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57" r:id="rId5"/>
    <p:sldId id="283" r:id="rId6"/>
    <p:sldId id="280" r:id="rId7"/>
    <p:sldId id="284" r:id="rId8"/>
    <p:sldId id="258" r:id="rId9"/>
    <p:sldId id="259" r:id="rId10"/>
    <p:sldId id="260" r:id="rId11"/>
    <p:sldId id="261" r:id="rId12"/>
    <p:sldId id="262" r:id="rId13"/>
    <p:sldId id="26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33:1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204 203 792,'0'0'28736,"0"-12"-30154,-36-6 761,21-5 1518,14 21-874,0 0 0,0 0 0,0 0 0,0 0 1,-1 1-1,1-1 0,0 0 0,-1 0 0,1 1 0,-1-1 0,1 1 1,-1-1-1,0 1 0,0 0 0,0 0 0,0 0 0,0 0 0,0 0 0,0 0 1,0 0-1,0 1 0,0-1 0,0 1 0,0 0 0,-5-1 0,-14 1-205,13-1 404,-1 0 0,1 1-1,0 1 1,0 0 0,0 0 0,0 0 0,-14 5 0,21-3-208,0 0 1,0 0-1,0 0 1,1 0-1,-1 0 1,1 0 0,0 1-1,0-1 1,0 0-1,1 6 1,0 1 98,-2 8-47,2 1 1,0 0-1,1 0 1,0-1-1,2 1 1,8 24-1,-9-32-58,0-1 0,1 1-1,1-1 1,0 0 0,0 0-1,1-1 1,0 0 0,1 0-1,0 0 1,0-1 0,1 1-1,9 6 1,-9-8 12,1-1 0,0 0 0,0 0 0,1-1 0,0 0 0,0 0 0,0-1 0,0 0 0,1-1 0,-1-1 0,1 1 0,0-2 0,0 1 0,-1-2 0,1 1 0,0-1 0,20-3 0,-25 1 18,1 0 0,-1-1-1,0 1 1,0-1 0,0 0 0,0-1-1,0 0 1,-1 0 0,1 0 0,4-5-1,7-7 24,23-28 0,-33 35-88,0 0 0,-1-1 0,0 1 0,-1-1 0,0 0 0,0-1 0,-1 1 0,-1-1 0,1 0 0,-2 0 0,0 0 0,0 0 0,-1 0 0,0-21 0,-2 29 88,1 1-1,-1 0 1,0 0 0,0 0-1,0 1 1,0-1-1,0 0 1,0 0 0,0 0-1,-1 1 1,1-1 0,-1 1-1,1-1 1,-1 1 0,0-1-1,1 1 1,-4-1 0,-33-20 348,-4 11-347,7 3 6,28 6-32,1-1 0,-1 1 0,0 0 0,-1 1 0,1 0 0,0 0 0,0 1 0,-1-1 0,1 2 0,0-1 1,0 1-1,-1 0 0,1 0 0,0 1 0,0 0 0,0 0 0,0 1 0,1 0 0,-9 5 0,-109 90 167,123-96-166,0-1 0,0 1-1,0-1 1,0 1 0,1 0 0,-1-1 0,1 1 0,-1 0-1,1-1 1,-1 1 0,1 0 0,0 0 0,0-1 0,0 1 0,0 0-1,0 0 1,0-1 0,1 4 0,-1-1-14,1 0 0,0 1 1,0-1-1,1 0 0,-1 0 0,4 6 0,5 5-240,0 0 0,1-1 0,1 0 0,0-1 0,25 19-1,-33-29 228,0 0 0,0-1 0,1 1 0,-1-1 0,1 0-1,-1 0 1,1-1 0,0 0 0,0 0 0,0 0-1,0 0 1,0 0 0,8-1 0,-11-1 44,0 0 1,0 1 0,0-1 0,0 0 0,-1 0-1,1 0 1,0 0 0,-1-1 0,1 1-1,0 0 1,-1-1 0,0 1 0,1-1-1,-1 1 1,0-1 0,0 0 0,0 1-1,0-1 1,0 0 0,1-3 0,3-3 59,20-32 82,37-82 0,-54 103-153,-1 0 0,-1 0 0,-1-1 0,0 0 0,-2 0 0,0-1 0,0-20 0,-3 28-32,0 7 82,0 0 0,0 0-1,0-1 1,-1 1 0,-3-12-1,4 16-36,-1 1 0,0-1-1,0 0 1,0 1 0,0-1-1,0 1 1,0-1 0,0 1 0,0 0-1,-1-1 1,1 1 0,0 0-1,-1 0 1,1 0 0,-1 0 0,0 0-1,1 0 1,-1 0 0,0 1 0,1-1-1,-1 0 1,0 1 0,0 0-1,-3-1 1,0 0 35,0 1 0,0-1 0,0 1-1,-1 0 1,-7 1 0,11 0-49,0-1 0,0 1 0,0-1 0,0 1 0,0 0 0,0 0-1,0 0 1,0 0 0,1 0 0,-1 0 0,0 0 0,1 1 0,-1-1 0,1 1 0,0-1 0,-3 4 0,-6 11 28,1 1 0,0 0 0,1 1 0,1 0 0,0 0 0,2 0 0,0 1 0,1 0 0,1 0 0,1 0 0,-1 29 0,4-47-56,-1 0 1,0 0-1,1 0 1,-1 0-1,0 0 1,1 0-1,-1 0 1,1 0-1,-1 0 1,1 0-1,0 0 1,-1 0-1,1 0 1,0-1-1,0 1 1,0 0-1,0 0 1,-1-1-1,1 1 1,0-1-1,0 1 1,0-1-1,0 1 1,1-1-1,-1 1 1,0-1-1,0 0 1,0 0-1,0 1 1,0-1-1,0 0 1,2 0-1,45 0-656,-34 0 524,-8 0 30,28-3-905,-33 3 1018,0 0 1,0 0-1,0 0 1,0-1-1,0 1 1,-1-1-1,1 1 1,0 0-1,0-1 1,0 1-1,-1-1 1,1 0 0,0 1-1,0-1 1,-1 0-1,1 1 1,0-1-1,-1 0 1,1 0-1,-1 1 1,1-1-1,-1 0 1,0 0-1,1 0 1,-1 0 0,0 0-1,0 0 1,1 1-1,-1-1 1,0-2-1,0 2 63,-1 1 0,1-1-1,0 1 1,0-1 0,-1 1-1,1-1 1,-1 1 0,1-1-1,0 1 1,-1-1 0,1 1-1,-1 0 1,1-1 0,-1 1-1,1 0 1,-1-1 0,0 1-1,1 0 1,-1 0 0,1-1-1,-1 1 1,0 0 0,1 0-1,-1 0 1,1 0 0,-1 0-1,0 0 1,1 0 0,-2 0-1,-25 0 775,21 1-859,5-1 12,1 0 0,-1 0-1,1 0 1,-1 0-1,1 0 1,0 0-1,-1 0 1,1 0-1,-1 1 1,1-1-1,0 0 1,-1 0-1,1 1 1,0-1-1,-1 0 1,1 0 0,0 1-1,-1-1 1,1 0-1,0 1 1,-1-1-1,1 0 1,0 1-1,0-1 1,0 0-1,-1 1 1,1-1-1,0 1 1,0-1-1,0 0 1,0 1 0,0 0-1,-1 16-524,2-12 219,-1 25-3193,0-3-7303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38:5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169 109 25189,'0'0'4544,"-22"0"-4375,-70 3-179,90-3 6,0 0 0,0 0 0,0 0 0,0 1 0,-1-1 0,1 0 1,0 1-1,0 0 0,0 0 0,0-1 0,0 1 0,0 0 0,0 1 0,1-1 0,-1 0 1,0 0-1,1 1 0,-1-1 0,1 1 0,-1 0 0,1-1 0,-1 1 0,1 0 0,0 0 1,0 0-1,0-1 0,0 1 0,0 0 0,1 1 0,-1-1 0,0 3 0,0-3-17,1-1 9,1-1-1,-1 0 0,0 0 0,0 1 1,0-1-1,0 0 0,1 0 1,-1 0-1,0 1 0,0-1 0,0 0 1,1 0-1,-1 0 0,0 1 0,0-1 1,0 0-1,1 0 0,-1 0 1,0 0-1,1 0 0,-1 0 0,0 0 1,0 0-1,1 0 0,-1 0 1,0 0-1,0 0 0,1 0 0,-1 0 1,0 0-1,1 0 0,-1 0 0,0 0 1,0 0-1,1 0 0,11-1-135,-6-1 126,-1 0 0,0 0 1,0-1-1,0 0 0,0 0 1,0 0-1,-1 0 1,1-1-1,-1 1 0,0-1 1,0 0-1,6-9 0,-5 7 27,0-1 0,0 0 0,-1 0-1,0 0 1,0 0 0,-1-1-1,0 0 1,3-9 0,-6 16 44,0 1-1,0-1 1,1 0 0,-1 1 0,0-1-1,0 1 1,0-1 0,0 0 0,0 1 0,0-1-1,0 1 1,0-1 0,0 0 0,0 1-1,0-1 1,0 0 0,0 1 0,-1-1 0,1 1-1,0-1 1,0 1 0,-1-1 0,1 1-1,0-1 1,-1 1 0,1-1 0,0 1 0,-1-1-1,0 0-33,0 1-1,0 0 0,0 0 0,0 0 0,1 0 1,-1 1-1,0-1 0,0 0 0,0 0 1,0 0-1,1 1 0,-1-1 0,0 0 1,0 1-1,0-1 0,-1 2 0,-29 24-186,19-15 96,2 1 0,-1 0 0,2 1 0,0 0 0,0 1 0,-11 24 0,22-38-63,0 0 0,0 0 0,0-1 0,0 1 0,-1-1 0,1 1 0,0-1 0,0 0 0,2-1 0,16-13 31,0 0-1,-1-1 1,-1-1-1,0-1 0,-1-1 1,16-23-1,-42 71 2395,6-12-2968,0 1-1,0 21 1,3-39 426,1-10 1170,0 1-620,-4 14 729,-6 27-1035,4-16 7,0 0 1,1 0 0,1 0-1,1 1 1,-1 17-1,3-23 20,0-10 133,0-10-73,0-23-365,0 32 289,-1 0 0,1 0-1,0 0 1,0 0 0,-1 0 0,1 0-1,0-1 1,0 1 0,-1 0-1,1 0 1,0 0 0,0 0-1,-1 0 1,1 0 0,0 0-1,0 0 1,-1 0 0,1 0 0,0 0-1,-1 0 1,1 0 0,0 1-1,0-1 1,-1 0 0,1 0-1,0 0 1,0 0 0,0 0-1,-1 0 1,1 1 0,0-1 0,0 0-1,0 0 1,-1 0 0,1 1-1,-9 5 67,0-102-193,9 94 111,1-1 1,-1 1-1,1 0 1,-1 0 0,1 0-1,0-1 1,0 1-1,0 0 1,0 0-1,0 0 1,0 1 0,0-1-1,1 0 1,-1 0-1,1 1 1,0-1-1,-1 1 1,3-2 0,39-24-549,-31 20 375,59-31-270,-63 35 469,0 0 0,1 0 0,-1 0 0,1 1 0,-1 1 0,1-1 0,9 1 0,-17 1 750,-2-1-806,0 1 0,0-1 0,0 1 0,0-1 0,0 1 1,0 0-1,0 0 0,0-1 0,0 1 0,0 0 0,0 0 1,0 0-1,0 0 0,0 0 0,0 0 0,-1 0 0,0 1 1,-26 5 151,1-1 794,25-4-962,-1 1 0,0-1 0,0 1 0,0 0 1,1 0-1,-1 0 0,1 0 0,-1 0 0,-3 5 0,-2 2-7,-19 12-986,-3 1-3173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3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27910,'0'0'2929,"40"175"-2889,-33-149-32,4-3 0,-8-7 32,5-6-32,-5-4-8,1-2-8,-1-4-168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4:55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29598,'0'0'566,"9"1"-1045,-6 0 484,-1-1 1,0 0 0,1 0 0,-1 0 0,0 0 0,0 1 0,0-1 0,0 1 0,0-1 0,0 1 0,0 0 1,0 0-1,0 0 0,0 0 0,0 0 0,0 0 0,-1 1 0,1-1 0,0 1 0,-1-1 0,1 1 0,-1-1 1,0 1-1,1 0 0,-1 0 0,0 0 0,0 0 0,0 0 0,0 0 0,-1 0 0,2 3 0,4 31 288,-2 0 0,-1 0 0,-3 61 0,2 23-161,-1-96-122,2-1 0,6 29 0,-7-44-12,0-1 0,0 0 0,1 0 0,0-1 0,0 1 0,1-1-1,0 1 1,0-1 0,0 0 0,1 0 0,8 7 0,-11-11-10,0 0-1,1-1 1,0 1 0,-1-1 0,1 0 0,0 0 0,-1 0 0,1 0 0,0 0 0,0-1 0,0 1 0,0-1 0,0 0-1,0 0 1,-1 0 0,1 0 0,0 0 0,0-1 0,0 1 0,0-1 0,4-1 0,1-1 14,-1 1-1,0-1 1,0-1 0,-1 1 0,1-1 0,-1 0-1,7-6 1,105-106-312,-14 13 185,-103 103 135,-13 15 25,6-4-13,-1 0 1,1 1-1,1 0 1,0 0-1,1 0 1,1 1-1,-4 16 1,4-5 37,1 1 1,1 48 0,2-66-61,0-1 1,0 0-1,0 0 1,1 1-1,0-1 0,0 0 1,0-1-1,1 1 1,0 0-1,0-1 1,1 1-1,-1-1 0,1 0 1,0 0-1,1-1 1,-1 1-1,8 4 0,1 2-169,2-1-1,0 0 0,0-2 1,0 1-1,19 5 0,7 1-1674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4:56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28790,'0'0'1953,"-4"20"-1863,-1 5-64,-2 10 31,-5 54-1,11 27 109,1-71-86,0-32-66,1-1 0,1 0 0,0 0 0,0 0 0,1 0 0,1 0 0,0 0-1,1-1 1,9 18 0,-5-14-23,0-1 0,1 0 0,0-1 0,1 0 0,1-1 0,20 17 0,-27-25-28,0 0 1,1-1 0,0 1 0,-1-1-1,1 0 1,0-1 0,1 0-1,6 2 1,-11-3 33,1 0 1,-1-1-1,1 1 0,0-1 1,-1 0-1,1 0 0,0 0 0,-1 0 1,1 0-1,-1-1 0,1 1 0,-1-1 1,1 1-1,-1-1 0,1 0 0,-1 0 1,1 0-1,-1-1 0,0 1 0,0 0 1,1-1-1,2-3 0,0 0 11,-1 0 0,0 0 0,-1-1 0,1 0 0,-1 1 0,0-1 0,-1-1 0,1 1 0,2-11 0,-3 2 22,1 1-1,-2-1 0,0-20 0,-1 32-27,0 1-1,0-1 1,-1 0 0,1 1 0,-1-1-1,1 1 1,-1-1 0,0 1-1,0-1 1,0 1 0,-1-1 0,1 1-1,0 0 1,-1 0 0,1 0-1,-1 0 1,0 0 0,0 0 0,0 0-1,0 0 1,0 1 0,0-1-1,0 1 1,-1-1 0,1 1 0,0 0-1,-1 0 1,1 0 0,-1 0 0,-4 0-1,-7-2-43,0 1 1,0 0-1,-1 1 0,-20 1 0,19 0-6,10 1-50,0-1 1,0 1 0,0 0 0,0 0 0,0 0 0,0 1 0,0 0 0,0 0 0,1 1 0,-1 0 0,1 0 0,0 0 0,-1 0 0,1 1-1,1 0 1,-1 0 0,1 0 0,-1 1 0,1-1 0,0 1 0,1 0 0,-1 0 0,1 1 0,0-1 0,-3 8 0,-3 14-2726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4:5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17 30038,'0'0'485,"0"8"-380,0-4-101,-1 8-3,1-1 1,1 1 0,0-1 0,1 0 0,0 1 0,0-1 0,5 11 0,-4-15-11,-1-1 1,1 0 0,1 0-1,-1 0 1,1 0 0,0-1 0,1 1-1,-1-1 1,1 0 0,0 0-1,0-1 1,1 0 0,-1 0 0,1 0-1,0 0 1,0-1 0,0 0-1,0 0 1,1-1 0,-1 1 0,1-1-1,0-1 1,-1 0 0,1 0-1,0 0 1,0 0 0,10-2-1,-14 2 11,0-1 0,1-1-1,-1 1 1,0 0 0,1-1-1,-1 0 1,0 0-1,0 0 1,0 0 0,1 0-1,-1 0 1,0-1-1,-1 0 1,1 1 0,0-1-1,3-3 1,-3 2 2,-1-1 0,1 1 0,0-1 0,-1 0 0,0 0 0,0 0-1,0 0 1,0 0 0,-1-1 0,0 1 0,2-8 0,-1 4 19,-1 0 1,0 0-1,0-1 0,-1 1 1,0 0-1,-2-11 0,2 16-7,-1-1 0,1 1 0,-1 0 0,0-1 0,-1 1 0,1 0-1,-1 0 1,1 0 0,-1 0 0,0 0 0,0 1 0,0-1 0,0 0 0,0 1 0,-1 0 0,1-1 0,-4-1 0,-2-1 26,0 0 0,0 1 1,0 1-1,0-1 1,-1 1-1,1 1 1,-1-1-1,-10 0 0,-5 0-10,-42 1 0,63 2-42,0 0 0,1 0 0,-1 0-1,0 0 1,1 1 0,-1-1 0,1 1 0,-1 0 0,1 0-1,-1 0 1,1 0 0,-1 0 0,1 0 0,0 1 0,0-1 0,-1 1-1,1 0 1,0 0 0,-3 3 0,3-1-81,0 0 0,0-1 0,0 1 0,0 0-1,1 0 1,-1 0 0,1 0 0,0 0 0,1 0 0,-1 1 0,0 6 0,1 18-2899,0-5-5320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4:5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21421,'0'0'0</inkml:trace>
  <inkml:trace contextRef="#ctx0" brushRef="#br0" timeOffset="1">0 10 10186,'0'0'11803,"4"-10"-11803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4:57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27 21989,'0'0'6741,"-5"16"-4674,2-11-2045,-1 0 0,1 0 0,0 1 0,0-1 0,1 1 0,-1 0-1,1 0 1,1 0 0,-1 0 0,1 0 0,-1 12 0,1 2 5,1 0 1,3 28 0,-2-42-30,0-1 1,1 1-1,-1-1 0,1 0 1,0 0-1,0 0 1,1 0-1,-1 0 1,1 0-1,0-1 1,0 1-1,1-1 1,-1 0-1,1 0 1,0 0-1,0 0 0,1-1 1,-1 0-1,1 0 1,-1 0-1,1 0 1,9 3-1,-3-1-14,1-1 0,-1-1 0,1 0 0,-1-1 1,1 0-1,0 0 0,0-1 0,0-1 0,21-1 0,-28-1 15,1 1 0,-1 0-1,0-1 1,0 0 0,0-1 0,0 1-1,0-1 1,-1 0 0,1 0 0,-1 0 0,0-1-1,0 1 1,0-1 0,0 0 0,-1 0-1,1-1 1,-1 1 0,4-8 0,-2 4-3,0-1 1,-1 0 0,0-1-1,0 1 1,-1-1-1,0 0 1,-1 0-1,0 0 1,1-11 0,-3 17 0,1-8 27,-1-1 0,0 0 0,-3-21 0,2 31-15,0-1 0,0 0 1,0 1-1,0-1 0,-1 1 0,0 0 0,1-1 0,-1 1 0,0 0 0,-1 0 0,1 0 0,0 1 0,-1-1 0,0 0 1,1 1-1,-7-4 0,2 2-3,0 0-1,0 0 1,0 1 0,-1 0 0,1 0 0,-1 1 0,0 0-1,-14-2 1,-1 3-50,-40 1 0,59 0 22,-1 1 1,1-1 0,0 1-1,0 0 1,0 0 0,0 1 0,0-1-1,0 1 1,1 0 0,-1 0 0,0 0-1,1 0 1,0 0 0,-1 1-1,1 0 1,0 0 0,0 0 0,-5 6-1,2 1-562,-1 0 0,2 1 0,-1 0 0,1 0 0,-4 13 0,-2 8-7262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4:5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30206,'0'0'-366,"5"25"718,2 3-280,1 5 43,-2 1 0,4 53 0,-7 15 85,-3-63-95,1 1 1,3-1-1,14 72 1,-18-110-112,1 1 1,0-1-1,-1 1 1,1 0-1,0-1 0,0 0 1,-1 1-1,1-1 1,0 1-1,1-1 1,-1 0-1,0 0 1,0 0-1,0 1 1,1-1-1,-1 0 1,1-1-1,-1 1 1,1 0-1,-1 0 1,1-1-1,-1 1 0,1-1 1,-1 1-1,1-1 1,0 1-1,-1-1 1,1 0-1,0 0 1,0 0-1,-1 0 1,1 0-1,2-1 1,0 0-14,1 1 1,0-2-1,0 1 0,0 0 1,-1-1-1,1 0 1,-1 0-1,1-1 1,-1 1-1,5-4 1,35-31-635,-3-1 1,0-2-1,-3-2 1,49-68 0,-84 106 461,2-6-79,-5 10 443,-9 1 819,4 1-866,0 0 1,1 0-1,-1 1 1,1 0 0,0 0-1,-1 0 1,1 0-1,1 0 1,-1 1-1,0 0 1,-3 5 0,-4 4 151,1 1 0,-9 19 1,13-22-222,1 2 0,1-1 0,1 0 0,-1 1 0,2-1 0,0 1 0,0 0 0,1 0 0,1 0 0,0 0 0,3 15 0,-3-25-54,0-1 0,1 1 0,-1-1 0,1 1 0,-1 0 0,1-1 0,0 0 0,0 1 0,0-1 0,1 0 0,-1 1 0,1-1 0,-1 0 0,1 0 0,-1 0 0,4 2 0,-2-1-2,1 0-1,0-1 0,-1 0 1,1 1-1,0-1 0,1-1 1,-1 1-1,8 2 0,5-1-45,0 0 0,1-2 0,31 1 0,-49-2 43,17 0-174,6 0-832,-1-1-1,31-4 1,-5-9-9874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0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96 22629,'0'0'5404,"10"-11"-3857,-9 2-1359,0 0 1,-1 0-1,-1-15 1,0 1-59,1 23-125,0-1 0,0 1 0,0-1 0,-1 1 0,1-1 0,0 1 0,0-1 0,-1 1 0,1-1 0,0 1 0,-1-1 0,1 1 0,-1-1 0,1 1 1,0 0-1,-1-1 0,1 1 0,-1 0 0,1-1 0,-1 1 0,1 0 0,-1 0 0,0 0 0,1-1 0,-1 1 0,1 0 0,-1 0 0,1 0 0,-1 0 0,0 0 0,1 0 0,-1 0 0,-26 0 100,17 1-67,-3-1-24,2-1-26,0 1 0,-1 1 0,-10 2 1,17-2-2,0 1 1,0-1 0,0 1 0,0 0-1,0 1 1,1-1 0,-1 1 0,1 0-1,-6 5 1,-1 2 6,0 0-1,0 1 1,2 0-1,-1 0 1,-9 17-1,14-20 0,1-1 1,0 1-1,0 0 1,1 0-1,0 0 0,0 1 1,1-1-1,0 1 0,1-1 1,-1 14-1,2-3-2,-1-9 7,1 1 0,0-1 1,1 0-1,0 0 0,5 18 0,-5-25 2,1 1 0,-1-1 0,1 0 0,0 1 0,0-1 0,0 0 0,1 0 0,-1 0 0,1-1 0,-1 1 0,1-1 0,0 1 0,0-1 0,0 0 0,0 0 0,1 0 0,-1-1 0,0 1 0,1-1 0,3 2 0,3-1 5,0 1-1,-1-2 1,1 1 0,0-1-1,0-1 1,0 1-1,0-2 1,0 1 0,-1-2-1,1 1 1,0-1-1,0-1 1,-1 0-1,0 0 1,1-1 0,-1 0-1,16-10 1,-2-2-10,-1 0 1,-1-2-1,0-1 1,-2 0-1,0-1 1,-1-2-1,19-28 1,-35 45 5,0 0 1,0 0-1,0 0 0,0 0 1,-1 0-1,0 0 0,1-7 1,-2 9 4,0 1 1,1-1 0,-1 1-1,0-1 1,0 1-1,-1 0 1,1-1-1,0 1 1,-1-1 0,0 1-1,1 0 1,-1-1-1,0 1 1,0 0 0,0 0-1,-1 0 1,1 0-1,-2-3 1,-4 0 34,0 1 0,1-1 0,-2 1 0,1 1 0,0-1 0,-1 1 0,-9-2 0,-58-14 126,72 19-173,-10-3-36,-1 1 0,0 1-1,-17 0 1,30 1-1,0 0 0,0 0 0,0 0 0,0 0 0,0 0 1,0 1-1,0-1 0,0 0 0,0 1 0,0-1 0,0 0 0,0 1 0,0-1 0,0 1 0,0 0 0,0-1 1,0 1-1,0 0 0,0-1 0,1 1 0,-1 0 0,0 0 0,1 0 0,-1 0 0,1 0 0,-1 0 1,1 0-1,-2 1 0,-8 20-2295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0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1 26022,'0'0'-4739,"-33"0"9854,-104 2-3748,126-1-1287,0-1 1,-19 6-1,5 6 51,16-6-59,2-2-64,1 1 1,-1-1-1,1 1 0,0 1 1,1-1-1,0 1 1,0 0-1,0 0 1,0 1-1,1-1 0,0 1 1,0 0-1,1 0 1,0 0-1,0 1 1,1-1-1,0 1 0,0 0 1,1-1-1,0 1 1,0 0-1,1 0 1,0 0-1,1 14 0,0-19-95,0-1 0,-1 0 0,1 1 0,0-1 0,0 1 0,0-1 0,1 0 0,-1 0 0,0 1 0,1-1 0,0 0 0,-1-1 0,1 1 0,0 0 0,0 0-1,0-1 1,0 1 0,0-1 0,1 1 0,-1-1 0,0 0 0,0 0 0,1 0 0,2 0 0,9 4-507,1 0 0,27 3 1,-37-7 518,117 13-1436,-6-2-495,-98-5 3184,-18-7-1047,0 0 1,0 1 0,1-1 0,-1 0-1,0 0 1,0 1 0,0-1 0,0 0-1,1 0 1,-1 1 0,0-1-1,0 0 1,0 1 0,0-1 0,0 0-1,0 0 1,0 1 0,0-1 0,0 0-1,0 1 1,0-1 0,0 0 0,0 1-1,0-1 1,0 0 0,0 0-1,-1 1 1,1-1 0,0 0 0,0 1-1,0-1 1,-14 12 3894,2-6-4834,-180 80 1436,93-41-572,86-40-1567,16-16-1746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0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30118,'0'0'31,"-10"27"-906,-29 88 931,38-112-57,1-1 0,-1 1 0,0-1 0,1 1 0,0-1 0,-1 1 0,1-1 0,0 1 0,0 0-1,1-1 1,-1 1 0,0-1 0,1 1 0,0-1 0,0 1 0,1 3 0,-1-5-6,0 1-1,1-1 1,-1 0 0,0 0 0,1 1 0,-1-1-1,1 0 1,-1 0 0,1 0 0,0-1 0,-1 1 0,1 0-1,2 0 1,3 2-35,6 2 12,0-1 1,0-1-1,0 0 0,1-1 1,-1 0-1,1-1 0,0 0 1,22-3-1,-33 2 29,1 0 0,0 0 1,-1-1-1,1 1 0,0-1 0,-1 0 0,1-1 0,-1 1 1,1 0-1,-1-1 0,0 0 0,1 0 0,-1 0 0,0 0 0,0 0 1,0-1-1,-1 1 0,1-1 0,-1 0 0,1 0 0,-1 0 1,3-4-1,-2 0 83,0-1 0,0 1 0,-1-1 1,1 1-1,-2-1 0,1 0 0,-1 1 1,0-1-1,-1-13 0,-1 18-48,1 1 1,-1-1-1,1 1 1,-1-1-1,0 0 1,0 1-1,0 0 1,0-1-1,-1 1 1,1 0-1,-1-1 1,1 1-1,-1 0 1,0 0-1,0 1 0,0-1 1,0 0-1,0 0 1,0 1-1,-1-1 1,1 1-1,0 0 1,-4-2-1,-8-3 118,-1 0-1,-26-6 1,32 9-98,-7-1-71,-1 0-1,-1 1 0,1 0 1,-22 1-1,38 2-7,0 0 0,0 0 0,0 0 0,1 0 0,-1 0 0,0 0 0,0 0 0,0 1 1,0-1-1,1 0 0,-1 1 0,0-1 0,0 0 0,0 1 0,1-1 0,-1 1 0,0-1 0,1 1 0,-1 0 0,0-1 0,1 1 0,-1 0 0,1-1 0,-1 1 0,1 0 0,-1-1 0,1 1 0,0 0 0,-1 0 0,1 0 0,0 0 0,0-1 0,-1 1 0,1 0 0,0 1 0,-1 2-144,-6 18-1598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10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31223,'0'0'-83,"0"16"-808,-1 109 967,3 223 426,1-295-461,2 0 0,22 93 1,-24-137-75,-1 0 1,1 0 0,7 12 0,-9-19 13,0 0 1,0 0 0,0 0 0,1 0 0,-1 0 0,1 0 0,-1 0-1,1-1 1,0 1 0,0-1 0,0 1 0,0-1 0,0 0-1,0 1 1,0-1 0,0 0 0,0-1 0,1 1 0,2 1 0,-1-2-133,0 1 1,-1-1 0,1 0 0,0 1 0,0-2 0,-1 1 0,1 0 0,0-1 0,7-2 0,7-13-1450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32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30503,'0'0'848,"98"42"-5017</inkml:trace>
  <inkml:trace contextRef="#ctx0" brushRef="#br0" timeOffset="1">469 270 29246,'0'0'1955,"-6"7"-1915,1-1-56,2-3 4,0 0 0,0-1 0,1 1 0,0 1 0,-1-1 0,1 0 0,1 1 0,-1-1 0,0 1 0,1-1 0,0 1 0,-1 0 0,0 6 0,-4 47-49,3 0 0,6 90-1,-3-145 30,0 1 1,0-1-1,1 1 0,-1-1 0,1 1 0,0-1 0,0 0 0,0 1 0,0-1 0,0 0 1,0 0-1,1 0 0,-1 0 0,1 0 0,-1 0 0,1 0 0,0 0 0,2 1 1,0 0-150,0-1 0,0 1 0,0-1 1,0 0-1,1 0 0,-1-1 0,1 0 1,6 2-1,11 1-1742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10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27438,'0'0'3862,"0"28"-3959,0 85 129,-1-108-40,1-1 0,0 1 0,0-1 0,0 1 0,1-1 0,0 1 0,0-1 0,0 0 0,0 1 0,1-1 1,3 8-1,-3-11-13,-1 1 0,1-1 0,-1 0 0,1 0 0,-1 0 0,1 0 0,0 0 1,0 0-1,0 0 0,-1 0 0,1-1 0,0 1 0,0-1 0,0 0 0,4 1 1,-3-1-18,1 1 9,0 0 1,0-1-1,0 1 1,-1-1-1,1 0 1,0-1-1,0 1 1,-1-1-1,1 1 1,0-1-1,0 0 1,6-3-1,-8 2 24,0 1-1,1 0 1,-1-1-1,0 0 1,-1 1-1,1-1 1,0 0-1,0 0 0,-1 0 1,1 0-1,-1 0 1,0 0-1,1-1 1,-1 1-1,0 0 1,0-1-1,-1 1 1,1-1-1,0-3 0,-1-5 152,3 19 46,3 2-187,0 0 1,0-1-1,0 0 1,1 0-1,16 14 0,-19-18-40,1-1 0,0 1 0,1-1 0,-1-1 0,1 1 0,0-1 0,0 0-1,0 0 1,0-1 0,0 1 0,0-1 0,7 1 0,66-2-1932,-49-1-1373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10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30414,'0'0'583,"5"27"-809,23 177 478,29 177-36,-55-357-388,0 34 0,-2-57 122,-1-1 0,1 0 0,-1 1 1,0-1-1,1 1 0,-1-1 1,1 0-1,-1 1 0,0-1 0,1 0 1,-1 0-1,1 1 0,-1-1 1,0 0-1,0 0 0,1 0 0,-1 0 1,0 0-1,1 0 0,-1 0 1,0 0-1,1 0 0,-2-1 0,-18-1-3063,-5-6-7216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1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28854,'0'0'2209,"134"-30"-2161,-77 18-32,1 2-16,3-3 0,1 3-104,24 0-224,-17 4-521,-12-1-3352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1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242 370 29942,'0'0'1481,"4"107"-1481,-1-88 0,4-2 0,1-8-40,-5 1-16,1-3-72,-4-4-112</inkml:trace>
  <inkml:trace contextRef="#ctx0" brushRef="#br0" timeOffset="1">0 20 30358,'0'0'1145,"105"-20"-2610,-69 20-1879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1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21109,'0'0'9314,"1"28"-9052,4 89-59,-5-110-192,1 0 0,0-1 1,0 1-1,1-1 0,-1 0 1,2 1-1,3 8 0,-3-10-11,0-1 1,0 0-1,0-1 1,0 1-1,1 0 0,4 3 1,2 2-1,-5-4-5,0-1 0,0 0 0,1 0-1,0 0 1,0-1 0,0 0-1,0 0 1,0 0 0,1-1 0,-1 0-1,1 0 1,-1-1 0,1 0 0,0 0-1,0 0 1,-1-1 0,9 0 0,-12-1 6,-1 1 1,1 0 0,-1-1 0,1 0 0,-1 0-1,0 0 1,1 0 0,-1 0 0,0 0 0,0 0-1,0-1 1,1 1 0,-2-1 0,1 0-1,0 1 1,0-1 0,0 0 0,-1 0 0,1 0-1,-1 0 1,0 0 0,0-1 0,1 1 0,-1 0-1,1-6 1,1 0 11,0-1 1,-1 0-1,0 0 0,-1 0 0,1 0 0,-1-12 0,-1 14-6,0-1 0,-1 0 0,1 1 0,-1-1 0,-1 0 0,0 1 1,0-1-1,-3-7 0,2 10 5,0 0 1,0 1-1,0-1 1,0 1-1,-1 0 1,0 0 0,1 0-1,-2 1 1,1-1-1,0 1 1,-1 0-1,-7-4 1,5 3-14,0 1 0,-1-1 1,0 1-1,0 1 0,1 0 0,-1 0 0,-1 0 0,1 1 1,0 0-1,0 1 0,0 0 0,-16 1 0,23 0-30,-1 0 0,1-1 0,0 1 0,0 0 0,0 0 0,0 0 1,0 0-1,0 0 0,0 0 0,0 0 0,0 0 0,0 0 0,0 0 0,1 0 0,-1 1 0,0-1 0,1 0 0,0 1 0,-1-1 0,1 0 0,-1 1 0,1-1 0,0 0 0,0 1 0,0-1 0,0 1 0,0-1 0,0 1 0,1 2 0,-1 2-168,-1 27-1707,1-4-2304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1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30294,'0'0'942,"8"14"-1094,23 48 147,-27-55-14,0-1 1,0-1 0,0 1-1,0 0 1,1-1 0,0 0-1,0 0 1,0-1 0,11 8 0,-13-10-22,1 0 0,-1-1 0,0 1 0,0-1 0,1 0 1,-1 1-1,1-2 0,-1 1 0,1 0 0,0-1 0,-1 1 0,1-1 1,-1 0-1,1-1 0,0 1 0,-1 0 0,6-2 0,-6 0 22,0 0-1,0 0 1,0 0-1,0-1 1,0 1-1,0-1 0,-1 0 1,1 1-1,-1-1 1,0-1-1,0 1 0,4-6 1,3-5-75,-2 4 29,2-1 0,13-13 0,-20 22 52,1-1 0,0 1 0,-1 0 1,1 0-1,0 0 0,0 1 0,0-1 1,0 1-1,1 0 0,-1-1 0,0 1 1,1 1-1,-1-1 0,0 0 0,4 1 1,-4-1 14,-1 1 1,0 0-1,1 1 1,-1-1-1,0 0 1,1 1-1,-1-1 1,0 1 0,0 0-1,1 0 1,-1-1-1,3 3 1,-2 0 20,-1-1 1,1 1 0,-1-1-1,0 1 1,0 0 0,0 0-1,0 0 1,1 3 0,4 7 93,1-1 1,0-1 0,0 1 0,11 10-1,-14-17-308,0-1 0,0 1 0,0-1 0,8 4 0,-9-6-494,0 0-1,0 0 0,0 0 1,1-1-1,-1 1 0,10 1 1,8-2-15705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3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47 20004,'0'0'8098,"0"-5"-7526,0-37 1663,21 519-2065,-3-202-248,-19-298-273,-2 0-1,-1 0 1,-1 0-1,-8-26 1,-4-12-423,1-16 755,3 0-1,4 0 1,0-100 0,9 174 24,0 0-1,1-1 1,-1 1 0,1 0 0,-1 0 0,1 0 0,0 0 0,0 0 0,0 0-1,1 1 1,-1-1 0,0 0 0,1 0 0,0 1 0,0-1 0,0 1 0,3-4-1,-1 3-2,1-1-1,-1 1 1,1 0-1,0 0 0,0 1 1,0-1-1,0 1 1,1 0-1,5-1 1,10-1 0,1 1 0,0 0 0,41 1 0,-60 2 2,8 0 0,-1 0-1,0 1 1,1 0 0,-1 0 0,14 4 0,-22-4 9,0 0 0,1 0 0,-1 0 0,0 0 0,0 0-1,0 0 1,0 1 0,0-1 0,0 1 0,0-1 0,-1 1 0,1 0 0,-1-1 0,1 1-1,-1 0 1,1 0 0,-1 0 0,0 0 0,0 1 0,0-1 0,0 0 0,0 0 0,-1 1-1,1-1 1,-1 0 0,1 1 0,-1-1 0,0 0 0,0 4 0,0-4 33,-1 1 0,1-1 0,0 1 0,-1-1 0,1 0 0,-1 0 0,0 1 0,0-1 0,0 0 0,0 0-1,0 0 1,0 0 0,-1 0 0,1 0 0,-1 0 0,1-1 0,-1 1 0,0 0 0,-3 2 0,-4 2 0,1-1 0,-1 0 0,-14 5-1,6-3 2,1 2-11,-1-2 0,0 0-1,0 0 1,-1-2 0,0 0-1,0-2 1,-30 4 0,45-7-130,3 0 48,0 0-1,-1 0 0,1 0 1,-1 0-1,1 0 1,0 0-1,-1 0 1,1 0-1,-1 0 1,1 0-1,0 0 1,-1 0-1,1 0 0,-1 0 1,1 0-1,0 0 1,-1 0-1,1-1 1,-1 1-1,1 0 1,0 0-1,-1-1 1,1 1-1,0 0 0,-1 0 1,1-1-1,0 1 1,0 0-1,-1-1 1,1 1-1,0 0 1,-1-1-1,1-11-3006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3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29582,'0'0'1475,"8"29"-1311,24 92-98,-20-74-52,-11-41-13,0 0 0,0-1-1,1 1 1,-1-1 0,2 0 0,-1 1-1,0-1 1,1 0 0,0 0 0,5 6-1,-8-11-16,1 1 0,-1-1 0,1 1-1,-1-1 1,1 0 0,-1 1-1,1-1 1,0 0 0,-1 1 0,1-1-1,-1 0 1,1 0 0,-1 1 0,1-1-1,0 0 1,-1 0 0,1 0 0,0 0-1,-1 0 1,1 0 0,0 0-1,-1 0 1,1 0 0,-1 0 0,1-1-1,0 1 1,-1 0 0,1 0 0,-1 0-1,1-1 1,0 1 0,-1 0 0,1-1-1,-1 1 1,1-1 0,-1 1-1,1 0 1,-1-1 0,0 1 0,1-1-1,0 0 1,21-26-645,-17 20 249,-1 2-181,1 0-1,0 0 1,1 0 0,0 0-1,-1 1 1,1 0-1,1 0 1,7-3 0,-1 0-2626,9-6-10261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3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12587,'0'0'17665,"9"26"-17494,33 81-99,-39-101-65,0 0 0,0 0 0,0 0 0,1 0 1,0-1-1,0 1 0,7 7 0,-7-10-4,-1-1 0,1 1 0,0-1-1,0 1 1,0-1 0,8 2-1,-3 0 0,3 0 8,-1-1 0,1 0 0,0-1 0,0 0 0,0 0 0,1-2 0,-1 1 0,0-2 0,23-3 0,-33 4-4,0-1-1,1 0 1,-1-1-1,0 1 0,0 0 1,0 0-1,-1-1 1,1 0-1,0 1 1,-1-1-1,1 0 0,0 1 1,-1-1-1,0 0 1,0 0-1,1 0 1,-1 0-1,0-1 0,-1 1 1,2-3-1,1-4 22,0 0 0,-1 0 0,2-16 0,-2 14 11,-1 1 1,-1-1 0,0 0 0,0 1 0,-4-19 0,3 24-27,0 1 1,-1 0 0,1 0 0,-1 0-1,0 0 1,0 0 0,-1 0 0,1 1 0,-1-1-1,0 1 1,1-1 0,-2 1 0,1 0-1,0 0 1,-7-4 0,2 2-33,1 1 0,-1 0 0,0 0 0,0 1 0,-1 0 0,1 1-1,0 0 1,-1 0 0,0 1 0,1 0 0,-1 0 0,0 1 0,1 0 0,-1 1 0,-10 1 0,17-1-15,-1-1 1,1 1 0,0 0 0,0 0-1,-1 0 1,1 1 0,0-1-1,0 0 1,0 1 0,1-1 0,-1 1-1,0 0 1,0 0 0,1 0-1,-1-1 1,1 1 0,0 1 0,-1-1-1,0 4 1,-3 3-276,1 1 1,1 1-1,-3 10 1,6-18 135,-6 31-2405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3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29670,'0'0'728,"6"32"-518,23 106 3,15 33-20,-9-29-126,-32-109-14,-2-19 78,0-32-108,-2-104-340,2-148-493,-1 256 710,1 0 0,1 0 1,4-20-1,-5 32 93,-1-1 1,1 1-1,-1-1 1,1 1-1,0-1 1,0 1-1,1 0 0,-1 0 1,0-1-1,1 1 1,-1 0-1,1 0 1,0 0-1,-1 0 1,1 1-1,0-1 1,0 0-1,0 1 0,0-1 1,1 1-1,-1 0 1,0 0-1,1 0 1,-1 0-1,4-1 1,1 1 15,1 1 1,-1-1 0,1 1-1,-1 1 1,0 0 0,1 0-1,-1 0 1,1 1 0,-1 0-1,0 0 1,0 1 0,0 0-1,12 7 1,-9-4 8,0 2-1,0-1 1,0 1-1,-1 1 1,-1-1 0,1 2-1,11 15 1,-19-23-32,0 0 0,0-1 0,1 1 0,-1 0 0,-1-1 0,1 1 0,0 0 0,0 0 0,-1 0 0,1 0 0,-1 0 0,1 0 0,-1 0 0,0 0 0,0 0 0,0 0 0,0 0 0,0 0 0,0 0 0,0 0 0,-1 0 0,0 2 0,0-2-4,-1 1 1,0 0-1,1-1 0,-1 0 1,0 1-1,0-1 0,0 0 1,-1 0-1,1 0 0,0 0 1,-1-1-1,1 1 0,-4 1 0,-9 4-188,-1-1-1,0 0 0,0-1 0,-19 3 0,23-6-168,-36 10-2298,7-7-4595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3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9002,'0'0'19124,"20"6"-19497,64 18 402,-79-23 11,-1 0 0,1 0-1,0 0 1,-1-1 0,1 1 0,0-1-1,-1 0 1,9-2 0,-11 2-12,-1 0 0,1-1 0,0 1 0,-1-1 0,1 0 0,-1 1 0,0-1 0,1 0-1,-1 0 1,1 0 0,-1 0 0,0 0 0,0 0 0,0-1 0,0 1 0,0 0 0,1-2 0,0-2 45,0 1-1,-1-1 1,1 0 0,-1 0 0,0 0 0,-1 0-1,1 0 1,-1 0 0,0 0 0,-1-8 0,0-2-32,1 14-34,0-1 0,0 1 1,0-1-1,0 1 0,-1-1 0,1 1 1,0 0-1,-1-1 0,0 1 0,1 0 1,-1-1-1,0 1 0,1 0 0,-1 0 0,0 0 1,0-1-1,0 1 0,0 0 0,-1-1 1,-1 0-9,0 1 0,0-1 0,0 0 0,0 1 1,0 0-1,0-1 0,0 1 0,-4 0 1,-6-2-46,0 2 1,0-1 0,-16 2 0,26 0 35,-1 0 30,1 0 0,0 0 1,0 0-1,0 0 0,0 1 1,0-1-1,-1 1 0,1 0 1,0 0-1,-4 2 0,5-2 12,1 1-1,-1-1 1,1 1-1,-1-1 1,1 1-1,0 0 0,-1 0 1,1-1-1,0 1 1,0 0-1,0 0 1,1 0-1,-1 0 1,0 0-1,0 4 0,-2 10 64,2 0 0,-1 0-1,2 0 1,2 25 0,-2-36-84,2 2-3,-1 1 1,1 0 0,0-1 0,1 0 0,0 1 0,0-1 0,1 0 0,-1-1 0,1 1 0,1-1-1,0 1 1,-1-1 0,2-1 0,-1 1 0,8 5 0,-5-4-12,0 0 1,0-1-1,1 0 1,-1 0-1,2-1 1,-1 0-1,0-1 1,1 0-1,0-1 1,20 5-1,-22-6-192,1-1-1,-1 0 1,1-1-1,-1 0 0,1-1 1,-1 1-1,1-1 1,-1-1-1,0 0 1,11-4-1,15-14-3245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3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18036,'0'0'12616,"0"16"-12495,0 101-71,0-110-51,0 1 0,1-1 1,0 1-1,0-1 0,1 0 0,0 0 1,0 1-1,1-1 0,-1-1 1,2 1-1,-1 0 0,1-1 1,0 1-1,5 5 0,-5-7-13,0-1-1,1 0 0,-1 0 0,1 0 1,0-1-1,0 0 0,0 0 0,0 0 0,0 0 1,1-1-1,-1 0 0,1 0 0,0 0 1,-1-1-1,1 0 0,0 0 0,0 0 1,8-1-1,-10 0 13,0 0 0,0 0 1,0-1-1,-1 1 0,1-1 0,0 0 1,0 0-1,0 0 0,0-1 0,-1 1 1,1-1-1,6-4 0,-5 2 2,1-1 1,-1 0-1,-1-1 0,1 1 0,-1-1 0,7-10 1,-5 4 3,-1 0 0,0 0 1,0 0-1,-1-1 0,-1 1 1,0-1-1,-1 0 0,0 0 1,-1 0-1,-1-25 1,1 35-2,-1 1 0,0-1 0,0 0 0,0 1 0,-1-1 0,1 0 0,-1 1 0,1-1 0,-1 1 0,0-1 0,0 1 0,0-1 0,0 1 0,-1 0 0,1-1 0,0 1 0,-1 0 0,0 0 0,0 0 0,1 0 0,-1 0 0,0 0 0,0 1 0,-1-1 0,1 1 0,0-1 0,0 1 0,-1 0 0,1 0 0,-1 0 0,1 0 0,-1 0 0,1 1 0,-5-1 0,-5-2 14,1 1 1,-1 0 0,1 0-1,-1 2 1,0-1-1,1 1 1,-1 1-1,0 0 1,1 1-1,-12 3 1,18-4-56,1 0 0,0 1 0,-1 0 0,1 0 0,0 0 0,0 0 0,0 0 0,1 1 0,-1 0 0,1 0 0,-1 0 0,1 0 0,0 0 0,0 1 0,0-1 0,1 1 0,-1 0 0,1 0 0,0 0 0,0 0 0,0 0 0,1 1 1,-1-1-1,1 0 0,0 1 0,0-1 0,1 1 0,-1 5 0,0 21-1641,1-7-1537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3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28486,'0'0'2262,"-22"3"-2217,-67 11-41,87-14-6,0 1 0,0-1-1,0 1 1,0-1 0,0 1 0,0 0-1,0 0 1,0-1 0,0 2 0,1-1-1,-1 0 1,0 0 0,1 0 0,-1 1-1,1-1 1,-1 1 0,1-1 0,0 1-1,-1 0 1,1 0 0,0-1 0,0 1-1,0 0 1,1 0 0,-1 0 0,0 0-1,1 0 1,-1 0 0,1 0 0,0 0-1,-1 0 1,1 0 0,0 0-1,0 0 1,1 1 0,-1-1 0,1 2-1,-1 6-24,0-4 13,0-1-35,-1 1 0,1-1 1,0 0-1,1 1 0,-1-1 1,1 1-1,0-1 1,0 0-1,1 1 0,0-1 1,0 0-1,0 0 1,0 0-1,1-1 0,4 7 1,3 1-181,1-1 0,1 0 0,0 0 0,0-2 1,1 1-1,13 7 0,87 38-1288,-112-54 1500,0-1 44,0 1-1,0-1 0,0 0 1,-1 1-1,1-1 1,0 1-1,-1-1 0,1 1 1,0-1-1,-1 1 0,1-1 1,0 1-1,-1 0 1,1-1-1,-1 1 0,1 0 1,-1-1-1,1 1 0,-1 1 1,0-2 51,0 1 0,0-1-1,0 1 1,0 0 0,0-1 0,0 1 0,0-1 0,0 1 0,0-1-1,-1 1 1,1-1 0,0 1 0,0-1 0,-1 1 0,1-1 0,0 1-1,-1-1 1,1 1 0,0-1 0,-1 1 0,0-1 0,-2 3 73,0-1 0,0 0-1,0 0 1,-1 0 0,1 0 0,-7 2 0,-16 4-257,1 2 0,-34 19 1,52-26-1218,2-2-1821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24093,'0'0'6914,"-22"30"-6850,-67 96-58,85-120-7,0 0 0,1 1-1,0 0 1,0 0 0,-3 9-1,6-12-4,-1-1 1,1 0-1,0 0 1,0 1-1,0-1 0,1 6 1,0 7-44,-1-14 28,0 0 0,0 1 0,0-1 0,0 0 0,1 0 0,-1 1 0,1-1-1,-1 0 1,1 0 0,0 0 0,0 0 0,0 0 0,0 0 0,0 0 0,1 0 0,-1 0 0,0 0-1,1-1 1,0 1 0,-1-1 0,1 1 0,0-1 0,0 1 0,-1-1 0,1 0 0,3 1 0,2 1-122,-1-1 0,1 0 0,0-1 0,0 0 0,0 0 0,0 0 0,11-1 0,-15 0 116,0 0 0,0 0 0,-1-1 0,1 1 1,0-1-1,-1 0 0,1 1 0,0-1 0,-1 0 1,1-1-1,-1 1 0,0 0 0,1-1 0,-1 1 1,0-1-1,0 0 0,4-3 0,-3 1-3,0 0-1,0-1 1,0 1-1,-1-1 1,1 0 0,-1 1-1,0-1 1,2-10-1,-1-1 121,0-1 1,-1 0-1,-1 0 0,-1-32 0,-1 46-20,1-1-1,-1 1 1,1 0 0,-1-1-1,0 1 1,-1 0 0,1 0-1,0-1 1,-1 1 0,0 0-1,1 1 1,-1-1 0,0 0-1,-1 0 1,1 1-1,0-1 1,-1 1 0,0 0-1,-2-2 1,0 1 24,1 0 0,-1 1 0,1-1 0,-1 1 0,0 1 0,0-1 0,0 0 0,0 1 0,0 0 0,0 1 0,-10-1 0,14 1-95,1 0 1,0 0-1,-1 0 1,1 0-1,-1 1 0,1-1 1,0 0-1,-1 0 1,1 0-1,-1 1 1,1-1-1,0 0 0,-1 1 1,1-1-1,0 0 1,0 1-1,-1-1 1,1 0-1,0 1 1,0-1-1,0 1 0,-1-1 1,1 0-1,0 1 1,0-1-1,0 1 1,0-1-1,0 1 1,0-1-1,0 1 0,0 0 1,-1 17-18,1-14 14,0 2-19,0 0 0,1 0 1,-1 1-1,1-1 0,0 0 0,1 0 1,-1 0-1,6 11 0,-5-13-3,0-1 0,0 0 0,0 0 0,1 0 0,0 0 0,-1 0 0,1-1 0,0 1 0,1-1 0,-1 0 0,0 0 0,1 0-1,-1 0 1,1 0 0,6 1 0,-2 0-135,1-1 0,0 0 0,-1-1-1,1 0 1,0 0 0,0-1 0,13-1 0,5 0-676,7 1-1044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30182,'0'0'1145,"-2"29"-1064,-5 100-42,4-65 3,5 66 1,0-109-61,1-1 0,1 0 0,0 1 0,2-1 0,0-1 0,1 1 0,2-1 0,-1-1-1,2 1 1,13 18 0,-22-35-13,1 0 0,0 0 0,0 0 0,0 0 0,0 0 0,0-1 1,0 1-1,0-1 0,0 1 0,1-1 0,-1 0 0,1 0 0,-1 1 0,4-1 0,0 1-679,0-2 0,0 1 0,0-1 0,0 0 1,8-1-1,8-2-8616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29654,'0'0'2077,"-20"0"-2011,-65 1-80,82-1 12,1 1 0,0-1 0,0 0 0,-1 1 0,1 0-1,0-1 1,0 1 0,0 0 0,0 0 0,0 0 0,0 0 0,0 1 0,0-1 0,0 1 0,0-1 0,1 1 0,-1-1 0,1 1 0,-1 0 0,1 0 0,-1 0 0,1 0 0,0 0 0,0 0-1,0 0 1,0 0 0,1 0 0,-1 0 0,0 3 0,-2 3-11,-1 4-40,0 1 0,1 0-1,1 1 1,-2 25 0,3-32 23,1-1 1,0 1-1,0 0 0,1-1 0,0 1 1,1 0-1,-1-1 0,1 1 1,0-1-1,1 0 0,5 12 0,3-5-29,0 0 0,1-1-1,0 0 1,1-1 0,0 0-1,0-1 1,21 12 0,27 20-35,-59-40 121,0 0 0,0-1 0,0 1 0,-1 0 0,1 0 0,-1 0-1,0 0 1,1 0 0,-1 1 0,0-1 0,0 0 0,0 1 0,-1-1 0,1 0 0,0 1-1,-1-1 1,0 1 0,0-1 0,1 1 0,-1-1 0,-1 1 0,1-1 0,0 1 0,-1-1-1,1 0 1,-1 1 0,0-1 0,1 1 0,-1-1 0,0 0 0,-1 0 0,1 1 0,0-1-1,-1 0 1,1 0 0,-3 2 0,-6 4-233,-1-1-1,1 0 1,-2-1-1,1 0 1,-18 7-1,0-6-2100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198 403 23117,'0'0'5877,"8"-1"-5375,0-2-405,-1 1 1,1-1 0,0-1 0,-1 0-1,1 0 1,-1 0 0,0-1-1,0 1 1,-1-2 0,11-10 0,1 0-29,-1-1 0,-1 0 1,-1-2-1,24-36 1,-33 46-58,-1 0 1,-1-1 0,1 1 0,-1-1 0,-1 0 0,0 0-1,0-1 1,-1 1 0,-1 0 0,1-1 0,-2 1 0,1-1-1,-2-13 1,0 21-7,0 0 0,0 0 0,0 0 0,0 0 0,0 0 0,-1 0 0,1 0 0,-1 1 0,0-1 0,1 1 0,-1-1 0,-1 1 0,1-1-1,0 1 1,0 0 0,-1 0 0,0 0 0,1 1 0,-1-1 0,0 1 0,0-1 0,1 1 0,-1 0 0,0 0 0,-5-1 0,-5-1 25,0 0 1,0 1-1,-1 0 1,-21 1-1,29 2-31,0-1 0,0 1 0,1 0-1,-1 0 1,0 0 0,1 1 0,-1 0-1,1 0 1,0 1 0,0-1 0,0 1-1,0 0 1,0 0 0,0 1 0,1 0-1,0-1 1,0 1 0,0 1 0,0-1-1,0 1 1,-5 8 0,0 3-1,1 1 0,0 0 0,1 1 0,0-1 1,-5 27-1,2 6 9,3 1 0,2 0 1,2 0-1,6 88 0,0-106-3,2 0 0,2-1 0,1 0-1,19 51 1,-15-46-6,-8-25 5,0 0 0,-1 0 0,-1 0 0,0 1 0,1 22 1,-3-31-22,0-1 1,-1 1 0,1 0 0,-1 0 0,0 0-1,0-1 1,0 1 0,0 0 0,0-1 0,-1 1-1,0-1 1,0 1 0,0-1 0,0 0 0,0 0-1,-1 0 1,1 0 0,-1 0 0,0-1-1,0 1 1,0-1 0,0 1 0,-4 1 0,-11 5-739,0-1 1,0-1-1,-24 6 1,-2-5-6475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31119,'0'0'584,"220"0"-816,-151-4 248,3-9-16,3-3-48,-2-3-32,-1-1-112,-11 4-248,7 3-385,-21 0-1007,-11 7-3937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2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24989,'0'0'6291,"-18"15"-6214,-4 6-72,-25 27 0,44-44-5,1-1 0,0 0 0,0 1 0,0-1 0,0 1 0,0-1 0,1 1 0,0 0 0,0 0 0,0 0 0,0 0 0,1 0 0,-1 0 0,1 0 0,0 0 0,0 0 0,0 0 0,2 6 0,0 5 0,-1-7-15,0 0 0,0-1 1,1 0-1,0 1 0,1-1 1,0 0-1,0 0 0,0 0 1,1 0-1,0-1 0,0 1 1,1-1-1,-1 0 0,1-1 1,1 1-1,-1-1 0,1 0 1,0 0-1,0-1 0,1 1 1,-1-1-1,1-1 0,0 1 1,0-1-1,0-1 0,0 1 1,1-1-1,-1 0 0,0-1 1,10 1-1,-7-1-9,0-1 0,0 0 0,0 0-1,0-1 1,0 0 0,13-4 0,-20 3 26,0 1-1,1 0 1,-1-1-1,0 0 1,0 0-1,0 0 1,-1 0-1,1 0 1,0 0 0,-1-1-1,0 1 1,1-1-1,-1 0 1,0 0-1,0 0 1,0 0-1,-1 0 1,1 0 0,-1 0-1,0 0 1,2-6-1,-1 2 10,-1 0-1,1 0 1,-1 0 0,-1 0-1,1-1 1,-1 1-1,-2-14 1,2 17-3,-1 0 1,0-1-1,0 1 0,-1 0 1,1 0-1,-1 0 0,0 0 1,0 0-1,0 1 0,-1-1 1,1 0-1,-1 1 0,-6-6 1,-2-1-5,-1 1 0,0 0 0,-1 1 0,1 1 0,-2 0 0,1 1 0,-1 0 0,0 1 0,0 0 0,0 2 0,-1-1 0,1 2 0,-1 0 0,-25 0 0,39 2-26,0 0 1,0 0 0,0 0 0,0 0 0,0 0 0,0 0 0,0 0-1,0 1 1,0-1 0,0 0 0,0 1 0,1-1 0,-1 1 0,0-1-1,0 1 1,0-1 0,0 1 0,1 0 0,-1-1 0,0 1 0,1 0-1,-1-1 1,0 1 0,1 0 0,-1 0 0,1 0 0,-1 0-1,1 0 1,-1 1 0,0 3-181,0-1-1,0 1 1,1-1-1,0 1 1,0 6-1,0-3-297,0 18-1991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29942,'0'0'1283,"0"25"-1167,4 79-92,-3-97-23,0 0-1,0 1 0,0-1 1,1 0-1,2 7 0,-2-10-1,0-1 0,0 0-1,0 1 1,0-1-1,5 5 1,-2-2-5,-4-5-13,0 0 1,0 0-1,0 0 0,0 1 0,0-1 0,1-1 0,-1 1 0,0 0 0,1 0 0,-1 0 1,0-1-1,1 1 0,-1-1 0,4 2 0,-4-2 11,0 0 0,-1 0 0,1 0 0,0-1 0,-1 1 0,1 0 0,0 0 0,0 0 0,-1 0 0,1-1 0,0 1 0,-1 0 0,1-1 0,-1 1 0,1-1 0,0 1 0,-1 0 0,1-1 0,-1 1 0,1-1 0,-1 0 0,1 1 0,-1-1 0,0 1 0,1-1 0,-1 0 0,0 1 0,1-1 0,-1 0 1,0 1-1,0-1 0,1 0 0,-1 0 0,3-12 7,4-12 0,1 1-1,10-23 0,-15 40 2,0 0 0,1 1 1,0-1-1,0 1 0,1 0 0,0 0 1,0 1-1,0-1 0,0 1 0,1 0 1,10-6-1,-4 4 17,1 0 0,0 1 0,1 1 0,0 0 0,-1 1 0,1 1 0,20-3 0,8 2-519,49 2 0,-80 2 256,34 0-3318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29902,'0'0'643,"0"29"-327,0 8-255,-1 14 37,10 76 1,48 231 93,-57-358-192,0 1 1,0-1-1,0 0 1,0 0-1,0 1 1,0-1-1,0 0 1,0 1-1,0-1 1,0 0-1,0 1 1,0-1 0,0 0-1,1 0 1,-1 1-1,0-1 1,0 0-1,0 0 1,0 1-1,1-1 1,-1 0-1,0 0 1,0 0-1,1 1 1,-1-1-1,0 0 1,0 0-1,1 0 1,-1 0 0,0 0-1,0 0 1,1 1-1,-1-1 1,0 0-1,1 0 1,-1 0-1,0 0 1,0 0-1,1 0 1,-1 0-1,0 0 1,1 0-1,-1 0 1,0 0-1,1-1 1,-1 1-1,14-12 42,41-87-207,-44 75 46,1 0 0,1 2 0,1-1 0,2 2 1,0 0-1,25-25 0,-40 44 118,0 1 1,1-1-1,-1 1 0,1 0 1,-1 0-1,1 0 1,-1 0-1,1 0 0,0 0 1,-1 0-1,1 0 0,0 1 1,0-1-1,-1 1 1,1-1-1,0 1 0,0 0 1,0-1-1,0 1 1,0 0-1,-1 0 0,1 1 1,0-1-1,0 0 0,0 1 1,0-1-1,2 1 1,-2 1 33,1 0 0,-1 0 1,1 0-1,-1 0 1,0 1-1,0-1 1,0 1-1,0-1 0,0 1 1,0 0-1,-1-1 1,1 1-1,-1 0 1,1 5-1,4 12 77,0 0 0,-2 1 0,3 42-1,-5-36-250,10 44-1,-11-68-6,0-1 1,-1 1-1,2 0 1,-1-1-1,0 1 1,0-1-1,1 1 1,-1-1-1,1 1 0,3 2 1,3 0-2172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3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21 30206,'0'0'897,"-15"-3"-812,-47-12-144,60 14 55,-1 0 0,1 1 0,-1-1 0,0 1 0,1 0 0,-1 0 0,0 0 0,1 1 0,-1-1 0,0 0 0,1 1 0,-1 0 0,1 0 0,-1-1 0,1 2 0,-1-1 0,1 0 0,-1 0 0,1 1 0,0-1 0,0 1 0,0 0 0,0-1 0,0 1 0,0 0 0,0 0 0,1 1 0,-3 2 0,0 3-27,0 0-1,0 1 1,0 0 0,1 0-1,-3 15 1,6-23 25,-2 5-29,1 0 1,-1 1-1,1-1 1,0 0-1,1 0 0,0 0 1,0 1-1,0-1 1,1 0-1,-1 1 1,2-1-1,-1 0 1,1 0-1,0 0 1,0 0-1,0 0 1,1-1-1,0 1 1,0-1-1,0 0 1,1 1-1,0-1 1,0-1-1,0 1 1,10 7-1,8 4-14,2-1-1,-1-1 1,2-1 0,50 19-1,-19-8 152,-56-23-46,1 0 1,-1 0-1,0 0 1,0 0-1,1 0 0,-1 0 1,0-1-1,0 1 1,0 0-1,0 0 1,0 0-1,0 0 1,-1 0-1,1 0 1,0 0-1,0 0 0,-1-1 1,1 1-1,0 0 1,-2 1-1,-9 7-29,0 0 0,-1-1 0,0-1-1,-16 8 1,15-8-49,-99 51-2037,91-51-421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3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55 30190,'0'0'1071,"-17"28"-1033,-50 88-105,63-109 37,1 0 0,0 0 0,0 0 0,-1 8 0,3 9-219,2-12 63,-1-11 158,0 0 1,0 1-1,0-1 1,1 0-1,-1 0 1,0 0-1,1 0 1,-1 0-1,0 0 1,1 1-1,-1-1 1,1 0-1,0 0 1,-1 0-1,1-1 1,0 1-1,0 0 1,-1 0-1,1 0 1,0 0-1,1 0 1,1 0-93,-1 1 1,0-1 0,1 0-1,-1 0 1,1 0 0,-1-1 0,1 1-1,0 0 1,3-1 0,-1 1-95,0-1 1,0 0 0,0 0 0,0-1-1,-1 0 1,1 1 0,0-2 0,0 1-1,-1 0 1,1-1 0,6-3 0,-6 1 116,0 0 0,0 0 1,0-1-1,-1 0 0,1 0 0,-1 0 1,0 0-1,-1-1 0,1 1 1,-1-1-1,0 0 0,-1 0 1,1 0-1,-1 0 0,-1-1 1,3-7-1,-1-3 576,-1 0 0,-1 0 0,0 0-1,-1 0 1,-2-21 0,2 35-331,-1-1 0,0 1-1,1-1 1,-1 1 0,-1-1-1,1 1 1,0-1 0,-1 1-1,0 0 1,1 0 0,-1 0-1,0 0 1,-1 0 0,1 0-1,-1 1 1,1-1 0,-1 1-1,0-1 1,0 1 0,0 0-1,0 0 1,0 0 0,0 1-1,0-1 1,-1 1 0,1 0-1,-1 0 1,1 0 0,-7-1-1,9 12-197,1-3 8,1 1 0,0 0 1,0-1-1,0 1 0,1-1 1,0 0-1,0 1 0,1-1 1,0 0-1,0 0 0,1-1 1,0 1-1,0-1 0,0 0 1,1 0-1,0 0 0,0 0 1,0-1-1,11 8 0,-1-3-638,1 0-1,19 8 1,-9-7-2723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28102,'0'0'3082,"5"20"-3006,18 61-57,-22-80-19,15 45 8,-15-44-9,0-1 1,-1 0 0,1 1-1,0-1 1,0 0 0,0 1 0,0-1-1,0 0 1,0 0 0,1 0-1,-1 0 1,0 0 0,0 0 0,1-1-1,-1 1 1,0 0 0,3 0-1,-2 0 4,-1-1-1,1 0 1,-1 0-1,1 0 1,-1 0-1,0 0 1,1 0-1,-1 0 1,1 0-1,-1-1 1,0 1 0,1 0-1,-1-1 1,0 1-1,1-1 1,-1 0-1,0 1 1,1-1-1,-1 0 1,0 0-1,0 0 1,1-1-1,22-27 64,-14 16-72,-2 3-78,1 0 0,0 1 0,1 0 0,0 0-1,0 1 1,0 1 0,1 0 0,1 0 0,22-9 0,-22 11-950,0 2-1,0 0 0,0 0 1,1 1-1,-1 1 0,18 0 1,-21 1-2149,-6-1 1565,-1 1-1,1 0 1,0 0 0,-1 0 0,1 1 0,0-1-1,-1 1 1,5 1 0,1 7 2644,-6-2 3833,-1 3 3763,-1 52 667,0 79-7549,0-138-1743,0 0 1,1-1-1,-1 1 0,1-1 0,0 1 0,0 0 0,0-1 0,0 1 0,0-1 0,1 0 0,-1 1 1,0-1-1,1 0 0,0 0 0,0 0 0,0 0 0,-1 0 0,2 0 0,-1-1 0,0 1 0,0-1 1,0 1-1,1-1 0,-1 0 0,1 0 0,-1 0 0,1 0 0,-1 0 0,4 0 0,-1 0-6,0 0 1,-1 0-1,1 0 0,0-1 0,0 0 0,0 0 0,0 0 0,0 0 0,0-1 0,0 0 0,0 0 1,0 0-1,-1-1 0,1 1 0,7-5 0,-4 1 4,-1-1 0,0 0 0,0-1 0,0 0 0,-1 0 0,0 0 0,0-1 0,8-15 0,-3 2-17,-1 0 1,11-32 0,-16 37 71,0-1 1,-2 1 0,0-1-1,-1 1 1,0-33 0,-2 48-35,0-1-1,0 1 1,0-1 0,0 1 0,0-1 0,0 1 0,-1-1 0,1 1-1,0-1 1,-1 1 0,1-1 0,-1 1 0,0 0 0,1-1 0,-1 1-1,0 0 1,0-1 0,0 1 0,0 0 0,0 0 0,0 0 0,0 0-1,0 0 1,0 0 0,0 0 0,-1 0 0,0 0 0,-3 0 3,0-1 1,0 1 0,1 1-1,-1-1 1,0 1-1,-10 0 1,9 0-33,1 0 0,0 1 1,-1-1-1,2 1 0,-1 0 1,0 1-1,0-1 0,0 1 1,0 0-1,1 0 1,-1 1-1,1-1 0,0 1 1,0 0-1,0 0 0,-4 4 1,3-2-252,-1 0 1,1 1-1,1 0 0,-1 0 1,1 0-1,0 1 1,1-1-1,0 1 0,-5 12 1,3 2-3397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29342,'0'0'2313,"-7"162"-2193,4-100-64,3 3-8,0-7-32,0 0-16,0-2 8,10-8-8,8-2-24,8 2-96,-5-9-208,-3-16-1041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5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 29158,'0'0'788,"-2"33"-318,-1 9-382,-3 153 176,7-107-59,-2 111 189,0-195-383,-2 30 20,2-32-25,1-1 1,0 1-1,-1 0 0,1-1 0,-1 1 0,1-1 0,-1 0 0,0 1 0,0-1 0,0 1 0,1-1 0,-1 0 0,0 0 0,-1 1 0,1-1 0,0 0 0,0 0 0,-3 1 0,4-2-1,0 1-1,0-1 1,-1 0-1,1 0 0,0 0 1,0 0-1,-1 0 1,1 0-1,0 0 1,-1 0-1,1 0 1,0 0-1,0 0 1,-1 0-1,1 0 1,0 0-1,-1 0 1,1 0-1,0-1 1,0 1-1,-1 0 1,1 0-1,0 0 1,0 0-1,-1-1 1,1 1-1,0 0 1,0 0-1,0 0 1,-1-1-1,1 1 1,0 0-1,0 0 1,0-1-1,0 1 1,-1 0-1,1-1 0,-4-13-13,3 12 12,-7-46-57,2-1-1,2 0 1,3-84-1,2 67 0,-2 26 18,0 13-28,5-50 0,-3 69 49,0 1 0,1 0 0,-1 0 1,2 0-1,-1 0 0,1 0 0,0 1 1,0-1-1,1 1 0,-1-1 0,9-8 1,-9 12 6,0 1 1,0 0 0,0-1-1,0 1 1,1 0-1,-1 0 1,1 1 0,-1-1-1,1 1 1,0 0 0,-1 0-1,1 0 1,0 0-1,0 1 1,0-1 0,0 1-1,0 0 1,0 0 0,7 2-1,-3-1 12,-1 0 1,1 1-1,-1 0 0,0 0 1,0 1-1,1-1 0,-2 2 0,1-1 1,7 6-1,1 2 19,0 2-1,0 0 1,17 20 0,-27-27-30,0 0 1,0 0-1,-1 0 0,0 1 1,0 0-1,-1 0 1,1 0-1,-2 0 1,1 0-1,-1 1 0,2 11 1,-4-18 7,1 0 0,-1 0 0,0 0 0,0 1-1,0-1 1,0 0 0,-1 0 0,1 0 0,0 0 0,0 1 0,-1-1 0,1 0 0,-1 0 0,1 0 0,-1 0-1,1 0 1,-1 0 0,0 0 0,1 0 0,-1 0 0,0 0 0,0-1 0,0 1 0,0 0 0,0 0-1,0-1 1,0 1 0,0 0 0,0-1 0,0 1 0,0-1 0,0 0 0,-1 1 0,-5 1 5,1-1 1,-1 0-1,1-1 1,-14 0 0,7 0-6,-13 2 7,2-1 7,-28-1 0,47 0-20,0 0-1,0-1 0,0 0 1,-1 0-1,1-1 1,0 1-1,0-1 1,1 0-1,-1 0 0,0-1 1,-5-3-1,5 2-113,1-1 0,-1 1-1,1-1 1,-7-10 0,-3-10-5703,5-2-17070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30414,'0'0'1018,"8"11"-985,22 34-27,-28-42-17,1 0 1,-1-1 0,1 1 0,-1 0-1,1-1 1,0 1 0,0-1 0,0 0-1,0 0 1,1 0 0,-1 0 0,0-1-1,1 1 1,-1-1 0,1 0 0,6 1-1,-2-1-34,1 0 0,0-1 1,-1-1-1,1 1 0,8-3 0,-13 3 41,2-2-71,0 1 0,0-1 0,0-1-1,0 1 1,-1-1 0,1 0 0,0 0 0,-1 0 0,0-1 0,8-7 0,6-3-870,6-6-1989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20 25669,'0'0'4631,"2"20"-4553,10 64-66,-11-80-8,-1 0-1,1 0 1,1 0-1,-1 0 0,0 0 1,1 0-1,0-1 1,0 1-1,0 0 0,1-1 1,-1 0-1,1 1 0,-1-1 1,1 0-1,0 0 1,0-1-1,1 1 0,-1-1 1,1 1-1,-1-1 0,1 0 1,6 2-1,0-1 9,1 0 0,-1-1 0,1 0-1,-1-1 1,1-1 0,13 0 0,-20 0-8,-1 0 4,0 0 0,0 0 1,-1-1-1,1 1 1,0-1-1,0 0 1,0 1-1,-1-1 1,1-1-1,-1 1 1,1 0-1,-1-1 1,1 1-1,-1-1 1,0 0-1,1 1 1,-1-1-1,0 0 0,0-1 1,-1 1-1,1 0 1,0-1-1,-1 1 1,1 0-1,-1-1 1,0 0-1,2-4 1,0-2 10,-1-1 0,0 1 0,0-1 0,-1 1 0,0-1 0,-1 1 0,-1-14 0,1 21-12,0-1-1,0 1 1,-1 0 0,0-1 0,1 1-1,-1 0 1,0 0 0,0-1-1,0 1 1,0 0 0,-1 0 0,1 0-1,0 0 1,-1 1 0,0-1-1,1 0 1,-4-2 0,1 1-1,-1 0 0,0 0 1,0 0-1,0 1 0,0 0 0,0 0 1,-7-2-1,-5 0-24,-1 1 1,1 0-1,-1 1 0,-17 1 1,16 1-86,-1 1 0,-20 3 0,33-3-174,0 1 1,0 0 0,0 0 0,1 1-1,-1 0 1,1 0 0,-1 0 0,-10 9-1,1 1-2941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29622,'0'0'572,"-12"30"-274,-41 101 7,46-113-276,1 0 0,1 0 0,1 1 0,1-1 0,0 1 0,1 0 0,1 0 0,3 29 0,-1-4 14,-2-33-29,2 0 0,0 0 0,0 0 0,1-1 0,0 1 0,1-1 0,0 1 0,7 14 0,-6-18-18,0 0-1,0 0 1,1-1-1,0 1 1,0-1-1,0-1 1,1 1 0,0-1-1,0 0 1,0 0-1,0-1 1,11 6-1,-10-7-27,-1 0-1,1 0 1,0-1-1,0 0 1,0-1-1,0 1 1,0-1-1,0-1 1,1 1-1,13-2 0,-16 0 21,0 1 0,0-1 0,1 0 0,-1 0-1,0-1 1,0 1 0,0-1 0,0-1-1,0 1 1,-1 0 0,1-1 0,-1 0 0,0 0-1,1-1 1,3-3 0,-1-2-29,1 1 0,-2-1 0,1-1 0,-1 1 0,-1-1 0,0 0 0,0-1 0,-1 1-1,0-1 1,-1 0 0,0 0 0,-1 0 0,0 0 0,-1 0 0,0 0 0,-1 0 0,-1-17 0,0 26 56,1 0-1,0 1 1,-1-1 0,1 0-1,-1 1 1,0-1-1,0 1 1,1-1 0,-1 1-1,0-1 1,0 1 0,0 0-1,-1 0 1,1-1 0,0 1-1,0 0 1,-1 0-1,1 0 1,0 0 0,-1 0-1,1 1 1,-1-1 0,0 0-1,1 1 1,-1-1-1,-2 0 1,-5-1 31,0 1 1,0 0-1,0 1 0,-9 0 1,7 0-66,6 0 4,1 1 1,-1-1-1,1 1 0,-1-1 0,1 1 0,-1 1 0,1-1 1,-1 1-1,1 0 0,-8 4 0,2 1-279,1 0 0,-1 1 0,-7 8 0,-9 8-2254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28366,'0'0'2737,"7"17"-2729,9 26 98,-2 1 0,13 69 0,-14 4 47,-8-61-199,25 108-1,-29-161 13,0 0-1,0 1 0,0-1 0,0 0 1,1 0-1,0 0 0,3 5 0,-4-7-129,0 0 0,0 0 0,0 1 0,1-2 0,-1 1 0,0 0 0,0 0 0,1 0 0,-1 0 0,1-1 0,-1 1 0,1-1 0,-1 1 0,1-1 0,-1 0 0,1 1 0,-1-1 0,4 0 0,6 0-4494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7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37 250 29646,'0'0'1251,"27"-3"-1171,84-15-4,-105 17-70,0 0 0,-1 0-1,1 0 1,0-1-1,-1 0 1,1 0 0,-1-1-1,0 1 1,0-1 0,0 0-1,0 0 1,0-1 0,-1 0-1,1 1 1,-1-1-1,0-1 1,4-5 0,0 1 7,-4 4-5,0 0 1,0-1-1,0 1 1,-1-1-1,0 0 0,0 0 1,-1 0-1,0 0 1,0 0-1,0 0 0,-1-1 1,1 1-1,-2-1 1,1 1-1,-1-1 0,0-7 1,0 12-12,0 1 1,0-1 0,-1 0 0,1 0 0,0 1-1,-1-1 1,1 0 0,-1 0 0,0 1 0,1-1-1,-1 0 1,0 1 0,0-1 0,0 1 0,0-1-1,0 1 1,0 0 0,-3-2 0,1 0-3,0 1 0,0 0 0,0 0 0,0 1 0,-1-1 0,1 1 0,0 0 1,-7-2-1,-6 0 1,0 1 0,0 1 0,-22 1 0,29 0 16,3 0-4,-1 1 0,0 1 0,1-1-1,0 1 1,-1 0 0,1 0-1,0 1 1,0 0 0,0 0 0,1 0-1,-1 1 1,1 0 0,0 0-1,0 1 1,0-1 0,0 1 0,1 0-1,0 0 1,-7 10 0,5-5-2,-1 0 1,1 1 0,1-1 0,0 1-1,0 0 1,2 1 0,-1-1-1,1 1 1,1 0 0,-2 15-1,3-17-4,1-1-1,0 1 0,1-1 1,0 0-1,0 1 1,1-1-1,0 0 0,1 0 1,0 0-1,4 8 0,-5-12-27,1-1 0,0 1-1,0-1 1,1 0-1,-1 0 1,1 0-1,0-1 1,0 1 0,0-1-1,1 0 1,-1 0-1,1 0 1,-1-1-1,1 0 1,0 0 0,0 0-1,0 0 1,0-1-1,9 2 1,2-1-375,1-1 1,19-1 0,-16 0-513,15 0-2512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29022,'0'0'2453,"23"0"-2383,-16 1-48,0 0 0,0 0 0,0 0 0,0 1 0,8 3 0,-7-2-16,1-1 1,-1 1-1,15 0 1,217 0 1,-125-5-115,22 2-1797,-115 0-1158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2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4921,'0'0'23650,"0"-7"-21557,2 36-2057,1-1 0,9 40-1,4 26-6,-7 29 62,-2-25 17,24 121 0,29 214 289,-27-149-358,73 323 81,-91-524-98,44 349 15,-7-35 64,-25-242-42,33 205 33,-26 5-14,-29 355 29,-1-33-38,0 124-19,-3-59-9,3-532-41,-3-205-16,0-1-1,5 20 1,1 5-7,0 29 14,-6-40-5,2 0 0,1-1 0,1 1 0,14 41 0,-16-62-34,0 0-1,1-1 1,0 1-1,0-1 1,0 0-1,1 0 1,0 0-1,0-1 1,0 0-1,11 8 1,0-3-580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4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10 30671,'0'0'1073,"-25"-3"-1045,-81-4-25,103 7-3,-1 0 0,1 0 1,-1 1-1,1-1 0,0 1 0,0-1 1,-1 1-1,1 0 0,0 1 0,0-1 1,0 0-1,0 1 0,0 0 0,0 0 1,0 0-1,1 0 0,-1 0 0,1 0 1,-1 1-1,1-1 0,-3 4 0,0 1 1,0-1-5,0 1 0,1 0-1,0 0 1,0 1-1,0-1 1,1 1 0,1 0-1,-1 0 1,1 0-1,0 0 1,0 12-1,1-12-17,0-1 0,1 1 0,0 0 1,0 0-1,1-1 0,0 1 0,0-1 0,1 1 0,0-1 0,0 1 0,1-1 0,5 10 0,-3-10-13,0 0 0,0 0 0,1-1 0,0 0 0,0 0 0,1 0 0,8 6 0,56 29-273,-47-29 272,23 17 0,-47-28 54,1 0 0,0 0 0,0 0 0,0 0 0,0 0 0,-1 0 0,1 0 0,0 0 1,-1 0-1,1 0 0,-1 0 0,1 1 0,-1-1 0,1 0 0,-1 0 0,0 0 0,0 1 1,0-1-1,0 0 0,0 0 0,0 1 0,0-1 0,0 0 0,0 0 0,0 1 0,-1-1 0,1 0 1,0 0-1,-1 0 0,1 1 0,-1-1 0,0 0 0,1 0 0,-1 0 0,-1 2 0,-2 2 10,0 0 1,0 1-1,-1-1 0,1-1 0,-7 6 0,-28 20-384,-77 46 1,87-62-755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5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26 14675,'0'0'12515,"-7"0"-9526,-18 3-3050,7-3 112,8-1-61,0 1 1,-1 0 0,1 0 0,0 1 0,0 1 0,0 0-1,0 0 1,1 1 0,-1 0 0,-9 5 0,8-3 2,1 1-1,0-1 1,1 2 0,-16 13 0,21-17 12,1 1 0,0 0 0,0-1 0,1 1 0,-1 0 0,1 0 0,0 1 0,0-1 0,0 0-1,1 1 1,-1-1 0,1 1 0,0-1 0,0 9 0,0 84 229,1-95-229,0 0 0,0-1 0,1 1 0,-1 0 0,0-1 1,1 1-1,-1-1 0,1 1 0,-1-1 0,1 1 0,0-1 0,0 1 0,0-1 1,0 1-1,0-1 0,0 0 0,0 1 0,2 0 0,-1 0 1,1 0 0,0 0-1,0 0 1,0-1 0,0 1-1,0-1 1,1 0 0,4 2 0,6-1 6,1 0 0,-1 0 0,20-2 0,-29 0-8,16 0 20,-2 1-13,0-1 0,0-1-1,-1 0 1,1-2 0,-1 0 0,31-9 0,-36 7-9,10-3-2,-1-1-1,0 0 0,0-2 1,26-18-1,-47 28 13,0 0 1,0 0-1,0 0 0,0 0 1,0 0-1,0 0 0,-1 0 1,1 0-1,0 0 0,-1 0 1,1 0-1,-1 0 0,1 0 1,-1-1-1,0 1 0,0 0 1,1 0-1,-1-1 0,0 1 1,0 0-1,0 0 0,0-1 1,0 1-1,-1 0 1,1 0-1,0-1 0,0 1 1,-1 0-1,1 0 0,-1 0 1,1-1-1,-2 0 0,0-2 29,0 0 0,-1 0 0,0 1-1,1-1 1,-1 1 0,0 0 0,-7-6-1,7 7-24,-33-27 52,-2 2-1,-2 1 0,-44-21 1,76 44-86,-1 0 0,1 0 0,-1 1 0,-12-2 0,17 3 8,-1 1-1,1-1 1,0 1 0,-1 0-1,1 1 1,0-1 0,-1 1 0,1-1-1,0 1 1,0 1 0,-6 1-1,4 1-12,0 0-1,1 0 0,-1 1 0,1 0 1,0 0-1,1 0 0,-1 0 1,1 1-1,0 0 0,-5 9 0,-3 9-114,-12 31 0,23-52 125,-24 65-730,6-5-955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5:59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793 32 10186,'0'0'16521,"-3"-25"-12189,3 25-4323,0 0 0,0-1 0,0 1 0,0 0 0,0 0 0,0 0 1,0 0-1,0-1 0,0 1 0,0 0 0,0 0 0,0 0 0,0-1 0,0 1 1,0 0-1,0 0 0,0 0 0,0 0 0,0-1 0,0 1 0,0 0 1,0 0-1,0 0 0,-1 0 0,1 0 0,0-1 0,0 1 0,0 0 0,0 0 1,0 0-1,0 0 0,-1 0 0,1 0 0,0-1 0,0 1 0,0 0 1,0 0-1,-1 0 0,1 0 0,0 0 0,0 0 0,0 0 0,0 0 0,-1 0 1,1 0-1,0 0 0,0 0 0,0 0 0,0 0 0,-1 0 0,1 0 0,-11 9 86,-13 20-174,22-27 107,-564 698-32,540-671 7,-19 20 37,-50 71 1,93-117-127,0 0-1,0 1 0,1-1 1,-1 0-1,1 1 0,-1 0 1,1-1-1,0 1 0,1 0 1,-1-1-1,1 1 0,-1 0 1,1 6-1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0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22909,'0'0'4600,"2"-10"-4106,8-29-207,-8 29 1696,-2 14-2283,-10 264 504,10-267-206,0-1 0,0 0-1,0 1 1,0-1 0,0 0-1,0 1 1,0-1 0,0 0 0,0 1-1,0-1 1,0 0 0,1 1-1,-1-1 1,0 0 0,0 0-1,0 1 1,1-1 0,-1 0 0,0 0-1,0 1 1,0-1 0,1 0-1,-1 0 1,0 0 0,1 1 0,-1-1-1,0 0 1,1 0 0,-1 0-1,0 0 1,0 0 0,1 0 0,15-1-30,-13 1 37,0-1 0,-1 0 0,1-1 0,0 1 0,0 0 0,0-1 1,-1 1-1,5-5 0,6-11 15,0 0 0,-1-2 0,-1 1 0,-1-1 1,13-36-1,-9 21 44,-14 38-14,0-1-1,1 0 1,-1 1-1,0-1 1,1 0-1,0 0 1,0 0 0,0 1-1,0-1 1,0 0-1,1 0 1,3 5-1,-3-3-52,1 1 0,1-1 0,-1 0 0,1-1 1,0 1-1,0 0 0,0-1 0,8 7 0,-6-9-33,0 1 1,0-1-1,0 0 1,0 0 0,1 0-1,-1-1 1,0 0 0,1-1-1,-1 1 1,1-1 0,-1 0-1,1-1 1,-1 0-1,0 0 1,1 0 0,-1 0-1,0-1 1,0 0 0,0-1-1,10-5 1,74-68 19,-89 75 41,0 1 0,0-1 0,0 1 0,0-1 0,0 1 0,0 0 0,0-1 0,1 1 0,-1 0 1,0 0-1,0 0 0,0 0 0,1 0 0,-1 0 0,0 0 0,0 0 0,0 0 0,0 0 0,1 1 0,-1-1 0,0 1 0,0-1 0,0 1 1,0-1-1,0 1 0,2 1 0,27 24 71,-13-10-45,-7-10-240,0-1 0,0 0 0,0 0 0,1-1 0,-1-1 0,1 0-1,0 0 1,0-1 0,0 0 0,0-1 0,0 0 0,19-2 0,-10 1-5020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0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116 179 30999,'0'0'124,"25"-10"-200,82-36 90,-100 43-15,1 0 1,-1-1-1,0 0 0,1-1 0,-2 1 0,1-1 0,-1-1 1,1 1-1,-1-1 0,-1 0 0,8-11 0,-10 14 1,-2 2-6,0 0 1,0-1 0,0 1 0,-1-1 0,1 1 0,0-1-1,0 1 1,-1-1 0,1 0 0,-1 1 0,0-1 0,1 0-1,-1 1 1,0-1 0,0 0 0,0-2 0,0 3 3,-1 0 0,1 0-1,0 0 1,0 0 0,-1 1 0,1-1 0,-1 0 0,1 0 0,-1 0 0,0 0 0,1 0 0,-1 1-1,0-1 1,1 0 0,-1 1 0,0-1 0,0 0 0,1 1 0,-1-1 0,0 1 0,0-1 0,0 1-1,0 0 1,0-1 0,0 1 0,0 0 0,-2-1 0,-15-1 1,-1 0 1,-30 2-1,22 1-1,17-1-1,-1 1 0,1 0 0,0 1 0,0 1 0,1-1 0,-1 1 0,0 1 0,1 0 0,0 0 0,0 1 0,0 0 0,-14 12 1,17-13 3,0 1 0,0 0 0,1 1 0,-1 0 0,1-1 0,1 2 0,-1-1 0,1 0 0,0 1 1,0 0-1,1 0 0,0 0 0,0 0 0,1 1 0,0-1 0,0 1 0,-1 12 0,3-12 2,-1 1 0,1 0 0,1-1 0,1 12 0,-1-17-3,0 0 1,0 1-1,1-1 1,-1 0-1,1 0 1,-1 0-1,1 0 1,0 0-1,0 0 1,0 0-1,1-1 1,-1 1-1,4 2 1,4 3-6,0-1 0,0 0 0,1-1 0,-1-1 1,1 0-1,1 0 0,-1-1 0,1 0 0,19 3 1,-1-2-34,1-1 1,48-1 0,-64-3-57,0-1 1,0 0 0,0-1 0,0-1 0,0 0 0,-1-1 0,27-10 0,15-17-5424,-4-4-17217,-52 35 22571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0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14675,'0'0'16330,"9"21"-16524,-2-4 235,4 8-4,-2 0 1,0 1 0,7 43 0,8 52 96,16 106 48,-35-171-1093,-8-53-601,-12-2-2371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0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31239,'0'0'696,"231"0"-1160,-170 0 440,0 0-96,19-16-168,-16-3-489,-6-1-1415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0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30358,'0'0'977,"3"35"-903,8 110-42,-10-123-30,1 1-1,1-1 0,1 0 1,0-1-1,2 1 0,1-1 1,1 0-1,11 23 0,-17-41-14,-1-1 0,0 1 0,1-1 0,-1 1 0,1-1 0,0 0 0,0 0 0,4 4 0,-5-6 3,0 1 1,-1-1 0,1 1-1,0-1 1,0 1 0,0-1 0,0 1-1,0-1 1,0 0 0,0 0 0,0 1-1,0-1 1,0 0 0,0 0-1,0 0 1,0 0 0,0 0 0,0 0-1,0-1 1,0 1 0,0 0-1,0 0 1,0-1 0,0 1 0,-1 0-1,1-1 1,0 1 0,0-1-1,0 0 1,1 0 0,7-7-3,-1-1-1,0 0 1,13-18 0,-15 19-19,0-1 1,1 1 0,0 0 0,0 1 0,0 0 0,16-12 0,-22 19 30,0-1-1,-1 1 1,1-1 0,0 1 0,-1-1-1,1 1 1,0 0 0,-1-1 0,1 1 0,0 0-1,0 0 1,0-1 0,-1 1 0,1 0-1,0 0 1,0 0 0,0 0 0,-1 0-1,1 0 1,0 0 0,0 0 0,0 1-1,-1-1 1,1 0 0,0 0 0,0 1-1,-1-1 1,1 0 0,0 1 0,-1-1-1,1 1 1,0-1 0,-1 1 0,1-1 0,0 1-1,-1-1 1,1 2 0,1 2 47,0 0 0,0-1 0,-1 1 1,1 0-1,-1 0 0,0 5 0,1-2-33,7 34 149,-4-19-173,0 0 0,1-1 0,13 30 1,-17-47-91,0-1 0,0 0 0,0 0 0,0 0 0,1 0 0,-1 0 1,1 0-1,0-1 0,0 1 0,0-1 0,0 0 0,0 0 0,0 0 1,0 0-1,1-1 0,6 3 0,5-2-2267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0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112 109 29918,'0'0'538,"17"25"-547,56 73 10,-70-94-4,0 0 1,0-1-1,0 0 1,1 0-1,-1 0 1,1 0-1,0 0 1,6 3-1,-7-5 3,-1-1-1,1 1 0,0 0 0,-1-1 0,1 0 1,0 1-1,0-1 0,3 0 0,4 0 10,6 1 20,36 0 42,-50-1-57,1 0-1,-1 0 0,0 0 1,1-1-1,-1 1 1,0-1-1,0 1 1,0-1-1,1 0 1,-1 0-1,0 0 1,0 0-1,0 0 0,0-1 1,0 1-1,-1-1 1,3-1-1,0-4 27,0 1 1,-1-1-1,-1 1 0,1-1 0,-1 0 0,0 0 1,0 0-1,-1 0 0,0-1 0,0-8 0,-1 10-17,1 0-1,-2 0 1,1-1-1,-1 1 0,0 0 1,0 0-1,0 0 1,-1 0-1,0 0 1,0 0-1,-1 0 0,-3-6 1,1 5-10,0 1-1,-1 0 1,0 0 0,0 0 0,0 0-1,-1 1 1,0 1 0,0-1 0,0 1 0,-1 0-1,1 0 1,-1 1 0,-9-3 0,6 3-44,-1 0 1,1 1-1,-1 1 0,0-1 1,0 2-1,0 0 1,0 0-1,-20 4 1,27-3 7,0 0 0,1 0 0,-1 1-1,1 0 1,-1 0 0,1 0 0,0 0 0,-1 1 0,1-1 0,1 1 0,-6 4 0,0 3-92,0-1 1,-11 18 0,-18 29-761,8-4-919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0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32 465 24157,'0'0'5427,"-6"12"-5306,5-8-111,-5 7 39,2 1 1,-6 17-1,9-24-33,0 1 0,0-1-1,0 1 1,1-1 0,-1 0-1,1 1 1,1-1 0,-1 1 0,1-1-1,0 0 1,2 7 0,0-4-2,1 0 1,0 0 0,1 0 0,-1 0-1,1-1 1,1 0 0,-1 0 0,1-1-1,1 1 1,-1-1 0,1-1-1,0 1 1,0-1 0,1 0 0,-1-1-1,1 0 1,0 0 0,0 0 0,1-1-1,-1-1 1,1 1 0,16 1-1,-14-3 7,0 0-1,0-1 0,0-1 1,17-2-1,-23 1-9,-1 1 1,0-1 0,1 0 0,-1 0-1,0 0 1,0 0 0,-1-1 0,1 1-1,0-1 1,-1 0 0,1 0-1,-1-1 1,5-5 0,0-2 17,-1 1 0,0-1 0,-1 0-1,0-1 1,0 0 0,-1 0 0,-1 0 0,0 0 0,-1-1 0,0 1 0,-1-1 0,0 0 0,-1 0-1,-1-16 1,0 27-22,0 1-1,0-1 1,0 1-1,-1-1 1,1 1-1,0-1 1,-1 1-1,1-1 1,-1 1-1,0 0 1,1-1-1,-1 1 0,0 0 1,0-1-1,0 1 1,0 0-1,0 0 1,0 0-1,-2-2 1,1 1-11,-1 0 1,0 1 0,0-1 0,0 1-1,-1-1 1,1 1 0,0 0-1,-6-1 1,-6 0-145,-1 0 1,0 2-1,-17 0 0,17 0-144,-13 1-638,3 2-856</inkml:trace>
  <inkml:trace contextRef="#ctx0" brushRef="#br0" timeOffset="1">295 1 29638,'0'0'1855,"1"10"-1872,37 221 122,-29-190-131,2 0-1,2-1 1,34 70 0,-44-103-198,1 0 1,0-1-1,1 0 1,-1 1-1,1-1 0,0-1 1,1 1-1,7 6 1,-1-2-2427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28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19 24917,'0'0'2533,"-13"-3"-1953,2 0-443,2 0 150,-1 0 0,0 1 0,1 0 0,-1 1 0,0 0 1,0 0-1,-17 2 0,26-1-279,-1 1 0,1-1 0,0 1 0,0 0 0,0-1 0,0 1 0,0 0 0,0 0 0,0 0 0,0-1 0,0 1 0,0 0 0,1 0 0,-1 0 0,0 0 0,1 1 0,-1-1-1,1 0 1,-2 2 0,-7 28 32,8-26-14,-6 34 55,2-1 0,1 2 0,2-1 0,5 47 0,-3-66-74,2-2 6,0 0-1,1-1 0,0 1 0,2-1 1,0 0-1,1 0 0,0 0 0,2-1 1,16 27-1,-14-26-19,1-2-1,1 1 1,0-1-1,1-1 1,0-1 0,1 0-1,1 0 1,32 20-1,-40-29-7,1-1 0,0 0 0,0 0 0,0 0 0,0-1 0,0 0 0,0-1 0,1 0 0,-1 0 0,1-1 0,9 0 0,-13-1 19,-1 0 0,1 0 0,-1 0 0,0-1 1,1 0-1,-1 0 0,0 0 0,0 0 0,0 0 0,0-1 0,0 0 0,-1 0 0,1 0 0,-1 0 0,0 0 0,0-1 0,0 1 0,0-1 0,-1 0 0,3-4 0,2-3 6,-1 0-1,-1 0 0,0 0 1,0-1-1,-1 0 1,4-18-1,-6 23 2,-1-1-1,0 0 1,0 0 0,-1-1 0,0 1-1,-2-15 1,1 20-6,0 0 0,0 0 0,0 0 0,0 0 0,0 0 0,-1 0 0,1 1 0,-1-1 0,0 1 0,0-1 0,0 1 0,0 0 0,0-1 0,0 1 0,0 0 0,-1 0 0,1 1 0,-1-1 0,0 0 0,-3 0 0,-4-3 26,0 1 0,-1 1 1,1 0-1,-1 1 0,0 0 0,-13-1 0,-65 3 31,86 0-63,-2 0-14,-1 0 1,0 1-1,0 0 0,0 0 1,0 0-1,1 1 1,-1 0-1,0 0 1,1 1-1,0-1 0,-1 1 1,1 0-1,0 1 1,1-1-1,-1 1 0,1 0 1,-1 0-1,-5 8 1,4-4-114,1 0 0,0 1 0,0-1-1,1 1 1,0 0 0,0 1 0,1-1 0,1 1 0,-1-1 0,0 14 0,1 18-1671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0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30414,'0'0'985,"8"23"-947,28 77-34,-33-94-6,-1 0-1,1 0 0,0 0 0,1-1 0,0 0 0,-1 0 0,2 0 0,-1 0 1,0 0-1,1-1 0,0 0 0,0 0 0,0 0 0,1 0 0,-1-1 1,1 0-1,0 0 0,0-1 0,7 3 0,-1-2-3,0 0-1,0 0 1,0-1-1,0 0 1,0-1-1,24-1 1,-33 0 7,-1-1 4,0 1 0,0-1 0,0 1 0,0-1 0,0 0 0,0 0 0,0 1 0,0-1 0,-1-1 0,1 1 1,0 0-1,-1 0 0,1-1 0,-1 1 0,1-1 0,-1 1 0,0-1 0,1 1 0,-1-1 0,0 0 0,0 0 0,0 0 0,0 0 0,-1 0 0,1 0 0,0 0 0,-1 0 0,1-2 0,2-8 13,-1 0-1,0 0 1,1-17-1,-2 9 17,0 5-5,0 0 0,-1 0 1,-4-27-1,4 38-25,-1 1 0,0-1 0,0 1 0,0-1 0,-1 1 0,1-1 0,-1 1 0,0 0 0,1 0 0,-2 0 0,1 0 0,0 0 0,-1 0 0,1 1 0,-1-1 0,0 1 0,1-1 0,-1 1 0,0 0 0,-5-2 0,0 1-32,0 0 1,0 1-1,0 0 1,0 0-1,0 1 0,-1 0 1,1 1-1,-9 0 1,14 0 2,1 0 1,-1 0 0,1 1 0,-1 0 0,1-1-1,0 1 1,-1 0 0,1 0 0,0 0-1,-1 0 1,1 1 0,0-1 0,0 1-1,0-1 1,0 1 0,0-1 0,1 1-1,-1 0 1,0 0 0,1 0 0,-1 0-1,1 0 1,0 1 0,-2 3 0,-2 5-635,0 1 1,1 1 0,-4 20 0,6-24-327,-6 28-7546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0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30487,'0'0'68,"0"8"-227,-1 104 407,3 153 451,-1-252-807,0 0 1,1-1-1,6 25 1,-7-33-4,0-1 0,0 0 0,0 1 0,1-1 0,-1 0 0,1 0 1,0 0-1,0 0 0,0 0 0,0 0 0,1-1 0,-1 1 0,1-1 0,-1 0 1,1 1-1,0-1 0,0 0 0,5 2 0,0-3-4762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0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31383,'0'0'108,"-1"29"-70,3 94-38,-2-118-3,1 1-1,-1-1 0,1 0 1,0 0-1,1 0 0,-1 0 1,1 0-1,0-1 1,0 1-1,1 0 0,-1-1 1,1 0-1,0 1 0,0-1 1,0 0-1,5 4 0,1 2-16,-4-4-12,0 0-1,0-1 1,1 1 0,0-1 0,0 0 0,0 0 0,0-1 0,1 0-1,-1 0 1,1 0 0,0-1 0,1 0 0,-1 0 0,0-1 0,1 0-1,-1 0 1,1-1 0,12 1 0,-15-2 25,0 0-1,1 0 1,-1 0 0,0 0 0,1-1-1,-1 0 1,0 0 0,0 0-1,0-1 1,0 1 0,0-1 0,0-1-1,0 1 1,-1-1 0,1 1 0,-1-1-1,1-1 1,-1 1 0,7-8 0,-3 2 21,0-1 0,0 0 0,-1 0 1,-1 0-1,0-1 0,0 0 0,-1 0 1,0-1-1,-1 0 0,0 0 1,-1 0-1,-1 0 0,1 0 0,-2 0 1,0-1-1,0 1 0,-2-1 0,1 1 1,-3-14-1,2 23 8,1-1 0,-1 1 0,0 0 0,0-1 0,0 1 0,0 0 0,-1 0 0,1 0 0,-1 0 1,0 0-1,0 0 0,0 0 0,0 1 0,0-1 0,0 1 0,-1-1 0,0 1 0,1 0 0,-1 0 0,0 0 0,0 0 0,0 1 0,0-1 0,-4-1 0,-3 1-5,1-1-1,0 1 0,-1 0 0,1 1 1,-1 0-1,0 0 0,-13 2 0,19-1-27,0 1 0,0 0 0,0 0 0,0 0 0,0 0-1,0 0 1,0 1 0,1-1 0,-1 1 0,1 0-1,-1 0 1,1 1 0,0-1 0,-1 1 0,1 0-1,1-1 1,-1 1 0,0 1 0,1-1 0,-1 0 0,1 0-1,0 1 1,0 0 0,1-1 0,-1 1 0,-1 5-1,-1 5-471,0 0-1,1 1 1,0-1-1,1 1 1,1 28-1,1-16-2957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0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72 29862,'0'0'1725,"-14"26"-1707,-44 85-91,57-108 63,-1-1 0,1 1 1,-1 0-1,1 0 0,0 0 0,0 0 0,1 0 0,-1 0 1,0 0-1,1 0 0,0 0 0,0 0 0,0 0 0,0 1 1,0-1-1,1 0 0,-1 0 0,1 0 0,0 0 0,1 3 1,0-4-10,0 1 1,0-1-1,0 0 1,0 1-1,1-1 1,-1 0-1,1 0 1,-1-1-1,1 1 1,0-1-1,5 3 1,-3-1-5,1-1-53,0 1 0,0-1 0,0 0 0,1 0 0,-1 0 0,0-1 1,1 0-1,-1-1 0,1 1 0,7-2 0,-11 1 63,0 0 1,0 0-1,0-1 1,1 1 0,-1-1-1,0 0 1,0 0-1,-1 0 1,1-1-1,0 1 1,0-1-1,-1 1 1,1-1 0,-1 0-1,1 0 1,-1 0-1,0 0 1,1-1-1,-1 1 1,-1-1 0,1 1-1,2-5 1,1-3 25,-1-1 0,0 0 0,-1 0 0,0 0 0,-1 0 0,1-14 0,0-71 492,-3 67-281,-1 23-154,1 0 0,-1 0-1,0 0 1,-2-10 0,2 14-59,1 1 1,0 0-1,-1 0 0,1-1 1,0 1-1,-1 0 0,0 0 1,1 0-1,-1 0 0,0-1 0,0 1 1,1 0-1,-1 0 0,0 0 1,0 1-1,0-1 0,0 0 0,0 0 1,0 0-1,0 1 0,-1-1 1,1 1-1,0-1 0,0 1 1,0-1-1,-1 1 0,-1-1 0,2 1-31,1 17-103,-1 0 82,1-1 1,1 0 0,1 1 0,0-1 0,1 0 0,6 23 0,84 185-131,-5-16 357,-87-205-182,4 15 132,-5-17-122,0 0 0,0-1 0,0 1 0,0-1 0,0 1 0,0-1 0,-1 1 0,1-1 0,0 1-1,0-1 1,0 1 0,-1-1 0,1 0 0,0 1 0,-1-1 0,1 1 0,0-1 0,-1 1 0,1-1 0,0 0 0,-1 1 0,1-1 0,-1 0 0,1 0 0,-1 1 0,1-1 0,-1 0-1,1 0 1,-1 0 0,1 1 0,-1-1 0,1 0 0,-1 0 0,0 0 0,-38 4 20,0-1 0,-51-3 0,35-1-60,54 2-11,-1-1-1,0 0 0,1 0 1,-1-1-1,0 1 0,1 0 1,-1 0-1,0-1 1,1 1-1,-1-1 0,1 1 1,-1-1-1,1 0 1,-1 0-1,1 0 0,-1 0 1,1 0-1,0 0 0,-1 0 1,1 0-1,0 0 1,0 0-1,0-1 0,0 1 1,0-1-1,0 1 0,0 0 1,1-1-1,-1 0 1,0 1-1,1-1 0,-1 1 1,1-4-1,-2-13-2169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05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30999,'0'0'12,"-7"18"28,-22 62-75,28-76 19,-1 0 0,1 0 0,0 0-1,0 1 1,1-1 0,-1 0 0,1 0 0,0 1 0,0-1 0,0 1-1,1-1 1,0 0 0,-1 0 0,1 1 0,1-1 0,-1 0 0,1 0-1,-1 0 1,1 0 0,1 0 0,-1-1 0,0 1 0,1-1 0,0 1 0,-1-1-1,1 0 1,1 0 0,-1 0 0,0 0 0,1-1 0,-1 1 0,1-1-1,6 3 1,5 1-183,0 0 0,0-1 0,1-1 0,-1-1 0,1 0-1,0-1 1,17 1 0,9-3 10,13 1 830,-53-1-595,0 1-1,-1 0 0,1 0 0,0 0 1,-1 0-1,1 0 0,-1 0 1,1 0-1,-1 0 0,1 0 0,-1 1 1,0-1-1,0 1 0,0-1 1,0 1-1,0-1 0,0 1 0,0 0 1,0-1-1,0 1 0,0 2 1,10 40 435,-11-43-478,12 75 235,2 86 0,-10 78 84,-4-239-313,0 1-1,0-1 0,-1 0 1,1 1-1,0-1 0,-1 0 0,1 0 1,-1 1-1,1-1 0,-1 0 1,0 0-1,1 0 0,-1 0 0,0 0 1,0 1-1,0-1 0,0-1 1,0 1-1,0 0 0,0 0 1,0 0-1,0 0 0,0-1 0,0 1 1,0-1-1,-1 1 0,1-1 1,0 1-1,0-1 0,-1 0 0,1 1 1,-3-1-1,-6 1 5,0 0 0,0-1 0,-16-1 0,6 0-15,-14 0-178,-1-2-1,1-1 0,0-2 0,-40-12 0,20 5-1110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1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23477,'0'0'4605,"0"-6"-3977,0-29 160,0 21-373,0 34 36,-1 181-187,3 237-56,-2-403-168,3-1 0,0 0 0,12 48 0,-15-81-24,2 1-33,-1-9 205,-1-65-834,-3 31-829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1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30286,'0'0'26,"34"-5"-1663,114-14 1711,-135 17-66,0 1 1,0 0 0,0 1-1,1 0 1,-1 1 0,15 4-1,-18-2 65,1 0-1,-1 2 1,-1-1-1,1 1 0,9 6 1,-7-3 36,-3-4-76,-1 2-1,0-1 1,11 10 0,-17-13-7,0 0-1,0 0 1,0 0 0,-1 1 0,1-1 0,-1 0-1,1 1 1,-1-1 0,0 1 0,0-1 0,0 1-1,0 0 1,0-1 0,0 1 0,-1 0 0,1 5-1,-1-5 4,0 1 0,0-1 0,0 0 0,0 1 0,-1-1 0,1 0 0,-1 1 0,0-1 0,0 0 0,0 0-1,0 0 1,0 1 0,-1-1 0,0-1 0,1 1 0,-1 0 0,0 0 0,-1-1 0,1 1 0,0-1 0,-1 0-1,1 1 1,-1-1 0,-3 2 0,-24 17 11,0-1-1,0-2 1,-2-1-1,-61 23 1,87-38-169,0-1 0,0 1 1,0-1-1,0-1 1,0 1-1,-8-1 0,10-2-1376,3-6-1967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1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30334,'0'0'490,"-4"34"-621,-17 111-63,12-91 160,5-36 75,1 1 1,1-1-1,1 0 0,0 1 1,4 32-1,-3-50-47,1 0-1,-1 0 0,1 1 1,-1-1-1,1 0 1,0 0-1,-1 0 0,1 0 1,0 0-1,0 0 1,0 0-1,0 0 0,0 0 1,0-1-1,0 1 1,0 0-1,0 0 0,0-1 1,0 1-1,0-1 1,1 1-1,-1-1 0,0 0 1,3 1-1,-3 0-3,1-1 1,0 0-1,-1 1 0,1-1 0,0 0 0,-1 0 1,1 0-1,0 0 0,0-1 0,-1 1 0,1 0 1,-1-1-1,1 1 0,0-1 0,-1 0 0,1 1 1,-1-1-1,1 0 0,-1 0 0,3-2 0,4-9-150,0-1 0,0 0 0,-2-1 0,0 0 0,0 0 0,4-18 0,-2 10-463,7-24-3639,0 6-9297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1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28854,'208'202'1028,"-200"-194"-967,-1 1 0,0 0 0,7 10 0,-13-18-52,-1 1-1,1-1 0,0 0 1,-1 1-1,1-1 0,-1 0 1,0 1-1,1-1 0,-1 1 1,0-1-1,0 4 0,0-1-3,0 11 30,0 0-1,1 1 0,0-1 1,5 19-1,-4-29-27,0 0-1,0 0 1,0 0 0,0 0 0,1 0-1,0-1 1,0 1 0,0-1-1,1 0 1,-1 0 0,1 0 0,0 0-1,0 0 1,0-1 0,9 6 0,-2-4-11,-1 0 1,1-1-1,0 0 1,0 0-1,0-1 1,0-1 0,1 0-1,-1-1 1,1 0-1,-1 0 1,1-1-1,-1-1 1,15-2 0,-24 3 4,1-1 0,-1 0 1,0 1-1,0-1 1,1 0-1,-1 0 1,0-1-1,0 1 1,0 0-1,0-1 1,0 1-1,0-1 0,-1 0 1,1 1-1,-1-1 1,1 0-1,-1 0 1,1 0-1,-1 0 1,0 0-1,0-1 1,0 1-1,0 0 0,0 0 1,-1-1-1,1 1 1,0-4-1,0-5 18,1-1-1,-2 1 0,1-1 0,-3-15 1,1 23-13,0 0 0,0 1 0,0-1 1,-1 0-1,1 0 0,-1 1 0,0-1 1,0 1-1,-1 0 0,1 0 1,-1 0-1,1 0 0,-1 0 0,0 0 1,0 1-1,0-1 0,-1 1 0,1 0 1,-1 0-1,1 0 0,-6-2 1,-8-3-3,1 0 0,-2 1 0,-23-5 0,28 7-76,-1 2-1,0 0 1,1 0-1,-1 1 1,-14 1-1,27 0 8,0 0-1,0 1 0,0-1 0,0 0 0,0 0 0,0 0 0,0 1 0,1-1 0,-1 0 0,0 1 0,0-1 0,0 1 0,0-1 0,1 1 0,-1-1 0,0 1 0,0 0 0,1-1 0,-1 1 0,0 0 0,1 0 0,-1-1 0,1 1 1,-1 0-1,1 0 0,0 0 0,-1 0 0,1 0 0,0 0 0,-1 0 0,1-1 0,0 1 0,0 0 0,0 2 0,-1 16-3239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19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1 31143,'0'0'344,"-10"30"-303,-31 102-14,36-114-25,1-1 0,1 1 0,1 0 0,0 0 1,2 18-1,0-9 3,-1 267 61,3-266-27,0 8-1126,-3-36 69,-2 0-501</inkml:trace>
  <inkml:trace contextRef="#ctx0" brushRef="#br0" timeOffset="1">0 248 29726,'0'0'1553,"83"-4"-1633,-32 4 80,3 0 0,7 0 0,0 0-16,4 0-56,-3-6-192,17-7-281,-14 3-999,-18 0-6514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2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0 379 29702,'0'0'1167,"30"-9"-1237,97-29 34,-106 31 40,-1 0 0,0-2 0,0 0 1,35-24-1,-27 16 7,-11 7-11,0-1 1,0-1-1,-1 0 1,0-1-1,-1 0 1,25-30 0,-38 40 1,-1 1 0,1-1 1,0 1-1,-1-1 0,0 0 1,1 0-1,-1 1 0,-1-1 1,1 0-1,0 0 0,0 0 1,-1 0-1,0 0 0,0 0 1,0 0-1,0 0 0,0-1 1,0 1-1,-1 0 0,0 0 1,1 1-1,-1-1 0,0 0 1,0 0-1,-1 0 0,1 0 1,-1 1-1,1-1 0,-1 1 1,0-1-1,0 1 0,0 0 1,0 0-1,0-1 0,-1 2 1,1-1-1,0 0 0,-1 0 1,-2-1-1,-9-2 40,1 0 1,-1 0-1,0 2 1,0-1-1,-1 2 1,-14-1-1,-1 1 80,-57 5-1,79-2-120,0 0 0,1 1 1,-1 0-1,0 0 0,1 1 0,0-1 1,-1 2-1,1-1 0,0 1 0,1 0 0,-1 1 1,1-1-1,0 1 0,0 1 0,0-1 0,1 1 1,0 0-1,0 0 0,0 0 0,1 1 0,0 0 1,0 0-1,1 0 0,0 0 0,0 0 0,0 1 1,1-1-1,0 1 0,1 0 0,0-1 1,-1 9-1,2-12-3,0 12-20,2 32 1,-2-43 12,1 1 1,1-1 0,-1 0-1,1 0 1,0 0 0,0 0 0,0 0-1,1 0 1,5 8 0,0-4 1,0 0 1,0 0-1,1-1 1,0 0 0,0-1-1,1 0 1,0 0-1,0-1 1,0 0-1,1-1 1,0 0 0,0-1-1,13 4 1,-8-4-113,-1-1 0,1-1 0,-1 0 1,1-1-1,0-1 0,0 0 0,-1-1 1,1-1-1,21-5 0,10-9-1596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2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29006,'0'0'1495,"30"2"-1371,94 8-77,-117-10-45,0 1-1,1-1 1,-1 0 0,0-1 0,0 0 0,0 0-1,1 0 1,-1-1 0,0 0 0,-1-1-1,1 1 1,0-1 0,-1-1 0,1 1 0,6-6-1,4-2 14,-9 7-4,0-2 0,0 1 1,0-1-1,-1 0 1,0-1-1,0 0 0,11-14 1,-15 17 6,0-1-1,0 0 1,-1-1 0,0 1 0,0 0-1,0-1 1,0 1 0,-1-1 0,0 0-1,0 0 1,-1 1 0,1-1-1,-1 0 1,-1-8 0,0 13-15,1-1 0,0 1 0,-1-1 0,1 1 0,-1 0 1,1 0-1,-1-1 0,1 1 0,-1 0 0,0 0 0,0-1 0,0 1 0,0 0 0,1 0 1,-1 0-1,-1 0 0,1 0 0,0 1 0,-1-2 0,-2 0 0,0 0-1,0 0 1,0 0 0,-1 0 0,1 1-1,-5-1 1,-8-1 3,0 1-1,-21-1 1,38 3-5,-14 0-1,-5-2 6,0 2 0,1 0 1,-1 2-1,-22 3 0,35-3-3,0 0 0,0 0-1,0 0 1,0 1 0,0 0 0,1 0 0,-1 0-1,1 1 1,0-1 0,0 1 0,0 1-1,1-1 1,-1 1 0,1-1 0,0 1 0,-5 9-1,5-7 1,0 0 0,1 0 0,0 1 0,0-1 0,1 1-1,-1 0 1,-1 15 0,2 2-8,0 31 0,2-52 2,1 3 1,0-1 0,0 1 0,0-1 0,1 0 1,0 1-1,0-1 0,1 0 0,0 0 0,0 0 0,0-1 1,0 1-1,1-1 0,0 0 0,0 0 0,1 0 0,5 5 1,1 0-33,1 0 1,0-2 0,0 1-1,0-1 1,1-1 0,18 8 0,-16-10-116,0-1 0,0 0 1,0-1-1,0 0 1,0-2-1,0 1 1,1-2-1,15-1 0,-4 1-458,29 0-1365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2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330 270 29990,'0'0'351,"-37"7"-137,-119 28 168,142-31-290,1 0-1,-25 11 1,6 8 93,25-17-157,4-3-21,0 0 0,0 0-1,0 0 1,1 1 0,-1-1-1,1 1 1,0 0-1,0-1 1,0 1 0,1 0-1,-1 0 1,1 0 0,0 0-1,0 0 1,0 1-1,1-1 1,-1 0 0,1 0-1,1 7 1,-1-6-6,0 0 0,1 0 0,0 0 0,0 0 0,1 0 0,0 0 0,-1 0 0,2 0 0,-1-1 0,0 1 1,1-1-1,0 0 0,0 1 0,0-1 0,6 5 0,1 0-10,2 0 0,-1-1 0,1 0 0,0 0 1,1-2-1,0 1 0,0-2 0,0 0 0,18 5 0,-4-5-65,0 0-1,1-2 1,51 0-1,-74-3 61,1-1 1,0 0-1,0 0 1,-1 0-1,1-1 1,0 0-1,-1 0 1,0 0-1,1-1 1,-1 0-1,0 0 0,0 0 1,-1 0-1,8-7 1,4-6-1187,-1 0 1,20-27-1,-24 29-877,26-35-18807</inkml:trace>
  <inkml:trace contextRef="#ctx0" brushRef="#br0" timeOffset="1">630 1 18868,'0'0'12493,"0"20"-12443,0 138-1,-1-126-77,5 96 119,-2-110-164,1-1 1,1 1-1,0-1 1,1 0-1,10 21 1,-12-30-288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2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30823,'0'0'944,"216"17"-944,-151-17-32,-3 0 0,-8-13-24,-4 0-56,-7 3-200,4 0-384,-14 7-1241,-12 3-26653</inkml:trace>
  <inkml:trace contextRef="#ctx0" brushRef="#br0" timeOffset="1">757 94 28046,'0'0'3430,"0"18"-3379,0 132-35,0-111-370,0-38 62,0-4-1485,0-10-945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2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30118,'0'0'1281,"25"-4"-2362,-4 11-167,1 3-3089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2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53 29494,'0'0'1534,"1"22"-1518,6 71-13,-6-88-6,0 1 0,0-1 0,0 1 0,1-1 0,-1 1 0,1-1 0,1 0 0,-1 0 0,1 0 0,0 0 0,0-1 0,0 1 0,1-1 0,-1 1 0,1-1 0,0 0-1,0-1 1,9 7 0,-7-6 3,-2-1-13,0 0-1,0 0 1,1-1 0,-1 0-1,1 0 1,-1 0-1,1 0 1,0-1 0,0 1-1,-1-1 1,1-1-1,0 1 1,0-1-1,0 0 1,9 0 0,-13-1 16,0 1 0,-1 0 0,1 0 1,0 0-1,-1-1 0,1 1 1,0 0-1,-1-1 0,1 1 1,0 0-1,-1-1 0,1 1 1,-1-1-1,1 1 0,-1-1 0,1 0 1,-1 1-1,0-1 0,1 1 1,-1-1-1,0 0 0,1 1 1,-1-1-1,1-1 0,5-19 30,-5 15-26,2-4 4,-1-1 1,0 0-1,-1 1 0,0-1 0,0 0 0,-1 0 0,-3-16 1,2 20-3,0 1 0,-1 0 0,0 0 0,0 0 0,0 0 0,-1 0 0,0 0 0,0 0 0,-1 1 0,1 0 0,-1 0 0,0 0 0,-9-8 0,6 6 8,0 1-1,0 0 1,-1 1 0,1 0-1,-1 0 1,-1 1-1,1-1 1,0 2 0,-1-1-1,0 1 1,0 1-1,0 0 1,0 0 0,0 0-1,-14 1 1,21 1-28,0 0 0,0 0 0,0 0 0,0 0 0,0 1 0,0-1 1,0 1-1,0 0 0,0-1 0,0 1 0,1 0 0,-1 0 0,0 0 1,1 0-1,-1 0 0,0 1 0,1-1 0,0 0 0,-1 1 0,1-1 0,0 1 1,0 0-1,0-1 0,0 1 0,0 0 0,0 0 0,0-1 0,0 1 0,1 0 1,-2 4-1,0 4-392,1 1 0,0 0 1,0-1-1,1 18 1,0-14-966,0 13-5697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2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29022,'0'0'1793,"2"21"-1712,6 66-41,-6-73-38,0 1 0,1-1 0,5 16 0,-7-26-6,1 0 0,-1-1 1,1 1-1,0-1 0,0 1 1,0-1-1,1 0 0,-1 0 1,1 0-1,0 0 0,-1 0 1,5 2-1,-5-4-11,0 0 0,-1 0 0,1 0 0,0-1 0,0 1 0,0 0 0,-1-1 1,1 1-1,0-1 0,0 0 0,0 0 0,0 0 0,0 0 0,0 0 0,0 0 0,0 0 0,0-1 0,0 1 0,0-1 0,-1 1 0,1-1 1,0 0-1,3-1 0,1-2 3,1 0 1,-1 0 0,-1 0-1,11-10 1,24-26-127,-19 18-104,2 0 0,0 2 0,27-19 1,-49 38 249,0 0 0,-1 1 0,1-1 1,-1 1-1,1-1 0,0 1 1,0 0-1,-1-1 0,1 1 0,0-1 1,0 1-1,0 0 0,-1 0 1,1 0-1,0-1 0,0 1 0,0 0 1,0 0-1,-1 0 0,1 0 1,0 0-1,0 1 0,0-1 0,-1 0 1,1 0-1,0 0 0,0 1 1,0-1-1,-1 0 0,1 1 1,0-1-1,0 1 0,-1-1 0,1 1 1,0-1-1,-1 1 0,1-1 1,-1 1-1,1 0 0,-1-1 0,1 1 1,-1 0-1,1 0 0,-1-1 1,0 1-1,1 1 0,1 5 86,0 0 0,0 0-1,-1 0 1,1 13 0,1 1-19,-1-13-129,0 1 0,0-1 0,1 1 0,1-1 0,-1 0 1,8 11-1,12 5-3043,-9-13-5534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39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30190,'0'0'771,"4"-15"-1055,17-68 348,-21 199-893,0 572 1580,-11-687-1653,1-1-437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40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31191,'0'0'232,"22"-1"-643,72-2 456,-59-1-40,0-1-1,37-10 1,-8 1-5,-2 2-131,2 4 1,67-1 0,-84 9-781,-9 0-1532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4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49 153 29830,'0'0'460,"5"1"-1816,2-1 1363,1 1 0,0-1-1,0-1 1,-1 1 0,1-1-1,0-1 1,0 0 0,9-3 0,-13 4-20,0-1 0,-1 1 0,1-1 0,-1 0 0,0 0 0,1 0 0,-1 0 0,0-1 0,0 1 0,0-1 0,-1 0 0,1 0 0,-1 0 0,1 0 0,-1 0 0,0-1 0,0 1 0,-1-1 0,1 1 0,1-5 0,-2 6 25,-1 0 0,1-1 0,0 1 0,-1 0-1,1 0 1,-1-1 0,0 1 0,0 0 0,0 0 0,0-1 0,0 1-1,-1 0 1,1-1 0,-1 1 0,1 0 0,-1 0 0,0-1 0,0 1-1,0 0 1,0 0 0,0 0 0,0 0 0,0 0 0,-1 1 0,1-1-1,-1 0 1,1 1 0,-1-1 0,0 0 0,0 1 0,0 0-1,0 0 1,0-1 0,0 1 0,-3-1 0,-4-1 119,0 0 0,-1 1 0,1 0 0,-1 0 0,0 1 0,1 0 0,-18 2 0,22-1-139,3 0 14,-1 0 1,1 1-1,0 0 0,0-1 1,-1 1-1,1 0 0,0 0 1,0 0-1,0 0 0,0 1 0,0-1 1,0 1-1,0-1 0,0 1 1,1-1-1,-1 1 0,1 0 1,-1 0-1,1 0 0,-1 0 1,1 0-1,0 0 0,0 0 0,0 1 1,0-1-1,0 4 0,-2 4 31,0 0 0,0 1 0,1 0 0,-1 18 0,3-14-19,-2 2-7,2 0-1,3 31 1,-3-43-12,1 0 0,1 0 0,-1 0-1,0-1 1,1 1 0,0 0 0,0-1 0,1 1 0,-1-1 0,1 0 0,0 0 0,0 0-1,0 0 1,5 3 0,0 1-116,1-1 0,-1 0-1,2-1 1,-1 0 0,1-1 0,0 0-1,0 0 1,0-1 0,1 0-1,0-1 1,-1-1 0,1 1 0,0-1-1,0-1 1,14 0 0,15-1-2208,-6 0-3407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4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29718,'0'0'1135,"-18"3"-1061,-57 7-60,73-9-12,-1-1 0,1 1-1,0-1 1,-1 1-1,1 0 1,0 0 0,0 0-1,-1 0 1,1 0 0,0 1-1,0-1 1,0 0-1,1 1 1,-1 0 0,0-1-1,0 1 1,1 0 0,-1 0-1,1 0 1,0 0 0,0 0-1,-1 0 1,0 3-1,1 1-1,0-1-1,0 1 0,0-1 0,1 1 0,0 0 0,0-1 1,1 8-1,0 3-8,-1-12 0,1 1 1,0-1-1,0 0 0,0 0 0,0 0 0,1 0 0,-1 0 0,1 0 1,0-1-1,0 1 0,1 0 0,-1-1 0,1 0 0,-1 1 1,1-1-1,0 0 0,0 0 0,6 3 0,-3-1-48,0-1-1,1 0 0,-1 0 1,1-1-1,0 0 1,0 0-1,0 0 1,1-1-1,-1 0 0,8 1 1,11-1-958,35-3 0,-24-2-745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2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1 586 30222,'0'0'1063,"11"-1"-1369,9 0 263,0-2 1,0 0-1,-1-1 1,0-1-1,20-8 1,-10 0-192,-1 0 0,-1-2 1,0-1-1,-1-1 0,0-1 0,33-31 0,-49 38 16,0 1 1,-1-1-1,0 0 0,-1-1 0,-1 0 0,1 0 0,5-15 0,-10 17 159,1 1-1,-2-1 1,1 1 0,-1-1 0,-1 0 0,0 0 0,0 0-1,-1 1 1,0-1 0,-1 0 0,-1-12 0,0 15 176,-1 1 0,1 0 0,-1-1 0,0 1 0,0 0-1,-1 0 1,0 1 0,0-1 0,0 1 0,-1 0 0,1 0 0,-1 0 0,0 1 0,-1-1 0,1 1 0,-9-4 0,-6-4 286,-2 0 0,0 1-1,-29-9 1,35 14-358,1 0 0,-1 2 0,0 0 0,-1 1 0,1 0 0,-1 2-1,1 0 1,-20 1 0,35 0-45,0 1-1,0-1 1,0 0-1,0 1 1,0-1-1,0 1 1,1-1 0,-1 1-1,0 0 1,0-1-1,1 1 1,-1 0-1,1-1 1,-1 1-1,0 0 1,1 0 0,-1 0-1,1-1 1,0 1-1,-1 0 1,1 0-1,0 0 1,-1 0-1,1 0 1,0 0-1,0 0 1,0 0 0,0 0-1,0 1 1,-1 37-6,2-27 4,-1-3 1,-1 21 13,1 0-1,2-1 0,1 1 1,13 53-1,25 39 6,61 125 0,28 80 18,-125-311-33,-1-1-1,-1 0 1,0 1-1,-1 0 1,0 25 0,-2-39-39,0 1 1,-1-1 0,1 0 0,0 1-1,-1-1 1,1 1 0,-1-1 0,0 0-1,0 1 1,0-1 0,0 0 0,0 0-1,-1 0 1,1 0 0,0 0 0,-1 0-1,0 0 1,1 0 0,-1 0 0,0-1-1,0 1 1,0-1 0,0 1 0,0-1-1,0 0 1,-1 0 0,-2 1 0,-22 5-2294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4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25902,'0'0'4790,"0"32"-4762,0 106 67,0-102-63,8 60 1,-4-75-4,1 0-1,14 35 0,-19-54-39,1-1 0,-1 0-1,1 0 1,0 0 0,0 0-1,-1 0 1,1 0 0,0 0-1,0 0 1,0-1 0,0 1-1,0 0 1,0 0 0,0-1 0,0 1-1,0 0 1,0-1 0,0 1-1,1-1 1,-1 0 0,0 1-1,0-1 1,0 0 0,1 0-1,-1 0 1,0 0 0,0 0-1,1 0 1,-1 0 0,0 0-1,0 0 1,1-1 0,-1 1 0,0 0-1,2-2 1,2 1-17,0-1 0,0 0 0,-1-1 0,1 1 0,-1-1 0,1 1 0,3-5 0,-1 1 5,37-31-129,-41 35 139,1-1 0,-1 1-1,1 0 1,-1 0 0,1 1-1,0-1 1,0 1 0,0 0 0,-1 0-1,1 0 1,6 0 0,-10 1 18,1 0 1,0 0 0,-1 0-1,1 0 1,-1 0 0,1 0-1,0 1 1,-1-1 0,1 0-1,-1 1 1,1-1 0,-1 0-1,1 1 1,-1-1-1,1 0 1,-1 1 0,1-1-1,-1 1 1,1-1 0,-1 1-1,0-1 1,1 1 0,-1-1-1,0 1 1,0-1 0,1 1-1,-1 1 1,4 20 192,-3-15-148,0-3-29,34 187 461,-34-185-474,1 1-1,0-1 0,0 0 1,0 0-1,5 8 1,-6-12-155,0 0 0,0-1 0,0 0 0,0 1 0,0-1 0,1 0 0,-1 1 0,1-1 0,-1 0 0,1 0 0,-1 0 0,1 0 0,-1-1 0,1 1 0,0 0 0,0-1 0,-1 1 0,1-1 0,0 1 0,0-1 0,0 0 0,3 0 0,6 0-4717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41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30647,'0'0'313,"-1"27"-276,-4 90-37,3-68 25,1-34-12,0 1-1,2-1 1,1 17-1,-1-31-22,-1 0 1,0 0 0,1 0-1,-1 0 1,1 0-1,-1 0 1,1 0-1,-1 0 1,1-1-1,0 1 1,-1 0-1,1 0 1,0-1-1,0 1 1,-1 0-1,1-1 1,0 1-1,0-1 1,0 1-1,0-1 1,0 1-1,0-1 1,0 0-1,0 1 1,0-1-1,0 0 1,0 0-1,0 0 1,1 0-1,36 0-322,-24 0 273,-11-1 40,0 1 0,-1-1 0,1 1 0,0-1 0,0 0 0,0 0 0,0 0 0,-1 0 0,1-1 0,0 1 0,-1-1 0,1 1 0,-1-1 0,3-2 0,-3 2-5,1 0 1,-1 0-1,1 0 1,0 0-1,0 0 0,-1 1 1,1 0-1,0-1 1,0 1-1,1 0 0,-1 1 1,0-1-1,0 0 1,4 1-1,-6 0 47,0 0-1,0 0 1,0 0 0,0 1 0,0-1-1,0 0 1,0 1 0,0-1-1,0 1 1,0-1 0,0 1 0,0 0-1,-1-1 1,1 1 0,0 0-1,0-1 1,-1 1 0,1 0 0,0 0-1,-1 0 1,2 1 0,11 28 231,-2-5-161,-5-13-110,1-1 0,1 0 0,10 12 0,-15-20-260,0 0-1,0-1 0,1 1 1,-1-1-1,0 1 1,1-1-1,-1 0 0,1 0 1,0-1-1,0 1 1,0-1-1,-1 0 0,1 0 1,7 1-1,4-2-6554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4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29070,'0'0'1415,"11"18"-1309,37 58-104,-46-72-10,1 0 0,1 0 0,-1 0-1,0 0 1,1-1 0,0 1 0,0-1-1,0 0 1,0 0 0,0-1 0,1 1 0,-1-1-1,1 0 1,9 3 0,-5-4-9,-1 0-1,1 0 1,0-1 0,0 0 0,16-2-1,-22 1 22,0 0-1,-1 0 0,1 0 1,-1-1-1,1 1 0,-1-1 1,0 0-1,1 1 0,-1-1 0,0 0 1,0 0-1,-1 0 0,1-1 1,0 1-1,-1 0 0,1-1 0,-1 1 1,0-1-1,0 1 0,0-1 1,0 0-1,1-3 0,2-6 31,0-1-1,-1 0 0,2-19 1,-3 18 9,-2 1-1,1-1 1,-1 1 0,-4-23 0,3 31-35,0-1 1,-1 1-1,0-1 0,0 1 1,0 0-1,-1 0 0,1 0 1,-1 0-1,0 0 0,-1 1 1,1-1-1,-1 1 0,-6-5 1,6 5-13,0 1 1,0 0-1,0 0 1,0 1 0,-1-1-1,1 1 1,-1 0 0,0 0-1,0 0 1,0 1-1,0 0 1,0 0 0,0 0-1,-9 0 1,13 1-13,0 0 0,0 0 1,0 0-1,0 0 0,1 1 0,-1-1 1,0 0-1,0 1 0,0-1 0,0 0 1,0 1-1,0-1 0,1 1 0,-1 0 1,0-1-1,0 1 0,1-1 0,-1 1 1,0 0-1,1 0 0,-1-1 0,1 1 1,-1 0-1,1 0 0,-1 0 0,1 0 1,0-1-1,-1 1 0,1 2 0,-4 28-354,3-22 238,-2 32-1692,3-7-3772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4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28302,'0'0'1880,"0"13"-1657,-11 372 584,11-365-807,-1-6-30,1 0-1,0 0 1,1 0 0,1 0 0,0 0 0,1 0 0,8 24 0,-10-37-17,-1 0 1,0 0 0,1 0 0,-1 0 0,1 0-1,0 0 1,-1 0 0,1 0 0,0-1 0,-1 1-1,1 0 1,0 0 0,0-1 0,0 1 0,0 0 0,0-1-1,1 1 1,13 1-4359,-4-2-7718</inkml:trace>
  <inkml:trace contextRef="#ctx0" brushRef="#br0" timeOffset="1">229 370 30727,'0'0'360,"-6"28"-326,-21 90 17,26-110-41,-1 0 1,1 0-1,1 0 1,-1 0-1,3 15 1,-2-20-14,0 0 0,1 0 0,0-1 0,0 1-1,0 0 1,0 0 0,0 0 0,1-1 0,-1 1 0,1 0 0,3 4 0,-1-5-8,0 1-1,-1 0 1,1-1-1,0 1 1,0-1-1,0 0 0,1-1 1,-1 1-1,0-1 1,1 0-1,-1 0 1,1 0-1,0 0 0,-1-1 1,7 0-1,0 1-2,0-1-1,0 0 1,0 0 0,15-3-1,-22 2 12,0-1-1,0 1 1,0-1 0,0 1-1,0-1 1,0 0 0,-1-1 0,1 1-1,-1-1 1,1 1 0,-1-1-1,0 0 1,5-7 0,-3 3 4,0-1 1,0 0-1,0 0 1,-1 0 0,-1-1-1,0 0 1,0 1 0,0-1-1,-1 0 1,0 0 0,-1-1-1,0 1 1,0 0-1,-1 0 1,-1-1 0,1 1-1,-3-10 1,3 16 5,-1 1 0,0 0 0,1 0 0,-1 0 0,0 0 0,0 0 0,0 0 0,0 0 0,0 0 0,-1 0 0,1 0 0,-1 1 0,1-1 0,-1 0 0,1 1 0,-1-1 0,0 1 0,0 0 0,0 0 0,-4-2 0,3 1-14,-1 1 1,0 0 0,0 0-1,0 0 1,0 0 0,0 1-1,0-1 1,1 1 0,-1 0-1,0 0 1,-5 1 0,9-1-6,-1 0 1,1 0-1,-1 1 1,1-1-1,-1 0 1,1 0 0,-1 0-1,1 1 1,-1-1-1,1 0 1,0 0-1,-1 1 1,1-1-1,-1 0 1,1 1 0,0-1-1,-1 0 1,1 1-1,0-1 1,-1 1-1,1-1 1,0 1 0,0-1-1,-1 1 1,1 0-1,-4 14-808,-5 32 0,8-42 365,-4 26-4118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4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31351,'0'0'-123,"-5"19"-1811,0 3 1208,-5 35 0,10-55 610,-1 0 0,1 0 0,0-1-1,1 1 1,-1 0 0,0 0 0,0 0 0,1-1 0,-1 1 0,1 0 0,0-1-1,-1 1 1,1 0 0,0-1 0,0 1 0,0-1 0,0 1 0,0-1 0,0 1-1,1-1 1,-1 0 0,0 0 0,1 0 0,-1 1 0,1-1 0,-1 0 0,1-1-1,2 2 1,0 0-221,1-1-1,0 1 1,0-1-1,0-1 1,0 1-1,0-1 1,6 1-1,-8-13 4566,-3-19-2417,0 25-1202,0 2-439,0 1-1,0-1 0,-1 0 1,0 1-1,0-1 1,0 1-1,0 0 1,0-1-1,-3-4 0,3 7-112,0-1-1,0 1 0,0-1 0,0 1 0,0 0 0,0-1 0,0 1 0,-1 0 0,1 0 0,0 0 0,-1 0 1,1 0-1,-1 0 0,1 0 0,-1 0 0,0 1 0,1-1 0,-1 1 0,0-1 0,0 1 0,1 0 1,-1-1-1,-2 1 0,3 22-172,2-7 111,0-1 1,1 1-1,0-1 1,2 1 0,7 23-1,34 67-2,2 4 16,-42-94-5,-1 0 0,0 0 0,-1 0 0,-1 1 0,1 25-1,-3-27 25,0-6-5,0 0 0,0 0 0,-1 0 0,-2 13 0,2-18-16,-1 0 0,1 1 0,-1-1 0,1 0 0,-1 0 1,0 0-1,0 0 0,0-1 0,-1 1 0,1 0 1,-1-1-1,1 0 0,-6 4 0,2-2-7,0-1 1,0 0-1,0 0 1,0 0-1,-1-1 1,0 0-1,1 0 0,-1 0 1,0-1-1,0 0 1,0-1-1,-11 0 0,17 0-8,0 0-1,0 0 0,0 0 1,0 0-1,1 0 0,-1 0 1,0-1-1,0 1 0,0 0 1,0-1-1,0 1 0,1-1 1,-1 1-1,0-1 0,0 1 1,1-1-1,-1 1 0,0-1 1,1 0-1,-1 1 0,1-1 1,-1 0-1,1 0 0,-1 0 1,-7-23-208,7 17 99,-7-36-1075,4-5-1846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4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16155,'0'0'15152,"4"19"-15098,0 4-45,4 16 2,15 45 0,-18-71-9,-3-9-16,0 0-1,-1 0 1,0 0 0,1 0-1,0 8 1,-2-11-82,-5-3-1528,-5-9-638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4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30543,'0'0'624,"61"20"-25422</inkml:trace>
  <inkml:trace contextRef="#ctx0" brushRef="#br0" timeOffset="1">221 484 29974,'0'0'715,"21"-10"-940,67-35 58,-80 41 130,-1 0-1,0-1 1,1 0 0,-2 0-1,1 0 1,0-1-1,-1 0 1,0 0 0,8-11-1,-10 12 16,-2 2 21,-1 0-1,1 0 1,-1 0-1,0 0 1,1 1 0,-1-2-1,-1 1 1,1 0-1,0 0 1,-1 0-1,1 0 1,-1 0 0,0-1-1,-1-2 1,1 5 2,0 0 0,-1 1 1,1-1-1,-1 0 0,1 1 1,-1-1-1,0 1 0,1-1 1,-1 1-1,1-1 0,-1 1 1,0-1-1,0 1 0,1 0 1,-1-1-1,0 1 0,0 0 1,1 0-1,-1-1 0,0 1 1,0 0-1,0 0 0,1 0 1,-1 0-1,0 0 0,0 0 1,-1 0-1,-31 0 32,25 0-26,5 0 13,0 0-1,0 0 1,0 1-1,0-1 0,-1 1 1,1 0-1,0 0 1,0 0-1,1 0 1,-1 0-1,0 1 1,0-1-1,1 1 1,-1 0-1,0 0 1,-2 3-1,1-1 16,1 0 0,0 0 1,0 0-1,0 0 0,1 1 0,-1-1 0,1 1 0,0 0 0,-1 6 0,-1 3 14,2 0 0,0 0 0,0 0 0,1 0 0,1 0-1,2 23 1,-1-33-53,0 0 0,0 1-1,0-1 1,1 0 0,-1 0 0,1 0-1,0 0 1,0 0 0,1 0-1,-1 0 1,1 0 0,0-1-1,0 0 1,0 1 0,0-1 0,1 0-1,-1-1 1,1 1 0,-1-1-1,7 4 1,2-1-276,-1 1-1,2-1 1,-1-1 0,0-1-1,23 5 1,-1-4-2315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6:4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29774,'0'0'1619,"-21"19"-1724,21-19 105,-81 85-116,78-83 100,1 1 1,0 0-1,-1 0 1,1 1-1,1-1 1,-1 0-1,0 1 1,1-1-1,0 1 1,0-1-1,0 1 1,0-1-1,0 1 1,1 0-1,0 0 1,0-1-1,0 1 1,0 0-1,1 5 1,0 7-76,0-8 26,0 0 1,0 0 0,0-1 0,1 1 0,0-1 0,1 1 0,0-1 0,0 0-1,0 0 1,1 0 0,0 0 0,1-1 0,7 10 0,6 4-179,2 0 0,31 26 0,-21-25 159,-24-18 150,0 1 1,0 0 0,-1 0-1,1 0 1,-1 0 0,0 1-1,-1 0 1,9 10 0,-13-14-23,0 0 1,0-1-1,0 1 1,0 0-1,0-1 1,0 1-1,0-1 1,0 1-1,0 0 1,0-1-1,0 1 1,0 0 0,-1-1-1,1 1 1,0-1-1,0 1 1,-1 0-1,1-1 1,0 1-1,-1-1 1,1 1-1,0-1 1,-1 1-1,1-1 1,-1 1-1,1-1 1,-1 0-1,1 1 1,-1-1 0,1 0-1,-1 1 1,1-1-1,-1 0 1,0 0-1,1 1 1,-1-1-1,1 0 1,-1 0-1,0 0 1,1 0-1,-2 0 1,-1 1 20,-32 13-33,-32 14 25,60-25-80,1 1 1,0 0 0,0 0 0,0 1-1,1-1 1,-1 1 0,-8 11-1,-1 4-550,1-1-833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40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28454,'0'0'3323,"0"17"-3233,-1-11-76,-16 223 183,17-178-184,0 14 12,9 91 1,22 201-3,-25 3-10,-1-29 44,6 480 14,-8-274-18,-2 14-13,-1-32-24,24-203 9,23-4-1,-27-190-18,5 55 11,4 287 0,-29-273-9,1 217-1,28-88-8,0-25 9,-22-121 1,-6-165-57,0 0 1,1 0-1,0 0 1,1 0-1,-1-1 0,2 1 1,-1-1-1,1 0 1,1 0-1,0 0 0,0 0 1,8 9-1,-1-5-1405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4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27 24765,'0'0'6314,"0"-2"-5997,0-22-87,0 23-65,0 5 9,0 43 268,0 394-426,-1-421-77,-1 0 1,-1-1 0,-7 24-1,3-10-185,4-21-546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2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31335,'0'0'464,"142"-2"-984,-65 2 560,7 0-40,-1 0-16,-6 0-16,-9 0-48,18 0-144,-17 0-304,-16-3-1289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4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28838,'0'0'3396,"0"3"-3358,-11 213-23,11-209-17,1-1 0,-1 0 0,2 1 1,-1-1-1,1 0 0,0 0 0,0 0 0,1 0 1,0 0-1,0 0 0,0-1 0,0 1 0,1-1 0,0 0 1,0 0-1,6 5 0,-7-7-3,1 1 0,0-1 0,0 0 0,1 0 0,-1 0 0,1 0 0,0-1 0,-1 0 0,1 0 1,0 0-1,0 0 0,0-1 0,1 0 0,-1 0 0,0 0 0,0-1 0,0 0 0,1 0 0,-1 0 0,7-1 0,-11 0 6,0 1 0,1-1 0,-1 1 0,0-1 0,1 0 0,-1 0 0,0 0 0,0 1 0,1-1 0,-1 0 0,0 0 0,0-1 0,0 1 0,0 0-1,-1 0 1,1 0 0,0-1 0,0 1 0,-1 0 0,1-1 0,-1 1 0,1-1 0,-1 1 0,1 0 0,-1-4 0,1-3 17,0-1-1,0 0 1,-1-11-1,0 12-1,0-1-2,1 0 0,-2 1 0,1-1 0,-1 0 0,0 1 0,-1-1 0,0 1 0,-1 0 0,1 0 0,-1 0 0,-1 0 1,-4-9-1,1 6-7,1 1-5,0 1-1,-15-18 0,19 25-5,0 0 0,0 0 1,0 0-1,0 0 0,-1 1 0,1-1 0,0 1 1,-1-1-1,1 1 0,-1 0 0,0 0 0,1 0 0,-1 0 1,0 1-1,0-1 0,1 1 0,-4-1 0,4 1-9,0 0-1,0 0 1,0 1 0,0-1-1,0 0 1,0 1-1,0-1 1,0 1-1,0 0 1,0 0 0,0 0-1,0 0 1,1 0-1,-1 0 1,0 0 0,-1 2-1,-18 26-419,17-23 307,-11 21-844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4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30150,'0'0'1531,"11"7"-1497,23 15-1,0 3 0,36 33-1,-46-34-48,3 2-243,37 30 0,-49-47-1006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4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26 31039,'0'0'1004,"0"-6"-987,-1-14-16,-1 41-25,-3 49 53,4 80 8,1-147-38,0 0 0,0-1-1,0 1 1,1 0 0,-1-1 0,1 1 0,-1 0 0,1-1 0,0 1-1,0-1 1,0 1 0,0-1 0,0 0 0,1 1 0,-1-1-1,1 0 1,2 3 0,-2-4 0,0 1 0,0-1-1,0 0 1,0 0 0,0 0 0,0 0 0,1-1-1,-1 1 1,0 0 0,1-1 0,-1 0-1,0 1 1,1-1 0,-1 0 0,1 0-1,-1 0 1,0-1 0,1 1 0,3-2 0,-2 1 1,1-1 0,-1 1 0,-1-1 0,1 0-1,0-1 1,0 1 0,-1-1 0,1 0 0,-1 1 0,0-1 0,5-7 0,32-42 7,-32 39-7,-7 13 0,-1-1 1,0 0-1,0 1 0,1-1 0,-1 0 1,0 1-1,1-1 0,-1 1 0,1-1 1,-1 1-1,1-1 0,-1 1 0,1-1 1,-1 1-1,1-1 0,-1 1 0,1 0 1,0-1-1,-1 1 0,1 0 0,0-1 1,-1 1-1,1 0 0,0 0 0,-1 0 0,1 0 1,0 0-1,0 0 0,-1 0 0,1 0 1,0 0-1,-1 0 0,2 0 0,0 2 2,-1-1 0,1 1-1,-1-1 1,1 1 0,-1 0-1,0 0 1,1 0 0,-1 0-1,1 2 1,0 0 3,5 9 0,0-1 0,1-1 0,0 1 0,1-1 0,12 11 0,-16-18-1,-1 0-1,1 0 1,0 0-1,1-1 1,-1 1-1,1-1 1,-1-1 0,1 1-1,0-1 1,0 0-1,0 0 1,0-1-1,0 0 1,8 1 0,-5-1 17,-1-1 0,1 0 0,-1-1 0,1 1 0,8-3 0,-13 2-13,1-1 0,-1 0 0,0 1-1,0-1 1,0-1 0,0 1 0,-1 0 0,1-1 0,-1 0 0,1 0 0,2-3 0,13-15-16,-15 15-144,1 1 0,0-1 0,0 1 0,9-6 0,0 2-848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44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29782,'0'0'2265,"26"-10"-2137,83-30-55,-104 39-65,1-1 0,-1 0 0,0-1 0,0 1 0,0-1 0,0 0 0,0 0 0,0-1 0,-1 1 0,7-8 0,0 0 28,-8 8-32,-1 0-1,0 1 1,0-1 0,1 0-1,-2-1 1,1 1-1,0 0 1,-1 0 0,1-1-1,-1 1 1,0-1-1,0 1 1,-1-1 0,1 0-1,-1 1 1,0-1-1,0 0 1,0 1 0,0-1-1,0 1 1,-1-1-1,-1-5 1,1 7-4,0 1-1,1 0 1,-1 0-1,0-1 1,0 1 0,0 0-1,0 0 1,-1 0 0,1 0-1,0 0 1,0 1 0,0-1-1,-1 0 1,1 1-1,0-1 1,-1 0 0,1 1-1,-1 0 1,1-1 0,-1 1-1,1 0 1,-3 0-1,-39-2-8,34 2 3,6 0 5,1 1 0,0-1 1,-1 0-1,1 1 0,0-1 0,-1 1 1,1-1-1,0 1 0,0 0 0,0 0 1,0 0-1,0 1 0,0-1 1,0 0-1,0 1 0,-3 2 0,2-1 1,0 1-1,0 0 0,1-1 0,-1 1 0,1 0 1,0 1-1,0-1 0,-1 5 0,-1 3-1,1 1 0,0-1-1,1 1 1,1 0 0,0 17 0,0-24 1,1 0 1,0-1 0,1 1 0,0 0 0,-1 0-1,2-1 1,-1 1 0,1-1 0,0 1-1,0-1 1,0 1 0,1-1 0,0 0 0,0 0-1,0-1 1,1 1 0,-1 0 0,1-1 0,0 0-1,1 0 1,-1 0 0,1-1 0,-1 1-1,10 4 1,-2-2-4,-1-1 0,1 0 0,0 0-1,1-2 1,-1 1 0,0-2 0,1 1 0,20 0-1,2-2-134,62-5-1,-43-5-355,-8-7-775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4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32119,'0'0'189,"-1"23"-295,0 9 118,-3 89 18,5-110-28,0-1-1,0 0 1,0 1-1,5 12 1,-5-18-2,1 0 0,0 0 0,0 0 1,0 0-1,1 0 0,-1 0 1,1-1-1,0 1 0,1-1 1,4 5-1,-8-8 1,1-1 0,-1 0 1,1 0-1,-1 1 0,1-1 0,-1 0 1,1 0-1,-1 0 0,1 0 0,-1 1 1,1-1-1,-1 0 0,1 0 0,-1 0 1,1 0-1,-1 0 0,1 0 0,-1 0 0,1-1 1,-1 1-1,1 0 0,-1 0 0,0 0 1,1 0-1,-1-1 0,1 1 0,-1 0 1,1 0-1,-1-1 0,0 1 0,1 0 1,0-1-1,10-12 50,34-63-39,-12 19-12,-32 55-4,0 1 1,0-1-1,0 1 1,0-1-1,0 1 1,1 0-1,-1-1 1,0 1-1,1 0 1,-1 0-1,1 0 1,0 0-1,-1 0 1,1 1-1,0-1 1,0 0-1,-1 1 1,1-1-1,0 1 1,0 0-1,0 0 1,-1-1-1,1 1 1,0 0-1,0 1 1,0-1-1,3 1 1,5-1-48,74 0-1391,-57 0-1408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4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87 30735,'0'0'1018,"6"-13"-900,17-38-11,-22 51-100,-1-1 1,1 0 0,-1 1 0,1-1 0,-1 0-1,0 0 1,1 1 0,-1-1 0,0 0 0,0 0-1,0 0 1,0 0 0,0 1 0,0-1 0,0 0 0,0 0-1,0 0 1,0 0 0,0 1 0,-1-3 0,-8 2 29,4 1-12,-12-2-12,-1 1 1,0 0-1,1 1 0,-1 2 0,0-1 0,1 2 0,-19 5 1,27-6-15,0 1 1,0 1-1,1 0 0,-1 0 1,1 0-1,-1 1 1,1 0-1,1 1 1,-1 0-1,1 0 1,0 1-1,0 0 1,1 0-1,-11 15 1,14-17-3,1 1 0,-1 0 0,1 0 0,0-1 1,0 1-1,1 0 0,0 1 0,0-1 0,0 0 1,0 7-1,1-9-1,0 0 1,0 1-1,1-1 0,-1 0 1,1 0-1,0 0 0,0 0 1,0 0-1,1 0 0,-1 0 1,1 0-1,0 0 0,0-1 1,0 1-1,5 5 0,5 1 2,1 0-1,1-1 0,-1 0 1,2-1-1,-1 0 0,1-2 1,28 10-1,-26-10-4,1 1 1,-1 1 0,0 0-1,0 1 1,22 17-1,-37-24 6,1 0 0,-1 0 0,0 0-1,0 0 1,1 1 0,-2-1 0,1 1 0,0 0 0,0 0-1,-1-1 1,0 1 0,1 0 0,-1 0 0,0 0 0,-1 0-1,1 1 1,0-1 0,-1 0 0,0 0 0,0 0-1,0 1 1,0-1 0,0 0 0,0 0 0,-2 3-1,1-2 5,0 0-1,-1 0 0,0 0 0,1 0 0,-1-1 0,-1 1 0,1-1 0,0 0 0,-1 1 0,0-1 0,0 0 0,0-1 0,0 1 0,0 0 0,0-1 0,-1 0 0,1 0 0,-6 3 0,2-2-65,1-1 0,-1 1-1,0-1 1,0 0 0,0-1 0,0 1-1,0-2 1,-8 1 0,5-1-921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4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31871,'0'0'536,"9"0"-624,3 29 8,-4-2-200,-5-3-2329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4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32167,'0'0'312,"27"0"-360,3 0-72,-7 0-160,-2 0-1361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53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513 113 28798,'0'0'1958,"-14"0"-1650,-41-1-108,50 1-158,0 0 0,0-1 0,1 0 0,-1 0 0,0 0 0,0-1 0,-6-2 0,9 3-18,-1-1 0,0 1 1,1 0-1,-1 1 0,0-1 1,0 1-1,0-1 0,-5 1 1,-9-1 1,0 1 1,0 1 0,0 0-1,0 1 1,1 1 0,-1 1 0,1 0-1,-21 9 1,24-8-20,1 1 0,0 1 1,0 0-1,1 1 0,0 0 0,0 0 1,1 1-1,0 1 0,1-1 0,-1 2 1,2-1-1,0 1 0,0 1 0,1-1 1,0 1-1,1 1 0,1-1 0,0 1 1,0 0-1,1 0 0,1 0 0,-3 27 1,3-15-2,1 30 0,2-47-5,1 0 0,0 0 0,0-1 0,0 1 0,1 0 0,1-1 0,-1 1 0,4 6 0,11 18 0,1 0 1,40 52-1,-46-69-1,2 0 1,0-1 0,0 0-1,2-1 1,0-1-1,31 18 1,-15-13 0,2-2 0,-1-1 0,2-2 0,0-1 1,38 6-1,184 18 10,-103-17-6,-86-10 1,1-2 0,118-7 0,-173-1 2,0 0 1,0-1-1,0-1 0,-1 0 0,0-1 1,18-9-1,73-44 28,-102 57-36,9-6 2,0-1 1,0 0 0,0-1 0,-1 0-1,0-1 1,-1 0 0,0 0-1,-1-1 1,0 0 0,-1-1 0,0 1-1,0-2 1,-1 1 0,-1 0 0,0-1-1,-1 0 1,-1 0 0,0-1-1,0 1 1,1-24 0,-3 24 1,-1 1-1,0-1 1,-1 1 0,0 0-1,0-1 1,-2 1 0,1 0-1,-2 0 1,1 0 0,-2 1 0,0-1-1,-10-18 1,-16-16 5,0 1 0,-3 2 0,-2 1 1,-2 2-1,-1 2 0,-46-35 0,67 61-9,0 0-1,-2 2 1,1 0 0,-1 1-1,-1 1 1,0 0 0,0 2-1,0 1 1,-36-5 0,-15 3-2,-114 4-1,108 4 3,61-1-4,-1 1 0,1 1-1,0 0 1,-23 7 0,30-6-1,0 0 0,1 1-1,-1 0 1,1 1 0,0 0 0,0 0-1,0 1 1,-14 13 0,-42 52-224,57-61 142,-25 28-457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5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31023,'0'0'0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30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77 156 29382,'0'0'2346,"-13"11"-2510,-2 3 169,-19 21 1,32-32-7,0 0 0,1-1 1,-1 1-1,1 0 0,-1 0 0,1 0 1,0 0-1,0 0 0,1 0 0,-1 0 1,1 0-1,-1 0 0,1 0 0,0 0 1,0 0-1,0 0 0,1 0 0,-1 0 1,2 4-1,-1 1-7,0 0 3,2 0 0,-1 0 0,1 0 1,0 0-1,0-1 0,1 1 0,0-1 0,0 0 0,1 0 0,0 0 0,0-1 1,1 1-1,0-1 0,0-1 0,13 11 0,-10-10-17,-1 0-1,1 0 1,0-1-1,1-1 1,-1 1 0,1-1-1,0-1 1,0 0-1,0 0 1,0-1-1,1 0 1,13 0 0,-19-2 20,0 0-1,0 0 1,0-1 0,1 0 0,-1 0 0,0 0 0,0 0-1,0-1 1,0 1 0,-1-1 0,1-1 0,0 1 0,-1-1 0,1 0-1,-1 0 1,0 0 0,0 0 0,0-1 0,-1 1 0,1-1-1,-1 0 1,0 0 0,0-1 0,0 1 0,3-7 0,-1 2 3,0-1 1,-1 0 0,0 0-1,0-1 1,-1 1 0,3-19-1,-3 3 14,0-44 0,-4 62 6,0-1-1,0 1 1,0 0 0,-1 0-1,0 0 1,-1 1 0,0-1 0,0 0-1,-1 1 1,1 0 0,-2 0-1,1 0 1,-1 0 0,0 1-1,0 0 1,-1 0 0,0 0-1,0 0 1,-10-6 0,6 4-12,-1 2 1,0-1-1,0 1 1,0 1-1,-1 0 1,1 1-1,-1 0 1,0 1-1,-1 0 1,1 0-1,0 2 1,-17-1-1,28 2-28,-1 0-1,0 0 0,1 0 0,-1 0 1,1 0-1,-1 0 0,1 1 0,-1-1 0,1 1 1,-1-1-1,1 1 0,0 0 0,-1-1 0,1 1 1,0 0-1,-1 0 0,1 0 0,0 0 0,0 0 1,0 0-1,0 0 0,0 0 0,0 1 1,0-1-1,0 0 0,0 1 0,1-1 0,-1 0 1,0 2-1,-1 4-273,1-1 0,0 1 0,0-1 0,0 1 0,2 10 0,-1-17 285,0 25-2764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5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0 1 30471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5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85 188 30471,'-69'-152'902,"55"120"-636,13 30-219,2 1-38,-1 14 43,1-1 0,0 1 1,1 0-1,0 0 0,1-1 1,0 1-1,6 12 1,-2-9-48,0 0 0,1-1 1,1 0-1,1-1 1,0 1-1,0-2 1,2 0-1,0 0 1,0-1-1,1 0 0,0-1 1,1-1-1,0 0 1,1-1-1,0-1 1,0 0-1,1-1 1,0 0-1,1-1 0,-1-1 1,1-1-1,0-1 1,30 3-1,-36-5-3,22 2 8,0-2 1,66-7 0,-89 4-11,0 0 0,-1-1 0,16-7 0,-23 10 1,0-1-1,0 0 0,0 0 1,0 0-1,0 0 1,-1 0-1,1 0 0,0-1 1,-1 1-1,1-1 0,0 1 1,-1-1-1,0 1 1,1-1-1,-1 0 0,0 0 1,0 0-1,0 0 0,0 1 1,0-1-1,-1-1 1,2-2-1,-2 2 0,0 1 0,0-1 1,0 1-1,-1-1 0,1 1 0,-1-1 0,0 1 1,1-1-1,-1 1 0,0-1 0,-1 1 1,1 0-1,0 0 0,-1 0 0,1-1 1,-3-1-1,-1-1-65,-1 0 1,0 1 0,0-1 0,-10-4 0,15 8 41,-29-15-1021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5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35 28302,'0'0'4057,"-27"-35"-4057,48 35-128,-1 5-144,-2 9-696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55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31207,'0'0'896,"42"0"-896,-33 0 0,3 3 0,12 2-64,-4 0-168,-5-2-960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5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13211,'0'0'17035,"54"91"-16762,-48-85-57,-1-1-64,-2 0-8,3 3-104,0 0-16,-3 6-24,3-1-72,-6 8-272,0-2-345,0-3-2447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0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31111,'0'0'-575,"11"0"443,35 1 447,-45-1-300,0 1 1,0-1 0,0 1-1,0-1 1,0 1 0,0-1-1,0 1 1,-1-1 0,1 1-1,0 0 1,-1 0 0,1-1-1,0 1 1,-1 0 0,1 0-1,-1 0 1,1-1 0,-1 1-1,1 0 1,-1 0 0,0 0-1,1 0 1,-1 0 0,0 0-1,0 2 1,2 27 276,-2-21-198,7 51 160,-6-55-355,0-1 0,0 0-1,1 0 1,-1 0 0,1 0-1,0 0 1,0 0 0,0 0 0,0 0-1,1-1 1,3 5 0,-3-7-1284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0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31647,'0'0'40,"-8"82"-2201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00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31503,'0'0'544,"-20"83"-856,14-54 232,0 11 0,3-8-240,0-5-737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0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0 307 24477,'0'0'5576,"22"-5"-3774,30 2-1788,0-2 0,69-17 0,-55 10-8,324-75 1,56-8 2,-390 89-8,0 2 1,58 4-1,-54 1 1,86-9 0,14-8 17,176 6 1,28-9 82,-164 5-30,67 13-53,-227 5-17,0 3-1,40 12 1,37 6 1,314 39 93,-330-55-54,135-6 0,77 6 10,-13-2-4,-186-8-32,500-15 27,-439 10-38,514-2 26,-591 8-30,31 8 31,-129-8-58,1 0 0,0 0 0,-1 0 1,1 0-1,0 0 0,0 0 0,-1 1 0,1-1 0,0 0 0,-1 0 0,1 0 1,0 1-1,-1-1 0,1 0 0,-1 1 0,1-1 0,0 0 0,-1 1 1,1-1-1,-1 1 0,1-1 0,-1 1 0,1-1 0,-1 1 0,0-1 1,1 1-1,-1 0 0,0-1 0,1 1 0,-1-1 0,0 1 0,0 0 1,1-1-1,-1 1 0,0 0 0,0-1 0,0 1 0,0 0 0,0 0 1,0-1-1,0 1 0,0 0 0,0-1 0,-1 1 0,1 0 0,0 5-4545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29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593 0 21421,'0'0'9662,"-21"0"-8390,18 0-1255,1 0-17,1 0-12,-1 25 3,-17 454 32,19-405-22,0-15 2,-2 0-1,-14 74 1,3-63 13,4 0 0,-1 92 0,8-99-12,-3 0-1,-2 0 1,-3-1 0,-25 85 0,-10 40 14,-26 231 1,45-154-1,-4 36 4,1-129-19,-35 310 10,32 173-14,26-503-2,-15 151-1,-2-96 3,4 275 1,21-289-3,-7 252-1,-22-176 9,4-46-3,7 540-16,17-548 13,0-188 1,1 1 0,1-1 0,1 0 0,11 36 0,42 96 0,-51-143-2,7 13 20,-12-27-25,0 0 0,0 0 0,0 0 0,1 0 0,-1 0 0,0 0 1,0 0-1,1 0 0,-1-1 0,1 1 0,-1 0 0,1-1 0,-1 1 0,1-1 1,-1 1-1,1-1 0,1 0 0,6 1-245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38:59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31247,'0'0'350,"-1"3"-486,0 0 130,1-1 0,0 0 0,0 1 0,0-1 0,0 1 0,0-1 0,1 0-1,-1 1 1,1-1 0,-1 0 0,1 1 0,1 3 0,18 35-1,-2-4 7,1 17-14,-2 1 0,-4 0 0,12 88 0,-24-102-1356,-1-31-1755,0 5-14297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3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28662,'0'0'2799,"5"24"-2767,17 82 11,-16-78-12,1-1 0,1 0 0,2 0 0,1-1 0,0 0 0,2-1 0,1 0 0,18 23 0,-29-44-33,-2-1-1,1-1-1,-1 0 1,1 0 0,0 0-1,-1 0 1,1 0 0,0 0 0,0 0-1,1 0 1,-1-1 0,5 3-1,-4-7 7,0-15 1,-2 0 0,0-1-1,-2-29 1,0 8-18,1 31 14,0-6-2,0 0 0,1 0 0,0 0 0,6-22 0,-6 32-7,1 0 0,0 0 0,0 1 0,0-1 0,1 1 0,0-1-1,0 1 1,0 0 0,0 0 0,1 0 0,-1 0 0,1 1 0,0 0 0,0-1 0,0 1 0,9-4 0,-1 1-127,0 1 0,1 0 0,-1 1 0,1 0 0,0 1 0,0 1-1,0 0 1,0 1 0,0 0 0,16 1 0,-1 0-1590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5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4 360 25597,'0'0'5987,"-1"-4"-5920,1 4-63,-1-1-1,1-1 1,0 1 0,-1 0 0,1 0 0,0 0 0,0 0-1,0 0 1,0 0 0,0 0 0,0 0 0,0 0 0,0 0-1,0 0 1,1 0 0,-1 0 0,1-2 0,0 1 11,1 0 0,0 0 1,-1 1-1,1-1 0,0 0 1,0 1-1,0-1 0,4-1 0,7-4 29,1 0-1,-1 0 0,1 2 0,1 0 0,25-6 0,80-8 8,-75 14-30,490-64 69,-414 56-80,229 7 0,-243 13 28,32 1 1,413-8 65,-454 7-55,-17-1-19,145-4-2,-119-3-15,-25-3-4,95-16 1,-95 8-8,99 0 1,-140 12-3,81 13 0,-72-8 3,0-1 1,69-4-1,-50-1 2,267-23 9,-309 21-12,265-42 5,-166 22-2,139-8 0,-24 26-5,145-11 0,291-4 0,-498 21 0,15 8 0,-41-1 0,188 19 0,-210-14 0,211 16 1,-326-27 2,0 0 0,20 5 0,-31-6-10,0 1-1,0-1 1,0 1 0,-1 1 0,1-1 0,0 1-1,-1-1 1,0 1 0,0 0 0,7 7 0,-2 6-140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4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28798,'0'0'1687,"1"-8"-232,374-22-1014,3-1-398,-241 31-11,0-6 0,139-24 0,-151 6-7,65-12-19,-151 31-3,-1 2-1,78 4 1,-89 3-3,0 1 0,44 14 0,-3 0 1,-3-6 3,1-4 0,0-2 0,87-1 0,96 6 18,2 0 4,-232-12-25,123 0 14,174-22 0,-183 10-12,211 7 1,-196 6-3,180-11 6,46-1-6,-363 11-1,179-12 0,-18 0 0,562 11 0,-381 2 0,-150-17 0,1 0 0,-128 16 0,350 5 0,-361-4 0,-21-1 0,1 2 0,-1 2 0,58 13 0,-101-17 1,34 5 13,-35-5-14,1 0-1,-1 0 1,0 1 0,0-1 0,1 0 0,-1 0 0,0 0 0,0 0-1,1 0 1,-1 0 0,0 0 0,0 0 0,1 1 0,-1-1 0,0 0 0,0 0-1,0 0 1,1 0 0,-1 1 0,0-1 0,0 0 0,0 0 0,0 0 0,0 1-1,1-1 1,-1 0 0,0 0 0,0 1 0,0-1 0,0 0 0,0 0-1,0 1 1,0-1 0,0 0 0,0 0 0,0 1 0,0-1 0,0 0 0,0 0-1,0 1 1,0-1 0,0 0 0,0 0 0,0 1 0,0-1 0,0 0 0,-1 0-1,1 1 1,0-1 0,-6 11-25,-17 4-145,-13 0-403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0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27486,'0'0'1800,"44"-172"-1800,-8 90-3841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2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38 27094,'0'0'3798,"-2"-6"-3489,-1 1-237,1 3-47,1 1 0,0-1 1,0 0-1,0 0 0,1 1 0,-1-1 0,0 0 0,1 0 0,-1 0 1,1 0-1,0 0 0,-1-2 0,2 16 132,1 0 1,0 0-1,1 0 0,4 11 1,7 36-195,-6 29 61,-5 133 1,-4-121-17,7-78-1080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2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30743,'0'0'830,"10"-13"-814,32-38-4,-38 46 3,0 0 0,0 0 0,1 1 0,0 0 0,0 0-1,0 0 1,0 1 0,0 0 0,1 0 0,-1 0 0,1 0-1,9-2 1,-4 3 44,1 0 1,0 1-1,-1 0 0,20 1 0,-10 0-49,-14 1-8,0 0 0,0 1 0,-1-1-1,1 1 1,0 0 0,0 1 0,-1 0-1,1 0 1,-1 0 0,0 1 0,0 0 0,0 0-1,-1 0 1,0 1 0,1 0 0,5 7-1,-3-3 0,0 0-1,-1 0 1,-1 1-1,1 0 1,-1 0-1,-1 1 1,0 0-1,-1 0 0,5 14 1,-8-19 9,1 1 0,-2-1 0,1 0 0,0 0 0,-2 11 0,1-15-6,0 0 1,0 0-1,-1 1 1,1-1-1,-1 0 1,0 0 0,1 0-1,-1 0 1,0-1-1,0 1 1,0 0-1,-1 0 1,1 0-1,0-1 1,-1 1-1,1-1 1,-1 1-1,1-1 1,-4 2 0,-37 24 4,-81 36 0,104-55-43,0-1 1,-1-1 0,0 0 0,0-2-1,0 0 1,0-1 0,-24 0 0,57-7-690,4-6-81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2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31039,'0'0'976,"10"23"-923,31 73-5,-36-82-33,0-1-1,0 1 1,-2 1-1,0-1 1,0 1-1,-1-1 1,-1 1-1,0 0 1,-2 19 0,0 2 51,1-36-31,7-57-111,-7 41 68,2 0 1,0 0-1,5-18 0,-6 30 6,0 1 0,1-1-1,-1 0 1,1 1 0,-1 0 0,1-1-1,0 1 1,0 0 0,1 0 0,-1 0 0,1 0-1,0 0 1,-1 1 0,1-1 0,0 1-1,0 0 1,1 0 0,3-2 0,0 1-66,-1 2 1,1-1-1,-1 0 1,1 1-1,-1 1 1,1-1-1,0 1 1,11 1-1,0-1-485,6 0-990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23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30615,'0'0'1507,"0"6"-1486,0 14 16,3 93 110,-2-98-148,2 1 1,-1-1-1,2 1 1,0-1 0,8 20-1,-11-35-28,-1 1-1,0 0 0,1-1 0,-1 1 1,1-1-1,-1 1 0,1-1 1,-1 1-1,1-1 0,-1 1 0,1-1 1,-1 0-1,1 1 0,0-1 1,-1 0-1,1 1 0,-1-1 1,1 0-1,0 0 0,-1 0 0,1 0 1,0 1-1,-1-1 0,1 0 1,0 0-1,0 0 0,-1 0 0,2-1 1,1 1-1164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2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31007,'0'0'1128,"24"-85"-1184,-12 85-144,-6 0-456,0 11-529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24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31031,'0'0'820,"11"22"-768,72 148 121,-73-148-147,0-1-1,2 0 1,0-1 0,28 36-1,-39-55-21,0 0-5,0-1 1,0 1-1,0-1 1,0 1 0,0-1-1,0 1 1,0-1 0,0 1-1,0-1 1,0 0 0,0 0-1,1 0 1,-1 0 0,0 1-1,0-2 1,2 1 0,0-4 5,0-1 0,0 1 0,0-1 0,-1 0 0,0 0 0,0 0 0,0 0 0,2-10 0,2-6 2,60-136 3,-54 133-16,2 0 1,0 1-1,2 1 1,23-27-1,-17 30-383,-15 14-347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2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39 29502,'0'0'2227,"0"-5"-2140,0-20-22,-23 23-83,19 0 22,-1 1 1,1 0-1,-1 0 1,0 0-1,1 1 1,-1-1-1,0 1 1,1 0-1,-1 1 1,0-1-1,1 1 1,-1 0-1,0 0 1,1 0-1,-1 1 1,1 0-1,0-1 1,0 1-1,-1 1 1,1-1-1,0 1 1,1 0-1,-1 0 1,0 0-1,-5 6 1,2-1 16,1 0 0,0 1-1,0-1 1,1 1 0,0 0 0,0 1 0,1-1 0,0 1 0,1 0 0,-5 18 0,6-9-12,1 0 1,0 27-1,1-24-9,0-20-1,1-1 1,-1 0-1,0 0 1,0 0-1,0 1 1,1-1 0,-1 0-1,0 0 1,1 0-1,-1 0 1,1 0-1,0 0 1,-1 0 0,1 0-1,0 0 1,-1 0-1,1 0 1,0 0-1,0 0 1,0 0 0,1 0-1,1 1-6,0 0 0,0-1 0,0 0 0,0 0 0,0 0 0,0 0 1,0 0-1,4 0 0,2-1-6,0 1 1,0-1-1,0-1 1,-1 1-1,14-4 1,-16 2-5,0 0 0,1 0 1,-1 0-1,0-1 0,-1 0 1,1-1-1,0 1 0,-1-1 0,8-7 1,-10 8 0,0 0 0,0 0 1,0 0-1,-1 0 1,0 0-1,1-1 1,-1 1-1,0-1 0,-1 1 1,1-1-1,-1 0 1,1 0-1,-1 1 0,0-1 1,-1 0-1,1-7 1,-1 9 12,1-4 3,-1 0 0,0-1 0,0 1 0,-1 0 0,0 0 1,0-1-1,0 1 0,-1 0 0,1 0 0,-2 0 0,1 1 0,-4-8 0,-30-43 417,37 86-225,2-20-190,-1-1 0,2 0 0,-1 0 0,1 0 0,0 0 0,1 0 0,0-1 0,7 10 0,56 62 16,-54-64-17,-2-2-216,1-1-1,0 0 1,1-1 0,0 0-1,1-1 1,27 15 0,-35-22-2735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3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187 239 25493,'0'0'5259,"30"-12"-5082,92-38-77,-112 46-92,-1 0-1,1-1 0,-1 0 0,0 0 1,-1-1-1,13-10 0,-13 8-4,-4 5 25,0-1 1,0 0 0,0 0 0,0 0-1,-1-1 1,5-7 0,-7 10-16,-1 1 0,1 0 1,0-1-1,-1 1 0,1-1 0,-1 1 1,1-1-1,-1 1 0,0-1 0,0 1 1,0-1-1,1 1 0,-2-1 0,1 1 1,0-1-1,0 0 0,0 1 0,-1-1 1,1 1-1,-1-1 0,1 1 0,-1 0 1,1-1-1,-1 1 0,0 0 0,0-1 1,0 1-1,0 0 0,-1-2 0,-4-1-9,1 0 0,-1 0 0,0 0 0,-1 1 0,1 0 0,0 0 0,-1 0 0,0 1 0,1 0 0,-1 1 0,-12-2 0,-9-1-19,-43 2 0,50 2 11,1 0 1,0 2 0,0 0 0,-36 10-1,49-10 8,0 0-1,0 1 0,1 0 1,-1 0-1,1 0 1,-1 1-1,1 0 1,0 1-1,1-1 0,-1 1 1,1 0-1,0 0 1,0 1-1,0-1 0,1 1 1,-7 13-1,8-11-1,-1 0-1,1 0 1,1 1-1,0-1 1,0 1-1,1 0 1,0 0-1,0-1 1,1 1-1,0 0 1,1 0-1,0 0 1,0-1-1,1 1 1,0 0-1,0-1 1,1 1-1,0-1 1,1 0-1,0 0 1,0 0-1,8 11 1,-3-10-1,-1-1 1,1 1 0,1-2-1,-1 1 1,1-1-1,1-1 1,-1 0-1,1 0 1,0-1 0,0 0-1,14 3 1,-1-2-2,0-1 0,0-2 0,1 0 1,38-1-1,-52-2-15,0-1 0,1 0 0,-1-1 0,1 0 0,-1-1 1,0 0-1,14-7 0,-7 2-421,0-2 0,0 0 0,20-16 0,12-16-4923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27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25 30711,'0'0'1296,"-3"-4"-1207,2 2-90,0 1-1,0-1 1,-1 1 0,1 0-1,-1-1 1,1 1 0,-1 0-1,1 0 1,-1 0-1,0 0 1,1 0 0,-1 1-1,0-1 1,0 0-1,-2 0 1,-37-1-118,39 2 121,-1 0 1,0 0 0,0 0-1,1 0 1,-1 1 0,0-1-1,0 1 1,1 0-1,-1 0 1,0 0 0,1 0-1,-1 1 1,1-1 0,0 0-1,-1 1 1,1 0-1,0 0 1,0-1 0,0 1-1,0 0 1,0 1 0,1-1-1,-1 0 1,0 0-1,1 1 1,0-1 0,0 1-1,0-1 1,-1 4 0,-2 5 20,1 0 0,0-1 0,1 2 0,0-1 0,1 0 0,0 0 0,1 0 0,1 14 0,-1-6-30,0-16 7,0-1 0,0 0 1,0 1-1,1-1 0,-1 0 1,1 0-1,0 0 1,-1 0-1,1 1 0,0-1 1,0 0-1,0 0 0,1 0 1,-1-1-1,0 1 1,4 3-1,-2-2-1,1 0 0,-1-1 1,1 1-1,-1-1 0,1 0 0,0 0 0,0 0 1,6 1-1,3 0-31,0 0 0,0 0 0,1-2 0,24 1 1,-27-2-2,-1 1-49,-1-1-1,0 0 1,1-1-1,-1 1 1,0-2-1,0 0 1,0 0-1,0 0 0,0-1 1,11-5-1,14-13-988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2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31471,'0'0'792,"1"19"-768,3 62-9,-3-76-15,-1-1 0,1 0 0,0 1 0,0-1 0,1 0 0,0 1 0,-1-1 0,1 0 0,0 0 0,1-1 0,-1 1 0,1 0 0,0-1 0,0 1 0,0-1 1,0 0-1,0 0 0,1 0 0,0 0 0,-1-1 0,1 0 0,7 4 0,-4-3-2,0-1 1,1 0 0,-1 0-1,1 0 1,-1-1-1,1 0 1,-1-1-1,1 0 1,-1 0-1,15-2 1,-20 1 1,1 1 0,-1-1 0,0 0 0,0 0 0,0 0 0,0 0 0,0 0 0,0-1 0,0 1 0,-1 0 0,1-1 0,2-2 0,10-7 1,-14 11 0,1 0 0,-1-1-1,0 1 1,1 0 0,-1 0 0,1 0-1,-1 0 1,1 0 0,-1 0-1,1 0 1,-1 0 0,1 0-1,-1 0 1,1 0 0,-1 0 0,1 0-1,-1 0 1,1 0 0,-1 0-1,1 0 1,-1 1 0,1-1 0,-1 0-1,0 0 1,1 0 0,-1 1-1,1-1 1,-1 0 0,0 1 0,1-1-1,-1 0 1,0 1 0,1 0-1,9 17-1,-7-12 5,94 180 57,-78-142-43,-2 0 1,17 67-1,-32-103-14,0 0 1,0 1-1,-1-1 0,0 0 0,-1 1 1,0-1-1,-2 16 0,2-22-3,-1 1 1,0-1-1,1 0 0,-1 1 0,0-1 1,-1 0-1,1 0 0,0 0 0,-1 0 0,1 0 1,-1 0-1,1 0 0,-1 0 0,0 0 0,0-1 1,0 1-1,0-1 0,0 1 0,0-1 0,0 0 1,0 0-1,-1 0 0,1 0 0,0 0 1,-1-1-1,1 1 0,-1-1 0,1 1 0,-5-1 1,-5 1-2,0 0 0,0-1 0,0 0 0,-14-3 1,21 3-4,0-2 0,0 1 0,0 0 1,0-1-1,0 0 0,1 0 0,-1-1 1,0 1-1,1-1 0,0 0 0,-8-7 1,6 5-75,1 0 1,-1-1-1,1 0 1,0 0 0,1-1-1,0 1 1,0-1-1,0 0 1,0 0 0,1 0-1,1-1 1,-1 1-1,-1-11 1,3-2-2038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2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87 30439,'0'0'1745,"-9"-14"-1673,-29-40-41,36 53-28,1-1-1,0 1 1,-1-1-1,0 1 1,1-1 0,-1 1-1,0 0 1,0 0-1,1 0 1,-1 0 0,0 0-1,0 0 1,0 1-1,0-1 1,0 1 0,-1-1-1,1 1 1,0 0-1,0 0 1,0 0 0,0 0-1,0 0 1,0 0-1,-4 1 1,-7 1 8,7-2-12,-1 1 0,0 0 1,1 1-1,-1 0 0,0 0 0,1 0 0,0 1 1,0-1-1,0 2 0,0-1 0,0 1 1,0 0-1,1 0 0,-7 6 0,-3 5 5,1 0-1,0 0 1,-17 27 0,25-35-8,1 2 1,1-1 0,-1 0 0,1 1 0,1 0 0,-1 0 0,2 0 0,-1 0 0,-1 15 0,4-20 2,-1 1-1,1 0 1,0 0 0,1-1 0,-1 1 0,1 0 0,0 0 0,0-1 0,0 1 0,1-1 0,0 1 0,0-1 0,0 0 0,0 0 0,1 0 0,-1 0 0,1 0-1,0 0 1,0-1 0,7 6 0,2 1-2,1-1 0,0 0 0,0-1 1,1 0-1,24 8 0,76 20-23,-46-16 20,-60-18 9,-1 1 0,1 0-1,-1 0 1,7 4 0,-12-6-2,-1 0 0,1 0-1,-1 0 1,1 1 0,-1-1 0,1 0-1,-1 1 1,0-1 0,0 1 0,0-1-1,0 1 1,0 0 0,0-1 0,0 1-1,0 0 1,-1 0 0,1-1 0,-1 1-1,1 0 1,-1 0 0,1 4 0,-2-2 1,1 0-1,-1 1 1,0-1 0,-1 0 0,1 0 0,-1 0 0,1 0 0,-1 0 0,-1 0 0,1 0 0,0 0 0,-1-1 0,0 1 0,0-1 0,0 0 0,0 0 0,0 0 0,-1 0 0,-4 3 0,-10 6 6,-1-1 1,-31 15 0,46-25-9,-4 4-10,0-2 0,0 1 0,-1-1 0,1-1 0,0 1 0,-1-1 0,-14 1 0,22-3-60,0 0 0,0 0 0,0 0 1,0 0-1,1-1 0,-1 1 0,0 0 0,0 0 0,0-1 0,1 1 1,-1 0-1,0-1 0,0 1 0,1-1 0,-1 1 0,0-1 0,1 0 1,-1 1-1,0-1 0,1 1 0,-1-1 0,1 0 0,-1 0 1,1 1-1,-1-1 0,1 0 0,0 0 0,-1 0 0,1 1 0,0-1 1,0-1-1,-7-18-7985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2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31863,'0'0'483,"0"12"-477,0 355 96,28-367-153,-24-1 45,0-1 0,0 1 0,0-1 0,0 0 0,0 0 0,-1 0 0,1 0 0,5-5 0,30-29-30,-13 12 17,3 6 4,-28 18 15,0-1 0,0 0 0,0 1 1,0 0-1,0-1 0,1 1 1,-1-1-1,0 1 0,0 0 1,0 0-1,1 0 0,-1 0 1,0 0-1,0 0 0,0 0 1,1 0-1,-1 0 0,0 1 1,0-1-1,0 0 0,0 1 1,0-1-1,1 1 0,-1-1 1,1 2-1,4 8 10,0 0-1,-1 0 1,0 0 0,-1 1-1,0 0 1,4 20 0,5 31 15,-10-39-49,1-1 0,10 25 0,-14-46 4,0-1-1,0 1 1,0-1 0,0 0-1,1 1 1,-1-1 0,0 0-1,0 1 1,1-1-1,-1 0 1,0 1 0,1-1-1,-1 0 1,0 0 0,1 1-1,-1-1 1,0 0 0,1 0-1,-1 0 1,1 1-1,-1-1 1,0 0 0,1 0-1,-1 0 1,1 0 0,-1 0-1,0 0 1,1 0-1,-1 0 1,1 0 0,-1 0-1,0 0 1,1 0-1,2 0-358,0 0-955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2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63 255 31839,'0'0'560,"24"163"-528,-19-134-16,-2-2-8,3-6-8,-3-4 8,0-7-8,0-4-8,-3-4-8,3 1-56,-3-6-968</inkml:trace>
  <inkml:trace contextRef="#ctx0" brushRef="#br0" timeOffset="1">0 1 32023,'0'0'272,"78"3"-472,-55 10-640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2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52 218 31255,'0'0'1020,"10"-6"-1001,34-20-11,-41 24-9,0-1 1,0 1 0,0-1 0,0 0 0,0 0 0,-1 0 0,1 0 0,-1 0 0,0-1 0,0 1 0,0-1-1,0 1 1,-1-1 0,1 0 0,-1 0 0,1-4 0,-1-3-5,1 0-1,-2 0 1,-1-23 0,1 11-8,0 21 13,-1 1 1,1-1-1,-1 0 1,1 1 0,-1-1-1,1 1 1,-1-1-1,0 0 1,0 1 0,0 0-1,0-1 1,0 1-1,0-1 1,0 1 0,0 0-1,-1 0 1,1 0-1,0 0 1,-1 0 0,1 0-1,-1 0 1,1 0-1,-1 1 1,1-1-1,-1 0 1,1 1 0,-1-1-1,0 1 1,1 0-1,-3-1 1,1 1 3,0-1-1,1 1 1,-1 0-1,0 0 1,0 0 0,0 0-1,0 0 1,1 0-1,-1 1 1,0-1 0,0 1-1,1 0 1,-1 0-1,0 0 1,1 0-1,-1 1 1,1-1 0,-5 4-1,2 1 3,0 0-1,0 0 1,1 0 0,0 1-1,0 0 1,0 0-1,1 0 1,0 0 0,0 1-1,1-1 1,-2 10-1,1 0-3,1 0 0,1 0 1,0 0-1,2 21 0,-1-35-3,0-1 1,1 1 0,-1-1-1,1 1 1,-1 0 0,1-1-1,0 0 1,0 1 0,1-1 0,-1 0-1,0 1 1,1-1 0,-1 0-1,1 0 1,0 0 0,-1 0-1,5 3 1,-2-2-4,0-1 0,1 1 0,0 0 0,-1-1 1,1 0-1,0 0 0,0-1 0,7 2 0,6 0-55,-1-1 0,1 0 0,0-2 0,18-1 0,8-5-652,-6-9-1418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3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15411,'0'0'16688,"-1"5"-16659,-3 55 125,7 115 0,-1-152-148,9 43 1,-9-58-11,1 0 0,-1 1 0,1-1 0,1 0 0,-1-1 0,1 1 0,1-1 0,6 10 1,-9-15-60,1 0 1,-1 0 0,1 0-1,0 0 1,-1 0 0,1 0-1,0-1 1,0 1-1,0-1 1,0 0 0,5 1-1,1-1-1083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30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31711,'0'0'644,"0"18"-632,1 59-3,-1-71-8,0-1 0,1 0 0,-1 0 0,1 0 0,0 0 0,1 0 0,-1 0 0,1 0-1,0-1 1,1 1 0,-1-1 0,1 1 0,-1-1 0,1 0 0,1 0 0,-1 0 0,0 0 0,1 0 0,0-1-1,0 0 1,7 5 0,-6-5-1,1 0 0,0-1 0,0 0 0,0 0-1,0 0 1,0 0 0,1-1 0,-1 0 0,0-1-1,1 1 1,-1-1 0,0 0 0,1-1 0,10-1 0,-13 0 1,0 0 0,0 1 1,0-1-1,-1 0 0,1-1 1,0 1-1,-1-1 1,0 0-1,1 0 0,-1 0 1,0 0-1,0 0 0,-1-1 1,1 1-1,-1-1 1,0 0-1,2-4 0,1-1 2,-1 0 0,0 0 0,-1 0 0,0-1 0,0 1 0,1-16 0,-3-60-3,-1 84-7,0-1 1,0 0-1,0 0 1,0 1-1,0-1 1,-1 0-1,1 1 1,0-1-1,-1 0 1,0 1-1,1-1 1,-1 1-1,0-1 1,0 1-1,0-1 1,0 1-1,0-1 1,0 1-1,0 0 1,-1 0-1,1 0 1,0-1-1,-1 1 1,1 0-1,-1 1 1,1-1-1,-1 0 1,1 0-1,-1 1 1,0-1-1,1 1 1,-1-1-1,-3 0 1,3 1-48,-1 0-1,0 0 1,0 0-1,0 0 1,0 1 0,1-1-1,-1 1 1,0-1 0,0 1-1,1 0 1,-1 0 0,0 0-1,1 0 1,-1 1-1,1-1 1,0 1 0,-1 0-1,1-1 1,-3 5 0,-11 12-2439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31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32087,'0'0'324,"0"4"-332,0 661-251,0-636-606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31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30967,'0'0'653,"0"11"-596,0-1-45,0 20 3,-4 36 0,-7 19-1480,8-73-959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3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30695,'0'0'840,"0"75"-2857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3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31503,'0'0'552,"12"133"-544,-9-117-8,6-2-40,0-4-192,-3-4-712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33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20804,'0'0'11043,"-4"1"-10973,1 0-60,1 1 0,-1 0 0,0 0 0,0 0-1,1 0 1,-1 0 0,1 1 0,0-1 0,0 1-1,-1 0 1,-2 5 0,-22 43 116,1-4-120,-24 26-177,28-44-2629,9-14-8448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3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29398,'0'0'2617,"-51"150"-2545,39-131-32,6 0-16,0-6-8,1 3-16,5-3-112,-3-5-480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4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89 25725,'0'0'5590,"-6"-6"-4674,6-6-911,0 8-7,0-1-1,0 1 0,0 0 0,1-1 0,-1 1 0,3-7 0,-2 9 3,-1 0 0,1 1 0,0-1 0,1 0 0,-1 1 0,0-1 0,0 1 0,1 0 0,-1-1 0,0 1 0,1 0 0,0 0 0,-1 0 0,1 0 0,0 0 0,-1 0 0,1 1 0,3-2 0,-1 0 1,0 1-1,1-1 0,-1 1 1,0 0-1,1 0 1,-1 1-1,0 0 0,1-1 1,-1 1-1,1 1 1,-1-1-1,0 0 0,1 1 1,-1 0-1,0 0 1,1 1-1,-1-1 0,0 1 1,0 0-1,0 0 0,0 0 1,-1 0-1,1 1 1,-1 0-1,1-1 0,-1 1 1,0 1-1,0-1 1,0 0-1,0 1 0,-1-1 1,1 1-1,2 7 1,-2-4-8,-1 0 1,1 1 0,-2-1 0,1 1 0,-1-1 0,0 1 0,-1 0 0,0 13 0,0-11 9,-1-6-1,1 0 0,-1 0-1,0 0 1,0 0 0,-1 0 0,1 0 0,-1 0 0,0 0 0,0 0 0,0-1 0,0 1 0,-1-1 0,1 1 0,-5 3 0,-7 7 11,-27 23 1,24-24-8,-104 99 33,121-112-39,0 0 0,-1 0-1,1 0 1,0 1 0,0-1 0,0 0 0,0 0-1,-1 0 1,1 0 0,0 0 0,0 1 0,0-1-1,0 0 1,0 0 0,0 0 0,0 1 0,0-1-1,0 0 1,0 0 0,-1 0 0,1 0 0,0 1-1,0-1 1,0 0 0,0 0 0,0 0 0,0 1-1,0-1 1,0 0 0,1 0 0,-1 0 0,0 1-1,0-1 1,0 0 0,0 0 0,0 0 0,0 1-1,0-1 1,0 0 0,0 0 0,1 0 0,-1 0-1,0 1 1,13 2-20,23-3-15,-28 0 35,208 3-1088,-204-3-1185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4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36 128 31335,'0'0'460,"-4"5"-427,1-3-29,1 1-1,-1 0 1,1 0-1,0 0 1,0 0-1,0 0 1,1 0-1,-1 1 1,1-1-1,0 1 1,0-1 0,0 1-1,0-1 1,0 1-1,1 0 1,0 4-1,0-3 1,-1 12 38,2 0-1,4 29 1,-4-40-33,1 1-1,0-1 1,0 0-1,1 0 1,-1 0-1,2 0 1,-1-1-1,0 1 1,1-1-1,7 8 1,-6-8-9,1 1 0,0-1 0,1 0 0,-1-1 0,1 1 0,0-1 0,0-1 0,0 1 0,1-1 0,-1 0 0,1-1 0,-1 0 0,1 0 0,0-1 0,0 0 0,0 0 0,0-1 0,0 0 0,0 0 0,0-1 0,14-3 0,-17 3 0,-1 0 0,0-1 0,-1 0 1,1 0-1,0 0 0,0 0 0,-1 0 0,1-1 0,-1 0 1,0 0-1,0 0 0,0 0 0,0 0 0,0 0 0,-1-1 1,1 1-1,-1-1 0,2-5 0,0 1 1,0-1 0,-1 0 0,0 0 0,-1 0 0,0 0 0,0 0 0,0-14 0,-1 2 5,-1 1 1,-4-30 0,3 41-2,-1-1 0,-1 1 0,1-1 0,-2 1 0,1 0 0,-1 0 0,-7-10 0,7 12 2,-1-1 1,0 2 0,0-1 0,0 1 0,-1-1-1,0 1 1,-1 1 0,1-1 0,-9-4 0,11 8-6,-1-1 0,1 1-1,-1 0 1,0 0 0,0 1 0,0-1 0,0 1 0,0 0 0,0 0 0,0 1 0,-1 0 0,1 0 0,0 0-1,0 0 1,0 1 0,-6 1 0,7 0-10,-1 0 0,0 0 0,0 0-1,1 1 1,-1-1 0,1 1 0,0 1-1,0-1 1,0 0 0,0 1 0,1 0 0,-1 0-1,1 0 1,0 0 0,-4 9 0,-5 7-305,2 1 0,-9 23 1,17-39 165,-8 26-2163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4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31607,'0'0'628,"0"8"-564,-3 93-21,1-38 1,5 66 1,-2-120-68,1-1 1,-1 1-1,1-1 0,1 0 1,0 1-1,0-1 0,0-1 1,1 1-1,0 0 0,1-1 1,10 14-1,-9-20-1237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5:4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13 31383,'0'0'731,"0"-3"-654,-2-7-79,-6 18-16,2-2 26,-6 7 1,0 0 0,1 0 0,1 1 0,0 1 0,1-1 0,0 2 0,1-1 0,1 1 0,0 1 0,1-1 0,1 1 0,1 0 0,0 0 0,2 0 0,-1 1 0,2-1 1,1 24-1,0-37-11,1 0 1,0 0 0,0 0 0,0 0 0,1-1 0,-1 1 0,1 0 0,0-1 0,0 1 0,0-1 0,0 0 0,0 0 0,1 0-1,0 0 1,-1 0 0,1 0 0,0 0 0,1-1 0,-1 0 0,0 0 0,1 0 0,-1 0 0,1 0 0,-1 0 0,8 1 0,3 1-14,0 0 1,0-1-1,1 0 1,-1-1-1,27 0 1,-20-2 3,-12 1 9,0-1 0,1 0 0,-1-1 0,0 0 0,17-3 0,-24 3 2,0 0 0,0 0 0,0 0 0,0 0 0,0 0 0,0 0-1,0-1 1,-1 1 0,1 0 0,0-1 0,-1 1 0,1-1 0,-1 0-1,0 0 1,1 1 0,-1-1 0,0 0 0,0 0 0,0 0 0,0 0-1,-1 0 1,1-1 0,-1 1 0,1 0 0,-1 0 0,0 0 0,1 0-1,-1-1 1,-1-2 0,2-1 5,-1 1 0,0 0-1,-1 0 1,0 0 0,1 0 0,-1 0-1,-1 0 1,-2-7 0,2 9-1,0 0-1,0 0 1,0 1 0,-1-1 0,1 0-1,-1 1 1,1-1 0,-1 1-1,0 0 1,0 0 0,0 0-1,0 0 1,-4-1 0,0 0-4,1 0 0,-1 1 0,1 0 0,-1 0 0,0 0 0,0 1 0,-14-1 0,18 2-20,0-1 0,-1 2 0,1-1 0,0 0 1,0 1-1,-1-1 0,1 1 0,0 0 0,0 0 0,0 0 0,0 1 0,0-1 0,0 1 0,0 0 0,0-1 0,1 1 0,-1 0 0,-3 4 0,-13 20-625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1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29878,'0'0'857,"-89"158"-1290,80-96 209,9-1 72,0-7 104,12-6 48,47 0 0,-5-11 0,-4-10-496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2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89 222 3921,'0'0'24052,"-3"2"-23671,3-2-330,-1 0-1,1 1 1,0-1-1,-1 0 1,1 0 0,0 1-1,-1-1 1,1 0-1,-1 0 1,1 0 0,0 0-1,-1 1 1,1-1-1,-1 0 1,1 0 0,0 0-1,-1 0 1,1 0-1,-1 0 1,1 0 0,-1 0-1,1 0 1,0 0 0,-1-1-1,1 1 1,-1 0-1,1 0 1,0 0 0,-1 0-1,1-1 1,0 1-1,-1 0 1,1 0 0,0 0-1,-1-1 1,1 1-1,0 0 1,-1-1 0,1 1-1,0 0 1,-1-1-1,1-1-7,0 1-1,0-1 0,-1 1 0,1-1 1,0 1-1,0-1 0,1 1 0,-1-1 0,0 1 1,0-1-1,1 1 0,-1-1 0,1 1 1,0-1-1,-1 1 0,2-2 0,7-14-40,0 0-1,1 1 0,1 0 0,0 0 0,1 2 1,1-1-1,0 2 0,1-1 0,0 2 0,29-19 1,-41 29-1,1 1 1,-1-1-1,1 1 1,-1-1 0,1 1-1,0 0 1,0 0-1,-1 1 1,1-1-1,0 0 1,0 1 0,0 0-1,0 0 1,0-1-1,0 2 1,0-1-1,0 0 1,0 1 0,-1-1-1,1 1 1,0 0-1,0 0 1,-1 0-1,1 0 1,0 0-1,-1 1 1,1-1 0,-1 1-1,1 0 1,-1 0-1,0 0 1,0 0-1,0 0 1,0 0 0,0 0-1,-1 1 1,1-1-1,0 1 1,-1-1-1,2 4 1,2 5 12,-1 0 0,0 0 1,0 1-1,-1 0 0,0-1 0,-1 1 0,-1 0 1,1 18-1,-1-21-12,-1 0 1,0 0-1,-1 0 0,0-1 1,0 1-1,-1 0 1,0-1-1,-1 1 0,1-1 1,-2 0-1,1 0 1,-1 0-1,0 0 1,-1-1-1,-6 9 0,-14 12 17,-2-1 0,0-1-1,-2-2 1,-1 0 0,-1-3-1,0 0 1,-47 22 0,34-26 171,76-15-131,119-14-20,-122 9-18,8 0-2,37 2 1,-39 1-16,-33 0-74,-1 0 1,1 0-1,-1 0 1,1 1-1,-1-1 1,1 0 0,-1 0-1,1 1 1,-1-1-1,1 1 1,-1-1-1,0 1 1,1 0-1,-1 0 1,0-1-1,0 1 1,1 0-1,-1 0 1,0 0-1,0 0 1,0 1 0,0-1-1,0 0 1,0 0-1,0 1 1,-1-1-1,1 0 1,0 1-1,-1-1 1,1 1-1,-1-1 1,1 2-1,0 6-6871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2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7 161 29878,'0'0'2156,"0"0"-2155,-1 0 1,1 0 0,0 0 0,0 0 0,-1 0 0,1 0 0,0 0 0,0 1 0,-1-1 0,1 0 0,0 0 0,0 0 0,-1 0 0,1 0 0,0 1-1,0-1 1,0 0 0,-1 0 0,1 0 0,0 1 0,0-1 0,0 0 0,0 0 0,-1 0 0,1 1 0,0-1 0,0 0 0,0 0 0,0 1 0,0-1-1,0 0 1,0 0 0,0 1 0,0-1 0,0 0 0,0 1 0,0-1 0,0 0 0,0 1 0,0 7-1,0 0-1,0 0 1,1 0 0,0 0 0,1 1 0,0-2-1,0 1 1,0 0 0,1 0 0,0-1 0,1 1-1,0-1 1,0 0 0,0 0 0,1-1 0,0 1-1,1-1 1,-1 0 0,13 10 0,-12-11-1,0 0 0,0-1 1,1 0-1,-1-1 0,1 1 0,-1-1 1,1-1-1,12 4 0,-5-3 1,0-1 1,0 0-1,23-1 1,-33-2-2,-1 1 0,1-1 0,-1 0 0,0 0 0,1-1 0,-1 1 0,0 0 0,0-1 0,0 0 1,0 0-1,0 0 0,0 0 0,0 0 0,-1-1 0,1 1 0,-1-1 0,0 0 0,0 1 0,0-1 0,0 0 0,0 0 0,1-5 0,3-3 5,-1 0-1,0 0 0,-1-1 0,-1 0 0,3-15 1,-3 7 15,-2 0 0,-1-30 1,0 20 4,-1 22-20,0 0 0,-1 1 0,1-1 0,-2 0-1,1 1 1,-1 0 0,0-1 0,0 1 0,-9-12 0,7 10 0,4 7-6,-1 1 0,0-1 0,0 0 1,1 1-1,-1 0 0,0-1 1,0 1-1,0 0 0,-1 0 1,1 0-1,0 0 0,0 0 1,0 0-1,-1 1 0,1-1 0,-1 1 1,1-1-1,0 1 0,-1 0 1,-3 0-1,-50 5-29,56-5 31,-7 1-5,1 0 1,0 1-1,-1 0 1,1 0 0,0 1-1,0 0 1,0 0-1,1 0 1,-1 1-1,1-1 1,-7 8 0,8-8-68,0 0-1,1 1 1,0 0 0,-1 0 0,1 0 0,1 0 0,-1 1 0,1-1 0,-1 1-1,1 0 1,1-1 0,-1 1 0,1 0 0,0 0 0,-1 5 0,1 5-1514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3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31607,'0'0'496,"-6"0"-712,24 0-296,-1 0 48,-2 3-969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2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25045,'0'0'6866,"7"-9"-6858,2-2-9,0 1 1,0 0 0,1 1-1,0 0 1,1 0-1,0 1 1,0 1-1,0 0 1,1 0 0,0 1-1,1 1 1,-1 0-1,1 0 1,0 1-1,0 1 1,1 1 0,-1-1-1,20 1 1,-32 2 0,-1 0 0,1 0-1,0 0 1,0 1 0,-1-1 0,1 0 0,0 1 0,-1-1 0,1 0 0,-1 1-1,1-1 1,0 1 0,-1-1 0,1 1 0,-1-1 0,1 1 0,-1-1 0,1 1-1,-1-1 1,0 1 0,1 0 0,-1-1 0,0 1 0,1 0 0,-1-1 0,0 1-1,0 0 1,1-1 0,-1 1 0,0 0 0,0 1 0,1 29-3,-1-24 7,0 2 3,0 2 2,0 1 1,0-1 0,-1 0-1,-1 1 1,0-1 0,0 0-1,-5 12 1,-4 4-2,-1 0 0,-2-1 0,-1 0 0,-1-1-1,-1-1 1,-1 0 0,-38 37 0,52-56-7,3-3-2,0 0 0,1 0 0,-1 0 0,1 0-1,0 0 1,0 0 0,0-1 0,0 1 0,0 0 0,0 0 0,0 0-1,1 3 1,0-1-1,-1-3 2,0 0 0,0 0 0,0-1 0,1 1 0,-1 0 0,0 0 0,1-1 0,-1 1 0,1 0 0,-1-1 0,1 1 0,-1 0 0,1-1 0,-1 1 0,1-1 0,0 1 0,-1-1 0,1 1 0,0-1 0,-1 1 0,1-1 0,0 0 0,0 1 0,-1-1 0,1 0 0,0 0 0,0 1 0,0-1 0,-1 0 0,1 0 0,2 0 0,33 1 0,-26-1 1,9 0 1,13 1 2,-1-2 1,1-1 0,60-12-1,-61 7-27,-20 5-255,0 0-1,21-9 0,-30 9-828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27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46 155 29934,'0'0'2218,"-15"-8"-2091,14 9-127,0-1 1,0 1-1,0-1 0,0 1 1,0-1-1,0 1 1,0 0-1,0 0 0,0-1 1,1 1-1,-1 0 0,0 0 1,0 0-1,1 0 1,-1 0-1,0 0 0,1 0 1,-1 0-1,1 0 0,0 0 1,-1 1-1,1 0 1,-9 29-2,7-11 1,0 1 0,1 0 0,3 26 0,-1-42-2,0 0 1,0 0-1,1 0 0,-1-1 1,1 1-1,0 0 0,0 0 1,1-1-1,-1 0 0,1 1 1,0-1-1,0 0 0,1 0 1,-1 0-1,1-1 0,0 0 1,0 1-1,0-1 1,0 0-1,8 3 0,-3-1-4,0 0 0,0-1 0,1 0 0,0-1 0,-1 0-1,1 0 1,0-1 0,0-1 0,17 2 0,-21-3 0,0 0-1,0 0 1,0-1 0,0 0 0,0 0-1,0 0 1,8-3 0,-11 2 2,0 0 1,0 0-1,0 1 1,-1-2-1,1 1 1,0 0-1,-1-1 1,0 1-1,1-1 1,-1 0-1,0 1 1,-1-1-1,1 0 1,2-5-1,0-2 6,0-1-1,-1 1 1,0 0-1,-1-1 1,0 0-1,0 1 1,-1-13 0,-3-78 73,1 88-68,1 3 0,-1 1-1,-1-1 1,0 1 0,0-1 0,-1 1-1,0 0 1,0 0 0,-1 0 0,-8-12-1,9 16-8,0 0-1,-1 1 0,1-1 0,-1 1 0,0 0 1,0 0-1,0 1 0,-1-1 0,1 1 0,-1 0 1,0 0-1,0 0 0,0 1 0,0 0 1,0 0-1,-1 0 0,-6-1 0,-2 1-54,1 0 0,-19 1 0,27 1-101,0 0-1,1 0 1,-1 1-1,1-1 1,-1 1 0,1 0-1,-1 1 1,1-1-1,0 1 1,-7 3-1,-5 8-3609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2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30687,'0'0'1344,"-6"2"-1315,-1 1-25,0 0 0,0 1 0,0 0 1,0 1-1,1 0 0,0 0 0,0 0 0,0 0 0,0 1 0,1 0 0,0 0 0,0 1 0,1-1 0,-7 14 1,5-8-87,1 0 0,0 0 1,1 1-1,1-1 0,0 1 1,0 0-1,2 0 0,-2 24 1,5-30-4868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2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21989,'0'0'9977,"0"0"-9976,0-1 1,0 1 0,0 0 0,0 0 0,0-1 0,0 1 0,0 0 0,0-1 0,0 1 0,0 0 0,0-1-1,1 1 1,-1 0 0,0 0 0,0-1 0,0 1 0,1 0 0,-1 0 0,0-1 0,0 1 0,0 0 0,1 0 0,-1 0-1,0-1 1,0 1 0,1 0 0,-1 0 0,0 0 0,1 0 0,-1 0 0,0 0 0,1 0 0,-1 0 0,0-1-1,0 1 1,1 0 0,-1 0 0,1 0 0,5 2-4,0-1-1,1 1 0,-1 0 0,0 1 1,7 3-1,18 7 9,7-5-6,0-2 1,0-1-1,0-2 1,64-3-1,-59 0 3,-43 0 248,2 52-269,1 0 1,3 0 0,25 96-1,-21-108 25,-4-21-4,0-1-1,-2 1 0,-1-1 0,0 1 0,-1 0 1,-1 35-1,-2-52-1,0 0-1,0 0 1,0 0 0,0 0 0,0 0-1,0 0 1,0-1 0,-1 1 0,1-1-1,-1 1 1,1-1 0,-1 1 0,0-1-1,1 0 1,-1 0 0,0 0 0,0 0-1,-4 2 1,-40 15 8,40-16-8,-22 8-10,-1-1 1,-1-1 0,1-2-1,-1 0 1,-40 1-1,70-7 2,-1-1-1,1 1 0,-1 0 1,1 0-1,0 0 0,-1-1 1,1 1-1,-1 0 0,1-1 1,0 1-1,-1 0 0,1-1 1,0 1-1,0 0 0,-1-1 1,1 1-1,0 0 0,0-1 1,-1 1-1,1-1 0,0 1 1,0-1-1,0 1 0,0 0 1,0-1-1,0 1 1,0-1-1,-1 1 0,1-1 1,1 1-1,-1-1 0,0 0 1,0-20-392,1 17 197,1-22-1183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2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29198,'0'0'2183,"1"28"-2033,3 88-88,-4-107-55,1-1-1,0 1 0,1 0 0,0-1 1,4 12-1,-4-16 1,0 1 0,1-1 0,0 0 0,0 0 1,6 8-1,-3-6 3,-3-3-7,0 0 0,0 0 0,1 0 1,-1 0-1,1-1 0,0 1 0,0-1 0,7 3 0,-9-4-7,1 0 0,-1 0 0,1 0-1,-1-1 1,1 1 0,-1-1 0,1 0 0,0 1 0,-1-1 0,1 0-1,0-1 1,-1 1 0,1 0 0,0-1 0,-1 0 0,4-1-1,-3 0 38,-1-1 0,1 1 0,-1-1-1,0 0 1,0 0 0,0 0-1,0 0 1,-1 0 0,1-1 0,-1 1-1,0 0 1,0-1 0,0 1-1,1-7 1,8 12-38,-3 3 4,0-1 0,-1 2 0,0-1 0,0 1-1,9 10 1,14 15 4,-24-26-141,0-1 1,0 1-1,1-1 1,0 0-1,0 0 1,0-1-1,0 0 1,0 0-1,1 0 0,-1-1 1,1 0-1,0 0 1,0 0-1,11 0 1,-8-2-4406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2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30839,'0'0'1142,"5"5"-1092,2 4-29,0 0-1,0 0 1,-1 1 0,0-1-1,0 2 1,-1-1 0,-1 0-1,6 22 1,21 104 27,-18-74-43,-9-38-480,0 0 1,-2 1-1,0 25 1,-2-41-2228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2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30935,'0'0'1000,"0"17"-959,0 55-31,0-66-8,0 1 0,0-1 1,1 1-1,0-1 1,0 1-1,5 9 0,-5-13-1,0 0 0,0 0 0,1-1 0,-1 1-1,1-1 1,0 1 0,0-1 0,0 0 0,0 1-1,0-1 1,4 2 0,-1-1-6,-1-1 0,1 0 0,0 0 0,-1 0 0,1-1 0,0 0 0,0 0 0,0 0 0,0-1 0,0 1 0,1-1 0,-1 0 0,0-1 0,8-1 0,-10 1-4,0 1 0,0-1 0,0 0 0,0 0 0,0-1 0,0 1 0,0-1 0,4-3 0,15-6-22,-21 11 35,0 0-1,0 0 0,-1 0 0,1 0 0,0 0 0,0 0 0,-1 0 0,1 0 0,0 1 0,0-1 1,-1 0-1,1 1 0,0-1 0,-1 0 0,1 1 0,0-1 0,-1 1 0,1-1 0,-1 1 0,1-1 1,-1 1-1,1 0 0,-1-1 0,1 1 0,-1-1 0,0 1 0,1 0 0,-1-1 0,0 1 0,1 1 1,9 26 54,-8-23-43,15 52 7,-3 1 1,-2 0-1,-3 1 1,-2 0-1,-1 64 1,-6-121-20,0 0 0,0 0 0,0 0 0,-1-1 0,1 1 0,0 0 0,-1 0 1,0-1-1,1 1 0,-1 0 0,0-1 0,0 1 0,0-1 0,0 1 0,0-1 1,0 1-1,0-1 0,-3 2 0,2-1-2,-1 0 1,0 0 0,0 0-1,0-1 1,0 1-1,-1-1 1,1 0-1,0 0 1,-6 1-1,-7 0-35,0-1-1,-1 0 0,-23-3 1,15 1-88,-27-1-1263,2-7-4105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3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29478,'0'0'1878,"0"0"-1803,0-2-53,1 31 59,2 0-1,2-1 1,7 29 0,5 30-34,-14-60-35,6 30 41,0 81 0,-9-138-93,-1 1-1,1-1 0,-1 1 0,1-1 0,-1 1 0,1-1 1,-1 0-1,1 1 0,-1-1 0,1 1 0,-1-1 0,0 0 1,1 0-1,-1 1 0,1-1 0,-1 0 0,0 0 0,1 0 1,-1 0-1,0 0 0,1 1 0,-1-1 0,0-1 0,1 1 1,-1 0-1,0 0 0,1 0 0,-1 0 0,0 0 1,0-1-1,-3 1-1194,-12 0-7746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3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30495,'0'0'846,"26"-13"-684,85-37-53,-101 45-89,1 1-1,0 1 1,0 0-1,0 0 0,0 1 1,20-1-1,-6 1 21,179-18 114,45-6-1,-195 19-241,55 1 0,-108 6 69,0 0-81,1-1 1,-1 1-1,1 0 0,-1 0 1,0 0-1,1 0 0,-1 0 1,0 1-1,1-1 1,-1 0-1,1 1 0,-1-1 1,0 1-1,0-1 0,1 1 1,-1 0-1,0-1 1,0 1-1,0 0 0,2 2 1,2 9-5360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3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18 31511,'0'0'591,"-4"-2"-577,-8-2-18,1 1 0,-1 0 0,1 1 1,-1 0-1,0 1 0,0 0 0,-21 2 0,28-1 3,-1 0 1,1 1-1,-1 0 0,1 0 1,-1 0-1,1 1 0,0-1 1,0 1-1,-1 1 1,1-1-1,1 1 0,-1-1 1,0 2-1,1-1 0,-1 0 1,1 1-1,0 0 0,0 0 1,-5 7-1,7-6 0,0-1 0,0 0 1,1 1-1,-1 0 0,1-1 0,0 1 0,1 0 0,-1 0 1,1-1-1,0 1 0,0 0 0,1 0 0,-1-1 0,1 1 1,0 0-1,0 0 0,1-1 0,-1 1 0,1-1 0,0 0 0,0 1 1,0-1-1,1 0 0,0 0 0,0 0 0,0-1 0,0 1 1,0-1-1,5 5 0,19 11-15,54 30 1,9 6 1,-88-54 14,-1 0 1,0 0 0,1 0-1,-1 0 1,1 1 0,-1-1 0,0 0-1,0 1 1,0-1 0,0 1-1,0-1 1,0 1 0,0-1 0,-1 1-1,1 0 1,0-1 0,-1 1 0,1 0-1,-1 0 1,0-1 0,0 1-1,1 0 1,-1 0 0,0 0 0,-1-1-1,1 1 1,0 0 0,0 0-1,-1-1 1,1 1 0,-1 0 0,0 0-1,1-1 1,-1 1 0,0-1 0,0 1-1,0-1 1,0 1 0,0-1-1,-2 3 1,-4 4 5,-1 0 1,0-1-1,0 0 0,0 0 0,-13 7 0,9-6-37,-52 30 72,57-35-133,1 0 1,-1 0-1,1-1 1,-1 0-1,0 0 1,0-1 0,0 0-1,-9 1 1,7-2-942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3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47 126 27486,'0'0'997,"-4"-7"-224,-15-24-295,18 30-375,0 0-1,0-1 0,0 1 0,0 0 0,0 0 0,0 1 0,0-1 1,0 0-1,0 0 0,0 0 0,0 1 0,-1-1 0,1 1 1,0-1-1,-1 1 0,-1-1 0,1 1 94,3 0-89,14 1-146,326-20 38,-144 4 11,798-4 82,-887 19-43,382-8 50,-367 8-98,790-11 13,-641 8-14,287 35 0,-377-15-3,263 28-14,-377-34 2,-67-10-16,-1 0-1,1 0 1,-1 0 0,1 0-1,-1 0 1,1 0 0,-1 0-1,0 0 1,1 0-1,-1 1 1,0-1 0,0 0-1,0 0 1,0 0 0,0 0-1,0 1 1,0-1 0,-1 2-1,1-3-139,0 9-1100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3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30967,'0'0'986,"0"8"-971,1 3-6,0 18 10,2 0 0,12 53 0,-12-72-17,0-1-1,0 0 1,1-1-1,0 1 0,9 13 1,-10-18-3,0 0 1,0 0-1,1 0 0,-1 0 1,1-1-1,0 0 1,0 0-1,0 0 1,0 0-1,1-1 1,8 4-1,-9-4-7,-1-1 0,1 1 0,0-1 1,0 0-1,0-1 0,0 1 0,0-1 0,0 0 0,0 0 0,1 0 0,-1 0 0,0-1 0,0 1 0,0-1 0,7-3 0,-7 2-3,1 0 0,-1-1 0,0 0 0,0 0 0,0 0-1,0 0 1,-1-1 0,1 0 0,-1 1 0,0-1-1,0 0 1,2-5 0,1 0 39,0-1 1,-1 0-1,-1 0 0,0 0 0,0 0 1,-1-1-1,0 1 0,0-1 0,-1 0 1,0-20-1,-2 31 195,2 1-223,0-1 0,-1 1 1,1 0-1,-1 1 0,1-1 1,-1 0-1,0 0 0,1 0 1,-1 1-1,0-1 0,0 1 1,0-1-1,0 1 0,0 0 1,0-1-1,0 1 0,-1 0 1,2 1-1,2 5-1,5 8-86,1 0 0,1-1 0,1 0 0,0 0-1,1-1 1,0-1 0,1-1 0,1 1 0,29 17 0,-32-24-818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3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30551,'0'0'1595,"2"13"-1566,9 37-8,20 106 39,-26-122-82,-1 34-1,-4-68-101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3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30959,'0'0'984,"187"-24"-952,-143 21-32,-2 0 32,0 1-32,-10 2 0,-2 0 0,-6 0 0,-6 0-104,-10 2-208,-8 9-1145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3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31519,'0'0'416,"187"-24"-416,-151 21-24,-4 0 0,-8 3 0,-6 0-8,0 0-8,-4 0 0,4 6-72,0 5-136,-3-1-560,-9 1-13091</inkml:trace>
  <inkml:trace contextRef="#ctx0" brushRef="#br0" timeOffset="1">33 308 30935,'0'0'1208,"143"-16"-1184,-101 0-16,2-6-8,1 4-16,5 2-64,-11 5-232,-15 8-2081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0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29622,'0'0'814,"0"12"19,-15 371-158,13-351-647,1-10-8,-1 1-1,-8 33 1,3-44-519,2-12-394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29918,'0'0'1105,"19"-13"-1000,57-39-18,-74 50-71,1 0 0,-1 0 1,1 0-1,0 1 1,-1-1-1,1 1 0,0 0 1,0 0-1,0 0 1,0 0-1,0 0 0,0 1 1,0-1-1,0 1 1,0 0-1,1 0 0,-1 0 1,5 1-1,8 1 98,-6-2-76,1 0 1,-1 1-1,1 0 1,-1 1-1,21 5 0,-25-4-36,-1-1 0,1 1-1,0 0 1,-1 0-1,1 1 1,-1 0 0,0 0-1,0 0 1,0 1-1,-1-1 1,5 8-1,-5-7 6,0 1 0,-1-1 0,1 1 0,-1 0-1,-1 1 1,1-1 0,-1 0 0,0 1 0,2 12 0,-3-3 19,0 1 0,-2 30 0,1-42-22,-1-1 0,0 0-1,-1 0 1,1 1 0,-1-1 0,0 0-1,0-1 1,0 1 0,0 0 0,-1 0-1,1-1 1,-1 0 0,0 1 0,0-1-1,0 0 1,-1 0 0,-5 4 0,-1-1-11,1 0 1,-1 0 0,0-1-1,0-1 1,-21 8 0,18-9 2,0 0 1,-1 0-1,1-1 1,-1-1-1,-22 0 1,33-1-32,-1 0 1,1 0-1,-1-1 1,1 1-1,-1-1 0,1 0 1,-1 0-1,1 0 1,0 0-1,-1-1 1,1 1-1,0-1 1,0 0-1,0 0 1,0 0-1,1 0 0,-1 0 1,1-1-1,-1 1 1,1-1-1,0 0 1,-1 1-1,2-1 1,-1 0-1,0 0 1,-2-5-1,3-4-1031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30967,'0'0'984,"6"0"-1096,-3 0-232,3 3-696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38 30711,'0'0'1281,"-8"-6"-1246,2 0-31,3 4-4,1-1 0,-1 1 1,0 0-1,1 0 0,-1 0 1,0 0-1,0 0 0,-1 1 1,1 0-1,0-1 0,0 1 1,-1 0-1,1 0 0,-1 1 1,1-1-1,-6 1 0,-1-1 0,0 1 0,0 1 1,0 0-1,0 0 0,0 1 0,0 0 0,0 1 0,0 0 0,1 0 0,-1 1 0,-14 9 1,14-7 11,-1 1 0,1 0 0,0 0 0,0 1 0,-14 17 0,20-21-13,1 0 0,0 0 0,0 1 0,1 0 0,0-1 1,-1 1-1,2 0 0,-1 0 0,0 0 0,1 0 0,0 0 0,0 0 0,1 1 1,-1-1-1,1 0 0,1 8 0,0-11 0,-1 1 0,1 0-1,0-1 1,0 1 0,1-1 0,-1 1 0,0-1 0,1 1 0,0-1 0,-1 0-1,1 0 1,0 0 0,0 0 0,0 0 0,1 0 0,-1-1 0,5 4-1,7 3-1,27 13-1,-31-17 1,66 30 4,-41-20 2,-1 1 0,0 2-1,-1 2 1,42 30 0,-74-49-3,0 1 0,0 0 0,0 0 0,0 0 0,0-1 0,-1 1 0,1 0 1,0 0-1,0 0 0,-1 1 0,1-1 0,0 0 0,-1 0 0,1 0 0,-1 0 0,1 1 0,-1-1 0,1 3 1,-2-4-1,1 1 0,0 0 0,0 0 0,-1 0 0,1 0 1,0 0-1,-1 0 0,1 0 0,-1 0 0,1 0 1,-1-1-1,0 1 0,1 0 0,-1 0 0,0-1 0,1 1 1,-1 0-1,0-1 0,-1 1 0,-5 3 1,0 0 0,0-1-1,0 0 1,-15 4 0,14-5-2,-3 2-131,-1-1 0,1 0 0,-1-1 1,0 0-1,0-1 0,0-1 0,0 1 1,0-2-1,0 0 0,-20-4 0,7-9-1931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30839,'0'0'1128,"0"0"-1127,0 0 0,0 0 0,0 0 0,1 0 0,-1 0 0,0 0 0,0 0 0,0 0 0,0 0 1,0-1-1,0 1 0,1 0 0,-1 0 0,0 0 0,0 0 0,0 0 0,0 0 0,0 0 0,1 0 0,-1 0 0,0 0 0,0 0 0,0 0 1,0 0-1,0 1 0,1-1 0,-1 0 0,0 0 0,0 0 0,0 0 0,0 0 0,0 0 0,0 0 0,1 0 0,-1 0 0,0 0 0,0 1 1,0-1-1,0 0 0,0 0 0,0 0 0,0 0 0,0 0 0,0 0 0,0 1 0,0-1 0,1 0 0,-1 0 0,0 0 0,0 0 0,0 0 0,0 1 1,0-1-1,0 0 0,0 0 0,0 0 0,0 0 0,0 0 0,0 1 0,-1-1 0,6 15 13,-1 0 1,-1 0-1,-1 1 0,1 23 0,2 9 17,-5-47-31,1 9 4,0-1 0,1 1 1,0 0-1,1-1 1,0 1-1,0-1 1,1 0-1,6 12 1,-8-20-11,-1 0 1,0 0 0,0 0 0,0 0 0,1 0 0,-1 0 0,0 0-1,1-1 1,-1 1 0,1 0 0,-1-1 0,1 1 0,-1-1-1,1 0 1,0 0 0,-1 1 0,1-1 0,1 0 0,35-3-38,-18 1 50,-19 2 0,0 0 0,0 1 0,1-1 0,-1 0 0,0 1-1,0-1 1,1 1 0,-1-1 0,0 1 0,0 0 0,0-1 0,0 1-1,0 0 1,0 0 0,0 0 0,0 0 0,0 0 0,0 0 0,-1 0 0,1 0-1,0 0 1,-1 0 0,1 0 0,0 2 0,0-1-30,1 1-1,-1-1 1,1 0 0,-1 0-1,1 0 1,0 0 0,3 3 0,10 4-484,0-5-654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31551,'0'0'640,"0"8"-704,0 2-160,0 1-840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3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41 26062,'0'0'3854,"-1"-4"-3286,0 2-528,-1-1 1,1 1-1,0 0 1,-1 0-1,1 0 0,-1 0 1,1 0-1,-1 0 1,0 0-1,0 1 0,0-1 1,0 0-1,0 1 1,0 0-1,0-1 1,-1 1-1,1 0 0,0 0 1,-1 1-1,1-1 1,-1 0-1,1 1 1,-1-1-1,1 1 0,-1 0 1,1 0-1,-1 0 1,-2 0-1,0 0-40,0 1-1,0-1 1,0 1-1,1-1 1,-1 1-1,0 1 1,0-1 0,1 1-1,-1-1 1,1 1-1,-9 6 1,7-3-6,0 0 1,0 0-1,0 1 1,0 0-1,1 0 1,-6 10-1,1-3-2,2 0-1,0 1 1,0 1-1,1-1 1,1 1 0,0 0-1,2 1 1,-1-1-1,2 1 1,0 0 0,1 0-1,-1 19 1,4-33 2,-1 0 0,0 0 1,0 1-1,1-1 0,0 0 1,-1 0-1,1 0 0,0 1 0,0-1 1,0 0-1,0 0 0,0 0 1,1-1-1,-1 1 0,1 0 1,-1 0-1,1-1 0,-1 1 1,1-1-1,0 1 0,0-1 0,0 0 1,0 0-1,0 0 0,0 0 1,0 0-1,0 0 0,0 0 1,1-1-1,-1 1 0,3-1 0,9 3-35,0-1-1,0-1 1,27-1-1,-26 0 19,3 0-4,0 0 1,0-2 0,30-6 0,-42 7 24,-1-1 1,1 1 0,0-2 0,0 1 0,-1-1 0,1 0-1,-1 0 1,0 0 0,0-1 0,0 1 0,-1-1-1,1-1 1,-1 1 0,7-9 0,-9 10 7,0 0-1,0 0 1,-1 0 0,1-1-1,-1 1 1,0 0-1,1 0 1,-2-1 0,1 1-1,0-1 1,-1 1 0,1-1-1,-1 1 1,0-1 0,0 1-1,-1-1 1,1 1 0,-1-1-1,1 1 1,-1 0-1,0-1 1,-1 1 0,1 0-1,0-1 1,-1 1 0,0 0-1,-2-3 1,-6-7 41,0 1 0,-1 0-1,0 1 1,-22-17 0,9 8 14,4-2-17,15 17-40,1 0 0,-1 0 0,0 0 0,-1 1 0,1 0 0,-7-5 0,11 9-40,1 5-309,3 5 350,1-1 0,-1 1 0,2-1 0,-1 0 1,1 0-1,1 0 0,8 10 0,2 4-2,28 44 22,-9-15 9,38 75 1,-64-109-21,-2 0 0,0 1-1,0 0 1,-2 0 0,0 1 0,-2 0 0,0 0 0,0 27 0,-2-27 9,-2 22 59,1-40-75,0 0 0,-1 1 0,1-1 0,-1 0 0,0 1 1,0-1-1,0 0 0,0 0 0,0 0 0,0 0 0,0 0 0,-1 0 0,1 0 1,-3 2-1,-5 3 8,0 0 0,0-1 0,0-1 0,-1 1 0,0-1 0,0-1 0,0 0 0,0-1 0,-1 0 0,0 0 0,-12 1 0,-15 0-53,-70 0-1,96-4 25,7 0-54,0 0 1,1-1-1,-1 1 0,1-1 1,-1 0-1,1-1 0,-1 1 1,1-1-1,0 1 0,0-1 1,0 0-1,0-1 0,0 1 1,0-1-1,0 0 0,1 0 1,0 0-1,-1 0 0,1-1 0,0 1 1,0-1-1,1 0 0,-5-7 1,-7-21-2875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31143,'0'0'1039,"0"4"-993,1 29-21,1 0-1,10 54 1,-9-60-955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31511,'0'0'80,"56"-27"-4017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30871,'0'0'1128,"-4"0"-1107,1 0-23,1 0 3,0 0 1,0-1 0,0 1-1,0 0 1,1 0 0,-1 0-1,0 1 1,0-1 0,0 0-1,0 1 1,0-1 0,1 1-1,-1-1 1,0 1 0,0 0-1,1 0 1,-1 0 0,0 0-1,1 0 1,-1 0 0,1 0-1,0 1 1,-1-1 0,1 0-1,0 1 1,0-1 0,0 1-1,0 0 1,0-1 0,0 1-1,-1 2 1,0 3-4,0 1 0,0-1 0,1 1 0,0 0-1,0 0 1,1-1 0,0 1 0,2 13 0,-1-17-5,-1 1 0,1-1 0,1 0 0,-1-1 0,1 1 0,-1 0 0,1 0 0,0 0 0,0-1 0,1 1 0,-1-1 0,1 0 0,0 0 0,-1 0 0,1 0 0,1 0 0,4 3-1,83 47-94,-90-53 104,-1 1-1,0-1 1,1 0 0,-1 0 0,1 1 0,-1-1-1,0 0 1,1 0 0,-1 1 0,0-1-1,0 0 1,1 1 0,-1-1 0,0 1 0,0-1-1,1 0 1,-1 1 0,0-1 0,0 1 0,0-1-1,0 0 1,0 1 0,0-1 0,0 1-1,0-1 1,0 1 0,0-1 0,0 1 0,0-1-1,0 0 1,0 1 0,0-1 0,0 1 0,0-1-1,0 0 1,-1 1 0,1-1 0,0 1-1,0-1 1,0 0 0,-1 1 0,1-1 0,0 0-1,-1 1 1,1-1 0,-1 1 0,-16 11 90,2-5-136,8-4-47,1 0 1,-1 0-1,0-1 0,0 1 1,-1-1-1,1-1 0,-8 1 0,12-2-1484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5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 31199,'0'0'621,"0"-6"-696,0 4 74,0 5 1,-1 23 66,0 39 69,1-61-129,1 0-1,-1 0 1,1 1 0,0-1 0,0 0 0,0 0-1,1 0 1,-1-1 0,1 1 0,0 0 0,0 0-1,3 3 1,-4-6-12,0 0 0,-1-1 0,1 1 0,0 0 1,0-1-1,-1 1 0,1-1 0,0 1 0,0-1 0,0 1 0,0-1 0,0 0 0,0 1 0,0-1 0,-1 0 0,1 0 0,0 1 0,0-1 0,0 0 1,0 0-1,0 0 0,0 0 0,0-1 0,0 1 0,0 0 0,0 0 0,0 0 0,0-1 0,0 1 0,0-1 0,0 1 0,0 0 0,-1-1 1,1 0-1,0 1 0,0-1 0,-1 1 0,1-1 0,0 0 0,0-1 0,4-3-31,-1 0-1,0 0 1,0-1-1,5-7 1,-8 11 44,9-18-17,-8 15 11,0 0 1,1 0-1,-1 1 0,1-1 1,0 1-1,0 0 0,0-1 0,1 1 1,-1 1-1,1-1 0,0 0 1,6-3-1,-9 6 1,0 1 1,0 0-1,0-1 0,0 1 0,1 0 1,-1 0-1,0-1 0,0 1 0,0 0 1,0 0-1,0 0 0,0 1 0,0-1 1,0 0-1,1 0 0,-1 0 0,0 1 1,0-1-1,0 1 0,0-1 0,0 1 1,0-1-1,0 1 0,0-1 0,-1 1 1,1 0-1,0 0 0,0-1 0,0 1 1,-1 0-1,1 0 0,0 0 0,-1 0 1,1 0-1,-1 0 0,1 2 0,3 5 24,-1 0-1,0 1 0,4 16 1,-2-6-18,12 26-544,-14-36-471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31023,'0'0'860,"1"18"-828,7 57-20,-7-70-13,0-1 1,1 0 0,-1-1-1,1 1 1,0 0-1,0 0 1,1-1 0,-1 1-1,1-1 1,0 0-1,-1 0 1,1 0 0,1 0-1,-1 0 1,0-1-1,1 1 1,-1-1 0,1 0-1,0 0 1,0 0-1,0-1 1,5 2 0,-6-1-3,6 1-12,0 0 0,0-1 0,0 0 0,0-1 0,0 0 0,0 0 0,1-1 0,-1 0 0,14-2 0,-22 1 12,0 0 0,-1 0 0,1 0 0,0-1 0,-1 1 0,0 0 0,1-1 0,-1 1 0,1-1 0,-1 1 0,0 0 0,0-1 0,0 1 0,0-1 0,0 1-1,0 0 1,0-1 0,-1-1 0,1-1 7,-1 0 8,1 1 0,-1 0 0,0-1 0,0 1 0,0 0 1,0 0-1,0 0 0,-1 0 0,1 0 0,-1 0 0,0 0 0,0 0 1,0 1-1,0-1 0,-1 1 0,-4-5 0,1 2 18,0 1-1,0-1 1,-1 1-1,1 0 1,-1 0 0,-11-3-1,17 6-264,-5-1 703,3 2-3773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30935,'0'0'698,"3"5"-658,7 19 48,0 0 0,-2 1 0,0 0 0,6 39 0,8 28-38,-9-50-50,-1-4-10,9 50 0,-21-86-58,1 14 85,-1-15-52,1-1-1,-1 0 1,-1 1-1,1-1 1,0 0 0,0 1-1,0-1 1,0 0-1,0 1 1,0-1 0,0 0-1,0 1 1,-1-1-1,1 0 1,0 1 0,0-1-1,0 0 1,-1 1 0,1-1-1,0 0 1,0 0-1,-1 0 1,1 1 0,0-1-1,-1 0 1,1 0-1,0 0 1,-1 1 0,1-1-1,0 0 1,-1 0-1,1 0 1,0 0 0,-1 0-1,1 0 1,-1 0 0,-12 0-1766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31103,'0'0'688,"173"-32"-688,-138 18-8,10-2-104,-12-5-296,-10 7-841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31031,'0'0'850,"9"17"-758,1 1-67,1 3 2,0 0-1,-2 0 1,7 23-1,30 99 53,-45-142-86,0-1-1,0 1 1,0-1 0,0 1 0,0-1-1,0 0 1,-1 1 0,1-1 0,0 0 0,0 0-1,0 0 1,0 0 0,0 0 0,0 0-1,0 0 1,0 0 0,0 0 0,0 0-1,0 0 1,0-1 0,0 1 0,0 0 0,0-1-1,0 1 1,1-1 0,7-5-60,-1 0 0,1-1 1,-1 0-1,13-16 0,-10 12 17,22-19 0,-30 27 67,1 1-1,-1 0 1,0 0-1,1 0 0,-1 0 1,1 1-1,0-1 0,0 1 1,5-1-1,-7 2-1,-1 0-1,1 0 0,-1 0 1,1 0-1,0 0 0,-1 0 1,1 0-1,-1 1 0,1-1 1,-1 1-1,1-1 0,-1 1 1,0 0-1,1-1 0,-1 1 1,0 0-1,1 0 0,-1 0 1,0 0-1,0 0 0,0 0 1,0 0-1,0 1 0,0-1 1,0 0-1,1 2 0,-2-2-28,33 60 334,-30-54-650,0 0 0,0 0 1,-1 0-1,0 0 1,-1 1-1,1-1 1,-1 11-1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19 236 21885,'0'0'10154,"47"104"-10146,-38-85 0,-3-6-8,0 1 0,-3-6-104</inkml:trace>
  <inkml:trace contextRef="#ctx0" brushRef="#br0" timeOffset="1">1 1 31383,'0'0'688,"18"5"-856,-3 8-376,-1-2-5394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31599,'0'0'436,"5"16"-412,16 48-23,-21-63-5,0 0 0,0 0 1,0 0-1,0 0 0,1 0 0,-1-1 0,0 1 0,1 0 0,-1 0 1,0-1-1,1 1 0,-1 0 0,1 0 0,-1-1 0,1 1 0,-1-1 1,1 1-1,0 0 0,-1-1 0,1 1 0,0-1 0,0 0 1,-1 1-1,1-1 0,0 1 0,0-1 0,-1 0 0,1 0 0,0 1 1,0-1-1,0 0 0,0 0 0,0 0 0,-1 0 0,1 0 0,0 0 1,0 0-1,0 0 0,0-1 0,-1 1 0,1 0 0,0 0 0,0-1 1,0 1-1,0-1 0,2 0-15,1 0-9,-1-1-1,1 0 1,0 0-1,-1 0 0,1 0 1,-1-1-1,0 1 1,0-1-1,5-5 1,27-35-295,-18 22 156,15-9 211,-32 30-30,0 0-1,1 0 0,-1 0 0,0 0 0,0 0 1,0-1-1,0 1 0,1 0 0,-1 0 0,0 0 1,0 0-1,0 0 0,1 0 0,-1 0 0,0 0 1,0 0-1,0 0 0,1 1 0,-1-1 0,0 0 1,0 0-1,0 0 0,0 0 0,1 0 0,-1 0 1,0 0-1,0 0 0,0 0 0,0 1 0,0-1 1,1 0-1,-1 0 0,0 0 0,0 0 0,0 0 1,0 1-1,0-1 0,0 0 0,0 0 0,0 0 1,1 0-1,-1 1 0,0-1 0,0 0 0,0 0 1,0 0-1,0 1 0,0-1 0,0 0 0,0 0 1,0 0-1,0 1 0,0-1 0,0 0 0,-1 0 1,1 0-1,0 0 0,0 1 0,1 15-16,-1-14 61,1 28-3,2 26 6,-3-53-82,0 0-1,1 0 1,0 0-1,0 0 1,0 0-1,0 0 0,0 0 1,0 0-1,1 0 1,-1-1-1,1 1 1,0 0-1,3 2 0,5 1-518,1-5-575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4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28790,'0'0'2266,"-15"10"-2109,-5 2-129,-20 17 0,38-27-26,0 0 0,1-1 0,-1 1 0,1 0 1,-1 0-1,1 0 0,0 0 0,0 0 0,0 0 0,0 0 0,0 0 0,0 0 0,0 1 0,1-1 0,-1 0 0,1 0 0,0 1 0,-1-1 0,1 0 0,0 1 0,1-1 0,-1 0 0,1 3 0,-1 6 7,1-4-7,-1 0 0,1 0 1,0 0-1,0 0 0,0 0 1,1-1-1,0 1 0,1-1 1,0 1-1,6 11 0,-3-9-1,1 0 0,0 0-1,1-1 1,-1 0 0,1-1 0,12 9-1,-9-8 5,0-1-1,0 0 0,1-1 0,0-1 0,0 1 0,1-2 0,0 0 1,0 0-1,0-2 0,0 1 0,0-1 0,0-1 0,0-1 1,1 0-1,-1 0 0,18-4 0,-28 4-1,0-1-1,-1 0 1,1 0-1,0 0 1,-1-1-1,1 1 1,-1-1-1,1 1 1,-1-1-1,1 0 1,-1 0-1,0 0 1,0 0-1,0 0 1,0 0-1,0-1 1,-1 1-1,1-1 1,-1 1-1,0-1 1,1 0-1,-1 1 1,0-1-1,-1 0 1,2-3-1,1-7 13,-1 0 1,-1 0-1,0 0 0,0-16 0,-2 23-3,0-1-1,0 0 1,-1 1-1,0-1 1,0 1-1,0-1 1,-1 1-1,0 0 1,0 0-1,-1 0 1,1 0-1,-1 1 1,-1-1-1,1 1 1,-1 0-1,0 1 1,0-1-1,-8-5 0,2 2-1,1 1-1,-1 0 1,-1 0-1,1 1 1,-1 1-1,0 0 0,0 1 1,-25-6-1,19 7-48,0 1 0,-19 0 1,32 2 9,0 0 0,0 0 1,1 1-1,-1 0 1,0-1-1,1 1 1,-1 1-1,0-1 1,1 1-1,0 0 1,-1 0-1,1 0 1,-5 4-1,3 0-229,1 0-1,-1 1 1,1 0 0,0 0-1,1 0 1,-6 12 0,0 7-3292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48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16684,'0'0'15471,"-2"1"-15438,0-1-33,1 1 0,-1 0 1,1-1-1,0 1 0,0 0 0,0 0 0,-1 0 0,1 0 0,0 0 0,0 1 1,0-1-1,1 0 0,-1 0 0,0 1 0,0-1 0,1 0 0,-1 1 0,0-1 1,1 1-1,0-1 0,-1 1 0,1-1 0,0 1 0,0-1 0,0 1 0,0 1 1,-1 52-5,1-40-2,0-14 3,0 0 1,1 0 0,-1 0-1,0 0 1,0 0 0,1 0 0,-1 0-1,0 0 1,1 0 0,-1 0-1,1-1 1,-1 1 0,1 0 0,0 0-1,-1-1 1,1 1 0,0 0-1,0-1 1,-1 1 0,1 0 0,0-1-1,0 1 1,0-1 0,0 1 0,-1-1-1,1 0 1,0 1 0,0-1-1,0 0 1,0 0 0,0 0 0,0 0-1,0 1 1,0-1 0,0 0-1,0-1 1,0 1 0,0 0 0,0 0-1,0 0 1,0-1 0,0 1-1,0 0 1,0-1 0,-1 1 0,1-1-1,0 1 1,0-1 0,0 1-1,-1-1 1,1 0 0,0 1 0,0-1-1,-1 0 1,1 0 0,-1 1 0,1-1-1,-1 0 1,1 0 0,-1 0-1,1-1 1,2-21 100,-2-44 0,-1 65-34,7 44-53,1-1 0,2 0 0,16 41 0,-8-26-4,-6-18-1,-2 1 1,-1 0-1,-1 1 1,3 78-1,-11-117-5,-1 1 1,1-1-1,0 1 0,0-1 1,-1 1-1,1-1 1,0 1-1,-1-1 0,0 1 1,1-1-1,-1 0 1,0 1-1,0-1 0,0 0 1,1 0-1,-1 1 1,-1-1-1,1 0 0,0 0 1,0 0-1,0 0 1,0 0-1,-1-1 0,1 1 1,0 0-1,-1-1 1,1 1-1,-1-1 0,1 1 1,-1-1-1,-1 1 1,-5 0 0,-1 1-1,0-1 1,0-1 0,-11 0 0,10 0-5,-15 0-214,0-1 0,0-1 0,0-1 0,1-1 0,-44-13 0,26 4-3541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6:5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24573,'0'0'7328,"-7"6"-7289,-33 23-34,39-27-1536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7:0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29670,'0'0'2034,"0"0"-1971,-2 1-50,0 0 0,0 0 0,1 0-1,-1 0 1,0 1 0,1-1 0,-1 1 0,1-1 0,0 1 0,0-1 0,-1 1 0,0 2 0,-1 0-3,-97 127 145,84-109-151,-24 45 0,35-58 0,2 0 1,-1 1 0,1-1-1,0 1 1,1-1 0,0 1-1,1 0 1,-1 15 0,2-25-5,0 1-1,1 0 1,-1-1 0,0 1 0,0 0 0,1-1 0,-1 1 0,0-1 0,1 1 0,-1 0 0,1-1 0,-1 1 0,1-1 0,-1 1 0,1-1 0,-1 1 0,1-1 0,-1 0 0,1 1 0,-1-1 0,1 0 0,0 1 0,-1-1 0,1 0 0,0 0 0,-1 0 0,1 1 0,0-1 0,-1 0 0,1 0 0,1 0 0,29 0 2,-22 0-2,21 1 1,0-2-1,0-1 1,55-12 0,-20-5-646,-53 14-546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7:0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46 263 27342,'0'0'4418,"-7"18"-4346,-19 58-39,23-66-8,0 1 0,1 1-1,0-1 1,1 0-1,0 0 1,1 1 0,1 19-1,1 3 6,-2 56-11,0-88-58,0 1 1,1-1-1,-1 1 0,1-1 0,0 1 1,0-1-1,-1 0 0,2 1 1,-1-1-1,0 0 0,0 0 1,1 0-1,2 4 0,5 3-859</inkml:trace>
  <inkml:trace contextRef="#ctx0" brushRef="#br0" timeOffset="1">408 14 31335,'0'0'638,"-4"-11"-595,3 11-44,0-1-1,0 1 0,0 0 1,0-1-1,0 1 0,1 0 1,-1 0-1,0 0 1,0-1-1,0 1 0,0 0 1,0 0-1,0 0 0,0 0 1,0 1-1,1-1 0,-1 0 1,0 0-1,0 1 1,0-1-1,0 0 0,0 1 1,1-1-1,-1 0 0,0 1 1,0 0-1,1-1 1,-1 1-1,0-1 0,1 1 1,-2 0-1,-21 23 9,23-23-7,-26 33 23,2 1 1,1 2 0,2 0 0,1 1-1,2 1 1,2 1 0,-21 78-1,33-97-18,0-1-1,2 1 1,0-1-1,2 41 1,0-57-5,1-1 1,-1 0-1,1 0 0,0 1 0,0-1 1,0 0-1,1 0 0,-1 0 1,1 0-1,-1-1 0,1 1 1,0 0-1,4 3 0,-1-1 2,0 0-1,0 0 1,1-1-1,0 0 0,12 7 1,-3-4-2,1 0-1,-1-2 1,1 1 0,27 4 0,-27-8-16,0-1 1,26-1 0,-21 0 9,-20 0 6,1 0 0,-1 0 0,0 0 0,0 0 0,0 0 0,0-1 0,0 1 0,0 0 0,0-1-1,0 1 1,0-1 0,0 1 0,0-1 0,0 1 0,0-1 0,0 0 0,-1 1 0,1-1 0,0 0 0,0 0 0,-1 0 0,1 1 0,0-1 0,-1 0 0,1 0 0,-1 0 0,1 0 0,-1 0 0,1 0 0,-1 0 0,0-2 0,1-4 1,0 1 0,0-1 0,-1 1 0,-1-10 1,1 1 5,-1 7-4,0 0 0,0 1 0,0-1-1,-1 0 1,0 0 0,-1 1 0,0 0 0,0-1 0,0 1 0,-1 0 0,0 0-1,0 1 1,-1-1 0,0 1 0,0 0 0,-1 0 0,1 1 0,-1 0 0,-8-6 0,5 4-7,-1 1 0,0 0-1,0 0 1,-1 1 0,1 0 0,-1 1 0,0 0 0,0 1 0,-1 0 0,1 1 0,0 0 0,-19 0 0,30 2 4,-3 0-9,-1-1-1,1 2 1,-1-1-1,0 0 1,1 1-1,-7 1 1,9-1 2,0-1 1,0 1 0,0 0 0,0 0-1,0-1 1,0 1 0,0 0 0,1 0-1,-1 0 1,0 0 0,0 0-1,1 0 1,-1 0 0,1 0 0,-1 0-1,1 0 1,-1 1 0,1-1 0,0 0-1,-1 0 1,1 0 0,0 2-1,-1 6-243,0-1-1,1 0 0,0 1 0,2 14 0,5 2-1990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7:0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31471,'0'0'6,"0"6"89,-3 41 165,4 62 0,-1-107-259,0-1 0,1 1 1,-1-1-1,0 1 0,1-1 0,0 1 0,-1-1 0,1 1 0,0-1 0,0 0 1,0 0-1,0 1 0,0-1 0,0 0 0,0 0 0,0 0 0,1 0 0,-1 0 1,0 0-1,1 0 0,-1-1 0,0 1 0,1 0 0,-1-1 0,1 1 0,-1-1 1,4 1-1,-2 0-2,1-1 0,-1 1-1,1-1 1,-1 0 0,1 0 0,-1 0 0,1 0 0,-1-1 0,1 0 0,-1 1 0,1-1 0,3-2 0,5-4-29,-1-1 0,0 0 1,0-1-1,-1 0 1,18-19-1,6-6-86,-28 27 102,-5 6 19,-1 0 0,1 0 0,0 1 0,0-1 0,0 0 0,-1 0 0,1 0 0,0 1 0,0-1 0,0 0 0,0 1 0,0-1 0,0 1 0,0-1 0,1 1 0,-1 0 0,2-1 0,-3 20 139,1-7-138,0 0-1,1 0 1,0-1-1,0 1 0,1-1 1,1 0-1,0 0 1,1 0-1,0 0 1,0-1-1,8 12 1,-11-20-98,-1-1 0,1 1 1,0-1-1,-1 1 0,1-1 1,0 0-1,0 0 0,0 0 1,0 0-1,0 0 0,0 0 1,0-1-1,0 1 0,0-1 1,0 1-1,1-1 0,-1 0 1,0 0-1,0 0 0,0 0 1,4 0-1,7 0-4724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7:0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54 31079,'0'0'933,"-5"19"-909,-1 3-19,-5 34 0,11-54-5,0-1 0,0 1 0,1 0 0,-1 0 0,0 0 0,0 0 0,1 0 0,0 0 0,-1 0 0,1 0 0,0-1 0,0 1 0,0 0 0,0-1 0,0 1 0,0 0 0,0-1 0,0 1 0,1-1 0,-1 0 0,1 1 0,-1-1 1,1 0-1,0 0 0,-1 0 0,1 0 0,0 0 0,0-1 0,-1 1 0,4 0 0,0 2 0,5 0 0,1 0 1,0-1 0,0 0-1,-1 0 1,1-1 0,0 0-1,0-1 1,18-2 0,-26 2-2,0 0 0,0-1-1,0 1 0,0 0 1,1-1-1,-1 0 1,0 0-1,0 0 0,0 0 1,0 0-1,-1-1 0,1 1 1,0-1-1,0 0 1,-1 0-1,1 0 0,-1 0 1,0 0-1,1 0 1,-1-1-1,0 1 0,0-1 1,2-5-1,-1 2 3,0-1 0,-1 0 0,1 0 0,-2 0 0,1 0 0,-1 0 0,0 0 0,-1 0 0,1-8 1,-2 12 1,1 0 0,0 1 1,-1-1-1,1 0 1,-1 1-1,0-1 1,1 0-1,-1 1 1,-1-1-1,1 1 1,0 0-1,-1-1 1,1 1-1,-1 0 1,-2-3-1,0 1 0,-1 0-1,1 0 1,-1 1 0,1 0-1,-1 0 1,0 0 0,-7-3-1,1 2-13,0 0 0,0 1-1,-1 0 1,0 0 0,0 1-1,-21 0 1,30 1-5,0 1 1,0 0-1,0 0 1,0 0-1,-1 1 1,1-1-1,0 0 1,0 1-1,0 0 1,0 0-1,0 0 1,0 0-1,1 1 1,-1-1-1,0 1 1,1-1-1,-1 1 1,1 0 0,-1 0-1,1 0 1,0 0-1,0 1 1,0-1-1,0 0 1,-2 4-1,-4 16-797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7:0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30719,'0'0'1449,"5"10"-1430,9 21 18,-2 2 1,13 49-1,-22-72-32,18 77 11,41 112 0,-60-195-84,-1 1 0,1 0 0,-1 0 0,0 0 0,0 0 0,-1 0 0,1 6 0,-1-3-693</inkml:trace>
  <inkml:trace contextRef="#ctx0" brushRef="#br0" timeOffset="1">1 274 31823,'0'0'192,"193"-54"-168,-131 43-8,3 3 0,-5 6-16,5 2-16,-20 0-216,-16 2-872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7:0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31207,'0'0'888,"36"50"-880,-24-25 0,-3-1-8,0-3 0,3 11-24,-3-8-192,-3-2-736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7:0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 28390,'0'0'3756,"2"-1"-3636,-3 7 52,-16 30-161,-31 51 0,-6 7 0,46-78-16,0 0-1,1 0 1,1 1 0,1-1-1,0 1 1,1 0 0,1 1-1,-2 28 1,5-45 3,0 0-1,1 0 1,-1 1 0,0-1-1,1 0 1,-1 0 0,1 1-1,-1-1 1,1 0 0,-1 0 0,1 0-1,0 0 1,0 0 0,-1 0-1,1 0 1,0 0 0,0 0-1,0 0 1,0-1 0,0 1-1,0 0 1,0-1 0,1 1 0,-1 0-1,0-1 1,0 0 0,0 1-1,1-1 1,-1 0 0,0 1-1,0-1 1,3 0 0,7 1-10,0 0 0,-1-1 1,14-1-1,-5 0-2,-3 1 3,-3 0-16,0 1-1,-1-2 1,1 0-1,0-1 1,-1 0-1,14-4 1,38-18-875,-42 11-633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7:0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31535,'0'0'812,"-4"10"-795,1 0-15,-1-1-2,1 0 1,1 0-1,-1 1 0,1-1 1,0 17-1,1 127 27,1-84-839,0-65-172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4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29558,'0'0'1123,"4"7"-956,44 91 328,-26-49-335,35 53 0,-48-88-148,0 0-1,1-1 0,1 0 1,0-1-1,1 0 0,0-1 1,1 0-1,17 11 0,-26-20-5,0 1 0,0-1-1,1 0 1,-1 0 0,0 0-1,1 0 1,-1-1 0,1 0-1,-1 0 1,1 0 0,5 0-1,-9-1-1,0-1 0,-1 1 0,1 0-1,0 0 1,-1-1 0,1 1-1,-1-1 1,1 1 0,0-1 0,-1 1-1,1-1 1,-1 1 0,1-1-1,-1 1 1,0-1 0,1 1 0,-1-1-1,0 0 1,1 1 0,-1-1-1,1-1 1,6-19 48,-5 16-39,4-18 12,6-45 0,-8 41 2,8-29 1,-9 48-25,0-1 0,0 1 1,0 0-1,1 0 0,0 1 0,1-1 1,8-10-1,2 1-223,1 1 0,0 0 1,2 2-1,-1 0 0,2 0 1,0 2-1,0 1 0,1 0 1,0 1-1,40-12 0,-42 16-3604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7:0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31087,'0'0'1132,"-1"12"-1120,1 38-5,1-48-7,-1 1-1,0 0 1,1 0 0,0 0 0,0 0 0,0 0 0,0-1 0,0 1 0,1 0 0,-1-1 0,1 1 0,0-1 0,-1 0 0,1 0 0,0 1 0,0-1 0,1 0 0,-1 0 0,0-1 0,1 1 0,-1 0 0,4 1 0,2 0-4,1 1 0,0-2 1,0 1-1,0-1 1,10 1-1,-10-1 1,29 4-5,-13-2 6,0 1 0,33 10 0,-50-12 2,0 1 1,0-1-1,0 1 0,-1 1 0,0-1 1,0 1-1,0 0 0,0 1 1,-1 0-1,0 0 0,6 7 1,-4-2 9,0 1 0,-1 0 0,0 0 0,-1 0 0,0 1 0,-1 0 0,0 0 0,-1 1 0,-1-1 0,0 1 0,-1-1 0,0 1 0,-1 0 0,-1 0 0,-2 24 0,2-37-8,0 1 0,-1-1 0,1 1 1,-1-1-1,0 1 0,1-1 1,-1 1-1,0-1 0,0 1 1,0-1-1,0 0 0,0 0 1,0 1-1,0-1 0,0 0 0,0 0 1,-1 0-1,1 0 0,0 0 1,-1-1-1,1 1 0,-1 0 1,1-1-1,-1 1 0,1-1 1,-1 1-1,-3 0 0,-4 0-51,0 1 0,-1-2-1,-14 1 1,17-1-32,-22 0-428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7:0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31791,'0'0'472,"157"-97"-456,-115 89-8,8 0 0,7 3 8,5-6-16,3 1-16,27-7-64,-14-1-112,-19 2-760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4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 25669,'0'0'6337,"-13"-2"-5988,11 6-346,-1-1 0,1 0 0,-1 1 0,1-1 1,0 1-1,1 0 0,-1-1 0,0 1 0,0 6 0,-10 40-82,10-44 42,-4 23-454,3-18-385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4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1 1 27958</inkml:trace>
  <inkml:trace contextRef="#ctx0" brushRef="#br0" timeOffset="1">1 1 27958,'116'21'2384,"-116"-15"-2031,0 2-57,-6 2 336,-3 6-248,0 0-240,0 3-64,6 0-24,0-1-32,0 1-8,3-3-16,0 6-40,0-6-152,0-6-584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3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30855,'0'0'1401,"0"8"-1367,1 40 22,2 0 1,17 85 0,-4-62-36,39 104 0,-54-173-120,0 0 1,1 0-1,-1 0 0,0-1 1,1 1-1,-1 0 1,1-1-1,0 1 1,3 2-1,-5-17-1851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3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31527,'0'0'864,"83"-21"-864,-56 21 0,0-3-24,2 0-16,7-7-72,-6-1-224,-3 0-1905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3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32223,'0'0'161,"0"30"-149,-2 98-5,1-77 6,2 1 0,3-1 0,2 0 0,16 64 0,-22-111-41,1-1 0,0 1 0,0 0 0,0-1 1,0 1-1,1-1 0,-1 0 0,1 1 0,0-1 0,0 0 0,0 0 0,0 0 0,0 0 0,1 0 0,0 0 0,-1-1 0,1 0 0,0 1 0,0-1 0,4 2 0,8 0-726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3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62 32167,'0'0'277,"-12"16"-267,-42 53-9,51-64-4,-1 0 0,1 0 0,0 0 0,0 0 0,1 0 0,0 1 0,0-1 0,0 1 0,1-1 0,-1 1 0,1 0 0,0 0 0,1 0 0,0-1 0,0 10 0,0-2-29,1-12 27,-1 0 0,0 1 0,1-1 1,-1 0-1,1 0 0,-1 0 0,1 0 0,0 0 0,-1 0 1,1 0-1,0 0 0,0 0 0,0 0 0,0 0 1,0 0-1,0 0 0,0-1 0,0 1 0,0 0 0,0-1 1,0 1-1,0-1 0,1 1 0,-1-1 0,0 1 0,0-1 1,0 0-1,1 0 0,-1 0 0,0 0 0,2 0 0,1 1-7,0-1-1,1 0 1,-1 0-1,0 0 1,0 0-1,0-1 1,0 0-1,0 0 0,6-1 1,-5-2-5,1 1 0,0-1 0,-1 0 0,0 0 1,0-1-1,0 0 0,-1 0 0,1 0 0,-1 0 0,0-1 1,-1 1-1,1-1 0,-1 0 0,0 0 0,2-8 0,0 1 42,-1-1 1,0 1-1,-1-1 0,0 0 0,-1 0 0,0-19 1,-2-39 399,0 72-424,0 0 0,-1 0 0,1 0 0,0 0 0,0 0 1,0 0-1,0 1 0,0-1 0,0 0 0,-1 0 0,1 0 0,0 0 0,0 0 0,0 0 1,0 0-1,-1 0 0,1 0 0,0 0 0,0 0 0,0 0 0,0 0 0,-1 0 0,1 0 0,0 0 1,0 0-1,0 0 0,0 0 0,0 0 0,-1 0 0,1 0 0,0 0 0,0 0 0,0 0 1,0-1-1,0 1 0,-1 0 0,1 0 0,0 0 0,0 0 0,0 0 0,0 11-1,-1 6-1,1 0-1,0-1 1,2 1 0,0-1 0,1 1 0,0-1 0,9 24 0,-5-24-18,0 0 1,2 0 0,0-1-1,0 0 1,1-1-1,15 17 1,-24-30-42,0-1 1,0 1-1,0 0 1,0 0 0,0 0-1,0-1 1,0 1-1,0-1 1,1 1 0,-1-1-1,0 1 1,0-1-1,0 0 1,1 1 0,-1-1-1,0 0 1,0 0-1,1 0 1,-1 0 0,2 0-1,2 0-794,3 0-4677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3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31751,'0'0'683,"1"12"-671,0-3-11,-2-1 0,2 0-1,-1 1 1,1-1 0,0 0-1,1 0 1,0 0 0,0 0-1,0 0 1,7 12 0,-7-18-6,0 0 0,1-1 1,-1 1-1,0-1 0,1 0 1,-1 0-1,1 0 0,-1 0 1,1 0-1,0 0 1,-1-1-1,1 1 0,0-1 1,-1 0-1,1 0 0,4 0 1,4 0-28,0-1 0,19-3 0,22-15-878,-31 11-1501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3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31623,'0'0'769,"0"5"-769,-3 338 103,3-338-108,1 0 1,-1 0-1,1 0 0,0 0 1,0 0-1,1 0 0,0-1 1,0 1-1,0 0 0,0-1 1,1 1-1,-1-1 1,1 0-1,0 0 0,0 0 1,1 0-1,-1 0 0,1-1 1,0 1-1,0-1 0,0 0 1,1 0-1,-1-1 0,0 1 1,1-1-1,0 0 0,0 0 1,-1-1-1,1 1 1,0-1-1,0 0 0,7 0 1,-2-1-7,-3 0-16,1 0-1,-1 0 1,1-1-1,10-2 1,-15 2 20,0 0-1,0 0 1,0-1 0,0 1 0,0-1 0,-1 0 0,1 1 0,0-1 0,-1-1 0,0 1 0,1 0 0,-1 0 0,3-5 0,5-8 10,1-2-1,-2 1 1,0-2 0,-1 1-1,-1-1 1,-1 0 0,0 0-1,5-31 1,-11 49-6,0 0 1,0-1-1,0 1 1,0 0-1,1-1 1,-1 1-1,0 0 0,0-1 1,0 1-1,0 0 1,0-1-1,0 1 1,0 0-1,0-1 1,0 1-1,0 0 1,0 0-1,0-1 0,-1 1 1,1 0-1,0-1 1,0 1-1,0 0 1,0-1-1,0 1 1,-1 0-1,1 0 1,0-1-1,0 1 0,0 0 1,-1 0-1,1-1 1,0 1-1,-1 0 1,1 0-1,0 0 1,0 0-1,-1-1 1,1 1-1,0 0 0,-1 0 1,1 0-1,0 0 1,-1 0-1,1 0 1,0 0-1,-1 0 1,1 0-1,0 0 1,0 0-1,-1 0 0,1 0 1,0 0-1,-1 0 1,1 0-1,0 0 1,-1 1-1,-18 9-483,7-2-352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4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25517,'0'0'6666,"15"0"-6666,-9 0-88,9-6-64,0 1-232,-3 0-785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3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31199,'0'0'1193,"-6"5"-1143,0 2-48,0 1 0,0-1 0,0 1 0,1 0 0,1 0 0,-1 0 1,1 1-1,1 0 0,-1-1 0,2 1 0,-1 1 0,1-1 0,1 0 0,-2 16 1,3-15 0,0 3-1,0-1 0,0 1 0,2-1 0,4 25 1,-4-33-5,-1-1 0,0 1 0,1-1 0,0 1 0,0-1 0,0 0 0,0 1 0,0-1 0,1 0 0,-1 0 0,1-1 0,0 1 0,0-1 0,0 1 1,0-1-1,0 0 0,1 0 0,-1 0 0,1-1 0,6 3 0,-6-3 1,-1 0-1,0-1 1,0 1 0,0-1-1,0 0 1,0 0-1,1 0 1,-1-1 0,0 1-1,0-1 1,0 1 0,0-1-1,0 0 1,0 0 0,0-1-1,0 1 1,-1-1 0,1 1-1,0-1 1,-1 0-1,1 0 1,-1 0 0,1 0-1,-1 0 1,0-1 0,0 1-1,2-4 1,5-6-6,-1 0 0,-1 0 1,0-1-1,9-21 0,-10 18 7,-1 0 0,0 0 0,-1 0 0,0-1 0,-2 1 0,0-1 0,0-21 0,-3 37-3,0 0-1,1 1 1,-1-1 0,0 0 0,0 1 0,0-1-1,0 1 1,0-1 0,0 1 0,0 0-1,0-1 1,0 1 0,0 0 0,0 0 0,0-1-1,0 1 1,0 0 0,0 0 0,0 0-1,0 0 1,0 1 0,0-1 0,-2 0 0,-28 5-211,19 5-470,3 3-1406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3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32095,'0'0'296,"0"25"-267,2 75-19,-2-94-10,0-1 0,0 0 0,0 1 0,1-1 0,0 0 0,0 0 0,1 1 0,-1-1 0,1 0 0,0 0 0,0 0 0,1-1 0,3 6 0,2 2 0,-7-9-3,1-1 0,-1 1 0,1-1 1,0 0-1,0 1 0,0-1 0,1 0 0,-1 0 1,0 0-1,1 0 0,-1-1 0,1 1 1,3 1-1,-1-1-13,0-1 1,0 0 0,0 0-1,1 0 1,-1 0-1,10-1 1,-12-1 1,0 1 0,0-1 0,0 0 0,0 0 0,0 0 0,-1-1 0,1 1 0,0 0 0,-1-1 0,1 0 0,-1 0 0,0 0 0,1 0 0,-1 0 0,0 0 0,0 0 0,0-1 0,-1 1 0,1-1 0,2-3 0,3-8-50,0 1-1,9-25 1,-14 33 108,0-1-1,-1 1 1,0-1 0,1 1-1,-2-1 1,1-9 0,-1 14 126,4 11-138,0-3-29,0 0 0,0 0 0,1 0 0,0 0 0,9 9 0,-12-14-32,1 1 1,-1-1-1,1 0 1,0 0-1,0 0 0,0 0 1,0-1-1,0 1 1,0-1-1,0 0 1,0 0-1,1 0 0,-1 0 1,0 0-1,1-1 1,3 1-1,5-1-776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3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32247,'0'0'177,"3"13"-186,8 43-6,-11-54 11,0 0 0,1 0 0,-1 0 0,1-1 0,-1 1 0,1 0 0,0 0 0,0 0-1,0-1 1,0 1 0,0 0 0,0-1 0,0 1 0,1-1 0,-1 1 0,0-1 0,1 1 0,2 1 0,-3-3-2,0 0 1,-1 0-1,1 0 1,0 1-1,0-1 0,0 0 1,-1 0-1,1 0 1,0 0-1,0-1 1,-1 1-1,1 0 1,0 0-1,0 0 1,-1-1-1,1 1 1,0 0-1,-1-1 1,1 1-1,0 0 1,-1-1-1,1 1 1,0-1-1,-1 1 1,1-1-1,-1 1 1,1-1-1,-1 0 0,1 1 1,-1-1-1,1 0 1,-1 1-1,1-2 1,19-40-203,-16 31 219,1 0 0,0 0 0,1 1 0,0 0 1,1 0-1,0 0 0,9-9 0,-12 17 12,0 0 0,0 0-1,0 1 1,0 0 0,0 0-1,0 0 1,0 0 0,1 0-1,-1 1 1,0 0 0,0 0 0,1 0-1,-1 1 1,6 0 0,12 0-17,61-1-207,-47 0-226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3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38 23477,'0'0'7474,"-1"-30"-6281,-5 28-1189,0 1-1,0-1 1,0 1-1,0 0 1,0 1-1,0-1 0,0 1 1,0 0-1,-9 2 1,-8-1 8,10 0-11,-1 1-1,1 1 1,0 0 0,0 0 0,0 2-1,0-1 1,-20 12 0,20-10-6,12-6 4,0 0 0,0 1 0,0-1 0,0 1 0,0-1 1,0 1-1,0-1 0,0 1 0,0 0 0,1 0 0,-1-1 0,0 1 0,0 0 0,1 0 0,-1 0 0,0 0 0,1 0 0,-1 0 0,1 0 0,-1 0 0,0 2 0,1-2-1,0 0 0,0 0-1,1 0 1,-1 0 0,0 0-1,0 0 1,1 0-1,-1 0 1,1 0 0,-1 0-1,1 0 1,-1 0 0,1 0-1,0 0 1,-1-1 0,1 1-1,0 0 1,0 1-1,6 3-12,1 1-1,-1-1 1,1 0-1,9 4 1,-12-6 13,85 42 26,29 16 51,-100-50-65,-1 2 1,0 0 0,0 1-1,15 17 1,-32-30-6,1 0 1,-1 0-1,0 0 1,0 1-1,0-1 1,0 0-1,0 1 1,-1-1-1,1 0 1,0 1-1,-1-1 1,1 1-1,-1-1 1,1 1-1,-1-1 1,0 1-1,1-1 1,-1 1-1,0-1 1,0 1-1,0 0 1,0-1-1,-1 1 1,1-1-1,0 1 1,-1-1-1,1 1 1,-1-1-1,1 1 1,-1-1-1,0 1 1,1-1-1,-1 0 1,0 1-1,0-1 1,0 0-1,-2 2 1,-4 4 2,0-1 1,-1 0-1,0 0 0,0-1 1,-9 5-1,-1 0-4,1 1-3,0-2 0,-1 0 0,0-1 0,-1 0 0,0-2 0,0 0 0,-1-2 0,1 0 0,-1 0 0,0-2 0,-29-1 0,49-8-99,1 1 37,-1-1 0,1 1 0,1-1-1,-1 1 1,1 0 0,1-1 0,-1 1-1,1 0 1,0 0 0,6-8 0,9-14-803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3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32095,'0'0'315,"-21"18"-291,-62 59-26,81-75 2,0 0 0,0 0-1,0 0 1,0 1 0,0-1 0,1 1-1,-1-1 1,1 1 0,0 0 0,-1-1-1,1 1 1,0 0 0,1 0-1,-1 0 1,0 0 0,1 0 0,0 0-1,0 0 1,0 0 0,0 0 0,0 0-1,1 4 1,0 6-4,0-7 0,-1 1 0,1-1 1,0 0-1,0 0 0,0 0 1,1 0-1,0 0 0,1 0 1,-1 0-1,1-1 0,0 1 1,0-1-1,1 0 0,0 0 1,-1 0-1,2 0 0,-1-1 1,1 0-1,-1 0 0,10 6 1,-6-5-16,-1 0 1,2-1-1,-1 0 1,0 0-1,1-1 1,0 0-1,-1-1 1,1 0-1,0 0 1,0-1-1,0 0 1,1-1-1,14-1 1,-21 1 7,0-1 1,0 1 0,0-1 0,0 0 0,-1 0 0,1 0 0,0 0 0,0-1 0,-1 1 0,1-1 0,-1 0 0,1 1 0,-1-1 0,0 0 0,0 0 0,0-1 0,0 1-1,0 0 1,0-1 0,-1 1 0,1-1 0,-1 0 0,1 1 0,-1-1 0,0 0 0,0 0 0,1-5 0,1-7-3,-1-1 0,0 1 0,-1 0 0,-1-19 0,0 22 13,0 7 25,-1 0 1,1-1 0,-1 1-1,0 0 1,0 0 0,-1 0-1,1 0 1,-1 0 0,0 0-1,0 0 1,-1 0 0,0 1 0,0-1-1,0 1 1,0 0 0,0 0-1,-1 0 1,0 0 0,0 1-1,0-1 1,0 1 0,0 0-1,-6-3 1,9 6-21,0-1 0,0 1 0,1-1 1,-1 1-1,0-1 0,0 1 0,0 0 0,0-1 1,0 1-1,0 0 0,0 0 0,0 0 0,0 0 1,0 0-1,0 0 0,0 0 0,1 0 0,-1 0 0,0 0 1,0 0-1,0 1 0,0-1 0,-1 1 0,1 0-3,1-1-1,-1 1 0,1 0 1,-1 0-1,1-1 0,-1 1 0,1 0 1,-1 0-1,1 0 0,0 0 1,-1 0-1,1-1 0,0 1 1,0 0-1,0 0 0,0 0 0,0 0 1,0 2-1,0 3-5,1-1 1,0 1-1,0-1 1,1 1-1,-1-1 1,5 10-1,0-4-24,1 0 1,0-1-1,0 1 0,1-1 1,0-1-1,1 0 0,0 0 1,0-1-1,1 0 1,0 0-1,1-1 0,-1 0 1,1-1-1,1-1 0,-1 1 1,1-2-1,15 5 0,-5-6-698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3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0 473 32135,'0'0'179,"26"-14"-153,86-46-14,-99 53-9,0 0-1,-1-1 0,1-1 0,-2 0 1,1-1-1,-1 0 0,-1 0 0,14-18 1,-20 24-2,3-5 0,0 0 1,-1 0-1,0-1 1,0 0 0,-1 0-1,0 0 1,-1-1-1,0 1 1,-1-1-1,0 0 1,0 0 0,-2 0-1,1-1 1,-1 1-1,-1-16 1,0 23 0,1 0-1,-1 0 1,0 0-1,0-1 1,-1 1-1,0 0 1,1 0 0,-1 0-1,0 0 1,-1 0-1,1 0 1,-1 0 0,0 0-1,0 1 1,0-1-1,0 1 1,-1-1 0,1 1-1,-1 0 1,0 0-1,0 0 1,0 0-1,0 1 1,-1-1 0,-3-1-1,4 2 0,-22-12 7,24 13-8,0 1 0,0-1 0,-1 1 0,1-1 0,0 1 0,0 0 0,-1 0 0,1 0 0,0-1 0,-1 1 0,1 0 0,0 1 0,-1-1 0,1 0 0,0 0 0,0 1 0,-1-1 1,1 0-1,-1 1 0,1 0-1,0 0 1,0 0-1,0 0 1,1 0 0,-1 0-1,0 0 1,1 0 0,-1 1-1,1-1 1,-1 0-1,1 0 1,0 0 0,-1 0-1,1 1 1,0-1 0,0 0-1,0 0 1,0 0-1,0 3 1,0 4-2,-8 68-1,3-1 0,8 123 0,2-156 7,2 0-1,2 0 1,1-1 0,3 0 0,21 49 0,-17-57-10,-14-27-81,1 0 0,-1 1 0,0-1 0,-1 0 0,1 1 0,-1 0 1,0-1-1,-1 1 0,1 7 0,-2-8-1542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3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27934,'0'0'4444,"4"0"-4468,89 1 27,125-3-181,-197 0-159,-1-2-1,1 0 1,27-10-1,-41 12-46,16-6-3839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3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31767,'0'0'325,"26"-15"-315,79-45-9,-87 50 1,-1-1 1,0 0-1,28-26 0,-39 32 0,-5 4 2,-1 1 1,1-1-1,-1 1 1,1-1-1,-1 1 1,1-1-1,-1 0 1,1 1 0,-1-1-1,1 0 1,-1 1-1,0-1 1,1 0-1,-1 0 1,0 1 0,0-1-1,0 0 1,1 0-1,-1 1 1,0-1-1,0 0 1,0 0-1,0 0 1,0 1 0,0-1-1,-1 0 1,1 0-1,0 1 1,0-1-1,-1 0 1,1 0 0,0 1-1,-1-1 1,1 0-1,0 1 1,-1-1-1,1 0 1,-1 1-1,1-1 1,-1 1 0,0-1-1,1 1 1,-1-1-1,0 1 1,1-1-1,-1 1 1,0 0 0,1-1-1,-1 1 1,0 0-1,0-1 1,1 1-1,-1 0 1,0 0-1,0 0 1,-1 0 0,-14-2-2,0 1 1,-25 1 0,17 0 1,22 0-5,1 0 1,-1 0-1,1 1 1,-1-1-1,1 0 1,-1 1-1,1-1 1,0 1-1,-1-1 1,1 1-1,0 0 1,0 0-1,-1-1 1,1 1 0,0 0-1,0 0 1,0 0-1,0 0 1,0 0-1,0 0 1,0 1-1,0-1 1,1 0-1,-1 0 1,0 1-1,1-1 1,-1 0-1,1 1 1,-1-1-1,1 1 1,-1 1 0,0 6-3,0 0 1,0 0 0,1 0-1,0 10 1,0-7 3,1-7-1,0 0 0,0 0 0,0 1 1,1-1-1,-1 0 0,1 0 0,0-1 0,1 1 1,-1 0-1,1-1 0,0 1 0,0-1 1,0 0-1,1 0 0,-1 0 0,5 3 1,6 5-11,0-1 0,0 0 0,24 13 0,-24-17-122,-1-1-1,2-1 1,-1 0 0,0-1 0,1-1 0,-1 0-1,1-1 1,0 0 0,17-1 0,14 0-4250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4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31119,'0'0'1168,"0"20"-1127,-1 46 6,3 75-167,-2-140 112,0 0-1,0 0 1,0-1 0,0 1 0,1 0-1,-1 0 1,0 0 0,0 0 0,1 0-1,-1-1 1,1 1 0,-1 0-1,1 0 1,-1-1 0,1 1 0,-1 0-1,1-1 1,0 1 0,-1-1 0,1 1-1,0 0 1,0-1 0,-1 0 0,1 1-1,0-1 1,0 1 0,1-1 0,27 3-752,-23-3 397,17 0-2308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4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31719,'0'0'544,"0"123"-552,3-99-104,12-5-256,-4-8-3225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47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20748,'0'0'7345,"7"2"-6791,1 0-418,-1 0 0,1 0 0,0-1 0,-1 0 0,1 0-1,0-1 1,0 0 0,0 0 0,-1-1 0,1 0 0,0 0 0,-1-1-1,9-2 1,1-3-122,0 0-1,1 1 0,27-5 1,-39 10-9,0 0 0,0 1 0,0-1 0,0 1 0,0 1 0,1-1 0,-1 1 0,0 0 0,0 0 0,0 1 0,0-1 0,-1 2 0,1-1 1,8 5-1,8 7 41,-15-9-40,-1 0-1,1-1 1,0 0 0,0 0-1,1 0 1,-1-1-1,1-1 1,0 1-1,-1-1 1,1 0-1,0-1 1,13 1-1,-7-1-1,-7-1-1,0 0 1,0 0 0,0 0 0,-1-1 0,1 0-1,0 0 1,0-1 0,0 0 0,6-3 0,-1 0-4,0 1 0,0 0 0,0 0 0,0 1 1,0 1-1,1 0 0,-1 1 0,16 0 0,13 2 2,49 9 0,31 0 2,-79-9-5,17 0-4,0-3-1,114-18 1,-102 5-326,-22 2-3654,-3 0-12144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43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24 105 31911,'0'0'-346,"-4"5"612,-12 15-206,12-15 143,5-7-230,-1 0 16,1 0 0,0 0 0,0 0 0,0 1 0,0-1 0,1 1 0,-1-1 0,0 0 0,1 1 0,-1 0 0,3-2 0,0-2-16,10-9-73,0-1-1,1 2 1,26-19 0,-34 28 124,0-1 0,1 2 0,-1-1 0,1 1 0,0 0 0,-1 1 0,1-1 0,0 2 0,1-1 0,-1 1 0,12 0 0,-16 1-11,0 0 1,-1 0 0,1 0-1,-1 0 1,1 1-1,-1 0 1,1 0 0,-1 0-1,0 0 1,7 3-1,-8-2-9,1 0-1,-1 0 0,0 0 0,0 0 0,0 1 1,0-1-1,0 0 0,-1 1 0,1 0 1,-1-1-1,0 1 0,1 0 0,0 4 1,0 1-1,0 0 1,0 1-1,-1-1 1,0 0 0,0 1-1,-1 0 1,0-1-1,0 1 1,-1-1 0,0 1-1,-1-1 1,0 0-1,0 1 1,-1-1 0,0 0-1,0 0 1,-1-1-1,0 1 1,-7 9 0,-1-1 9,-1-1 1,-1-1 0,0-1 0,-1 0-1,0 0 1,-1-2 0,0 0 0,-1-1 0,0 0-1,-1-2 1,-20 8 0,37-15 21,24-1-130,0 1 132,33 6 0,-33-4-15,34 2 1,-11-5-28,-17 1-93,0-1-1,0-1 0,43-8 1,-29-4-830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4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 31911,'0'0'513,"-14"10"-493,-43 31-17,54-38-3,0 0-1,0 0 1,0 0 0,0 0 0,1 0-1,-1 1 1,1-1 0,0 1 0,0 0-1,1 0 1,-1 0 0,1 0 0,0 0-1,0 0 1,0 0 0,0 0 0,1 0-1,-1 0 1,1 1 0,0-1 0,1 0-1,0 5 1,-1 5-2,0-10-3,0 1 1,0 0-1,0 0 0,1-1 1,0 1-1,0 0 1,0 0-1,1-1 0,-1 1 1,1-1-1,0 0 0,0 1 1,1-1-1,-1 0 1,1 0-1,0 0 0,0-1 1,0 1-1,1-1 1,-1 1-1,1-1 0,0 0 1,-1-1-1,2 1 0,-1-1 1,0 1-1,7 1 1,-3 0-7,0-2 0,0 1 1,0-1-1,1-1 1,-1 0-1,0 0 1,1 0-1,13-1 1,-18-1 5,0 1 1,0 0-1,0-1 1,1 0-1,-1 0 1,0 0-1,0-1 1,-1 1-1,1-1 1,0 0-1,0 0 1,-1 0-1,1 0 1,-1-1-1,0 0 1,0 1 0,0-1-1,4-5 1,-3 1 5,0 0 1,-1 0-1,0 0 1,0-1-1,-1 1 1,0-1 0,-1 1-1,1-1 1,-1 0-1,-1 1 1,1-1 0,-2-14-1,1 19 3,-1-2 2,0 1 0,1-1 1,-1 0-1,-1 1 1,1 0-1,-1-1 0,0 1 1,0 0-1,0 0 1,0 0-1,-1 0 0,1 0 1,-1 1-1,0-1 1,0 1-1,-1 0 0,1-1 1,-1 2-1,1-1 1,-1 0-1,0 1 0,-5-3 1,-5-2 8,1 1 0,-1 0 0,1 1 0,-1 0 0,-26-4 0,20 6-1,0 1 0,-25 1 1,44 1-21,0 0 0,0 0 1,1 0-1,-1 0 1,0 0-1,1 0 0,-1 0 1,0 1-1,1-1 1,-1 0-1,0 0 0,1 1 1,-1-1-1,1 0 0,-1 1 1,0-1-1,1 1 1,-1-1-1,1 1 0,-1-1 1,1 1-1,-1-1 1,1 1-1,0 0 0,-1-1 1,1 1-1,0-1 1,-1 1-1,1 0 0,0-1 1,0 1-1,0 0 0,-1-1 1,1 1-1,0 0 1,0 0-1,0-1 0,0 1 1,0 0-1,1 0 1,-1 2-36,0 0 1,1 0-1,0 0 1,-1 0-1,1 0 0,0 0 1,0 0-1,3 4 1,-2-4-77,1 0 0,-1-1 0,1 1 1,-1 0-1,1-1 0,4 4 0,22 13-1674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4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67 126 30711,'0'0'1657,"-10"-1"-1606,-31-2-26,41 3-24,-1 0-1,0 0 0,1 0 1,-1 0-1,1 0 0,-1 0 1,0 0-1,1 0 0,-1 1 1,1-1-1,-1 0 0,0 0 1,1 0-1,-1 1 0,1-1 1,-1 0-1,1 1 1,-1-1-1,1 0 0,-1 1 1,1-1-1,0 1 0,-1-1 1,1 1-1,0-1 0,-1 1 1,1-1-1,0 1 0,-1-1 1,1 1-1,0-1 0,0 1 1,0 0-1,-1 0 0,2 21 3,-1-17 0,0 4-4,0-3 2,-1 1-1,1-1 1,1 0 0,-1 1-1,1-1 1,0 0-1,0 1 1,1-1 0,0 0-1,0 0 1,0 0-1,1 0 1,5 8 0,-1-5-5,0 0 1,0 0-1,1-1 1,1 0-1,0-1 1,16 12-1,-20-16 3,0 0-1,0 0 1,1-1 0,-1 0-1,0 0 1,1 0 0,-1 0-1,1-1 1,0 0-1,0 0 1,-1-1 0,1 1-1,0-1 1,0 0-1,7-2 1,-11 2 1,-1-1 0,1 0 0,0 0 0,-1 0 0,1 0 1,-1 0-1,1 0 0,-1 0 0,0-1 0,1 1 0,-1 0 0,0-1 0,0 1 0,0-1 0,0 0 1,0 1-1,0-1 0,0 0 0,-1 1 0,1-1 0,-1 0 0,2-3 0,5-44 5,-7 49-5,1-119 18,-2 112-16,0-1 1,0 1-1,-1 0 0,0-1 0,0 1 1,-1 0-1,0 0 0,0 0 0,-1 1 1,1-1-1,-1 1 0,-1 0 0,-5-7 0,6 9-1,0-1-1,0 1 0,0 0 1,-1 1-1,1-1 0,-1 1 0,0 0 1,0 0-1,0 0 0,0 1 0,-1-1 1,1 1-1,-1 1 0,1-1 0,-1 1 1,0 0-1,-8 0 0,11 0-5,-1 1-1,1 0 0,0 0 0,-1 1 1,1-1-1,0 1 0,-1 0 0,1 0 1,0 0-1,0 0 0,0 0 0,-4 3 1,4-2-3,1 1 0,-1-1 1,1 1-1,0 0 0,0-1 1,0 1-1,0 0 0,1 0 1,-1 0-1,1 1 0,-2 5 1,0 0-207,1 1 0,0-1 1,0 1-1,1-1 1,1 1-1,-1-1 1,3 18-1,0-5-3461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4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94 31871,'0'0'535,"-4"12"-506,1-4-29,1 1 0,-1 0 1,2 0-1,-1 0 0,1 0 1,0 1-1,1-1 0,0 0 0,1 0 1,0 1-1,0-1 0,1 0 1,3 11-1,-1-10-1,0 0 0,1 0 0,1 0-1,-1-1 1,1 0 0,1 0 0,0 0 0,0-1 0,1 0 0,0-1-1,0 1 1,1-2 0,0 1 0,0-1 0,0 0 0,1-1 0,0 0-1,0-1 1,0 0 0,0 0 0,1-1 0,0 0 0,0-1 0,-1-1 0,1 1-1,12-2 1,-20 0 2,0 0-1,0-1 0,0 1 1,0-1-1,0 0 0,0 0 1,0 0-1,0-1 0,0 1 0,-1-1 1,1 1-1,-1-1 0,1 0 1,-1 0-1,0 0 0,1 0 1,-1-1-1,0 1 0,-1-1 1,1 1-1,0-1 0,-1 1 1,1-1-1,-1 0 0,0 0 1,0 0-1,1-3 0,2-7 5,0 0 0,-1 0 0,-1 0 0,0 0 0,-1-15 0,0 7 5,-1 0 1,-4-35-1,3 48-4,-1 0-1,0 0 1,-1 1-1,1-1 1,-1 1-1,-1-1 1,0 1 0,0 0-1,-9-12 1,8 12-7,0 1 1,0 0-1,-1 1 1,0-1 0,0 1-1,0 0 1,0 0-1,-1 1 1,0 0 0,0 0-1,0 1 1,0 0-1,0 0 1,-1 0 0,1 1-1,-1 0 1,0 1-1,0 0 1,0 0-1,0 1 1,1-1 0,-10 2-1,15 0-4,1-1 1,-1 1-1,0 0 0,0-1 0,0 1 0,0 0 1,1 0-1,-1 0 0,0 0 0,1 0 0,-1 1 1,1-1-1,-1 1 0,1-1 0,0 1 0,0-1 1,-1 1-1,1-1 0,0 1 0,-1 2 0,-13 38-125,13-32 80,-9 33-785,4-3-2111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45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93 27814,'0'0'3822,"-4"-15"-3689,-10-45-57,14 59-68,0 0-1,0 1 1,0-1-1,0 0 0,0 1 1,0-1-1,0 0 0,-1 0 1,1 1-1,0-1 1,0 1-1,-1-1 0,1 0 1,0 1-1,-1-1 0,1 1 1,0-1-1,-1 1 0,1-1 1,-1 1-1,1-1 1,-1 1-1,0-1 0,1 1 1,-1 0-1,1-1 0,-1 1 1,0 0-1,1-1 0,-1 1 1,-1 0-1,2 0 2,-1 0 0,1 0 0,-1 0 0,1 1 0,-1-1 0,1 0 0,0 0 0,-1 1 0,1-1 1,-1 0-1,1 1 0,0-1 0,-1 1 0,1-1 0,0 0 0,-1 1 0,1-1 0,0 1 0,0-1 0,-1 1 0,-1 17 1,0-1 0,1 1 0,2 32 0,0-8 3,0-6-21,1 0 0,1 0 0,2 0 0,2 0 0,1-1 0,25 66 0,-28-93-44,-6-8 47,1 0 1,0 0 0,0 0-1,0-1 1,0 1 0,0 0-1,0 0 1,0 0 0,0 0-1,0 0 1,0-1 0,0 1-1,0 0 1,0 0-1,0 0 1,0 0 0,0 0-1,0 0 1,0-1 0,0 1-1,0 0 1,0 0 0,0 0-1,0 0 1,0 0 0,0-1-1,0 1 1,0 0-1,0 0 1,0 0 0,0 0-1,0 0 1,1 0 0,-1 0-1,0-1 1,0 1 0,0 0-1,0 0 1,0 0 0,0 0-1,0 0 1,1 0-1,-1 0 1,0 0 0,0 0-1,0 0 1,0 0 0,0 0-1,0 0 1,1 0 0,-1 0-1,0 0 1,0 0 0,0 0-1,0 0 1,0 0-1,1 0 1,-1 0 0,0 0-1,0 0 1,0 0 0,0 0-1,0 0 1,0 0 0,1 0-1,-1 0 1,0 0 0,0 0-1,0 1 1,1-20-420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46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31703,'0'0'736,"110"-5"-736,-71 5-8,2 5 0,-2 3-8,-4 0-32,-2 0-8,0 3-72,-10 0-144,-8-6-1353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4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31735,'0'0'488,"47"6"-496,-23 2 8,3 0-8,8 5-64,-2-5-120,-9 0-608</inkml:trace>
  <inkml:trace contextRef="#ctx0" brushRef="#br0" timeOffset="1">36 294 32175,'0'0'232,"143"-8"-232,-105 6 0,1-1-16,3 0-16,11-5-48,-8 3-200,-7-3-2033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4:4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16155,'0'0'16092,"-18"3"-16035,-58 15-1,68-16-46,1 1 0,0-1 0,0 2 0,0-1 0,0 1 0,1 0 0,-1 1 0,1-1-1,0 1 1,0 0 0,1 1 0,-9 10 0,5-6 3,1-1-9,0 0 0,1 1 0,0 0 0,1 0 0,0 1 0,0 0 0,1 0 0,1 0 0,0 1 0,0 0 0,1-1 0,1 1 0,0 0 0,0 1 0,1-1 0,1 0 0,1 13 0,-1-21-5,1 0 0,0 0 1,0 0-1,0 0 0,0 0 1,1 0-1,-1 0 0,1 0 1,0-1-1,0 1 0,1-1 0,-1 1 1,1-1-1,0 0 0,-1 0 1,1 0-1,1-1 0,-1 1 1,0-1-1,1 1 0,-1-1 1,1 0-1,-1 0 0,8 2 1,2 1-3,1-1 0,0 0 0,0 0 1,1-2-1,27 3 0,-12-3-68,1-1 0,0-2 0,-1-1 0,1-1 0,-1-1 0,52-15 0,-8-7-1085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8:4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10 522 29310,'0'0'738,"-3"0"-813,-3 0 793,8 0-315,20 0-237,35-4-269,110-48 280,-58 15-116,701-150 148,-695 173-133,0 6 0,122 5 0,-160 3-65,121 8-14,3 0 3,-151-7 6,29-1 14,127-14 1,-64-7 69,227-6 0,-308 27-89,0 2 1,85 16-1,-58-1 0,495 71 30,3-77 17,-3 0 1,-105 39-37,204 9 35,138-90-26,400-74 26,-656 58-44,317-20 2,-777 61-5,1121-85 7,-73 11-22,-1004 80 15,643 8 8,-717-4-10,-1 3 1,1 3-1,131 36 0,-77-10 12,2-6-1,2-5 0,0-7 1,212 4-1,-234-23 2,164 4 41,-204 1-35,130 25-1,89 14-1,1-23 10,-97-9-17,-171-9-25,16 0-110,0 2-1,55 12 0,-69-8-760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8:5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552 78 30062,'0'0'1086,"-3"-4"-929,1 2-137,-31-36 125,30 35-125,0 0-1,-1 0 1,0 0 0,0 1 0,0-1-1,0 1 1,0 0 0,0 0-1,0 0 1,-6-1 0,-9 1-29,0 0 1,1 1-1,-1 0 1,0 2-1,0 0 0,1 1 1,-1 1-1,1 1 1,0 1-1,-32 12 1,-7 7 42,-100 58 0,156-81-31,0-1-1,0 1 0,0-1 0,0 1 0,0-1 1,0 1-1,0 0 0,0 0 0,0-1 0,1 1 1,-1 0-1,0 0 0,1 0 0,-1 0 0,0 0 1,1 0-1,-1 0 0,1 0 0,-1 2 0,1-2-3,0-1-1,0 1 0,0 0 0,1 0 0,-1 0 0,0 0 0,0-1 0,1 1 0,-1 0 0,0 0 1,1-1-1,-1 1 0,1 0 0,-1-1 0,1 1 0,-1 0 0,1-1 0,-1 1 0,1-1 1,0 2-1,6 2-16,-1 0 0,0-1 0,1 1 1,11 3-1,-10-4 33,30 16-17,0 1-1,0 1 0,-2 2 1,-1 2-1,-1 1 1,-1 2-1,-2 1 1,0 1-1,34 46 1,-59-68 8,0 0 0,-1 0 0,0 0 1,0 1-1,-1 0 0,0 0 0,-1 0 1,0 0-1,0 1 0,-1-1 0,0 1 0,-1 0 1,0-1-1,0 13 0,-2-17 7,0-1-1,0 1 1,0 0-1,-1 0 1,1-1-1,-1 1 1,0-1-1,-1 0 0,1 1 1,-1-1-1,1 0 1,-1 0-1,-1-1 1,1 1-1,0 0 1,-1-1-1,0 0 1,0 0-1,0 0 1,-6 3-1,-4 2 23,-1 0 0,1 0 0,-1-2-1,-31 10 1,29-13-5,0 0 0,-1-1 0,1-1 0,-27-1 0,19 0-16,20 0-14,1-1 0,0 1-1,0-1 1,-1 1-1,1-1 1,0-1 0,0 1-1,0 0 1,-6-4 0,4 2-11,6 3 4,0 0 0,-1-1 0,1 1 0,0 0 1,-1 0-1,1 0 0,0 0 0,-1 0 1,1 0-1,0 0 0,-1-1 0,1 1 0,0 0 1,-1 0-1,1 0 0,-1 0 0,1 0 1,0 1-1,-1-1 0,1 0 0,0 0 0,-1 0 1,1 0-1,0 0 0,-1 0 0,1 1 1,0-1-1,-1 0 0,1 0 0,0 0 0,-1 1 1,1-1-1,0 0 0,0 0 0,-1 1 1,1-1-1,0 0 0,0 1 0,0-1 0,0 0 1,-1 1-1,1-1 0,-2 19-1011,1-13 118,-2 23-5427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39:0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30575,'0'0'622,"19"-14"-1423,65-45 657,-77 54 130,1 1 0,1-1 0,-1 1 0,1 1 0,-1 0 0,1 0 0,0 1-1,0 0 1,0 0 0,0 1 0,1 0 0,-1 1 0,18 1 0,-3-1 100,-19 1-95,0 0 1,0 0-1,-1 1 0,1-1 0,0 1 1,-1 0-1,1 0 0,-1 1 0,1-1 1,-1 1-1,0 0 0,0 0 1,0 0-1,-1 1 0,1-1 0,2 5 1,10 7-460,-16-14 488,1 0 0,-1-1-1,0 1 1,1 0 0,-1 0 0,0-1-1,0 1 1,1 0 0,-1-1 0,0 1-1,0 0 1,0 0 0,0-1 0,0 1-1,0 0 1,0 0 0,-1-1 0,1 1 0,0 0-1,0 0 1,-1-1 0,1 1 0,0 0-1,-1-1 1,1 1 0,0 0 0,-1-1-1,1 1 1,-1-1 0,0 2 0,-17 18 98,17-19-90,-42 47 122,2 3 1,3 0-1,-39 70 0,41-54-126,35-62-22,1-2-18,0-3-76,10-22-13457,4 1 13040,4-6 2133,21-50 4225,-30 56-5037,-1 0-1,0 0 1,7-41 0,-13 44 50,0-30 1,-2 40-372,-1 7-475,1 1 0,0 0 1,-1-1-1,1 1 0,-1 0 0,1-1 0,-1 1 1,1 0-1,-1 0 0,1-1 0,-1 1 0,1 0 0,-1 0 1,0 0-1,1 0 0,-1 0 0,1 0 0,-1 0 1,1 0-1,-1 0 0,1 0 0,-1 0 0,0 0 1,1 0-1,-1 0 0,1 1 0,-1-1 0,1 0 0,-1 0 1,1 1-1,-1-1 0,1 0 0,-1 1 0,1-1 1,-1 1-1,-2 2-34,0-1 0,0 2 0,0-1 0,0 0 0,0 1 0,1-1 0,0 1 0,0-1 0,-3 8 0,-14 41-107,15-37 118,-8 21-21,1 0 1,2 0 0,2 1-1,2 0 1,-2 44 0,7-81-75,2-11-78,3-11 176,2-3 47,-1 0 0,-1-1 0,2-37 0,-5 26 125,-1-58 1,-2 84-71,0 1 1,0-1-1,-1 0 0,-1 1 1,1 0-1,-8-16 1,3 17 129,4 14-256,1 18-79,2 264-1140,0-232-501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4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30807,'0'0'678,"5"-3"-635,-3 2-43,0 1-1,0-1 1,0 0 0,0 1-1,0-1 1,0 1-1,1 0 1,-1-1 0,0 1-1,0 0 1,0 0-1,0 1 1,0-1 0,0 0-1,0 1 1,0-1 0,3 2-1,5 2 0,-1 1 0,16 11 0,-18-12 2,17 12-7,17 11-16,0-1 0,2-2-1,79 32 1,-121-56 15,0 0 0,0 1-1,-1-1 1,1 0 0,0 0 0,-1 1 0,1-1-1,0 0 1,-1 1 0,1-1 0,0 1 0,-1-1 0,1 1-1,-1-1 1,1 1 0,-1-1 0,1 1 0,-1 0-1,1-1 1,-1 1 0,0 0 0,1-1 0,-1 1-1,0 0 1,0-1 0,1 1 0,-1 1 0,0 0-1,0-1 1,-1 1-1,1-1 1,0 1-1,-1-1 0,1 1 1,-1-1-1,0 0 1,1 1-1,-1-1 1,0 0-1,-2 3 1,-3 3 12,0-1-1,-1 1 1,-10 7 0,-230 155-303,212-147-222,-8 5-1912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8:5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 31695,'0'0'340,"-11"-1"-283,3 1-52,6-1-5,-1 1 0,0 0 0,0 0 1,0 0-1,0 0 0,0 1 0,0-1 0,-4 2 1,6-2-2,0 1-1,0 0 1,0-1 0,-1 1 0,1 0 0,1 0 0,-1 0 0,0-1-1,0 1 1,0 0 0,0 0 0,1 1 0,-1-1 0,0 0 0,1 0 0,-1 0-1,1 0 1,-1 0 0,1 1 0,0-1 0,-1 0 0,1 0 0,0 1-1,0-1 1,0 0 0,0 1 0,0 1 0,0 49-6,2 1 1,14 87-1,-2-67 9,-5-24 2,1 0 0,3-1-1,21 53 1,-25-89-39,-5-18-29,-2-21 23,-5-38-166,-4 0-1,-23-102 0,-3-22 156,23 129 616,11 65-562,0 1 0,0-1-1,0 1 1,1-1-1,0 1 1,0-1 0,1 0-1,-1 0 1,1 0-1,0 0 1,4 5 0,47 55 57,-38-48-60,-12-12-2,1 0 0,0 0 1,0 0-1,0-1 0,0 0 0,0 0 1,1-1-1,0 1 0,0-1 0,0 0 1,0-1-1,0 0 0,0 1 0,1-2 1,-1 1-1,1-1 0,7 0 0,16 0-15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8:5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626 147 0,'1'0'0,"-1"-1"0,1 1 0,-1-1 0,0 1 0,1-1 0,-1 1 0,1-1 0,-1 1 0,1 0 0,-1-1 0,1 1 0,0 0 0,-1 0 0,1-1 0,-1 1 0,1 0 0,0 0 0,-1 0 0,1 0 0,-1 0 0,1-1 0,0 1 0,-1 0 0,1 1 0,0-1 0,0 0 0,0 0 0,0 0 0,0 0 0,-1 0 0,1 0 0,0 0 0,0 0 0,0 0 0,0 0 0,0 0 0,0 0 0,-1 1 0,1-1 0,0 0 0,0 1 0,0-1 0,-1 1 0,1-1 0,1 1 0,-2 0 0,0-1 0,0 1 0,0 0 0,0-1 0,0 1 0,0-1 0,0 1 0,0-1 0,0 1 0,0 0 0,0-1 0,0 1 0,0-1 0,0 1 0,0-1 0,0 1 0,-1-1 0,1 1 0,0-1 0,-1 1 0,1-1 0,0 1 0,-1-1 0,1 1 0,0-1 0,-1 1 0,1-1 0,-1 0 0,1 1 0,0-1 0,-2 1 0,-17 5 0,12-5 0,-7 4 0,0-1 0,-23 13 0,33-16 0,0 1 0,0 1 0,1-1 0,-1 0 0,0 1 0,1 0 0,0 0 0,0 0 0,0 0 0,0 0 0,0 0 0,1 1 0,-4 6 0,3-2 0,3-8 0,0 1 0,0-1 0,0 0 0,0 1 0,0-1 0,0 1 0,0-1 0,0 0 0,-1 1 0,1-1 0,0 0 0,0 1 0,0-1 0,-1 0 0,1 1 0,0-1 0,0 0 0,-1 0 0,1 1 0,0-1 0,-1 0 0,1 0 0,0 1 0,-1-1 0,1 0 0,0 0 0,-1 0 0,1 0 0,0 0 0,-1 1 0,1-1 0,0 0 0,-1 0 0,-32 5 0,1-1 0,-1-2 0,-42-2 0,-31 3 0,101-3 0,0 1 0,0 0 0,0 1 0,1-1 0,-1 1 0,0 0 0,1 0 0,-1 1 0,1-1 0,-8 7 0,9-7 0,0 0 0,1 0 0,-1 0 0,1 1 0,0-1 0,0 1 0,0 0 0,0-1 0,0 1 0,1 0 0,-1 0 0,1 0 0,0 0 0,0 0 0,0 0 0,0 1 0,0-1 0,0 5 0,0-5 0,0 0 0,0-1 0,-1 1 0,0 0 0,1-1 0,-1 1 0,0-1 0,0 0 0,0 0 0,-4 3 0,-4 5 0,1 5 0,-1-1 0,2 2 0,0-1 0,-7 22 0,-10 21 0,23-55 0,0 0 0,-1 1 0,1-1 0,-1 0 0,1 0 0,-7 4 0,12-10 0,0 0 0,0 0 0,0-1 0,0 0 0,-1 1 0,0-1 0,0 0 0,0 0 0,0 0 0,-1-1 0,1 1 0,-1 0 0,1-6 0,0-8 0,0 1 0,-2-22 0,0 31 0,1 2 0,0 0 0,0-1 0,1 1 0,-1 0 0,1 0 0,0 0 0,1 0 0,0 1 0,0-1 0,0 1 0,1-1 0,-1 1 0,1 0 0,0 0 0,5-4 0,-8 8 0,0 0 0,-1 1 0,1-1 0,-1 0 0,0 1 0,1-1 0,-1 0 0,0 0 0,1 1 0,-1-1 0,0 0 0,0 0 0,0 0 0,0 1 0,0-1 0,0 0 0,0 0 0,0 0 0,0 1 0,0-1 0,0 0 0,-1 0 0,1 1 0,0-1 0,0 0 0,-1 0 0,1 1 0,-1-2 0,-5 36 0,6-33-16,0-1-1,0 0 0,0 1 0,0-1 0,0 0 0,0 1 0,0-1 0,0 0 0,0 1 0,0-1 0,0 0 0,0 1 0,0-1 0,0 0 0,0 1 0,0-1 0,0 0 0,0 0 0,1 1 0,-1-1 0,0 0 0,0 1 0,0-1 0,1 0 0,-1 0 0,0 0 0,0 1 0,1-1 0,-1 0 0,0 0 0,0 0 0,1 1 0,-1-1 0,17 7 28535,-19-3-28045,-6 12-266,6-12 2272,12-18-2468,43-57 53,150-221 16,-194 280-26,-8 12-50,-1 0 0,0 0 0,0 0-1,0 0 1,0 0 0,0 0 0,0 0-1,0 0 1,0 0 0,1 0 0,-1 0-1,0 0 1,0 0 0,0 0 0,0 0 0,0 0-1,0 0 1,0 0 0,1 0 0,-1 0-1,0 0 1,0 0 0,0 0 0,0 0-1,0 0 1,0 0 0,0 0 0,0 0-1,1 0 1,-1 0 0,0 0 0,0 0-1,0 1 1,0-1 0,0 0 0,0 0-1,0 0 1,0 0 0,0 0 0,0 0 0,0 0-1,0 0 1,0 1 0,0-1 0,0 0-1,0 0 1,0 0 0,0 0 0,0 0-1,0 0 1,0 0 0,0 1 0,-2 27 142,-7 18-113,0-3-67,-6 90 0,14-111 21,-1 20-40,2 0 0,2-1 0,1 1 1,12 55-1,-5-51 112,-1 0 1,2 68-1,-8 92 190,-3-133-224,0-73-29,0 0 0,0 0 0,0-1 0,0 1 0,0 0 0,1 0 0,-1-1 0,0 1 0,0 0 0,0 0 0,0-1 0,1 1-1,-1 0 1,0 0 0,0 0 0,0 0 0,1-1 0,-1 1 0,0 0 0,0 0 0,1 0 0,-1 0 0,0 0 0,0 0 0,1 0 0,-1 0 0,0 0 0,0 0 0,1 0 0,-1 0 0,0 0 0,1 0 0,-1 0 0,0 0 0,0 0 0,1 0 0,-1 0 0,0 0 0,0 0 0,1 0 0,-1 0 0,0 0 0,0 1 0,1-1 0,-1 0 0,0 0 0,0 0 0,0 0 0,1 1 0,-1-1 0,0 0 0,0 0 0,0 1 0,0-1 0,0 0-1,1 0 1,-1 1 0,4-23-720,3-35-1,-6 9-4718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8:5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30871,'0'0'652,"5"12"-1734,-2-5 1121,62 163 347,-54-134-282,-1 0 0,-2 1 1,5 44-1,-9 87 223,-4-114-258,-15-64-1858,3-7-3432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8:5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31407,'0'0'492,"16"-8"-788,-5 1 297,8-3 1,1 0 0,0 1 1,1 0-1,22-4 0,-43 13-2,82-22 15,166-20 0,-186 41-179,-62 1 160,0 0 1,0 0-1,1 0 0,-1 0 0,0 0 0,0 0 0,0 0 0,0 0 0,1 0 0,-1 0 0,0 0 0,0 0 0,0 0 1,0 0-1,0 0 0,0 0 0,1 0 0,-1 1 0,0-1 0,0 0 0,0 0 0,0 0 0,0 0 0,0 0 0,0 0 1,1 0-1,-1 1 0,0-1 0,0 0 0,0 0 0,0 0 0,0 0 0,0 0 0,0 0 0,0 1 0,0-1 1,0 0-1,0 0 0,0 0 0,0 0 0,0 1 0,0-1 0,0 0 0,0 0 0,0 0 0,0 0 0,0 4-49,0-1-1,0 1 1,0-1-1,-1 1 1,1-1-1,-1 0 1,0 1-1,0-1 1,0 0-1,-1 0 0,1 0 1,-1 0-1,-2 4 1,-20 22-969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8:5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30887,'0'0'952,"95"0"-888,-63 0-48,4 0-16,0 0-32,2 0-104,-8 10-248,-9 1-1521</inkml:trace>
  <inkml:trace contextRef="#ctx0" brushRef="#br0" timeOffset="1">45 316 31503,'0'0'456,"152"14"-792,-120-12 336,4-2 0,-3 0 8,-7 0-8,1 0 16,0 0-16,0 0-200,-4 0-576,-8 0-9299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9:5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23677,'0'0'6532,"3"-25"-4873,-4 111-1728,8 197 134,-4-115-51,-3-105-64,0-62-13,-1 0-1,1 0 1,0 0-1,0 0 0,0 0 1,-1 0-1,1 0 1,0 0-1,-1 0 1,1 0-1,-1 0 1,1 0-1,-2 1 1,-1-1-1510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9:5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30286,'0'0'-2319,"4"-7"3205,12-21-522,-16 28-360,0 0-1,0-1 1,1 1-1,-1 0 1,0 0 0,0 0-1,0 0 1,0 0 0,0-1-1,0 1 1,0 0-1,0 0 1,1 0 0,-1 0-1,0 0 1,0 0 0,0-1-1,0 1 1,1 0 0,-1 0-1,0 0 1,0 0-1,0 0 1,0 0 0,1 0-1,-1 0 1,0 0 0,0 0-1,0 0 1,0 0-1,1 0 1,-1 0 0,0 0-1,0 0 1,0 0 0,1 0-1,-1 0 1,0 0 0,0 0-1,0 0 1,0 0-1,1 0 1,-1 1 0,0-1-1,0 0 1,0 0 0,0 0-1,0 0 1,0 0-1,1 0 1,-1 1 0,0-1-1,0 0 1,0 0 0,0 0-1,0 1 1,5 9 60,-5-8-23,13 30 512,-1-4-354,0 0 0,17 26 0,-26-47-200,2-1-1,-1 0 1,1 0-1,0 0 0,0 0 1,0-1-1,1 0 1,0 0-1,0 0 1,0-1-1,1 0 0,-1 0 1,10 3-1,-13-5-1,0-1-1,1 0 1,-1 0-1,0-1 1,1 1-1,-1 0 1,0-1 0,1 0-1,-1 0 1,1 0-1,-1 0 1,0-1-1,1 1 1,-1-1-1,0 0 1,6-2-1,-4 0 5,-1 0 0,1 0-1,-1 0 1,0-1 0,0 1 0,-1-1-1,1 0 1,-1 0 0,6-8-1,15-31 11,-18 32 16,0 0 1,14-20 0,-20 31-24,1-1 0,-1 1 0,1-1 1,-1 1-1,1 0 0,-1-1 1,1 1-1,-1 0 0,1-1 0,-1 1 1,1 0-1,-1-1 0,1 1 1,-1 0-1,1 0 0,0 0 0,-1 0 1,1 0-1,-1 0 0,1 0 1,0 0-1,-1 0 0,1 0 0,0 0 1,-1 0-1,1 0 0,-1 0 1,1 0-1,-1 1 0,1-1 1,0 0-1,-1 0 0,1 1 0,-1-1 1,1 0-1,-1 1 0,1-1 1,-1 1-1,1-1 0,-1 0 0,0 1 1,1 0-1,15 23 82,-4-2-52,-1 2-1,-1-1 1,-1 1-1,-1 1 1,-1 0-1,-2 0 1,0 0-1,-1 0 1,-1 31-1,-3-55-31,1 22 42,-1 0 0,-1 0 0,-2-1 0,0 1 0,-8 30-1,9-43 31,0 2-3211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9:59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31151,'0'0'840,"12"0"-1064,-7 0-448,-2 0-1121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9:5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28790,'0'0'2835,"0"4"-3005,1 11 171,1 0-1,1-1 1,0 1 0,0-1 0,2 0-1,0 0 1,0 0 0,11 18 0,-3-8 25,2 0 0,0-1-1,33 37 1,-35-45-13,0-2 0,1 0 0,30 22 0,-37-30-11,0-1 1,1 0-1,-1-1 1,1 0-1,0 0 1,-1 0-1,1-1 1,1 0-1,-1-1 1,0 0-1,12 0 1,-18-1-3,0 0 0,0-1 0,0 1 0,0-1 0,0 0 0,0 0 0,0 1 0,-1-1 0,1 0 0,0-1 0,-1 1 0,1 0 0,-1 0 0,1-1 0,-1 1 0,1-1 0,-1 1 0,2-3 0,21-37 18,-18 30-19,85-173 49,1-2 48,-78 167-60,-13 18-56,0 1 0,0-1 0,-1 1 0,1-1 0,0 1 0,0-1 1,-1 1-1,1-1 0,0 1 0,0 0 0,0 0 0,0-1 0,0 1 0,0 0 1,-1 0-1,1 0 0,0 0 0,0 0 0,0 0 0,0 0 0,0 0 0,0 0 1,1 1-1,1 1-900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9:5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 24965,'0'0'6615,"0"-3"-6358,0-8-128,0 25-169,0 28-21,0-22 64,-1-10 0,0 0 1,1-1 0,1 1-1,0 0 1,0-1-1,0 1 1,2-1-1,-1 1 1,1-1 0,0 0-1,7 13 1,-3-10-136,-1 1 0,0 0 0,5 16 0,-5-7-684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4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1 23965,'0'0'6025,"-14"4"-5927,-15 6-49,0 2 0,1 0 1,-39 25-1,15-5 79,-49 33 9,90-57-120,0 1-1,1 0 1,1 0-1,-1 1 0,2 0 1,-13 19-1,19-27-8,1 0 0,0 0 0,0 0 0,0 1 0,0-1 0,0 0-1,1 1 1,-1-1 0,1 1 0,-1-1 0,1 1 0,0-1 0,0 0 0,0 1 0,0-1-1,1 1 1,-1-1 0,1 1 0,-1-1 0,1 1 0,0-1 0,0 0 0,0 0 0,0 1-1,0-1 1,0 0 0,1 0 0,-1 0 0,3 2 0,3 3 21,0-1-1,0 1 1,0-2 0,1 1-1,0-1 1,11 5 0,19 9-16,0-3 0,1-1 0,55 13 0,124 17-1331,-154-33-689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0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31151,'0'0'597,"0"10"-618,0 202 101,0-208-83,0-1 1,1 1-1,-1 0 1,1 0-1,-1-1 1,1 1-1,0 0 1,1-1-1,-1 1 1,1-1 0,-1 1-1,1-1 1,0 0-1,0 0 1,0 0-1,1 0 1,-1 0-1,1 0 1,0 0-1,-1-1 1,1 0-1,0 1 1,1-1-1,-1 0 1,6 2-1,0 0-13,0-1-1,0-1 0,0 1 1,0-1-1,0-1 1,0 0-1,1 0 0,-1-1 1,14-1-1,-20 0 17,0 0 0,0 0 0,0 0 0,0 0 1,0 0-1,-1-1 0,1 1 0,0-1 0,-1 0 0,1 0 0,-1 0 0,0 0 0,1 0 0,-1-1 1,0 1-1,0-1 0,-1 1 0,1-1 0,0 0 0,-1 1 0,0-1 0,1 0 0,0-4 0,1-2 35,0 0-1,0 0 1,-1 0 0,0-1-1,-1 1 1,1-14-1,-3 6-10,2-6 155,-1 23-178,0 0 0,0 0 1,0-1-1,0 1 0,0 0 0,0 0 0,0 0 0,0 0 0,0 0 1,0 0-1,0 0 0,0 0 0,0 0 0,0 0 0,0 0 1,1-1-1,-1 1 0,0 0 0,0 0 0,0 0 0,0 0 1,0 0-1,0 0 0,0 0 0,0 0 0,0 0 0,1 0 0,-1 0 1,0 0-1,0 0 0,0 0 0,0 0 0,0 0 0,0 0 1,0 0-1,0 0 0,0 0 0,1 0 0,-1 0 0,0 0 0,0 0 1,0 0-1,0 0 0,0 0 0,0 0 0,0 1 0,0-1 1,0 0-1,0 0 0,1 0 0,-1 0 0,0 0 0,0 0 0,8 12-16,3 6 16,0-1 1,1 0-1,1 0 1,23 22 0,-30-34-8,0 1 1,0-1-1,0-1 1,1 1 0,-1-1-1,1 0 1,0-1-1,1 1 1,-1-1-1,0-1 1,1 0 0,-1 0-1,1 0 1,0-1-1,10 1 1,-15-2-17,-1 0 1,0 0-1,1-1 0,-1 1 1,0 0-1,1-1 0,-1 0 1,0 0-1,0 1 0,0-1 1,1 0-1,-1-1 1,0 1-1,0 0 0,-1-1 1,1 1-1,0-1 0,0 1 1,-1-1-1,1 0 1,-1 0-1,1 1 0,-1-1 1,0 0-1,0 0 0,2-5 1,9-21-787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0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31231,'0'0'793,"4"9"-782,69 147 9,-72-153-29,0-1 1,1 0-1,-1 0 0,1 0 1,-1 0-1,1 0 0,0 0 1,0 0-1,0 0 0,0-1 1,0 1-1,0-1 0,0 0 1,1 1-1,-1-1 0,1 0 0,-1 0 1,0-1-1,1 1 0,-1 0 1,1-1-1,0 1 0,-1-1 1,1 0-1,-1 0 0,1 0 1,0 0-1,-1-1 0,1 1 1,-1-1-1,1 1 0,-1-1 1,1 0-1,-1 0 0,1 0 1,-1 0-1,0-1 0,0 1 1,0 0-1,1-1 0,-1 0 1,0 1-1,1-3 0,60-65-33,-62 68 43,0 0 1,0 1 0,0-1-1,0 1 1,0-1 0,0 1-1,0-1 1,0 1 0,0 0-1,0 0 1,1-1 0,-1 1-1,0 0 1,0 0 0,0 0-1,0 0 1,1 0-1,-1 1 1,0-1 0,0 0-1,0 0 1,0 1 0,0-1-1,0 1 1,0-1 0,0 1-1,0-1 1,0 1 0,0 0-1,0-1 1,0 1 0,0 0-1,0 0 1,0 0 0,0 1-1,5 4 18,0 1-1,-1 0 0,6 10 1,-9-15-16,3 8 5,1 0 1,-1 1-1,0 0 1,-1 0-1,-1 0 1,1 0-1,-2 1 1,0-1 0,1 15-1,0 31-4110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0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60 102 30551,'0'0'1455,"-7"1"-1406,2-1-45,3 0-4,1 0-1,-1 0 1,1 0 0,-1 0 0,1 0 0,-1 0 0,0 0 0,1 1 0,-1-1 0,1 0 0,0 1 0,-1 0 0,1-1-1,-1 1 1,1 0 0,0 0 0,-1-1 0,1 1 0,0 0 0,0 0 0,0 0 0,0 1 0,0-1 0,0 0 0,0 0-1,0 1 1,0-1 0,-1 3 0,-1 11-9,1 0-1,0 1 0,1 0 1,1 22-1,0-28-8,0-6 2,0 0 1,1 0-1,0-1 1,0 1-1,0 0 1,0 0-1,1 0 1,-1-1-1,1 1 1,0-1-1,0 1 1,0-1-1,1 0 1,-1 0-1,1 0 1,0 0-1,0 0 1,0-1-1,0 1 1,0-1-1,0 0 1,1 0-1,5 3 1,-4-3-2,1 1 1,-1-1-1,1 0 0,0 0 1,-1-1-1,1 0 1,0 0-1,0 0 0,0-1 1,0 0-1,0 0 1,0 0-1,0-1 0,0 0 1,9-2-1,-10 1 16,-1-1 0,1 1-1,-1-1 1,0 0 0,0 0 0,0 0 0,0 0 0,-1-1-1,1 0 1,-1 1 0,0-1 0,0-1 0,0 1-1,0 0 1,-1-1 0,0 1 0,2-7 0,1-2 14,-1 1 1,0-1-1,-1 0 1,-1 0-1,2-22 1,-4 26 38,0 0 0,0 0 0,0 0 0,-1 0 0,-1 0 0,0 0 1,0 0-1,-6-16 0,6 21-35,0 0 0,0 1 1,-1-1-1,1 1 0,-1-1 1,0 1-1,0 0 0,0 0 1,0 0-1,0 0 0,-1 0 0,1 1 1,-1 0-1,1 0 0,-1 0 1,0 0-1,0 0 0,0 1 1,0 0-1,-1 0 0,-3-1 1,7 2-22,0 0 1,1 0 0,-1 0 0,1 0 0,-1 0 0,1 0 0,-1 0 0,1 0 0,-1 0 0,1 0 0,-1 1 0,1-1-1,-1 0 1,1 0 0,-1 1 0,1-1 0,-1 0 0,1 1 0,-1-1 0,1 0 0,0 1 0,-1-1 0,1 1 0,0-1-1,-1 1 1,1-1 0,0 0 0,-1 1 0,1-1 0,0 1 0,0-1 0,0 1 0,0 0 0,-1-1 0,1 1 0,0-1-1,0 1 1,0-1 0,0 1 0,0-1 0,0 1 0,0-1 0,1 2 0,2 27-40,-3-28 43,5 16-2,2 0 0,-1 0 1,2-1-1,0 0 0,1-1 0,14 20 0,-5-7 3,33 49 18,-18-28-18,36 72 0,-61-104 3,0 1 1,-2 0 0,0 0 0,-1 0 0,-1 1-1,0 0 1,-2 0 0,1 25 0,-3-42-3,-1 0 0,1 1 0,-1-1 1,0 0-1,0 0 0,0 0 0,0 0 0,0 0 1,0 0-1,-1 0 0,1 0 0,-1 0 0,1 0 0,-1-1 1,0 1-1,0-1 0,1 1 0,-4 1 0,-41 25 34,36-23-33,3-1-98,0 0 1,-1 0-1,1-1 1,-1 0-1,0 0 0,1-1 1,-1 0-1,0 0 1,-1-1-1,-12 1 1,8-2-2155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0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43 29070,'0'0'1168,"-4"-4"-785,2 1-348,0 0 12,-1 0 1,1 0-1,0 1 0,-1-1 1,1 1-1,-1 0 1,0 0-1,0 0 1,0 0-1,0 0 1,0 0-1,0 1 1,-1 0-1,1-1 1,0 1-1,-1 0 0,1 1 1,-8-2-1,8 2-47,-1 0 0,0 0-1,1 1 1,-1-1 0,0 1-1,1 0 1,-1 0 0,1 0 0,-1 0-1,1 1 1,0-1 0,-1 1-1,1 0 1,0 0 0,0 0-1,0 0 1,0 0 0,1 1-1,-1-1 1,1 1 0,-1 0-1,1 0 1,0 0 0,-2 4-1,-14 20 3,1 0-1,2 1 0,0 1 0,2 1 1,2 0-1,-12 42 0,13-26 3,2 0 0,2 0 1,-1 85-1,6-99 0,2 0 1,1 0 0,2-1-1,0 1 1,16 51 0,-9-53-3,1 0-1,1-1 1,33 53 0,-37-69-6,1 1 1,0-1-1,1 0 0,1-1 1,-1-1-1,2 0 0,0 0 1,0-1-1,19 10 0,-26-17-38,0 0-1,1-1 0,-1 0 0,1-1 0,-1 1 1,1-1-1,-1-1 0,1 1 0,0-1 0,7 0 1,-10 0-65,18 0-1179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0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30959,'0'0'524,"-19"6"-1164,-58 20 854,75-25-209,0 0 0,0 0-1,0-1 1,0 1 0,0 1-1,0-1 1,0 0 0,0 0 0,0 1-1,0-1 1,1 1 0,-1 0-1,1-1 1,-1 1 0,1 0-1,-1 0 1,1 0 0,0 0-1,0 0 1,0 0 0,-1 4 0,-1 3 5,-4 7 6,1 0 0,0 1 0,1 0 0,2-1 0,-4 28 0,2 86 53,5-114-78,0-11 8,0 1 0,1 0 0,0 0 0,0-1 0,0 1 0,0 0 0,1-1 0,0 1 0,0-1 0,1 0 0,-1 0 0,1 0 0,0 0 0,1 0 1,-1 0-1,1-1 0,0 0 0,0 0 0,0 0 0,1 0 0,-1 0 0,10 4 0,-4-2-7,1-1-1,0 0 1,1-1 0,-1 0-1,1-1 1,-1-1 0,1 1-1,0-2 1,0 0 0,13 0-1,0-1-27,27-1-194,-51 1 232,0 0 0,-1-1 0,1 1 0,0-1 0,-1 1 0,1-1 0,0 1 0,-1-1 0,1 0 0,-1 1 0,1-1 0,-1 0 0,1 1 0,-1-1 0,1 0 0,-1 0 0,0 0 0,0 1 0,1-1 0,-1 0 0,0 0 0,0 0 0,0 1 0,0-1 0,0 0 0,0 0 0,0-1 0,-1-28 196,1 27-190,-1-1 16,-1 1-1,1-1 0,0 0 1,-1 0-1,0 0 0,0 1 0,0-1 1,0 1-1,-1 0 0,1 0 1,-1 0-1,-4-4 0,-40-35 203,41 38-208,4 1-13,-1 2 0,1-1-1,-1 0 1,0 0 0,0 1-1,1-1 1,-1 1 0,0 0 0,0 0-1,0 0 1,0 0 0,0 1-1,-1-1 1,-3 0 0,6 1-35,15 0-140,28 1 164,-14 0 1,1-1 0,-1-1 0,0-1 0,0-2 0,49-12 0,57-34-1372,-105 39-1135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0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30254,'0'0'1517,"-23"10"-1455,-71 35-20,90-43-41,0 0 1,1 0-1,-1 1 1,0 0-1,1-1 1,0 1 0,-1 0-1,1 1 1,1-1-1,-1 0 1,0 1-1,1 0 1,0 0-1,-1-1 1,2 1-1,-4 7 1,4-3 0,-1 0 1,1-1-1,1 1 1,0 0-1,0 0 1,1 10-1,0-3-1,-1-11-3,1-1 1,-1 1-1,1 0 0,0 0 1,0-1-1,1 1 1,-1-1-1,1 1 0,-1-1 1,1 1-1,0-1 1,0 0-1,1 0 0,2 4 1,0-3-6,0 1 0,1 0 0,-1-1 1,1 0-1,0 0 0,0-1 0,8 4 0,1-1-6,0-1-1,0-1 0,0 0 0,1-1 1,-1 0-1,21 0 0,-23-3 5,0 0-1,0 0 0,0-1 1,0-1-1,23-6 1,-30 7 8,-1-1-1,0-1 1,1 1 0,-1-1 0,0 0 0,0 0 0,-1-1-1,1 1 1,-1-1 0,1 0 0,-1 0 0,0 0 0,-1-1-1,1 0 1,3-6 0,-5 8 9,-1-1 0,1 1 0,-1-1 0,1 0 0,-1 0 0,-1 0 0,1 1 0,0-1 0,-1-8 0,0 10-1,0 0 0,0 0 0,0 0 0,0 0 0,0 0 0,-1 0 0,1 0-1,-1 0 1,0 1 0,1-1 0,-1 0 0,0 0 0,0 1 0,0-1 0,0 0 0,0 1 0,-1-1 0,1 1-1,0-1 1,-1 1 0,-2-2 0,-4-1 18,-1-1 0,-1 2 0,1-1 0,0 1 0,-1 1 1,0-1-1,-17 0 0,-74 0-13,73 3-57,27 0 35,1 0 0,0 0 0,0 0-1,0 1 1,0-1 0,0 0 0,0 0 0,0 0 0,0 0-1,0 0 1,0 1 0,0-1 0,0 0 0,-1 0-1,1 0 1,0 0 0,0 0 0,0 1 0,0-1-1,0 0 1,0 0 0,0 0 0,1 0 0,-1 1 0,0-1-1,0 0 1,0 0 0,0 0 0,0 0 0,0 0-1,0 1 1,0-1 0,0 0 0,0 0 0,0 0-1,1 0 1,-1 0 0,0 0 0,0 1 0,0-1 0,0 0-1,0 0 1,0 0 0,1 0 0,-1 0 0,0 0-1,3 2-118,1 0 0,-1 0 0,1-1 0,-1 1 0,1-1 0,0 0 0,-1 0-1,1 0 1,0 0 0,8-1 0,20 1-1418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0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30855,'0'0'633,"-6"16"-512,-18 56-74,23-66-47,-1 0-1,2 0 1,-1 0 0,1 0-1,-1 0 1,2 0-1,-1 0 1,1 0 0,0 0-1,0 0 1,0 0 0,1 0-1,0-1 1,0 1-1,1-1 1,-1 1 0,1-1-1,5 7 1,-2-4-10,1 0-1,-1-1 1,1 0-1,1 0 1,-1-1 0,1 0-1,0 0 1,0 0 0,12 4-1,-13-6-7,1-1-1,0 0 0,0-1 1,0 0-1,0 0 0,1-1 1,-1 1-1,0-2 0,1 0 1,-1 0-1,0 0 0,13-3 1,-20 3 19,1-1 1,-1 1 0,1-1 0,-1 0-1,0 0 1,1 0 0,-1 0 0,0 0-1,0 0 1,0 0 0,1 0 0,-1 0-1,0-1 1,-1 1 0,1 0-1,0-1 1,0 1 0,0-1 0,-1 1-1,1-1 1,-1 1 0,1-1 0,-1-2-1,2-4 38,-1-1-1,-1 1 1,0-11-1,0 12 20,0 5-44,0 0 0,0 1 0,0-1 0,-1 0 0,1 0 0,-1 1 1,1-1-1,-1 0 0,0 1 0,0-1 0,0 1 0,1-1 0,-1 1 0,-1-1 0,1 1 0,-2-3 0,-1 1 8,1 0 1,-1 0-1,0 1 0,0-1 1,0 1-1,-6-2 0,-4-1 31,1 1-1,-1 0 0,-21-3 0,0 4-17,-46 1 0,74 2-49,6 0 5,1 0 1,0 1-1,-1-1 0,1 0 0,-1 0 0,1 0 0,0 1 0,-1-1 1,1 0-1,-1 1 0,1-1 0,0 0 0,0 1 0,-1-1 1,1 1-1,0-1 0,0 0 0,-1 1 0,1-1 0,0 1 0,0-1 1,0 1-1,0-1 0,0 0 0,-1 1 0,1-1 0,0 1 1,0-1-1,0 1 0,1 0 0,-1 20-396,0-14 131,0 12-879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0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29422,'0'0'2202,"-13"15"-2135,-36 49-65,48-63-5,0 1-1,0-1 0,0 0 0,0 1 0,0-1 0,0 1 0,1 0 0,-1-1 0,0 1 0,1 0 1,0-1-1,-1 1 0,1 0 0,0 0 0,0-1 0,0 1 0,0 3 0,1-3-6,-1-1 1,1 0-1,0 0 0,-1 0 0,1 0 1,0 1-1,0-1 0,0 0 0,0-1 0,0 1 1,0 0-1,0 0 0,2 1 0,2 2-36,3 0-15,0 1 0,0-1 1,0 0-1,0-1 0,1 0 0,0 0 0,-1-1 0,1 0 0,0 0 1,0-1-1,0-1 0,0 1 0,0-1 0,0-1 0,12-1 1,-18 1 60,-1 1 0,1-1 0,-1 0 0,1 0 1,-1 0-1,1 0 0,-1 0 0,1 0 0,-1-1 1,0 1-1,0-1 0,0 0 0,0 0 1,0 1-1,0-1 0,0 0 0,-1-1 0,1 1 1,-1 0-1,1 0 0,-1-1 0,0 1 0,0-1 1,0 1-1,0-1 0,0 1 0,-1-1 1,1-4-1,1-3 196,-1-1 0,0 0 0,0 0 0,-1 0 0,-3-19 0,-3 18 62,6 13-258,0-1 0,0 0-1,0 0 1,0 0 0,0 0-1,0 0 1,0 0 0,-1 0-1,1 1 1,0-1-1,0 0 1,0 0 0,0 0-1,0 0 1,0 0 0,0 0-1,0 0 1,0 0 0,0 0-1,-1 0 1,1 0-1,0 0 1,0 1 0,0-1-1,0 0 1,0 0 0,0 0-1,-1 0 1,1 0 0,0 0-1,0 0 1,0 0-1,0 0 1,0 0 0,0 0-1,0 0 1,-1 0 0,1 0-1,0-1 1,0 1 0,0 0-1,0 0 1,0 0-1,0 0 1,0 0 0,-1 0-1,1 0 1,0 0 0,0 0-1,0 0 1,0 0 0,0 0-1,0-1 1,0 1-1,0 0 1,0 0 0,0 0-1,0 0 1,0 0 0,0 0-1,0 0 1,0-1 0,-1 1-1,2 5-10,-1-1 0,1 1-1,0-1 1,0 1 0,1-1 0,-1 1 0,1-1-1,4 8 1,24 34 37,-18-28-22,14 21 3,-6-10-6,-1 0 0,25 54 0,-42-77 5,-1 1 0,1 0 1,-1 0-1,0-1 0,-1 1 0,0 0 1,0 8-1,0-3 9,-1-9-9,1 0 0,-1-1-1,0 1 1,0 0 0,0-1-1,0 1 1,0-1 0,0 1-1,-1-1 1,0 1 0,1-1 0,-1 0-1,0 0 1,0 0 0,0 0-1,0 0 1,0 0 0,0 0 0,-1-1-1,-3 3 1,1-1-6,0-1 0,0 1 0,0-1 0,0 0 0,-1 0 0,1 0 0,0-1 0,-1 0 0,-10 1 0,15-2-15,1 0 0,-1 0 0,0 0 1,1 0-1,-1-1 0,0 1 0,0 0 0,1 0 0,-1 0 0,0-1 0,1 1 0,-1 0 0,1-1 0,-1 1 1,0-1-1,1 1 0,-1-1 0,1 1 0,-1-1 0,1 1 0,-1-1 0,1 1 0,-1-1 0,1 0 1,0 1-1,-1-1 0,1 0 0,0 1 0,0-1 0,-1-1 0,0-1-71,-10-17-847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07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30527,'0'0'1072,"3"20"-987,-2-9-64,5 28 75,20 69 0,-6-52-193,2 0 0,3-2-1,2 0 1,53 77 0,-77-126-2140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0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30206,'0'0'1553,"25"-17"-1479,80-54-35,-89 60-38,-1-1 1,0-1-1,0 0 0,24-29 1,-26 27-1,-13 14 0,3-1 5,-1 0 1,1-1-1,-1 0 1,0 1-1,0-1 1,0 0 0,0 0-1,-1 0 1,1 0-1,-1-1 1,0 1-1,1 0 1,-2 0-1,1-1 1,0 1 0,0-6-1,-1 9-2,0-1 0,-1 1 0,1-1 0,0 1 1,0-1-1,0 1 0,0 0 0,-1-1 0,1 1 0,0 0 0,0-1 0,-1 1 0,1 0 0,0-1 0,-1 1 0,1 0 0,0 0 0,-1-1 1,1 1-1,0 0 0,-1 0 0,1 0 0,-1-1 0,1 1 0,0 0 0,-1 0 0,1 0 0,-1 0 0,1 0 0,-1 0 0,0 0 1,-17-1 32,14 1-19,-2 0-15,0 0 0,0 0 0,0 0 0,0 1 0,0-1 1,0 2-1,0-1 0,1 0 0,-1 1 0,0 0 0,1 1 1,-1-1-1,1 1 0,0 0 0,0 0 0,0 1 0,0-1 1,1 1-1,-1 0 0,1 0 0,0 1 0,0 0 0,-3 5 1,3-4-6,-1 1 1,2 0-1,-1-1 1,1 2-1,0-1 0,0 0 1,1 0-1,0 1 1,0-1-1,0 10 1,2-14-4,-1 1 0,1-1 0,0 1 1,1-1-1,-1 1 0,0-1 0,1 1 0,0-1 1,0 1-1,0-1 0,0 0 0,1 1 0,-1-1 1,1 0-1,0 0 0,0 0 0,0 0 0,0 0 1,0-1-1,1 1 0,-1-1 0,1 1 0,5 3 1,-1-2-8,1 0 1,0 0 0,0 0 0,0-1 0,1-1 0,-1 1 0,13 1-1,5-1-134,31 0 0,-41-3 18,32 0-613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4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31343,'0'0'-766,"0"23"183,-1-6 674,0 12 3,2 0 1,0 0-1,9 46 1,-5-50-98,13 58 287,-4 1 1,5 134-1,-20-221-364,1 0 0,-1 0 0,1 1-1,-1-1 1,0 0 0,0 0-1,0 1 1,-3-6 0,-1-2-497,-7-19-1879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0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31823,'0'0'172,"7"7"-922,70 79 932,-5 3 0,113 180 0,-174-252-181,-2 0 1,0 0-1,0 1 1,-2-1-1,0 2 1,-1-1-1,-1 1 1,-1 0-1,3 32 0,-7-50 0,2 24 18,-4 38 0,1-51-19,-1-1 0,0 0 0,-1 0-1,0 0 1,0-1 0,-8 16 0,-18 27-278,-40 53 0,21-37-923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0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31159,'0'0'280,"9"3"-987,-4-1 754,-2-2-29,0 1 1,0-1-1,0 1 1,0 0 0,0 1-1,-1-1 1,1 0-1,0 1 1,-1-1 0,1 1-1,-1 0 1,0 0-1,1 0 1,-1 0 0,0 0-1,0 0 1,-1 1-1,1-1 1,2 5 0,25 65 192,-23-53-185,1 0 0,1 0 0,1-1 0,0 0 1,18 24-1,-25-39-38,-1-1 0,1-1-1,0 1 1,0 0 0,0 0 0,0-1 0,0 1 0,0-1 0,0 1 0,0-1 0,1 0 0,-1 0-1,0 0 1,1 0 0,-1-1 0,1 1 0,-1-1 0,1 1 0,-1-1 0,5 0 0,-5 0 2,0 0 0,0-1-1,1 0 1,-1 1 0,0-1 0,0 0 0,0 0 0,0 0 0,0 0 0,-1 0 0,1-1 0,0 1 0,0 0-1,-1-1 1,1 0 0,-1 1 0,1-1 0,-1 0 0,0 1 0,0-1 0,0 0 0,0 0 0,1-3 0,2-5 67,0-1 0,3-18 0,0 3 41,-7 26-97,1-1 0,-1 0 1,1 1-1,-1-1 0,1 1 0,0-1 0,-1 1 0,1 0 0,0-1 1,0 1-1,-1 0 0,1-1 0,0 1 0,0 0 0,-1 0 1,1-1-1,0 1 0,0 0 0,0 0 0,-1 0 0,3 0 1,23 1-28,-18-1 21,0 1 13,0 1-1,0 0 1,0 0 0,-1 0 0,1 1 0,-1 0 0,1 1-1,-1 0 1,-1 0 0,1 0 0,7 6 0,-3-2 8,0 0 0,25 10 0,-29-16-27,-1 1 0,1-1-1,0-1 1,0 1-1,0-1 1,0-1-1,0 1 1,0-1 0,0 0-1,0-1 1,0 0-1,0 0 1,0 0 0,0-1-1,0 0 1,-1 0-1,1-1 1,-1 0-1,1 0 1,-1 0 0,0-1-1,0 0 1,-1 0-1,8-7 1,11-11 13,23-18-20,-43 37 16,-1 1 1,1 0-1,-1 0 1,1 0 0,0 0-1,0 1 1,0-1-1,0 1 1,0 0-1,0 0 1,7 0 0,-10 1 3,0 0 1,0 1-1,-1-1 1,1 0 0,0 1-1,0-1 1,-1 0 0,1 1-1,0-1 1,0 1-1,-1-1 1,1 1 0,0-1-1,-1 1 1,1 0-1,-1-1 1,1 1 0,-1 0-1,1 0 1,-1-1-1,0 1 1,1 0 0,0 1-1,7 25 42,-5-17-12,-1-4-15,4 12 36,14 29 0,-17-41-64,0-1-1,0-1 0,0 1 0,1 0 0,-1-1 1,1 0-1,0 0 0,0 0 0,1 0 0,6 4 1,-2-3-269,0 0 1,1-1 0,-1-1-1,1 1 1,0-1 0,18 2 0,11-3-5396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31207,'0'0'-43,"8"4"-829,-1 0 855,1-1 0,-1 0 0,1-1 0,-1 1 0,1-2 0,0 1 1,0-1-1,11 0 0,-1-1 13,-13-1 63,-1 1-1,1 0 1,0 0 0,0 0 0,-1 0 0,1 1 0,0 0 0,-1 0-1,1 0 1,-1 0 0,1 1 0,-1 0 0,0 0 0,8 4 0,2 7-2,0 0 1,-1 1 0,0 0 0,-1 1 0,17 27 0,-14-17-37,-2 1 0,0 1-1,9 27 1,-16-35-4,-1-1 1,-1 1-1,-1 0 0,-1 0 0,1 37 0,-4-52-6,1 0-1,-1 0 0,0 0 1,0 0-1,0 0 1,-1 0-1,1 0 0,-1 0 1,0-1-1,0 1 1,-1 0-1,1-1 1,-1 0-1,1 1 0,-1-1 1,0 0-1,0-1 1,0 1-1,-1 0 1,-3 1-1,2 0-33,-1 0 0,0-1 1,-1 0-1,1 0 0,-1 0 0,1-1 0,-1 0 1,0 0-1,1-1 0,-1 0 0,-9 1 0,3-5-1037,1-13-2523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31231,'0'0'0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28934,'-151'63'1062,"144"-60"-949,0 1-1,0-1 1,0 1 0,-6 6 0,11-9-89,1 0 1,0 0-1,0 1 1,0-1-1,0 0 1,0 1-1,0-1 0,1 1 1,-1-1-1,-1 3 1,-1 4 39,1-6-60,1 0 0,0 1 0,-1-1 0,1 0 0,0 1 0,1-1 1,-1 1-1,0-1 0,1 1 0,-1-1 0,1 1 0,0-1 0,0 1 0,0 0 0,0-1 0,0 1 0,1-1 0,-1 1 0,1-1 0,-1 1 0,3 3 0,-2-3-16,1-1-1,0 1 1,1-1-1,-1 0 1,0 1-1,1-1 1,-1 0 0,1 0-1,-1-1 1,1 1-1,0 0 1,0-1-1,0 0 1,0 0-1,0 0 1,6 1 0,26 5-52,0-3 1,0 0 0,0-3 0,45-3-1,-51 2-5,53-8-149,-53 4 130,30 0-1,-59 5 120,0-1 0,0 1-1,0-1 1,0 1 0,0-1-1,-1 1 1,1-1 0,0 1-1,0-1 1,0 1 0,0-1-1,0 1 1,-1-1 0,1 1 0,0-1-1,-1 0 1,1 1 0,0-1-1,-1 1 1,1-1 0,-1 1-1,-16 15 112,-1 0 0,-24 15-1,2 0-115,16-12-33,-35 28 54,-70 43 0,136-109-1529,11-9-913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30455,'0'0'1336,"-4"5"-1516,2-1 184,0-3-6,0 1-1,1 0 1,0 0-1,-1 0 1,1 0-1,0 0 1,0 0 0,0 0-1,0 0 1,0 1-1,1-1 1,-1 0-1,1 0 1,-1 1-1,1-1 1,0 0-1,0 1 1,0-1 0,0 1-1,1-1 1,-1 0-1,1 3 1,2 1-15,-1 0 1,2 0-1,-1 0 0,0 0 1,1-1-1,0 1 1,1-1-1,-1 0 0,1 0 1,0-1-1,0 1 1,0-1-1,1 0 0,-1-1 1,1 1-1,0-1 1,0 0-1,1-1 1,-1 1-1,0-1 0,1 0 1,-1-1-1,1 0 1,10 1-1,17-3-850,-22-3-428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126 234 30855,'0'0'425,"6"-2"-1270,8-5 872,1-1 0,-1 0 1,0-1-1,-1 0 0,13-13 1,61-62 130,-83 81-150,-1-1-1,0 0 0,-1 0 1,1-1-1,0 1 1,3-9-1,-6 12 1,1 0 0,-1 0 0,0 0 0,1 0 0,-1 0 0,0 0 0,0 0 0,1 0 0,-1 0 0,0 0 0,0-1 0,0 1 0,0 0 0,0 0 0,-1 0 0,1 0 0,0 0 0,0 0 0,-1 0 0,1 0 0,0 0 0,-1 0 0,1 0 0,-1 0 0,0 0 0,1 1 0,-1-1 0,0 0 0,1 0 0,-1 0 0,0 1 0,0-1 0,0 0 0,1 1 0,-1-1 0,0 1 0,-2-1 0,-13-3 82,0 1-1,0 1 1,0 0-1,0 1 1,-1 1-1,-23 3 1,16-2-25,16 0-65,1 0 0,-1 0-1,1 1 1,-1 0-1,1 1 1,0 0-1,0 0 1,0 0-1,1 1 1,-1 0-1,1 0 1,0 1-1,0 0 1,0 0-1,1 0 1,-1 1-1,-4 7 1,5-8-4,1 1-1,0 0 1,0 0 0,0 0-1,1 0 1,0 1 0,1-1-1,-1 1 1,1 0 0,0-1-1,1 1 1,0 0 0,0 0-1,0 1 1,1-1 0,0 0-1,0 0 1,3 13 0,-1-16-1,0 1 1,0-1-1,0 0 1,0 1-1,1-1 0,0 0 1,0-1-1,0 1 1,1 0-1,-1-1 1,1 0-1,-1 0 0,1 0 1,0 0-1,8 3 1,5 4-3,1-2 1,29 10 0,-21-9-8,1-2-1,0-1 1,0-1 0,1-1 0,-1-2-1,1 0 1,-1-2 0,31-4 0,-54 4-224,1-1 1,-1 0 0,1 0 0,-1 0-1,0-1 1,0 1 0,1-1 0,-1 0-1,0-1 1,-1 1 0,7-5-1,8-11-9389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2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31695,'0'0'245,"-1"9"-628,0 5 389,1 0-1,1 1 1,0-1-1,1 0 1,1 0-1,0 0 1,5 13-1,15 62 78,33 104 120,-47-171-1834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31455,'0'0'360,"20"-10"-700,60-30 340,-74 37-14,-1 0 1,0 0-1,0-1 1,0 1-1,0-1 0,-1 0 1,1-1-1,-1 1 1,0-1-1,6-9 1,-8 11 4,-1-1 0,1 1 0,-1 0 0,0-1 0,0 1 0,0 0 0,-1-1 0,1 1 0,-1-1 0,0 0 0,0 1 0,0-1 0,0 1 1,-1-1-1,0-3 0,0 6 16,0-1 0,1 1 0,-1-1 0,0 1 0,0 0 0,1 0 0,-1-1 0,0 1 0,0 0 0,0 0 0,-1 0 1,1 0-1,0 0 0,0 0 0,-1 0 0,1 0 0,0 1 0,-1-1 0,1 0 0,-1 1 0,1-1 0,-1 1 0,1 0 0,-1-1 1,-1 1-1,-45-3 286,39 3-250,7 0-37,-1 1 0,1-1 0,-1 0 0,1 1 0,-1-1 0,1 1 0,-1 0-1,1 0 1,0 0 0,-1 0 0,1 0 0,0 1 0,0-1 0,0 1 0,0-1 0,0 1 0,0 0 0,0-1 0,1 1 0,-1 0 0,1 0 0,-1 1 0,1-1 0,0 0 0,-1 0 0,1 1 0,1-1 0,-2 3 0,-2 8-6,1 0 0,1 0 0,0 0 0,-1 17 1,3-23 6,-4 38 3,2 0-1,2 0 1,2 0-1,3 0 1,1 0-1,22 81 1,-22-108-19,0 1-125,0 0-1,-1 0 1,0 1 0,-2-1 0,1 27 0,-4-29-997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31607,'0'0'384,"187"-22"-648,-134 12 264,-11-1-280,-18 3-2361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4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30270,'0'0'1186,"26"-8"-1225,-6 2 55,14-6 4,1 3 1,0 1-1,45-5 1,365-24-1,-384 36-188,-61 2 91,0-1 0,0 0 0,0 0 0,1 0 0,-1 0 0,0 0 0,0 0 0,0 0 1,0 0-1,1 0 0,-1 1 0,0-1 0,0 0 0,0 0 0,0 0 0,0 0 0,1 1 0,-1-1 0,0 0 1,0 0-1,0 0 0,0 0 0,0 1 0,0-1 0,0 0 0,0 0 0,0 0 0,0 1 0,0-1 1,0 0-1,0 0 0,0 1 0,0-1 0,0 0 0,0 0 0,0 0 0,0 1 0,0-1 0,0 0 0,0 0 1,0 0-1,0 0 0,0 1 0,-1-1 0,1 0 0,0 0 0,0 0 0,0 0 0,0 1 0,0-1 1,-1 0-1,1 0 0,0 0 0,0 0 0,0 0 0,0 0 0,-1 0 0,1 1 0,0-1 0,0 0 0,0 0 1,-1 0-1,-21 15-16851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56 29942,'0'0'1703,"-8"-2"-1660,3 1-40,-1 0-4,-1-1-1,1 1 1,-1 0-1,1 0 1,-1 1-1,0 0 1,1 0-1,-1 1 1,0 0-1,1 0 1,-8 2-1,4 2 8,-1 0 0,1 1 0,1 0 0,-1 1 0,1 0 0,0 0-1,1 1 1,-1 0 0,2 1 0,-1 0 0,1 0 0,0 0-1,1 1 1,0 0 0,1 0 0,0 1 0,1 0 0,0 0 0,0 0-1,1 0 1,1 0 0,0 0 0,0 1 0,1-1 0,1 20-1,0-29-9,1 1 0,0-1 0,0 1 0,0-1 0,0 0-1,0 1 1,0-1 0,0 0 0,1 0 0,-1 0 0,1 0-1,0 0 1,-1 0 0,1 0 0,0 0 0,0-1-1,0 1 1,1-1 0,-1 0 0,0 1 0,0-1 0,1 0-1,-1 0 1,1-1 0,-1 1 0,4 0 0,7 2-26,0 0 0,0-1 0,23 0 0,-19-2 25,0 0-1,0-1 1,0 0-1,-1-2 1,1 0-1,17-5 1,-26 5 3,1-1 1,-1 1-1,0-1 1,0-1-1,0 0 1,0 0-1,-1 0 0,0-1 1,0 0-1,0-1 1,-1 1-1,10-15 1,-11 13 3,0 0 1,-1-1-1,0 0 0,0 0 1,-1 0-1,0 0 1,-1 0-1,0-1 0,-1 1 1,0 0-1,0-1 1,-1 0-1,0 1 0,-2-13 1,2 17 11,-1-1 0,0 1 0,-1 0 0,1 0 0,-1 0 0,0 0 1,0 1-1,-1-1 0,1 0 0,-1 1 0,0 0 0,0 0 0,-1 0 0,1 0 1,-1 0-1,0 0 0,0 1 0,0 0 0,-9-5 0,7 4-44,-1 0-1,0 0 1,0 1 0,0 0-1,0 1 1,-1 0 0,1 0-1,-1 0 1,0 1 0,1 0-1,-1 0 1,-14 1 0,12 4-732,4 5-1017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 22669,'0'0'8300,"-1"-3"-8274,-2-6-25,4 23 18,9 35 86,18 59 89,31 98 21,-51-185-219,1 0 0,0-1-1,2 0 1,1 0 0,0-1-1,1-1 1,21 23 0,-2-12 24,-29-28-201,-1 1 1,1 0 0,-1-1-1,1 1 1,0-1-1,0 0 1,-1 0-1,1 0 1,0 0-1,0-1 1,0 1-1,4-1 1,-2 0-3920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31143,'0'0'322,"5"26"-574,13 89 267,4 93 254,-22-206-266,0-1-2,0 0 0,0-1 0,0 1-1,0 0 1,0 0 0,0 0 0,0-1 0,0 1 0,0 0 0,1 0 0,-1 0 0,0-1 0,1 1-1,-1 0 1,0 0 0,1-1 0,-1 1 0,1 0 0,-1-1 0,2 2 0,-2-2 1,0 0 0,1 0 0,-1 0 0,0 0 0,0 0 0,0 0 0,1 0 0,-1 0 0,0 0 0,0 0 0,1 0 0,-1 0 0,0 0 0,0 0 0,0 0 0,1 0 0,-1 0 0,0 0 0,0 0 1,0 0-1,1-1 0,-1 1 0,0 0 0,0 0 0,0 0 0,0 0 0,0 0 0,1-1 0,-1 1 0,0 0 0,0 0 0,0 0 0,0-1 0,0 1 0,0 0 0,0 0 0,0 0 0,1-1 0,-1 1 0,0 0 0,0 0 0,0 0 0,0-1 1,0 1-1,0 0 0,0 0 0,0-1 0,-1 1 0,9-38-43,-2 0 1,-1 0 0,-1-52-1,-4 89 37,1-69-129,-1 68 352,6 8-135,2-1-91,0-1-1,0 0 1,1-1 0,0 1 0,0-2-1,0 0 1,0 0 0,0 0 0,16 0 0,14-1-57,39-4 1,-62 1-99,1 0 0,-1-1 1,0 0-1,0-2 0,23-8 0,10-9-1765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30919,'0'0'509,"0"26"-524,0 164 130,1-166-85,1 0-1,1 0 0,10 42 1,30 65 140,-39-121-166,-1 0 1,-1 1-1,1-1 0,-2 1 1,1 0-1,-1-1 0,-1 1 1,-1 16-1,0-25-8,1 0 0,-1 1-1,0-1 1,0 0 0,0 0 0,0 0 0,0 0 0,0 1 0,-1-2-1,1 1 1,-1 0 0,0 0 0,-1 1 0,1-1-4,1-1 0,-1 1 0,1-1 1,0 1-1,-1 0 0,1-1 0,0 1 1,0 0-1,0 0 0,0 0 0,0 0 0,1 0 1,-1 0-1,1 0 0,-1 3 0,2-4-12,1-1-1,0 1 1,-1-1 0,1 0-1,0 1 1,0-1 0,-1 0-1,1 0 1,0 0 0,2 0-1,2 0 18,152 2 105,-103-2-117,-48 0-56,0 0 0,-1-1 1,1 0-1,0 0 0,10-3 0,3-5-3377,-2-2-11000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54 31831,'0'0'217,"-16"14"-285,-47 48 92,59-58-26,1-1 1,0 1-1,-1 1 0,2-1 1,-1 0-1,0 1 0,1-1 1,0 1-1,0 0 0,0 0 1,1 0-1,-1 0 0,1 0 1,0 0-1,1 0 0,-1 0 1,1 0-1,0 0 0,1 7 1,0 4-25,-1-15 18,0 1 0,0 0 0,0-1 0,1 1-1,-1-1 1,1 1 0,-1-1 0,1 1-1,-1-1 1,1 1 0,0-1 0,0 0 0,0 1-1,0-1 1,0 0 0,0 1 0,0-1-1,0 0 1,0 0 0,1 0 0,-1 0 0,0 0-1,1-1 1,-1 1 0,1 0 0,-1-1-1,1 1 1,-1 0 0,1-1 0,-1 0-1,1 1 1,2-1 0,7 1-93,0 0 0,-1 0 0,21-2 0,-19 0 34,-7 0 51,0 1 1,0-2-1,0 1 1,-1 0-1,1-1 1,0 0-1,-1 0 1,1-1-1,-1 1 0,1-1 1,-1 0-1,0 0 1,0 0-1,-1-1 1,1 0-1,-1 1 1,1-1-1,-1 0 1,3-6-1,-1 2 14,0 0-1,0-1 1,-1 1-1,-1-1 0,1 0 1,-2 0-1,1 0 1,-1 0-1,2-19 1,-4 23 19,1 0 0,-1 0 0,0 0 0,-1 0 1,1-1-1,-1 1 0,0 0 0,0 0 0,-1 0 0,0 0 1,0 1-1,-4-9 0,4 10 23,-1-1-1,0 1 1,-1 0 0,1 0 0,0 1-1,-1-1 1,0 1 0,0-1-1,1 1 1,-1 0 0,0 1 0,-1-1-1,1 1 1,0-1 0,-8 0-1,-7-1 45,-1 0 0,0 1 1,0 1-1,1 1 0,-26 3 0,44-2-85,1-1 0,-1 0 1,1 1-1,-1-1 1,0 1-1,1-1 1,-1 1-1,1-1 1,-1 1-1,1-1 1,-1 1-1,1 0 0,0-1 1,-1 1-1,1 0 1,0-1-1,-1 1 1,1 0-1,0-1 1,0 1-1,0 0 1,-1-1-1,1 1 0,0 0 1,0 0-1,0-1 1,0 1-1,0 0 1,1 0-1,-1-1 1,0 1-1,0 0 1,0 0-1,1-1 0,0 2 1,-1 1-2,1 1 0,0-1 0,0 0 0,1 1 0,-1-1 0,1 0 0,2 4 0,3-1-8,-1 1 0,1-1 1,1 0-1,-1-1 0,1 0 1,0 0-1,1-1 0,-1 1 1,1-2-1,-1 0 1,1 0-1,0 0 0,18 2 1,10 0-180,0-2 0,44-3 0,-53 0-123,-5-2-2551,-9-7-7506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30815,'0'0'869,"3"11"-849,-3-7-12,4 13-3,0 0 0,2 0 0,12 30-1,-16-43-39,0 0-1,0 0 0,0-1 0,0 1 0,1 0 0,0-1 0,-1 0 0,1 1 0,0-1 0,1 0 0,-1 0 0,0-1 0,1 1 0,0-1 1,0 0-1,-1 0 0,1 0 0,0 0 0,1-1 0,-1 1 0,0-1 0,0 0 0,1 0 0,3-1 0,-3 0 6,4 0 100,0 0-1,-1 0 1,1 1 0,0-1 0,-1 2 0,1-1 0,-1 2 0,0-1 0,14 6-1,-9 0-62,1-1 0,0 0-1,0-1 1,0-1 0,0 0-1,1-1 1,0 0 0,0-1-1,24 1 1,-26-4-55,-6 1-67,-1-1 1,1 0-1,0-1 0,8-1 1,3-7-1059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6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31679,'0'0'158,"-5"27"-351,-14 89 320,16-94-115,0 0 0,2 0 1,1 0-1,3 30 0,-1-38-12,1 0-1,1 0 1,0 0 0,1-1-1,0 1 1,9 15-1,-11-24-6,0 0-1,1 1 1,-1-1-1,1-1 0,0 1 1,5 4-1,-8-7-5,1-1-1,0 1 0,0-1 1,0 1-1,0-1 0,0 0 1,0 0-1,1 0 1,-1 0-1,0-1 0,0 1 1,1-1-1,-1 1 0,0-1 1,1 0-1,-1 1 1,0-1-1,5-1 0,-6 1 14,0-1 0,0 1-1,-1-1 1,1 1 0,0-1-1,0 1 1,0-1 0,0 0-1,0 1 1,-1-1 0,1 0-1,0 0 1,-1 0-1,1 0 1,-1 1 0,1-1-1,-1 0 1,1 0 0,-1 0-1,1-1 1,8-26 2,-7 18-1,2-2 7,0 0 3,0 0 0,-1 0 0,-1-1 0,2-15 0,-4 27 188,0 18-123,0-13-76,0 0-1,1 0 1,0 1 0,-1-1-1,1 0 1,1 0 0,-1 0 0,0 0-1,1 0 1,0 0 0,0-1-1,0 1 1,1 0 0,-1-1 0,1 0-1,0 1 1,-1-1 0,2 0-1,-1-1 1,0 1 0,7 4 0,-4-4-87,0 0 1,0 0 0,0 0 0,0-1-1,1 0 1,-1 0 0,1-1 0,-1 0-1,1 0 1,-1 0 0,1-1 0,0 0-1,7-1 1,7-3-1433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31551,'0'0'524,"-25"11"-552,25-11 28,-104 53 7,99-50-9,1-1 1,-1 2-1,0-1 1,1 1-1,-1-1 1,1 1-1,0 1 1,1-1-1,-1 0 1,1 1-1,-1 0 1,1 0-1,-4 10 1,0-1-5,3-7 1,0 1 1,0 1 0,1-1-1,0 0 1,1 1-1,0 0 1,0 0-1,1-1 1,0 1-1,0 0 1,1 15-1,1-21 0,-1-1 0,1 1 0,0 0 0,0-1 0,0 1 0,0-1 0,0 0 0,1 1 0,-1-1 0,1 0 0,-1 0 0,1 0-1,0 0 1,0 0 0,0 0 0,0 0 0,0-1 0,0 1 0,1-1 0,-1 1 0,0-1 0,6 2 0,6 3-40,1-1 0,28 6 1,-24-6 32,-5-2 11,-6-1 0,1 0 0,-1 1 0,13 4 0,-20-6 1,1 0 0,-1-1 0,1 1-1,-1 0 1,0 0 0,1 0 0,-1 0 0,0 0 0,0 0 0,0 1 0,0-1-1,0 0 1,0 0 0,0 1 0,0-1 0,0 1 0,0-1 0,-1 1 0,1-1-1,-1 1 1,1-1 0,-1 1 0,0-1 0,1 4 0,-1-1 10,0 0 0,-1 1 0,1-1 0,-1 0 1,0 1-1,0-1 0,0 0 0,-1 0 0,1 0 0,-1 0 0,-3 5 1,1-3-8,-1 0 0,0 0 0,0-1 0,0 0 0,0 0 1,-8 5-1,6-5-85,0 0-1,0-1 1,0 1 0,-1-1 0,1-1 0,-1 0 0,-14 5-1,9-7-1148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7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31311,'0'0'590,"3"0"-1395,34-1 927,0-2 1,57-12-1,72-26-422,-160 40 246,31-10-993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23397,'0'0'8633,"-1"17"-8672,-19 304 163,20-174-57,0-146-84,-1 1 0,1 0 1,0-1-1,1 1 1,-1 0-1,0-1 1,0 1-1,1-1 0,-1 1 1,1-1-1,-1 1 1,1-1-1,0 1 1,-1-1-1,1 1 0,0-1 1,0 0-1,0 1 1,0-1-1,0 0 1,1 0-1,-1 0 0,0 0 1,0 0-1,1 0 1,-1 0-1,1 0 1,-1 0-1,0-1 0,1 1 1,0-1-1,-1 1 1,1-1-1,-1 0 1,1 1-1,-1-1 0,1 0 1,0 0-1,2 0 1,2-2-752,0-10-929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4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30575,'0'0'1248,"14"0"-1352,7 0 56,6 5-72,9 0-80,14 1-192,-8-6-377,-7 0-1567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 31687,'0'0'238,"13"-2"-826,-7 2 605,8-2 7,-1 1 0,1 0-1,0 1 1,0 0-1,0 1 1,0 1 0,-1 0-1,24 8 1,-18-2 10,-1 0 1,0 2 0,0 0 0,-1 1 0,24 21-1,-33-26-20,-1 1 0,0 1 0,-1-1 1,1 1-1,-2 0 0,1 1 0,-1-1 0,0 1 0,-1 0 0,0 0 0,0 1 0,-1-1 0,3 13 0,-4-8 3,0 0 0,0 0 0,-2 0 1,1 0-1,-2 0 0,-2 20 0,1-25-14,-1 1 1,1-1 0,-2 1-1,1-1 1,-1 0 0,0 0-1,-1-1 1,0 1 0,-12 14-1,-9 5 2,0-1 0,-1-1 0,-2-2 0,0-1 0,-2-1 0,0-2 0,-1 0 0,-2-3 0,1-1 0,-52 17 0,81-31-11,-34 8 9,36-9-21,-1 0 0,0-1 0,1 0 0,-1 0 0,0 0 0,1 0 0,-1 0 0,0 0 0,1 0 0,-1-1 0,-3-1 0,5-5-310,6-12-1267,13-5-3633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8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31367,'0'0'270,"2"24"-190,9 75-8,-11-95-70,0-1 0,0 0 0,1 0 0,0 0-1,-1 1 1,1-1 0,0 0 0,1 0 0,-1 0-1,1-1 1,-1 1 0,1 0 0,0 0 0,0-1-1,0 1 1,0-1 0,0 0 0,1 1 0,-1-1-1,1 0 1,-1 0 0,1-1 0,0 1 0,3 1-1,3 2-8,-3-2 4,1 0 1,0-1-1,0 0 1,0 0-1,0 0 1,1-1-1,-1 0 1,0 0-1,1-1 1,13-1-1,-6 1 3,-12 0-2,1-1 0,0 1 0,-1-1-1,1 0 1,-1 0 0,1-1 0,-1 1 0,1-1 0,-1 0 0,0 1 0,0-2 0,0 1 0,0 0-1,0 0 1,0-1 0,3-4 0,3-2-5,-8 9 14,0 0 0,0 0 1,0 0-1,0 0 0,0 0 0,-1 0 0,1 0 0,0 0 0,0 0 1,0 0-1,0 1 0,0-1 0,0 0 0,-1 1 0,1-1 0,0 0 1,0 1-1,-1-1 0,1 1 0,0-1 0,0 1 0,-1 0 1,1-1-1,-1 1 0,2 1 0,1 0 10,17 13-14,0-1 0,42 21 1,-53-31-29,1 0 1,0-1-1,0 0 0,0-1 1,1 0-1,-1 0 1,0-1-1,1-1 0,18-1 1,-25 1-49,0 0 0,0-1 0,0 0 0,0 0 0,0 0 0,-1 0 0,1 0 0,0-1 0,-1 0 0,1 0 0,-1 0 0,0 0 0,0 0 0,0-1 0,4-2 0,15-21-1772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30591,'0'0'1092,"3"16"-1067,-1-7-9,28 113 77,26 25-15,-21-57-84,-30-65 94,-5-24-249,0 0 0,0 0 0,0 0 0,0 0 0,-1-1 1,1 1-1,0 0 0,0 0 0,-1 0 0,1 0 0,0-1 0,-1 1 0,1 0 0,-1 0 1,1-1-1,-1 1 0,1 0 0,-1 0 0,0-1 0,1 1 0,-1-1 0,0 1 1,0-1-1,1 1 0,-2 0 0,-19 3-15870</inkml:trace>
  <inkml:trace contextRef="#ctx0" brushRef="#br0" timeOffset="1">0 284 31479,'0'0'536,"158"-48"-736,-111 27 200,1-1-8,-4 1-8,4 2-112,-13 6-136,-11 7-929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13611,'0'0'18130,"0"6"-18008,0 50-61,2 1 0,17 108 1,-13-138-60,-2-7 0,1 0 0,10 27 0,-15-46-5,1 0 1,0 0-1,0 0 1,0 0-1,1 0 1,-1 0-1,0 0 1,0-1-1,0 1 1,1 0-1,-1-1 1,0 1-1,1-1 0,-1 1 1,1-1-1,-1 1 1,0-1-1,1 0 1,-1 0-1,1 0 1,1 0-1,41-1-23,-29 0 18,-11 0 17,-1 0-1,0 0 0,1 0 0,-1 0 0,0-1 1,0 0-1,0 0 0,0 0 0,0 0 0,-1 0 0,1 0 1,0-1-1,3-4 0,10-7 23,242-163-227,-252 173 139,7-2-434,-12 10-1296,-1 11-3956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1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20908,'0'0'10731,"77"32"-10731,-56-26 0,-3-1 0,3-2 16,-4-1-8,1-2-8,3 0-56,12 0-80,-7-5-208,-2-8-761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2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31367,'0'0'644,"-19"25"-555,-61 80-45,77-100-43,0 0 0,0 0-1,0 0 1,1 1 0,-1-1-1,-1 7 1,4-9-3,0-1 1,-1 1-1,1 0 0,0-1 0,0 1 0,0 0 0,2 4 1,-1 5-15,0-8 5,-1-1 1,1 1-1,0 0 0,1-1 1,-1 1-1,1 0 1,-1-1-1,1 0 0,0 1 1,1-1-1,-1 0 0,0 0 1,1 0-1,0 0 1,-1-1-1,1 1 0,0-1 1,0 0-1,1 1 0,-1-2 1,0 1-1,1 0 1,-1 0-1,5 0 0,-2 1-49,1-1 0,0 0 0,-1 0 0,1-1 0,0 1 0,0-2 0,0 1 0,0-1-1,0 0 1,0 0 0,0-1 0,0 0 0,7-2 0,-11 2 33,0 0 0,-1 0-1,0 0 1,1-1 0,-1 1 0,0-1-1,1 1 1,-1-1 0,0 0 0,0 0 0,-1 0-1,1 0 1,0 0 0,2-4 0,-1 1 6,-1-1 0,1 1 0,-1-1 1,0 1-1,-1-1 0,2-8 0,-1-3 87,0 0 0,-1 0 0,-4-30-1,3 42-12,-1 0 0,0 0 0,0 0-1,-1 0 1,0 0 0,1 0 0,-2 1 0,1-1 0,0 1-1,-1-1 1,0 1 0,0 0 0,0 0 0,-1 0-1,1 1 1,-1-1 0,0 1 0,0 0 0,0 0-1,0 0 1,0 0 0,-1 1 0,0 0 0,1 0 0,-1 0-1,0 0 1,0 1 0,0 0 0,-8-1 0,13 2-53,0 0 0,0 0 0,0 0 0,0 0 0,-1 0 1,1 0-1,0 0 0,0 0 0,0 0 0,-1 0 0,1 0 1,0 0-1,0 0 0,0 0 0,0 1 0,0-1 0,-1 0 1,1 0-1,0 0 0,0 0 0,0 0 0,0 0 1,0 1-1,0-1 0,-1 0 0,1 0 0,0 0 0,0 0 1,0 0-1,0 1 0,0-1 0,0 0 0,0 0 0,0 0 1,0 1-1,0-1 0,0 0 0,0 0 0,0 0 0,0 0 1,0 1-1,0-1 0,0 0 0,0 0 0,0 0 0,0 0 1,0 1-1,0-1 0,0 2-3,1 6-1,0-1 1,0 1-1,1-1 0,0 1 1,0-1-1,1 0 0,0 0 1,0 0-1,0 0 0,1 0 1,0-1-1,1 1 0,-1-1 1,1 0-1,0-1 0,12 10 1,-8-7-5,1 0 0,0-1 1,0 0-1,0 0 1,1-1-1,0-1 1,1 0-1,-1-1 1,1 0-1,17 4 1,81 3-287,-66-10-163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2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28318,'0'0'1248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2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68 792,'6'-5'16908,"-2"-1"-8960,-2-3-3162,-2-8-3535,0 6-1641,1 10 389,0-1-1,1 1 1,-1-1 0,0 1 0,0 0 0,1 0-1,-1 0 1,1 0 0,-1 0 0,1 0 0,0 0 0,-1 0-1,1 0 1,0 1 0,-1-1 0,3 0 0,-1 0 6,-1 1 0,0 0 0,1-1 0,-1 1 0,0 0 0,1 0 0,-1 0 0,0 0 0,1 1 0,-1-1 0,3 2 0,-4-2-2,1 1 0,-1 0 0,0 0 0,0 0 0,0 0 0,0 0 0,0 0 0,0 0-1,0 0 1,0 0 0,0 1 0,-1-1 0,1 0 0,0 1 0,-1-1 0,1 0 0,-1 1 0,1 1 0,11 46 168,11 85 0,-15-71-139,25 301 71,-24-220-79,7 170 31,13 141-18,-3-199-32,34 280 68,-34-302-47,-18-135-8,4-1 1,34 132-1,-15-103 9,15 149-1,-19-96-8,-21-149-10,-6-31-20,1 0 0,-1 0 0,0 1 0,0-1 0,0 0 0,1 0 0,-1 1 0,0-1 1,1 0-1,-1 0 0,0 0 0,0 1 0,1-1 0,-1 0 0,0 0 0,1 0 0,-1 0 1,0 0-1,1 0 0,-1 0 0,0 0 0,1 0 0,-1 0 0,0 0 0,1 0 0,-1 0 1,0 0-1,1 0 0,-1 0 0,0 0 0,1 0 0,-1 0 0,0 0 0,0 0 0,1-1 1,-1 1-1,0 0 0,1 0 0,-1 0 0,0-1 0,0 1 0,1 0 0,-1 0 0,0-1 1,0 1-1,0 0 0,1 0 0,-1-1 0,0 1 0,0 0 0,0-1 0,0 1 0,0 0 1,0-1-1,1 1 0,-1 0 0,0-1 0,-3-11-857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2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24541,'0'0'3930,"6"23"-3388,33 137 263,-30-124-419,-2-1 0,-1 1 0,1 61-1,-7-28-217,0-68 148,0-6-126,0-215-234,1 201 35,1 0 1,1 0-1,1 0 1,0 0-1,2 1 0,0 0 1,1 0-1,1 0 1,0 1-1,1 0 1,1 1-1,1 0 0,14-17 1,-24 31 8,1 0 0,-1 0 0,1 1 1,0-1-1,0 1 0,-1-1 0,1 1 0,0 0 1,0-1-1,1 1 0,-1 0 0,0 0 0,0 1 1,0-1-1,1 0 0,-1 1 0,0-1 0,1 1 1,-1 0-1,0 0 0,1 0 0,-1 0 0,1 0 1,-1 0-1,0 1 0,1-1 0,3 2 0,-2 0 0,1 0 0,-1 0-1,0 1 1,0-1 0,0 1-1,0 0 1,0 0 0,0 1-1,-1-1 1,0 1 0,1-1-1,2 6 1,2 4-5,1 0 1,-1 1-1,10 26 1,-16-33 3,1 0 0,-1 0 1,-1 0-1,0 0 0,0 0 1,0 1-1,-1-1 1,0 0-1,0 0 0,-2 12 1,1-16 1,-1 1 1,1-1-1,-1 0 1,0 0-1,0 0 1,0 0-1,0 0 1,0 0-1,-1 0 1,1-1-1,-1 1 1,0-1-1,1 1 1,-1-1-1,-1 0 1,1-1-1,0 1 1,0 0-1,-7 1 1,-3 2 12,1-1 1,-1 0 0,0-1 0,-16 2 0,22-4-9,0 0 0,-1-1 0,1 1 1,0-1-1,-1-1 0,-12-1 0,18 1-44,0 0 0,0 0 0,1 1-1,-1-1 1,0 0 0,1 0 0,-1-1-1,1 1 1,-1 0 0,1-1 0,-1 1-1,1-1 1,0 1 0,0-1-1,0 1 1,0-1 0,0 0 0,0 1-1,0-1 1,1 0 0,-1 0 0,0 0-1,1 0 1,0 0 0,-1 0 0,1 0-1,0 1 1,0-1 0,0-3 0,0-23-2571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2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31311,'0'0'735,"11"25"-787,67 156 85,-49-119-27,54 142-3,-80-194-115,0 0-1,-1 1 1,0-1-1,1 21 0,-3-30-641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16788,'0'0'14543,"30"-5"-14298,99-19-78,8-12-97,-18 6-70,-53 21-379,92 0-1,-97 7-916,-30 0-608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2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1 463 31023,'0'0'838,"17"-13"-724,56-44-39,-64 51-70,-1-1 1,-1 0-1,1-1 1,-1 0-1,-1 0 1,0 0-1,0 0 1,0-1-1,-1 0 1,0-1-1,-1 1 1,4-11 0,-7 15-1,0 0 0,1 0 0,-1 0 0,-1 0 0,1 0 0,-1-8 1,0 13-3,-1-1 0,1 0 1,-1 1-1,0-1 1,1 0-1,-1 1 1,0-1-1,1 0 1,-1 1-1,0-1 1,1 1-1,-1 0 1,0-1-1,0 1 1,0-1-1,1 1 1,-1 0-1,0 0 0,0-1 1,0 1-1,0 0 1,0 0-1,0 0 1,1 0-1,-1 0 1,0 0-1,0 0 1,-1 1-1,-28 0-3,26 0-3,0 0 0,1 1 0,-1-1 0,0 1 0,1-1 0,-1 1 0,1 0 0,0 0 0,-1 0 0,1 1 0,0-1 0,1 1 1,-1 0-1,0 0 0,1 0 0,-1 0 0,1 0 0,0 1 0,0-1 0,-3 7 0,2-1 4,-1-1-1,1 1 1,0 0-1,1-1 1,0 1-1,1 1 1,-2 15-1,3-17-7,0-1-1,0 0 1,1 0 0,0 0-1,0 0 1,4 11 0,-3-15 1,-1 1-1,1-1 1,0 0 0,0 0 0,1 0 0,-1 0 0,1 0 0,-1 0 0,1-1-1,0 1 1,0-1 0,0 0 0,7 4 0,0-1-40,0-1-1,1 0 1,-1-1 0,1 0-1,0-1 1,0 0 0,0-1 0,0 0-1,22-1 1,-29 0-74,0 0-1,-1 0 1,1-1 0,0 1-1,0-1 1,-1 0 0,1 0-1,0-1 1,-1 1-1,1-1 1,-1 1 0,0-1-1,0 0 1,1-1 0,-1 1-1,0 0 1,-1-1 0,1 0-1,0 1 1,-1-1-1,0 0 1,1 0 0,-1-1-1,0 1 1,-1 0 0,1-1-1,-1 1 1,3-7 0,-1-1 16,0-1 0,0 1 0,-1-1 0,0-14 0,0-21 4397,-2 47-4033,-1 2-265,1 0-1,0 1 1,0-1 0,0 0 0,0 1 0,1-1 0,-1 0-1,2 4 1,-1-2 0,2 0 0,-1 0 0,0 0 0,1 0 0,0 0 0,-1-1 0,2 1 1,-1-1-1,0 0 0,1 0 0,-1 0 0,1 0 0,0-1 0,0 0 0,0 1 0,0-1 0,0-1 0,1 1 0,-1-1 0,0 1 0,1-1 0,-1 0 0,1-1 0,6 1 0,-5-2 5,0 0 0,-1 0-1,1 0 1,0-1 0,-1 0-1,1 0 1,-1 0 0,0-1 0,0 0-1,0 0 1,0 0 0,0-1-1,6-5 1,-6 4 1,0 1 1,1 0-1,0 0 0,-1 0 1,1 1-1,1 0 0,-1 0 1,0 0-1,1 1 1,11-3-1,-10 4-1,0 1-1,-1-1 1,1 1 0,0 1-1,0-1 1,0 1 0,-1 1-1,1-1 1,0 1 0,-1 1-1,0-1 1,1 1 0,-1 0-1,0 1 1,-1 0 0,10 6 0,9 10-97,15 10-283,-37-28 350,0-1 0,0 1 0,-1-1 0,1 0 0,0 0 0,0 0 0,0 0 0,0-1 0,0 1 0,1-1 0,-1 0 0,0 1 0,3-2 0,-5 1-24,0 0 0,0-1 0,0 1 0,0-1 0,0 1 0,0-1 0,0 1 0,-1-1 0,1 0 0,0 1 0,0-1 0,0 0 0,-1 0 0,1 0 0,-1 1-1,1-1 1,0 0 0,-1 0 0,0 0 0,2-2 0,6-24-1069,-6 19 622,36-137-4606,-5-1 9633,-24 105-2097,-2 5-540,2 44-1850,57 135 90,-11-20-102,-37-93-36,-14-24-21,1 1-1,-1 0 1,0 0 0,0 0-1,-1 1 1,0-1 0,-1 1-1,1 0 1,1 11-1,-6-13-374,-5-4-380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2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31663,'0'0'512,"92"8"-704,-48-8 168,10 0-96,26 0-32,-15-8-48,-8-2-656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28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25870,'0'0'5967,"3"4"-5952,2 3-23,1 0 0,-1 0 1,1-1-1,0 0 0,1 0 0,-1-1 0,1 0 0,0 0 0,9 5 0,1-2-2,-1 1-1,-1 1 0,0 0 0,0 1 0,-1 1 1,0 0-1,15 18 0,3 9 48,38 57-1,-64-89-26,-1 1 1,-1 0-1,1 0 0,-1 1 1,-1-1-1,1 1 0,-1 0 0,-1 0 1,0 0-1,0 0 0,-1 0 1,0 1-1,0 12 0,-2-17 2,0 0-1,0 0 0,0-1 1,-1 1-1,1 0 1,-1-1-1,0 1 0,-1-1 1,1 1-1,-1-1 1,0 0-1,0 0 0,0-1 1,0 1-1,-1 0 1,1-1-1,-1 0 0,-5 4 1,-4 2 9,1-1 0,-2 0 0,1-1 1,-26 11-1,1-7-23,36-10-21,0-1-1,0 1 1,0-1-1,-1 0 1,1 0 0,0 0-1,0 0 1,-1 0-1,1 0 1,0-1-1,0 1 1,0-1-1,-1 1 1,-2-3-1,-5-10-530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2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31343,'0'0'157,"11"23"-32,37 78 26,-37-74-101,-1 0 0,-1 0 0,7 44 0,-3-12-20,9 38 52,-20-91 7,0-9-34,-1-12-11,-2-57-47,4-102-82,-2 159 68,2 1 0,-1 0-1,2-1 1,0 1-1,1 0 1,0 0 0,1 1-1,10-18 1,-13 25 7,0 1 0,1 0-1,0 0 1,0 0 0,0 0 0,0 0-1,1 1 1,-1 0 0,1 0 0,0 0-1,0 1 1,1-1 0,-1 1 0,1 0-1,0 1 1,0 0 0,0-1 0,0 2 0,0-1-1,0 1 1,12-1 0,-7 2-1,-6-1 9,0 1 0,-1 0 0,1 1 0,0-1 0,0 1 0,5 1 0,-8-1 2,0 0 0,0 0 0,-1 0 0,1 0-1,0 1 1,0-1 0,-1 0 0,1 1 0,-1-1 0,1 1 0,-1 0 0,0-1 0,1 1 0,-1 0-1,0 0 1,0 0 0,0 2 0,1 0-5,0-1-1,-1 1 1,0 0 0,0 0-1,0 0 1,0 0 0,-1 0-1,1 0 1,-1 0 0,0 0-1,-1 7 1,1-8 2,-1-1 1,0 1 0,1-1-1,-1 0 1,0 1-1,0-1 1,-1 0-1,1 0 1,0 0-1,-1 0 1,1 0-1,-1 0 1,0 0 0,1 0-1,-1-1 1,0 1-1,0 0 1,0-1-1,-3 2 1,-6 2 6,0 1 0,0-2 0,-1 1 0,1-2 0,-1 1 0,0-2 0,0 0 0,0 0 0,-16 0 0,27-2-32,0 0 1,-1 0 0,1 0-1,0 0 1,0 0 0,0 0-1,-1 0 1,1 0 0,0 0-1,0-1 1,0 1 0,0 0-1,0-1 1,-1 1 0,1-1-1,0 1 1,0-1 0,0 0-1,0 1 1,0-1 0,1 0-1,-1 0 1,0 0 0,0 1-1,-1-3 1,-2-15-1467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29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30366,'0'0'1225,"9"22"-1124,25 71-46,-33-90-55,0 0 1,0 0-1,0 0 1,0-1-1,1 1 1,-1 0-1,1-1 1,0 1-1,-1-1 0,1 1 1,0-1-1,1 0 1,1 2-1,-3-3-7,0-1-1,0 0 1,0 0 0,0 1-1,0-1 1,0 0-1,0 0 1,0 0-1,0 0 1,0 0 0,0-1-1,0 1 1,0 0-1,0 0 1,0-1-1,0 1 1,0 0-1,0-1 1,0 1 0,1-1-1,-1 0-6,8-4-109,0 0 1,-1-1-1,12-8 1,22-15-3427,-38 27 2123,0 0 1,1 0-1,-1 1 1,1-1-1,6 0 1,-5 1-751,5-1 2206,3 2 6305,-3 7 380,-5 3-6010,2 5-581,1 0 0,0-1 1,1 0-1,1-1 0,22 23 0,-25-29-103,-1 0 0,1-1 0,1 1 0,-1-1-1,1-1 1,0 0 0,1 0 0,-1-1 0,1 0 0,-1 0-1,1-1 1,0-1 0,1 1 0,-1-2 0,0 0-1,1 0 1,14-1 0,-24 0-10,0 0 0,-1 0 0,1-1-1,-1 1 1,1 0 0,-1 0 0,1-1 0,-1 1-1,1-1 1,-1 1 0,1 0 0,-1-1 0,0 1 0,1-1-1,-1 1 1,1-1 0,-1 1 0,0-1 0,0 1-1,1-1 1,-1 0 0,0 1 0,0-1 0,0 1 0,0-1-1,0 0 1,1 1 0,-1-1 0,0 1 0,0-1-1,-1 0 1,1-27 52,0 20-20,0 0-25,-1 0 1,0-1-1,0 1 0,0 0 0,-1 0 1,-1 0-1,1 0 0,-1 0 0,-5-9 0,5 12-17,0 0-1,0 1 0,0-1 0,-1 1 0,1 0 1,-1 0-1,0 0 0,-1 0 0,1 0 1,0 1-1,-1 0 0,0 0 0,0 0 0,-9-3 1,13 6-14,0-1 1,0 1-1,1-1 1,-1 1-1,0-1 1,0 1-1,0 0 1,0 0-1,0-1 1,1 1-1,-1 0 1,0 0-1,0 0 1,0 0 0,0 0-1,0 0 1,0 0-1,0 0 1,0 1-1,1-1 1,-1 0-1,0 0 1,0 1-1,0-1 1,0 1-1,1-1 1,-1 1-1,0-1 1,0 1-1,-1 0 1,2 1-121,-1 1 0,0-1 1,1 0-1,-1 0 0,1 1 0,0-1 0,0 0 1,0 0-1,0 5 0,0 0-402,0 4-2575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31135,'0'0'1081,"0"6"-1090,0 217 17,1-212-12,0 0 0,1 0 0,0 0 0,1 0 0,0 0 0,0 0 0,1-1 0,1 1 0,0-1 0,0 0 0,11 13 0,-13-18 2,0-1 0,1 0 0,-1 0 0,1 0 1,0 0-1,0 0 0,1-1 0,-1 0 0,1 0 1,-1 0-1,1-1 0,0 1 0,0-1 1,0 0-1,1-1 0,-1 1 0,0-1 0,1 0 1,-1 0-1,0-1 0,1 0 0,-1 1 1,1-2-1,-1 1 0,9-2 0,-11 1 3,0 0 1,0-1-1,0 1 0,0 0 0,0-1 0,-1 0 1,1 0-1,0 1 0,-1-2 0,1 1 1,-1 0-1,0 0 0,0-1 0,0 1 0,0-1 1,0 0-1,-1 1 0,1-1 0,-1 0 0,1 0 1,-1 0-1,1-5 0,1-4 16,-1 1 0,0 0 0,0-1-1,-1-22 1,-1 33-13,0-1 0,0 1 0,0-1 0,0 1 1,0-1-1,-1 1 0,1-1 0,-1 1 0,1-1 0,-1 1 0,1 0 0,-1-1 0,0 1 0,0 0 0,0 0 0,0 0 0,1-1 0,-2 1 0,1 0 0,0 0 1,0 0-1,0 0 0,0 1 0,-1-1 0,-1-1 0,-1 1-69,0-1 1,0 1-1,0 0 1,0 0-1,0 0 1,-1 1-1,1 0 1,-5 0-1,9 0-709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25597,'0'0'6203,"1"-2"-6229,5 7 29,3 13 18,-2 1 0,1 0 0,-2 1 0,-1-1-1,4 22 1,-4-17 0,18 77-293,10 110 1,-32-196-654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13 204 30767,'0'0'1052,"19"-8"-976,64-23-39,-79 29-32,-1 1 0,1-1 1,0 0-1,0 0 0,-1-1 0,1 1 0,-1-1 0,0 0 1,0 1-1,0-1 0,0-1 0,0 1 0,-1 0 1,1-1-1,2-5 0,-3 4 11,-1-1 0,0 1 0,1-1 0,-2 0 1,1 0-1,-1 1 0,0-11 0,0 8-10,0 6-6,0 0 0,0 0 0,0 0 0,0 0 1,-1 0-1,1 0 0,0 0 0,-1 1 0,0-1 1,1 0-1,-1 0 0,0 0 0,0 1 0,0-1 1,0 0-1,0 1 0,0-1 0,-1 1 0,1-1 1,0 1-1,-1 0 0,1 0 0,-1-1 0,0 1 1,1 0-1,-1 0 0,0 0 0,-2 0 0,-4-1-4,0 0 0,1 0-1,-1 1 1,0 1 0,-15-1 0,20 2 3,1 0 1,-1-1 0,1 1-1,-1 0 1,1 0 0,0 1-1,-1-1 1,1 0 0,0 1 0,0-1-1,0 1 1,0 0 0,0 0-1,0 0 1,1-1 0,-1 2-1,1-1 1,-1 0 0,1 0 0,0 0-1,-1 3 1,-6 9-1,2 1 0,-6 16 0,8-15 0,1 0 1,0 1-1,1-1 0,1 1 0,1 28 0,0-29-11,0-13 7,0-1-1,0 0 1,0 1 0,0-1 0,0 0 0,1 1-1,-1-1 1,1 0 0,0 1 0,0-1 0,0 0-1,0 0 1,0 0 0,0 0 0,0 0 0,1 0-1,-1 0 1,1 0 0,0 0 0,-1-1 0,1 1-1,0-1 1,4 3 0,-2-2-10,1 0 1,0 0-1,0-1 0,-1 0 0,1 0 1,0 0-1,0 0 0,0-1 1,0 0-1,0 0 0,5-1 0,-6 0 18,-1 1-1,1-1 0,-1 0 1,1-1-1,-1 1 0,1-1 0,-1 1 1,0-1-1,0 0 0,0 0 1,5-5-1,34-35 10,-21 19-6,-14 16-2,0 1 0,0 0 0,0 0-1,13-7 1,-17 11 5,1 1-1,-1-1 0,0 1 0,1 0 0,-1 0 1,1 1-1,0-1 0,-1 1 0,1-1 0,-1 1 1,1 0-1,0 1 0,-1-1 0,8 2 1,36 13 18,-34-11-21,-1 0 0,0-1 0,1 0 0,14 1 0,-9-3-28,-1 0 1,1-1-1,-1-1 1,0-1-1,1 0 1,-1-1-1,25-9 1,-29 8-126,2-2-605,0 1 0,0 0 0,0 1-1,1 1 1,29-2 0,-37 5-5611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1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31 31407,'0'0'484,"-5"-6"-454,4 6-29,0-2 0,-1 0-1,1 0 1,-1 0-1,0 1 1,1-1 0,-1 0-1,0 1 1,0 0-1,0-1 1,-1 1-1,1 0 1,0 0 0,0 0-1,-1 0 1,1 0-1,0 1 1,-1-1-1,1 1 1,0 0 0,-1-1-1,1 1 1,-1 0-1,1 0 1,-1 1-1,1-1 1,-1 0 0,1 1-1,-4 1 1,-5 4 0,0 0 1,1 1 0,0 1-1,0 0 1,0 0 0,1 1-1,0 0 1,1 0 0,0 1-1,1 0 1,-13 22 0,18-29-5,1 1-1,-1-1 1,1 1-1,-1-1 1,1 1 0,0 0-1,0-1 1,1 1 0,-1 0-1,1 0 1,0-1 0,0 1-1,0 0 1,0 0 0,1 0-1,0-1 1,-1 1 0,1 0-1,1-1 1,-1 1 0,0-1-1,1 1 1,0-1 0,0 0-1,0 1 1,0-1 0,0 0-1,1 0 1,-1-1 0,1 1-1,5 4 1,12 4-55,0-2 1,35 13-1,22 10-5,-69-28 59,0 1 1,-1 0-1,0 0 0,0 0 1,0 1-1,0 0 0,6 8 1,-12-13 2,0 0 0,0 0 1,0 1-1,-1-1 0,1 0 1,0 1-1,-1-1 0,1 1 1,-1-1-1,0 0 0,1 1 1,-1-1-1,0 1 0,0-1 1,0 1-1,0-1 0,0 1 1,0-1-1,0 1 0,-1-1 1,1 1-1,0-1 0,-1 1 1,1-1-1,-1 0 0,0 1 1,1-1-1,-1 0 0,0 1 1,0-1-1,0 0 0,0 0 1,0 0-1,0 0 0,0 0 1,-2 1-1,-5 6-68,-1-1 1,-1-1-1,-18 11 1,18-11-117,-42 23-1216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44 29206,'0'0'2131,"-7"0"-1924,-37 0 160,42 0-365,0 1 0,0-1 1,0 1-1,0 0 0,0 0 0,0 0 1,1 0-1,-1 0 0,0 0 0,1 1 1,-1-1-1,1 0 0,0 1 0,-1-1 1,1 1-1,0 0 0,0-1 0,0 1 1,0 0-1,0 0 0,-1 2 0,-2 5 3,0 0 0,1 0 0,-3 12 0,4-12-5,0-1-1,0 0 1,2 1 0,-1 0-1,1-1 1,0 1-1,1-1 1,-1 1-1,2-1 1,-1 1 0,5 10-1,-4-13-4,1-1-1,-1 1 1,1-1-1,1 1 1,-1-1 0,1 0-1,0-1 1,0 1-1,0-1 1,1 1-1,0-1 1,0-1 0,0 1-1,0-1 1,0 0-1,9 4 1,2-1-11,0-1 0,1 0 0,-1-1 0,1-1 0,0-1 0,0 0 0,0-1 0,1-1 0,-1-1 0,17-2 0,-27 2 15,0 0 1,0-1-1,-1 0 1,1 0-1,-1 0 0,1-1 1,-1 0-1,0 0 1,0-1-1,0 0 1,7-6-1,-9 7 6,0 0 1,-1-1-1,0 1 0,0-1 1,0 0-1,0 0 0,0 0 1,-1 0-1,0-1 0,1 1 1,-2-1-1,1 1 0,-1-1 1,1 0-1,-1 1 0,1-10 1,-2 8 6,0 1 0,0-1 0,0 0 1,-1 0-1,0 0 0,0 0 0,0 0 0,-1 1 1,1-1-1,-4-5 0,1 4 5,0 1-1,0 0 1,-1 0 0,0 0 0,0 0-1,0 1 1,-8-7 0,-2 0 8,-1 0-1,0 2 1,-1-1 0,0 2 0,0 0 0,-1 1-1,0 1 1,0 1 0,-36-8 0,39 12-178,22 6-325,24 5-460,-29-9 895,25 7-1206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65 30679,'0'0'949,"-25"-11"-940,-79-32-85,99 41 72,1 0 1,-1 1-1,1 0 0,-1-1 0,0 1 0,0 1 0,1-1 0,-1 1 0,0 0 0,0 0 0,0 0 0,1 0 0,-1 1 0,0 0 0,0 0 0,1 1 0,-1-1 1,1 1-1,-1 0 0,1 0 0,-1 0 0,1 1 0,0-1 0,0 1 0,1 0 0,-1 0 0,-4 5 0,1-2 6,3-2-2,1 0 0,-1 0 0,1 0 0,0 0 0,0 0 0,0 1 0,1-1 0,-1 1 0,1 0 0,0 0 0,1-1 0,-3 10 0,3-10-5,0 0 0,1-1 0,-1 1 0,1 0 0,0-1 0,0 1 0,1 0 0,-1-1 0,1 1 1,-1 0-1,1-1 0,0 1 0,1-1 0,-1 1 0,0-1 0,1 0 0,0 0 0,4 6 0,5 1-32,0 0 1,1-1-1,0-1 0,0 0 1,1 0-1,0-1 1,1-1-1,18 6 0,41 22-17,-72-33 62,1-1 0,-1 1 0,1 0 0,-1 0 1,1 0-1,-1 0 0,1 0 0,-1 0 0,0 0 1,0 0-1,0 1 0,0-1 0,0 0 1,0 1-1,0-1 0,0 0 0,0 1 0,0 0 1,-1-1-1,1 1 0,-1-1 0,1 1 0,-1 0 1,0-1-1,1 1 0,-1 0 0,0-1 0,0 1 1,0 0-1,-1-1 0,1 1 0,0 0 1,-1 3-1,-2-1 14,1 1 1,-1-1-1,0 0 1,0 0-1,0 0 1,0 0-1,-1 0 1,1-1-1,-7 5 1,-10 9-14,-34 21 0,52-37-44,1 0 0,0-1 0,-1 1 0,1-1 0,0 0-1,-1 1 1,1-1 0,-1 0 0,1 0 0,0 0 0,-1 0-1,-1 0 1,-1 0-281,-2 0-506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30439,'0'0'1220,"13"20"-1130,81 141 68,-93-158-159,1-1 1,-1 1-1,1 0 1,0 0-1,0-1 1,0 1-1,1-1 1,-1 0-1,0 0 1,1 1-1,0-1 1,-1-1-1,1 1 0,0 0 1,0-1-1,0 0 1,0 1-1,0-1 1,0 0-1,0-1 1,1 1-1,-1 0 1,0-1-1,0 0 1,1 0-1,-1 0 1,0 0-1,0 0 1,1-1-1,-1 1 1,0-1-1,6-2 0,0-2 4,0-1 0,0 1 0,0-2 0,-1 1 0,0-1 0,-1 0 0,1-1 0,7-10 0,5-4 0,-9 10 0,-8 8-1,0 1 1,-1 0-1,1 0 0,0 1 0,0-1 1,1 0-1,6-3 0,-7 5-2,1 11-47,0 0-63,-1 0-1,1 0 0,1 0 0,0-1 0,0 0 0,1 0 0,0 0 0,0-1 0,1 0 0,0 0 0,1-1 0,0 1 0,0-2 0,0 1 0,1-1 0,0-1 1,0 1-1,1-1 0,-1-1 0,1 0 0,0 0 0,0-1 0,0-1 0,1 1 0,-1-1 0,15 0 0,-2-1 514,0-1 0,0 0-1,-1-2 1,1-1 0,-1-1 0,33-9-1,-19 2-367,34-16 1,-59 22-33,-1 0 1,0 0 0,0-1 0,-1 0-1,0-1 1,0 0 0,15-15-1,-22 20 9,0-1-1,-1 1 0,1-1 0,-1 1 0,1-1 1,-1 0-1,0 1 0,0-1 0,0 0 0,0 0 1,0-3-1,-1 5-4,0 0-1,0 0 1,0 0 0,0 0-1,0-1 1,0 1 0,0 0 0,0 0-1,-1 0 1,1 0 0,0 0-1,-1 0 1,1-1 0,-1 1 0,1 0-1,-1 0 1,0 0 0,1 1 0,-1-1-1,0 0 1,0 0 0,0 0-1,0 0 1,1 1 0,-1-1 0,0 0-1,0 1 1,0-1 0,0 1-1,-2-1 1,-8-3 7,-1 0 0,0 1 0,0 0 0,-1 1-1,-17-1 1,-63 3-34,89 0 19,0 0 0,0 1 0,0 0 0,0-1 0,0 1 0,1 1 0,-1-1-1,0 0 1,1 1 0,-1 0 0,1 0 0,-1 0 0,1 0 0,0 0 0,0 1 0,0 0 0,0-1 0,1 1 0,-1 0 0,1 0 0,-1 1 0,1-1 0,-2 4 0,1 0 0,0 1 0,0 0 0,0 0 1,1 0-1,0 0 0,1 0 1,0 0-1,0 1 0,1-1 0,0 9 1,1-12-3,0 0 0,0 0 0,0-1 0,1 1 1,-1 0-1,1-1 0,0 1 0,1-1 0,-1 1 1,1-1-1,0 0 0,0 0 0,0 0 0,1-1 1,-1 1-1,1-1 0,0 0 0,0 0 0,8 5 1,2 0-22,1 0 1,0-1-1,0 0 1,31 8-1,-24-10-61,0-2 0,0 0 0,0-1 0,37-3 0,-24 1-437,14 0-1797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 30911,'0'0'609,"2"-5"-422,-1 4 13,-3 3-72,-27 35-98,19-25-31,0 1 1,0 0-1,-9 18 1,13-19-15,1 1-1,0 0 1,1 0 0,1 0 0,-1 0 0,2 1-1,0-1 1,1 1 0,0 16 0,1-29 9,0 0 1,0 0-1,0 0 1,1-1-1,-1 1 0,0 0 1,0 0-1,1 0 1,-1-1-1,0 1 1,1 0-1,-1 0 1,1-1-1,-1 1 0,1 0 1,-1-1-1,1 1 1,-1 0-1,1-1 1,0 1-1,-1-1 1,1 1-1,1 0 0,0 0-7,1 0 0,-1 0 0,1 0 0,0 0 0,-1-1 0,1 1 0,4 0 0,0-1 0,-1 0 1,1 0 0,-1-1 0,1 1 0,-1-1 0,9-3 0,-10 2 10,1-1 1,-1 0-1,0 0 0,0 0 1,0-1-1,0 1 0,0-1 1,-1-1-1,0 1 0,0-1 0,0 1 1,0-1-1,-1 0 0,0 0 1,0-1-1,3-7 0,-2 5 27,-1 0 0,0 0-1,-1 0 1,0 0-1,0 0 1,-1 0 0,0-1-1,0 1 1,-1-1 0,0 1-1,-2-13 1,2 19-14,-1 0 0,1 1 0,-1-1 0,0 0 0,1 1 0,-1-1 0,0 0-1,0 1 1,0-1 0,0 1 0,-1 0 0,1-1 0,0 1 0,0 0 0,-1 0 0,1 0 0,-1 0 0,1 0 0,-1 0 0,0 0 0,-2-1 0,-1 0 2,1 1 0,-1 0 0,0 0 1,0 0-1,0 0 0,-8 1 0,12 0-31,3 14-364,2-9 267,-1 0 1,1-1-1,0 1 0,0-1 1,4 4-1,5 3-1323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5 28046,'0'0'3719,"0"0"-3800,0-4 96,0 3 137,-22 2-72,2 4-73,1 0-1,0 1 1,1 1 0,-1 1 0,2 1 0,-1 0-1,1 1 1,0 1 0,-22 20 0,36-28-7,0-1-1,0 1 1,1 0 0,-1 0 0,1 0-1,0 1 1,0-1 0,0 0 0,0 1-1,1-1 1,-1 1 0,1 0 0,0-1 0,0 1-1,0 0 1,1 0 0,-1 0 0,1 0-1,0-1 1,0 1 0,0 0 0,1 0-1,-1 0 1,1 0 0,0-1 0,0 1 0,0 0-1,1-1 1,-1 1 0,1-1 0,0 1-1,0-1 1,5 6 0,4 3-3,2-1 1,-1-1 0,2 0-1,-1-1 1,1 0-1,0-1 1,1 0-1,0-2 1,29 10-1,-24-10-10,1-1-1,0-1 0,0-1 0,1 0 1,-1-2-1,1-1 0,21-2 0,-6-6-277,-4-9-315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31271,'0'0'604,"-12"10"-578,11-9-25,-7 6 3,0 1-1,0 0 1,1 0 0,0 1-1,1 0 1,0 0-1,0 0 1,0 1-1,2 0 1,-8 20-1,10-17-2,0 1-1,0 1 0,2-1 0,0 0 1,2 17-1,-2-30-8,1 1 1,0-1 0,-1 1-1,1-1 1,0 1 0,0-1-1,0 1 1,0-1 0,0 0-1,0 1 1,0-1 0,0 0-1,0 0 1,1 0 0,-1 0-1,1 0 1,-1 0 0,0 0-1,1 0 1,-1-1 0,1 1-1,0-1 1,-1 1 0,1-1-1,0 1 1,2-1-1,-2 1-1,0-1 0,1 1 0,-1-1 0,0 0-1,1 0 1,-1 0 0,1 0 0,-1 0 0,0-1-1,1 1 1,-1-1 0,0 1 0,1-1-1,-1 0 1,0 0 0,0 0 0,0 0 0,4-3-1,-4 2 14,0-1-1,0 0 1,0 0-1,0 0 1,0 0-1,-1-1 1,0 1-1,0 0 1,0 0-1,0-1 1,0 1-1,0-1 0,-1-4 1,0-52 140,0 33-89,-6-21 128,6 45-155,-1-1-1,0 1 1,0-1-1,-1 1 1,1 0-1,-1 0 1,0-1 0,1 1-1,-1 0 1,-1 0-1,-2-3 1,4 7-31,1-1 0,0 1 0,0-1 0,-1 1 0,1 0 0,0 0 0,0-1 0,0 1-1,0 0 1,0-1 0,0 1 0,0 0 0,0-1 0,0 1 0,0 0 0,0 0 0,0-1 0,0 1 0,1 0 0,-1 1 0,5 5 1,1 1 1,-1-1 0,1 0-1,0-1 1,1 1-1,0-1 1,0-1 0,12 9-1,-3-2 0,-7-5-48,-1-1 0,2 0 0,-1 0 0,1-1 0,-1 0 0,2-1 0,-1 0 0,0 0 0,1-1 0,-1-1 0,14 2 0,-9-4-803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5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31807,'0'0'89,"2"15"-25,0-1-52,-1 7 2,2-1 0,1 0 0,11 36 0,-11-44-32,11 23 76,-14-34-71,0 1 0,0-1 0,-1 0 0,1 0 1,0 0-1,0 0 0,1 0 0,-1 0 0,0 0 0,0 0 0,0 0 0,0 0 0,1-1 0,-1 1 0,0-1 1,1 1-1,-1-1 0,1 1 0,-1-1 0,1 0 0,2 1 0,-1-1-34,-1-1 1,1 1-1,-1 0 0,1-1 1,0 0-1,-1 0 0,1 1 0,-1-2 1,1 1-1,-1 0 0,0 0 1,1-1-1,-1 1 0,3-4 1,27-31-948,-4 4 560,-27 32 469,-1 0 0,0 0 0,0 0 0,0 0 0,1 0 0,-1 0 0,0 0 0,0 0 0,1 0 0,-1 0 0,0 0 0,0 0 0,0 0 0,1 0 0,-1 0 0,0 1 0,0-1 0,1 0 0,-1 0 0,0 0 0,0 0 0,0 0 0,0 0 1,1 1-1,-1-1 0,0 0 0,0 0 0,0 0 0,0 1 0,0-1 0,0 0 0,1 0 0,-1 0 0,0 1 0,0-1 0,0 0 0,0 0 0,0 1 0,5 11-84,-4-11 187,4 11-60,1 0 0,1-1 0,0 0 0,1 0 1,11 12-1,-14-18-118,0 1 1,0-1 0,1 0-1,0 0 1,0-1 0,0 0-1,0 0 1,1 0-1,0-1 1,11 5 0,-8-7-766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31719,'0'0'98,"5"10"-76,18 28-9,-21-36-19,0 0 1,-1-1-1,1 1 0,0-1 0,0 1 1,0-1-1,0 0 0,0 1 0,0-1 1,1 0-1,-1 0 0,0-1 0,1 1 1,-1 0-1,0-1 0,1 1 0,-1-1 1,1 0-1,-1 0 0,0 0 0,1 0 1,-1 0-1,1-1 0,4 0 0,6-1-18,-2 2 0,1-2-1,-1 1 0,19-6 1,-19 4 21,1 0 1,0 1 0,19-1-1,-27 3 8,0 0 1,1 0-1,-1 0 0,0 0 1,0 1-1,0-1 0,0 1 1,0 1-1,0-1 0,0 0 1,0 1-1,-1 0 0,1 0 1,0 0-1,-1 0 0,0 0 1,1 1-1,-1 0 0,0-1 1,0 1-1,-1 0 0,1 1 1,2 3-1,13 15-14,36 36 1,-53-58-56,0 1 1,1 0-1,-1-1 1,0 1 0,0 0-1,1-1 1,-1 0-1,0 1 1,1-1-1,-1 0 1,0 1-1,1-1 1,-1 0 0,0 0-1,3-1 1,-1 1-344,6 0-1652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29718,'0'0'1599,"3"8"-1445,0 0-139,0-1 0,0 1 0,1-1 0,0 1 0,0-1 0,1 0 0,0-1 0,0 1 0,0-1 0,1 0 0,0 0 0,0-1 0,1 0 0,-1 0 0,11 6 0,-8-8-10,0 0 0,-1-1 0,1 0 0,0 0 0,1-1 0,-1 0 0,0-1 0,11 0 0,-19-1-3,0 1 1,0 0-1,0-1 0,1 1 0,-1-1 0,0 0 1,0 1-1,0-1 0,0 0 0,0 0 0,0 1 0,0-1 1,-1 0-1,1 0 0,0 0 0,0 0 0,-1 0 1,1 0-1,0-1 0,-1 1 0,1 0 0,-1 0 1,0 0-1,1 0 0,-1-1 0,0 1 0,0 0 1,0-2-1,5-40 50,-5 41-45,2-12 27,-2 0 1,0 0-1,-1 0 0,-4-23 1,4 32-33,-1 0 1,0 0-1,0 0 1,0 1-1,0-1 1,-1 1-1,1 0 1,-1-1-1,0 1 1,-1 0-1,1 1 1,-1-1-1,0 1 1,1-1-1,-2 1 1,-5-3 0,7 4-34,1 0 0,-1 1 1,0 0-1,0-1 0,0 1 1,0 0-1,0 0 1,0 1-1,0-1 0,0 1 1,0 0-1,0-1 1,0 1-1,0 1 0,0-1 1,0 0-1,0 1 0,0-1 1,0 1-1,0 0 1,-5 2-1,-5 9-806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24285,'0'0'7769,"0"8"-7715,1 51-21,4 0 0,1-1 1,4 1-1,1-2 0,24 68 0,-34-123-48,0 3-39,0 0-1,1-1 1,-1 0-1,1 1 1,0-1-1,1 0 1,-1 0-1,1 0 1,0 0-1,-1 0 1,2-1-1,-1 1 1,5 3-1,-1-5-963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28214,'0'0'4049,"57"5"-4049,-7 9 0,13-1 0,5-5-24,27-8-16,-18 0-160,-14 0-1793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31543,'0'0'254,"-1"7"-207,1-7-47,-16 180 283,15-168-296,1-1 0,1 1 0,0-1 0,1 1 0,0-1 1,1 1-1,0-1 0,9 19 0,-9-18-727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4 30503,'0'0'1229,"0"0"-1227,0 0 0,0 0-1,0 0 1,0-1 0,0 1 0,0 0-1,1 0 1,-1 0 0,0 0 0,0-1-1,0 1 1,0 0 0,0 0 0,0 0-1,0 0 1,0 0 0,1-1-1,-1 1 1,0 0 0,0 0 0,0 0-1,0 0 1,0 0 0,1 0 0,-1 0-1,0 0 1,0-1 0,0 1 0,0 0-1,1 0 1,-1 0 0,0 0 0,0 0-1,0 0 1,0 0 0,1 0 0,-1 0-1,0 0 1,0 0 0,0 0 0,1 0-1,-1 0 1,0 1 0,0-1 0,0 0-1,0 0 1,0 0 0,1 0-1,-1 0 1,0 0 0,0 0 0,0 0-1,0 1 1,0-1 0,1 0 0,-1 0-1,0 0 1,0 0 0,0 0 0,0 1-1,0-1 1,2 7 1,0-1 0,-1 1 0,1 14 0,2 6 21,19 160 54,12 66 7,-29-212-340,-10-43-2024,-9-12-3005</inkml:trace>
  <inkml:trace contextRef="#ctx0" brushRef="#br0" timeOffset="1">1 301 30487,'0'0'1368,"121"-21"-1400,-61 15 32,-1 4-24,-2-1-160,8 3-96,-14 0-320,-16 0-1329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32047,'0'0'296,"12"-5"-528,23 10 40,-2 11-272,-3-2-921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31463,'0'0'338,"11"20"-347,34 61 6,-43-78 1,0 1 0,0-1 0,1 0 0,-1 1 0,1-1 0,3 3 0,-5-5 1,-1-1-1,1 0 1,0 1 0,-1-1 0,1 0-1,-1 1 1,1-1 0,0 0 0,-1 0 0,1 0-1,-1 0 1,1 0 0,0 0 0,-1 1-1,1-1 1,0-1 0,0 1 0,6 0-1,8 2 10,1-1 0,0 0 0,23-4 0,-26 2-7,-1 0 0,1 1 0,-1 0 0,1 1 0,-1 1-1,14 3 1,-5 1 6,1 1-1,-1-2 0,1-1 0,44 2 0,183-3-543,-231-3-564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27374,'0'0'4210,"6"29"-4135,17 95 39,-15-88-36,1 0-1,26 62 0,-18-54-34,-16-41-20,4 11-37,-3-10 66,-1-6 131,-11-118-227,-1-4-106,11 99 110,-1 2-80,2 0 0,0 0-1,8-40 1,-8 57 103,0 0-1,1 0 1,0 1 0,0-1-1,1 1 1,0-1 0,-1 1-1,2 0 1,-1 0 0,1 0 0,-1 1-1,1-1 1,1 1 0,-1 0-1,1 0 1,-1 0 0,1 1-1,0 0 1,9-5 0,-3 5 39,0 1 0,0 0 0,0 1 0,0 0 0,0 0 0,0 1 0,0 1 0,20 3 0,-26-3-19,0 0 0,0 1 0,-1-1 0,1 1 0,-1 0 0,1 0 0,-1 0 0,0 1-1,0 0 1,7 6 0,-9-8-12,0 0 0,-1 1 0,1 0 0,-1-1 0,1 1-1,-1 0 1,0-1 0,0 1 0,0 0 0,0 0 0,0 0 0,0 0-1,-1 0 1,1 0 0,-1 0 0,1 0 0,-1 0 0,0 1 0,1-1-1,-1 0 1,0 0 0,-1 0 0,1 0 0,0 1 0,-1-1 0,1 0 0,-1 2-1,-1-2 8,1 0-1,0 0 1,-1-1-1,1 1 1,-1 0-1,1-1 1,-1 1-1,0-1 1,0 1-1,1-1 1,-1 0-1,0 0 0,0 1 1,0-2-1,-1 1 1,-2 1-1,-38 9 0,37-10 3,-7 2-156,0-1 1,0 0 0,0-1-1,0-1 1,0 0-1,0-1 1,-24-4 0,32 4-648,1-1 1,0 0-1,0 0 0,0-1 1,-7-4-1,11 7 748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9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30999,'0'0'280,"27"176"8,-18-122-80,3 2-128,0-8-24,2-2-40,1-12 0,0-2-16,0-7 0,3-4-72,-3-5-232,-1-11-712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39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28478,'0'0'3217,"29"-7"-3191,93-22-3,-113 27-21,-1 0 1,0-1-1,0 0 1,0 0-1,0-1 0,0 0 1,-1 0-1,1 0 0,-1-1 1,8-8-1,1 0 1,-13 12 8,0-1 0,-1 0-1,1 0 1,0-1-1,-1 1 1,0 0 0,1-1-1,-1 1 1,0-1 0,0 0-1,-1 0 1,1 0-1,0 0 1,-1 0 0,0 0-1,0 0 1,0 0-1,0-1 1,0 1 0,0-7-1,-4 9 73,-9 1-61,6-1-20,0 1 1,0 0-1,0 0 0,0 0 1,0 1-1,1 0 1,-1 0-1,0 1 1,0 0-1,0 0 0,1 0 1,-8 4-1,7-2 0,0 1-1,0-1 0,0 1 0,1 1 1,0-1-1,-6 8 0,8-9-3,1 0 1,0-1-1,0 1 0,0 0 0,1 0 0,0 0 1,0 0-1,0 1 0,0-1 0,0 0 0,1 0 0,0 7 1,0-10-3,0 0 1,0-1 0,1 1 0,-1 0 0,1 0 0,-1-1-1,0 1 1,1 0 0,0 0 0,-1-1 0,1 1 0,-1-1-1,1 1 1,0 0 0,-1-1 0,1 1 0,0-1 0,0 0-1,-1 1 1,1-1 0,0 1 0,0-1 0,0 0 0,-1 0-1,1 0 1,2 1 0,23 3-41,179-2 51,-32-2 28,243 6-31,-382-6-7,-31-1 2,-1 1 1,0-1-1,0 0 1,1 0-1,-1 0 1,0 0-1,0 0 1,0-1-1,0 1 1,0-1-1,-1 1 1,1-1-1,0 1 1,-1-1-1,1 0 1,-1 0-1,0 0 1,1 0-1,-1 0 1,0 0-1,0 0 1,0-1-1,-1 1 1,1 0-1,0 0 1,0-5 0,-25 7 58,23 0-59,0 0 1,-1 0-1,1-1 0,0 1 1,0 1-1,0-1 0,0 0 0,0 0 1,0 0-1,0 1 0,0-1 0,0 0 1,-1 1-1,1-1 0,0 1 0,1-1 1,-1 1-1,0 0 0,0-1 1,0 1-1,0 0 0,0 0 0,1-1 1,-2 3-1,1 0-1,0 0 1,0 0 0,1 0-1,-1 0 1,1 0 0,0 0-1,0 6 1,0-5 0,0-1 0,1-1 1,-1 1 0,1-1 0,0 0 0,0 0 0,0 1 0,0-1 0,0 0 0,0 0 0,1 0 0,-1 0 0,1 0 0,-1 0 0,1 0 0,0-1 0,-1 1 0,1 0 0,0-1 0,0 0 0,3 2 0,7 4 1,1 0-1,16 6 1,-18-8-1,4 1-38,0 0 0,1-1 0,0-1 0,0 0 0,26 2-1,-32-5-29,-1-1-1,1 0 1,-1 0-1,1-1 1,-1 0-1,1-1 0,-1 0 1,0 0-1,0-1 1,17-7-1,1-6-1413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31951,'0'0'275,"0"4"-331,-1 111 74,2 142 86,2-221-98,2 0-1,10 42 1,3 24-383,-18-93-194,0-7-920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31863,'0'0'368,"172"0"-368,-118 6 0,2 5-64,-11-3-104,-22-3-920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0 30390,'0'0'1069,"-24"0"-1020,-75 2 6,95-2-50,0 0 0,0 1 1,0-1-1,0 1 0,0 0 1,-7 3-1,1 7 12,7-6-14,-4 6 1,1 1 0,0-1 0,1 1-1,0 1 1,1-1 0,1 1 0,0 0 0,-2 14-1,0-2-2,-9 36 1,2 0 0,3 1 1,0 69-1,9-129-5,0 1 1,0-1-1,0 1 0,1 0 0,-1-1 0,1 1 1,0-1-1,0 1 0,0-1 0,0 1 1,0-1-1,0 0 0,1 1 0,-1-1 1,1 0-1,-1 0 0,1 0 0,0 0 0,0-1 1,0 1-1,0 0 0,0-1 0,1 1 1,-1-1-1,0 0 0,0 0 0,1 0 0,-1 0 1,1 0-1,2 1 0,6 0-3,0 0 0,0-1 0,0 0 0,0 0 0,0-1 0,11-2 0,-16 2 6,0-1 0,0 0 0,-1-1 0,1 1 0,-1-1 0,1 0 0,-1-1 0,0 1 0,0-1 0,0 0 0,0 0 0,0-1 0,-1 0 1,1 1-1,-1-1 0,0-1 0,4-4 0,-4 3 13,1 0 1,-2-1 0,1 1-1,-1-1 1,0 1 0,0-1-1,0 0 1,-1 0 0,0 0-1,-1 0 1,0-1 0,0 1-1,0-8 1,-1 13-1,0 0 0,0 0 0,-1 0-1,1 0 1,-1 0 0,1 0 0,-1 1 0,0-1 0,1 0-1,-1 0 1,0 1 0,0-1 0,0 0 0,-1 1 0,1-1-1,0 1 1,-1-1 0,1 1 0,-1 0 0,1 0 0,-1-1-1,1 1 1,-1 0 0,0 0 0,0 1 0,1-1 0,-1 0-1,0 1 1,0-1 0,-3 0 0,-6-1-2,0 0 0,-1 1 0,1 0 0,-12 1 0,15 0-20,8 1 4,0 0-1,0 0 1,-1 0 0,1-1-1,0 1 1,0 0-1,0 0 1,0 0-1,1 0 1,-1-1 0,0 1-1,0 0 1,0 0-1,1 0 1,-1 0 0,2 2 3,0-1 1,0 0 0,0 1 0,0-1 0,0 0 0,0 0 0,0 0 0,1-1 0,-1 1 0,1-1 0,0 1 0,-1-1 0,1 0-1,0 0 1,0 0 0,4 1 0,51 7-11,-58-9 12,21 3 0,1-2 1,0-1-1,36-4 0,-43 2-4,-1-1-1,0-1 1,-1 0 0,1-1-1,-1-1 1,24-12 0,89-64-663,-77 46-598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28278,'0'0'3877,"0"4"-3894,1 37 30,2-1 0,12 55 0,27 81 34,-41-173-45,4 21 0,-3-14-13,1 0 0,-1 0 0,2-1 0,4 12 1,-6-21-163,-1-7-16,-2-15-424,-1-7-1420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31143,'0'0'955,"5"-2"-937,1-1-18,1 0 0,0 1 0,-1 0-1,1 1 1,0 0 0,0 0 0,0 0 0,0 0-1,0 1 1,0 1 0,0-1 0,0 1-1,0 0 1,10 3 0,14 5-1,56 24 0,-71-26 2,98 43 6,-93-39-8,-1 0 1,0 2-1,23 18 0,-41-29-4,1 0-1,-1 0 0,0 0 1,0 0-1,-1 1 1,1-1-1,0 1 1,-1-1-1,0 1 1,1-1-1,0 6 0,-1-6 7,-1-1-1,0 1 1,1-1-1,-1 1 1,0-1-1,0 1 1,0-1 0,-1 1-1,1-1 1,0 1-1,0-1 1,-1 1-1,1-1 1,-1 1-1,1-1 1,-1 1-1,0-1 1,0 0-1,1 1 1,-1-1-1,0 0 1,0 0-1,0 0 1,-1 0-1,0 2 1,-11 6 14,0 0 0,-1-1-1,0 0 1,0-1 0,-25 9 0,-81 19-1,92-29-229,-1-2 1,-34 2 0,40-5-975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30086,'0'0'1187,"0"23"-1088,6 74-32,-5-93-66,-1 0 0,1 0 1,0 0-1,1 0 1,-1 0-1,1 0 0,-1 0 1,1 0-1,1-1 0,-1 1 1,0-1-1,1 1 1,0-1-1,-1 0 0,1 0 1,1 0-1,-1-1 0,0 1 1,1-1-1,-1 0 1,1 1-1,6 1 0,1 3 0,-2-3 2,0-1 0,1 1 0,-1-1 0,1-1 0,0 0 0,-1 0 0,1-1 0,0 0 0,0-1 0,0 0 1,0-1-1,16-2 0,-18 1 0,-1 0 1,1 0-1,-1-1 1,0 0-1,0-1 1,0 1-1,-1-1 1,1 0-1,-1-1 0,0 0 1,6-5-1,-4 2 8,0 0 0,-1 0 0,0-1 0,0 1 0,0-2 0,-2 1 0,6-11 0,-8 11 28,0-1 1,0 1-1,-2-1 0,1 0 0,-1 0 1,0 1-1,-2-18 0,1 17-1,0 6-36,-1 1 1,1-1-1,-1 0 0,0 1 1,0-1-1,-1 1 0,1-1 1,-1 1-1,1-1 0,-1 1 1,0 0-1,-1 0 0,1 0 1,0 0-1,-1 0 0,0 1 1,1-1-1,-1 1 0,0 0 1,0-1-1,-1 1 0,1 1 0,0-1 1,-6-2-1,4 2-27,1 0 1,-1 1-1,0-1 0,1 1 0,-1 0 1,0 0-1,0 1 0,0-1 0,0 1 1,0 0-1,0 0 0,0 1 1,0-1-1,1 1 0,-1 1 0,0-1 1,0 0-1,-8 5 0,7-2-23,0 1 1,0-1-1,0 1 0,1 1 1,0-1-1,0 1 0,1 0 1,-1 0-1,1 0 0,-4 8 1,-1 4-472,1 0-1,-9 31 1,7-12-1749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31487,'0'0'292,"-6"26"-256,-15 88 44,18-96-64,2 1 1,0-1 0,1 1 0,1-1-1,1 0 1,0 1 0,2-1-1,0 0 1,8 23 0,-6-22-11,-1 0 0,0 0 1,-2 0-1,3 36 1,-6-6-517,0-49-67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48 117 31023,'0'0'-87,"12"-4"-635,91-37-36,-101 41 759,0-1 0,-1 1 0,1-1 0,-1 0 0,1 0 0,0 1 0,-1-1 1,1 0-1,-1 0 0,0 0 0,1-1 0,-1 1 0,0 0 0,0 0 0,0-1 1,0 1-1,0-1 0,0 1 0,0-1 0,0 1 0,0-1 0,-1 1 0,1-1 1,0-3-1,-1 5 327,-1 0-304,1-1 1,-1 1 0,1 0-1,-1 0 1,1-1-1,0 1 1,-1 0 0,1-1-1,-1 1 1,1-1-1,0 1 1,-1-1 0,1 1-1,0 0 1,0-1-1,-1 1 1,1-1 0,0 1-1,0-1 1,-1 0-1,1 1 1,0-1 0,0 1-1,0-1 1,0 1 0,0-1-1,0 1 1,0-1-1,0 1 1,0-1 0,0 0-1,0 1 1,1-1-1,-1 1 1,0-1 0,0 1-1,0-1 1,1 1-1,-1-1 1,0 1 0,1-1-1,0-1 34,0 1 0,0 0-1,1-1 1,-1 1 0,0 0-1,0 0 1,1 0 0,-1 0 0,1 0-1,-1 0 1,1 0 0,-1 1-1,1-1 1,3-1 0,6 1-57,1 0 0,0 0 0,19 3 0,-3-2 1,-17 1 1,0 1 0,1 0-1,-1 0 1,0 1-1,-1 1 1,1-1-1,0 2 1,-1-1-1,15 11 1,-23-15-4,-1 1 0,1 0 0,-1 0 0,0 0 0,1 0 0,-1 0 0,0 0 1,0 0-1,1 0 0,-1 0 0,0 1 0,0-1 0,0 0 0,-1 1 0,1-1 0,0 1 0,0-1 1,-1 1-1,1-1 0,-1 1 0,1-1 0,-1 1 0,0 0 0,0-1 0,1 1 0,-1 0 0,0-1 1,-1 1-1,1 0 0,0-1 0,0 1 0,-1-1 0,1 1 0,-1 0 0,1-1 0,-1 1 0,0-1 1,0 1-1,-1 1 0,-3 4 15,0-1-1,-1 1 1,0-1 0,0 0 0,-15 9-1,-11 9 1,-2-2-1,-1-1 0,-46 20 1,56-30-11,-1-1 0,0-2-1,0 0 1,-1-2 0,-46 5 0,62-12-192,11-3-251,13-9-3461,7-3-10218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31359,'0'0'292,"0"24"-264,1 77-22,2-58 91,10 56 0,-8-70-224,-1 1 0,0 31-1,-4-60-168,-1-3-581,-1-4-1353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31079,'0'0'345,"12"-4"-577,17-7 265,0 1 0,1 2 0,0 1 0,0 2-1,39-3 1,-35 7 39,-20 0-56,0 1 1,0 0-1,22 3 1,-34-2-20,0-1 1,-1 1-1,1-1 0,-1 1 1,1 0-1,0 0 0,-1 0 1,1 0-1,-1 0 1,0 0-1,1 0 0,-1 0 1,0 1-1,0-1 1,0 0-1,0 1 0,0-1 1,0 1-1,0-1 1,0 1-1,0-1 0,-1 1 1,1 0-1,-1-1 1,1 1-1,-1 0 0,0 0 1,0-1-1,1 1 0,-1 0 1,0 0-1,-1-1 1,1 1-1,0 0 0,0 0 1,-1-1-1,1 1 1,-1 0-1,0-1 0,1 1 1,-1-1-1,0 1 1,0-1-1,0 1 0,-2 1 1,-5 6 9,-1-1 0,0 0 1,0-1-1,-1 1 0,-17 8 1,4-4 0,-39 15 1,44-21-68,0-1-1,0-1 1,0-1-1,0-1 1,-1 0-1,-25-2 1,44 0 46,-1 0 1,1-1 0,-1 1-1,1-1 1,-1 0-1,1 1 1,0-1-1,-1 1 1,1-1-1,0 1 1,0-1-1,-1 0 1,1 1-1,0-1 1,0 0-1,0 1 1,0-1-1,0 0 1,0 1-1,0-1 1,0 0 0,0 1-1,0-1 1,0 0-1,0 1 1,0-1-1,1 0 1,-1 1-1,0-1 1,0 0-1,1 1 1,-1-1-1,1 0 1,2-1 14,0 0 1,0 0-1,0 0 1,1 0-1,-1 1 1,0-1-1,1 1 1,-1 0-1,1 0 1,0 0 0,-1 1-1,6-1 1,47-2 168,-49 3-128,1 1 1,-1 0 0,1 1-1,-1-1 1,1 1-1,-1 1 1,0 0 0,0 0-1,0 0 1,-1 1-1,1 0 1,-1 0-1,9 7 1,8 9 50,-1 1 1,22 26-1,15 15-107,-52-55-41,1-1-1,0 0 1,1 0 0,13 6-1,3-2-3336,-3-6-11583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4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1 31071,'0'0'1012,"-32"12"-1060,-105 42 84,124-48-32,0 0 1,1 0-1,0 1 1,0 1-1,0 0 0,-18 19 1,13-12 5,3-3 13,1 0-1,0 1 1,-16 21-1,25-28-24,0-1 1,1 1-1,0 0 0,0 0 1,0 1-1,1-1 0,0 0 1,0 1-1,1 0 0,0-1 1,0 1-1,0 10 0,1-15-3,0 0-1,0 0 0,0 1 1,1-1-1,-1 0 1,1 0-1,-1 0 0,1 0 1,0 0-1,0 0 1,0 0-1,0 0 0,0-1 1,0 1-1,0 0 1,1 0-1,-1-1 1,0 1-1,1-1 0,0 1 1,-1-1-1,1 0 1,0 0-1,0 0 0,0 0 1,0 0-1,0 0 1,0 0-1,0 0 0,2 0 1,7 1-28,0 0 1,0-1-1,-1 0 0,20 0 1,-24-1 21,-1 0 10,-1-1 0,1 1-1,-1-1 1,1 1 0,-1-1-1,1-1 1,-1 1 0,1 0-1,-1-1 1,0 0-1,0 0 1,0-1 0,0 1-1,0-1 1,0 1 0,-1-1-1,1-1 1,-1 1 0,0 0-1,0-1 1,3-3-1,-2 0 20,0 0-1,-1 0 0,0 0 0,0-1 0,0 1 0,-1-1 0,0 0 0,0 0 0,-1 1 0,0-1 0,-1-13 0,1 15 0,-1 1-1,-1 0 1,1-1-1,-1 1 0,0 0 1,0 0-1,-1-1 1,-2-6-1,3 10-18,0 0 0,0 1 0,-1-1 0,1 0 1,0 1-1,-1-1 0,1 1 0,-1 0 0,1-1 0,-1 1 0,0 0 0,1 0 0,-1 0 0,0 0 0,0 0 0,0 0 0,0 1 0,0-1 0,0 1 0,0-1 0,0 1 0,0 0 0,0-1 0,0 1 0,-3 1 1,5 6-90,0-4 87,1 0 0,0 0 0,0 0 0,0 0 0,0 0 0,1 0 0,-1 0 0,1 0 0,-1-1 0,1 1 0,0-1 0,0 1 0,0-1 0,1 0 0,-1 1 0,5 2 0,45 32-51,-51-37 52,13 9-93,0-1 0,1-1 0,-1-1 0,1 0 0,1 0 0,-1-2 0,1 0 0,0-1 0,22 2 0,-4-4-931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31871,'0'0'376,"-9"3"-383,-29 13-5,37-15 9,0 0-1,0 0 1,0 0-1,0 0 0,0 0 1,1 1-1,-1-1 1,0 0-1,1 1 1,-1-1-1,1 0 1,-1 1-1,1-1 0,-1 1 1,1-1-1,0 1 1,0-1-1,0 1 1,0-1-1,0 1 1,0-1-1,0 0 1,1 4-1,0 2-12,-1-3 11,1 0-1,0 0 1,-1 0 0,2 0 0,-1-1 0,0 1-1,1 0 1,-1-1 0,1 1 0,0-1 0,1 0-1,-1 1 1,0-1 0,1 0 0,0 0 0,5 4-1,7 6-28,0-2 0,21 13-1,-14-10-28,-11-6 46,1-1-3,-1 1 1,-1 0-1,11 10 1,-18-15 7,0 0 1,-1 0-1,0 0 1,0 0-1,0 0 1,0 0-1,0 0 1,-1 1-1,1-1 1,-1 0-1,0 1 1,0 0-1,0-1 1,0 1-1,-1-1 1,1 5-1,-1-5 21,0 1 0,0-1-1,0 0 1,-1 0 0,1 0-1,-1 1 1,0-1 0,0 0-1,0 0 1,0 0 0,-2 3-1,0-2 18,-1 1-1,0-1 0,0 0 1,0 0-1,-6 4 1,6-5-21,0 1-29,-5 4-127,0 0 0,-1-1 0,0 0-1,0 0 1,-1-1 0,0 0-1,-18 7 1,10-10-2308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31287,'0'0'590,"1"19"-547,4 61 1,-4-74-40,0 1-1,1-1 1,0 1-1,0-1 1,0 0 0,1 0-1,0 0 1,0 0-1,0-1 1,1 1-1,5 5 1,4 7 3,-4-4 8,-5-6-43,1 0 1,0 0-1,1-1 1,0 0 0,13 13-1,-6-17-1165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31735,'0'0'104</inkml:trace>
  <inkml:trace contextRef="#ctx0" brushRef="#br0" timeOffset="1">538 1 21677,'0'0'10275,"-2"28"-10246,-6 95 21,5 2 34,4-84-61,0-23-5,1 0 0,1 0 1,0-1-1,9 25 0,-7-25-138,0 1 0,-2-1 0,0 0-1,1 26 1,-4-29-805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6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31679,'0'0'424,"152"-21"-408,-78 10 0,6 0-16,6 1 0,30-1-48,-21 3-192,-14 2-1689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31351,'0'0'428,"-2"6"-383,0 3-26,0 0 0,1 0-1,0 1 1,1-1 0,0 0 0,2 17-1,14 61 46,-12-68-88,-1 6-462,-3-18-320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31287,'0'0'338,"4"21"-299,16 71-14,-3-36-18,-16-53-8,1 0 0,-1 0 1,1 0-1,0 0 0,0 0 0,1 0 1,-1 0-1,4 3 0,-5-5-1,0-1-1,-1 1 1,1-1-1,0 1 1,0-1-1,0 1 1,0-1-1,0 0 1,0 1-1,-1-1 1,1 0-1,0 0 1,0 0-1,0 0 1,0 0-1,0 0 1,0 0 0,0 0-1,0 0 1,0 0-1,0 0 1,0 0-1,0-1 1,0 1-1,-1-1 1,1 1-1,0 0 1,0-1-1,0 1 1,0-1-1,0 0 1,23-23-92,-20 19 89,24-28 6,-13 14 1,1 1-1,1 1 1,22-20 0,-38 37-1,0-1 0,0 1 0,-1-1 0,1 1 0,0-1 0,0 1 0,0-1 0,-1 1 0,1 0 0,0 0 0,0-1 0,0 1-1,0 0 1,0 0 0,0 0 0,0 0 0,0 0 0,-1 0 0,1 0 0,0 0 0,0 0 0,0 1 0,0-1 0,0 0 0,0 1 0,-1-1 0,1 0 0,0 1 0,0-1 0,0 1 0,-1-1 0,1 1 0,0-1 0,-1 1 0,1 0 0,0-1 0,-1 1 0,1 0 0,-1 0 0,1 1 0,3 4 15,0 0 1,-1 1-1,0-1 0,2 10 1,0-3-3,3 6 7,-5-10-28,0-1 0,1 1 1,0-1-1,0 0 1,1 0-1,0 0 0,0-1 1,1 0-1,7 8 0,-12-15-116,1 1 0,-1 0 0,1-1 0,-1 1-1,1-1 1,-1 0 0,1 1 0,-1-1 0,1 0-1,-1 0 1,1 0 0,-1 0 0,1 0-1,0-1 1,-1 1 0,1 0 0,1-1 0,6-6-2455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30543,'0'0'1272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47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31655,'0'0'463,"-26"11"-437,-81 34 6,102-42-26,-1-1 0,0 1 0,0 0 0,1 0 0,-1 0-1,1 1 1,0 0 0,0 0 0,-7 7 0,6-3 1,3-6-10,0 1 0,1 0 0,-1 0 0,1 0 0,0 1 0,0-1 1,0 0-1,0 1 0,1-1 0,-1 1 0,1 0 0,0-1 0,0 1 1,1 0-1,-1 0 0,1 0 0,-1-1 0,1 1 0,0 0 1,1 0-1,0 4 0,0-2-14,1-1-1,0 0 1,0 0 0,0 0 0,1 0-1,0 0 1,0 0 0,0-1 0,0 1-1,1-1 1,0 0 0,0 0 0,6 5-1,71 47-199,-56-40 192,44 35-1,-51-30 32,-17-20 3,-1-1 0,1 1 0,-1-1 0,1 1 0,-1 0 0,0-1 0,1 1 0,-1-1-1,0 1 1,0 0 0,1-1 0,-1 1 0,0 0 0,0-1 0,0 1 0,0 0 0,0 0 0,0-1 0,0 1 0,0 0 0,0-1 0,0 1 0,0 0 0,-1-1 0,1 1 0,0 0 0,0-1 0,-1 1 0,1 0 0,0-1 0,-1 1 0,1-1 0,-1 1 0,1-1 0,-1 1 0,1-1 0,-1 1 0,1-1 0,-1 1 0,0-1 0,-9 5 9,0 0 0,-1-1 0,-11 2-1,9-2-20,0 0-1,1 1 1,-15 7-1,-62 45-407,52-31-447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24765,'0'0'6186,"21"1"-5876,279 54 161,-258-47-437,0-1 1,0-2-1,64-1 0,77-16 0,1 0-10,506 15 209,-357-28-170,-2-1-15,-179 28-31,169-5 45,-216-5-48,57-2 8,87 10 63,-248 0-82,-1 0 0,0 0 0,1 0 0,-1 0 0,0 0 0,1 0 0,-1 0 0,1 0 0,-1 0 0,0 0 0,1 0 0,-1 0 1,0 0-1,1 0 0,-1 0 0,0 0 0,1 0 0,-1 0 0,0 0 0,1 0 0,-1 1 0,0-1 0,1 0 0,-1 0 0,0 0 0,1 1 0,-1-1 0,0 0 0,0 0 0,1 1 0,-1-1 0,0 0 0,0 1 0,0-1 1,1 0-1,-1 1 0,0-1 0,0 0 0,0 1 0,0-1 0,0 0 0,0 1 0,0-1 0,0 0 0,0 1 0,0-1 0,0 1 0,0-1 0,0 0 0,0 1 0,0-1 0,0 0 0,0 1 0,0-1 0,0 0 0,0 1 0,-1-1 1,1 0-1,0 1 0,-2 1-183,1 1 0,-1-1 0,0 0 1,0 0-1,0 0 0,0 0 0,0 0 1,-3 1-1,-32 18-5635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2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30038,'0'0'542,"0"-3"-974,0-18 2104,0 26-1616,2 24-55,1 1 1,1-1-1,11 35 0,5 40 5,-8 75-1353,-12-184-211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30094,'0'0'1954,"21"-3"-2086,130-15 139,-77 7-83,-25 4-163,71-2-1,-116 9-577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31527,'0'0'280,"65"0"-752,-41 0 544,0 0-72,0 0 24,-1 0-24,7 0-40,-6 0-320,-9 0-7554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31911,'0'0'152,"184"-16"-336,-139 8 192,-7 0 0,1 3-8,-7-3 8,1 2-8,3 1-136,-7 0-416,-11-3-2729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35 29278,'0'0'2489,"-2"-4"-2415,-4-16 16,6 20-88,0 0 0,0 1 0,0-1 0,0 0 0,-1 0 0,1 0 0,0 1 0,0-1 0,0 0 0,0 0 0,0 0 0,0 1 0,0-1 0,-1 0 0,1 0 1,0 0-1,0 0 0,0 1 0,0-1 0,-1 0 0,1 0 0,0 0 0,0 0 0,0 0 0,-1 0 0,1 0 0,0 0 0,0 1 0,0-1 0,-1 0 0,1 0 0,0 0 0,0 0 0,-1 0 0,1 0 0,0 0 0,0 0 1,0 0-1,-1-1 0,1 1 0,0 0 0,0 0 0,-1 0 0,1 0 0,0 0 0,0 0 0,0 0 0,-1 0 0,1-1 0,0 1 0,0 0 0,0 0 0,0 0 0,0 0 0,-1-1 0,1 1 0,0 0 0,0 0 0,0 0 1,0-1-1,0 1 0,0 0 0,0 0 0,0 0 0,-1-1 0,-4 16-6,0 25 31,1 0 0,3 71 0,2-58-18,-1-47-10,0-1-1,1 1 1,-1 0-1,1 0 0,0-1 1,1 1-1,0 0 1,0-1-1,0 0 1,0 1-1,1-1 1,0 0-1,0 0 1,0 0-1,0-1 1,1 1-1,0-1 0,0 0 1,0 0-1,1 0 1,-1 0-1,1-1 1,0 0-1,0 0 1,0 0-1,0-1 1,1 1-1,-1-1 1,1 0-1,-1-1 0,11 2 1,-6-1-4,0 0 1,0-1-1,0 0 0,0-1 1,0 0-1,0-1 1,0 0-1,0 0 0,0-1 1,0 0-1,0-1 0,-1 0 1,1-1-1,8-4 1,0-3-16,-2 0 1,1-1-1,-2-1 1,0 0-1,0-1 1,-1-1-1,-1 0 1,14-21-1,-20 26 16,-1 0 1,-1-1-1,1 0 0,-2 0 1,1 0-1,-2 0 0,0 0 0,0-1 1,-1 0-1,0 1 0,-1-1 1,0 0-1,-1 0 0,0 0 0,-3-15 1,2 24 20,1 0 0,-1 1 0,0-1 0,0 1 0,0 0 0,0-1 0,0 1-1,0 0 1,-1 0 0,1-1 0,-1 1 0,0 0 0,1 1 0,-1-1 0,0 0 0,0 0 0,0 1 0,0-1 0,-1 1 0,1 0 0,0-1 0,0 1 0,-1 0 0,1 0 0,-1 1 0,1-1 0,-1 1 0,1-1 0,-1 1 0,0 0 0,-4 0 0,6 9-35,2 2 16,0 0 0,1 0 0,0 0 0,0 0 0,2-1 0,-1 1 0,1-1 0,1 0 0,-1 0-1,2-1 1,-1 1 0,2-1 0,-1 0 0,1-1 0,9 10 0,8 6-6,2-1 1,0-1-1,49 30 0,-62-43-108,1-1 1,1-1-1,-1 0 0,1-1 0,20 6 0,-8-7-1147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31247,'0'0'665,"0"7"-618,7 183 199,-3-127-207,-3-13-18,-1-32-29,0-30-62,0-22 18,1 1 0,2-1 0,13-54 0,-11 70 36,0-1 0,2 1 1,0 0-1,1 1 0,1 0 0,0 0 0,2 1 0,12-16 0,-12 19 10,1 0 1,1 1-1,0 0 0,0 1 0,25-15 0,-31 21 5,1 1 0,-1 0-1,1 0 1,0 1 0,1 0-1,-1 0 1,0 1 0,1 0-1,-1 0 1,1 1 0,0 0-1,-1 1 1,11 0 0,-18 1 1,-1-1-1,1 1 1,0-1 0,0 0 0,-1 1 0,1-1-1,0 1 1,-1 0 0,1-1 0,-1 1-1,1-1 1,0 1 0,-1 0 0,1 0 0,-1-1-1,0 1 1,1 0 0,-1 0 0,0 0-1,1-1 1,-1 1 0,0 0 0,0 0 0,0 0-1,0 0 1,0-1 0,0 3 0,1 30-9,-2-23 8,1-6 1,-1 0 1,1-1-1,-1 1 0,0-1 1,0 1-1,0-1 1,-1 1-1,1-1 1,-1 0-1,0 1 0,0-1 1,0 0-1,0 0 1,-1 0-1,1-1 0,-5 5 1,-6 4 2,0-1 0,-20 12 0,24-16-3,-88 50-21,83-49 26,-1-1 0,-1 0 1,1-1-1,-29 6 0,55-12-15,-1 1 0,1 0-1,0 0 1,-1 1 0,1 0-1,-1 1 1,0 0 0,1 1-1,-1 0 1,11 5 0,25 21 153,-16-10 27,38 19 0,-58-33-284,1-1 1,-1 0 0,1-1-1,0 0 1,0 0-1,0-1 1,0-1 0,12 1-1,-8-2-1577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5 129 30294,'0'0'1782,"12"-1"-1828,-8 0 51,8 0-3,-1-1-1,0 0 1,1 0 0,15-7 0,-24 8 2,0 0 1,-1 0-1,1 0 1,0-1 0,-1 1-1,1-1 1,-1 1-1,0-1 1,0 0-1,1 0 1,-1 0 0,0 0-1,-1-1 1,1 1-1,0 0 1,-1-1-1,1 1 1,-1-1-1,0 0 1,1 1 0,-1-1-1,-1 0 1,1 0-1,0 0 1,-1 0-1,1-4 1,-1 4 2,0 1 0,0 0-1,0-1 1,0 1 0,0-1 0,-1 1 0,1 0 0,-1-1-1,1 1 1,-1 0 0,0 0 0,0-1 0,0 1 0,-2-3-1,1 4-4,0-1 0,1 1 0,-1 0 0,0 0 0,0 0 0,0 0 0,0 1 0,0-1-1,-1 0 1,1 1 0,0 0 0,0-1 0,0 1 0,0 0 0,-1 0 0,-2 1 0,2-2-2,-1 1 0,1 0 1,0 0-1,0 1 0,-1-1 1,1 0-1,0 1 0,0 0 1,0 0-1,0 0 0,0 0 1,0 1-1,0-1 0,0 1 1,1-1-1,-1 1 0,0 0 1,1 0-1,-1 0 0,1 1 1,0-1-1,0 1 0,0-1 1,0 1-1,0-1 1,1 1-1,-1 0 0,1 0 1,0 0-1,-2 5 0,0 2-1,0 1 1,0-1-1,1 1 0,1 0 1,0 0-1,0 0 0,1 0 0,2 17 1,-2-25-7,0 0 1,1 0 0,-1 0 0,1 1-1,0-1 1,0 0 0,0-1 0,1 1 0,-1 0-1,1 0 1,-1 0 0,1-1 0,0 1-1,0-1 1,4 5 0,-1-3 0,0-1-1,0 1 1,0-1 0,0 0 0,0 0-1,1-1 1,10 4 0,1-2-142,-1 0-1,1-1 1,1-1 0,30 1 0,-14-3-1117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39:1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25445,'0'0'4268,"1"-3"-4027,1-42 678,19 45-1199,11 0 274,257-11 19,-210 5 4,105 4-1,-157 5-14,0 0 0,28 8-1,30 4 10,68-12 38,-99-3-8,76 8 0,-99-4-10,71 10 7,127 2 0,-25-31 34,-94 4-40,-64 9-22,1 1 0,-1 3 1,1 1-1,62 13 1,-45-5 48,105 3 0,66-14 73,-187-1-72,108-7 31,23 0-74,-88 8-16,259 9 8,267 6 35,-308-39 20,-44 3-60,474-49 9,-585 52-10,265 5 81,-279 14-82,163-19 0,-73-14 5,141-17-6,2 26 7,-248 22-9,151 4 19,-200 4-15,133 32-1,-21-2 0,-82-22 16,264 49 113,-336-56-130,302 68 10,6-27-4,-231-40-6,349 41 12,-302-22-8,242 11 0,435-35 26,-482-6-22,132-29-3,-102 1 9,141 24-12,-113 4-3,761-6 7,-971 8-6,204-12 1,1 0 2,664-18-1,-288 4 44,294-17-63,122 8 8,-151 23 8,-484 9 0,-296 5 1,-140-2 5,533-16 11,189-25 31,-240 41-48,-573 0 0,-1 1 0,1 2 0,-1 1 0,0 2 0,49 15 0,-78-20-1,7 3 5,-13-3 2,-11-1-90,-10 2-252,-9-2-677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29334,'0'0'2125,"5"6"-2001,13 20-105,0 0 0,-2 1 0,-1 1 1,20 54-1,-33-80-210,-1-7-636,-1-11-764</inkml:trace>
  <inkml:trace contextRef="#ctx0" brushRef="#br0" timeOffset="1">34 19 31191,'0'0'544,"44"-19"-2185,-20 19-9833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31639,'0'0'397,"5"24"-390,18 81 4,-19-88 0,1 0 0,1-1 0,1 0 0,0 0 0,1 0 0,10 14 1,2 3 10,-16-163 75,-4 114-123,1 0 0,0 0 1,1 0-1,1 0 0,0 0 0,2 1 1,-1-1-1,2 1 0,10-21 0,-12 29 22,1-1-1,0 1 0,0 0 1,1 0-1,0 0 0,0 1 0,0 0 1,1 0-1,0 1 0,0 0 1,0 0-1,1 0 0,0 1 1,0 0-1,0 1 0,0-1 1,0 2-1,17-4 0,-6 3 8,1 1 0,0 1 0,-1 1 0,21 3 0,-40-3-4,1 0 0,-1-1 0,1 1 1,0 0-1,-1 0 0,1 1 0,-1-1 1,1 0-1,0 0 0,-1 0 0,1 0 0,-1 0 1,1 1-1,0-1 0,-1 0 0,1 0 0,-1 1 1,1-1-1,-1 1 0,1-1 0,-1 0 1,0 1-1,1-1 0,-1 1 0,1-1 0,-1 1 1,0-1-1,1 1 0,-1-1 0,0 1 0,0-1 1,1 1-1,-1-1 0,0 1 0,0 0 1,0-1-1,0 1 0,0-1 0,0 1 0,0 0 1,0-1-1,0 1 0,0 0 0,0-1 0,0 1 1,0-1-1,0 1 0,-1-1 0,1 1 1,-1 0-1,0 2-1,0-1-1,0 0 1,-1 1 0,1-1 0,-1 0 0,1 0 0,-1 0-1,0-1 1,0 1 0,-3 2 0,-7 3-172,0 0 0,0-1 0,-1 0 0,1-1 0,-1 0 0,0-1 0,0-1 1,-1 0-1,-25 2 0,32-5-6505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6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30991,'0'0'537,"-8"24"-429,-21 76 25,27-93-114,0-1 0,0 1 0,1 0 0,0 0 0,1 1 0,-1-1 0,2 12 0,0-8 0,-1-8-16,1 0 0,-1 1 0,1-1 0,0 0 0,0 0-1,0 0 1,0 0 0,1 0 0,-1 0 0,1 0 0,0 0 0,0 0 0,0-1 0,0 1-1,0-1 1,1 1 0,-1-1 0,1 0 0,-1 0 0,1 0 0,0 0 0,0-1 0,0 1-1,0-1 1,0 1 0,0-1 0,5 1 0,6 1-1,0 0 0,0 0 0,0-2 0,29 1 0,-41-2-2,0 0 0,0-1 0,0 1 0,-1 0 0,1-1 0,0 1 1,0-1-1,0 1 0,-1-1 0,1 0 0,0 0 0,-1 0 0,1 0 0,-1 0 0,1 0 1,-1 0-1,0 0 0,1-1 0,-1 1 0,0-1 0,0 1 0,0-1 0,0 1 0,0-1 0,0 0 1,0 1-1,-1-1 0,1 0 0,0 1 0,0-4 0,1-5 5,-1 0-1,0 0 1,0 0-1,-1-14 1,0 17 0,0 3-5,0 0 0,-1 1 0,0-1 1,0 1-1,0-1 0,0 1 0,-1-1 1,1 1-1,-1-1 0,0 1 0,0 0 1,0 0-1,0 0 0,0 0 0,-1 0 1,1 1-1,-1-1 0,0 1 0,0-1 1,0 1-1,0 0 0,0 0 1,0 1-1,-1-1 0,1 1 0,-5-2 1,-4-1-13,-1 0-1,1 1 1,0 0 0,-1 1 0,0 0 0,-19 1 0,32 1 7,-1-1-1,0 1 1,0 1-1,0-1 1,0 0-1,0 0 1,1 0-1,-1 0 1,0 1 0,0-1-1,0 0 1,0 1-1,1-1 1,-1 0-1,0 1 1,1-1-1,-1 1 1,0 0-1,1-1 1,-1 1 0,0-1-1,1 1 1,-1 0-1,1-1 1,-1 1-1,0 1 1,-3 22-455,4-20 335,-1 13-1017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1 0 30302</inkml:trace>
  <inkml:trace contextRef="#ctx0" brushRef="#br0" timeOffset="1">1 0 30302,'175'111'1421,"-134"-84"-1136,-35-20-312,-2 1 20,4 2 20,1-1 1,-1 1 0,2-2 0,-1 1 0,1-1 0,1-1 0,-1 0 0,15 7 0,-25-13-16,1-1 0,0 0 1,0 1-1,0-1 0,0 0 1,0 0-1,0 1 0,0-1 0,0 0 1,0 0-1,-1 0 0,1 0 1,0 0-1,0 0 0,0-1 1,0 1-1,0 0 0,0 0 0,0-1 1,0 1-1,0 0 0,-1-1 1,1 1-1,0-1 0,0 1 0,-1-1 1,1 0-1,0 1 0,0-1 1,-1 0-1,1 1 0,-1-1 1,1 0-1,-1 0 0,1-1 0,2-3-14,0-1 0,-1 0 0,0 0 0,3-9 0,-1-1 2,3-3-23,1 1-1,0-1 1,17-26 0,-22 41 29,0 0 1,0-1-1,0 1 1,1 0-1,-1 1 0,1-1 1,0 1-1,0-1 0,0 1 1,1 0-1,-1 1 1,1-1-1,0 1 0,-1 0 1,1 0-1,0 0 0,0 1 1,0-1-1,6 1 0,109 1-932,-98 1-431,8 0-5290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 31127,'0'0'899,"-2"27"-809,-16 162 2,14 26-10,4-139-529,-1-63-1383,-4-6-4946</inkml:trace>
  <inkml:trace contextRef="#ctx0" brushRef="#br0" timeOffset="1">1 295 31935,'0'0'440,"160"16"-456,-88-13 16,2-3-24,27 0-64,-18 0-184,-18 0-1649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7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32095,'0'0'324,"4"-3"-356,-4 3 32,23-16-29,0 2 0,1 0 0,39-16 0,-58 28 28,1 1 1,-1-1 0,1 1-1,-1 0 1,1 1-1,-1-1 1,1 1-1,0 0 1,-1 0 0,1 1-1,-1 0 1,1 0-1,8 3 1,-10-3-1,-1 1 1,1-1 0,-1 1-1,0 0 1,0 0-1,0 1 1,0-1-1,0 0 1,-1 1-1,1 0 1,0-1-1,-1 1 1,0 0 0,0 0-1,0 1 1,0-1-1,0 0 1,-1 1-1,0-1 1,1 1-1,0 3 1,0 3 0,-1 0-1,1 0 1,-2 0 0,1 0-1,-1 0 1,-1-1 0,0 1 0,0 0-1,-1 0 1,0 0 0,-1-1 0,0 1-1,0-1 1,-1 0 0,0 0-1,-1 0 1,0-1 0,-11 14 0,-54 67 105,70-89-108,0 0-1,-1 1 1,1-1 0,0 0 0,-1 1 0,1-1-1,0 1 1,0-1 0,0 1 0,-1-1-1,1 1 1,0-1 0,0 0 0,0 1 0,0-1-1,0 1 1,0-1 0,0 1 0,0-1-1,0 1 1,0-1 0,0 1 0,0-1 0,0 1-1,0-1 1,1 1 0,-1-1 0,0 1-1,1-1 1,12 9-91,24-2-83,-22-6-77,1-1 1,22-2 0,-8-4-936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 30967,'0'0'917,"-14"18"-844,-42 62-8,54-76-63,0-1 1,-1 1 0,1 0-1,1 0 1,-1 0-1,1 0 1,-1 0 0,1 0-1,0 0 1,1 0 0,-1 1-1,1-1 1,0 0 0,0 1-1,0-1 1,1 5 0,0 7 10,-1-14-12,0 1 1,0-1-1,0 0 0,1 0 0,-1 1 0,0-1 1,1 0-1,0 0 0,-1 0 0,1 0 0,0 1 1,0-1-1,1 0 0,-1-1 0,0 1 0,0 0 0,1 0 1,-1 0-1,1-1 0,0 1 0,0-1 0,2 2 1,0-1-6,0 0 0,0 0 0,0 0 0,0-1 0,1 0 0,-1 0 0,0 0 0,1 0 0,-1-1 0,8 0 0,-10 0 4,0-1 0,-1 0 1,1 1-1,0-1 0,-1 0 0,1 0 0,-1 0 0,1 0 0,-1 0 0,0-1 0,1 1 1,-1 0-1,0-1 0,0 1 0,0 0 0,0-1 0,0 1 0,0-1 0,0 0 1,0 1-1,-1-1 0,1 0 0,0-3 0,12-46 13,-10 35-4,0-1 0,-1 0 0,-1 0 0,-1 0 0,-4-33 0,3 48-7,0 0 0,0 0 1,0 0-1,0-1 1,0 1-1,-1 1 1,1-1-1,-1 0 0,0 0 1,1 0-1,-1 1 1,0-1-1,0 1 1,0 0-1,0-1 0,0 1 1,-4-1-1,5 1-6,0 1-1,1-1 1,-1 1 0,0-1-1,0 1 1,-1 0-1,1-1 1,0 1 0,0 0-1,0 0 1,0 0-1,0 0 1,0 0 0,0 0-1,0 0 1,0 0-1,0 0 1,0 0 0,0 1-1,0-1 1,0 0-1,0 1 1,0-1-1,0 1 1,0-1 0,0 1-1,0 0 1,0-1-1,0 1 1,1 0 0,-1-1-1,0 1 1,0 0-1,1 0 1,-1 0 0,1 0-1,-1 0 1,1 0-1,-1 0 1,1 0 0,-1 1-1,-1 10-247,0-1 0,0 1 0,1 19 0,1-3-1622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31071,'0'0'468,"18"0"-455,4 0 4,9-2 31,-1 3 0,35 3 0,-58-3-18,2 0-7,1 1-1,0 0 0,9 4 1,-17-6-19,-1 1 0,1-1 1,-1 1-1,0-1 0,1 1 0,-1 0 1,1-1-1,-1 1 0,0 0 0,0 0 1,1 0-1,-1 0 0,0 0 1,0 1-1,0-1 0,0 0 0,0 0 1,-1 1-1,1-1 0,0 0 1,-1 1-1,1-1 0,0 1 0,-1-1 1,0 1-1,1 2 0,0 2 5,-1-1-1,0 1 1,0-1 0,-1 1-1,0 0 1,0-1-1,0 1 1,0-1 0,-1 0-1,0 1 1,0-1 0,-6 9-1,-11 14 12,14-22-16,0 1 0,0-1 1,1 1-1,0-1 0,0 1 0,0 0 0,1 1 0,0-1 0,1 0 0,0 1 0,0 0 0,-1 11 1,3-17-10,-1 0 0,1 0 0,0 0 0,0 0 1,0 0-1,1-1 0,-1 1 0,0 0 0,1 0 1,-1 0-1,1 0 0,0-1 0,-1 1 1,1 0-1,0-1 0,0 1 0,0 0 0,0-1 1,0 0-1,1 1 0,-1-1 0,0 1 0,1-1 1,-1 0-1,1 0 0,-1 0 0,1 0 1,0 0-1,-1 0 0,1 0 0,0-1 0,0 1 1,3 0-1,6 2-117,0 0 0,0-1 0,21 1 0,-1-3-866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0:58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36 115 30783,'0'0'160,"-5"7"25,1-2-160,1 0 0,0 0 0,0 0 0,0 0 0,1 0 0,-1 0 0,1 1 0,0-1 0,1 1 0,0 0 0,-1 0-1,2-1 1,-1 10 0,1-8 1,0 1 0,0-1-1,1 0 1,0 0 0,0 1 0,1-1-1,2 7 1,-2-9-24,1-1 0,0 1-1,0-1 1,0 1 0,0-1 0,1 0 0,-1 0-1,1 0 1,0-1 0,6 5 0,-4-3-13,1-1 0,0 1-1,0-1 1,1-1 0,-1 1 0,1-1 0,0-1 0,11 4 0,-2-3-23,0-1 1,35 0 0,-47-3 37,1 1 1,0-2 0,-1 1 0,1 0-1,-1-1 1,1 0 0,-1 0 0,0-1-1,0 1 1,0-1 0,0 0 0,0-1-1,-1 1 1,1-1 0,-1 0 0,0 0-1,0 0 1,0-1 0,-1 1 0,5-8-1,-3 3 12,0 0 0,0 0 0,0 0 0,-1 0-1,-1-1 1,0 0 0,0 0 0,-1 0 0,0 0-1,1-19 1,-2 22 3,-1 1 0,-1-1 1,1 1-1,-1-1 0,0 1 0,0-1 0,-1 1 1,0 0-1,0 0 0,0 0 0,-1 0 0,0 0 0,0 0 1,0 1-1,-1 0 0,0-1 0,0 1 0,0 1 1,-1-1-1,-5-4 0,3 3-20,0 1 1,0-1-1,0 2 1,0-1-1,-1 1 1,0 0-1,-9-3 1,14 6-3,0 0 0,0 0 0,0 0 1,-1 1-1,1-1 0,0 1 1,0 0-1,-1 0 0,1 0 0,0 0 1,0 0-1,-1 1 0,1-1 1,0 1-1,0 0 0,0 0 0,0 0 1,0 1-1,0-1 0,0 1 1,0-1-1,-5 5 0,1 2-5,0-1 0,1 2 0,0-1 0,0 1 0,1 0 0,0 0 0,1 0 0,-1 0 0,2 1 0,-5 16 0,0 8-147,-7 61-1,11-34-230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0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30038,'0'0'742,"0"-25"338,0 18-1089,0 1-1,1-1 1,0 1-1,0-1 1,0 1-1,1-1 1,0 1-1,0 0 1,1 0-1,-1 0 1,1 0-1,1 1 1,-1-1-1,1 1 1,0 0 0,0 0-1,0 0 1,6-5-1,-4 4 6,0 0-1,0 1 1,1-1 0,0 1-1,0 0 1,8-4 0,-11 8 3,0-1 1,0 0-1,0 1 1,0 0-1,0 0 1,0 0-1,0 0 1,0 1-1,0-1 1,1 1 0,-1 0-1,0 1 1,0-1-1,7 2 1,-9-1 3,1 0 1,-1 0-1,1 1 1,-1-1 0,0 0-1,0 1 1,1 0-1,-1 0 1,0-1-1,3 5 1,20 28 40,-8-11-31,-10-14-4,0 1 1,8 16-1,-10-18 1,0 1-1,0-1 1,0 0-1,8 7 0,-11-13-7,1 0-1,-1 1 1,1-1-1,0 0 1,-1-1 0,1 1-1,0 0 1,0-1-1,1 1 1,-1-1-1,0 0 1,0 0-1,1-1 1,-1 1-1,6 0 1,-2-1-3,0 1 0,0-2 0,0 1 0,0-1 1,0 0-1,0 0 0,0-1 0,0 0 0,0 0 0,-1 0 1,10-6-1,-6 2 0,0-1 0,-1 0 0,0-1 0,0 0 1,-1 0-1,9-12 0,-11 14 10,0-1 1,-1 0 0,0 0-1,0 0 1,-1-1-1,0 0 1,-1 0-1,1 0 1,-1 0-1,-1-1 1,0 1 0,0-1-1,0 1 1,-1-1-1,-1 0 1,0-9 0,1 14-39,-1 0 1,0 1 0,0-1-1,-1 0 1,1 1 0,-1-1 0,1 1-1,-1-1 1,0 1 0,-1-1 0,1 1-1,-1-1 1,1 1 0,-4-5-1,-4-1-933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0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9 292 30110,'0'0'1305,"-2"-9"-1164,1 3-121,0 2-16,-1 0-1,2 0 1,-1-1 0,0 1 0,1 0 0,0 0 0,0 0 0,0-1-1,0 1 1,1 0 0,-1 0 0,1 0 0,0 0 0,0 0 0,3-6-1,18-20 3,2 1-1,1 0 0,1 2 0,1 1 0,38-29 0,-63 54-11,0 0 1,-1 0-1,1 0 0,0 0 0,-1 0 0,1 1 1,0-1-1,0 1 0,0-1 0,0 1 1,-1-1-1,1 1 0,0 0 0,0 0 1,0 0-1,0 0 0,0 0 0,0 1 0,0-1 1,0 1-1,-1-1 0,4 2 0,2 1 14,1 1 0,-1 0 0,0 0 0,7 6 0,6 4-3,-4-5 1,2 1-4,33 24 0,-46-30-2,0 1-1,-1-1 1,1 1 0,-1 0-1,0 0 1,0 0 0,-1 0 0,1 1-1,-1 0 1,3 9 0,6 27 120,-9-29-93,0-1 0,0-1 0,2 1 0,5 13 0,-8-22-27,0 0-1,0 0 1,0 0-1,0-1 1,0 1-1,0-1 1,1 1-1,-1-1 1,1 0-1,0 0 1,0 0-1,0 0 1,0 0-1,0-1 1,0 1-1,0-1 1,0 0-1,1 0 1,5 1-1,0 0-3,0-1 0,0-1-1,0 1 1,1-1 0,-1-1 0,0 0 0,0 0-1,1-1 1,-1 0 0,9-3 0,-5-1-2,0 0-1,0 0 1,-1-2 0,0 1 0,0-2 0,11-10 0,63-61-653,-55 45-923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33 29454,'0'0'2193,"-7"21"-2129,-24 68-50,26-77-17,2 0 0,0 0 0,0 0 0,1 1 0,0-1 0,1 1 0,1 19 0,1-10-29,-1-21 18,0 1-1,0-1 1,0 1 0,0-1-1,0 1 1,1-1-1,-1 1 1,1-1-1,-1 1 1,1-1-1,0 0 1,-1 1-1,1-1 1,0 0-1,0 1 1,0-1-1,0 0 1,0 0-1,0 0 1,0 0 0,0 0-1,0 0 1,1 0-1,-1 0 1,0-1-1,1 1 1,-1 0-1,0-1 1,1 1-1,-1-1 1,1 1-1,-1-1 1,1 0-1,2 0 1,-1 1-12,1-1 1,-1 0-1,0-1 0,1 1 1,-1 0-1,0-1 1,1 0-1,-1 0 0,0 0 1,0 0-1,0 0 1,0-1-1,0 1 0,0-1 1,4-3-1,-1 0 12,0-1 0,-1 0-1,1-1 1,-2 1 0,1-1 0,0 0-1,-1 0 1,-1-1 0,1 1-1,-1-1 1,0 0 0,3-15 0,-3 4 105,0-1 0,-1 1 0,-1-1 1,-2-26-1,0 42-53,0 0 0,0 1 0,0-1 0,0 1 0,0-1 0,-1 1 1,0-1-1,1 1 0,-1 0 0,-1 0 0,1 0 0,0 0 0,-1 0 0,1 0 0,-1 1 0,0-1 0,0 1 0,0 0 1,0-1-1,0 2 0,-1-1 0,1 0 0,-1 1 0,1-1 0,-1 1 0,-6-1 0,10 2-39,-1 1-1,1-1 0,-1 0 1,1 1-1,0-1 0,-1 1 1,1-1-1,-1 1 1,1 0-1,0-1 0,-1 1 1,1-1-1,0 1 0,0 0 1,0-1-1,-1 1 1,1-1-1,0 1 0,0 0 1,0-1-1,0 1 1,0 0-1,0-1 0,0 1 1,1 1-1,-2 0-2,1 14 2,-1-1 0,2 0 0,3 27 0,-2-34 2,0 0 1,0 0-1,1-1 0,0 1 0,0 0 0,1-1 1,0 0-1,9 13 0,1-4 14,1 0 0,1-1 0,0 0 0,1-2 0,0 0 0,1 0 0,0-2 0,1 0 0,20 7 0,-7-4-242,0-2-1,1-2 0,0 0 1,65 8-1,-83-17-2530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30975,'0'0'928,"0"-3"-928,0 5-24,0 50 39,4 115 75,-4-167-90,2 17 9,-2-17-10,0 1-1,0-1 0,1 1 1,-1-1-1,0 1 1,0-1-1,0 1 0,0-1 1,1 1-1,-1-1 0,0 1 1,0-1-1,1 1 0,-1-1 1,0 0-1,1 1 1,-1-1-1,1 1 0,-1-1 1,0 0-1,1 1 0,-1-1 1,1 0-1,-1 0 0,2 1 1,-2-1-129,0-7-2274,0-5-4672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31631,'0'0'408,"50"11"-864,-26 10-72,-6-2-1417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2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30919,'0'0'1069,"0"33"-1198,0 111 171,19 189 8,-10-240-27,-10-89-21,1-3-2,0 0 0,0 0 0,0 0 0,0 0-1,0 0 1,0 0 0,0 0 0,1-1 0,-1 1 0,0 0-1,0 0 1,1 0 0,-1 0 0,1 0 0,0 0-1,-1-1-16,1-1-1,-1 1 0,0-1 0,1 1 0,-1-1 1,1 1-1,-1-1 0,0 1 0,1-1 0,-1 0 0,0 1 1,0-1-1,1 0 0,-1 1 0,0-1 0,0 0 0,0 1 1,0-2-1,2-23-690,-1-4-885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31527,'0'0'576,"148"-32"-560,-73 16-16,5 0-8,3 0-8,-6 3-48,18-3-144,-20 5-544,-16 0-19541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68 30463,'0'0'1712,"-7"-11"-1657,-23-30-54,29 39-3,-1 1 1,1 0-1,-1-1 1,1 1-1,-1 0 1,0 0-1,0 0 1,0 0-1,1 0 1,-1 1-1,0-1 1,0 0-1,0 1 1,0-1-1,0 1 1,0 0-1,0 0 0,0 0 1,-1 0-1,1 0 1,0 0-1,0 0 1,-2 1-1,-7 0 6,4-1-3,0 0 1,0 1 0,0-1-1,-1 1 1,1 1 0,0-1 0,-13 6-1,17-6 0,1 1-1,0-1 1,0 0-1,0 1 0,0 0 1,0-1-1,0 1 1,0 0-1,1 0 1,-1 0-1,1 0 1,-1 0-1,1 0 1,0 1-1,-1-1 0,1 0 1,1 1-1,-1-1 1,0 1-1,0-1 1,1 1-1,0-1 1,-1 1-1,1-1 0,0 5 1,0-2-3,0-1-1,1 0 1,-1 0-1,1 1 1,-1-1 0,1 0-1,1 0 1,-1 0 0,0 0-1,5 7 1,-2-5-4,0-1 1,0 0 0,1 0-1,-1 0 1,1-1-1,8 7 1,15 7-10,0 0 1,1-2-1,0-1 1,32 12-1,56 28 0,-116-55 16,-1 0 0,1 0 1,-1 0-1,1 1 0,0-1 1,-1 0-1,1 1 0,-1-1 1,1 0-1,0 1 0,-1-1 0,1 0 1,-1 1-1,0-1 0,1 1 1,-1-1-1,1 1 0,-1-1 0,0 1 1,1 0-1,-1-1 0,0 1 1,1-1-1,-1 1 0,0 0 1,0-1-1,0 1 0,0-1 0,0 1 1,0 0-1,0-1 0,0 1 1,0 0-1,0-1 0,0 1 0,0 0 1,0-1-1,0 1 0,0 0 1,-1-1-1,1 1 0,0-1 1,0 1-1,-1 0 0,1-1 0,-1 1 1,1-1-1,0 1 0,-1-1 1,1 1-1,-1-1 0,1 0 0,-2 1 1,-3 4 9,-1-1 1,-1-1 0,1 1-1,-8 2 1,2 0-15,5-3-9,-106 52 39,97-48-123,-1-2 0,0 1 1,-1-2-1,0 0 1,-18 1-1,3-4-966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27510,'0'0'4433,"36"88"-4449,-18-58 16,5 10-168,-2-8-320,-6-8-6242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28102,'0'0'2561,"0"137"-2457,6-111 40,3-2-64,-3-2-40,0-6-40,0-6 0,0-2 32,-3-2-32,0-3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31679,'0'0'424,"0"126"-672,0-99-48,0-6-328,3-5-1545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4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0 401 31775,'0'0'451,"9"-4"-665,12-6 213,8-4-24,-1 0 0,0-2 0,29-23 0,-43 27 24,-1 0 1,0-1 0,-1-1-1,-1 0 1,11-17 0,-17 22 4,0 0-1,0 0 1,-1 0 0,0 0 0,-1-1 0,0 1 0,-1-1-1,0 0 1,0 0 0,0-17 0,-2 21 5,1 0 0,-2 0 1,1 0-1,-1 1 0,0-1 0,0 0 1,0 0-1,-3-5 0,3 9-7,-1 0 1,1 0-1,-1 0 0,1 0 0,-1 0 0,0 1 1,1-1-1,-1 1 0,0-1 0,0 1 1,0 0-1,0-1 0,0 1 0,-1 0 1,1 1-1,0-1 0,0 0 0,-1 1 1,1-1-1,0 1 0,-1-1 0,-3 1 1,1 0-4,-1-1 0,0 1 1,0 0-1,1 0 0,-1 1 1,1 0-1,-1 0 1,0 0-1,1 1 0,0-1 1,-1 1-1,1 1 0,-6 2 1,5 0-2,-1-1 0,1 1 1,0 0-1,1 1 0,-1 0 1,1 0-1,0 0 0,-7 13 1,4-5-4,0 1 1,1 0 0,1 0 0,1 0 0,0 1 0,1 0 0,0 0-1,-1 24 1,2 10 4,5 74 0,-1-104 2,2 0-1,0 0 1,2 0 0,0-1-1,14 35 1,51 88-18,-33-73-42,-35-64 16,14 30-104,-16-34 117,1 0-1,-1 0 0,0 0 1,1 0-1,-1 1 0,0-1 1,0 0-1,1 0 0,-1 0 1,0 1-1,0-1 0,-1 0 1,1 0-1,0 0 1,0 1-1,0-1 0,-1 0 1,1 0-1,-1 0 0,1 0 1,-1 0-1,1 0 0,-1 1 1,0-1-1,0 1 0,-15 4-973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14675,'0'0'17300,"163"-3"-17300,-103 3-8,2-3-32,1-8-96,-7-2-152,6-11-312,-17 0-593,-9 5-21235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4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62 29110,'0'0'728,"-1"-12"-600,-3-38 28,3 247 572,-2-124-657,0 165 116,3-238-188,0 0 0,0 0 1,0 0-1,0 0 0,0 0 0,0 0 0,-1 0 1,1 0-1,0 0 0,0 0 0,0 0 1,0 0-1,0 0 0,0 0 0,0 0 0,0 0 1,0 0-1,0 0 0,0 0 0,0 0 0,0 0 1,-1 0-1,1 0 0,0 0 0,0 0 1,0 0-1,0 0 0,0 0 0,0 0 0,0 0 1,0 0-1,0 1 0,0-1 0,0 0 1,0 0-1,0 0 0,0 0 0,0 0 0,0 0 1,0 0-1,0 0 0,0 0 0,0 0 0,0 0 1,-1 0-1,1 0 0,0 0 0,0 0 1,0 1-1,0-1 0,0 0 0,-3-10-151,0-14-539,-3-7-1351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51 228 29558,'0'0'2505,"0"6"-2490,0 12-15,1 0 1,1 0 0,1 0 0,0-1 0,1 1 0,1-1 0,0 1 0,11 20 0,-16-37-73,1-1 0,-1 0 0,0 1 0,0-1 0,1 1 1,-1-1-1,0 0 0,0 0 0,1 1 0,-1-1 0,1 0 1,-1 1-1,0-1 0,1 0 0,-1 0 0,0 0 0,1 1 1,-1-1-1,1 0 0,-1 0 0,1 0 0,-1 0 0,0 0 1,1 0-1,-1 0 0,1 0 0,-1 0 0,1 0 0,-1 0 1,1 0-1,-1 0 0,0 0 0,1 0 0,-1 0 0,1-1 1,0-6-8729</inkml:trace>
  <inkml:trace contextRef="#ctx0" brushRef="#br0" timeOffset="1">1 1 31823,'0'0'360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30671,'0'0'1344,"4"13"-1324,13 42-16,-17-54-7,1 0 1,-1 0-1,1 1 1,-1-1 0,1 0-1,-1 0 1,1 0-1,0 0 1,0 1-1,0-1 1,-1 0-1,1 0 1,0 0-1,0-1 1,0 1-1,0 0 1,1 0-1,-1-1 1,0 1 0,0 0-1,0-1 1,1 1-1,-1-1 1,0 1-1,0-1 1,1 0-1,-1 0 1,0 1-1,1-1 1,-1 0-1,0 0 1,1 0-1,-1-1 1,0 1 0,1 0-1,-1 0 1,0-1-1,2 0 1,7 0-24,-4 0-6,0 0 0,0 0 0,0-1-1,0 0 1,-1 0 0,1 0 0,0-1-1,-1 0 1,8-6 0,32-13-177,-42 21 230,0 0 0,0 0 0,-1 1 0,1-1 0,1 1 0,-1-1 0,0 1 0,0 0 0,0 0 0,0 1 0,0-1 0,0 1 0,4 1 0,-2 0-5,0 1 1,-1 0-1,1 1 0,-1-1 0,1 1 1,-1 0-1,-1 0 0,1 0 1,5 9-1,9 8-28,-10-13 313,0-1 1,0 0-1,13 7 0,-11-8-1177,0 0 0,0-1 1,1-1-1,0 0 0,11 3 0,-4-2-44,0-2 1,28 2 0,11-3 6564,-50-3-5557,0-1 0,0 0 0,-1 0 0,1 0 0,0-1 0,-1 0 0,1 0 0,-1 0 0,0-1 0,0 0 0,-1 0 0,7-6 0,6-4-12,10-6-38,27-25-1,-46 36-15,0 0-1,-1 0 0,0-1 0,0 0 1,-1 0-1,9-16 0,-16 25-19,0 1 0,1-1-1,-1 0 1,0 1 0,0-1-1,1 1 1,-1-1 0,0 1 0,0-1-1,0 1 1,0-1 0,0 0-1,0 1 1,0-1 0,0 1 0,0-1-1,0 1 1,0-1 0,-1 0-1,1 1 1,0-1 0,0 1 0,0-1-1,-1 1 1,1-1 0,0 1-1,-1-1 1,1 1 0,0-1 0,-1 1-1,1 0 1,-1-1 0,1 1-1,-1-1 1,1 1 0,-1 0 0,1 0-1,-1-1 1,1 1 0,-1 0-1,1 0 1,-1 0 0,1-1-1,-1 1 1,1 0 0,-1 0 0,0 0-1,1 0 1,-1 0 0,0 0-1,-42 0 102,28 1-86,13-1-17,-1 0 0,1 1 0,0-1 0,-1 0 0,1 1-1,0 0 1,0-1 0,0 1 0,-1 0 0,1 0 0,0 0 0,0 0 0,0 0 0,0 1 0,0-1 0,1 1 0,-1-1 0,-2 4-1,1-1 1,0 0 0,1 0 0,-1 0-1,1 0 1,0 1 0,0-1-1,1 1 1,-3 8 0,2-1-1,0 1 1,1-1 0,0 1-1,1 0 1,1 0 0,2 15-1,-1-20 2,0-1 0,1 1-1,0-1 1,0 0 0,0 0-1,1 0 1,0 0 0,1 0 0,0-1-1,0 0 1,8 8 0,-4-5-30,1 0 1,0 0 0,1-1-1,0 0 1,24 12 0,-29-17-74,1-1 1,0 0 0,0 0-1,10 2 1,2-3-3328,1 0-13344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30038,'0'0'1759,"3"13"-1591,-4 1-159,-1 1 0,0-1-1,-1 0 1,-6 19-1,4-19-53,1 1 0,1 1 0,0-1 0,-1 22 0,4-30-830,0-3-1979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29670,'0'0'2265,"0"48"-2201,0-26-32,0 2-16,0 2-16,0 14 0,0-5-168,0-5-576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1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 28926,'0'0'2113,"-9"-8"-16997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2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30599,'70'-7'540,"-55"3"-311,-14 4-222,-1 8-170,24 273 208,-3-97-15,20 182 54,1 11 13,-32 144 128,-3-64-21,-2 52-173,-29-321 51,14-132-31,-5 108-1,14-126-50,0-12 0,3 31 0,1-48 1,-1 1 0,1-1 0,1-1 1,0 1-1,5 8 0,-4-7-1,-1-1-6,1 0 0,1-1 1,-1 1-1,2-1 1,-1 0-1,1-1 1,0 1-1,1-2 1,-1 1-1,1-1 1,1 0-1,-1 0 1,19 8-1,15 11-601,-26-16-307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2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19 31127,'0'0'17,"-16"2"466,-45 5-321,46-5 104,18-2-235,653-3 129,-424-6-149,0-1-4,-92 9-4,169 3 1,-32 30 19,-15-1 2,-202-28-17,639 47 17,-249-14-18,-388-37-4,246 9 34,108 0-28,-257-10 13,408 2-20,-494-3-3,107-20 1,31-2 0,51 24-11,107-8-9,-303 2 17,615-40-18,-181 12 24,-356 20-6,315 7-90,144 15 89,-15 4 4,-152 13-5,-163-8-207,-236-16-291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2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27814,'0'0'2810,"9"-1"-2605,250-3 421,-136 6-589,185-17 59,663-28 117,-894 47-155,147 26 0,-31-1-42,417-13 6,-414-18 20,766 13 17,-591-25-52,301 0 5,-455 15-1,229-14 22,-137 6 107,-75 4-65,-164 2-99,-92 12-1497,-19-1-3975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25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1 342 29158,'0'0'1363,"29"-3"-1308,98-12 62,-76 8 132,59-16 0,-51 9-151,3 0-14,434-87 190,-347 78-272,206-6 0,7 26 19,353-18 22,-475 0-15,307-24 21,4 22-5,437 60 20,-456 16-60,-7-27 41,298-35 149,283-10-68,-1022 19-117,760 56 48,-6 67-34,-727-109-15,112-1 0,-216-13-157,33 3 458,-38-2-482,1-1-1,0 1 1,-1-1-1,1 1 0,-1 0 1,1 0-1,-1 0 1,0 0-1,1 0 1,-1 1-1,0-1 1,3 3-1,-2 4-8891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2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694 36 28870,'0'0'1011,"2"-4"-1204,0 0 251,-2 3 38,1 0 0,0 0 0,-1-1 1,1 1-1,-1 0 0,1-1 0,-1 1 0,0-1 0,1 1 1,-1 0-1,0-4 0,-4 4-20,1 0 0,-1-1 1,1 1-1,-1 1 0,0-1 0,0 0 0,0 1 1,-6 0-1,10 0-65,-16-1-5,1 0 0,-1 1 0,0 1-1,1 0 1,-1 2 0,1-1-1,-1 2 1,1 0 0,0 1-1,-18 8 1,-37 24-10,2 4-1,2 2 1,-97 82 0,147-111 29,0 1 1,1 0 0,-14 19 0,25-29-23,1-1 1,-1 1 0,1 0 0,1 0-1,-1 0 1,1 0 0,0 0 0,0 0-1,0 1 1,1-1 0,-1 1 0,2 0-1,-1-1 1,0 1 0,1-1 0,1 10-1,-1-12-2,1-1 0,0 1 0,0-1 0,-1 1 0,1-1 0,1 1 0,-1-1-1,0 0 1,1 0 0,-1 1 0,1-1 0,-1 0 0,1 0 0,0-1 0,3 4-1,2-1 2,0 1 1,0-1-1,13 5 0,-18-8-2,30 12 12,1-1-1,0-2 0,39 7 1,106 10 13,24 5-17,-191-30-10,-1 1 0,1 0 0,0 1 0,-1 0 0,18 10 0,-27-14 4,1 1 0,0 1 0,-1-1 0,1 0 0,0 0 0,-1 0 0,0 1 0,1-1 0,-1 1 0,0-1 0,0 1 1,0 0-1,0-1 0,0 1 0,0 0 0,0 0 0,0 0 0,-1 0 0,1-1 0,-1 1 0,0 0 0,1 0 0,-1 0 0,0 0 0,0 0 0,0 0 0,0 0 0,-1 0 0,1 0 0,0 0 0,-1 0 0,0 0 0,1 0 0,-1-1 0,0 1 0,0 0 0,0 0 0,0-1 0,0 1 0,0 0 0,-2 1 0,-4 5 20,1 0-1,-2-1 1,1 0-1,-1 0 0,-16 11 1,-51 27 31,65-39-47,-15 8 14,-1-1-1,0-1 1,-1-1-1,0-1 1,-1-2-1,0 0 1,0-2-1,-1-2 0,-54 3 1,63-6-12,10 0-4,0-1 0,-1 0 0,-17-3 0,26 3-7,0 0 0,1-1-1,-1 1 1,0-1 0,0 1-1,1-1 1,-1 0-1,0 1 1,1-1 0,-1 0-1,1 0 1,-1 0 0,1 0-1,0-1 1,-1 1 0,1 0-1,0-1 1,0 1 0,0-1-1,0 1 1,0-1 0,0 1-1,0-1 1,0 0 0,1 1-1,-1-1 1,0-2 0,1 2-21,0 0 0,0 0 1,0 0-1,0-1 1,0 1-1,1 0 1,-1 0-1,1 0 1,-1 0-1,1-1 1,0 1-1,0 0 0,0 0 1,0 0-1,0 1 1,0-1-1,0 0 1,1 0-1,-1 1 1,1-1-1,-1 0 1,1 1-1,0 0 1,0-1-1,3-1 0,26-19-1014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29846,'0'0'1379,"9"13"-1635,51 64 300,79 75-1,61 33 26,-125-119-47,-66-56-3,-8-7 22,1-1 1,0 0-1,1 1 0,-1-1 0,0 0 0,1 0 0,4 3 0,-6-7-8,0-1 1,0 1 0,0-1 0,-1 1-1,1-1 1,-1 1 0,0-1 0,0-3-1,1 0-12,15-98-12,47-163 0,-57 244 1,0-9 8,-5 23-15,0 0 0,1 0 0,0 0 0,4-9 0,-5 40-4470,-1-2-10199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2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30767,'0'0'1308,"-8"30"-1305,-22 101 10,28-121-12,0 0 0,1 0 1,1 0-1,0 0 0,0 0 0,0 0 0,2 0 1,-1 0-1,1-1 0,6 18 0,-1-4 3,-3-9-4,38 161 25,-35-136-11,-1 1 0,0 60 0,-6-99-13,0-1 1,0 1-1,0 0 1,-1 0-1,1 0 0,0 0 1,0 0-1,-1-1 1,1 1-1,0 0 1,-1 0-1,1 0 0,-1-1 1,1 1-1,-1 0 1,1-1-1,-1 1 1,0 0-1,1-1 0,-1 1 1,0-1-1,1 1 1,-1-1-1,0 1 1,0-1-1,0 0 0,1 1 1,-1-1-1,0 0 1,0 0-1,0 1 1,0-1-1,0 0 0,1 0 1,-1 0-1,0 0 1,0 0-1,0 0 1,0 0-1,0-1 0,0 1 1,1 0-1,-1 0 1,-1-1-1,-1 0-12,0 0 0,0 1 0,0-1 0,0 0-1,1-1 1,-1 1 0,0-1 0,1 1 0,-1-1 0,1 0-1,0 0 1,-1 0 0,-1-2 0,-3-6-88,2-1 1,0 1-1,0-1 1,0 0-1,-4-21 1,4 16-70,-13-50-2415,2 2-6482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27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31383,'0'0'624,"14"27"-611,47 89-10,-55-105-2,0 0 0,1 0 1,0 0-1,1-1 0,1-1 1,-1 1-1,1-1 0,1-1 1,0 1-1,11 6 0,-14-11-2,0-1-1,1 0 0,-1 0 1,1 0-1,0-1 1,0 0-1,0 0 0,0-1 1,0 0-1,0-1 1,0 1-1,0-2 0,14-1 1,-14 0-2,-1 0 1,1 0-1,-1-1 0,0 0 1,0 0-1,0-1 0,-1 0 1,1 0-1,-1-1 0,0 1 1,0-1-1,-1-1 1,0 1-1,8-11 0,3-4 7,-2 0-1,-1-1 1,14-27-1,14-52 68,-34 80 8,-7 20-78,0 0 0,0 0 0,0 0 0,0 0 0,0 1 0,0-1-1,0 0 1,0 0 0,0 0 0,0 0 0,0 0 0,0 0 0,0 0 0,0 1 0,1-1 0,-1 0 0,0 0 0,0 0 0,0 0 0,0 0 0,0 0 0,0 0-1,0 0 1,0 0 0,0 1 0,0-1 0,0 0 0,1 0 0,-1 0 0,0 0 0,0 0 0,0 0 0,0 0 0,0 0 0,0 0 0,0 0 0,0 0 0,1 0 0,-1 0-1,0 0 1,0 0 0,0 0 0,0 0 0,0 0 0,0 0 0,0 0 0,1 0 0,-1 0 0,0 0 0,0 0 0,0 0 0,0 0 0,0 0 0,0 0 0,0 0-1,1-1 1,-1 1 0,0 0 0,0 0 0,0 0 0,0 0 0,0 0 0,0 0 0,0 0 0,0 0 0,0 0 0,0-1 0,0 1 0,0 0 0,5 12-19,19 73 61,12 95 0,5 16-28,-39-188-82,4 14-246,-1 0-1,-1 0 0,2 41 1,-6-60-2952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27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31055,'0'0'597,"0"24"-397,-1 13-164,3 110 94,1-123-115,1 1 1,1 0 0,1-1 0,15 39 0,49 89 10,-67-145-22,-2-6-9,5 10 16,-6-11-12,1 1 0,-1-1 0,0 0-1,0 0 1,0 0 0,0 1 0,0-1 0,0 0 0,0 0 0,0 1 0,0-1 0,0 0 0,0 0 0,0 0 0,0 1 0,0-1 0,0 0 0,0 0 0,0 1 0,0-1 0,-1 0 0,1 0 0,0 0 0,0 1 0,0-1 0,0 0 0,0 0 0,0 0 0,-1 0 0,1 1 0,0-1 0,0 0 0,0 0 0,0 0 0,-1 0 0,1 0 0,0 0 0,0 1 0,0-1 0,-1 0 0,1 0 0,0 0 0,0 0 0,-1 0 0,1 0 0,0 0 0,0 0 0,0 0 0,-1 0 0,1 0 0,0 0 0,0 0 0,-1 0 0,-4-1-208,0 1 1,0-1 0,0 1-1,0-1 1,0-1 0,0 1-1,0-1 1,1 0 0,-6-3-1,-18-12-6172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2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31727,'0'0'575,"13"-8"-567,-2 1-8,3-2-3,1 1 1,0 0-1,0 1 0,25-8 0,25-2-167,2 3 0,0 3 0,0 2 0,112 1-1,-153 8-1012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2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38 31895,'0'0'304,"187"-29"-368,-143 23 64,-5 4-40,0 2-96,-10 5-208,-14 11-905</inkml:trace>
  <inkml:trace contextRef="#ctx0" brushRef="#br0" timeOffset="1">0 474 32079,'0'0'208,"170"-46"-208,-126 38 8,4 3-8,-4 0-8,1-1 8,-1 1-16,-2-3-48,11-5-64,-11 2-296,-12-2-6562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8 21421,'0'0'8276,"6"-5"-5633,-9 4-2648,0 1-1,1-1 1,-1 1-1,0 0 1,0 0 0,0 0-1,0 0 1,-4 1-1,-2-1 1,4 0 2,-4 0-5,0-1 1,-1 2 0,1-1 0,0 1-1,0 1 1,-1-1 0,1 1 0,1 1-1,-1 0 1,-10 5 0,7-1-5,-1 0 1,1 2 0,0-1-1,-15 15 1,24-19 5,-1-1 0,1 1 1,0 0-1,0 0 0,0 0 1,0 0-1,1 1 0,0-1 1,0 1-1,0 0 0,0-1 1,1 1-1,0 0 0,0 0 1,0 0-1,0 6 1,1-6-2,0 1 1,0-1 0,0 0 0,1 0 0,0 0 0,0 1 0,0-1-1,0 0 1,1 0 0,0 0 0,0-1 0,1 1 0,-1 0 0,1-1 0,0 0-1,0 1 1,0-1 0,1 0 0,7 6 0,0 1 6,2 0 0,0-1 1,0 0-1,1-1 0,25 13 0,79 25 1,-95-39-2,-22-7 2,0-1 0,0 0 0,0 0 0,0 1 1,0-1-1,0 0 0,0 1 0,0-1 0,0 1 0,0 0 0,0-1 0,0 1 0,-1 0 0,1-1 0,0 1 0,0 0 0,-1 0 0,1 0 0,-1-1 1,1 1-1,0 0 0,-1 0 0,0 0 0,1 1 0,-1 0 5,-1-1-1,1 0 1,0 0-1,-1 0 1,1 0 0,-1 1-1,0-1 1,1 0 0,-1 0-1,0 0 1,0 0 0,0 0-1,0-1 1,0 1 0,0 0-1,0 0 1,0-1 0,0 1-1,0 0 1,-2 0 0,-25 14 0,0-1 0,0-2 1,-1-1-1,-1-1 1,0-2-1,0-1 0,-1-1 1,1-1-1,-58 0 1,87-5-10,1 0 1,0 0 0,-1 0-1,1 0 1,0 0 0,0 0 0,-1 0-1,1 0 1,0 0 0,-1 0-1,1 0 1,0 0 0,0 0 0,-1 0-1,1 0 1,0-1 0,0 1 0,-1 0-1,1 0 1,0 0 0,0 0-1,-1-1 1,1 1 0,0 0 0,0 0-1,0-1 1,-1 1 0,1 0-1,0 0 1,0-1 0,0 1 0,0 0-1,0-1 1,2-11-69,13-11-282,9 2-580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32031,'0'0'184,"1"22"-344,7 71 151,-7-89 6,0 0 0,0 0 1,0-1-1,0 1 1,1 0-1,0-1 1,-1 1-1,2-1 1,-1 1-1,0-1 1,1 0-1,-1 0 1,1 0-1,0 0 1,0 0-1,0-1 1,0 1-1,0-1 1,1 0-1,-1 0 1,1 0-1,-1-1 1,6 2-1,-7-2 1,5 2-5,1 0 0,-1-1 0,1 0 0,-1-1 0,1 1-1,-1-1 1,11-1 0,-14 1 0,0-1 0,-1-1 0,1 1-1,0 0 1,0-1 0,-1 0-1,1 0 1,0 0 0,-1 0 0,1-1-1,-1 1 1,1-1 0,-1 0 0,0 0-1,0 0 1,3-3 0,-3 2 16,0 0-1,-1 1 1,1-1 0,-1-1 0,0 1 0,0 0 0,0 0-1,-1-1 1,1 1 0,-1-1 0,0 0 0,0 1-1,0-1 1,0 0 0,-1 0 0,1 1 0,-1-6-1,0 9 125,0 7-92,-1-2-44,1-1 1,0 1 0,1 0-1,-1-1 1,1 1-1,0 0 1,0-1 0,0 1-1,1-1 1,0 0-1,-1 1 1,2-1-1,-1 0 1,0 0 0,1 0-1,0 0 1,0-1-1,0 1 1,0-1-1,0 0 1,1 1 0,-1-2-1,1 1 1,0 0-1,0-1 1,5 3 0,-3-2-177,1-1 1,-1 1-1,1-1 1,0 0-1,0 0 1,0-1-1,0 0 1,0 0-1,0-1 1,11 0-1,-12 0-2649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51 118 29398,'0'0'2710,"1"28"-2714,2 89 3,-1-74 12,11 50 1,-4-30-3,-8-50 25,-2-17 55,-4-29-5,-4-14-135,1 0 1,3 0-1,1 0 1,5-80 0,-1 120 39,1 1 0,-1-1 1,1 0-1,1 1 0,-1-1 1,1 1-1,1-1 1,-1 1-1,1 0 0,5-9 1,-6 11 8,0 1 1,1 0 0,0 0-1,-1 0 1,1 1 0,0-1-1,0 1 1,0-1 0,1 1-1,-1 0 1,0 0-1,1 0 1,0 1 0,-1-1-1,1 1 1,0 0 0,0 0-1,-1 0 1,6 0-1,-3 1 6,0-1-1,0 1 0,0 0 1,0 1-1,0-1 0,0 1 1,0 0-1,0 1 0,0-1 1,0 1-1,7 3 0,-10-3-2,0 0-1,0 0 0,-1 0 1,1 0-1,0 0 0,-1 1 1,0-1-1,1 1 1,-1-1-1,0 1 0,0 0 1,-1 0-1,1 0 0,-1 0 1,1 0-1,-1 1 1,0-1-1,0 0 0,0 0 1,-1 1-1,1 4 1,0-3 2,-1-1 0,1 1 0,-1 0 0,0-1 0,-1 1 0,1 0 0,-1-1 0,0 1 0,0-1 0,-1 1 0,1-1 0,-1 0 0,0 1 0,0-1 0,-3 5 0,0-4-1,1 0 0,-1 0 0,0-1 0,0 1 0,0-1 0,-1 0 0,1 0 0,-1-1 0,-11 5 0,3-2-3,0-1 1,1-1-1,-2 0 1,1-1-1,0 0 1,-1-1-1,-24-1 1,38 0-20,-1-1 1,1 0-1,-1 0 1,1 0-1,-1 0 1,1-1-1,-1 1 1,1 0-1,-1 0 1,1-1-1,0 1 1,-1-1-1,1 0 1,0 1-1,-1-1 1,1 0-1,0 0 1,0 0-1,0 1 1,0-1-1,-1-1 1,1 1-1,1 0 1,-1 0 0,0 0-1,0 0 1,-1-2-1,-5-16-1158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3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21 29462,'0'0'2637,"5"3"-2686,2 0 21,-1-1 1,1 1 0,0-1 0,0 0 0,0-1 0,0 0 0,0 0 0,10 0-1,-17-2 27,0 0 0,0 0 0,0-1 0,0 1 0,0 0 0,0 0 0,0 0 0,0 0 0,0 0 0,-1 0 0,1-1 0,0 1 0,-1 0 0,0-1-1,-2 0 2,0 0-1,1 0 1,-1 1-1,0 0 0,0-1 1,0 1-1,-1 0 1,1 1-1,-6-2 1,-34-2 15,36 3-9,-5 1 9,-17-2 30,-37 2 0,60 0-37,-1 0 1,0 1-1,1 0 1,-1 1-1,0 0 1,1 0 0,0 0-1,-1 0 1,1 1-1,0 0 1,-7 5-1,10-5-4,1-1-1,-1 0 1,1 1 0,0-1-1,0 1 1,0 0-1,0-1 1,0 1 0,1 0-1,-1 0 1,1 0-1,0 0 1,0 1-1,-1 2 1,0 4 6,1 0 1,0 0-1,1 13 0,0-12-5,1-6-3,0 0-1,0 0 1,0 0-1,0-1 1,1 1-1,0 0 1,0 0-1,0-1 1,0 1-1,1-1 1,0 0-1,0 0 1,0 0-1,0 0 1,1 0-1,0-1 1,-1 0 0,1 1-1,0-1 1,1-1-1,7 5 1,-2-1-6,1-1 0,-1 0 1,1-1-1,0 0 1,0 0-1,1-2 1,-1 1-1,21 1 1,-20-4-18,-2 1-21,0-1-1,0 0 0,10-1 1,-18 0 15,1 1 1,-1-1 0,1 1 0,-1-1-1,1 0 1,-1 0 0,0 0-1,0 0 1,0 0 0,1-1-1,-1 1 1,0 0 0,0-1 0,-1 0-1,1 0 1,0 1 0,2-4-1,13-28-715,-8 7-3758,-2 0-12505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0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0 0 28318</inkml:trace>
  <inkml:trace contextRef="#ctx0" brushRef="#br0" timeOffset="1">0 0 28318,'72'67'2036,"-60"-56"-920,-10-8-897,-5-2 35,5 7-244,0 0 0,0 0 0,1 0 0,0-1 0,1 1 0,-1-1 0,1 0 0,1 0 0,-1 0 0,9 9 1,-12-15-4,-1-1 1,1 1 0,-1-1-1,1 1 1,-1-1 0,1 1 0,0-1-1,-1 0 1,1 1 0,0-1 0,-1 0-1,1 1 1,0-1 0,0 0 0,-1 0-1,1 0 1,0 1 0,-1-1-1,1 0 1,0 0 0,0 0 0,-1 0-1,1 0 1,0-1 0,0 1 0,-1 0-1,1 0 1,0 0 0,0-1 0,0 1-1,22-16 17,-14 9-23,6-2-19,1 0 1,-1 1 0,1 1 0,1 1 0,18-6 0,87-14-795,-94 20-265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4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107 100 31103,'0'0'366,"-5"23"-584,-17 74 343,21-91-119,-1 0 1,2 0-1,-1 0 1,1 1-1,0-1 0,0 0 1,0 0-1,1 0 0,0 1 1,0-1-1,1 0 1,0 0-1,0 0 0,0-1 1,1 1-1,0 0 0,0-1 1,0 0-1,1 1 1,0-1-1,0-1 0,0 1 1,0-1-1,1 1 0,-1-1 1,9 5-1,-2-2-12,1-1-1,-1-1 1,1 0-1,0 0 0,0-1 1,1 0-1,-1-1 1,1-1-1,0 0 1,20 0-1,-20-1 2,0-1-1,0-1 0,0 0 1,0-1-1,0-1 1,0 1-1,-1-2 1,15-5-1,-21 6 5,0 0 0,0-1 0,0 0 0,0 1 0,-1-2 0,0 1 0,0-1 0,0 1 0,0-1 0,-1-1 0,0 1 0,0-1 0,0 0 0,-1 1 0,1-2 0,-1 1 0,3-10 0,-4 9 5,1-1-1,-1 1 1,-1 0-1,1-1 1,-1 0-1,-1 1 1,1-1-1,-1 0 1,-1 1-1,1-1 1,-1 0 0,-1 1-1,1-1 1,-1 1-1,-1-1 1,1 1-1,-1 0 1,-1 0-1,1 0 1,-1 1-1,0-1 1,-1 1-1,1 0 1,-1 0 0,-11-10-1,3 5 25,-1 1 0,-1 0 0,0 1-1,0 0 1,0 1 0,-1 1 0,0 1 0,-1 0-1,-21-5 1,1 4-1,1 2-1,-1 1 1,-48 2-1,80 2-29,1 0-1,-1 0 1,1 0 0,0 1-1,-1 0 1,1 0 0,0 0-1,-1 0 1,1 1-1,0-1 1,0 1 0,0 0-1,0 1 1,-4 2 0,6-3-11,-1 1 0,1 0 0,0 0 0,-1 0 0,1 0 0,1 0 1,-1 0-1,0 0 0,1 1 0,0-1 0,-1 0 0,1 1 0,1-1 1,-1 1-1,0 0 0,1-1 0,0 6 0,-1-3-61,2-1 0,-1 1-1,0-1 1,1 1 0,0-1 0,0 1-1,1-1 1,0 1 0,-1-1 0,2 0-1,-1 0 1,1 0 0,-1 0 0,2-1-1,-1 1 1,0-1 0,1 0 0,0 1-1,0-2 1,7 7 0,26 13-2211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29006,'0'0'2915,"4"7"-2865,49 67 32,-27-40-53,-17-17-10,6 8-15,-14-24-5,0 0-1,0-1 1,-1 1 0,1 0 0,0-1 0,0 1 0,0-1 0,0 1-1,0-1 1,0 0 0,0 1 0,0-1 0,0 0 0,0 0-1,0 0 1,0 0 0,0 0 0,0 0 0,0 0 0,0 0-1,0 0 1,0 0 0,0 0 0,0-1 0,0 1 0,1-1 0,1 0 3,-1-1 1,0 0-1,0 0 1,-1 0 0,1 0-1,0 0 1,-1 0 0,1 0-1,-1 0 1,0-1 0,1 1-1,-1 0 1,0-1 0,0-3-1,5-7 9,10-19 3,18-33 27,-30 59-46,0 0 0,0 1 0,0 0 0,0 0 0,1 0 0,0 0 0,0 1 0,8-6 0,-8 8-111,0 1 1,-1-1 0,1 1 0,0 0 0,0 1-1,0-1 1,0 1 0,0 0 0,0 0 0,7 1-1,6 0-1801,-5-1-3003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48 158 28126,'0'0'3938,"0"12"-3894,2 22-29,1-1 0,2 0 0,11 41 0,-12-60-29,1-1-1,10 19 0,-15-31-87,0-3-855,0-9-414</inkml:trace>
  <inkml:trace contextRef="#ctx0" brushRef="#br0" timeOffset="1">0 11 31911,'0'0'400,"65"-10"-1040,-35 10-3185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31831,'0'0'480,"-28"9"-460,-83 29-20,104-36-3,1 0 0,0 1 0,1 0 0,-10 6 0,13-8 2,1 0 0,0 0-1,0 0 1,0 1 0,0-1-1,1 0 1,-1 0 0,0 1 0,0-1-1,1 0 1,-1 2 0,-3 6-4,0-1-14,1 1-1,0 0 1,1 0 0,0 0-1,1 0 1,0 1-1,0-1 1,1 0 0,0 1-1,2 16 1,-1-23 8,-1 0 0,1 0 0,-1 0 1,1 0-1,0-1 0,0 1 0,1 0 0,-1 0 0,0-1 1,1 1-1,0-1 0,0 1 0,-1-1 0,1 0 1,1 1-1,1 1 0,6 4-14,0-1 1,19 11-1,12 9 28,-41-26 4,1 0 0,0 0 1,-1 0-1,1 0 0,0 0 0,-1 0 0,1 0 0,-1 0 0,0 0 1,1 0-1,-1 0 0,0 1 0,0-1 0,1 0 0,-1 0 1,0 0-1,0 0 0,-1 1 0,1-1 0,0 0 0,0 0 0,0 0 1,-1 0-1,1 0 0,0 1 0,-1-1 0,1 0 0,-1 0 0,-1 1 1,-19 28-36,12-20-848,6-9-1585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31815,'0'0'408,"15"72"-424,-6-59 16,3-2 8,-6-3-8,0 0 0,0-3 0,-3-2-16,0-3-32,0 0-48,-3-3-1016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2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31815,'0'0'464,"83"8"-752,-53 0-480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31703,'0'0'452,"10"16"-457,37 51 19,-43-63-14,0 0 0,0 0 1,0-1-1,1 0 0,0 1 0,-1-1 0,1-1 0,0 1 0,1-1 1,-1 0-1,0 0 0,1 0 0,-1-1 0,1 0 0,-1 0 0,1 0 0,-1-1 1,8 0-1,-4 1 0,-8-1 0,0 0 1,0 0-1,1 0 0,-1 1 1,0-1-1,0 0 0,0 0 1,0-1-1,0 1 0,0 0 1,0 0-1,0 0 1,0-1-1,1 1 0,-1-1 1,0 1-1,0-1 0,1 0 1,-1-1 2,-1 1 1,1 0-1,-1-1 1,1 1-1,-1-1 1,0 1-1,0-1 1,0 1-1,0-1 1,0 0-1,0-2 1,0-1 2,0-2-6,0 1 0,0 0 1,-1 0-1,0 0 1,0-1-1,-1 1 1,1 0-1,-1 0 1,-1 1-1,1-1 0,-1 0 1,0 1-1,0-1 1,-1 1-1,1 0 1,-1 0-1,-1 0 1,1 1-1,0 0 0,-1-1 1,0 2-1,0-1 1,0 0-1,-1 1 1,1 0-1,-7-2 1,10 4-9,0 0 0,0 0 0,0 1 0,0-1 0,0 1 0,0-1 0,0 1 0,0 0 0,0 0 0,0 0 0,0 0 1,-1 0-1,1 0 0,0 1 0,-2 0 0,3-1-71,0 1 1,0 0-1,0 0 0,0-1 1,0 1-1,1 0 0,-1 0 1,0 0-1,0 0 1,1 0-1,-1 0 0,1 0 1,-1 0-1,1 0 0,-1 0 1,1 0-1,0 1 0,-1-1 1,1 0-1,0 0 1,0 0-1,0 0 0,0 1 1,0-1-1,0 1 0,0 15-4562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31751,'0'0'532,"5"16"-541,16 51 1,-20-64 4,0 0 0,1 0 0,-1 0 0,1 0 0,0 0 0,0 0 0,0 0 0,0-1 1,0 1-1,1-1 0,-1 0 0,1 1 0,0-1 0,0 0 0,0-1 0,0 1 0,0 0 1,0-1-1,0 0 0,5 2 0,0-2-19,0 1 0,0-1 0,0-1 0,1 0 0,14-1 0,-22 1 17,3-1 3,-1 1-1,1-1 1,-1 0 0,1-1-1,-1 1 1,0 0 0,0-1-1,0 0 1,0 0-1,0 0 1,0 0 0,4-4-1,33-37-33,-19 19 29,-3 12 24,-18 12-15,0 0 0,1-1 1,-1 1-1,0 0 0,1 0 0,-1 0 0,0 0 1,1 0-1,-1 0 0,0 0 0,1 0 0,-1 0 0,0 1 1,1-1-1,-1 0 0,0 0 0,1 0 0,-1 0 0,0 0 1,1 0-1,-1 1 0,0-1 0,0 0 0,1 0 0,-1 0 1,0 1-1,0-1 0,1 0 0,-1 1 0,0-1 0,2 4 7,-1 0-1,0-1 0,0 1 0,-1 0 0,1 0 0,-1 0 0,0 5 0,1 110-398,-1-84-511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20 30254,'0'0'1617,"-1"-5"-1577,-5-9-33,6 14-7,0 0 0,-1 0 1,1 0-1,0 0 0,0-1 0,-1 1 0,1 0 0,0 0 0,0 0 0,-1 0 0,1 0 0,0 0 0,-1 0 0,1 0 0,0 0 0,0 0 0,-1 1 0,1-1 0,0 0 0,0 0 0,-1 0 0,1 0 0,0 0 0,0 0 0,-1 0 0,1 1 0,0-1 0,0 0 0,-1 0 0,1 1 0,-23 32 5,22-33-5,-33 63 94,3 1 0,-45 131 0,72-176-372,5-29 0,0 0 0,1 1 0,0-1 0,0 0 0,1 1 0,5-11 0,-1 0-3554,6-18-17141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 30286,'-1'0'38,"1"1"-1,-1-1 1,0 1 0,1-1-1,-1 1 1,1 0-1,-1-1 1,0 1-1,1 0 1,0 0-1,-1-1 1,1 1-1,-1 0 1,1 0-1,0 0 1,0-1-1,-1 1 1,1 0-1,0 0 1,0 0-1,0 0 1,0 0-1,0 0 1,0-1-1,0 1 1,0 0-1,1 0 1,-1 0-1,0 0 1,0 0-1,1-1 1,-1 1-1,0 0 1,1 0-1,-1 0 1,1-1-1,-1 1 1,1 0-1,-1-1 1,2 2-1,10 21 36,-8-13-37,75 169 253,-65-150-286,2-2-1,1 1 0,2-2 0,24 27 1,-39-48-18,-3-4 3,0-1 0,0 1 0,0 0 0,0 0 0,-1 0 0,1 0 0,0 0 1,-1-1-1,1 1 0,-1 0 0,1 1 0,-1-1 0,1 0 0,-1 0 0,0 0 0,1 2 0,-20-3-760,-7 0-626</inkml:trace>
  <inkml:trace contextRef="#ctx0" brushRef="#br0" timeOffset="1">1 273 31887,'0'0'392,"157"0"-544,-104 0 152,25 0-32,-13-2-208,-9-4-480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32079,'0'0'323,"-5"15"-406,1-1 70,0 1 0,-2 17 0,6-31 10,0 0 0,0 0 1,0 1-1,0-1 0,0 0 0,1 0 0,-1 0 0,0 1 0,1-1 0,-1 0 1,1 0-1,0 0 0,-1 0 0,1 0 0,0 0 0,-1 0 0,1 0 0,0 0 0,0 0 1,0-1-1,0 1 0,0 0 0,0 0 0,0-1 0,0 1 0,0-1 0,0 1 1,2 0-1,31 6-48,-31-6 49,39 0-53,-40-1 53,0 0 0,0 0 0,0 0 0,0-1 1,0 1-1,0-1 0,0 0 0,0 0 0,0 1 1,-1-1-1,1 0 0,0 0 0,-1-1 0,1 1 1,0 0-1,-1-1 0,2-1 0,-2 3 4,-1-1 1,0 1-1,1 0 0,-1-1 1,0 1-1,1 0 0,-1 0 1,0-1-1,1 1 0,-1 0 1,1 0-1,-1 0 0,1-1 0,-1 1 1,0 0-1,1 0 0,-1 0 1,1 0-1,-1 0 0,1 0 1,-1 0-1,1 0 0,-1 0 0,0 0 1,1 0-1,-1 0 0,1 0 1,-1 1-1,1-1 0,-1 0 1,1 0-1,-1 0 0,0 1 0,1-1 1,-1 0-1,1 1 0,15 13 97,-10-8-84,-3-3-51,1 0 0,-1 1 0,1-1 0,0-1 1,1 1-1,-1-1 0,0 1 0,1-1 0,-1 0 0,1-1 0,0 1 1,0-1-1,-1 0 0,1 0 0,0-1 0,0 1 0,6-1 0,4 0-854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25725,'0'0'5296,"4"8"-5005,5 13-171,-1 1-1,-1 0 1,6 33 0,-10-34-97,-3-12-15,1 0 0,1 0 0,-1 0 0,1 0 0,1 0 0,0 0 1,0-1-1,1 1 0,4 7 0,-8-16-8,0 1 1,1-1 0,-1 0 0,0 1-1,0-1 1,1 0 0,-1 1-1,0-1 1,0 0 0,1 0-1,-1 0 1,0 1 0,0-1-1,1 0 1,-1 0 0,0 0-1,1 0 1,-1 1 0,0-1-1,1 0 1,-1 0 0,1 0-1,-1 0 1,0 0 0,1 0-1,-1 0 1,0 0 0,1 0-1,-1 0 1,0 0 0,1 0-1,0-1 1,8-9 50,3-20 44,-11 28-91,43-130 27,-42 128-34,-1 1 0,1-1 1,0 0-1,0 1 0,0 0 1,1-1-1,-1 1 0,1 0 1,0 0-1,0 1 1,0-1-1,0 1 0,0-1 1,0 1-1,1 0 0,-1 0 1,1 0-1,0 1 1,5-3-1,7 0-191,0 0 1,0 1-1,26-1 1,-18 1-323,9 0-857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31583,'0'0'599,"0"25"-577,3 80-11,-1-64-2,10 57 1,0-12-9,-12-45-233,-1-37-370,-7-3-1209</inkml:trace>
  <inkml:trace contextRef="#ctx0" brushRef="#br0" timeOffset="1">1 244 31535,'0'0'536,"151"10"-616,-106-10 80,-1 0-72,-5 0-32,-9-2-136,-1-14-464,-11 2-529,-6-2-8929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21373,'0'0'10566,"2"14"-10447,2 10-91,0 1 0,2-2 0,1 1 0,20 45 0,-20-55-25,-6-10-3,1 1-1,0-1 1,1 1-1,-1-1 1,1 0 0,-1 0-1,1 0 1,1 0 0,-1-1-1,0 1 1,1-1 0,5 4-1,-8-7-6,0 1-1,-1-1 1,1 0 0,0 0-1,0 0 1,0 0-1,0 0 1,0 0 0,0 0-1,0 0 1,0 0-1,-1 0 1,1 0 0,0-1-1,0 1 1,0 0 0,0-1-1,0 1 1,-1 0-1,1-1 1,0 1 0,0-1-1,-1 1 1,2-2-1,16-18-105,-11 11 30,-2 4 35,-4 3 34,1 0 1,-1 0-1,1 0 1,-1 1-1,1-1 0,0 0 1,0 1-1,0 0 1,0-1-1,0 1 1,0 0-1,0 0 1,0 0-1,0 0 1,1 0-1,-1 1 0,0-1 1,4 0-1,-5 4 45,0-1-1,1 0 1,-1 1-1,-1-1 1,1 1-1,0-1 1,-1 1-1,1-1 1,-1 1-1,0 0 1,0 3-1,1-1 10,1 14 24,1 1-1,8 23 1,-9-37-137,0 1 0,1-1 0,0 0 1,0 1-1,0-2 0,1 1 0,0 0 0,0-1 0,0 1 0,7 5 0,-2-5-1001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12 124 30799,'0'0'1113,"8"4"-1068,5 3-36,0-1-1,1-1 1,-1 0 0,1-1-1,1 0 1,-1-1-1,16 1 1,-9-3-1,-10 1-7,1-2 0,-1 1 0,1-2 0,0 0 0,-1 0 0,13-3 1,-22 3 1,0 0 1,0 0 0,-1 0 0,1 0-1,-1 0 1,1-1 0,-1 1 0,1 0-1,-1-1 1,1 1 0,-1-1 0,0 1-1,0-1 1,0 0 0,0 1 0,0-1-1,0 0 1,-1 0 0,1 0 0,-1 0-1,1 0 1,-1 0 0,0 0 0,1 0-1,-1 0 1,0 1 0,-1-5 0,1 3 3,0 0 0,0 0 0,-1-1 0,1 1 0,-1 0 1,0 0-1,0 0 0,0 0 0,0 0 0,-1 0 0,1 0 0,-1 0 1,0 0-1,1 1 0,-2-1 0,-1-2 0,-5-2 3,0 1 0,0 0 0,0 1 0,-1 0 0,1 0 0,-1 1 0,0 1 0,-1-1 0,-10-1 0,-2 1-11,-1 1 0,1 0 0,-26 2 0,48 1-4,-1 0-1,1 0 0,-1 0 0,0 0 1,1 0-1,-1 0 0,1 1 0,-1-1 1,1 1-1,-1-1 0,1 1 0,-1-1 1,1 1-1,-1 0 0,1 0 1,0 0-1,0 0 0,-1 0 0,0 1 1,1 0-29,0 0 1,-1 0 0,1 0-1,1 0 1,-1 1 0,0-1-1,0 0 1,1 0-1,-1 1 1,1-1 0,0 5-1,-1 12-656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32191,'0'0'144,"10"14"-161,31 47 25,-19-33-11,-21-28 3,0 1 0,0-1-1,0 1 1,-1-1 0,1 0 0,0 1-1,0-1 1,0 0 0,0 0 0,0 1-1,0-1 1,0 0 0,0 0-1,0 0 1,2 0 0,-1-2 1,1 0 0,-1 0-1,0 0 1,0 0 0,-1 0 0,1 0 0,0-1 0,-1 1 0,1-1-1,-1 1 1,0-1 0,2-5 0,3-4 1,6-7-12,0 1-1,1 0 0,0 1 0,22-21 1,-28 32-269,-1 0 0,1 1 0,0 0 1,0 0-1,1 0 0,-1 1 1,1 1-1,0-1 0,0 1 1,0 0-1,1 1 0,-1 0 0,1 0 1,9 0-1,3 2-12752</inkml:trace>
  <inkml:trace contextRef="#ctx0" brushRef="#br0" timeOffset="1">410 60 30919,'0'0'1223,"1"10"-1201,4 35-12,-4-42-11,0 0 1,-1 0 0,1-1-1,0 1 1,0 0 0,1-1-1,-1 1 1,0-1 0,1 1 0,0-1-1,-1 0 1,1 0 0,0 1-1,0-1 1,0 0 0,0-1-1,1 1 1,-1 0 0,4 1 0,2 1-2,0-1 0,0 1 0,0-2 1,11 3-1,-16-4 2,12 2-298,1-1 1,-1-1 0,31-1-1,-23 0-2378,-13 0-10942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4169,'0'0'28187,"0"9"-28200,11 163 21,-10-161-5,-1 1 1,-1-1-1,0 0 0,-1 0 1,0 0-1,0 0 1,-1 0-1,-1-1 0,0 1 1,-10 19-1,13-29 1,0 1 0,0-1 0,0 1 0,0-1 0,0 0 1,-1 1-1,1-1 0,0 0 0,-1 0 0,1 0 0,-1 0 0,1 0 0,-1 0 0,0 0 0,1 0 0,-1-1 0,0 1 0,1-1 0,-1 1 0,0-1 0,0 0 0,1 1 0,-1-1 0,0 0 0,0 0 1,0 0-1,-1-1 0,2 1-11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23117,'0'0'9223,"-6"-6"-9221,6 18-12,0 0 0,1 1 0,0-1 1,1 0-1,0 1 0,1-1 1,0 0-1,1-1 0,1 1 1,7 14-1,-12-25-83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31863,'0'0'288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31879,'0'0'-40,"-1"28"-7,-2 91 95,2-91-16,2-1-1,2 1 1,7 40-1,-5-46-19,-2 0-1,1 35 0,-4-4 51,0-53-84,0 1 0,0-1 1,0 1-1,-1-1 0,1 1 1,0-1-1,-1 1 0,1-1 1,0 1-1,-1-1 1,1 1-1,0-1 0,-1 1 1,1-1-1,-1 0 0,1 1 1,-1-1-1,1 0 1,-1 1-1,1-1 0,-1 0 1,1 0-1,-1 0 0,0 1 1,1-1-1,-1 0 1,1 0-1,-1 0 0,1 0 1,-1 0-1,-1 0 0,-6 0-1853</inkml:trace>
  <inkml:trace contextRef="#ctx0" brushRef="#br0" timeOffset="1">0 196 32127,'0'0'248,"134"29"-672,-75-26 48,-11-3-240,-10 3-809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4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485 1 31079,'0'0'305,"-5"0"-229,3 0-68,0 0-1,0 0 0,0 0 1,0 0-1,0 0 1,0 0-1,0 0 1,0 1-1,0-1 1,0 1-1,0-1 1,0 1-1,0 0 1,1 0-1,-1 0 1,0 0-1,0 0 0,1 0 1,-1 1-1,1-1 1,-1 0-1,1 1 1,0-1-1,-2 3 1,-24 38 64,1 1 0,3 2 0,-20 51 0,-41 146-16,6-15-19,-17 51 69,79-217-80,3 1 0,-9 106 0,22-164-26,-5 64 2,4 1 0,6 72 0,-2-124 2,0 0 0,1 0 0,1-1 0,1 1 0,0-1 0,1 0 0,0 0 1,2-1-1,0 0 0,0-1 0,14 16 0,-8-12 4,2-1 1,0-1-1,1 0 0,0-1 1,2-1-1,-1-1 0,35 17 1,-1-6-2,0-3 0,2-2 1,63 14-1,174 22 13,9-28-13,2-24 1,-236-3-7,544-47 4,-148 4-2,-249 33 1,476-35 24,348-96 20,-925 124-30,163-3 0,-269 19-15,1 2 0,-1-1 0,0 1 0,0 0 0,9 3 0,-14-4-53,0 1 0,0 0-1,0 0 1,0 0 0,0 0-1,-1 0 1,1 0-1,0 0 1,-1 1 0,1-1-1,-1 1 1,1-1 0,-1 1-1,0 0 1,1-1 0,-1 1-1,0 0 1,0 0-1,0 0 1,-1 0 0,2 2-1,0 21-4040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5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1836 14 31199,'0'0'1017,"-13"-2"-998,6 1-18,-87-8 9,79 8-11,-1 0 1,1 2-1,-1 0 0,-28 6 1,24 0-14,1 1 0,0 1 0,1 1 0,0 1 0,-27 21 0,24-18-9,-188 150-162,-3 2 137,93-87 35,-43 30 16,119-77-110,-64 62 0,18 0 158,5 3 0,4 3 0,5 4 0,-78 141-1,134-208-30,2 1-1,1 0 1,2 1 0,1 1-1,3 0 1,1 0-1,-6 72 1,6 188 99,9-243-110,0-29-3,1-1 0,2 0 0,1-1 0,1 1 0,1-1 0,13 37 0,-10-42-5,1 0 0,0-1 0,1 0 0,2-1 0,0 0 0,0-1 0,2 0 0,18 16 1,2-2-1,1-1 0,2-2 0,1-2 1,1-2-1,1-1 0,80 33 0,-68-37 2,1-2-1,0-3 1,1-2 0,1-3-1,85 5 1,157-14 8,-221-6 0,144-29 0,483-172 48,-441 122-54,-173 57-6,155-52-8,-177 53 6,99-51 0,-138 60 7,0-1-1,-1-2 1,-2 0 0,0-2-1,-1-1 1,-1-1 0,-1-1-1,-1-1 1,29-44 0,-23 22 2,-2 0 1,-3-1 0,-1-2 0,-3 0-1,15-61 1,-12 31 10,-4 0-1,-4-2 0,-3 0 0,0-162 1,-12 229-15,0 1 0,-2-1 0,0 1 0,-1-1 0,0 1 0,-1 0 0,-1 0 0,-7-14 0,1 8 0,0 1-1,-1 1 0,-1 0 1,-29-30-1,-1 7-1,-3 3 0,-1 1 0,-67-40 0,-398-221-8,465 275 6,-1 2 1,-1 2-1,-1 2 1,-1 2-1,0 3 0,-1 2 1,0 2-1,-1 2 1,0 3-1,-101 5 1,123 2-4,0 1 0,0 1 0,0 2 0,0 1 0,-46 19 0,32-7 6,2 1 0,1 3 0,-42 29 0,-15 23-367,-173 168 0,186-160-1068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5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31159,'0'0'716,"2"10"-692,0-5-26,2 12-1,1 0 0,0 0 0,2 0 0,0-1 0,11 20 0,-17-34-5,0-1 0,0 0-1,0 0 1,0 0 0,-1 0 0,1 0 0,1 0 0,-1 0 0,0 0 0,0 0 0,0-1 0,0 1-1,1 0 1,-1-1 0,0 1 0,0-1 0,1 1 0,-1-1 0,0 0 0,1 1 0,-1-1-1,1 0 1,-1 0 0,2 0 0,-1-1 4,-1 1 1,1-1-1,0 0 0,-1 1 1,1-1-1,-1 0 0,1 0 0,-1 0 1,0 0-1,1 0 0,-1 0 1,0-1-1,1 1 0,-1 0 1,0-1-1,0 1 0,1-3 0,1-2 5,-1 3 5,0-1-1,0 1 1,1 0 0,-1 0-1,0 0 1,5-4 0,-5 6-5,0 0 0,-1 0 0,1 0 0,0 0-1,0 1 1,-1-1 0,1 1 0,0-1 0,0 1 0,0-1 0,0 1 0,-1 0 0,1 0 0,0 0 0,0 0 0,3 1-1,7 2 11,0 0-1,-1 1 1,0 0-1,0 1 0,0 0 1,-1 1-1,15 9 1,-12-6-9,0-2 0,1 1 1,-1-2-1,17 6 0,-23-10 2,-1-1 0,1 1-1,-1-1 1,1-1 0,0 1-1,0-1 1,0 0 0,12-2-1,-15 1 1,0 0 0,0 0 0,0 0-1,-1-1 1,1 0 0,0 0 0,-1 0-1,1 0 1,-1 0 0,0-1 0,1 1-1,-1-1 1,0 0 0,-1 0 0,4-4-1,4-9-31,-1 0-1,0 0 0,-1-1 1,-1 0-1,-1-1 0,8-33 0,-11 43-35,-3 5-27,1 0 0,0 0 0,0 0 0,1 0 1,-1 0-1,1 0 0,-1 0 0,1 0 0,3-4 0,9-2-5727,0 3-16666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5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2030 140 32047,'0'0'149,"27"-13"-712,83-41 545,-95 47 6,0 1 0,0 1 0,27-6 0,-35 9 9,1 0 0,-1 0-1,1-1 1,-1 0-1,8-4 1,-15 7 14,1 0 0,-1 0-1,0 0 1,0 0 0,0 0 0,0 0 0,1 0 0,-1 0 0,0 0 0,0 0 0,0 0 0,0-1 0,1 1 0,-1 0-1,0 0 1,0 0 0,0 0 0,0 0 0,0 0 0,1-1 0,-1 1 0,0 0 0,0 0 0,0 0 0,0 0 0,0-1-1,0 1 1,0 0 0,0 0 0,0 0 0,0 0 0,0-1 0,0 1 0,0 0 0,0 0 0,0 0 0,0 0 0,0-1-1,0 1 1,0 0 0,0 0 0,0 0 0,0-1 0,0 1 0,0 0 0,0 0 0,0 0 0,-12-5 134,-19-1-140,30 6 13,-84-6 45,-95 5 1,175 1-63,-40 3 5,0 1 1,1 3 0,-77 21-1,-130 55 16,221-72-22,-993 420 31,990-415-28,-150 77 12,135-67-11,-76 59-1,119-81-9,0 0 0,1 0 0,-1 0 0,1 1 0,0-1 0,0 1 0,-5 9 0,7-11 2,1 0 0,0 0-1,0 1 1,0-1-1,0 1 1,0-1 0,1 1-1,-1-1 1,1 1-1,0-1 1,0 1 0,1-1-1,-1 1 1,2 4 0,-2-6-1,1 0 1,0 0 0,0 0-1,0 0 1,0-1 0,0 1 0,0 0-1,1 0 1,-1-1 0,1 1 0,-1-1-1,1 1 1,-1-1 0,1 0 0,0 1-1,2 0 1,0 0-143,-1 0 0,1 0 0,0 0 0,0-1 0,0 0 0,1 1 0,3-1 0,2 0-2636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1:5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9 31775,'0'0'307,"-27"-3"-253,-86-3-20,109 6-34,-1 1 1,1-1-1,-1 1 0,1 0 1,0 0-1,-1 0 1,1 1-1,0-1 1,0 1-1,0 0 1,0 0-1,0 1 1,1-1-1,-1 1 1,1 0-1,-1 0 1,1 0-1,0 0 1,-4 6-1,-6 6 3,-14 11 11,2 1 1,1 2-1,1 0 1,-31 54 0,44-65-14,0 1 1,2 0 0,0 1 0,1 0-1,1 0 1,1 1 0,0 0 0,2 0-1,-2 35 1,5-42-2,0-8-1,-1 1 1,1-1-1,1 1 1,0 0 0,1 5-1,-2-10 1,0-1-1,1 1 1,-1-1 0,1 0-1,0 1 1,-1-1-1,1 0 1,0 0-1,0 1 1,0-1-1,0 0 1,0 0-1,0 0 1,0 0 0,0 0-1,0 0 1,0-1-1,0 1 1,1 0-1,-1-1 1,0 1-1,1 0 1,-1-1-1,0 0 1,1 1 0,-1-1-1,1 0 1,1 1-1,4-1 2,0 0-1,0 0 1,0 0-1,0-1 1,0 0-1,-1-1 1,1 1-1,12-6 1,1-2 3,29-17 1,-21 11-4,47-23-58,1 3 1,150-45 0,-139 54-287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12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2151 0 16363,'0'0'9109,"8"5"-8989,-4-2-95,-1 4 1775,-1 2-4017,2-1-3129,2-6 7153,4-1 6322,-102-2-5611,-165-6-2484,235 6-29,-314-2-1,296 7-4,-1 2 0,-65 19 0,61-13 0,-19 6 2,1 3 1,-118 57 0,-106 83-10,26 12 17,231-150-5,1 2 0,2 1 1,0 0-1,2 3 0,1 0 1,-26 41-1,36-45 0,1 0 1,1 1-1,-9 32 1,-18 84-1,24-81 7,-4 8-4,3 2 0,4 0 1,-7 137-1,19-198-8,4 109 2,-2-103-1,1-1 0,0 0 0,1 0-1,1-1 1,10 26 0,4-5-1,1 0 1,1-2-1,2 0 1,1-1-1,2-1 1,1-2-1,1-1 1,1 0-1,43 29 1,-19-21 2,1-3 1,2-2 0,1-2-1,1-3 1,68 20-1,913 248 12,-782-235-12,487 45 1,526-71 5,-1262-33-9,197-6 0,-166 3 0,0-2 0,-1-2 0,45-14 0,-9-4 2,-1-4 1,-1-2-1,-2-4 1,93-60-1,-109 58 0,-2-2 0,-2-2 0,-1-2 0,-2-2 0,70-90 0,-95 105-3,-1-2 0,-1 0 0,-1-1 0,-2-1 0,16-47 0,-25 56 0,-1 0 0,-1 0-1,-1 0 1,-2-1 0,0 1-1,-2-1 1,0 0 0,-7-44 0,4 55 0,-2 0 1,0 1-1,-1-1 1,0 1-1,-1 0 1,-1 1 0,0-1-1,-1 1 1,-17-21-1,-3 0 1,-2 1-1,-36-30 0,11 15 5,-78-51 0,-69-30 9,142 92-10,-469-245 50,-26 53-27,236 101-21,-93-35-1,348 143-7,0 2 1,-1 3-1,-1 3 0,0 2 1,-1 4-1,1 3 0,-1 2 1,0 3-1,-121 21 0,93-3-7,1 3-1,1 5 0,2 4 1,0 4-1,3 4 0,-88 54 1,60-27-274,20-14-659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1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61 31559,'0'0'436,"-3"-10"-375,-12-29-47,14 38-14,0 0 1,0 0-1,0 0 1,0 0-1,0 1 1,0-1-1,0 0 1,0 0-1,-1 1 1,1-1-1,0 1 0,0-1 1,-1 1-1,1 0 1,0-1-1,-1 1 1,1 0-1,-2 0 1,-28 1 30,17-1-7,3 1-16,0 0-1,0 1 1,0 0 0,0 1 0,1 0 0,-1 1 0,1 0 0,0 0 0,0 1 0,0 1 0,-17 12 0,-2 4-7,0 2-1,-29 33 1,37-35-1,-20 26 1,35-40 4,0 0 1,1 0 0,0 1-1,0-1 1,1 1-1,0 1 1,-3 11-1,6-17-4,1-1 0,-1 0 0,1 0 0,0 0 0,0 0 0,0 0-1,0 0 1,0 0 0,1 1 0,-1-1 0,1 0 0,0 0 0,0 0 0,0 0 0,0-1 0,1 1-1,-1 0 1,1 0 0,-1-1 0,1 1 0,0-1 0,0 1 0,4 2 0,0 0 1,1 0 0,-1-1 1,1 0-1,0 0 0,0 0 1,1-1-1,-1 0 1,10 2-1,7 0-15,1-1 0,-1 0 0,1-2 0,-1-2 0,34-2 1,-51 2-1,0-1 0,0 0 0,0 0 0,-1-1 0,1 0 0,-1 0 0,1-1 0,-1 1 0,0-1 0,7-5 0,4-4-724,0-1-1,15-15 1,-28 24 351,26-23-7022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1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31527,'0'0'731,"4"20"-699,0-1-27,27 110 18,-17-87-19,37 76 1,-51-117-5,1 0 0,-1 0 1,0-1-1,1 1 0,-1 0 0,1 0 0,0 0 1,-1 0-1,1 0 0,0-1 0,-1 1 0,1 0 1,0-1-1,0 1 0,0 0 0,0-1 0,0 1 1,0-1-1,1 1 0,-1-1 0,0 0 1,0 0-1,-1 0 1,1 0-1,0 0 1,-1-1-1,1 1 1,0 0-1,0-1 0,-1 1 1,1 0-1,-1-1 1,1 1-1,0-1 1,-1 1-1,1-1 0,-1 1 1,1-1-1,-1 1 1,1-1-1,0 0 1,3-6 3,0-1 0,0 0 0,0 1 1,2-9-1,0 2 0,12-26-4,-11 20-1,2 1 0,0 0 0,1 1 0,1 0 0,1 1 0,15-17 0,-24 30 0,1 1 1,0 0-1,0 0 0,0 1 1,0-1-1,1 1 0,-1 0 1,1 0-1,-1 0 0,1 1 1,0-1-1,5 0 0,6 0-9,-1 1 0,24 1 1,-19 0-20,-13 1-5,0-1-1,-1 1 1,1 0-1,0 1 1,-1-1-1,1 1 0,-1 1 1,8 3-1,8 3-318,5 0-700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14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30959,'0'0'1288,"0"139"-1272,0-117-16,0-6 0,0-6 0,0-2 0,3-5-24,3 0-80,9-3-128,-3 0-488,-3-14-5370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1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32071,'0'0'384,"3"-21"-552,35 29-16,-2 10-152,-3 6-648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15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31791,'0'0'443,"1"19"-415,4 56-14,-6-73-14,1 1 0,1-1 0,-1 1 1,0-1-1,0 0 0,1 1 0,0-1 0,-1 0 0,1 1 0,0-1 0,0 0 0,0 0 0,0 0 0,0 0 0,1 0 1,-1 0-1,1 0 0,-1 0 0,1-1 0,2 3 0,-2-3-1,0-1-1,1 1 1,-1-1-1,1 1 1,-1-1 0,1 0-1,-1 0 1,0 0-1,1 0 1,-1 0 0,1 0-1,3-2 1,2 1-4,-4 0 3,1 0 1,0-1-1,0 0 1,0 0 0,-1 0-1,1-1 1,-1 0-1,0 1 1,6-6-1,-6 4 1,0 1 0,1 0 0,-1 0 0,1 1 0,0-1 0,-1 1 0,1 0 0,8-2 0,-12 4 3,1 0 0,0 0 0,0 0 1,0 0-1,0 0 0,0 0 0,-1 1 0,1-1 1,0 1-1,0-1 0,0 1 0,-1 0 0,1-1 0,0 1 1,-1 0-1,1 0 0,-1 0 0,1 0 0,-1 1 1,0-1-1,1 0 0,1 3 0,3 4 1,0 0 1,-1 0-1,6 12 0,2 4-1,-9-18-6,0-1-1,0 1 0,1-1 1,0 0-1,0 0 1,0 0-1,1 0 0,-1-1 1,1 0-1,0-1 0,1 1 1,-1-1-1,12 4 1,-4-3-105,0-1 0,1 0 0,0-1 0,0-1 1,21-1-1,-22 0-965,1-2 1,0 0-1,-1-1 1,0 0-1,1-1 1,19-8-1,-13 4 2373,-8 4-113,0 1 0,-1 0 0,21-1 0,79 3 357,-56 2-1244,-47 0-285,-1-1 0,1 0 0,0-1-1,-1 0 1,1 0 0,0-1-1,-1 0 1,0-1 0,0 1-1,1-2 1,9-5 0,1-2 11,-1 0 1,-1-1-1,0-2 1,0 1-1,20-24 1,-37 37-24,0 0-1,1-1 1,-1 1 0,0-1-1,1 1 1,-1 0 0,0-1-1,0 1 1,1-1-1,-1 1 1,0-1 0,0 1-1,0 0 1,0-1 0,0 1-1,0-1 1,0 1 0,0-1-1,0 1 1,0-1 0,0 1-1,0-1 1,0 1 0,0-1-1,0 1 1,0-1 0,0 1-1,0-1 1,-1 1 0,1 0-1,0-1 1,0 1 0,-1-1-1,1 1 1,0 0 0,-1-1-1,1 1 1,0 0 0,-1-1-1,1 1 1,0 0 0,-1-1-1,1 1 1,-1 0 0,1 0-1,-1 0 1,0-1-1,-22-6 82,20 6-81,-23-3-2,-1 1 0,0 1 0,-34 2 0,27 1 3,31-1-3,1 0 1,-1 0-1,1 0 1,-1 1 0,1-1-1,-1 1 1,1-1-1,-1 1 1,1 0 0,0 0-1,-1 0 1,1 1-1,0-1 1,0 0 0,0 1-1,0-1 1,0 1-1,0 0 1,0 0 0,1 0-1,-1 0 1,1 0-1,-1 0 1,1 0 0,0 0-1,0 1 1,0-1-1,0 0 1,0 1 0,0-1-1,1 1 1,-1-1-1,1 3 1,-2 8 0,1 0 1,0 0-1,2 0 0,-1 0 0,4 16 1,-3-21-2,1-1 0,1 1 0,-1-1 0,1 0 0,1 0 1,-1 0-1,1 0 0,0-1 0,1 1 0,-1-1 0,1 0 0,1 0 1,-1-1-1,1 0 0,0 0 0,0 0 0,0 0 0,1-1 0,13 6 1,-4-2-7,1 0 1,0-2-1,0 0 0,0-1 1,1 0-1,0-2 1,31 3-1,-32-5-83,1-1 0,-1 0 0,1-1 0,0-1 0,31-8-1,1-12-1397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1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31871,'0'0'392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1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31695,'0'0'560,"45"0"-1352,-33 0-2481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42 30663,'0'0'830,"-9"24"-822,-27 77-13,35-97 2,0-1-1,0 1 1,1-1 0,-1 1-1,1-1 1,-1 1 0,1 0-1,0-1 1,1 1 0,-1 0-1,1-1 1,-1 1 0,3 6-1,-2-8-2,1 0-1,-1 1 0,0-1 1,1 0-1,-1 0 0,1 0 0,0 0 1,0 0-1,0-1 0,0 1 1,0 0-1,0-1 0,0 1 1,4 1-1,1 0-30,0-1-1,1 0 1,-1 0 0,0-1 0,1 0-1,-1 0 1,1 0 0,-1-1-1,9-1 1,-14 1 36,0-1 1,0 1-1,0-1 0,0 0 1,0 0-1,0 1 0,0-1 1,0 0-1,-1-1 0,1 1 1,0 0-1,0 0 1,-1-1-1,1 1 0,-1-1 1,0 0-1,1 1 0,-1-1 1,0 0-1,0 0 0,0 1 1,0-1-1,0 0 0,0 0 1,-1 0-1,1 0 0,-1 0 1,1-1-1,-1-2 0,2-8 10,0-1 0,-1 0 0,-1-19 0,-1 20-4,1 8 11,0 0-1,-1-1 0,0 1 0,0 0 0,0 0 1,-1-1-1,1 1 0,-1 0 0,-1 1 0,1-1 1,-1 0-1,0 1 0,-3-5 0,0 2 64,0 0 0,0 1 0,-1-1 0,0 2 0,0-1 0,0 1 0,-9-5-1,15 9-75,1 1 0,0-1-1,-1 1 1,1 0 0,-1-1-1,1 1 1,-1 0 0,1-1-1,-1 1 1,1 0-1,-1-1 1,0 1 0,1 0-1,-1 0 1,1 0 0,-1 0-1,0 0 1,1-1-1,-1 1 1,1 0 0,-1 0-1,0 0 1,1 1 0,-1-1-1,1 0 1,-1 0 0,0 0-1,1 0 1,-1 1-1,1-1 1,-1 0 0,1 0-1,-1 1 1,1-1 0,-1 0-1,1 1 1,-1-1 0,0 1-1,0 2-8,1-1-1,-1 1 1,1-1-1,-1 1 1,1-1-1,0 1 1,0 4-1,1 0 11,-1 2-41,0 0 0,1 0 1,1 0-1,0 0 0,0 0 0,1-1 0,-1 1 0,2-1 0,0 1 0,0-1 1,0-1-1,1 1 0,0 0 0,0-1 0,1 0 0,0 0 0,0-1 0,1 0 1,-1 0-1,2 0 0,-1-1 0,0 0 0,1-1 0,0 1 0,0-1 1,0-1-1,1 0 0,-1 0 0,1 0 0,0-1 0,0 0 0,0-1 0,15 0 1,14-1-1710,-5 0-3378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1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29782,'0'0'1241,"18"26"-4250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1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 14 29614,'0'0'2389,"-15"-3"-2277,-51-6-69,57 9-41,1-1 1,-1 1 0,1 0 0,-1 1 0,1 0 0,0 0 0,-1 1 0,1 0-1,0 1 1,0-1 0,0 2 0,0-1 0,1 1 0,-14 8 0,-1 1 2,-31 16-5,1 2 0,1 3 0,2 1 1,-79 76-1,120-104 1,1 1 0,0 0 0,0 0-1,1 1 1,0 0 0,1 0 0,0 0 0,0 1 0,1 0 0,0 0 0,0 0 0,2 0-1,-1 1 1,1-1 0,0 1 0,1-1 0,0 16 0,1-16-1,0-2 1,0 1-1,0 0 1,0 0 0,1-1 0,0 1-1,1 0 1,0-1 0,1 1-1,-1-1 1,6 11 0,5 3 2,0 0 0,2-1 0,1 0 0,0-1 0,1-1 1,1-1-1,1 0 0,0-1 0,2-1 0,41 24 0,-37-26-1,1-1 0,1-2 0,0-1 0,0-1 0,1-1 0,0-2 0,1 0 0,-1-2 1,44 1-1,-28-4-1,80-1-1,-104-1 0,-1-1 0,1-1 0,0-1 0,19-6 0,0-4-1,-2-1 1,0-2-1,-1-2 1,0-1-1,-2-2 0,42-34 1,-48 32-1,-1-1 1,-1-1-1,-1-1 1,-1-1-1,-2-1 1,-1-1-1,19-37 1,-31 50 2,-1 0 0,0 0 0,-2 0 0,0-1 0,-1 0 0,0 0 0,-2-1 0,0 1 0,-1-1 0,-1 0 0,-1 1 1,-3-24-1,2 36 3,-2 0 1,1 0 0,-1 0 0,0 0 0,0 0-1,0 0 1,-1 1 0,0-1 0,0 1 0,-1 0 0,1 0-1,-1 1 1,0-1 0,0 1 0,-1 0 0,-8-5-1,-5-2 3,0 1-1,0 0 0,-39-12 1,24 13-5,0 0 0,-69-7 0,-71 10-26,164 6 16,1 1 1,-1 0-1,1 0 0,0 1 0,0 0 1,0 0-1,0 1 0,0 1 0,-11 5 1,1 2-86,0 1 0,-29 26 1,1 4-372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1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30791,'0'0'-597,"-9"10"-1447,-24 30 2077,32-39-42,1-1-1,0 0 0,-1 1 0,1-1 1,0 1-1,0-1 0,-1 0 1,1 1-1,0-1 0,0 1 0,0-1 1,0 0-1,0 1 0,-1-1 1,1 1-1,0-1 0,0 1 0,0-1 1,0 1-1,0-1 0,0 0 1,0 1-1,1-1 0,-1 1 0,0-1 1,0 1-1,0-1 0,0 0 0,0 1 1,1-1-1,-1 1 0,0-1 1,0 0-1,1 1 0,-1-1 0,0 0 1,1 1-1,-1-1 0,0 0 1,1 1-1,0-1 0,16 4-89,-14-3 124,26 2 261,0 0 0,42-3 0,-35 0-299,-35 0 1060,-17-9-36,-9-5-461,21 11-481,-2 0 0,1 0 0,0 0 0,0 1 1,-1-1-1,1 1 0,-1 1 0,0-1 1,0 1-1,1 0 0,-8 0 0,6 0-70,-1 2 0,1-1 0,0 1 0,-1 0-1,1 0 1,-14 6 0,18-6 0,0 0 1,0 1-1,0 0 0,1 0 1,-1-1-1,0 2 0,1-1 1,-1 0-1,1 0 0,0 1 1,0 0-1,0-1 0,0 1 1,0 0-1,0 0 0,1 0 1,-3 5-1,3-5-4,1 0 0,-1 0 0,0 0 1,1 0-1,-1 0 0,1 0 0,0 0 0,0 0 0,0 0 0,1 0 0,-1 0 0,2 4 0,-2-6-1,0 1 0,1-1-1,-1 0 1,1 0 0,0 0-1,-1 1 1,1-1 0,0 0-1,-1 0 1,1 0-1,0 0 1,0 0 0,0 0-1,0 0 1,0-1 0,0 1-1,0 0 1,0 0-1,1-1 1,-1 1 0,0-1-1,0 1 1,1-1 0,-1 1-1,0-1 1,0 0 0,1 0-1,-1 0 1,2 1-1,-1-2 10,0 1 0,1-1-1,-1 1 1,0-1-1,0 0 1,0 1-1,0-1 1,-1 0-1,1 0 1,0-1-1,0 1 1,0 0-1,-1 0 1,1-1 0,-1 1-1,1-1 1,-1 0-1,0 1 1,1-1-1,-1 0 1,0 0-1,0 0 1,1-2-1,13-18-181,-6 14-509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19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24477,'0'0'6408,"-3"13"-6102,-9 43-209,11-54-96,1 0 1,-1 0-1,1 0 1,0 0-1,0 1 1,0-1-1,0 0 1,0 0-1,0 0 0,0 0 1,1 0-1,-1 0 1,1 0-1,-1 0 1,1 0-1,0-1 1,0 1-1,0 0 1,0 0-1,0-1 0,0 1 1,1 0-1,-1-1 1,0 1-1,1-1 1,-1 0-1,1 1 1,0-1-1,-1 0 0,1 0 1,0 0-1,0 0 1,0 0-1,2 0 1,5 2-2,-1-1 0,1-1 0,0 0 1,0 0-1,16-1 0,-18 0 0,-3 0-1,1 1-19,1-2 1,-1 1-1,0 0 1,0-1-1,9-2 1,-13 3 20,1-1-1,-1 1 1,0-1 0,0 0-1,0 1 1,0-1 0,0 0-1,0 1 1,0-1 0,0 0 0,0 0-1,0 0 1,0 0 0,0 0-1,-1 0 1,1 0 0,0-1-1,-1 1 1,1 0 0,-1 0-1,1 0 1,-1-1 0,0 1 0,1 0-1,-1 0 1,0-1 0,0 1-1,0 0 1,0-2 0,0 1 18,0 1 0,0-1 0,0 0 1,-1 1-1,1-1 0,-1 0 0,1 1 1,-1-1-1,1 1 0,-1-1 0,0 1 1,0-1-1,0 1 0,0-1 0,0 1 1,0 0-1,0-1 0,-2-1 0,0 1 5,0 0 0,0 0 0,0 1 0,-1-1 0,1 0 0,0 1 0,-1 0 0,-4-1 0,-8-1 37,1 1 1,0 1-1,-20 0 0,31 1-46,1 0-13,0 0 0,0 0 0,0 0 0,0 0 0,0 1 0,1-1 0,-1 1 0,0 0-1,0 0 1,0 0 0,1 0 0,-1 0 0,1 1 0,-1-1 0,1 1 0,-3 2 0,2 0-233,-1 0 1,1 0-1,0 0 0,1 1 1,-1 0-1,1-1 0,0 1 1,-2 5-1,-5 12-6573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2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20 31847,'0'0'324,"-2"-6"-289,-4-7-56,5 13 21,1 0 0,0-1-1,0 1 1,0 0-1,0 0 1,0 0 0,0 0-1,0 0 1,0 0-1,-1 0 1,1 0 0,0 0-1,0 0 1,0 0-1,0 0 1,0 0 0,0 0-1,0 1 1,-1-1 0,1 0-1,0 0 1,0 0-1,0 0 1,0 0 0,0 0-1,0 0 1,0 0-1,0 0 1,0 0 0,0 0-1,0 0 1,-1 0-1,1 1 1,0-1 0,0 0-1,0 0 1,0 0 0,0 0-1,0 0 1,0 0-1,0 0 1,0 0 0,0 1-1,0-1 1,0 0-1,0 0 1,0 0 0,0 0-1,0 0 1,0 0-1,0 0 1,0 0 0,0 1-1,0-1 1,0 0 0,0 0-1,0 0 1,0 37-34,0-12 33,-1 14 1,-2 0 0,-2 0-1,-14 56 1,18-93 4,1-3-3,3-12-5,9-23-16,1 6 4,0-1-1,11-45 1,-21 70 44,1 9-28,1 17-19,-4-15 23,7 28-2,17 45 0,-22-69-4,1 0 0,1 0 1,-1-1-1,1 1 0,1-1 1,-1 0-1,1 0 0,1-1 1,12 12-1,-17-17 0,0-1 1,0 1-1,0-1 0,0 1 1,0-1-1,0 0 0,0 0 1,1 0-1,-1 0 0,0-1 1,1 1-1,-1 0 0,0-1 1,1 0-1,-1 0 0,1 1 1,-1-1-1,1-1 0,-1 1 1,0 0-1,1-1 0,-1 1 1,1-1-1,-1 0 0,0 1 1,1-1-1,-1 0 0,0 0 1,0-1-1,0 1 0,0 0 1,0-1-1,0 0 0,0 1 1,-1-1-1,1 0 1,0 0-1,-1 0 0,0 0 1,3-3-1,2-8 41,-1-1-1,0 0 1,-1 0 0,0 0-1,-1-1 1,0 1 0,-2-1-1,1 0 1,-2-16 0,-9 161-153,9-130 84,0-7 44,-1-1-13,-1-1 1,1 1-1,-1 0 0,-1 0 0,0 0 1,0 0-1,0 1 0,-1-1 0,0 1 1,-1 0-1,1 0 0,-2 0 0,1 1 1,-11-11-1,15 17 1,1-1-1,0 1 1,-1 0-1,1 0 1,0-1 0,-1 1-1,1 0 1,0 0 0,-1 0-1,1 0 1,-1-1 0,1 1-1,0 0 1,-1 0 0,1 0-1,-1 0 1,1 0 0,0 0-1,-1 0 1,1 0-1,-1 0 1,1 0 0,0 0-1,-1 0 1,1 1 0,-1-1-1,1 0 1,0 0 0,-1 1-1,-5 11 11,5 25-36,2-30 20,1 19-69,-2-16-135,-4-25 149,1 9 63,0 0 1,0 0-1,0 0 0,0 0 0,-1 0 0,0 1 1,0-1-1,-1 1 0,-6-6 0,0 1 27,0 1 1,0 0-1,-18-10 0,25 17-20,0 0 0,-1 0 1,1 1-1,-1-1 0,0 1 1,0 0-1,1 0 0,-1 1 0,0 0 1,0 0-1,-5 0 0,6 0-11,2 0 0,1 0 0,-1 0 0,1 1 0,-1-1 0,0 1 0,1-1 1,-1 1-1,1-1 0,0 1 0,-1 0 0,1-1 0,-1 1 0,1 0 1,0 0-1,0 0 0,-1 0 0,1 0 0,-2 3 0,1 0-1,-1 0 1,1 0-1,-1 0 0,1 0 0,0 1 1,-1 6-1,-1 2-10,1 0 1,0 1 0,0 23 0,2-22-10,0-6-5,0 0 0,1 0 0,1 0-1,1 12 1,-2-21 22,1 1 0,-1 0 0,0 0 0,1-1 0,-1 1-1,1 0 1,-1-1 0,1 1 0,-1 0 0,1-1 0,0 1 0,-1-1 0,1 1 0,0-1-1,-1 1 1,1-1 0,0 1 0,-1-1 0,1 0 0,0 1 0,0-1 0,0 0-1,-1 0 1,1 1 0,0-1 0,0 0 0,0 0 0,0 0 0,-1 0 0,1 0-1,0 0 1,1-1 0,0 1 2,0 0 0,1-1 0,-1 1-1,0-1 1,0 1 0,0-1 0,0 0 0,0 0-1,0 0 1,0 0 0,0 0 0,2-3-1,9-10 9,-2-1 0,0-1 0,-1 0-1,14-28 1,-3 6 10,-6 10 11,-4 8 15,0 0-1,28-34 0,-39 53-42,1 1 1,-1-1 0,0 0-1,1 1 1,-1-1-1,1 1 1,-1-1 0,1 0-1,-1 1 1,1-1 0,0 1-1,-1 0 1,1-1-1,0 1 1,-1-1 0,1 1-1,0 0 1,-1 0-1,1-1 1,0 1 0,0 0-1,-1 0 1,1 0-1,0 0 1,0 0 0,-1 0-1,1 0 1,0 0-1,0 0 1,0 0 0,-1 0-1,1 1 1,0-1-1,-1 0 1,1 0 0,0 1-1,-1-1 1,1 0-1,0 1 1,-1-1 0,1 1-1,0-1 1,-1 1 0,1-1-1,-1 1 1,1 0-1,-1-1 1,1 1 0,-1-1-1,0 1 1,1 0-1,-1-1 1,0 1 0,1 0-1,-1 0 1,0 0-1,3 8 5,0-1 1,0 1-1,2 15 0,-4-17 3,5 27 2,-2-11-5,0 0 0,9 22 0,-13-44-5,1 0-1,-1 0 1,0 0 0,1 0 0,-1 0-1,1 0 1,-1 0 0,1 0 0,-1 0-1,1 0 1,0-1 0,-1 1 0,1 0-1,0 0 1,0-1 0,0 1 0,0 0-1,-1-1 1,1 1 0,2 0 0,-2-1-1,0 0 1,-1 0-1,1 0 0,0 0 1,0 0-1,0 0 1,0-1-1,0 1 0,0 0 1,0 0-1,-1-1 1,1 1-1,0-1 1,0 1-1,0 0 0,-1-1 1,1 0-1,1 0 1,2-4-3,1 1 0,-1-1 0,0 0 0,7-11 0,65-111 10,-74 129-7,-1 8 1,-1 13 9,-8 105-5,13-136-13,11-18 3,-2-1 0,15-37 0,-26 58 83,-6 13-43,-19 63-42,21-36-152,3-34 141,-1 0 0,0 0 1,0 0-1,1 0 0,-1 0 1,0 0-1,0-1 0,0 1 1,1 0-1,-1-1 0,0 1 0,0-1 1,0 1-1,0-1 0,0 0 1,0 1-1,1-2 0,6-7-14,-1 0 0,0 0 1,0-1-1,-1 0 0,-1 0 0,8-18 0,7-12 198,-20 39 31,0 3-90,-1 43-32,0-26-66,0-1 0,1 1 0,2-1-1,-1 1 1,6 19 0,-6-35-16,0 0 0,0 0 0,0-1 0,0 1 0,1 0 1,-1-1-1,1 1 0,0-1 0,0 0 0,0 1 0,0-1 0,0 0 0,4 3 0,-5-5 4,0 1-1,0-1 0,0 0 1,0 1-1,0-1 0,0 0 1,0 1-1,0-1 0,0 0 1,0 0-1,0 0 0,0 0 1,0 0-1,0 0 0,0 0 1,0 0-1,0 0 0,0-1 1,0 1-1,0 0 0,0-1 1,0 1-1,0 0 0,0-1 1,0 0-1,-1 1 0,1-1 1,0 1-1,0-1 0,0 0 1,-1 0-1,1 1 0,0-1 1,-1 0-1,1 0 0,-1 0 1,1 0-1,-1 0 0,1 0 1,0-1-1,5-10 15,0 1-1,-1-1 1,-1 0-1,0 0 1,0 0-1,-1-1 1,-1 0-1,0 1 1,0-18 0,-2 29 159,0 6-138,-1 20-26,0-14-16,1 0 0,0 0 0,1 0 0,1 13 0,-1-23 3,0 1-1,-1-1 1,1 0-1,0 0 1,0 0-1,0 0 0,0 0 1,0 0-1,0 0 1,0 0-1,0 0 1,0-1-1,1 1 1,-1 0-1,0-1 1,0 1-1,1-1 1,-1 1-1,0-1 0,1 0 1,-1 1-1,0-1 1,1 0-1,-1 0 1,1 0-1,1 0 1,0 0-25,1 0 1,0 0-1,0 0 1,0-1-1,0 1 1,0-1-1,-1 0 1,8-3-1,-4 0-28,0-1-1,-1-1 1,1 1-1,-1-1 0,0-1 1,0 1-1,-1-1 1,7-9-1,-5 5 23,2 1 0,13-15-1,-22 25 50,0 0 0,0 0-1,1-1 1,-1 1 0,0 0-1,0 0 1,0 0 0,0 0-1,0-1 1,1 1 0,-1 0-1,0 0 1,0 0 0,0 0-1,1 0 1,-1 0 0,0 0-1,0-1 1,0 1 0,1 0 0,-1 0-1,0 0 1,0 0 0,0 0-1,1 0 1,-1 0 0,0 0-1,0 0 1,0 0 0,1 0-1,-1 0 1,0 0 0,0 1-1,1-1 1,-1 0 0,0 0-1,0 0 1,0 0 0,0 0-1,1 0 1,-1 0 0,0 1-1,0-1 1,0 0 0,0 0-1,1 0 1,-1 0 0,0 1-1,0-1 1,0 0 0,0 0-1,0 0 1,0 0 0,0 1-1,0-1 1,0 0 0,0 0 0,1 1-1,-1-1 1,0 0 0,0 0-1,0 1 1,1 18 27,-1-12 45,0 2-69,1 0 0,1 0 0,0 0 1,0-1-1,0 1 0,1 0 0,1-1 0,-1 0 0,1 0 1,10 14-1,-14-21-14,1-1-1,-1 1 1,1-1 0,-1 1-1,1 0 1,0-1 0,-1 1 0,1-1-1,0 1 1,-1-1 0,1 0-1,0 1 1,0-1 0,-1 0 0,1 0-1,0 1 1,0-1 0,0 0-1,-1 0 1,1 0 0,0 0 0,0 0-1,0 0 1,-1 0 0,2 0-1,0-1 0,-1 0 0,0 1 0,0-1-1,1 0 1,-1 0 0,0 0 0,0 0 0,0 0-1,0 0 1,0 0 0,0 0 0,-1 0 0,2-2-1,2-5-5,0-1-1,0 1 1,3-15-1,-5 18 7,-2 3 1,9-23-13,-6 27 5,-2 14 5,-1-13 2,0 0-1,0-1 1,0 1 0,-1 0 0,1 0 0,0 0 0,-1 0-1,0-1 1,0 1 0,0 0 0,0-1 0,0 1-1,-2 3 1,0-3-13,0-1 0,0 1 0,0-1 0,0 0 0,0 0 0,0 0 0,0-1 0,-1 1 0,1-1 0,-6 2 0,-26 7-71,0-2-1,-1-1 1,-66 4 0,73-8 93,-450 19 540,475-22-562,0 0 0,1-1 0,-1 1 1,1-1-1,-1 0 0,1 0 0,0 0 1,-1 0-1,1 0 0,0-1 0,0 1 0,0-1 1,0 0-1,0 0 0,0 0 0,0-1 1,1 1-1,-1-1 0,1 1 0,0-1 0,0 0 1,-1 0-1,2 0 0,-1 0 0,0 0 1,1 0-1,-1-1 0,1 1 0,-1-6 0,-1-2-56,1 1 0,-2-21 0,3 21 59,0 1 1,-1-1-1,0 1 0,-4-14 0,5 22 28,1 0 0,0 1-1,-1-1 1,1 0-1,-1 1 1,1-1-1,-1 0 1,1 1 0,-1-1-1,1 1 1,-1-1-1,0 1 1,1-1-1,-1 1 1,0-1 0,1 1-1,-1 0 1,0-1-1,1 1 1,-1 0 0,0-1-1,0 1 1,1 0-1,-1 0 1,0 0-1,0 0 1,0 0 0,1 0-1,-2 0 1,1 0 5,8 10-195,8-2 59,-8-5 34,-9-3 61,-6-4 38,7 3-16,0 1 0,0-1 0,0 0 0,1 1 0,-1-1 0,0 1 1,0 0-1,0-1 0,0 1 0,0 0 0,0-1 0,0 1 0,-2 0 0,2 0-24,5 2-10,28 13 25,1-1-1,0-2 1,0-1-1,1-2 1,0-1 0,48 5-1,-41-10-90,64-5-1,-92 1 87,0-1-1,0 0 0,0-1 0,0 0 1,-1-1-1,1-1 0,-1 0 1,22-12-1,-21 8 27,-6 4-7,-1 0 0,1 1 0,0 0 0,0 1 0,0-1-1,0 1 1,0 1 0,1-1 0,-1 1 0,1 1 0,0-1-1,9 0 1,-11 3-1,1 0 0,-1 0 0,1 1 0,-1 0 0,0 0 0,0 0 0,0 1 0,0 0 0,0 0 0,9 7 0,-6-5-2,-6-3 17,-2-1 216,-22-1 18,-87 0-155,-442-13 303,462 7-413,85 6-14,23 0-229,36 3 259,101 19-1,-18-1 15,146-11 40,-383-9-54,-148-3 15,184-2-11,-119-23 1,172 25-7,8 2-15,6 1-78,45 26 85,-37-18 3,2-1 1,-1 0 0,24 7 0,-7-6 8,1-2 1,0-1 0,0-2 0,43 0 0,129-10-65,-195 5 43,8 0-277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2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23037,'0'0'8274,"2"-4"-7957,-1 2-270,0-1 53,1-1 1,-1 1 0,0 0-1,0-1 1,0 1 0,0-1 0,0-6-1,20 24-117,38 33 21,99 104 0,-156-148-4,1 1 0,0 0 0,1-1 0,-1 0 0,0 0 0,1 0 0,0 0 0,0 0 0,0-1 0,0 0 0,0 0 0,0 0 0,1 0 0,-1 0 0,1-1 0,-1 0 0,1 0 0,7 0 0,18 1 2,35-2 0,-55 0-2,0-2 1,0 1-1,0-1 1,-1-1-1,1 0 1,-1 0-1,13-6 1,-5 1-1,-1-1 0,0 0 0,0-1 0,-1 0 0,-1-2 0,26-24 0,-40 35 0,1 1-1,0-1 1,0 0 0,0 0-1,-1 0 1,1 0 0,-1 1 0,1-1-1,0 0 1,-1 0 0,0 0-1,1 0 1,-1 0 0,0-1 0,1 1-1,-1 0 1,0 0 0,0 0-1,0 0 1,0 0 0,0 0-1,0 0 1,0 0 0,0 0 0,0-1-1,-1 1 1,1 0 0,0 0-1,-1 0 1,1 0 0,-1 0 0,1 0-1,-1 0 1,1 1 0,-1-1-1,0 0 1,0 0 0,1 0-1,-3-1 1,-2-1-25,0-1 0,0 1 1,-1 1-1,1-1 0,-12-3 0,17 6 19,-36-11-403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4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10 30086,'0'0'1829,"0"-1"-1901,0 1 83,0 0 0,0-1 0,0 1 0,0 0 0,0-1 0,0 1 0,-1 0 0,1-1 0,0 1 0,0 0-1,0-1 1,0 1 0,0 0 0,-1-1 0,1 1 0,0 0 0,0 0 0,-1-1 0,1 1 0,0 0 0,0 0 0,-1-1 0,-3 0-10,-1 1 0,1 0 0,-1-1 1,1 1-1,-1 1 0,1-1 0,0 1 0,-1-1 0,1 1 1,0 1-1,-1-1 0,1 1 0,0-1 0,0 1 1,0 0-1,0 0 0,1 1 0,-1-1 0,1 1 0,-1 0 1,-5 6-1,-2 3-9,1 1 0,0 0 0,1 0 0,-14 26 1,18-27 6,0 0 1,1 0-1,1 0 1,-1 1 0,2-1-1,0 1 1,0-1-1,1 1 1,2 25 0,-1-34-2,0-1 0,0 1 0,1 0 1,0-1-1,-1 1 0,1 0 0,1-1 1,-1 1-1,0-1 0,1 0 1,0 1-1,0-1 0,0 0 0,0 0 1,0 0-1,1 0 0,-1-1 1,1 1-1,0-1 0,-1 1 0,1-1 1,1 0-1,-1 0 0,0 0 1,0-1-1,1 1 0,-1-1 0,1 1 1,6 0-1,7 2-17,1 0-1,1-2 1,-1 0 0,30-1-1,-43-1 15,-1-1-1,0 1 0,0-1 0,0 0 1,0 0-1,0 0 0,0-1 0,0 1 1,-1-1-1,1 0 0,0 0 0,-1 0 1,0-1-1,1 1 0,-1-1 0,0 0 1,0 0-1,0 0 0,-1 0 0,1 0 1,-1 0-1,0-1 0,0 0 0,0 1 1,0-1-1,0 0 0,-1 0 0,0 0 1,0 0-1,0 0 0,0 0 0,0 0 1,-1 0-1,0-8 0,0 6 7,0 0 0,0 0 0,0 1 0,-1-1 1,0 0-1,0 1 0,-1-1 0,-2-8 0,2 11 4,-1-1 1,1 1 0,-1 0-1,0 0 1,1 0 0,-1 0-1,-1 0 1,1 1-1,0-1 1,-1 1 0,1 0-1,-8-3 1,-3-2 29,0 1 1,-1 1-1,0 1 1,0 0 0,0 1-1,0 0 1,-1 1-1,-19 0 1,28 5-39,13 1-20,-3-3 17,289 213-14,-269-196 26,-1 2 0,35 40 0,-52-53-4,1 0 0,-1 0 0,0 1 0,-1 0 1,1 0-1,-2 0 0,1 0 0,-1 0 0,0 1 0,-1 0 0,0-1 1,-1 1-1,2 13 0,-3-13 5,0-6-1,0-1 0,1 1 0,-1-1 0,0 1 0,0 0 0,0-1 0,-1 1 0,1 0 0,-1-1 0,0 1 0,1-1 0,-1 1 0,0-1 0,0 1 0,-1-1 0,1 0 0,0 1 0,-1-1 0,1 0 0,-1 0 0,0 0 0,-4 3 0,-4 2-19,0-1-1,-1 0 0,1-1 0,-2 0 1,1-1-1,0 0 0,-1-1 0,1 0 1,-1-1-1,0-1 0,0 1 1,0-2-1,-16 0 0,19 0-411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4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35 31623,'0'0'224,"-2"18"-300,0-6 77,1 1 0,1-1 0,1 22 0,-1-32-1,1 0 0,-1-1 0,1 1 0,0-1 0,-1 1 0,1-1 0,0 1 0,0-1 0,0 1 0,0-1 0,0 0 0,0 0 0,0 0 0,0 1 0,1-1 0,-1 0 0,0 0 0,1-1 0,-1 1 0,3 1 0,31 7-1,-26-7 0,25 2-99,0 0-1,57-3 1,-56-1-155,-32 0 234,1 0 0,-1 0 0,0 0 0,1-1 0,-1 1 0,0-1-1,0 0 1,1 0 0,3-1 0,-6 1 27,0 0 0,0 0 0,0 1 0,-1-1 0,1 0 0,0 0 0,0 0 0,0 0 1,-1 0-1,1 0 0,-1 0 0,1-1 0,-1 1 0,1 0 0,-1 0 0,1 0 0,-1 0 0,0-1 0,0 1 0,0 0 0,0 0 0,0-1 0,0 1 0,0 0 0,0 0 0,-1-3 0,1 3 9,0-1-1,-1 0 1,0 1-1,1-1 1,-1 1-1,0-1 1,0 1 0,1-1-1,-1 1 1,-1 0-1,1-1 1,0 1-1,0 0 1,0 0-1,0 0 1,-3-2-1,-27-14 125,20 11-77,-27-13 42,-1 1-1,0 2 0,-49-13 1,67 26-1044,39 3-747,5 0-3976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4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31895,'0'0'336,"-1"21"-433,-2 66 105,3-81-11,0 0 1,0 0 0,1-1 0,-1 1 0,2 0 0,-1 0-1,0-1 1,1 1 0,0 0 0,5 9 0,-4-12-1,-1 1 0,1 0 0,0-1 0,0 0 0,0 0 1,0 0-1,1 0 0,-1 0 0,1-1 0,-1 1 0,7 2 0,1-1-15,0 0 0,0-1 0,0-1 0,0 0 0,0 0 0,0-1-1,1 0 1,19-2 0,-25 0 11,1 0 0,-1-1 0,0 1 1,1-1-1,-1-1 0,0 1 0,0-1 0,-1 0 0,1 0 0,0-1 0,-1 0 0,0 0 0,0 0 0,0 0 0,6-8 1,-8 9 20,0-1 0,1 0 1,-1 0-1,-1 0 0,1 0 1,-1-1-1,1 1 0,-1-1 1,0 1-1,-1-1 1,1 0-1,-1 1 0,0-1 1,0 0-1,-1 0 0,1 0 1,-1 0-1,0 0 0,-1 0 1,1 0-1,-2-7 1,1 11-9,1-1 0,-1 1 0,0 0 1,0 0-1,0-1 0,0 1 0,0 0 1,0 0-1,0 0 0,0 0 1,0 0-1,-1 0 0,1 0 0,0 1 1,-1-1-1,1 0 0,0 1 1,-1-1-1,1 1 0,-4-1 0,-32-5 55,34 6-56,-3-1 1,-11 0-5,0-1 1,1 2 0,-1 0 0,0 1 0,-25 5 0,40-5-8,1-1 0,-1 1 0,1-1 0,-1 1 0,1 0 0,-1 0 0,1 0-1,0 0 1,-1 0 0,1 0 0,0 0 0,0 1 0,0-1 0,0 0 0,-2 3 0,3-3-6,0-1 1,-1 1-1,1 0 1,0 0-1,0-1 1,0 1 0,0 0-1,0-1 1,0 1-1,0 0 1,0 0-1,0-1 1,0 1-1,0 0 1,0-1 0,1 1-1,-1 0 1,0-1-1,1 1 1,-1 0-1,0-1 1,1 1-1,-1 0 1,0-1 0,1 1-1,-1-1 1,1 1-1,-1-1 1,1 1-1,0-1 1,-1 0-1,1 1 1,-1-1 0,1 1-1,0-1 1,-1 0-1,1 0 1,0 1-1,-1-1 1,2 0-1,28 7-512,5-6-407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44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27 30583,'0'0'1685,"-2"7"-1705,1-4 19,1-2 0,-1 1 1,0 0-1,1 0 0,-1 0 0,1-1 0,0 1 1,0 0-1,-1 0 0,1 0 0,0 0 0,0-1 0,1 1 1,-1 0-1,0 0 0,1 0 0,-1-1 0,1 1 1,-1 0-1,1 0 0,0-1 0,0 1 0,0 0 1,0-1-1,0 1 0,0-1 0,0 0 0,1 1 0,-1-1 1,2 2-1,3 2-8,1-1-1,0 0 1,0 0 0,0 0-1,0-1 1,1 0 0,-1 0-1,16 3 1,-4-3-21,0-1 0,32 0 1,-50-2 29,0-1 0,-1 1 0,1 0 0,0 0 0,0 0 0,0 0 1,-1-1-1,1 1 0,0 0 0,0-1 0,-1 1 0,1-1 1,0 1-1,-1-1 0,1 1 0,0-1 0,-1 1 0,1-1 1,-1 1-1,1-1 0,-1 0 0,1 1 0,-1-2 0,2 0 4,-1-1 1,0 1-1,0-1 0,-1 1 0,1-1 0,-1 1 0,1-6 0,0 4 3,-1 0 0,0 0 0,0 0-1,-1 0 1,1 0 0,-1-1 0,0 1 0,0 0 0,0 0 0,-2-5 0,0 6-4,0 0 1,0 0-1,0 0 1,0 0-1,-1 0 1,1 0-1,-1 1 1,1 0 0,-1-1-1,0 2 1,0-1-1,0 0 1,0 1-1,-1-1 1,1 1-1,-5 0 1,-7-2-30,0 1-1,-30 0 1,10 2-202,5 0-352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9594,'0'0'22182,"2"17"-22142,-1-2-36,-2-7-5,2 0 0,-1-1 0,1 1 1,0 0-1,0 0 0,1-1 0,0 1 0,1-1 1,0 0-1,0 0 0,0 0 0,7 9 0,-5-9-9,0 0-1,1-1 0,0 0 0,0 0 0,0 0 0,1-1 0,0 0 0,0 0 0,0 0 0,15 5 0,-11-6-20,0 0 0,1-1 0,0 0 0,-1-1 0,1-1 0,0 0 0,13 0 0,-22-1 28,-1 0-1,0 0 1,0-1-1,1 1 1,-1-1-1,0 1 0,0-1 1,1 0-1,-1 1 1,0-1-1,0 0 1,0 0-1,0-1 0,0 1 1,0 0-1,-1-1 1,1 1-1,0-1 1,-1 0-1,1 1 0,-1-1 1,1 0-1,0-3 1,16-15 192,-10 29-149,132 264 118,-132-257-151,-1-1 1,6 23-1,-11-31-6,-1 0 1,1-1 0,-1 1-1,-1 0 1,1 0-1,-1 0 1,-1 0-1,-1 10 1,2-15 2,-1 0 1,0 0-1,1 0 1,-1 0 0,0 0-1,0 0 1,0 0-1,0 0 1,-1-1-1,1 1 1,0-1 0,-1 1-1,1-1 1,-1 1-1,0-1 1,1 0-1,-1 0 1,0 1-1,-3 0 1,-2 1-2,-1 0 1,0 0-1,-12 2 1,12-3-7,-21 4-179,-1-1-1,1-1 0,-52-1 1,67-3-28,-46 1-1717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4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32271,'0'0'192,"-18"163"-432,50-118 240,4 6 0,6 0-8,-4-3-48,-5-5 56,-6-3-8,-7-6 8,-5-2-8,-3 1-32,0 1-88,-6-7-168,-3-8-784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45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31439,'0'0'835,"0"4"-817,1 43-4,3 0-1,11 53 0,30 94 7,-44-190-19,1 3 1,0 1 0,-1 0-1,0 0 1,1 8 0,-2-15 11,0-11 16,-7-121-64,-1-5 6,8 111 25,-1 1-7,6-44-1,-4 60 11,1 1-1,0-1 0,0 1 1,1-1-1,-1 1 0,2 0 0,-1 0 1,1 0-1,8-10 0,-8 11 2,1 0 0,0 0 0,0 1 0,0-1 0,1 1 0,-1 1-1,1-1 1,1 1 0,-1 0 0,0 0 0,1 1 0,0 0 0,0 0 0,0 1 0,0 0-1,0 0 1,1 0 0,-1 1 0,1 0 0,-1 1 0,0-1 0,1 1 0,11 2 0,-18-2-1,0 1 0,0-1 1,0 0-1,0 1 1,0-1-1,1 1 0,-1 0 1,0-1-1,0 1 0,0 0 1,-1-1-1,1 1 1,0 0-1,0 0 0,0 0 1,0 0-1,-1 0 1,1 0-1,1 2 0,-1 1 1,1-1 0,-1 1 0,0 0 0,0 0 0,0 0 0,0 5-1,0-1 5,-1 0 0,0 1 0,-1-1-1,1 0 1,-4 14 0,1-16-1,1 0 1,-2 0-1,1 0 0,0 0 1,-1 0-1,0-1 0,0 0 1,-1 0-1,0 0 1,0 0-1,0-1 0,-9 7 1,-5 2 6,-1-1-1,-28 12 1,40-20-13,0-1 0,1 0 0,-1-1 0,0 0 0,-1 0 0,1 0 1,0-1-1,-13 0 0,20-1-17,0 0 0,0 0 0,0 0 0,0 0 1,0-1-1,0 1 0,0 0 0,0 0 0,0-1 1,0 1-1,0-1 0,0 1 0,0-1 1,0 1-1,1-1 0,-1 1 0,0-1 0,0 0 1,1 1-1,-1-1 0,0 0 0,1 0 0,-1 0 1,1 1-1,-1-1 0,1 0 0,-1 0 1,1 0-1,-1 0 0,1 0 0,0 0 0,0 0 1,0 0-1,-1 0 0,1 0 0,0-2 0,-4-23-2071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4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31855,'0'0'544,"3"25"-551,8 79 6,-1-44 6,-9-56-5,1 0 0,-1 0 0,1 0 0,0-1 0,0 1 0,5 5 0,-6-8-1,-1-1 1,1 1-1,-1-1 0,1 0 0,-1 1 0,1-1 1,0 0-1,-1 0 0,1 1 0,0-1 0,-1 0 0,1 0 1,0 0-1,-1 0 0,1 0 0,0 0 0,-1 0 1,1 0-1,0 0 0,0 0 0,-1 0 0,1 0 0,0-1 1,-1 1-1,1 0 0,-1 0 0,1-1 0,0 1 1,-1-1-1,1 1 0,-1 0 0,1-1 0,-1 1 0,1-1 1,-1 1-1,1-1 0,-1 1 0,1-2 0,22-23-34,-21 21 33,49-65-55,-35 44 11,1 1 0,1 1 0,1 1 0,26-24 0,-39 42-56,-1 1 1,1-1-1,0 1 0,0 0 0,0 1 0,0-1 1,0 1-1,0 1 0,1-1 0,-1 1 0,1 0 1,0 0-1,-1 1 0,11 0 0,-17 1 114,1-1 0,-1 0 0,1 1 0,-1-1 0,0 1 0,1 0 0,-1-1 0,0 1 0,0-1 0,1 1 0,-1 0 0,0-1 0,0 1-1,0-1 1,0 1 0,0 0 0,0-1 0,0 1 0,0 0 0,0-1 0,0 2 0,0 21 562,0-17-355,-1 23 268,2 35-281,0-63-208,-1 1 1,1-1 0,0 0 0,-1 1 0,1-1 0,0 0-1,0 1 1,0-1 0,0 0 0,0 0 0,0 0 0,0 0-1,0 0 1,1 0 0,-1 0 0,0-1 0,0 1 0,1 0-1,-1-1 1,1 1 0,-1-1 0,0 1 0,1-1 0,-1 0 0,1 0-1,1 1 1,41 2-58,-44-3 59,3 0-3,0 1 1,0-1 0,-1 0-1,1 0 1,0-1-1,0 1 1,0-1-1,0 1 1,-1-1-1,1 0 1,5-2 0,-7 1 2,0 1 0,0-1 0,0 0 1,0 1-1,0-1 0,0 0 1,-1 0-1,1 0 0,0 1 0,-1-1 1,1 0-1,-1 0 0,0 0 0,0 0 1,0 0-1,0 0 0,0 0 1,0-3-1,0 0 7,0 0 1,-1 0 0,1 0-1,-1 0 1,0 0-1,0 0 1,0 0-1,-1 0 1,-4-9-1,4 11 8,0-1-1,-1 1 0,1 0 1,-1 0-1,0 0 0,0 0 1,0 1-1,0-1 0,-1 1 0,1 0 1,-1 0-1,-7-3 0,-6 0 29,17 5-43,0 0 1,-1 0-1,1 0 0,0 0 0,0 0 1,0 0-1,-1 0 0,1 0 0,0 0 1,0 0-1,0 0 0,0 0 1,-1 0-1,1 0 0,0 0 0,0 0 1,0 0-1,-1 0 0,1 1 0,0-1 1,0 0-1,0 0 0,0 0 0,0 0 1,-1 0-1,1 1 0,0-1 0,0 0 1,0 0-1,0 0 0,0 0 1,0 1-1,0-1 0,0 0 0,0 0 1,0 0-1,0 1 0,0 1 0,1 0-1,-1 0 1,1 0-1,0 0 1,0 0-1,0 0 1,0 0-1,1 0 0,-1 0 1,0-1-1,3 3 1,8 9-36,1 0 0,0-2 0,1 0 0,0 0 0,1-1-1,0-1 1,0 0 0,1-2 0,0 1 0,1-2 0,0 0 0,-1-1 0,2-1 0,-1 0 0,0-2 0,1 0 0,21 0-1,-8-2-2938,-3 0-9171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4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32143,'0'0'179,"-30"15"-167,-93 48-10,116-59 0,0 0-1,0 1 0,0-1 0,-11 12 1,16-14-1,0 0 0,0 1 1,1-1-1,0 1 1,-1-1-1,1 1 0,0-1 1,-1 4-1,-1 1 3,2-3-3,-1-1 0,1 1 0,0 0-1,0 0 1,0-1 0,0 1 0,1 0 0,-1 0 0,1 0 0,0 0 0,0 0 0,1-1-1,-1 1 1,1 0 0,0 0 0,0 0 0,0-1 0,0 1 0,1-1 0,-1 1 0,1-1-1,0 1 1,0-1 0,0 0 0,1 0 0,-1 0 0,1 0 0,-1 0 0,1 0 0,0-1-1,0 0 1,0 1 0,1-1 0,-1 0 0,4 1 0,5 3-3,0 0 0,1-1 0,0-1 0,-1 0 0,1 0 0,24 2 0,2-2-42,40-2 1,-72-2 17,0 0 0,0 0 0,0 0 0,-1-1 0,1 0 1,0-1-1,0 1 0,-1-1 0,1 0 0,-1-1 0,1 0 1,-1 0-1,0 0 0,0-1 0,-1 0 0,1 0 0,-1 0 1,9-9-1,3-7-473,-2 0 0,26-43 0,-13 10-1909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4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31671,'0'0'689,"0"24"-667,0 157 2,-1-148-20,2 0 0,1 0 0,2 0 0,1-1 1,10 37-1,-7-46-68,-2 0 0,0 0 1,-2 1-1,3 36 0,-7-59 33,0-1 1,0 0-1,-1 0 0,1 0 1,0 1-1,0-1 0,0 0 1,0 0-1,0 0 0,0 1 0,0-1 1,0 0-1,0 0 0,0 0 1,0 1-1,-1-1 0,1 0 0,0 0 1,0 0-1,0 0 0,0 1 1,-1-1-1,1 0 0,0 0 1,0 0-1,0 0 0,0 0 0,-1 0 1,1 0-1,0 0 0,0 0 1,-1 0-1,1 1 0,0-1 0,0 0 1,0 0-1,-1 0 0,1 0 1,0 0-1,0 0 0,0-1 1,-1 1-1,1 0 0,0 0 0,0 0 1,-1 0-1,-1 0-1020,-12 0-6682</inkml:trace>
  <inkml:trace contextRef="#ctx0" brushRef="#br0" timeOffset="1">0 370 31943,'0'0'400,"48"0"-400,-12 0 0,2 0 0,4 2 0,2-2 0,4 0 0,-4 0-56,16-13-88,-16-3-144,-8 0-632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4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42 327 30975,'0'0'1339,"-7"25"-1337,-21 81 8,26-101-9,1 0 0,0 0 0,0 0 0,1 0 0,-1 1 0,1-1 1,0 0-1,0 1 0,1-1 0,0 0 0,0 1 0,1 4 1,0-6-3,0 0 0,1-1 0,-1 1 0,1 0 0,0-1 0,-1 0 0,2 0 0,-1 1 0,5 2 0,-2 0-7,0-4-360,-5-11-1200,-1 9 1350,0-20-5890</inkml:trace>
  <inkml:trace contextRef="#ctx0" brushRef="#br0" timeOffset="1">33 16 32095,'0'0'400,"20"-13"-448,4 10-32,18 3-48,-1 0-192,-5 0-1297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4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31807,'0'0'400,"-25"13"-352,-81 47-27,98-56-17,1 1-1,-1 0 1,1 0-1,-1 1 1,2 0-1,-1 0 1,1 1-1,0 0 1,0 0-1,0 0 1,1 1-1,1-1 1,-1 1-1,1 0 1,-4 11-1,6-15 3,0 3-5,0 0 1,0 0 0,0 0 0,0 1-1,1-1 1,0 10 0,1-14-2,0 1 0,0-1 0,0 0 0,0 0 0,0 0 0,1 1 0,0-1 0,-1 0 0,1 0 0,1 0 0,-1 0 1,0 0-1,1 0 0,-1 0 0,1-1 0,3 6 0,2-3-4,0 0 1,1-1-1,-1 1 1,1-1-1,0-1 1,-1 1-1,2-2 1,-1 1-1,13 2 1,3-1-68,0-1 0,31 1 0,42-4-964,-60 0-859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48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159 187 32127,'0'0'81,"19"-14"-261,60-47 154,-34 22-8,-42 36 39,0 0 0,-1 0 0,1-1 0,-1 1 0,0-1 0,0 1 0,2-7 0,-3 10 1,-1-1 0,1 0 0,-1 0 0,1 0 0,-1 0 0,0 0-1,1 0 1,-1 0 0,0 0 0,0 0 0,0 0 0,0 0 0,0 0 0,0 0 0,0 0-1,0 0 1,0 0 0,0 0 0,0 0 0,-1 0 0,1 0 0,0 0 0,-1 0 0,1 0-1,-1 0 1,1 0 0,-1 0 0,1 0 0,-1 1 0,0-1 0,1 0 0,-1 0 0,0 1-1,0-1 1,0 0 0,1 1 0,-1-1 0,0 1 0,0-1 0,0 1 0,0 0 0,0-1-1,0 1 1,0 0 0,-1-1 0,-7 0 9,1 0 0,0 0 1,-1 1-1,-14 2 0,6-2-12,4 1-1,1 0 0,0 0 0,0 1 0,0 0 0,0 1 1,0 1-1,1 0 0,-1 0 0,1 1 0,0 0 1,0 1-1,1 1 0,0-1 0,0 2 0,0-1 0,1 1 1,0 1-1,-8 10 0,15-17-3,0 1 1,0 0-1,1 1 1,-1-1-1,1 0 0,-1 0 1,1 1-1,0-1 1,1 0-1,-1 1 1,0-1-1,1 1 0,0 6 1,0-7 0,0-1-1,1 0 1,-1 0 0,1 1-1,-1-1 1,1 0-1,0 0 1,0 0 0,0 0-1,0 0 1,0 0 0,1 0-1,-1 0 1,0 0 0,1-1-1,-1 1 1,1 0 0,0-1-1,0 0 1,0 1 0,-1-1-1,4 1 1,6 4-2,1-1 1,0-1-1,1 0 0,-1 0 1,1-1-1,-1-1 0,15 1 1,92-2-37,-102-1 30,1-1-210,0-1-1,0-1 0,0-1 0,-1 0 1,1-1-1,27-13 0,-10 2-3856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4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50 30871,'0'0'1172,"-5"-9"-1053,3 3-108,1 2-7,0 1-1,-1 0 0,1 0 0,-1 0 0,0 0 0,0 0 0,-2-2 0,3 4-2,0 0-1,0 0 1,1 1-1,-1-1 0,0 1 1,0-1-1,0 1 1,0-1-1,0 1 0,0 0 1,0-1-1,0 1 1,0 0-1,0 0 1,0 0-1,0 0 0,0 0 1,0 0-1,0 0 1,0 0-1,0 0 1,0 0-1,0 1 0,0-1 1,0 0-1,0 1 1,0-1-1,0 0 1,0 1-1,0-1 0,0 1 1,-1 1-1,-18 10 28,-1 2 1,2 1-1,0 0 0,0 1 0,2 1 0,0 1 0,-24 33 1,39-48-30,0 0 0,0 0 1,1 0-1,-1 1 1,1-1-1,0 0 0,0 0 1,0 1-1,0-1 1,1 1-1,-1-1 0,1 1 1,0-1-1,0 1 1,0-1-1,0 1 0,1-1 1,-1 1-1,1-1 1,0 1-1,0-1 0,0 0 1,1 1-1,-1-1 1,1 0-1,0 0 0,0 0 1,0 0-1,0-1 1,0 1-1,0 0 0,1-1 1,0 1-1,-1-1 1,1 0-1,0 0 0,0 0 1,0 0-1,6 2 1,15 5-19,30 10 1,-35-14 15,0 1 0,-1 1 0,27 14 1,-43-20 1,1 1 1,-1-1 0,0 0 0,0 1-1,0 0 1,0 0 0,0-1-1,0 1 1,0 0 0,-1 0 0,1 1-1,-1-1 1,1 0 0,-1 0 0,0 1-1,0-1 1,0 1 0,0-1 0,0 1-1,-1-1 1,1 1 0,-1 0 0,0-1-1,1 1 1,-1 0 0,-1-1-1,1 1 1,0 0 0,-1 2 0,0-2 0,0 0 1,-1 1-1,1-1 1,-1 0-1,0 0 1,1 0-1,-2 0 1,1-1-1,0 1 0,0 0 1,-1-1-1,1 0 1,-1 1-1,0-1 1,0 0-1,0 0 1,0-1-1,0 1 1,0-1-1,0 1 1,-5 0-1,-2 1-60,-1-1-1,1-1 1,-1 0-1,-20 0 1,18-1-471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4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31847,'0'0'488,"21"62"-688,-18-36-528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29526,'0'0'1561,"1"-18"-1432,6-73 360,-7 104-346,0 46-124,1 87 37,0-137-57,0 0 0,0 1 0,0-1 1,1-1-1,1 1 0,0 0 0,0 0 0,0-1 0,1 1 1,0-1-1,1 0 0,0-1 0,0 1 0,1-1 1,0 0-1,0 0 0,0-1 0,1 1 0,0-2 0,0 1 1,1-1-1,0 0 0,0 0 0,0-1 0,0 0 1,0-1-1,1 1 0,0-2 0,0 1 0,12 1 0,0-2-8,0-1-1,1 0 1,-1-2-1,31-4 1,-37 2 0,0 0 1,-1-1-1,0-1 1,0 0-1,0-1 1,-1 0-1,17-11 0,-20 10 4,1 0 0,-1-1-1,0-1 1,-1 1-1,0-2 1,-1 1-1,1-1 1,-2 0-1,1-1 1,10-20 0,-12 16 13,0 1 1,-1-1 0,-1 0-1,0 0 1,-1-1 0,-1 1 0,0-1-1,0-22 1,-2-108 88,0 146-95,-1 0 0,1 0 0,0 0 0,0-1 0,0 1 0,0 0 0,0 0 0,0 0 0,0-1 0,-1 1 0,1 0-1,0 0 1,0 0 0,0 0 0,0 0 0,-1 0 0,1-1 0,0 1 0,0 0 0,0 0 0,-1 0 0,1 0 0,0 0 0,0 0-1,0 0 1,-1 0 0,1 0 0,0 0 0,0 0 0,0 0 0,-1 0 0,1 0 0,0 0 0,0 0 0,-1 0 0,1 0-1,0 0 1,0 0 0,-1 1 0,-3-1 20,4 0-37,0 4-11,0 8 30,1 0 0,0 0 0,1 0 0,0 0 0,1 0 0,1 0 0,-1 0 0,2-1 0,0 0 0,8 14 0,17 27 18,2-1 1,2-1-1,3-3 0,72 75 1,-105-118-147,1 0 0,-1 0 0,0-1 0,1 1 0,0-1 0,0 0 0,0 0 0,0-1 0,0 0 0,0 0 0,1 0 0,-1 0 0,1-1 0,-1 0 1,1 0-1,0-1 0,-1 1 0,11-2 0,-3 1-7043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2:4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32247,'0'0'280,"-9"5"-392,30 11 16,-1-2-24,-2-4-328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31935,'0'0'188,"-28"17"-149,-86 54-27,109-67-12,-1 1 1,0-1-1,1 1 1,0 0 0,-8 11-1,11-13 2,0 1 1,0-1-1,0 1 0,1 0 0,-1-1 0,0 6 0,0 0 5,-1 2-3,0 0 1,1 0-1,0 0 0,1 0 1,1 0-1,0 0 0,1 13 1,0-19-11,-1 1 1,1-1-1,0 1 0,1-1 1,-1 0-1,1 0 1,0 1-1,0-1 0,1-1 1,0 1-1,-1 0 1,2 0-1,-1-1 0,0 0 1,9 8-1,-9-9-12,1-1 0,-1 1-1,1-1 1,0 0 0,-1 0-1,1 0 1,0 0 0,1-1-1,-1 0 1,0 1 0,0-2-1,1 1 1,-1 0-1,0-1 1,1 0 0,-1 0-1,0 0 1,1 0 0,-1-1-1,9-2 1,-8 1 3,1 0 0,-1-1 0,0 0 0,0 0-1,0 0 1,0 0 0,0-1 0,-1 0 0,1 0 0,-1 0 0,0 0-1,-1-1 1,1 0 0,5-8 0,-3 0-5,1 0-1,-2-1 1,0 0 0,0 0-1,-1 0 1,-1 0-1,0-1 1,-1 1 0,-1-1-1,0-22 1,-1 35 42,0 0-1,0 0 1,0 0 0,-1 0 0,1 1-1,0-1 1,-1 0 0,1 0-1,-1 0 1,1 1 0,-1-1 0,0 0-1,0 1 1,0-1 0,0 1-1,0-1 1,0 1 0,0-1 0,0 1-1,-1 0 1,1 0 0,-1-1-1,1 1 1,-1 0 0,1 0-1,-1 0 1,1 1 0,-1-1 0,0 0-1,-2 0 1,-4-1 49,0 1 0,0 0 0,0 0 0,-1 1-1,-11 0 1,4 1-41,15-1-30,1 1 0,-1-1 1,1 0-1,0 1 0,-1 0 0,1-1 0,0 1 0,-1-1 0,1 1 0,0-1 0,0 1 1,-1 0-1,1-1 0,0 1 0,0-1 0,0 1 0,0 0 0,0-1 0,0 1 0,0 0 1,0-1-1,0 1 0,0 0 0,0-1 0,1 2 0,-1-1 0,0 3 0,1 1-1,0-1 1,0 0 0,0 1 0,1-1-1,0 0 1,0 1 0,0-1 0,0 0-1,0-1 1,1 1 0,0 0 0,5 6-1,7 5-2,26 21 1,-41-35 2,27 21-28,1-1 1,1-1 0,1-2-1,1 0 1,0-2 0,1-2-1,35 11 1,-63-23-115,0-2-1,0 1 1,1 0 0,-1-1 0,8 0-1,-6 0-853,1 0-3519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32071,'0'0'340,"8"7"-359,15 15 27,-4-4-2,21 17-1,-35-31-5,1 0 0,-1-1 0,1 1 0,0-1 1,-1 0-1,2-1 0,-1 1 0,0-1 0,12 2 0,-13-3-3,1 0-1,-1-1 0,0 1 0,0-1 1,1-1-1,-1 1 0,0-1 1,0 0-1,0 0 0,0 0 1,0 0-1,0-1 0,0 0 1,0 0-1,0-1 0,-1 1 0,1-1 1,-1 0-1,0 0 0,0-1 1,0 1-1,0-1 0,0 0 1,-1 0-1,3-4 0,16-22-10,-14 19 5,0-1-1,1 1 1,10-10-1,-18 21 11,-1 0 0,0 0-1,1 0 1,-1 0 0,1 0-1,-1 0 1,1 0 0,-1 0-1,0 0 1,1 0 0,-1 0-1,1 0 1,-1 0 0,1 0-1,-1 0 1,0 0-1,1 1 1,-1-1 0,1 0-1,-1 0 1,0 0 0,1 1-1,-1-1 1,0 0 0,1 0-1,-1 1 1,0-1 0,1 0-1,-1 1 1,0-1 0,0 0-1,1 1 1,-1-1 0,0 1-1,0-1 1,0 0 0,1 1-1,-1-1 1,0 1 0,0-1-1,0 1 1,9 22 10,-7-20-4,11 37-23,-6-19 46,0-1-1,11 21 1,-15-36-76,0-1 0,0 1 0,0 0 0,0-1 0,1 0 0,-1 0 0,1 0 0,0 0 0,0 0 0,1-1 0,-1 0 0,1 0 0,5 3 0,5-2-1022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32215,'0'0'119,"-25"14"-89,-77 47 8,99-59-38,0 0 0,0 0 1,0 0-1,0 1 0,1-1 1,-1 1-1,1 0 0,0 0 0,-1 0 1,-1 3-1,4-4-1,-1-1 1,1 1-1,-1 0 0,1 0 1,0-1-1,-1 1 0,1 0 0,0 0 1,0 0-1,0-1 0,1 3 1,-1 6-5,0-4 3,-1 0 0,1 1 0,0-1-1,1 0 1,-1 1 0,1-1 0,0 0-1,1 0 1,0 0 0,0 0 0,0 0-1,0 0 1,1-1 0,0 1 0,0-1-1,1 0 1,0 0 0,-1 0 0,2 0-1,-1 0 1,6 4 0,53 41-32,-48-40 26,0 1 1,-1 0 0,0 1 0,21 25-1,-34-35 10,0-1-1,0 0 0,-1 1 0,1 0 1,0-1-1,0 1 0,-1-1 1,1 1-1,-1 0 0,0 0 1,0-1-1,1 1 0,-1 0 1,0 0-1,0-1 0,0 1 1,-1 0-1,1-1 0,0 1 1,-1 0-1,1 0 0,-1-1 1,0 1-1,1-1 0,-1 1 0,0-1 1,0 1-1,0-1 0,0 1 1,0-1-1,0 0 0,0 1 1,-1-1-1,1 0 0,0 0 1,-3 1-1,-2 3-2,0-1 0,0 0 0,-1 0 0,1 0 0,-1-1 0,0 0 0,-10 2 1,10-3-55,0-1 0,0 1 0,0-1 0,0-1 1,-1 0-1,1 0 0,0 0 0,0-1 0,0 0 1,-10-2-1,-4-13-913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194 145 31887,'0'0'147,"26"-10"-189,85-33 56,-106 41-15,0 0 1,0 0 0,0-1-1,-1 1 1,1-1 0,-1 0-1,1-1 1,-1 1 0,7-9-1,-10 10 6,0 0-1,1 0 1,-1-1-1,-1 1 0,1 0 1,0-1-1,0 1 1,-1-1-1,1 1 1,-1-1-1,0 1 0,0-1 1,0-2-1,0 4-2,-1 0-1,1 0 1,0 0-1,-1 0 1,1 0 0,-1 1-1,1-1 1,-1 0-1,1 0 1,-1 1-1,0-1 1,1 0 0,-1 1-1,0-1 1,1 1-1,-1-1 1,0 1-1,0-1 1,0 1 0,0-1-1,1 1 1,-1 0-1,0-1 1,0 1-1,0 0 1,0 0-1,0 0 1,0 0 0,-1 0-1,-35-3 16,29 3-9,-14-1 12,-1 2 0,-39 4 0,51-2-17,-1-1 1,1 1-1,0 1 1,0 0 0,0 1-1,0 0 1,-9 7-1,9-6 4,0 2 0,1-1 0,0 1-1,1 1 1,-1 0 0,2 0 0,-10 12 0,14-14-4,-1 0 1,2 0 0,-1 0-1,1 1 1,0-1 0,0 1 0,1-1-1,0 1 1,0 0 0,1 0-1,0 0 1,1 11 0,0-15-4,0 0 0,0 0-1,1 0 1,0 0 0,0 0 0,0 0 0,0 0 0,0 0-1,1 0 1,0 0 0,0-1 0,0 1 0,0-1 0,0 0-1,6 7 1,-3-5-1,1 0 1,0-1-1,0 0 0,0 1 1,0-2-1,1 1 0,-1-1 0,10 3 1,6 1-4,-1-1 1,2-1-1,-1-1 1,43 1-1,-41-3 43,1-2 0,47-5-1,-64 4-272,-1-1 0,0 0 1,1 0-1,-1-1 0,0 0 0,0 0 0,0 0 0,-1-1 0,1 0 0,-1 0 0,0-1 0,0 0 0,8-8 0,3-9-10791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3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23901,'0'0'8391,"-1"29"-8365,-3 96-10,4-118-16,0 1 1,0 0 0,1-1-1,0 1 1,0 0 0,1-1 0,0 1-1,0-1 1,1 0 0,-1 0-1,2 0 1,-1 0 0,7 9 0,0 0 1,-4-7 2,-1 0 0,2 0 0,-1-1 1,14 14-1,-16-19-3,-4-3-1,1 0 1,-1 0-1,0 0 0,1-1 0,-1 1 0,1 0 0,-1 0 1,0 0-1,1 0 0,-1-1 0,1 1 0,-1 0 0,0 0 1,1-1-1,-1 1 0,0 0 0,1 0 0,-1-1 0,0 1 1,0 0-1,1-1 0,-1 1 0,0-1 0,0 1 0,0 0 1,0-1-1,1 1 0,-1-1 0,0 1 0,0 0 0,0-1 0,0 1 1,0-1-1,0 1 0,0-1 0,0 1 0,0 0 0,0-2 1,0 0-1,5-20-45,2 0-1,0 1 1,18-37 0,-21 50 15,0 0 1,1 0-1,0 1 1,1-1 0,0 1-1,0 1 1,0-1-1,1 1 1,0 0-1,0 1 1,1-1-1,10-5 1,11-1-739,-4 1-1037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3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29798,'0'0'2413,"-26"1"-2386,24 0-25,0 0 0,1 1 0,-1-1 0,0 1 0,1-1 0,0 1 0,-1-1 1,1 1-1,0 0 0,0 0 0,0 0 0,0 0 0,0-1 0,0 1 0,0 0 1,1 1-1,-1-1 0,1 0 0,0 0 0,-1 3 0,0 50 12,1-41-12,0-10-1,0 15 10,0 1 1,6 32-1,-5-46-10,1 0 1,0 0-1,0 0 1,0-1-1,0 1 0,1-1 1,0 1-1,0-1 0,1 0 1,-1 0-1,1 0 1,8 7-1,-8-4-178,-4-5-230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3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25117,'0'0'6282,"3"0"-6093,2 1-154,-1 0 0,1 0-1,-1 1 1,1 0 0,-1 0 0,0 0-1,0 0 1,0 1 0,0-1-1,-1 1 1,5 4 0,42 40 47,-47-43-71,0 0 0,0 0 1,-1 0-1,0 1 0,1-1 0,-1 1 1,-1-1-1,1 1 0,-1 0 0,0 0 1,0 0-1,0 0 0,-1 0 0,1 0 1,-1 0-1,0 0 0,-2 6 1,2 3 17,0-12-25,-1 0-1,1 0 1,-1 1 0,0-1-1,1 0 1,-1 0 0,0 0-1,0-1 1,0 1 0,-1 0-1,1 0 1,0 0 0,-1-1-1,1 1 1,-1-1 0,0 1-1,1-1 1,-1 0 0,0 0-1,-3 2 1,-41 20 6,45-23-9,-16 6-8,0 0-1,-1-2 1,1 0 0,-1-1 0,0-1-1,0 0 1,0-1 0,0-1 0,0-1 0,0-1-1,0 0 1,1-1 0,-21-7 0,-1-8-686,8-6-1890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3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90 30414,'0'0'773,"-7"-12"-455,-23-39-126,29 49-156,0-1-1,-1 1 1,1 0-1,-1 0 0,1 0 1,-1 0-1,0 0 0,1 1 1,-1-1-1,0 1 1,0-1-1,-3-1 0,5 3-27,-1 0-1,1 0 1,-1 0-1,0-1 1,1 1-1,-1 0 0,0 0 1,1 0-1,-1 0 1,1 0-1,-1 0 1,0 1-1,1-1 1,-1 0-1,0 0 0,1 0 1,-1 0-1,1 1 1,-1-1-1,1 0 1,-1 1-1,1-1 1,-1 0-1,1 1 0,-1-1 1,1 1-1,-2 0 1,0 3-3,0 0 0,-1 0 1,1 0-1,1 0 0,-1 0 1,0 0-1,1 1 0,-1 5 1,-7 46-5,3 0 0,3 1 0,3 62 0,1-54 3,22 261-3,28 0 5,-16-108-3,11 146 32,-2 535 0,-44-444-58,8-470-257,-5-14 99,-3-9-118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3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77 392 31127,'0'0'1047,"-12"-2"-965,-40-8-40,39 6-29,13 4-9,21 0-31,127 2 20,-15 0 22,195-20 1,-68-23 15,26-4 16,2 23-14,-136 20-20,160 19-1,456 31 4,-430-61 31,143 5-1,-469 8-45,245 15 0,31-1-1,-215-13 0,-10 0 2,0-2 0,71-11 1,64-23 0,302-41 3,-392 64-6,0-4 0,179-50 0,-218 43 0,128-35-3,-160 50 2,0 1 0,1 2-1,53-1 1,19 5-31,121 2-47,-78 20 72,-55-4 5,288 30-222,-296-44 138,-65-3 76,-8-8 11,-16 8 122,-2 4-104,-10 26-18,0-3-1,1 1 0,-10 50 0,-40 605 129,56-406-90,-4 69-15,3-279-16,-28 529 16,31-530-20,-19 115 0,-28 62-1,25-138 2,4 1-1,-7 131 0,21 299-36,5-536 32,0 1 0,-1-1 1,1 0-1,0 1 0,0-1 0,-1 0 1,1 0-1,0 0 0,0 1 1,-1-1-1,1-1 0,-2 1 0,-4 0-2,-63 9-4,-87 21-1,91-15 1,-110 10 0,-203-21-30,309-5 31,-675-6 70,459 6-63,-679 9 21,879-5-6,-447-6 20,337-29-40,129 18 1,-87-6 0,-314 15 8,267 7-4,146-1-4,0-3 1,0-2-1,-88-18 0,-269-53 8,-2 28 3,360 41-9,-286-5 8,295 11-8,-113 14-64,158-14 63,0 0 0,0 0 0,0 1 1,0-1-1,0 0 0,0 0 0,0 1 0,0-1 0,0 0 1,-1 0-1,1 1 0,0-1 0,0 0 0,0 0 0,0 0 0,0 1 1,-1-1-1,1 0 0,0 0 0,0 0 0,0 0 0,-1 0 1,1 1-1,0-1 0,0 0 0,-1 0 0,1 0 0,0 0 1,0 0-1,-1 0 0,1 0 0,0 0 0,0 0 0,-1 0 0,1 0 1,0 0-1,-1 0 0,-4 0 3,1-1-1,-1 0 1,0 0-1,0 0 1,1 0 0,-1-1-1,1 0 1,-1 0-1,1 0 1,0 0 0,-8-6-1,-5-5 16,-22-22-1,7 5-4,0 1 19,29 28-31,2 1-7,-2-2 7,0 0 6,0-1 0,0 1 0,0-1 1,0 0-1,1 1 0,0-1 0,-1 0 1,-1-4-1,2-1-8,0 0 0,1 0 0,0 0 0,1 0 1,-1 0-1,2 0 0,1-15 0,-1 11 1,1 0 1,0-1 0,1 0 0,1 1 0,0-1 0,6-11 0,12-39 0,-11 13-65,-2 0 0,3-78 0,-11 87-460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39:2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6 25421,'0'0'5216,"-24"-5"-4792,13 4-472,0 1 0,0 0 0,0 1 0,0 0 0,0 1 0,0 0 0,0 1 0,-19 8 0,-28 16-29,-49 26 68,105-52-4,0 0 0,0 1 0,1-1 1,-1 1-1,1-1 0,-1 1 1,1-1-1,-1 1 0,1 0 1,0 0-1,0 0 0,0 0 1,0 0-1,0 0 0,0 0 1,1 0-1,-1 0 0,1 0 1,-1 1-1,1-1 0,0 0 1,0 0-1,0 0 0,0 1 1,0-1-1,0 0 0,1 3 0,0 9 16,-1-13-6,0 1 0,1 0 0,-1-1-1,1 1 1,0-1 0,-1 1 0,1-1-1,0 1 1,0-1 0,0 0 0,0 1-1,0-1 1,0 0 0,1 0 0,-1 1-1,0-1 1,1 0 0,-1-1 0,1 1-1,-1 0 1,1 0 0,-1 0 0,1-1-1,-1 1 1,1-1 0,1 1-1,10 3-15,0-1 0,16 2-1,-17-3 42,15 2-4,59 14 1,-77-15-35,-1-1 1,0 1-1,-1 1 0,1-1 1,-1 1-1,1 1 1,-1-1-1,7 7 0,-13-10 29,0 0-1,0 0 0,0 0 0,0 1 0,0-1 0,0 0 0,0 0 1,0 1-1,0-1 0,-1 0 0,1 1 0,-1-1 0,1 1 0,-1-1 1,1 0-1,-1 1 0,0-1 0,0 1 0,1 0 0,-1-1 1,0 1-1,-1-1 0,1 1 0,0-1 0,0 1 0,-1-1 0,1 1 1,-1-1-1,1 1 0,-1-1 0,1 0 0,-1 1 0,0-1 0,0 0 1,0 0-1,0 1 0,0-1 0,0 0 0,0 0 0,0 0 1,0 0-1,0 0 0,-1 0 0,-1 0 0,-8 4 132,-1 0 0,1-1 0,-1-1 0,0 0-1,0 0 1,-1-2 0,-22 2 0,-26-6-1008,1-5-4595,44 5-13277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0 28302,'0'0'2165,"-31"5"-2450,-98 19 416,114-21-111,1 1 0,1 1-1,-1 0 1,1 1 0,0 0-1,-14 9 1,8-4-17,-2 0 86,0 1-1,1 1 0,0 0 0,1 2 1,-21 21-1,38-34-82,1 0-1,-1 0 1,1 0-1,-1-1 1,1 2 0,0-1-1,0 0 1,0 0-1,0 0 1,0 0 0,1 1-1,-1-1 1,1 0-1,-1 1 1,1-1 0,0 0-1,0 1 1,0-1-1,0 1 1,0-1 0,1 0-1,-1 1 1,1-1 0,1 4-1,-1-3-10,1 1 0,0-1 0,0 0 1,0 0-1,0 0 0,0 0 0,1-1 0,-1 1 0,1-1 0,0 1 0,0-1 0,0 0 0,0 0 1,5 3-1,10 2-49,-1 0 0,1-1 0,0-1 0,24 4 0,77 5-82,-76-10 107,71 14 1,-106-16 51,-1 0 1,0 0 0,0 1-1,0-1 1,9 6-1,-14-7 2,0 1 0,0-1 0,-1 0 0,1 1 0,-1 0 0,1-1 0,-1 1 0,1 0 0,-1-1 0,0 1 0,0 0 0,0 0 0,0 0 0,0 0 0,-1 0 0,1 0 0,0 1 0,-1-1 0,0 0 0,1 0 0,-1 0 0,0 4 0,-1-4-12,1 0-1,-1 1 1,0-1-1,0 0 1,0 0 0,0 0-1,-1 0 1,1 0-1,0 0 1,-1 0 0,1 0-1,-1 0 1,0-1-1,0 1 1,1-1 0,-1 1-1,0-1 1,-4 2-1,-45 25 16,40-23-19,-5 3-87,-1 0-1,1-1 0,-2-1 1,1-1-1,-1-1 1,1 0-1,-1-1 1,-34 1-1,31-6-3647,8-12-11658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1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21885,'0'0'8779,"0"-32"-8071,0 15-343,0 20-176,2 28-136,3-7-36,2 0 0,0-1 0,21 44 0,-28-65-17,1-2 0,-1 1 0,0 0 0,0 0 0,1-1 0,-1 1 0,0-1 0,1 1 0,-1 0 0,1-1 0,-1 1 0,1-1 0,-1 1 0,1-1 0,-1 1 0,1-1 0,0 1 0,-1-1 0,1 0 0,-1 1 0,2-1 0,0 1 1,0-3 0,0 1-1,-1-1 0,1 0 1,-1 1-1,1-1 0,-1 0 1,0 0-1,0 1 1,0-1-1,0 0 0,0 0 1,0-1-1,0 1 1,-1 0-1,1-2 0,2-5 1,3-3-2,1 1 0,0-1 0,1 1 0,0 0 0,1 0 1,0 1-1,1 1 0,21-18 0,-28 25-1,1 0 0,-1 0 0,1 1 0,0-1 1,0 1-1,0-1 0,0 1 0,0 0 0,5 0 0,-8 1 2,1 0-1,-1-1 1,1 1 0,-1 0-1,0 0 1,1 0-1,-1 0 1,1 1 0,-1-1-1,1 0 1,-1 1-1,1-1 1,-1 1 0,0-1-1,1 1 1,-1-1-1,0 1 1,1 0 0,-1 0-1,0 0 1,0 0-1,0 0 1,0 0 0,0 0-1,0 0 1,1 2 0,4 11 18,-2-1 0,0 1 0,-1 0 0,0 0 0,-1 0 0,0 0 0,-1 25 0,-1-38-35,0-1 0,0 0 0,0 1 0,0-1 0,0 1 0,0-1 1,0 1-1,0-1 0,0 0 0,0 1 0,0-1 0,0 0 0,1 1 0,-1-1 1,0 1-1,0-1 0,0 0 0,1 1 0,-1-1 0,0 0 0,1 0 1,-1 1-1,0-1 0,0 0 0,1 0 0,-1 1 0,0-1 0,1 0 1,-1 0-1,1 0 0,-1 0 0,0 1 0,1-1 0,-1 0 0,1 0 0,-1 0 1,0 0-1,1 0 0,-1 0 0,1 0 0,-1 0 0,0 0 0,1 0 1,0 0-1,5 0-1236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1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31567,'0'0'539,"-12"19"-361,-35 63-163,45-80-17,1 0-1,0 1 1,0-1-1,0 0 1,1 1 0,-1-1-1,0 0 1,1 1 0,0-1-1,-1 1 1,1 4 0,0-6-1,1 1 1,-1-1-1,0 0 1,1 0 0,-1 0-1,1 0 1,-1 0 0,1 1-1,-1-1 1,1 0 0,0 0-1,0 0 1,-1-1-1,1 1 1,0 0 0,2 1-1,0 0-7,1 0 0,0 0 0,-1-1 0,1 1-1,0-1 1,0 0 0,0 0 0,7 1 0,-8-2 1,7 2-42,0-1 0,0 0 1,0-1-1,0 0 1,0-1-1,11-1 0,-19 2 44,0-1 0,0 1 0,0-1 0,0 0 0,0 1 0,0-1 0,0 0 0,0 0 0,0-1 0,0 1 0,0 0 0,0 0 0,-1-1 0,1 1 0,-1-1 0,1 0 0,-1 1 0,1-1-1,-1 0 1,0 0 0,0 0 0,0 0 0,0 0 0,0 0 0,-1 0 0,1 0 0,0 0 0,-1 0 0,0 0 0,1-1 0,-1 1 0,0-3 0,-1 3 9,1 1 1,-1 0-1,1-1 1,-1 1 0,0-1-1,0 1 1,1 0-1,-1 0 1,0 0 0,0-1-1,0 1 1,-1 0-1,1 0 1,0 0-1,0 1 1,0-1 0,-1 0-1,1 0 1,0 1-1,-1-1 1,1 0-1,-1 1 1,1 0 0,-1-1-1,-1 1 1,-44-9 185,46 9-182,-35-4 287,-45 2 0,80 2-320,4 0-20,12 1 42,0 1-1,0 1 0,0 0 0,-1 1 1,15 6-1,16 5 3,12 4-66,-43-13-89,0-1 1,0-1-1,1 0 0,-1-1 0,30 3 0,-29-6-1803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31455,'0'0'853,"2"2"-835,1 4-16,0 0 1,0 0 0,0 1 0,3 10-1,-5-12-2,0-1-1,0 1 0,1-1 0,0 1 0,0-1 0,0 1 1,0-1-1,1 0 0,0 0 0,0 0 0,0 0 0,0-1 1,0 1-1,8 5 0,-9-8-7,-1-1-1,1 1 1,0 0 0,0 0 0,0-1-1,0 1 1,0-1 0,0 0 0,1 1-1,-1-1 1,0 0 0,0 0-1,0 0 1,0-1 0,0 1 0,0 0-1,0-1 1,0 1 0,0-1 0,0 0-1,0 0 1,2-1 0,3-2-6,-1-1 0,0 1 0,0-1-1,8-10 1,0 2 12,-13 12 3,-1 1 0,0 0 1,1-1-1,-1 1 0,1 0 0,-1 0 0,1-1 0,-1 1 0,1 0 0,-1 0 0,1 0 1,-1-1-1,1 1 0,0 0 0,-1 0 0,1 0 0,-1 0 0,1 0 0,-1 0 0,1 0 1,-1 0-1,1 1 0,-1-1 0,1 0 0,0 0 0,-1 0 0,1 0 0,-1 1 1,0-1-1,1 0 0,-1 1 0,1-1 0,-1 0 0,1 1 0,-1-1 0,0 0 0,1 1 1,-1-1-1,0 1 0,1-1 0,-1 1 0,0-1 0,1 1 0,-1-1 0,0 1 0,0-1 1,0 1-1,12 32 75,-9-25-67,0 1-1,19 43 15,-20-48-24,-1-1 1,2 1-1,-1-1 1,0 0-1,0 0 0,1 0 1,0 0-1,0 0 1,0 0-1,0-1 0,5 4 1,-5-5-9,-1 0 1,1 0-1,0 0 1,0-1-1,0 1 1,0-1-1,0 1 1,0-1-1,0 0 1,0 0-1,0 0 1,0-1-1,0 1 1,0-1-1,0 0 1,0 1-1,0-1 1,0 0-1,0-1 1,-1 1-1,1-1 1,0 1-1,-1-1 0,3-2 1,7-5-14,-1-1 0,0-1 0,16-18 0,-17 17 1,-10 12 23,0-1-1,1 1 1,-1-1-1,0 1 0,1 0 1,-1-1-1,1 1 1,-1 0-1,1-1 0,-1 1 1,1 0-1,-1-1 1,1 1-1,-1 0 0,1 0 1,-1 0-1,1-1 1,-1 1-1,1 0 0,-1 0 1,1 0-1,-1 0 1,1 0-1,-1 0 0,1 0 1,0 0-1,-1 0 1,1 0-1,-1 1 0,1-1 1,-1 0-1,1 0 1,-1 0-1,1 1 0,-1-1 1,1 0-1,-1 1 1,1-1-1,-1 0 0,0 1 1,1-1-1,-1 0 1,0 1-1,1-1 0,-1 1 1,0-1-1,1 1 1,-1-1-1,0 1 0,0-1 1,1 1-1,-1-1 0,0 1 1,1 0-1,3 5 5,0-1 1,0 0 0,1 0 0,0-1 0,0 1 0,0-1 0,0 0-1,1 0 1,0-1 0,0 0 0,0 0 0,11 4 0,-5-4-11,-1-1 1,1 0-1,0 0 0,0-2 1,0 1-1,17-3 1,-18 0-1,0-1 0,0 0 0,0 0 0,0-2 0,-1 1 0,0-1 0,1-1 1,-2 0-1,18-13 0,-20 13 5,1 0 0,-1-1 0,0 0 0,0 0 0,6-9 0,-11 12 7,1 0 0,-1 0 0,0-1 0,0 1 0,0-1 0,-1 1 0,1-1 0,-1 0 0,0 0 0,-1 0 0,1 1 0,-1-7 1,0 10-5,-1-1 0,1 1 0,-1 0 1,1-1-1,-1 1 0,0 0 0,1-1 0,-1 1 1,0 0-1,0 0 0,0 0 0,0 0 1,0 0-1,0 0 0,0 0 0,0 0 1,-1 0-1,1 0 0,0 1 0,-1-1 1,1 0-1,0 1 0,-1-1 0,1 1 1,0-1-1,-1 1 0,1 0 0,-1 0 1,1 0-1,-2 0 0,-10-2 26,0 1 0,-16 0-1,22 1-19,-5 0 1,0 1 0,-1 0 1,1 0-1,0 1 0,-19 6 0,26-6-9,0 0 1,0 0-1,0 1 1,0-1-1,1 1 1,-1 0-1,1 0 1,0 0-1,0 1 1,0 0-1,0 0 1,0 0-1,1 0 1,0 0-1,-5 9 1,6-9-3,1 0 0,-1 0 0,1 0 0,0 1 0,0-1 0,0 0 0,1 0 0,0 1 0,-1-1 0,1 1 0,1-1 1,-1 0-1,1 1 0,0-1 0,0 0 0,0 0 0,0 0 0,1 0 0,0 0 0,-1 0 0,1 0 0,1 0 0,-1 0 0,1-1 0,-1 1 0,5 3 0,4 1 1,0 0 0,0-1 0,0 0 0,1-1 0,0 0 0,1-1 0,-1 0 0,1-1 0,0-1 0,19 3 0,3-1-86,0-3 0,60-2 0,-62-3-574,-5-7-1560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31607,'0'0'768,"0"24"-776,0-3 0,0 6-8,0 0-32,0 5-48,0 11-136,0-8-440,0-9-5378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4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94 31223,'0'0'812,"-1"0"-812,1 0 1,0-1 0,0 1-1,0 0 1,-1 0-1,1 0 1,0 0 0,0 0-1,0 0 1,-1-1-1,1 1 1,0 0-1,0 0 1,-1 0 0,1 0-1,0 0 1,0 0-1,-1 0 1,1 0 0,0 0-1,0 0 1,-1 0-1,1 0 1,0 0-1,0 0 1,-1 0 0,1 0-1,0 1 1,0-1-1,-1 0 1,1 0 0,0 0-1,0 0 1,0 0-1,-1 1 1,1-1-1,0 0 1,0 0 0,0 0-1,0 0 1,-1 1-1,1-1 1,0 0 0,0 0-1,0 1 1,0-1-1,0 0 1,-1 5-1,0 0 0,0 1 0,0-1 0,1 0 0,0 0 0,1 8 0,0 4 1,22 274 25,-18-232-8,-4-42 13,-1-53-28,-1-63-135,0-74-171,2 160 276,1 1 1,0 0-1,0 0 1,1 0-1,1 1 1,0-1-1,0 1 1,1-1-1,1 1 1,11-17-1,-14 23 26,1 0-1,1-1 1,-1 1-1,1 0 1,0 1-1,0-1 1,0 1-1,1 0 1,0 1-1,-1-1 1,1 1-1,0 0 1,1 1-1,-1-1 1,0 1-1,1 0 1,-1 1-1,1-1 1,0 2 0,9-2-1,-15 2 4,1 0-1,-1 0 1,1 0-1,-1 0 0,1 0 1,-1 1-1,0-1 1,1 0-1,-1 1 1,1-1-1,-1 1 1,1-1-1,-1 1 1,0-1-1,1 1 1,-1 0-1,0 0 1,0 0-1,0 0 1,2 1-1,-2 0 13,0 1-1,0-1 0,0 0 0,-1 0 1,1 1-1,0-1 0,-1 0 1,0 1-1,0-1 0,1 1 0,-2 3 1,2 13 72,-1-12-23,0 0 0,0 0 0,-2 14 1,1-18-55,1-1 1,-1 0-1,0 0 1,0 1-1,0-1 1,0 0 0,0 0-1,0 0 1,0 0-1,-1 0 1,1-1-1,-1 1 1,0 0-1,1-1 1,-1 1 0,-2 1-1,-6 3-76,1 0 0,0-1 0,-1 0 0,0-1 0,0 0-1,-1 0 1,1-1 0,-1 0 0,1-1 0,-1 0 0,-17 0 0,19-2-1438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22301,'0'0'8735,"-22"18"-8534,-68 57-74,86-72-111,1 0 0,-1 0 0,1 1-1,-1 0 1,1 0 0,0 0 0,-2 5 0,4-7-5,1-1 0,-1 0 0,1 1 1,0-1-1,-1 1 0,1-1 0,0 1 0,0-1 0,0 1 1,0-1-1,0 1 0,1 1 0,0 7 37,-1-7-45,0 0 1,0 0-1,0 0 1,0 0-1,1 0 0,0 0 1,-1-1-1,1 1 0,0 0 1,0 0-1,3 3 1,-1-1-5,0-1 1,1 0 0,0 0-1,0-1 1,5 4-1,-4-2 2,31 21-46,-27-20 36,0 0-1,0 0 0,-1 1 1,15 15-1,-21-19 12,0 0 0,0-1 0,0 1 1,-1 0-1,1 0 0,-1 1 0,0-1 0,0 0 1,0 0-1,0 0 0,0 1 0,-1-1 0,0 1 1,1-1-1,-1 0 0,0 1 0,-1-1 0,1 1 1,-1-1-1,0 4 0,-1-3 3,0 0 1,0 0-1,0 0 1,0 0-1,-1 0 0,1 0 1,-1-1-1,0 1 0,-1-1 1,1 0-1,0 0 1,-1 0-1,-3 2 0,-6 4 19,-1 0 0,-19 9 0,-4-4 21,35-13-81,-1 0 0,1-1 0,-1 1 0,0-1 0,1 0-1,-1 1 1,0-1 0,1-1 0,-1 1 0,0 0 0,1-1 0,-4 0 0,-4-6-700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67 127 31543,'0'0'120,"26"-10"-324,81-34 208,-60 20-15,-45 23 10,0-1-1,0 1 1,-1-1-1,1 0 1,0 1-1,-1-1 1,1 0-1,-1 0 1,2-4-1,-3 6 14,1-1 0,-1 1 0,0-1 0,1 1 0,-1-1 0,0 1 0,0-1 0,0 1-1,1-1 1,-1 1 0,0-1 0,0 0 0,0 1 0,0-1 0,0 1 0,0-1 0,0 1 0,0-1 0,0 0-1,0 1 1,-1-1 0,1 1 0,0-1 0,0 1 0,0-1 0,-1 1 0,1-1 0,0 1 0,-1-1-1,1 1 1,0-1 0,-1 1 0,1-1 0,-1 1 0,1-1 0,0 1 0,-1 0 0,1-1 0,-1 1-1,1 0 1,-1 0 0,1-1 0,-1 1 0,0 0 0,0 0 0,-29-5 87,27 5-89,-17-1 19,0 0 1,0 1 0,-35 6-1,49-5-25,0 0-1,0 1 0,0 0 0,0 0 0,0 0 0,1 1 0,-1 0 0,1 0 0,0 1 0,0-1 0,0 1 0,0 0 0,0 0 0,1 1 0,0-1 0,-5 8 0,7-7-2,-1-1-1,1 0 0,1 1 0,-1-1 1,1 1-1,0 0 0,0-1 1,0 1-1,0 0 0,1 0 0,0 0 1,0 0-1,0-1 0,1 1 1,0 0-1,0 0 0,0-1 0,0 1 1,1 0-1,-1-1 0,1 1 0,1-1 1,-1 0-1,0 0 0,1 0 1,0 0-1,4 4 0,5 3-4,2 0 0,-1-2-1,1 1 1,1-2 0,-1 0 0,31 12-1,-23-13-256,0 0-1,1-1 1,0-1-1,30 2 1,-24-6-1484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28790,'0'0'3385,"-6"24"-3402,-20 79 39,24-98-20,1 1 0,0-1 0,0 1 0,1-1 0,-1 1 0,1 0 0,0-1 0,1 1 0,0-1 0,-1 1-1,2-1 1,1 6 0,-2-8-5,0-1 0,1 1-1,-1-1 1,1 0 0,0 1-1,-1-1 1,1 0 0,0 0-1,0 0 1,0-1 0,1 1-1,-1 0 1,0-1 0,1 1 0,-1-1-1,1 0 1,4 2 0,-5-2-18,0 0 1,1-1-1,-1 1 1,0 0 0,1-1-1,-1 1 1,1-1 0,-1 0-1,1 0 1,-1 0 0,0 0-1,1 0 1,-1 0 0,1-1-1,-1 1 1,1-1 0,-1 0-1,0 1 1,0-1 0,1 0-1,-1-1 1,0 1-1,0 0 1,0-1 0,0 1-1,0-1 1,0 1 0,-1-1-1,1 0 1,2-3 0,2-4-100,-1-1 1,0 0 0,-1 0 0,0 0-1,4-18 1,2-3 51,-10 31 86,0-1 0,0 1 0,0 0 1,0 0-1,0 0 0,1 0 1,-1-1-1,0 1 0,0 0 0,0 0 1,0 0-1,0 0 0,0-1 1,0 1-1,0 0 0,1 0 0,-1 0 1,0 0-1,0 0 0,0 0 1,0 0-1,0 0 0,1-1 0,-1 1 1,0 0-1,0 0 0,0 0 1,0 0-1,1 0 0,-1 0 1,0 0-1,0 0 0,0 0 0,0 0 1,1 0-1,-1 0 0,0 0 1,0 0-1,0 0 0,0 0 0,1 0 1,-1 0-1,0 1 0,0-1 1,0 0-1,0 0 0,0 0 0,1 0 1,-1 0-1,0 0 0,0 0 1,0 0-1,0 1 0,0-1 0,0 0 1,1 0-1,-1 0 0,0 0 1,0 0-1,0 1 0,0-1 0,0 0 1,0 0-1,0 0 0,7 13-145,-6-12 210,4 10-63,0-2 0,1 1 0,0-1 0,0 0 0,1 0 0,13 12 0,-16-17-53,2 1 0,-1-1 1,0 0-1,1-1 0,0 1 1,0-1-1,0 0 0,0-1 0,0 1 1,0-1-1,1 0 0,7 0 0,11 1-1774,-5-2-4362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5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25 31695,'0'0'388,"4"16"-383,16 49-21,-19-62 12,1-1 0,-1 1 0,1-1 0,-1 1 0,1-1 0,0 1 0,0-1-1,0 0 1,0 0 0,1 0 0,-1 0 0,0 0 0,1-1 0,-1 1 0,1-1 0,0 1 0,-1-1 0,6 1-1,0 0-4,-1 0-1,1-1 0,-1-1 1,15 1-1,-21-1 9,9 0-7,11-1 19,-20 1-8,-1-1 1,1 1 0,-1 0-1,1-1 1,0 1 0,-1 0-1,1-1 1,-1 1 0,1-1-1,-1 1 1,1-1 0,-1 1-1,0-1 1,1 1 0,-1-1-1,1 0 1,-1 1 0,0-1-1,0 0 1,1 1 0,-1-1-1,0 0 1,0 1 0,0-1 0,0 0-1,0-1 1,1-5 12,0 0 1,-1 0-1,0 0 1,-1-1-1,1 1 1,-1 0-1,-4-13 1,4 17-15,-1-1 1,0 1-1,0-1 1,0 1 0,0 0-1,0 0 1,0 0-1,-1 0 1,0 1 0,1-1-1,-1 1 1,0 0-1,-1-1 1,1 1 0,0 0-1,-6-2 1,-1 1-47,1 0 1,0 0-1,-1 1 0,0 1 1,1-1-1,-1 2 1,0-1-1,-13 2 0,8-1-211,5 0-601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31823,'0'0'464,"-53"149"-448,53-101 8,0 3 0,3-3-24,14-2 0,-2-11 0,3-6 0,-3-5 0,3-3-16,-3-2-32,8-8-80,-2-3-160,-3-8-512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29878,'0'0'657,"1"17"-345,1 119 49,0-66-161,0-33-131,-2 0 0,-1 0 0,-8 42 0,4-65-146,2-21-163,-1-24-821,2-5-1655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 32023,'0'0'309,"10"26"-345,41 82 31,-49-104 1,0 0 0,1-1 0,-1 0 0,1 1 0,-1-1 0,1 0 0,0 0 0,1 0 0,-1-1 1,0 1-1,1-1 0,-1 0 0,1 0 0,0 0 0,0 0 0,0-1 0,0 1 0,0-1 0,0 0 0,0 0 0,5 0 0,3 1-20,8 1-36,0 0 0,41-2-1,-45-1 34,-15-1 28,-1 1 1,1-1-1,0 0 0,0 1 1,-1-1-1,1 0 0,0 0 0,-1 1 1,1-1-1,-1 0 0,1 0 1,-1 0-1,0 0 0,1 0 0,-1 0 1,0 0-1,0 0 0,1 0 1,-1 0-1,0 0 0,0 0 0,0 1 1,0-1-1,0 0 0,0 0 1,-1 0-1,1-2 0,-5-30 46,2 26-37,-1 0-1,0 1 1,0-1 0,0 1 0,-1 0 0,0 0-1,0 1 1,-11-10 0,-5-1 63,-26-17-1,38 26-66,-2 1 0,1 0 0,-1 0 0,0 1 0,0 1 0,0 0-1,0 0 1,-1 1 0,0 1 0,1 0 0,-17-1 0,27 4-13,1-1 0,-1 0 0,1 1-1,-1-1 1,1 0 0,-1 1 0,1-1 0,-1 1 0,1-1 0,-1 1-1,1-1 1,-1 1 0,1-1 0,0 1 0,-1-1 0,1 1 0,0 0-1,0-1 1,-1 1 0,1 0 0,0-1 0,0 1 0,0 0 0,0-1-1,0 1 1,0 0 0,0-1 0,0 2 0,-1 24-299,2-22 143,-1 19-969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2641,'0'0'29282,"2"25"-29206,9 78-33,-11-97-41,1 0 1,-1 0 0,1 0 0,1 0 0,-1 0 0,4 9 0,-4-14-4,-1-1-1,1 1 0,0-1 1,-1 1-1,1-1 1,0 0-1,-1 1 0,1-1 1,0 0-1,-1 1 0,1-1 1,0 0-1,0 0 1,-1 0-1,1 1 0,0-1 1,0 0-1,0 0 0,-1 0 1,1 0-1,0 0 0,0-1 1,-1 1-1,1 0 1,0 0-1,0 0 0,-1-1 1,1 1-1,0 0 0,-1-1 1,1 1-1,0-1 0,0 0 1,3 0 0,-1-2-1,1 1 1,-1 0 0,0-1-1,1 1 1,-1-1 0,0 0-1,4-6 1,23-32-10,-18 22 7,6-4-6,9-13 9,-27 35 75,1 2-70,0 0 1,-1 0 0,1 0-1,-1 0 1,1 0-1,-1 0 1,1 0 0,-1 0-1,0 0 1,0 0-1,1 0 1,-1 0-1,0 0 1,0 0 0,0 0-1,0 1 1,0 0 5,2 7-3,1 16 47,9 31-1,-10-51-72,-1 0 0,1 1 0,0-1-1,1 0 1,-1 0 0,1 0-1,0 0 1,0-1 0,0 1 0,1-1-1,-1 0 1,6 4 0,-1-3-372,-1-4-486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7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32055,'0'0'255,"9"23"-203,30 68-71,-37-87 16,-1 0-1,1 0 1,0 0-1,0-1 1,1 1-1,-1-1 1,1 0 0,0 0-1,0 0 1,0 0-1,0 0 1,7 4 0,-7-5-12,0-1 1,1 0-1,-1 0 1,1 0 0,-1-1-1,1 1 1,-1-1 0,1 0-1,5 0 1,-2 0-34,-5-1 45,0 1 0,-1-1 0,1 1 0,0-1 1,0 0-1,0 0 0,-1 0 0,1 0 0,0 0 0,-1 0 0,1 0 1,-1-1-1,1 1 0,-1-1 0,0 1 0,1-1 0,-1 1 0,0-1 0,0 0 1,0 1-1,0-1 0,0-3 0,17-19 21,-17 23-17,0 0 0,0 1 0,0-1 0,1 0 1,-1 1-1,0-1 0,0 1 0,0-1 1,1 1-1,-1 0 0,0-1 0,0 1 1,1 0-1,-1 0 0,0 0 0,0 0 0,1 0 1,-1 0-1,0 0 0,1 0 0,1 1 1,-2 0-2,1-1 0,0 1 1,-1 0-1,1 0 1,-1 0-1,0 0 1,1 0-1,-1 0 1,0 0-1,1 0 1,-1 1-1,0-1 1,0 1-1,2 2 1,12 26 11,-11-19-5,10 17 7,-1 0-1,-2 1 1,-1 1-1,-2 0 1,0 0-1,-2 1 1,-2 0-1,2 45 1,-6-71-8,-1-1 1,1 1-1,-1-1 1,0 1-1,0-1 1,-1 1-1,1-1 1,-1 0-1,0 1 1,0-1 0,-1 0-1,1 0 1,-1-1-1,0 1 1,0-1-1,0 1 1,0-1-1,-1 0 1,1 0-1,-1 0 1,0 0-1,-5 2 1,1-1-5,0 1 0,-1-2 0,0 1 0,0-1 0,0 0 0,0-1 0,0 0 0,-1 0 0,1-1 0,-11 0 0,18-1-7,1 0 0,-1-1-1,0 1 1,0 0 0,1-1 0,-1 1 0,0-1 0,1 0 0,-1 0 0,0 1 0,1-1 0,-1 0 0,1 0 0,-1 0 0,1-1 0,0 1 0,-1 0 0,1-1 0,0 1 0,0 0 0,0-1 0,-1-1 0,-2-4-104,0-1 0,1 0 0,-5-12 0,6 12-65,-11-31-1324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2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28790,'0'0'3201,"7"10"-3136,23 31-29,-28-38-32,1 0 1,-1 0-1,1 0 0,0-1 0,0 1 0,0-1 1,0 0-1,0 0 0,1 0 0,-1 0 0,1 0 1,-1-1-1,1 0 0,6 2 0,0-1 6,-1-2 0,0 1 0,1-1 0,11-1 0,3 0 4,-13 0-11,1 0-1,-1 0 1,0-1-1,0 0 1,19-8 0,54-26 19,-57 23-15,43-14 0,-43 19 12,1 2 0,0 1-1,34-1 1,85 3 71,-103 4-91,-10 1-839,-27 1-1997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3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57 30911,'0'0'496,"18"-3"-867,-9-4 497,-8 6-139,0 0 0,0 0 0,-1 1-1,1-1 1,0 0 0,0 1 0,0-1 0,0 1 0,0-1 0,0 1 0,0-1-1,1 1 1,-1 0 0,0-1 0,1 1 0,-1 0 273,-18 3 184,-1 6-410,0 1-1,1 0 1,1 2 0,-18 14-1,3-2-9,13-11-25,-70 55 50,76-57-5,0 0 0,1 1 0,0 0 0,-15 24 0,22-30-36,1 0-1,0 0 1,0 0-1,1 1 1,-1-1 0,1 1-1,1 0 1,-1 0-1,1 0 1,1 0-1,-1-1 1,1 1 0,0 0-1,1 0 1,0 0-1,2 12 1,3 0 0,1 1 0,0-1 0,2-1-1,14 25 1,30 68 7,-34-67-5,31 51 0,-42-82-8,1 0 0,0-1 0,1 0 0,0 0 0,0-1 0,2-1 1,-1 0-1,15 9 0,-3-5 2,2-1 1,0-1 0,0-1 0,1-2-1,1 0 1,-1-2 0,34 5 0,194 13 17,-253-25-22,426 5 21,-141-6-2,101 3-2,-309-7-7,138-28 0,28-3 2,-162 32-12,98 6 0,-128 4 0,73 19 0,29 4 0,133-20 5,-215-10-3,-25 0-1,-1-3 1,76-15 0,87-33 3,-106 24-6,-99 27 4,0-1-1,1 0 1,-1 0 0,0 0-1,0 0 1,0 0 0,-1-1-1,1 0 1,0 0 0,-1 0-1,0 0 1,0 0 0,0-1-1,5-7 1,1-4 0,-1 0 0,11-27 0,0 0-5,2 5-9,1 1 0,53-63 1,-73 97 9,0 0 1,-1 0-1,1 0 1,0 0 0,-1-1-1,0 1 1,1-1-1,-1 1 1,0-1 0,0 1-1,-1-1 1,1 0-1,0 0 1,-1 1 0,0-1-1,0 0 1,0 0-1,0 1 1,0-1 0,0 0-1,-1 0 1,1 1-1,-1-1 1,0 0 0,1 1-1,-1-1 1,-1 1 0,1-1-1,0 1 1,-1-1-1,1 1 1,-1 0 0,0 0-1,1 0 1,-1 0-1,-3-3 1,-28-20 4,-2 1 0,0 1 0,-2 2 0,-47-21 0,17 9 7,-320-151-43,333 165 30,0 1 0,-108-19 0,-117 7 16,19 25-13,-124-11 23,338 12-20,-83 6 0,97 2-6,-1 2 1,2 1-1,-53 18 0,20-5 1,51-16 1,-72 21 7,-167 27 1,227-50-5,0-1 0,0-2 0,0 0 0,0-1 0,-45-11 0,0 2-1,-1 2 0,-141 3 0,65 4-1,145 2-1,-9-1-3,-1 1 0,1 0 0,-14 2 0,22-1-3,-1 0-1,1 0 1,0 0 0,-1 0 0,1 1-1,0-1 1,0 1 0,0 0-1,0 0 1,0 0 0,1 0-1,-1 0 1,0 0 0,-1 4-1,-17 18-230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40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1444 30743,'0'0'1615,"-9"0"-1559,-24 0-50,32 0-6,1 0-1,-1 0 1,1 0-1,0-1 1,-1 1 0,1 0-1,-1 0 1,1 0-1,0 0 1,-1-1-1,1 1 1,-1 0-1,1 0 1,0-1-1,-1 1 1,1 0 0,0 0-1,0-1 1,-1 1-1,1 0 1,0-1-1,0 1 1,-1 0-1,1-1 1,0 1-1,0-1 1,0 1 0,0 0-1,-1-1 1,1 1-1,0-1 1,0 1-1,0-1 1,0 1-1,0 0 1,0-1-1,0 1 1,0-1 0,0 1-1,0-1 1,1 1-1,-1 0 1,0-1-1,0 1 1,0-1-1,0 1 1,1 0-1,-1-1 1,0 1 0,0 0-1,1-1 1,-1 1-1,1-1 1,-1 0-2,8-14 3,1 0 0,0 0 0,1 1 0,17-19 0,-5 6-1,88-108-16,7 6 1,4 4-1,174-136 1,-181 173 16,3 5 0,4 5 0,4 6 0,179-77 0,-206 113-5,2 3 1,1 5 0,1 5-1,198-21 1,424 22 13,-634 22-3,4 3 2,0 3 0,0 5 1,-1 4-1,-1 3 0,0 5 1,135 53-1,-207-67-32,-15-6-19,0-1-1,0 0 1,0 0 0,1 0-1,-1-1 1,1 1 0,6 0 0,-11-2-549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4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32231,'0'0'129,"32"-8"-222,105-24 108,-128 30-11,0 1 1,0-1-1,1 2 1,-1-1-1,0 1 1,11 1 0,-15 0-3,1 1 1,-1 0 0,1 0 0,-1 0-1,0 0 1,7 5 0,-3-2-1,14 8 6,-1 0 1,-1 1 0,0 1-1,-1 1 1,0 1-1,22 26 1,-32-32-6,-1 1 1,-1 0-1,0 0 1,0 0-1,-1 1 1,-1 0-1,0 1 1,-1-1-1,0 1 1,-1 0-1,-1 0 1,3 26-1,-4-24-1,-1 0-1,-1 1 1,-1-1 0,0 1-1,-1-1 1,0 1-1,-1-1 1,-1 0 0,-1 0-1,0-1 1,-1 0-1,-1 1 1,-1-2 0,-11 18-1,-12 9 7,-2-2-1,-1-1 1,-2-2 0,-42 32-1,-3 5-7,68-60-47,0 1 1,1 1-1,1 0 1,-16 29 0,15-26-222,-9 16-1263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4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30671,'0'0'752,"6"-27"-694,22-84 146,-9 54 83,-17 53-244,-1 1-1,1-1 1,-1 0-1,0 1 0,0-1 1,-1 0-1,1 0 0,-1 0 1,0-5-1,0 9 10,0 4-32,-3 381-19,6 380-7,10 890 44,-14-1106-27,5-434 12,37 225 0,-27-271-22,-8-46-19,-1 0 1,-1 1 0,-1 0 0,-1 0-1,-1-1 1,-2 28 0,0-47-11,0-1 0,1 1 0,-1 0 1,0-1-1,-1 1 0,1-1 0,-1 0 1,0 1-1,1-1 0,-1 0 0,-1 0 1,1 0-1,0 0 0,-6 4 1,-15 9-620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4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28342,'0'0'1784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5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29310,'0'0'1386,"0"29"-1237,0 94 225,1-87-246,2 0 0,1 0 1,2 0-1,1-1 0,2 0 1,25 62-1,-20-58-65,2 5-14,23 45 0,-25-73-56,-10-12 21,-10-11 79,-73-102-546,72 100 371,-25-37-570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4:5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29662,'0'0'1934,"7"26"-1769,22 88-62,-16-73-78,2-1 0,1-1 0,29 50 0,14 34-150,-59-122 11,7 17 205,-7-17-199,0-1 1,0 1-1,0 0 0,1-1 1,-1 1-1,0 0 0,0-1 1,0 1-1,0 0 0,0-1 1,0 1-1,0 0 0,0-1 0,-1 1 1,1 0-1,0-1 0,0 1 1,0 0-1,-1-1 0,1 1 1,0-1-1,-1 1 0,0 0 1,-8 2-7184</inkml:trace>
  <inkml:trace contextRef="#ctx0" brushRef="#br0" timeOffset="1">1 332 31031,'0'0'784,"205"11"-808,-146-6 24,4 0-64,-16 3-136,-20-2-544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50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14 31567,'0'0'547,"26"-3"-511,85-7-14,-104 10-21,1 0 0,-1 0 0,0 1-1,0 0 1,1 0 0,-1 1 0,0 0 0,0 0 0,0 1-1,-1 0 1,1 0 0,11 8 0,-2-2-1,21 11 2,43 34 0,-64-42 0,-2 0 0,1 1 0,-2 1 1,1 0-1,12 19 0,-23-28-1,0 0 1,0 0-1,0 0 0,-1 0 1,0 1-1,0 0 0,2 7 0,-4-11 1,1 1 0,-1-1 0,0 1 0,0-1 0,0 1 0,0-1 0,0 1 0,0-1 0,-1 0 0,1 1 0,-1-1 0,0 1 0,1-1 0,-1 0 0,0 0 0,-1 1 0,1-1 0,0 0 0,0 0 0,-4 3 0,-2 2 4,-1-1-1,0-1 0,-1 1 1,1-2-1,-1 1 0,0-1 1,0 0-1,0-1 0,-13 4 1,-7 0 8,-56 6 1,35-9 24,-91-5 1,132 0-37,1 1 0,-1-2 0,0 1 0,1-1 0,-1-1 0,1 1 0,0-1 0,0-1 0,0 1 0,-13-10 0,20 13-2,1 0-1,-1-1 1,1 1 0,-1 0 0,1-1-1,0 1 1,-1 0 0,1-1 0,0 1-1,-1-1 1,1 1 0,0-1 0,0 1-1,-1 0 1,1-1 0,0 1 0,0-1-1,0 1 1,0-1 0,0 0 0,0 1-1,0-1 1,0 1 0,0-1 0,0 1-1,0-1 1,0 1 0,0-1 0,0 1-1,0-1 1,0 1 0,0-1 0,1 1-1,-1-1 1,0 1 0,0-1 0,1 1-1,-1 0 1,0-1 0,1 1 0,-1-1-1,0 1 1,1 0 0,-1-1 0,1 1-1,-1 0 1,1 0 0,-1-1-1,1 1 1,-1 0 0,1-1 0,28-11-990,-27 11 628,38-14-3825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5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48 31999,'0'0'52,"-1"-8"48,-5-22-56,6 29-43,0 1 0,-1-1 0,1 0 0,0 1 0,-1-1 0,1 1 0,-1-1 0,1 1 0,-1-1 0,1 1 0,-1 0 0,1-1 0,-1 1 0,1 0 0,-1-1 0,1 1 0,-1 0 0,0-1 0,1 1 0,-1 0 0,1 0 0,-1 0 0,0 0 0,1 0 0,-1 0 0,0 0 0,1 0 0,-1 0 0,0 0 0,1 0 0,-1 0 0,0 0 0,1 0 0,-1 0 0,-1 1 0,-18 9 46,15-7-44,1 0-1,0 0 1,0 1 0,0-1 0,0 1 0,1 0 0,-1 1 0,1-1 0,0 1 0,0-1 0,1 1 0,-1 0 0,1 0 0,0 0 0,0 0 0,1 0-1,0 0 1,0 1 0,0-1 0,0 0 0,1 1 0,0-1 0,0 1 0,2 8 0,-2-10-4,2-1-1,-1 1 1,0 0 0,1-1-1,-1 0 1,1 1 0,0-1-1,0 0 1,1 0 0,-1 0-1,1-1 1,-1 1 0,1 0-1,0-1 1,0 0 0,0 1-1,6 2 1,8 5-10,0-1 0,21 7-1,-31-12 9,62 21-11,-39-15 7,39 20 1,-66-29 6,-1 0-1,1 1 1,-1-1 0,0 1 0,1-1-1,-1 1 1,0 0 0,0 0 0,0 0-1,0 0 1,-1 0 0,1 1 0,0-1-1,-1 1 1,0-1 0,1 1 0,-1-1-1,0 1 1,-1-1 0,1 1 0,0 0-1,-1 0 1,1-1 0,-1 1 0,0 0-1,0 0 1,0 0 0,0 0 0,-1-1 0,1 1-1,-1 0 1,1 0 0,-1-1 0,0 1-1,0 0 1,0-1 0,-3 4 0,0 0 1,-1-1 1,0 0 0,0 0-1,-1-1 1,1 1 0,-1-1 0,-8 4-1,-50 24 20,53-27-19,-8 5 8,-1-1 0,0-1 0,0-1 0,0-1 0,-1-1 0,0 0 0,-38 2 0,55-7-17,4 0 3,-1 1-1,1-1 1,-1 0-1,0 0 1,1 0-1,-1 0 1,0 0-1,1 0 1,-1 0-1,1 0 1,-1 0-1,0 0 1,1-1-1,-1 1 1,1 0-1,-1 0 1,0-1-1,1 1 1,-1 0-1,1 0 1,-1-1-1,1 1 1,-1-1-1,1 1 1,-1 0-1,1-1 1,0 1-1,-1-1 1,1 1 0,-1-1-1,1 1 1,0-1-1,0 0 1,-1 1-1,1-2 1,-1-15-351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51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32223,'0'0'360,"18"0"-384,15 0-88,-1 0-32,-5 0-536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5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 32191,'0'0'365,"-9"-9"-370,9 13 4,0 28-10,7 62 0,-5-83 7,0-1 0,1 1 0,0-1 0,1 1 0,0-1 0,1 0 0,0-1 0,0 1 0,12 14 0,0-5-4,0-1-1,29 23 0,-27-25 7,0 1-1,23 28 1,-40-42 2,0-1 0,0 1 1,0 0-1,0 0 0,-1 0 0,1 1 0,-1-1 1,0 0-1,0 0 0,0 1 0,0-1 1,0 1-1,-1-1 0,0 1 0,0-1 0,0 1 1,0 3-1,-1-2 1,-1 1 1,1-1-1,-1 0 1,0 0-1,0 0 0,0 0 1,-1-1-1,0 1 1,0-1-1,-4 6 1,-5 3-6,0-1 0,-1 0 0,-1 0 1,0-2-1,-28 18 0,35-25-91,0 0 0,1 0 0,-1 0 0,0-1 0,0 0 0,0-1 0,-1 1 0,1-1 0,0-1 0,-1 1 0,1-1 0,0-1 0,0 1 0,-9-3 0,-17-6-4934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5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31919,'0'0'520,"161"-51"-512,-96 43 0,4 3-8,5 5 0,-3 0-32,6 0-56,-20 11-192,-19 2-3513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52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32295,'0'0'208,"48"5"-408,-18-5-184,-7 0-1921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5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177 227 32071,'0'0'256,"-26"17"-237,-77 55 5,99-70-24,1 1 0,0-1 0,0 1 1,0 0-1,0 0 0,0 0 0,1 0 1,-1 0-1,1 0 0,0 1 0,0-1 1,0 1-1,0 0 0,1-1 1,-1 1-1,1 0 0,0 0 0,0 0 1,1 0-1,-1 7 0,0-2 0,-1 1 2,2 1 0,-1 0 0,1-1 0,1 1 0,-1 0 0,2-1 0,2 11 0,-2-15-1,0 0 0,1 0 0,-1 0 0,1-1 1,0 1-1,1-1 0,-1 0 0,1 0 0,0 0 0,0-1 1,1 1-1,-1-1 0,8 6 0,-3-4-2,0-1-1,1 1 1,-1-1 0,1-1-1,0 0 1,0 0 0,0-1-1,18 4 1,-10-5-3,0 0 0,1-1 0,-1-1 0,26-3 0,-33 2 2,-1-2 1,1 1-1,-1-2 1,0 1-1,0-1 1,0-1-1,-1 0 0,1 0 1,-1-1-1,0 0 1,-1 0-1,0-1 1,13-13-1,-4 2 1,-1-1 1,-1-1-1,-1 0 0,22-41 1,-27 41 3,0 0 0,-1 0 0,-2-1 1,0 0-1,-1 0 0,-1-1 0,-1 1 1,-1-1-1,-1 0 0,-3-41 1,2 58 0,-1-1 1,0 1-1,0-1 1,-1 1-1,1 0 1,-1 0 0,0-1-1,0 1 1,-1 1-1,0-1 1,0 0-1,0 1 1,0-1-1,-8-6 1,6 5-1,-1 2 0,0-1 0,-1 1 0,1 0 0,-1 0 0,0 1 1,0-1-1,0 2 0,0-1 0,-9-1 0,5 1-3,0 1 0,-1 1 0,1 0 0,-1 0-1,1 1 1,0 1 0,-1 0 0,1 1 0,-1 0 0,1 0 0,0 1 0,0 1 0,0 0 0,1 0 0,-14 8 0,-8 11-108,2 2 1,0 1 0,-47 54-1,12-4-1246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16 28750,'0'0'3668,"0"-4"-3588,0-1-65,-1-1 12,-1 12-18,-4 8-15,-22 48 2,-55 85 0,59-107 4,-74 114 0,-24 43 0,120-195-2,1 1 0,0-1 1,-1 1-1,1 0 0,0 0 0,1-1 1,-1 1-1,0 0 0,1 0 1,0 0-1,-1 0 0,1 3 0,1-5 1,-1-1-1,1 1 1,0 0 0,-1-1-1,1 1 1,-1-1-1,1 1 1,0-1 0,0 1-1,-1-1 1,1 0-1,0 1 1,0-1 0,-1 0-1,1 1 1,0-1-1,0 0 1,0 0 0,-1 0-1,1 0 1,0 0-1,0 0 1,0 0 0,1 0-1,30 0-12,-26 0 9,28 0 1,0-1 0,-1-1 0,1-2 0,52-14 0,-27 2-1,114-39-25,-171 54 18,-1 1-1,1 0 1,0-1 0,-1 0 0,1 1-1,-1-1 1,1 0 0,0 0 0,-1 1-1,0-1 1,1-1 0,-1 1 0,0 0-1,1 0 1,-1 0 0,0-1-1,0 1 1,0 0 0,0-1 0,0 1-1,0-1 1,-1 0 0,1 1 0,0-1-1,-1 1 1,1-1 0,-1 0 0,0 0-1,1 1 1,-1-1 0,0 0 0,0 1-1,0-1 1,0 0 0,-1-2-1,1 4 475,-1 27-410,2-9-49,-4 195 7,3-197-8,2 0 0,-1 0 0,2 0 1,4 16-1,-6-26-3,1 0 1,0-1-1,0 1 1,1 0-1,-1-1 1,1 1-1,0-1 1,1 0 0,-1 0-1,1 0 1,0 0-1,0 0 1,8 5-1,-10-9-39,-1 0 0,1 0 0,-1 0 0,1-1 0,0 1 0,-1-1 0,1 0 0,-1 1 0,1-1 0,0 0 0,-1 0 0,1 0 0,0 0 0,-1 0 0,1 0 0,0 0-1,-1-1 1,1 1 0,0-1 0,-1 1 0,1-1 0,-1 1 0,1-1 0,-1 0 0,1 0 0,-1 0 0,0 0 0,1 0 0,-1 0 0,0 0 0,0 0 0,0-1 0,2-1 0,13-22-5221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5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32351,'0'0'184,"15"43"-472,5-27-952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55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188 426 32239,'0'0'215,"5"23"-227,20 73 12,-22-85 3,1 1 1,0-1 0,1 0-1,1 0 1,-1-1 0,11 15-1,-10-17 0,0 0 0,-1 1 0,5 12 0,-9-19-4,-1-1 1,1 1-1,-1-1 1,1 1-1,-1-1 0,1 1 1,-1 0-1,0-1 1,0 1-1,0-1 1,0 1-1,0 0 0,0-1 1,0 1-1,-1-1 1,1 1-1,0 0 1,-1-1-1,1 1 0,-1-1 1,0 1-1,0-1 1,1 0-1,-1 1 1,0-1-1,0 0 0,0 1 1,0-1-1,-1 0 1,1 0-1,0 0 1,0 0-1,-1 0 0,1 0 1,-1 0-1,1-1 1,0 1-1,-1 0 0,-1 0 1,-6 2-9,0-1 0,0 1 0,0-2 1,-1 1-1,-13 0 0,13-1-30,0-1 1,0 1-1,0-1 0,0-1 1,0 0-1,1-1 0,-1 0 1,0 0-1,1-1 0,-1 0 1,1 0-1,0-1 0,0-1 0,-11-6 1,-20-23-850</inkml:trace>
  <inkml:trace contextRef="#ctx0" brushRef="#br0" timeOffset="1">69 87 31279,'0'0'1208,"169"-81"-1200,-94 76-8,5 5 0,27 0-32,-24 0-120,-24 5-808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5:0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 15 24093,'0'0'5372,"0"0"-5313,1-1-1,-1 1 1,0-1-1,0 1 1,0 0 0,0-1-1,0 1 1,0-1-1,0 1 1,0 0 0,0-1-1,0 1 1,0-1-1,0 1 1,0 0 0,0-1-1,0 1 1,-1-1 0,1 1-1,0 0 1,0-1-1,0 1 1,-1 0 0,1-1-1,0 1 1,0 0-1,-1-1 1,1 1 0,0 0-1,-1-1 1,1 1-1,0 0 1,-1 0 0,1 0-1,0-1 1,-1 1-1,-20-1-71,-1 0 0,1 1-1,0 2 1,0 0 0,0 1-1,0 1 1,0 1 0,1 1-1,-23 9 1,18-5 10,-72 32 50,84-36-20,1 0 0,0 2 0,1-1 0,0 2-1,-15 12 1,22-16-22,1 0 0,-1 0-1,1 1 1,0-1-1,0 1 1,1-1 0,-1 1-1,1 0 1,1 0-1,-1 0 1,1 0 0,0 0-1,0 0 1,1 1-1,0-1 1,0 0 0,0 0-1,1 0 1,0 0-1,0 0 1,0 0 0,1 0-1,0 0 1,0 0-1,1 0 1,0-1 0,0 1-1,3 4 1,4 1 4,1-1 1,0-1-1,0 0 1,1 0 0,0-1-1,1-1 1,-1 0-1,1-1 1,1 0-1,-1-1 1,1 0-1,23 4 1,3-2-4,1-1 1,0-2-1,50-1 0,-56-3-23,-4 1-101,1-1 0,-1-2 0,42-8 0,-26-3-638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5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31567,'0'0'700,"4"25"-725,47 282 94,-28-211-55,4-1 0,4-1 0,67 138 0,-92-218-14,5 8 3,11 32 1,-52-127 62,-7-22-154,24 45-101,3 0-1,2-1 0,3-1 1,1 1-1,6-85 1,-1 123 212,0 0 1,1 0 0,1 0 0,0 0-1,1 0 1,0 1 0,1 0 0,0 0-1,1 0 1,0 0 0,1 1 0,0 0-1,1 1 1,0-1 0,1 2 0,0-1 0,1 1-1,0 0 1,0 1 0,1 0 0,0 1-1,0 0 1,0 1 0,1 0 0,0 1-1,0 0 1,1 1 0,0 0 0,-1 1-1,1 1 1,15-2 0,-15 3-2,2 0-8,0 1-1,-1 0 0,1 0 0,19 4 0,-31-3-15,0-1 1,0 1-1,0 0 1,0 0-1,-1 0 0,1 0 1,0 1-1,0-1 1,-1 1-1,1-1 1,-1 1-1,1 0 0,-1 0 1,0 0-1,0 0 1,0 1-1,0-1 0,0 1 1,0-1-1,-1 1 1,1-1-1,-1 1 1,0 0-1,0 0 0,0 0 1,1 5-1,-1-3 2,0 0 0,-1 0-1,0 1 1,0-1 0,-1 0 0,1 0-1,-1 0 1,0 1 0,-1-1 0,1 0-1,-1 0 1,0-1 0,0 1 0,-1 0-1,1-1 1,-1 1 0,0-1 0,0 0-1,0 0 1,-1 0 0,0 0 0,-4 3-1,-9 8-2,-1-1 0,-1-1 0,-35 18 0,52-30 3,1-1-1,-34 20 9,-47 18 0,71-34-9,1 0 0,0-1 0,-1 0 0,0-1-1,0 0 1,0-1 0,0 0 0,0-1 0,-20-1 0,19-4-326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5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32079,'0'0'219,"-26"14"-210,-82 47 22,48-23-18,57-35-13,-1 0 0,1 0 0,0 0 0,0 1 0,1-1 0,-1 1 0,-3 7 0,4-8-2,1-1 1,0 1-1,0-1 1,0 1-1,0-1 1,0 1-1,1 0 0,-1-1 1,1 1-1,0 0 1,0 0-1,0-1 1,0 1-1,0 0 1,0-1-1,1 1 0,0 0 1,-1-1-1,1 1 1,0 0-1,0-1 1,0 1-1,1-1 1,-1 0-1,0 1 0,1-1 1,0 0-1,0 0 1,-1 0-1,1 0 1,0 0-1,4 2 0,6 6-13,1-2 0,0 0-1,0 0 1,23 9 0,-26-13 6,166 63-152,-59-25 52,-111-39 116,-1-2-16,1 2 0,-1-1-1,0 0 1,7 6 0,-11-8 14,-1 1 0,1-1 0,0 1 0,-1-1 0,1 1 1,-1-1-1,1 1 0,-1 0 0,1-1 0,-1 1 0,1 0 0,-1-1 1,1 1-1,-1 0 0,0 0 0,1-1 0,-1 1 0,0 0 0,0 0 1,0 0-1,1 0 0,-1-1 0,0 1 0,0 0 0,0 0 0,-1 0 1,1 0-1,0-1 0,0 1 0,0 0 0,0 0 0,-1 0 0,1-1 1,0 1-1,-1 0 0,1 0 0,-1 0 0,-4 4 13,0 0 0,-1-1-1,1 0 1,-1 0 0,0 0 0,0 0-1,0-1 1,0 0 0,0-1 0,-1 1-1,-7 1 1,-8 4 17,-7 3-33,0-1 1,-1-1-1,0-2 0,-1-1 0,0-2 0,0-1 0,-48-1 1,69-2-108,1-1 0,0 0 1,-17-4-1,17 2-258,1-1 0,-1 0 0,-9-6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5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1 635 31607,'0'0'476,"35"-7"-431,544-106 71,775-107-97,-927 162 3,249-30 62,0 41-30,-133 45-47,-313 2-6,197 11-30,4 0-3,-350-10 27,-33 1 0,0-2-1,-1-2 1,60-11-1,-88 9 13,0-1-1,0-1 1,29-14 0,-38 15 0,-1 0 0,0 0 0,0-1 0,0-1-1,-1 0 1,0 0 0,0 0 0,7-9 0,-12 11-9,-1 1 71,-1 11-54,3 78-16,2-1 0,5 0 0,40 153 0,102 242 8,-126-401-5,29 89 4,-7 2-1,-8 3 1,23 209 0,-38 250 3,-11-116-2,44 130-74,-22-365-20,-20-180 60,6 175 0,-23-247 27,1 41-17,-16 126 0,9-151 33,3 1-1,3 75 1,2-100-23,0-1 0,2 0 0,6 21 1,-4-22 1,-2 0 0,0 0 0,-2 0 0,2 20 0,-4 104-422,-6-141 492,-20 3-67,-1-1-1,-1-1 0,1-1 0,-28-4 1,36 3 1,-86-8 69,-31 0 81,50 8 5,-94 13 0,-581 46-47,-6-62-99,207-23 13,-15-1 11,-232-47-45,294 30 13,1 37 16,389 3-13,0-5-1,-127-27 1,114 19-1,-149-1 0,147 12 1,121 5-1,0-1 1,-33-7 0,44 6-2,5 3-2,1 0 0,0 0 1,0 0-1,0 0 0,0-1 0,0 1 1,-1 0-1,1 0 0,0 0 0,0 0 0,0-1 1,0 1-1,0 0 0,0 0 0,0 0 0,0-1 1,0 1-1,-1 0 0,1 0 0,0 0 1,0-1-1,0 1 0,0 0 0,0 0 0,0 0 1,1-1-1,-1 1 0,0 0 0,0 0 1,0 0-1,0-1 0,0 1 0,0 0 0,0-1 1,0 1-1,0 0 0,1 0 0,-1 0 0,0 0 0,0 0 0,0 0 0,0-1 1,0 1-1,0 0 0,0 0 0,0 0 0,0 0 0,0 0 0,0-1 1,0 1-1,0 0 0,0 0 0,0 0 0,0 0 0,0-1 0,0 1 0,0 0 1,-1 0-1,1 0 0,0 0 0,0 0 0,0 0 0,0-1 0,0 1 1,0 0-1,0 0 0,0 0 0,0 0 0,-1 0 0,1 0 0,0 0 1,0 0-1,0 0 0,0 0 0,0-1 0,-1 1 0,1 0 0,0 0 0,0 0 1,0 0-1,0 0 0,0 0 0,-1 0 0,1 0 0,-45-12-187,13 4-401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4:0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31567,'0'0'352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04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20644,'0'0'8842,"6"0"-9314,3 0 384,6 0 0,0 0-384,3 0 24,-1 0 16,-2 0-520,3 0-617,0 5-975,-6-2-4674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0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25517,'0'0'6347,"21"0"-6279,12-2-17,0-1-1,0-1 0,41-11 1,-60 12-31,0 2 0,24-1 0,11 0 8,-28 1-11,-21 1 63,5 9-187,-4 4-210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1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149 129 30342,'0'0'1666,"4"3"-1491,11 1-215,1 0 1,-1-2-1,1 1 0,-1-2 0,1 0 1,0-1-1,17-2 0,-31 1 40,1 1-1,-1 0 0,1 0 0,-1-1 0,1 0 0,-1 1 0,0-1 0,1 0 0,-1 0 0,0 0 0,0-1 1,0 1-1,1 0 0,-1-1 0,-1 0 0,1 1 0,0-1 0,0 0 0,-1 0 0,1 0 0,-1 0 0,1 0 0,1-4 1,-1 1 8,0-1 1,0 0 0,0-1-1,-1 1 1,0 0 0,0 0-1,-1-1 1,0-6-1,0 11-4,0 1-1,0-1 0,-1 1 0,1 0 0,0-1 0,-1 1 0,1-1 0,-1 1 0,1 0 0,-1-1 0,1 1 0,-1 0 1,0 0-1,0-1 0,0 1 0,0 0 0,0 0 0,0 0 0,0 0 0,-1-1 0,-2 0 3,1 0 0,-1 0 0,1 0 0,-1 1 0,0-1 0,0 1 0,-5-1 0,-5-1 17,-1 2 0,-29-1 0,37 1-21,0 2-1,0-1 1,-1 1 0,1 0 0,0 0 0,0 1-1,0 0 1,1 0 0,-1 1 0,0 0-1,1 0 1,-1 0 0,1 1 0,0 0 0,0 0-1,1 1 1,-7 5 0,0 1-1,0 0-1,1 0 1,0 1 0,1 1-1,-14 22 1,19-27 1,1-1-1,0 1 1,1 0 0,0 1-1,1-1 1,-1 1-1,1-1 1,1 1 0,0-1-1,0 1 1,1 0 0,0 9-1,1-15 0,0 0-1,0 0 1,0 0-1,0 0 1,1 0 0,-1 0-1,1 0 1,0-1-1,0 1 1,0-1-1,0 1 1,0-1 0,1 1-1,-1-1 1,1 0-1,-1 0 1,1 0-1,0-1 1,0 1-1,0-1 1,3 2 0,10 4 0,0-1 1,25 7 0,-5-5-22,-1-1 0,1-2 0,0-2 0,0-1 0,0-2 0,36-4 0,-48-1-274,-8-3-427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1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31463,'0'0'761,"2"-1"-741,0 1-20,-1 0 1,1 0-1,-1 0 0,0 0 0,1 0 0,-1 0 0,1 0 0,-1 0 1,1 1-1,-1-1 0,1 0 0,-1 1 0,0-1 0,1 1 0,-1 0 1,0-1-1,0 1 0,2 1 0,20 21 0,-9-8 3,24 22 2,1-1 1,52 35-1,-67-55-3,-1-2 0,2 0 1,0-2-1,1 0 0,51 15 0,-29-13-81,-44-9-760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1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1 31895,'0'0'335,"-16"6"-283,-55 25-34,65-28-18,1 1 1,-1-1-1,1 1 0,0 0 0,0 0 1,0 1-1,1-1 0,-1 1 0,1 0 1,0 0-1,1 1 0,-6 8 0,-5 9 0,-42 57 7,-77 144-1,132-221-58,0 0-1,0 0 1,0 1-1,0-1 0,1 1 1,-1-1-1,1 1 1,0-1-1,0 4 1,0-2-260,0-4-568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1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28142,'0'0'4044,"-26"19"-3975,-79 64-25,98-78-41,1 0 0,0 1 0,1-1 1,-7 10-1,11-14-3,0 1 0,0-1 1,1 1-1,-1 0 0,0-1 1,1 1-1,-1 0 0,1 0 1,0-1-1,-1 4 0,0 4 0,0 0-2,-1 0 0,2 1 0,-1-1 0,1 0-1,1 0 1,1 12 0,-1-16-1,0-1 0,0 0 0,1 1 0,-1-1 0,1 0 0,0 0 0,1 0 0,-1 0 0,1 0 0,-1-1 0,1 1 0,0-1 0,0 0 0,5 4 0,1-1-15,0 0 1,0-1 0,0 0-1,0-1 1,1 0 0,0 0-1,0-1 1,0-1 0,0 1-1,0-2 1,1 1 0,-1-1-1,0-1 1,1 0-1,16-2 1,-25 1 16,0 1 0,-1 0 0,1-1 0,0 1 0,-1-1 0,1 1 0,0-1-1,-1 0 1,1 1 0,-1-1 0,1 0 0,-1 0 0,0 0 0,1 0 0,-1-1 0,0 1 0,0 0 0,0-1 0,1 1-1,-2 0 1,1-1 0,0 1 0,0-1 0,0 1 0,-1-1 0,1 0 0,0 1 0,-1-1 0,1-3 0,0-5 2,1 0 1,-2 0 0,1-1-1,-2-10 1,0 4 1,1 11 9,-1 0-1,0 0 1,-1 1 0,1-1 0,-1 0-1,0 1 1,0-1 0,-1 1 0,0 0-1,0 0 1,0 0 0,-1 0 0,-7-8-1,2 3 41,-1 0 0,0 1 0,-1 0 0,1 0 0,-14-6 0,260 139-51,-218-116-178,-5-3-172,0 1-1,0 0 1,0 1 0,-1 0-1,0 1 1,16 14-1,-21-15-7002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5:0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25221,'0'0'6422,"-6"4"-6325,3-2-90,0 1 0,0 0 1,0 0-1,0 0 0,0 0 0,1 0 0,-1 0 0,1 1 1,0-1-1,-2 6 0,-1 2 17,2-1 0,-1 1 0,-2 16 0,0 17 24,2 1 0,3 78 0,2-61-27,-1-56-39,1 0-1,-1-1 0,1 1 1,1-1-1,-1 0 0,1 1 0,0-1 1,0 0-1,0 0 0,1 0 1,0 0-1,0 0 0,0-1 1,5 6-1,-6-9-180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1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31487,'0'0'821,"0"3"-783,1 8-36,1 0 1,0-1 0,1 0 0,0 0 0,1 1 0,0-2 0,1 1 0,0 0-1,0-1 1,1 0 0,0-1 0,8 9 0,-13-15-5,1 0 0,-1-1 1,1 1-1,-1-1 0,1 1 0,0-1 0,0 0 1,0 0-1,0 0 0,0 0 0,0 0 1,0 0-1,0-1 0,0 1 0,0-1 0,0 1 1,1-1-1,-1 0 0,0 0 0,0 0 1,0 0-1,1 0 0,-1 0 0,0-1 0,0 1 1,4-2-1,-2 0-2,1 0-1,-1-1 1,0 1-1,0-1 1,0 0 0,-1 0-1,1-1 1,-1 1 0,0-1-1,5-6 1,8-15 4,-11 17 0,-1 1 0,1 0 0,0 0 0,8-8 0,-12 15-1,-1 0 1,1-1-1,-1 1 0,1 0 1,0-1-1,-1 1 1,1 0-1,0 0 0,-1 0 1,1 0-1,-1 0 1,1-1-1,0 1 0,-1 0 1,1 1-1,0-1 1,-1 0-1,1 0 0,0 0 1,-1 0-1,1 0 1,0 1-1,-1-1 0,1 0 1,-1 0-1,1 1 1,-1-1-1,1 1 0,-1-1 1,1 0-1,-1 1 1,1 0-1,18 19 26,-16-16-21,5 5 9,30 32 25,-35-38-38,0-1 0,-1 0-1,1 0 1,0 0 0,0-1 0,0 1 0,0-1 0,0 1-1,0-1 1,1 0 0,-1 0 0,0-1 0,0 1-1,4 0 1,-1-1-1,0 1 0,-1-1 0,1 0 0,-1-1 0,1 1 0,0-1 0,-1 0 0,1-1 0,-1 1 0,0-1 0,1 0 0,-1-1 0,0 1 0,0-1 0,8-6 0,53-49-4,18-15 1,-56 57 5,-27 16-1,0-1 1,0 1-1,0-1 0,0 1 1,0 0-1,0-1 0,0 1 1,0 0-1,0 0 1,0 0-1,0 0 0,0 0 1,0 0-1,0 0 0,0 0 1,0 0-1,0 0 1,0 1-1,0-1 0,0 0 1,0 1-1,0-1 0,0 1 1,0-1-1,-1 1 0,1-1 1,0 1-1,0-1 1,1 2-1,7 13 17,-1 0 0,10 24 0,-12-24-5,1 1 0,1-1 1,13 18-1,-16-26-50,0 0 0,-1 0 0,1 1 0,-1 0 0,-1 0 0,1 0 0,3 13 0,-6 1-810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17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31623,'0'0'535,"0"10"-753,3 20-262,0-14-285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3:1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25445,'0'0'6866,"6"0"-6730,3 0-208,3 0-152,-3 0-624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4:2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791 0 29174,'0'0'2118,"-6"0"-926,-66 2-1188,0 3-1,-128 25 1,156-21-4,12-3-1,0 1 1,-48 18 0,34-5-3,0 2 1,-83 54 0,117-70 2,11-6 0,0 1 0,-1-1 0,1 1 0,0-1 0,0 1 0,-1 0-1,1-1 1,0 1 0,0 0 0,0 0 0,0 0 0,0 0 0,0 0 0,0 0 0,-1 2 0,2-2-1,1-1 0,-1 1 1,0 0-1,1-1 1,-1 1-1,1-1 0,0 0 1,-1 1-1,1-1 1,-1 1-1,1-1 0,0 0 1,-1 1-1,1-1 1,0 0-1,-1 0 0,1 0 1,0 1-1,-1-1 1,2 0-1,2 1-1,66 16-1,89 11 0,44 9 1,21 17 10,-223-54-8,1 1 0,-1-1 0,1 1 0,-1-1 0,0 1 0,1-1 0,-1 1 0,0 0 0,0-1 0,1 1 0,-1 0 0,0 0 0,0 0 0,0 0 0,0 0 0,0 0 0,0 0 0,1 2 0,-2-1 0,0-1 0,1 1 0,-1-1 0,0 1 0,0 0 0,0-1 0,0 1 0,0-1 0,0 1 0,0-1 1,-1 1-1,1-1 0,-1 1 0,1-1 0,-1 1 0,1-1 0,-1 1 0,-1 1 0,-7 12 2,0 0 0,-1-1-1,-1-1 1,-18 19 0,-57 45 5,79-71-5,0 0 0,0-1 1,-1 1-1,0-2 0,0 1 0,0-1 0,0 0 0,-1 0 0,0-1 0,0-1 0,0 1 0,0-1 0,0-1 0,0 0 0,0 0 0,-1-1 1,-17-1-1,24 0-2,1-1 0,-1 1 0,1 0 0,-1-1 1,1 1-1,0-1 0,-1 0 0,1 0 0,0 0 1,0 0-1,0 0 0,1-1 0,-1 1 0,0 0 1,1-1-1,0 0 0,-1 1 0,1-1 0,0 1 1,-1-7-1,-1 0-114,0 0 1,1-1 0,0 1-1,1-1 1,0-10-1,1 11-3428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4:23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30062,'0'0'2286,"15"-10"-2548,106-76 191,-115 80 39,-4 4 25,1 0 1,-1 0-1,0 0 1,1 0-1,-1 0 1,1 1-1,0-1 1,4-1-1,-7 3 43,0-2-9,0 1 0,0-1 0,0 1-1,0 0 1,0-1 0,-1 1 0,1-1 0,-1 1-1,1 0 1,-2-2 0,-2-1-20,-1 1 0,1 0 0,-1 0 0,0 0 0,0 1 0,0 0 0,-1 0 0,1 0 0,-1 0 0,1 1 0,-1 0 0,1 0 0,-1 1 0,0-1 0,1 1 0,-8 1 0,12 21-29,2-18 22,0-1 0,-1 0 0,1 0 0,0 1 0,0-1 0,1 0 0,-1 0 0,1 0 0,-1-1 0,1 1 0,0 0-1,0-1 1,0 1 0,1-1 0,-1 1 0,0-1 0,1 0 0,2 2 0,2 1-1,0 0 0,1-1 0,-1 1 0,1-2 0,0 1 0,9 2 0,6 0 1,0-1-1,0-1 1,0-1-1,0-1 0,1-1 1,44-4-1,-59 1-49,0 0-1,0-1 0,0 0 0,-1 0 1,1-1-1,-1 0 0,0-1 1,11-8-1,-16 12-12,13-11-1207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4:2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32103,'0'0'196,"3"7"-367,116 319 305,-112-304-319,18 62 484,-23-73-1209,0 1-1,0 22 1,-2-22-8035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4:24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0 468 32151,'0'0'-164,"19"-18"-138,62-59 318,-66 62-19,0-1 0,-1 0-1,0-1 1,-2-1 0,0 0-1,-1 0 1,0-1 0,-2-1-1,10-27 1,-15 35-11,-1 0-1,0 0 1,-1 0-1,0 0 1,-1 0-1,0-1 1,-2-21-1,0 32 27,1 0 0,0 1 0,-1-1 0,1 0 0,0 1 0,-1-1 0,0 1 0,1-1 0,-1 1 0,0-1 0,0 1-1,0 0 1,0-1 0,0 1 0,0 0 0,0 0 0,-3-2 0,1 0 16,-1 1-1,1 0 0,-1 1 1,1-1-1,-1 1 0,0-1 1,-4 0-1,-6-1 41,1 1 1,-1 1-1,-18 0 0,30 1-66,-1 0 0,1 0-1,0 1 1,-1-1 0,1 1 0,0-1 0,0 1 0,-1 0-1,1 0 1,0 0 0,0 0 0,0 0 0,0 0 0,0 1-1,0-1 1,0 1 0,-1 1 0,0 1-1,0-1-1,0 1 1,0 0-1,1 0 1,0 0 0,0 0-1,0 1 1,-1 5 0,-2 7-2,1 1 0,1 0 1,0 26-1,3-43 1,-4 44 0,3 0 0,2 0 0,2 0 0,2 0 0,2 0 0,22 78 0,18 5 0,-24-70-9,25 100 1,-46-145-94,0 1 0,0 0 0,-2 21-1,0-33 66,0 13-604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4:2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31823,'0'0'664,"172"-42"-680,-110 23 24,4-3-8,2-2-8,15-8-40,-14 6-128,-19 7-824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4:2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16 30487,'0'0'1865,"-8"-3"-1853,4 1-15,0 0 1,0 0-1,0 1 0,0-1 0,0 1 0,-1 0 0,1 0 0,-1 1 0,1-1 1,0 1-1,-1 0 0,1 1 0,-1-1 0,1 1 0,0-1 0,-1 1 1,1 0-1,0 1 0,-6 2 0,-8 7 2,0 0-1,1 1 1,0 1 0,1 1-1,1 0 1,0 1 0,1 1-1,0 0 1,-18 31 0,28-41 0,1 0 1,0 1 0,1 0 0,0-1 0,0 1 0,0 0 0,1 0 0,0 0 0,0 8 0,1-12-1,0 0 0,0 1 1,0-1-1,1 0 1,-1 1-1,1-1 0,0 0 1,0 0-1,0 1 0,0-1 1,1 0-1,-1 0 0,1 0 1,0 0-1,0-1 0,0 1 1,0 0-1,0-1 0,0 0 1,5 4-1,17 9-8,1-1 0,48 19 0,-40-19-9,42 25 1,-66-34 15,0 1 0,-1 0 0,0 1 1,0-1-1,0 2 0,-1-1 0,0 1 0,-1 0 1,7 10-1,-12-15 3,1 0 0,-1 0 0,1 0 0,-1 0 0,0 0 0,0 1 0,0-1 0,-1 0 0,1 0 0,-1 1 0,0-1 0,0 0-1,0 1 1,0-1 0,-1 0 0,1 1 0,-1-1 0,0 0 0,0 0 0,0 0 0,0 0 0,0 0 0,-1 0 0,0 0 0,1 0 0,-1 0 0,0-1 0,0 1 0,-4 3 0,-6 6 7,-1 0-1,0-1 1,-1-1 0,-22 13 0,18-12-5,-13 10 13,-37 18 0,58-34-17,-1-1 0,1 0 0,-1 0 1,1-1-1,-1 0 0,0-1 0,-1 0 1,-12 0-1,23-2-4,0-1 0,0 1 0,0 0 0,1 0 0,-1 0 0,0-1 0,1 1 0,-1 0 0,0-1 1,0 1-1,1-1 0,-1 1 0,1-1 0,-1 1 0,0-1 0,1 1 0,-1-1 0,1 1 0,-1-1 0,1 0 0,0 1 0,-1-1 0,1 0 0,0 1 0,-1-1 1,1 0-1,0 0 0,0 1 0,-1-1 0,1 0 0,0 0 0,0 0 0,0 0 0,0-36-750,1 23-455,-1-23-5795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4:2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30086,'0'0'2164,"-6"9"-2116,2-3-43,1-2-5,1 1 1,-1-1 0,0 1-1,1 0 1,0 0 0,0-1-1,1 1 1,-1 1-1,1-1 1,0 0 0,1 0-1,-1 6 1,1 13-1,-1-9 0,1-1 0,1 1 0,2 15 0,-1-25 0,-1 0 0,0 0 0,1 0 0,0 0 0,0-1 0,0 1 0,1-1 0,0 1 0,0-1 0,0 0 0,0 0 0,6 5 0,0-1-1,0-1 0,0 0 1,1-1-1,-1 0 0,2-1 0,-1 1 1,0-2-1,1 0 0,0 0 0,0-1 0,17 3 1,10-1-6,-1-2 1,44-2 0,-73-1 5,1 0-3,0-1 0,1 0 0,-1-1 0,0 0 1,-1 0-1,1-1 0,9-3 0,-14 4 2,1 0 0,-1 0 0,0-1 0,1 1 0,-1-1 0,0 0 0,-1 0 0,1-1 0,0 1 0,-1-1 0,0 1 0,0-1 0,0 0 0,5-9 0,-7 11 3,0 0-1,-1 0 1,1 0-1,0 0 1,-1 0-1,1 0 0,-1 0 1,0-1-1,0 1 1,0 0-1,0 0 1,0 0-1,0-1 1,0 1-1,-1 0 1,1 0-1,-1 0 0,0 0 1,1 0-1,-1 0 1,0 0-1,0 0 1,0 0-1,-1 0 1,1 0-1,0 0 1,-2-1-1,-4-3 6,0 1 0,0 0 0,0 0 0,0 0 0,-13-5 0,12 6-3,-17-8 14,0 0-1,-1 2 1,-1 1 0,0 2 0,0 0 0,0 2-1,-1 0 1,-54 0 0,81 5-22,0 0 1,0 0 0,1 0-1,-1 0 1,0 0-1,0 0 1,1 0-1,-1 1 1,0-1-1,0 0 1,1 0-1,-1 1 1,0-1 0,0 1-1,1-1 1,-1 0-1,1 1 1,-1 0-1,0-1 1,1 1-1,-1-1 1,1 1-1,-1-1 1,1 1-1,0 0 1,-1 1 0,0 0-3,0 0 0,1 0 0,-1 0 0,1 0 0,0 0 0,0 0 0,0 0 0,0 1 0,0-1 0,1 2 0,0 2-66,0 0-1,1 0 1,0 0 0,0-1-1,0 1 1,1-1 0,3 6-1,15 14-1294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5:0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31711,'0'0'0,"202"0"-240,-145 0 176,17-11-120,-18-2-248,-8-3-1017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4:2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29342,'0'0'1442,"0"17"-1133,0 118-3,3-93-51,-2-40-244,-1 0 1,1 1-1,-1-1 0,1 0 0,0 0 0,0 0 0,-1 0 0,2 0 0,-1 0 0,0 0 0,0 0 0,1-1 0,-1 1 1,1 0-1,-1-1 0,3 3 0,4-4 8,-8 0-13,1 0 1,-1 0-1,0 0 0,0 0 0,1 0 1,-1 0-1,0 0 0,0 1 0,0-1 0,1 0 1,-1 0-1,0 0 0,0 0 0,0 0 1,1 1-1,-1-1 0,0 0 0,0 0 0,0 0 1,0 0-1,1 1 0,-1-1 0,0 0 1,0 0-1,0 1 0,0-1 0,0 0 1,0 0-1,0 1 0,0-1 0,0 0 0,0 0 1,0 1-1,0-1 0,0 0 0,0 0 1,0 1-1,0-1 0,0 0 0,0 0 0,0 1 1,0-1-1,0 0 0,0 0 0,0 0 1,0 1-1,-1-1 0,1 0 0,0 1 1,-1-1-7,1 1 0,0 0 0,-1 0 1,1 0-1,0-1 0,-1 1 0,1 0 1,0 0-1,0 0 0,0 0 0,0 0 1,0 0-1,0 0 0,0-1 0,0 1 1,0 0-1,0 0 0,1 0 0,-1 0 1,0 0-1,0 0 0,1-1 0,-1 1 1,1 0-1,0 1 0,1 0 1,-1 0 0,1 0 0,0 0 0,0-1 0,1 1 0,-1 0 0,0-1 0,4 3 0,6 1 7,0 0 0,21 5-1,-30-9-4,15 3-3,1-1 0,-1-1 0,1 0 0,20-1 0,-36-2-2,-1 1 0,0-1 1,0 0-1,0 1 0,1-1 0,-1 0 1,0 0-1,0 0 0,0 0 0,0-1 1,-1 1-1,1 0 0,0-1 0,-1 0 0,1 1 1,0-1-1,-1 0 0,0 0 0,0 0 1,1 1-1,-1-1 0,0-1 0,0 1 1,0-2-1,3-4-7,-1-1 0,-1 1 0,1-1 1,1-17-1,-3 24 13,0-1 0,-1 1-1,0-1 1,1 1 0,-1-1 0,0 1 0,0-1-1,-1 1 1,1-1 0,0 1 0,-1-1 0,1 1 0,-1 0-1,0-1 1,0 1 0,0 0 0,0-1 0,0 1 0,-1 0-1,1 0 1,-1 0 0,-2-3 0,4 5-4,-1-1-1,0 0 0,0 0-1,0 0 1,0 0 0,0 0 0,0 0 0,0 0 0,0-1 0,1 1 0,-1 0-1,0-1 1,0-1 0,1 2 48,1 15-31,1-9-16,-1 0 0,1 0 0,0 0 0,1-1 0,-1 1 0,1-1 0,0 0 0,6 8 0,34 32 0,-34-35 0,10 10-7,-4-4-46,32 25 0,-43-37 31,1 1 0,0-2 1,-1 1-1,1 0 0,1-1 1,-1 0-1,0 0 0,0-1 1,1 1-1,-1-1 0,1 0 1,6 0-1,1-1-599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4:2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31119,'0'0'1136,"0"-6"-1120,3 6-16,0 0-8,9 0-96,0 0-160,-3 0-1657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4:2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32079,'0'0'328,"68"0"-760,-47 0-488</inkml:trace>
  <inkml:trace contextRef="#ctx0" brushRef="#br0" timeOffset="1">223 57 31351,'0'0'1160,"30"-5"-1176,2-14-16,-2 0-88,-6 6-376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4:3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60 31879,'0'0'336,"-8"-10"-475,-24-29 250,19 29-43,5 11-23,1 17-7,6-14-36,-6 38 8,1 1-1,2 0 1,4 78-1,0-67-4,0-22 3,2-1-1,1 0 1,1 0-1,2 0 1,1-1 0,12 34-1,-13-47-11,-5-13-7,0 1 0,1 0 0,0-1 0,-1 1 0,2-1 0,-1 1 1,1-1-1,-1 0 0,5 4 0,-7-7-161,0-4-1251,0-13-4236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4:3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32279,'0'0'164,"-6"28"-177,-15 90 14,19-104-1,0 0 0,1 0 0,1 0 0,1 0 0,0 0 0,0 0 0,2-1 0,0 1 0,0 0 0,7 15 0,-3-4 1,70 234 14,-74-235-422,-3-33 62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4:3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95 133 31927,'0'0'377,"12"-18"-363,41-57 7,-51 72-21,0 1 0,0-1 1,0 1-1,1 0 0,-1-1 0,1 1 1,-1 0-1,1 0 0,0 1 0,0-1 1,0 0-1,0 1 0,0 0 0,0 0 1,1 0-1,-1 0 0,0 0 0,0 1 1,5-1-1,1 0 2,3-1 3,-1 0 0,0 1 1,0 0-1,1 1 1,-1 1-1,0 0 0,1 0 1,-1 1-1,0 0 1,0 1-1,0 0 1,0 1-1,-1 0 0,0 1 1,0 0-1,19 13 1,-9-3-3,0 1 1,-2 0-1,0 2 1,-1 0 0,-1 1-1,-1 1 1,15 23 0,-21-27-3,0 0 0,-1 0 0,-1 1 1,-1 0-1,0 0 0,-1 1 0,-1 0 1,-1 0-1,0 0 0,0 27 0,-4-37 0,0 1 0,0-1 0,-1 0 0,0 1-1,0-1 1,-1 0 0,0 0 0,-1 0 0,1-1 0,-1 1-1,-1-1 1,0 0 0,0 0 0,0 0 0,-1-1 0,0 0-1,-8 8 1,-4 0 3,0 0 0,-1-1-1,0 0 1,-1-2 0,-29 12 0,27-14-9,0-1 0,-1-2 1,0 0-1,-1-1 1,1-1-1,-1-2 0,0 0 1,-29-2-1,-87 0-659,82 0-1438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4:3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30543,'0'0'785,"5"0"-765,181-1 541,226 3-404,-369 3-138,0 1 0,-1 3 1,1 1-1,54 22 0,75 17 21,-98-36 4,125 6 0,77-18 96,-151-1-126,-68 1-12,101 17 0,54 25 4,-118-21 5,0-5-1,102 6 1,143-28 34,-180-2-33,-68 7-4,143 16 0,-35 1 15,198-10-1,-298-7-19,-31-4-1,128-23 0,3 0 3,-42 20 3,79-8-9,56-48 5,-22 3 0,-114 36-1,0-8-1,159-53 1,-254 65-3,1 3 0,0 3 0,64-5 0,427-67 0,-459 73-3,1 3 1,125 4-1,-47-2-1,-1 0-1,-69 8-5,115 0-130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1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30 21109,'0'0'7124,"0"-2"-6567,0-21 982,-26 19-1724,-6 3 185,-34 2-292,60 0 256,1-1 1,-1 2 0,0-1-1,1 0 1,-1 1-1,1 0 1,-1 1-1,-9 5 1,9-5 31,0 1 0,1 1 0,-1-1 0,1 1 0,0 0 1,0 0-1,-6 8 0,9-9-5,0 0-1,0 1 1,0-1 0,0 0 0,1 1 0,-1-1-1,1 1 1,0 0 0,1-1 0,-1 1 0,1 8 0,0-11 9,0 0 0,0-1 0,0 1 0,0 0 0,0 0 0,0-1 0,1 1 0,-1 0 0,1 0 0,-1-1 0,1 1 0,0 0 0,0-1 0,0 1 0,-1-1 0,2 1 0,-1-1 1,2 2-1,0 0 2,1-1 1,-1 0-1,1 0 1,0 0 0,0-1-1,6 3 1,-7-3 2,20 6 112,-1-1 0,1-2 1,45 5-1,72-6-1,-99-4-161,-39 2 48,0-1 1,0 0 0,0 0-1,0 0 1,0 0-1,0-1 1,1 1-1,-1 0 1,0-1 0,0 0-1,-1 1 1,1-1-1,0 0 1,0 0 0,0 0-1,0 0 1,-1 0-1,1-1 1,0 1-1,-1-1 1,1 1 0,-1-1-1,0 1 1,1-1-1,-1 0 1,0 1 0,0-1-1,0 0 1,0 0-1,0 0 1,-1 0 0,1 0-1,-1 0 1,1 0-1,-1 0 1,0 0-1,1 0 1,-1 0 0,0 0-1,0 0 1,-1-3-1,1 2 26,0 1 0,0-1 0,0 0 0,0 0 0,-1 0 0,0 0 0,1 0 0,-1 1 0,0-1 0,0 0 0,0 0 0,-1 1 0,1-1 0,-4-4 0,1 3 12,0 1 1,-1-1 0,1 1-1,-1 0 1,0 0-1,-9-5 1,-1 2-51,-1 0 0,0 0 1,1 2-1,-2 0 0,1 1 0,0 0 0,-1 1 1,1 1-1,-1 1 0,1 0 0,-19 3 1,34-2-70,-1-1 0,0 0 1,1 1-1,-1-1 0,1 1 0,-1-1 1,0 1-1,1 0 0,0 0 1,-1 0-1,1 0 0,-1 0 1,1 0-1,0 0 0,0 0 1,0 0-1,-1 0 0,1 1 1,1-1-1,-1 1 0,0-1 1,0 0-1,-1 3 0,-5 16-3115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29246,'0'0'212,"-6"32"3,-21 99-114,24-118-51,1 1 0,0-1 0,1 1 0,1 24 0,2-11 6,-3-24-57,2 18 23,-1-20-25,0-1 1,0 1-1,0-1 1,1 1 0,-1-1-1,0 1 1,0-1-1,0 1 1,0-1-1,0 1 1,1-1-1,-1 1 1,0-1 0,0 0-1,1 1 1,-1-1-1,0 1 1,1-1-1,-1 0 1,0 1-1,1-1 1,-1 0 0,1 1-1,-1-1 1,1 0-1,-1 0 1,0 1-1,1-1 1,-1 0-1,2 0 1,-2 0-67,0-14-822,0-7-1640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29718,'0'0'1553,"32"17"-2602,-14-4-1319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5:0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31399,'0'0'765,"1"16"-750,4 34 24,12 53 0,1 8-24,3 188-554,-21-288-203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30935,'0'0'721,"-21"5"-698,-7 2-38,-32 13 0,58-19 13,0-1-1,1 1 0,-1 0 1,0 0-1,0 0 0,1 0 0,-1 1 1,1-1-1,-1 0 0,1 1 0,0-1 1,-1 1-1,1-1 0,0 1 1,0 0-1,0 0 0,0-1 0,0 1 1,1 0-1,-1 0 0,1 0 0,-1 0 1,1 0-1,-1 0 0,1 0 0,0 0 1,0 0-1,0 0 0,0 0 1,0 0-1,1-1 0,0 4 0,-1 5-24,0-8 23,0 12-74,0 1 0,1-1-1,3 16 1,-2-25 42,-1 0 1,1 0-1,0 0 0,0 0 1,0 0-1,1 0 0,0-1 0,0 1 1,0-1-1,0 0 0,6 6 1,18 14-450,51 37 0,7 5-376,-82-63 855,-1-1 0,0 0 0,0 1 1,-1 0-1,1-1 0,0 1 0,-1 0 1,0 0-1,1 0 0,0 3 0,-2-4 61,1-1-1,-1 0 0,0 1 0,0-1 0,1 0 0,-1 1 0,0-1 0,0 1 0,0-1 0,-1 0 0,1 1 0,0-1 0,0 0 0,-1 1 1,1-1-1,-1 0 0,1 1 0,-1-1 0,0 0 0,1 0 0,-1 0 0,0 0 0,0 1 0,0-1 0,0 0 0,0 0 0,-1 1 0,-17 9 140,0-1-1,-1-1 1,-22 7-1,15-5-140,-106 36-124,75-32-2910,36-12-6916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14 20596,'0'0'7261,"0"0"-7144,0-1 0,0 1 0,-1-1 0,1 1 0,0-1 1,0 1-1,0-1 0,0 1 0,0-1 0,0 1 0,-1-1 1,1 1-1,0-1 0,-1 1 0,1-1 0,0 1 0,0 0 0,-1-1 1,0 0-1,-39 0 936,26 0-1035,1 0 0,0 1 0,-1 0 1,1 1-1,0 1 0,0 0 0,-23 7 1,24-5 5,1 2-1,0 0 1,0 0 0,1 1 0,-17 13 0,23-17-20,0 1 1,0 0 0,1 0-1,-1 0 1,1 1-1,0-1 1,1 1-1,-1-1 1,1 1-1,0 0 1,0 0-1,0 0 1,1 0-1,-1 0 1,1 1-1,0 5 1,0 2-1,1 0 0,0 0 0,2 13 0,-2-22-2,1 0 1,0 0-1,0 0 1,0 0-1,1 0 1,-1-1-1,1 1 1,0-1-1,0 1 1,0-1-1,1 0 0,-1 1 1,6 4-1,1-1 1,0 0-1,0-1 0,0 0 1,1 0-1,-1-1 0,2 0 1,-1-1-1,0 0 0,21 4 1,-6-3-38,1-2 1,0-1-1,28 0 1,-45-3 10,0 1 0,0-1 0,0-1 0,-1 1 0,1-1 0,0-1 0,-1 0 0,9-4 0,4-3-436,33-24 0,-52 33 417,43-32-1855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30975,'0'0'836,"0"1"-883,1 54 35,2-1 0,10 55 0,-8-81 16,1 0 0,2-1 0,1 0 0,1 0 0,22 41 0,-30-63-9,1-1 0,-1 0 1,1 0-1,0 0 0,1 0 0,-1-1 0,1 1 0,-1-1 1,1 0-1,5 3 0,-7-5-4,0 0 0,0 0 0,0 0 1,0 0-1,0-1 0,0 1 0,0-1 1,0 1-1,1-1 0,-1 0 0,0 0 1,0 0-1,1 0 0,-1 0 0,0 0 0,0-1 1,0 1-1,1-1 0,-1 0 0,0 1 1,0-1-1,0 0 0,0 0 0,0 0 0,2-2 1,11-9-14,0-1 1,23-25 0,2-2-91,-33 33 89,38-29-42,-41 34 62,-1-1 0,1 1 1,0 1-1,0-1 1,0 0-1,0 1 1,0 0-1,0 0 1,0 0-1,0 1 1,6-1-1,-8 1 19,0 1 0,1-1 0,-1 1 0,0 0 0,1-1 0,-1 1 0,0 0 0,0 0 0,0 1 0,0-1-1,0 0 1,0 1 0,0-1 0,0 1 0,0-1 0,-1 1 0,1 0 0,-1 0 0,1 0 0,-1 0 0,2 3 0,4 8 35,-1 0 0,8 21 1,-6-14-1,50 141 69,-58-160-154,1 0-1,0 0 1,0 0 0,0-1-1,0 1 1,-1 0 0,1 0 0,0-1-1,0 1 1,1 0 0,-1-1-1,0 1 1,0-1 0,0 0-1,0 1 1,0-1 0,0 0-1,1 0 1,-1 0 0,0 1-1,2-2 1,32 1-2709,-22-1 605,111 1 6962,-42 0-4395,-69-1-422,1-1 0,-1-1 0,1 0 0,-1-1 0,0 0 0,-1-1 0,1 0 0,-1-1 0,0-1 0,0 0 0,-1 0 0,0-1 0,0-1 0,-1 0 0,11-11 0,-18 16-6,0 1-1,-1-1 0,1 0 0,-1 1 0,0-1 0,0-1 0,0 1 1,0 0-1,-1 0 0,2-7 0,-1-1 4,-1 0 0,0-21-1,-1 33-2,-1-3 3,1 0 0,-1 1 0,1-1 0,-1 0 0,0 1 1,0-1-1,0 1 0,0-1 0,0 1 0,-1 0 0,1-1 0,-1 1 0,0 0 0,1 0 1,-1 0-1,0 0 0,0 0 0,0 0 0,0 1 0,-1-1 0,1 1 0,0-1 1,-1 1-1,1 0 0,-1 0 0,1 0 0,-1 0 0,-3 0 0,-6-2 16,-1 0 1,1 1-1,-1 0 0,-23 1 0,30 1-20,-1 0 0,1 0 0,-1 1 0,1 0 0,0 1-1,0-1 1,0 1 0,0 1 0,0-1 0,0 1 0,0 0 0,1 0 0,-1 0 0,1 1 0,0 0 0,0 0 0,0 0 0,1 1 0,-1 0 0,1-1 0,0 1 0,-6 11-1,5-5 5,1-1-1,0 1 1,0 0-1,1 0 0,1 0 1,-1 0-1,2 0 1,0 1-1,0-1 0,1 1 1,0-1-1,4 20 0,-3-25-1,1 1-1,1-1 0,-1 0 1,1 0-1,0 0 0,0 0 1,1-1-1,0 1 0,0-1 1,0 0-1,0 0 0,1 0 1,5 4-1,-3-3-2,1 1 0,0-1 0,1-1 0,-1 0 0,1 0 0,0 0 0,19 6 0,-13-9-45,1 0 0,-1 0-1,1-1 1,0-1 0,29-4 0,-39 3-63,0-1 0,-1 0-1,1 0 1,-1 0 0,1 0 0,-1-1 0,0 0 0,0 0 0,0-1 0,0 1-1,-1-1 1,1 0 0,6-8 0,3-1-1832,12-10-8313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60 29798,'0'0'2167,"-13"0"-2116,2 1-49,-1 0-1,-18 3 0,28-3-2,0 0 0,-1 1 0,1-1 0,0 0-1,0 1 1,0-1 0,0 1 0,0 0 0,0-1 0,0 1 0,1 0-1,-1 0 1,0 0 0,1 1 0,0-1 0,0 0 0,-1 0 0,1 1-1,1-1 1,-2 5 0,-1 3-7,1 0 0,0 0-1,0 14 1,2-24 8,-1 64-179,1-62 164,1-1 0,-1 0 0,0 0 0,1 1 1,-1-1-1,1 0 0,-1 0 0,1 0 0,0 0 0,-1 0 0,1 0 0,0 0 0,0 0 0,0 0 0,-1 0 0,1 0 0,0 0 1,0-1-1,1 1 0,-1 0 0,0-1 0,0 1 0,0-1 0,0 1 0,0-1 0,1 0 0,-1 1 0,0-1 0,0 0 1,3 0-1,-2 1-9,1-1 1,-1 0-1,1 1 1,-1-1-1,1 0 0,-1-1 1,1 1-1,-1 0 1,1-1-1,-1 1 1,1-1-1,-1 0 1,1 0-1,-1 0 1,4-2-1,-2-1 9,0-1-1,0 1 0,-1-1 0,1 0 1,-1 0-1,0 0 0,0-1 0,-1 1 1,0 0-1,0-1 0,0 0 0,0 1 1,-1-1-1,1-6 0,1-12-3,-1 0 0,-1-24 0,-1-11 700,0 59-673,0 0-1,0 0 0,0-1 0,0 1 0,0 0 1,0 0-1,0 0 0,0-1 0,0 1 1,0 0-1,0 0 0,0 0 0,-1-1 0,1 1 1,0 0-1,0 0 0,0 0 0,0-1 1,0 1-1,-1 0 0,1 0 0,0 0 0,0 0 1,0 0-1,0-1 0,-1 1 0,1 0 1,0 0-1,0 0 0,0 0 0,-1 0 0,1 0 1,0 0-1,0 0 0,-1 0 0,1 0 1,0 0-1,0 0 0,0 0 0,-1 0 0,1 0 1,0 0-1,0 0 0,-1 0 0,1 0 1,0 0-1,0 0 0,0 0 0,-1 0 0,1 1 1,0-1-1,0 0 0,0 0 0,0 0 0,-1 0 1,1 0-1,0 1 0,0-1 0,0 0 1,0 0-1,0 0 0,-1 1 0,1-1 0,0 0 1,0 0-1,0 0 0,0 1 0,0-1 1,0 0-1,-2 14-3,1 0 1,0 0 0,1 0 0,1 0-1,0 0 1,1 0 0,1 0-1,0 0 1,1 0 0,0-1-1,1 0 1,0 0 0,1 0 0,1-1-1,0 1 1,0-2 0,1 1-1,1-1 1,0 0 0,1-1-1,0 0 1,0-1 0,1 1-1,21 12 1,-26-19-22,0 0-1,1-1 1,-1 1 0,1-1-1,-1-1 1,1 1 0,0-1-1,0-1 1,-1 1 0,1-1-1,8-1 1,-12 1-1,1 0 0,-1-1 0,0 1 0,0-1 0,0 0 0,0 0 0,0 0 0,0 0 0,0-1 0,0 1 0,0-1 0,0 0 0,-1 1 0,1-1-1,-1-1 1,1 1 0,3-4 0,3-3-81,30-30-713,-6-2-782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8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26022,'0'0'5618,"0"-8"-5502,0 5-111,0-18 3,2 15-11,1 12-3,153 479 284,-153-479-322,0 5-138,1-1 0,-2 0 0,1 1 0,1 19 0,-7-29-1876,-12-1-4747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31103,'0'0'800,"210"0"-800,-153 0-32,1-3-32,14-3-144,-18 2-320,-11-2-1241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84 331 30254,'0'0'1393,"0"182"-1361,0-153-16,0-9-16,0-4 0,0-10 0,0 1-40,0-10-624,0-20 87,-4-6-3039</inkml:trace>
  <inkml:trace contextRef="#ctx0" brushRef="#br0" timeOffset="1">1 7 11763,'0'0'20252,"0"-7"-20412,18 7 24,10 17-136,-2 2-424,-5 1-1417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27846,'0'0'3327,"1"17"-3272,7 51-32,-8-67-25,0 0 0,0 1-1,1-1 1,-1 0 0,0 0 0,0 0 0,1 0 0,-1 0 0,0 0 0,1 0 0,-1 1 0,1-1 0,-1 0 0,1-1 0,0 1-1,-1 0 1,1 0 0,0 0 0,0 0 0,0 0 0,0-1 0,1 2 0,0-2-14,-1 1 0,0-1 0,0 0 0,1 0 0,-1 0 0,0 0 0,1 0 0,-1 0 0,0 0 0,0 0 0,1-1 0,0 0-1,5 0-34,-3 0 51,0 0 1,1-1-1,-1 0 1,0 0 0,0 0-1,0 0 1,0-1-1,-1 0 1,1 0-1,-1 0 1,1 0 0,3-5-1,12-9 9,-13 13-10,8-8-21,1 1 0,0 0-1,1 1 1,0 1 0,26-11 0,-40 19 29,-1 1 0,1-1 0,-1 1-1,0 0 1,1-1 0,0 1 0,-1 0-1,1 0 1,-1 0 0,1 0 0,-1 0 0,1 0-1,-1 0 1,1 0 0,-1 1 0,1-1-1,-1 1 1,1-1 0,-1 1 0,1 0-1,-1-1 1,0 1 0,1 0 0,-1 0 0,1 1-1,1 1 49,-1 1-1,1 0 1,-1-1-1,-1 1 1,1 0 0,0 0-1,1 7 1,2 4-49,1 5-175,11 26 448,-16-44-476,0 0 0,0-1 1,0 1-1,0 0 0,0-1 0,0 1 0,1 0 1,-1-1-1,0 1 0,1-1 0,-1 0 0,1 0 1,0 1-1,-1-1 0,1 0 0,0 0 0,0-1 1,0 1-1,2 1 0,3-2-6777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198 140 28574,'0'0'2974,"-6"7"-2930,1-1-41,2-3-2,0 0-1,1 1 0,-1-1 0,1 1 1,-1-1-1,1 1 0,0 0 0,1 0 1,-1 0-1,1 0 0,-1 0 0,1 0 1,0 6-1,0-1-10,0 0 8,1 0 1,-1 1-1,2-1 0,-1 1 1,3 9-1,-3-17-12,1 0 0,-1 0 0,1-1 0,-1 1 0,1 0 0,0 0-1,0-1 1,0 1 0,0-1 0,0 1 0,0-1 0,0 1 0,1-1 0,-1 0 0,0 1 0,1-1 0,-1 0 0,1 0 0,-1 0 0,1 0 0,0 0 0,-1-1 0,1 1 0,0 0 0,0-1 0,-1 1 0,1-1 0,0 0-1,0 0 1,0 1 0,3-2 0,-4 1 8,1 0-1,-1 0 0,1-1 1,-1 1-1,0-1 0,1 1 1,-1-1-1,0 1 0,1-1 1,-1 0-1,0 0 1,0 0-1,0 0 0,0 0 1,0 0-1,0 0 0,0 0 1,0 0-1,0 0 0,0 0 1,0-1-1,-1 1 0,1 0 1,-1-1-1,1 0 0,12-42-61,-11 36 24,4-24-41,-2 0-1,-1 0 1,-1-45 0,-2 72 128,0 1 1,-1-1 0,1 0 0,-1 1 0,0-1 0,0 1 0,0-1 0,-4-7 0,4 10-8,0 1 0,0-1 0,0 1 0,0-1 0,0 1 0,-1-1 0,1 1-1,0 0 1,-1 0 0,1 0 0,-1-1 0,0 1 0,1 0 0,-1 1 0,0-1 0,1 0 0,-1 0 0,0 1 0,0-1 0,1 1-1,-1 0 1,0-1 0,0 1 0,-3 0 0,5 0-36,0 1 0,-1-1 0,1 0 0,0 0 0,-1 1 1,1-1-1,0 0 0,0 1 0,-1-1 0,1 0 0,0 0 0,0 1 0,0-1 0,-1 1 0,1-1 0,0 0 0,0 1 0,0-1 1,0 0-1,0 1 0,0-1 0,0 1 0,0-1 0,0 0 0,0 1 0,0-1 0,0 0 0,0 1 0,0-1 0,0 1 0,0-1 0,1 1 1,-1 3-1,-1 30 9,4 75 32,-2-93-36,1-1 1,1 0 0,0 0-1,1 0 1,7 16 0,86 162 64,-17-37 5,-77-149-74,0 0 0,-1 1 0,3 12 0,-4-19 1,-1 0-1,1 1 1,-1-1 0,0 0-1,0 1 1,0-1-1,0 1 1,0-1-1,0 0 1,0 1-1,0-1 1,0 0 0,0 1-1,-1-1 1,1 0-1,-1 0 1,1 1-1,-1-1 1,1 0 0,-1 0-1,0 0 1,0 1-1,0-1 1,1 0-1,-1 0 1,0 0-1,0 0 1,-3 1 0,-12 2 3,0 0 0,-1-1 0,1-1 0,-1 0 0,0-2 0,-26-1 0,9 0 0,20 1-5,0-1 0,0 0 0,0-1 1,1-1-1,-1 0 0,1-1 1,-13-6-1,17 6-1,0 0 0,0 0 0,1-1 0,0-1 0,0 1 0,0-1-1,1-1 1,-1 1 0,2-1 0,-13-15 0,17 19-7,1 0 0,-1 0 0,0 0 0,1 0 0,-1 0 0,1 0 0,0 0 0,0 0 0,1-1 0,-1 1 0,0 0 0,1-1 0,0 1 0,0 0 0,0-1 0,0 1 0,1 0 0,-1-1 0,1 1 0,1-5 0,0 4-11,0 0-1,0 0 0,0 0 1,1 0-1,-1 0 0,1 0 1,0 1-1,0-1 0,1 1 1,-1 0-1,1 0 0,-1 0 1,1 0-1,6-3 0,114-50-890,-69 32-611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30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 31087,'0'0'952,"0"-8"-944,-2 112-17,0-17-81,13 134 1,-5-175-342,-5-9-558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6:2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5425,'0'0'23877,"3"0"-23877,0 0-792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3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31511,'0'0'872,"14"3"-952,-3 4-128,-7 2-496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33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353 110 17284,'0'0'12773,"-25"0"-11769,-55-13-594,45 12-425,10 0-52,-30 3 1,54-2 63,-1 1 0,1-1 0,-1 1 0,0-1 1,1 1-1,-1-1 0,1 1 0,0 0 0,-1 0 1,1 0-1,0 0 0,-1 0 0,1 0 0,0 0 1,0 0-1,0 0 0,0 0 0,0 1 0,0-1 1,0 0-1,0 1 0,0-1 0,1 1 0,-1-1 1,1 1-1,-1-1 0,0 4 0,0 3-16,-1 0 1,2 0-1,-1 1 0,1 8 0,0-9 5,0-6 12,0 0 1,1-1-1,-1 1 0,0 0 0,1 0 1,-1 0-1,1-1 0,-1 1 0,1 0 1,0-1-1,0 1 0,0-1 0,0 1 1,0-1-1,0 1 0,0-1 1,0 1-1,2 0 0,1 1-3,-1-1 0,1 1-1,-1-1 1,1 0 0,0-1 0,0 1-1,6 2 1,4-1-24,0 0 1,1-1-1,21 1 1,1-2-97,62-4 0,-87 1 82,-1 1 0,0-2 1,0 1-1,0-1 0,-1-1 0,1 0 0,-1-1 0,0 0 0,18-12 0,-26 16 44,0 0 1,0-1 0,0 1-1,0-1 1,0 1-1,-1-1 1,1 0 0,-1 0-1,0 0 1,1 0 0,-1 0-1,0 0 1,0 0-1,0 0 1,0 0 0,0 0-1,-1 0 1,1-1-1,-1 1 1,1 0 0,-1-1-1,0 1 1,0 0-1,0-1 1,0 1 0,0 0-1,-1-1 1,1 1 0,-1 0-1,1 0 1,-1-1-1,0 1 1,0 0 0,0 0-1,0 0 1,0 0-1,-1 0 1,1 0 0,-1 0-1,1 1 1,-1-1-1,1 0 1,-1 1 0,0-1-1,0 1 1,0 0 0,-3-2-1,-29-17 218,-2 2 0,-43-15 1,56 25-223,1 1 1,-1 2 0,0 0 0,0 1 0,-25 0-1,32 3-24,11 0 18,0 1-1,0 0 0,0-1 1,0 1-1,0 1 1,0-1-1,0 1 0,0 0 1,0 0-1,0 1 0,-8 3 1,5 2-96,1 0 1,-1 1 0,1 0-1,1 0 1,0 1 0,0-1-1,0 1 1,-7 19 0,-10 24-1382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14403,'0'0'0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127 325 12747,'33'-9'5516,"103"-28"-3267,-120 32-1995,0 0 0,-1 0 0,0-2 0,0 0 0,22-13 0,-14 5 1064,-20 14-1066,7-5 508,0 0 0,0-1 0,8-8 0,-15 13-583,-1 0 1,0 0-1,0 0 0,0 0 0,0-1 0,-1 1 1,1-1-1,-1 1 0,1-1 0,-1 0 0,0 0 1,0 1-1,0-1 0,0 0 0,-1 0 0,1 0 1,0-4-1,-1 4-118,0 0 1,0 1-1,0-1 1,0 0-1,0 0 1,0 1 0,-1-1-1,1 0 1,-1 0-1,0 1 1,0-1-1,0 1 1,0-1-1,0 1 1,0-1 0,-1 1-1,0 0 1,1-1-1,-1 1 1,0 0-1,0 0 1,0 0-1,0 1 1,0-1-1,-3-1 1,-7-6-25,-1 1 1,0 1-1,-1 1 0,1 0 1,-1 0-1,-1 1 0,-22-4 0,10 5-54,0 1 0,0 1 0,-35 2-1,51 1 17,1 0-1,-1 1 0,1 0 0,0 1 0,-1 0 0,1 1 0,0 0 1,1 0-1,-1 1 0,1 0 0,-10 7 0,13-7 2,0-1 0,1 1 1,-1-1-1,1 1 0,0 1 0,0-1 0,1 1 0,0 0 0,0 0 0,0 0 1,1 1-1,0-1 0,0 1 0,0 0 0,1-1 0,0 1 0,-2 11 0,3-7-1,1 0 0,-1 0 0,2 0 0,-1 0-1,4 16 1,-2-21 1,0 0-1,-1-1 1,2 1-1,-1-1 1,1 1-1,0-1 1,0 0-1,0 0 1,1-1-1,-1 1 1,9 7-1,2 0 4,1 0-1,1-1 1,0 0-1,1-2 1,0 0 0,0 0-1,1-2 1,0 0-1,30 7 1,-20-8-7,1-1-1,-1-1 1,1-2 0,0-1-1,53-4 1,-62-1-9,1 0 0,-1-2 1,25-9-1,11-4-274,7 1-1129,-40 10-1278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30663,'0'0'-707,"4"4"732,5 11 114,-1-1-1,0 1 0,-2 1 1,1-1-1,6 29 1,1-1 4,-4-16-45,21 43 1,-26-61-89,1 0 0,-1-1 0,1 1 0,1-1 0,-1 0 1,1-1-1,1 1 0,9 6 0,-17-14-5,1 1 1,-1-1 0,1 1 0,0-1-1,-1 1 1,1-1 0,0 1 0,0-1-1,-1 0 1,1 1 0,0-1 0,0 0-1,0 0 1,-1 0 0,1 1 0,0-1-1,0 0 1,0 0 0,0 0 0,-1-1-1,1 1 1,0 0 0,0 0 0,0 0-1,-1 0 1,1-1 0,0 1 0,0 0-1,-1-1 1,1 1 0,0-1 0,0 1-1,-1-1 1,1 1 0,-1-1 0,2 0 0,0-3 11,1 1-1,-1-1 1,0 0 0,0 0 0,2-7 0,1 0-33,0-1 14,35-67 9,-36 70-12,2 1-1,-1 0 0,1 0 1,1 1-1,-1-1 0,15-11 1,-19 18-6,0 0 0,0-1 0,0 1 0,0 0 1,1 1-1,-1-1 0,0 0 0,1 0 0,-1 1 1,0 0-1,1-1 0,-1 1 0,1 0 0,-1 0 0,0 0 1,1 0-1,-1 1 0,1-1 0,2 2 0,5 1 0,1 1-1,-1 0 0,11 7 1,23 8-110,-28-15-244,0-1 0,1 0 1,28-1-1,18-3-6243,-41-2-2973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235 193 9402,'0'0'20092,"14"-8"-19576,92-61 163,-67 48-642,-31 18-33,0-1 0,0 0-1,0 0 1,-1-1 0,0 0 0,1 0 0,-2-1 0,1 0 0,7-9 0,-13 15 3,-1-1 0,1 1 0,-1-1 0,0 0 0,1 1 0,-1-1 0,0 1 0,1-1 0,-1 0 0,0 1 0,0-1 1,0 0-1,0 1 0,1-1 0,-1 0 0,0 1 0,0-1 0,0 0 0,0 1 0,0-1 0,-1 0 0,1 1 0,0-1 0,0 0 0,0 1 0,-1-1 0,1 1 0,0-1 0,0 0 0,-1 1 0,1-1 0,-1 1 0,1-1 0,0 1 0,-1-1 0,1 1 0,-1-1 0,1 1 0,-1-1 0,0 1 0,1 0 0,-1-1 0,1 1 0,-1 0 0,0 0 0,1-1 0,-1 1 0,0 0 0,0 0 0,-5-2 5,0 1 0,-1-1 0,1 2 0,-8-1-1,9 0 19,-27-2-29,-1 2-1,1 0 0,0 3 1,-52 8-1,71-8-2,0 1 1,0 1-1,1 0 1,0 1-1,0 0 0,0 1 1,0 0-1,1 1 0,0 0 1,0 1-1,1 0 1,0 0-1,0 2 0,-9 10 1,16-15 2,0 0 0,0 0 0,0 0 0,1 0 0,-1 0 0,1 0 0,0 0 1,1 1-1,-1-1 0,0 11 0,1 2 15,1 36 1,1-40-9,0-5 4,1 1 1,0-1-1,0 1 0,1-1 1,1 0-1,-1 0 1,2 0-1,-1-1 0,1 1 1,0-1-1,1 0 0,0 0 1,0-1-1,7 7 0,8 6 14,-1-1-1,2-1 0,38 24 1,-50-35-27,0-1-1,0 0 1,1-1 0,0 0 0,0-1 0,1 0 0,-1 0 0,1-1 0,0-1-1,0 0 1,-1-1 0,19 0 0,-24-1-4,-1-1-1,1 0 1,-1 0-1,0-1 0,1 1 1,-1-1-1,0-1 1,0 1-1,0-1 1,0 1-1,-1-2 1,1 1-1,5-5 1,9-9-47,27-32-1,-31 32 11,183-213-305,-190 220 333,-2 4 489,-4 19-293,-2-7-180,0-1 1,1 1-1,0 0 0,0-1 1,1 1-1,0-1 1,0 1-1,0-1 0,0 0 1,1 0-1,0 0 0,0 0 1,0-1-1,1 1 0,-1-1 1,1 1-1,0-1 0,0-1 1,1 1-1,-1 0 0,1-1 1,0 0-1,0 0 0,9 3 1,-11-4-3,0-1-1,0 0 1,0 1 0,0-2 0,0 1 0,0 0-1,0-1 1,0 1 0,0-1 0,1 0-1,-1 0 1,0 0 0,0 0 0,0-1 0,1 1-1,-1-1 1,0 0 0,0 0 0,0 0 0,0 0-1,0 0 1,-1-1 0,1 0 0,0 1 0,-1-1-1,1 0 1,-1 0 0,1 0 0,-1-1-1,0 1 1,3-4 0,88-101-784,-68 81-482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31039,'0'0'465,"-3"20"-513,-9 64 28,12-81 18,-1 0 0,1 0-1,0 0 1,-1 0 0,1 0 0,1 0 0,-1 0 0,0 0-1,1 0 1,-1 0 0,1-1 0,0 1 0,0 0-1,0 0 1,0-1 0,1 1 0,-1 0 0,1-1-1,-1 1 1,1-1 0,0 0 0,0 1 0,0-1 0,0 0-1,0 0 1,4 2 0,2 3-15,-3-3-7,1 0 1,0-1-1,0 1 1,0-1-1,0 0 1,0 0-1,0-1 0,1 0 1,-1 0-1,1-1 1,-1 1-1,1-1 0,0-1 1,0 1-1,-1-1 1,1-1-1,0 1 1,8-2-1,-10 0 19,-1 1 0,0-1 0,0 0 0,0 0 0,0 0 0,0-1 0,0 1-1,-1-1 1,1 0 0,-1 0 0,0 0 0,0 0 0,0-1 0,0 1 0,4-8 0,-3 5 7,0 1-1,0 0 1,1 0 0,-1 0-1,1 1 1,8-6 0,-13 10 14,0-1-14,0 1 0,0 0 0,0 0 0,1 0 0,-1 0 0,0 0 0,0 0 0,0 0 0,0 0 0,0 0 0,0 0-1,0 0 1,1 0 0,-1 0 0,0-1 0,0 1 0,0 0 0,0 0 0,0 0 0,1 0 0,-1 0 0,0 0 0,0 0 0,0 0 0,0 1 0,0-1 0,0 0 0,1 0 0,-1 0 0,0 0 0,0 0 0,0 0 0,0 0 0,0 0 0,0 0 0,0 0 0,1 0 0,-1 0 0,0 1 0,0-1 0,0 0-1,0 0 1,0 0 0,0 0 0,0 0 0,0 0 0,0 0 0,0 1 0,0-1 0,0 0 0,0 0 0,0 0 0,0 0 0,1 0 0,-1 0 0,0 1 0,-1-1 0,1 0 0,0 0 0,0 0 0,0 0 0,0 0 0,0 1 0,0-1 0,0 0 0,0 0 0,67 271 514,-35-170-502,14 56 93,-42-142-77,-2 1 1,0-1-1,-1 0 0,0 0 0,-3 27 0,1-39-21,0 0-1,0 0 0,0 0 0,-1 0 1,1 0-1,-1 0 0,1 0 0,-1-1 0,0 1 1,0-1-1,0 1 0,0-1 0,-1 0 1,1 0-1,-1 0 0,1 0 0,-1 0 0,0 0 1,0-1-1,0 1 0,0-1 0,0 0 0,-5 2 1,-5 1 12,0-1-1,0 0 1,0-1 0,-19 1 0,2-1 17,-55-4 0,74 1-31,1-1 0,0 0 0,0 0 0,0-1-1,1 0 1,-1-1 0,1 0 0,-1 0 0,-7-6 0,3 1-17,2 0 1,-1-1-1,2 0 0,-1-1 0,1 0 0,1 0 0,0-1 1,-11-18-1,18 25-44,0 0 1,1 0 0,0 0-1,-1-1 1,2 1 0,-1-1-1,1 0 1,0 1-1,0-1 1,0 0 0,1 0-1,0 0 1,0 0-1,0 0 1,1 1 0,0-1-1,0 0 1,0 0 0,1 1-1,0-1 1,0 1-1,1-1 1,-1 1 0,7-9-1,30-33-1697,1 2-2062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28166,'0'0'2582,"1"-3"-2543,1-7-15,-3 24 109,0 1 1,1 0-1,3 23 1,-2-32-110,2 31-1,2-1 0,1-1-1,2 1 1,2-1 0,1 0-1,1-1 1,29 54 0,-39-83-40,1 0 1,0 0 0,0 0-1,1 0 1,-1 0-1,1-1 1,0 0 0,0 0-1,0 0 1,1 0-1,-1 0 1,1-1 0,0 0-1,0 0 1,0 0-1,1-1 1,-1 0 0,0 0-1,1 0 1,0-1 0,-1 1-1,1-1 1,11 0-1,-13-1 11,-1 0 1,1 0-1,0 0 0,0 0 0,-1-1 0,1 1 0,0-1 0,-1 0 0,1 0 1,-1-1-1,1 1 0,-1-1 0,0 0 0,0 0 0,1 0 0,-1 0 0,0 0 1,-1 0-1,1-1 0,0 0 0,-1 1 0,1-1 0,-1 0 0,0 0 0,0-1 1,2-3-1,3-5 24,0 0 1,0 0-1,-1-1 0,-1 0 1,0 0-1,-1 0 1,0-1-1,-1 1 1,0-1-1,-1 0 1,-1 0-1,0-16 1,-2 29-10,1 0 0,0 0 1,0 0-1,-1 0 0,1 0 0,0 0 1,-1 1-1,1-1 0,-1 0 1,1 0-1,-1 0 0,0 0 1,1 1-1,-1-1 0,0 0 0,1 0 1,-1 1-1,0-1 0,0 1 1,0-1-1,0 1 0,0-1 0,0 1 1,1-1-1,-1 1 0,0 0 1,0-1-1,0 1 0,0 0 1,0 0-1,0 0 0,-2 0 0,-40-1-117,31 2 63,7-1-35,0 0 0,1 0 0,-1 0 0,1 1 0,-1 0 1,1 0-1,-1 0 0,1 0 0,0 1 0,-1-1 0,1 1 0,0 1 0,0-1 0,0 0 0,1 1 0,-1 0 1,0 0-1,1 0 0,0 0 0,0 0 0,0 1 0,0 0 0,0-1 0,-1 5 0,-9 12-2580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29342,'0'0'2014,"3"20"-1946,10 64-52,-12-78-15,0 0-1,1 0 0,0 0 1,0-1-1,1 1 1,-1-1-1,1 1 1,0-1-1,1 0 1,0 0-1,-1 0 1,1-1-1,1 1 1,-1-1-1,10 7 1,-11-8-1,8 6 1,-1-1 0,1 0-1,13 6 1,-21-12-9,1 0 1,-1-1 0,0 1-1,1-1 1,-1 0-1,1 0 1,-1 0-1,1-1 1,-1 1-1,1-1 1,0 0-1,-1 0 1,1 0-1,0 0 1,-1-1 0,7-1-1,-9 1 11,1 0-1,-1 0 0,0 0 1,0 0-1,0 0 1,0 0-1,0 0 1,0 0-1,0 0 1,0 0-1,-1-1 1,1 1-1,0 0 1,-1-1-1,1 1 1,-1-1-1,1 1 0,-1-1 1,1-2-1,0-1 6,5-16 10,-2 0-1,0 0 0,-1 0 1,-2-1-1,0 1 0,-2-23 1,1 41-12,-1-1 0,1 1 0,-1-1 0,0 1 0,0-1 0,-1 1 1,1 0-1,-1 0 0,0-1 0,1 1 0,-1 0 0,-1 1 0,1-1 0,0 0 0,-1 1 1,1-1-1,-1 1 0,0-1 0,0 1 0,0 0 0,0 1 0,0-1 0,-5-2 1,-1 0-17,0 1 1,0 0 0,0 1 0,-1 0 0,1 0-1,0 1 1,-18-1 0,23 2-9,1 0 1,0 1-1,0-1 1,0 0-1,0 1 0,0 0 1,0 0-1,0 0 1,0 0-1,0 0 0,1 1 1,-1-1-1,0 1 1,1 0-1,-1 0 0,1 0 1,0 0-1,-1 0 0,1 0 1,0 0-1,0 1 1,1-1-1,-1 1 0,0 0 1,1 0-1,0-1 1,-1 1-1,0 6 0,-2 3-434,1 1-1,1 0 1,0 0-1,1 0 1,1 20-1,0 1-4092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30374,'0'0'697,"9"27"-655,30 85-4,-38-108-38,0 0 1,1 0-1,0-1 1,0 1-1,0-1 0,0 1 1,1-1-1,-1 1 1,1-1-1,0 0 1,0-1-1,0 1 1,0 0-1,0-1 1,1 1-1,-1-1 1,1 0-1,0 0 1,0-1-1,-1 1 1,6 1-1,0 0 3,8 1-11,0 1 0,0-2-1,1 0 1,0-1 0,-1-1 0,22-2 0,-36 1 8,-1 0-1,1 0 1,0-1 0,0 1 0,0-1 0,0 0 0,-1 0 0,1 0 0,0 0-1,-1 0 1,1-1 0,0 1 0,-1-1 0,4-3 0,-1 1-1,-2 0 0,1-1 1,0 1-1,-1-1 0,0 0 1,0 1-1,3-8 0,-2 2-1,0-1-1,0 1 1,-1-1-1,0 0 0,-1 0 1,-1 0-1,1-15 1,-2 14 1,1 4 6,-2-1 1,1 1-1,-3-16 0,2 21 2,0 0-1,0 0 0,0 0 0,-1 1 1,1-1-1,-1 0 0,0 1 0,1-1 0,-1 1 1,0-1-1,-1 1 0,1 0 0,-4-3 1,-4-3 4,-1 1 0,0 0 1,-1 1-1,1 1 0,-1-1 0,0 2 1,0 0-1,-1 0 0,1 1 1,-1 1-1,0 0 0,1 1 0,-1 0 1,-16 1-1,11 2-199,17-2 131,1 1 0,-1-1-1,1 0 1,-1 1 0,1-1-1,-1 0 1,1 1-1,-1-1 1,1 0 0,0 1-1,-1-1 1,1 1 0,0-1-1,-1 1 1,1-1 0,0 1-1,0-1 1,-1 1 0,1-1-1,0 1 1,0-1-1,0 1 1,0 0 0,0-1-1,0 1 1,0-1 0,0 2-1,0 5-2410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6:2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29422,'0'0'888,"18"0"-1744,-15 0 240,0 0-336,-3 2-40,3 4-1681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3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27910,'0'0'3229,"4"6"-3200,1 5 13,1 1-1,-1-1 1,-1 1-1,0 0 1,3 15-1,10 75 140,-4-20-159,-7-49-307,2 0 0,1-1 1,1 0-1,25 52 0,-28-72-1794,-3-10-3249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7:24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30671,'0'0'918,"13"11"-962,45 37 39,-51-43-11,0 0 0,0-1-1,0 1 1,0-2 0,1 1-1,0-1 1,-1 0 0,1 0 0,0-1-1,1 0 1,-1-1 0,0 0 0,0 0-1,1-1 1,-1 0 0,10-1 0,0 1-84,-16 0 100,0-1-1,0 1 1,0-1-1,1 1 1,-1-1-1,0 0 1,0 0-1,0 0 1,-1 0-1,1 0 1,0-1-1,0 1 1,-1 0-1,1-1 1,0 0-1,1-2 1,-1 2-3,-1 0 1,1 0-1,0 1 1,-1-1-1,1 1 1,0-1-1,0 1 1,0-1-1,0 1 1,0 0-1,0 0 1,1 0-1,-1 0 1,0 1-1,0-1 1,1 1-1,2-1 1,-2 1-1,0 0 1,0 1 0,0-1 0,-1 1 0,1 0-1,0 0 1,0 0 0,0 0 0,-1 0-1,1 0 1,0 1 0,-1 0 0,1-1 0,-1 1-1,4 4 1,2 3 36,0 0 0,12 18 1,-6-7-5,55 77 147,63 119 1,-123-200-163,-1 1 0,0 0 0,-2 1 0,1-1 0,-2 1 0,-1 0 0,0 1 0,-1-1 0,-1 1 0,0 21 0,-2-35-8,0 1 0,-1-1-1,1 0 1,-1 1 0,0-1 0,-1 0 0,1 0-1,-1 1 1,0-1 0,-1-1 0,1 1-1,-1 0 1,0 0 0,0-1 0,-4 6-1,-1-3 8,1 0 0,-1-1 0,0 0 0,0 0-1,-1-1 1,0 1 0,-12 4 0,2-2-7,-1-1 1,1-1 0,-1-1-1,-1 0 1,1-2 0,-1 0 0,0-1-1,1-1 1,-1-1 0,0-1-1,-21-4 1,34 3-17,1 1 0,0-1 1,0 0-1,0-1 0,0 0 1,1 0-1,-1 0 0,1-1 0,0 0 1,0 0-1,0-1 0,0 0 1,1 0-1,-9-9 0,11 10-1,0-1 0,0 1 0,0-1 0,1 0 0,-1 0 0,1 0 0,0 0 0,1 0 0,-1-1 0,1 1 0,0 0 0,0-1 0,1 1 0,0-1 0,0 1 0,0-1 0,0 1 0,1-1 0,0 1-1,2-9 1,1 5-17,1 1 0,-1 0-1,1 0 1,0 0-1,1 1 1,0-1-1,0 1 1,1 1-1,0-1 1,12-8 0,-16 12 19,241-182-576,-114 90-296,-69 48-838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0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99 162 28278,'0'0'980,"-7"-9"-388,-2-1-507,4 5-49,1 0 0,0 0 0,0 0 1,-6-11-1,9 16-21,1 1 1,-1-1 0,1 1-1,-1-1 1,1 1 0,-1-1-1,1 1 1,-1 0 0,1-1-1,0 1 1,-1 0-1,1 0 1,0-1 0,0 1-1,-1 0 1,1 0 0,0-1-1,0 1 1,0 0 0,0 0-1,0-1 1,0 1-1,0 1 1,-5 28-86,-13 496 192,18-525 440,0-5-524,0 0-1,0 0 0,-1 0 0,0 0 0,0 0 1,0 1-1,0-1 0,-2-3 0,-3-11-6,1-12-28,1 0 0,2 0 1,2-46-1,0 38-6,1 16-20,1 1 1,1 0-1,1 0 0,0 0 0,2 0 0,0 1 0,14-30 0,-2 14-165,1 0 0,48-66-1,-64 98 175,2-2 8,0-1 0,0 1 0,10-9 0,-13 14-3,-1 0-1,0 0 1,0 0-1,0 0 1,1 0-1,-1 0 0,0 0 1,1 1-1,-1-1 1,1 1-1,-1-1 1,1 1-1,-1-1 0,1 1 1,-1 0-1,1 0 1,-1 0-1,1 0 1,0 0-1,-1 0 1,1 0-1,-1 1 0,1-1 1,-1 0-1,1 1 1,1 0-1,-1 0-3,-1 0-1,0 0 1,0 1 0,1-1-1,-1 0 1,0 0-1,0 1 1,0-1 0,-1 1-1,1-1 1,0 0-1,0 1 1,-1 0-1,1-1 1,0 3 0,6 29-48,-5-19 24,2 17 48,-1-1 0,-2 59 0,-2-46 27,1-39-22,0 1-1,-1-1 1,1 1 0,-1-1 0,0 1 0,0-1 0,-1 0 0,1 1-1,-1-1 1,0 0 0,0 0 0,-1 0 0,1 0 0,-1-1-1,0 1 1,0-1 0,0 1 0,0-1 0,0 0 0,-1 0-1,1-1 1,-1 1 0,0-1 0,0 1 0,0-1 0,0-1 0,0 1-1,-1 0 1,1-1 0,0 0 0,-1 0 0,-7 1 0,12-3-32,-1 1 0,0 0 0,1 0 0,-1 0 0,0 0 0,1-1 0,-1 1 0,1 0 0,-1 0 0,0-1 0,1 1 0,-1-1 0,1 1 0,-1 0 0,1-1 0,-1 1 0,1-1 0,-1 1 0,1-1 0,-1 0 0,1 1 1,0-1-1,-1 1 0,1-1 0,0 0 0,0 1 0,0-1 0,-1 0 0,1 0 0,-3-25-2160,2 17-81,-3-20-10635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29070,'0'0'1863,"11"22"-1768,37 66-52,-38-69-30,-9-16-9,1 0 0,-1 0 1,1 0-1,0 0 0,-1-1 1,1 1-1,1-1 0,3 6 1,-2-5-3,-4-3-5,1 1 0,-1-1 0,0 0 0,1 1 0,-1-1 0,1 1 0,-1-1 0,1 0 0,-1 1 0,1-1 0,-1 0 0,1 1 0,-1-1 0,1 0 0,0 0 0,-1 0 0,1 1 0,-1-1 0,1 0 1,-1 0-1,1 0 0,0 0 0,-1 0 0,1 0 0,0 0 0,-1 0 0,1-1 0,-1 1 0,1 0 0,-1 0 0,1 0 0,0-1 0,-1 1 0,1 0 0,-1 0 0,1-1 0,0 0 0,11-21-411,-4 7-142,1 4 949,11-4-7467,-19 14 6542,1 0 0,-1 0 0,1 1 0,-1-1-1,1 1 1,-1-1 0,1 1 0,-1-1 0,1 1 0,-1 0 0,1-1 0,-1 1 0,1 0-1,0 0 1,-1 0 0,1 1 0,-1-1 0,1 0 0,-1 0 0,1 1 0,0-1-1,-1 1 1,2 0 0,3 7 9337,-4 6-4321,-2 15-1938,0-19-1349,0 3-889,0 0 0,1 0 1,1 0-1,0-1 0,0 1 0,6 13 1,-6-21-301,0 0 0,0 0 1,1 0-1,0 0 0,0 0 1,0-1-1,0 1 0,1-1 0,0 0 1,0 0-1,0 0 0,0-1 1,1 1-1,-1-1 0,1 0 1,9 4-1,-3-3 28,0 0 1,0-1-1,1 0 0,-1-1 0,1-1 0,0 1 1,-1-2-1,1 0 0,0 0 0,-1-1 1,13-2-1,-20 2-21,-1 0 0,0 0 0,1 0 0,-1-1 0,0 1 0,0-1 0,1 0 0,-1 0 0,-1 0 0,1 0 0,0-1 0,0 1 0,-1-1 0,0 1 0,1-1 0,-1 0 0,0 0 0,0 0 0,-1 0 0,1 0 0,-1-1 0,1 1 0,0-5 0,1-5 59,0 0 0,-1 1-1,-1-2 1,0-24 0,-1 34-60,0 1 0,0-1-1,-1 1 1,0 0 0,1-1 0,-1 1-1,-1 0 1,1 0 0,0 0-1,-1 0 1,1 0 0,-1 0 0,0 0-1,-4-5 1,1 4 3,1-1 0,-1 1-1,-1-1 1,1 2 0,0-1 0,-1 0-1,-7-2 1,-2-1-69,0 2 0,-1 0 0,1 0-1,-1 1 1,-25-2 0,37 6 1,-4-1-45,0 0 1,0 1-1,-13 1 1,20-1 21,-1 0 0,1 0 0,-1 1 0,1-1 0,0 0 0,-1 1 0,1-1 0,0 1 0,-1-1 0,1 1 0,0 0-1,0 0 1,-1 0 0,1-1 0,0 1 0,0 0 0,0 0 0,0 1 0,0-1 0,0 0 0,1 0 0,-1 0 0,0 1 0,0-1 0,0 2 0,-3 14-2386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30463,'0'0'825,"0"4"-941,1 32 192,2 0 1,15 70-1,29 71 18,-8-38-100,-33-119-43,-4-16-23,-1-1 0,1 1 0,-1 0 0,0-1 0,0 1 0,0 0 1,-1 0-1,1 0 0,-1-1 0,0 1 0,0 0 0,0 0 0,-1 0 0,1 0 0,-2 4 0,-7 0-1411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31191,'0'0'512,"155"-22"-552,-105 18 40,4 1 0,8 3 0,-1-3-40,4 3-88,3-3-80,22 3-136,-18 0-441,-10 0-2359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184 159 29934,'0'0'1305,"18"0"-1168,62 0-78,-72 0-46,0 0 0,0-1 0,0 0 0,0 0 0,0 0 0,0-1 0,0-1 0,0 1 0,-1-1 0,0-1 0,1 1 1,-1-1-1,0 0 0,10-9 0,-16 12-4,1 0-1,-1 0 1,0 0 0,0 0 0,1 0 0,-1 0 0,0-1-1,0 1 1,0 0 0,0-1 0,-1 1 0,1-1 0,0 1-1,-1-1 1,1 1 0,-1-1 0,1 0 0,-1 1 0,1-1-1,-1 0 1,0 1 0,0-1 0,0 0 0,0 1 0,0-1-1,-1 0 1,1 1 0,0-1 0,-1 0 0,1 1 0,-1-1-1,0 1 1,0-2 0,-1-1-6,0 1 1,-1 0-1,1 0 1,-1 0-1,1 0 1,-1 0-1,0 0 0,0 1 1,0 0-1,0-1 1,-1 1-1,1 0 0,-4-1 1,-7-2-15,0 0 1,0 1-1,0 1 1,-1 0-1,-16-1 1,-75 1-19,82 4 29,17-1-1,-1 0 0,1 1 0,0 0 0,0 0 1,0 1-1,0 0 0,0 0 0,0 0 0,1 1 0,-1 0 1,-5 4-1,8-4 0,0 0 1,0 0 0,0 0-1,1 0 1,0 0 0,-1 1-1,1 0 1,0 0 0,1 0-1,-1 0 1,1 0 0,0 0-1,0 0 1,0 1 0,1-1-1,-1 1 1,-1 8 0,2-6-1,0 1 0,0 0-1,0 0 1,1 0 0,0 0 0,1 0 0,-1-1 0,2 1 0,-1 0-1,1 0 1,0-1 0,1 1 0,-1-1 0,2 0 0,-1 0 0,1 0-1,0 0 1,0 0 0,1-1 0,5 6 0,6 4-22,0-2 0,1 0 0,1-1 0,0-1 1,1 0-1,0-2 0,0 0 0,1-1 0,1-1 1,0-1-1,0 0 0,0-2 0,0-1 0,1 0 0,0-2 1,36 1-1,-19-3-218,-23 1 41,1-1 1,-1 0-1,1-2 1,-1 1 0,29-9-1,3-8-1679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17 30575,'0'0'1004,"-31"-3"-890,-97-8-90,122 10-23,0 1 0,1-1 0,-1 1 0,0 0 0,0 0 0,0 1 0,1 0 1,-12 2-1,16-2-1,0 0 0,0 0 0,0-1 0,1 1 1,-1 0-1,0 0 0,1 0 0,-1 0 1,1 0-1,-1 0 0,1 0 0,0 0 1,-1 0-1,1 0 0,0 0 0,-1 0 0,1 0 1,0 0-1,0 1 0,0-1 0,0 0 1,0 0-1,1 0 0,-1 0 0,0 1 1,1 8-6,-2 12 9,0-15-2,1-1-1,0 1 0,0-1 1,0 1-1,1 0 0,0-1 0,0 0 1,0 1-1,1-1 0,0 0 1,0 1-1,1-1 0,5 8 1,-1-5-11,0 0 0,0-1 0,1 0 0,0 0 0,1-1 1,0 0-1,0-1 0,0 0 0,1 0 0,0-1 0,0 0 0,0-1 0,1 0 1,0 0-1,-1-1 0,1-1 0,19 2 0,-16-2-208,0-2 0,0 0 0,0 0 0,0-2 0,-1 0 0,1 0 0,0-1 0,-1-1 0,0 0 0,0-1 0,0 0 0,0-1 0,22-14 0,14-18-5347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30567,'0'0'1133,"0"2"-1194,1 31 73,2 0-1,1-1 1,14 53 0,38 94-27,-45-145-12,-8-22-273,0 1 0,-1 0 0,0 0 0,-1 1 0,0 21 0,-1-21-1778</inkml:trace>
  <inkml:trace contextRef="#ctx0" brushRef="#br0" timeOffset="1">1 189 30503,'0'0'1088,"104"0"-1128,-64 0 16,7 3-8,3-3-176,19 0-264,-8 0-569,-14-3-8665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30599,'0'0'888,"-54"168"-1104,58-148 200,10-1 8,-3-6-40,4 0-24,-5-6 0,1-1-184,-4-6-225,1 0-735,-5 0-2569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6:2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30487,'0'0'840,"3"0"-840,0 0-80,3 0-769,2 0-127,1 0 616,12 0 304,0 0-8,-3 0-2080</inkml:trace>
  <inkml:trace contextRef="#ctx0" brushRef="#br0" timeOffset="1">244 48 29454,'0'0'1425,"42"0"-1569,-24 0-152,11 0-625,-5 0-679,-3 0-3369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31287,'0'0'520,"91"-23"-1784,-59 23-1017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29846,'0'0'1326,"0"32"-1215,-3 104-66,2-120-41,1 0 0,1 0 0,0-1-1,5 27 1,-3-36 2,-1 0-1,1-1 1,0 1-1,0-1 0,0 0 1,1 0-1,0 0 1,0-1-1,0 1 0,6 4 1,-7-6-8,1 0 0,0 0 1,0 0-1,0 0 0,0 0 1,0-1-1,0 0 0,0 0 1,1 0-1,-1 0 0,1-1 0,0 0 1,-1 0-1,1 0 0,0 0 1,0-1-1,0 0 0,7 0 1,-10-1 3,0 1 1,1-1 0,-1 0 0,0 1 0,0-1-1,0 0 1,0 0 0,-1-1 0,1 1-1,0 0 1,0 0 0,-1-1 0,1 1-1,-1-1 1,1 0 0,-1 1 0,1-1 0,-1 0-1,0 0 1,0 0 0,0 0 0,0 0-1,0 0 1,-1 0 0,1-3 0,3-3 7,-2-1 0,1-1 1,-2 1-1,3-16 1,-3 8-9,0-42 36,-1 55-36,-1 0-1,1 0 1,-1 0-1,0 0 1,0 0 0,-1 0-1,1 0 1,-1 0 0,1 1-1,-1-1 1,0 1-1,-3-4 1,-2 0-13,0 1 0,0 0 0,0 0 0,-1 1 0,0 0-1,0 0 1,0 1 0,-1 0 0,1 0 0,-1 1 0,0 0 0,0 1 0,0 0-1,0 0 1,-1 1 0,1 0 0,0 1 0,-1 0 0,1 0 0,-10 2 0,17-2 6,1 1 0,-1-1 0,0 1 0,0-1 0,0 1 0,1 0 0,-1-1 0,0 1 0,1 0 0,-1 0 0,0 0 1,1 1-1,0-1 0,-1 0 0,1 1 0,0-1 0,-1 0 0,1 1 0,0 0 0,0-1 0,0 1 0,-1 3 0,1 0-647,-1 1-1,1 0 1,1-1-1,-1 1 1,1 0 0,0 5-1,0-6-684,0 9-18547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4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29918,'0'0'1357,"7"17"-1283,23 50-58,-28-63-28,0 0-1,0 0 1,0-1 0,0 1-1,1 0 1,0-1-1,-1 1 1,1-1-1,1 0 1,4 4-1,-6-6 4,0 1-1,0-1 1,0 0-1,0-1 0,0 1 1,0 0-1,0-1 1,0 1-1,0-1 0,1 1 1,-1-1-1,0 0 1,0 0-1,0 0 0,4-1 1,2-1-15,0-1 1,0-1-1,0 1 1,0-1-1,0 0 1,-1-1-1,0 0 1,7-6-1,-6 5 36,1 0-1,0 0 1,10-4-1,-13 8-26,0 0-1,0 0 1,0 1-1,13-1 1,-17 2 9,0-1 0,1 1 0,-1 0 0,0 0 0,1 0 0,-1 1 0,0-1 0,1 1 0,-1-1 1,0 1-1,0 0 0,1 0 0,-1 0 0,0 0 0,0 0 0,0 0 0,3 3 0,2 5 20,0 1 0,0 0-1,-1 1 1,0 0 0,-1 0 0,0 0-1,5 22 1,-3-7-128,-1-1 0,3 44 0,-9-49-877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27406,'0'0'2779,"-6"27"-2691,-2 6-68,-3 43 0,10-74-19,1 0 0,0 0 1,0 0-1,0 1 0,0-1 0,1 0 0,-1 0 0,1 0 0,-1 0 1,1 0-1,0 0 0,-1 0 0,1 0 0,0 0 0,0 0 0,1-1 0,-1 1 1,0 0-1,1-1 0,-1 1 0,0-1 0,1 1 0,0-1 0,-1 0 1,1 1-1,0-1 0,0 0 0,0 0 0,0 0 0,0-1 0,0 1 1,0 0-1,2 0 0,4 2 7,8 2 4,0-1-1,0 0 1,0-1 0,0-1 0,1 0 0,-1-1 0,21-2 0,-36 1-3,-1 0 1,1 0 0,0 0 0,-1 0 0,1 0 0,-1 0-1,1 0 1,-1-1 0,1 1 0,-1 0 0,1-1 0,-1 1-1,1 0 1,-1 0 0,1-1 0,-1 1 0,1-1 0,-1 1-1,0-1 1,1 1 0,-1 0 0,1-1 0,-1 1 0,0-1-1,1 0 1,3-20 197,-7-21-9,2 37-190,-1 0 0,0 0 0,0 1 0,0-1 0,-1 0 0,1 1 0,-1 0 1,0-1-1,0 1 0,-1 1 0,1-1 0,-1 0 0,0 1 0,0-1 0,0 1 0,-8-4 1,-7-4 50,0 0 0,-32-12 1,40 19-75,-1 1 1,1 0-1,-1 0 1,0 1-1,0 1 1,-1 0-1,-14 1 1,24 0-40,1 0 0,-1 0 0,1 0 0,0 0 0,-1 1 0,1 0 0,-1-1 0,1 1 0,0 0 0,-1 0 1,1 0-1,0 0 0,0 0 0,0 1 0,0-1 0,0 1 0,0-1 0,0 1 0,0 0 0,1 0 0,-1 0 0,1 0 0,-1 0 1,1 0-1,0 0 0,0 0 0,0 0 0,0 1 0,-1 2 0,-6 21-2477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30206,'0'0'1039,"0"4"-1005,0 0-24,-1 1 11,1-1 0,0 0 0,1 1 0,-1-1 0,1 0 0,2 8 0,-2-11-24,-1 0 1,1 1 0,0-1 0,-1 0 0,1 0 0,0 0 0,0 0 0,0 0 0,0 0 0,0 0 0,0 0 0,0-1 0,0 1 0,0 0 0,0-1 0,1 1 0,-1-1 0,0 1 0,0-1 0,1 1 0,-1-1 0,0 0 0,1 0 0,-1 1 0,0-1 0,1 0 0,1-1 0,-1 1-10,2 1 2,1-1 0,-1 0-1,0 0 1,1 0 0,-1-1 0,0 1-1,1-1 1,-1 0 0,0 0-1,0-1 1,0 1 0,0-1 0,0 0-1,0 0 1,7-5 0,-3 0 9,-4 3-2,1 0 1,-1 0 0,1 0-1,0 0 1,1 1-1,-1 0 1,0 0 0,1 1-1,0-1 1,-1 1-1,1 0 1,11-2 0,-16 5 2,1-1 0,-1 0 1,0 1-1,0-1 0,1 1 1,-1-1-1,0 1 1,0-1-1,0 1 0,0 0 1,0 0-1,0 0 0,0 0 1,0 0-1,0 0 0,0 0 1,0 0-1,0 0 0,0 1 1,16 29 41,-11-19-29,10 17-35,-9-14-103,1 0 0,1 0-1,1-1 1,19 23 0,-17-26-1430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31 25870,'0'0'5259,"0"-5"-5100,3-15-55,-3 20-97,-1 0-1,1-1 1,0 1 0,0 0-1,0-1 1,-1 1 0,1 0-1,0-1 1,-1 1 0,1 0-1,0-1 1,-1 1 0,1 0-1,-1 0 1,1 0 0,0-1-1,-1 1 1,1 0 0,-1 0 0,1 0-1,0 0 1,-1 0 0,1 0-1,-1 0 1,1-1 0,-1 1-1,1 1 1,0-1 0,-1 0-1,1 0 1,-1 0 0,1 0-1,-1 0 1,0 1 0,0-1 16,-6 0 11,2-1-29,-1 1-1,0 0 0,0 0 1,0 0-1,1 1 0,-1 0 1,0 0-1,0 0 0,1 1 1,-1 0-1,1 0 0,0 1 1,-11 5-1,8-1-8,0-1 0,0 1 0,0 1 0,1-1 0,0 1 0,0 1 1,1-1-1,0 1 0,1 0 0,0 1 0,0-1 0,1 1 0,1 0 0,-1 0 0,1 0 0,1 1 0,0-1 0,0 0 0,1 1 0,1 15 0,-1-21-24,1 0 0,1 0-1,-1 1 1,0-1 0,1 0-1,0 0 1,3 7 0,-3-10 14,0-1 0,0 1 0,0 0 0,0-1 0,1 1 0,-1-1 0,1 0 0,-1 1 0,1-1 0,0 0 0,-1 0 0,1 0 0,0 0 1,0 0-1,-1-1 0,1 1 0,0 0 0,0-1 0,0 1 0,0-1 0,3 0 0,1 2 0,1-1 0,-1 0 0,1-1 0,-1 1 0,1-1 0,-1-1 1,1 1-1,-1-1 0,1 0 0,-1-1 0,1 1 0,-1-1 0,0-1 0,0 1 0,0-1 0,0 0 0,0 0 1,-1-1-1,1 0 0,-1 0 0,0 0 0,6-7 0,-4 4 25,0-1 1,0-1-1,-1 1 0,0-1 1,-1 0-1,0 0 0,0 0 1,-1-1-1,0 0 0,-1 0 1,0 0-1,-1 0 0,0 0 1,0-1-1,-1 1 0,0-1 1,-2-15-1,1 23 9,0 1 0,0-1-1,0 1 1,-1-1 0,1 1 0,-1 0 0,1-1-1,-1 1 1,0 0 0,0-1 0,0 1 0,0 0-1,-1 0 1,1 0 0,0 0 0,-1 0 0,-1-2-1,0 2 9,0 0-1,1 1 1,-1-1-1,0 0 0,0 1 1,0 0-1,0-1 1,0 1-1,0 0 0,-1 1 1,1-1-1,0 1 1,0-1-1,-1 1 0,-4 0 1,6 8-56,2-6 22,0 4 7,1 1 0,0-1 0,0 0 0,0 0-1,1 0 1,-1-1 0,1 1 0,1 0 0,-1-1-1,1 1 1,4 5 0,-1-2-1,1 0-1,0-1 1,0 1-1,1-2 1,15 13-1,-5-7 1,0-1 1,1-1-1,1 0 0,-1-1 0,39 12 0,-25-14-423,-1-1 0,2-2 0,-1-1 0,0-2-1,39-2 1,-45 0-5238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44 216 29726,'0'0'1851,"7"24"-1752,23 79-59,-18-63-14,-2 2-1,-1-1 1,-3 1-1,-1 0 1,-2 58-1,-21-100-2,17-1-25,-1 0-1,0 0 1,0 1-1,1-1 1,-1 0-1,0-1 0,1 1 1,-1 0-1,1 0 1,0-1-1,-1 1 1,1-1-1,0 1 1,0-1-1,0 1 1,0-1-1,-2-3 1,-11-35-40,13 36 38,-6-21-28,2-1 0,0-1-1,0-39 1,5-82-148,1 135 150,1 0 1,0 0-1,1 1 1,1-1-1,0 0 0,0 1 1,1 0-1,1 0 0,0 0 1,1 1-1,0 0 1,1 0-1,0 1 0,0 0 1,1 0-1,17-14 0,-17 16 15,1 0-1,0 1 0,0 0 0,1 0 0,0 1 0,0 1 0,0 0 0,1 0 1,0 1-1,0 1 0,0 0 0,0 0 0,0 1 0,1 1 0,-1 0 0,1 1 0,22 2 1,-34-2 13,1 1 1,-1 0-1,1-1 1,-1 1 0,0 0-1,1-1 1,-1 1-1,0 0 1,1 0-1,-1 0 1,0 0 0,0 0-1,0 1 1,0-1-1,0 0 1,0 0 0,0 1-1,-1-1 1,1 1-1,0-1 1,-1 0 0,1 1-1,-1-1 1,1 1-1,-1 0 1,0-1-1,0 3 1,1 0 4,-1 0 1,1 1-1,-1-1 0,-1 0 0,1 1 1,0-1-1,-1 0 0,0 0 1,-3 8-1,2-7 3,-1 0 1,0 0-1,0-1 1,-1 1-1,0-1 1,1 1-1,-2-1 1,1 0-1,0-1 1,-10 7-1,-6 3 10,-27 12 1,34-18-13,-45 21 8,-105 37 0,158-63-239,-1 0-1,0-1 1,0 0-1,1 0 1,-11 0 0,7-1-2879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7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32 24965,'0'0'5208,"-11"29"-4433,-35 96-691,43-116-70,0 1 0,1-1 0,0 0 0,1 1 0,0-1 0,0 1 0,1-1 0,1 11 0,0 4 5,-2 46 65,-1-19 11,3 0 1,7 52-1,-8-226-92,1 45-132,0 57 59,0 0 0,2 0-1,1 0 1,0 1 0,1-1-1,2 1 1,8-20 0,-8 24-57,0 1 0,1 0 0,0 1 0,2 0 0,-1 0 0,2 1 0,0 1 0,0-1 0,19-14 0,-23 22 127,0 0 0,1 1 0,0-1-1,0 2 1,0-1 0,0 1 0,0 0 0,1 1 0,-1 0 0,1 0-1,0 1 1,-1 0 0,1 1 0,0-1 0,0 2 0,-1-1-1,17 4 1,-23-3 18,0 0 0,0-1 0,0 1 0,0 0 0,-1 0 0,1 0 0,0 1 0,0-1 1,-1 0-1,1 1 0,0-1 0,-1 1 0,1-1 0,-1 1 0,0 0 0,0 0 0,0-1 0,0 1 0,0 0 0,0 0 0,0 0 0,1 4 0,0 3-3,-1 0 1,0 0-1,0 0 1,-1 11-1,-1-16-12,1 0 0,-1 0 0,0 1 0,0-1 0,-1 0 0,1 0 0,-1 0 0,0-1-1,0 1 1,0 0 0,0-1 0,-1 1 0,1-1 0,-1 1 0,0-1 0,0 0 0,0-1-1,-1 1 1,-5 3 0,-8 6-16,-1-1-1,-33 14 1,46-23 9,-19 9-44,0-1 1,-1-1 0,0-1-1,-1-1 1,0-1 0,0-1-1,-51 1 1,55-8-2135,9-12-5153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30230,'0'0'970,"0"29"-869,0 93-54,-1-38 61,3 54 97,0-114-232,1-1 1,1 1-1,11 34 1,-14-55-177,-1-3 98,0 1-1,0 0 0,0 0 0,0-1 0,1 1 1,-1 0-1,0-1 0,0 1 0,1 0 1,-1-1-1,0 1 0,1 0 0,-1-1 0,1 1 1,-1-1-1,1 1 0,-1-1 0,1 1 1,-1-1-1,1 1 0,0-1 0,0 1 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29814,'0'0'1801,"7"185"-1753,-3-156-48,3-3 8,-4-6-8,-3-4 0,0-6-48,0-1-32,0-2-64,-3-7-3977</inkml:trace>
  <inkml:trace contextRef="#ctx0" brushRef="#br0" timeOffset="1">12 7 31591,'0'0'296,"75"-6"-1088,-49 6 336,2 0-1169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39:5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23517,'0'0'5593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6:2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24157,'0'0'4241,"36"0"-4265,-28 0-744,-2 0-1945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0 30695,'0'0'1096,"-33"5"-1054,-100 17-36,127-21-6,0 1 1,0-1-1,0 1 1,1 0-1,-12 6 1,16-7-1,0 0 1,0 0 0,-1 0-1,1 0 1,0 0-1,0 0 1,0 0-1,0 1 1,0-1-1,0 0 1,-1 3 0,-3 6 2,0-3-4,0 0 1,1 1-1,0 0 0,1 0 0,0 0 0,0 0 1,0 0-1,1 1 0,-1 10 0,0 9-20,1 42-1,2-52 10,0-12-29,1 0-1,0 0 1,0 0-1,0-1 1,0 1-1,1 0 1,0-1-1,0 1 1,1-1-1,-1 1 1,1-1-1,0 0 1,1 0-1,-1 0 1,1-1-1,0 1 1,0-1-1,1 0 0,-1 0 1,1 0-1,0-1 1,0 0-1,0 0 1,0 0-1,0 0 1,1-1-1,-1 0 1,11 3-1,2-4-1072,30 0 0,-27-1-1047,16 0-6751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29598,'0'0'1887,"-15"5"-1803,-46 18-72,59-22-14,0 0 0,0 1 0,0-1 0,0 0 0,1 0 0,-1 1 0,0-1 0,1 1 0,0-1 0,-1 1 0,1 0 0,0 0 0,0 0 0,0-1 0,0 1 0,0 0 0,0 0 0,0 4 0,0-1-30,0 0 0,0 0 0,1 1 0,0-1 0,1 7 0,0 1-96,-1-11 106,0-1 0,0 0 0,0 1 1,0-1-1,1 0 0,-1 1 0,1-1 1,-1 0-1,1 1 0,-1-1 0,1 0 1,-1 0-1,1 1 0,0-1 0,0 0 1,0 0-1,0 0 0,0 0 0,0 0 0,0 0 1,0-1-1,0 1 0,0 0 0,0 0 1,0-1-1,1 1 0,-1-1 0,0 1 1,1-1-1,-1 1 0,0-1 0,3 1 1,5 0-133,-1-1 0,0 0 1,0 0-1,12-1 1,-19 1 141,1-1 16,0 1 1,1-1-1,-1 0 0,0 1 1,0-1-1,0 0 0,0 0 1,0 0-1,0-1 1,0 1-1,0 0 0,0-1 1,-1 0-1,1 1 0,0-1 1,-1 0-1,1 1 0,-1-1 1,0 0-1,0 0 0,0 0 1,0-1-1,0 1 0,0 0 1,0 0-1,-1 0 1,1-1-1,-1-2 0,3-8 310,-1 0-1,-1-1 1,-1-21-1,0 26 77,0 8-270,0 16-206,1-10 86,0 0-1,0 0 0,0 1 0,1-1 0,0 0 1,0-1-1,0 1 0,1 0 0,-1 0 0,1-1 0,0 0 1,0 1-1,7 6 0,9 8 1,28 23-1,-37-33-1,-10-9 2,8 7-36,-1 0 0,1-1 1,0 0-1,0 0 0,0-1 1,1 0-1,0 0 1,0-1-1,0 0 0,18 4 1,35-6-811,-44-2 239,15 0-1049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2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25445,'0'0'5555,"0"12"-5523,0 2-21,7 172 366,18 4-306,-21-159-728,0 48 0,-4-68-1010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3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24765,'0'0'6922,"159"-4"-6922,-112 4-32,-4 0-72,11 0-112,-11 0-432,-7 0-1689</inkml:trace>
  <inkml:trace contextRef="#ctx0" brushRef="#br0" timeOffset="1">501 26 30951,'0'0'520,"4"172"-504,-1-156-16,5-3 0,-5-6-48,1-1-80,-1 1-128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30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30487,'0'0'992,"98"19"-2217,-73-3-1503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3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15 182 30727,'0'0'397,"5"23"-382,20 66-49,-24-87 33,-1 0 0,1 0 0,-1-1 0,1 1-1,0 0 1,0-1 0,0 1 0,0-1 0,0 1-1,0-1 1,0 1 0,0-1 0,1 0 0,-1 0 0,0 0-1,1 1 1,-1-1 0,1 0 0,0-1 0,-1 1-1,1 0 1,0 0 0,-1-1 0,1 1 0,0-1 0,0 0-1,-1 1 1,1-1 0,0 0 0,0 0 0,0 0-1,-1 0 1,1 0 0,3-1 0,4 0 0,-3 1 1,-3 1 0,1-1-1,-1 0 1,0 0 0,0 0 0,0 0 0,1 0 0,-1-1 0,0 1 0,0-1 0,0 0 0,0 0 0,0 0 0,0 0 0,0-1 0,0 1 0,0-1 0,0 0 0,-1 0-1,1 0 1,-1 0 0,4-3 0,-1-3 3,1 0-1,-1-1 1,-1 0-1,0 0 1,0 0-1,0 0 1,-1-1-1,-1 1 1,3-16-1,-3 5 7,-1 1-1,0 0 1,-5-37-1,4 52-3,-1 1 0,0 0 0,0-1-1,0 1 1,0-1 0,-1 1 0,1 0 0,-1 0 0,0 0 0,0 0 0,0 0-1,0 0 1,-1 1 0,1-1 0,-1 1 0,1-1 0,-1 1 0,0 0 0,0 0-1,0 0 1,0 1 0,0-1 0,-4-1 0,-3 0 3,1 0 1,-1 0-1,0 1 0,0 0 1,0 0-1,0 1 1,-11 1-1,19 0-18,0 0 1,0 0-1,-1 1 1,1-1-1,0 1 1,0-1-1,0 1 1,0 0-1,0 0 1,0 0-1,0 0 1,0 0-1,0 0 0,0 1 1,0-1-1,1 1 1,-1-1-1,1 1 1,-3 2-1,-1 3-166,1 0 0,-1 0 0,-5 14 0,8-17 48,-10 26-1387</inkml:trace>
  <inkml:trace contextRef="#ctx0" brushRef="#br0" timeOffset="1">314 36 30967,'0'0'494,"7"23"-475,24 67-40,-30-86 1,0-1-1,0 0 1,1 1 0,-1-1 0,1 0-1,0 0 1,0 0 0,0 0 0,1-1 0,-1 1-1,1-1 1,-1 1 0,4 1 0,-4-3-11,-1 0 1,1 0-1,0 0 1,0 0-1,0-1 1,0 1-1,1-1 0,-1 1 1,0-1-1,0 0 1,0 0-1,0 0 1,0 0-1,0 0 1,4-1-1,0-1-32,0 0 1,0 0-1,0-1 0,-1 0 0,1 0 1,-1 0-1,1-1 0,-1 1 0,6-8 1,18-16-396,-15 13 389,0 1 1,1 0-1,20-12 1,-35 24 88,1 1 1,0-1-1,0 1 0,0-1 1,-1 1-1,1-1 1,0 1-1,0 0 1,0-1-1,0 1 1,0 0-1,0 0 0,0-1 1,0 1-1,0 0 1,0 0-1,0 0 1,0 0-1,0 0 1,0 1-1,0-1 1,0 0-1,0 0 0,0 1 1,0-1-1,-1 1 1,1-1-1,0 0 1,0 1-1,0 0 1,0-1-1,-1 1 1,1-1-1,0 1 0,0 0 1,-1 0-1,1-1 1,-1 1-1,1 0 1,0 1-1,2 3 91,-1 1 0,0 0 0,0 0 0,0 0 0,1 8 0,-1-2-86,38 180-974,-37-181-2401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3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37 29206,'0'0'2083,"-1"-7"-1955,1 4-112,-4-18 7,3 16 3,0 12 35,1 15-42,-1 38 41,3-1-1,12 72 0,46 129-55,-39-176-164,-20-62-704,-1-18-554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3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52 261 31175,'0'0'138,"31"-6"-156,98-22 88,-118 25-69,-1 0 1,0 0-1,0-1 0,0 0 0,-1-1 0,0 0 0,12-8 0,-6 2 0,-2 3 1,-1 0 1,0-1 0,0-1-1,10-11 1,-20 19-10,1 0 1,-1 0-1,0-1 1,0 1-1,0-1 1,0 0 0,-1 1-1,1-1 1,-1 0-1,1 0 1,-1 0-1,0 0 1,0 0-1,-1-1 1,1 1 0,-1 0-1,1 0 1,-1 0-1,0-1 1,0 1-1,0 0 1,-1 0-1,1 0 1,-1-1-1,-1-3 1,1 5-3,0 0 0,-1 0 1,1 1-1,-1-1 0,1 0 0,-1 1 0,0-1 1,0 1-1,0 0 0,1-1 0,-1 1 0,0 0 1,-1 0-1,1 0 0,0 0 0,-4 0 0,-40-9-100,41 10 107,-27-4 72,-51 3 1,52 1-27,22 0-21,1 1 0,0-1-1,-1 1 1,1 1 0,0 0 0,0 0 0,0 0-1,0 1 1,0 0 0,1 1 0,-1 0 0,1 0 0,-8 6-1,10-6-10,0 0 0,0 1 0,1 0-1,0 0 1,0 0 0,0 0 0,0 1-1,1-1 1,0 1 0,0 0 0,0 0-1,1 0 1,0 1 0,0-1 0,1 0-1,-1 1 1,1 7 0,0-5-4,0 1 0,1-1 1,0 0-1,3 15 0,-2-20-6,0 1 0,0-1 0,0 0 0,1 0 0,0 0 0,0-1 0,0 1 0,0 0 0,1-1 0,-1 1 0,7 5 0,3 2 3,1 0-1,0-2 1,1 1 0,0-2-1,0 0 1,1 0-1,0-1 1,0-1 0,0-1-1,32 7 1,-5-4-127,1-3 0,-1-1 1,44-2-1,-78-2-69,0 0-1,0 0 1,12-3 0,17-13-1550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3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30759,'0'0'357,"4"21"-266,16 66-18,-18-77-43,1-1 0,1 1 1,-1-1-1,1 0 0,1-1 0,0 1 1,0-1-1,13 15 0,-5-5 18,-3-5-30,1-1-1,0 0 1,12 11 0,-18-19-18,0 0 0,0 0 1,0 0-1,1-1 0,0 0 1,-1 0-1,1 0 1,0-1-1,0 1 0,9 1 1,-12-4-5,0 0 0,0 0-1,0 1 1,0-2 0,0 1 0,0 0 0,0-1 0,-1 1 0,1-1 0,0 0 0,0 0 0,0 0-1,-1 0 1,1 0 0,0-1 0,-1 1 0,3-3 0,2-2 5,0 0 0,-1-1 0,1 0 0,4-8 0,9-9-18,17-17-80,54-58-109,-74 83-397,1 1-1,0 0 0,33-20 0,-29 24-1469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3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114 122 28278,'0'0'2858,"17"-3"-2778,53-9-43,-66 11-29,-1 0 0,1 0 0,0 0-1,-1 0 1,1 0 0,-1-1 0,0 0-1,1 0 1,-1 0 0,0 0 0,0 0-1,0 0 1,0-1 0,-1 0 0,1 1-1,2-5 1,-4 5 2,0 0 0,1 0 0,-1-1 0,0 1 0,-1 0 0,1-1 0,0 1 0,-1-1 0,1 1 0,-1-1 0,0 0 0,0 1 0,0-1 0,0 1 0,0-1 0,-1 1 0,1-1 0,-2-3 0,1 5-7,1 0-1,-1 0 1,0 0 0,0 0 0,0 0-1,1 0 1,-1 0 0,0 0 0,0 0-1,0 0 1,-1 1 0,1-1 0,0 0-1,0 1 1,0-1 0,0 1 0,-1-1-1,1 1 1,0 0 0,0 0 0,-2-1-1,-32-2-2,29 2 1,0 1-3,-10-1 1,1 1 0,-1 0-1,-20 3 1,31-2 4,0 0-1,0 1 0,0-1 1,0 1-1,0 0 1,1 0-1,-1 1 1,1-1-1,0 1 0,-1 0 1,1 0-1,0 1 1,1-1-1,-5 6 0,3-4 6,1 1 0,0 0 0,1 0-1,0 0 1,0 1 0,0-1 0,0 1-1,1-1 1,0 1 0,-1 13 0,1-3-4,1-1 1,1 1 0,2 26-1,-1-37-4,1 1 0,-1-1 0,1 0 0,0 0 0,1 0 0,0 0 0,-1 0 0,2 0 0,-1-1 0,1 0 0,0 1 0,0-1 0,0-1 0,1 1 0,0 0 0,0-1 0,0 0 0,0-1 0,0 1 0,1-1 0,9 5 0,-5-4-34,1 1 0,0-1 0,0-1 0,0 0 0,0-1 1,0 0-1,0 0 0,1-1 0,-1-1 0,0 0 0,1 0 0,13-3 0,-12 0-249,-1-1-1,0 0 1,0-1-1,-1 0 1,1-1-1,-1-1 1,0 1-1,10-9 1,30-24-7017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6:2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1 926 10186,'0'0'18088,"0"6"-15270,6-19-2816,1 1 1,1 0-1,0 0 0,0 0 1,1 1-1,1 1 0,15-16 1,24-27-3,-38 37 12,0 0 0,16-36 0,-4 7-10,-11 21 1,-1 0 0,8-29-1,1-3 20,-15 47-24,0-1 0,0 1 0,1 1 0,1-1 0,12-13 0,8-10-6,7-12 14,1 1 0,3 1 0,1 3 0,55-44 0,-54 50-5,19-14 56,-48 40-52,1 2 1,-1-1-1,1 2 1,0-1 0,16-2-1,13-5 2,-26 4-333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3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31151,'0'0'764,"-5"34"-746,-11 112-7,13-106 2,3 0 1,1 0-1,2-1 0,2 1 1,13 55-1,-9-55-94,-2 1-1,3 75 1,-10-69-684,0-27-2868,0 1-12803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5:1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158 103 31223,'0'0'912,"-13"-15"-876,-39-45 13,42 49-30,-7-6 21,17 17-40,-1 1 0,0-1 0,1 0 0,-1 1 0,1-1 0,-1 0 0,1 1 0,-1-1 0,1 1 1,-1-1-1,1 0 0,-1 1 0,1 0 0,-1-1 0,1 1 0,0-1 0,-1 1 0,1-1 0,0 1 0,0 0 0,0-1 0,-1 1 0,1-1 0,0 1 0,0 1 0,-11 29 1,1 0 0,1 1 1,2 0-1,-6 53 0,8-18-1,5 87 1,0-151-1,0 0-1,0 0 1,0 0 0,1 0 0,0 0-1,-1 0 1,1 0 0,0 0 0,0 0 0,0 0-1,1 0 1,-1-1 0,1 1 0,-1 0-1,1-1 1,4 5 0,-3-5-2,-1-1 1,1 1-1,0 0 1,1-1-1,-1 1 1,0-1-1,0 0 1,1 0-1,-1 0 1,0 0-1,1-1 1,-1 0-1,1 1 1,5-2-1,-5 1 1,-1-1-1,1 1 1,-1-1 0,0 0-1,1 0 1,-1-1 0,0 1-1,0-1 1,0 1-1,0-1 1,0 0 0,0 0-1,-1 0 1,1-1 0,-1 1-1,1-1 1,-1 1-1,4-6 1,5-8-10,-1 1 1,10-23-1,-9 17 8,-11 20 3,0 1 0,1-1 0,-1 1 0,0 0 0,0-1 1,0 1-1,1-1 0,-1 1 0,0 0 0,1-1 0,-1 1 0,0-1 0,1 1 0,-1 0 0,0 0 1,1-1-1,-1 1 0,1 0 0,-1 0 0,0-1 0,1 1 0,-1 0 0,1 0 0,-1 0 1,1 0-1,-1 0 0,1-1 0,-1 1 0,1 0 0,-1 0 0,1 0 0,-1 0 0,1 0 0,-1 1 1,1-1-1,-1 0 0,0 0 0,1 0 0,-1 0 0,1 0 0,-1 1 0,1-1 0,-1 0 1,0 0-1,1 1 0,-1-1 0,1 0 0,-1 1 0,0-1 0,1 0 0,-1 1 0,17 25 11,-13-19-8,-2-3-3,113 166 16,-94-143-12,1 0-1,1-1 0,51 42 0,-65-61-5,1 0-1,0-1 1,1 0 0,-1-1-1,1 0 1,21 6 0,-28-10 1,-1 0 1,1 0-1,0 0 0,0 0 1,0-1-1,0 0 0,-1 1 1,1-1-1,0-1 0,0 1 1,0 0-1,0-1 1,0 0-1,-1 0 0,1 0 1,0-1-1,-1 1 0,1-1 1,-1 1-1,1-1 0,-1-1 1,0 1-1,0 0 1,5-6-1,-2 1 3,-2 0-1,1-1 1,-1 0-1,0 0 1,0-1 0,-1 1-1,-1 0 1,1-1 0,-1 0-1,1-12 1,0-13 9,-1-46 1,-2 68-12,0-12-2,-2 0 0,0 1 0,-2-1 0,-1 0 0,0 1 0,-2 0 0,-1 0 0,0 1 0,-2 0 0,-12-21 0,20 40-149,1 0 1,-1 0-1,1 0 1,0-1-1,0 1 1,0 0-1,1-1 1,-1 1-1,1-1 1,0 1-1,0-7 1,0 10 102,0-13-4935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5:1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31767,'0'0'259,"6"20"-282,47 139 111,-31-100-83,-3-5-1,29 56-1,-46-107-5,-1-1 0,1 1 0,0-1 0,-1 0 0,1 1 1,1-1-1,-1 0 0,0 0 0,0 0 0,5 2 0,-6-3 1,0 0 0,0-1 1,1 1-1,-1-1 0,0 1 0,0-1 0,1 0 0,-1 1 1,0-1-1,0 0 0,1 0 0,-1 0 0,0 0 0,1 0 0,-1 0 1,0 0-1,0-1 0,1 1 0,-1 0 0,0-1 0,0 1 0,0-1 1,1 1-1,-1-1 0,0 0 0,0 1 0,0-1 0,1-1 1,7-8-1,-1-1 1,0 1-1,-1-1 1,0-1-1,7-15 1,-2 3 0,2-2-1,-11 18 2,1 0-1,1 0 1,-1 0-1,1 1 1,8-10 0,-13 17 0,1-1 0,-1 0 0,1 1 0,-1-1 0,1 1 0,0-1 0,-1 1 0,1-1 0,0 1 0,-1-1 1,1 1-1,0 0 0,-1-1 0,1 1 0,0 0 0,0 0 0,-1 0 0,1-1 0,0 1 0,0 0 0,0 0 1,-1 0-1,1 0 0,0 0 0,0 0 0,0 1 0,-1-1 0,1 0 0,0 0 0,0 0 0,-1 1 1,1-1-1,0 0 0,0 1 0,-1-1 0,1 1 0,-1-1 0,1 1 0,0-1 0,-1 1 0,2 0 0,0 3 7,1 0-1,0 0 0,-1 0 0,1 0 0,1 7 1,-3-9-4,16 34 41,-5-6-47,1-1-1,2-1 1,32 47 0,-44-72-71,-1 0 0,1 0 1,0-1-1,0 1 0,0-1 0,0 0 0,1 0 1,-1 0-1,0 0 0,1 0 0,-1-1 0,1 0 1,0 0-1,-1 0 0,1 0 0,0 0 1,0-1-1,7 1 0,10-1-1941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5:1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29622,'0'0'2486,"-2"28"-2504,-8 89-13,8-100 26,1-1 1,0 0-1,4 32 0,-2-44-10,0 0-1,1 0 1,-1 0-1,1 0 1,0 0-1,0-1 1,0 1-1,1 0 1,-1-1-1,1 0 1,0 0-1,0 0 1,0 0-1,0 0 1,1 0-1,-1-1 0,1 0 1,-1 1-1,1-1 1,5 2-1,-6-3 7,-1 0-1,0 0 0,1 0 0,-1 0 0,1 0 1,-1-1-1,1 1 0,0-1 0,-1 1 0,1-1 1,0 0-1,-1 0 0,1 0 0,0-1 0,-1 1 0,1-1 1,-1 1-1,1-1 0,-1 0 0,1 0 0,-1 0 1,1 0-1,-1 0 0,0-1 0,0 1 0,1-1 1,-1 1-1,0-1 0,0 0 0,-1 0 0,1 0 1,2-2-1,-1-3 22,1-1 0,-1 1 1,0-1-1,0 1 0,-1-1 1,0 0-1,-1 0 0,1-11 0,0-7 84,-4-34-1,2 58-73,0-1-1,0 1 0,-1-1 1,1 1-1,-1-1 1,0 1-1,1-1 1,-1 1-1,0 0 1,-1-1-1,1 1 1,0 0-1,-1 0 1,1 0-1,-1 0 0,0 0 1,1 0-1,-1 1 1,0-1-1,0 0 1,0 1-1,-1-1 1,1 1-1,0 0 1,0 0-1,-1 0 0,1 0 1,0 0-1,-1 1 1,1-1-1,-1 1 1,-3-1-1,6 2-21,-1-1 0,1 1 0,-1 0 1,1-1-1,0 1 0,-1 0 0,1 0 0,0-1 0,-1 1 0,1 0 0,0 0 0,0 0 0,0-1 0,0 1 0,-1 0 0,1 0 1,0 0-1,1 0 0,-1-1 0,0 1 0,0 0 0,0 1 0,0 0 0,1 5-2,1 0 1,-1 0-1,1-1 1,0 1-1,0 0 1,1-1-1,0 1 1,0-1 0,1 0-1,0 0 1,0 0-1,0-1 1,0 1-1,1-1 1,0 0-1,11 8 1,-1 0-31,2-1 0,-1 0 0,1-2-1,34 17 1,-40-23-3,0 0 0,0 0 0,0-1 0,1-1 0,13 2 0,-19-4-142,0 1 0,0-1 0,0 0-1,0-1 1,1 1 0,-1-1 0,0-1 0,0 1-1,0-1 1,-1 0 0,8-3 0,15-15-4890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5:1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31039,'0'0'951,"2"30"-871,0 5-54,0 12 1,2-1 1,11 48 0,48 141 18,-13-60-53,-47-163-106,-1 1 0,-1-1 0,0 1 0,-1 13 0,0-25 81,0 9-942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5:17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32007,'0'0'360,"143"0"-416,-60 0 56,12-3-40,9-16-48,0-2-16,42-9-56,-25 6-96,-17 6-648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5:1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32055,'0'0'400,"0"13"-412,-1 27 10,0 29 4,4 0 0,10 71 0,26 138-101,-36-267-1404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5:1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31535,'0'0'720,"199"-96"-768,-107 74 64,3 4-16,0 2-32,-6 5-16,-9 3 24,7 5-48,-22 3-160,-18 0-800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5:1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31967,'0'0'112,"9"24"-354,36 77 264,-41-94-21,-1-1-1,1 0 1,-1 0 0,2 0 0,-1-1 0,1 1 0,-1-1-1,1 0 1,1 0 0,-1-1 0,1 1 0,6 3 0,1 0-3,-2 0-7,2-1 1,-1 0-1,1 0 0,21 7 0,-26-12 1,-1 0 0,0 0 0,1-1 0,0 1 0,-1-2-1,1 1 1,0-1 0,-1 0 0,16-3 0,-21 3 8,1-1 0,-1 0 1,1 0-1,-1-1 0,0 1 1,1 0-1,-1-1 1,0 1-1,0-1 0,0 0 1,0 1-1,0-1 0,-1 0 1,1 0-1,-1 0 0,1-1 1,-1 1-1,2-3 0,1-4 12,0 0-1,0 0 0,2-13 1,-2 5 22,-1 0 1,-1-1 0,-1 1-1,0-1 1,-1 1 0,-3-21 0,3 33-25,-1 0 1,0 0 0,0 0 0,0 0 0,-1 0 0,1 0 0,-1 1 0,-1-1 0,1 1 0,0-1 0,-1 1 0,0 0 0,0 0-1,0 0 1,-1 1 0,1-1 0,-1 1 0,0-1 0,0 1 0,0 1 0,-1-1 0,1 0 0,-7-2 0,1 2-7,1-1 0,0 2 0,-1 0-1,0 0 1,1 0 0,-1 1 0,0 1 0,0 0 0,0 0 0,0 1 0,-11 2 0,16-2-8,0 1 0,0-1 1,0 1-1,0 0 0,0 0 0,1 1 0,-1-1 1,1 1-1,-1 0 0,1 0 0,0 1 0,1-1 1,-1 1-1,0 0 0,1 0 0,0 0 0,0 0 1,0 1-1,-3 5 0,-1 5-77,1 0 1,1 1-1,0-1 1,-6 30-1,4 5-588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5:19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39 31367,'0'0'821,"-22"23"-767,-65 73-36,84-93-18,0 0 0,1 1 0,0-1-1,0 0 1,0 1 0,0 0 0,0 0 0,1-1-1,0 1 1,-1 0 0,1 0 0,1 0 0,-1 6-1,1-8 1,0 0-1,0 0 0,1 0 0,-1 0 1,1 1-1,-1-1 0,1 0 0,0 0 1,0 0-1,0 0 0,0-1 0,0 1 1,0 0-1,1 0 0,-1-1 0,0 1 1,4 2-1,0 0-3,0-1 1,1 0-1,0 0 1,-1 0-1,1 0 1,0-1-1,0 0 1,1 0 0,-1-1-1,13 2 1,-5-2-11,1 0 1,1 0 0,-1-2 0,0 0-1,26-5 1,-32 3 9,-1 0 0,1 0 0,-1 0-1,0-1 1,0 0 0,0-1 0,-1 0 0,0 0 0,0 0-1,13-13 1,-14 12 11,0 0-1,0-1 1,-1 0-1,0 0 1,0 0-1,-1 0 0,0-1 1,0 1-1,0-1 1,-1 0-1,-1 0 1,1 0-1,-1-1 1,-1 1-1,1-1 1,-1 1-1,-1-1 1,0 1-1,-1-18 1,0 24-2,0 0 0,0-1 0,0 1 0,0 0 0,0 0 1,0 0-1,0 0 0,-1 0 0,1 0 0,-1 0 0,0 0 1,1 0-1,-1 1 0,0-1 0,0 1 0,0-1 0,0 1 1,-1 0-1,1 0 0,0 0 0,0 0 0,-1 0 1,1 0-1,0 1 0,-1-1 0,-3 0 0,-10-1-7,1 1 0,-1 0-1,-18 1 1,15 1-31,6-1-42,0 2 1,0 0-1,0 0 1,0 1-1,1 1 1,-1 0-1,-15 8 1,12-5-201,-19 5-1051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6:2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29262,'0'0'-464,"20"-5"-83,124-30 1015,-102 22-120,1 3 0,0 1 0,86-5-1,-128 24-168,-1-5-139,-1 0 1,1-1-1,-1 1 0,-1 0 0,1 0 1,0-1-1,-1 1 0,0-1 0,-4 7 1,-27 39 135,17-28-136,-20 28 28,-49 74 43,82-118-170,0 0 0,0 0 0,1 1 0,0-1-1,0 0 1,0 1 0,1 0 0,0-1 0,0 1 0,1 0 0,-1 0 0,1-1 0,1 1 0,1 10 0,3-4-1272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5:1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31855,'0'0'368,"-47"187"-328,47-131-24,15 3-8,9-6-8,-1-2 8,4-8-8,0-6 0,3-5-16,-1-5-64,13-8-136,-7-9-160,-8-10-945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5:1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32055,'0'0'207,"0"23"-225,0 4 19,5 41 0,-5-65-1,1 0 0,0 0 0,0 0 0,0 0 0,0 0 0,0 0 0,1 0 0,0-1 0,-1 1 0,1 0 0,0-1 0,0 1 0,0-1 0,1 0 0,-1 0 0,0 0 0,1 0 0,0 0 0,-1 0 0,1-1 0,0 1 0,0-1 0,0 0 0,4 2 0,4 1-2,6 4-13,1-2 0,0 0 0,0-1 0,1-1 0,-1 0 0,1-2 0,0 0 0,-1-1 0,1-1 0,0-1 0,24-3 0,-38 3 13,0 0 1,0 0-1,0-1 0,0 0 1,-1 1-1,1-2 0,0 1 0,-1 0 1,1-1-1,-1 0 0,0 0 0,0 0 1,0-1-1,0 0 0,-1 1 0,1-1 1,-1 0-1,0-1 0,0 1 1,-1 0-1,3-6 0,-1-1 12,0 0 1,-1 0-1,0 0 0,-1 0 1,0 0-1,-1 0 0,-1-1 1,0-17-1,0 23-2,-1 1 0,1 0 0,-1 0 1,0-1-1,-1 1 0,1 0 0,-1 0 0,0 0 1,-1 1-1,1-1 0,-1 0 0,1 1 0,-8-8 1,5 6 1,-1 0 0,0 1 1,0 0-1,0 0 0,-1 1 1,0-1-1,0 1 0,-11-4 1,0 2-1,0 0 0,-1 1 1,0 0-1,0 2 0,-1 0 1,-35 1-1,49 2-11,-1 0 0,1 1 1,-1-1-1,1 1 0,-1 1 0,1 0 1,0-1-1,0 2 0,-8 3 0,11-4-6,0 0 0,0 0 0,0 0 0,0 0 0,0 0 0,0 1-1,1 0 1,0-1 0,-1 1 0,1 0 0,0 0 0,0 0 0,0 1 0,1-1 0,-1 0 0,1 1-1,0-1 1,-1 6 0,0 2-135,1 0-1,1 20 1,0-15-412,0 9-2075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5:2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31943,'0'0'452,"9"-25"-465,35-76-6,-42 97 15,1 0 1,-1 0 0,1 0-1,0 0 1,0 1-1,0-1 1,0 1-1,1 0 1,-1 0-1,1 0 1,0 1-1,-1-1 1,1 1-1,1 0 1,-1 0-1,0 0 1,9-2 0,0 0-8,4-2 1,0 1 1,1 1 0,-1 1-1,0 1 1,1 0 0,29 1-1,-44 1 10,1 0-1,0 0 1,-1 1-1,1-1 1,-1 1-1,1-1 1,-1 1-1,1 0 1,-1 1-1,0-1 1,1 1-1,-1-1 1,0 1-1,0 0 1,0 0-1,0 0 1,-1 1-1,1-1 1,-1 1-1,1-1 1,-1 1-1,0 0 1,0 0-1,0 0 1,0 0-1,0 0 1,-1 0-1,1 1 1,-1-1-1,1 6 1,1 6-2,0 1 0,-1-1 1,-1 0-1,-1 1 0,-3 28 1,2-29 3,-2 1 1,0-1-1,-1 1 1,0-1 0,-11 22-1,-39 70 26,16-37-16,37-67-12,-1-1 0,1 1 0,-1 0 1,1 0-1,0 0 0,0 0 1,1 0-1,-1 0 0,1 1 1,-1-1-1,1 0 0,0 0 1,0 0-1,1 5 0,0-6-2,0 0-1,0 0 0,0 0 0,0-1 1,0 1-1,0-1 0,1 1 1,-1-1-1,0 1 0,1-1 1,0 0-1,-1 1 0,1-1 0,0 0 1,-1 0-1,1-1 0,0 1 1,0 0-1,0 0 0,0-1 1,0 1-1,2-1 0,15 4-142,0-1-1,0-1 1,34 0 0,-23-1-349,13-1-1149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5:2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32207,'0'0'304,"44"-19"-440,-8 14-264,-9 0-11971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8:0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1 0 31463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6:2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 27782,'0'0'2895,"-22"-2"-2223,20 3-670,-1 0-1,0 0 0,1 1 1,-1-1-1,1 1 1,-1 0-1,1 0 0,0 0 1,0 0-1,0 0 0,0 0 1,0 0-1,-3 6 0,-19 36 2,21-38-1,-3 7 3,1 1-1,0 0 1,1 0-1,0 0 1,-2 21 0,3 0-42,1 39 0,15-75-87,-8-4 130,1 0 0,-1 0 0,1 0 1,-2-1-1,1 1 0,0-1 1,-1 0-1,4-9 0,5-4 30,-4 5-2,2 1 1,0-1 0,21-18-1,-28 28-32,1 0-1,0 1 0,0 0 1,0 0-1,0 0 1,0 1-1,1 0 1,-1 0-1,1 0 1,-1 0-1,1 1 0,0 0 1,-1 0-1,11 1 1,-13-1 3,0 1 0,1 0 0,-1 0 0,1 0 0,-1 1 0,0-1 0,1 1 0,-1 0 0,0 0 0,0 0 0,1 0 0,-1 1 0,0-1 0,0 1 0,0 0 0,-1 0 0,1 0 0,0 0 0,-1 0 0,1 1 0,-1-1 0,0 1 0,0-1 0,3 6 0,9 15 8,-1 0-1,-1 1 1,-1 1 0,-1-1 0,8 35-1,6 12 8,-23-67-23,0 0 1,0 0-1,0 0 0,-1 0 1,1 0-1,-1 0 0,0 0 1,0-1-1,-1 1 0,1 0 1,-1 0-1,0 0 0,0 0 1,0 0-1,0 0 0,-2 3 1,-1 0-309,0 1 1,0-1 0,-1 0-1,0-1 1,0 1 0,-8 7-1,0-2-3782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6:2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93 190 31143,'0'0'725,"0"8"-644,0 1-84,1 0 0,1-1-1,-1 1 1,1 0 0,1-1-1,-1 1 1,2-1 0,-1 0-1,1 0 1,0 0 0,1-1-1,0 1 1,0-1 0,0 0-1,11 10 1,-9-11-9,0 1 0,0-1-1,0 0 1,1-1 0,0 0 0,0 0 0,1-1 0,-1 0-1,1 0 1,0-1 0,0 0 0,0 0 0,0-1 0,17 1-1,-21-2 5,0-1 0,0 0 0,0 0-1,0 0 1,0-1 0,0 1 0,0-1-1,0-1 1,0 1 0,6-3-1,-8 2 10,-1 0 0,1 0 0,0 0-1,-1-1 1,0 1 0,0 0 0,0-1 0,0 0-1,0 1 1,0-1 0,-1 0 0,1 0-1,-1 0 1,0 0 0,0 0 0,0 0-1,1-4 1,2-13 34,-1-1-1,-1 0 1,-1 0-1,-2-41 1,0 48-3,0 4-9,0 0 0,-1 1-1,0-1 1,0 1-1,-1 0 1,-1 0-1,1 0 1,-2 0-1,1 1 1,-10-15-1,10 18-11,0 0 1,0 0-1,0 0 0,0 0 1,-1 1-1,0 0 0,0 0 0,0 0 1,0 0-1,0 1 0,-1 0 1,0 0-1,1 0 0,-1 1 0,0 0 1,-1 0-1,-8-1 0,8 2-19,1 0-1,-1 0 0,0 1 1,1 0-1,-1 0 0,0 1 1,1-1-1,-1 2 0,1-1 1,-1 1-1,1 0 0,0 0 1,0 0-1,0 1 0,0 0 1,0 0-1,-7 6 0,4-1-8,0 1-1,1 1 1,0-1-1,0 1 1,1 1-1,1-1 1,-9 17-1,0 9-215,-11 38-1,22-64 157,-14 50-961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6:21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65 29654,'0'0'877,"-2"22"-548,2-22-329,-7 178 404,7-165-384,-1-6-7,1 0 0,0 0 0,1 0 0,0 0 0,1 7 0,-1-13-13,-1 1 1,1-1 0,-1 1 0,1-1 0,0 1 0,-1-1 0,1 1 0,0-1 0,0 0 0,0 1 0,0-1 0,0 0 0,1 0 0,-1 0 0,0 0-1,1 0 1,-1 0 0,0 0 0,1 0 0,-1-1 0,1 1 0,-1-1 0,1 1 0,-1-1 0,1 1 0,3-1 0,0 1-5,0 0 0,1-1-1,-1 0 1,0 0 0,1-1 0,-1 1 0,0-1 0,0 0 0,0-1 0,0 1 0,1-1 0,-2 0 0,1 0-1,0-1 1,0 1 0,4-5 0,1-1-12,-1 0 0,0-1 0,0-1 0,-1 0 0,12-17 0,28-53 179,-45 79 51,0 8-175,1 15-25,1 0-1,1 0 0,1-1 1,1 0-1,0 0 0,2-1 1,17 27-1,-21-38-15,0-1 0,0 0 0,1 0 0,0-1 0,0 0 0,1 0 0,0 0 0,0-1 0,1-1 0,0 1 0,-1-1 0,2-1 0,-1 0 0,1 0 0,-1-1 0,1 0 0,0 0-1,20 1 1,-19-3-1,0 0 0,0-1 0,1 0 0,-1-1 0,0 0 0,16-4 0,-20 2 4,0 1 0,-1-1 0,1 0 0,-1 0 1,0-1-1,1 0 0,-2 0 0,1 0 0,0-1 0,-1 0 0,5-6 0,7-9 25,-2-1 1,0-1-1,-1 0 0,-2 0 0,0-2 0,-1 1 0,-2-1 0,0-1 0,-2 0 0,0 0 0,-2 0 0,-1-1 0,-1 0 0,0-31 0,-3 55-23,0 0 0,0 0 0,0 0 0,0 0 1,0 0-1,0 0 0,-1 0 0,1 0 0,-1 0 0,1 0 0,-1 0 0,0 0 0,0 0 0,0 0 0,0 0 0,0 0 0,-3-3 0,2 4-11,0 0-1,-1 0 0,1 0 1,-1 0-1,1 0 0,-1 0 0,1 1 1,-1-1-1,0 1 0,1-1 1,-1 1-1,0 0 0,-3 1 1,-29-1-375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6:2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0 483 31271,'0'0'704,"16"-1"-806,7-1 98,7 0 9,1 0 1,-1-3 0,0 0 0,40-13-1,-50 9-4,0-1 0,-1-1 0,0 0 0,-1-2 0,0 0 0,-1-1 0,0 0 0,-1-2-1,-1 0 1,0 0 0,-2-2 0,0 0 0,0 0 0,10-22 0,-19 31 0,-1 0 0,0-1 0,0 1 1,0-1-1,-1 1 0,-1-1 0,0 0 0,0-19 1,-1 25 2,0 0 0,-1 0 0,1 0 0,-1 0 0,0 0 0,0 0 0,-1 0 0,1 0 0,-1 0 0,0 0 0,0 0 0,0 1 0,0-1 0,-1 1 0,1 0 0,-1 0 0,0 0 0,0 0 0,0 0 0,0 1 0,-1-1 0,-6-3 0,2 2 0,0 1 1,-1 0-1,1 0 1,-1 1-1,0 0 1,1 0-1,-1 1 1,0 0-1,0 1 1,-14 1-1,16-1-4,1 1 0,0 0 0,0 0 0,-1 1 0,1 0 0,0 0 0,0 0-1,0 1 1,1 0 0,-1 0 0,1 0 0,-1 1 0,1 0 0,0 0 0,-6 7 0,0 4-1,0 0 0,1 1 1,0 0-1,1 0 1,1 1-1,1 0 1,1 1-1,0-1 0,1 1 1,1 1-1,-2 22 1,-1 26-3,5 119 0,2-140-2,3 9-7,16 93 0,24 52-13,-23-111 21,-10-35 4,-2 0 0,-3 1 0,-4 96 0,-1-142-23,-1 0 1,0-1 0,0 1-1,-1 0 1,0-1-1,-1 0 1,0 1-1,0-1 1,-1 0-1,0-1 1,0 1 0,-7 8-1,6-10-19,1-1 0,-1-1-1,1 1 1,-1 0 0,0-1 0,-1 0 0,1-1-1,-1 1 1,0-1 0,0 0 0,0 0-1,0-1 1,0 0 0,-1 0 0,1 0 0,-12 1-1,-17-2-1084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6:23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31799,'0'0'336,"172"-125"-392,-112 114 64,8 3-8,6 0-16,1 0 16,2 2 0,0 1-56,18 0-168,-21-1-296,-14 1-1329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6:3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5 172 22989,'0'0'5720,"-4"-6"-6638,5 4 830,-1 0 0,1 0 0,0 0 0,1 0 0,-1 1 0,0-1 0,0 0 0,1 1-1,-1-1 1,1 0 0,2-1 0,21-18 165,6 1 265,0 1 0,2 2-1,35-14 1,-46 21-123,-10 5-41,1 1 0,0 0 1,0 1-1,0 0 0,0 1 1,0 0-1,21 1 0,97 11 41,-12-1-155,371-9 855,-468 1-889,0 1 0,0 1 0,0 1 1,0 1-1,-1 1 0,0 1 0,0 1 0,0 1 0,32 19 0,-13-4 31,-1 3 0,-1 0 0,52 52-1,-66-55-30,-1 0 0,-1 2 0,-1 0 0,-2 1-1,27 50 1,-10-10-9,0-2-14,28 72 0,-54-112-170,1-1 1,1 0-1,1 0 1,0-1 0,2-1-1,1 0 1,1-2-1,1 0 1,20 19-1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6:2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31847,'0'0'349,"-6"27"-577,-18 88 197,22-106 31,0 0-1,1 1 0,0-1 1,1 1-1,0-1 0,0 0 1,1 1-1,0-1 0,3 11 1,-2-16-12,-1 0 0,1 0 0,0 0 1,0-1-1,1 1 0,-1 0 0,1-1 1,0 1-1,0-1 0,0 0 1,0 0-1,0 0 0,1-1 0,-1 1 1,8 3-1,-7-4-13,0 0 1,0-1-1,0 1 1,0-1-1,0 0 1,0 0 0,0-1-1,0 1 1,0-1-1,0 0 1,0 0-1,1 0 1,-1 0-1,0-1 1,0 0-1,0 1 1,0-2-1,0 1 1,0 0 0,0-1-1,-1 0 1,1 0-1,0 0 1,-1 0-1,1 0 1,-1-1-1,0 0 1,0 0-1,0 0 1,0 0-1,4-7 1,5-7-38,0-2 0,-2 0 1,9-21-1,-14 29 240,-1-1 1,0 1-1,-1-1 0,0 0 1,-1 0-1,1-23 0,-3 34-15,4 9-88,0 8-86,1-1-1,1 0 1,1 0 0,0-1-1,0 0 1,19 26 0,-21-35 4,0 1 0,0-1 0,1 0 0,-1 0 0,1-1 0,0 0 0,0 0 0,1 0 0,-1-1 0,1 0 0,0 0 0,0 0 0,0-1 0,0 0 0,0-1 0,0 1 0,0-1 0,10 0 0,-9-1-26,8 1-132,-1-1 0,22-3 0,-9-6-823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6:2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31791,'0'0'187,"1"-1"-235,4 8 53,4 22 3,-2 0-1,0 1 1,1 32 0,2 4 5,31 238 7,-40-295-20,1 26-56,-2-34 41,0 1 0,0-1 0,0 0-1,0 1 1,-1-1 0,1 0-1,0 1 1,0-1 0,-1 0 0,1 1-1,-1-1 1,0 0 0,1 0 0,-1 1-1,0-1 1,1 0 0,-1 0 0,-2 2-1,-13 3-782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6:2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32151,'0'0'200,"175"0"-328,-110 0 104,1 0-24,-1 0-16,-3 0-24,1 0-128,-16 0-624,-11 0-22365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6:24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31847,'0'0'317,"0"9"-511,1 16 207,0 0 0,2 0 0,6 29 0,-7-43-19,1 0 0,1 0 1,0 0-1,0 0 1,1 0-1,0-1 0,1 0 1,0 0-1,15 17 1,-18-24-22,0 0 1,0-1 0,0 1 0,0-1 0,0 1 0,0-1-1,1 0 1,-1-1 0,1 1 0,-1 0 0,1-1 0,0 0-1,-1 0 1,1 0 0,0 0 0,0-1 0,0 0 0,0 1 0,0-1-1,-1-1 1,1 1 0,0 0 0,0-1 0,0 0 0,0 0-1,-1 0 1,1 0 0,0-1 0,-1 1 0,6-5 0,0-2 3,-1 0 0,0-1-1,-1 0 1,0 0 0,0-1 0,-1 0 0,10-20 0,-7 8 41,0 0 0,11-44 0,-16 42 305,-1 0-1,-1 0 1,-1-32-1,-1 54-298,0 2-8,0 4-31,0 9 9,0 1 0,0-1 0,2 1 1,0-1-1,0 0 0,1 1 0,9 24 0,-5-24-1,0-1-1,1 1 1,0-1-1,1-1 1,13 15 0,-18-22 3,0-1 0,0 0 1,0 0-1,1-1 0,0 0 1,-1 1-1,1-1 0,1-1 1,-1 1-1,0-1 0,1 0 1,-1 0-1,1-1 0,-1 1 1,1-1-1,0-1 0,5 1 1,-6-1 2,0 0 0,-1 0 1,1 0-1,0-1 1,-1 0-1,1 0 1,0-1-1,-1 1 1,0-1-1,1 0 0,4-2 1,-3-1-552,-1 1-1,1-1 1,-1 0 0,0 0-1,0 0 1,6-10 0,11-18-14018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6:2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26078,'0'0'6124,"0"13"-6234,1-10 111,-1 17 5,2 1 0,1 0 0,5 24 1,31 103-6,-34-133 1,-5-15-2,0 0 0,0 0 0,0 0 1,0 0-1,0 0 0,0 0 0,0 0 0,0 0 0,0 0 0,0 0 0,0 0 0,0-1 0,0 1 0,0 0 1,0 0-1,0 0 0,0 0 0,0 0 0,0 0 0,0 0 0,0 0 0,0 0 0,0 0 0,0 0 0,0 0 0,0 0 1,0 0-1,0 0 0,0 0 0,1 0 0,-1 0 0,0 0 0,0 0 0,0 0 0,0 0 0,0 0 0,0 0 0,0 0 1,0 0-1,0 0 0,0 0 0,0 0 0,0 0 0,0 0 0,0 0 0,0 0 0,1 0 0,-1 0 0,0 0 1,0 0-1,0 0 0,0 0 0,0 0 0,0 0 0,0 0 0,0 0 0,0 0 0,0 0 0,0 0 0,0 0 0,0 0 1,2-24 8,-1 16-9,0-5-2,0-6 5,0 0-1,2 0 1,4-19-1,-6 34-3,0 0-1,1 0 1,-1 0-1,1 0 1,0 0 0,0 0-1,0 0 1,0 1-1,1-1 1,-1 1-1,1-1 1,0 1-1,0 0 1,0 0-1,1 1 1,-1-1-1,1 1 1,-1-1-1,6-2 1,-5 4-57,-1 0-1,1 0 1,-1 1 0,1-1 0,0 1 0,-1-1-1,1 1 1,-1 0 0,1 1 0,0-1 0,-1 1-1,1-1 1,-1 1 0,1 0 0,-1 0 0,5 3-1,7 8-916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6:2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155 224 31511,'0'0'627,"23"-5"-610,73-19-13,-86 21-4,1 0 1,-1 0-1,0-1 1,0-1-1,0 1 1,0-2-1,-1 1 1,0-1-1,0-1 1,-1 1 0,1-2-1,9-10 1,-17 17 1,0 0 0,0-1 1,1 1-1,-1 0 1,0-1-1,0 1 1,0-1-1,0 0 1,-1 1-1,1-1 1,0 0-1,-1 1 1,1-1-1,-1 0 0,1 0 1,-1 1-1,0-1 1,0 0-1,0 0 1,0 0-1,0 0 1,0 1-1,0-1 1,-1 0-1,1 0 0,-1 0 1,1 1-1,-1-1 1,0 0-1,0 1 1,0-1-1,0 1 1,0-1-1,0 1 1,0-1-1,0 1 1,0 0-1,-1-1 0,1 1 1,0 0-1,-1 0 1,-1-1-1,-6-4 4,0 1 0,0 0 0,-1 0 0,1 1 0,-1 0-1,-10-2 1,0 2 2,0 0-1,0 1 1,0 2-1,0 0 1,-37 3 0,50-1-8,-1 1 0,1-1 0,0 1 0,-1 0 0,1 1 0,1 0 0,-1 0 0,0 0 0,1 1 0,-1 0 1,1 1-1,0-1 0,1 1 0,-1 0 0,1 0 0,-7 10 0,6-8 0,0 0 0,1 1 0,1-1 0,-1 1 0,1 1-1,1-1 1,-1 0 0,1 1 0,1 0 0,0 0 0,0-1 0,0 1 0,1 12 0,0-16-1,1 0 0,0 0 0,0-1 1,1 1-1,-1 0 0,1 0 0,0-1 0,1 1 1,-1-1-1,1 1 0,0-1 0,0 0 1,0 0-1,0 1 0,1-1 0,0-1 1,-1 1-1,1 0 0,1-1 0,-1 1 1,1-1-1,-1 0 0,1 0 0,0-1 1,0 1-1,0-1 0,6 3 0,1 0 1,1 0 0,0 0 0,0-1 0,1-1 0,-1 0 0,21 2 0,77-2-20,-82-3 0,-11-1-55,0 0 0,0-1 0,0-1 0,0-1 0,0 0 0,0-1 0,-1-1 0,28-14 0,2-4-867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6:2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30062,'0'0'923,"-1"26"-744,0 7-125,-2 120 112,8 37 237,-5 105-311,3-303-1188,-3-7-1593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6:2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12 159 31359,'0'0'348,"-3"-11"-715,1 5 360,1 4 4,0 0-1,0 0 1,0 0-1,1 0 1,-1 0-1,1 0 0,-1-1 1,1 1-1,0 0 1,0 0-1,0-1 1,0 1-1,0 0 0,0 0 1,1 0-1,-1-1 1,1 1-1,-1 0 1,1 0-1,0 0 0,0 0 1,0 0-1,0 0 1,0 0-1,0 0 0,1 1 1,2-4-1,9-5 8,1 1 0,1 0-1,0 1 1,0 0-1,0 1 1,1 1-1,0 1 1,0 0 0,1 1-1,-1 1 1,1 0-1,0 1 1,0 1 0,0 1-1,24 2 1,-34-1-1,0 1 0,-1 0 1,0 0-1,1 1 1,-1-1-1,0 2 0,0-1 1,0 0-1,-1 1 0,1 0 1,-1 1-1,0-1 0,0 1 1,-1 0-1,1 0 1,-1 0-1,0 1 0,6 11 1,-4-5-1,0 0 0,0 0 1,-1 1-1,-1 0 1,0 0-1,-1 0 1,0 0-1,1 21 0,-2-19 19,-1 1-1,-1-1 0,-1 0 0,0 1 1,-1-1-1,0 0 0,-1 0 0,-1 0 1,-1 0-1,0 0 0,-1-1 0,0 0 1,-15 23-1,-1-7 40,-1-1 1,-2-2 0,-49 45 0,36-38-48,-34 41 1,71-73-17,0-1 0,-1 1 0,1-1 0,0 1 0,0 0 0,0-1 0,0 1 0,0 0 1,0 0-1,0 0 0,1 0 0,-1 0 0,1 0 0,-1 0 0,1 0 0,0 0 0,0 0 0,0 0 0,0 0 0,0 0 0,1 2 0,0-1 4,0-1 0,0 0 0,0 0-1,0 0 1,1 0 0,-1 0 0,1 0-1,-1 0 1,1 0 0,0 0-1,0-1 1,0 1 0,0-1 0,4 3-1,5 1 9,-1 0 0,1-1 0,0 0 0,1-1 0,-1 0 0,13 1 0,-1-1-7,0-1 0,1-1 1,-1-1-1,0 0 0,24-5 0,-34 1-34,1-1 0,-2 0 0,1 0 0,-1-1 0,1-1 0,-2 0 0,17-13 0,-10 7-167,14-9-636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6:2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58 30871,'0'0'421,"0"-4"-594,-1-7 168,1 14 1,0 1 14,0-1 1,1 0 0,-1 0-1,1 0 1,0 0-1,2 6 1,-1-5-8,1 0 0,0 0 0,0 0 0,0 0 0,0-1 0,1 1 0,0-1-1,-1 0 1,1 0 0,0 0 0,1 0 0,-1-1 0,0 0 0,1 0 0,6 3 0,-4-3-9,-1 0 0,1 0 0,0-1 0,0 0 0,0 0-1,0 0 1,0-1 0,0 0 0,0-1 0,10-1 0,-15 1 13,-1 1-1,0-1 1,0 0-1,1 0 1,-1 0 0,0-1-1,0 1 1,0 0-1,0 0 1,0 0 0,0-1-1,0 1 1,-1-1-1,1 1 1,0 0 0,-1-1-1,1 1 1,-1-1-1,1 1 1,-1-1 0,0 0-1,0 1 1,0-1-1,0-2 1,1-3 43,-1 0 1,0 1-1,0-1 1,-3-10-1,2 14-36,0 0-1,0 0 1,-1 1-1,1-1 0,-1 0 1,0 1-1,0-1 0,0 1 1,0-1-1,0 1 1,-1 0-1,1 0 0,-1 0 1,1 0-1,-1 1 1,0-1-1,0 0 0,0 1 1,0 0-1,0 0 0,0 0 1,-5-1-1,0 0 15,1 1 1,-1-1-1,0 1 0,0 1 0,1 0 0,-1 0 0,0 0 1,-11 3-1,13-1-31,0 0 0,0 1 0,0 0-1,1 0 1,-1 0 0,1 1 0,0-1 0,0 2 0,0-1 0,0 0 0,0 1 0,1 0 0,0 0-1,0 0 1,1 1 0,-5 7 0,2-1-7,0-1 0,1 1 0,0 0 0,1 0 0,0 1 0,1-1 0,-2 18 0,4-24-3,0 23-71,1-28 80,1 0 0,-1 0-1,0-1 1,0 1 0,1 0-1,-1 0 1,0 0 0,1-1-1,-1 1 1,1 0 0,-1 0 0,1-1-1,-1 1 1,1 0 0,-1-1-1,1 1 1,0 0 0,-1-1-1,1 1 1,0-1 0,0 1-1,0-1 1,-1 0 0,1 1-1,0-1 1,0 0 0,0 1-1,0-1 1,4 1-1,0 0 0,0 0 1,0 0-1,0-1 0,0 1 0,0-1 0,0 0 0,0-1 0,0 1 1,0-1-1,-1 0 0,1-1 0,0 1 0,0-1 0,-1 0 0,1 0 1,-1 0-1,1 0 0,-1-1 0,0 0 0,0 0 0,0 0 0,-1 0 1,1-1-1,-1 1 0,0-1 0,5-6 0,-3 2 38,-1 1 0,0-1 1,0 0-1,0 0 0,-1-1 0,0 1 0,-1-1 0,0 1 0,0-1 0,-1 0 1,0 0-1,0-13 0,-1 21-30,0 0 1,-1 1-1,1-1 1,0 0-1,0 0 1,-1 0-1,1 1 1,-1-1-1,1 0 1,-1 1-1,1-1 1,-1 0-1,1 1 1,-1-1-1,1 0 1,-1 1-1,0-1 1,1 1-1,-1-1 1,0 1-1,1-1 1,-1 1-1,0 0 1,0-1-1,0 1 1,1 0-1,-1 0 0,0 0 1,0-1-1,0 1 1,0 0-1,1 0 1,-1 0-1,0 0 1,0 0-1,0 1 1,0-1-1,1 0 1,-2 0-1,0 1-9,-1-1 0,1 0-1,0 1 1,-1 0 0,1-1 0,0 1-1,0 0 1,0 0 0,0 0-1,0 0 1,0 0 0,0 1-1,0-1 1,0 1 0,-2 2 0,-3 8-158,1 0 0,0 1 0,-5 18 0,8-22-162,-9 26-2512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21 409 31895,'0'0'-48,"12"-6"41,78-46 24,-76 43-9,-1 0-1,0-1 1,0-1 0,-1 0-1,14-18 1,-19 18 13,0 1 1,0-2-1,-1 1 1,-1-1-1,0 1 0,0-1 1,-1-1-1,-1 1 1,0-1-1,-1 1 0,0-1 1,-1 0-1,0 0 1,-1 0-1,-2-21 1,1 31-20,1 1 1,-1-1 0,0 1 0,1-1-1,-1 0 1,-1 1 0,1 0 0,0-1-1,0 1 1,-1 0 0,0 0 0,1-1 0,-1 1-1,0 0 1,0 1 0,0-1 0,0 0-1,0 1 1,0-1 0,-1 1 0,1-1-1,0 1 1,-1 0 0,1 0 0,-6-1-1,4 1-2,-1 0 0,1 0 1,-1 0-1,0 1 0,1-1 0,-1 1 0,0 0 0,1 1 0,-1-1 0,0 1 0,1 0 0,-1 0 0,1 0 0,-9 4 0,7-1-1,0 1 0,0-1-1,0 1 1,0 0 0,0 0 0,1 1 0,0 0 0,0 0 0,-6 11 0,0 2 0,0 0-1,-9 26 1,11-22 1,2-1-1,1 1 1,1 1-1,-4 37 1,5 97-6,5-134 5,2-1 0,0 0 0,1 1 0,2-1 0,0-1 0,12 28-1,-1-11-53,2-1-1,36 56 0,-53-90-198,9 14 535,-8-5-3839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6:3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5 169 29542,'0'0'1567,"-1"-3"-1629,-3-8 152,12 55 177,4-21-222,2 0-1,0-2 0,2 1 1,0-2-1,24 24 1,-30-33-36,10 10 3,0-1 0,1-1-1,1-1 1,1-1 0,1-1 0,0 0-1,1-2 1,1-1 0,36 13-1,-51-24-12,1 1 0,-1-2-1,1 1 1,-1-2 0,1 0-1,0 0 1,-1-1 0,14-2-1,-19 1-2,1 0 0,-1 0-1,0-1 1,0 0 0,0 0-1,0 0 1,0-1 0,-1 0-1,1 0 1,4-5 0,1-1-12,-1 0 1,0-1-1,13-20 1,-4 0 10,-2-1 1,-1 0-1,-1-2 0,-2 1 0,-1-2 1,8-42-1,-16 49-21,0 1 0,-2-1 0,-2-29 0,0 42-94,0-2-492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30038,'0'0'2265,"57"-19"-2321,-13 14 40,27-11-64,-8 5-96,-10-2-320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25 115 31111,'0'0'929,"-5"23"-915,-14 71-26,19-93 8,0 1 1,0 0 0,0-1 0,0 1 0,0 0 0,0-1 0,0 1 0,0 0 0,1-1 0,-1 1 0,1 0 0,-1-1 0,1 1 0,-1-1 0,1 1 0,0-1 0,0 1 0,0-1 0,0 0 0,0 1 0,0-1 0,0 0 0,0 0 0,1 0 0,-1 0 0,0 0 0,1 0 0,1 1 0,1-1-3,0 1 0,0-1 0,0 0 0,1 0 0,-1-1 0,0 0-1,7 1 1,-5-1 6,7 0-16,-1 0-1,1 0 1,-1-1-1,1-1 0,-1 0 1,0-1-1,22-7 0,-28 7-1,1 0 0,-1 0 0,0-1-1,0 0 1,-1 0 0,1 0 0,-1-1-1,0 1 1,0-1 0,0-1-1,-1 1 1,1-1 0,-1 1 0,-1-1-1,6-10 1,-7 8 30,1 1 0,-1-1-1,-1 0 1,1 0 0,-1 0 0,-1 0-1,1 1 1,-2-12 0,1 4 53,-1 12-50,1-1 0,-1 1 1,0 0-1,1-1 0,-1 1 1,-1 0-1,1 0 0,0-1 1,-1 1-1,0 0 0,0 1 1,0-1-1,0 0 0,0 0 1,0 1-1,-1-1 0,1 1 1,-1 0-1,0 0 0,0 0 1,1 0-1,-1 0 0,0 1 1,-1-1-1,1 1 0,0 0 1,-4-1-1,-2-1-44,0 0 0,0 1 0,-1 0-1,1 1 1,-1 0 0,0 0 0,1 1 0,-18 2-1,3 5-355,6 6-616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0 375 32095,'0'0'280,"24"69"-392,-9-55 80,-3-3-8,2-6 16,-2-2-8,0-1-8,9-2-80,-6 0-192,-3 0-1945</inkml:trace>
  <inkml:trace contextRef="#ctx0" brushRef="#br0" timeOffset="1">276 1 31615,'0'0'0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30118,'-12'35'1061,"9"-28"-379,3 20-312,-8 289-279,9-299-87,1 1 1,0-1 0,1 1-1,1-1 1,1 0-1,0 0 1,2 0 0,0-1-1,0 0 1,14 20 0,-16-27-8,1-1 1,0 0 0,0 0 0,1 0 0,0-1-1,1 0 1,-1 0 0,1-1 0,1 0-1,-1 0 1,1-1 0,0 0 0,0-1 0,0 0-1,1 0 1,0-1 0,-1 0 0,1-1-1,14 2 1,-15-3-5,0-1-1,1 0 1,-1 0-1,1-1 1,-1 0 0,0 0-1,12-4 1,-16 3-2,0 0 1,0-1 0,0 0-1,0 1 1,0-1 0,-1-1-1,1 1 1,-1-1 0,0 0-1,0 0 1,0 0 0,6-9-1,-6 5 5,1 0 0,-1-1-1,-1 1 1,0-1 0,0 0-1,0 0 1,-1 0 0,-1 0-1,0 0 1,0 0 0,0 0-1,-1 0 1,-1 0 0,1-1-1,-5-15 1,4 21 4,0 0 1,0 1-1,-1-1 1,0 0-1,0 0 1,0 1-1,0-1 1,-1 1-1,1 0 1,-1 0-1,0 0 1,0 0-1,0 0 1,0 0-1,-1 1 1,1 0-1,-1-1 1,1 1 0,-1 0-1,0 1 1,0-1-1,1 1 1,-7-2-1,6 2-31,-1 0 0,1 0 0,-1 0 0,1 1 0,-1 0 0,0 0 0,1 0 0,-1 0-1,1 0 1,-1 1 0,1 0 0,-1 0 0,1 0 0,-1 1 0,1 0 0,0-1 0,0 1 0,0 1 0,0-1 0,-4 4 0,-12 13-741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32023,'0'0'456,"35"80"-456,-20-53 0,0-3 0,3-6-16,-3-2-8,-3-2-48,2-14-80,-2 0-256,-6 0-1929</inkml:trace>
  <inkml:trace contextRef="#ctx0" brushRef="#br0" timeOffset="1">4 0 31895,'0'0'496,"50"8"-2873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68 30967,'0'0'1248,"-9"23"-1223,-27 73-22,35-92-6,-1 0-1,1 0 1,0 1 0,0-1 0,1 0-1,-1 1 1,1-1 0,0 0 0,0 1-1,1-1 1,-1 0 0,1 1 0,0-1-1,1 5 1,0-6 0,-1 0 0,1-1 0,-1 1 0,1 0 0,0-1 0,0 0 0,0 1 0,0-1 0,1 0 0,-1 0 0,1 0 0,-1 0 0,1-1 0,-1 1 0,5 1 0,3 0-6,0 0 0,0 0 0,0-1 0,0 0 0,1-1-1,-1 0 1,1 0 0,13-2 0,-20 1 8,0-1-1,0 1 1,0-1-1,-1 0 1,1 0-1,0 0 0,0 0 1,-1-1-1,1 1 1,-1-1-1,1 0 1,-1 0-1,0 0 1,0-1-1,4-2 1,-3 0 3,0 0 1,0 0-1,-1 0 1,0 0-1,0 0 1,0-1-1,0 1 1,3-12 0,-1-2 50,-1 0 0,-1 0 1,0 0-1,-1-39 1,-2 53-46,0 1 0,-1 0 0,1 0 0,-1 0 0,1 0 0,-1 0 0,-1 0 0,1 0 0,0 0 0,-1 0 0,0 0 1,0 1-1,-4-7 0,3 7-17,1 1-1,-1-1 1,1 1 0,-1 0 0,0 0 0,0 0 0,0 0-1,0 1 1,0-1 0,0 1 0,-1 0 0,1 0-1,0 0 1,-1 0 0,1 0 0,-1 1 0,-3-1 0,-25 1-636,20 0-365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 31607,'0'0'823,"-3"-1"-798,3 1-25,0-1 0,-1 1 0,1 0 0,0 0 0,-1 0-1,1 0 1,0 0 0,0 0 0,-1 0 0,1 0 0,0 0 0,-1 0 0,1 0 0,0 0 0,0 0 0,-1 1 0,1-1-1,0 0 1,0 0 0,-1 0 0,1 0 0,0 0 0,0 0 0,-1 1 0,1-1 0,0 0 0,0 0 0,0 0 0,-1 1-1,1-1 1,0 0 0,0 0 0,0 1 0,-1-1 0,-2 16-7,2 27-5,2-28 13,0 39 4,4 1 0,11 56 0,34 110-22,-24-134-237,-14-58-237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32063,'0'0'335,"0"2"-363,1 2 25,0 0 0,0 0 1,1 0-1,-1 0 0,1-1 1,0 1-1,0 0 1,0-1-1,0 1 0,1-1 1,-1 0-1,5 5 0,39 36 3,-41-41 0,0 1-1,0-1 1,0 0 0,0 0 0,0 0-1,1-1 1,-1 0 0,1 0-1,0 0 1,0-1 0,-1 1 0,1-2-1,0 1 1,0 0 0,0-1-1,0 0 1,0-1 0,8-1 0,-10 1 1,0-1 0,0 1 1,0-1-1,0 0 0,0 0 0,-1 0 1,1-1-1,-1 1 0,0-1 1,1 0-1,-1 0 0,0 0 1,-1 0-1,1 0 0,-1-1 1,1 1-1,3-9 0,0 2 1,-1-1-1,0 0 0,-1-1 1,0 1-1,3-15 1,-5 11 2,-1 0 0,0-22 1,-1 25-8,0 10 2,0 1-1,0-1 0,-1 1 0,1-1 1,0 1-1,0-1 0,-1 1 1,1 0-1,-1-1 0,1 1 1,-1-1-1,0 1 0,0 0 0,1 0 1,-1-1-1,0 1 0,0 0 1,0 0-1,0 0 0,0 0 1,-1 0-1,1 0 0,0 0 0,0 0 1,-1 1-1,1-1 0,0 0 1,-1 1-1,1-1 0,-4 0 1,-2 0-144,-1 0 1,0 0-1,0 0 1,-14 2-1,9-1-540,-14 0-3045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 30439,'0'0'2048,"0"-2"-2035,0 8-17,0 52 3,-1 3 1,2-1 0,14 93 0,-14-148-16,30 135 65,-24-113-334,1-1 0,2 0 0,14 27 0,-13-35-2385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30607,'0'0'1835,"13"-5"-1817,-2 0-18,17-6-3,0-2 0,48-30 0,-67 37-2,0-1 0,0 0 0,-1 0 0,0-1 0,9-12 0,-14 16 0,0-1 0,0 0 0,0 0 0,0-1-1,-1 1 1,0 0 0,0-1 0,0 1 0,0-1-1,-1 0 1,1-7 0,-2 9 2,0 1 0,0 0 0,0-1 0,0 1 0,0 0 0,-1-1 0,1 1 0,-1 0 0,-1-6 0,1 8 1,0 0-1,0-1 0,0 1 1,0 0-1,0 0 0,-1-1 1,1 1-1,0 0 0,-1 0 1,1 0-1,0 0 1,-1 1-1,1-1 0,-1 0 1,1 1-1,-1-1 0,0 1 1,1-1-1,-1 1 0,1 0 1,-3-1-1,-3 0-2,0 0 1,0 1-1,-1-1 1,1 1-1,0 1 1,0-1-1,0 1 1,0 1-1,0-1 1,0 1-1,0 0 0,0 1 1,1 0-1,-1 0 1,-6 5-1,8-5 9,0 1-1,1 0 0,-1 0 1,1 0-1,0 1 0,0-1 1,1 1-1,0 0 0,-1 0 1,2 0-1,-1 1 0,0-1 1,1 1-1,0-1 0,1 1 1,-1 0-1,1 0 0,-1 10 1,2-12-5,-1 0 1,1 0 0,0 0 0,0 0 0,0 0 0,1 0 0,-1 0-1,1 0 1,0-1 0,0 1 0,0 0 0,1 0 0,2 5 0,-1-6-39,-1 0 0,0-1 1,1 1-1,0-1 1,-1 1-1,1-1 1,0 0-1,0 0 1,0-1-1,1 1 1,-1-1-1,0 1 0,1-1 1,-1 0-1,5 1 1,27 3-1487</inkml:trace>
  <inkml:trace contextRef="#ctx0" brushRef="#br0" timeOffset="1">419 0 32087,'0'0'413,"2"12"-425,-2-8 10,1 1-6,-1 0 0,1 0 0,-1 0 0,1 0-1,1 0 1,-1 0 0,1 0 0,0-1 0,0 1 0,0-1 0,1 1 0,-1-1 0,1 0 0,0 0 0,1 0 0,-1 0-1,1 0 1,6 4 0,-2-3-40,1-1 0,-1-1 0,1 0 0,0 0 0,0 0 0,0-1 0,0-1 0,1 1 0,-1-2 0,0 1 0,1-1 0,9-2 0,-1 2 237,-15 1-178,-1-1 0,0 0 0,0 1-1,0-1 1,0 1 0,0 0 0,0 0-1,0-1 1,0 1 0,-1 0 0,1 1-1,0-1 1,-1 0 0,1 1 0,0-1-1,1 3 1,24 31 50,-16-18-31,-1-4-144,1-1 0,0 0 0,1 0 0,20 15 0,-16-18-2153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6:4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22869,'0'0'7277,"0"-6"-6792,0-38 259,0 46-744,0 0 0,1 1 0,-1-1 0,1 0 0,0 0 0,0 0 0,0 0 0,0 0 0,0-1 0,0 1 0,0 0 0,0 0 0,3 2 0,23 22 0,-15-15 0,39 37 10,-21-21 1,31 36 0,-39-49-546,-17-9-393,-2-2-1458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9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21 132 28046,'0'0'4337,"-3"0"-4334,-11 0 3,11 0-22,3-4 63,1-2-48,0 1 1,1 0-1,-1-1 1,2 1-1,-1 0 1,0 0-1,1 0 1,0 0-1,0 0 1,0 1-1,1-1 0,4-3 1,6-10-2,-12 15-2,0 0 0,0 0 0,1 0 1,0 0-1,-1 0 0,1 1 0,0 0 1,0-1-1,1 1 0,-1 0 0,0 0 1,1 1-1,4-3 0,-1 3-3,0-1 0,0 1 0,-1 1-1,1-1 1,0 1 0,12 1 0,-12 1 7,0 0 0,0 1 0,0 0 0,-1 0 0,1 0 0,-1 1 0,0 0 0,1 0 0,-2 1 0,11 8 0,9 7 0,-16-14-184,-1-1 1,1 0-1,0-1 1,1 0-1,-1 0 1,1-1-1,0 0 0,0-1 1,0 0-1,0-1 1,0 1-1,0-2 1,11 0-1,-6 0-9025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31951,'0'0'329,"2"0"-229,25 0-118,0 1 0,0 0 0,0 2 0,0 2 0,30 7 0,-21-1-32,0-2 1,1-2-1,0-1 0,0-2 0,42-1 0,-45-3-460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32071,'0'0'284,"0"9"-273,-1 133-1,3 188 21,-2-315-33,0-6-11,0 0 1,0 0-1,1 0 0,0 0 0,0 0 0,1 0 0,0 0 0,1-1 0,7 17 0,-2-15-290,-1-9-415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1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32207,'0'0'-442,"31"0"345,104-2 68,36 2 1,-168-1 30,1 1 1,-1 0-1,0 0 0,1 1 1,-1-1-1,0 1 0,1 0 1,-1 0-1,0 0 1,0 0-1,0 0 0,0 1 1,0-1-1,0 1 0,0 0 1,4 3-1,-5-2 9,0-1 0,-1 1 0,1 0 0,-1-1 0,1 1 0,-1 0 0,0 0 0,0 0 0,0 0 0,-1 0 0,1 0 0,-1 0 0,1 0 0,-1 0 0,0 0 0,0 0 0,-1 0 0,0 5 0,0-2 3,-1 0-1,1-1 1,-1 1-1,-1 0 1,1-1 0,-1 0-1,0 1 1,0-1-1,0 0 1,-1-1-1,0 1 1,-7 6 0,-9 8-1,-31 24 0,30-27-2,12-9-12,7-6-2,-1 0-1,1 0 0,0 1 0,0-1 0,0 1 1,1 0-1,-1-1 0,0 1 0,0 0 1,1 0-1,0 0 0,-1 0 0,1 0 0,0 1 1,0-1-1,0 0 0,0 0 0,-1 6 1,3-8-3,0 1 1,-1 0-1,1 0 1,0 0 0,0 0-1,0-1 1,0 1-1,1 0 1,-1-1 0,0 1-1,0-1 1,0 0-1,0 1 1,0-1 0,1 0-1,-1 1 1,0-1-1,0 0 1,1 0 0,-1 0-1,1 0 1,3 0-14,42 6-109,-35-6 80,1 2 0,-1-1 0,0 1 0,0 1 0,0 0 0,-1 1 0,1 0 0,13 7 0,-23-10 44,0 1 0,0-1 0,0 1 0,0 0-1,0-1 1,0 1 0,0 0 0,-1 0 0,1 0 0,-1 0 0,1 1 0,-1-1 0,0 0 0,0 1-1,0-1 1,0 1 0,0-1 0,-1 1 0,1-1 0,-1 1 0,0-1 0,1 1 0,-1-1-1,0 1 1,-1 0 0,1-1 0,0 1 0,-2 3 0,1-1 12,-1 1 1,0-1 0,0 0-1,-1 0 1,0 0-1,0-1 1,0 1-1,0-1 1,0 1-1,-1-1 1,0 0-1,-5 4 1,-10 7 30,0 0-1,-1-1 0,0 0 1,-2-2-1,1-1 1,-43 16-1,63-27-93,0 1 0,0-1-1,1 0 1,-1 0 0,0 0-1,0 1 1,0-1-1,0 0 1,0 0 0,0 0-1,0 0 1,0-1-1,0 1 1,1 0 0,-1 0-1,0 0 1,0-1 0,-1 0-1,1-7-4435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10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31711,'0'0'800,"-3"160"-800,3-130 0,0-4-8,6-4-24,0-6-24,0-6-48,0-4-176,-3-6-576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1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32119,'0'0'336</inkml:trace>
  <inkml:trace contextRef="#ctx0" brushRef="#br0" timeOffset="1">313 0 32079,'0'0'392,"-9"185"-384,3-121 8,0 0-16,3-3 0,0-4 0,0-4 0,3-7-24,0-6-32,-3-6-80,0-10-280,0-10-7970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1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32079,'0'0'432,"104"0"-432,-44 11-16,-1-1-8,1 4 0,-7-4-32,3 6-56,-14-5-336,-12-3-13603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1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31639,'0'0'752,"-151"171"-752,142-125 0,3-1 16,6-2-8,0-8-8,0-3 0,18-8-40,20-11-56,-2-7-240,-3-6-2713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1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43 31623,'0'0'877,"-10"14"-867,-32 48-9,40-60-1,1 1-1,-1 0 1,1 0 0,0 0-1,0 0 1,0-1 0,0 1-1,0 1 1,1-1 0,-1 0-1,1 0 1,0 0 0,0 0-1,0 0 1,0 0 0,0 0-1,1 1 1,-1-1-1,1 0 1,0 0 0,0 0-1,0-1 1,1 1 0,-1 0-1,1 0 1,-1-1 0,1 1-1,0 0 1,0-1 0,0 0-1,0 1 1,0-1 0,1 0-1,-1 0 1,6 2 0,-1 1-6,0-1 0,1 0 0,0 0 0,0-1 0,0 0-1,0 0 1,1-1 0,-1 0 0,0-1 0,15 1 0,-19-2 5,1 0-1,-1 0 0,1 0 1,-1-1-1,1 1 1,-1-1-1,6-2 0,-8 2 2,0-1-1,0 1 0,0 0 0,0-1 0,0 1 1,-1-1-1,1 0 0,0 1 0,-1-1 1,1 0-1,-1 0 0,0 0 0,0 0 0,1 0 1,0-3-1,2-8 2,0-1 0,0 0 0,-1 1 1,-1-1-1,-1 0 0,0 0 0,0-1 0,-2-14 1,0 7 10,2 19-11,-1 0 0,0 0 1,-1 0-1,1 0 1,-1 0-1,1 0 0,-1 0 1,0 0-1,0 0 1,0 0-1,0 1 0,-3-4 1,3 4-5,0 1 1,0 0 0,-1 0-1,1-1 1,-1 1-1,1 0 1,-1 0 0,1 0-1,-1 0 1,0 1-1,1-1 1,-1 0 0,0 1-1,0-1 1,1 1 0,-1 0-1,0-1 1,0 1-1,0 0 1,-3 0 0,5 0-7,-1 1 1,0-1 0,1 0-1,-1 0 1,0 1 0,0-1-1,1 1 1,-1-1 0,0 0-1,1 1 1,-1-1 0,1 1-1,-1-1 1,1 1 0,-1 0 0,1-1-1,-1 1 1,1-1 0,-1 1-1,1 0 1,0-1 0,-1 1-1,1 0 1,0 0 0,0-1-1,0 1 1,-1 0 0,1 1-1,-3 25-367,3-23 259,-1 15-883</inkml:trace>
  <inkml:trace contextRef="#ctx0" brushRef="#br0" timeOffset="0.99">332 30 29918,'0'0'2417,"3"2"-2384,2 5-20,0-1 1,0 0-1,-1 1 0,0 0 0,0 0 0,-1 1 1,0-1-1,0 0 0,2 11 0,-2-7-23,0-1 0,1 1 0,0-1 0,1-1 0,7 11 0,-7-18-1614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1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32159,'0'0'280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6:4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23805,'0'0'7370,"-19"20"-7370,-42 57 23,-109 106 0,163-176-342,-10 10 549,6-8-4491,7-7 1707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1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31639,'0'0'684,"8"19"-673,23 61-10,-30-78-1,0 1-1,0-1 1,0 0-1,0 1 1,0-1 0,1 0-1,-1 0 1,1 0-1,-1 0 1,1 0 0,0-1-1,0 1 1,0 0-1,0-1 1,3 3 0,-3-4-6,0 1 1,0-1 0,0 1 0,1-1 0,-1 0 0,0 0 0,0 0 0,0 0 0,0 0 0,0 0 0,3-1 0,6 0-52,2 0-288,0 0 1,0-1-1,0-1 0,-1 0 1,1-1-1,-1 0 0,15-7 0,-14 6 92,-7 2 466,0 1 0,0 0 0,0 1 1,0-1-1,0 1 0,1 1 0,-1-1 1,0 1-1,1 0 0,-1 0 1,7 2-1,-11-1-184,0 0 0,1 0 0,-1 0 0,0 0 0,-1 0-1,1 1 1,0-1 0,0 1 0,-1 0 0,1-1 0,0 1 0,-1 0 0,3 4 0,17 32-9,-16-29 10,89 183-604,-90-184-1508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1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16684,'0'0'13189,"0"-2"-12495,0-27 311,0 28-956,0 12-117,-1 172 234,3 214-88,-1-346-61,3-1-1,17 89 1,-17-130-16,0-8-15,-4-2 6,1 0 0,-1 0 0,1 0 0,-1 0 0,1 0 0,-1 0 0,0 0 0,1 0 0,-1 0 0,0 0 0,0-1 0,0 1 0,0-2-1,0-25-1842,0-6-6286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1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31351,'0'0'272,"6"-23"-474,18-70 284,-23 90-76,0 0 1,0 0-1,0 1 1,0-1 0,1 0-1,-1 0 1,1 0-1,0 1 1,2-4-1,-3 5-4,0 1-1,0-1 0,0 0 0,0 1 0,0-1 0,0 1 1,0-1-1,0 1 0,0 0 0,0-1 0,1 1 1,1 0-1,4-2 2,5 0 2,0 0 1,1 0 0,-1 1-1,1 1 1,15 1-1,1-1 2,-16 1-2,0 1 0,0 0 0,0 0 1,0 1-1,-1 1 0,1 0 0,-1 1 0,16 8 1,91 58 45,-99-58-49,-9-5-3,4 1-6,0 1-1,0 0 1,25 26-1,-37-32 7,0 0 0,0 0-1,0 0 1,0 0 0,0 0-1,-1 1 1,0-1 0,0 1-1,0 0 1,0 0 0,-1 0-1,0-1 1,0 1-1,0 0 1,-1 1 0,0-1-1,0 0 1,-1 9 0,0-11 4,0 1-1,0 0 1,0-1 0,-1 1 0,0-1 0,0 0 0,0 0-1,0 1 1,0-1 0,0 0 0,-1-1 0,0 1 0,1 0-1,-1-1 1,0 1 0,0-1 0,-4 2 0,-9 6 21,0-1-1,-20 8 1,28-14-20,-10 5 5,-1-1-1,0-1 1,0-1-1,0 0 1,-1-1-1,0-2 1,-31 2-1,86-5-45,-3 0-67,1 2 1,0 1-1,44 8 0,-68-8 89,-1 0-1,0 0 1,0 1-1,0 0 1,0 0-1,-1 1 1,1 0-1,-1 0 1,0 1-1,0-1 1,0 2-1,-1-1 1,0 1-1,0 0 1,0 0-1,-1 1 1,0 0-1,6 10 1,-9-13 24,0 0 0,0 0 0,-1 1 0,1-1 1,-1 0-1,0 1 0,0-1 0,-1 1 0,1-1 0,-1 1 1,0 0-1,0-1 0,-1 1 0,1-1 0,-1 1 0,-2 7 1,1-6 8,-1-1 0,1 1 1,-1-1-1,0 0 0,0 1 1,-1-2-1,0 1 0,0 0 1,0-1-1,0 1 0,-9 6 1,-20 12 32,-1-1-1,-1-2 1,0-1 0,-2-2 0,0-1 0,-1-2 0,0-2-1,-46 9 1,65-18-34,-1-1 1,-31-1-1,45-1-34,6 0 6,0 0 1,-1-1 0,1 1-1,-1 0 1,1 0 0,0-1-1,-1 1 1,1 0-1,0-1 1,0 1 0,-1-1-1,1 1 1,0-1 0,0 1-1,-1 0 1,1-1-1,0 1 1,0-1 0,0 1-1,0-1 1,0 1-1,0-1 1,0 1 0,0-1-1,0 1 1,0-1 0,0 1-1,0-1 1,0 1-1,0-1 1,0 1 0,1-1-1,2-16-253,15-5-732,5 0-1358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1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30935,'0'0'956,"3"27"-1086,7 92 204,19 84 3,-9-74-45,-19-118-46,-1-7-155,-1-10-267,-1-11-915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1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31775,'0'0'392,"56"-5"-1184,-29 5-737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14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0 31759,'0'0'477,"1"7"-474,31 185 16,9 63 2,-26-63-260,-15-192 171,0 1 0,0-1 0,0 1 0,0-1-1,0 1 1,0-1 0,0 1 0,0-1 0,0 1 0,0-1 0,-1 1-1,1-1 1,0 1 0,0-1 0,0 1 0,-1-1 0,1 1-1,0-1 1,-1 0 0,1 1 0,0-1 0,-1 1 0,1-1 0,-1 0-1,1 1 1,-1-1 0,1 0 0,0 0 0,-1 1 0,1-1-1,-1 0 1,1 0 0,-1 0 0,1 0 0,-1 0 0,1 0 0,-1 1-1,0-1 1,-14 0-9246</inkml:trace>
  <inkml:trace contextRef="#ctx0" brushRef="#br0" timeOffset="1">0 334 31871,'0'0'352,"116"-13"-376,-45 0 56,12-6-32,-2 0 0,-4 0 16,-12 3-16,-11 6 0,5 10-80,-14 0-216,-16 0-640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1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19 31407,'0'0'579,"-20"-3"-582,-61-11 67,74 13-60,1 1 0,0-1 0,-1 2 0,1-1 0,0 1 0,-1 0 0,1 0-1,0 0 1,0 1 0,0 0 0,0 0 0,0 1 0,0 0 0,0 0 0,1 0 0,0 1 0,0-1 0,-9 9 0,2-3 9,8-6-11,0 1 0,0-1 1,0 1-1,0 0 0,1 0 1,0 0-1,-1 1 0,2-1 1,-5 8-1,6-10-3,1 0 1,-1 0-1,0 0 0,1 0 1,-1 0-1,1 1 0,-1-1 1,1 0-1,0 0 1,0 1-1,0-1 0,0 0 1,1 0-1,-1 1 0,1-1 1,-1 0-1,1 0 1,0 0-1,0 0 0,0 0 1,0 0-1,0 0 0,0 0 1,0 0-1,3 3 1,6 4-1,-1-1 1,1 1 0,1-2-1,0 0 1,0 0 0,0-1-1,1 0 1,18 6 0,-1-2-83,0-1 0,42 7 1,-22-8-270,-6-5-452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1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84 19276,'0'0'12754,"-6"3"-12693,-18 13-56,23-15-6,1-1 0,0 0 0,-1 1 0,1-1 0,0 1 1,-1 0-1,1-1 0,0 1 0,-1-1 0,1 1 0,0-1 0,0 1 0,0 0 0,0-1 0,-1 1 0,1-1 0,0 1 0,0 0 0,0-1 0,0 1 0,0 0 0,1-1 0,-1 1 1,0-1-1,0 1 0,0 0 0,0-1 0,1 1 0,-1-1 0,0 1 0,1-1 0,-1 1 0,0-1 0,1 1 0,0 0 0,16 15 2,-15-14-2,5 4-1,1-1 1,0 0-1,0 0 1,0-1 0,1 0-1,0-1 1,0 1 0,0-2-1,0 1 1,10 1-1,9-1-29,57 0-1,-78-3 24,1-1 1,0 1-1,0-2 1,-1 1-1,1-1 1,0 0-1,-1-1 1,0 0-1,1 0 1,-1 0-1,12-9 1,-15 9 9,-1 0 1,1 1 0,-1-1 0,0-1 0,0 1 0,0 0 0,0-1 0,-1 1-1,1-1 1,-1 0 0,0 0 0,0 0 0,0 0 0,-1 0 0,1 0 0,-1-1 0,0 1-1,0 0 1,-1-1 0,1 1 0,-1 0 0,0-7 0,-1 8 6,0 1 0,0 0 0,0-1-1,0 1 1,0 0 0,0-1 0,0 1 0,-1 0 0,1 0 0,-1 0 0,0 0 0,1 0-1,-1 1 1,0-1 0,0 0 0,0 1 0,-1-1 0,1 1 0,0 0 0,0 0 0,-1 0 0,-2-1-1,-8-3 24,1 1-1,0 0 0,-14-1 0,9 2-105,-33 0-1,50 3 47,-1 0 1,1-1 0,-1 1-1,1 0 1,-1 1-1,1-1 1,-1 0 0,1 0-1,-1 0 1,1 0-1,-1 0 1,1 0 0,0 1-1,-1-1 1,1 0-1,-1 0 1,1 0 0,-1 1-1,1-1 1,0 0-1,-1 1 1,1-1 0,0 0-1,-1 1 1,1-1-1,0 1 1,0-1 0,-1 0-1,1 1 1,0-1-1,0 1 1,0-1 0,-1 1-1,1-1 1,0 1-1,0-1 1,0 1 0,0-1-1,0 1 1,0-1-1,0 1 1,0-1 0,0 1-1,0 15-3155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1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30903,'0'0'1368,"3"13"-1501,7 24 140,1 0 0,27 60 0,-32-84-22,-4-9 0,-1 0-1,1-1 1,-1 1-1,1-1 1,0 1-1,1-1 1,3 4-1,-6-6 9,0-1-1,0 0 1,0 0 0,1 0-1,-1 0 1,0 0 0,0 0-1,0 0 1,1 0 0,-1 0-1,0 0 1,0 0 0,1 0-1,-1 0 1,0 0 0,0 0-1,0 0 1,1 0 0,-1 0-1,0 0 1,0 0 0,0 0-1,1 0 1,-1 0 0,0-1-1,0 1 1,0 0 0,1 0-1,-1 0 1,0 0 0,0 0-1,0 0 1,0-1 0,0 1-1,1 0 1,-1 0 0,0 0-1,0-1 1,0 1 0,0 0-1,0 0 1,0 0 0,0-1-1,0 1 1,0 0 0,0 0-1,0 0 1,0-1 0,0 1-1,3-13-222,-2-11-458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1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31479,'0'0'616,"42"-16"-1256,-15 24-985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6:4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20644,'0'0'9562,"9"0"-10226,3-3 664,6-2 8,2-3-8,4-3-48,6-8-520,-6 6-880,-10-3-8258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1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31583,'0'0'411,"0"23"-443,0 119 26,0-139-4,0 0-1,0 0 0,0 0 1,0 0-1,1 0 0,-1 1 1,1-1-1,0-1 0,0 1 1,0 0-1,0 0 1,0 0-1,0 0 0,1-1 1,0 1-1,-1-1 0,1 1 1,0-1-1,0 0 1,0 1-1,1-1 0,-1 0 1,0-1-1,1 1 0,-1 0 1,1-1-1,0 1 0,0-1 1,-1 0-1,1 0 1,0 0-1,0 0 0,0 0 1,0-1-1,0 1 0,4-1 1,1 0-126,0-1 1,0 1 0,0-2 0,0 1-1,0-1 1,0 0 0,-1-1 0,1 0-1,-1 0 1,1-1 0,-1 0-1,0 0 1,-1 0 0,1-1 0,6-7-1,41-28 548,-53 40-370,0 0 0,-1 0-1,1 0 1,0-1-1,-1 1 1,1 0 0,0 0-1,-1 0 1,1 1 0,0-1-1,-1 0 1,1 0-1,0 0 1,-1 0 0,1 1-1,0-1 1,-1 0 0,1 0-1,-1 1 1,1-1-1,-1 1 1,1-1 0,-1 0-1,1 1 1,-1-1 0,1 1-1,-1-1 1,1 1-1,-1 0 1,0-1 0,1 1-1,-1-1 1,0 1 0,1 0-1,-1-1 1,0 1-1,0 1 1,2 1 82,18 32 55,-7-12-146,25 36 0,-36-58-70,0 1 0,0-1-1,0 1 1,0-1-1,0 0 1,0 0 0,0 1-1,1-2 1,-1 1-1,0 0 1,1 0-1,-1-1 1,1 1 0,-1-1-1,0 0 1,5 1-1,7-1-921</inkml:trace>
  <inkml:trace contextRef="#ctx0" brushRef="#br0" timeOffset="1">768 28 32047,'0'0'368,"53"8"-784,-32-3-400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1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32199,'0'0'224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1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62 24381,'0'0'5935,"8"-7"-5588,27-24-174,-31 28-158,0 0 1,0 1-1,1-1 1,-1 1-1,1 0 1,-1 0-1,1 1 1,0-1-1,0 1 0,0 0 1,-1 0-1,1 1 1,0-1-1,0 1 1,0 0-1,0 1 1,8 0-1,9 1 40,-18-3-51,0 1-1,0 0 1,0 0-1,0 0 1,-1 1-1,1-1 1,0 1-1,0 0 1,0 0-1,-1 0 1,1 1-1,0-1 1,-1 1-1,0 0 0,1 0 1,-1 0-1,0 1 1,0-1-1,0 1 1,0-1-1,-1 1 1,1 0-1,-1 0 1,1 0-1,-1 1 1,0-1-1,3 7 1,-2 0 27,-1 0 0,0 1 0,0-1 1,-1 0-1,-1 1 0,0-1 0,0 1 1,-1-1-1,0 1 0,-1-1 0,-4 17 0,1-15-5,-1 0 0,0 0 0,0-1 0,-1 0-1,-12 14 1,-47 49 81,23-32-70,-1-1 0,-2-3 0,-2-1 0,-78 45 0,123-80-51,-13 6 49,16-8-38,0 0-1,0 0 0,0 0 0,-1 0 1,1 0-1,0 0 0,0 0 0,0 0 1,0 0-1,-1 0 0,1 1 0,0-1 1,0 0-1,0 0 0,0 0 1,-1 0-1,1 0 0,0 0 0,0 0 1,0 0-1,0 1 0,0-1 0,0 0 1,-1 0-1,1 0 0,0 0 0,0 1 1,0-1-1,0 0 0,0 0 0,0 0 1,0 0-1,0 1 0,0-1 0,0 0 1,0 0-1,0 0 0,0 0 0,0 1 1,0-1-1,0 0 0,0 0 1,0 0-1,0 1 0,0-1 0,0 0 1,0 0-1,0 0 0,0 0 0,0 1 1,0-1-1,0 0 0,1 0 0,-1 0 1,0 0-1,0 1 0,36 9 21,1-1 0,0-1 0,59 4 0,19-3-81,167-7 0,-276-3-91,0 1 0,1-1 0,-1 0 1,0 0-1,0-1 0,9-3 0,4-5-1567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1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129 322 30543,'0'0'682,"-6"-5"-391,-19-13-180,23 17-108,0 0 1,0 1 0,1-1 0,-1 0-1,0 1 1,0-1 0,0 1 0,0-1-1,0 1 1,0 0 0,0 0 0,0 0-1,-1 0 1,1 0 0,0 1 0,0-1-1,0 0 1,0 1 0,1 0-1,-1-1 1,0 1 0,0 0 0,0 0-1,0 0 1,1 0 0,-1 0 0,0 1-1,1-1 1,-1 0 0,1 1 0,0-1-1,-1 1 1,1 0 0,-1 2-1,-3 4 11,0 1 0,1 0 0,0 0 0,1 1 0,0-1 0,0 1 0,1 0 0,0-1 0,1 1 0,0 0 0,1 0 0,0 0 1,0 0-1,1 0 0,2 12-1,-1-17-8,-1-1-1,1 1 1,0-1-1,0 0 0,1 0 1,-1 0-1,1 0 1,0 0-1,0 0 0,0 0 1,0-1-1,1 0 1,-1 0-1,1 0 0,0 0 1,0 0-1,0-1 1,6 3-1,3 2-2,0-1 1,1-1 0,0-1-1,27 6 1,-11-6-3,-1-2 0,36-1 0,-39-1 0,-11-1-1,0 0 0,0-1 0,0-1 0,-1 0 0,1 0 0,-1-2 0,0 0 1,0-1-1,0 0 0,-1-1 0,0 0 0,0-1 0,-1 0 0,12-11 1,-14 9 0,0 1 0,0-1 1,-1-1-1,0 1 1,0-2-1,-2 1 0,1-1 1,-1 0-1,-1-1 1,0 1-1,-1-1 0,-1-1 1,0 1-1,0-1 0,1-16 1,-3 12 15,-1 1 0,0-1 0,-1 0 0,-1 1 0,-4-21 0,3 29-4,0 0 0,-1 0 0,0 0 0,-1 0 0,0 1 0,0-1 0,-1 1 0,0 0 0,0 1 0,-1-1 0,-9-9 0,8 11-5,0 0 1,0 0-1,-1 0 0,0 1 1,0 0-1,0 1 0,-1 0 1,1 0-1,-1 1 0,0 0 1,0 0-1,-13-1 0,4 1-3,-1 1 0,0 1 0,0 1 0,0 0 0,-22 5 0,30-3-25,1 0 0,-1 1 0,1 0 0,0 1 1,0 0-1,0 1 0,1 0 0,-1 1 0,1 0 1,0 0-1,1 1 0,-1 0 0,1 0 0,1 1 1,0 0-1,0 1 0,0-1 0,1 1 0,0 0 1,1 1-1,0 0 0,1-1 0,-1 2 0,2-1 0,0 0 1,0 1-1,1-1 0,0 1 0,0 13 0,2 13-1356,0-11-3430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31895,'0'0'205,"3"-10"-377,-1 4 167,0 0-1,0 0 1,1 1-1,-1-1 0,1 0 1,0 1-1,1 0 1,-1 0-1,1 0 1,0 0-1,1 0 1,6-6-1,11-6-19,1 1 0,49-27 0,-62 39 39,0-1 0,1 1 0,-1 1 0,1 0-1,0 0 1,0 1 0,0 0 0,0 1 0,0 1 0,17 0 0,-24 1-10,0 0 1,0 0 0,-1 0 0,1 0 0,0 1 0,-1 0 0,1-1 0,-1 1 0,0 0 0,1 1 0,-1-1 0,0 1 0,-1-1 0,1 1 0,0 0 0,-1 0 0,1 0 0,-1 0 0,0 1 0,0-1 0,0 1 0,-1-1 0,1 1 0,1 6 0,1 3 7,0 1 0,-1 0 0,-1 0 0,0 0 0,-1 24 0,-1-28-4,-1-1 0,-1 1 0,1 0 1,-2-1-1,1 0 0,-1 1 1,-1-1-1,0 0 0,0 0 1,-1-1-1,0 1 0,-11 14 1,-7 4 3,-1-1 0,-32 28 1,49-48-10,-88 75 10,-31 30-1,125-110-13,0-1 0,1 1 0,-1 0-1,0-1 1,1 1 0,-1 0 0,1 0 0,-1 0 0,1-1 0,-1 1 0,1 0-1,0 0 1,-1 0 0,1 0 0,0 0 0,0 0 0,-1 0 0,1 0 0,0 0 0,0-1-1,0 1 1,0 0 0,0 0 0,1 0 0,-1 0 0,0 0 0,0 0 0,1 0-1,-1 0 1,0 0 0,1 0 0,-1-1 0,1 1 0,-1 0 0,1 0 0,-1-1 0,1 1-1,0 0 1,-1 0 0,1-1 0,1 2 0,3 2-10,1-1 0,0 1-1,-1-1 1,12 4 0,-11-4 10,13 5 13,0-1-1,1-1 1,-1-1 0,2-1 0,31 3-1,104-4 39,-139-5-101,1 0 1,-1-1-1,0 0 0,0-2 1,-1 0-1,1-1 0,-1 0 0,16-10 1,-6 3-1294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32015,'0'0'397,"0"0"-396,0 0-1,0 0 0,0 0 1,-1 0-1,1-1 1,0 1-1,0 0 0,0 0 1,0 0-1,-1 0 0,1-1 1,0 1-1,0 0 1,0 0-1,0 0 0,0-1 1,0 1-1,0 0 1,-1 0-1,1 0 0,0-1 1,0 1-1,0 0 0,0 0 1,0-1-1,0 1 1,0 0-1,0 0 0,0-1 1,0 1-1,1 0 1,-1 0-1,0 0 0,0-1 1,0 1-1,0 0 0,0 0 1,0 0-1,0-1 1,0 1-1,1 0 0,-1 0 1,0 0-1,0-1 1,7 0-2,-1 0 0,1 1 0,-1-1 0,0 1 0,1 1 0,-1-1 0,8 2 0,20 5 1,-1 2 1,0 1-1,-1 1 1,38 19-1,-18-8 0,131 66-5,-171-78-39,-12-10 31,0 1-1,0-1 0,0 0 0,1 0 0,-1 0 1,0 0-1,0 1 0,0-1 0,1 0 1,-1 0-1,0 0 0,0 1 0,0-1 1,0 0-1,0 0 0,0 1 0,0-1 0,1 0 1,-1 0-1,0 1 0,0-1 0,0 0 1,0 0-1,0 1 0,0-1 0,0 0 0,0 0 1,0 1-1,0-1 0,-1 0 0,1 0 1,0 1-1,0-1 0,0 0 0,0 0 1,0 1-1,0-1 0,0 0 0,-1 0 0,1 0 1,0 1-1,0-1 0,0 0 0,-1 0 1,1 0-1,0 0 0,0 1 0,0-1 1,-1 0-1,1 0 0,0 0 0,-1 0 0,-14 1-1168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 0 32071,'0'0'367,"-27"20"-353,-91 69-10,90-65-1,0 0-1,-39 46 0,29-28-1,13-15 3,-5 3-5,1 2 1,2 0 0,-42 65 0,63-85-44,1 1 1,-1 0-1,2 0 1,-4 16-1,6-20-42,-4 11-366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30847,'0'0'728,"-80"139"-640,74-101-88,0-4 56,0 4 32,3-3-64,0 2-16,-5 3-8,-1 3-40,-12 8-152,3-8-608,0-11-10003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2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31535,'0'0'316,"0"21"-324,-1 9 41,0 12 5,5 49 0,7-22 16,3-1-1,40 117 1,-22-83-71,-23-70-143,-9-31-19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31855,'0'0'444,"21"-10"-424,-1-1-16,0 0 0,0 0-1,1 2 1,0 1 0,42-11 0,29-1-48,2 5 1,0 3 0,107 2-1,-200 10 30,1 0 0,0 0 0,-1 0 0,1 0 0,0 0 1,-1 0-1,1 0 0,-1 1 0,1-1 0,0 0 0,-1 1 0,1 0 0,-1-1 0,0 1 0,1 0 0,1 1 0,-2-1-134,0 1-1,-1-1 1,1 1 0,0 0-1,-1-1 1,1 1-1,-1 0 1,1-1-1,-1 1 1,0 0 0,0 0-1,0-1 1,0 1-1,0 3 1,0 16-5880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6:4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29542,'34'-118'1058,"-29"94"-773,-5 24-105,2 2-520,0 0 318,1 0-1,-1-1 0,1 1 0,-1-1 1,1 1-1,0-1 0,3 1 1,-3-1 7,2 1-20,8 5-136,1-1-1,0 0 0,0-1 1,0 0-1,1-2 0,-1 1 1,28 1-1,-29-5-1767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31127,'0'0'936,"181"22"-920,-139-20-8,-4 1-8,-5 0 0,-6 2 0,-3 6-88,-12 2-248,-9-2-913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32071,'0'0'264,"199"-13"-248,-137 2-8,3 0-8,4-2-16,-4 0-24,-3 2-24,-8 0-40,14-7-80,-14 4-408,-10 1-9290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574 49 30871,'0'0'789,"0"-8"-677,0-24 5,0 32-114,0-1 1,0 1-1,0 0 0,0-1 0,0 1 0,0 0 0,-1-1 0,1 1 0,0 0 0,0-1 0,0 1 0,0 0 0,-1-1 0,1 1 0,0 0 0,-1-1 0,1 1 0,0 0 0,0 0 0,-1-1 0,1 1 0,0 0 0,-1 0 0,1 0 0,0-1 0,-1 1 0,1 0 0,-1 0 0,1 0 0,0 0 0,-1 0 0,1 0 0,0 0 0,-1 0 0,1 0 0,-1 0 0,1 0 0,0 0 0,-1 0 0,1 0 0,-1 1 0,-10 0 20,-1 1 0,1 0-1,1 1 1,-1 0 0,0 1 0,-12 6-1,-63 37-27,61-33 13,-31 19 12,-56 44 1,86-57-5,1 1 0,2 0 0,0 2 0,-24 32 0,41-47-13,0 2 0,0-1 0,1 1 0,1-1 0,-1 2 0,1-1 0,1 0 0,0 1 1,-2 12-1,4-17-2,0 0 0,1 0 0,0-1 0,0 1 0,0 0 0,1 0 0,-1 0 1,2-1-1,-1 1 0,0 0 0,1-1 0,0 1 0,1-1 0,-1 0 0,1 0 1,0 0-1,0 0 0,7 8 0,1-3 1,0 0 0,1-1 0,0 0-1,1-1 1,0 0 0,0-1 0,0-1 0,1 0 0,0-1 0,1 0 0,16 3-1,9 0-1,1-1-1,77 2 0,-87-8-44,137 0 93,-135-2-311,1-2 0,60-13-1,-39 0-2082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31255,'0'0'336,"181"0"-136,-118 0-120,8 0-32,6 0-24,18-8-24,-17-2-56,-16-1-432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 29814,'0'0'2408,"-5"-3"-2343,-9-2-63,13 5-4,1 0 1,0 0-1,-1 0 1,1 0 0,0 0-1,-1 0 1,1 0 0,0 0-1,-1 1 1,1-1 0,0 0-1,-1 0 1,1 0-1,0 1 1,0-1 0,-1 0-1,1 0 1,0 1 0,0-1-1,-1 0 1,1 1 0,0-1-1,0 0 1,0 0-1,-1 1 1,0 5-3,0-1 0,1 0-1,-1 0 1,1 0 0,0 8 0,0-10 8,0 39 18,1 0 0,2 0 0,11 52 0,63 213-80,-74-290-1215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32023,'0'0'212,"18"-14"-441,58-42 267,-72 54-37,1-1 0,-1 1 0,1 0 0,0 0 0,0 1 0,0-1 0,0 1 0,0 0 0,0 0 0,0 1 0,0 0 0,0-1 0,0 2 0,6 0 1,6-1 1,-3 0 1,0 0 0,1 1 0,-1 1 0,0 0 0,18 5 0,-28-5-8,0-1 1,0 1-1,0 0 0,0 0 0,0 0 0,0 0 0,-1 1 1,1-1-1,-1 1 0,0 0 0,0 0 0,0 0 0,0 1 1,-1-1-1,1 1 0,-1-1 0,0 1 0,0 0 0,0 0 0,0 0 1,1 7-1,0-1-24,-1-1 1,-1 0-1,0 1 1,0-1-1,-1 1 0,-2 18 1,2-22 15,-1 0 1,-1 0-1,1 0 1,-1 0-1,0 0 0,0 0 1,-1-1-1,0 1 1,0-1-1,0 0 0,-5 7 1,-1-3-11,6-5-13,-1-1 1,1 1 0,-1 0-1,1 1 1,1-1 0,-4 7 0,5-10-55,1 0 0,0 0 0,0 0 1,0 0-1,-1 0 0,1 0 0,0 0 0,0 0 1,0 0-1,0 0 0,1 0 0,-1 0 1,0 0-1,0 0 0,1 0 0,-1 0 1,0 0-1,1 0 0,-1 0 0,1 0 1,0 0-1,-1 0 0,1 0 0,0-1 1,-1 1-1,1 0 0,0 0 0,0-1 1,-1 1-1,1-1 0,0 1 0,0 0 1,0-1-1,0 0 0,0 1 0,1 0 1,21 9-4264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23965,'0'0'7426,"-130"163"-7066,91-136-208,3-1-104,7-4-16,2-6-24,9-6-8,9-1-16,3-7-48,3 1-24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30342,'0'0'1821,"5"26"-1794,18 84-13,-21-100-13,0 0 1,1 0-1,0 0 0,1 0 0,0-1 1,0 1-1,1-1 0,9 13 0,-8-13 0,3-1-989,-9-23-58</inkml:trace>
  <inkml:trace contextRef="#ctx0" brushRef="#br0" timeOffset="1">3 70 30639,'0'0'1592,"42"-13"-1712,-9 5 32,17-11-248,-11 6-840,-7-3-6706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31383,'0'0'804,"2"28"-756,-1 3-39,1 12-2,1 0 0,10 44-1,2-24 0,25 69-1,-3-15-117,-35-113-76,-2-3 52,1 1 0,0-1 1,-1 1-1,1-1 0,-1 1 0,0-1 0,1 1 1,-1 0-1,0-1 0,0 1 0,0-1 0,0 1 1,0 0-1,0-1 0,0 1 0,-1 1 0,-7-2-8574</inkml:trace>
  <inkml:trace contextRef="#ctx0" brushRef="#br0" timeOffset="1">0 380 31815,'0'0'648,"98"-37"-648,-41 18-8,8 3-16,-3 5 0,4 6-24,-7 5-40,18 0-64,-14 0-200,-16 0-840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31711,'0'0'699,"-10"2"-675,-29 7-19,36-8-5,0 0-1,0 1 1,0-1 0,0 1-1,1-1 1,-1 1-1,1 0 1,-1 0 0,1 0-1,0 0 1,0 1 0,0-1-1,0 1 1,-2 2 0,-1 3-3,1 0 1,0 0 0,-3 10-1,5-12 2,-3 9-20,0 1 1,2 0-1,0 0 1,0 0-1,2 0 0,0 29 1,1-42-20,0 1 1,0-1-1,0 1 0,1-1 1,-1 1-1,1-1 0,0 1 1,0-1-1,0 1 0,0-1 1,1 0-1,-1 0 0,1 0 1,0 0-1,0 0 1,0 0-1,0 0 0,0-1 1,1 1-1,-1-1 0,1 1 1,0-1-1,0 0 0,0 0 1,3 2-1,18 5-1498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6:4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28798,'0'0'2379,"0"2"-2361,2 70-112,-1-25 104,-1 1 1,-8 53-1,5-86-2,0 0 1,-1 0-1,-1 0 0,-10 21 0,14-33-46,0 0 1,1 0-1,-1-1 0,1 1 0,-1 0 0,1 0 0,0 0 1,0 0-1,1 3 0,-1 3-1395,0-4-1907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7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31919,'0'0'397,"-5"6"-394,2-2-6,1 0 1,-1 0-1,0 0 1,1 1-1,0-1 0,0 0 1,1 1-1,-1-1 1,1 1-1,0 0 1,0 0-1,0-1 0,1 8 1,-1-1-1,2 0 1,0-1-1,0 0 1,1 1-1,5 17 1,-5-21 1,1-1 1,0 0-1,0 0 1,1 0-1,0 0 1,0 0-1,0-1 1,1 1-1,9 7 1,-7-6 0,0-1 0,0 0 0,1-1 0,0 0 0,0 0 0,0-1 0,1 0 1,0-1-1,-1 1 0,1-1 0,0-1 0,1 0 0,-1 0 0,0-1 0,13 0 0,-20-1 2,0 0 1,0-1-1,0 1 0,0-1 0,0 1 0,0-1 1,0 0-1,0 0 0,0 0 0,0 0 1,0 0-1,-1 0 0,1-1 0,0 1 0,-1 0 1,1-1-1,-1 1 0,0-1 0,1 0 0,-1 1 1,0-1-1,0 0 0,0 0 0,0 0 0,0 0 1,-1 0-1,1 0 0,0 0 0,-1 0 0,1-3 1,1-9 9,0 1 1,-1-1-1,0-20 0,-1 30-6,1-1-4,-1 0 0,0 1 0,0-1 0,0 0 0,-1 0-1,1 1 1,-1-1 0,0 0 0,-1 1 0,1-1 0,-1 1-1,0 0 1,0-1 0,0 1 0,0 0 0,-1 0 0,-3-4 0,1 2-12,1 1 1,-1 1 0,0-1 0,0 0-1,0 1 1,0 0 0,-1 1 0,0-1-1,0 1 1,0 0 0,0 0 0,0 1-1,-1 0 1,1 0 0,-1 0-1,-9 0 1,15 2-17,-1 0-1,1 0 1,0 0-1,0 0 1,0 1-1,-1-1 1,1 0-1,0 1 1,0-1-1,0 0 1,0 1 0,0 0-1,0-1 1,0 1-1,0 0 1,0-1-1,0 1 1,0 0-1,0 0 1,1 0-1,-1 0 1,0 0-1,1 0 1,-1 0-1,0 0 1,0 2-1,-8 14-1284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33 246 27846,'0'0'4298,"3"9"-4244,12 36-1,-4-8-75,1 0 0,21 40 1,-32-76-158,-1-2-313,0-1-721</inkml:trace>
  <inkml:trace contextRef="#ctx0" brushRef="#br0" timeOffset="1">1 0 31791,'0'0'408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2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31927,'0'0'377,"1"12"-393,6 39-9,-7-50 19,0 0-1,0 0 1,1 0 0,-1 0 0,0 0-1,1 1 1,-1-1 0,1 0 0,-1 0-1,1-1 1,0 1 0,-1 0 0,1 0-1,0 0 1,0 0 0,-1 0 0,1-1-1,0 1 1,0 0 0,0-1 0,0 1-1,0-1 1,0 1 0,0-1 0,2 1-1,23 0-76,-19-2 61,3 0-29,0 0 0,0 0 0,0-1 1,0-1-1,0 0 0,0 0 0,9-5 0,-9 3-16,-1 2-1,1-1 0,0 1 1,0 1-1,0-1 0,0 2 0,12-1 1,-19 2 66,0 0 1,-1 0 0,1 0-1,0 0 1,0 1-1,0-1 1,0 1 0,0 0-1,0 0 1,-1 0 0,1 0-1,0 1 1,3 2 0,-1 0 28,0 1 1,-1 0 0,0 0 0,0 0 0,3 6 0,-5-8-19,8 12 15,-4-6-44,0 0 1,1 0-1,-1 0 0,2-1 0,14 14 0,-15-17-864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21837,'0'0'9827,"0"3"-9875,0 29 134,-1 0 0,-1 0 0,-8 32 0,0-7-35,2 1 0,3-1-1,2 62 1,3-114-52,0 1 0,1-1 1,0 1-1,0-1 0,0 1 1,0-1-1,1 1 0,0-1 1,0 0-1,0 0 0,1 0 0,0 0 1,0 0-1,0-1 0,0 1 1,1-1-1,0 0 0,0 0 0,5 4 1,-2-3-1,1 0-1,0 0 1,-1-1 0,1 0-1,1-1 1,-1 0 0,1 0 0,-1 0-1,1-1 1,0-1 0,13 2 0,-9-2-3,0 0 0,0-1 1,26-3-1,-34 2 4,0 0-1,0 0 0,-1-1 1,1 0-1,-1 0 1,1 0-1,-1 0 0,1-1 1,-1 1-1,0-1 1,0 0-1,-1 0 0,6-6 1,-5 4 0,0 0 0,0 0 0,0-1 0,-1 1 1,0-1-1,0 0 0,-1 0 0,0 0 0,0 0 0,0 0 0,0-1 1,-1 1-1,0 0 0,-1-1 0,1 1 0,-1-1 0,-1 1 0,0-9 1,0 12 2,0 0 0,1 1 0,-1-1 1,0 1-1,-1-1 0,1 1 0,0-1 1,-1 1-1,1 0 0,-1 0 1,0 0-1,0 0 0,0 0 0,0 0 1,0 0-1,0 0 0,0 1 0,-1-1 1,1 1-1,-1 0 0,1 0 1,-1-1-1,1 2 0,-1-1 0,0 0 1,1 0-1,-4 1 0,-10-3 12,1 1-1,-1 1 1,-23 0 0,28 1-20,7 0-21,-1 0-1,1 1 1,-1-1 0,1 1-1,0 0 1,-1 0 0,1 0-1,0 1 1,0 0 0,0-1-1,0 1 1,0 1-1,0-1 1,0 1 0,1-1-1,0 1 1,-1 0 0,1 0-1,0 0 1,0 1 0,0-1-1,1 1 1,-1 0 0,1 0-1,0 0 1,0 0 0,0 0-1,1 0 1,-1 0 0,1 0-1,0 1 1,0-1 0,1 1-1,-1-1 1,1 8 0,0 8-1068,0-5-885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31287,'0'0'548,"0"15"-495,0 48-40,0-58-15,0 0-1,1 1 0,-1-1 1,1 0-1,0 0 0,0 0 0,1 1 1,-1-1-1,1-1 0,0 1 0,1 0 1,-1 0-1,1-1 0,0 1 0,0-1 1,0 0-1,0 0 0,1 0 0,0-1 1,0 1-1,0-1 0,0 0 0,0 0 1,1 0-1,7 3 0,1-1-18,0 0 1,0-1-1,0-1 0,0 0 0,1-1 1,0 0-1,26-1 0,-37-1 20,0 0 1,0 0-1,-1 0 0,1-1 1,0 1-1,-1-1 1,1 1-1,0-1 0,-1 0 1,1 0-1,-1 0 0,1-1 1,-1 1-1,0-1 0,1 1 1,-1-1-1,0 0 0,0 0 1,0 1-1,0-2 0,-1 1 1,1 0-1,-1 0 0,3-5 1,-1 0 1,0 1 0,-1-1 0,0 0 0,-1 0 0,1 0 0,-1 0 0,-1-1 0,1-10 0,-1 17 6,0 0-1,-1 0 0,1 0 0,0 0 1,0 0-1,0 0 0,-1 1 1,1-1-1,0 0 0,-1 0 0,1 0 1,-1 0-1,1 0 0,-1 1 0,1-1 1,-1 0-1,0 1 0,1-1 0,-1 0 1,0 1-1,0-1 0,1 1 0,-1-1 1,0 1-1,0-1 0,0 1 1,0-1-1,1 1 0,-1 0 0,-2-1 1,-32-2 216,29 4-214,6 18-50,1-10 33,0 1 1,1-1 0,0 0-1,0 0 1,1-1 0,0 1-1,0 0 1,1-1 0,0 0-1,1 0 1,0 0-1,0 0 1,0-1 0,1 0-1,1 0 1,-1 0 0,1-1-1,12 9 1,-14-11-66,1-1-1,0 0 1,0 0 0,0 0 0,0-1-1,0 0 1,0 0 0,1 0 0,-1-1-1,1 0 1,-1 0 0,11 0 0,8-1-1024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4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31263,'0'0'458,"9"10"-392,61 73-14,-60-134 420,-8 43-480,0 1 1,0-1-1,1 0 0,0 1 0,1 0 1,-1-1-1,1 1 0,1 0 1,-1 1-1,10-11 0,-10 13 2,1 0-1,-1 1 1,1-1-1,0 1 1,-1 0-1,2 0 0,-1 0 1,0 1-1,0-1 1,1 1-1,0 1 1,-1-1-1,1 1 1,0 0-1,8 0 1,119 0-925,-109 1-462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29526,'0'0'2291,"1"17"-2260,6 52-24,-6-65-8,0 0-1,0-1 1,0 1 0,0 0-1,1 0 1,0-1 0,0 1-1,0-1 1,0 0 0,0 1 0,1-1-1,0 0 1,-1 0 0,1-1-1,0 1 1,0-1 0,1 1-1,-1-1 1,6 3 0,-5-2-1,-2-2-5,0 0 1,0 0-1,0 0 0,0-1 1,0 1-1,0 0 0,0-1 1,0 1-1,0-1 0,0 0 1,0 0-1,0 0 0,0 0 1,0 0-1,0 0 0,0 0 1,0-1-1,0 1 1,0-1-1,0 0 0,0 1 1,0-1-1,0 0 0,0 0 1,2-2-1,4-2-53,-1-1-1,1 0 1,-1-1 0,7-8 0,-3 5-182,11-13 62,-3 3-2698,36-29-1,-20 28 4712,-34 20-1744,0 1 0,-1-1-1,1 1 1,0 0 0,-1-1-1,1 1 1,0 0 0,0-1 0,-1 1-1,1 0 1,0 0 0,0 0 0,0 0-1,-1 0 1,1-1 0,0 2-1,0-1 1,0 0 0,-1 0 0,1 0-1,0 0 1,0 0 0,0 1 0,-1-1-1,1 0 1,0 1 0,-1-1 0,1 0-1,0 1 1,0-1 0,-1 1-1,1-1 1,-1 1 0,1-1 0,-1 1-1,1 0 1,-1-1 0,1 1 0,-1 0-1,1-1 1,-1 1 0,0 0-1,1 0 1,-1-1 0,0 1 0,1 1-1,0 4-78,-1 0 0,1 0 0,-1 0 0,0 1 0,-1 6 0,0 0 254,1 147-229,0-159-185,0 0 109,0-1 1,0 0-1,0 0 0,0 0 1,0 0-1,0 0 1,0 1-1,0-1 0,0 0 1,0 0-1,0 0 0,0 0 1,0 1-1,0-1 0,0 0 1,0 0-1,0 0 0,0 0 1,0 0-1,0 0 0,0 1 1,0-1-1,1 0 0,-1 0 1,0 0-1,0 0 0,0 0 1,0 0-1,0 0 1,0 1-1,0-1 0,1 0 1,-1 0-1,0 0 0,0 0 1,0 0-1,0 0 0,0 0 1,0 0-1,1 0 0,-1 0 1,0 0-1,0 0 0,0 0 1,0 0-1,1 0 0,-1 0 1,0 0-1,0 0 1,0 0-1,0 0 0,1 0 1,9 0-6155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31967,'0'0'176,"-56"139"-192,56-118 16,12-2-48,3-3 8,-4-5 8,1-3-16,-3-3-24,-6-5-80,0 0-464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31743,'0'0'544,"62"-2"-712,-32 2-176,-4 8-752</inkml:trace>
  <inkml:trace contextRef="#ctx0" brushRef="#br0" timeOffset="1">449 196 31743,'0'0'416,"0"24"-427,1 74 5,-1-95 1,0 0 1,0-1 0,0 1 0,0-1 0,0 1 0,1-1-1,-1 1 1,1 0 0,0-1 0,-1 0 0,1 1 0,0-1 0,1 1-1,-1-1 1,0 0 0,1 0 0,-1 0 0,1 0 0,0 0 0,2 2-1,-2-3-4,1 0 0,-1 0 0,0 0 0,1 0 0,-1-1 0,1 1 0,0-1 0,-1 0 0,1 0 0,-1 0 0,1 0 0,3 0 0,5-1-1,-9 1 9,0-1 1,1 1 0,-1-1-1,0 1 1,0-1 0,0 0-1,0 0 1,0 0-1,0 0 1,0 0 0,0-1-1,0 1 1,-1 0 0,1-1-1,2-2 1,-3 2-2,1 0 1,0 1-1,0-1 1,0 1-1,0-1 1,0 1-1,0 0 0,0-1 1,0 1-1,1 0 1,-1 1-1,0-1 1,1 0-1,-1 1 1,5-1-1,-5 1-1,1 0 0,0 1 1,0-1-1,-1 1 0,1 0 0,0 0 0,-1 0 0,1 0 0,-1 0 1,0 1-1,1-1 0,-1 1 0,0-1 0,0 1 0,0 0 0,0 0 0,0 0 1,3 4-1,3 6 7,1 0 0,8 20 0,3 2-73,-15-26-298,1 0-1,0 0 0,11 10 0,-2-6-3188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31895,'0'0'216,"-11"23"-233,-35 73 9,36-63-68,9-32 69,1 0 1,0 0-1,0 0 0,0 0 0,0 0 0,0 0 0,0-1 0,1 1 1,-1 0-1,0 0 0,0 0 0,0 0 0,1 0 0,-1 0 1,1-1-1,-1 1 0,1 1 0,0-1-5,1 0 0,-1-1 0,1 1 0,-1 0 0,1-1 0,-1 1 0,1-1 0,-1 0 0,1 1 0,-1-1 0,1 0 0,-1 0 0,1 0 0,-1 0 0,1 0 0,-1 0 1,3-1-1,5 1-4,-5 0 6,0 0 1,0 0-1,0-1 0,0 1 1,0-1-1,0 0 0,0 0 0,0 0 1,-1-1-1,1 0 0,0 1 1,-1-1-1,1 0 0,-1-1 1,0 1-1,0 0 0,0-1 0,3-3 1,-3 2 2,0 0 1,0 0-1,-1-1 1,1 1-1,-1 0 0,0-1 1,-1 0-1,1 1 1,-1-1-1,0 0 1,0 0-1,0 0 0,-1 0 1,0-8-1,1 3 38,-2-20 216,1 29-233,0 0 0,0 1 0,0-1 0,-1 0-1,1 0 1,0 1 0,0-1 0,-1 0 0,1 1 0,0-1 0,-1 0-1,1 1 1,-1-1 0,1 1 0,-1-1 0,1 1 0,-1-1 0,1 1-1,-1-1 1,1 1 0,-1-1 0,0 1 0,1 0 0,-1-1-1,0 1 1,1 0 0,-1 0 0,0-1 0,0 1 0,1 0 0,-1 0-1,-1 0 1,2 16-40,0-6 30,1 1 0,1-1 1,0-1-1,0 1 0,1 0 1,0 0-1,8 16 0,41 66 17,-25-47-19,-4-4 7,30 73 0,-46-95-13,-1 1 0,-1 0 0,0 0 0,-2 0 0,0 1 0,-1 26 1,-1-43 3,-2 0-1,1 0 1,0 0 0,-1 0 0,0 0 0,0 0 0,0 0 0,0 0 0,-1 0 0,0 0 0,1-1 0,-1 1 0,0-1 0,-1 1 0,1-1 0,-4 4 0,1-3 3,0 0 0,0 0-1,0 0 1,0-1 0,-1 1-1,0-1 1,0 0 0,0-1-1,-8 3 1,0-1 0,0-1 0,0-1 0,0 0 0,-1-1 0,-22-1 0,35 0-9,-1 0 1,0 0 0,0-1 0,0 1 0,0-1 0,1 0-1,-1 1 1,0-1 0,1 0 0,-1-1 0,1 1 0,-1 0-1,1-1 1,-1 0 0,1 1 0,-4-5 0,1 0-128,0 0 0,0 0 1,1-1-1,0 1 0,-4-10 0,-8-21-2014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0:4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12747,'0'0'17463,"10"0"-17505,23-2 156,-1-1-1,45-11 1,-40 7-94,53-4 0,67 10 116,-85 1-69,110 11-42,-150-11-10,0-1 1,0-2-1,0-1 0,47-12 0,-34 3 32,3-2-26,1 2 0,0 2 0,1 2 0,51-2 0,-37 10-20,0 3 0,98 15 0,-89-8 155,1-4 0,122-6 0,-90-7-138,23-2-9,-101 10-10,-2-1-1,-1 2 0,1 0 1,44 9-1,-10 3 39,2-3 1,87 4-1,125-12-12,8 1-37,-222 1 13,-1 3 0,98 23 0,-87-8 88,101 47-1,-119-45-26,2-3 0,0-1-1,87 18 1,-62-27-55,116-1 0,-119-8-5,-32 2-2,1 2 0,-1 2 0,68 22 0,-65-16 0,0-2 0,84 10 0,188-20 8,-311-2-8,245-22 4,5-1 0,416-12-3,207 8 14,-822 27-15,485-45 9,-107 2-2,80 43 14,-97 30 12,178 5-8,-308-34-24,468 22 30,248 52-23,-979-73-7,609 7 32,-401-10-27,125-19 3,-165 5-8,376-4 6,-452 22 0,118 18 1,-187-14-8,408 48 1,3-25-1,365-27 6,-506-4-4,-10 13-2,1 0 0,366-33 93,-140-8-78,112-10-11,-72-21-5,410-38-3,3 54 1,-137 9 3,-88-19 9,-686 51-5,535-15 24,-582 21-18,0 1 1,0 1-1,0 2 0,36 13 0,-36-11-6,-29-9-4,1 1-1,-1 0 1,1 1-1,-1-1 1,1 1-1,-1-1 1,0 1-1,0 0 1,0 0 0,0 0-1,5 5 1,-6-5-6,-1 0 1,0 1 0,0-1 0,0 0-1,0 0 1,0 1 0,-1-1 0,1 0-1,-1 1 1,1-1 0,-1 1 0,0-1-1,0 0 1,0 1 0,0-1-1,0 1 1,-2 3 0,2-2-34,-1-1 0,0 1 0,0-1 0,0 0 0,0 0-1,0 1 1,-1-1 0,0 0 0,-3 5 0,-3 1-349,1-1-1,-17 13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2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1 567 1056,'0'0'23144,"0"-4"-20542,0-16-2043,3-8-148,-3 27-353,0 0-1,0 0 1,0 0 0,0 0-1,0 1 1,1-1-1,-1 0 1,0 0 0,1 0-1,-1 0 1,0 1 0,1-1-1,-1 0 1,1 0 0,-1 1-1,1-1 1,0 0 0,-1 1-1,1-1 1,0 0 0,-1 1-1,1-1 1,0 1 0,0 0-1,-1-1 1,1 1 0,2-1 1377,17 1-1383,52-7 22,133 5 1,-104 3-25,-20-1 6,242 8 370,-38-3-339,-160-7-63,-1 3 27,138-3 42,-172-4-91,37-1 16,967 5 289,-1027-2-302,0-3 1,118-27-1,3-1 3,35 7 1,95-14 6,213-40-7,23 29 26,-250 30-25,141 4 15,-325 16-2,301-30-7,-64 3-15,16-3 0,-149 10 0,340 15 8,-471 10-8,27 2 1,164-15-1,147-8 14,-373 22-8,0 2 1,63 15-1,-56-8 2,78 4-1,293-14 0,-218-4-6,-160 4 1,76 14 1,-76-7-2,78 1 0,-50-11 1,89 2 6,-132 2-6,-1 1 0,46 10 0,-39-2-2,-2 0 0,1-2 1,0-3-1,65 3 0,747-10 55,-667-10-53,3-1 3,167 6-25,-362 4 10,-1 1 1,1 0-1,-1 0 1,1 0-1,0 0 1,-1 0 0,1 0-1,-1 0 1,1 0-1,-1 0 1,1 0-1,0 0 1,-1 0 0,1 0-1,-1 1 1,1-1-1,-1 0 1,1 0-1,-1 1 1,1-1 0,-1 0-1,1 1 1,-1-1-1,1 0 1,-1 1-1,1-1 1,-1 1 0,0-1-1,1 1 1,-1-1-1,0 1 1,1-1-1,-1 1 1,0-1 0,0 1-1,1-1 1,-1 1-1,0-1 1,0 1-1,0-1 1,0 1 0,0 0-1,0-1 1,0 1-1,0-1 1,0 1-1,0 0 1,0-1 0,0 1-1,-1-1 1,1 1-1,0-1 1,0 1 0,0-1-1,-1 1 1,1-1-1,-1 2 1,-6 11-967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31815,'0'0'98,"-26"11"-66,-80 36 43,101-45-73,0 1-1,0 0 0,1 0 1,-1 0-1,1 1 0,0-1 1,-5 6-1,7-6-1,0-1 1,1 1-1,-1 0 0,1 0 0,-1 0 0,-1 7 0,0-1 4,-1 2 2,0 1 0,1-1 0,1 1 1,-1 0-1,2 0 0,0 0 0,1 17 0,0-23-10,0 0-1,1-1 1,0 1-1,0-1 1,0 1-1,1-1 1,0 1 0,0-1-1,0 0 1,0 0-1,1 0 1,0 0 0,0 0-1,1-1 1,-1 1-1,1-1 1,7 6 0,-4-5-5,0 0 1,0-1-1,1 0 1,0 0-1,0-1 1,0 0-1,0 0 1,0-1-1,1 0 1,-1 0 0,10 0-1,11-1-921,54-4 1,-82 3 928,53-6-6110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44 154 31831,'0'0'155,"-9"19"-95,0-3-59,1 0 1,-8 27 0,16-42-3,-1 0 1,1 0-1,0 0 1,0 0-1,0 0 1,0 0-1,0 0 1,0 0 0,0 0-1,0 0 1,0 0-1,0 0 1,1 0-1,-1 0 1,0 0-1,1 0 1,-1 0-1,1 0 1,-1-1-1,1 1 1,-1 0-1,1 0 1,0 0-1,-1-1 1,1 1-1,0 0 1,-1-1-1,1 1 1,0 0-1,0-1 1,1 1-1,1 1 0,1-1-1,0 0 1,0 0-1,-1 0 1,1 0-1,4 0 1,-2 0 0,10 1 5,0 0-1,0-1 1,0 0-1,0-2 1,0 1 0,31-7-1,-42 6 0,0 0 1,0-1-1,0 0 0,0 0 0,0 0 0,0 0 1,-1-1-1,1 0 0,-1 0 0,1 0 1,-1 0-1,0-1 0,0 0 0,-1 0 0,1 0 1,-1 0-1,0 0 0,0-1 0,0 1 0,-1-1 1,1 0-1,-1 0 0,0 0 0,1-6 1,-1 3 5,0 1 0,-1-1 1,0 1-1,-1-1 0,1 0 1,-1 1-1,-1-1 0,1 0 1,-1 1-1,-4-14 0,3 16-4,0 0 0,0 1 0,0-1 0,-1 0 0,1 1 0,-1 0-1,0 0 1,-1 0 0,1 0 0,-1 0 0,1 1 0,-1-1 0,0 1-1,-1 0 1,1 0 0,-7-3 0,1 1-4,0 2 0,0-1 0,0 1 1,0 1-1,0-1 0,-19 0 0,24 2-7,0 1 0,1 0 0,-1 0 1,1 0-1,-1 1 0,1-1 0,-1 1 0,1 0 0,-1 0 0,1 1 1,-1-1-1,1 1 0,0 0 0,0 0 0,0 1 0,0-1 0,-6 6 1,4-1-116,1 1 0,0 0 1,0 0-1,1 0 1,0 0-1,-5 18 0,1 4-1966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32063,'0'0'208,"-25"9"-195,-78 29 38,99-37-49,1 0 0,0 1 1,0-1-1,0 1 0,0 0 0,0 0 0,1 0 1,-1 0-1,1 1 0,-1-1 0,-1 4 1,3-4-3,0-1 0,0 1 1,0 0-1,1 0 0,-1 0 0,1 0 1,-1 0-1,1-1 0,0 1 1,0 4-1,-1 2-2,0-4-1,1 0-1,0 1 1,0-1 0,0 1 0,0-1 0,1 1-1,-1-1 1,1 0 0,0 1 0,0-1 0,4 8-1,-3-9 2,0 0 0,1 0 0,-1 0 0,1 0 0,-1-1 1,1 1-1,0-1 0,0 0 0,0 0 0,0 0 0,0 0 0,1 0 0,-1-1 0,7 3 0,3-1-2,1 0 0,0 0 1,-1-1-1,1-1 0,0 0 0,15-2 1,-18 1 1,-5 0 1,-1 0 0,1-1 0,-1 1 0,1-1 0,-1-1 0,0 1 0,0-1 0,1 0 0,-1 0 1,0 0-1,-1-1 0,1 0 0,0 0 0,-1 0 0,1 0 0,-1-1 0,0 1 0,0-1 0,4-6 0,-3 3 7,-1 1-1,0-1 0,0 0 1,-1 0-1,0-1 0,0 1 1,-1 0-1,0-1 0,0 0 1,0 1-1,-1-1 0,-1 0 1,1-8-1,-1 14 0,0-1 0,0 1 0,0-1 1,0 1-1,0 0 0,0-1 0,-1 1 0,1-1 1,-1 1-1,-1-4 0,1 5-3,-1 0 0,1 0 0,0 1 1,0-1-1,0 0 0,0 1 0,-1-1 0,1 1 0,0-1 0,-1 1 1,1-1-1,0 1 0,-1 0 0,1 0 0,0 0 0,-1 0 0,1 0 1,0 0-1,-3 0 0,4 0-2,-1 0 0,1 0 0,-1 1 0,0-1-1,1 0 1,-1 0 0,1 0 0,-1 0 0,1 1 0,-1-1 0,1 0 0,-1 0 0,1 1 0,-1-1 0,1 1-1,-1-1 1,1 0 0,0 1 0,-1-1 0,1 1 0,0-1 0,-1 1 0,1-1 0,0 1 0,-1-1 0,1 1-1,0-1 1,0 1 0,0 0 0,-3 17-6,3-15 4,-1 8-3,1 1 0,0-1 0,2 14 0,-2-22 4,1 1 0,0-1-1,0 1 1,0-1 0,1 0-1,-1 0 1,1 0 0,-1 1-1,1-1 1,0-1 0,0 1-1,1 0 1,4 4 0,1 0-2,0-1 0,0 0 0,1 0 0,0-1 0,0 0 0,0 0 0,1-1 0,-1 0 0,1-1 0,10 2 0,1-1-165,0-2-1,0 0 0,39-2 1,-26-2-1341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7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31783,'0'0'580,"-2"7"-557,1 1-22,0-1 0,0 1 0,1 0 1,0-1-1,0 1 0,1 0 1,0-1-1,1 1 0,-1-1 0,1 1 1,1-1-1,3 9 0,9 19 2,25 40 1,-31-59-5,11 19 6,2-1-1,51 60 1,-57-75-86,2-2-1,0 1 1,1-2 0,1-1 0,40 24 0,-32-26-639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3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31767,'0'0'416,"0"155"-312,0-120-72,0 5-8,0-2-16,0-1-8,-3 14-56,-3-11-120,-6-13-1320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4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31335,'0'0'-56,"-30"6"365,-96 21-13,118-25-272,0 1 0,0-1-1,0 1 1,0 0 0,0 1-1,-7 4 1,11-5-17,1 0 1,0 0-1,0 0 0,0 0 1,0 0-1,1 1 1,-4 4-1,1 0 0,2-4-6,1 0 0,0 0-1,0 1 1,0-1 0,1 0-1,-1 1 1,1 0 0,0-1-1,0 1 1,1 0 0,-1-1-1,1 9 1,0-10-10,1 1 1,-1-1-1,1 1 1,-1-1-1,1 0 0,0 1 1,0-1-1,1 0 0,-1 0 1,0 0-1,1 0 0,0 0 1,0 0-1,0 0 0,0-1 1,0 1-1,5 3 1,1 0-23,0-1 0,1-1 0,0 1 0,0-1 0,0-1 0,0 0 0,0 0 0,1-1 0,13 2 1,-6-2-105,0 0 0,-1-2 1,1 0-1,30-5 1,-43 5 106,0-1 0,0 1-1,-1-1 1,1-1 0,0 1 0,0 0-1,0-1 1,-1 0 0,1 0 0,-1 0-1,0 0 1,1 0 0,-1-1 0,0 1 0,0-1-1,0 0 1,-1 0 0,1 0 0,-1 0-1,0-1 1,0 1 0,0-1 0,0 1-1,0-1 1,-1 0 0,1 0 0,-1 1 0,0-1-1,-1 0 1,1 0 0,-1 0 0,1 0-1,-1 0 1,0 0 0,-1-5 0,0 6 69,0 0 0,1 0 1,-1 0-1,-1 1 0,1-1 0,0 1 1,-1-1-1,1 1 0,-1-1 1,0 1-1,0 0 0,0 0 0,0-1 1,0 1-1,0 1 0,0-1 1,-1 0-1,1 1 0,-5-3 0,-5-2 217,-2 0-1,-22-7 0,22 8-118,1 0-51,-1 0 1,1 2-1,-1-1 0,0 1 0,-25-1 1,39 4-92,-1 0 0,0 0 0,1 1 0,-1-1 1,1 0-1,-1 0 0,1 1 0,-1-1 1,1 0-1,0 0 0,-1 1 0,1-1 1,-1 0-1,1 1 0,0-1 0,-1 1 1,1-1-1,0 1 0,-1-1 0,1 1 0,0-1 1,0 1-1,-1-1 0,1 1 0,0-1 1,0 1-1,0-1 0,0 1 0,0-1 1,0 1-1,0-1 0,0 2 0,0 24-77,0-16 64,1 0 6,0 1 1,1-1 0,0 1 0,0-1 0,1 0 0,1 0 0,-1 0 0,2-1 0,10 19 0,7 6-29,32 39-1,-37-52 36,-14-18 3,26 34 41,36 61 1,-58-86-30,-1 1 0,0-1 0,-1 1 0,0 0 0,-1 1 0,0-1 0,-1 1 0,-1 0 0,1 23 0,-2-33-5,-1 0 0,0-1 1,0 1-1,0 0 1,0-1-1,-1 1 1,0-1-1,1 1 1,-1-1-1,0 1 1,-1-1-1,1 1 0,-1-1 1,1 0-1,-1 0 1,0 0-1,0 0 1,-1 0-1,1 0 1,-1-1-1,1 1 1,-1-1-1,0 1 1,0-1-1,0 0 0,-5 2 1,-10 8-3,-2-1 0,0 0 0,0-2 0,-33 11 0,39-16-33,1-1 0,-1 0 0,0 0 0,0-2 0,-1 0-1,1 0 1,0-1 0,-17-3 0,28 3-132,-1-1 1,1 0-1,-1 0 1,1 0 0,-1-1-1,-5-2 1,-16-16-4126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4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32095,'0'0'87,"-26"23"-129,-79 72 90,102-92-47,0 0 0,0 0 0,0 1 0,1-1-1,-1 1 1,1 0 0,0 0 0,0 0 0,0 0 0,-1 7-1,2-8-1,1-1 0,0 1-1,0 0 1,0 0-1,0 0 1,0 0 0,1 0-1,1 5 1,0 1-6,-2-5 1,1-1 0,0 1 0,0-1 0,1 1 0,-1-1 0,1 0 0,-1 0 1,1 0-1,0 0 0,0 0 0,0 0 0,1 0 0,-1-1 0,4 4 0,-1-2-1,1 0 0,-1-1-1,1 0 1,0 0 0,-1 0-1,1 0 1,9 2 0,3-1-4,1 0 0,-1-1 1,1-1-1,28-1 1,-42-1 9,10 1-13,1-2 0,-1 0 1,0 0-1,25-7 0,-36 7 17,-1 0 0,1 0 1,-1 0-1,1-1 0,-1 1 0,0-1 0,0 0 0,0 0 0,0 0 0,0-1 1,0 1-1,-1-1 0,1 1 0,-1-1 0,0 0 0,1 0 0,-1 0 0,-1 0 1,1 0-1,0-1 0,-1 1 0,1 0 0,-1-1 0,0 1 0,1-7 0,-1 4 17,-1-1-1,1 0 1,-1 0-1,0 0 0,-1 0 1,0 0-1,0 0 0,0 1 1,-1-1-1,0 0 0,0 1 1,0-1-1,-1 1 0,0 0 1,-1 0-1,1 0 0,-1 0 1,0 1-1,-1-1 0,1 1 1,-1 0-1,0 0 0,0 1 1,-1-1-1,1 1 0,-1 1 1,-12-7-1,17 9-17,1 1 0,-1-1-1,0 1 1,0-1 0,0 1 0,0 0 0,1-1 0,-1 1-1,0 0 1,0 0 0,0-1 0,0 1 0,0 0 0,0 0-1,0 0 1,0 0 0,1 0 0,-1 0 0,0 1 0,0-1-1,-1 0 1,1 1-3,1-1 0,-1 1-1,1 0 1,-1-1 0,1 1-1,-1-1 1,1 1 0,0 0-1,-1-1 1,1 1 0,0 0-1,-1-1 1,1 1 0,0 0-1,0 0 1,0-1 0,0 1-1,0 0 1,0 0 0,0 0-1,0 5-3,1 0-1,0 0 1,0 0 0,1 0-1,3 10 1,2-2-1,0 0-1,1 0 1,0 0-1,1-1 1,1-1 0,0 1-1,19 16 1,-11-12-2,0-2-1,1 0 1,1-2-1,30 17 1,-38-24-2,0-1 0,0 0 0,1-1 1,25 6-1,-31-9-103,0 0 0,0-1 0,0 1 0,1-1 0,-1 0 0,0-1 0,0 0-1,0 0 1,1-1 0,8-3 0,12-11-3310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4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13 31183,'0'0'1255,"-27"-3"-1247,-85-6 1,109 9-9,0 0 1,0 0-1,0 0 0,0 0 0,0 1 1,0 0-1,0-1 0,0 1 1,0 0-1,0 0 0,0 0 1,0 1-1,1-1 0,-1 1 0,0 0 1,1-1-1,0 1 0,-1 0 1,1 1-1,0-1 0,0 0 1,0 0-1,0 1 0,0-1 1,-1 5-1,-2 1 0,1-2-5,0 1 1,0 0-1,1 0 0,0 0 0,0 0 1,1 1-1,0-1 0,0 0 1,1 1-1,0 0 0,0-1 1,1 1-1,0 0 0,0-1 1,1 1-1,0 0 0,0-1 0,1 1 1,0-1-1,0 1 0,1-1 1,0 0-1,0 0 0,1 0 1,0-1-1,0 1 0,0-1 1,7 7-1,11 7-50,33 23-1,-31-26 40,27 26-1,-50-42 19,0 0-1,0 0 1,0 0 0,0 0 0,0 0 0,0 0-1,0 0 1,0 0 0,0 1 0,0-1-1,0 0 1,-1 1 0,1-1 0,0 1-1,-1-1 1,0 0 0,1 1 0,-1-1 0,0 1-1,0-1 1,1 1 0,-1-1 0,0 1-1,-1-1 1,1 1 0,0-1 0,0 1 0,-1-1-1,1 1 1,0-1 0,-1 1 0,0-1-1,1 0 1,-1 1 0,0-1 0,0 0-1,0 1 1,0-1 0,0 0 0,0 0 0,0 0-1,-2 2 1,-6 3 15,1-1-1,-1 1 1,0-1 0,0-1 0,-12 4-1,9-3-33,-95 39-267,89-40-255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4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32175,'0'0'200,"-62"150"-304,62-132-8,0-2-80,23-2-40,-2-6-88,-3-8-729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4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29262,'0'0'3113,"128"5"-3249,-87 1 8,19-6-128,-10 0-240,-8 0-801</inkml:trace>
  <inkml:trace contextRef="#ctx0" brushRef="#br0" timeOffset="1">401 16 31255,'0'0'592</inkml:trace>
  <inkml:trace contextRef="#ctx0" brushRef="#br0" timeOffset="2">868 131 32335,'0'0'240,"115"-35"-520,-91 35-1144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2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36 22141,'0'0'1735,"-3"0"-943,1 1-536,1-1-226,1 0 1,-1 0-1,1 0 0,-1 0 0,1 0 0,0 0 0,-1 1 1,1-1-1,-1 0 0,1 0 0,-1-1 0,1 1 1,-1 0-1,1 0 0,-1 0 0,1 0 0,-1 0 0,1 0 1,0 0-1,-1-1 0,1 1 0,-1 0 0,1 0 1,0-1-1,-1 1 0,1 0 0,0-1 0,-1 1 0,1 0 1,0-1-1,-1 1 0,1 0 0,0-1 0,0 1 1,0-1-1,-1 1 0,1 0 0,0-1 0,0 1 0,0-2 1,0 2 43,-1-1 1,1 1-1,0-1 1,0 1-1,0-1 1,0 1-1,-1-1 1,1 1-1,0-1 1,0 1-1,-1-1 1,1 1-1,0-1 1,-1 1-1,1-1 1,-1 1-1,1 0 1,-1-1 0,1 1-1,0 0 1,-1-1-1,1 1 1,-1 0-1,1 0 1,-1 0-1,0-1 1,1 1-1,-1 0 1,1 0-1,-1 0 1,1 0-1,-1 0 1,1 0-1,-1 0 1,0 0-1,1 0 1,-1 0-1,0 0 1,0 1-20,1-1 1,-1 0-1,0 0 0,1 0 1,-1 0-1,0 0 0,1 0 1,-1 0-1,1 0 0,-1 0 1,0 0-1,1-1 0,-1 1 1,0 0-1,1 0 0,-1 0 1,1-1-1,-1 1 0,1 0 1,-1-1-1,1 1 0,-1-1 1,1 1-1,-1 0 0,1-1 1,-1 1-1,1-1 0,0 1 1,-1-1-1,1 0 0,0 1 1,-1-1-1,1 1 0,0-1 1,0 1-1,-1-1 0,1 0 1,0 1-1,0-2 0,0 2-42,0-1 0,-1 1-1,1 0 1,0 0 0,-1-1-1,1 1 1,0 0 0,-1 0-1,1 0 1,0-1 0,-1 1-1,1 0 1,0 0 0,-1 0-1,1 0 1,0 0 0,-1 0-1,1 0 1,0 0-1,-1 0 1,1 0 0,-1 0-1,1 0 1,0 0 0,-1 0-1,1 0 1,0 0 0,-1 0-1,1 1 1,0-1 0,-1 0-1,1 0 1,0 0 0,-1 1-1,1-1 1,0 0 0,0 0-1,-1 1 1,1-1 0,0 0-1,0 0 1,-1 1 0,1-1-1,0 0 1,0 1 0,0-1-1,0 0 1,-1 1-1,1-1 1,0 1 0,-1 105-6,6 151 23,33-61 14,-8-61 4,4 177-16,-26 2 10,-5-142-4,25 106-25,-4-76-8,-8 536 46,-16-346-33,5-216-14,0-12 6,-16 173 0,-29-47-1,18-159 2,-8 218 0,30-161-9,9 436 5,2 115 24,-13-477-23,-5-66 17,-1 0-1,8-25-40,0-170 12,0 1 1,1-1-1,-1 1 0,0-1 1,1 0-1,-1 1 1,1-1-1,-1 1 0,1-1 1,0 0-1,-1 0 0,1 1 1,0-1-1,1 2 1,-1-3-41,-1 1 0,1-1 0,-1 0 0,0 1 0,1-1 0,-1 0 0,1 1 0,-1-1 0,1 0 0,-1 1 0,1-1 0,-1 0 0,1 0 0,-1 0 0,1 1 0,0-1 0,-1 0 1,1 0-1,-1 0 0,1 0 0,-1 0 0,1 0 0,-1 0 0,1 0 0,0 0 0,-1-1 0,1 1 0,-1 0 0,1 0 0,-1 0 0,1-1 0,-1 1 0,1 0 0,-1-1 0,1 1 1,0-1-1,3-8-4189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5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14 22909,'0'0'7012,"-18"-14"-4903,16 16-2107,0 0 0,0-1 1,0 1-1,0 0 1,0 0-1,0 0 1,0 0-1,1 1 0,-1-1 1,1 0-1,0 1 1,0-1-1,-1 4 1,-1 0 1,-50 103 34,4 3 0,-35 127 0,74-209-52,1 0 0,1 0 1,2 0-1,-4 57 1,10-87-69,0-5-586,0-11-442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5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31023,'0'0'768,"3"5"-743,10 18 3,-1 2 0,-2-1 1,0 1-1,7 33 0,8 17 47,74 155 19,0 0-85,-99-230-10,1 1-1,-1 0 1,0-1 0,1 1 0,-1 0 0,0-1-1,0 1 1,1 0 0,-1-1 0,0 1-1,0 0 1,0 0 0,0-1 0,0 1 0,0 0-1,0-1 1,0 1 0,-1 0 0,1-1-1,0 1 1,0 0 0,0-1 0,-1 1 0,1 0-1,0-1 1,-1 1 0,0 0 0,0 0-46,-1 0 0,1-1 0,0 1 0,-1-1 1,1 1-1,-1-1 0,0 0 0,1 1 0,-1-1 0,1 0 1,-3 0-1,-19 0-1806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58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31799,'0'0'376,"167"-57"-352,-108 36-24,1 2 0,-7 1-16,-8 4-16,-4 1-8,-8 2-72,3 3-144,-10 0-464,-8 3-9347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58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31735,'0'0'437,"5"18"-413,-2-6-20,33 120 3,-30-116-5,1 1 0,8 14 1,-15-30-6,1-1 0,0 1 0,0-1 0,0 1 0,0-1 0,0 0 0,0 1 0,0-1 0,0 0 0,0 0 0,0 0 0,0 1 0,0-1 0,0 0 0,0 0 0,0-1 0,0 1 0,0 0 0,0 0 0,0 0 0,0-1 0,0 1 0,0-1 0,0 1 0,1-1 0,5-9 6,0 0-1,-1 0 1,-1-1-1,1 0 1,3-11-1,-1 2 2,-3 8 7,1 0-1,0 1 1,1-1-1,1 1 1,0 1 0,16-18-1,-18 22-8,0 1 0,1 0 0,-1 0 0,1 0 0,0 1 0,1 0-1,-1 0 1,1 1 0,0 0 0,0 1 0,0-1 0,10 0 0,48-3-385,-42 5-497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5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21677,'0'0'10529,"-20"11"-10464,-60 38-44,75-46-21,1 0 1,1 1-1,-1-1 0,0 1 0,1 0 0,0 0 0,0 0 0,0 1 1,0-1-1,1 1 0,0 0 0,0-1 0,0 1 0,0 0 0,1 0 1,-2 8-1,1-3 0,-2 14-4,1 0 1,1 0 0,0 0-1,4 27 1,-2-46-1,0-1 1,0 1 0,1-1 0,-1 0 0,1 0 0,1 1 0,-1-1 0,0 0-1,1 0 1,0 0 0,0 0 0,0 0 0,0-1 0,1 1 0,0-1 0,4 6-1,-3-6-5,-1-1-1,1 1 0,0-1 1,0 1-1,1-1 0,-1 0 1,0-1-1,1 1 0,-1-1 1,1 0-1,-1 0 0,1 0 1,-1-1-1,1 1 0,6-1 1,-8-1 3,0 1 1,0 0 0,0 0 0,0-1 0,0 0 0,0 1 0,0-1-1,-1 0 1,1-1 0,0 1 0,0 0 0,-1-1 0,1 0 0,-1 1 0,1-1-1,3-4 1,-2 1 3,0 1-1,-1-1 1,0 0-1,0 0 1,0 0-1,0 0 1,-1-1-1,3-7 1,-1-4 9,0-1 0,-1 0 0,0 0 0,-1-34 0,-2 50-8,1-12 23,-2 0 0,0 0-1,0-1 1,-4-14 0,4 25-3,-1-1 1,0 1-1,1 0 0,-1-1 1,-1 1-1,1 0 0,-1 0 1,1 0-1,-1 1 1,0-1-1,-1 1 0,1-1 1,-1 1-1,1 0 1,-1 0-1,-5-2 0,9 4-19,-1 1-1,1 0 0,0 0 1,0 0-1,0-1 1,0 1-1,0 0 0,-1 0 1,1 0-1,0 0 1,0-1-1,0 1 0,-1 0 1,1 0-1,0 0 1,0 0-1,-1 0 0,1 0 1,0 0-1,0 0 1,-1 0-1,1 0 0,0 0 1,0 0-1,-1 0 0,1 0 1,0 0-1,0 0 1,0 0-1,-1 0 0,1 0 1,0 0-1,0 0 1,-1 0-1,1 0 0,0 0 1,0 1-1,0-1 1,-1 0-1,1 0 0,0 0 1,0 0-1,0 1 1,0-1-1,-1 0 0,1 0 1,0 0-1,0 1 0,0-1 1,0 0-1,0 0 1,0 0-1,0 1 0,-1-1 1,1 0-1,0 0 1,0 1-1,0-1 0,0 0 1,0 0-1,0 1 1,0-1-1,0 0 0,1 1 1,2 15-19,6 5 16,2 0 0,0 0 1,1-1-1,1-1 1,18 21-1,-5-6 1,3 6-3,-5-9-5,-2 1 0,0 1 0,31 68 0,-50-92 10,0-1 1,0 1-1,-1 0 1,2 17-1,-4-22 0,0 1 1,0-1-1,0 0 1,0 0-1,-1 0 0,0 0 1,0 0-1,0 0 1,0 0-1,0 0 1,-1 0-1,0 0 0,-2 4 1,-4 1 2,1 0-1,-2 0 1,1-1 0,-1 0 0,0-1-1,-1 0 1,-14 8 0,-4 1 1,-46 18 1,59-29-34,1-1 1,-1 0 0,1-1-1,-1 0 1,0-1 0,0-1-1,-18-1 1,14 0-504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7:5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54 235 32071,'0'0'165,"23"-12"-267,78-39 102,-89 45-4,-1-1 1,0 0 0,15-12 0,-21 13 1,0 1 0,0-1 0,0 0 0,6-11 0,-10 15 3,1-1-1,-1 1 1,0-1 0,0 1-1,0-1 1,0 0 0,0 1-1,0-1 1,-1 0 0,0 1-1,1-1 1,-1 0 0,0 0-1,0 0 1,-1-4 0,0 5 0,1 0 1,-1 0-1,0 1 1,1-1-1,-1 0 1,0 0-1,0 1 1,0-1-1,0 1 1,-1-1-1,1 1 1,0-1-1,-1 1 1,1 0-1,-1-1 1,1 1-1,-1 0 1,1 0-1,-1 0 1,0 0-1,0 1 1,-1-2-1,-7-1 15,0 0 0,1 1 0,-1 0 0,0 1 0,0 0 0,0 0 0,0 1 0,-13 2 0,17-2-13,0 1 0,1 0 0,-1 1 0,0-1 0,1 1 0,0 0 0,-1 0 0,1 1 0,0 0 0,0 0 0,0 0 0,1 0 0,-1 1 0,1 0 0,-7 7 0,4-2-2,1 0-1,0 0 0,1 1 1,0 0-1,1 0 0,0 0 1,0 0-1,1 1 0,-3 15 1,2-1-4,2 1 1,1 50-1,1-70 2,0-1-1,1 1 1,0 0-1,1-1 0,-1 1 1,1-1-1,0 0 1,0 1-1,1-1 1,-1 0-1,1 0 0,0 0 1,1-1-1,-1 1 1,1-1-1,0 0 0,0 1 1,0-2-1,1 1 1,-1-1-1,1 1 1,0-1-1,0 0 0,0-1 1,0 1-1,6 1 1,-4-2-14,0 0 1,0 0-1,0-1 1,0 1 0,0-2-1,0 1 1,1-1-1,-1 0 1,0 0 0,0-1-1,0 0 1,0 0-1,0-1 1,0 0-1,0 0 1,0-1 0,0 1-1,-1-2 1,1 1-1,8-7 1,25-26-496,-8-4-797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31375,'0'0'936,"6"8"-923,-1 1-16,2 1 7,0-1-1,16 18 1,-20-24-9,0 0 1,-1-1-1,1 0 1,0 1-1,0-1 0,1-1 1,-1 1-1,0 0 1,1-1-1,-1 1 1,1-1-1,-1 0 1,1 0-1,0-1 0,6 1 1,-4-1 1,1-1 1,-1 1 0,0-2-1,1 1 1,-1-1-1,0 0 1,0 0 0,0-1-1,0 1 1,6-5-1,23-10 7,-30 15-4,-1 1 1,1 0-1,-1-1 0,1 1 0,0 1 0,-1-1 1,1 1-1,0 0 0,-1 0 0,1 0 0,0 0 1,-1 1-1,1 0 0,0 0 0,-1 0 0,1 1 0,-1-1 1,0 1-1,1 0 0,-1 0 0,0 1 0,0-1 1,0 1-1,-1 0 0,1 0 0,-1 0 0,4 5 1,6 9-4,-1 1 0,0 0 0,14 33 1,-23-45-6,-3-6-42,0 1-1,0-1 1,1 1-1,-1 0 1,0-1 0,1 1-1,-1-1 1,0 1 0,1-1-1,-1 1 1,1-1-1,-1 0 1,1 1 0,-1-1-1,1 0 1,-1 1 0,1-1-1,0 0 1,-1 1-1,1-1 1,-1 0 0,1 0-1,0 0 1,-1 0 0,1 0-1,0 0 1,-1 0-1,1 0 1,0 0 0,-1 0-1,2 0 1,-2 0-68,6 0-4097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30887,'0'0'1488,"1"6"-1460,22 65-22,57 125 0,-7-24-22,-56-119-20,-16-49 8,0 1 0,0-1 0,-1 1 0,0-1-1,0 1 1,0-1 0,0 1 0,-1-1 0,-1 8 0,-5 0-415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32199,'0'0'216,"146"0"-224,-84 0 8,0 0-24,1 0 8,17-13-72,-18 0-120,-8 2-616</inkml:trace>
  <inkml:trace contextRef="#ctx0" brushRef="#br0" timeOffset="1">654 4 32127,'0'0'288,"53"133"-304,-32-109 16,-6-5 0,-3-8 0,-6-3 0,-3-6-8,-9-20-384,-9-6-13075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1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32143,'0'0'248,"77"-21"-944,-44 18-705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3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144 223 29366,'0'0'2418,"20"0"-2441,-6 0 5,1-1-1,0 0 0,-1-1 0,1-1 0,-1 0 0,0-1 1,23-9-1,-16 5 8,0-1 0,0-1 0,36-24 0,-55 33 12,-1 0 0,1-1 0,-1 1 1,0-1-1,1 1 0,-1-1 0,0 0 1,0 1-1,0-1 0,0 0 0,-1 0 1,1 0-1,0 1 0,-1-1 0,1 0 1,-1 0-1,0 0 0,0 0 0,0 0 1,0 0-1,0 0 0,0 0 0,0 0 1,0 0-1,-1 0 0,1 0 0,-1 0 1,-1-3-1,0 0 12,0 0 1,-1 0 0,1 0-1,-1 0 1,-1 1 0,1-1-1,0 1 1,-8-7-1,7 7-3,-1 1 0,0 0 0,0 0 0,0 0 0,0 1 0,0 0 0,-1 0 0,1 0 0,-1 1 0,1-1 0,-11 0 0,-8 0-26,-36 2 0,30 1 18,20-1 0,0 1 1,0 0 0,1 1-1,-1 0 1,1 0 0,0 1-1,-1 0 1,1 0 0,0 1-1,1 1 1,-1 0 0,1 0-1,0 0 1,-10 9 0,12-8-1,0-1 1,0 1-1,1 1 0,-1-1 1,1 1-1,1 0 0,-1 1 1,1-1-1,1 1 0,-1-1 1,1 1-1,1 0 0,-1 0 1,1 1-1,1-1 0,-2 14 1,3-15-3,-1 7-2,1-1 0,2 22 1,-1-31 1,-1 0 0,1 0 0,1 0 0,-1 0 0,0 0 0,1 0 0,0-1 0,0 1 0,0 0 1,0-1-1,0 0 0,6 6 0,1-1 8,0-1 0,1 0 0,-1-1 0,2 0 0,-1 0 0,0-1 0,1 0 0,0-1 1,0 0-1,1-1 0,-1 0 0,21 2 0,6-2 25,1-1 0,59-4 0,-85 0-162,0 0 1,1 0 0,-1-1-1,-1-1 1,1 0 0,-1-1-1,1 0 1,-1-1-1,-1 0 1,17-12 0,-21 11-1789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31439,'0'0'641,"5"25"-587,15 80-12,-18-95-34,0 1 0,1-1-1,1 0 1,-1 0 0,8 13 0,-7-17-4,1 0 0,-1 0 0,1 0 0,0-1 0,9 7 0,-13-10-5,1 0 0,0-1-1,1 1 1,-1-1 0,0 1 0,0-1 0,1 0-1,-1 0 1,0 0 0,1 0 0,-1 0 0,1-1 0,0 1-1,-1-1 1,1 0 0,-1 1 0,1-1 0,0 0-1,-1-1 1,1 1 0,-1 0 0,1-1 0,-1 0 0,1 1-1,-1-1 1,1 0 0,-1 0 0,1 0 0,-1-1-1,0 1 1,0 0 0,0-1 0,2-1 0,8-8-12,-1 1 0,0-1 0,-1-1 0,14-19 0,-6 7 1,-11 14 5,-6 8 9,0 0 0,0 0 1,1 0-1,-1 0 1,1 0-1,-1 1 1,1-1-1,0 0 1,-1 1-1,1-1 1,0 1-1,0 0 0,0-1 1,0 1-1,0 0 1,5-1-1,-2 27 65,-5-19-55,21 152-539,-21-149-342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38 32199,'0'0'248,"-10"25"-268,-27 78-11,37-101 29,-1 0 0,0 1-1,1-1 1,0 0 0,-1 0 0,1 0-1,0 1 1,0-1 0,1 0-1,-1 0 1,0 1 0,1-1-1,-1 0 1,1 0 0,-1 0 0,1 0-1,1 3 1,0-4-2,-1 1 1,0-1-1,1 1 0,0-1 1,-1 1-1,1-1 1,0 0-1,-1 0 0,1 0 1,4 2-1,-1-1-5,4 2-12,0-1 0,0 0 1,0-1-1,0 0 1,0-1-1,1 0 1,-1 0-1,1-1 1,-1 0-1,0 0 0,10-3 1,-16 3 18,-1 0 1,0-1-1,1 1 1,-1-1-1,0 0 0,0 0 1,1 0-1,-1 0 1,0 0-1,0 0 1,0 0-1,0-1 0,0 1 1,-1-1-1,1 1 1,0-1-1,-1 0 1,1 0-1,-1 0 1,0 1-1,1-1 0,-1-1 1,0 1-1,0 0 1,0 0-1,0 0 1,0-5-1,1-4 17,0 0 0,-1 0 0,0-1 1,-1-17-1,-1 12 13,1 12-9,0 0 0,-1 0 0,0-1-1,0 1 1,-1 0 0,1 0 0,-1 0 0,0 1 0,-1-1 0,1 0 0,-1 1 0,1-1 0,-2 1-1,1 0 1,0 0 0,-1 0 0,1 1 0,-1-1 0,0 1 0,-1 0 0,1 0 0,-9-5 0,10 7-6,3 1-13,0 0 0,0 0 0,0 0 0,0 0 0,-1 0 0,1 0 0,0 0 0,0 0 0,0 0 0,0 0 0,0 0 0,-1 0 0,1 0 0,0 0 0,0 0 0,0 0 0,0 0 0,0 0 0,0 1 0,-1-1 0,1 0 0,0 0 0,0 0 0,0 0 0,0 0 1,0 0-1,0 0 0,0 0 0,0 0 0,-1 1 0,1-1 0,0 0 0,0 0 0,0 0 0,0 0 0,0 0 0,0 1 0,0-1 0,0 0 0,0 0 0,0 0 0,0 0 0,0 0 0,0 1 0,0-1 0,0 0 0,1 11-1,0 1-1,1-1 1,0 0-1,0 0 1,1 0-1,1 0 1,0 0-1,0-1 1,1 0-1,1 0 1,0 0-1,0 0 1,1-1-1,14 16 1,-9-13-23,0-1-1,0 0 1,1 0-1,0-2 1,1 0 0,0 0-1,0-1 1,1-1-1,0 0 1,17 4 0,-8-7-391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31335,'0'0'638,"0"24"-666,-3 159 58,3 224 1,-1-404-31,1-2 0,0-1 1,0 1-1,0 0 0,0-1 0,0 1 0,0 0 0,0-1 0,0 1 0,0 0 0,1-1 0,-1 1 1,0-1-1,0 1 0,0 0 0,1-1 0,-1 1 0,0-1 0,1 2 0,2-1 17,-2-8-3,-1-24-20,6-167-214,-3 171 188,1-1-1,1 1 0,1-1 1,1 2-1,13-31 0,-15 47 32,0-1 0,1 1 0,0 0 0,1 1-1,0-1 1,0 1 0,1 1 0,0-1-1,1 1 1,0 1 0,11-8 0,-13 10 7,1 1 0,-1 0 0,1 0 0,-1 1 1,1 0-1,0 0 0,1 1 0,-1 0 0,0 0 1,0 1-1,1 0 0,-1 1 0,1 0 1,-1 0-1,1 1 0,8 1 0,-13-1-3,-1 0 0,1 1 0,-1-1 0,0 1 0,1 0 0,-1 0 0,0 0 0,0 0 0,0 0 0,0 1 0,-1-1-1,1 1 1,-1 0 0,1 0 0,-1 0 0,0 0 0,0 0 0,0 0 0,-1 1 0,1-1 0,-1 1 0,0-1 0,0 1 0,1 4 0,1 6 11,0 0 0,-1 0 1,-1 1-1,-1 28 0,-1-39-6,0 1 0,0 0 0,0 0 0,0-1 0,-1 1 0,0-1 0,0 1 0,0-1 0,-1 0 0,1 0 0,-1 0 0,0 0 0,0 0 0,-1-1 0,1 1 0,-1-1 0,1 0 0,-1 0 0,0 0 0,0-1 0,-8 5 0,2-2 10,1-1-1,-1 0 1,0 0 0,0-1-1,-1 0 1,1-1 0,-1 0 0,-20 0-1,30-2-19,1 0 1,-1 0-1,1 0 0,-1 0 0,1 0 0,-1 0 0,1 0 1,-1-1-1,1 1 0,-1 0 0,1 0 0,-1-1 1,1 1-1,-1 0 0,1-1 0,-1 1 0,1 0 0,-1-1 1,1 1-1,0-1 0,-1 1 0,1 0 0,0-1 0,-1 1 1,1-1-1,0 1 0,0-1 0,0 1 0,-1-1 0,1 1 1,0-1-1,0 0 0,0 0 0,0-22-780,0 13-642,0-14-7540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31879,'0'0'293,"-9"26"-301,-26 85 12,33-106-3,1-1-1,0 1 1,0 0-1,0 0 1,0-1-1,1 1 1,0 0-1,0 0 1,0 0-1,1 0 1,0-1-1,0 1 1,0 0 0,0-1-1,1 1 1,-1-1-1,1 1 1,0-1-1,1 0 1,-1 1-1,1-1 1,0-1-1,0 1 1,4 4-1,0-2-4,1 0 1,0 0-1,1-1 0,-1 0 0,1-1 0,0 1 1,0-2-1,16 6 0,-9-6-5,0 0 1,-1-1-1,1-1 0,0 0 1,26-2-1,-40 1 8,1 0 1,-1-1-1,1 1 0,-1-1 1,0 1-1,1-1 0,-1 0 1,0 0-1,1 0 0,-1 0 1,0 0-1,0-1 0,0 1 1,0-1-1,0 1 0,0-1 1,-1 0-1,3-2 0,-2 1 3,1-1 0,-1 0 0,0 0 0,0 0-1,0 0 1,-1 0 0,1 0 0,-1 0 0,1-9-1,-1 7 7,0-1 0,0 1 0,-1-1 0,0 1 0,-1-1 0,0 1 0,0-1 0,0 1 0,0-1 0,-1 1 0,0 0 0,-1 0 0,1 0 0,-6-8 0,2 7 5,0 0 0,0 0-1,-1 1 1,0-1 0,0 2 0,-1-1-1,0 1 1,0 0 0,0 1-1,0 0 1,-1 0 0,-15-5 0,4 4-23,1 1 0,-1 0 0,0 2 0,-37-1 0,56 3 5,0 0 1,0 0-1,0 0 0,0 0 0,0 0 0,0 0 0,0 0 1,0 0-1,0 0 0,0 1 0,0-1 0,0 0 0,0 1 1,0-1-1,0 1 0,1-1 0,-1 1 0,0-1 0,0 1 1,0-1-1,1 1 0,-1 0 0,-1 1 0,2 0-36,-1 0-1,1 0 1,-1 0-1,1 0 1,-1 0-1,1 0 1,0 1-1,0 3 1,0-1-67,0 11-824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28046,'0'0'3960,"14"18"-3886,47 54-39,-54-64-29,1 0 0,0 0 0,1-1 0,-1 0 0,1 0 1,1-1-1,-1 0 0,1-1 0,0 0 0,0-1 0,1 0 0,19 5 0,-5-5 14,0-1 0,-1-2 0,50-2 0,-17 0 0,-34-1-36,1-1 0,0-2 0,-1 0 1,0-1-1,34-13 0,38-11-177,-69 24 119,0 1 1,1 2-1,37-2 1,-57 5 100,0-1-1,0-1 0,0 1 1,0-1-1,0 0 1,-1-1-1,1 0 0,-1 0 1,0 0-1,0-1 1,6-4-1,2-2-6,-1 0 0,-1 0 0,18-21 1,-27 28-12,-1 0 0,1-1 1,-1 1-1,0 0 1,-1-1-1,1 0 0,-1 1 1,1-1-1,-1 0 1,0 0-1,0 1 0,-1-1 1,1 0-1,-1 0 1,0 0-1,0 0 0,0-4 1,-1 6-7,1 1 0,0-1 1,-1 1-1,0 0 0,1-1 1,-1 1-1,0 0 0,0-1 0,1 1 1,-1 0-1,0 0 0,0-1 1,0 1-1,-1 0 0,1 0 0,0 0 1,0 1-1,0-1 0,-1 0 1,1 0-1,-1 1 0,1-1 0,0 1 1,-1-1-1,1 1 0,-1-1 0,1 1 1,-1 0-1,-1 0 0,-10-3 9,0 2-1,-18-1 0,26 2-8,-12-1 0,-1 1 1,-30 4 0,42-3-3,0 1-1,0-1 1,0 1-1,0 0 1,1 1-1,-1-1 1,0 1-1,1 0 1,0 1-1,0-1 0,-6 6 1,5-3-2,0 0 0,0 0 0,0 1 0,1 0 0,0 0 1,1 0-1,-1 0 0,1 1 0,1 0 0,-1 0 0,2 0 0,-1 0 0,1 0 0,0 1 1,0-1-1,1 1 0,1-1 0,-1 1 0,1-1 0,2 17 0,-1-21-1,0 0 1,1 0-1,-1 0 0,1 0 0,0 0 0,0 0 0,0 0 0,1-1 0,-1 1 1,1-1-1,-1 0 0,1 0 0,0 0 0,1 0 0,-1 0 0,0-1 0,1 1 1,0-1-1,-1 0 0,1 0 0,6 2 0,2 1-13,0-1-1,1 0 0,0-1 1,0 0-1,25 2 1,71-4-432,-66-1-281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31967,'0'0'323,"0"18"-334,1 53-8,-1-69 15,0-1 0,0 1 0,0-1 1,0 1-1,0 0 0,0-1 0,1 1 0,-1-1 0,1 1 0,-1-1 0,1 1 0,-1-1 0,1 1 0,0-1 0,0 0 1,0 1-1,0-1 0,0 0 0,1 2 0,-1-2 3,0-1 0,1 1 0,-1-1 0,0 0 0,0 1 0,0-1 0,0 0 0,0 0 0,1 0 0,-1 1 0,0-1 0,0 0 0,0-1 0,1 1 0,-1 0 0,0 0 0,0 0 0,0-1 0,1 0 0,4-1 7,-1 0 0,0-1 0,0 0 0,0 0 0,0 0 0,6-6 0,8-8 44,34-24 0,-43 35-58,0 0 0,0 1 0,0 0 0,0 1 0,1 0 0,17-3 0,68-7-365,-56 11-295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31695,'0'0'568,"-152"104"-608,126-69 88,11 0-40,6-3-8,9 0 0,0 0-8,6-3 0,23-2-24,10-5-64,23-12-136,-8-7-328,-7-3-841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64 31431,'0'0'848,"-15"11"-841,-42 35-6,55-44-1,1-1 0,0 0-1,0 0 1,-1 1 0,1-1 0,0 0 0,0 1-1,0 0 1,0-1 0,1 1 0,-1-1 0,0 1-1,1 0 1,-1 0 0,1-1 0,-1 1 0,1 0-1,0 0 1,0-1 0,0 1 0,0 0 0,0 0-1,1 3 1,-1 3-3,1-6 2,-1 0 0,0 0 0,1 0 0,-1 0 0,1 1 0,0-1 0,-1 0 0,1 0 0,0-1 1,0 1-1,1 0 0,-1 0 0,0 0 0,0-1 0,1 1 0,-1-1 0,1 1 0,0-1 0,-1 1 0,1-1 0,0 0 0,0 0 0,0 0 0,0 0 1,0 0-1,0 0 0,0-1 0,0 1 0,0-1 0,0 1 0,3-1 0,10 3-13,-1-2 1,1 0-1,22-1 1,-23 0-3,-11 0 16,1 0 1,-1 0-1,1 0 1,-1 0 0,0-1-1,1 0 1,-1 0-1,0 0 1,1 0-1,-1 0 1,0 0-1,0-1 1,0 0-1,0 1 1,-1-1-1,4-3 1,-3 2 4,-1 0 0,0 0 0,1 0 0,-1-1 0,-1 1 0,1-1 0,0 1 0,-1-1 1,0 0-1,0 0 0,0 1 0,0-1 0,0-7 0,0 2 8,0 1 0,-1-1 1,0 1-1,-1 0 0,0-1 0,0 1 0,0-1 1,-1 1-1,-1 0 0,-3-10 0,4 15-13,1 0-1,-1 0 1,1 1-1,-1-1 1,0 1-1,0-1 0,0 1 1,0 0-1,0 0 1,-1-1-1,1 2 1,-1-1-1,1 0 1,-1 0-1,0 1 1,0 0-1,0-1 1,1 1-1,-1 0 0,0 0 1,0 1-1,-1-1 1,1 1-1,0-1 1,0 1-1,0 0 1,0 0-1,0 0 1,0 1-1,0-1 0,-4 2 1,5-2-5,1 1 1,0 0 0,0-1-1,0 1 1,-1 0-1,1 0 1,0 0-1,0 0 1,0 0-1,0 0 1,0 0-1,1 0 1,-1 0-1,0 0 1,0 0-1,1 1 1,-1-1-1,1 0 1,-1 1-1,1-1 1,-1 0-1,1 1 1,0-1 0,0 0-1,0 1 1,0-1-1,0 1 1,0 2-1,0-3-103,0 1 0,0 0 0,0 0-1,0 0 1,0 0 0,1-1 0,-1 1 0,1 0-1,-1 0 1,1-1 0,0 1 0,-1 0 0,1-1 0,0 1-1,0 0 1,0-1 0,0 1 0,1-1 0,-1 0-1,0 1 1,3 1 0,16 3-6028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5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31095,'0'0'1211,"6"16"-1199,22 49-10,-26-62-2,-1 0-1,1 1 1,-1-1-1,1 0 1,0 0 0,1 0-1,-1-1 1,0 1-1,1 0 1,-1-1-1,1 0 1,0 1-1,6 2 1,-7-4-1,1 0 0,-1 0 0,1 0 0,-1-1 0,1 1-1,0-1 1,-1 1 0,1-1 0,-1 0 0,1 0 0,0-1 0,-1 1 0,1 0 0,4-2 0,2-2-3,0 0 0,0 0 0,0-1 0,0 0 1,-1-1-1,15-12 0,-20 16 4,3-3-1,7-5-29,0 0 1,20-11-1,-29 18 22,1 1 0,0 0 0,0 0-1,0 0 1,0 1 0,0 0 0,0 0 0,0 0-1,1 1 1,-1-1 0,9 2 0,-12-1 4,0 1-1,0 0 1,0 0 0,0 0 0,0 0 0,-1 0-1,1 0 1,0 0 0,-1 1 0,1-1 0,-1 0-1,1 1 1,-1 0 0,0-1 0,1 1-1,0 2 1,20 35-14,-17-30 15,-1-2-52,0 3-127,1-1 1,0 0 0,0-1-1,1 1 1,1-1 0,10 11-1,-7-12-2685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23965,'0'0'8358,"-19"0"-8331,-60 3-43,76-2 12,-1 0 0,1 0 1,-1 0-1,1 0 0,0 0 1,0 1-1,-1 0 0,1-1 1,0 1-1,0 0 0,1 1 1,-1-1-1,0 0 0,1 1 1,-1-1-1,1 1 0,0 0 1,0 0-1,0 0 0,0 0 1,0 0-1,1 0 1,0 1-1,-1-1 0,1 0 1,-1 6-1,0-4-8,1 1 1,-1 0 0,1 0-1,0-1 1,0 1-1,1 0 1,0 0-1,0 0 1,0 0 0,1 0-1,-1 0 1,1-1-1,1 1 1,3 11-1,-2-11-2,1 1 0,0-1 0,0 0-1,0 0 1,1 0 0,0 0 0,0-1-1,0 0 1,1 0 0,0 0-1,7 4 1,12 7-24,47 20 0,-45-23 46,41 25-1,-67-38 4,-1 0 1,1 1-1,0-1 1,-1 0-1,1 1 1,-1-1-1,1 1 1,0-1-1,-1 1 1,1-1-1,-1 1 1,1 0-1,-1-1 1,0 1-1,1 0 1,-1-1-1,1 1 1,-1 0-1,0-1 1,0 1-1,0 0 1,1 0-1,-1 1 1,0-2-5,-1 1 0,1 0 0,0-1-1,-1 1 1,1 0 0,-1-1 0,1 1 0,-1 0 0,1-1 0,-1 1 0,1-1 0,-1 1 0,0-1 0,1 0 0,-1 1-1,0-1 1,1 1 0,-1-1 0,0 0 0,-6 3-12,0-1 0,-1 0 0,-13 2 1,-47-3-391,43-1-381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3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31231,'0'0'389,"0"-1"-470,0 1 80,0 0-1,0-1 1,0 1 0,0 0 0,0 0-1,0-1 1,0 1 0,0 0-1,0-1 1,0 1 0,0 0 0,0-1-1,1 1 1,-1 0 0,0 0 0,0-1-1,0 1 1,1 0 0,-1 0 0,0 0-1,0-1 1,1 1 0,-1 0 0,0 0-1,0 0 1,1-1 0,-1 1-1,0 0 1,1 0 0,-1 0 0,0 0-1,0 0 1,1 0 0,-1 0 0,1 0-1,2 2-1,1 0 0,-1 1 0,0 0 0,-1 0 0,1-1 0,4 7 0,3 3 10,120 113 119,-110-109-124,0 0 0,1-2 0,1-1-1,0 0 1,27 9 0,-48-21 1,1-1 1,-1 1-1,1 0 0,-1-1 0,1 1 0,-1 0 1,0 0-1,1 0 0,-1 0 0,0 0 1,0 0-1,0 0 0,0 0 0,2 2 1,-2 0-270,-1-1 1,1 1 0,0-1-1,-1 1 1,0-1 0,0 1 0,0-1-1,0 4 1,0 0-1830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27454,'0'0'4669,"2"21"-4638,8 68-25,-9-81-2,0 1-1,1 0 1,0-1-1,1 1 0,0-1 1,7 16-1,-7-20 1,-1 0 0,1-1 0,0 1-1,0 0 1,0-1 0,1 0 0,-1 0-1,1 0 1,0 0 0,-1-1 0,6 3 0,-6-3-4,0-1 0,0 1 0,0-1 0,0 0 0,0 0 0,1-1 0,-1 1 0,0-1 0,1 1 1,-1-1-1,0 0 0,1 0 0,-1-1 0,0 1 0,1-1 0,-1 1 0,0-1 0,0 0 0,0 0 0,0-1 1,1 1-1,-2 0 0,1-1 0,0 0 0,0 0 0,3-3 0,6-5-14,-1-1 0,0 0-1,-1-1 1,13-19 0,-6 9-24,-17 21 33,0 1 1,1-1-1,-1 1 1,1-1-1,0 1 1,-1-1 0,1 1-1,-1 0 1,1-1-1,0 1 1,-1 0-1,1-1 1,0 1-1,-1 0 1,1 0-1,0 0 1,-1 0-1,1-1 1,0 1-1,0 0 1,-1 0-1,1 0 1,0 1-1,0-1 1,-1 0 0,1 0-1,0 0 1,-1 0-1,1 1 1,0-1-1,-1 0 1,1 1-1,0-1 1,-1 0-1,1 1 1,-1-1-1,1 1 1,-1-1-1,1 1 1,-1-1-1,2 2 1,22 29 68,-18-21-67,1-2-14,0-1 1,0 0-1,0 0 0,1 0 1,0-1-1,0 0 0,1 0 0,-1-1 1,1 0-1,18 7 0,-2-6-604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31399,'0'0'879,"6"0"-865,144 19 18,-81-8-268,92 2 0,-128-13-497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30471,'0'0'253,"4"28"-228,15 92 7,-14-94 51,2-1-1,0 0 0,14 28 1,-13-32 15,10 32 0,-13-36 292,-4-16-186,-1-8 114,0-39-256,3-112-5,-1 134-62,2-1-1,0 1 1,2-1-1,11-31 1,-10 38-3,1 0 0,0 1 0,1 1 0,1 0 0,0 0 0,1 0 0,25-24 0,-29 33 7,1 0 0,-1 0 0,2 1 0,-1 0 0,1 1 1,0 0-1,0 0 0,0 1 0,0 0 0,1 0 0,0 1 0,0 1 0,0 0 0,0 0 0,0 1 0,11-1 0,-12 2 1,0 0 0,0 1 0,-1 0 0,1 0 0,14 4 0,-19-3 0,0-1 0,0 1 0,0 0 0,-1 1 0,1-1 0,-1 0 0,0 1 0,0 0 0,0 0 0,0 0 0,0 0 0,0 0 0,-1 1 0,3 4 0,-1 0-1,0 1 0,-1-1 1,0 1-1,-1 0 0,0-1 1,0 1-1,-1 0 0,0 0 0,-1 0 1,0 18-1,0-25 1,0 1-5,0 0 1,-1 0 0,1 0-1,-1 0 1,1 0-1,-1 0 1,0-1 0,0 1-1,0 0 1,0-1-1,0 1 1,-1 0 0,1-1-1,-1 0 1,0 1-1,0-1 1,0 0 0,0 0-1,0 0 1,0 0-1,0 0 1,-1 0 0,-3 2-1,0-1-28,-1-1-1,1 1 0,0-1 1,-1 0-1,1-1 1,-1 0-1,0 0 1,1 0-1,-10-1 0,-5 0-604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32071,'0'0'215,"-2"13"-195,-3 37-16,1 1 1,3 0 0,2 0 0,8 52-1,46 213-21,-50-291-148,-2-1 0,0 1 0,-1 27 0,-2-40-880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0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32239,'0'0'264,"178"3"-304,-106 13-56,-13-3-272,-14-2-9538</inkml:trace>
  <inkml:trace contextRef="#ctx0" brushRef="#br0" timeOffset="1">529 380 32335,'0'0'80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2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27454,'0'0'1812,"-6"3"-1158,-29 12 709,34-13-1353,0-1 1,0 0 0,0 0 0,1 0-1,-1 1 1,0-1 0,1 0 0,-1 1-1,1-1 1,-1 0 0,1 1 0,0-1-1,0 1 1,-1-1 0,1 1-1,0-1 1,0 1 0,1 1 0,-2 6 5,-14 185 6,11 206 0,5-224-17,6-18 30,31 178 0,0-19 79,-5 413 60,-32 0-105,-2-379-41,-11 500 16,5-663-31,-6 615 35,59-364-15,-45-431-32,51 321 35,-35-250-33,4 0 0,32 81 0,-35-116-6,-8-23 0,-1 0 0,-1 1 0,-1 0 1,-1 1-1,-1-1 0,2 27 0,-5 297-54,-3-178-39,1-167 79,7-12-170,-1 5 202,1 0-1,0 1 1,0-1 0,1 2 0,-1-1 0,1 1-1,16-6 1,64-16-10,-66 20-2,96-25 47,1 4-1,224-18 1,677 12-9,-829 46-35,-19 0-4,-45-12 2,-36-2 2,1 5 1,93 15 0,36 25-8,164 23 1,56 0-36,-275-46 25,24 4 3,-136-14-12,-37-9-23,1 1-1,-1 1 1,0 1-1,0 0 0,0 1 1,-1 1-1,20 11 1,-17-4-533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3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53 195 29654,'0'0'1529,"-8"-1"-1233,-24-6-64,19 1-18,14 1-80,14-2-126,110-13-60,185-7 0,130 25 42,-53 1 4,-251-9 98,190-39 0,-197 25-52,226-12 1,117 44-38,-411-6-3,278-1 0,0 0 0,-2 27 0,-86 12-7,191 28-23,2-23 11,-391-42-23,-1 3 1,0 2-1,-1 2 1,0 3-1,0 1 1,68 31-1,-32-3-404,69 28-610,-136-63 1265,0-1 0,1-1 0,0 0 0,0-2 0,43 3 0,589-6-325,-606-3 276,0-3 0,0-1 0,58-16 0,-54 11-170,-30 7 7,185-37-26,-152 33 42,101-2 0,-122 11 0,162 8 101,53 15-145,118 18-25,-198-16-51,254 4-1,-333-24 150,0 3 0,120 27 0,-148-22-32,1-3 0,117 4 1,480-14-49,-613-3 85,-1-2 0,0-2 0,51-14 0,-21 4-80,229-56-42,-28 7 153,-214 55-167,106-2 1,-105 10 48,106-19-1,-106 8-42,-20 3 76,0 2-1,1 2 0,57-2 1,-90 11-205,-6 6-340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5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1330 31975,'0'0'152,"-16"-9"-1422,-47-26 1209,59 33 154,0 0-1,0 0 1,1-1-1,-1 1 1,1-1-1,0 0 1,0 0 0,0 0-1,0 0 1,0 0-1,1-1 1,-3-4 0,3 5-78,1-1 0,0 0 0,1 0 0,-1 0-1,0 0 1,1 1 0,0-1 0,0 0 0,1-4 0,-1-8-28,1 10 14,0 0 0,0-1 0,1 1 0,0 0 0,0 0 0,1 0 0,-1 0 1,1 1-1,1-1 0,-1 1 0,1 0 0,5-6 0,3-7 0,80-115 39,217-240 0,-228 291-20,4 3 0,3 4 1,153-100-1,-197 148-18,1 2 0,1 2 0,98-35 1,-112 49-3,1 0 1,0 3 0,0 0 0,1 2 0,0 2-1,-1 1 1,40 4 0,-49 0-1,-1 1 0,-1 2-1,1 0 1,-1 2 0,0 0 0,0 1 0,-1 1 0,0 1-1,27 20 1,-18-9 0,-2 0 0,0 2 0,-1 1 0,-2 2 1,31 39-1,-42-47 0,-1 1 1,-1 1-1,-1 0 1,0 1-1,-2 0 1,-1 0-1,7 25 1,-7-10 2,-2-1 0,-1 1 1,0 70-1,-6-82-3,-1 0 1,-2 0-1,0-1 1,-2 1-1,0-1 0,-2 0 1,-1 0-1,-20 39 1,-1-9-5,-3-2 1,-56 70-1,-118 116 39,19-24 14,146-161-40,2 2 0,-38 70 0,66-102-8,1 1 1,1 0-1,1 0 1,2 1-1,0 0 1,1 0-1,2 0 1,1 1-1,0 0 0,3 51 1,2-62-2,-1 1 0,2-1 0,0 0 0,1 0 0,1 0 0,0 0 0,1-1 0,0 0 0,11 17 0,-6-14 0,1 0 0,1-1 0,0-1 0,1 1 0,0-2 0,27 20 0,-20-18 0,2-2 0,0 0 0,1-1 0,0-1 0,1-1 0,0-2 0,1 0 0,0-2 0,0 0 0,1-2 0,30 2 0,-20-4 1,1-2 0,-1-1 0,0-2 0,1-1 0,-1-2 0,0-2 0,57-18 0,-24-3-9,-2-2 1,-1-4-1,81-54 1,-57 25-58,127-113 0,-165 124-199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28:5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 51 26078,'0'0'5545,"-14"-5"-5368,-42-18-62,27 8-37,27 14-73,0 0-1,0 0 1,1 0 0,-1 0 0,0 1-1,0-1 1,-1 0 0,1 1 0,0 0-1,0-1 1,0 1 0,0 0 0,0 0-1,-3 0 1,-5 1-7,0-1-1,0 1 1,1 1 0,-1-1-1,1 2 1,-1-1 0,1 1-1,0 1 1,0 0-1,0 0 1,1 0 0,-1 1-1,-9 8 1,-2 0 8,1 2 0,0 0 0,1 2 1,-21 24-1,31-32 0,1 0 0,0 1 1,1-1-1,1 2 0,-1-1 1,1 0-1,1 1 0,0 0 1,1 0-1,0 0 0,-2 16 1,3-12-3,0 0 1,2-1 0,0 1 0,0 0-1,1 0 1,5 21 0,-4-29-5,0 1 1,1-1-1,0 0 1,1 0-1,-1 0 0,1 0 1,1 0-1,-1-1 0,1 0 1,0 0-1,0 0 0,1 0 1,10 7-1,-1-3 3,-1 0 0,1-2 0,1 0 0,-1 0 0,2-2 0,-1 0 0,0 0 0,1-2 0,30 5 0,11-3 8,90-2 1,-118-4-11,-7-1-2,1 0 1,-1-1-1,1-2 1,-1 0 0,0-2-1,0 0 1,-1-2 0,28-12-1,-40 15 2,1-1-1,-1 0 0,0-1 0,-1 0 1,0-1-1,0 0 0,15-18 0,-19 19 3,0 0 0,0 0 0,-1-1-1,0 0 1,0 0 0,-1 0 0,0 0 0,0-1-1,-1 1 1,0-1 0,1-15 0,-2 12 7,0 1 0,-1-1 0,-1 0 0,-3-20 0,3 27-4,-1-1 1,1 1-1,-1 0 1,0 0-1,-1 0 1,1 1-1,-1-1 1,0 0-1,0 1 1,0 0-1,-1 0 1,-6-6-1,-6-3 7,0 0 0,0 1-1,-2 1 1,1 1 0,-1 0-1,-1 2 1,0 0 0,0 1 0,-27-7-1,5 6-3,0 2-1,0 1 1,-67 1 0,100 4-13,0 1 1,-1 0-1,1 0 1,0 1 0,0 0-1,0 0 1,0 1 0,0 0-1,1 0 1,-1 1-1,1 0 1,0 0 0,0 1-1,0 0 1,1 0-1,-1 1 1,1 0 0,1 0-1,-1 0 1,1 1-1,0-1 1,1 1 0,-8 14-1,-1 15-100,-16 64 0,14-33-229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1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2 111 29342,'0'0'930,"0"-15"-725,0-2-132,-1 10-33,1 0-1,0-1 1,0 1-1,1 0 1,0 0-1,0 0 1,3-8 0,-2 6 144,-1 4-46,2 15-138,61 222 205,-36-141-171,25 105-8,27 86-47,-73-262-109,-6-19-41,-1-4-747,0-11-154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3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 1 31143,'0'0'720,"-17"7"-686,-56 24-28,69-29-6,0 0 0,0 0 0,0 1 0,0-1 0,0 1 0,1-1 0,-1 1 0,1 0 0,0 1 0,0-1 0,-4 6 0,-3 3 1,-41 46 2,-207 223 25,197-216-175,72-65-581,8-1-183,5-1-784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1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29718,'0'0'1066,"11"2"-975,154 10 265,211-11 0,-324-6-348,0-1 0,101-28 1,95-47-65,-208 67 29,-38 13-17,73-22 136,-68 22-636,1-1-1,0 1 1,-1 1 0,1-1-1,0 1 1,-1 0-1,15 3 1,-10 2-8226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1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38 159 23357,'0'0'6996,"-6"2"-6985,-18 6 54,23-8-59,1 0 1,-1 1-1,0-1 0,1 1 1,-1-1-1,1 1 0,-1 0 1,1-1-1,0 1 0,-1-1 1,1 1-1,0 0 0,-1-1 0,1 1 1,0 0-1,0 0 0,0-1 1,-1 1-1,1 0 0,0-1 1,0 1-1,0 0 0,0 0 1,0-1-1,0 1 0,1 0 0,-1 0 1,0-1-1,0 2 0,7 18 161,1-8-131,1 0-1,0 0 1,0-1 0,19 17-1,-10-10-7,-8-6-26,1-1 0,1-1 0,-1 0 1,2 0-1,-1-1 0,2-1 1,-1 0-1,1-1 0,0 0 0,0-1 1,1 0-1,0-2 0,0 0 0,0 0 1,0-1-1,28 1 0,-17-3-25,0-1-1,30-5 1,-46 4 12,-1-1 0,1 0 0,-1-1 0,0 0 0,0-1 0,0 0 0,0 0 0,16-11 0,-14 7 10,-1 0-1,1-1 1,-2 0 0,1 0-1,-1-1 1,9-13 0,-14 16 5,0 0 0,0 1 1,-1-1-1,0-1 0,0 1 1,0 0-1,-1-1 0,-1 1 1,1-1-1,-1 0 0,0-14 1,-1 12 1,1 1 24,-2-1-1,1 0 1,-3-13 0,2 19-15,0 0 0,-1 1-1,1-1 1,-1 0 0,0 1 0,0-1-1,0 1 1,0-1 0,-1 1 0,1 0 0,-5-3-1,-5-5-59,0 1-1,-1 1 1,0 0-1,-1 0 1,1 2-1,-2-1 1,1 2-1,-1 0 1,0 1-1,0 0 1,-1 1-1,1 1 1,-1 1-1,0 0 1,-24 0-1,40 19-2652,0 2 260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19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0 377 30398,'0'0'113,"12"32"-278,0-2 158,13 38 148,20 85 0,-14-27 43,5 0 0,83 191 0,-96-268-173,-23-48 2,0-102-25,6-235-108,-1 267-153,3 0-1,32-123 1,-22 132-433,47-104 1,-47 126 398,2 1 0,2 1 0,42-53 0,-54 77 274,0 1 1,0 0 0,21-16-1,-27 24 46,1 0-1,0 0 1,0 0 0,0 1-1,0-1 1,0 1 0,0 1-1,1-1 1,-1 1 0,0 0-1,1 0 1,9 0 0,-11 1 16,-1 0 0,0 1 0,0 0 0,0 0 0,1 0 0,-1 0 0,0 0 0,0 1 0,0-1 0,-1 1 0,1 0 1,0 0-1,0 0 0,-1 0 0,0 1 0,1-1 0,-1 0 0,0 1 0,0 0 0,0-1 0,1 5 0,6 8 81,-1 1 0,11 29-1,-15-34-37,7 18-22,-2 1 1,0 0-1,-3 1 0,0 0 1,-2 0-1,-1 0 0,-2 1 1,-4 48-1,3-74-10,-1 0 0,-1-1 1,1 1-1,-1 0 0,0-1 0,0 1 0,0-1 0,-1 1 0,0-1 0,0 0 0,-6 7 1,6-9-116,1 0 1,-1 0-1,0 0 1,0-1-1,0 1 1,0-1-1,0 0 1,-1 0-1,1 0 1,-1 0-1,1-1 1,-1 1 0,0-1-1,1 0 1,-1 0-1,0 0 1,0-1-1,-4 1 1,-1-1-2049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1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23773,'0'0'6097,"3"188"-5953,1-162 32,3-3-96,4-4-72,-4-6 32,4 0-40,4 0-48,-5-3-56,5-3-184,-4-1-648,-4-6-1312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2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28390,'0'0'2825,"7"0"-2753,-4 0-248,1 0-208,0 0-537,-1-6-3392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22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71 21373,'0'0'7879,"14"-9"-7194,44-25-217,-57 33-423,-1 1 0,1 0 1,0 0-1,0-1 0,0 1 0,0-1 0,-1 1 0,1-1 0,0 1 1,-1-1-1,1 1 0,0-1 0,-1 1 0,1-1 0,-1 0 0,1 0 0,-1 1 1,1-1-1,-1 0 0,1 0 0,-1 1 0,0-1 0,1 0 0,-1 0 1,0 0-1,0 0 0,1-1 0,-9-3-30,0 3-14,1 1-1,-1 1 1,0-1-1,0 1 1,-10 2-1,-6-1-51,9 0 36,0 0 0,1 1 1,-1 1-1,1 0 0,-1 2 0,1-1 0,0 1 1,1 1-1,-14 8 0,3-1 7,2 2 0,-1 0 0,2 1 0,-24 23 0,40-33 8,0-1 0,0 1 0,0 0 0,1 0 0,0 0 0,0 0 0,0 1-1,1 0 1,0-1 0,0 1 0,1 0 0,0 1 0,0-1 0,1 0 0,0 1 0,0-1 0,1 14 0,0-14 0,-1-1 0,1 0 0,0 0 0,0 0 0,0 0 0,1 0 0,0 0 0,0 0 0,1 0 0,-1 0 0,1 0 0,1-1 0,-1 1 0,1-1 0,4 7 0,2-1-6,0-1 0,0 0 1,1 0-1,1-1 0,0 0 1,0-1-1,0 0 1,1-1-1,0 0 0,1-1 1,0 0-1,0-1 0,0-1 1,0 0-1,25 4 0,12-1-95,0-3-1,100-4 0,-113-1 32,31-3-763,-12-7-789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2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673 114 25069,'0'0'5619,"8"-18"-5159,23-58-133,-23 57-122,-12 19-97,-7-1-111,-1 1-1,0 1 1,0 0 0,1 1-1,-1 0 1,1 0 0,-1 1-1,1 1 1,0 0 0,0 0-1,-19 12 1,-21 18-1,2 2 0,2 2 0,1 3 0,2 1-1,2 2 1,2 1 0,2 3 0,-52 85 0,72-102 2,1 1 0,2 1 0,1 0 0,-14 52 0,22-62 0,1 0 0,1 0 0,1 1 0,1-1 0,1 1 0,1 0 0,6 42 0,-3-53-7,1 0 0,0 0 0,1 0 0,1-1 0,-1 0 0,2 0 0,0-1 0,0 0 0,1 0 0,0 0 0,11 9 0,-5-5-23,0-2-1,2 0 1,-1 0 0,1-1 0,1-1 0,33 16 0,-32-20 9,1 0-1,0-1 1,0-1-1,1-1 1,23 3-1,4-4-25,51-2-1,-83-2 33,0-1-1,0-1 1,0 0 0,-1 0 0,1-2-1,-1 0 1,0 0 0,0-1 0,-1-1-1,1 0 1,-1-1 0,-1-1 0,0 0-1,0 0 1,-1-1 0,19-21 0,-26 25 27,0 0 1,0 0 0,0 0 0,-1 0 0,0-1 0,0 1-1,-1-1 1,0 0 0,0 0 0,2-9 0,-4 12 1,1-1 0,-1 1 0,0 0 0,0 0 0,0-1 1,0 1-1,-1 0 0,0 0 0,0-1 0,0 1 0,0 0 0,-1 0 0,1 0 0,-1 0 1,0 1-1,0-1 0,-1 0 0,-3-4 0,-4-2-5,-1 1-1,1 0 1,-2 1 0,1 1-1,-1 0 1,0 0 0,0 1-1,-1 0 1,0 1 0,0 1-1,0 0 1,0 1 0,-1 0-1,0 1 1,1 1 0,-1 0-1,0 0 1,-25 4 0,34-2-46,0 0 0,0 0 0,1 1 0,-1 0 0,1 0 0,-1 0 0,1 0 0,0 1 0,0-1 0,0 1 1,0 0-1,0 0 0,-5 7 0,-5 6-684,-22 32 0,22-28-394,-16 20-3393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2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24 938 23773,'0'0'6363,"-5"-5"-6083,2 1-240,2 4-29,0-1 1,-1 0-1,1 0 1,0-1 0,0 1-1,0 0 1,0 0 0,0-1-1,1 1 1,-1 0 0,0-1-1,0 1 1,1 0 0,-1-1-1,1 1 1,0-1 0,-1 1-1,1-1 1,0 0 0,0 1-1,0-1 1,0 1 0,0-1-1,0 1 1,0-1 0,0 1-1,1-1 1,-1 1 0,1-3-1,4-4 8,0 1-1,1-1 1,0 1-1,0 0 1,0 1-1,1-1 1,-1 1-1,2 1 1,-1-1-1,1 1 1,-1 1-1,1-1 1,1 1-1,-1 0 1,1 1-1,9-3 1,15-1-15,0 0 0,0 2 1,37-1-1,-17 2 30,778-120 27,-353 45-8,2 23-43,786-34 87,-604 12-54,-183 16 131,-38 49-144,2-1-29,-36-40 12,-74 8 3,9-5-13,108-11 28,-346 52-33,181-10-42,-285 20 30,1 1 0,-1-1 0,0 0 0,1 0 0,-1 0 0,1 0 0,-1 0 0,0 0 0,1 1 0,-1-1 0,0 0 0,1 0 0,-1 1 0,0-1 0,1 0-1,-1 0 1,0 1 0,1-1 0,-1 0 0,0 1 0,0-1 0,1 1 0,-1-1 0,0 0 0,0 1 0,0-1 0,0 0 0,0 1 0,1-1 0,-1 1 0,0-1 0,0 1-1,0 0 1,0 17-544,-1-11 237,1 19-1581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3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73 24445,'0'0'5671,"-18"-4"-4848,16 5-803,0-1 0,0 1 1,0-1-1,-1 1 1,1 0-1,0 0 0,0 0 1,0 0-1,0 0 0,0 0 1,0 1-1,1-1 1,-1 0-1,0 1 0,1 0 1,-1-1-1,1 1 0,-1 0 1,0 2-1,-3 3-14,1-1 0,1 1 0,-1 0 0,-2 9 0,1 0-16,1 1 0,1 0-1,0 0 1,1 0 0,1 0 0,1 0-1,0 0 1,4 25 0,-3-37-9,0-1-1,0 0 1,0 0-1,0 0 1,1 0 0,0 0-1,0-1 1,0 1-1,0 0 1,0-1 0,1 0-1,0 1 1,0-1-1,0 0 1,4 3 0,-2-2-11,0 0 0,1-1 0,0 0 0,0 0 0,0 0 1,0-1-1,0 0 0,1 0 0,7 1 0,-4-1-15,0-1-1,-1 0 1,1-1-1,0 0 1,0 0-1,-1-1 1,1 0-1,0-1 1,-1 0-1,1-1 1,-1 0-1,0 0 1,14-8-1,-5-1-21,-1-1-1,0 0 0,-2-1 1,1-1-1,-2 0 0,0-2 0,0 1 1,-2-2-1,0 1 0,-1-2 1,-1 1-1,15-40 0,-22 48 135,0 0 0,-1 0 0,0 0 0,0-14 0,-2 22-25,1-1-1,-1 1 1,0-1-1,-1 1 0,1-1 1,0 1-1,-1-1 0,1 1 1,-1-1-1,0 1 1,0 0-1,1-1 0,-2 1 1,1 0-1,0 0 1,0 0-1,-1 0 0,1 0 1,-1 0-1,0 0 0,1 0 1,-4-2-1,-2 1 30,1 0 0,0 1 0,-1-1 0,1 1 0,-1 0 0,0 1 0,-11-1 0,-50 0 34,43 2-80,19 0-21,0 1 0,0-1 0,0 1 0,1 0 0,-1 0 0,0 1 0,0-1 0,1 1 0,-1 1 0,1-1 1,-1 1-1,1 0 0,0 0 0,0 1 0,0-1 0,1 1 0,-1 0 0,1 1 0,0-1 0,0 1 0,0-1 0,1 1 1,0 0-1,0 0 0,0 1 0,0-1 0,1 1 0,0-1 0,0 1 0,1 0 0,-1 0 0,0 7 0,2-6-13,-1 1-1,1 0 1,1-1-1,-1 1 1,4 13 0,-3-17 4,0-1 1,0 1 0,1-1 0,0 1 0,0-1 0,0 0 0,0 0-1,0 0 1,0 0 0,1 0 0,-1-1 0,1 1 0,5 3 0,9 6 2,0-2 0,0 0 0,1 0 0,1-2 1,-1 0-1,27 6 0,121 21 13,-31-9 4,-63-7-23,-31-7-109,0-1 1,1-3-1,0-1 0,47 1 0,-45-8-989,-10 0-1406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3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30078,'0'0'171,"0"8"-68,1 13-47,0 0 0,2 0 1,0 0-1,1-1 0,9 23 1,-9-29-49,1 0 0,1 0 0,1-1 0,0 0 0,0 0-1,1-1 1,1 0 0,17 19 0,-22-27-37,1-1-1,-1 0 1,0 1-1,1-2 1,0 1-1,-1 0 1,1-1 0,0 0-1,0 0 1,1-1-1,-1 1 1,0-1-1,0 0 1,1-1-1,-1 1 1,1-1-1,-1 0 1,0 0-1,1-1 1,-1 1-1,1-1 1,-1-1 0,0 1-1,0-1 1,0 1-1,0-2 1,0 1-1,0 0 1,0-1-1,-1 0 1,1 0-1,-1 0 1,0-1-1,0 0 1,0 1-1,-1-1 1,1-1 0,-1 1-1,0 0 1,0-1-1,2-5 1,1-2 135,-1 0 1,-1 0-1,0-1 1,0 0-1,-2 0 1,1 0 0,-2 0-1,0 0 1,-1-21-1,0 34 122,0 20-266,1-12 39,0-1 1,0 0-1,0 1 1,1-1 0,0 0-1,1 0 1,-1 0 0,1 0-1,1 0 1,-1-1-1,1 0 1,0 1 0,0-1-1,1-1 1,0 1-1,6 5 1,-4-5 0,-1 0-1,1 0 1,0-1 0,0 0-1,1-1 1,0 0 0,-1 0-1,1 0 1,1-1 0,-1 0-1,0-1 1,1 0 0,13 2-1,92-3-441,-64-1-896,-26 0-1599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3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30294,'0'0'1514,"-20"5"-1441,-64 18-59,81-23-15,0 1 0,0 0 0,0 0 0,0 0-1,1 1 1,-1-1 0,0 1 0,1-1 0,-1 1 0,1 0 0,0 0 0,-1 0 0,1 0 0,0 0 0,0 1 0,1-1 0,-1 0 0,-2 5 0,-1 2-6,-6 7 0,2 0 0,0 1-1,1 0 1,1 1 0,0-1 0,1 1 0,1 1-1,1-1 1,1 1 0,0-1 0,0 30-1,3-45 0,1-1 0,-1 0 0,0 1 0,1-1 0,0 1 0,-1-1 0,1 0-1,0 0 1,0 0 0,1 1 0,-1-1 0,0 0 0,1 0 0,-1 0 0,1-1-1,-1 1 1,1 0 0,0-1 0,0 1 0,0-1 0,0 1 0,0-1 0,0 0-1,0 0 1,0 0 0,0 0 0,1 0 0,-1 0 0,4 0 0,8 2-14,0-1 1,-1 0 0,27 1-1,-36-3 22,-3 0 0,10 1-5,0-1 1,1 0 0,-1 0-1,0-1 1,1 0-1,-1-1 1,0 0-1,0-1 1,0-1-1,11-4 1,-12 3-7,0-1 0,0-1 0,-1 1 0,0-2 0,0 1 0,0-1 0,10-13 0,-15 16 7,0 0 1,-1-1-1,1 1 0,-1-1 1,0 0-1,-1 0 1,1 0-1,-1 0 1,-1 0-1,1-1 1,-1 1-1,0-1 0,0 1 1,-1-13-1,-1 15 13,0 0-1,0 0 0,0 0 0,-1 0 0,0 1 1,1-1-1,-2 0 0,1 1 0,0-1 0,0 1 1,-1 0-1,0-1 0,0 1 0,0 1 0,0-1 1,0 0-1,-1 1 0,1-1 0,-1 1 1,-7-3-1,-4-3 75,-1 1 1,0 1 0,-30-8-1,24 9-32,-1 2 0,0 0 0,-38 0 0,59 3-64,14 20-113,-3-9 122,1-1-1,0 0 0,1 0 0,0-1 0,23 15 1,69 33 21,-74-43-14,60 38 74,5 3-1446,-84-49-246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3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29038,'0'0'434,"5"16"231,62 267 319,8 135-924,-73-405-388,0 0 0,-2 23-1,0-28-207,0 6-2006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3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30871,'0'0'592,"115"-13"-1240,-75 3 600,0-3-104,-1 0-73,4-9-503,-10-1-1064,-8 3-8042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3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27958,'0'0'1123,"2"12"-335,6 44-149,4 37-346,4 0-1,29 89 0,-45-182-292,2 7-10,0 0-1,0 0 1,1 0-1,0-1 1,0 1-1,1-1 1,0 0-1,8 11 1,-11-17 1,0 1 0,-1-1 0,1 1 0,0-1 0,0 1 0,0-1 0,0 0 0,-1 1 1,1-1-1,0 0 0,0 0 0,0 0 0,0 1 0,0-1 0,0 0 0,0 0 0,-1 0 0,1 0 1,0-1-1,0 1 0,0 0 0,0 0 0,0 0 0,0-1 0,-1 1 0,1-1 0,0 1 0,0 0 1,0-1-1,-1 1 0,1-1 0,0 0 0,-1 1 0,1-1 0,0 0 0,21-26-71,-22 26 79,75-128-477,-53 89 443,-19 39 150,0 9-39,2 12 33,-5-18-82,25 101 348,7 43-306,-32-145-161,0 0-1,0 0 1,0 0 0,0 0 0,0 0 0,1 0 0,-1 0 0,0 0 0,1 0-1,-1 0 1,1 0 0,-1 0 0,1 0 0,0-1 0,-1 1 0,1 0 0,0 0-1,-1-1 1,1 1 0,0 0 0,0-1 0,0 1 0,0-1 0,0 1 0,-1-1 0,1 1-1,0-1 1,0 0 0,0 1 0,0-1 0,0 0 0,0 0 0,0 0 0,0 0-1,1 0 1,-1 0 0,0 0 0,0 0 0,1 0 0,9 0-6101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3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30358,'0'0'35,"17"0"-559,58-2 581,-67 1-43,-1 0 0,1 0 0,-1-1-1,1 0 1,-1-1 0,0 0-1,0 0 1,0 0 0,0-1 0,6-5-1,7-2 14,8-6-14,0-2 0,-1 0 1,-2-2-1,0 0 0,-1-2 1,39-47-1,-62 68 12,0 1 1,0 0-1,0-1 0,0 0 1,0 1-1,0-1 0,0 1 1,-1-1-1,1 0 1,0 0-1,-1 1 0,0-1 1,1 0-1,-1 0 0,0 0 1,0 0-1,0-3 0,0 5-11,-1-1-1,1 1 0,0 0 1,0-1-1,-1 1 1,1-1-1,0 1 0,-1 0 1,1-1-1,-1 1 1,1 0-1,0 0 0,-1-1 1,1 1-1,-1 0 1,1 0-1,-1 0 0,1 0 1,-1-1-1,1 1 1,-1 0-1,1 0 1,-1 0-1,1 0 0,-1 0 1,0 0-1,-18 0 18,16 0-4,-29-1-4,18 0-30,-1 1 0,0 0 0,1 1 0,-28 5 0,38-5 10,0 0 0,0 1-1,1-1 1,-1 1 0,1-1 0,-1 1-1,1 0 1,0 1 0,-1-1 0,1 1-1,0-1 1,1 1 0,-1 0-1,0 0 1,1 0 0,0 0 0,-1 1-1,1-1 1,0 0 0,1 1 0,-1 0-1,1-1 1,-2 6 0,1 7 14,0-1 1,0 1 0,2 0 0,2 29-1,-1-24 12,0-9-18,0 0 1,1-1-1,1 1 1,0-1-1,1 0 0,0 0 1,1 0-1,0 0 1,0-1-1,1 0 1,0 0-1,12 13 0,-12-16-25,0 0 0,0 0-1,1-1 1,0 0 0,0 0 0,0-1-1,1 0 1,0 0 0,0 0-1,0-1 1,0-1 0,1 1 0,-1-1-1,1-1 1,0 0 0,15 2-1,-17-3-129,-1-1-91,0 1-1,0-1 1,0 1 0,1-2-1,-1 1 1,0-1-1,0 0 1,0 0 0,0 0-1,0-1 1,0 0 0,0 0-1,5-4 1,18-15-7471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3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27734,'0'0'2983,"-1"29"-2887,-1 9-71,-2 91 65,4-122-62,0 16 33,0-22-63,-1-1 1,1 1 0,0 0 0,0-1 0,0 1 0,0-1-1,0 1 1,1-1 0,-1 1 0,0-1 0,0 1 0,0-1 0,0 1-1,1-1 1,-1 1 0,0-1 0,0 1 0,1-1 0,-1 1 0,0-1-1,1 1 1,-1-1 0,0 0 0,1 1 0,0 0 0,8-1-57,0 0 0,1-1 0,-1 0 0,0 0 0,0 0 0,0-2 0,0 1 0,0-1 1,-1 0-1,1-1 0,14-8 0,34-27-1010,-32 22 527,32-19 0,-55 35 581,-1 1 0,1-1-1,0 0 1,-1 1 0,1-1 0,0 1-1,0-1 1,0 1 0,-1 0 0,1-1-1,0 1 1,0 0 0,0 0 0,-1 1-1,1-1 1,0 0 0,0 1 0,0-1-1,2 2 1,-1-1 1,-1 1 1,1-1-1,-1 1 0,0 0 0,1 0 0,-1 0 1,0 0-1,0 0 0,-1 1 0,1-1 0,1 4 1,3 5 110,0 1 0,-1 0 1,-1 0-1,4 16 0,-1 5 116,-2-1-1,2 40 1,-6-42-222,3-1 0,0 1 0,9 29 0,-13-57-130,1 0 0,-1-1-1,1 1 1,0 0 0,0 0 0,-1-1 0,1 1 0,0 0-1,1-1 1,-1 1 0,0-1 0,0 1 0,1-1-1,-1 0 1,0 1 0,1-1 0,0 0 0,-1 0 0,1 0-1,0 0 1,-1-1 0,1 1 0,0 0 0,0-1-1,0 1 1,-1-1 0,1 1 0,0-1 0,0 0 0,0 0-1,0 0 1,0 0 0,0 0 0,0 0 0,0-1-1,0 1 1,-1-1 0,1 1 0,0-1 0,2-1 0,11-11-6224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3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30094,'0'0'333,"3"9"-156,9 29 32,-1 1 0,-2 0 0,4 49 0,1-2-126,85 345-36,-77-345-129,-19-70-92,0 0-1,2 25 0,-5-10-5962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3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29902,'0'0'1201,"14"-16"-1177,8 16 8,0-3 8,6 3-32,1-4-8,4 4 0,3 0-40,3-3-160,19 0-216,-7-4-329,-8 4-1735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36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1 477 22421,'0'0'7539,"2"33"-7215,8 106-55,-9-113-147,1 8-1,0 0 0,2 0 0,11 42 0,-15-74-197,1-1-1,-1 1 1,0 0 0,1-1 0,0 1 0,-1-1 0,1 1 0,0-1 0,0 1 0,0-1 0,0 0 0,0 1-1,0-1 1,0 0 0,0 0 0,0 0 0,1 1 0,-1-1 0,0-1 0,1 1 0,-1 0 0,1 0 0,-1 0-1,1-1 1,-1 1 0,1-1 0,0 1 0,-1-1 0,1 0 0,0 0 0,-1 0 0,1 0 0,0 0-1,1 0 1,4 0-3054</inkml:trace>
  <inkml:trace contextRef="#ctx0" brushRef="#br0" timeOffset="1">5 0 30959,'0'0'608,"46"4"-2009,-31 9-1207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3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14 18036,'0'0'12110,"3"-2"-11637,9-7-163,-9 7 210,-8 2-409,-10 0-116,1 0-1,-1 1 1,0 0-1,0 1 1,0 1-1,1 0 1,0 1 0,-1 1-1,1 0 1,1 1-1,-25 13 1,26-11 29,0 0 0,0 1 0,-19 19 0,28-25-23,-1 1 1,1 0-1,-1 1 1,1-1-1,0 1 1,1-1-1,-1 1 1,1 0-1,0 0 1,0 0 0,0 0-1,1 0 1,-2 10-1,2-3-7,1 0 0,0 0 0,1 14-1,0-22 6,0 0-1,0 0 1,0 0 0,0 0-1,1 0 1,-1-1-1,1 1 1,0 0-1,0-1 1,1 1-1,-1-1 1,1 0-1,2 3 1,15 12-15,0-1 1,0-2 0,2 0 0,0-1-1,0-1 1,1-1 0,1-1 0,0-1-1,0-1 1,1-1 0,0-1 0,1-2-1,-1 0 1,1-2 0,38 1 0,-44-4-253,-7 0 132,0 0 0,17-2-1,-25 1-377,-1 0-1,1 0 0,-1-1 0,1 0 1,7-3-1,15-14-10255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29 30591,'0'0'705,"-13"1"-725,2 0 18,4-1 5,-1 0 0,1 1 1,0 0-1,0 0 0,0 1 0,0-1 0,0 2 0,0-1 0,0 1 0,-9 5 0,7-3-1,1 1 0,0 0 0,0 1 0,0 0 1,1 0-1,0 1 0,0-1 0,1 2 0,0-1 0,0 1 0,1-1 0,0 1 0,0 1 1,1-1-1,1 1 0,-1 0 0,2 0 0,-1 0 0,1 0 0,1 0 0,0 0 0,0 0 1,2 13-1,-1-20-9,1-1 0,0 0 0,-1 0 0,1 0 0,0 1 0,0-1 1,0 0-1,1 0 0,-1 0 0,0-1 0,1 1 0,-1 0 0,1 0 0,0-1 1,-1 1-1,1-1 0,0 0 0,0 1 0,0-1 0,0 0 0,0 0 0,0 0 0,0 0 1,1-1-1,-1 1 0,3 0 0,6 2-39,1-1-1,-1 0 1,23 1 0,-20-2 14,0-1 0,0-1 0,0 0 0,0 0 0,16-5 1,-23 4 30,-1 0 0,0 0 0,0-1 0,0 0 0,0 0 0,-1-1 0,1 0 0,-1 0 0,0 0 0,0 0 0,0-1 0,-1 0 0,6-7 0,-6 6 0,0 1 1,0-1-1,-1-1 1,0 1 0,-1 0-1,1-1 1,-1 1 0,0-1-1,1-11 1,-1-2 16,0-40 1,-3 34 30,2 22-25,-1 0 1,0 0 0,0 1 0,0-1-1,0 0 1,-1 0 0,0 0-1,0 0 1,0 1 0,0-1 0,0 0-1,-1 1 1,1-1 0,-1 1 0,0 0-1,0-1 1,0 1 0,-1 0 0,1 0-1,-5-3 1,6 5-39,1 23 15,1-12 18,0 0 1,1-1 0,0 1 0,0-1 0,1 1-1,0-1 1,1 0 0,6 12 0,46 70 31,-46-76-46,-3-3 3,-2-4 2,-1-1 1,1 0-1,0 0 0,1 0 1,0 0-1,0-1 0,1 0 1,7 6-1,-10-11-14,0 1 1,0-1-1,0 0 0,0-1 1,0 1-1,0-1 0,0 1 1,0-1-1,0-1 0,8 0 1,6 0-36,-5 0 18,0 0 0,0-2-1,-1 1 1,1-2 0,0 0-1,19-9 1,-18 7-16,0 1 0,1 0 0,-1 1 0,1 1 0,29-4 0,49 7-1248,-56 0-916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36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25958,'0'0'5507,"0"3"-5415,0 21-49,2 1-1,0-1 1,9 33-1,-8-43-24,1 0 0,1 0 0,0 0 0,1-1 0,1 0 0,0 0 0,9 13 0,-15-25-19,0 1 0,0-1 0,0 0 0,0 0 0,0 0 1,0 0-1,0 0 0,1 0 0,-1 0 0,0 0 0,1 0 0,-1-1 1,0 1-1,1 0 0,-1-1 0,1 1 0,-1-1 0,1 0 0,-1 1 1,1-1-1,-1 0 0,1 0 0,-1 0 0,1 0 0,0 0 0,-1-1 0,1 1 1,-1 0-1,1-1 0,-1 1 0,1-1 0,-1 1 0,0-1 0,1 0 1,-1 1-1,2-3 0,4-1-5,-1-1 1,0 0 0,-1 0-1,1-1 1,8-11 0,25-40 5,-28 40 0,0 0 0,1 1 1,26-27-1,-38 43 3,1-1-1,-1 1 0,0 0 1,1-1-1,-1 1 1,0 0-1,1 0 1,-1-1-1,0 1 0,1 0 1,-1 0-1,1 0 1,-1 0-1,1 0 1,-1 0-1,0-1 0,1 1 1,-1 0-1,1 0 1,-1 0-1,0 0 1,1 1-1,-1-1 0,1 0 1,-1 0-1,1 0 1,-1 0-1,0 0 1,1 0-1,-1 1 0,1-1 1,-1 0-1,0 0 1,1 1-1,8 11 69,-7-10-71,0 2 8,8 13 16,1-1 0,1-1 0,16 18 0,-25-29-28,1-1 0,0 1 0,1-1 0,-1 1 0,1-1 0,-1 0 0,1-1 0,0 1 1,0-1-1,0 0 0,1-1 0,-1 1 0,0-1 0,0 0 0,1 0 0,7 0 1,-6-1 1,1-1 1,0 0 0,-1 0 0,0 0-1,1-1 1,-1 0 0,0-1 0,0 0-1,0 0 1,0 0 0,0-1 0,-1 0-1,7-5 1,10-7-3,31-19 9,-48 33-11,-1-1-1,0 1 1,0 0 0,1 0 0,-1 1 0,1-1 0,0 1 0,10 0-1,-15 1 7,0 0-1,0 0 1,0 1-1,0-1 1,0 0-1,0 1 1,-1-1-1,1 0 1,0 1-1,0-1 1,0 1-1,0 0 1,-1-1-1,1 1 1,0 0-1,-1-1 1,1 1-1,0 0 1,-1 0-1,1 0 1,-1-1-1,1 3 1,10 24 2,-7-17-1,4 12-436,0 1-1,-1-1 1,-1 1-1,3 30 1,-9-36-6560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3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 28886,'0'0'1516,"-4"-6"-1246,4 6-269,0 0 1,0 0-1,0 0 0,0 1 1,0-1-1,0 0 1,0 0-1,0 0 1,0 0-1,0 0 1,-1 0-1,1 0 0,0 0 1,0 0-1,0 0 1,0 0-1,0 0 1,0 0-1,0 0 1,0 0-1,0 0 1,0 0-1,0 0 0,-1 0 1,1 0-1,0 0 1,0 0-1,0 0 1,0 0-1,0 0 1,0 0-1,0 0 0,0 0 1,0 0-1,0 0 1,0 0-1,-1 0 1,1 0-1,0 0 1,0 0-1,0 0 0,0 0 1,0 0-1,0 0 1,0 0-1,0 0 1,0-1-1,0 1 1,0 0-1,0 0 0,0 0 1,0 0-1,0 0 1,0 0-1,0 0 1,0 0-1,0 0 1,0 0-1,0 0 0,-1-1 1,2 149 335,24 184 1,29 128-460,-36-370-1369,-15-78-597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3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29942,'0'0'312,"33"0"-296,-5 0 257,8 3-121,8-3-48,6 0-104,4 0 0,4 0-136,0 0-217,10-3-319,-14-4-912,-11-3-2697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3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0 377 28790,'0'0'1662,"5"33"-1533,15 105 1,-11-23 178,-9-98-251,1 0 1,7 33-1,-2-36-347,-4-21-6198</inkml:trace>
  <inkml:trace contextRef="#ctx0" brushRef="#br0" timeOffset="1">18 1 30230,'0'0'505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40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39 21581,'0'0'5119,"-5"32"-4110,-17 98-204,20-119-562,0 1-1,1 1 1,0-1 0,1 14-1,1-5 55,-1-19-285,1 0 0,-1 1 1,1-1-1,0 0 0,-1 0 0,1 1 1,0-1-1,0 0 0,0 0 0,1 0 1,-1 0-1,1 0 0,-1 0 0,1-1 0,-1 1 1,1 0-1,0-1 0,0 1 0,0-1 1,0 0-1,0 0 0,0 0 0,0 1 1,0-2-1,0 1 0,1 0 0,3 0 1,4 2-33,1 0 1,-1-1-1,1-1 1,21 1-1,-22-2-18,-4 1 0,0-1-1,0 0 1,0 0 0,0 0-1,0-1 1,0 0 0,-1 0-1,1-1 1,0 1 0,0-1-1,-1-1 1,1 1 0,8-6-1,-7 4-11,-1-1-1,0 0 0,0-1 1,-1 1-1,1-1 0,-1 0 1,0-1-1,-1 1 0,0-1 1,0 0-1,0 0 0,-1 0 1,0 0-1,0-1 0,-1 1 0,0-1 1,0 1-1,-1-1 0,1-15 1,-2 10 48,1 0 150,-2 0 1,1-1-1,-5-16 0,4 25-99,0 0 0,-1 0 0,0 0 0,0 0-1,0 1 1,-1-1 0,0 1 0,0-1 0,0 1 0,0 0 0,-7-6-1,6 5-29,-1 1-1,0 1 1,0-1 0,0 0-1,0 1 1,0 0-1,0 1 1,-1-1-1,-9-2 1,5 2-21,0 1 0,-1 1 0,0 0 0,-16 0 0,26 2-15,0-1-1,0 1 0,0-1 0,-1 1 0,1-1 0,0 1 0,0 0 0,0 0 0,0-1 0,0 1 1,0 0-1,0 0 0,0 0 0,1 0 0,-1 0 0,0 0 0,0 0 0,1 0 0,-1 0 1,1 1-1,-1-1 0,1 0 0,-1 0 0,1 1 0,0-1 0,0 0 0,0 0 0,-1 1 0,1 1 1,0 1-383,-1 0 1,1 1 0,0-1-1,0 0 1,0 1 0,1-1-1,1 8 1,7 0-5100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4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29910,'0'0'595,"2"25"-467,5 81-29,-6-36 84,-1-60-147,0 0 0,0 1 0,1-1 0,3 14 0,-4-24-38,0 1 0,0-1 0,0 1 0,1-1 0,-1 0 0,0 1 0,0-1 0,0 1 0,1-1 0,-1 0 0,0 1 0,0-1 0,1 0 0,-1 1 0,0-1 0,0 0 0,1 0 0,-1 1 0,1-1 0,-1 0 0,0 0 0,1 0 0,-1 1 0,0-1 0,1 0 0,-1 0 0,1 0 0,-1 0 0,0 0 0,1 0 0,-1 0 1,1 0-1,-1 0 0,1 0 0,-1 0 0,0 0 0,1 0 0,-1 0 0,1 0 0,-1 0 0,0 0 0,1-1 0,0 1-16,5-1-10,0 0-1,0 0 1,-1 0-1,1-1 1,0 0-1,-1 0 1,1 0-1,-1-1 1,0 0-1,0 0 1,0 0 0,0 0-1,5-6 1,11-10-282,28-32 0,-32 33 41,28-33-180,-28 29 411,2 1 0,1 1 0,0 0 0,24-16 0,-44 36 54,0 0 0,1 0 0,-1 0 0,0-1 0,0 1 0,1 0 0,-1 0 0,0 0 0,0-1 0,1 1 0,-1 0-1,0 0 1,1 0 0,-1 0 0,0 0 0,0 0 0,1 0 0,-1 0 0,0 0 0,1 0 0,-1 0 0,0 0 0,1 0 0,-1 0 0,0 0 0,1 0 0,-1 0 0,0 0-1,0 1 1,1-1 0,-1 0 0,0 0 0,1 0 0,-1 0 0,0 1 0,0-1 0,1 0 0,-1 0 0,0 1 0,4 11 467,-3-8-478,25 125 916,-16-67-821,29 93 0,-29-118-1416,-9-26-995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5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63 24093,'0'0'4797,"-3"-6"-4731,-1-2-27,3 5 2,0 1-1,0-1 1,-1 1-1,1-1 0,-1 1 1,0-1-1,1 1 1,-1 0-1,-4-3 1,2-4 489,3 9-525,1-1 0,0 1 0,0 0-1,0-1 1,0 1 0,0-1 0,-1 1-1,1 0 1,0-1 0,0 1 0,0 0-1,-1-1 1,1 1 0,0 0 0,-1 0-1,1-1 1,0 1 0,-1 0 0,1 0-1,0-1 1,-1 1 0,1 0 0,0 0-1,-1 0 1,1 0 0,0 0 0,-1 0-1,1-1 1,-1 1 0,1 0 0,-1 0-1,-10-1-31,1-1 0,-1 1 0,0 1 0,0 0 0,1 0 1,-1 1-1,0 1 0,1 0 0,-1 0 0,1 1 0,-1 0 0,1 1 0,0 0 0,1 1 0,-1 0 0,-9 7 0,5-3 83,0 0 1,1 1 0,0 1-1,-13 15 1,22-22-30,0 0 0,0 1 1,1 0-1,-1 0 0,1 0 0,0 1 1,1-1-1,-1 0 0,1 1 1,0 0-1,1 0 0,-1-1 0,1 1 1,-1 11-1,2-13-16,0-1 1,0 1 0,1-1-1,-1 1 1,1-1-1,-1 0 1,1 1-1,0-1 1,1 0 0,-1 0-1,0 0 1,4 5-1,-1-3 18,0 0 0,0-1 0,1 0 0,0 0 0,-1 0 0,8 3 0,11 7 39,0-1-1,49 18 1,-62-28-182,1-1 0,-1 0 0,1-1 0,-1 0 0,1 0 0,19-3 0,-4 1-535,3-1-1082,-3-8-1678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52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75 111 28102,'0'0'2462,"-12"16"-2249,-36 51-98,34-38-54,14-14-5,2-6-21,-2-5-30,1-1 1,-1 0-1,1 1 1,0-1-1,0 0 1,1 1-1,-1-1 1,1 0-1,0 0 1,-1 0-1,1 0 1,0 0-1,1-1 1,-1 1-1,0-1 1,1 1-1,0-1 1,-1 0-1,7 4 1,6 3 2,1 1 0,25 10 0,-40-20-7,13 5 2,1 0 0,0 0 0,0-1 1,0-1-1,26 2 0,-13-4-11,-1-1 0,39-4 1,-55 2 3,1-1 1,-1 0 0,0-1-1,0 0 1,-1-1 0,1 0-1,-1-1 1,0 0 0,0 0-1,-1-1 1,1 0 0,-2-1-1,15-15 1,-20 19 5,0 0 1,-1-1-1,0 1 1,0 0-1,0-1 1,0 1-1,-1-1 0,1 0 1,-1 0-1,0 1 1,0-11-1,0-4 33,-4-32 0,2 39-21,1 6-4,-2 0-1,1 1 1,0-1-1,-1 1 1,0-1-1,0 1 1,-1 0-1,0 0 1,0 0-1,0 0 1,0 0-1,-1 1 1,1 0-1,-1-1 1,0 1-1,-1 1 1,1-1-1,-1 0 1,0 1-1,-6-4 1,1 2-9,1 0-1,-1 1 1,0 0 0,-1 0 0,1 1 0,-1 0 0,1 1 0,-1 0 0,-20 0-1,21 1 10,-9 3-217,18-2 192,1 0 0,-1 1-1,1-1 1,-1 0 0,1 1 0,-1-1-1,1 1 1,-1-1 0,1 1 0,-1-1-1,1 1 1,0-1 0,0 1-1,-1 0 1,1-1 0,0 1 0,0-1-1,-1 1 1,1 0 0,0-1 0,0 1-1,0 0 1,0-1 0,0 1-1,0 0 1,0 0 0,0 11-222,0-7-29,-1 0 0,1 0 0,0 0 0,0 0 0,1 0 0,0 0 0,0 0 0,0 0 0,0-1 0,1 1-1,0 0 1,-1-1 0,2 1 0,3 5 0,9 10-4405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52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29206,'0'0'1374,"5"7"-1281,29 71 256,6 11-227,-39-87-127,0-1 1,0 0-1,0 1 0,0-1 1,0 0-1,0 0 0,0 1 1,1-1-1,-1 0 0,0 0 1,1 0-1,-1-1 0,1 1 1,-1 0-1,1 0 0,-1-1 1,1 1-1,-1-1 0,1 0 1,0 1-1,-1-1 0,1 0 1,0 0-1,-1 0 1,1 0-1,0 0 0,-1 0 1,1 0-1,0-1 0,-1 1 1,1-1-1,-1 1 0,3-2 1,2-1-21,0 1 0,0-2 0,0 1 1,0 0-1,-1-1 0,0 0 1,6-6-1,61-66-398,17-17 119,-87 91 303,0 0 1,1 0-1,-1 0 0,0 1 1,0-1-1,1 1 1,-1 0-1,6-2 0,-8 3 6,1 0-1,0-1 1,0 1-1,0 0 1,0 0-1,-1 0 1,1 1-1,0-1 1,0 0-1,0 0 0,-1 0 1,1 1-1,0-1 1,0 0-1,0 1 1,-1-1-1,1 0 1,0 1-1,-1-1 1,1 1-1,0 0 1,-1-1-1,1 1 1,-1-1-1,1 1 1,-1 0-1,1-1 0,-1 1 1,1 0-1,-1 0 1,0-1-1,1 1 1,-1 0-1,0 1 1,12 30 278,14 64-1,-3-8-152,-15-60-122,19 51 44,-24-71-60,1-1 0,0 0 0,0 0 0,0 0 1,1 0-1,0-1 0,10 11 0,-15-16-113,1-1 0,-1 1 0,1 0 0,-1 0 0,1-1 0,-1 1-1,0 0 1,1 0 0,-1 0 0,0 0 0,0 0 0,0 0 0,1 0 0,-1-1 0,0 1 0,0 0 0,0 0 0,-1 0 0,1 1 0,0 3-1876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5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30463,'0'0'-1167,"2"-2"-139,8-4 1803,-9 6-449,0 1 0,-1-1 0,1 1 0,0-1 0,-1 1 0,1 0 0,0-1 0,-1 1 0,1-1 0,-1 1 0,1 0 0,-1 0 0,0-1-1,1 1 1,-1 0 0,1 0 0,-1-1 0,0 3 0,57 149 1149,20 43-1055,-48-138-137,-15-32-32,-2 1 1,18 50 0,-29-70-164,1 1 0,-1-1 1,-1 1-1,0 11 1,0-11-356,0 2-1315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5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22301,'0'0'8112,"5"-7"-8038,0 1-56,-1 1 0,1-1 1,1 1-1,-1 0 1,1 0-1,0 1 1,0 0-1,0 0 1,1 0-1,-1 1 0,10-4 1,192-47 247,-25 7-2749,-149 35-26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37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30294,'0'0'889,"2"-7"-875,6-24-11,-7 30-23,0 4 11,1 11 17,-1 22 66,1 34 45,2-1 0,4 1-1,29 118 1,-36-178-112,-1-7-6,0-1 0,1 0 0,-1 0 0,1 1 0,-1-1 0,1 0 0,0 0 0,0 0 0,1 3 0,-1-4-21,-13-12-190,-9-13-586,0-5-965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53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29558,'0'0'674,"0"30"-534,0 99 3,0-109-103,0 0 0,1 0 0,1 1 1,1-1-1,0-1 0,8 23 0,-6-24-24,-4-15-137,0 0 1,-1-1-1,1 1 1,0 0-1,1-1 1,-1 1-1,0-1 0,1 1 1,-1-1-1,1 0 1,0 1-1,0-1 1,0 0-1,3 3 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54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30911,'0'0'376,"40"-23"-4105,-26 23-3889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5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17612,'0'0'10482,"8"13"-9907,1 0-482,53 88 621,-56-86-574,-1 0 1,0 0 0,-1 1-1,4 24 1,1 5 117,-3-13-120,-5-21-122,1 0 0,1 0 1,6 17-1,-9-27-19,1 0-1,0 0 1,0-1-1,-1 1 1,1-1 0,0 1-1,0-1 1,-1 1 0,1-1-1,0 1 1,0-1 0,0 1-1,0-1 1,0 0 0,0 0-1,0 0 1,0 1-1,0-1 1,0 0 0,0 0-1,0 0 1,0 0 0,0-1-1,-1 1 1,1 0 0,0 0-1,0-1 1,0 1 0,0 0-1,1-1 1,1-4 10,0 0 1,0-1 0,-1 1-1,1-1 1,-1 1 0,-1-1-1,1 0 1,1-10 0,-3 13-8,3-11-1,0-1-1,1 1 0,0 0 1,1 0-1,1 0 0,0 1 1,1 0-1,0 0 0,1 1 1,0-1-1,14-14 0,-2 7-47,0 0-1,1 1 1,2 1-1,-1 0 0,37-19 1,-57 36 61,-1 0 0,0 1 0,0-1 0,0 0 1,1 1-1,-1-1 0,0 1 0,1-1 0,-1 1 0,0 0 1,1-1-1,-1 1 0,1 0 0,-1 0 0,1 0 0,-1 0 0,0 0 1,1 1-1,-1-1 0,0 0 0,1 1 0,-1-1 0,0 1 1,1-1-1,-1 1 0,0 0 0,0-1 0,1 1 0,-1 0 1,0 0-1,0 0 0,0 0 0,0 0 0,0 0 0,1 2 0,2 4 20,-1-1-1,1 1 0,-2 0 0,1 0 0,2 12 1,1 0 22,16 55 11,-12-38-71,18 42 0,-10-52-1837,-14-22-56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5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2641,'0'0'26178,"0"28"-25811,0 139 265,0-161-573,-1 14 62,1-1-1,2 0 0,-1 0 0,2 0 0,6 20 0,-8-35-126,0 0 1,0 0-1,1 0 1,0 0-1,0-1 0,0 1 1,0 0-1,1-1 0,-1 0 1,1 0-1,0 1 1,0-1-1,0-1 0,0 1 1,0 0-1,1-1 0,-1 0 1,1 0-1,0 0 0,0 0 1,-1 0-1,1-1 1,0 0-1,0 0 0,1 0 1,-1 0-1,0-1 0,0 1 1,7-1-1,6 0-46,-12 1 31,-1-1 0,0 1-1,1-1 1,-1-1 0,1 1 0,-1 0-1,0-1 1,1 0 0,-1 0 0,0 0-1,1-1 1,-1 1 0,0-1 0,0 0-1,4-3 1,0-2-95,0-1 0,0 0 0,0 0 0,-1-1 0,-1 0 0,1-1 0,-1 1 0,-1-1 1,0 0-1,0 0 0,-1-1 0,0 1 0,-1-1 0,0 0 0,-1 0 0,0 0 0,0-22 0,-1 17 328,0 12 60,-1-1 0,0 0 0,0 1 0,0-1 0,0 0 0,-2-6 0,-5 6 320,7 5-587,-1 0-1,1-1 1,0 1 0,0 0-1,0 0 1,0 0 0,-1 0-1,1 0 1,0 0 0,0 0-1,0 0 1,0 0 0,-1 0-1,1 0 1,0 0 0,0 0-1,0 0 1,0 0 0,-1 0-1,1 0 1,0 0 0,0 0-1,0 0 1,-1 0 0,1 0 0,0 0-1,0 0 1,0 0 0,0 0-1,-1 0 1,1 0 0,0 1-1,0-1 1,0 0 0,0 0-1,0 0 1,0 0 0,-1 0-1,1 1 1,0-1 0,0 0-1,0 0 1,0 0 0,0 0-1,0 0 1,0 1 0,0-1-1,0 0 1,0 0 0,0 0-1,0 1 1,0-1 0,0 0 0,0 0-1,0 0 1,0 0 0,0 1-1,0-1 1,0 0 0,0 29 52,4 88 123,-3-103-163,2 0 0,-1-1-1,2 1 1,0-1 0,0 0 0,11 20-1,-12-26-14,1 1 0,1-1-1,0 0 1,0 0 0,0 0 0,12 11-1,-13-16-16,0 1 0,0 0 0,0-1-1,0 0 1,0 0 0,0 0 0,1 0 0,-1-1-1,1 0 1,-1 1 0,1-2 0,0 1 0,-1-1 0,9 1-1,-8-1-69,0 0-1,1-1 0,-1 1 1,0-1-1,1 0 0,-1 0 1,0-1-1,0 1 0,0-1 0,0-1 1,7-3-1,17-15-1389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5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5 192 27886,'0'0'2011,"0"0"-1996,0 0 1,0 0-1,0 0 1,0 0-1,0 0 0,0 0 1,0 0-1,0 0 1,0 0-1,0 1 0,0-1 1,0 0-1,1 0 0,-1 0 1,0 0-1,0 0 1,0 0-1,0 0 0,0 0 1,0 0-1,0 0 1,0 0-1,0 0 0,0 0 1,1 0-1,-1 0 0,0 0 1,0 0-1,0 0 1,0 0-1,0 0 0,0 0 1,0 0-1,0 0 1,0 0-1,0 0 0,1 0 1,-1 0-1,0 0 0,0-1 1,0 1-1,0 0 1,0 0-1,0 0 0,0 0 1,0 0-1,0 0 1,0 0-1,0 0 0,0 0 1,0 0-1,0 0 0,0 0 1,0 0-1,0-1 1,0 1-1,0 0 0,0 0 1,0 0-1,0 0 0,0 0 1,0 0-1,0 0 1,0 0-1,0 0 0,0-1 1,0 1-1,0 0 1,-7 122 77,7-101-75,-1-12-18,1 1 0,0-1 0,1 1 0,4 17 0,-4-23-2,0-1 1,0 0-1,1 0 1,-1 0-1,1 0 1,0 0-1,0-1 1,0 1-1,0 0 1,0-1-1,1 1 1,-1-1-1,1 0 1,-1 0-1,1 0 1,0 0-1,5 2 1,0-1-20,-1 1 0,1-2 0,0 1 0,0-1 0,1-1 1,-1 1-1,11-1 0,2 0-60,34-4-1,-46 2 69,0-2 0,1 1 0,-1-1 0,0 0 0,0-1 0,-1 0 0,1 0 0,-1-1 0,0 0 0,0-1 0,-1 1 0,12-12 0,-10 9-1,-1-1 0,0 0 1,0-1-1,-1 0 0,0 0 0,-1 0 1,0-1-1,0 0 0,5-16 0,-7 13 67,0-1-1,-1 1 1,0-1-1,-1 0 1,-1 1-1,-1-1 1,0 0-1,-3-24 1,1 35-33,1-1 1,-1 1-1,0-1 1,-1 1-1,1 0 1,-1 0 0,1 0-1,-1 0 1,-1 0-1,1 1 1,0 0 0,-1-1-1,-7-4 1,-3-2-16,0 0 0,-24-10 1,27 14-19,0 2 0,-1-1 0,0 2 0,0-1 0,0 2 0,0 0 0,-1 0 0,1 1 0,-18 0 0,28 2 10,-1-1 0,1 0 0,0 1 0,-1-1 0,1 1 0,-1 0-1,1 0 1,0 0 0,0 0 0,-1 0 0,1 0 0,0 1 0,0-1-1,0 1 1,0-1 0,1 1 0,-1 0 0,0-1 0,1 1 0,-1 0 0,1 0-1,0 1 1,-1-1 0,1 0 0,0 0 0,0 0 0,1 1 0,-1-1 0,0 1-1,0 3 1,-2 9-94,1 1-1,1-1 1,0 27-1,1-32-33,0-6-15,0 0 1,0 1 0,0-1 0,0 0-1,1 0 1,0 0 0,0 0 0,0 0 0,0 0-1,1 0 1,0 0 0,-1 0 0,1-1-1,1 1 1,-1-1 0,0 1 0,4 3 0,12 7-2335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5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21061,'0'0'8616,"-3"0"-8453,1 1-126,0 1 0,0-1 0,1 1 0,-1-1 0,0 1 0,1-1 1,-1 1-1,1 0 0,-1 0 0,1 0 0,0 0 0,0 0 0,0 0 0,0 0 0,0 1 1,0-1-1,1 0 0,-1 5 0,-10 47 206,9 59-57,3-65-143,-1-36-39,1 1-1,0-1 1,1 0-1,0 0 1,7 19-1,-8-26-11,1 0 0,0-1 0,0 1-1,0-1 1,1 1 0,0-1 0,0 0 0,0 0-1,0 0 1,0-1 0,1 1 0,-1-1-1,1 0 1,0 0 0,0 0 0,7 3 0,-2-3-38,-1-2 0,1 1 1,0-1-1,0 0 1,0-1-1,-1 0 0,1 0 1,0-1-1,9-2 1,-11 1-37,-1 0 0,1-1 0,-1 0 0,0 0 0,0 0 0,-1-1 0,1 1 1,-1-1-1,1-1 0,-1 1 0,0-1 0,-1 0 0,1 0 0,5-8 1,-2 2-149,-1 0 0,0-1 1,0 0-1,-1 0 0,-1 0 1,6-17-1,-10 21 368,1 1-1,-1-1 1,0 0-1,-1-14 1,0 13 515,-1 8-579,0 1 0,0-1 1,0 1-1,0-1 0,0 1 1,0-1-1,0 1 0,0 0 1,0-1-1,0 1 0,0 0 1,0 0-1,0 0 1,0 0-1,0 0 0,0 0 1,-1 0-1,-23 2-90,24-1 36,-1-1-1,1 1 1,0 0-1,-1 0 1,1-1-1,0 1 1,-1 0-1,1 0 1,0 1-1,0-1 1,0 0-1,0 0 1,0 0-1,0 1 0,0-1 1,1 0-1,-1 1 1,0-1-1,1 1 1,-1-1-1,1 1 1,-1-1-1,1 4 1,-2 4 9,2-1 1,-1 1-1,2 11 1,-1-7-13,1-8-12,-1 0-1,2 0 0,-1 0 1,0 0-1,1 0 0,0-1 0,0 1 1,0-1-1,0 1 0,1-1 1,0 0-1,0 0 0,0 0 1,0 0-1,1-1 0,0 1 1,-1-1-1,1 0 0,0 0 1,7 4-1,-3-2-42,0-1 0,1 1 1,-1-1-1,1-1 0,0 0 1,0 0-1,0 0 0,0-1 1,1-1-1,12 1 0,48-2-2822,-54 0-2368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10:09:5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53 24477,'0'0'5441,"0"-7"-5409,-1-24 15,1 30-43,0 1 0,0-1 1,0 0-1,-1 1 0,1-1 0,0 1 0,0-1 1,0 0-1,-1 1 0,1-1 0,0 1 0,-1-1 1,1 1-1,-1-1 0,1 1 0,0-1 0,-1 1 1,1-1-1,-1 1 0,1-1 0,-1 1 0,0 0 1,1-1-1,-1 1 0,1 0 0,-1 0 0,0-1 1,1 1-1,-1 0 0,1 0 0,-2 0 0,-19 0-11,17 0-5,-4 1-7,0-1 0,0 1 0,0 0 0,0 1 0,0 0 0,0 0 0,1 0 0,-1 1 0,1 1 0,-1-1 0,1 1 1,0 0-1,1 1 0,-10 7 0,4-3 67,0 0 1,0 0 0,-19 23 0,28-28-44,-1 1 0,1-1 0,0 1 0,0 0 0,1-1 1,0 1-1,-1 0 0,2 1 0,-1-1 0,1 0 0,-1 1 0,1-1 1,1 0-1,-1 7 0,1-8-15,0-1 1,0 1-1,0-1 1,0 1-1,1 0 0,-1-1 1,1 1-1,0-1 1,0 1-1,1-1 1,-1 0-1,1 1 1,-1-1-1,1 0 1,0 0-1,0 0 0,0 0 1,1-1-1,-1 1 1,1 0-1,0-1 1,-1 0-1,1 0 1,6 4-1,28 19 2,2-2 1,0-1-1,81 31 0,-107-48 11,-1 1-1,1 0 0,-1 1 0,0 0 0,0 1 0,16 15 0,-23-19 0,-1 1-1,1 0 1,-1 0-1,0 0 1,-1 0-1,0 0 1,1 1-1,-2-1 0,1 1 1,-1 0-1,1 0 1,-2 0-1,1 0 1,-1 0-1,0 0 1,0 0-1,0 7 1,-1-7 19,0-1 0,0 0 0,0 0 0,-1 0 0,0 0 0,0 0 0,0 0 0,-1 0 0,0 0 0,0 0 0,0 0 0,0-1 0,-1 1 1,1-1-1,-1 0 0,0 0 0,-1 0 0,1 0 0,-1 0 0,0-1 0,0 1 0,0-1 0,-6 4 0,2 0 35,0-1 0,-1 0 0,0 0-1,0-1 1,0 0 0,-1 0 0,0-1 0,1 0 0,-2-1 0,1 0-1,0-1 1,-1 0 0,1 0 0,-16-1 0,18-1-48,-8 1-125,1-1 1,-1 0-1,1-1 0,-1-1 0,1 0 0,-1-2 0,1 1 1,-16-8-1,-10-8-2008,8 2-3877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37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30759,'0'0'285,"28"-18"-872,93-57 677,-109 68-77,1 0 0,0 0 0,0 2 1,0-1-1,0 2 0,1-1 1,0 2-1,0 0 0,0 1 0,0 0 1,1 1-1,27 1 0,-21 0 56,-14 1-48,-1-1 0,1 1 0,0 0-1,-1 1 1,1 0 0,-1 0 0,1 0 0,-1 1 0,0-1 0,0 2 0,0-1-1,-1 1 1,1-1 0,-1 2 0,0-1 0,0 1 0,0-1 0,0 1 0,-1 0-1,0 1 1,0-1 0,0 1 0,-1 0 0,0 0 0,0 0 0,-1 0 0,1 1 0,-1-1-1,0 1 1,-1-1 0,2 14 0,-2-9-1,0 0 1,-1 0-1,0 0 0,-1 0 1,0 0-1,-1 0 0,-4 14 0,4-17-10,-2 0 0,1-1 0,-1 1 0,0-1 0,-1 0 0,1 0-1,-1 0 1,-1 0 0,1-1 0,-9 7 0,-8 6 9,-1 0 1,0-2-1,-2 0 1,0-2-1,0 0 1,-32 11-1,35-17-57,-1-1-1,1-1 0,-1-2 0,0 0 0,-1-1 0,1-1 0,-1-2 0,-27 0 0,50-1 22,0 0 0,0-1 0,1 1 0,-1 0 0,0 0 0,0 0 0,0 0 0,1-1 0,-1 1 0,0 0 0,0 0 0,0-1 0,1 1 0,-1-1-1,0 1 1,1-1 0,-1 1 0,0-1 0,1 1 0,-1-1 0,1 0 0,-1 1 0,1-1 0,-1 0 0,1 0 0,0 1 0,-1-1 0,1 0 0,0 0-1,-1 0 1,1-28-1187,1 20 243,1-13-4461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30270,'0'0'1406,"0"23"-1298,-1 6-88,0-7-14,1 1 0,1 0 0,1 0 0,6 28-1,1-8 4,2-1-1,1-1 0,24 54 1,-36-94-16,1 0 1,-1-1 0,0 1 0,1-1-1,0 1 1,-1-1 0,1 1-1,-1-1 1,1 1 0,-1-1-1,1 1 1,0-1 0,-1 0-1,1 0 1,0 1 0,0-1-1,-1 0 1,1 0 0,0 0-1,0 1 1,-1-1 0,1 0-1,0 0 1,0 0 0,-1 0-1,1-1 1,0 1 0,0 0-1,-1 0 1,1 0 0,0-1 0,-1 1-1,1 0 1,0-1 0,-1 1-1,1 0 1,0-1 0,-1 1-1,2-1 1,25-21-112,-26 22 117,7-8 0,20-17-111,1 0-1,58-37 1,-84 60 117,0 0-1,1 1 0,-1-1 0,1 1 0,-1 0 1,0 0-1,1 0 0,0 0 0,4 1 1,-6 0 5,-1 0 1,0 0 0,1 0 0,-1 0-1,0 0 1,1 1 0,-1-1-1,0 1 1,0-1 0,0 1 0,1-1-1,-1 1 1,0 0 0,0-1 0,0 1-1,0 0 1,0 0 0,0 0 0,0 0-1,0 0 1,-1 0 0,1 0-1,0 0 1,0 0 0,-1 0 0,1 0-1,0 3 1,5 12 66,-2 0-1,1 1 1,-2 0 0,2 23-1,-1 70 9,0-1-134,-4-108 4,0 1 0,0-1-1,0 1 1,0-1 0,0 0 0,1 1 0,-1-1 0,1 0 0,-1 1 0,1-1-1,-1 0 1,1 0 0,0 1 0,0-1 0,-1 0 0,1 0 0,0 0 0,0 0 0,0 0-1,0 0 1,0 0 0,1 0 0,0 0 0,5 0-1465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0:53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91 27966,'0'0'2941,"-6"-2"-2931,-18-7-100,18 7 7,9 50 213,2-1 36,3 1 1,16 62 0,7 37-134,-23-108-32,-5-22 5,0 1 0,2 25 1,-5-42 177,0-4-24,-1-5-148,-1 0 1,1 0-1,-1 0 1,-1 0-1,1 0 1,-1 1-1,-6-11 1,-4-12-27,-9-29-95,3 0 0,2-2-1,-16-117 1,32 161 77,0 1 0,2-32 0,0 46 28,0 0 0,-1 0 0,1 1 0,0-1 0,0 0 0,0 1 0,0-1 0,0 0 0,0 1 0,1-1 0,-1 1 0,0 0 0,1-1 0,-1 1 0,1 0 0,-1 0 0,1 0 1,0 0-1,0 0 0,-1 0 0,1 1 0,0-1 0,0 1 0,2-1 0,8-3-2,1 1 0,17-1 0,-28 3 6,67-5 55,124 5 0,-191 1-55,3-1 1,0 2 0,0-1 0,0 0 0,0 1 0,0 0 0,0 0 0,0 0 0,-1 1 0,1-1 0,6 5 0,-10-6 4,-1 0 0,1 1 0,-1 0-1,1-1 1,-1 1 0,1-1 0,-1 1 0,0 0-1,1-1 1,-1 1 0,0 0 0,1-1 0,-1 1 0,0 0-1,0-1 1,0 1 0,0 0 0,0 0 0,0-1 0,0 1-1,0 0 1,0 0 0,0-1 0,0 1 0,0 0 0,0-1-1,-1 1 1,1 0 0,0-1 0,0 1 0,-1 0 0,0 1-1,-15 19 120,2-7-126,-1-1-1,-1-1 1,0 0 0,-1-1 0,0 0-1,0-1 1,-1-2 0,-1 1 0,0-2-1,0-1 1,0 0 0,0-1 0,-1-1-1,0-1 1,-30 1 0,50-4-7,-1 0 0,1 0 0,0 0 0,0 0 1,-1 0-1,1 0 0,0 1 0,0-1 0,-1 0 0,1 0 1,0 0-1,-1 0 0,1 0 0,0 0 0,0 0 0,-1 0 0,1-1 1,0 1-1,-1 0 0,1 0 0,0 0 0,0 0 0,-1 0 1,1 0-1,0 0 0,0-1 0,-1 1 0,1 0 0,0 0 1,0 0-1,-1-1 0,1 1 0,0 0 0,0 0 0,0 0 1,0-1-1,0 1 0,-1 0 0,1 0 0,0-1 0,0 1 0,0 0 1,0-1-1,0 1 0,0 0 0,0 0 0,0-1 0,0 1 1,0 0-1,0-1 0,0 1 0,0 0 0,0 0 0,0-1 1,0 1-1,0 0 0,0-1 0,0 1 0,1 0 0,-1 0 1,0-1-1,14-15-768,-13 15 703,29-20-2384,5 2-3375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3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30663,'0'0'797,"-1"10"-758,-1 10-9,1-1 1,1 0 0,1 1-1,1-1 1,5 24 0,51 218 71,-57-255-792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3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30695,'0'0'573,"13"-17"-508,6-7-47,23-22 0,-39 43-14,1 0-1,0 0 1,-1 1-1,1-1 0,0 1 1,0 0-1,1 0 0,-1 0 1,0 0-1,1 1 1,-1 0-1,1-1 0,-1 2 1,1-1-1,0 1 1,-1-1-1,6 2 0,2-2 6,21-1 24,0 2 1,36 4-1,-52-2-19,-1 2 0,1-1 1,-1 2-1,0 0 0,31 14 0,-24-6 2,0 0-1,-2 1 1,1 2 0,-2 0-1,0 1 1,-1 1 0,0 1-1,19 26 1,-27-30-1,0 0 0,-2 0-1,0 1 1,0 0 0,-1 0 0,-1 1 0,-1 0-1,-1 0 1,0 1 0,-1-1 0,-1 1 0,2 33-1,-6-44-9,1 0 0,-2 1 0,1-1-1,-1 0 1,0 0 0,0 0 0,-1-1-1,0 1 1,0 0 0,0-1 0,-1 0-1,0 0 1,0 0 0,-1 0 0,0-1-1,-9 9 1,-6 4 3,-2-1-1,0-1 1,-26 14-1,32-20-42,-1 0 0,0-1 0,-1-1 0,0-1 0,0-1 0,-1 0 0,1-1 0,-1-1 0,0-1 0,-35 2 0,21-5-651,5 0-985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4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25750,'0'0'4332,"0"-14"-4358,0-45 291,0 44 94,0 18-264,1 21-14,1 0 0,0 0 0,2 0 0,1-1 0,10 29 0,1-6-38,37 70 1,-48-104-24,-4-8 26,-2-6 87,-4-7-142,1 1 1,1-1 0,0 0 0,0 0-1,0 0 1,1 0 0,1 0-1,-1-1 1,2 1 0,-1-1-1,1 1 1,2-18 0,0 23 7,-1 0 1,1 0-1,-1 0 0,1 0 1,1 0-1,-1 0 1,0 1-1,1-1 1,0 1-1,0-1 0,0 1 1,0 0-1,0 0 1,0 1-1,1-1 1,6-3-1,3-2-77,-1 1 0,1 1 0,26-9 0,-32 13-58,0 0-1,-1 1 0,1 0 0,0 1 0,0-1 1,9 2-1,-2-1-671,4 0-1514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4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81 170 30086,'0'0'1061,"28"-11"-963,89-39-51,-107 46-38,1-1-1,-2 0 1,1 0 0,0-1 0,11-9-1,-4 2-1,-16 12 4,0 0-1,0 1 1,0-1 0,0 0 0,0 1 0,0-1-1,-1 0 1,1 0 0,0 0 0,0 0 0,-1 0-1,1 0 1,0 0 0,-1 0 0,1 0 0,-1 0-1,1 0 1,-1 0 0,0 0 0,1-3 0,-1 3-4,0 0 1,-1 0-1,1 0 1,0 0-1,-1 1 1,1-1-1,-1 0 1,1 0-1,-1 0 1,1 0-1,-1 1 1,0-1-1,1 0 1,-1 0-1,0 1 1,1-1 0,-1 0-1,0 1 1,-1-1-1,-3-2 6,1 1-1,-1 0 1,0 0-1,1 0 1,-1 1 0,0 0-1,0 0 1,-7-1-1,-13 1-16,1 0-1,-1 2 0,-41 6 1,59-6 6,0 1 0,0 0 1,0 0-1,1 0 1,-1 1-1,1 0 0,-1 0 1,1 0-1,0 1 0,0 0 1,1 1-1,-1-1 1,1 1-1,0 0 0,0 0 1,1 0-1,-7 10 0,9-10-1,0-1 0,0 0 0,0 1 0,1 0 0,-1-1 0,1 1 0,1 0-1,-1-1 1,1 1 0,-1 0 0,1 0 0,1 6 0,0-8-2,-1 1-1,1 0 1,0-1 0,0 1 0,0-1-1,0 1 1,0-1 0,1 1 0,0-1 0,-1 0-1,1 0 1,1 0 0,-1 0 0,0 0 0,5 3-1,5 4 3,1-2-1,1 0 0,-1 0 0,1-1 1,1-1-1,-1-1 0,1 0 0,0 0 0,27 3 1,6-2-66,88-1 1,-127-5-10,0-1 0,0 0 0,-1 0 0,1 0 0,0-2 0,-1 1 0,1-1 0,14-7 0,14-11-4763,-6 0-15710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4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30871,'0'0'932,"3"13"-895,1 5-21,0 1-8,1-1-1,12 31 1,-16-47-16,0 0 1,0 0-1,0-1 1,0 1 0,1 0-1,-1 0 1,0-1-1,1 1 1,0-1-1,-1 0 1,1 1-1,0-1 1,-1 0 0,1 0-1,0 0 1,0 0-1,0 0 1,0 0-1,0-1 1,0 1 0,0-1-1,1 1 1,-1-1-1,0 0 1,0 0-1,0 0 1,0 0-1,0 0 1,0 0 0,1-1-1,-1 1 1,0-1-1,0 1 1,0-1-1,0 0 1,0 0-1,0 0 1,-1 0 0,1 0-1,0 0 1,0-1-1,2-1 1,2-4 7,18-17 5,-24 24-4,1-1 0,0 0 0,-1 1 0,1-1 0,0 1 0,0-1 0,0 1 0,-1 0 0,1-1 0,0 1 0,0 0 0,0 0 0,0 0 0,-1-1 0,1 1 0,0 0 0,0 0 0,0 0 0,0 0 0,0 0 0,0 1 0,-1-1 0,1 0 0,0 0 0,0 0 0,0 1 0,0-1 0,-1 1 0,1-1 0,0 0 0,1 2 0,4 5 35,0 1 0,-1 0 0,1 0 0,-2 0 0,1 1 0,3 9 0,11 19-8,-14-28-33,1 1 1,1-1-1,14 16 0,-18-23-5,-1 1-1,1-1 0,0 0 1,0 0-1,0 0 0,0 0 1,1 0-1,-1-1 0,0 1 1,1-1-1,-1 0 0,1 0 1,-1 0-1,1-1 0,-1 1 1,5-1-1,7 0 9,-5 1-45,0-1 0,0 0 0,-1-1 0,1 0 0,0-1 0,-1 0 1,11-3-1,-13 2-179,0 0 0,0 0 0,0 1 1,0 0-1,0 1 0,1 0 0,-1 0 0,0 0 1,9 1-1,3 27 569,-15-25-352,0 1 1,1-1 0,-1 0-1,1 0 1,0-1 0,0 0-1,0 1 1,-1-2 0,1 1-1,0 0 1,0-1 0,7 0-1,15 2-848,-10 0-731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4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27934,'0'0'3541,"0"0"-3540,0 0-1,0-1 1,0 1 0,0 0 0,0 0 0,0-1-1,0 1 1,0 0 0,0 0 0,0 0 0,0-1-1,0 1 1,0 0 0,1 0 0,-1-1 0,0 1-1,0 0 1,0 0 0,0 0 0,0-1 0,0 1-1,1 0 1,-1 0 0,0 0 0,0-1 0,0 1 0,0 0-1,1 0 1,-1 0 0,0 0 0,0 0 0,0-1-1,1 1 1,-1 0 0,0 0 0,0 0 0,1 0-1,31 13 24,-23-8-23,0-1 0,1 0 0,-1-1 1,19 4-1,-7-4-2,-1-1 0,1-1-1,0-1 1,0 0 0,24-5 0,-39 3 0,0 0 0,0 0 1,-1 0-1,1-1 0,-1 0 0,0 0 0,0 0 0,9-8 1,-13 10 6,1 0 0,-1 0 0,1-1 0,-1 1 0,0 0 0,0 0 0,0-1 0,0 1 0,0-1 0,0 1 0,0-1 0,0 1 0,0-1 0,-1 0 0,1 1 0,-1-1 0,1 0 0,-1 0 0,0 1 0,0-1 0,1 0 0,-1 0 0,0 0 0,-1 1 0,1-1 0,0 0 0,0 0 0,-1 1 0,1-1 0,-1 0 0,0 1 0,1-1 0,-1 0 0,-2-2 0,-3-1 9,-1-1 0,1 1 0,-1 0 1,-1 1-1,1-1 0,-1 1 0,0 1 1,1 0-1,-14-4 0,12 4-13,-80-27 22,78 28-29,0 0-1,0 0 1,0 1-1,-1 0 1,1 1-1,-16 1 1,25-1-5,0 1 0,1 0 1,-1-1-1,0 1 0,1 0 1,-1 0-1,0 0 0,1 0 0,-1 0 1,1 0-1,0 1 0,-1-1 1,1 0-1,0 1 0,0-1 1,0 1-1,0-1 0,0 1 0,0 0 1,0-1-1,0 1 0,1 0 1,-1 0-1,1-1 0,-1 1 0,1 0 1,-1 2-1,0 8-70,-1 1 0,1-1 0,1 12 0,0-15 8,0-5-91,0 1 0,0-1 0,0 0 0,1 1 0,-1-1 0,1 1 0,0-1 0,0 0 0,1 0 0,-1 1 0,1-1 0,0 0 0,0 0 0,5 6 0,18 13-4730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44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29758,'0'0'1331,"4"-7"-1213,-2 4-94,9-14 39,-5 16 6,-2 13 61,1 43 173,14 95-30,-14-123-271,1-1 0,1 0 0,16 38 1,0-28-154,-23-36 126,0-1 0,0 1 0,0 0 1,0 0-1,0 0 0,0 0 0,0 0 0,0 0 0,-1 0 1,1 0-1,0 0 0,0 0 0,0 0 0,0 0 0,0 0 1,0 0-1,0 0 0,-1 0 0,1 0 0,0 0 1,0 0-1,0 0 0,0 0 0,0 0 0,0 0 0,0 0 1,-1 0-1,1 0 0,0 0 0,0 0 0,0 0 1,0 0-1,0 1 0,0-1 0,0 0 0,0 0 0,0 0 1,0 0-1,-1 0 0,1 0 0,0 0 0,0 0 0,0 0 1,0 1-1,0-1 0,0 0 0,0 0 0,0 0 1,0 0-1,0 0 0,0 0 0,0 0 0,0 1 0,0-1 1,0 0-1,0 0 0,0 0 0,0 0 0,0 0 1,0 0-1,0 0 0,0 0 0,0 1 0,0-1 0,0 0 1,1 0-1,-1 0 0,0 0 0,-2 0-216,-13 0-2190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44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30879,'0'0'1096,"36"-16"-1096,-3 11-8,8-1 16,10 1-16,8-3-40,7-3-160,20-5-200,-12 3-761,-15 2-11857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4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32 30078,'0'0'979,"23"9"-913,75 25-36,-91-32-29,1 0 0,-1-1-1,0 1 1,0-1 0,1-1-1,-1 1 1,0-1-1,1-1 1,-1 1 0,1-1-1,10-3 1,-7 0 4,-1 0 1,0-1-1,0 0 0,0-1 0,10-8 1,9-4 13,-29 18-14,-1 0-1,1 0 1,0 0-1,0-1 1,0 1 0,-1 0-1,1 0 1,0 0-1,0 0 1,0 0 0,-1 0-1,1 0 1,0 0 0,0 0-1,0 0 1,-1 0-1,1-1 1,0 1 0,0 0-1,0 0 1,0 0-1,0 0 1,-1 0 0,1-1-1,0 1 1,0 0-1,0 0 1,0 0 0,0-1-1,0 1 1,0 0 0,0 0-1,0 0 1,0-1-1,0 1 1,-1 0 0,1 0-1,0-1 1,0 1-1,1 0 1,-1 0 0,0 0-1,0-1 1,0 1-1,0 0 1,0 0 0,0 0-1,0-1 1,0 1-1,0 0 1,0 0 0,0 0-1,1 0 1,-1-1 0,0 1-1,0 0 1,0 0-1,0 0 1,1 0 0,-1 0-1,0-1 1,0 1-1,0 0 1,0 0 0,1 0-1,-1 0 1,0 0-1,0 0 1,1 0 0,-19-4 64,18 4-80,-70-7 33,-129 6-1,186 2-9,3-1 0,-1 1 0,1 0 0,0 0 1,0 1-1,0 1 0,0 0 0,-14 6 0,20-7-6,0 0 0,0 0 0,0 1 0,0-1 0,1 1 1,-1 0-1,1 0 0,0 0 0,0 0 0,0 1 0,0-1 0,0 1 0,1 0 0,0 0 0,-1 0 0,1 0 1,1 0-1,-1 0 0,-1 6 0,2-4-3,0 0 1,0 0 0,0 1-1,1-1 1,-1 0 0,2 1-1,-1-1 1,1 0 0,0 0-1,0 1 1,0-1 0,1 0-1,0 0 1,0 0 0,1-1-1,0 1 1,0 0 0,0-1-1,6 8 1,0-4 5,-1 0 0,1-1-1,1 0 1,-1-1 0,1 0-1,1 0 1,-1-1 0,1 0-1,14 5 1,-9-4-3,1-2-1,-1 0 1,1-1 0,-1 0-1,1-1 1,0-1 0,0-1-1,25-1 1,-29-1-108,0 0-1,-1-1 1,1 0-1,0-1 1,-1-1-1,1 0 1,-1-1-1,0 0 1,-1-1-1,1 0 0,16-12 1,13-19-3388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46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45 413 23277,'0'0'7898,"-1"-3"-7654,0 2-239,1 1 1,-1-1-1,1 0 1,-1 0-1,1 0 1,-1 0 0,1 0-1,0 0 1,0 0-1,-1 0 1,1 0-1,0 0 1,0 0-1,0-1 1,1 1-5,-1 0 0,1 0 0,-1 0 0,1 0 0,0 1 0,-1-1 1,1 0-1,0 1 0,0-1 0,-1 1 0,1-1 0,0 0 0,0 1 0,0 0 0,0-1 0,0 1 1,0 0-1,1-1 0,28-11-16,0-1 0,-1-2 0,-1 0 0,0-2 0,-1-1 0,-1-1 0,-1-2 0,-1 0 1,-1-2-1,31-38 0,-49 55 1,0 0 0,-1 0 1,0-1-1,-1 1 0,1-1 0,-1 0 1,-1 0-1,1 0 0,-1 0 1,0-1-1,-1 1 0,0 0 0,1-11 1,-3 16 14,1 0 0,0 1 1,-1-1-1,1 0 0,-1 1 1,0-1-1,0 1 0,1-1 1,-1 1-1,0-1 0,0 1 1,0 0-1,0-1 0,-1 1 1,1 0-1,0 0 1,0 0-1,-1 0 0,1 0 1,-1 0-1,1 0 0,-1 0 1,1 1-1,-1-1 0,1 0 1,-1 1-1,0 0 0,1-1 1,-4 1-1,-8-3 30,-1 2 0,-23-1 0,30 2-22,-19-1 23,0 1-1,0 1 1,-49 10-1,65-9-19,1 1 0,-1 0 0,1 0-1,0 1 1,0 0 0,0 1 0,1 0 0,-1 0-1,1 1 1,0 0 0,1 0 0,0 1-1,-11 12 1,15-15-9,0 1 0,0-1 0,1 1 1,-1 0-1,1 0 0,0 0 0,0 1 0,0-1 0,-1 11 0,1 2 7,1 31 1,1-40-11,1 5 3,0 0 0,1 0 0,1 0 0,0 0 0,1 0 0,0 0 1,1-1-1,1 0 0,10 18 0,11 13 0,41 52 0,-37-54 0,16 19-13,-25-35 1,-2 2-1,-1 0 1,0 1-1,17 40 1,-35-68 4,-1 0 0,1 0 0,-1 0 0,1 0 0,-1 0 1,0 0-1,0 0 0,1 0 0,-1 0 0,0 0 0,0 0 0,0 0 0,0 0 1,0 0-1,0 1 0,-1-1 0,1 0 0,0 0 0,0 0 0,-1 0 0,1 0 1,-1-1-1,0 3 0,0-2-20,0-1 0,0 1 0,0 0 0,0 0 0,-1 0 0,1-1 0,0 1 0,-1-1 0,1 1 0,0-1 0,-1 1 0,1-1 0,-1 0 1,1 0-1,-2 1 0,-21 0-888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0:5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30615,'0'0'942,"2"16"-860,1 10-52,13 94 12,-14-108-42,-2-8 0,1 0 0,-1 0 0,1-1 0,0 1 0,0 0 0,0-1 0,1 1 0,-1-1 0,4 6 0,-5-9-2,0 0 1,1 1-1,-1-1 1,0 0-1,1 0 1,-1 0-1,0 1 1,0-1-1,1 0 1,-1 0-1,0 0 1,1 0-1,-1 0 1,1 0-1,-1 0 1,0 0-1,1 0 1,-1 0-1,0 0 1,1 0-1,-1 0 1,0 0-1,1 0 1,-1 0-1,0 0 1,1 0-1,-1 0 1,0 0 0,1-1-1,-1 1 1,0 0-1,1 0 1,-1 0-1,0-1 1,0 1-1,1 0 1,-1 0-1,0-1 1,0 1-1,1 0 1,-1-1-1,7-12-83,-6 12 78,19-44-2,-13 27 4,0 1-1,2-1 1,0 1 0,1 0 0,1 1 0,23-27 0,-30 40-135,-1 0-1,1 1 1,0-1 0,0 1 0,0 0 0,1 0-1,-1 0 1,0 0 0,1 1 0,-1 0 0,1 0 0,-1 0-1,1 1 1,0-1 0,-1 1 0,1 0 0,8 1-1,-7-1-376,14 0-3060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4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31511,'0'0'464,"193"-38"-984,-125 14 528,3 0-8,18-8-240,-17 8-192,-19 5-833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4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31023,'0'0'882,"-3"4"-830,0 1-52,0 0-1,0 0 0,1 1 0,0-1 0,0 0 0,0 1 0,1-1 0,-1 1 0,1 0 0,1-1 0,-1 1 0,1 0 0,0 0 0,0-1 0,1 1 0,1 6 0,0 2-1,0 0 0,2 1 0,0-2-1,0 1 1,11 23 0,-9-27-12,-1 0 0,2 0 0,-1 0 0,1-1 0,1 0 0,0 0 0,16 13 0,-18-17 0,0-1 0,0 0 0,0-1 0,0 1 1,1-1-1,0 0 0,0-1 0,0 0 0,0 0 0,0 0 0,0-1 0,0 0 0,12 0 0,-15-1 8,1-1-1,-1 1 0,0-1 0,1 0 0,-1 0 0,0-1 0,0 1 0,0-1 0,0 0 1,0 0-1,0-1 0,-1 1 0,1-1 0,-1 1 0,1-1 0,-1 0 0,0 0 0,0-1 1,0 1-1,-1-1 0,1 1 0,-1-1 0,0 0 0,3-6 0,-1-1-5,1 0-1,-1-1 1,-1 1 0,0-1-1,-1 0 1,0 0-1,-1 0 1,0-12-1,0 19 20,-1-1 0,0 1 0,-1-1 0,0 1 0,1-1 0,-2 1 0,1 0 0,-1 0 0,1-1 0,-5-6 0,4 9 4,0 1 0,0-1 1,0 1-1,-1 0 0,1 0 1,-1-1-1,1 1 0,-1 1 1,0-1-1,0 0 0,0 1 1,0 0-1,0-1 0,0 1 1,0 0-1,0 1 0,0-1 0,-1 0 1,-2 1-1,-4-2 17,-1 1 1,1 1-1,0-1 0,0 2 0,0-1 0,-1 2 1,-12 2-1,18-3-43,1 1 1,-1 0-1,0 0 0,0 0 1,1 0-1,-1 1 1,1 0-1,0 0 0,0 0 1,0 0-1,0 1 0,1-1 1,-1 1-1,1 0 1,0 0-1,-4 7 0,4-5-182,0 1 0,0-1 0,1 1 0,0 0 0,0 0 0,-1 8 0,2 3-2155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4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31367,'0'0'326,"4"24"-339,12 72 24,-15-87 2,1-1 0,0 0 1,0 1-1,0-1 0,1 0 1,0 0-1,1-1 0,8 14 0,-2-3-8,-9-18-6,-1 1 1,0-1 0,0 0-1,0 1 1,0-1 0,0 0-1,0 0 1,0 1 0,0-1-1,1 0 1,-1 1 0,0-1-1,0 0 1,0 0 0,1 0-1,-1 1 1,0-1 0,0 0-1,0 0 1,1 0 0,-1 1-1,0-1 1,1 0 0,-1 0-1,0 0 1,0 0 0,1 0-1,-1 0 1,0 0 0,1 1-1,-1-1 1,0 0 0,1 0-1,-1 0 1,0 0 0,0 0-1,1 0 1,-1-1 0,0 1 0,1 0-1,-1 0 1,0 0 0,1 0-1,-1 0 1,0 0 0,0 0-1,1-1 1,-1 1 0,0 0-1,0 0 1,1 0 0,-1-1-1,0 1 1,0 0 0,0 0-1,1-1 1,-1 1 0,0 0-1,0 0 1,0-1 0,0 1-1,0-1 1,8-19 9,-8 19-7,1-3 0,37-116 25,-32 104-48,1 0 0,1 1 0,0-1-1,1 2 1,15-20 0,-21 31-36,0-1 0,0 1 0,1 0 0,-1 0 0,1 0 1,0 1-1,-1-1 0,1 1 0,1 0 0,-1 0 0,0 0 0,0 1 1,1-1-1,-1 1 0,1 0 0,-1 0 0,1 1 0,-1-1 0,1 1 1,0 0-1,4 1 0,7-1-1321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4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30967,'0'0'705,"8"15"-685,26 44-3,-30-54-15,-1-1-1,0 1 1,1-1-1,0 0 1,0 0-1,0 0 1,0-1-1,1 1 1,-1-1-1,1 0 1,0 0-1,0 0 1,0-1-1,0 0 1,0 0-1,9 2 1,1-2 4,0 0-1,0-1 1,0 0 0,21-2 0,-4 0-3,4 1 0,1 2 1,36 6-1,-52-4 0,0 1-1,-1 1 1,1 1-1,35 17 0,-32-12-241,34 12 0,-36-17-730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48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73 30935,'0'0'748,"-8"19"-740,-2 5-38,-7 29 0,17-51 24,0-1 0,-1 0 0,1 1 0,0-1 1,0 0-1,0 1 0,0-1 0,0 0 0,0 1 1,0-1-1,0 0 0,1 1 0,-1-1 0,0 0 0,1 1 1,-1-1-1,1 0 0,-1 0 0,1 1 0,0-1 1,0 0-1,-1 0 0,1 0 0,0 0 0,0 0 0,0 0 1,0 0-1,0 0 0,0 0 0,1-1 0,-1 1 1,0 0-1,0-1 0,0 1 0,2 0 0,2 0-22,1 0 0,-1 0 0,1 0 0,-1 0 0,1-1 0,6 0 0,-8 0 10,-1 0 10,-1-1 0,1 1 1,-1 0-1,1-1 1,-1 1-1,1-1 0,-1 0 1,0 0-1,1 0 1,-1 0-1,0 0 1,0 0-1,0-1 0,0 1 1,0-1-1,0 0 1,0 1-1,0-1 0,-1 0 1,1 0-1,-1 0 1,1 0-1,-1 0 0,0 0 1,0-1-1,0 1 1,0 0-1,0-1 0,0 1 1,-1-1-1,1-3 1,2-9 39,-1 0 0,-1-1 1,0 0-1,-2-16 1,1 10 58,0 16-43,-1-20 287,1 26-320,0-1-1,-1 1 0,1-1 1,0 0-1,0 1 0,0-1 1,0 0-1,-1 1 1,1-1-1,0 1 0,0-1 1,-1 1-1,1-1 0,0 0 1,-1 1-1,1-1 1,-1 1-1,1 0 0,-1-1 1,1 1-1,-1-1 0,1 1 1,-1 0-1,1-1 1,-1 1-1,0 0 0,1 0 1,-1-1-1,1 1 0,-1 0 1,-1 0-1,2 0-2,0 13-66,2-8 52,-1 0 0,1 0 0,0 0 0,1 0 0,-1-1 0,1 1 0,0-1 0,0 1 0,0-1 0,1 0 0,-1 0 0,1-1 0,0 1 0,0-1 0,5 4 0,5 3-25,1 0 0,0 0 1,22 10-1,-29-17-83,-1 0 0,1 0 0,0-1 0,0 0 0,0 0 0,0-1 0,0 0 0,0 0 0,0-1 0,0 0 0,0-1 0,0 1 0,0-2-1,0 1 1,0-1 0,0 0 0,13-6 0,8-14-4775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4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31391,'0'0'501,"0"20"-466,0-5-26,9 201 135,28-16 6,-29-170-326,1-1 0,2 0 0,0-1 1,25 43-1,-29-59-993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4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27670,'0'0'3146,"0"-6"-3322,0-17 236,0 17 783,2 7-863,4 4 24,0 1 1,0 0 0,-1 0-1,0 1 1,0-1 0,0 1-1,6 12 1,1 1 12,76 127 77,-88-147-96,0 0 0,1 1 1,-1-1-1,0 1 0,0-1 1,1 0-1,-1 1 0,0-1 1,1 0-1,-1 1 0,0-1 0,1 0 1,-1 0-1,0 1 0,1-1 1,-1 0-1,0 0 0,1 0 1,-1 0-1,1 1 0,-1-1 1,1 0-1,-1 0 0,0 0 0,1 0 1,-1 0-1,1 0 0,-1 0 1,1 0-1,-1 0 0,1 0 1,-1 0-1,0-1 0,1 1 1,-1 0-1,1 0 0,-1 0 0,0 0 1,1-1-1,11-12-101,-11 12 96,50-76-89,-36 51 39,1 1 1,2 1-1,29-32 1,-45 54 66,1-1 0,-1 1 0,0 0 0,1 1 1,-1-1-1,1 0 0,0 1 0,-1-1 0,1 1 1,0 0-1,0 0 0,0 0 0,0 0 0,0 1 1,0-1-1,0 1 0,0 0 0,0 0 0,0 0 0,0 0 1,0 0-1,0 1 0,6 1 0,-5-1 5,0 1 0,0 0 0,0 0-1,0 1 1,0-1 0,0 1 0,0 0 0,-1 0 0,1 0-1,-1 0 1,0 1 0,0-1 0,0 1 0,4 7-1,5 16 52,-10-22-62,1 1 0,-1 0 0,1-1 0,0 1 1,1-1-1,-1 0 0,1 0 0,0 0 0,5 4 0,-6-8-14,0 0 0,1 0-1,-1 0 1,1-1 0,0 1 0,-1-1 0,1 0-1,-1 0 1,1 0 0,0-1 0,-1 1-1,1-1 1,-1 0 0,1 0 0,-1 0 0,0 0-1,5-3 1,4-4 10,-1-1-1,-1 0 1,11-11 0,-10 9-2,0 0 0,18-12 0,-25 20 1,1 1 1,-1-1 0,0 1-1,1 0 1,-1 0-1,1 1 1,-1-1 0,1 1-1,0 0 1,0 0-1,9 0 1,-14 1 2,1 0 0,-1 1 0,1-1 0,0 0 0,-1 0 0,1 0 0,-1 1 0,1-1 0,-1 0 0,1 1 0,-1-1 0,1 0 1,-1 1-1,1-1 0,-1 1 0,0-1 0,1 1 0,-1-1 0,0 1 0,1-1 0,-1 1 0,0-1 0,0 1 0,1-1 0,-1 1 0,0-1 0,0 1 0,0 0 0,0-1 0,0 1 0,0 0 0,2 22 73,-2-19-60,-2 30 74,1-20-94,1-1 1,0 1-1,4 24 0,-4-36-49,1-1 0,0 0-1,-1 0 1,1 1-1,0-1 1,0 0-1,0 0 1,0 0-1,0 0 1,1 0-1,-1 0 1,0 0-1,0-1 1,1 1-1,-1 0 1,0-1-1,1 1 1,-1-1-1,0 1 1,1-1-1,-1 0 1,1 1-1,-1-1 1,1 0-1,-1 0 1,3 0-1,11 0-1905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5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30 31039,'0'0'537,"-8"18"-524,-1 1-59,-12 38-1,21-56 39,0 1 0,-1-1 0,1 0 0,0 1 1,0-1-1,0 0 0,0 1 0,0-1 0,1 0 0,-1 0 0,0 1 0,0-1 0,1 0 1,-1 1-1,1-1 0,0 0 0,-1 0 0,1 0 0,0 0 0,-1 0 0,1 0 0,0 0 0,0 0 1,0 0-1,0 0 0,0 0 0,0 0 0,0 0 0,0-1 0,1 1 0,-1-1 0,0 1 0,0-1 1,3 1-1,2 1-17,0 0 0,1-1 0,-1 0 0,1 0 0,6-1 0,-10 1 22,4-1-16,1 1 1,-1-1-1,1-1 1,-1 1 0,0-1-1,1-1 1,11-3-1,-17 4 22,1 0-1,-1 0 1,0-1 0,0 1-1,0-1 1,0 1-1,0-1 1,0 0 0,0 0-1,-1 0 1,1 0-1,-1 0 1,1 0 0,-1 0-1,0-1 1,0 1-1,0 0 1,0-1-1,0 1 1,0-1 0,-1 1-1,1-1 1,-1 1-1,0-1 1,0-3 0,1 1 30,-1-1 1,0 1 0,0 0 0,-1 0 0,0 0-1,0 0 1,0 0 0,0 0 0,-1 0-1,-3-8 1,3 10 2,0 0 0,0 0-1,0 0 1,0 1-1,0-1 1,-1 1 0,1-1-1,-1 1 1,0 0 0,1 0-1,-1 0 1,0 0 0,0 0-1,-1 1 1,1-1 0,-6-1-1,-2 3 123,10 12-176,1-7 16,1 0 1,0-1-1,0 1 0,1 0 1,-1-1-1,1 1 0,0-1 1,1 1-1,-1-1 0,1 0 0,-1 0 1,1 0-1,1 0 0,-1-1 1,0 1-1,6 3 0,-2-1-12,1 0-1,-1 0 1,1 0 0,1-1-1,-1-1 1,1 1 0,14 4-1,-12-6 3,0 0 1,0-1-1,14 0 0,-21-1-192,-1-1-1,0 0 1,0 0 0,1 0-1,-1 0 1,0-1 0,1 0-1,-1 1 1,0-1 0,0 0-1,0-1 1,0 1 0,0 0-1,0-1 1,3-2-1,7-11-9738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50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31159,'0'0'286,"10"20"-210,29 63-44,-36-78-31,0 0-1,0 0 1,0 0-1,0 0 1,1 0 0,4 4-1,-7-8-5,0 0 0,0 0-1,0 0 1,0-1 0,0 1 0,0 0 0,0-1 0,0 1-1,1-1 1,-1 1 0,0-1 0,0 0 0,0 1-1,1-1 1,-1 0 0,0 0 0,0 0 0,3 0-1,-1-1-4,0 0-1,0-1 0,0 0 1,1 1-1,-2-1 0,1-1 0,0 1 1,0 0-1,-1 0 0,1-1 0,-1 0 1,0 1-1,3-5 0,0 1 26,3-3-23,21-22-24,-27 29 29,0 1-1,0-1 1,0 1-1,0-1 1,1 1-1,-1 0 1,0 0-1,0 0 1,1 0-1,-1 0 1,1 0 0,-1 1-1,6-1 1,-8 1 9,0 0 0,1 0 0,-1 1 0,1-1 0,-1 0-1,0 0 1,1 1 0,-1-1 0,0 0 0,1 1 0,-1-1 0,0 0 0,1 1 0,-1-1 0,0 0 0,0 1 0,1-1 0,-1 1 0,0-1 0,0 1 0,0-1 0,0 0 0,0 1 0,1-1 0,-1 1 0,0-1 0,0 1 0,0-1 0,0 1 0,-1 0 0,1 19 73,0-15-49,0 2-35,0-1 15,0-1 0,0 1 0,0-1 0,1 0 0,0 1 0,2 6 0,-3-10-53,1-1 0,-1 0 0,1 0 0,0 0 0,0 0 0,-1 0 0,1 0 0,0 0 0,0 0 0,0 0 0,0-1 0,0 1 0,0 0 0,0 0 0,0-1 0,0 1 0,0-1 0,0 1 0,1-1 0,-1 0 0,0 1 0,0-1 0,1 0 0,-1 0 0,0 1 0,0-1 0,1 0 0,-1-1 0,0 1-1,0 0 1,1 0 0,1-1 0,12-5-1405,-3-9-1016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5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23237,'0'0'8099,"0"12"-7918,0-8-169,3 60 127,-2-57-131,1 0-1,0 0 1,0 0 0,0 1-1,1-2 1,-1 1 0,2 0 0,4 8-1,-5-11-7,0-1-1,0 0 0,0 0 1,0 0-1,0 0 1,1 0-1,-1-1 0,1 1 1,0-1-1,-1 0 0,1 0 1,0-1-1,0 1 0,1-1 1,-1 0-1,8 2 0,4-1-14,0-1 0,0-1 1,20-2-1,-10 1 17,15-2-8,-20 1 1,0 1 0,24 2 0,-38 0 5,-1 0 0,1 0 0,-1 0 0,0 1 0,0 0-1,1 1 1,-1-1 0,-1 1 0,1 0 0,0 0 0,6 5 0,0 2 17,0 1 1,0 0 0,-1 0 0,-1 1-1,0 1 1,-1 0 0,0 0-1,-1 1 1,0 0 0,-1 0-1,0 0 1,-2 1 0,0 0-1,0 1 1,-1-1 0,-1 1-1,-1 0 1,1 23 0,-3-33-10,-1-1 1,0 1-1,-1-1 1,1 1-1,-1-1 1,0 0-1,0 1 0,-1-1 1,0 0-1,0-1 1,0 1-1,0 0 1,-1-1-1,1 0 1,-1 0-1,-5 4 1,-9 9 15,-2-1 0,-25 15-1,42-28-18,-1-1-6,2 0-4,-1 0 0,1 0 1,-1-1-1,0 1 0,0-1 0,0 1 0,0-1 0,0 0 0,0 0 0,0 0 1,-1-1-1,-3 1 0,7-1-6,-1 0 1,1-1 0,-1 1-1,1 0 1,0-1 0,-1 1-1,1 0 1,-1-1-1,1 1 1,-1-1 0,1 1-1,0-1 1,-1 1-1,1-1 1,0 1 0,0-1-1,-1 1 1,1-1-1,0 1 1,0-1 0,0 1-1,0-1 1,0 0-1,0 1 1,0-1 0,0 1-1,0-1 1,0 1 0,0-1-1,0 0 1,0 1-1,0-1 1,0 1 0,1-2-1,-1-2-105,0-22-568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0:5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25597,'0'0'5838,"0"5"-6156,0-4 318,0 1 0,0-1 0,0 0 0,1 1 0,-1-1 1,0 0-1,1 0 0,-1 1 0,1-1 0,-1 0 0,1 0 0,0 0 0,0 0 0,-1 1 0,1-1 0,0 0 0,0 0 0,0-1 0,0 1 0,2 1 0,0 1 1,1-1 0,0 0 1,0 0-1,0-1 0,0 1 0,8 1 0,10 1 6,0-2-1,23 1 1,-28-2-5,137 2 115,190-21 1,-121 10-1815,-193 8-1119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51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51 195 31159,'0'0'-38,"3"0"78,10-3-34,-1 0-1,0-1 1,0 0-1,0-1 1,13-7-1,59-37 10,-53 30-52,-21 13-19,1 1-141,-1-2 1,1 1 0,-1-1-1,0-1 1,-1 0-1,15-16 1,-24 24 183,1-1-1,-1 1 1,1 0 0,-1-1-1,0 1 1,1 0 0,-1-1-1,0 1 1,0-1 0,1 1 0,-1 0-1,0-1 1,0 1 0,1-1-1,-1 1 1,0-1 0,0 1-1,0-1 1,0 1 0,0-1-1,0 1 1,0-1 0,0 1-1,0-1 1,0 1 0,0 0-1,0-1 1,0 1 0,0-1 0,0 1-1,-1-1 1,1 1 0,0-1-1,0 1 1,0-1 0,-1 1-1,1 0 1,0-1 0,-1 1-1,1 0 1,0-1 0,-1 1-1,1 0 1,0-1 0,-1 1-1,1 0 1,-1-1 0,1 1 0,-1 0-1,1 0 1,-1-1 0,-28-1 556,23 3-467,-19-2 226,15 0-182,-1 1 0,0 0 0,1 0-1,-1 1 1,1 1 0,0 0 0,-1 0-1,1 1 1,-16 6 0,14-2-60,0 0 0,0 1 0,0 1 0,1 0 0,1 0 0,-1 1 0,2 0 0,-17 22 0,20-22-50,-1-1 0,2 2 0,-1-1 0,1 1 1,1 0-1,0 0 0,0 0 0,1 0 0,1 1 0,0-1 0,-1 15 0,3-16-7,0 1-1,0 0 0,1 0 0,0 0 0,3 11 0,-3-17-1,1-1-1,0 1 0,0 0 1,0-1-1,1 1 0,0-1 1,-1 0-1,1 0 0,1 0 1,-1 0-1,1-1 0,-1 1 0,6 3 1,0 0-35,1-1 0,0 0 0,0 0 1,1-1-1,0 0 0,0-1 0,0 0 0,0-1 1,0 0-1,1 0 0,0-2 0,-1 1 0,1-2 1,0 1-1,-1-1 0,1-1 0,0 0 0,-1-1 1,1 0-1,-1-1 0,1 0 0,-1-1 0,0 0 1,0-1-1,-1 0 0,0-1 0,0 0 0,18-14 1,15-19-1396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5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31215,'0'0'118,"18"12"10,104 72-48,46 18-14,-166-101-141,-1-1 1,1 1-1,-1 0 1,1-1-1,-1 1 1,1-1-1,-1 1 1,1-1-1,-1 0 0,1 0 1,0 0-1,2 0 1,-3 0-65,3 0-1322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5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1 23237,'0'0'6640,"-27"21"-5576,-86 69-533,99-78-435,0 1-1,1 0 1,-22 27-1,20-21-45,-83 117 110,33-43-253,62-88 46,14-14-9008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5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17532,'0'0'12953,"-8"18"-12574,-23 58-100,28-70-246,1 0 0,1 0 1,-1 1-1,1-1 1,0 0-1,0 1 1,1-1-1,0 1 0,0-1 1,2 10-1,-1 4 18,0-14-62,0 0-1,1 0 1,0 1-1,0-2 0,0 1 1,0 0-1,1 0 1,0-1-1,0 1 0,1-1 1,-1 0-1,1 0 1,0-1-1,1 1 0,-1-1 1,1 1-1,0-2 1,0 1-1,0 0 0,0-1 1,1 0-1,0 0 1,-1-1-1,1 1 0,0-1 1,0-1-1,0 1 1,0-1-1,10 1 0,-15-2 2,0 0 0,0 0 0,0 0-1,0-1 1,0 1 0,0 0 0,0-1-1,-1 1 1,1-1 0,0 1 0,0-1-1,-1 1 1,1-1 0,0 1 0,0-1-1,-1 0 1,1 1 0,-1-1-1,1 0 1,-1 1 0,1-1 0,-1 0-1,1 0 1,-1 0 0,0 0 0,1 1-1,-1-1 1,0 0 0,0 0 0,1 0-1,-1-2 1,1-34-196,-1 28 148,0-3 18,0 0 0,-4-22 0,3 29 74,0 0 1,-1 1-1,0-1 1,0 0-1,0 1 1,0-1-1,-1 1 0,0 0 1,-4-6-1,0 1 112,6 6-98,0 1-1,-1 0 0,1-1 0,-1 1 0,0 0 0,0 0 1,0 0-1,0 0 0,0 0 0,0 1 0,0-1 0,0 0 0,-1 1 1,1 0-1,-1 0 0,1-1 0,-5 0 0,6 15-91,2-6 47,0 0 1,0 0-1,1 0 1,0-1-1,0 1 0,0 0 1,1-1-1,0 1 0,0-1 1,1 0-1,0 0 0,6 7 1,0 0 21,1-1-1,0-1 1,0 0 0,21 15 0,-23-20-21,-1-1 1,1-1-1,0 0 0,1 0 0,-1 0 0,1-2 1,-1 1-1,1-1 0,17 2 0,10-2 17,47-2 1,-33-1-16,-29 1-5,1 0 0,-1-2 0,0 0 0,0-1 0,0-1 0,-1-1 0,24-9 0,36-19-22,191-68-140,-254 95 47,-13 4 148,0 0 0,0 1 0,0 0 0,0 0 0,1 0-1,9-1 1,-2 3-29,0 0 0,1 1 0,-1 0 0,0 1 0,0 0 0,0 1-1,0 1 1,-1 0 0,0 0 0,0 1 0,12 8 0,-17-10-13,-1 0 0,1-1 0,1 0 0,7 3 1,-12-5-41,-1-1 0,1 1 1,-1-1-1,1 1 1,-1-1-1,1 0 0,0 0 1,-1 0-1,1 0 1,-1-1-1,1 1 1,-1-1-1,1 1 0,-1-1 1,1 0-1,2-1 1,10-12-1066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5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31455,'0'0'460,"1"8"-402,30 170 104,-31-164-1888,0-19-789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5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12 31191,'0'0'776,"-9"-11"-1480,24 11-32,0 0-1505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5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27542,'0'0'3462,"3"7"-3266,11 19-59,-13-25-130,0 0-1,0 0 0,0 0 1,0-1-1,0 1 0,0 0 1,0-1-1,0 1 0,0-1 0,0 1 1,0-1-1,1 0 0,-1 1 1,0-1-1,0 0 0,0 0 1,0 0-1,1 0 0,-1 0 1,0 0-1,0 0 0,0 0 1,1-1-1,1 1 0,0-1-41,1 1 17,0 0 0,0 0 1,0 0-1,0-1 0,0 1 0,-1-1 0,1 0 0,0 0 1,0 0-1,-1-1 0,1 1 0,-1-1 0,1 0 0,-1 0 1,6-5-1,-4 4 18,0 0 1,-1 1-1,1 0 1,0 0 0,0 0-1,0 1 1,1-1-1,-1 1 1,0 0-1,0 1 1,1-1 0,-1 1-1,10 1 1,-14-1 9,1 1 1,0-1-1,-1 1 0,1-1 1,0 1-1,-1-1 1,1 1-1,-1 0 1,1 0-1,-1 0 0,1 0 1,-1 0-1,0 0 1,0 0-1,1 1 1,-1-1-1,0 0 0,1 2 1,20 33 127,-13-20-96,-3-7-45,0-1 0,0 1 0,1-1-1,0 0 1,0-1 0,9 7 0,-11-10-9,-1-1 0,1 0 1,0-1-1,0 1 1,0-1-1,0 0 0,0 0 1,0 0-1,0-1 1,1 0-1,-1 0 0,1 0 1,7-1-1,2 1 19,0-1 0,-1 0-1,1-1 1,0-1 0,0-1 0,-1 0 0,1-1 0,21-8-1,-16 3 2,30-19 1,-46 25-10,1 0 0,0 0 0,-1-1 0,0 0 1,0 0-1,0 0 0,0 0 0,0 0 0,-1-1 1,0 1-1,5-10 0,-8 12-5,1 0 0,0 0 0,0 0-1,-1 0 1,1 0 0,-1 0 0,0 0 0,0 0-1,0 0 1,0 0 0,0 0 0,0 0 0,0 0-1,0 0 1,-1 0 0,0-1 0,1 1 0,-1 1 0,0-1-1,-1-4 1,0 4 7,0 0 0,0 0 0,0 0 0,-1 0 0,1 0 0,0 1-1,-1-1 1,1 1 0,-1-1 0,1 1 0,-1 0 0,0 0 0,-3-1 0,-11-1 18,1 0 1,0 1 0,-1 1-1,-21 1 1,27 0-30,7 0 8,0 0 0,0 0-1,0 0 1,0 0 0,0 1 0,0 0 0,1 0 0,-9 2 0,11-2 6,-1 0 1,1 1 0,0-1-1,0 0 1,-1 1-1,1-1 1,0 1-1,0-1 1,0 1-1,0 0 1,1-1 0,-1 1-1,0 0 1,1 0-1,-1-1 1,1 1-1,0 0 1,0 0-1,-1 0 1,1 0-1,1 2 1,-2 6 13,1-1 0,0 1 0,0-1 0,1 1-1,0-1 1,1 0 0,0 1 0,1-1 0,0 0 0,0 0 0,1 0 0,0-1-1,1 0 1,-1 1 0,2-1 0,-1-1 0,1 1 0,0-1 0,1 0-1,-1-1 1,1 1 0,1-1 0,-1 0 0,10 4 0,-11-6-50,0 0 1,0-1-1,1 0 1,-1 0-1,1-1 1,0 0-1,-1 0 1,1-1-1,0 1 1,0-1-1,0-1 0,0 0 1,0 0-1,0 0 1,0-1-1,0 1 1,0-2-1,0 1 1,0-1-1,0 0 1,-1-1-1,1 1 1,-1-1-1,0-1 1,0 1-1,0-1 1,7-5-1,18-18-1054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5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29070,'0'0'2875,"1"4"-2801,3 8-61,13 44 28,-15-51-37,0 0 0,0 0 0,0 0 0,1 0 0,0-1 0,0 1 0,0-1 0,5 5 1,-5-7-16,0-1 1,1 1-1,-1-1 1,1 0 0,-1-1-1,1 1 1,-1 0 0,1-1-1,-1 0 1,1 0-1,-1 0 1,1 0 0,4-2-1,5 2-44,-6-1-13,0-1-1,0 0 1,0 0-1,-1 0 1,1-1-1,-1 0 0,0 0 1,1 0-1,-1-1 1,-1 0-1,9-6 0,5-4-397,15-9-3956,-5 0-11982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7:54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18 29454,'0'0'2398,"-12"-3"-2366,-39-10 9,48 13-38,0-1 0,0 1 0,0-1 1,0 1-1,0 0 0,0 0 0,0 0 0,0 1 0,0-1 0,0 1 0,0-1 0,0 1 0,0 0 0,0 0 0,1 1 0,-1-1 0,0 0 0,1 1 0,-1 0 0,1-1 0,-1 1 0,1 0 0,0 0 0,0 1 0,0-1 0,0 0 0,0 1 0,1-1 0,-1 1 0,1-1 0,-3 6 0,0 2 0,1-1 1,0 1 0,1 0 0,0 0 0,0 0 0,1 0-1,0 15 1,2-19-5,-1 1 0,1-1 0,0 1 0,0-1 0,1 1 0,0-1-1,0 0 1,1 0 0,0 0 0,0 0 0,0 0 0,7 9 0,5 3-9,0-2 0,25 23 0,9 9 1,46 71-73,-56-68 57,-38-50 25,0-1-1,0 1 1,0 0-1,-1 0 1,1 0-1,0 0 1,0 0-1,-1 0 1,1 0-1,-1 0 1,1 0-1,-1 0 1,1 0-1,-1 0 1,0 1-1,0-1 1,1 0-1,-1 0 1,0 0-1,0 0 1,0 1-1,0-1 1,0 0-1,-1 0 1,1 0-1,0 1 1,0-1-1,-1 0 1,1 0-1,-1 0 1,1 0-1,-1 0 1,-1 2-1,-1 0 6,-1 0 1,0-1-1,1 0 0,-1 1 0,-1-1 0,1-1 1,-7 3-1,1 0-11,-204 63 265,-3 2-1318,204-66-1590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0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25 30935,'0'0'786,"0"-4"-898,0-12 135,0 12 21,0 25-20,-1 0 1,-1 0-1,-2 0 0,0 0 0,-11 36 0,5-29-45,-10 32 87,19-54-112,0-1 0,0 1 0,0 0 1,1 0-1,0 0 0,0-1 0,0 1 0,2 7 0,4-3-852,8-6-1603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33:4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65 24381,'0'0'6495,"-4"0"-6325,7 0 167,336-11-209,45 7-72,-222 5-36,83-17 198,-90 10-184,1-1-2,-93-2-73,-33 4-165,52-2-1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0:5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30286,'0'0'1281,"7"-2"-1260,7-2-9,0 1 0,1 1 0,28-2-1,55 5 29,-41 0-26,111-3-2,183 4 6,-350-2-17,0 0-1,0 0 1,0 0 0,1 0 0,-1 1 0,0-1 0,0 0 0,0 1-1,0-1 1,1 0 0,-1 1 0,0 0 0,0-1 0,0 1 0,0 0-1,1 1 1,-1-2 1,-1 1 0,0-1 0,1 1-1,-1 0 1,0-1 0,1 1-1,-1 0 1,0 0 0,0-1 0,0 1-1,0 0 1,0 0 0,0-1 0,0 1-1,0 0 1,0 0 0,0-1 0,0 1-1,0 0 1,0 0 0,-2 3 7,0 0 1,1 0 0,-1 0 0,0-1-1,-1 1 1,1-1 0,-1 0-1,1 1 1,-4 2 0,-34 31 48,-65 48 0,-55 27-8,110-79 5,-76 48 117,126-81-175,0 0-1,-1 0 1,1 0-1,0 0 1,0 0-1,-1 1 1,1-1-1,0 0 0,-1 0 1,1 0-1,0 0 1,0 0-1,-1 1 1,1-1-1,0 0 1,0 0-1,-1 1 1,1-1-1,0 0 1,0 0-1,0 1 1,0-1-1,-1 0 1,1 0-1,0 1 1,0-1-1,0 0 0,0 1 1,0-1-1,0 0 1,0 1-1,0-1 1,0 0-1,0 0 1,0 1-1,0-1 1,0 0-1,0 1 1,0-1-1,0 0 1,0 1-1,0-1 1,0 0-1,1 1 0,16 3-144,33-5-514,-46 1 502,41-5-2093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63 29638,'0'0'1685,"0"-10"-1631,0-29 9,0 38-56,0 1 0,0-1 0,0 1 0,0-1 0,0 1 0,0-1 0,0 1 0,0-1 0,0 1 0,0-1 0,0 1 0,-1-1 0,1 1 0,0-1 0,0 1 0,0-1 0,-1 1 0,1 0 0,0-1-1,0 1 1,-1-1 0,1 1 0,0 0 0,-1-1 0,1 1 0,-1 0 0,1-1 0,-1 1 0,-5 4 140,3 14-146,1-1 0,0 1 0,1 0 0,3 22 0,-2-4 14,0 7-10,-1-3 1,6 57 0,-3-85-6,0 0 1,1 0-1,0-1 1,0 1-1,1-1 1,1 1-1,0-1 1,1-1-1,7 13 1,-12-22-1,-1 0 1,1 0-1,0 0 0,0 0 1,-1 0-1,1 0 1,0 0-1,0 0 1,0-1-1,0 1 0,0 0 1,0 0-1,0-1 1,0 1-1,0-1 0,1 1 1,-1-1-1,0 1 1,3 0-1,-3-2 1,-1 1 0,1 0 0,0 0 0,0-1 0,0 1-1,0 0 1,-1-1 0,1 1 0,0-1 0,0 1 0,-1-1 0,1 0 0,0 1 0,-1-1-1,1 0 1,-1 1 0,1-1 0,0 0 0,-1 0 0,1-1 0,3-7 5,-1 1-1,1-1 1,-2 0 0,3-12 0,-3 11-8,28-93-74,-29 102 76,0 0-1,0 0 0,0-1 0,0 2 0,0-1 1,0 0-1,0 0 0,0 0 0,0 0 0,1 1 0,-1-1 1,0 0-1,0 1 0,1-1 0,-1 1 0,0 0 0,1-1 1,-1 1-1,1 0 0,-1 0 0,0 0 0,3 0 0,39 1-20,-32 0 19,-5 0 3,-1 0 0,1 0 0,-1 1 0,0-1 0,1 1 0,-1 1-1,0-1 1,0 1 0,0 0 0,0 0 0,-1 0 0,1 0 0,-1 1 0,0 0 0,0 0 0,0 0 0,0 0 0,-1 1 0,0-1 0,4 8 0,-1-2 1,-1-1 0,-1 1 0,0 0 0,0 0 0,-1 1 0,0-1 0,-1 1 0,0-1 0,1 22 0,-4 50-1353,-1-70-491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31471,'0'0'292,"-7"28"-252,-21 91-46,27-114-1,0 1 0,0 0-1,0 0 1,1-1-1,-1 1 1,1 0 0,1 0-1,-1 0 1,1-1-1,2 11 1,-1-12-2,0 0 0,1 0 0,-1 0 0,1 0 1,0-1-1,-1 1 0,2-1 0,5 6 0,-4-5 6,-2-1-2,-1 0-1,1-1 0,0 0 0,0 1 0,0-1 0,0 0 0,0-1 0,0 1 0,0 0 1,1-1-1,-1 0 0,1 0 0,-1 0 0,1 0 0,-1 0 0,6-1 0,-8 0 10,-1-1-1,1 0 1,-1 0 0,1 1-1,0-1 1,-1 0-1,0 0 1,1 0-1,-1 0 1,0 0-1,1 0 1,-1 0-1,0 0 1,0 0-1,0 0 1,0 0 0,0 0-1,0 0 1,0 0-1,0-1 1,0-1 4,1-12 1,1-58 89,-2 64-66,-1 0 0,1 1 0,-2-1-1,1 1 1,-1-1 0,-3-8-1,4 16-22,1-1 0,-1 1 0,1-1-1,-1 1 1,0-1 0,1 1 0,-1 0-1,0-1 1,0 1 0,0 0-1,0 0 1,0-1 0,0 1 0,0 0-1,-1 0 1,1 0 0,0 0-1,-1 0 1,1 1 0,0-1 0,-1 0-1,1 1 1,-1-1 0,1 1 0,-3-1-1,4 11-73,2-5 63,-1 0 0,1 0 0,0 0 1,0 0-1,0-1 0,1 1 0,0 0 0,0-1 0,0 0 1,0 0-1,8 7 0,1 1-7,0-1 0,22 16 0,-26-23-16,-1 0 0,1 0 0,0 0 1,0-1-1,0 0 0,17 3 1,-22-5-52,0 0 1,0-1 0,0 1-1,0-1 1,0 0-1,1 0 1,-1 0 0,0 0-1,0 0 1,0-1 0,1 0-1,-1 1 1,0-1-1,0 0 1,0-1 0,0 1-1,0 0 1,-1-1 0,1 0-1,0 0 1,3-2-1,9-19-2136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1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30463,'0'0'1261,"0"-2"-1228,1 9-23,10 40 59,2-1 0,25 58-1,-30-83-70,1-1 0,1 0-1,1-1 1,0 0-1,2 0 1,19 22-1,-25-34-4,-1 0-1,1-1 1,0 1 0,0-2-1,1 1 1,0-1 0,0 0-1,0 0 1,1-1 0,-1 0-1,1-1 1,0 0 0,0 0-1,1-1 1,-1 0 0,0-1-1,13 1 1,-19-2 7,0 0 0,0 0 0,-1-1 0,1 1 0,0-1-1,0 0 1,-1 0 0,1 0 0,-1 0 0,1 0 0,-1 0 0,1-1 0,-1 1 0,0-1 0,4-3-1,-2 2 2,-1-1-1,0 0 1,0 0-1,0 0 1,0-1-1,-1 1 1,0-1-1,3-5 1,-1-2 2,-1 0 1,0-1 0,0 0 0,-1 1 0,0-27-1,-2 35 6,0-1-1,0 1 0,-1-1 0,1 1 1,-1-1-1,0 1 0,0-1 0,-1 1 1,1 0-1,-1 0 0,-4-8 1,3 9-6,1 0 1,-1 0-1,1 1 1,-1-1-1,0 1 1,0-1-1,-1 1 1,1 0-1,0 0 1,-1 0-1,1 1 1,-1-1-1,-7-1 1,5 1-13,-1 0 0,0 1 1,1-1-1,-1 2 0,0-1 1,0 1-1,1 0 0,-1 0 1,0 1-1,0 0 0,-7 2 1,11-2-4,0 0 1,0 0 0,0 0-1,0 1 1,0-1-1,1 1 1,-1 0 0,1 0-1,-1 0 1,1 0-1,-1 0 1,1 1 0,0-1-1,0 1 1,1-1-1,-1 1 1,0 0 0,1-1-1,-1 1 1,1 0-1,0 0 1,0 0 0,0 0-1,1 0 1,-2 5-1,1-2-51,1 1 0,-1-1 0,1 0 0,0 0 0,0 0 0,3 12 0,-2-16-10,-1 0 1,1 0-1,0 0 1,-1 0-1,1 0 1,1 0-1,-1 0 1,0 0-1,0 0 1,1 0-1,-1-1 1,1 1-1,-1-1 1,1 1-1,-1-1 1,1 0-1,0 1 1,0-1-1,0 0 1,0 0-1,4 1 1,20 5-2131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1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88 30999,'0'0'704,"0"177"-592,0-129-48,3 0-40,3-8 0,2-5 8,4-11-32,-3-8 16,3-8-32,-6-3-40,0-5-80,0 0-136,-6-16-104,0-10-929</inkml:trace>
  <inkml:trace contextRef="#ctx0" brushRef="#br0" timeOffset="1">0 16 31551,'0'0'552,"60"-16"-792,-28 16-40,1 8-560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31679,'0'0'311,"0"4"-436,0 29 139,4 180 109,0-165-109,1 0 0,18 68 0,-3-52-1194,-20-60-398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31607,'0'0'475,"1"8"-491,1 9 14,2 25 5,2 0 1,2-1 0,24 72 0,-32-112-8,0-1 0,0 1-1,0-1 1,0 1 0,1-1 0,-1 1 0,0-1 0,0 1 0,0-1 0,1 0-1,-1 1 1,0-1 0,1 1 0,-1-1 0,0 0 0,1 1 0,-1-1-1,0 0 1,1 1 0,-1-1 0,1 0 0,-1 0 0,1 1 0,3-10-310,-3-22-1049,-1 30 1149,0-30-2941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30823,'0'0'768,"0"37"-1688,12-21-457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28054,'0'0'3382,"0"-6"-3243,2-14-81,-1 13-23,-1 19-23,1 27 30,2 1 1,2-1-1,13 55 0,47 112-24,-63-199-36,0-3-17,0 1 1,-1 0 0,1 0-1,-1 0 1,1 7 0,-2-12-64,-1 1 0,1-1 0,0 0 0,-1 1 0,1-1 0,-1 0 0,1 0 0,0 0 0,-1 1 1,1-1-1,-1 0 0,1 0 0,0 0 0,-1 0 0,1 0 0,-1 1 0,1-1 0,-1 0 0,1 0 0,-1 0 0,0-1 1,1 2-526,-17-1-8239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31327,'0'0'712,"80"0"-840,-29 0 128,5 0 0,30 0-104,-11 0-232,-13 0-889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4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31591,'0'0'544,"-25"9"-513,-75 33-38,99-41 6,-1 0 1,0-1-1,0 1 1,1 0-1,-1 0 1,1 0-1,-1 0 1,1 0-1,-1 1 1,1-1-1,0 0 0,0 1 1,-1-1-1,1 0 1,0 1-1,0 0 1,0-1-1,1 1 1,-1 0-1,0-1 1,1 1-1,-1 0 1,1 0-1,-1-1 0,1 1 1,0 0-1,0 0 1,0 0-1,0 0 1,0-1-1,0 1 1,1 4-1,0 3-2,-1 6-19,-1-6 8,1 0 0,1 0 0,2 16 0,-3-23 1,0 0 0,1 0 1,-1 0-1,1 0 1,0 0-1,0 0 1,0-1-1,0 1 1,0 0-1,0 0 0,0-1 1,1 1-1,-1-1 1,1 1-1,-1-1 1,1 0-1,-1 1 1,1-1-1,0 0 0,-1 0 1,1 0-1,2 1 1,-3-2 9,-1 0 1,0 0-1,1 1 1,-1-1 0,1 0-1,-1 0 1,1 0-1,-1 0 1,1 0-1,-1 0 1,0 0-1,1 0 1,-1 0 0,1 0-1,-1 0 1,1 0-1,-1 0 1,1 0-1,-1 0 1,0 0-1,1-1 1,-1 1 0,1 0-1,-1 0 1,1 0-1,-1-1 1,0 1-1,1 0 1,-1-1-1,0 1 1,1 0-1,-1-1 1,0 1 0,0 0-1,1-1 1,-1 1-1,0 0 1,0-1-1,1 1 1,-1-1-1,0 1 1,0-1 0,0 1-1,0-1 1,0 0-1,0-22 65,0 18-73,0-64 329,2 75-320,-1 0 1,2 0-1,-1 0 1,1 0-1,-1 0 0,2-1 1,-1 0-1,7 9 1,39 41 18,-47-53-17,12 13-5,1-1 1,0 0-1,2-1 1,21 13 0,-29-20-39,0-2 1,0 1 0,1-1 0,-1 0-1,1-1 1,0 0 0,0-1 0,0 0-1,0-1 1,15 1 0,2-2-1188,-5 0-2565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1:1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28302,'0'0'1610,"0"-4"-1426,0-13 436,0 14-53,0 15-487,9 311 52,0 14 64,-12 641 56,3-934-229,2 0 0,1-1 0,3 1 0,16 66 0,58 133 90,-9-25-77,-49-150-30,-10-35-2,-2 1 0,8 45 1,-18-79-4,0 0 0,1 0 1,-1 0-1,0 0 0,0 0 1,0 0-1,0 0 1,0 0-1,0 1 0,0-1 1,0 0-1,0 0 0,0 0 1,0 0-1,0 0 1,0 0-1,0 0 0,0 0 1,0 0-1,0 0 0,0 0 1,0 1-1,0-1 1,0 0-1,0 0 0,0 0 1,0 0-1,0 0 0,0 0 1,0 0-1,0 0 1,0 0-1,0 0 0,-1 0 1,1 0-1,0 1 0,0-1 1,0 0-1,0 0 1,0 0-1,0 0 0,0 0 1,0 0-1,0 0 1,0 0-1,0 0 0,0 0 1,0 0-1,-1 0 0,1 0 1,0 0-1,0 0 1,0 0-1,0 0 0,0 0 1,0 0-1,0 0 0,0 0 1,0 0-1,0 0 1,-1 0-1,1 0 0,-6-6-13,-9-11-90,-8-16-269,2-3-521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31631,'0'0'316,"0"4"-291,1 41-19,2 0 1,2-1-1,2 0 1,2 0-1,2 0 0,1-1 1,37 81-1,-47-119-61,-2-4 21,1 0-1,-1 1 1,0-1 0,1 0 0,0 0 0,-1 1 0,1-1 0,0 0 0,-1 0 0,1 0 0,0 0 0,0 0 0,0 0 0,0 0 0,0 0 0,0 0 0,0-1 0,0 1 0,0 0 0,1-1 0,-1 1 0,0 0 0,2 0 0</inkml:trace>
  <inkml:trace contextRef="#ctx0" brushRef="#br0" timeOffset="1">0 230 31455,'0'0'544,"95"0"-576,-35 0-40,2 0-128,24 3-208,-20 0-489,-13-3-5208</inkml:trace>
  <inkml:trace contextRef="#ctx0" brushRef="#br0" timeOffset="2">568 319 30767,'0'0'1064,"-9"136"-1024,9-93-32,0-6 8,0-2-16,0-6 0,0-10 0,0-3-64,6-11-136,0-5-176,-3 0-481,0-8-1263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31623,'0'0'624,"62"-32"-920,-23 26-152,-4 4-1281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6 111 31503,'0'0'78,"12"23"-106,40 76 47,-49-94-24,0 0 0,0 0-1,0 0 1,1 0 0,-1 0 0,1-1-1,0 0 1,0 0 0,1 0 0,-1 0-1,1-1 1,0 1 0,0-1 0,0 0-1,0-1 1,11 4 0,-7-2-9,-5-2 8,0-1-1,0 1 1,1-1-1,-1 0 1,0 0-1,1 0 1,-1 0-1,1-1 1,-1 0-1,1 0 1,-1 0-1,1-1 1,-1 1-1,6-2 1,-7 0 3,0 1 0,0-1 0,0 1 0,0-1 1,-1 0-1,1 0 0,0 0 0,-1 0 1,0-1-1,0 1 0,1-1 0,-1 0 0,-1 1 1,1-1-1,0 0 0,-1 0 0,1 0 0,1-6 1,1-2-1,-1-1 1,0 1-1,-1-1 1,-1 0 0,1-23-1,-1 29 14,-1 0 0,-1 0 0,0 0 0,1 0 0,-2 0 0,1 0 0,-1 0 0,0 1 0,0-1 1,0 0-1,-1 1 0,0 0 0,-4-7 0,0 4-11,-1 1-1,1-1 1,-1 1 0,-1 1 0,1 0 0,-1 0-1,0 1 1,-1 0 0,1 0 0,-1 1 0,0 0-1,0 1 1,0 0 0,-1 1 0,1 0 0,-1 1-1,1-1 1,-1 2 0,1 0 0,-12 1 0,20-1-17,0 1 1,0-1 0,-1 1 0,1 0-1,0-1 1,0 1 0,-1 0 0,1 0-1,0 1 1,0-1 0,0 0 0,0 1-1,1-1 1,-1 1 0,0-1 0,1 1-1,-1 0 1,1 0 0,-1 0 0,1 0-1,0 0 1,0 0 0,0 0 0,0 0-1,0 0 1,0 4 0,-2 5-334,0-1-1,2 1 1,-1 1 0,1 12 0,1 7-2101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28478,'0'0'3105,"6"22"-2981,1 2-102,3 14 10,29 72-1,-37-107-51,-1 0 0,0 0-1,1 0 1,0 0 0,0 0 0,0 0 0,0-1-1,0 1 1,1-1 0,-1 1 0,1-1 0,-1 0-1,1 0 1,0 0 0,0-1 0,0 1 0,0-1-1,0 1 1,0-1 0,0 0 0,0 0-1,1 0 1,-1-1 0,0 1 0,1-1 0,-1 0-1,0 1 1,1-2 0,-1 1 0,0 0 0,1-1-1,-1 1 1,0-1 0,1 0 0,-1 0-1,0-1 1,0 1 0,0 0 0,0-1 0,0 0-1,0 0 1,-1 0 0,1 0 0,3-3 0,14-15-685,20-25 0,-27 28 719,1 2 0,1-1 0,30-24 0,-44 39 34,1 1-1,-1-1 1,1 0-1,-1 0 1,0 1-1,1-1 1,0 0-1,-1 1 1,1 0 0,-1-1-1,1 1 1,-1 0-1,1 0 1,0 0-1,-1 0 1,1 0-1,0 0 1,-1 0 0,1 1-1,-1-1 1,1 0-1,-1 1 1,1-1-1,-1 1 1,1 0-1,-1 0 1,1-1 0,-1 1-1,0 0 1,1 0-1,-1 0 1,0 1-1,2 1 1,3 4 15,0 1 1,0 0-1,-1 0 0,7 13 1,-3-6 21,0 0-129,6 10 227,15 32-1,-26-48-301,-1 0 0,0 0 0,0 0 0,-1 1 0,0 0 0,-1-1 0,1 16 0,-2-14-1696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0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 19604,'0'0'9314,"0"-16"-9314,-3 16-960,0 0 496,-3 0-312,3 0-1153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0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12 22261,'-45'-11'6609,"45"14"-7825,0 2-6434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0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25822,'0'0'5491,"1"-7"-5376,9-38-59,-6 94 44,-5-24-76,1 0 0,1 1 0,2-1 0,0 0 0,2 0 0,0-1 0,11 28 0,28 36 4,-11-26 5,-30-55-23,-21-28-346,2-2-394,1 0 1,0-2-1,-12-31 1,6 8-4995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0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1 183 23773</inkml:trace>
  <inkml:trace contextRef="#ctx0" brushRef="#br0" timeOffset="1">1 183 23773,'1'-5'614,"1"-1"-1,0 1 1,1-1-1,-1 1 1,1 0-1,3-5 1,0 2-332,1-1-1,0 2 1,0-1 0,0 1 0,11-8 0,0 3-140,-1 0 0,2 1 0,34-15 1,-39 21-75,0 0 0,0 1 1,1 0-1,0 2 0,-1-1 0,1 2 1,0 0-1,0 0 0,0 2 0,16 1 1,-27-1-59,0 0 0,0 0 0,0 0 0,-1 0 1,1 0-1,0 1 0,-1 0 0,1 0 0,-1 0 0,1 0 1,-1 0-1,0 0 0,0 1 0,0 0 0,2 3 1,-1-1 0,-1 0 1,1 0-1,-1 0 1,0 0 0,-1 1-1,0-1 1,0 1 0,0 0-1,2 8 1,-3-5 0,1 0 0,-2 0 0,1 1 0,-1-1 0,0 1 0,-1-1 0,0 0 0,-1 0 0,0 1 0,0-1-1,-1 0 1,-7 17 0,3-16-6,0 1-1,0-1 1,0 0-1,-2 0 1,1-1-1,-1-1 1,0 1-1,-1-1 1,0-1-1,0 1 1,-1-2-1,0 0 1,0 0-1,-12 4 0,1-2-18,0-1 0,0-1 0,-1-1-1,1-2 1,-1 0 0,-40 0 0,62-3-8,0 0 1,1 0-1,-1 0 0,1 0 1,-1 0-1,1 0 1,-1 0-1,1 0 0,-1 0 1,1 0-1,-1 0 1,1 0-1,-1-1 0,1 1 1,-1 0-1,1 0 1,-1-1-1,1 1 0,-1 0 1,1-1-1,0 1 1,-1 0-1,1-1 0,-1 1 1,1 0-1,0-1 1,0 1-1,-1-1 0,1 1 1,0-1-1,0 1 1,-1-1-1,1 1 0,0-1 1,0 1-1,0-1 1,0 1-1,0-1 0,0 1 1,0-1-1,0 0 1,0 1-1,0-1 0,0 1 1,0-1-1,0 1 1,0-1-1,1 0 0,-1-6-630,0-6-2177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0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30374,'0'0'1502,"1"23"-1486,7 70-11,-7-89-3,-1 0 0,1-1 0,0 1-1,0 0 1,0-1 0,0 1 0,0-1-1,3 5 1,-2-6 0,-1-1 1,0 0-1,0 0 1,0 0-1,1 1 1,-1-1-1,0 0 1,1-1-1,-1 1 0,3 1 1,4 3 12,-2-3-92,0 0 0,0-1 0,0 1 0,0-1 0,0 0 0,0 0 0,0-1 1,1 0-1,-1 0 0,0-1 0,7 0 0,-11 0-164,0 0 0,1 0 1,-1 1-1,0-1 0,0-1 0,1 1 1,-1 0-1,2-2 0,-2 1 119,0 1 1,0-1-1,0 1 0,0 0 0,0 0 0,1 0 1,-1 0-1,0 0 0,0 1 0,0-1 0,1 1 1,3-1-1,-5 1 226,0 0 0,1 0 0,-1-1-1,1 2 1,-1-1 0,1 0 0,-1 0 0,0 0 0,1 1 0,-1-1 0,0 0 0,1 1 0,-1-1 0,0 1-1,1 0 1,-1 0 0,0-1 0,0 1 0,0 0 0,0 0 0,0 0 0,0 0 0,0 0 0,0 0-1,0 0 1,0 1 0,0-1 0,-1 0 0,1 0 0,-1 1 0,1-1 0,-1 0 0,1 1 0,0 1 0,2 5-119,6 11 252,-1 0-95,0-1 0,20 29-1,-24-41-134,1-1 0,-1 0 0,1 0 0,0 0-1,0 0 1,0-1 0,1 0 0,0 0 0,0 0-1,0-1 1,12 5 0,-3-3-5,0-1 0,0-1 0,0 0 0,1-1 0,-1-1 0,1-1 1,-1 0-1,0-1 0,1 0 0,28-7 0,-37 5-2,-1 1 1,0-1-1,0 0 1,-1 0-1,1 0 1,-1-1-1,1 0 1,-1 0-1,0 0 1,5-7-1,-7 7 2,0 1-1,0-1 0,0 0 1,-1 0-1,1 0 1,-1-1-1,0 1 0,0 0 1,-1-1-1,1 0 1,-1 1-1,0-1 1,-1 0-1,1-7 0,0 6 11,-1-1-1,-1 0 1,0 0-1,1 1 1,-4-10-1,3 13-4,-1-1 0,1 1 1,-1 0-1,0 0 0,0 0 0,0 0 0,-1 0 0,1 0 1,0 0-1,-1 1 0,-4-4 0,-3-1 9,0 0-1,0 0 0,-1 1 1,0 0-1,-1 1 1,1 0-1,-1 0 0,-20-3 1,11 4-24,0 0 0,-1 2 1,1 1-1,-27 2 0,46-1 5,1 0 0,-1 0 0,1 0-1,-1 1 1,1-1 0,-1 0 0,1 1 0,-1 0-1,1-1 1,-1 1 0,1 0 0,0 0 0,-1-1-1,1 1 1,0 0 0,0 0 0,0 1 0,0-1-1,0 0 1,0 0 0,0 0 0,0 1 0,0-1-1,0 1 1,1-1 0,-1 0 0,1 1 0,-1 1-1,0 1-25,0 1 0,0-1 0,0 1-1,1-1 1,0 1 0,0 0 0,0-1-1,2 9 1,-2-12 12,1 0 1,-1 1-1,1-1 0,-1 0 1,1 1-1,-1-1 0,1 0 0,-1 0 1,1 0-1,0 0 0,0 0 1,0 1-1,0-1 0,0-1 1,0 1-1,0 0 0,0 0 1,0 0-1,0 0 0,2 0 0,26 7-357,-22-7 251,36 4-1075,-2-4-898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0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30591,'0'0'585,"11"21"-409,1 0-138,54 111 91,-33-65-58,-8-16-6,33 92 1,-56-129 242,-2-9-5845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2:0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23277,'0'-3'6839,"0"-12"-7101,0 12 222,0 1 0,0-1 0,1 0 0,-1 1 0,1-1 0,0 1-1,-1-1 1,1 1 0,0-1 0,0 1 0,1 0 0,-1-1 0,0 1-1,1 0 1,0 0 0,-1 0 0,1 0 0,0 0 0,0 1 0,3-3 0,-4 3 117,1 1 0,-1-1 1,1 1-1,-1 0 1,1-1-1,-1 1 0,1 0 1,0 0-1,-1 0 1,1 0-1,-1 0 1,4 1-1,6 0 53,8-4 64,31-10 1,4 0-72,74-5-28,164-1 0,-216 15-78,216 1 18,58-4 170,-239 4-279,-111 3 57,1 0 0,-1 0 0,0 0 1,0 0-1,0 0 0,0 0 0,0 0 0,1 0 0,-1-1 0,0 1 0,0 0 0,0 0 0,0 0 0,1 0 0,-1 0 0,0 0 0,0 1 0,0-1 0,0 0 1,0 0-1,1 0 0,-1 0 0,0 0 0,0 0 0,0 0 0,0 0 0,0 0 0,1 0 0,-1 0 0,0 0 0,0 1 0,0-1 0,0 0 0,0 0 0,0 0 0,0 0 1,1 0-1,-1 0 0,0 1 0,0-1 0,0 0 0,0 0 0,0 0 0,0 0 0,0 1 0,0-1 0,0 0 0,0 0 0,0 0 0,0 0 0,0 0 0,0 1 1,0-1-1,0 0 0,0 2-485,0 8-2484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0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30799,'0'0'1112,"146"-16"-1376,-87 5 304,3 3-40,-2-2-24,-7-1-32,13-2-104,-16 5-648,-11 2-8050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0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12 31031,'0'0'510,"0"11"-450,-1 5-49,0 0-2,0 0 0,2 22 0,0-33-7,0 0 0,-1 0 0,1-1 0,1 1 0,-1-1 0,1 1 0,-1-1 0,1 0 1,1 1-1,-1-1 0,0 0 0,1 0 0,6 6 0,-5-6-5,1 0 0,0 0 0,0 0 1,0-1-1,0 1 0,1-2 0,0 1 0,-1 0 0,12 2 0,-5-2-3,0-1-1,-1-1 1,1 0-1,13 0 1,-23-1 6,-1 0 0,0 0 1,0-1-1,0 1 0,0 0 0,1 0 1,-1-1-1,0 1 0,0-1 1,0 1-1,0-1 0,0 1 0,0-1 1,0 1-1,0-1 0,0 0 1,0 0-1,0 0 0,0 1 0,0-1 1,-1 0-1,1 0 0,0 0 1,-1 0-1,1 0 0,-1 0 1,1 0-1,-1-1 0,1 1 0,-1 0 1,1-2-1,0-3 3,0-1 0,-1 0-1,0 0 1,0-10 0,0 4-1,-1 9 0,1 0 0,0 0 0,-1 0 0,0 0-1,0 0 1,0 0 0,0 0 0,0 0 0,-1 1 0,0-1 0,0 0 0,0 1 0,0 0-1,-1-1 1,-2-2 0,0 0 2,-1 1 0,0 0 0,0 0 0,0 1-1,-1 0 1,1 0 0,-12-5 0,0 2 8,0 1 0,0 0-1,-1 2 1,1 0 0,-34-2 0,47 5-22,-14 1-8,19 0 12,0 0 0,-1 0 0,1 0 0,-1 0 0,1 0-1,0 0 1,-1 0 0,1 0 0,-1 0 0,1 0 0,0 1 0,-1-1 0,1 0 0,0 0 0,-1 0-1,1 1 1,0-1 0,-1 0 0,1 0 0,0 1 0,-1-1 0,1 0 0,0 1 0,0-1 0,-1 0 0,1 1-1,0-1 1,0 0 0,0 1 0,0-1 0,-1 1 0,1-1 0,0 0 0,0 1 0,0 5-62,0-1 1,0 1-1,1-1 1,0 0 0,0 1-1,0-1 1,0 0-1,1 0 1,0 0-1,0 0 1,0 0 0,1 0-1,0 0 1,0-1-1,4 6 1,20 22-1907,-3-6-2755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0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30390,'0'0'1608,"-24"11"-1562,-76 33-30,73-27-13,26-17-3,1 1 0,0-1 0,0 0 0,-1 1 0,1-1 0,0 0 0,0 1 0,0-1 0,-1 1 0,1-1 0,0 0 0,0 1 0,0-1 0,0 1 0,0-1 0,0 0 0,0 1 0,0-1 0,0 1 0,0-1 0,0 0 0,0 1 0,0 0 0,0 3 0,-1 2-9,1 0 0,0-1 0,-1 1-1,2-1 1,-1 1 0,1-1 0,-1 1 0,4 9 0,-3-12-3,1 0 0,0 0 0,-1 0 0,1-1 1,0 1-1,0 0 0,0-1 0,1 1 0,-1-1 0,1 0 0,-1 0 0,1 0 0,0 0 1,0 0-1,5 2 0,6 1-71,0-1 0,0 0 0,0-1 0,1 0 0,-1-1 0,1-1 0,-1-1 0,17 0 1,-24 0 1,35-3-921,-5-8-834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0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29398,'0'0'2202,"-3"0"-2126,3 0-76,-1 0 1,1 0-1,-1 1 0,1-1 0,-1 0 1,1 0-1,-1 0 0,1 1 0,-1-1 1,1 0-1,-1 1 0,1-1 0,-1 0 1,1 1-1,-1-1 0,1 0 0,0 1 1,-1-1-1,1 1 0,0-1 1,-1 1-1,1-1 0,0 1 0,0-1 1,-1 1-1,1-1 0,0 1 0,0-1 1,0 2-1,-2 25 14,2-19-8,1-1 0,0 1-1,1-1 1,0 1-1,3 8 1,0-8-6,-1-1 0,1 0 0,1 0 0,-1 0 0,1-1 0,0 0 0,1 0 0,-1-1 0,1 1 0,0-1 0,1-1 0,-1 0 0,1 0 0,0 0 0,0-1-1,11 4 1,-4-3 0,-1 0-1,1-1 1,0-1-1,0 0 1,0-1-1,1 0 1,-1-1-1,24-4 1,-38 4 4,1 0 0,-1 0 0,1 0 0,0 0 0,-1-1 0,1 1 0,-1-1 0,1 1 0,-1-1 0,0 0 0,1 1 0,-1-1 0,1 0 0,-1 0 0,0 0 0,0 0 0,0 0 0,0 0 0,1-1 0,-1 1 0,-1 0 0,1 0 0,0-1 0,0 1 0,0-1 1,-1 1-1,1-1 0,-1 1 0,1-1 0,-1 1 0,0-1 0,1 1 0,-1-1 0,0 1 0,0-1 0,0-2 0,-1 0 5,0 0 1,0 0-1,0 1 1,0-1-1,-1 1 1,1-1 0,-1 1-1,0 0 1,0-1-1,0 1 1,0 0-1,-1 0 1,1 1-1,-6-5 1,1 1-22,-1 0 0,1 1 0,-1 1 1,0-1-1,0 1 0,-1 1 0,1-1 0,-1 1 1,-13-2-1,18 4-31,0 0 0,1 1 0,-1-1 0,0 1 0,0 0 0,0 0 0,0 1 0,1-1 0,-1 1 0,0 0 0,0 0 0,1 0 0,-1 0 0,0 0 0,1 1 0,-1 0 0,1 0 0,0 0 0,0 0 0,0 0 0,0 1 0,0-1 0,0 1 1,-3 4-1,-10 17-1490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0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31031,'0'0'730,"0"10"-688,0-4-40,0 38 59,1 0-1,3 0 0,10 54 1,-7-76-48,0 1 0,2-1 0,0 0 0,2-1 0,18 29 0,-8-20-161,1-2 0,49 50 0,-58-65-420,-8-4-827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3161,'0'0'8113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1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57 19412,'-50'-56'4265,"41"58"-2977,0-2-960,3 6-328,-3-6-104,3 5-272,0 0-376,0 3-560,-3 0-689,3 0-711,0 0 1960,3 0 752,-3 3 0,3-3-1769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4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25822,'0'0'1336,"3"0"-579,-3 3-392,0 0 0,0 0 0,-1 0-1,1 0 1,-1 0 0,0 0 0,-2 4-1,-1 6-289,-6 42 175,2 0-1,-1 61 1,9 114-195,1-105-862,-3-113-872,-7 1-2302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48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29886,'0'0'966,"10"-9"-774,7-5-133,0 0 0,0 1 0,2 1 0,28-14 0,3 5-30,221-78-98,-258 96-168,0 0 1,0 2 0,1 0-1,17 0 1,-17 1-1307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4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27 28886,'0'0'2193,"3"0"-2140,128 0-96,-131 0 126,0 0-75,0-1 1,0 1-1,0-1 0,1 1 1,-1 0-1,0-1 1,0 1-1,0-1 0,0 1 1,0-1-1,0 1 0,-1 0 1,1-1-1,0 1 1,0-1-1,0 1 0,0 0 1,0-1-1,-1 1 0,1-1 1,0 1-1,0 0 1,-1-1-1,1 0 0,-7-2-14,0 1 0,0-1 0,0 1 0,-1 0 0,1 1 0,0 0 0,-1 0 0,1 1 0,-1-1 0,1 2 0,-1-1 0,-11 3 0,17-3 7,1 1 0,-1 0 1,1-1-1,-1 1 0,1 0 1,0 0-1,-1 0 0,1 0 1,0 0-1,0 0 0,0 0 1,0 1-1,0-1 0,0 0 1,0 0-1,0 1 0,0-1 1,1 1-1,-1-1 0,0 1 1,1-1-1,0 1 0,-1-1 1,1 1-1,-1 3 0,0 5 17,0 1 0,1 19 0,0-19-16,1-7-1,-1 0 0,1 0 0,0 1 0,0-1 0,0 0 0,0 0 0,1 0 0,0 0 0,0 0 0,0-1-1,0 1 1,0 0 0,1-1 0,-1 0 0,1 1 0,0-1 0,0 0 0,1-1 0,-1 1 0,0 0 0,1-1 0,0 0-1,5 3 1,0-1-14,1 1 0,-1-2 0,1 1 0,0-1 0,0-1 0,0 0 0,1 0-1,18 0 1,-16-2-207,1 0 0,-1 0-1,0-1 1,1-1 0,-1 0 0,0 0-1,0-2 1,0 0 0,0 0-1,22-12 1,-6-3-3257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2:07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30094,'0'0'1458,"1"-3"-1462,0 1 3,-1 1 0,1 0 0,0-1-1,0 1 1,0 0 0,0 0 0,0 0 0,0-1 0,0 1 0,0 0-1,1 1 1,-1-1 0,0 0 0,1 0 0,-1 0 0,0 1 0,1-1-1,-1 1 1,1-1 0,-1 1 0,1 0 0,-1-1 0,1 1 0,3 0-1,50-1 3,-32 2-2,2-1-1,-1 1 1,0 1-1,1 0 1,26 8-1,-42-7 0,1 0 1,-1 0-1,0 1 0,-1 0 0,1 1 1,-1 0-1,0 0 0,0 1 0,0 0 1,-1 0-1,0 0 0,0 1 0,9 12 1,-11-12 7,-1 0 1,1 0 0,-1 1 0,-1 0-1,1 0 1,-1 0 0,0 0 0,-1 0-1,0 1 1,-1-1 0,1 1 0,-1-1-1,-1 1 1,0 0 0,0-1 0,-1 1-1,-2 13 1,0-17 3,1 0 0,-1 0-1,0 0 1,0-1 0,-1 1 0,1-1 0,-1 0-1,0 0 1,0 0 0,0-1 0,-1 1 0,1-1-1,-6 3 1,-27 24-74,36-28 12,-1 0 0,1 0 1,0 0-1,0 0 0,0 1 0,0-1 0,0 0 0,1 1 0,-1-1 0,1 0 0,-1 1 0,1-1 0,0 4 0,-1 7-944,-2 3-2148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4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 28398,'0'0'2442,"-3"-1"-2207,1 1-220,-1-1 0,0 1 0,1 0 0,-1 0 0,1 1 0,-1-1 0,0 0 0,1 1 0,-1 0 0,1-1 0,-1 1 0,1 0 0,0 1 0,-1-1 0,1 0 0,0 1 0,0-1 0,0 1 0,0-1 0,0 1 0,0 0 0,0 0 0,0 0 0,1 0 0,-1 0 0,1 0 0,-1 1 0,0 3 0,0-4-10,1 1-1,-1-1 1,1 1-1,0-1 0,0 1 1,0 0-1,1-1 1,-1 1-1,0 0 1,1 0-1,0 0 0,0 0 1,0-1-1,0 1 1,0 0-1,0 0 1,1 0-1,0 0 0,-1-1 1,1 1-1,0 0 1,0-1-1,0 1 1,1-1-1,-1 1 0,1-1 1,-1 1-1,3 1 1,7 5-18,0 0 0,0-1 0,1 0 1,0-1-1,1-1 0,-1 0 0,16 5 0,-8-4-40,0-1-1,0-1 0,0-1 1,28 2-1,-47-6 41,14 2-123,0-2 0,21-1 0,-33 0-21,1 1 1,0-1-1,-1 1 1,1-1-1,-1 0 1,0-1-1,1 1 1,-1 0-1,0-1 0,0 0 1,0 0-1,0 0 1,0 0-1,0 0 1,3-4-1,8-16-3268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5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20908,'0'0'9832,"6"8"-9493,24 37-51,31 59 0,-50-82-258,9 20 12,42 63 0,-61-103-52,0-1 1,0 1-1,1-1 0,-1 1 0,0-1 0,1 1 0,-1-1 0,1 1 0,-1-1 0,1 0 0,0 0 0,0 0 0,-1 0 0,1 0 0,0-1 0,0 1 0,0 0 0,0-1 0,0 1 0,0-1 0,0 0 0,0 0 0,0 0 0,0 0 1,0 0-1,0 0 0,0 0 0,0-1 0,0 1 0,0-1 0,2 0 0,3-2 2,-1 0 1,0-1 0,0 0-1,0 0 1,0 0 0,-1-1-1,7-6 1,-8 6 12,1 1 0,0 0 0,-1 0 0,2 0 1,-1 1-1,0-1 0,1 2 0,7-4 0,-11 5 1,0 0-1,0 1 0,1-1 1,-1 1-1,0 0 1,1 0-1,-1 0 1,0 0-1,1 0 1,-1 0-1,0 1 1,0-1-1,1 1 1,-1 0-1,0 0 0,0-1 1,0 1-1,0 0 1,0 1-1,0-1 1,0 0-1,0 1 1,0-1-1,0 1 1,1 2-1,7 7 26,0 1-1,-1 0 1,-1 0-1,0 1 0,-1 0 1,10 25-1,-3-1-6,11 54 0,-13-61-446,-4-19-2522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50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30318,'0'0'1443,"0"4"-1420,1 15 0,1-1-1,1-1 1,0 1-1,1 0 1,1-1-1,11 25 0,54 101 5,-67-136-35,-2-5 3,0 0 0,0 0 0,0 0-1,0 0 1,0 0 0,0-1 0,0 1 0,0 0 0,1 0 0,-1-1-1,1 1 1,-1-1 0,1 1 0,0-1 0,-1 0 0,1 0 0,0 0-1,0 0 1,0 0 0,0 0 0,3 1 0,-5-9-19,0-7 18,0 7-13,0 0-1,0-1 0,1 1 1,2-12-1,-2 16 12,0 0 0,0 0 0,1 0 0,-1 0 0,1 1 0,-1-1 0,1 0 1,0 1-1,0-1 0,0 1 0,1 0 0,-1-1 0,6-2 0,12-8-431,1 0 0,0 2-1,1 1 1,34-12 0,-33 15-1663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5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4 140 22989,'0'0'8072,"18"4"-7846,60 12-56,-75-16-162,0 1-1,1-1 0,-1 1 0,1-1 0,-1 0 1,0 0-1,1-1 0,-1 1 0,0-1 1,1 1-1,-1-1 0,0 0 0,0-1 0,1 1 1,-1 0-1,0-1 0,0 0 0,-1 1 1,1-1-1,0 0 0,-1-1 0,1 1 0,-1 0 1,4-4-1,4-5 4,1 1-8,0 0 0,14-18 0,-23 24 0,1 1 1,-1-1-1,0 0 1,1 0 0,-2 0-1,1 0 1,0 0-1,-1 0 1,0-1-1,0 1 1,0 0 0,0-9-1,-1 13-1,0-1 0,-1 0 0,1 1 0,0-1 0,0 1 0,-1-1 0,1 1 0,-1-1 0,1 1 0,0-1 0,-1 1 0,1-1 0,-1 1 0,1 0 0,-1-1 0,1 1 0,-1 0 0,0-1 0,1 1 0,-1 0 0,1 0 0,-1-1 0,0 1 0,1 0 0,-1 0 0,0 0 0,1 0 0,-1 0 0,0 0 0,-25-1 19,22 1-14,-9 0 5,0 0-1,0 1 1,-20 5-1,26-5-7,1 1 0,0 1-1,0-1 1,0 1-1,0 0 1,0 1 0,1-1-1,-11 9 1,10-7-2,-1 1 1,1 0 0,0 0-1,1 0 1,-1 0 0,1 1-1,0 0 1,1 0 0,0 0-1,0 1 1,0 0 0,1-1-1,0 1 1,1 0 0,0 1-1,0-1 1,-1 17 0,2-21-5,1 0 1,1 1-1,-1-1 0,0 0 1,1 1-1,0-1 1,0 0-1,0 0 0,1 1 1,2 5-1,-1-6-1,0 0-1,1 0 1,-1-1-1,1 1 1,0-1-1,0 0 1,0 0-1,8 5 0,-3-3-2,0-1 0,0 0 0,1 0-1,-1-1 1,1 0 0,0 0-1,0-1 1,10 1 0,83 1-146,-86-4 95,-4-1-126,-1-1 0,1 0 0,-1 0 0,1-1 0,-1-1 0,0 0 0,-1-1 0,1 0 0,-1-1 0,0 0 0,15-11 0,12-9-2827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5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30903,'0'0'961,"-7"19"-922,-23 65-34,28-78-6,1 0 0,-1 0-1,1 1 1,1-1 0,-1 0-1,1 0 1,0 1 0,0-1 0,1 0-1,0 0 1,0 0 0,1 1-1,2 8 1,-2-11-7,1 1 0,-1-1 0,1 1 0,0-1 0,0 0 0,0 0 0,0 0 0,1-1 0,0 1 0,0-1 0,0 0 0,0 0 0,0 0 0,5 2-1,-7-4-5,0 0-1,1 0 0,-1 0 0,0 0 0,0 0 1,1-1-1,-1 1 0,1-1 0,-1 0 0,0 0 1,1 0-1,-1 0 0,1 0 0,3-1 0,-5 1 12,0-1-1,1 1 1,-1-1 0,0 1-1,0-1 1,1 1-1,-1-1 1,0 0-1,0 0 1,0 0 0,0 1-1,0-1 1,0 0-1,0 0 1,0 0-1,-1-1 1,1 1-1,0 0 1,0 0 0,-1 0-1,1-1 1,-1 1-1,1 0 1,-1-2-1,4-21 0,-2 0 0,0 0 0,-2-27 0,-1 23-13,1 20 21,0 1 0,0-1-1,-1 1 1,-3-11 0,4 17 14,-1-1 1,1 1-1,0-1 1,-1 1 0,0 0-1,1-1 1,-1 1-1,0-1 1,0 1-1,1 0 1,-1 0-1,0 0 1,0 0-1,0-1 1,-1 1-1,1 0 1,0 1-1,0-1 1,0 0 0,-1 0-1,1 0 1,0 1-1,-1-1 1,1 1-1,-1-1 1,1 1-1,-1 0 1,1-1-1,-3 1 1,4 18-43,2-11 24,-1 1 0,2 0 1,-1-1-1,1 0 0,0 1 1,0-1-1,1 0 0,0-1 1,0 1-1,1-1 0,-1 0 0,8 8 1,9 7-9,42 36 0,-44-43 0,1 0 1,0-1-1,35 17 1,-43-24-76,1-1 1,-1 0-1,1-1 0,1-1 1,-1 0-1,0-1 1,25 2-1,-36-4-25,0 0 0,1 0 0,-1 0-1,0-1 1,0 1 0,0 0 0,1-1 0,2 0-1,-4-1-113,1 1 0,-1 0-1,0 0 1,1 0-1,-1-1 1,0 1-1,0 0 1,0-1-1,2-2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51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28646,'0'0'2609,"21"29"-2393,66 96-90,-69-98-68,-1 0 0,22 51 0,-16-31 6,-9-17-53,-6-13-16,0-1 0,16 23 0,-24-38-35,1 0 1,0 0 0,0 0 0,0 0-1,0 0 1,0-1 0,0 1-1,0 0 1,0-1 0,0 1-1,0 0 1,0-1 0,0 1-1,0-1 1,0 0 0,1 1 0,-1-1-1,0 0 1,0 0 0,0 1-1,1-1 1,-1 0 0,0 0-1,0-1 1,1 1 0,-1 0 0,0 0-1,0 0 1,0-1 0,2 0-1,0 0-200,0-1 0,0 1 0,0-1 0,-1 0 0,1 0 1,-1 0-1,1 0 0,-1 0 0,4-5 0,9-11-3080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5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25942,'0'0'5274,"16"19"-5002,47 62-55,-58-74-193,-1 0 0,0 1 0,0-1 0,0 1 0,-1 0 0,0-1 0,-1 1 0,1 0 0,0 9 0,5 17 42,-4-20-50,-3-10-22,0 1 1,1-1-1,-1 1 0,1-1 1,0 0-1,0 1 1,0-1-1,1 0 0,3 5 1,-5-10-17,-1 1 0,0 0 1,0 0-1,1 0 0,-1 0 0,0 0 1,0-1-1,1 1 0,-1 0 0,0 0 1,0 0-1,0 0 0,0-1 0,1 1 1,-1 0-1,0 0 0,0-1 0,0 1 1,0 0-1,0 0 0,1-1 0,-1 1 1,0 0-1,0-1 0,0 1 0,0 0 1,0 0-1,0-1 0,0 1 0,0 0 1,0 0-1,0-1 0,0 1 0,0 0 1,0-1-1,-1 1 0,1 0 0,0 0 1,0-1-1,0 1 0,0-1-18,0-21-4108,0-7-12949</inkml:trace>
  <inkml:trace contextRef="#ctx0" brushRef="#br0" timeOffset="1">0 86 30118,'9'-85'465,"9"90"-2786,0 3 1041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5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30807,'0'0'648,"0"25"-460,0 171-91,-1-157-24,4 79 70,-1-102-137,0 0 1,1 0-1,1 0 1,0 0-1,8 17 1,-7-22-23,23 49 84,-25-55-102,0-1 0,0 1 0,0-1 0,0 1 0,1-1 0,0 0 0,0 0 0,0 0 0,6 3 0,-4-6-1524</inkml:trace>
  <inkml:trace contextRef="#ctx0" brushRef="#br0" timeOffset="1">0 348 30431,'0'0'1336,"128"-13"-1496,-68 2 160,2 1-16,18-6-128,-14 2-328,-16 1-1257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8:5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31695,'0'0'265,"10"20"-273,37 58-20,-45-75 20,-1 0 0,1 0-1,0 0 1,0 0 0,0-1 0,0 1 0,1-1-1,-1 0 1,1 1 0,-1-1 0,1 0-1,0-1 1,0 1 0,0 0 0,0-1-1,0 0 1,0 1 0,0-1 0,1 0-1,-1-1 1,0 1 0,1-1 0,-1 1 0,0-1-1,1 0 1,-1 0 0,0-1 0,7 0-1,0 0-39,-6 0 43,1 0-1,-1 0 0,1 0 0,-1-1 0,0 1 0,0-1 0,0 0 0,0-1 1,0 1-1,6-5 0,-7 4 6,1 0 1,-1 1 0,1-1-1,0 1 1,0 0-1,0 0 1,0 1-1,0-1 1,0 1-1,0 0 1,0 0 0,9-1-1,-8 2 11,1 0 1,-1 1-1,1-1 1,-1 1-1,1 0 0,-1 0 1,0 1-1,1-1 0,-1 1 1,0 1-1,0-1 0,0 1 1,-1-1-1,1 2 1,-1-1-1,1 0 0,-1 1 1,0 0-1,0-1 0,5 9 1,10 11 19,-1 1-1,-1 0 1,-1 1 0,14 31 0,-22-39-4,-1 0 0,-1 0 1,0 0-1,-2 1 0,0 0 0,0 0 1,0 36-1,-3-29 8,-2 33 34,0-56-68,0-1 0,1 1 0,-1 0 0,0-1 0,0 0 0,-1 1 0,1-1 0,0 1 0,0-1 0,-1 0 0,1 0 0,-1 0 0,1 0 0,-1 0 0,1 0 0,-1 0 0,1-1 0,-1 1 0,0 0 0,1-1 0,-1 1 0,0-1 0,0 0 0,-2 1 0,-49 4-41,47-4 28,-46 1-472,-59-5 0,88-2-610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0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0 458 29262,'0'0'1010,"1"-20"347,0 16-1354,1 0-1,-1 0 1,1 0-1,1 0 1,-1 0-1,0 1 1,1-1-1,0 1 1,4-5-1,5-6-1,2-4 2,29-37-24,-2-3 0,-3 0 1,32-67-1,-66 118 25,-1 0 0,-1 0 0,1 0 0,-1 0 0,0-1 0,-1 1 0,1-10 0,-2 16 21,0 9-30,9 358 262,-9-246-1364,0-95-104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3:1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46 108 25958,'0'-13'2849,"0"-16"-2139,0 28-178,-10 12-5911,4-6 7723,6-5-2248,-1-1 0,0 1-1,0-1 1,0 1 0,1-1 0,-1 0 0,0 1 0,1-1 0,-1 0-1,1 0 1,-1 1 0,1-1 0,-1 0 0,1 0 0,0 0 0,-1 0 0,1 0-1,0 1 1,-1-1 0,1-2 0,-7-28 263,5 21-235,2 9-185,-5-17 639,2 15-28,2 12-458,1 15-11,1 0 0,1 0 0,0 0 1,11 38-1,-3-27-67,-2 1 0,-1 0 0,-2 1 0,1 37 0,-6-74-2,1 0-12,0-1 0,0 1 0,1-1 0,-1 1 1,0-1-1,0 1 0,0-1 0,1 0 0,-1 0 0,0 0 0,0 0 0,0 0 0,0 0 0,-1 0 0,1 0 0,0 0 0,0 0 0,0-2 0,17-30-60,-8 16 47,10-18-12,60-92-256,-79 126 277,1-1 0,0 1 0,-1 0 0,1 0 0,0 0 1,0 0-1,0 0 0,0 0 0,0 0 0,0 0 0,0 1 1,0-1-1,0 1 0,0 0 0,0 0 0,1-1 0,-1 1 1,0 1-1,0-1 0,0 0 0,0 0 0,0 1 0,1-1 1,-1 1-1,0 0 0,0 0 0,0 0 0,-1 0 0,1 0 1,0 0-1,3 2 0,2 8 53,0 0 0,0 1 1,-1 0-1,-1-1 0,9 26 0,12 67 93,-21-77-106,-5-26-64,1 1 0,-1 0 0,0 0 0,1 0 0,-1-1 0,1 1 0,-1 0 0,1-1 0,0 1 0,0 0 0,0-1 0,0 1 0,0-1 0,0 0 0,0 1 0,1-1 0,-1 0 0,0 1 0,1-1 0,-1 0-1,1 0 1,-1 0 0,1 0 0,0-1 0,-1 1 0,1 0 0,0-1 0,-1 1 0,1-1 0,0 1 0,0-1 0,0 0 0,-1 0 0,1 0 0,0 0 0,0 0 0,2-1 0,5 1-1534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08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30935,'0'0'529,"7"-3"-594,-5 2 69,0 0 0,0 0 0,0 0 0,0 0 1,1 1-1,-1-1 0,0 1 0,0-1 0,0 1 0,0 0 1,1 0-1,-1 0 0,0 0 0,0 0 0,0 0 0,1 1 1,-1-1-1,0 1 0,0-1 0,0 1 0,0 0 1,0 0-1,0 0 0,0 0 0,0 0 0,0 0 0,0 1 1,-1-1-1,1 1 0,2 1 0,47 48 82,-1 2 0,-3 2 1,-2 1-1,50 86 0,-84-124-69,-1 1 0,-1 1 0,-1-1 0,0 2 0,-2-1 1,0 1-1,-2-1 0,0 2 0,-1-1 0,-1 0 0,-1 30 0,-2-40-9,0 1-1,-1-1 1,-1 0-1,0 0 1,-1 0-1,0 0 0,0-1 1,-1 1-1,0-1 1,-9 13-1,-12 12 1,-40 45 0,38-48-11,-122 157-745,107-139-1053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1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78 151 25669,'0'0'4389,"-4"-12"-4307,-14-38-81,17 47 1,-1-1 0,2 1 0,-1 0 0,0 0 0,1-1 0,-1 1 0,1 0 0,0-1-1,0 1 1,0-1 0,1 1 0,-1 0 0,2-5 0,-1 6 13,0 0 0,0 0-1,0 1 1,0-1 0,0 0 0,0 1-1,1-1 1,-1 1 0,1-1-1,-1 1 1,1-1 0,-1 1 0,1 0-1,0 0 1,0 0 0,2-1 0,4-1 41,0 1 1,1 0 0,-1 0-1,1 1 1,0 0 0,-1 1-1,12 0 1,-17 0-56,0 0 22,0 1 0,0-1-1,-1 1 1,1 0 0,0 0-1,0 0 1,0 0 0,-1 0-1,1 1 1,0-1 0,-1 1-1,1 0 1,-1 0 0,0 0-1,0 0 1,0 0 0,0 0-1,0 0 1,0 1 0,0-1-1,-1 1 1,1-1 0,-1 1-1,2 4 1,1 3-3,0 0 0,-1 0 1,0 1-1,0-1 0,1 17 0,-1-7-5,-2 0 0,0 0 0,-1 0 0,-1 0-1,0 0 1,-2 0 0,0 0 0,-2 0-1,0-1 1,-1 0 0,-11 24 0,-6 3 44,-1-1 1,-2-1-1,-2-2 1,-66 76-1,92-116-50,-5 7-161,17-8 21,-4-1 173,7 0-39,21 1 25,0-2 0,1-1 0,62-12 0,59-34-54,-56 8-3541,-68 24-9244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1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46 31711,'0'0'-44,"-2"-7"-508,1 1 556,1 4-3,-1 1 0,1-1 0,-1 1 0,1-1 0,0 1 0,0-1 0,0 1 0,0-1 0,0 0 0,0 1 0,0-1-1,1-2 1,0 4 0,0-1-1,0 0 0,0 0 1,0 0-1,0 0 1,0 1-1,0-1 0,0 1 1,0-1-1,0 0 0,0 1 1,0 0-1,0-1 0,1 1 1,-1 0-1,0-1 0,0 1 1,0 0-1,1 0 1,-1 0-1,0 0 0,0 0 1,2 1-1,2-1 24,-1 1-1,1-1 1,-1 1-1,1 1 1,-1-1-1,0 0 1,1 1 0,-1 0-1,0 0 1,0 0-1,0 1 1,0-1-1,-1 1 1,6 4 0,5 7 49,-1 0 0,14 18 0,-10-11-37,109 142 120,-104-130-138,-2 2 0,-1 0 0,16 43 0,-30-64-12,-1 0-1,0 0 0,-1 0 0,-1 1 1,0-1-1,-1 1 0,0-1 0,-2 1 0,1 0 1,-2-1-1,0 1 0,-1-1 0,0 0 0,-1 1 1,0-2-1,-1 1 0,-1 0 0,-1-1 0,-11 18 1,-75 110-261,51-83-269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1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31455,'0'0'294,"5"-12"-347,-3 6 58,0 0-4,0 1 0,0-1 0,1 1 0,0-1 0,0 1 0,0 0 0,1 0-1,0 1 1,0-1 0,0 1 0,0 0 0,1 0 0,-1 0 0,8-4 0,12-6-1,0 1 1,1 1-1,1 2 0,0 0 1,1 2-1,-1 0 0,2 2 1,-1 1-1,0 2 0,40-1 1,-66 4-1,0 0 0,-1 0-1,1 0 1,0 0 0,-1 0 0,1 0 0,0 0 0,-1 0 0,1 1 0,0-1-1,-1 0 1,1 0 0,-1 1 0,1-1 0,0 1 0,-1-1 0,1 0 0,-1 1 0,1-1-1,-1 1 1,0-1 0,1 1 0,-1-1 0,1 1 0,-1 0 0,0-1 0,1 2-1,-1 0 1,1 0 0,-1 0-1,1 0 1,-1 0 0,0 0-1,0 0 1,0 0 0,0 0-1,0 3 1,-1 1 5,0-1 0,-1 1-1,1-1 1,-1 1 0,0-1 0,-5 10-1,-11 8 19,0-1 0,-2-1 0,-41 36 0,42-40-29,19-17-5,0 0 0,0 0 0,0 0 0,-1 0 0,1 0 0,0 0-1,0 1 1,0-1 0,0 0 0,0 0 0,0 0 0,0 0 0,0 1 0,0-1 0,0 0 0,-1 0 0,1 0 0,0 0 0,0 1 0,0-1 0,0 0 0,0 0 0,0 0 0,0 1 0,0-1 0,0 0 0,1 0 0,-1 0 0,0 0-1,0 1 1,0-1 0,0 0 0,0 0 0,0 0 0,0 0 0,0 1 0,0-1 0,0 0 0,1 0 0,-1 0 0,0 0 0,0 0 0,0 0 0,0 1 0,0-1 0,1 0 0,-1 0 0,0 0 0,0 0 0,0 0 0,0 0-1,1 0 1,-1 0 0,0 0 0,0 0 0,0 0 0,1 0 0,-1 0 0,0 0 0,17 3-47,-13-2 23,13 2 28,0 1 1,0 1-1,0 0 1,-1 1-1,27 15 1,-37-18 19,0 0 0,-1 1 0,1 0 0,-1 0-1,0 1 1,0-1 0,-1 1 0,1 0 0,-1 1 0,0-1 0,-1 1 0,1-1 0,-1 1 0,0 0 0,-1 0 0,1 1 0,-1-1-1,1 8 1,-1-5 19,0 0-1,-1 1 0,0 0 1,0-1-1,-1 1 0,-1-1 0,0 1 1,0-1-1,-1 1 0,0-1 1,0 1-1,-1-1 0,0 0 1,-1 0-1,0-1 0,0 1 1,-1-1-1,0 0 0,-1 0 0,-10 11 1,8-10 0,0 0 1,-1-1-1,0 0 1,0-1-1,-12 8 1,15-12-27,1-1 1,0 1-1,-1-1 0,0 0 1,1 0-1,-1 0 1,0-1-1,0 0 1,0 0-1,0 0 1,0-1-1,-6 0 1,10-1-18,0 1 1,0 0 0,1-1-1,-1 0 1,0 1 0,1-1-1,-1 0 1,0 0 0,1 0 0,-1 0-1,1 0 1,-1-1 0,1 1-1,0 0 1,0 0 0,-1-1 0,1 1-1,0-1 1,0 1 0,-1-3-1,-15-38-417,13 31 203,-9-24-901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1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27438,'0'0'4505,"1"25"-4797,0-10 320,-1 5-8,1 0 1,1 1-1,1-1 0,0 0 1,2 0-1,0 0 0,10 21 0,40 78-3,30 76 65,-74-164-66,-1 1 0,-1 0 0,-2 1 0,4 47 0,-8-41-73,-1 0-1,-2 0 1,-2 1 0,-1-1-1,-17 73 1,-9-23-596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1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30230,'0'0'863,"-15"7"-653,-51 22-128,64-28-73,-1 0 0,0 0 0,1 1 0,-1-1 0,1 1 0,-1 0 0,1-1 0,0 1 0,0 0 0,0 0 0,0 1 0,0-1 0,0 0 0,0 1 0,1-1-1,-1 1 1,1-1 0,0 1 0,-1 3 0,-4 7 84,0 0-62,0 1-1,1 0 0,1 0 0,0 1 0,0-1 0,2 1 0,0 0 1,0 0-1,2 23 0,0-36-30,0 1 0,0-1 0,1 0 0,-1-1 0,0 1 0,1 0 0,-1 0 0,1 0 0,0 0 0,0 0 0,0 0 0,0-1 0,0 1-1,0 0 1,0-1 0,0 1 0,1-1 0,1 2 0,0 0 1,0-1 0,0 0 0,1 0 0,-1 0 0,1 0 0,-1-1 0,1 1 0,7 1 0,5 0-11,0-1 0,1-1 0,24 0 0,-33-1-5,0 0-77,-1-1 1,1 0-1,0-1 0,-1 1 1,0-1-1,1-1 0,-1 1 0,0-1 1,0-1-1,0 1 0,-1-1 1,10-7-1,14-8-1862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1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30094,'0'0'1471,"0"20"-1308,-3 134-19,3-104-100,-2-19 0,2 1 0,1-1-1,2 0 1,13 61 0,-13-79-383,-1 1 0,0 0 0,-1 0 0,0 21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1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32151,'0'0'63,"12"17"-401,14 22 385,108 163 62,-101-145-98,50 120 1,-70-141-11,-2 1 1,-1 0 0,-1 0-1,5 71 1,-14 132-5,-3-208-8,-1-1 1,-1 1-1,-2-1 0,-20 56 0,2-27-119,-42 75 1,3-28-331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22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43 9002,'0'0'21547,"-11"-4"-21371,-34-12-20,44 16-145,-1-1-1,0 0 0,0 0 1,0 1-1,0-1 0,0 1 1,0 0-1,0-1 0,1 1 1,-1 0-1,0 0 0,0 0 1,0 1-1,0-1 0,0 0 1,0 1-1,0-1 0,0 1 0,0 0 1,1 0-1,-1-1 0,0 1 1,0 0-1,1 0 0,-1 1 1,1-1-1,-3 2 0,1 1-13,0 1-1,1-1 0,-1 1 0,1 0 1,0 0-1,1 0 0,-3 9 0,-1 2 19,-1 6-34,0 1 1,2 0-1,0 0 1,2 0-1,0 40 1,2-61 13,0 0 0,1 0 0,-1 0-1,0 0 1,0 0 0,1-1 0,-1 1 0,1 0 0,0 0 0,-1-1 0,1 1-1,0 0 1,0-1 0,0 1 0,0-1 0,0 1 0,1-1 0,-1 1-1,0-1 1,1 0 0,-1 0 0,1 1 0,-1-1 0,1 0 0,-1-1 0,1 1-1,0 0 1,0 0 0,-1-1 0,1 1 0,0-1 0,2 1 0,6 1-62,1-1 1,0-1-1,-1 1 1,18-3-1,-11 1-3,-9 0 59,0 0 0,1-1 0,-1 0 1,0 0-1,0-1 0,0 0 0,-1-1 0,1 1 1,-1-1-1,1-1 0,-1 0 0,-1 0 1,1 0-1,8-10 0,-4 4 19,-1 0 0,0-1 0,-1 0 0,0 0 0,-1-1 0,0-1 0,7-16 0,-13 26 28,-1-1 0,1 1-1,-1 0 1,0-1 0,0 1-1,0-1 1,-1 0 0,1 1-1,-1-1 1,0 1-1,-1-1 1,0-4 0,0 6-11,0 0 1,0 0 0,0 0-1,0 0 1,-1 1 0,1-1-1,-1 1 1,0-1 0,1 1-1,-1-1 1,0 1 0,-1 0-1,1 0 1,0 0 0,-1 0-1,1 1 1,-1-1 0,-3-1-1,-8-3 23,1 0 0,-1 1 0,0 1 0,-1 0 0,1 1 0,-1 1 0,1 0-1,-1 1 1,-19 1 0,34 5-76,1 1 29,1-1-1,0 0 0,0 0 1,0-1-1,1 1 1,0 0-1,0-1 1,0 1-1,0-1 1,1 0-1,-1 0 1,1-1-1,8 7 0,5 4 19,1-2 0,20 12 0,-16-12 6,0-1 0,0-1 1,1-1-1,27 7 1,-34-12-98,-1-1 0,1-1 0,-1 0 0,1-1 0,0 0 0,0-2 1,23-2-1,-17-4-616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2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31519,'0'0'242,"-7"12"-180,-23 40-54,29-49-9,-1 0 0,1 0 0,0 0 0,0 0 0,0 0 0,1 1 0,-1-1 0,1 0 0,-1 1 0,1-1 0,0 0 0,1 1 0,-1-1 0,1 0 0,-1 1 0,1-1 0,0 0 0,0 0 0,0 0 0,1 1 0,-1-1 0,1-1 0,-1 1 0,1 0 0,0 0 0,4 3 0,-1 0-3,1 0 0,0-1 1,1 1-1,-1-1 0,1-1 0,0 1 0,1-1 0,8 3 0,-9-4-9,0-1-1,1 0 0,-1 0 0,0-1 0,0 0 0,1 0 1,13-1-1,-21-1 21,1 0 0,-1 1 0,0-1 0,1 0 0,-1 0 0,1 1 0,-1-1 1,0 0-1,0 0 0,1 1 0,-1-1 0,0 0 0,0 0 0,0 0 0,0 1 0,0-1 0,0 0 1,0 0-1,0 0 0,0 1 0,-1-3 0,1 0 11,0-3-5,-1 1 0,1-1 0,-1 1 0,0-1 0,-1 1 0,1 0 0,-1 0 0,0-1 0,-1 1 0,1 1 0,-1-1 0,0 0 0,0 1 0,0-1 0,-1 1 0,1 0 0,-1 0 0,-7-5 0,6 4-131,-1 1 0,-1 0 0,1 0-1,0 1 1,-1 0 0,0 0 0,0 0 0,0 1-1,0 0 1,0 0 0,0 1 0,-1 0-1,-10 0 1,6 1-4165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3:12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171 119 29934,'0'0'-49,"21"1"-375,69 2 729,-85-3-294,0 0-1,0-1 0,0 1 0,0-1 0,0 0 0,0 0 1,0-1-1,0 0 0,-1 0 0,1 0 0,-1 0 0,1-1 1,-1 1-1,6-5 0,4-3 43,-12 9-46,1-1-1,-1 1 1,1 0 0,-1-1 0,0 0-1,0 0 1,1 1 0,-1-1 0,0-1-1,-1 1 1,1 0 0,0 0 0,-1-1-1,1 1 1,-1-1 0,0 1 0,0-1 0,0 1-1,0-1 1,0 0 0,0 0 0,-1 0-1,1 1 1,-1-1 0,0 0 0,0-3-1,0 5-9,-1 0 0,1 0 0,-1 0 0,1 0 0,0 0 0,-1 0 0,0 0 0,1 0 0,-1 0 0,0 0-1,1 0 1,-1 0 0,0 1 0,0-1 0,0 0 0,1 1 0,-1-1 0,0 0 0,0 1 0,0-1 0,0 1-1,0 0 1,0-1 0,0 1 0,-1 0 0,1-1 0,0 1 0,0 0 0,0 0 0,-1 0 0,-41-2 37,38 2-25,-16 0 23,-1 0 23,-34 3 1,48-2-48,0 1-1,0 0 1,0 1 0,0-1 0,1 1 0,-1 1 0,-11 6 0,-10 8 71,-28 25 0,47-34 2,0-1 0,1 1 0,0 1 0,1 0 0,0 0 0,-8 14 0,15-22-77,0 0-1,-1 0 0,2 0 0,-1 0 1,0 0-1,0 0 0,1 0 0,-1 0 1,1 0-1,0 0 0,-1 1 1,1-1-1,0 0 0,0 0 0,0 0 1,1 1-1,-1-1 0,1 0 0,-1 0 1,2 3-1,-1-3-1,1 1 0,0 0-1,-1-1 1,1 0 0,1 1 0,-1-1 0,0 0 0,0 0-1,1 0 1,-1 0 0,1 0 0,4 2 0,8 2 2,0 0 1,0-1-1,1 0 1,21 3-1,-31-7 1,56 9-309,-1-4-1,2-1 0,97-8 0,-109-1-1487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23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31439,'0'0'485,"1"20"-450,-1-7-29,0 13 4,2-1 0,0 0-1,11 45 1,2-10 13,3-1-1,3-1 0,47 93 1,-61-139-372,1 0 0,0-1 0,1 0 1,0 0-1,20 17 0,-22-22-5719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2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1 314 31839,'0'0'376,"10"-13"-348,12-13-42,-2-1 0,-1-1-1,-1 0 1,15-34 0,-26 43 12,0 0-1,-1 0 0,-1 0 1,5-34-1,-9 76 13,1 1-1,1-1 1,11 46 0,31 67 13,3 14-73,-37-106-698,-10-29-565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24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46 29774,'0'0'2273,"-8"-8"-2206,-23-22-73,31 30 5,-1 0 0,1 0 1,0 0-1,0 0 0,0 0 0,0 0 0,0 0 0,-1 0 0,1-1 0,0 1 1,0 0-1,0 0 0,0 0 0,0 0 0,0 0 0,-1 0 0,1 0 0,0-1 1,0 1-1,0 0 0,0 0 0,0 0 0,0 0 0,0 0 0,0-1 0,0 1 1,0 0-1,0 0 0,0 0 0,0 0 0,0-1 0,0 1 0,0 0 0,0 0 1,0 0-1,0 0 0,0-1 0,0 1 0,0 0 0,0 0 0,0 0 0,0 0 1,0 0-1,0-1 0,0 1 0,0 0 0,1 0 0,-1 0 0,0 0 0,0 0 1,0 0-1,0-1 0,0 1 0,0 0 0,1 0 0,-1 0 0,0 0 0,0 0 1,0 0-1,0 0 0,0 0 0,1 0 0,-1 0 0,0 0 0,0 0 0,0 0 1,1 0-1,10-1 4,-9 1-7,11 1 10,-1 1 0,1-1 0,0 2 0,-1 0 0,1 0 0,-1 1-1,0 1 1,0 0 0,0 1 0,-1 0 0,11 8 0,20 11 16,0 1 0,-2 3 0,-2 1-1,0 2 1,-3 2 0,48 55 0,-74-77-18,-1 0-1,-1 0 0,0 1 0,0-1 1,-1 2-1,-1-1 0,0 1 1,-1-1-1,5 27 0,-8-29 0,0 1 0,0-1-1,-1 0 1,0 0-1,-1 0 1,-1 0-1,0 0 1,0 0 0,-1 0-1,0-1 1,-1 1-1,0-1 1,-7 12 0,-5 5-40,-1-1 1,-2 0-1,-1-2 1,0 0 0,-2-1-1,0-1 1,-2-1 0,0-1-1,-2-2 1,-36 22-1,31-25-625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2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31767,'0'0'448,"-17"24"-539,-52 78 131,66-96-38,-1 0 0,1 0 0,0 1 0,0-1 0,1 0 1,0 1-1,0 0 0,1 0 0,-1-1 0,1 1 0,1 0 0,0 11 0,-1 2-2,-2 99 16,-5 67-49,7-274-1560,1 35-638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2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30390,'0'0'1561,"9"1"-1541,-3 0-13,1 0 0,-1 0 0,0 1 0,0 0 0,0 0 0,0 1 0,0 0 0,0 0 0,-1 0 0,10 8 0,49 45 46,-3 4 0,59 73 0,-105-115-42,-1 0 0,-1 0 1,15 29-1,-25-42-35,0 0 0,-1 0 0,0 0-1,0 0 1,0 0 0,-1 0 0,1 1 0,-1-1 0,-1 1 0,1-1 0,-1 1-1,0-1 1,0 1 0,-1-1 0,1 1 0,-1-1 0,0 0 0,-1 1 0,-3 9-1,-11 7-705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2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31479,'0'0'944,"89"-37"-1240,-24 15 296,9-2 0,-2 0-56,-7 3-24,-3 7-48,-14 4-224,-15 7-881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2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31487,'0'0'304,"10"29"-296,33 96 30,14 8 182,-46-111-196,-1 0-1,-1 1 1,0 0-1,-2 1 1,-1 0-1,4 27 1,-9 37 40,-1-88-64,0 1 1,0 0-1,0 0 1,0 0-1,0 0 1,0 0-1,0 0 1,0 0-1,-1 0 1,1-1-1,0 1 1,0 0 0,-1 0-1,1 0 1,-1 0-1,1-1 1,-1 1-1,1 0 1,-1-1-1,1 1 1,-1 0-1,1-1 1,-1 1 0,0 0-1,0-1 1,1 1-1,-1-1 1,0 1-1,0-1 1,1 0-1,-1 1 1,0-1-1,0 0 1,-2 1-1,2-1-1,0 0-1,0-1 1,0 1-1,0 0 1,0 0-1,0-1 0,0 1 1,-1-1-1,1 1 1,0-1-1,0 1 0,1-1 1,-1 0-1,0 0 1,0 1-1,0-1 1,0 0-1,0 0 0,1 0 1,-1 0-1,0 0 1,1 0-1,-1 0 1,1 0-1,-1 0 0,1 0 1,-1-2-1,-5-17-18,2 0 0,0 0 0,1 0 0,-1-22 0,5-84-49,1 111 60,0 0 1,1 0-1,1 0 1,0 1-1,1-1 1,1 1-1,0 0 1,1 1-1,0 0 1,1 0-1,0 0 1,1 1-1,16-17 1,-17 20 2,1 0 1,0 0-1,1 1 1,0 0-1,0 1 1,1 0 0,-1 0-1,2 1 1,-1 1-1,0 0 1,1 1-1,0 0 1,0 0-1,1 1 1,-1 1-1,21-2 1,-33 4 5,1 0 0,0 1 0,-1-1 0,1 0 1,-1 0-1,1 0 0,-1 0 0,1 0 0,-1 1 0,1-1 0,-1 0 1,1 0-1,-1 1 0,1-1 0,-1 0 0,0 1 0,1-1 0,-1 0 1,1 1-1,-1-1 0,0 1 0,1-1 0,-1 1 0,0-1 0,0 1 1,1-1-1,-1 2 0,2 19 10,-2-16-5,-1 1-1,0-1 1,0 0-1,0 0 0,-1 0 1,-2 6-1,-1-2 9,-2 0 0,1 0 0,-1 0-1,0-1 1,-1 0 0,0-1 0,-12 10-1,14-13-15,0 1 0,0-1 0,0 0 0,-1-1 0,1 0 0,-1 0-1,0 0 1,0-1 0,0 0 0,0 0 0,0 0 0,-8 0 0,15-2-11,0 0 1,-1 0 0,1 0 0,0 0 0,-1 0 0,1-1-1,0 1 1,0 0 0,-1 0 0,1 0 0,0 0 0,-1 0 0,1 0-1,0 0 1,-1-1 0,1 1 0,0 0 0,0 0 0,-1 0-1,1-1 1,0 1 0,0 0 0,0 0 0,-1-1 0,1 1 0,0 0-1,0-1 1,0 1 0,0 0 0,-1 0 0,1-1 0,0 1-1,0 0 1,0-1 0,0 1 0,0 0 0,0-1 0,0 1 0,0 0-1,0-1 1,0 1 0,0 0 0,0-1 0,0 1 0,0 0 0,1-1-1,-1 1 1,0-4-220,0-16-1194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2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31383,'0'0'769,"0"0"-769,0 0 0,0 0 1,0 0-1,0 0 0,-1 0 0,1 0 0,0 0 0,0 0 0,0 0 0,0 0 1,-1 0-1,1 0 0,0 0 0,0 0 0,0 0 0,0 0 0,-1 0 0,1 0 1,0 0-1,0 0 0,0 0 0,0 0 0,-1 0 0,1 0 0,0 0 1,0 0-1,0 1 0,0-1 0,0 0 0,-1 0 0,1 0 0,0 0 0,0 0 1,0 0-1,0 1 0,0-1 0,0 0 0,0 0 0,0 0 0,0 0 0,-1 1 1,1 33 11,1 1 0,2 0 0,2-1 1,13 55-1,25 35 17,-26-80-25,-15-41 53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2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30527,'0'0'1018,"6"11"-994,15 10 68,-17-17-88,-1-1 1,1 1 0,0 0-1,0-1 1,0 0-1,0 0 1,0 0 0,1 0-1,-1-1 1,1 1 0,0-1-1,0 0 1,9 1-1,-5-1-5,0 0-1,1-1 1,-1 0-1,0-1 0,1 0 1,-1-1-1,0 1 1,1-2-1,-1 0 1,0 0-1,0 0 0,16-7 1,-21 6 0,1 1 0,0-1 0,-1 0-1,1-1 1,-1 1 0,0-1 0,0 0 0,0 0 0,-1 0 0,1 0 0,-1 0 0,0-1 0,0 0 0,-1 1 0,1-1-1,-1 0 1,0-1 0,-1 1 0,1 0 0,-1 0 0,0-1 0,0 1 0,0-7 0,-2-34 43,1 43-33,-1 0-1,1 1 1,-1-1 0,0 0-1,0 0 1,0 1 0,-1-1 0,1 1-1,0-1 1,-1 1 0,0 0-1,0 0 1,-3-5 0,-6-1 5,0 0 1,0 0 0,-1 1-1,0 1 1,0 0 0,0 1-1,-1 0 1,0 0 0,0 2-1,0-1 1,0 2 0,0 0 0,-1 0-1,-20 1 1,33 1-24,0 1 0,0-1-1,1 0 1,-1 0 0,0 1 0,0-1 0,0 0 0,0 1 0,1-1 0,-1 1 0,0-1-1,0 1 1,1 0 0,-1-1 0,0 1 0,1 0 0,-1-1 0,1 1 0,-1 0-1,1 0 1,-1-1 0,1 1 0,0 0 0,-1 0 0,1 0 0,0 0 0,0-1 0,-1 1-1,1 0 1,0 0 0,0 0 0,0 1 0,-1 34-231,2-28 143,-1 24-1600,0-7-4674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2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 31431,'0'0'625,"0"-3"-585,0-9-40,0 18-29,0 27 21,0 15 79,-1 12-43,2-1 0,3 0 0,13 67 0,27 59-39,-42-180-153,-1-11-202,0-12-438,-1-8-1239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3:1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30062,'0'0'1186,"-3"11"-1102,2-7-78,-3 9 1,1 0 0,1 0 0,0 0 0,-1 20 0,3-28-7,0 4-2,0 0-1,1-1 1,-1 1 0,2-1 0,3 16 0,-4-22-2,-1 0 0,1 0 1,0 0-1,1 0 0,-1 0 0,0 0 1,1 0-1,-1 0 0,1 0 0,-1-1 1,1 1-1,0-1 0,0 1 0,0-1 1,0 1-1,0-1 0,0 0 0,0 0 1,0 0-1,0-1 0,0 1 0,1 0 1,-1-1-1,0 1 0,1-1 0,3 0 1,1 1-22,0-1 1,-1 1-1,1-2 1,0 1-1,11-3 0,-14 2 20,-1 0-1,0-1 0,0 1 0,0-1 1,-1 1-1,1-1 0,0 0 0,-1 0 0,1 0 1,-1-1-1,1 1 0,-1-1 0,2-3 1,0 2 8,-2 2 0,0-1 1,0 0-1,0 0 0,0 1 1,0-1-1,0 0 0,-1-1 0,1 1 1,-1 0-1,0 0 0,1-5 0,-2 8 2,0 0 0,1 0 0,-1 0 0,0 0 0,1-1-1,-1 1 1,1 0 0,-1 0 0,0 0 0,1 0 0,-1 0-1,0 0 1,1 0 0,-1 1 0,0-1 0,1 0 0,-1 0 0,0 0-1,1 0 1,-1 0 0,0 0 0,1 1 0,-1-1 0,0 0-1,1 0 1,-1 0 0,0 1 0,0-1 0,1 1 0,46 54 92,-30-33-72,28 27 1,-38-42-36,1 1 1,0-2-1,1 1 1,0-1-1,0-1 0,0 1 1,1-1-1,-1-1 1,1 0-1,0 0 1,0-1-1,1-1 1,-1 1-1,1-2 1,-1 1-1,1-1 1,0-1-1,-1 0 1,13-2-1,-19 1 8,1 1 1,0-1-1,0-1 1,-1 1-1,1-1 1,-1 0-1,1 0 1,-1 0-1,0-1 0,0 1 1,0-1-1,7-6 1,-5 3-1,0-1 1,0 0 0,-1 0-1,0 0 1,0-1 0,6-13 0,-5 7 5,0-1 0,-1 0 1,0-1-1,-1 1 0,-1-1 1,-1 1-1,1-26 0,-3 30 1,1 9-3,-1-1 0,0 1 0,0-1 0,-1 1 0,1-1 0,0 1 0,-1-1 0,-1-3 0,2 5-10,-1 0 1,0 0-1,1 0 1,-1 1-1,0-1 1,0 0-1,0 1 1,0-1 0,1 1-1,-1-1 1,0 1-1,0-1 1,0 1-1,0-1 1,0 1-1,0 0 1,0 0-1,0 0 1,0-1 0,-1 1-1,1 0 1,0 0-1,0 0 1,-1 1-1,1-1-41,0 0 0,-1 0 0,1 0 1,0 0-1,0 0 0,0 0 0,0 1 0,-1-1 0,1 0 0,0 1 0,0-1 0,0 1 0,0-1 0,0 1 0,0 0 0,-1 0 0,-7 11-3293,0 7-9762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2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31535,'0'0'325,"0"3"-265,10 203 84,-3-106-129,-5-78-12,-2-1-3,1-1 1,1 1-1,1-1 0,1 0 0,8 24 0,-3-28-2,-8-16-36,-1 0 0,0 1 0,1-1 0,-1 1 1,0-1-1,1 0 0,-1 1 0,1-1 0,-1 0 1,1 0-1,-1 1 0,0-1 0,1 0 0,-1 0 0,1 0 1,-1 0-1,1 1 0,-1-1 0,1 0 0,-1 0 1,1 0-1,-1 0 0,1 0 0,-1 0 0,1 0 1,-1 0-1,1 0 0,-1-1 0,1 1 0,-1 0 0,1-1 1,5-3-1644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2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31711,'0'0'392,"-3"27"-393,-9 89 70,11-105-64,0 1-1,0-1 1,1 0-1,1 1 1,0-1 0,0 0-1,5 17 1,-3-21-4,0 0-1,1-1 1,-1 0 0,1 1-1,0-2 1,1 1 0,0 0-1,0-1 1,7 7 0,-6-7-4,-1-1 0,1 0-1,1 0 1,-1 0 0,0 0 0,1-1 0,0 0 0,-1-1 0,1 0 0,0 0-1,1 0 1,-1-1 0,0 1 0,0-2 0,1 1 0,-1-1 0,0 0-1,0-1 1,10-2 0,-13 2 4,0-1 1,-1 1-1,1-1 0,0 0 1,-1 0-1,0-1 0,0 1 0,1-1 1,-2 0-1,1 0 0,0 0 1,0 0-1,-1 0 0,0 0 0,1-1 1,2-7-1,-1 3 1,0-1 0,0 0 0,-1 0 1,0-1-1,3-17 0,-4 12 16,-1 0 0,0 0 0,-3-29 1,2 40-16,-1 0 0,0 0 0,0-1 0,0 1 0,0 0 0,-1 0 1,0 0-1,0 0 0,0 1 0,0-1 0,0 0 0,-1 1 1,0 0-1,1-1 0,-1 1 0,0 0 0,-6-4 0,1 3-1,0-1-1,0 2 0,-1-1 1,1 1-1,-1 1 0,0-1 1,0 1-1,0 1 0,0 0 1,0 0-1,0 1 0,0 0 1,-10 1-1,15 0-5,0-1 1,1 1-1,-1 0 1,0 0-1,1 0 1,-1 1-1,1-1 0,0 1 1,-1 0-1,1 0 1,0 0-1,0 0 1,0 1-1,0-1 1,1 1-1,-1-1 0,0 1 1,1 0-1,0 0 1,0 0-1,0 1 1,0-1-1,-1 4 1,-3 6-43,0 1 0,1 1 0,1-1 0,-3 19 0,-3 29-695,3-8-1460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2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31039,'0'0'1272,"0"16"-1272,0 11 0,0 5 0,-5 8-24,-4 3-72,-6 16-128,0-9-264,-3-12-2665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3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 27542,'0'0'3377,"0"-11"-2399,-10 205-972,-1 1 25,11-25-1052,0-167-422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3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30935,'0'0'888,"116"-2"-928,-80 2 48,3 0-8,-1-6 0,-2 1-48,5-6-168,-8 3-520,-12 0-2417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3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 30551,'0'0'1491,"0"0"-1491,0 0 0,0 0 0,0 0 0,0-1 0,-1 1 0,1 0 0,0 0 0,0 0 0,0 0 0,0 0 0,0 0 0,0-1 0,0 1 0,-1 0 0,1 0 0,0 0 0,0 0 0,0 0 0,0 0 0,-1 0 0,1 0 0,0 0 0,0 0 0,0 0 0,0 0 0,-1 0 0,1 0 0,0-1 0,0 2 0,0-1 0,0 0 0,-1 0 0,1 0 0,0 0 0,0 0 0,0 0 0,0 0 0,-1 0 0,1 0 1,0 0-1,0 0 0,0 0 0,0 0 0,0 0 0,-1 1 0,1-1 0,0 0 0,0 0 0,0 0 0,0 0 0,0 0 0,0 1 0,-1 3 2,1 0 1,0 1-1,0-1 1,0 1-1,1-1 1,-1 0-1,1 0 1,0 1-1,3 5 1,-3-4 4,15 60 8,-4 1 0,-3 0 0,-2 1 1,-4 71-1,-2-122-640,0 0 1,6 32-1,-4-38-2110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3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30398,'0'0'1114,"27"-6"-953,83-22-71,-104 27-82,-1 0 0,0-1 0,0 0 1,0 0-1,0 0 0,0 0 0,0-1 0,-1 0 1,1 0-1,-1 0 0,0 0 0,0-1 0,0 1 0,0-1 1,4-6-1,3-3 43,-7 8-37,0 0 0,0 0-1,0-1 1,0 1 0,-1-1-1,0 0 1,0 0 0,0 0-1,-1 0 1,0 0 0,0-1-1,0 1 1,-1 0 0,0-1-1,-1 0 1,1 1 0,-1-1-1,0 1 1,-1-1 0,-1-6-1,1 11-10,1 0 0,-1 0 0,0 0 0,-1 0-1,1 0 1,0 1 0,0-1 0,-1 0 0,1 1 0,-1-1 0,0 1-1,1-1 1,-1 1 0,0 0 0,0 0 0,0-1 0,0 1-1,0 1 1,0-1 0,0 0 0,0 0 0,0 1 0,0-1 0,0 1-1,0 0 1,-1 0 0,-2 0 0,-9-1-2,1 1 1,-28 2-1,35 0-3,1-1 1,-1 1-1,1 0 0,-1 0 0,1 1 1,0-1-1,0 1 0,0 0 0,1 1 0,-1-1 1,1 1-1,-1 0 0,1 0 0,0 0 0,1 1 1,-5 6-1,2-4 3,1 1-1,1 0 1,-1 0 0,1 0 0,0 1-1,1-1 1,0 1 0,0 0 0,-1 15 0,3-18-2,0-1 0,1 1 1,0 0-1,1 0 0,-1 0 1,1 0-1,0 0 0,0 0 1,3 5-1,-2-7 1,0 0-1,0 0 0,0 0 1,1 0-1,0-1 0,0 1 1,0-1-1,0 1 0,0-1 1,1 0-1,-1-1 1,5 4-1,5 2-3,0-1 0,1 0 1,0-1-1,0 0 0,0-1 0,0-1 1,22 4-1,-2-3-18,0-1 0,41-2 0,-65-2-77,-1-1-1,0 1 1,1-2 0,-1 1-1,0-1 1,0-1 0,0 0-1,0 0 1,0 0 0,-1-1-1,0-1 1,1 1 0,-1-1 0,8-8-1,19-18-3835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36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32007,'0'0'317,"-2"3"-329,1 0 8,0 0 0,0 1 0,0-1 0,0 0 0,0 1 0,1-1 0,-1 1 0,1-1 0,0 1 0,0-1 0,0 0 0,0 1 0,2 4 0,13 55 11,-8-36 0,15 74 8,-9-37-15,38 111 1,-50-172-143,14 27 516,-14-29-575,-1 0 0,1 0 0,0 0 1,0 0-1,0 0 0,0 0 0,0 0 0,0-1 0,0 1 0,0 0 0,1 0 0,-1-1 1,0 1-1,0-1 0,0 1 0,1-1 0,-1 0 0,0 1 0,1-1 0,1 0 0</inkml:trace>
  <inkml:trace contextRef="#ctx0" brushRef="#br0" timeOffset="1">310 295 31991,'0'0'287,"3"28"-357,11 88 104,-13-103-28,1 0 0,0-1 1,1 1-1,0-1 1,1 0-1,1 1 0,6 11 1,0-1-13,-10-19-2,-1-4-5,-1-2-102,1 0 37,-1-1 0,0 1 1,0 0-1,0-1 0,0 1 1,0 0-1,-3-3 0,2 1-139,-15-19-1809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3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92 110 31183,'-92'-99'744,"92"96"-600,0 1-144,0-1 0,0 0 120,15 14-616,0 5 112,0 3-1417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3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31815,'0'0'353,"8"19"-446,26 63 97,-32-78-5,0 0 1,0-1-1,1 1 0,-1-1 1,1 0-1,0 0 1,0 0-1,0 0 0,0 0 1,1 0-1,-1-1 1,1 0-1,0 1 0,-1-1 1,1-1-1,0 1 1,0 0-1,0-1 0,0 0 1,0 0-1,1 0 1,5 0-1,-4 0-1,5 1 1,-1-1 1,1 0 0,0 0-1,0-1 1,-1 0 0,13-3-1,-18 2 3,0 0 1,0 0-1,0-1 0,0 1 1,0-2-1,0 1 0,-1 0 1,1-1-1,-1 0 0,0 0 1,0 0-1,0 0 0,0-1 1,5-6-1,-2 2 6,-1 0 1,0-1-1,-1 1 0,1-1 1,-2-1-1,0 1 1,0-1-1,0 1 0,-1-1 1,-1 0-1,0 0 1,0 0-1,-1-1 0,0 1 1,-1 0-1,-1-20 1,0 25-5,0 1 1,-1-1 0,0 1 0,0-1-1,0 1 1,0 0 0,0-1 0,-1 1 0,0 1-1,0-1 1,0 0 0,0 1 0,-1-1-1,1 1 1,-1 0 0,-5-3 0,-6-5 5,0 2 0,-33-15 1,34 18-13,1 0 0,-2 1 0,1 1 0,-1 0 0,1 1 0,-1 1 1,0 0-1,0 1 0,-17 1 0,30 1-2,1-1 0,-1 1 0,1-1 1,-1 1-1,1 0 0,-1 0 0,1 0 0,0 0 1,-1 0-1,1 0 0,0 0 0,0 0 0,0 1 0,0-1 1,0 0-1,0 1 0,0-1 0,0 1 0,0-1 1,1 1-1,-1-1 0,1 1 0,-1-1 0,0 4 0,-7 41-83,8-44 83,-1 8-51,0 1 1,1-1-1,1 14 0,-1-21-7,1 0 0,-1-1 1,1 1-1,0 0 0,-1-1 0,1 1 0,0-1 0,1 1 1,-1-1-1,0 1 0,1-1 0,-1 0 0,1 0 0,0 0 0,-1 0 1,1 0-1,3 2 0,16 8-2008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3:1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17612,'0'0'11533,"-2"5"-10921,-2 9-495,-1 1 0,2-1 0,0 0 1,1 1-1,-1 15 0,1 82 351,3-69-353,1 1-28,3 0 1,17 78-1,5 35 35,-27-157-162,0 2-37,0 0 0,1 0 0,-1-1 0,0 1 0,0 0 0,0 0 0,0 0-1,-1-1 1,1 1 0,0 0 0,-1 0 0,0 2 0,-12-4-1614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1:3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 31143,'0'0'841,"-10"-1"-726,-1 0-120,-8-1 71,-30 1 0,43 2-57,0-1 0,0 1 0,0 0 1,0 0-1,0 1 0,1-1 0,-1 1 0,1 1 1,-1-1-1,-8 6 0,8-3-8,0 0-1,0 0 1,0 1-1,0 0 1,1 0 0,0 0-1,0 0 1,1 1-1,0 0 1,0 0 0,0 0-1,-3 12 1,3-6-7,1 0 0,0 1 1,1-1-1,1 1 0,0-1 1,1 22-1,1-29 3,0-1 0,0 1-1,1-1 1,-1 1 0,1-1 0,1 0 0,-1 0-1,1 1 1,0-2 0,0 1 0,0 0 0,0-1-1,1 1 1,0-1 0,0 0 0,0 0 0,9 6-1,6 3-3,1 0-1,0-2 0,21 10 0,80 25 5,-82-33 5,46 22 0,-84-35-1,0 1 1,0-1-1,-1 0 1,1 0-1,0 1 1,-1-1-1,1 1 0,0-1 1,0 0-1,-1 1 1,1-1-1,-1 1 1,1 0-1,-1-1 1,1 1-1,-1 0 0,1-1 1,-1 1-1,1 0 1,-1-1-1,0 1 1,1 0-1,-1 0 0,0-1 1,0 1-1,0 0 1,1 0-1,-1-1 1,0 1-1,0 0 1,0 0-1,0 0 0,0 0 1,0-1-1,-1 1 1,1 0-1,0 0 1,0-1-1,-1 1 1,1 0-1,0 0 0,-1-1 1,1 1-1,-1 0 1,0 0-1,-2 4 13,-1-1-1,0 0 1,0-1 0,0 1-1,-6 3 1,8-6-13,-23 17 22,-2 0-1,-55 25 0,67-36-23,0-1 0,-1-1 0,1-1 0,-1 0 0,0-1 0,-1 0 0,-23 0 0,38-3-74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2:4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6 22045,'-84'-6'8474,"81"6"-8466,-1 0 1,1 0 0,-1 0 0,1 1 0,-1-1 0,0 1 0,1 0 0,0 0 0,-1 0 0,1 0 0,0 1 0,-1-1 0,1 1 0,0 0 0,0 0 0,0 0 0,0 0 0,1 1 0,-1-1 0,1 1 0,-1 0 0,1-1 0,0 1 0,-3 6 0,-2 3-5,1 0 1,0 1 0,1-1 0,1 1 0,0 0 0,0 1-1,-2 22 1,2 7-8,2 47 0,2-88-3,0 0-1,0 0 1,0 1 0,0-1 0,0 0 0,1 0 0,-1 1 0,1-1 0,0 0 0,0 0 0,0 0 0,0 0 0,0 0-1,0 0 1,3 3 0,-1-2 5,-1-1 0,1 0-1,0 0 1,0 0 0,0-1-1,0 1 1,0-1 0,1 1-1,5 1 1,10 1 9,1 0 0,-1-1-1,1-1 1,0-1 0,0-1 0,24-2 0,-35 1-16,0-1 0,0 1 0,0-2 1,-1 1-1,1-1 0,-1-1 1,1 0-1,-1 0 0,0 0 1,-1-1-1,1 0 0,6-7 1,-9 8 1,0 0 0,0 0 1,-1-1-1,1 0 1,-1 0-1,-1 0 1,1-1-1,-1 1 1,0-1-1,0 0 0,0 1 1,-1-1-1,0-1 1,0 1-1,0 0 1,-1 0-1,1-12 1,-2 14 5,0 1 1,0 0 0,0 0 0,0-1 0,0 1-1,-1 0 1,0 0 0,1-1 0,-1 1 0,0 0-1,-1 0 1,1 0 0,0 0 0,-1 1 0,0-1-1,0 0 1,0 0 0,0 1 0,0 0 0,0-1-1,-1 1 1,1 0 0,-1 0 0,1 0 0,-1 0-1,0 0 1,0 1 0,0 0 0,-4-2 0,-3-2 72,-2 0 1,1 1-1,0 0 1,-1 1 0,1 0-1,-1 1 1,0 0-1,0 1 1,-14 0 0,25 1-76,1 1 1,-1-1-1,1 0 1,0 1-1,-1-1 1,1 1-1,0-1 1,-1 1 0,1-1-1,0 1 1,-1-1-1,1 1 1,0-1-1,0 1 1,0-1-1,0 1 1,-1 0-1,1-1 1,0 1-1,0-1 1,0 1-1,0-1 1,0 1 0,1 0-1,-1-1 1,0 1-1,0-1 1,0 1-1,0-1 1,0 1-1,1-1 1,0 2-1,7 21-60,2-9 61,1-1 1,1 0-1,0-1 1,1 0-1,0-1 0,0 0 1,1-1-1,1-1 0,0 0 1,0-1-1,1 0 1,17 5-1,0-3 44,63 10 0,-41-10-386,-36-7-506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2:4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59 31639,'0'0'262,"-4"13"-495,0-4 238,3-5-4,-1-1 0,0 1 1,1 0-1,0-1 0,0 1 1,0 0-1,0 0 0,1 0 1,-1 0-1,1 0 0,0 0 0,0 0 1,1 0-1,-1-1 0,1 1 1,0 0-1,0 0 0,0 0 1,0-1-1,4 7 0,0-1 1,3 6-12,1-1 0,0 0 0,15 17 0,-20-27 9,-1-1 1,1 1-1,0-1 1,0 0-1,0 0 1,0-1-1,0 1 1,1-1-1,-1 0 1,1 0-1,0 0 1,0-1-1,-1 1 0,1-1 1,10 1-1,-11-2 1,1 0 0,0 0-1,0 0 1,0 0-1,0-1 1,-1 0-1,1 0 1,7-2-1,-9 2 3,0-1-1,-1 0 0,1 0 1,0 1-1,-1-2 0,1 1 1,-1 0-1,1 0 0,-1-1 1,0 1-1,0-1 0,0 0 1,1-3-1,3-5 5,-1 0 1,0 0-1,0 0 0,-2-1 0,1 1 1,-1-1-1,-1 0 0,0 0 0,-1 0 1,0 0-1,-1 0 0,-2-20 0,2 29-4,-1 1-1,1-1 0,-1 0 0,0 0 1,0 1-1,0-1 0,0 0 0,0 1 1,-1-1-1,1 1 0,-1-1 0,0 1 1,1 0-1,-1 0 0,0 0 0,-3-3 1,1 2 2,-1 0 1,1 0-1,-1 1 1,0-1 0,0 1-1,0 0 1,0 0 0,-6-1-1,-8 0 13,-1 0 0,1 1 0,-33 0 0,48 2-13,-1 0 1,1 1-1,-1-1 0,1 1 0,0 0 0,-1 0 1,1 0-1,0 1 0,0 0 0,-1 0 0,1 0 1,1 0-1,-1 0 0,0 1 0,-6 5 1,6-4-326,1 0 0,-1 1 1,1-1-1,0 1 1,0 0-1,0 0 1,1 0-1,-1 0 1,1 0-1,1 0 1,-1 1-1,-1 6 1,2 8-12658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2:4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31807,'0'0'229,"7"10"-336,54 89 182,54 118-1,-99-185-74,-5-9-31,1-1 0,1 0 0,1-1 1,0-1-1,23 24 0,-33-41-165,-1 0 0,1-1 0,0 1 0,-1-1 0,1 0 0,0 0 0,0-1-1,1 1 1,-1-1 0,0 0 0,0 0 0,1 0 0,-1-1 0,0 1 0,7-1-1,7 0-8554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2:4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30767,'0'0'908,"3"-11"-874,11-36-32,-13 45-2,0 0 0,1-1 1,-1 1-1,0 0 0,1 0 1,-1 0-1,1 0 0,-1 0 0,1 1 1,0-1-1,0 0 0,0 1 1,0-1-1,0 1 0,3-2 1,3-1 0,0-2 1,1 0-1,0 1 1,0 1-1,0-1 1,1 2-1,0-1 0,17-3 1,-9 4 7,0 1 0,0 1-1,26 1 1,-39 0-7,-1 1-1,1-1 1,0 1-1,-1 0 1,1 0-1,-1 0 1,0 1-1,1 0 1,-1 0 0,0 0-1,0 0 1,0 1-1,0-1 1,0 1-1,4 5 1,-3-3 2,-1 0 0,0 0-1,0 1 1,0 0 0,-1 0 0,0 0 0,0 0 0,0 0 0,3 13-1,-3-7 2,-1 1-1,0 0 0,-1-1 1,0 1-1,-1 0 0,-1 0 0,1 0 1,-2-1-1,0 1 0,-1 0 1,-4 13-1,-1-8 0,0-1 0,-1 0 0,0 0 0,-2-1 0,-23 28-1,8-15 14,-57 49 0,69-65-11,6-6 1,1 0 0,-1-1 1,-1 0-1,1 0 1,-1-1-1,0 0 1,-1 0-1,1-1 1,-12 3-1,33-16-136,51-28 137,2 3 0,0 3 0,3 3 0,0 3 0,2 3 0,110-21 0,-156 39-146,41 0 1,-53 5-459,-7 8-774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2:4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31527,'0'0'410,"0"0"-408,0 0-1,0-1 0,0 1 0,1 0 0,-1 0 0,0-1 0,0 1 0,0 0 0,0 0 0,1-1 0,-1 1 0,0 0 0,0 0 0,0 0 0,1-1 0,-1 1 1,0 0-1,0 0 0,1 0 0,-1 0 0,0 0 0,0 0 0,1-1 0,-1 1 0,0 0 0,1 0 0,-1 0 0,0 0 0,0 0 0,1 0 0,-1 0 0,0 0 0,1 0 1,-1 0-1,0 0 0,0 1 0,1-1 0,-1 0 0,0 0 0,0 0 0,1 0 0,-1 0 0,0 1 0,6 2 0,-1 1 0,0 0 0,0 0 0,0 0 0,6 9 0,-1-2 5,38 41 20,-3 1 0,-3 3 1,-2 2-1,36 69 0,-60-99-21,-3 0-1,0 2 1,-2-1 0,-1 2-1,-1-1 1,-1 2 0,-2-1-1,-2 0 1,2 40 0,-6-25 0,-5 55 1,1-77-13,0 0 0,-1-1 0,-1 1 0,-12 25 0,-53 104-414,38-97-205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32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30495,'0'0'406,"-15"0"-340,-104 0 320,116 0-387,0 1 1,0-1-1,-1 0 0,1 1 0,0 0 0,0 0 0,0 0 0,0 0 0,0 0 0,0 1 0,1-1 0,-1 1 0,0-1 0,1 1 1,-1 0-1,1 0 0,-1 1 0,1-1 0,0 0 0,0 1 0,0-1 0,0 1 0,1 0 0,-1-1 0,1 1 0,0 0 1,-1 0-1,1 0 0,0 0 0,1 0 0,-1 0 0,1 1 0,-1-1 0,1 0 0,0 0 0,0 0 0,0 0 0,1 1 0,-1-1 1,1 0-1,1 5 0,-1-5-7,1 0 1,0 1-1,0-1 1,0 0-1,0 0 1,0 0 0,1-1-1,-1 1 1,1-1-1,0 1 1,0-1-1,0 0 1,6 4-1,49 23 27,-50-25-8,53 17 22,-45-17-14,-1 2 0,0-1 0,26 15 0,-39-19-14,0 0 1,0 1-1,1-1 0,-1 0 0,0 1 0,-1 0 0,1-1 0,0 1 0,0 0 0,-1 0 0,1 0 0,-1 0 1,1 0-1,-1 0 0,0 0 0,0 1 0,0-1 0,0 0 0,0 1 0,-1-1 0,1 1 0,-1-1 0,0 1 0,1-1 1,-1 1-1,-1 4 0,2-4 14,-1 1 1,0 0 0,-1-1 0,1 1-1,0-1 1,-1 1 0,0-1 0,0 1-1,0-1 1,0 0 0,-3 6-1,2-8-14,1 1-1,-1 0 0,0-1 0,0 1 0,0-1 0,0 0 0,0 1 0,0-1 0,0 0 0,0 0 1,0 0-1,0-1 0,-1 1 0,1 0 0,0-1 0,-1 0 0,1 1 0,0-1 0,-4 0 0,-9 1-8,0 0-1,0-1 1,0-1-1,0 0 1,0-1-1,1-1 1,-27-7-1,39 9-91,-17-4 193,18 4-161,1 1 1,-1 0 0,1 0-1,-1 0 1,1 0 0,-1 0 0,1 0-1,0 0 1,-1 0 0,1 0 0,-1 1-1,1-1 1,-1 0 0,1 0 0,-1 0-1,1 0 1,0 1 0,-1-1 0,1 0-1,-1 1 1,1-1 0,0 0-1,-1 0 1,1 1 0,0-1 0,-1 1-1,1-1 1,0 0 0,0 1 0,-1-1-1,1 1 1,0-1 0,0 0 0,0 1-1,0-1 1,-1 1 0,1-1 0,0 1-1,0 14-4225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3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12 29246,'0'0'1441,"-13"-2"-1227,3 0-176,-2-1 6,0 1 0,0 1 0,0 0 0,-1 0 0,1 1 0,-14 3 0,17-1-25,1 1 0,0 0 0,0 1 0,0 0-1,0 0 1,1 1 0,-1-1 0,1 2 0,-12 11 0,0 2 4,-32 41 1,49-58-26,-3 6 7,-1-1 1,1 0 0,0 1-1,-5 14 1,9-21-8,0 1-1,1-1 1,-1 1 0,1 0-1,-1 0 1,1-1-1,0 1 1,0 0 0,0 0-1,0-1 1,0 1 0,0 0-1,0 0 1,0 0 0,1-1-1,-1 1 1,1 0 0,-1-1-1,1 1 1,0 0 0,0-1-1,0 1 1,0-1 0,0 1-1,0-1 1,0 0-1,0 1 1,0-1 0,1 0-1,1 2 1,7 4 7,1 0-1,0-1 1,1-1-1,0 1 1,-1-2 0,2 0-1,-1 0 1,0-1-1,18 2 1,12 0-766,60-2 0,-97-3 631,26 0-1374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3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30935,'0'0'697,"-19"7"-622,-57 24-70,74-30-6,0-1-1,1 1 1,-1 0-1,0 0 1,1 0-1,-1 0 1,1 0 0,-1 0-1,1 0 1,0 0-1,-1 1 1,1-1-1,0 1 1,0-1-1,0 1 1,0-1 0,0 1-1,0-1 1,0 1-1,1 0 1,-1 0-1,1-1 1,-1 1-1,1 0 1,0 0 0,-1 0-1,1 0 1,0-1-1,0 1 1,0 0-1,1 0 1,-1 0-1,0 0 1,1-1 0,0 4-1,0 0-13,0-2-3,1 0-1,-1-1 0,0 1 0,1 0 0,0-1 1,0 1-1,-1-1 0,1 1 0,1-1 0,-1 0 1,0 0-1,1 0 0,-1 0 0,1-1 0,-1 1 1,1 0-1,0-1 0,4 2 0,4 2-46,1-1 0,0 0 0,15 3 0,-18-5-10,0-1 0,1 0 1,12-1-1,-10 0 29,-12 0 46,1-1 0,0 1 0,0 0 0,0-1 0,-1 1 0,1-1 0,0 1 0,0-1 0,-1 1 0,1-1 0,0 1 1,-1-1-1,1 0 0,-1 1 0,1-1 0,0 0 0,-1 1 0,0-1 0,1 0 0,-1 0 0,1 0 0,-1 1 0,0-1 1,0 0-1,1 0 0,-1 0 0,0 0 0,0 0 0,0 1 0,0-1 0,0 0 0,0 0 0,0 0 0,-1 0 0,1 0 1,0 0-1,-1 0 0,1-3 15,0 1 1,-1 0 0,1 0 0,-1 0-1,0 0 1,0-1 0,-1 1-1,1 0 1,0 1 0,-3-4 0,-2 0 62,0 0 1,0 1 0,0 0 0,-1 1-1,0-1 1,0 1 0,0 0 0,-1 1 0,1 0-1,-1 0 1,1 1 0,-1 0 0,-15-3-1,23 5-78,0 0 0,-1 0 0,1 0 0,0 0 0,0 0 0,0 0 0,-1 0 0,1 0 0,0 0 0,0 0 0,0 0 0,-1 0 0,1 0 0,0 1 0,0-1 0,-1 0 0,1 0 0,0 0-1,0 0 1,0 0 0,0 0 0,-1 0 0,1 1 0,0-1 0,0 0 0,0 0 0,0 0 0,-1 0 0,1 1 0,0-1 0,0 0 0,0 0 0,0 0 0,0 1 0,0-1 0,0 0-1,0 0 1,0 1 0,0-1 0,0 0 0,0 0 0,0 0 0,0 1 0,0-1 0,0 0 0,0 0 0,0 0 0,0 1 0,0-1 0,0 0 0,0 0 0,0 1 0,0-1 0,0 0-1,0 0 1,0 0 0,1 0 0,-1 1 0,0-1 0,0 0 0,0 0 0,0 0 0,1 0 0,-1 1 0,0-1 0,0 0 0,1 0 0,-1 1-1,11 12 0,0 0-1,1 0 1,1-1-1,27 20 0,-13-12-6,51 26-1,-71-42-8,1 0-72,1 1 0,-1-1 0,1 0 0,0-1 1,0 0-1,0 0 0,1-1 0,13 2 0,-14-6-749,-2-4-865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3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31471,'0'0'563,"2"-1"-533,-1 1-31,0 1 0,0-1-1,0 0 1,0 0 0,0 1 0,0-1 0,0 0-1,0 1 1,0-1 0,0 1 0,0-1-1,0 1 1,-1 0 0,1-1 0,0 1-1,0 0 1,-1 0 0,1-1 0,0 1-1,-1 0 1,1 0 0,-1 0 0,2 2 0,15 30-11,-12-21 15,15 35 41,-2 0 0,20 86 0,-23-74-31,30 75-1,-42-128-15,0 0-1,0 0 1,0 0 0,1 0 0,0 0-1,0-1 1,5 6 0,-7-9-63,1 0 0,-1 0 1,1 0-1,-1 0 0,1-1 1,0 1-1,0-1 0,0 1 1,0-1-1,0 0 0,0 0 0,0-1 1,0 1-1,0 0 0,0-1 1,5 0-1,4 0-1384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3:1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30999,'0'0'656,"104"-19"-1008,-51 8 352,3 1-16,1 2-40,-1 2-48,-5 1-136,11 0-168,-11-1-585,-13 4-1639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3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30975,'0'0'292,"26"-2"-339,86-10 124,-105 11-69,-1-1-1,1 1 0,-1-1 0,1 0 0,-1 0 0,0-1 1,0 0-1,0 0 0,0 0 0,10-9 0,-2 2-3,-9 7 10,6-4-13,0 0 0,-1-1 0,16-16 1,-24 22 18,1-1 0,-1 0 0,0 0 0,0 0 0,0 0 0,0-1 0,-1 1 0,1 0 0,-1-1 0,0 1 1,0-1-1,0 0 0,0 1 0,-1-1 0,1 0 0,-1 1 0,0-7 0,-1 7-15,0 0 0,0 0 0,0 1 1,-1-1-1,1 1 0,0-1 0,-1 1 0,0 0 0,1-1 0,-1 1 0,0 0 1,0 0-1,-1 0 0,1 1 0,0-1 0,0 0 0,-1 1 0,1-1 0,-5-1 0,-4-2 12,1 1-1,0 0 0,-20-5 0,12 6 15,0 0 1,-1 1-1,1 1 1,-25 2-1,39 0-30,1-1 1,-1 1-1,0 0 0,1 0 0,-1 0 0,0 1 1,1-1-1,0 1 0,-1 0 0,1 0 1,0 0-1,0 1 0,0-1 0,0 1 0,0-1 1,1 1-1,-1 0 0,1 0 0,0 0 0,0 0 1,0 1-1,0-1 0,0 1 0,1-1 0,-2 7 1,-2 3 1,1 1 1,1 0-1,0 1 0,1-1 1,0 22-1,1-15 4,1 0-1,0 0 1,7 32-1,-5-45-4,0 0-1,0 0 1,1-1-1,0 1 1,1-1-1,0 0 1,0 0-1,0 0 1,1 0-1,0-1 1,0 0-1,8 7 1,-5-5-12,0-2 0,0 1 1,1-1-1,0-1 1,0 0-1,0 0 1,0 0-1,1-1 1,0-1-1,0 0 1,0 0-1,0-1 1,1 0-1,-1-1 1,0 0-1,1 0 0,-1-1 1,1-1-1,-1 0 1,0 0-1,1-1 1,-1 0-1,0-1 1,0 0-1,0-1 1,11-5-1,23-20-1530,-9 2-4751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3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19804,'0'0'6822,"-7"13"-5765,-18 40-505,23-49-513,0 0 0,1 0 0,0 0 0,0 0 0,0 0 0,0 0 0,0 0 0,1 0 0,0 0 1,0 0-1,0 0 0,0 0 0,3 8 0,-2-2 65,4 11-10,0 0-1,2-1 0,0 1 1,2-1-1,0-1 0,23 37 1,-28-50-99,1 1 0,1-1 0,-1 1 0,1-2 1,0 1-1,0-1 0,0 1 0,1-2 1,0 1-1,0-1 0,0 0 0,0 0 0,1-1 1,0 0-1,-1-1 0,1 1 0,0-1 0,0-1 1,0 0-1,1 0 0,-1 0 0,0-1 0,0 0 1,0-1-1,0 0 0,10-2 0,-12 1-1,0 0 1,0-1-1,0 1 0,-1-1 0,1 0 0,-1-1 1,0 1-1,0-1 0,0 0 0,-1 0 0,1-1 1,5-6-1,0-1-73,-1-1 0,1-1 0,11-22 1,-19 30 53,0 0 0,0 0 0,0 0 1,-1 0-1,0 0 0,1-12 0,-1 15 30,-1 0 0,0 0 0,0 0 0,-1-1 0,1 1 0,0 0 0,-1 0 0,0 0 0,0 0 0,0 0 0,0 0 0,0 1 0,-1-1 0,1 0 0,-3-3 0,-4-1 112,1 1-1,-1 0 1,0 0-1,-1 1 1,1 0-1,-1 1 1,0 0-1,-14-5 1,-4 1 330,-47-10 0,59 17-354,12 1-86,0 0-1,0 0 1,0-1 0,0 1 0,0-1-1,0 1 1,0-1 0,1 0 0,-5-2-1,7 3-140,2 0-57,0 0 180,0 0 0,0 0 0,0 0 0,0 1 0,0-1 0,0 1 0,0-1 0,0 1 1,0 0-1,0-1 0,0 1 0,0 0 0,0 1 0,-1-1 0,1 0 0,0 0 0,1 3 1,1-2-6,74 59 86,-39-29 7,58 34 1,-84-58-78,1 0 0,0-2 0,0 1 1,0-2-1,1 0 0,0-1 0,0 0 0,26 2 1,-17-5-247,29-2 1,-25-4-705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54 30342,'0'0'-210,"-9"16"-184,-27 54 840,34-66-427,0 1 1,1-1-1,-1 1 0,1-1 1,0 1-1,0 0 1,0-1-1,1 1 1,0 0-1,-1-1 0,2 1 1,-1 0-1,0 0 1,1-1-1,2 7 1,-3-9-8,1 1-5,1 0 1,-1 0 0,1 0 0,-1 0 0,1 0 0,0 0 0,0 0 0,1-1 0,-1 1 0,1-1 0,-1 1 0,1-1 0,-1 0 0,1 0 0,0 0 0,0-1 0,0 1 0,1-1 0,-1 1 0,6 1 0,1 0 11,1 0 1,-1-1-1,1 0 1,0 0-1,15-1 1,-14 0-30,0-1 0,0-1 0,0 0 0,0-1 1,20-5-1,-28 5 8,1 0 1,-1 0-1,0 0 1,0-1-1,1 1 1,-2-1 0,1 0-1,0-1 1,-1 1-1,1 0 1,-1-1-1,0 0 1,0 0-1,-1 0 1,1 0-1,-1 0 1,3-5-1,-3 4 14,0 0 1,0 0-1,-1 0 0,1 0 0,-1 0 1,0 0-1,0 0 0,-1 0 0,1-1 1,-1 1-1,0 0 0,-1 0 0,1 0 1,-1-1-1,0 1 0,-1 0 0,1 0 1,-1 0-1,0 1 0,0-1 0,0 0 1,-1 1-1,0-1 0,0 1 0,0 0 1,0 0-1,0 0 0,-1 0 0,0 0 1,0 1-1,0 0 0,-5-4 0,-5-1 0,1 0 1,-1 0-1,0 2 0,-28-10 0,34 14-100,0 0-1,0 0 1,0 0-1,0 1 1,-1 0-1,1 1 1,-1 0-1,1 0 1,0 1 0,-14 2-1,2 9-1309,6 3-2084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31447,'0'0'289,"9"15"-430,131 218 295,-38-37-76,-65-119-78,-30-63-232,12 23 504,-18-35-488,1-1 0,-1 1 0,0 0 0,1-1 0,-1 1 0,1-1 0,-1 0 0,1 0 0,0 1 0,-1-1 0,1 0 0,0 0 0,0-1 0,0 1 0,0 0 0,3 0 0,4 0-8503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30815,'0'0'366,"25"-20"-1485,83-60 1434,-103 76-312,1 0 0,0 0 0,1 0 0,-1 1 1,1-1-1,-1 2 0,1-1 0,0 1 0,0 0 0,9-1 0,2-1-10,2 0 21,-1 0-1,1 1 1,0 2 0,-1-1 0,22 3 0,-40-1-10,0 1 0,0-1 0,0 1 0,0-1 0,0 1 0,0-1 0,0 1 0,0 0 1,-1-1-1,1 1 0,0 0 0,0 0 0,-1-1 0,1 1 0,0 0 0,-1 0 1,1 0-1,-1 0 0,0 0 0,1 0 0,-1 0 0,0 0 0,1 0 0,-1 0 1,0 0-1,0 0 0,0 0 0,0 0 0,0 0 0,0 2 0,-1 38 321,0-37-259,0 3-20,0-1 0,-1 1-1,1-1 1,-2 1-1,1-1 1,-1 0 0,1 0-1,-2 0 1,-3 6-1,-7 7 0,-21 22 0,-1 2-11,35-41-96,4-3-272,-1 0 258,0 1 1,1 0 0,-1-1-1,1 1 1,-1 0 0,0 0 0,1 0-1,3 2 1,6-1 33,-1-1 37,10-1 21,0 2-1,1 0 0,21 5 0,-35-4-10,-1 0 0,1 0 0,-1 1 0,0 0 0,0 1 0,0-1-1,0 1 1,0 1 0,-1-1 0,0 1 0,11 11 0,-9-7 22,-1 0-1,1 1 1,-1 0 0,-1 0-1,0 0 1,-1 1 0,0 0 0,0 0-1,5 24 1,-6-17 62,-1 1 1,0-1-1,-2 1 1,0 0 0,-3 32-1,1-46-72,1 0 1,-2-1-1,1 1 0,0 0 0,-1-1 0,0 1 1,0-1-1,0 0 0,-1 0 0,1 0 1,-1 0-1,0 0 0,0 0 0,0-1 1,-1 1-1,1-1 0,-1 0 0,0 0 1,0 0-1,0-1 0,0 1 0,0-1 1,-1 0-1,1 0 0,-8 2 0,-6 1-61,1-1 0,-1-1-1,0 0 1,0-1 0,-28-1 0,40 0-81,1-1 0,0-1 0,-1 1 0,1-1 0,0 0 0,-1 0 0,1-1 0,0 1 1,0-1-1,0 0 0,-7-4 0,-15-12-2733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31431,'0'0'276,"10"4"-802,11 8 568,1 1-1,-1 0 0,22 21 1,66 61 85,-58-50-50,-49-42-72,57 47 68,-3 3 0,59 71 0,-101-106-73,-1-1 1,-1 2-1,0 0 1,-1 0-1,-1 1 1,-1 0-1,-1 0 1,-1 1-1,0 1 1,-2-1-1,0 1 1,2 32-1,-6-40 14,-1 1 0,0 0-1,-1-1 1,0 1 0,-1 0-1,-1-1 1,-1 0 0,0 1-1,0-1 1,-2-1 0,1 1-1,-15 23 1,-9 4-11,-1 0 1,-2-2-1,-2-1 1,-1-2 0,-45 36-1,67-61-176,0-1 0,0 0-1,-1-1 1,-1 0 0,1-2 0,-1 1 0,-1-2-1,1 0 1,-26 6 0,1-7-4678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23677,'0'0'0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9002,'0'0'18975,"0"4"-17907,0 13-877,-1 33 284,3 0 0,15 98 0,42 124 64,-59-269-541,1 0 0,0 0-1,0 0 1,0 0 0,0-1 0,0 1 0,1 0 0,-1-1-1,4 5 1,-5-7-3,1 1 0,0 0-1,0-1 1,-1 1 0,1-1-1,0 1 1,0-1 0,0 1-1,0-1 1,0 0 0,0 1-1,-1-1 1,1 0 0,0 0-1,0 0 1,0 0 0,0 0-1,0 0 1,0 0 0,0 0-1,0 0 1,0 0 0,0 0-1,0-1 1,0 1 0,0 0 0,0-1-1,-1 1 1,1-1 0,0 1-1,0-1 1,0 1 0,-1-1-1,2-1 1,8-6 6,-1-1 0,0-1 1,-1 0-1,0 0 0,12-21 0,-5 7-3,60-92-98,-75 115 466,-21 4-37,20-2-329,0 0 0,0 1-1,-1-1 1,1 0 0,0 0 0,0 1-1,0-1 1,0 0 0,0 1 0,1-1 0,-1 1-1,0 0 1,1-1 0,-1 1 0,1-1-1,-1 1 1,1 0 0,0-1 0,0 1 0,0 0-1,0-1 1,0 1 0,0 0 0,0-1-1,0 1 1,1 0 0,-1-1 0,1 1 0,0 2-1,1 0-3,-1 0-1,1 0 0,0 1 1,0-1-1,0-1 0,1 1 1,-1 0-1,1-1 0,6 7 1,5 2-91,1-1 0,0 0 0,1-1 0,0 0 0,1-2 0,-1 0 0,2 0 0,-1-2 0,24 6 0,-22-9-1048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4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118 169 29038,'0'0'2069,"9"-3"-2576,28-14 695,-35 15-183,-1 1 0,1 0 0,0-1 0,-1 1-1,1-1 1,0 0 0,-1 1 0,0-1 0,1 0 0,-1 0 0,0 0 0,0 0 0,0 0 0,0 0 0,-1 0 0,1 0-1,0-3 1,1-36 159,-2 31-80,0 7-72,-1 1-1,1-1 1,-1 1-1,1-1 1,-1 1-1,0-1 1,0 1 0,0 0-1,0 0 1,0-1-1,-1 1 1,1 0-1,-1 0 1,1 0 0,-1 0-1,0 1 1,0-1-1,1 0 1,-1 1-1,0-1 1,-1 1 0,1 0-1,0 0 1,0-1-1,-1 2 1,1-1-1,0 0 1,-1 0 0,-4 0-1,-7-2 12,0 1 1,1 0-1,-29 1 0,40 1-20,0 0 0,0 0 1,0 0-1,0 0 0,0 0 0,0 1 0,0-1 0,0 1 0,0 0 1,0 0-1,0-1 0,0 1 0,0 0 0,1 0 0,-1 1 1,0-1-1,1 0 0,-1 1 0,1-1 0,-1 1 0,1-1 1,0 1-1,0 0 0,-1-1 0,1 1 0,0 0 0,1 0 0,-1 0 1,0 0-1,0 0 0,0 2 0,-1 7 0,1-1-1,0 1 1,1-1-1,-1 1 0,3 10 1,-2-10 8,1-5-9,-1 0 1,1 1-1,1-1 1,-1 0-1,1 0 1,0 0-1,0 0 1,1 0-1,0 0 1,0 0-1,0-1 1,1 0-1,-1 1 1,2-1-1,-1-1 1,0 1-1,1-1 1,0 1-1,0-1 1,0-1-1,0 1 1,1-1-1,10 5 1,-8-4-44,0-1 1,0 0-1,0-1 1,0 0 0,1 0-1,-1-1 1,1 0-1,0-1 1,-1 1-1,1-2 1,-1 1-1,1-1 1,-1-1-1,1 1 1,-1-1 0,1-1-1,8-3 1,-7 1-156,-1 0 1,15-12 0,15-12-1172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31119,'0'0'642,"5"15"-787,-1-4 139,-3-6 2,0-1 0,0 1 0,1-1 0,-1 1 0,1-1 1,1 1-1,-1-1 0,0 0 0,1 0 0,0 0 0,0-1 0,0 1 0,0 0 0,1-1 0,0 0 1,-1 0-1,1 0 0,0 0 0,0-1 0,5 3 0,4-1-31,0 0-1,1 0 1,-1-1 0,1-1-1,0 0 1,-1-1 0,1 0-1,0-1 1,24-4 0,-34 3 36,0 0 0,0-1 0,0 1 1,0-1-1,0 0 0,4-3 0,-4 3 2,-1 0 0,1 0 0,-1 0 0,1 0 0,0 1 0,6-2 0,-9 3-1,1 0-1,0 0 0,0 0 1,0 0-1,0 0 1,0 0-1,-1 1 0,1-1 1,0 1-1,0-1 1,-1 1-1,1 0 0,0-1 1,-1 1-1,1 0 1,0 0-1,-1 0 0,3 3 1,9 9 58,0 0 0,-1 1 0,17 26 0,-4-6 0,27 30 9,52 75 15,-101-136-74,-1 1 0,0 0 0,0 0 0,0 0 0,0 0-1,-1 1 1,0-1 0,0 0 0,0 1 0,0-1 0,0 1 0,-1-1 0,0 0 0,0 7-1,-1-9 1,0 1-1,1-1 0,-1 1 0,0-1 0,0 1 0,0-1 0,-1 0 0,1 1 0,0-1 0,-1 0 0,0 0 0,1 0 0,-1 0 0,0 0 0,0-1 0,0 1 0,0-1 0,0 1 1,-1-1-1,1 0 0,0 1 0,-1-1 0,1 0 0,-4 0 0,-4 2-8,0-1 0,0-1 0,0 0 0,0 0 1,-15-2-1,9 1-8,14 0-4,-1 0 0,0 0 1,1 0-1,-1 0 0,0-1 1,1 1-1,-1-1 0,1 1 1,-1-1-1,1 0 0,-1 0 1,1-1-1,0 1 0,-1 0 1,1-1-1,0 1 0,0-1 0,0 0 1,0 1-1,0-1 0,1 0 1,-1 0-1,0-1 0,1 1 1,0 0-1,-1 0 0,-1-5 1,1-2-169,-1 0 1,1 0-1,1 0 1,0 0-1,0 0 1,1-15 0,0-9-1583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3:1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30999,'0'0'416,"6"10"-662,-1-3 261,-2 0-11,1-1 0,0 0-1,1 0 1,-1 0 0,1-1 0,0 0 0,1 0 0,-1 0 0,12 7 0,0-2-24,1-1 1,-1-1-1,2-1 1,-1-1 0,1 0-1,0-1 1,0-1-1,1-1 1,-1-1 0,29 0-1,-47-2 19,0 0-1,0-1 1,0 1 0,0 0-1,0-1 1,0 1-1,0 0 1,0-1 0,0 1-1,0-1 1,-1 0-1,1 1 1,0-1-1,0 0 1,0 1 0,-1-1-1,1 0 1,0 0-1,-1 0 1,1 1 0,-1-1-1,1 0 1,-1 0-1,1 0 1,-1 0-1,0 0 1,0 0 0,1 0-1,-1 0 1,0 0-1,0 0 1,0-1-1,1-41 7,-1 32-12,-1 4 10,0 1-1,0-1 1,0 1 0,-1-1-1,0 1 1,0 0 0,-1 0-1,0 0 1,0 0 0,0 0-1,-1 1 1,1-1 0,-1 1-1,-1 0 1,1 0 0,-1 0-1,0 1 1,0 0 0,0 0 0,-1 0-1,-8-4 1,7 3-6,-1 1 0,0 0-1,0 0 1,-1 1 0,1 0 0,-1 1 0,0-1-1,1 2 1,-1-1 0,0 1 0,0 1 0,0 0 0,0 0-1,0 0 1,-15 4 0,21-3-29,-1 1 0,1-1 0,-1 1 0,1 0 0,0 0-1,0 0 1,0 0 0,0 1 0,0-1 0,1 1 0,-1 0 0,1 0 0,-1 0 0,1 0 0,0 0 0,0 0-1,1 0 1,-1 1 0,1-1 0,-2 6 0,-2 7-989,1-1 0,1 0 0,-2 23 0,2 1-8609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29422,'0'0'1858,"0"9"-1785,0 30-19,2 87 293,0-107-301,1 0 0,0 0-1,1-1 1,12 34 0,-11-39-53,-2-5-17,-1 0 0,2-1 0,-1 0 0,1 0 0,0 0 0,0 0 0,1 0 0,8 8 0,-14-24-677,-9-8-360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29726,'0'0'1761,"27"-16"-2834,0 16 25,-1 0-17740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0 29174,'0'0'2231,"-24"19"-2064,-76 60-83,84-67-70,1 1 0,0 0 1,0 1-1,2 0 0,0 1 0,0 1 0,-11 18 0,19-26-12,1 0 0,0 0 0,0 0 0,-4 12 0,7-16-16,0 0 0,0 0 0,0 0 0,1 0 0,-1 0-1,1 0 1,0 0 0,0 0 0,0 0 0,1 0 0,1 8-1,-1-10 7,0-1 0,0 1-1,0 0 1,0-1-1,1 1 1,-1-1 0,0 0-1,1 1 1,-1-1-1,1 0 1,-1 0 0,1 0-1,-1 0 1,1 0-1,0 0 1,0 0 0,-1-1-1,1 1 1,0-1-1,0 1 1,3-1 0,45 5 5,-40-5-10,109 0 75,-118 28 164,-1-27-219,0 10 45,0-1 0,-4 19 0,3-26-48,1 1-1,-2-1 1,1 1-1,0-1 0,-1 1 1,1-1-1,-1 0 0,0 1 1,0-1-1,0 0 0,-1-1 1,-3 6-1,5-8-40,-12 5-642,2-2 10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29846,'0'0'1822,"-25"16"-1713,-76 46-69,95-58-38,-17 10 0,22-11-9,3 0 0,-3 25-7,0-12-19,4 32 0,-3-44 16,1 1-1,0 0 1,0-1 0,1 1 0,-1-1 0,1 1-1,0-1 1,0 0 0,0 1 0,1-1-1,3 3 1,2 2 4,0 0 1,1-1-1,0-1 0,0 1 1,1-1-1,0-1 0,0 0 1,1 0-1,0-1 0,0-1 1,0 1-1,0-2 0,15 3 1,-26-6 15,1 1 0,0-1 0,-1 0 0,1 0 0,0 0 0,-1 0 0,1 0 0,-1 1 0,1-1 0,0 0 0,-1 1 0,1-1 0,-1 0 0,1 1 0,-1-1 1,1 1-1,-1-1 0,1 1 0,-1-1 0,1 1 0,-1-1 0,0 1 0,1-1 0,-1 1 0,0 0 0,1 0 0,-1 0 8,0 0 1,0 0-1,-1 0 0,1 0 0,0 0 0,-1 0 1,1 0-1,-1 0 0,1-1 0,-1 1 1,1 0-1,-1 0 0,0 0 0,1-1 1,-1 1-1,-1 0 0,-6 6 113,0-1-1,-17 10 1,17-12-95,1 0-50,-20 14 57,-33 15 0,51-29-116,-1 0-1,1-1 0,0 0 0,-1 0 1,0-1-1,0-1 0,-19 2 0,22-5-720,1-7-1077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7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29622,'0'0'1681,"0"20"-1577,5 66-11,-5-84-90,0 1-1,0 0 1,1 0 0,-1 0-1,1 0 1,0-1-1,0 1 1,0 0 0,0-1-1,0 1 1,1 0 0,-1-1-1,1 0 1,-1 1 0,1-1-1,0 0 1,0 0-1,4 4 1,2 1-2,-2-2-11,-1 0 1,0 0 0,1-1 0,0 1-1,0-1 1,0-1 0,1 1-1,-1-1 1,1-1 0,7 3-1,-3-2-18,0-1 0,1 0 0,-1-1 0,0 0 0,19-2 0,-26 1 7,0-1-1,-1 1 1,1-1 0,-1 0 0,1 0-1,-1-1 1,0 1 0,1-1 0,-1 0-1,0 1 1,0-1 0,0-1-1,0 1 1,-1 0 0,6-6 0,-3 1-15,1 0 0,-1 0 0,0 0 0,-1-1 0,6-11 0,-10 24 162,0 1-1,1 0 1,0 0-1,0-1 1,0 1 0,1 0-1,0-1 1,0 0 0,4 8-1,-3-8-168,0-1 0,1 1 0,0-1 0,0 0 0,0 0 0,0-1-1,1 1 1,-1-1 0,1 0 0,0 0 0,0 0 0,0-1 0,0 0 0,0 0 0,1 0-1,-1-1 1,1 1 0,-1-1 0,1-1 0,0 1 0,-1-1 0,1 0 0,-1 0 0,1 0-1,0-1 1,-1 0 0,1 0 0,-1-1 0,1 1 0,-1-1 0,0 0 0,0-1 0,9-4 0,7-9-2482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29502,'0'0'1366,"0"11"-1319,0 11 60,2-1 1,0 1-1,1-1 1,1 1-1,1-1 1,1-1-1,11 26 1,-10-38-800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29406,'0'0'1971,"18"0"-1940,41 0 42,-63 6-73,-31 22-1395,17-17-701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20 234 25822,'0'0'5281,"13"0"-5923,1 1 637,-1 0-12,0-1 0,-1 0 0,1 0-1,0-2 1,24-4 0,-23 0 9,-1-1 0,1 0 0,-1-1 0,0-1 1,14-11-1,15-10 238,-40 28-217,0 1 0,0-1 0,-1 0 0,1 0 0,0 0 0,-1 0-1,0 0 1,1-1 0,-1 1 0,0 0 0,0 0 0,0-1 0,0 1 0,0-1 0,-1 1 0,1-1 0,-1 1 0,0-5 0,1-3 25,-1-1 1,0 1-1,-2-12 1,1 20-41,1 0 0,-1 0-1,0 0 1,1 0 0,-1 1 0,0-1 0,0 0 0,0 0-1,0 1 1,0-1 0,-1 1 0,1-1 0,0 1 0,-1-1-1,1 1 1,-1 0 0,0 0 0,1 0 0,-1 0 0,0 0 0,0 0-1,1 0 1,-1 0 0,0 1 0,0-1 0,0 1 0,-4-1-1,-6-1-22,0 1 0,0 0 0,-18 1 0,16 0 30,7 1 22,1-1 1,-1 1-1,0 0 0,0 0 1,1 1-1,-1 0 1,0 0-1,1 1 0,0 0 1,0 0-1,0 0 0,0 1 1,0 0-1,1 0 1,-1 0-1,1 1 0,0-1 1,1 1-1,-1 1 1,1-1-1,0 1 0,0-1 1,-3 9-1,0 0 14,0 0-1,2 0 1,-1 0-1,2 1 1,0 0 0,1 0-1,1 0 1,0 0-1,0 22 1,2-28-35,-1-5-7,1-1 1,0 1 0,0 0-1,0-1 1,0 1-1,0-1 1,1 1-1,0 0 1,-1-1 0,1 1-1,1-1 1,-1 0-1,0 1 1,1-1-1,0 0 1,0 0-1,0 0 1,0 0 0,3 4-1,12 6 2,1 0-1,0-1 0,1-1 1,0 0-1,1-2 1,0 0-1,0-1 1,1-1-1,0-1 1,0-1-1,0-1 0,1-1 1,-1 0-1,34-2 1,-40-1-68,0-1 0,0 0 0,0-1 1,0-1-1,0 0 0,-1-1 0,1-1 1,-1 0-1,0-1 0,-1-1 0,1 0 0,15-11 1,26-21-1083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31455,'0'0'122,"-1"29"2,-3 97-49,3-100-62,1 0 0,1-1 0,2 1 0,0-1 0,2 0 0,1 0 0,0 0 0,2 0 0,1-1 0,1-1 0,1 1 0,20 29 0,15 13-977,-36-51-603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3:4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31655,'0'0'656,"0"3"-792,12-14-120,3-2-112,-6-1-624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33:4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31183,'0'0'176,"2"-3"-832,-1 1 612,11-11 181,-12 13-128,1 0 0,-1-1 1,1 1-1,-1 0 0,1-1 0,-1 1 1,1 0-1,-1 0 0,1-1 0,-1 1 1,1 0-1,0 0 0,-1 0 0,1 0 1,-1 0-1,1 0 0,-1 0 1,1 0-1,0 0 0,-1 0 0,1 0 1,-1 0-1,1 0 0,0 1 0,-1-1 1,1 0-1,-1 0 0,1 1 0,-1-1 1,1 0-1,-1 1 0,1-1 0,0 1 1,33 34 160,12 11-96,-2-14-62,0-2 0,2-3 0,59 27 0,-23-13-7,-79-39 0,-1-1 1,1 1-1,-1 0 1,1 0-1,-1 0 1,0 0-1,1 0 1,-1 0-1,0 1 0,-1-1 1,1 1-1,0-1 1,-1 1-1,1-1 1,-1 1-1,0 0 0,2 6 1,-2-4 19,0 1 0,-1 0 1,0-1-1,0 1 0,0 0 1,0-1-1,-1 1 0,-2 10 0,0-8-6,0 0-1,0 0 0,0 0 0,-1 0 0,0-1 0,-8 11 0,-37 42 57,24-30-47,-52 58 15,44-54-43,3 2 0,-33 48 0,58-77-35,3-4-1,0 0 0,0-1 0,1 1 0,-1 0-1,1 0 1,-1 0 0,1 0 0,0 0 0,0 0 0,1 0 0,-1 4-1,2-5-480,6-1-281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3:1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29310,'0'0'-137,"9"24"737,32 78-84,84 199 466,-115-281-968,-7-13 9,-3-10 94,-27-63-389,16 41 226,1 0-1,-10-38 0,14 36-102,2 0 0,1-1 1,1 1-1,1-1 0,6-52 0,-4 73 137,0 1 0,1 0 0,0 0 0,0 0 0,0 1 0,1-1 0,0 1 0,0-1 0,0 1 0,1 0 0,0 0 0,0 0 0,0 1 0,0-1 0,6-3 0,-6 5 26,0 0-1,0 0 1,1 0 0,-1 1 0,1-1-1,0 1 1,0 1 0,-1-1 0,1 1-1,0-1 1,1 1 0,-1 1 0,0-1-1,0 1 1,0 0 0,0 0 0,0 0-1,9 2 1,-10 0 2,1 0 0,-1 0 0,0 0 0,0 0 0,-1 0 0,1 1 0,0 0 0,-1-1 0,1 1 0,-1 1 0,0-1 0,0 0 0,4 7-1,2 4-1,0 0 0,9 21 0,-13-25-6,-1 1 0,0-1 0,-1 1-1,0 0 1,0 0 0,-1 0-1,-1 1 1,0-1 0,-1 0-1,0 1 1,0-1 0,-3 13 0,2-21 23,0 0 1,-1-1 0,1 1-1,-1-1 1,0 1-1,1-1 1,-1 0 0,0 1-1,0-1 1,-1 0 0,1-1-1,0 1 1,-1 0 0,1-1-1,-1 1 1,1-1 0,-5 2-1,2 0 5,-1-1-1,0 0 0,0-1 1,0 1-1,0-1 0,-1 0 0,-7 0 1,14-1-49,-1 0 1,1 0 0,-1 0-1,1-1 1,-1 1-1,1 0 1,-1 0 0,1-1-1,0 1 1,-1 0 0,1-1-1,-1 1 1,1 0-1,0-1 1,-1 1 0,1-1-1,0 1 1,-1 0-1,1-1 1,0 1 0,0-1-1,-1 1 1,1-1 0,0 1-1,0-1 1,0 1-1,0-1 1,0 1 0,0-1-1,0 0 1,0 1-1,0-1 1,0-25-596,0 17 64,0-15-1616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4:5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 21677,'0'0'6993,"-5"-1"-6521,-28-3 378,32 4-322,0 0-506,0 0-1,0 0 1,0 0 0,0 1-1,0-1 1,0 0 0,0 1 0,-1-1-1,1 1 1,0-1 0,1 1-1,-1 0 1,-2 0 0,-15 22-9,0 0 1,1 1-1,1 1 0,2 0 1,-17 39-1,27-54-11,0 1 0,0 0 0,-3 18 0,7-27-3,-1 1 1,1-1 0,-1 1-1,1 0 1,0-1 0,0 1-1,0-1 1,0 1-1,1 0 1,-1-1 0,1 1-1,-1-1 1,1 1 0,0-1-1,0 1 1,0-1 0,1 0-1,-1 1 1,0-1 0,1 0-1,2 3 1,5 2 11,0-1 0,1 0 0,0-1 0,-1 0 0,2 0 0,-1-1 0,1 0 1,-1-1-1,14 2 0,3 0-725,0-2 0,45 0 0,-72-4 659,1 0-1,-1 0 1,1 1 0,-1-1 0,1 0-1,-1 0 1,0 0 0,1 1 0,-1-1-1,0 0 1,0 0 0,0 0 0,1 0 0,-1 0-1,0 0 1,0 1 0,0-1 0,-1 0-1,1 0 1,0 0 0,-1-1 0,1-6-384,-3-20-1807,-3 6-3047,-6-2-8474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4:57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29 11274,'0'0'18682,"-6"-4"-18155,-20-16-211,20 15-156,6 11-155,1 0 1,0 0-1,1 0 1,-1 0-1,1 0 1,0 0-1,1-1 1,-1 1-1,1-1 1,0 0-1,1 0 1,5 8-1,7 5 9,30 29-1,-23-27 3,1 0 1,0-2-1,2-1 0,0-1 0,1-1 0,33 13 0,40 7-3277,-84-29-6948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4:5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30 30703,'0'0'460,"-4"7"-758,1-2 305,1 0-1,-1 0 0,1 0 1,1 0-1,-1 0 0,1 0 1,-1 1-1,2-1 0,-1 1 1,0-1-1,1 1 0,0-1 1,1 1-1,-1-1 0,1 1 1,0-1-1,0 0 0,1 1 1,2 6-1,1 1 14,0-1 1,2 1 0,-1-1-1,1 0 1,1-1-1,0 0 1,1 0-1,0-1 1,20 18-1,-25-25-23,0-1 0,0 0 0,0-1 0,0 1 0,0-1 0,1 1 0,-1-1 0,1-1 0,-1 1 0,1-1 0,-1 1 0,1-1 0,-1-1 0,6 0 0,6 1-54,-14 0 49,1 0 0,-1 0 0,0-1 0,1 1 0,-1-1 0,0 0 0,1 0 0,-1 1 0,0-1 0,0-1 1,0 1-1,0 0 0,0 0 0,0-1 0,0 1 0,2-4 0,0 1 4,0-1 0,0 0 0,-1 1 0,0-1 0,0-1 0,3-8 1,-1 1 5,-1 0 1,0 0 0,-1-1 0,-1 1-1,2-20 1,-3 24 1,-1-1 0,0 1 0,-1-1-1,-2-14 1,2 21-9,0 0 0,0 0-1,0 0 1,-1 0 0,1 1 0,-1-1-1,1 0 1,-1 0 0,0 1 0,0 0-1,0-1 1,-1 1 0,1 0-1,0 0 1,-1 0 0,1 0 0,-4-2-1,-3 0 36,0 0 0,-1 0 1,1 0-1,-1 1 0,0 1 0,0 0 0,0 0 0,-17 0 0,17 1-249,1 2 0,-1-1 0,-16 4 1,20-3-480,1 1 0,-1-1 0,1 1 0,0 1 0,-1-1 0,-8 6 0,-8 8-20764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4:5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31287,'0'0'426,"3"27"-454,13 91 35,-14-107-6,1-1-1,0 1 0,1 0 1,0-1-1,1 0 1,0 0-1,0 0 1,7 9-1,4 5 5,126 240 81,-111-197-61,-3 2 1,20 74-1,-44-123-48,-3-15-22,-1 0 0,1 0 0,0 0-1,1-1 1,-1 1 0,1 0 0,0-1 0,0 1-1,4 5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4:5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30294,'0'0'1055,"-2"14"-907,1-10-141,-3 19 14,-1-1 0,-1 1-1,-9 21 1,-36 98 244,44-120-253,2 1-1,1 0 1,1 0 0,-1 33 0,4-48-11,0 1-2,0-1 0,0 1 0,1 0 1,0-1-1,3 13 0,-2-18-1,-1 1 1,1-1-1,-1 0 0,1 0 1,0-1-1,0 1 0,0 0 0,0-1 1,1 1-1,-1-1 0,1 0 1,0 0-1,-1 0 0,1 0 0,0 0 1,0 0-1,4 1 0,5 1-20,0-1 0,0 0 1,0-1-1,0 0 0,0-1 0,0 0 0,0-1 0,22-2 0,-28 1 26,1 0-11,0 0 0,-1-1 0,1 0 1,0 0-1,-1 0 0,1-1 0,-1 0 1,0 0-1,0-1 0,0 0 0,9-7 1,2-4-159,0 0 0,16-21 0,-2-2-1160,-7 4-2355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4:5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31391,'0'0'592,"-4"18"-569,-16 61-9,18-65-13,0 0 0,1 0 0,1 1 0,1-1 0,0 0 0,0 0 0,2 0 0,-1 0 0,2-1 0,7 21 0,4 18-1,-8-20-3,-1-4-62,17 48-1,-23-74-14,1-1-1,-1 0 0,1 0 0,-1 0 0,1 0 0,-1 0 0,1 1 0,0-1 0,0 0 0,-1-1 0,1 1 0,0 0 0,0 0 0,0 0 0,0 0 0,0-1 0,0 1 0,0 0 0,0-1 0,0 1 1,1-1-1,-1 1 0,0-1 0,0 0 0,0 0 0,1 1 0,-1-1 0,0 0 0,3 0 0,5 0-5615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4:5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30775,'0'0'850,"11"16"-782,54 76 8,78 111-1,-90-120-53,49 101 0,-88-153-19,-1 0 0,-1 1-1,-2 0 1,-1 1 0,-1 0 0,-2 0 0,1 37 0,-5-48 1,-2 0-1,-1 0 1,0 0 0,-7 32 0,6-47-9,0 1 0,0-1 1,-1 0-1,0 0 0,0-1 0,0 1 1,-1-1-1,0 1 0,-1-1 0,1 0 1,-1-1-1,0 1 0,-1-1 0,1 0 0,-1 0 1,0-1-1,-8 5 0,1-2-372,0-2 1,-1 1-1,0-2 1,0 0-1,-1 0 0,-18 1 1,-21-2-9620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02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25445,'0'0'3160,"3"9"-3002,10 29 23,-4-77 1694,-6 22-1755,-2 11-113,10-41 24,-10 43-28,0 0-1,1 0 1,-1 0 0,1 0 0,0 0-1,0 1 1,0-1 0,1 1-1,3-5 1,-4 7-6,-1 0 0,1 0 0,-1 0 0,1 0 0,-1 1 0,1-1 0,-1 0 0,1 1 0,0-1-1,-1 1 1,1 0 0,0-1 0,0 1 0,-1 0 0,1 0 0,0 0 0,-1 0 0,1 0 0,0 1 0,0-1 0,-1 0 0,1 1 0,1 0 0,0 0 12,0 0 1,0 1-1,0-1 1,0 1-1,-1-1 0,1 1 1,-1 0-1,1 0 1,-1 0-1,0 1 1,4 3-1,14 26 33,-15-22-23,1-1 1,0 0-1,0 0 0,15 15 1,-19-23-28,0 1 0,0-1 1,-1 0-1,1 0 1,0 0-1,0 0 1,0 0-1,0-1 0,0 1 1,0-1-1,0 1 1,1-1-1,-1 0 0,0 0 1,0 0-1,0 0 1,0 0-1,0 0 1,0 0-1,1-1 0,-1 1 1,0-1-1,3-1 1,0 0-21,1-1 0,0 0 0,-1 0 1,1 0-1,-1-1 0,9-7 1,7-9 10,17-15 61,-35 33-39,0 0-1,0 0 1,0 0-1,0 1 1,0-1 0,0 1-1,1 0 1,-1 0-1,1 0 1,-1 1-1,1-1 1,4 0-1,-7 2 5,0-1 1,0 0-1,0 1 0,0-1 0,-1 0 0,1 1 1,0-1-1,0 1 0,0-1 0,0 1 0,-1-1 1,1 1-1,0 0 0,-1-1 0,1 1 1,0 0-1,-1 0 0,1 0 0,-1-1 0,1 3 1,10 20 63,-8-16-44,1 1-12,14 33 110,25 81 0,-40-99-784,-3-17-1156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0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54 31431,'0'0'376,"-6"6"-360,-22 21-55,27-27 37,1 1 0,-1 0-1,0-1 1,1 1 0,-1 0 0,1-1 0,-1 1-1,1 0 1,-1 0 0,1-1 0,0 1 0,-1 0-1,1 0 1,0 0 0,0-1 0,0 1-1,-1 0 1,1 0 0,0 0 0,0 0 0,0 0-1,0-1 1,1 1 0,-1 0 0,0 0-1,0 0 1,0 0 0,1-1 0,-1 1 0,0 0-1,1 0 1,-1 0 0,1-1 0,-1 1-1,1 0 1,-1-1 0,1 1 0,-1 0 0,2 0-1,1 1-6,1 1 0,-1-1-1,1 0 1,-1 0 0,1-1 0,4 2-1,-5-2-4,7 2-101,0 0 0,1 0 0,0-1 0,0-1 0,0 0 0,16 0 0,-26-2 111,-1 0 1,1 0-1,-1 0 1,1 1 0,-1-1-1,0 0 1,1 0-1,-1 0 1,0 0 0,0 0-1,0 0 1,1 0-1,-1 0 1,0 1 0,0-1-1,0 0 1,-1 0 0,1-2-1,-1-19 171,-1 15-124,-1 0 1,1-1-1,-1 1 0,-1 0 0,1 0 0,-1 1 0,0-1 0,0 1 0,-1 0 0,0 0 1,0 0-1,-1 0 0,1 1 0,-10-6 0,15 10-27,-1 1 1,0-1-1,0 1 0,0-1 0,0 1 0,1 0 1,-1-1-1,0 1 0,0 0 0,0 0 1,0 0-1,0-1 0,0 1 0,-1 0 0,1 1-14,1-1 0,0 0 0,-1 0 0,1 1 0,0-1 0,0 0 0,-1 0 0,1 1 0,0-1 0,0 0 0,-1 1 0,1-1-1,0 0 1,0 1 0,0-1 0,0 1 0,0-1 0,0 0 0,0 1 0,0-1 0,0 0 0,0 1 0,0-1 0,0 1-1,0-1 1,0 0 0,0 1 0,0-1 0,0 0 0,0 1 0,0-1 0,0 1 0,1-1 0,-1 0 0,0 1 0,0-1 0,0 0-1,1 0 1,-1 1 0,0-1 0,1 1 0,8 15-2,1 0-1,1-1 1,0 0-1,1 0 1,26 24-1,-3-8 4,49 33 0,-66-52-39,0 0 1,1-2 0,34 14-1,-44-20 9,0-1 0,0-1-1,0 1 1,0-1-1,1-1 1,-1 0 0,0 0-1,1-1 1,-1 0-1,17-2 1,-25 2-65,-1-1 0,1 1 0,-1-1 0,1 1 0,-1-1 0,1 0 0,-1 1 0,1-1 0,-1 1 0,0-1 0,1 0 1,-1 1-1,0-1 0,1 0 0,-1 0 0,0 1 0,0-1 0,0 0 0,0 1 0,0-1 0,0 0 0,0 0 0,0 1 0,0-1 0,0 0 0,0 0 0,0 1 0,-1-2 0,1-1-2073,0-16-17389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0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29246,'0'0'2126,"-3"0"-1957,2 0-169,1 0-1,-1 0 1,1 0 0,-1 0-1,1 0 1,-1 0-1,0 1 1,1-1-1,-1 0 1,1 0-1,-1 0 1,1 1-1,-1-1 1,1 0 0,-1 0-1,1 1 1,-1-1-1,1 0 1,0 1-1,-1-1 1,1 1-1,-1-1 1,1 0-1,0 1 1,-1-1-1,1 1 1,0-1 0,0 1-1,-1-1 1,1 2-1,0 0 3,-1 0 0,1 0 0,0 0 0,0 0 0,0 1-1,0-1 1,1 0 0,-1 0 0,1 3 0,5 11 43,13 29 1,-9-23-2,176 521 94,-183-530-794,-3-12-469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3:15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29902,'0'0'841,"5"17"-585,-4-10-234,12 40 110,19 46-1,-32-92-127,5 11 23,0 0 0,0-1 0,1 0 1,1 0-1,9 12 0,-9-17-66,-7-6 7,0 0 0,0 0 1,0 0-1,0 0 1,1 0-1,-1 0 1,0 0-1,0 0 0,0 0 1,0 0-1,0 0 1,1 0-1,-1 0 1,0 0-1,0 0 0,0 0 1,0 0-1,0 0 1,1 0-1,-1 0 0,0 0 1,0 0-1,0 0 1,0 0-1,0 0 1,1 0-1,-1 0 0,0 0 1,0 0-1,0 0 1,0 0-1,0-1 1,0 1-1,0 0 0,1 0 1,-1 0-1,0 0 1,0 0-1,0 0 1,0 0-1,0-1 0,0 1 1,0 0-1,0 0 1,0 0-1,0 0 0,0 0 1,0-1-1,0 1 1,0 0-1,0 0 1,0 0-1,0 0 0,0 0 1,0-1-1,0 1 1,0 0-1,0 0 1,0 0-1,0-12-1615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0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4 286 31303,'0'0'512,"65"147"-632,-47-120 128,-3 0-8,0-6 0,0-5-32,-7-2-104,-2-12-288,0-2-897</inkml:trace>
  <inkml:trace contextRef="#ctx0" brushRef="#br0" timeOffset="1">1 19 31431,'0'0'544,"6"0"-680,12-3 32,11-5-144,1 6-128,-3-4-1025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0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31239,'0'0'568,"-27"11"-542,-85 37 2,108-46-26,-1 1 0,1-1-1,-1 1 1,1 0-1,0 0 1,0 0 0,1 0-1,-1 1 1,-5 6-1,7-7 0,0 0-1,1 0 1,0 0 0,-1 0-1,1 1 1,1-1-1,-1 0 1,0 6 0,-2 4 1,1-2-1,0 1 0,0-1-1,1 1 1,1-1 0,0 1-1,0-1 1,1 1 0,3 13-1,-1-16 0,0 1 1,0-1-1,1 0 0,0 0 1,1 0-1,0-1 0,0 0 1,1 0-1,0 0 0,7 7 1,-4-6-34,0-1 0,0 0 1,1 0-1,0-1 0,0 0 0,0-1 0,1 0 1,0 0-1,1-1 0,15 4 0,-18-6-26,1-1-1,-1 0 0,0-1 0,1 0 0,-1 0 0,1-1 0,-1 0 0,1-1 0,-1 0 0,1-1 1,-1 1-1,0-2 0,18-6 0,-17 4-956,0 0-1,17-12 1,13-15-9627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04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134 436 31559,'0'0'352,"18"59"-352,-9-35 0,0-5 8,3 2 0,0 1-8,-3-6 0,3-3-32,-7-2-72,4-11-160,-3 0-472</inkml:trace>
  <inkml:trace contextRef="#ctx0" brushRef="#br0" timeOffset="1">1 73 31551,'0'0'480,"41"-59"-1256,-11 45-897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0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30783,'0'0'713,"4"23"-678,17 74 10,-20-91-42,0 0 0,1 0 0,0 0-1,0 0 1,1-1 0,-1 1 0,1 0 0,0-1 0,1 0-1,-1 0 1,1 0 0,0 0 0,0-1 0,8 7 0,-3-3-1,2 2 1,0 0 0,1 0 0,0-2 0,1 1 0,18 8 0,-25-14-24,0-1-1,0 1 1,1-1 0,-1 0 0,1 0 0,-1-1 0,1 0-1,-1 0 1,1-1 0,0 0 0,-1 0 0,1 0 0,0-1 0,10-2-1,-14 1 13,1 1 0,-1-1-1,0 0 1,0 0 0,-1 0 0,1 0-1,0 0 1,-1-1 0,1 1-1,-1-1 1,0 0 0,0 0-1,0 0 1,0 0 0,0 0-1,-1 0 1,1 0 0,-1-1 0,2-5-1,0-2 18,0 0 1,-1 0-1,-1 0 0,2-22 0,-3 25 5,0 1 0,-1-1 0,0 1 0,0 0 0,-2-9 0,2 13 0,-1 0 0,1-1 0,-1 1 0,1 0 0,-1 0 0,0 0 0,-1 0 0,1 1 0,0-1 0,-1 1 0,1-1 0,-6-3 0,-2-1 30,-1 1 0,0 0 0,0 1 0,0 0 0,0 1 0,-1 0 0,0 0 0,0 1 0,0 1 0,-14-1 0,-15 0 39,-68 4 0,105-1-81,0 1 1,0-1-1,0 1 0,0 0 0,0 0 1,0 0-1,0 0 0,1 0 0,-1 1 0,-5 3 1,7-3-48,0-1 0,0 1 0,0-1 1,1 1-1,-1 0 0,1 0 0,-1 0 0,1 0 1,-1 0-1,1 0 0,0 0 0,0 0 1,0 0-1,1 1 0,-1-1 0,0 0 1,1 1-1,-1 3 0,1 10-1200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05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30839,'0'0'877,"-7"25"-833,-22 81-31,28-102-12,0 0-1,0 0 1,1 0-1,-1 0 0,1 0 1,0 0-1,0 0 0,0 0 1,0 0-1,1 0 0,0 0 1,0 0-1,0 0 1,0 0-1,0 0 0,1 0 1,0-1-1,0 1 0,0-1 1,0 1-1,0-1 0,1 0 1,-1 0-1,1 0 1,3 3-1,3 4 0,-5-5-14,1 0 0,-1 0 0,1 0 1,0-1-1,1 1 0,-1-1 0,1 0 1,0-1-1,0 1 0,0-1 0,0-1 0,0 1 1,1-1-1,-1 0 0,1 0 0,0-1 1,-1 0-1,1 0 0,0 0 0,9-1 0,-12-1-12,-1 0-1,1 0 0,-1 0 0,1 0 0,-1 0 1,1-1-1,-1 0 0,0 1 0,0-1 0,0 0 1,0-1-1,0 1 0,0 0 0,-1-1 0,1 0 1,-1 0-1,1 1 0,-1-1 0,0-1 0,3-5 0,2-5-318,0 1 0,-1-1 0,9-27 0,-12 27 495,0-1 1,-1 1-1,-1-1 0,0-21 0,-22 37 1469,20 0-1613,0 1-1,0-1 1,1 0-1,-1 0 1,0 0-1,0 1 1,1-1-1,-1 0 1,1 1 0,-1-1-1,1 0 1,-1 1-1,1-1 1,0 1-1,0-1 1,0 3-1,0 30-1,0-22 1,0-7-4,0 0-1,1 0 1,-1 0 0,1 0 0,0 0 0,0 0-1,1 0 1,-1 0 0,1 0 0,0 0 0,1-1-1,3 7 1,-2-5-5,1-1 0,0 0 0,0 0 0,1 0 0,0 0 0,-1-1-1,1 0 1,10 5 0,-9-6-84,1-1-1,-1 0 0,1 0 1,-1-1-1,1 0 1,0 0-1,0 0 1,-1-1-1,1-1 0,0 1 1,8-2-1,5-3-1142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0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30663,'0'0'1221,"-13"4"-1182,-3 0-34,9-2-4,-1 0 0,1 0 0,0 0 0,0 1 0,0 0 0,1 1 0,-1 0 0,-9 7 0,0 0 4,5-4 5,0 1-1,1 1 0,0-1 1,-10 13-1,17-19-15,1 1 0,0 0 0,0 0 1,0 0-1,0 0 0,1 1 0,-1-1 0,1 0 0,0 1 0,0-1 0,0 1 0,1-1 1,-1 1-1,1 0 0,0-1 0,0 1 0,0-1 0,0 1 0,0 0 0,2 3 0,-1-3 0,1-1 0,0 1 0,-1-1-1,1 0 1,0 0 0,1 0 0,-1 0 0,0 0-1,1 0 1,0 0 0,0-1 0,0 0-1,4 4 1,45 24-152,-3-7 49,-20-9 84,28 17-1,-48-25 26,0 0 0,0 1-1,-1 0 1,0 0 0,0 1 0,-1 0 0,7 9 0,-12-12 22,1-1 0,-2 1 0,1-1 1,0 1-1,-1 0 0,0-1 0,0 1 1,0 0-1,-1 0 0,1 0 0,-1 0 0,0 0 1,-1-1-1,1 1 0,-1 0 0,0 0 1,0 0-1,-1-1 0,1 1 0,-1 0 1,0-1-1,0 0 0,-1 1 0,1-1 0,-1 0 1,-5 6-1,2-4-4,-1 1 2,0 0 1,0-1 0,-11 8 0,15-12-18,-1 0 0,0-1 0,1 1 0,-1-1 0,0 0 1,0 1-1,1-2 0,-1 1 0,0 0 0,0-1 0,-5 0 1,4 1-32,0-1 1,0-1 0,0 1 0,0-1 0,0 0 0,1 0 0,-1 0 0,0-1 0,1 1 0,-1-1 0,1 0 0,0 0 0,-1-1 0,1 0 0,0 1 0,-5-6-1,-6-5-462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1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97 19212,'0'0'7138,"-1"9"-6546,-4 38 437,29-47 394,-19 0-1375,0 0 0,0 0-1,0 1 1,0 0 0,0 0-1,0 0 1,0 0-1,0 1 1,0 0 0,5 3-1,-2-3-35,0 0-1,0-1 1,0 1-1,0-1 1,0-1-1,0 0 0,0 0 1,14-2-1,7 1-51,-25 1 17,1 0 1,-1-1-1,1 1 0,-1-1 1,1 0-1,-1-1 0,0 1 1,1-1-1,-1 1 0,0-1 1,0 0-1,0-1 0,0 1 1,4-5-1,-7 5 66,0-1 1,0 1-1,0-1 1,-1 0-1,1 1 0,-1-1 1,1 0-1,-1 0 1,0 1-1,0-1 0,-1 0 1,0-4-1,1-4 184,-1 7-191,1 1 0,-1 0 0,0 0 0,0 0 0,0 0 0,0 0 0,0 0 0,-1 0 0,1 0 0,-1 0 0,0 1 0,0-1 0,0 1 0,0-1 0,0 1 0,0 0 0,-1-1 0,1 1 0,-1 1 0,0-1-1,1 0 1,-1 1 0,-3-2 0,-4-2 10,1 1 0,-1 1-1,1-1 1,-1 1 0,0 1-1,-11-1 1,-7-2-29,15 3 3,0 0 0,-21 1 0,33 1-35,6 10-95,5 1 111,2-1 0,-1 0 0,23 13 0,-14-9-3,6 2 5,1 0-1,1-2 1,35 12-1,-33-14 5,1 2-1,46 28 1,0 2-451,-71-39-1009,-3 0-2147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1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60 29422,'0'0'559,"-10"6"-246,8 0-265,1 0-1,1 0 0,-1 0 1,1 0-1,0 0 0,0 0 0,1 0 1,1 6-1,-1-10-38,0 1-1,0-1 1,0 1-1,1-1 1,-1 1 0,1-1-1,-1 0 1,1 0 0,0 0-1,0 0 1,0 0 0,0 0-1,1 0 1,-1-1 0,0 1-1,4 1 1,41 19 36,-30-17-35,-1 0 0,2-1 0,-1-1 0,28 2-1,-33-4-25,1-1-1,-1 0 1,1-1-1,-1-1 1,0 0-1,0 0 1,16-6-1,-22 5 5,0 1 0,0-1 0,0-1 0,0 1 0,-1-1 0,7-6-1,-9 8 15,-1 0 0,0 0 0,0 0 0,0-1 0,-1 1 0,1 0-1,0-1 1,-1 1 0,0-1 0,1 0 0,-1 1 0,0-1 0,0 0-1,-1 0 1,1 0 0,0-5 0,-1 6 8,0-1 1,0 1-1,0-1 0,0 1 1,-1 0-1,1-1 0,-1 1 1,1-1-1,-1 1 1,0 0-1,0-1 0,0 1 1,-3-4-1,1 3 2,1 1 1,-1-1-1,0 1 0,0 0 1,0 0-1,-1 0 0,1 0 1,-5-1-1,-12-6 53,-1 0 0,0 2 0,0 1 0,-1 0 0,0 2 0,0 0 0,-33 0 0,53 4-219,2 0 115,0 0 1,-1 0-1,1 0 1,0 1 0,0-1-1,-1 0 1,1 0-1,0 0 1,0 0-1,0 0 1,-1 0 0,1 0-1,0 0 1,0 0-1,-1 0 1,1 0-1,0 0 1,0-1 0,0 1-1,-1 0 1,1 0-1,0 0 1,0 0-1,0 0 1,-1 0 0,1 0-1,0-1 1,0 1-1,0 0 1,0 0-1,0 0 1,-1 0 0,1-1-1,0 1 1,0 0-1,0 0 1,0 0-1,0-1 1,0 1 0,0 0-1,0-1 1,0-3-2436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1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 29542,'0'0'2058,"0"0"-2056,0 0-1,-1 0 1,1-1 0,0 1-1,0 0 1,0 0 0,0 0-1,-1 0 1,1 0 0,0 0-1,0 0 1,0 0 0,-1 0-1,1 0 1,0 0 0,0 0-1,0 0 1,-1 0 0,1 0-1,0 0 1,0 0 0,0 0-1,-1 0 1,1 0 0,0 0-1,0 0 1,0 0 0,0 1-1,-1-1 1,1 0 0,0 0-1,0 0 1,0 0 0,0 0-1,-1 1 1,1-1 0,0 0-1,0 0 1,0 0 0,0 0-1,0 1 1,0-1 0,0 0-1,0 0 1,0 0 0,0 1-1,0-1 1,-1 0 0,1 0-1,0 0 1,0 1 0,0 2-1,-1-1 1,1 1-1,0 0 1,0 0-1,0 0 1,0-1-1,0 1 1,0 0-1,1 0 1,-1 0-1,1-1 1,1 5-1,17 36 59,-12-28-33,-7-14-25,26 60 34,3-2 0,55 85 0,-63-119 1,-19-23-91,-1-1 1,0 0-1,1 0 1,-1 0 0,1 1-1,-1-1 1,1-1-1,0 1 1,-1 0 0,1 0-1,0-1 1,0 1-1,0-1 1,1 1 0,1-1-1040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1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31503,'0'0'595,"4"6"-654,7 8 57,0-2 0,0 1-1,2-1 1,-1-1 0,1 0 0,1-1 0,25 15 0,10-5-4,75 21 1,-69-25-1,54 25 0,-104-39 9,0 1 0,0 0 0,0 0 0,-1 0 0,1 1 0,-1-1 0,0 1 0,0 0 0,0 0 0,-1 1 0,0-1 0,1 1 0,-1 0 0,-1 0 0,1 0 0,-1 0 0,0 0 0,0 0 0,0 1 0,-1-1 0,0 1 0,0-1 0,0 1 0,-1-1 1,0 1-1,0 0 0,0-1 0,-1 1 0,0-1 0,0 1 0,0-1 0,-1 1 0,1-1 0,-1 0 0,-1 1 0,-4 8 0,-1-2 11,0 0 1,-1 0-1,0-1 1,0 0-1,-1 0 1,-1-2-1,-11 10 1,15-13-14,-1-1 0,1 0 0,-1-1 0,0 0 0,0 0 0,0-1 0,0 0 0,-1 0 0,1-1 0,-1 0 0,0 0 0,-14 0 0,18-2-17,1 0 0,-1 0 1,0 0-1,1 0 0,-1-1 0,1 0 0,0 0 0,-1 0 0,-4-3 0,7 2-8,-1 0-1,0 0 0,1 0 1,-1 0-1,1-1 0,-1 0 1,1 1-1,0-1 0,0 0 1,1 0-1,-4-5 0,-15-37-1614,4 2-4254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3:1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30687,'0'0'752,"59"35"-2529,-35-17-2720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1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30094,'0'0'1689,"107"-6"-1785,-65-5 96,-1 3-96,7-8-8,17 3-48,-11-6-552,-7 9-7626</inkml:trace>
  <inkml:trace contextRef="#ctx0" brushRef="#br0" timeOffset="1">568 1 31103,'0'0'1031,"17"10"-1257,109 74 234,-101-65-2,-1 1 0,-1 2-1,33 38 1,-38-37 5,-2 1-1,0 1 1,-2 0 0,0 1-1,-2 0 1,-1 1 0,-2 1-1,0-1 1,-2 2 0,-1-1-1,-1 1 1,-1 0 0,-1 39-1,-3-57-10,1 10 15,-1 0 0,-2-1 0,0 1 0,-6 25 0,7-42-16,0 0 0,0 0 1,-1 0-1,1 0 0,-1 0 1,0 0-1,0 0 0,0-1 0,0 1 1,-1-1-1,0 1 0,1-1 1,-1 0-1,0 0 0,-1 0 0,1-1 1,0 1-1,-1-1 0,0 0 1,1 0-1,-1 0 0,0 0 0,0 0 1,0-1-1,0 0 0,0 0 1,-6 1-1,-38-2-1142,29-2-2251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1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96 334 5425,'0'0'23547,"20"-22"-22899,60-67-79,-53 57-43,-24 22-102,-2 0-98,12-27-223,-10 30-91,0-1 1,-1 1 0,0 0 0,0-1-1,0 1 1,-1-1 0,0 0-1,-1 1 1,0-15 0,-1 20-11,0 0-1,1 0 1,-1 1 0,0-1 0,-1 0-1,1 0 1,0 1 0,0-1 0,-1 0-1,1 1 1,-1 0 0,1-1 0,-1 1-1,0 0 1,0 0 0,1-1 0,-1 1 0,0 1-1,0-1 1,0 0 0,-3 0 0,-3-2 6,0 0 1,-1 1-1,1 1 1,-9-1-1,14 1-7,-9 0 1,0 0 1,-1 1 0,1 1 0,-21 2 0,29-2-5,0 0 1,1 1-1,-1-1 1,1 0-1,-1 1 1,1 0-1,0 0 1,0 0-1,-1 0 1,2 1 0,-1-1-1,0 1 1,0 0-1,1 0 1,0 0-1,-1 0 1,1 0-1,0 0 1,-2 5-1,0 2 0,0 0 0,0 1 0,1-1 0,0 1 0,1 0 0,-1 17-1,1 69-14,3-55 15,-2-13 8,2 0 1,1-1 0,1 1-1,1-1 1,9 29 0,4-10 14,38 70 0,-7-17 15,-45-94-31,-1 0-1,1 0 1,-1 1-1,-1-1 1,1 1-1,-1-1 1,0 1-1,-1 6 0,-1-12-28,-1-1 0,1 1 0,-1-1 0,1 1 0,-1-1 0,1 0 0,-1 1 0,0-1 0,1 0 0,-1 0 0,1 0 0,-4-1 0,1 1-124,-19 0-718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1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31375,'0'0'508,"30"-21"-480,98-67-8,-114 79-20,0 0 1,0 1-1,1 1 1,0 0-1,1 1 0,-1 0 1,33-6-1,-16 5-1,9 0-473,0 1-1,0 2 1,64 3-1,-89 1-276,-1 0-3544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1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30943,'0'0'645,"3"18"-625,12 62-1,-14-72-19,2-1 0,-1 1 0,1-1 0,0 1 1,0-1-1,1 0 0,0 0 0,1-1 0,-1 1 0,1-1 0,0 0 1,1 0-1,-1 0 0,1-1 0,1 0 0,-1 0 0,14 7 0,-15-9-16,0-1-1,0 1 1,0-1-1,0 0 1,1 0-1,-1-1 1,1 0-1,0 0 1,7 0-1,-9 0-30,-1-1-1,0 0 1,1-1-1,-1 1 0,0 0 1,1-1-1,-1 0 0,0 0 1,0 0-1,1 0 0,-1 0 1,0-1-1,0 1 0,0-1 1,-1 0-1,5-3 1,2-4-234,-1 0 0,0 0 1,0-1-1,7-11 1,-12 15 340,0 1 1,-1 0-1,0-1 0,1 0 1,-2 0-1,1 0 0,-1 0 1,1 0-1,-2 0 0,1-9 1778,2 32-1694,0-10-142,1 0-1,0-1 0,1 0 0,0 0 0,0 0 0,0-1 0,0 0 0,1 0 0,8 6 0,-1-2-3,1-1 1,0 0-1,19 9 0,-21-14-98,-1 0-1,1 0 0,0-1 1,0 0-1,0-1 0,0 0 0,17-2 1,-13 1-448,3 0-1094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1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31887,'0'0'-104,"0"2"-331,1 2 427,-1 0 0,1 0 0,0 0 0,1 0 0,-1 0 0,1 0 0,2 5 0,7 18 65,21 101 89,29 94 86,-55-211-294,3 8-379,-12-19-775,-9 0-2130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1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31911,'0'0'232,"152"-24"-368,-99 10 104,1-5 32,2-2-16,-6 2 0,1 1-56,-3 4-80,2 4-72,-11 2-200,-10 5-905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1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31271,'0'0'638,"8"26"-655,27 83 24,-32-101-6,-1 0 1,2 0-1,-1 0 1,1 0-1,0 0 1,1-1 0,-1 0-1,1 0 1,1 0-1,0-1 1,0 1-1,7 5 1,-9-8-2,0-1-11,0 0 1,-1 0 0,1 0-1,0-1 1,0 1-1,1-1 1,-1 0-1,0 0 1,1-1-1,0 1 1,-1-1 0,1 0-1,0 0 1,-1 0-1,1-1 1,7 0-1,-10 0-4,-1-1 0,1 1-1,-1-1 1,1 1 0,-1-1-1,1 0 1,-1 0-1,1 0 1,-1 0 0,0 0-1,1 0 1,-1 0 0,0 0-1,0 0 1,0 0 0,0-1-1,0 1 1,0-1-1,0 1 1,-1 0 0,1-1-1,0 0 1,-1 1 0,1-3-1,13-44-207,-12 40 148,1-5 94,-1 0 1,0-1 0,0-18 833,5 52-825,1-6-28,1-1 0,1 0 0,0 0-1,1-1 1,0 0 0,1-1 0,0 0 0,1-1 0,0-1 0,1 0 0,21 11 0,-29-18-123,-1-1 1,1 1 0,-1-1 0,1 0 0,-1-1 0,1 1 0,-1-1 0,1 0 0,0-1 0,7-1 0,-1-2-2135</inkml:trace>
  <inkml:trace contextRef="#ctx0" brushRef="#br0" timeOffset="1">538 44 30414,'0'0'1672,"8"13"-1786,-2-4 122,10 15 9,33 42 0,-39-54-30,4 6 66,-14-17-67,1-1 0,0 1 0,-1-1 0,1 1 0,-1-1 0,1 0 0,0 1 0,-1-1 0,1 0 0,0 1 0,-1-1 0,1 0 0,0 0-1,-1 0 1,1 0 0,0 0 0,-1 0 0,1 0 0,0 0 0,0 0 0,-1 0 0,1 0 0,0 0 0,-1 0 0,1-1 0,0 1 0,1-2-8,0 0 1,0 0-1,0 0 1,-1-1-1,1 1 1,-1 0-1,0-1 1,0 1 0,0-1-1,0 1 1,1-6-1,1 0-24,9-37-320,-11 38 215,1 0 0,-1 0 1,1 1-1,0-1 0,1 0 0,-1 1 0,1 0 0,1-1 0,-1 1 0,1 0 0,0 1 1,0-1-1,9-7 0,-1 6-1256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5:18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19 143 21989,'0'0'9086,"24"-6"-8989,74-20-54,-90 23-39,0 1-1,0-1 1,0-1 0,0 0 0,0 0 0,-1 0 0,0-1 0,11-8 0,0-1 5,50-35 44,-65 45-42,-3 3 18,-12 1-23,-9-1 41,0 1 0,0 1 1,0 1-1,0 1 0,-39 11 0,49-11-18,0 1 0,0 1 0,1 0 0,0 0 0,0 1 0,0 0 0,-15 14-1,21-17-26,1 0 0,0 1-1,0-1 1,1 1 0,-1 0-1,1 0 1,-1 0 0,1 0-1,1 0 1,-1 1 0,0-1-1,1 0 1,0 1 0,0-1-1,0 1 1,1 0 0,0-1-1,-1 1 1,2-1 0,-1 1-1,0 0 1,2 4 0,0-4-2,-1 0 0,1 0 1,0 0-1,1-1 1,-1 1-1,1-1 0,0 1 1,0-1-1,0 0 0,1 0 1,-1 0-1,1-1 0,0 1 1,0-1-1,6 4 0,1 0 8,0-1-1,0 0 0,0 0 1,1-1-1,15 5 0,-15-8 4,0 0 0,0 0 0,0-1 0,24-1 0,-17-1-12,-11 1-5,-1 0 1,1-1-1,0 0 1,-1-1 0,1 0-1,-1 0 1,0 0-1,14-8 1,-2-1-118,31-23-1,-44 30 82,40-33-523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32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28750,'0'0'1612,"-7"1"-1437,3-1-138,1 0 0,-1 0 0,1 0 1,0 1-1,-1 0 0,1-1 0,0 1 0,-1 1 0,1-1 0,0 0 0,0 1 0,0-1 0,0 1 1,0 0-1,1 0 0,-1 0 0,0 1 0,1-1 0,0 1 0,-1-1 0,1 1 0,0 0 0,0-1 0,1 1 1,-1 0-1,-2 6 0,-4 16-28,0 1 1,2-1 0,1 1 0,1 0-1,2 0 1,0 44 0,2-58-10,0 1 0,1 0 0,0 0 0,1 0 1,5 18-1,-5-26-1,0-1 1,0 1 0,0-1 0,0 0-1,1 1 1,0-1 0,0 0 0,0-1-1,0 1 1,1 0 0,-1-1-1,1 0 1,0 0 0,0 0 0,0 0-1,0-1 1,8 4 0,-4-3-6,0 0 1,0-1-1,0 0 1,0 0 0,1-1-1,-1 0 1,1 0-1,-1-1 1,0 0-1,1-1 1,12-2-1,-10 1-13,1-1 0,-2 0 0,1 0 0,0-2 0,-1 1 0,1-1 0,17-12 0,-2-2-16,-1-1-1,-1-1 0,-1 0 0,-1-2 0,-1-1 0,27-39 1,-44 56 28,0 1 0,0-1 0,-1 0 1,0 0-1,0 0 0,-1 0 0,0 0 0,2-12 1,-4 16 20,0 0 1,0 0-1,0 0 1,0 0 0,0 0-1,0 1 1,-1-1-1,1 0 1,-1 0 0,0 0-1,0 0 1,0 1-1,0-1 1,-1 0 0,1 1-1,-1-1 1,1 1-1,-1 0 1,0-1 0,0 1-1,0 0 1,0 0 0,-1 0-1,-2-2 1,-8-4 34,0 1-1,-1 0 1,0 1 0,-1 0 0,1 1 0,-1 1 0,-28-5 0,20 6-74,0 1 0,1 1 1,-1 1-1,-39 5 1,52-3-25,1 0 1,0 1-1,-1-1 1,1 2 0,0-1-1,1 2 1,-15 8-1,4 0-623,-35 31-1,17-9-1135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32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30791,'0'0'-176,"0"-4"625,0-1-376,1 6-26,4 13-10,9 41-52,-7-24 65,90 327 223,-59-242-255,56 116 0,-91-224-123,5 10-269,0 0 0,1-1-1,1-1 1,21 29 0,-24-40-5570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3:1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20196,'0'0'11333,"-2"3"-11075,-9 3-225,1 0 0,-23 7 1,-18 11-2,38-17-22,1 1-1,0 1 1,-16 14 0,25-20-10,0 0 0,0 0 0,0 0 0,1 1 1,-1-1-1,1 1 0,0 0 0,0-1 0,0 1 0,0 0 0,1 0 1,0 0-1,0 1 0,0-1 0,0 0 0,0 7 0,1-7 0,1 1-1,-1-1 1,1 1-1,0-1 0,0 1 1,0-1-1,1 0 1,-1 0-1,1 0 1,0 0-1,0 0 1,1 0-1,4 6 1,-2-4 1,1 0 0,0 0 0,0 0 0,1-1 0,0 0 0,0-1 0,8 5 0,-1-2-3,1 0 0,1-1 0,-1-1 0,1 0-1,0-1 1,0-1 0,22 2 0,-6-4-25,-1 0-1,35-4 1,-53 1-53,0 0-1,0-1 0,0 0 1,0-1-1,-1 0 1,0-1-1,17-10 0,9-7-770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3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15203,'0'0'16441,"0"29"-16770,0 94 161,0-103 165,1-1 0,0 1-1,2-1 1,5 23 0,-5-35 12,-1 0 0,1 0 0,0-1 1,0 1-1,1-1 0,-1 0 0,2 0 0,-1 0 0,1-1 0,-1 1 0,8 5 0,-12-11-7,0 0-1,0 0 1,0 0 0,0 0-1,0 0 1,0 0 0,0 0-1,1 0 1,-1 0-1,0 0 1,0 0 0,0 0-1,0 0 1,0 0 0,0 0-1,0 0 1,0 0 0,0 0-1,0 0 1,1 0 0,-1 0-1,0 0 1,0 0-1,0 0 1,0 0 0,0 0-1,0 0 1,0 0 0,0 0-1,0 0 1,1 0 0,-1 0-1,0 0 1,0 0 0,0 0-1,0 0 1,0 0 0,0 0-1,0 0 1,0 0-1,0 0 1,0 0 0,0-1-1,0 1 1,0 0 0,0 0-1,0 0 1,1 0 0,-1 0-1,0 0 1,0 0 0,0 0-1,0 0 1,0-1-1,0 1 1,0 0 0,0 0-1,0 0 1,0 0 0,0 0-1,0 0 1,-1 0 0,2-9-13,-1 7 15,-1-43-59,3-67 162,-2 101-89,2-1 1,0 1-1,0 0 1,1-1 0,1 1-1,0 1 1,7-16-1,-10 25-22,0-1 0,0 1 0,0 0 0,0 0 0,1-1 0,-1 1-1,0 0 1,0 0 0,1 0 0,-1 1 0,1-1 0,-1 0 0,1 0-1,-1 1 1,1-1 0,0 1 0,-1-1 0,1 1 0,2 0 0,37-1 42,-24 2-54,12-1-266,0-1 0,0-2-1,34-7 1,-12-3-1900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3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31615,'0'0'12,"14"-19"-1402,3-5 1619,31-32 0,-43 51-213,1 1 0,0-1 0,0 1 1,0 0-1,1 1 0,-1 0 1,1 0-1,0 0 0,0 1 1,0-1-1,0 2 0,0-1 0,13 0 1,1-1-4,42-6 13,0 3-1,90 4 1,-119 2-14,-4 0 3,1 2 0,-1 1-1,33 8 1,-45-7-13,0 1-1,-1 1 1,0 0 0,0 2 0,0 0-1,20 13 1,-35-20-2,1 0 0,-1 1 0,0 0 1,1 0-1,-1 0 0,0 0 0,0 0 0,0 0 0,-1 0 0,1 0 0,0 1 1,-1-1-1,0 1 0,1-1 0,-1 1 0,0 0 0,0-1 0,0 1 1,-1 0-1,1 4 0,-1-3 2,0 0 0,-1 0-1,0-1 1,0 1 0,0-1 0,0 1 0,0-1-1,-1 1 1,0-1 0,0 1 0,1-1 0,-2 0 0,1 0-1,0 0 1,-5 4 0,-60 58-27,-100 76-1,62-56 205,66-53-53,15-14-35,1 1 1,1 1 0,1 1-1,-33 42 1,51-59-83,1 1 1,0-1-1,0 0 0,0 1 0,0-1 0,1 1 1,-2 9-1,2-13-9,1 1 0,0 0 0,0 0 1,0 0-1,0-1 0,0 1 1,0 0-1,1 0 0,-1 0 0,0-1 1,1 1-1,0 0 0,-1-1 0,1 1 1,0 0-1,0-1 0,0 1 0,0-1 1,0 1-1,0-1 0,0 0 0,0 1 1,1-1-1,1 1 0,7 4-16,1 0 0,-1-1 0,1-1 0,0 0 0,0 0 0,1-1 0,-1-1 0,21 2 0,95 2-479,-116-6 426,79 0-1367,-8 0-2278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3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51 30390,'0'0'1513,"-21"26"-1631,-65 83 134,84-106-15,0-1-1,0 1 1,0 0-1,0 0 1,1 0-1,-1 0 1,1 0-1,0 1 0,0-1 1,0 0-1,0 0 1,-1 6-1,3-8 0,-1 0 0,0 0 0,1 0 0,-1 0 0,0 0 0,1 0-1,-1 0 1,1 0 0,-1 0 0,1 0 0,0 0 0,-1 0 0,1-1 0,0 1 0,0 0 0,0 0-1,-1-1 1,1 1 0,2 0 0,2 3-1,2 1-19,0 0-1,0-1 1,0 0 0,1 0-1,-1-1 1,1 1 0,0-2-1,0 1 1,0-1 0,0-1-1,0 1 1,11-1 0,-16 0-12,1-1 0,0 0-1,0 0 1,0 0 0,0-1 0,0 1 0,0-1 0,0 0 0,0 0-1,0 0 1,-1-1 0,1 1 0,0-1 0,-1 0 0,1 0 0,-1 0-1,0 0 1,0-1 0,0 1 0,0-1 0,0 0 0,0 0 0,-1 0-1,0 0 1,1 0 0,-1-1 0,1-3 0,1 0 66,-2 0 0,1 0-1,-1-1 1,0 1 0,-1-1 0,0 0 0,0 1 0,0-1 0,-1 0-1,0 0 1,-1 1 0,0-1 0,0 0 0,0 1 0,-1-1 0,0 1-1,-1 0 1,0-1 0,0 1 0,0 0 0,-1 1 0,0-1 0,0 1-1,-1-1 1,0 1 0,0 0 0,0 1 0,-1 0 0,0-1 0,-10-6-1,-24-7 408,39 20-442,1-1 1,0 0 0,0 1-1,0-1 1,0 1 0,-1-1 0,1 1-1,0-1 1,0 1 0,0-1-1,0 1 1,0-1 0,0 0-1,0 1 1,1-1 0,-1 1 0,0-1-1,0 1 1,0-1 0,0 1-1,0-1 1,1 1 0,3 7-2,0 0 1,0 0-1,1 0 1,0 0 0,1-1-1,0 0 1,0 0-1,11 9 1,61 47-35,-56-48-71,0-1 1,1-1 0,0-1 0,1-1 0,1-2 0,-1 0 0,48 10 0,-25-10-1017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3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25 31783,'0'0'-74,"-20"28"-414,-60 90 479,76-111 21,0-1 1,1 1-1,0 0 0,0 0 1,-2 10-1,4-14-2,1 1-1,-1-1 0,1 0 1,0 1-1,0-1 0,1 0 1,0 4-1,0 3 7,-1-7-15,1 0 0,-1 0 0,1 0-1,0 0 1,0 0 0,0 0 0,0-1-1,1 1 1,-1 0 0,1-1 0,0 1 0,-1-1-1,1 1 1,0-1 0,3 3 0,0-2-17,-1 1 0,1-1 0,0 0 0,0 0 1,0 0-1,0-1 0,11 3 0,-6-2-47,-1-1-1,1 0 1,0 0-1,0-1 1,0-1-1,0 0 1,0 0-1,0-1 0,14-2 1,-18 1-38,0-1 1,0 1 0,0-1-1,0 0 1,0-1-1,-1 1 1,0-1-1,0 0 1,0 0-1,0-1 1,0 0-1,-1 0 1,0 0 0,0 0-1,0 0 1,-1-1-1,0 0 1,0 1-1,0-1 1,2-9-1,-1 3 270,0 0-1,-1 0 0,0 0 0,-1-1 0,-1 1 0,0-1 0,0 1 0,-2-1 1,-2-24-1,1 33-76,1-1 1,-1 1-1,0-1 1,0 1-1,-1 0 1,1 0-1,-1 0 1,0 0-1,0 0 1,0 0-1,-1 1 1,1 0-1,-1-1 1,-6-3-1,5 3-43,0 1 0,0 0 0,0 0 0,-1 0-1,1 1 1,-1 0 0,0 0 0,1 0 0,-1 1 0,0-1 0,-9 1 0,15 1-50,-1 1 0,1 0 0,-1-1 1,1 1-1,-1 0 0,1-1 1,0 1-1,-1 0 0,1 0 0,0 0 1,-1-1-1,1 1 0,0 0 1,0 0-1,0 0 0,0 0 0,0 0 1,0-1-1,0 1 0,0 0 1,1 0-1,-1 1 0,0 0-2,1 11 0,0-1 0,1 0 0,0 0 0,1 0 0,0 0 0,9 18 0,36 71 7,-35-77-5,85 153 6,-47-91-2,-5 2 1,41 106-1,-82-179-3,-1 0 1,0 1-1,-1-1 0,0 1 1,-1-1-1,-1 23 1,-1-36 0,0 1 0,0 0 0,0-1 1,-1 1-1,1 0 0,-1-1 0,0 1 1,0-1-1,0 1 0,0-1 0,0 1 1,0-1-1,-1 0 0,1 0 0,-1 1 1,1-1-1,-4 2 0,2-1 1,-1 0 0,0 0 0,0-1 0,0 0-1,0 0 1,0 0 0,0 0 0,0-1 0,-8 2 0,-3 0-1,-1-1 1,1-1 0,-1 0-1,-31-3 1,40 1-10,-1 0 1,1 0 0,0-1-1,0 0 1,0-1-1,0 1 1,0-1-1,1 0 1,-12-8-1,1-2-151,1 0 0,-17-17 0,24 20-4,-34-33-1183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3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5 131 31863,'0'0'181,"-2"20"-193,1-2 16,0 0 0,3 28 0,-1-42-4,0 0 0,0-1 1,1 0-1,-1 1 0,1-1 0,0 0 0,0 0 0,0 0 0,1 0 0,-1 0 1,1 0-1,-1-1 0,1 1 0,0-1 0,0 1 0,0-1 0,0 0 0,0-1 1,1 1-1,-1 0 0,5 1 0,3 2 0,1 1 0,1-1 1,1 0-1,-1 0 0,1-1 1,0-1-1,20 3 0,85-2 3,-104-4-3,-8 0-3,0 0 0,1-1 0,-1 0 0,0 0 0,1 0 0,11-5 0,-17 5 3,1 0 0,-1 0-1,1-1 1,-1 1 0,0-1-1,0 1 1,1-1 0,-1 1-1,0-1 1,-1 0 0,1 0 0,0 0-1,0 0 1,-1-1 0,0 1-1,1 0 1,-1-1 0,0 1-1,0 0 1,0-1 0,0 0-1,0-2 1,1-3 7,-1 0-1,-1 1 1,1-1 0,-1 0-1,0 0 1,-1 0-1,0 0 1,0 1 0,-1-1-1,0 0 1,0 1-1,-1 0 1,1-1-1,-2 1 1,1 0 0,-1 0-1,-8-10 1,3 5-4,-1 1 1,0 0-1,-1 1 1,-1 0-1,1 1 1,-1 0-1,-1 1 0,0 0 1,0 1-1,0 0 1,-1 1-1,0 1 1,0 0-1,-1 1 0,1 0 1,-1 1-1,0 1 1,-24-1-1,28 3-62,-9 0-2633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3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31975,'0'0'312,"53"42"-504,-11-4-96,-4-3-792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3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31615,'0'0'491,"3"26"-537,8 86 58,-10-98-6,1 0 1,0 0-1,1 0 0,1-1 1,0 1-1,1-1 0,0 0 1,1 0-1,0-1 0,13 19 1,-19-30-7,0-1 0,1 1 0,-1 0 0,0-1 0,0 1 0,0-1 0,1 1 0,-1-1 0,0 1 0,1-1 0,-1 1 0,1-1 0,-1 1 0,1-1 0,-1 1 0,1-1 0,-1 0 0,1 1 0,-1-1 0,1 0 0,-1 1 0,1-1 0,-1 0 0,1 0 0,0 0 0,-1 0 0,1 1 0,-1-1 0,1 0 0,0 0 0,-1 0 0,1 0 0,0 0 0,-1 0 0,1 0 0,-1-1 0,1 1 0,0 0 0,-1 0 0,1 0 0,-1-1 0,1 1 0,-1 0 0,1-1 0,-1 1 0,1 0 0,-1-1 0,1 1 0,-1-1 0,1 1 0,-1 0 0,1-1 0,-1 1 0,0-1 0,1 0 0,-1 0 0,4-6 8,0 0 0,-1 0-1,5-14 1,-2 8 9,1-3-115,2 0 1,0 0 0,1 2 0,1-1 0,0 1 0,1 1 0,0 0-1,1 0 1,0 1 0,1 1 0,1 1 0,26-16 0,-8 9-1176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3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28990,'0'0'3169,"-4"1"-3118,-1 1-52,1-1 1,0 0 0,0 1 0,0 0 0,0 0-1,0 0 1,0 1 0,0-1 0,1 1 0,-1 0-1,1 0 1,0 0 0,0 0 0,0 0-1,0 1 1,1 0 0,-1-1 0,1 1 0,0 0-1,0 0 1,0 0 0,1 1 0,-1-1 0,1 0-1,-1 6 1,0 0-2,0 1 0,1-1 0,1 1 0,-1-1 0,2 1 0,-1-1 0,1 0 0,5 19 0,-4-21-1,1 0 0,1 0 0,-1 0 0,1-1 0,1 1 0,-1-1 0,1 0 0,0 0 0,1-1 0,0 0 0,7 7 0,5 1-16,0 0 0,35 18 1,18 13 10,-64-40 6,0 1-1,0 0 0,-1 0 0,1 1 1,-2-1-1,1 1 0,4 8 0,-8-12 4,0 0-1,0 1 1,-1-1-1,1 0 1,-1 1-1,0-1 1,0 0-1,0 1 0,-1-1 1,1 1-1,-1 0 1,0-1-1,0 1 1,0-1-1,0 1 1,0 0-1,-1-1 1,0 1-1,0-1 1,0 1-1,0-1 1,0 0-1,-1 1 1,-3 5-1,2-5-4,0 0 0,-1 0 0,1-1 0,-1 1 0,0-1 1,0 0-1,-1 0 0,1 0 0,-1 0 0,1-1 0,-1 0 0,0 0 0,0 0 0,1 0 0,-2-1 0,1 0 0,-6 1 1,-3 0-85,1-1 1,-1 0-1,0-1 1,1-1 0,-25-4-1,-4-11-601,34 12 520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3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31143,'0'0'752,"5"26"-764,3 7 44,33 130 85,-21-102-89,2-1 1,4-1-1,1 0 0,40 60 1,-66-119-31,-1 1 0,1 0 0,-1-1 0,0 1 1,1-1-1,0 1 0,-1-1 0,1 1 1,-1-1-1,1 1 0,0-1 0,-1 1 1,1-1-1,0 1 0,-1-1 0,1 0 1,0 0-1,-1 1 0,1-1 0,0 0 1,0 0-1,0 0 0,-1 0 0,1 0 0,0 0 1,0 0-1,-1 0 0,1 0 0,0 0 1,0 0-1,-1-1 0,1 1 0,0 0 1,0 0-1,-1-1 0,1 1 0,0 0 1,-1-1-1,1 1 0,0-1 0,-1 1 0,1-1 1,0 0-1,4-4-17,0 0-1,-1 0 1,0 0-1,4-6 1,-6 9 18,22-32-46,51-77-55,-60 92 144,-14 18 4,-1 1-43,0 0-1,0 0 0,0 0 1,0-1-1,0 1 0,0 0 1,0 0-1,0 0 0,1 0 1,-1 0-1,0 0 0,0 0 1,0 0-1,0 0 0,0 0 1,0 0-1,0 0 0,0 0 0,1 0 1,-1 0-1,0 0 0,0 0 1,0 0-1,0 0 0,0 0 1,0 0-1,0 0 0,1 0 1,-1 0-1,0 0 0,0 0 1,0 0-1,0 0 0,0 0 0,0 1 1,0-1-1,0 0 0,0 0 1,1 0-1,-1 0 0,0 0 1,0 0-1,0 0 0,0 0 1,0 0-1,0 1 0,0-1 1,0 0-1,0 0 0,0 0 1,0 0-1,0 0 0,0 0 0,0 0 1,0 1-1,0-1 0,0 0 1,0 0-1,0 0 0,0 0 1,0 0-1,0 0 0,0 0 1,0 0-1,0 1 0,0-1 1,0 0-1,32 114 92,-17-55-70,3 0 0,26 55 1,-40-105 20,0-1 0,1 1 0,0-1 0,1 0 1,0-1-1,9 11 0,-14-17-99,1 0 0,-1 0-1,1 1 1,-1-1 0,1 0 0,-1-1 0,1 1-1,0 0 1,-1 0 0,1-1 0,0 1 0,0-1-1,-1 1 1,1-1 0,0 0 0,2 1-1,-2-2-177,0 1 0,0-1-1,0 1 1,-1-1-1,1 0 1,0 0 0,-1 0-1,1 0 1,0 0-1,-1 0 1,1 0 0,-1 0-1,0-1 1,1 1-1,-1 0 1,0-1 0,0 1-1,0-1 1,1-2-1,16-27-19717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37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36 461 31255,'0'0'888,"0"152"-880,6-117-8,3 0 0,-3-3 0,0-6-16,0-7-40,0-8-128,-3-9-248,-1-2-1241</inkml:trace>
  <inkml:trace contextRef="#ctx0" brushRef="#br0" timeOffset="1">12 12 31775,'0'0'688,"-12"-11"-728,12 19-96,3 16-232,3-3-2033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3:3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2778 79 18036,'0'0'4274,"0"-3"-2536,0-24 4254,-18 27-5533,-8-1-337,1-2 1,-1-1 0,-42-12 0,43 9-94,0 2 1,-1 0 0,-44-2 0,20 7-23,1 1-1,-66 12 0,53-2 47,-2-2 0,-89 0 0,109-7-26,0 3-1,0 1 1,-53 16 0,54-12 1,0-1 0,-1-2 0,-55 1-1,70-8-12,-37-1-2,-1 4 1,-100 15-1,-204 37 170,338-50-184,1 1 1,0 2-1,0 1 1,0 1-1,1 2 1,1 1-1,-41 24 1,24-9-1,2 3 0,1 1 0,-67 66 0,80-67 0,2 1-1,1 2 1,2 1 0,1 0 0,2 2 0,-29 64 0,41-72 8,2 0 0,-10 52-1,0 2 14,17-72-13,0 1 0,1-1 1,0 1-1,1 19 0,1-9-19,-1-19 11,1 1 0,0 0 0,0-1 1,0 1-1,0-1 0,1 1 0,-1-1 0,1 0 1,0 1-1,0-1 0,0 0 0,1 0 0,-1 0 1,1-1-1,-1 1 0,1-1 0,0 1 1,0-1-1,0 0 0,7 3 0,8 6 4,1-2 1,28 11-1,-39-16-3,160 46 16,-118-38-8,97 38-1,-120-37-3,0-1 1,1-2 0,0-1-1,0-1 1,1-2 0,0 0-1,49 2 1,-77-8-5,55 0 11,0-2-1,70-11 1,-39 0-8,0 3 0,92 2-1,176 18 10,-346-9-12,260 28 7,-185-18-6,-23-6 2,79-4 0,-71-2-2,100-7-5,1 0 0,-41 7 10,185-24 1,-235 16-3,116 4 1,-169 5-5,-8 1 3,0 1-1,-1 1 0,21 5 0,-17-3 2,39 3 1,8-6-2,-34-1 1,1 0 0,39 8 0,-21-1 14,108 2 1,-102-9 6,77 12 1,-91-7-21,0-3 1,91-4 0,7-15 10,-100 14-15,-1-2 1,1-2 0,-1-1-1,47-16 1,-52 13-2,64-8 0,-61 12 0,52-14 0,-38 1-17,97-50 0,0-1-5,-131 62 23,-1-1 0,-1-1-1,0-1 1,0-1 0,-1 0 0,-1-1 0,28-28 0,-27 26 0,-15 12-1,1 1 0,0 0 0,0-1 0,-1 1 0,1-1 0,-1 0 0,0 0 0,0 0 0,0 0 0,0 0 0,-1 0 0,3-6 0,-1-3 0,1 0-2,0-1 1,-1 1 0,-1-1 0,0 0 0,-1 0 0,0 0 0,-1-23 0,-2 33 3,1 0 1,0 0-1,-1 0 1,0 0 0,0 1-1,1-1 1,-2 0 0,1 1-1,0-1 1,0 1 0,-4-3-1,-7-8 8,-102-115-2,73 89 6,-88-65-1,-1 0 7,108 83-21,-8-8 5,0 2 0,-1 1 0,-2 1-1,-56-30 1,31 30 26,0 3-1,-103-25 1,130 39-33,-107-25 7,-173-19 1,77 30-5,165 17-21,-89 5 0,62 2 14,-138 9 0,-152-6 15,134 1 16,204-8-25,27 1-23,-1 0 0,-42 6 0,43 2-211,-1 6-297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3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174 211 31247,'0'0'161,"1"5"-200,16 94 357,71 317-28,-63-313-272,-56-148 129,16 15-173,0 1 1,2-2 0,2 0 0,0 0-1,3-1 1,-7-36 0,6-1-13,0-131-1,9 186 22,0 0 0,2 0-1,-1 0 1,2 0 0,0 0 0,1 1-1,0 0 1,9-21 0,-8 25 10,0 1 0,0 0 1,0 0-1,1 0 0,0 1 0,1 0 1,0 0-1,0 1 0,0-1 1,1 1-1,0 1 0,0 0 0,11-6 1,-12 8 7,1-1 1,-1 1 0,0 1 0,1 0-1,0 0 1,-1 0 0,1 1-1,0 0 1,0 0 0,0 1 0,0 0-1,-1 1 1,1-1 0,0 1-1,0 1 1,0 0 0,-1 0-1,1 0 1,-1 1 0,0 0 0,0 1-1,0-1 1,0 1 0,12 10-1,-6-2 7,-1 0-1,0 1 0,-1 0 0,0 1 1,-1 0-1,0 1 0,-1 0 0,-1 0 1,-1 1-1,0 0 0,-1 0 0,0 1 0,-2 0 1,0 0-1,-1 0 0,0 0 0,-2 1 1,0 29-1,-2-40-1,0 0 0,-1 0 0,1 0 0,-2 0 0,1 0 0,-1-1 0,0 1 0,0-1 0,-1 1 0,0-1 1,0 0-1,0 0 0,-1-1 0,1 0 0,-2 1 0,-7 5 0,-5 3 4,0 0 0,-1-2-1,0 0 1,-22 8 0,12-7-7,1-1 1,-2-2 0,1-1-1,-1-2 1,-1-1-1,1-1 1,-1-1-1,-46-1 1,48-3-3,13 1-5,-1-1 1,1-1-1,-1 0 1,1-1-1,-19-5 1,86 22-68,116 62 80,158 62 21,-311-134-70,1-1 1,-1-1-1,0 0 1,1-1-1,21 1 0,-23-3-490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3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119 209 31391,'0'0'20,"26"-8"-667,79-27 908,-97 33-237,0-1 0,0 0 0,0 0 0,-1-1 0,1 0 0,-1 0 0,0-1 0,0 0 0,10-10 0,-8 7-22,-6 5 24,0 0 1,0 0 0,-1 0-1,1-1 1,-1 1 0,1-1-1,-1 0 1,0 0-1,2-5 1,-4 7-12,1 1 0,-1-1 0,1 1 0,-1 0 0,0-1 0,0 1 0,0-1 0,1 1 0,-2-1 0,1 1 0,0-1 0,0 1 0,0-1 0,0 1 0,-1 0 0,1-1 0,-1 1 0,1 0 0,-1-1 0,0 1 0,1 0 0,-1-1 0,0 1 0,0 0 0,0 0 0,0 0 0,0 0 0,0 0 0,0 0 0,-3-1-1,-3-2 1,0 0-1,0 1 1,-1 0-1,0 0 1,0 1-1,0 0 1,0 0-1,-8 0 0,-69-1-9,63 3-2,12 0-4,0 1 0,-1 0 1,1 0-1,0 1 0,1 1 0,-1-1 0,0 1 1,1 1-1,-12 5 0,17-6 2,0-1 1,-1 1-1,1 0 1,1 0-1,-1 0 0,0 0 1,1 0-1,0 1 1,-1 0-1,2 0 0,-1 0 1,0 0-1,1 0 0,-1 0 1,1 1-1,1-1 1,-1 1-1,0-1 0,1 1 1,0 0-1,0 6 1,0-4-2,0 0 0,1 1 0,0-1 0,1 1 0,0-1 0,0 0 0,1 1 0,-1-1 0,1 0 0,1 0 0,0 0 0,0-1 0,0 1 0,1-1 0,-1 1 1,2-1-1,-1 0 0,1 0 0,0-1 0,0 0 0,8 7 0,4 2-43,0 0 0,1-2-1,0 0 1,1-1 0,1-1 0,-1-1 0,1-1-1,1 0 1,0-2 0,0 0 0,0-1 0,0-2 0,1 0-1,0-1 1,31-1 0,-41-1-680,-1-1 0,22-3 1,-24 1-1144,-1 0 0,0 0 0,11-7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3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31655,'0'0'294,"7"24"-330,24 78 76,-29-94-37,0 1 0,1-1-1,1 0 1,-1 0 0,1 0 0,1 0-1,0-1 1,0 1 0,0-1-1,1 0 1,0-1 0,0 1-1,12 8 1,-16-13-3,-1-1-1,1 1 1,0-1 0,0 0 0,0 0-1,0 0 1,0 0 0,0 0 0,0 0 0,1 0-1,-1-1 1,0 1 0,0-1 0,1 0-1,-1 1 1,0-1 0,1 0 0,-1-1-1,0 1 1,0 0 0,1 0 0,-1-1-1,0 0 1,5-1 0,0-2-2,1-1 0,-1 0 0,1 0 0,-1 0 0,8-10 0,-10 10 1,0 0-1,1 0 1,-1 1 0,1 0 0,0 0-1,0 0 1,0 1 0,12-5 0,-11 6 2,0 1 1,1 0 0,-1 1 0,1-1 0,-1 1 0,0 1 0,1-1 0,-1 1 0,15 4 0,-2 2 6,0 1 0,21 11 1,-25-11-7,1-1 1,-1 0 0,1-1-1,18 4 1,-11-6 11,1-1 0,-1-1 1,28-1-1,-40-1-123,0-1 0,0-1 0,1 0-1,-1-1 1,-1 0 0,1 0 0,22-11 0,-9 0-1448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4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20804,'0'0'11104,"7"14"-11048,0 2-51,-5-9-4,1 0 1,1 0 0,-1 0 0,1-1 0,0 1-1,0-1 1,1 0 0,0 0 0,0-1-1,8 8 1,-4-6-1,-1-1 0,1 0-1,0-1 1,0 0 0,1 0 0,15 5-1,-19-8-4,1 0 0,-1-1 0,1 1 0,0-1 0,-1 0 0,1-1 0,0 0 0,0 0-1,0 0 1,-1-1 0,10-2 0,-13 2 0,-1 0-1,0 0 1,1 0 0,-1-1-1,0 0 1,0 1 0,0-1-1,0 0 1,0 0 0,0 0-1,0 0 1,-1 0 0,1 0-1,-1 0 1,0-1 0,1 1-1,-1-1 1,0 1 0,1-5-1,1-1 11,-1-1-1,0 1 0,-1-1 0,2-14 0,-3 18 4,1-1 0,-1 1-1,0 0 1,0 0 0,0-1 0,-1 1 0,0 0 0,0 0 0,0-1 0,-1 1 0,0 0-1,0 1 1,0-1 0,0 0 0,-1 0 0,0 1 0,0 0 0,0-1 0,0 1 0,-1 0 0,0 0-1,0 1 1,-4-4 0,-3-1 4,0 0 0,0 1 0,-1 0 0,-18-7 1,25 12-14,0 0 0,0 0 1,0 0-1,0 1 0,0 0 1,-1 0-1,1 0 1,0 1-1,-1 0 0,1 0 1,-1 0-1,1 0 0,-11 3 1,15-2-9,-1 0-1,0 1 1,1-1 0,-1 0 0,1 0-1,0 1 1,-1-1 0,1 1 0,0-1-1,0 1 1,0 0 0,0-1 0,0 1-1,1 0 1,-1 0 0,0 0 0,1-1-1,-1 1 1,1 0 0,0 0 0,-1 4-1,1-1-105,-1 0-1,1 0 0,0 0 1,0 0-1,1 0 0,-1 1 1,2 4-1,8 5-1395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4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31463,'0'0'831,"0"3"-827,-1 57-11,3 1 1,18 108 0,3-81-17,35 90 0,-33-107-14,-11-19-492,-13-39-339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4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32007,'0'0'336,"125"0"-448,-51 0 112,4-6-104,20-2-160,-21 3-288,-18 2-1473</inkml:trace>
  <inkml:trace contextRef="#ctx0" brushRef="#br0" timeOffset="1">725 329 30583,'0'0'1128,"152"-16"-1568,-90-16-264,-14 3-801,-7 2-5096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4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23 16468,'0'0'15068,"-31"-3"-14757,-101-12-126,119 13-160,-1 1 0,1 0 0,-1 1 0,-26 2 1,37-2-25,1 1 0,-1 0 0,1-1 0,-1 1 0,1 0 0,0 0 0,-1 0 1,1 0-1,0 1 0,0-1 0,0 0 0,0 1 0,0 0 0,0-1 1,0 1-1,1 0 0,-1 0 0,0 0 0,1 0 0,0 0 0,-1 1 1,1-1-1,0 0 0,0 1 0,0-1 0,1 0 0,-1 1 0,0-1 0,1 1 1,0-1-1,0 1 0,-1-1 0,2 1 0,-1 4 0,1 0-1,-1 0-1,1-1 1,1 1 0,-1-1-1,1 1 1,0-1 0,1 0-1,-1 0 1,1 0-1,0 0 1,1 0 0,6 7-1,-1-3-15,1 0 0,0 0 0,1-2 0,0 1 0,1-1 0,0-1-1,0 0 1,0 0 0,1-1 0,0-1 0,0 0 0,25 5 0,-13-8-524,40-1 1,-37-1-1824,20 0-10023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4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96 31703,'0'0'364,"-11"24"-379,-30 75 18,40-96-3,0 0 0,0 0 0,0-1 0,1 1 1,-1 0-1,1 0 0,0-1 0,0 1 0,0 0 0,0 0 1,1 0-1,-1 0 0,1-1 0,-1 1 0,2 3 0,0-4 0,-1 1-1,1-1 1,-1 0-1,1 0 0,0 0 1,0 0-1,0 0 1,0 0-1,4 2 1,2 2-8,-3-1-17,1-1 1,-1 0-1,1 0 0,1 0 0,-1-1 0,0 0 1,1 0-1,0-1 0,-1 0 0,1 0 1,0 0-1,0-1 0,0 0 0,0 0 0,0-1 1,8 0-1,-13 0 2,0 0 1,0-1-1,0 1 1,1 0-1,-1-1 1,0 1 0,0-1-1,0 1 1,0-1-1,0 0 1,0 0-1,0 0 1,-1 0-1,1 0 1,0-1 0,0 1-1,-1 0 1,1-1-1,1-2 1,0 0 10,-1 1-1,0-1 1,0 0 0,0 0 0,0 0 0,-1 0 0,0 0 0,1 0-1,-1-6 1,1-6 35,-1-1-1,0 0 0,-2 1 1,-2-20-1,2 27 14,-1 0 0,-1 0-1,1 0 1,-2 0 0,1 1-1,-1 0 1,0-1 0,-1 1 0,-5-7-1,1 3 74,0 1 0,-1-1 0,0 2 0,-22-19 0,32 29-108,0 0 1,0 0-1,0-1 1,0 1-1,0 0 1,-1 0-1,1 0 1,0-1-1,0 1 1,0 0-1,-1 0 1,1 0-1,0 0 1,0-1-1,-1 1 1,1 0 0,0 0-1,0 0 1,-1 0-1,1 0 1,0 0-1,0 0 1,-1 0-1,1 0 1,0 0-1,0 0 1,-1 0-1,1 0 1,0 0-1,0 0 1,-1 0 0,1 0-1,0 0 1,0 0-1,-1 0 1,1 0-1,0 1 1,0-1-1,-1 0 1,1 0-1,0 0 1,0 0-1,0 0 1,-1 1-1,1-1 1,0 0-1,0 0 1,0 1 0,0-1-1,-1 0 1,1 0-1,0 0 1,0 1-1,0-1 1,0 0-1,0 0 1,0 1-1,0-1 1,0 0-1,0 1 1,0-1-1,1 20-6,2-5 5,2 0 1,-1-1-1,2 0 0,0 0 1,1 0-1,12 19 0,58 76 28,-72-103-26,121 137 9,-86-102-8,-1 2 0,39 59 0,-73-96-3,-1 0 0,-1 0 0,1 0 0,-1 0 0,0 0 0,0 1 0,-1 0 0,0-1 0,0 1 0,-1 0 0,1 7 0,-2-13 0,0 0 0,0 0 1,0 0-1,0 0 0,0 0 1,-1 0-1,1 0 0,0-1 0,-1 1 1,1 0-1,0 0 0,-1 0 1,1-1-1,-1 1 0,0 0 0,1 0 1,-1-1-1,0 1 0,1-1 1,-1 1-1,0 0 0,1-1 0,-1 1 1,0-1-1,0 0 0,0 1 0,0-1 1,-1 1-1,-28 3 5,25-4-7,-27 3-19,0-2 1,-1-1 0,-31-5-1,60 5-65,1-1 0,-1 1-1,1-1 1,-1 0 0,1-1-1,-1 1 1,1-1 0,0 1-1,0-1 1,0 0 0,0 0 0,0 0-1,0-1 1,1 1 0,-1-1-1,1 1 1,0-1 0,-1 0-1,1 0 1,0 0 0,1 0 0,-1 0-1,1 0 1,-1-1 0,1 1-1,0 0 1,-1-7 0,-2-13-6645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4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20908,'0'0'10716,"8"18"-10656,-1-4-51,6 16 22,2-1 1,28 43 0,-38-66-31,0 1 0,1-1 1,-1 0-1,1 0 0,1 0 0,6 4 0,-11-9-6,-1 0 0,1 0 0,-1 0 0,1 0-1,0 0 1,-1 0 0,1-1 0,0 1 0,0-1 0,0 1 0,-1-1-1,1 0 1,0 1 0,0-1 0,0 0 0,0 0 0,0-1 0,-1 1-1,1 0 1,0-1 0,0 1 0,0-1 0,0 1 0,-1-1 0,1 0 0,0 0-1,-1 1 1,1-1 0,-1-1 0,1 1 0,-1 0 0,1 0 0,1-3-1,6-7-12,-1-1 0,-1-1 0,1 1 0,-2-1 0,0-1 0,0 1 0,4-21 0,-2 11-309,12-26 0,-19 48 315,-1 0 1,0 0-1,1 0 1,-1 0 0,1 0-1,-1 0 1,1 0 0,-1 0-1,1 0 1,-1 1 0,1-1-1,0 0 1,0 0-1,-1 1 1,1-1 0,0 0-1,0 1 1,0-1 0,0 1-1,0-1 1,0 1-1,-1-1 1,1 1 0,0 0-1,0 0 1,1-1 0,-1 1-1,0 0 1,0 0 0,0 0-1,0 0 1,0 0-1,0 0 1,0 0 0,0 1-1,0-1 1,0 0 0,1 1-1,1 0 12,-1 1-1,1 0 1,-1 0-1,0 0 1,1 0-1,-1 0 1,0 1-1,0-1 1,-1 0-1,1 1 1,1 3-1,14 25 226,2-1-1,0 0 0,33 36 1,-42-59-241,-8-6-2418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4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31431,'0'0'824,"3"-2"-1040,26 2 16,-2 0-320,-3 0-8090</inkml:trace>
  <inkml:trace contextRef="#ctx0" brushRef="#br0" timeOffset="1">310 1 31607,'0'0'507,"0"24"-482,0 155 38,5-118-58,3 0 1,30 114 0,-16-81-225,-21-92-32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3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76 132 20956,'0'0'5968,"0"-17"-5479,0-92 328,0 108-764,0 1-1,0 0 1,0 0-1,0-1 1,0 1-1,0 0 1,0 0-1,0 0 1,0-1-1,0 1 1,-1 0-1,1 0 1,0 0-1,0 0 1,0-1-1,0 1 1,0 0-1,-1 0 1,1 0-1,0 0 1,0 0-1,0-1 1,-1 1-1,1 0 1,0 0-1,0 0 1,0 0-1,-1 0 1,1 0-1,0 0 1,0 0-1,0 0 1,-1 0-1,1 0 1,0 0-1,0 0 1,-1 0-1,1 0 1,0 0-1,0 0 1,0 0-1,-1 0 1,1 0-1,0 0 1,0 0-1,-1 1 1,1-1-61,-1 0 1,0 1-1,0-1 1,1 0-1,-1 1 1,0-1-1,1 1 1,-1-1-1,0 1 0,1-1 1,-1 1-1,1 0 1,-1-1-1,1 1 1,-1 0-1,1-1 1,0 1-1,-1 1 1,-9 35 25,1 1 1,2 0 0,-3 48 0,4-38-6,-8 186 133,14-233-98,0-14 34,2-6-73,1 1 0,0 0 1,2 0-1,0 0 1,1 0-1,13-26 1,2-7-44,-6 8-33,-10 24 59,2 0 0,0 0 0,2 1 1,0-1-1,12-16 0,-21 35 8,0 0 0,0-1 0,0 1-1,0 0 1,1 0 0,-1-1 0,0 1-1,0 0 1,0 0 0,1-1 0,-1 1 0,0 0-1,0 0 1,1 0 0,-1 0 0,0-1-1,1 1 1,-1 0 0,0 0 0,1 0-1,-1 0 1,0 0 0,0 0 0,1 0 0,-1 0-1,0 0 1,1 0 0,-1 0 0,0 0-1,1 0 1,-1 0 0,0 0 0,1 0-1,-1 0 1,0 1 0,0-1 0,1 0 0,-1 0-1,0 0 1,1 0 0,-1 1 0,0-1-1,0 0 1,0 0 0,1 0 0,-1 1 0,0-1-1,0 0 1,0 0 0,1 1 0,-1-1-1,0 0 1,0 1 0,8 16 113,-8-15-96,5 13 58,-2-6-64,-1 0 0,1 0 1,1 0-1,0-1 1,0 1-1,1-1 1,0 0-1,0 0 1,9 9-1,-12-16-22,0 0-1,0 1 1,0-1-1,0 0 1,0 0-1,0-1 1,1 1-1,-1 0 1,0-1 0,0 1-1,1-1 1,-1 0-1,0 0 1,1 0-1,-1 0 1,1 0 0,-1 0-1,0-1 1,1 1-1,3-2 1,0 0-18,-1 0 0,1 0 0,0-1 0,-1 1 0,1-1 0,8-7 0,19-18-2,-14 11 6,29-20-1,-43 33 21,1 1-1,-1 0 1,0 0-1,1 0 1,0 1-1,-1 0 1,1 0-1,0 1 1,0-1-1,0 1 1,7 0-1,-10 1 13,0 0 1,1 0-1,-1 0 0,0 0 1,0 1-1,0-1 0,0 1 1,0 0-1,0 0 0,0 0 0,0 0 1,-1 0-1,5 3 0,-4-1 20,0 0-1,0 0 0,-1 1 0,1-1 0,-1 1 0,0-1 1,0 1-1,0 0 0,2 6 0,6 18-6,-2-1 0,-1 1-1,-2 0 1,0 1 0,-2-1-1,-1 1 1,-2 33 0,-1-46-646,-5-3-841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4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31831,'0'0'320,"119"-11"-496,-74 6-32,11 0-80,-14 2-288,-6 3-817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6:4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30679,'0'0'1270,"9"25"-1248,31 78-17,-39-99-4,0-1-1,1 0 1,-1 1-1,1-1 1,0 0-1,0 0 1,0 0-1,1 0 1,-1 0 0,1 0-1,-1-1 1,1 1-1,0-1 1,0 0-1,0 0 1,0 0-1,1 0 1,-1 0-1,0-1 1,1 1-1,-1-1 1,1 0 0,0 0-1,-1-1 1,8 2-1,1 0-2,23 2-17,0-1-1,35-1 1,-37-2-36,1 1 0,47 9 0,-70-8 50,0 1-1,0 0 1,0 1-1,-1 0 1,0 0-1,0 1 1,0 1-1,0 0 0,-1 0 1,0 1-1,11 10 1,-8-4 11,-1-1 0,0 2 0,-1-1 0,-1 2 0,0-1 0,-1 1 0,-1 0 0,0 1 0,-1 0 0,6 23 0,-5-5 53,0 1 1,-3 0-1,1 70 1,-5-101-49,0-1-1,0 1 1,-1-1 0,1 1 0,-1-1-1,0 1 1,0-1 0,0 0 0,-1 1-1,1-1 1,-1 0 0,0 0 0,0 0-1,0 0 1,-3 3 0,0-1 2,1-1 0,-1 0 1,0-1-1,0 1 0,0-1 1,0 0-1,0 0 0,-9 2 0,-2 1 8,-1-2-1,0 0 0,0-1 1,0 0-1,-27-1 0,15-1-9,0-1 0,-56-9 0,73 6-22,-1 0-1,1 0 0,0-2 1,0 1-1,0-2 1,0 1-1,1-2 1,0 1-1,-11-10 1,19 14-104,1 0 0,-1-1 0,0 1 0,1-1 0,-1 0 0,1 0 0,0 0 1,0 0-1,0 0 0,0-1 0,1 1 0,-1 0 0,1-1 0,-2-5 1,2-2-4515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19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13075,'0'0'16523,"19"0"-16500,21-1-70,1-1 1,79-16-1,-99 15 27,0 1 0,0 0 0,40 4 1,-9 0-137,-35-1 152,1 0 0,24 6 0,12 2 2,-7-7 22,73-5 1,-18-1 27,-75 4 43,-27 0 227,-1 0-828,-7-3-2648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2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48 24669,'0'0'5906,"-27"0"-5228,-16 0-692,39 0 3,28 0 6,49 1 16,82-3 42,-88-9 153,-49 7-176,1 1 0,35-2 0,35 2 2,47-5-16,-111 7-21,0-1 0,42-8 0,-83 15-676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29310,'0'0'1099,"0"-4"-847,0-24 467,0 28-443,1 10-328,6 23 70,-1 0-1,-2 0 1,-1 39 0,-3-2-101,8-74-165,38-37 283,-1-2 0,45-55 0,-42 45 1,-6 6 106,-40 46-146,-1 1 0,0-1 0,1 1 0,-1 0 0,1-1 0,-1 1 1,1 0-1,-1 0 0,1 0 0,-1-1 0,1 2 0,-1-1 0,0 0 0,1 0 0,-1 0 1,1 1-1,-1-1 0,1 1 0,-1-1 0,0 1 0,1-1 0,-1 1 0,3 2 0,2 1-114,6 3-535,0 0 0,22 9 0,-19-11-2957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29654,'0'0'1847,"6"23"-1747,4 15-65,21 87 92,-27-106-109,4 24-80,-8-43-180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28990,'0'0'2977,"24"-29"-3593,-3 29-489,-4 13-3448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30110,'0'0'931,"-28"1"-839,-85 2 71,110-3-155,-1 0-1,1 1 1,-1-1-1,1 1 1,-1-1 0,1 1-1,-1 0 1,1 0-1,0 1 1,-1-1 0,1 1-1,0 0 1,0 0-1,0 0 1,0 0 0,1 0-1,-1 0 1,0 1 0,1-1-1,0 1 1,-1 0-1,1 0 1,0 0 0,-1 3-1,2-4-5,0 1 0,0-1 0,1 0 0,-1 1 0,1-1 0,0 0 0,-1 1 1,1-1-1,0 1 0,0-1 0,1 1 0,-1-1 0,0 1 0,1-1 0,0 0 0,-1 1 0,1-1 0,0 0 0,0 0 0,0 0 0,1 1 0,-1-1 0,0 0 0,1 0 0,-1-1 0,3 3 0,8 5 0,1-1-1,-1 0 1,1-1-1,1 0 1,-1-1-1,1-1 1,0 0-1,21 4 1,-14-4-1,-1 2 0,1 0 0,21 12 0,-39-17 8,0 0 1,0 0-1,0 1 0,0-1 1,-1 1-1,1-1 1,-1 1-1,1 0 1,-1 0-1,0 0 0,0 0 1,0 0-1,-1 1 1,3 4-1,-3-6-2,-1 0-1,1 0 1,-1 0 0,1 1-1,-1-1 1,0 0-1,0 0 1,0 1 0,0-1-1,0 0 1,0 1-1,-1-1 1,1 0 0,-1 0-1,0 0 1,1 0 0,-1 0-1,0 1 1,0-1-1,0 0 1,-1-1 0,1 1-1,0 0 1,-4 3-1,-1 1-1,0-1 0,-1 1 0,0-1-1,0 0 1,-1-1 0,1 0 0,-1 0-1,0-1 1,0 0 0,0 0 0,0 0-1,-1-1 1,1-1 0,-1 0-1,1 0 1,-1 0 0,0-1 0,1 0-1,-14-2 1,19 1-19,-1 0-1,1-1 1,0 1 0,0 0-1,0-1 1,0 0 0,0 0-1,0 0 1,0 0-1,1 0 1,-1 0 0,1-1-1,0 1 1,-1-1-1,1 0 1,0 1 0,0-1-1,1 0 1,-1 0 0,-1-4-1,0 1-54,-22-42-3347,7 2-10618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30943,'0'0'906,"7"24"-761,-2-9-124,45 171 116,-30-75-93,-6-30-25,4 0 0,28 80 1,-43-152-28,11 23 28,-14-31-24,1 0 1,0 0-1,0 1 0,-1-1 0,1 0 1,0 0-1,0-1 0,0 1 0,0 0 1,0 0-1,0 0 0,0-1 1,0 1-1,0 0 0,1-1 0,-1 1 1,0-1-1,0 0 0,1 1 0,-1-1 1,0 0-1,2 0 0,-2 0-9,0 0 0,0 0 0,-1-1 0,1 1 0,0-1 0,0 1 0,0-1 0,0 1 0,-1-1 0,1 1 0,0-1 0,-1 0 0,1 1 0,0-1 0,-1 0 0,1 0 0,-1 1 0,1-1 0,-1 0 0,1-1 0,10-23-95,-6 15 66,51-109-196,-54 148 803,-1-16-559,0-1 0,1 1 1,0-1-1,1 0 0,1 0 0,0 0 0,0 0 0,1 0 0,1-1 0,0 0 0,7 10 1,-4-8-3,-1-1 1,2-1 0,0 1 0,0-2 0,1 1 0,0-2 0,1 1 0,0-1 0,13 7 0,-17-13-26,-1 0 0,1 0 1,0-1-1,0 0 0,0 0 0,0-1 1,0 0-1,0 0 0,0-1 1,13-1-1,-2 1-86,20 0-414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31031,'0'0'668,"0"-16"-608,0-50-46,2 59 5,0 11-2,3 14 27,2 26 51,35 178 138,-29-172-216,1-1-1,31 69 1,-36-96-19,-8-17-6,1 1 0,1-1 0,-1 1 0,1-1 0,0 0 0,0 0 0,7 9 1,-4-14-1126,-3 0-1638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3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76 30431,'0'0'-81,"-8"7"227,-24 24-229,30-27 82,-1-1 0,1 1 1,1 0-1,-1 0 0,0 0 0,1 0 0,0 1 0,0-1 0,0 0 0,1 0 0,-1 1 1,1-1-1,0 0 0,0 1 0,2 7 0,-1 5 0,-1-8 2,-1 0-3,1 0-1,0-1 0,1 1 0,0 0 0,1-1 0,2 10 1,-3-16-8,0 1 1,1-1 0,-1 1 0,0-1 0,1 0-1,0 1 1,-1-1 0,1 0 0,0 0-1,0 0 1,0-1 0,1 1 0,-1 0 0,0-1-1,1 1 1,-1-1 0,1 0 0,-1 0 0,1 0-1,-1 0 1,1 0 0,0-1 0,4 1-1,-5 0-3,0 0 0,0-1-1,0 0 1,0 1-1,0-1 1,1 0 0,-1 0-1,0 0 1,0 0-1,0 0 1,0-1-1,0 1 1,0-1 0,0 1-1,0-1 1,0 0-1,0 0 1,0 0 0,0 0-1,0 0 1,0 0-1,-1 0 1,1-1 0,0 1-1,-1-1 1,1 1-1,1-3 1,0-2 16,-1 0 0,0 0 0,1-1 1,-2 1-1,1 0 0,-1-1 0,0 1 0,0-8 1,3-129 88,-4 101 56,0 41-141,0-2 56,0 0 1,0-1-1,0 1 1,0 0-1,0-1 1,-1 1-1,1 0 1,-1 0-1,0-1 1,0 1-1,0 0 1,0 0-1,-1 0 1,1 0-1,-4-4 1,4 6 58,1 5-154,0 0 27,0 26 20,6 54 0,-4-73-9,1-1 1,-1 0-1,2 0 1,-1 0-1,1 0 1,1 0-1,0-1 1,0 0-1,7 9 1,-8-12-18,1 0 0,-1 1 1,2-2-1,-1 1 1,1-1-1,-1 1 0,2-2 1,-1 1-1,0-1 1,1 0-1,0 0 0,0 0 1,0-1-1,0 0 1,1-1-1,-1 0 0,1 0 1,-1 0-1,1-1 1,9 0-1,-15-1-31,0 0 0,0 0 0,0 0 0,-1 0 0,1 0 0,0-1 0,0 1 0,-1-1 0,1 1 0,0-1 0,-1 0 0,1 0 0,0 0 0,-1 0 0,1 0 0,-1 0 0,0 0 0,1 0 0,-1 0 0,0-1 0,0 1 0,1-1 0,0-1 0,13-22-1456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147 139 31575,'0'0'544,"77"163"-528,-56-128-16,2-3 8,-5-5-8,-3-8 0,-6-3 0,-9 0-80,0-5-240,0-9-984</inkml:trace>
  <inkml:trace contextRef="#ctx0" brushRef="#br0" timeOffset="1">1 24 31975,'0'0'272,"65"-24"-912,-38 24-649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29566,'0'0'2198,"13"24"-2158,43 74-13,-50-89-21,0 0 1,0-1-1,8 9 1,8-1 14,-12-10-15,-6-4-9,0 0 0,0 0 0,0 0 0,0 0 1,0-1-1,0 1 0,0-1 0,1 0 0,-1-1 0,0 1 0,1-1 0,-1 1 0,0-1 0,1-1 0,-1 1 0,0-1 1,1 1-1,-1-1 0,0-1 0,7-1 0,1-3-66,1-1-1,-1-1 1,-1 0 0,1 0-1,9-10 1,-12 9 45,1 1 0,-1 1 1,1 0-1,1 0 0,0 1 0,20-9 0,-29 15 49,-1-1 0,1 1 1,0 0-1,-1-1 0,1 1 0,0 0 1,-1 0-1,1 0 0,0 1 0,-1-1 0,1 0 1,-1 1-1,1-1 0,0 1 0,-1-1 0,1 1 1,-1 0-1,1-1 0,-1 1 0,0 0 1,1 0-1,-1 0 0,0 0 0,1 0 0,-1 1 1,0-1-1,0 0 0,1 2 0,3 5 3,-1 0-1,1 0 0,-2 0 1,5 10-1,1 6 0,-5-17-25,0 0 0,0 0 0,1 0 0,-1 0 0,1-1 0,1 0 0,10 10 0,-12-13-2,0 0 1,1 0 0,-1 0-1,1-1 1,0 1-1,0-1 1,0 0-1,0-1 1,0 1 0,1-1-1,-1 0 1,0-1-1,6 1 1,2 0-11,0-1 0,-1 0 1,1-1-1,-1 0 0,1-1 0,-1-1 1,1 0-1,-1 0 0,23-11 1,-24 9 30,0 1 1,0 0 0,1 1-1,-1 0 1,21-2 0,60 2-1139,-76 3 386,-4 0-3351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95 322 28646,'0'0'3529,"24"13"-3521,-9 8 8,3 3 0,-3 1-8,2-4 8,-2-2-16,-3-3-40,-3-6-96,-3 1-240,-3-11-1057</inkml:trace>
  <inkml:trace contextRef="#ctx0" brushRef="#br0" timeOffset="1">0 1 32007,'0'0'336,"92"27"-1104,-53-14-769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17364,'0'0'14711,"10"23"-14619,-1 1-75,47 124 37,27 78-19,-40-111-264,-34-98-766,-8-16-536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31791,'0'0'400,"92"0"-448,-39 0 8,1-16-48,17-8-160,-17 5-144,-10 0-961</inkml:trace>
  <inkml:trace contextRef="#ctx0" brushRef="#br0" timeOffset="1">482 16 28798,'0'0'2598,"9"25"-2413,26 76-79,-31-90-80,0-1 0,0 1 0,1-1 0,1 0 0,11 16 0,-3-5-9,2 0-108,-13-17-107,1 0 0,-1 0 0,0 0 0,0 0 0,-1 0 0,1 0 0,-1 1 0,0-1 0,0 1 0,-1 0 0,3 9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32095,'0'0'232,"116"11"-1128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31687,'0'0'200,"10"5"-558,-4 0 352,1-1-1,0-1 1,0 1-1,0-1 1,0 0-1,1-1 1,-1 0-1,1 0 0,0 0 1,15 0-1,12-3 0,-10 1 5,33 2-1,-50-1 5,0 0-1,-1 1 0,1 0 0,0 0 0,-1 1 0,1 0 0,-1 0 0,9 6 0,-13-7-34,2 1-153,0 0-1,0 0 1,0 0-1,0-1 1,1 1 0,7 1-1,0-3-2980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46 121 31071,'0'0'1047,"-9"25"-1087,-24 77-54,32-101 85,1 1 1,-1-1-1,1 0 0,0 1 1,-1-1-1,1 0 0,0 1 1,0-1-1,0 0 0,0 1 1,0-1-1,0 0 0,0 1 1,1-1-1,-1 0 0,0 0 1,1 1-1,-1-1 0,1 0 1,-1 0-1,1 1 0,-1-1 1,1 0-1,0 0 0,0 0 1,0 0-1,0 0 0,0 0 1,0 0-1,1 1 0,1-1-27,-1 0 0,1-1 0,-1 1-1,1-1 1,-1 1 0,1-1 0,-1 0-1,1 0 1,-1 0 0,4-1 0,-1 1-102,-3-1 96,-1 1 1,0 0 0,1 0 0,-1-1 0,0 1 0,0-1-1,0 1 1,0-1 0,1 0 0,-1 1 0,0-1-1,0 0 1,0 0 0,0 0 0,0 0 0,-1 1-1,1-1 1,0-1 0,0 1 0,-1 0 0,1 0 0,0 0-1,-1 0 1,1 0 0,-1-1 0,0 1 0,1 0-1,-1 0 1,0-1 0,0 1 0,0-2 0,2-8-127,-1-1 1,-1-19 0,-1 18 205,1-4 228,0 0 0,-1 0 0,-2 0 0,1 1 0,-2-1-1,0 0 1,-1 1 0,-1 0 0,-13-27 0,17 52-141,5 11-138,7 8 22,3 0 1,0 0-1,1-1 0,22 29 1,-15-22-2,142 210 16,66 115 0,-228-357-24,3 5 0,0 0 1,0 1-1,-1 0 1,2 8 0,-5-15 0,0-1 1,0 1 0,0-1 0,0 1 0,0-1-1,-1 1 1,1-1 0,0 1 0,0-1 0,-1 1 0,1-1-1,0 1 1,-1-1 0,1 0 0,0 1 0,-1-1 0,1 0-1,-1 1 1,1-1 0,-1 0 0,1 1 0,0-1 0,-1 0-1,1 0 1,-1 0 0,1 1 0,-1-1 0,0 0-1,1 0 1,-1 0 0,1 0 0,-1 0 0,1 0 0,-1 0-1,1 0 1,-1 0 0,0 0 0,-30 0 26,23-1-21,-24 0 0,1-1 0,0-2 0,-38-9 1,-91-33-12,160 46 4,-51-14-172,35 11-204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206 110 31631,'0'0'628,"-22"-5"-601,-73-16-18,92 21-8,0-1-1,0 1 1,0-1 0,0 1 0,-1 0 0,1 0-1,0 0 1,0 1 0,-6 0 0,7 0-1,1-1 0,0 1 1,1 0-1,-1-1 1,0 1-1,0 0 0,0-1 1,0 1-1,0 0 0,1 0 1,-1 0-1,0 0 0,1 0 1,-2 1-1,-1 4 2,-2 0-3,1 1 1,1-1 0,-1 1 0,1-1 0,0 1 0,1 0-1,-1 0 1,2 1 0,-1-1 0,0 9 0,0 6-13,1-1-1,3 26 1,-2-44 9,0-1-1,1 0 0,-1 1 0,1-1 1,0 0-1,-1 1 0,1-1 1,0 0-1,0 0 0,1 0 0,-1 0 1,0 0-1,1 0 0,-1 0 1,1 0-1,-1-1 0,1 1 0,0 0 1,0-1-1,0 1 0,0-1 1,0 0-1,0 0 0,0 0 1,0 0-1,1 0 0,-1 0 0,4 0 1,7 2-24,-1-1 0,1-1-1,-1 0 1,17-1 0,-19 0-3,-4-1 7,0 1 0,0-1 0,0 0 0,0-1 0,0 0 0,0 0-1,0 0 1,0 0 0,-1-1 0,1 0 0,-1 0 0,0-1 0,0 0 0,0 0 0,0 0-1,0 0 1,-1-1 0,0 1 0,0-1 0,0 0 0,-1 0 0,5-10 0,-1 3 53,-1-1 0,-1 1 0,0-1 0,-1 0 1,0-1-1,-1 1 0,-1 0 0,0-1 0,0-20 0,-2 28 5,1-5 56,-2 1 0,1 0-1,-4-16 1,4 24-82,-1 0 0,1 0 0,-1 0 0,1 0 0,-1 0 1,0 0-1,0 0 0,0 1 0,0-1 0,0 0 0,0 1 1,0-1-1,-1 0 0,1 1 0,-1 0 0,1-1 0,-1 1 0,1 0 1,-1 0-1,0 0 0,1 0 0,-1 0 0,0 0 0,-3-1 1,5 2-9,-1 0 0,1 0 0,0 0 0,0 0 0,-1 0 0,1 0 0,0 0 0,0 0 0,-1 0 0,1 0 0,0 0 0,0 0 0,-1 0 1,1 0-1,0 0 0,0 0 0,-1 0 0,1 0 0,0 0 0,0 0 0,0 1 0,-1-1 0,1 0 0,0 0 0,0 0 0,0 0 0,-1 1 1,1-1-1,0 0 0,0 0 0,0 0 0,0 1 0,0-1 0,-1 0 0,1 0 0,0 1 0,0-1 0,0 0 0,0 0 0,0 0 0,0 1 1,0-1-1,0 0 0,0 0 0,0 1 0,0-1 0,0 0 0,0 0 0,0 1 0,0-1 0,0 0 0,0 0 0,0 1 0,0-1 0,1 0 1,-1 1-1,0 5-1,1 0 1,-1 1 0,2-1-1,-1 0 1,1 0 0,-1 0-1,2 0 1,-1 0 0,1 0-1,0 0 1,3 5 0,1-2 1,-1 0 1,1-1 0,1 1-1,0-2 1,0 1 0,10 7-1,-6-6-6,0-1 0,1-1-1,0 0 1,0-1 0,0 0 0,1-1-1,0 0 1,0-1 0,0-1-1,21 3 1,-16-5-352,31-2 0,-25-3-986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31919,'0'0'312,"6"25"-395,1 9 93,1 0 0,0 1 0,16 37 0,-18-56-6,1-1-1,0 0 0,1 0 1,0 0-1,11 13 0,-15-24-7,-1 1 0,1-1 0,0 0 0,1-1 0,-1 1 0,0-1 0,1 1 0,6 2 0,-7-4-9,-1-1-1,0 0 0,0 0 0,1 0 1,-1 0-1,0-1 0,1 0 1,-1 1-1,1-1 0,-1 0 1,0 0-1,1-1 0,-1 1 1,7-2-1,-5-1-36,0 1 0,0 0 0,0-1 0,-1 0 0,1 0 0,-1-1 1,0 1-1,0-1 0,0 0 0,0 0 0,5-8 0,6-9-315,13-25 0,-27 45 339,3-6-5,6-10 178,15-36 1,-25 53-133,0 0 0,0 0 0,0 0-1,0 0 1,0 0 0,0 0 0,0 0 0,0 0 0,0 0 0,0 0 0,0 0-1,1 0 1,-1 0 0,0 1 0,0-1 0,0 0 0,0 0 0,0 0 0,0 0-1,0 0 1,0 0 0,0 0 0,0 0 0,0 0 0,0 0 0,0 0 0,0 0-1,0 0 1,0 0 0,0 0 0,0 0 0,1 0 0,-1 0 0,0 0 0,0-1-1,0 1 1,0 0 0,0 0 0,0 0 0,0 0 0,0 0 0,0 0 0,0 0-1,0 0 1,0 0 0,0 0 0,0 0 0,0 0 0,0 0 0,0 0 0,0 0-1,0 0 1,0 0 0,0 0 0,0 0 0,0 0 0,0 0 0,0 0 0,0-1-1,0 1 1,2 9 386,1 25-427,0-2 79,0-17-42,1 1 1,0-1 0,1 0-1,8 16 1,-10-24-12,1 1 1,0-2-1,0 1 0,0 0 1,1-1-1,0 0 1,0 0-1,1 0 1,0-1-1,7 6 1,-9-9-25,0 0 1,0 0-1,0-1 1,0 1 0,0-1-1,0 0 1,0 0 0,1 0-1,-1-1 1,0 0-1,0 0 1,1 0 0,-1 0-1,0 0 1,1-1 0,6-2-1,10-8-517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3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31039,'0'0'440,"7"9"-420,50 75-6,-51-76-26,-1-1 0,0 1-1,-1 0 1,0 0-1,-1 1 1,1 0 0,-1-1-1,-1 1 1,3 14-1,-4-14-223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32103,'0'0'161,"8"14"-153,-3-2-9,-3-7 0,0 0-1,0-1 0,0 1 0,1 0 0,0-1 0,0 1 1,0-1-1,0 0 0,1 0 0,0 0 0,0-1 0,0 1 1,0-1-1,0 0 0,0 0 0,10 4 0,-1-2-25,1-1 0,-1 0 0,1-2 0,0 1 0,0-2 0,0 1-1,0-2 1,27-2 0,-39 1 20,0 0 0,0 0-1,0 0 1,0 0 0,1 0-1,-1 0 1,-1-1 0,1 1-1,0-1 1,0 1 0,0-1-1,-1 0 1,1 0 0,-1 1-1,0-1 1,1 0 0,-1-1-1,0 1 1,0 0 0,0 0-1,0 0 1,-1-1 0,1 1-1,0-4 1,2-7 1,-1 0 1,0 0-1,0-13 1,-1 6-21,0 5 86,0 0 0,-2-16 0,1 28-48,-1 0-1,1-1 1,-1 1 0,0 0 0,1 0 0,-2-1 0,1 1 0,0 0 0,-1 0-1,1 0 1,-1 1 0,0-1 0,0 0 0,-4-4 0,-20-18-542,19 17-560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7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30879,'0'0'1464,"5"11"-1457,94 292 87,5 12-68,-97-295-35,-5-13-9,0 1 1,1-1-1,0 0 1,1 0-1,-1 0 0,1 0 1,9 10-1,-12-21-1851,2-10-4105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7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1 401 31887,'0'0'400,"41"123"-392,-32-104-8,0-3 0,-6 0-16,0-3-88,-3-2-224,0-6-1377</inkml:trace>
  <inkml:trace contextRef="#ctx0" brushRef="#br0" timeOffset="1">19 24 32135,'0'0'272,"44"-16"-744,-11 11-32,-3 2-4609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8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31999,'0'0'392,"0"11"-391,2 39 10,2-1-1,15 66 0,32 106 15,-41-182-25,25 87 9,16 66-35,-52-207-1109,-4-11-2363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31663,'0'0'760,"89"-53"-760,-39 42-16,10 3-16,-1 5-24,0 1-48,16 2-136,-13 0-272,-11-3-1169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7:5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1 31511,'0'0'811,"-28"13"-778,-84 42-21,107-52-11,0-1 0,0 1-1,0 1 1,1-1 0,-1 1 0,1 0 0,-1 0-1,-4 6 1,8-8-2,-1 1 1,1-1-1,0 1 0,0 0 0,0-1 0,0 1 0,0 0 1,1 0-1,-1 5 0,-1 2-6,0-3-5,1 1 1,0 0-1,1-1 1,-1 1-1,1-1 0,1 1 1,0 0-1,0-1 1,3 13-1,-2-15-2,0 0-1,1 0 1,-1 0-1,1 0 1,0 0-1,1-1 1,-1 0-1,1 1 1,0-1-1,0-1 1,0 1-1,0-1 1,9 6-1,66 39-304,-45-29 285,0 2 1,41 34-1,-71-51 40,81 74 255,-75-67-212,-1 0-1,0 0 0,0 1 1,-1 1-1,11 22 1,-17-33-35,-1 1 1,0 0 0,0 0-1,-1 0 1,1-1 0,0 1-1,-1 0 1,0 0 0,1 0-1,-1 0 1,-1 3 0,1-4-10,0-1 0,-1 0 1,1 1-1,-1-1 1,1 0-1,-1 0 0,1 1 1,-1-1-1,0 0 1,0 0-1,0 0 0,0 0 1,0 0-1,1 0 0,-2 0 1,1 0-1,0 0 1,0-1-1,0 1 0,0 0 1,0-1-1,-1 1 1,-2 0-1,-16 6 17,-2-2 0,1 0 0,-39 3 1,-67-4-21,27-2-30,84 0-59,0 0 0,0 1 1,0 1-1,0 1 0,1 0 1,-27 14-1,6-1-1349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0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5348 841 31231,'0'0'446,"0"-3"-352,0 3-86,0-1 0,0 1 1,0-1-1,0 1 0,0-1 1,0 1-1,0-1 1,0 1-1,0-1 0,-1 1 1,1-1-1,0 1 0,0-1 1,0 1-1,-1-1 0,1 1 1,0-1-1,0 1 0,-1 0 1,1-1-1,0 1 0,-1 0 1,1-1-1,-1 1 0,1-1 1,-17-2 132,8 2-196,-138-18 12,-263-48 122,-56-26-53,420 87-24,-959-144 18,911 129-20,1-4 0,-146-62 1,109 34 1,-298-139 12,408 180-15,-98-48 14,102 54-13,-1-1-1,0 2 0,-1 0 0,1 1 1,-25-2-1,-11 3-6,1 2 1,-1 3 0,0 2-1,1 2 1,-74 18-1,45-7 18,0-3 0,0-4 0,-131 0 0,209-9-14,0-1 0,0 1 0,0 1 0,0-1-1,1 0 1,-1 1 0,0-1 0,1 1 0,-1 0 0,1 0-1,0 0 1,-1 0 0,1 0 0,-2 3 0,-4 3 0,-84 80-6,-161 145 24,191-181-1,-143 134 59,196-176-72,1 0 0,0 0-1,1 0 1,0 1 0,0 0 0,1 1 0,1-1 0,0 1 0,1 0-1,0 0 1,0 1 0,1-1 0,-2 25 0,1 13-16,-4-1 1,-24 92-1,-50 57 7,-1 5 1,67-151 6,4 1 0,1 0 0,3 1 0,2-1 0,2 82 0,4-69 6,2-16 3,-10 91 0,1-110-7,-1 0 1,-19 49-1,9-28 4,15-43-3,-46 150 27,42-130-24,2 0 1,0 1 0,0 46 0,5-74-6,0 9 0,0-1 0,0 0 0,1 0 1,0 0-1,4 12 0,-4-18 0,1 0 0,0-1 0,0 1 0,0-1 0,0 1 0,0-1 0,1 0 0,-1 0 0,1 0 0,0 0 0,0 0 0,0-1 0,1 1 0,-1-1 0,0 0 0,6 2 0,5 3 0,1-1 1,-1-1-1,1 0 0,0-1 1,1 0-1,22 1 1,100 2 3,-66-5-3,-30 0 2,0 2 1,0 2-1,43 12 0,-62-12 0,-1 1 0,-1 2-1,0 0 1,0 1 0,-1 1-1,0 1 1,23 17 0,-18-7 4,0 1 1,-1 0 0,-2 2-1,33 45 1,61 119 19,-85-135-22,-23-40-3,1 0-1,1 0 0,0-1 0,1-1 1,0 0-1,0 0 0,2-2 0,-1 1 1,1-1-1,1-1 0,0 0 0,0-1 1,1-1-1,0 0 0,0-1 0,0 0 1,18 3-1,16 3 2,0-3-1,77 5 1,101-8 9,-135-6-6,183 23 0,-244-16-6,0 1 0,0 2 0,-1 1 0,0 2 0,-1 1 0,-1 1 0,28 19 0,-41-25 0,0-1 0,0 0 0,1-1 0,0-1 0,0-1 0,0 0 0,1-1 0,0-1 0,0 0 0,0-2 0,0 0 0,19-1 0,16 0 0,-1-2 1,1-3-1,99-22 0,161-61 4,124-28-1,-382 105-11,0 3 0,106-2 0,-155 10 7,1 0 1,-1 0-1,0 1 1,1 0-1,-1 0 1,0 0-1,0 0 1,0 1-1,0 0 0,5 3 1,-2 0 0,0 1-1,0 0 1,-1 0-1,10 11 1,-3-3 0,1-1 0,0 0 0,1-1 0,0 0 0,1-2 0,0 0 1,1 0-1,0-2 0,0 0 0,1-2 0,0 0 0,0 0 0,0-2 0,34 3 0,-2-3 2,0-1 0,0-4-1,0-1 1,-1-3 0,1-1 0,93-26-1,-20-10-3,-3-6 0,182-98 0,-290 142 2,-11 3-14,0 1-1,0-1 1,0 0-1,0 1 1,0-1-1,-1 0 0,1 0 1,0 0-1,0 0 1,-1-1-1,1 1 1,-1 0-1,2-2 1,30-49-782,-17 20-557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0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15835,'0'0'13801,"-4"28"-13076,-10 91-430,13-114-284,1 0 1,0 0-1,0 1 1,0-1-1,0 0 1,1 0-1,0 1 1,0-1-1,0 0 1,1 0-1,-1 0 1,1 0-1,0-1 0,6 9 1,-2-1 7,26 40 192,7 17 161,-35-61-359,-1 1 0,0 0 0,0-1 0,-1 1-1,0 0 1,2 16 0,-3-9-4,-1 1-1,0-1 1,-1 0 0,-1 0-1,0 0 1,-1 0 0,-8 24-1,3-17 52,1-1 0,1 1 0,1 1 0,1-1 0,1 1-1,1 35 1,2-58-60,-1 56 68,3 1 0,12 72 0,12 0-36,-6-38-20,-5 1 0,6 119 0,-21-196-8,-1 185 41,-2-169-38,-1 1 1,-1 0 0,-2-1-1,-12 34 1,2-22-2,-32 56 0,31-68-3,2 2-1,1 0 1,-14 46 0,25-60-3,1 0 0,0 0 0,1 0 0,1 0 1,1 0-1,5 39 0,-1-46-1,1 0 0,-1 0-1,2 0 1,0-1 0,14 22 0,-1-1 7,-5-5-6,12 39 1,5 11-8,-30-75 6,1-1 1,-1 0-1,1 1 0,0-1 0,-1 0 1,1 0-1,0 0 0,0 0 0,0 0 1,0-1-1,1 1 0,-1 0 0,0-1 0,1 0 1,-1 1-1,1-1 0,0 0 0,-1-1 1,1 1-1,4 1 0,2-1-75,-1-1 0,0 0 0,0 0 0,0 0 0,14-3 0,9-6-1085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1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 20748,'0'0'11183,"0"-4"-11038,0 7-2,-1 77-143,0 17 14,3 0 1,19 112-1,30 123 38,-50-327-49,-1 0 12,-10-15-61,-28-38-326,10 11-2961,-5-11-10845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1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9986,'0'0'21975,"9"-25"-22136,3-9 165,19-35 0,-28 64 1,0 0 0,1 0 1,-1 0-1,1 0 0,1 0 0,-1 1 0,0 0 0,1 0 1,0 0-1,0 0 0,0 1 0,1 0 0,-1 0 0,1 0 1,-1 1-1,10-3 0,-2 0-2,4-1-2,1 0 1,-1 2 0,1 0-1,29-3 1,72 3 13,-107 4-13,5 1 7,1 1 0,-1 0-1,0 1 1,0 1 0,0 0 0,-1 1 0,0 1-1,0 1 1,0 0 0,0 1 0,-1 1-1,-1 0 1,18 15 0,-30-22-6,0 0 0,0 0 0,0 0 1,0 0-1,-1 0 0,1 1 0,0-1 1,-1 1-1,0-1 0,1 1 0,-1 0 0,0-1 1,-1 1-1,1 0 0,0 0 0,-1-1 0,1 1 1,-1 0-1,0 0 0,0 0 0,0 0 1,0 0-1,-1 0 0,1 0 0,-1-1 0,0 1 1,0 0-1,0 0 0,0-1 0,-3 6 0,-2 4 11,-1-1 1,-1 1-1,0-1 0,0 0 0,-12 10 0,-38 37 4,-2-4 1,-2-1-1,-3-4 1,-99 58-1,144-95-13,0 0 1,-1-1-1,0-2 0,-1 0 1,-40 11-1,62-20-8,1 0 1,-1-1-1,0 1 1,0 0-1,0 0 1,0 0-1,0-1 1,1 1-1,-1 0 0,0 0 1,0-1-1,0 1 1,0 0-1,0 0 1,0-1-1,0 1 1,0 0-1,0 0 1,0-1-1,0 1 0,0 0 1,0 0-1,0-1 1,0 1-1,0 0 1,0 0-1,0-1 1,-1 1-1,1 0 1,0 0-1,0-1 0,0 1 1,0 0-1,0 0 1,-1 0-1,1-1 1,0 1-1,0 0 1,0 0-1,-1 0 0,1 0 1,0-1-1,0 1 1,-1 0-1,1 0 1,0 0-1,0 0 1,-1 0-1,1 0 1,0 0-1,0 0 0,-1 0 1,1 0-1,0 0 1,0 0-1,-1 0 1,1 0-1,0 0 1,0 0-1,-1 0 1,1 0-1,0 0 0,0 0 1,-1 0-1,1 0 1,0 1-1,0-1 1,0 0-1,-1 0 1,16-18-360,-13 16 278,25-27-968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3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30471,'0'0'1176,"0"-10"-1280,11 10-296,3 0-72,-3 3-1457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1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32015,'0'0'308,"-8"30"-347,6-21 41,-15 61 2,-10 89 1,23-131-7,-29 218 32,24-198-16,-3 0-1,-1-1 0,-21 48 0,31-93-62,1-7 13,0-23-55,2-43-628,2 6-1028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1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31599,'0'0'615,"24"-1"-577,-7-1-31,-5 1-3,0 0 0,0 1 0,22 1 0,-28 0-2,0 0 0,0 1 0,0-1 0,0 1 0,-1 1 1,1-1-1,-1 1 0,1 0 0,-1 0 0,0 0 1,0 1-1,7 6 0,23 26 19,-2 1-1,40 58 1,48 92 21,-69-103-29,-42-69-12,111 194 17,-118-206-20,-3-3 1,0 0 0,0 0 0,0 0 0,1 0 0,-1 1 0,0-1 0,0 0 0,1 0 0,-1 0 0,0 1 0,0-1 0,0 0 0,0 0 0,1 0 0,-1 1 0,0-1 0,0 0 0,0 0 0,0 1 0,0-1 0,0 0 0,0 0 0,0 1 0,1-1 0,-1 0 0,0 1 0,0-1 0,0 0 0,0 0 0,-1 1 0,1-1 0,0 0 0,0 0 0,0 1 0,0-1 0,0 0 0,0 0 0,0 1 0,0-1 0,-1 0 0,1 0 0,0 1 0,0-1 0,0 0 0,0 0 0,-1 0 0,1 1 0,0-1 0,0 0 0,0 0 0,-1 0 0,1 0 0,0 0 0,0 1 0,-1-1 0,1 0 0,-1 0 0,-62 9-2330,25-8-6809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1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97 30903,'0'0'1485,"-8"-4"-1475,3 2-10,3 1-1,1 0 1,-1 1-1,0-1 0,1 0 1,-1 0-1,1 0 1,-1 0-1,1 0 0,-1 0 1,1-1-1,-2 0 0,11-2-4,18 3 3,39 2 4,86-3 4,-130-1-49,0-1 1,0-1-1,0-1 1,-1-1-1,31-14 1,-42 17-15,35-17-479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1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29758,'0'0'1589,"25"0"-1307,-9-1-230,1-1-1,-1-1 0,18-5 1,11-2-34,53-4 6,194-4 0,-253 17-11,0 3-1,68 11 1,-39-1 28,0-3 1,117 1-1,557-10 216,-729 0-253,0-2-1,0 1 1,17-6-1,-28 7-2,5 0-92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1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8 135 27702,'0'0'3695,"-7"0"-3030,23-1-645,0-1 1,24-6 0,28-2 21,254 8-16,-165 3-27,-66-1 41,109-16 0,-109 5-27,-6 0 16,83-20 0,-125 20-17,1 2 1,0 1 0,87-2-1,166 10 27,-206-5-487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21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27886,'0'0'1636,"0"-8"-1172,0-30 1294,2 62-1698,0-1 1,2 0-1,1 0 0,9 26 1,4 20-28,-3 11 16,6 107 1,-13 85-1,-7 267 98,29-204-113,-7-139-20,-3 173 3,-19-359-16,-1 0 0,-1-1 0,1 1 0,-2 0 0,1 0 0,-2-1 0,1 1 0,-7 15 0,5-18-1,1 0 1,0 1-1,1-1 0,-1 1 0,1 0 0,1-1 0,-1 1 0,2 0 0,-1 9 1,1-17 4,33 11 11,11-7-10,86-4 0,-58-1-1,-2 0-1,-1-3 0,1-2-1,123-29 1,-148 23 1,462-96 13,255-23-9,-654 107-11,0 4 1,2 5-1,120-1 0,508 16 9,-565 8-7,3 0-1,-175-8-10,-1 1 0,0-1 0,1 0 0,-1 0 0,0 0 0,1 0 0,-1 0 0,1 0 0,-1 0 0,0 0 0,1 0 0,-1 0 0,1 0 0,-1 0 0,0 0 0,1 0 0,-1 0 0,1 0 0,-1 0 0,0 0 0,1-1 0,-1 1 0,0 0 0,1 0 0,-1 0 0,0-1 0,1 1 0,-1 0 0,0 0 0,0-1 0,1 1 0,-1 0 0,0-1 0,0 1 0,1 0 0,-1-1 0,0 1 0,0 0 0,0-1 0,0 1 0,0-1 0,1 1 0,-1 0 0,0-1 0,0 1 0,0 0 0,0-1 0,0 1 0,0-1 0,0 1 0,0 0 0,-1-1 0,1 1 0,0-1 0,0 1 0,0 0 0,0-1 0,0 1 0,-1 0 0,1-1 0,0 0 0,-5-12-1330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2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30 31311,'0'0'617,"-6"-5"-588,-19-15-31,25 20 1,-1-1 1,1 1-1,-1-1 1,0 1-1,1-1 1,-1 1 0,0 0-1,1 0 1,-1-1-1,0 1 1,0 0-1,1 0 1,-1 0-1,0-1 1,0 1-1,1 0 1,-1 0-1,0 0 1,0 0-1,1 0 1,-1 1 0,0-1-1,0 0 1,1 0-1,-1 0 1,0 1-1,1-1 1,-1 0-1,0 1 1,1-1-1,-1 1 1,0-1-1,1 1 1,-1-1-1,1 1 1,-1-1 0,1 1-1,-1-1 1,1 1-1,-1 0 1,1-1-1,0 1 1,-1 0-1,-1 4 4,0 0-1,0 0 0,0-1 0,-1 11 1,2-11-2,-7 35 27,2 0 0,-1 42 0,7-75-25,-12 808 178,13-743-166,15 254 28,0 10-21,-16-326-27,0-3-25,0-1 0,0 1 0,0 0 0,0-1 0,-1 1 1,0-1-1,0 1 0,-1-1 0,0 1 0,-4 8 1,-8 6-606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2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20956,'0'0'10159,"9"17"-9982,28 61-46,-32-67-89,-1 0 1,-1 0-1,1 1 1,-2-1-1,2 12 1,0 1 35,120 719 473,-70 7-459,-54-728-91,-6 455 30,6-336-66,0-139 30,0-1 0,0 0 0,1 1 0,-1-1 0,0 0 0,1 1 0,-1-1 0,1 0 0,0 1 0,-1-1 0,1 0 0,0 0 0,0 0 0,0 0 0,0 0 0,0 0 0,0 0 0,0 0 0,1 1 0,27 15-986,-17-12-1090,-2 1-8195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2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31487,'0'0'840,"0"-4"-813,0-10-21,0 10 25,2 38-26,2 0 1,1-1 0,11 39-1,-1-7-3,-7-24-1,-1 0 0,-2 1 0,-2 0 0,-3 75 0,-10-99-12,10-17-1,0-1 1,0 0 0,-1 1-1,1-1 1,0 0-1,0 1 1,-1-1-1,1 0 1,0 0 0,0 1-1,-1-1 1,1 0-1,0 0 1,0 1 0,-1-1-1,1 0 1,0 0-1,-1 0 1,1 0-1,-1 1 1,1-1 0,0 0-1,-1 0 1,1 0-1,0 0 1,-1 0-1,1 0 1,-1 0 0,1 0-1,0 0 1,-1 0-1,1 0 1,0 0-1,-1 0 1,1 0 0,0-1-1,-1 1 1,1 0-1,0 0 1,-1 0-1,1-1 1,0 1 0,-1 0-1,1 0 1,0 0-1,-1-1 1,1 1-1,0 0 1,0-1 0,0 1-1,-1-1 1,-2-12-989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2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31527,'0'0'413,"15"-20"-678,-15 20 265,65-86-28,-61 82 24,0-1 0,1 1-1,0 0 1,0 0 0,0 0 0,0 1 0,0 0 0,1 0 0,0 0 0,-1 1 0,1-1 0,0 2 0,13-4-1,-10 3 7,2-1 15,1 1 1,-1 0 0,1 1 0,-1 0-1,1 1 1,-1 0 0,21 3-1,-28-2-12,0 0-1,1 0 0,-1 0 0,0 0 0,-1 1 1,1 0-1,0-1 0,0 2 0,-1-1 1,1 0-1,-1 1 0,1-1 0,-1 1 0,0 0 1,0 0-1,-1 0 0,1 1 0,-1-1 0,1 0 1,-1 1-1,0 0 0,0 0 0,2 7 0,-2-4 10,0 1-1,0-1 1,-1 0-1,0 1 1,-1-1 0,0 1-1,0-1 1,0 1-1,-1-1 1,0 1-1,-3 7 1,1-4-3,-1-1 0,0 0 0,-1 0 0,0 0 0,0 0 1,-13 16-1,-1-5 7,0 0 0,-1-1 0,-1-1 0,-46 32 0,29-26 5,38-25-50,6 0-152,8-1 156,-1 0 0,0-1-1,14-4 1,-16 3 25,0 0 0,0 1 0,1 0 0,-1 1 1,1 1-1,12 0 0,-21 1 0,-1 0 1,0 0-1,0 0 1,0 0-1,1 0 1,-1 0-1,0 0 1,0 0-1,-1 1 1,1-1-1,0 1 1,0 0-1,-1-1 1,1 1-1,-1 0 1,1 0-1,-1 0 1,0 0-1,0 0 1,0 0-1,0 1 0,0-1 1,0 0-1,-1 0 1,1 5-1,2 4 27,-1 0 0,-1 1 0,1 22 0,-2-27-9,0 1 0,-1 0 1,1-1-1,-1 1 0,-1 0 0,0-1 0,-4 13 1,4-16-14,0 0 0,-1 0-1,1 0 1,-1 0 0,0-1 0,0 0 0,0 1 0,-1-1 0,1 0 0,-1 0 0,0-1 0,1 1-1,-1-1 1,-7 3 0,5-2-11,1-1 0,-1 0 0,0 0 0,0-1 0,0 1 1,0-1-1,0-1 0,0 1 0,0-1 0,0 0 0,0 0 0,0-1 0,0 0 0,0 0 0,0 0 0,0-1 0,0 0 0,0 0 0,1 0 0,-1-1 0,1 0 0,0 0 0,0 0 0,0-1 0,0 0 0,0 0 1,-6-8-1,4 5-132,0-1 1,1 0-1,-10-16 1,7 7-882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3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29830,'0'0'1782,"0"-7"-1742,0-9-37,0 10-10,0 8-26,14 447 297,-11-407-262,1-1 1,11 42 0,-15-81-60,1 0 0,-1 0 0,1 0 0,0 0 0,-1 0 0,1-1 0,0 1 0,0 0 0,0-1 0,0 1 0,1 0 0,-1-1 0,0 0 0,1 1 0,-1-1 0,1 0 0,-1 1 0,1-1 0,-1 0 0,1 0 0,0 0 0,0-1 0,-1 1 0,4 1 0,-2-1-77,4 2-1684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2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31863,'0'0'440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2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31055,'0'0'-206,"0"13"-1985,0-4 5372,0-7-3171,0 0 2,0-2 226,0 3-1378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28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 9594,'0'0'22714,"-3"-9"-22711,-4 157 14,6-140-14,0-1-2,0 0-1,1 0 0,-1 0 1,1 0-1,1 0 1,0 0-1,-1 0 0,2 0 1,2 8-1,-2-7 3,0 0-1,0 1 1,0 13-1,5 19 13,8 22 9,14 42 23,-28-102-46,6 10 7,-6-13-4,0 0-87,0 0 26,0 0 0,0-1 0,-1 1 0,1 0 0,0-1 0,0 1 0,0-1 0,0 1 0,-1-1 0,1 1 0,0-1 0,-1 0 0,1 1 0,0-1 0,-1 0 0,1 1 0,-1-1 0,1 0 0,-1 0 0,1 0 0,-1 0 0,0 1 0,1-1 0,-1-1 0,4-14-3097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2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32071,'0'0'340,"14"0"-343,187 13 9,349 2-34,-410-16-262,-139 1-239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8:29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32039,'0'0'520,"24"8"-752,-18 0-320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0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29670,'0'5'275,"-9"337"1479,-3 269-1525,12-517-202,-3 798 173,1 431-61,38-651-71,-5-199-15,-25 211-49,-69-2-34,58-647 23,-19 121-56,10-76 30,-7 145 1,21-221-80,1-7-259,4-13-617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0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518 193 31759,'0'0'212,"-4"-4"-500,3 4 288,0-1 0,0 1 0,0-1 0,0 0 0,0 1 0,0-1 0,0 0 0,0 0 0,0 1 0,1-1 0,-1 0 1,0 0-1,1 0 0,-1 0 0,1 0 0,-1 0 0,1 0 0,-1 0 0,1-1 0,-1 0 0,2 0 0,0 1 0,-1-1 0,1 1 0,0-1 0,0 1 1,0 0-1,0-1 0,0 1 0,0 0 0,0 0 0,0 0 0,1 0 0,-1 0 0,0 0 0,1 0 0,-1 0 0,1 0 0,2 0 0,17-10 46,0 2-1,1 0 1,0 2-1,0 0 1,45-6-1,122-4 40,-153 15-74,1058-48 46,273 29-53,-565 63-66,-728-37 45,496 67-52,-551-69 69,0 1 1,0 1-1,-1 0 1,0 1 0,0 1-1,29 17 1,-38-19 3,0 2 1,0-1 0,-1 1 0,0 0 0,0 1-1,0 0 1,-1 1 0,0-1 0,-1 1-1,0 0 1,0 1 0,-1-1 0,5 14 0,2 11 8,-1 2 1,-2 0 0,5 36-1,8 116 16,-19-155-26,13 149 3,70 555 36,-32-456-23,38 242 42,-59-185-12,-15 0 0,-26 348 0,-3 38-17,58-221-32,-24-303 0,18 157 2,45 565 1,-82-786-16,-3-38 14,19 131-1,0-131-49,-18-66 43,-3-9 5,-12-22 0,8-2-5,0 1 1,0-1-1,1 0 0,-1-1 0,0 1 1,1-1-1,0 0 0,-1 0 1,1 0-1,0-1 0,-4-2 1,-47-40-43,38 30 45,-37-31-1,-118-92 12,143 118 5,0 1 0,-2 2 0,0 1 0,-45-17 1,22 17 5,0 1 0,-1 4 0,-90-9 0,-174 7 9,314 13-28,-1256-11 10,1143 15 6,-170 28-1,-115 53 24,339-69-38,-368 89 12,-8-32-26,341-63 9,-476 60-24,479-55 24,-1-4 0,0-4 0,-136-9 0,221 1 2,0 0 1,0-1-1,1-1 1,-1 0-1,0 0 1,-20-10-1,26 10-1,0 0-1,0-1 1,1 0-1,-1 0 0,1 0 1,0 0-1,0-1 0,1 0 1,-1 0-1,1-1 0,0 1 1,0-1-1,-4-10 1,-1-3-4,-5-11 8,0 0 1,-35-51-1,46 78-1,-16-28 14,19 29-15,-1 0 1,0 0-1,1 0 0,0 0 0,-1-1 1,1 1-1,0 0 0,0 0 0,0 0 1,0 0-1,1 0 0,-1 0 0,1 0 1,-1 0-1,1 0 0,1-3 0,4-6-2,1 0 0,1 0 0,0 1 0,0 0 0,1 0 0,0 1 0,14-10 0,7-10-6,17-17-4,132-145-83,58-124-679,-135 160-1470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0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31951,'0'0'328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0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59 29382,'-3'59'2369,"62"-59"-2369,-2-14-136,5-2-1008</inkml:trace>
  <inkml:trace contextRef="#ctx0" brushRef="#br0" timeOffset="1">990 0 30815,'0'0'800,"137"22"-1416,-122-12-937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31167,'0'0'1184,"65"-56"-5433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34:3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0 21837,'0'0'8493,"-16"2"-8160,-6 0-239,12-1-48,-1 0-1,0 0 1,1 1 0,-1 1-1,1 0 1,-1 0 0,-11 6 0,6-2 13,0 0 1,0 2 0,1-1 0,-21 17-1,32-22-63,0 1 0,-1 0-1,1 0 1,1 0-1,-1 1 1,1-1-1,-1 1 1,1 0-1,1 0 1,-1 0 0,1 1-1,0-1 1,0 0-1,0 1 1,1-1-1,0 1 1,-1 10-1,1-5-5,1 1 0,0-1 0,1 0-1,1 0 1,2 13 0,-2-18 4,0 1-1,1 0 1,0-1-1,0 0 1,0 0 0,1 0-1,0 0 1,0 0-1,7 6 1,6 6-41,0 0 1,2-2-1,0 0 1,1-2-1,0 0 1,1-1-1,1-1 1,0 0-1,33 11 1,-54-23 49,0 0 0,-1 0 1,1 0-1,-1 0 1,1 0-1,-1 1 1,1-1-1,-1 0 0,1 1 1,-1-1-1,1 0 1,-1 1-1,1-1 1,-1 0-1,0 1 0,1-1 1,-1 1-1,0-1 1,1 1-1,-1-1 0,0 1 1,0-1-1,1 1 1,-1-1-1,0 1 1,0-1-1,0 2 0,0-1 3,0 0 0,0 0-1,0 0 1,-1 0 0,1 0-1,0 0 1,-1 0-1,1 0 1,-1 0 0,1 0-1,-1 0 1,0 0 0,0 1-1,-29 25 14,-18 5 62,-1-1 1,-2-3-1,0-1 0,-84 28 1,130-53-82,2-1-11,0 1 0,1-1 1,-1 0-1,0 0 0,0-1 1,1 1-1,-1-1 0,0 1 1,0-1-1,0 0 0,0 0 1,0 0-1,-4-1 0,10-4-437,13-12-565,12-6-833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3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31127,'0'0'648,"108"-13"-712,-65 4 64,1-1-8,-5 7 8,5 3 0,-1 0 0,-4 0-24,1 0-88,11 0-120,-12 0-296,-10 0-1153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29062,'0'0'1016,"199"6"-832,-119-25-152,36-13-32,-21 5-448,-12 3-1760</inkml:trace>
  <inkml:trace contextRef="#ctx0" brushRef="#br0" timeOffset="1">1023 46 30903,'0'0'808,"196"-32"-2129,-155 18-10705</inkml:trace>
  <inkml:trace contextRef="#ctx0" brushRef="#br0" timeOffset="2">1712 166 30919,'0'0'0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0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1732 0 28318,'0'0'1792</inkml:trace>
  <inkml:trace contextRef="#ctx0" brushRef="#br0" timeOffset="1">211 714 30663,'0'0'1160,"-157"-80"-1240,142 72 0,0 3-72,6 5-344,0 0-441,3 0-8609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32007,'0'0'320,"83"0"-2569</inkml:trace>
  <inkml:trace contextRef="#ctx0" brushRef="#br0" timeOffset="1">717 78 30903,'0'0'600,"184"-24"-640,-95 13-800,0 3-473,18-5 73,-24 2-1161,-12 0-3464</inkml:trace>
  <inkml:trace contextRef="#ctx0" brushRef="#br0" timeOffset="2">1676 64 29278,'0'0'1233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1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31231,'0'0'512,"166"-5"-2097,-121-6 929,-6 3-6337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1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73 31687,'0'0'424,"-89"-72"-2185</inkml:trace>
  <inkml:trace contextRef="#ctx0" brushRef="#br0" timeOffset="1">0 479 31903,'0'0'384,"176"0"-464,-93 0-600</inkml:trace>
  <inkml:trace contextRef="#ctx0" brushRef="#br0" timeOffset="2">1186 415 31327,'0'0'696,"187"0"-1000,-134 0 208,-2 0 72,-1 0-16,4 0-240,-4 0-769,-2 0-1063,11 0-841,-14 0 1721,-10 0-280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1156 1 29038,'0'0'1993,"184"24"-2377,-142-16 160,-4 0-41,7 13-231,-12-2-632,-9 0-4577</inkml:trace>
  <inkml:trace contextRef="#ctx0" brushRef="#br0" timeOffset="1">1 712 31743,'0'0'368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31879,'0'0'432</inkml:trace>
  <inkml:trace contextRef="#ctx0" brushRef="#br0" timeOffset="1">871 150 19212,'0'0'12739,"196"11"-12763,-136-8-80,2 2 0,18 6-64,-14-3-192,-13-3-825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1800 1 31919,'0'0'272,"152"16"-2137</inkml:trace>
  <inkml:trace contextRef="#ctx0" brushRef="#br0" timeOffset="1">0 434 28718,'0'0'1929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31983,'0'0'352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32143,'0'0'320</inkml:trace>
  <inkml:trace contextRef="#ctx0" brushRef="#br0" timeOffset="1">440 166 31919,'0'0'416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3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29006,'0'0'1673,"10"22"-1344,2 4-244,-2-5-17,-1 0 0,0 0 0,9 45 0,29 129 156,-47-218-6501,0 10-1221,0-8-7939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1062 31671,'0'0'656,"0"-3"-1992</inkml:trace>
  <inkml:trace contextRef="#ctx0" brushRef="#br0" timeOffset="1">1 0 32175,'0'0'216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30751,'0'0'1584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32103,'0'0'120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32063,'0'0'256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0 704 29174,'0'0'1685,"1"0"-1611,0 0 0,-1 0 1,1 0-1,0 0 1,0 0-1,0 0 1,-1 0-1,1 0 0,0-1 1,0 1-1,-1 0 1,1 0-1,0-1 1,-1 1-1,1 0 0,0-1 1,-1 1-1,1-1 1,0 1-1,0-1 1,208-235-132,-165 193 46,1 2 0,2 2 0,62-40 1,-52 46 12,0 2-1,2 3 1,1 2 0,73-20 0,-32 18 4,192-26 0,-170 44-6,129 6 0,-177 4 0,-50 1 2,-1 1 0,1 1 0,-1 1 0,0 1 0,0 1-1,-1 1 1,0 2 0,33 15 0,-20-4 2,-1 0-1,-1 3 1,-1 0-1,39 37 1,-67-56-6,-2-2-14,0 1 0,-1-1 1,1 1-1,0 0 0,-1 0 1,0 0-1,3 4 0,-5-6 6,0 0-1,1 0 1,-1 0-1,0-1 0,0 1 1,0 0-1,0 0 1,0 0-1,0 0 0,0 0 1,0 0-1,0 0 1,-1 0-1,1-1 1,0 1-1,-1 0 0,1 0 1,0 0-1,-1 0 1,1-1-1,-1 1 1,1 0-1,-1-1 0,0 1 1,1 0-1,-1-1 1,0 1-1,1 0 0,-1-1 1,0 1-1,0-1 1,1 0-1,-1 1 1,0-1-1,-1 1 0,-23 10-779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31895,'0'0'485,"27"11"-485,86 35 3,-91-36-2,-2 0 1,1 1-1,-1 1 0,-1 1 0,27 23 1,-32-25-2,-6-4 0,0-1-1,0 1 1,-1 1-1,0-1 1,0 1 0,-1 1-1,0-1 1,-1 1-1,0 0 1,0 0 0,-1 0-1,0 1 1,0 0-1,-1-1 1,-1 1 0,1 1-1,-2-1 1,1 0-1,-1 15 1,-1-10 0,0 0 1,0 1 0,-2-1-1,0 0 1,0 0-1,-6 17 1,4-21-1,-1-1 1,1 1-1,-2-1 1,1 0-1,-1-1 0,-1 1 1,0-1-1,0 0 1,-9 7-1,4-5-123,0-1 1,-1 0-1,0-1 0,-1-1 0,0 0 1,0-1-1,-1 0 0,0-1 1,0-1-1,0 0 0,-30 5 1,0-6-4927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31455,'0'0'-47,"5"24"163,1 8-49,21 126 125,-17-48-46,-8 209 1,-3-302-146,0-1 0,-2 1 0,1 0 0,-2 0 1,0-1-1,-1 0 0,-1 0 0,-1 0 0,-9 17 0,16-32-11,0-1 1,0 0-1,-1 0 1,1 0-1,0 1 1,0-1-1,0 0 1,0 0-1,0 0 1,0 0-1,0 1 0,-1-1 1,1 0-1,0 0 1,0 0-1,0 0 1,0 0-1,0 0 1,-1 0-1,1 1 1,0-1-1,0 0 1,0 0-1,-1 0 0,1 0 1,0 0-1,0 0 1,0 0-1,-1 0 1,1 0-1,0 0 1,0 0-1,0 0 1,0 0-1,-1 0 1,1 0-1,0 0 1,0 0-1,0 0 0,-1-1 1,1 1-1,0 0 1,0 0-1,-1 0 1,-3-9-1620,3-13-3891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1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44 30398,'0'0'671,"30"-7"-1722,101-21 1055,-117 25 41,1 0-1,0 2 0,-1 0 0,20 1 0,-11 1 7,-9-2-12,0 2 0,-1 0 0,1 1-1,0 0 1,24 8 0,-34-9-13,0 1 0,-1-1-1,1 1 1,-1-1 0,1 1 0,-1 0 0,0 0 0,0 1 0,0-1 0,0 1 0,0-1 0,-1 1 0,1 0 0,-1 0 0,0 0-1,1 0 1,-1 1 0,-1-1 0,1 1 0,0-1 0,-1 1 0,0-1 0,0 1 0,0 0 0,0 0 0,0 4 0,0 4 36,-1 0 0,0-1 0,0 1 0,-1-1 0,-1 1 0,0-1 0,0 1 0,-1-1 0,-1 0 0,0 0 0,0 0 0,-9 14 1,-4-1-53,-1 0 1,0-1 0,-2-1-1,0-1 1,-2-1 0,0-1-1,-1-1 1,-1-1 0,-1-1-1,0-1 1,-1-1 0,-1-1-1,0-1 1,0-2 0,-50 12-1,61-19-7,0-1 1,-1-1-1,-22 0 0,28-1-13,10 0-9,7 5-86,52 46 172,55 60 1,-76-73-48,-31-31-17,46 42 12,-47-45-16,0-1-1,0 1 1,0-1 0,1 0-1,-1 0 1,1 0 0,0-1-1,-1 0 1,9 2 0,1-2-103,1-2 1,19 0-1,-10-3-637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20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30935,'0'0'1028,"0"0"-1151,0 0 125,0 0 0,1 0 0,-1 0 0,0 0 0,0-1 0,1 1 0,-1 0 0,0 0 0,0 0 0,1 0 1,-1 0-1,0 0 0,0 0 0,1 0 0,-1 0 0,0 1 0,0-1 0,1 0 0,-1 0 0,0 0 0,0 0 0,0 0 1,1 0-1,-1 0 0,0 0 0,0 1 0,0-1 0,1 0 0,-1 0 0,0 0 0,0 1 0,0-1 0,0 0 0,1 0 1,-1 0-1,0 1 0,0-1 0,3 6 7,-1 0-1,0 0 1,0 0 0,-1 0 0,1 1-1,-1-1 1,-1 0 0,1 12 0,-1-6 12,3 28 9,-3-1-1,-1 1 1,-2 0 0,-1 0-1,-2-1 1,-20 65 0,-6 11-2,32-113-28,0 0 0,-1-1 0,1 1 1,0 0-1,0 0 0,0-1 0,0 1 0,1 0 1,-1 0-1,0-1 0,1 1 0,-1 0 0,1-1 0,0 1 1,0-1-1,-1 1 0,1-1 0,0 1 0,0-1 1,0 1-1,1-1 0,-1 0 0,0 1 0,0-1 0,1 0 1,1 1-1,3 2 1,1 0 1,1 0 0,-1 0-1,11 2 1,-5 0 0,16 6-6,0 0 0,1-2 0,0-1 0,1-1 0,49 5 0,-23-8-546,-38-2-467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2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30999,'0'0'1349,"0"2"-1313,0 18-37,-2 0-1,-1 0 0,0-1 1,-9 29-1,-32 74 13,29-83-8,-5 18-1,-17 41-64,36-98 33,1 1 1,0-1 0,0 1 0,-1-1 0,1 1 0,0-1 0,-1 0 0,1 1 0,0-1-1,-1 1 1,1-1 0,-1 0 0,1 1 0,0-1 0,-1 0 0,1 0 0,-1 1 0,1-1 0,-1 0-1,1 0 1,-1 0 0,0 1 0,1-1 0,-1 0 0,1 0 0,-1 0 0,1 0 0,-1 0-1,1 0 1,-1 0 0,1 0 0,-2-1 0,0 1-357,-4 0-2802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3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30823,'0'0'880,"11"-10"-1104,25 10-104,-4 7-761,-6 6-10025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2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31599,'0'0'635,"11"12"-622,-2-3-11,3 3 2,1 1-1,-2 0 1,0 1 0,13 22 0,3 12 12,34 89-1,-49-103-8,-2-1-1,-1 2 1,8 64 0,-16-11-27,-1-87 14,0 1 1,0-1 0,0 0 0,0 1-1,-1-1 1,1 0 0,-1 0 0,1 1 0,-1-1-1,1 0 1,-1 0 0,0 1 0,0-1-1,1 0 1,-1 0 0,0 0 0,0 0 0,0 0-1,0 0 1,0-1 0,-2 2 0,-27 12-542,4-6-947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21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31935,'0'0'376,"142"32"-448,-82-5-80,-10-3-456,-11-3-8162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2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25 16788,'0'0'15068,"0"-4"-14842,0-16-5,-27 19-141,24 2-81,0 0-1,1-1 1,-1 1 0,0 0 0,1 0 0,-1 0-1,0 1 1,1-1 0,0 1 0,-1-1-1,1 1 1,0 0 0,0 0 0,0 0-1,0 0 1,0 0 0,0 0 0,0 1 0,1-1-1,-1 1 1,1-1 0,-2 4 0,-3 8-11,0 0 1,-7 26-1,10-30-5,0 0 1,0 0-1,1 0 0,1 1 0,0-1 0,0 1 1,1-1-1,1 1 0,1 13 0,0-22 4,-1 1 1,0-1-1,1 1 0,-1-1 0,1 0 0,0 0 1,-1 0-1,1 0 0,0 0 0,1 0 0,-1 0 0,0-1 1,0 1-1,1-1 0,-1 1 0,1-1 0,4 1 1,0 1-95,0 0 0,1-1 0,-1 0 0,1-1 0,8 1 0,-11-1-16,0-1 1,0 0-1,0 0 0,-1 0 0,1-1 1,0 0-1,-1 0 0,1 0 0,0 0 1,-1-1-1,5-2 0,-6 3 100,-1-1 0,0 0 1,0 0-1,0 1 0,0-1 0,0 0 0,0-1 0,0 1 1,-1 0-1,1-1 0,-1 1 0,1 0 0,-1-1 0,0 0 1,0 1-1,0-1 0,-1 0 0,1 1 0,-1-1 0,1-3 1,0 3 119,0-1 1,-1 0 0,1 0 0,-1 0-1,0 0 1,0 0 0,0 0 0,-1 1-1,1-1 1,-1 0 0,0 0 0,0 0-1,-1 1 1,1-1 0,-1 1-1,1-1 1,-1 1 0,0-1 0,0 1-1,-1 0 1,1 0 0,-1 0 0,-5-5-1,-6-5 153,9 8-191,0 0 0,0 0 0,0 1 0,-1-1-1,-10-5 1,16 10-65,-1 1 1,1-1-1,0 1 0,0-1 0,0 1 0,0-1 1,0 1-1,0-1 0,-1 1 0,1-1 0,0 1 1,0-1-1,1 1 0,-1-1 0,0 1 0,0-1 0,0 1 1,0-1-1,0 1 0,0-1 0,1 1 0,-1-1 1,0 0-1,0 1 0,1-1 0,-1 1 0,1 0 1,25 40 1,11 22 8,-10-5 28,35 114 1,-52-134-28,-1 0 1,-2 0-1,-2 1 0,0 52 1,-5 48 38,-18-138 68,15-2-115,1 1 1,-1-1 0,0 0 0,1 1-1,0-1 1,-1 0 0,1-1 0,-1 1-1,1 0 1,0-1 0,0 1 0,0-1-1,0 0 1,0 0 0,0 1 0,1-1-1,-1-1 1,0 1 0,1 0 0,0 0-1,-1 0 1,1-1 0,0 1 0,-1-4 0,-3-7-100,0 0 1,-5-27 0,3 3-1240,1 4-3851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28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93 108 31735,'0'0'173,"-10"4"-186,2-2 17,5-1-5,0 0 0,-1 0 0,1 0 0,0 0 1,0 1-1,0-1 0,-1 1 0,2 0 0,-1 0 0,0 0 0,0 0 0,1 0 0,-1 1 0,1-1 1,0 1-1,-1 0 0,1 0 0,1-1 0,-1 1 0,-2 6 0,0 3-8,0 1-1,1-1 0,1 1 1,0 0-1,1 0 0,0 0 1,1 0-1,2 19 0,-1-30 7,-1-1 0,0 0-1,1 1 1,0-1-1,-1 0 1,1 1 0,-1-1-1,1 0 1,0 0-1,0 0 1,0 0 0,0 0-1,0 0 1,0 0-1,0 0 1,0 0-1,0 0 1,0 0 0,1-1-1,-1 1 1,0-1-1,0 1 1,1-1 0,-1 1-1,0-1 1,3 1-1,3 0-44,0 0 1,1 0-1,13-1 0,-12-1-41,-4 1 50,0 0 0,-1 0 0,1-1 0,0 0 0,-1 0 0,1 0 0,0-1 0,-1 1 0,0-1-1,1 0 1,-1 0 0,0-1 0,0 1 0,0-1 0,5-4 0,-5 2 1,1 0 0,-1 0 0,0-1 0,0 1 0,0-1 0,-1 0 0,0 0 0,0 0 0,0 0 0,2-8 0,-3 6 80,0-1 0,0 1 0,-1 0 0,0-1 1,0 1-1,-1 0 0,0-1 0,-1 1 0,0-1 1,0 1-1,-1 0 0,0 0 0,0-1 1,-1 1-1,0 1 0,0-1 0,-9-14 0,7 14 93,-1 1 0,0 0-1,-1 0 1,-8-6 0,12 10-108,0 1 0,0 0-1,0 0 1,0 0 0,0 0 0,-1 1 0,1-1 0,-1 1 0,1 0-1,-1 0 1,1 0 0,-1 1 0,-5-1 0,8 1-27,1 0 0,-1 0 0,0 0 0,0 1 0,1-1 1,-1 0-1,0 1 0,0-1 0,1 0 0,-1 1 0,0-1 0,1 1 0,-1-1 1,1 1-1,-1-1 0,1 1 0,-1-1 0,1 1 0,-1-1 0,1 1 0,-1 0 0,1-1 1,0 1-1,-1 0 0,1-1 0,0 1 0,0 0 0,-1 0 0,1-1 0,0 1 1,0 0-1,0 0 0,0 0 0,0 34-5,1-23 3,-1 0 2,1 0 0,1 0 0,0-1 0,0 1 0,2-1 0,-1 0 0,1 0 0,1 0 0,11 20 0,6 4 3,41 49 0,-42-58-7,-1-1 1,-2 2-1,20 39 0,-34-57 3,0 1 1,-1 0-1,0-1 1,-1 1-1,0 0 1,0 1-1,-1-1 1,-1 0-1,0 10 1,0-12-1,-1-1 1,0 0 0,-1 1 0,1-1 0,-1 0-1,0 0 1,-1 0 0,0 0 0,0-1-1,-1 1 1,1-1 0,-10 12 0,3-7 6,0 0 0,-1 0-1,-1-1 1,-13 10 0,20-17-5,-1 1 0,0-1-1,0 0 1,0 0 0,0 0 0,0-1 0,-1 0-1,1-1 1,-1 1 0,1-1 0,-12 1 0,17-2-19,1 0 3,0 0 0,0 0 0,0 0 0,0 0 0,0 0 0,0 0 0,-1 0 1,1 0-1,0 0 0,0 0 0,0 0 0,0 0 0,0 0 0,0 0 0,0 0 0,-1 0 0,1 0 0,0-1 0,0 1 0,0 0 0,0 0 0,0 0 1,0 0-1,0 0 0,0 0 0,0 0 0,0 0 0,-1 0 0,1 0 0,0 0 0,0 0 0,0-1 0,0 1 0,0 0 0,0 0 0,0 0 1,0 0-1,0 0 0,0 0 0,0 0 0,0-1 0,0 1 0,0 0 0,0 0 0,0 0 0,0 0 0,0 0 0,0 0 0,0 0 0,0 0 0,0-1 1,0 1-1,0 0 0,0 0 0,0-7-2362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2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31767,'0'0'616,"24"-3"-744,-10-7-328,1-1-1681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2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86 31719,'0'0'249,"0"-6"-179,-2-17-97,2 23 26,0 0 0,0 0 0,0-1 0,0 1 0,0 0 0,0 0 1,0-1-1,0 1 0,-1 0 0,1 0 0,0-1 0,0 1 0,0 0 0,0 0 0,-1 0 1,1 0-1,0-1 0,0 1 0,0 0 0,-1 0 0,1 0 0,0 0 0,0 0 0,-1 0 0,1-1 1,0 1-1,0 0 0,-1 0 0,1 0 0,0 0 0,0 0 0,-1 0 0,1 0 0,0 0 1,0 0-1,-1 0 0,1 0 0,0 0 0,0 0 0,-1 1 0,1-1 0,0 0 0,0 0 0,-1 0 1,1 0-1,0 1 0,-12 7-17,11-7 15,-12 9 4,2 1-1,-1 0 0,2 1 1,-1 0-1,-14 23 1,20-27-14,1 1 0,-1 0-1,2-1 1,-1 2 0,1-1 0,0 0 0,1 0 0,0 1 0,1-1 0,-1 17 0,2-25 2,1 0 1,-1 0-1,0 0 1,1 0-1,-1 0 1,1 1-1,-1-1 1,1 0-1,0 0 1,-1-1-1,1 1 1,0 0-1,0 0 1,0 0 0,-1 0-1,1-1 1,0 1-1,0 0 1,0-1-1,0 1 1,0-1-1,0 1 1,1-1-1,-1 1 1,0-1-1,0 0 1,0 0-1,0 1 1,0-1-1,1 0 1,-1 0-1,2 0 1,1 0-34,1 0 0,-1 0 0,1 0 0,-1-1 0,0 1 0,0-1 0,1 0 0,5-2 0,-5 0 10,1 0 0,-1-1 1,0 0-1,0 1 0,0-2 0,-1 1 0,1 0 0,-1-1 0,0 0 0,0 0 0,0 0 0,-1-1 0,0 1 0,0-1 0,-1 0 1,3-6-1,0-2 132,-1 0 0,-1 1 0,0-2 0,-1 1 0,-1 0 0,1-16 0,-2 21 47,-1 1 1,1-1-1,-4-15 1,4 22-121,-1 0 1,1 0 0,-1 0-1,0 0 1,0 0 0,1 1-1,-1-1 1,0 0 0,-1 0-1,1 1 1,0-1 0,0 1-1,-1-1 1,1 1 0,-1 0-1,1-1 1,-1 1 0,0 0-1,1 0 1,-1 0 0,0 0-1,-3-1 1,4 2-15,-1 0 10,2 6-34,1 14 9,1 0 0,1-1 0,1 0 0,0 0 0,2 0 1,0 0-1,16 33 0,85 151 12,-53-106-9,-48-86-1,-2-5 0,0 1 0,0 0 0,-1 0-1,0 0 1,0 0 0,-1 0 0,0 1-1,2 11 1,-5-18 3,1-1 0,-1 1 0,0-1-1,1 1 1,-1-1 0,1 0 0,-1 1-1,0-1 1,1 1 0,-1-1 0,0 0 0,1 0-1,-1 1 1,0-1 0,1 0 0,-1 0 0,0 0-1,0 0 1,1 0 0,-1 0 0,0 0-1,0 0 1,1 0 0,-2 0 0,-1 0 2,-29 2 7,0-2 0,-53-6 0,74 5-20,0-1 1,0-1-1,1 0 1,-1-1-1,1 0 1,0 0-1,0-1 1,0 0-1,0-1 1,1 0-1,-13-11 1,19 14-100,0 0-1,0 0 1,1-1 0,-1 1 0,1 0 0,0-1-1,0 1 1,0-1 0,0 0 0,1 0-1,-1 0 1,1 0 0,0 0 0,0 0 0,0 0-1,1 0 1,0 0 0,-1 0 0,2-6-1,-1-14-7455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3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31839,'0'0'151,"-17"25"-153,-51 81 90,64-100-84,0 0-1,1 0 0,0 1 1,0-1-1,1 1 0,0 0 1,0 0-1,1-1 1,-1 1-1,2 1 0,-1-1 1,1 11-1,0-1 1,-1-2-4,1 1-1,1-1 1,0 0-1,1 0 0,5 22 1,-6-33-10,1 0 0,-1 0 0,1 0 1,0 0-1,0-1 0,0 1 0,0 0 1,1-1-1,-1 1 0,1-1 0,0 0 0,0 0 1,0 0-1,1 0 0,-1-1 0,1 1 0,-1-1 1,1 0-1,0 0 0,0 0 0,0 0 1,0-1-1,0 0 0,6 1 0,-6-1-34,1 0 0,-1 0 0,1-1-1,-1 0 1,1 0 0,0 0 0,-1 0-1,1-1 1,5-1 0,-8 1 31,0 1 0,0-1 0,0 0 0,0 0 0,0 0 0,0 0 0,-1-1 0,1 1 0,0 0 0,-1-1-1,1 1 1,-1-1 0,1 1 0,-1-1 0,0 0 0,0 0 0,0 0 0,0 0 0,0 1 0,1-5 0,1-3 31,-1 0-1,0 0 1,-1 0-1,1 0 1,-2 0 0,0-1-1,0 1 1,0 0 0,-1 0-1,-1-1 1,1 1-1,-1 0 1,-1 0 0,0 1-1,-7-16 1,0 5 120,-1 0-1,-1 0 1,0 1 0,-2 1 0,-22-24-1,5 12-17,29 28-113,1 1-22,1 14-42,1-3 55,0 1 0,1-1-1,0 0 1,0 0 0,6 13 0,24 59 4,-15-43-2,7 21 2,18 77 1,-33-100-3,-3-1 1,0 1-1,0 58 1,-7-95-2,1 0-1,0 0 1,-1 0-1,1 0 1,-1 0 0,1 0-1,-1 1 1,1-1-1,-1-1 1,0 1 0,1 0-1,-1 0 1,0 0-1,0 0 1,0 0 0,1-1-1,-1 1 1,0 0-1,0-1 1,0 1 0,0 0-1,0-1 1,-1 0-1,1 1 1,0-1 0,0 0-1,0 1 1,0-1-1,0 0 1,-1 0-1,1 0 1,-2 0 0,-42 0-164,43 0 145,-13-5-459,3-9-603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3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6 31871,'0'0'215,"-13"20"-209,-39 68-3,48-82-5,1 1-1,1-1 1,-1 1 0,1 0 0,0 0 0,1 0-1,-1 0 1,1 0 0,1 0 0,-1 0 0,2 0-1,0 10 1,0 8-9,-2-24 0,1 1 1,0 0-1,0 0 1,0 0-1,1 0 1,-1-1-1,0 1 1,0 0-1,1 0 1,0 0-1,-1-1 1,1 1-1,0 0 1,0-1-1,-1 1 1,1 0-1,1-1 1,-1 1-1,0-1 1,0 0-1,0 1 1,1-1-1,-1 0 1,1 0-1,-1 0 1,1 0-1,-1 0 1,1 0-1,0 0 1,-1 0-1,1-1 1,0 1-1,0-1 1,0 1-1,-1-1 1,1 0-1,0 0 1,0 0-1,0 0 1,2 0-1,-1 1-11,0-1 0,0 0 0,0 0 1,-1 0-1,1 0 0,0 0 0,0 0 0,0-1 0,0 1 0,-1-1 0,1 0 0,0 0 1,-1 0-1,1 0 0,0 0 0,-1-1 0,0 1 0,1-1 0,-1 0 0,0 1 1,0-1-1,0 0 0,0 0 0,0-1 0,0 1 0,0 0 0,-1-1 0,1 1 0,-1-1 1,0 1-1,0-1 0,0 0 0,0 1 0,0-1 0,0 0 0,-1 0 0,1 1 0,-1-6 1,2-9 80,-1 1 1,0 0 0,-3-26 0,1 34 3,0-1-1,-1 1 1,0 0 0,0 0 0,-1 0 0,0 0 0,0 0 0,-7-11 0,3 6 107,5 10-120,1 0 0,-1 1 0,1-1 1,-1 0-1,0 0 0,0 1 0,-1-1 0,1 1 1,0 0-1,-1 0 0,-4-3 0,7 9-43,0 13-8,1 0-1,0 0 1,2-1 0,0 1-1,0 0 1,2-1 0,0 0-1,7 16 1,60 98 7,-50-95-4,-3 0 0,0 2 0,15 42 1,-31-66-4,0 1 0,0-1 0,-1 1 0,-1-1 0,0 1 1,-1-1-1,-1 17 0,0-27 2,0 0 0,0 1 0,0-1 1,0 0-1,0 1 0,-1-1 0,1 0 0,-1 0 1,0 0-1,0 0 0,0-1 0,0 1 0,-5 4 1,2-2 8,-1-1 0,1 1 0,-1-1 0,0 0 0,-1 0 0,-6 3 0,10-7-14,0 1 0,0-1 0,0 1 1,0-1-1,1 0 0,-1 0 0,0 0 1,-3-1-1,-3 0-33,-13 1-167,2 0-288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4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10 118 29246,'0'0'1059,"-1"0"-1018,1 1 0,0-1 0,-1 0-1,1 0 1,0 0 0,-1 0 0,1 0 0,0 0 0,0-1-1,-1 1 1,1 0 0,0 0 0,-1 0 0,1 0 0,0 0-1,-1 0 1,1 0 0,0-1 0,-1 1 0,1 0 0,0 0-1,0 0 1,-1-1 0,1 1 0,0 0 0,0 0-1,0-1 1,-1 1 0,1 0 0,0-1 0,0-111-107,0 111 194,2 6-89,7 8-30,0 0 0,1 0 0,0-1 0,1 0 0,14 11 0,-20-19-5,1 1-1,0-1 0,0 0 1,1 0-1,-1-1 1,1 1-1,-1-2 0,1 1 1,0-1-1,0 0 0,0 0 1,1-1-1,12 1 0,-17-1-2,1-2-1,-1 1 0,0 0 0,0 0 0,1-1 0,-1 0 0,0 0 0,0 0 0,0 0 0,0 0 0,4-3 1,-1 0 1,-1 0 1,0-1-1,0 0 1,6-6-1,-11 10-1,2 0 0,0-3 1,1 1 1,0 0-1,0 0 0,0 0 1,0 0-1,0 1 1,0-1-1,1 1 0,0-1 1,-1 1-1,1 1 1,0-1-1,0 0 1,0 1-1,0 0 0,0 0 1,6-1-1,8 2 11,0 0 0,0 2 1,0 0-1,0 0 0,0 2 0,0 1 0,24 8 0,-29-9-8,1-1 0,0 0 0,0-2 0,1 1-1,-1-2 1,27-2 0,-39 2-6,1 0 0,-1-1 0,1 1 1,-1-1-1,0 1 0,1-1 0,-1 0 0,0 0 0,0 0 1,1 0-1,-1-1 0,0 1 0,0 0 0,3-4 0,18-26-48,-3 2 7,-19 29 45,-1-1 0,1 1 0,0-1 0,-1 1-1,1-1 1,0 1 0,-1 0 0,1-1 0,0 1 0,0 0 0,0-1 0,-1 1 0,1 0 0,0 0 0,0 0 0,0 0-1,0 0 1,-1 0 0,1 0 0,0 0 0,0 0 0,0 0 0,0 0 0,-1 1 0,1-1 0,0 0 0,0 0 0,0 1 0,-1-1-1,1 1 1,0-1 0,-1 1 0,2 0 0,22 22 8,-20-19-9,-2-2-2,22 24 11,2 0 0,38 28 0,-56-48-9,1 0 0,0 0 0,0-1 0,1 0 0,-1-1 1,1 0-1,0 0 0,0-1 0,1-1 0,-1 0 0,1 0 0,16 0 0,-23-1-8,0-1 1,1 0 0,-1 0-1,0-1 1,0 1 0,1-1-1,-1 0 1,0 0 0,0 0-1,0-1 1,0 1 0,0-1-1,-1 0 1,1 0 0,0 0-1,-1-1 1,1 1 0,2-4-1,0 1-130,1 1-1,0 0 0,-1 0 0,9-3 0,-8 4-798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4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22 30414,'0'0'1567,"0"-3"-1815,0 2 249,0 0-1,0 1 0,0-1 0,-1 1 0,1-1 1,1 0-1,-1 1 0,0-1 0,0 1 0,0-1 1,0 0-1,0 1 0,0-1 0,1 1 0,-1-1 1,0 1-1,0-1 0,1 1 0,-1-1 0,0 1 1,1-1-1,-1 1 0,1-1 0,-1 1 0,1-1 1,-1 1-1,1 0 0,-1-1 0,1 1 0,-1 0 1,1-1-1,-1 1 0,1 0 0,-1 0 0,1 0 1,1-1-1,30 0 10,-16 2 3,34-1 16,65 9 0,-97-6-25,0 0 1,1 1-1,-2 1 1,1 1-1,0 1 1,29 15-1,-43-20 1,0 1-1,0 0 0,0 0 1,0 0-1,0 0 0,-1 1 1,1-1-1,-1 1 0,0 0 1,0 0-1,0 0 0,-1 0 0,1 1 1,2 8-1,-2-2 13,-1-1 1,0 1-1,0 0 0,-1 0 0,-1 18 1,-1-20-14,0 1 1,0-1 0,-1 1 0,-1-1 0,1 0 0,-2 0 0,1 0 0,-1 0 0,0 0 0,-1-1 0,0 0 0,-7 9 0,-10 11 32,-49 48 0,-95 64 37,36-34-37,116-93-88,-1 1 0,-18 25 1,27-31-10,1-1 0,0 2 0,1-1 0,-1 0 1,2 1-1,-1 0 0,-3 13 0,3 3-813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3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30871,'0'0'604,"10"15"-574,33 48-18,-40-60-15,-1 0-1,1 0 0,0 0 0,0 0 0,0 0 0,0-1 0,1 1 0,-1-1 1,1 0-1,-1 0 0,1 0 0,0-1 0,-1 1 0,1-1 0,0 0 0,0 0 0,0 0 1,0 0-1,0-1 0,0 0 0,1 1 0,-1-2 0,0 1 0,0 0 0,5-2 1,13 1-42,-18 0 39,1 1 0,-1-1 1,1 0-1,0 0 0,-1-1 0,0 1 1,1-1-1,4-3 0,-4 3 5,-1-1 0,1 1-1,0 0 1,0 1 0,0-1 0,0 1 0,0 0 0,7 0-1,-9 0 2,0 1 0,0 0 0,0 0 0,0 0 0,0 1 0,0-1 0,0 1 0,0-1-1,0 1 1,0 0 0,-1 0 0,1 0 0,0 1 0,-1-1 0,1 1 0,0-1 0,-1 1 0,0 0-1,1 0 1,-1 0 0,0 0 0,0 0 0,0 1 0,-1-1 0,3 3 0,3 7 18,0-1 0,-1 1 0,0 0 1,-1 1-1,0-1 0,5 26 0,-6-15 29,0 1-1,-1 47 0,-2-64-103,-1-1 0,0 1-1,1-1 1,0 0 0,4 11-1,-2-9-716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5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 30062,'0'0'441,"-4"-2"-33,-9-9-226,12 12-180,1-1 0,-1 0 0,1 1-1,0-1 1,-1 1 0,1 0-1,0-1 1,-1 1 0,1-1 0,0 1-1,0-1 1,0 1 0,0-1 0,-1 1-1,1 0 1,0-1 0,0 1 0,0 0-1,0-1 1,0 1 0,1-1 0,-1 1-1,0 0 1,0 0 0,0 0 4,20 308 477,-1-68-389,-16 38-46,-3-211-9,-1-51-23,0 0 0,-7 32 0,8-49-16,0 0 0,0-1 0,0 1 0,0 0-1,0 0 1,0 0 0,0 0 0,0 0 0,0-1 0,0 1 0,-1 0 0,1 0 0,0 0 0,0 0 0,0 0 0,0 0 0,0-1-1,0 1 1,-1 0 0,1 0 0,0 0 0,0 0 0,0 0 0,0 0 0,-1 0 0,1 0 0,0 0 0,0 0 0,0 0 0,0 0-1,-1 0 1,1 0 0,0 0 0,0 0 0,0 0 0,0 0 0,-1 0 0,1 0 0,0 0 0,0 0 0,0 0 0,0 0 0,0 0-1,-1 0 1,1 0 0,0 0 0,0 1 0,0-1 0,0 0 0,0 0 0,-1 0 0,1 0 0,0 0 0,0 0 0,0 1 0,0-1-1,0 0 1,0 0 0,0 0 0,0 0 0,0 1 0,0-1 0,0 0 0,0 0 0,0 0 0,0 0 0,0 1 0,0-1 0,0 0-1,-7-12-2188,1-10-4682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1 332 29830,'0'0'1342,"4"-27"-1689,16-90 169,-19 111 184,0 0 0,1 0 0,0 0 1,0 1-1,0-1 0,1 0 1,0 1-1,0-1 0,0 1 1,1 0-1,0 0 0,7-8 0,-1 3 37,-1 0 1,1 0 0,0 0 0,1 1 0,0 1 1,0 0-1,1 0 0,0 1 0,15-6 1,-21 10-21,0 1 0,0 0 1,0 0-1,0 0 1,1 1-1,-1 0 0,0 0 1,1 1-1,-1-1 0,1 2 1,-1-1-1,0 1 0,1 0 1,-1 0-1,0 0 1,0 1-1,1 0 0,-1 0 1,11 7-1,-4 0-9,0 1 1,0 1-1,-1 1 1,0-1-1,-1 2 0,0 0 1,-1 0-1,-1 1 1,0 0-1,-1 0 0,0 1 1,-1 0-1,-1 0 0,8 32 1,-11-33-15,-1-1 0,0 1 0,-1 0 0,0-1 0,-2 1 0,1 0 0,-4 17 0,2-21 0,-1 0 1,0 0-1,-1 0 0,1-1 1,-2 1-1,0-1 0,0 0 1,0 0-1,-1-1 0,-7 9 0,3-6-3,0-1 0,-1 0 0,0 0-1,-1-1 1,0 0 0,0-1-1,-1-1 1,0 0 0,0 0-1,-17 5 1,9-5-27,-1-2-1,-1 0 0,1-1 1,0-1-1,-42-1 1,38 1 17,42 4-16,10 3 34,70 41 176,110 78-1,-185-115-159,-1 1 0,35 33 0,-49-42-101,1 2 0,-1-1 1,-1 0-1,1 1 1,-1 0-1,-1 1 1,1-1-1,-1 1 0,-1 0 1,5 15-1,-5-5-1152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5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31327,'0'0'692,"4"5"-649,1 3-35,0 1 0,-1 0 1,0-1-1,-1 2 1,0-1-1,0 0 0,-1 0 1,2 11-1,8 88 78,-12-97-82,5 243 55,-6-165-42,0-32-4,-12 90-1,10-131-9,1-7-3,1-1 1,0 1-1,0-1 1,1 1 0,0-1-1,2 18 1,-2-25-1,1-1 0,0 1 0,-1-1 0,1 1 0,-1 0 0,1-1 0,0 1 0,-1-1 0,1 1 0,0-1 0,0 0 0,-1 1 0,1-1 0,0 0 0,0 1 0,0-1 0,-1 0 0,1 0 0,0 0 0,0 0 0,0 0 0,0 0 0,1 0 0,26 1 0,-21-2 0,555 4-1064,-543-3-265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5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75 25597,'0'0'6483,"9"-16"-6417,25-43-41,-34 59-25,0 1 0,0-1 0,0 0 0,0 0 0,0 0 0,0 1 0,0-1 1,0 0-1,0 0 0,0 0 0,0 0 0,0 1 0,0-1 0,1 0 0,-1 0 0,0 0 0,0 0 0,0 1 0,0-1 0,0 0 1,1 0-1,-1 0 0,0 0 0,0 0 0,0 0 0,0 0 0,1 0 0,-1 0 0,0 1 0,0-1 0,0 0 0,1 0 1,-1 0-1,0 0 0,0 0 0,0 0 0,1 0 0,-1 0 0,0 0 0,0 0 0,0-1 0,1 1 0,-1 0 0,0 0 0,0 0 1,0 0-1,1 0 0,-1 0 0,0 0 0,0 0 0,0 0 0,0-1 0,1 1 0,-1 0 0,0 0 0,0 0 0,0 0 1,0-1-1,0 1 0,0 0 0,2 22 8,-2-19-4,0 378 150,-6-315-151,-2-1 1,-3-1-1,-3 0 0,-37 106 1,47-165-128,2-14 55,1-24-71,1 30 107,0-53-525,3-6-511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5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31071,'0'0'1008,"18"7"-971,-16-7-36,12 6 7,0-1 1,0 2-1,-1 0 1,0 0-1,0 1 1,-1 1-1,0 0 1,0 1-1,12 13 1,95 122 77,110 175 1,-228-319-87,88 147 15,-81-133-16,-1 0 0,-1 0-1,-1 1 1,0-1-1,-1 1 1,0 1-1,-1-1 1,0 23 0,-3-36-5,0 0 0,0 0 0,0 0 0,-1 0 0,1 0 0,-1 0 0,0 0 0,0 0 0,0 0 0,0-1 0,-1 1 0,1 0 0,-1-1 0,0 1 0,-2 2 0,1-2-38,-1 1-1,0-1 0,0 0 1,0 0-1,0 0 0,0-1 1,-1 0-1,-6 3 0,-30 8-868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5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31919,'0'0'392,"169"-88"-376,-100 72-16,2 3 0,6 5 0,3 8-32,21 0-120,-20 0-224,-16 10-10379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57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29742,'0'0'1994,"-27"7"-1922,-83 19-48,63-10-4,28-2-9,11-6-2,1-1-6,0 0 0,1 1-1,0 0 1,1 0 0,-1 1 0,2-1-1,-1 1 1,1 0 0,0 1-1,1-1 1,0 1 0,-2 13 0,1 3-3,1-1 1,1 0 0,2 42 0,1-61-1,0-1 1,0 1-1,0-1 1,1 0 0,-1 0-1,1 0 1,1 0-1,-1 0 1,1 0-1,0 0 1,0-1 0,0 0-1,0 1 1,1-1-1,0 0 1,0-1-1,0 1 1,0-1-1,1 0 1,-1 0 0,9 4-1,-1 0 0,0-2 0,0 0 1,1 0-1,-1-1 0,1-1 0,0 0 0,26 3 0,-23-5-78,1 0-1,-1-1 1,1-1-1,-1-1 1,1 0 0,-1-1-1,0 0 1,0-2-1,0 0 1,29-13-1,16-16-1016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57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31615,'0'0'262,"-8"25"-220,-24 81 23,31-101-62,0 0-1,0 1 0,0-1 1,0 0-1,1 1 0,0-1 1,0 0-1,1 11 0,0-12-1,1-1 0,-1 0 0,0 1 0,1-1 0,0 0 0,0 0 1,0 0-1,3 4 0,1 1 2,2 2-5,1 0 0,0 0 0,0 0 0,1-1 0,0-1 0,0 0 0,1 0 0,0-1 0,0 0 0,1-1 1,0 0-1,0-1 0,1-1 0,-1 1 0,1-2 0,0 0 0,0-1 0,0 0 0,0-1 0,17 0 1,-23-1-1,1 1-25,-1-1 0,0-1 0,0 1 0,1-1 0,9-3 0,-14 3 19,-1 0-1,0 0 1,0 0 0,0 0 0,0-1-1,0 1 1,0 0 0,0-1-1,0 0 1,0 1 0,-1-1 0,1 0-1,-1 0 1,1 0 0,-1 0 0,0 0-1,0 0 1,0-1 0,0 1-1,1-3 1,0-2 17,0 0-1,-1 0 1,0 0-1,0 0 1,-1-1-1,1 1 1,-1 0-1,-1 0 1,0 0-1,0 0 1,0 0-1,-1 0 1,0 0-1,0 0 1,0 0-1,-1 1 1,0-1 0,-1 1-1,0 0 1,1 0-1,-2 0 1,-7-8-1,4 6 16,-1 1 0,-1 1 0,1-1 0,-1 1-1,0 1 1,0 0 0,0 0 0,-1 1 0,-19-5 0,14 6-16,-1 0 1,1 1 0,-1 1-1,1 0 1,-1 1-1,-17 2 1,30-1-10,0 0 1,0 0-1,0 0 1,1 0-1,-1 1 1,0-1-1,1 1 1,-1 0-1,1 0 1,0 0-1,-1 1 1,1-1-1,0 1 1,-4 5-1,5-6-31,0 0 0,1 0 0,-1 0-1,1 0 1,0 0 0,0 0-1,0 1 1,0-1 0,0 0-1,0 1 1,1-1 0,-1 1 0,1-1-1,0 1 1,0-1 0,0 1-1,0-1 1,0 1 0,0-1 0,0 0-1,1 1 1,0-1 0,-1 1-1,3 3 1,9 9-922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5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31591,'0'0'392,"3"28"-323,8 92-86,-8-46 23,-3-65 0,-1 1-1,2-1 0,-1 0 0,1 0 0,1 1 1,0-1-1,0 0 0,1 0 0,5 13 1,-7-21-9,-1 0 1,1 0-1,-1-1 1,1 1-1,0 0 1,-1 0 0,1-1-1,0 1 1,-1 0-1,1-1 1,0 1 0,0-1-1,0 1 1,-1-1-1,1 1 1,0-1 0,0 0-1,0 1 1,0-1-1,0 0 1,0 0 0,0 0-1,0 0 1,0 0-1,0 0 1,0 0 0,0 0-1,0 0 1,0 0-1,0 0 1,-1-1 0,1 1-1,0 0 1,0-1-1,0 1 1,0 0 0,0-1-1,0 1 1,-1-1-1,1 0 1,1 0 0,4-3-28,-1 0 1,0-1 0,0 1 0,6-8 0,2-5 26,-11 14 6,-1 0 0,1 1 1,-1 0-1,1-1 0,0 1 0,0 0 1,0-1-1,0 1 0,0 1 1,1-1-1,-1 0 0,0 0 1,1 1-1,0-1 0,-1 1 0,1 0 1,0 0-1,-1 0 0,1 0 1,0 0-1,3 0 0,6 3 12,-1 0-1,-1 0 1,1 1-1,0 0 1,0 1-1,-1 0 1,0 1 0,0 0-1,12 9 1,-5-5-11,28 13 0,89 20-1530,-127-41-1724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5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31247,'0'0'180,"23"26"-28,73 88 53,-80-94-159,-1 0 1,22 41-1,-23-36-32,-8-15-11,8 12 14,-1 1 1,-1 0-1,-1 1 0,-1 0 1,11 39-1,-21-63-14,0 1 0,0-1 1,-1 0-1,1 0 0,0 0 0,0 1 0,0-1 0,0 0 0,0 0 0,0 0 1,0 0-1,0 1 0,0-1 0,-1 0 0,1 0 0,0 0 0,0 0 0,0 0 1,0 0-1,0 1 0,-1-1 0,1 0 0,0 0 0,0 0 0,0 0 0,-1 0 1,1 0-1,0 0 0,0 0 0,0 0 0,0 0 0,-1 0 0,1 0 0,0 0 1,0 0-1,0 0 0,-1 0 0,1 0 0,0 0 0,0 0 0,0 0 0,-1 0 1,1 0-1,0 0 0,0 0 0,0 0 0,0-1 0,-1 1 0,1 0 0,0 0 1,0 0-1,0 0 0,0 0 0,-1-1 0,-11-7-13,7 2 3,0 0 1,0-1 0,1 0 0,0 0 0,0 0 0,1 0 0,0 0 0,-2-10-1,-3-9-50,-4-32 0,6 17 8,2-1-1,2 1 1,1-1 0,8-69-1,-3 90 34,1 1 0,0-1-1,2 1 1,0 1 0,1-1-1,1 1 1,1 1-1,0-1 1,2 2 0,0 0-1,1 0 1,15-15 0,-17 21 23,0 1 1,1 0 0,0 1 0,0 0 0,1 1-1,0 0 1,23-9 0,-26 13 4,1 1 0,0 0 1,0 0-1,0 1 0,0 0 0,0 1 1,1 0-1,-1 1 0,0 1 0,22 2 0,-29-2-11,-1 0-1,1 0 0,0 0 1,-1 1-1,1-1 0,-1 1 1,0-1-1,1 1 0,-1 0 0,0 1 1,0-1-1,0 1 0,0-1 1,-1 1-1,1 0 0,-1 0 1,0 0-1,1 0 0,-1 0 1,-1 0-1,1 1 0,0-1 0,0 5 1,2 2-1,-2 1 1,1 0 0,-1 0-1,-1 1 1,0-1 0,-1 19-1,-1-19 4,-1-1-1,0 1 1,-1-1-1,0 0 1,0 1-1,-1-1 1,-1-1 0,1 1-1,-2-1 1,1 1-1,-1-1 1,-1-1-1,1 1 1,-11 8-1,-2 3 3,-1-2 1,-1 0-1,-1-1 0,-35 21 0,43-30 11,0-1-1,0 1 0,-1-2 0,-22 7 0,33-12-65,1 0 0,0 0-1,-1 0 1,1-1 0,-1 1 0,1-1-1,-1 0 1,1 0 0,-1 0-1,1 0 1,0-1 0,-1 0 0,1 1-1,-1-1 1,1 0 0,0-1 0,0 1-1,0-1 1,-1 1 0,1-1 0,1 0-1,-1 0 1,0 0 0,0 0-1,-4-6 1,-13-25-4478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4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833 2 26022,'0'0'3736,"1"-2"-2864,-5 10-773,-96 174 44,73-137-104,-233 367 174,50-83-176,22 12 55,187-339-91,-42 95 88,43-94-91,0-2-14,3-1-286,11 0-297,1 0-1043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59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31647,'0'0'479,"-7"27"-377,-20 88-155,25-109 48,1 0 0,0 0 0,1 0 1,0 0-1,-1 1 0,2 6 0,-1-12 4,1 1 1,-1 0-1,1-1 0,-1 1 0,1 0 1,-1-1-1,1 1 0,0-1 0,0 1 1,-1-1-1,1 0 0,0 1 0,0-1 0,1 0 1,1 2-1,0-1 0,1 0 1,-1-1-1,1 1 1,0-1-1,0 0 1,0 0-1,0-1 1,-1 1-1,1-1 0,0 0 1,0 0-1,7 0 1,-3-1-3,5 1-24,-1-2 1,1 0-1,-1 0 0,0-1 1,0-1-1,0 0 0,0-1 1,0 0-1,-1-1 0,0 0 1,0 0-1,17-15 0,-17 12 21,1 0-1,-2-1 1,0-1-1,0 0 1,0 0 0,-2-1-1,1 0 1,-2 0-1,1-1 1,9-26-1,-14 31 95,-2 4 185,-1 7-35,0 9-296,1-3 58,0-1 1,1 1 0,0-1-1,0 1 1,1-1 0,0 0 0,0 0-1,1 0 1,0 0 0,1-1 0,6 9-1,1 0 1,0 0 1,1-1-1,27 24 0,-29-30-23,0-1 0,19 12 0,-28-18-58,1-1 0,-1 1 0,1-1 0,-1 0 0,1 0 0,0 0 0,0 0 0,0 0 0,-1-1 0,1 1 0,0-1 0,0 0 0,0 0 0,0 0 0,0 0 0,0-1 0,0 1 0,5-2 0,-1-5-4431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5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32135,'0'0'175,"10"33"-207,65 204 41,-28-47-1,-18-68-8,-28-118-1,0 0-1,0 0 1,0 0-1,1 0 1,-1 0 0,1-1-1,0 1 1,1-1 0,3 6-1,-4-7-95,-1-1-1,1 0 0,-1 0 1,1 0-1,-1 0 0,1 0 1,0 0-1,-1 0 0,1-1 1,0 1-1,0-1 0,-1 1 0,1-1 1,0 0-1,0 0 0,0 1 1,0-1-1,0 0 0,-1-1 1,1 1-1,0 0 0,0-1 1,2 0-1,11-5-5490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9:59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31911,'0'0'284,"-29"13"-291,-92 48 15,116-58-7,0 0-1,1 0 0,-1 0 1,1 1-1,-1-1 0,1 1 1,0 0-1,-4 6 1,6-7-2,1 0 1,-1 0 0,1 0 0,0 0 0,0 0 0,0 0 0,0 0 0,0 5 0,-1 1 0,1-2-3,-1 1 0,2-1 0,-1 1 0,1 0 0,0-1 0,0 1 0,3 13 1,-2-17-1,0 0-1,0 0 1,1 0 0,-1-1 0,1 1 0,0 0 0,0-1 0,0 0 0,1 1 0,-1-1 0,1 0 0,0 0 0,0 0 0,0-1 0,0 1 0,4 1 0,5 4-38,2-1 1,-1 0-1,1-1 0,29 9 1,60 7-178,-54-13 172,-49-9 51,1 1-1,0-1 1,0 0-1,-1 0 0,1 1 1,0-1-1,-1 0 1,1 1-1,0-1 1,-1 0-1,1 1 0,0-1 1,-1 1-1,1-1 1,-1 1-1,1 0 0,-1-1 1,1 1-1,-1-1 1,1 1-1,-1 0 1,0 0-1,1-1 0,-1 1 1,0 0-1,0-1 1,1 1-1,-1 0 0,0 0 1,0 0-1,0-1 1,0 1-1,0 0 1,0 0-1,0-1 0,0 1 1,0 0-1,-1 0 1,1-1-1,0 1 0,0 0 1,-1 0-1,1-1 1,0 1-1,-1 0 0,1-1 1,-1 1-1,1 0 1,-1-1-1,1 1 1,-1-1-1,1 1 0,-1-1 1,-1 1-1,-15 14 51,0-1 0,-2-1 0,1 0 0,-22 9 0,5-2-24,2 2-13,15-10-59,-31 15 0,47-26-170,2-3-1029,0-9-3269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0:0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30767,'0'0'1376,"-15"27"-1353,-44 86-6,56-107-16,1-1 0,-1 1 0,2-1 0,-1 1 0,1 0 0,-2 12 0,3-16-1,0 0 0,0 0 1,0 1-1,0-1 0,1 0 1,-1 0-1,1 0 0,-1 1 1,1-1-1,0 0 0,0 0 1,0 0-1,1 2 0,2-1 1,-1 1-1,0-1 1,1 0-1,-1 0 0,1-1 1,0 1-1,0-1 0,0 0 1,0 0-1,1 0 0,5 1 1,-4-1-1,13 4-13,-1-2 1,1 0 0,0-1-1,0-1 1,0-1-1,28-1 1,-37 0 7,-6 0 0,0 0 1,1 0-1,-1-1 1,0 1-1,0-1 1,0 0-1,0 0 1,0-1-1,0 1 1,0-1-1,4-2 1,-7 3 4,1-1 0,0 1 0,0-1 0,-1 1 0,1-1 1,-1 0-1,1 0 0,-1 0 0,0 0 0,0 0 0,0 0 1,0 0-1,0 0 0,0 0 0,0 0 0,-1 0 0,1-1 1,-1 1-1,1 0 0,-1 0 0,0-5 0,0 2 3,0-1-1,0 1 1,0 0-1,0 0 1,-1 0-1,0 0 1,0 0-1,0 0 0,-1 0 1,0 0-1,1 0 1,-2 1-1,1-1 1,-1 0-1,1 1 1,-1 0-1,0 0 1,-1 0-1,1 0 1,-5-4-1,-2 1 3,1 0-1,-1 1 1,0 0 0,-1 0-1,1 1 1,-1 0-1,0 1 1,0 1 0,-1-1-1,1 2 1,-1-1-1,1 2 1,-1 0 0,0 0-1,0 1 1,1 0-1,-21 4 1,30-4-7,0 0 0,0 1 0,0-1 0,0 1 0,0-1 1,0 1-1,0 0 0,0 0 0,1 0 0,-1 0 0,0 0 0,0 0 0,1 0 0,-1 1 1,1-1-1,-1 0 0,1 1 0,0-1 0,0 1 0,-1 0 0,1-1 0,0 1 1,-1 3-1,0 1-72,1 1 1,0-1-1,0 0 0,1 1 1,-1-1-1,2 7 1,-1-5-81,0 12-1005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0:0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32063,'0'0'200,"7"22"-193,25 73-6,-30-87-1,1 0 0,0 0 0,0 0 0,1-1 0,7 12 0,-5-11 0,-6-8 0,0 0 0,0 0 0,0 1 0,0-1 0,0 0 0,0 0 0,0 1 0,0-1 0,1 0 0,-1 0 0,0 0 0,0 1 0,0-1 0,0 0 0,1 0 0,-1 0 0,0 0 0,0 0 0,1 1 0,-1-1 0,0 0 0,0 0 0,0 0 0,1 0 0,-1 0 0,0 0 0,0 0 0,1 0 0,-1 0 0,0 0 0,0 0 0,1 0 0,-1 0 0,0 0 0,0 0 0,1 0 0,-1 0 0,0 0 0,0 0 0,1 0 0,-1 0 0,0-1 0,0 1 0,1 0 0,-1 0 0,0 0 0,0-1 0,6-9 0,-5 9 0,65-117 109,-53 97-937,2 1 0,0 0 0,25-25 0,-21 28-10036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0:0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31407,'0'0'887,"2"19"-881,1 5-10,6 29 0,-8-51 2,-1 0 0,1 0 0,0 0 0,-1 0 0,1 0 0,0-1 0,1 1-1,-1 0 1,0 0 0,0-1 0,1 1 0,-1-1 0,1 1 0,-1-1 0,1 1 0,0-1-1,0 0 1,-1 0 0,1 0 0,0 0 0,0 0 0,0 0 0,0-1 0,0 1 0,0 0 0,0-1-1,0 0 1,3 1 0,1 0-10,3 1-14,0-1 0,0 0 0,0 0 1,0-1-1,0 0 0,-1-1 0,1 1 0,0-2 0,0 1 1,0-1-1,-1-1 0,1 0 0,-1 0 0,1 0 0,-1-1 1,0-1-1,-1 1 0,14-11 0,-19 14 37,-1-1-1,1 1 0,-1 0 1,1 0-1,0 0 0,-1 0 1,1 1-1,0-1 1,0 0-1,0 1 0,0-1 1,-1 1-1,1 0 1,0-1-1,0 1 0,0 0 1,0 0-1,0 0 1,0 1-1,0-1 0,0 0 1,-1 1-1,1-1 1,0 1-1,0 0 0,0-1 1,1 2-1,3 3 2,0-1 0,-1 1 0,1 0-1,-1 0 1,8 12 0,-2-5-8,-9-9-3,122 148 31,-103-122-28,-1 1 1,-1 1-1,21 49 0,-34-64 6,-1 0 0,-1 0 0,0 0 0,-2 1 0,1 0 0,-2-1 0,-1 25 0,0-33-2,-1-1 1,0 1-1,0 0 0,-1 0 0,0 0 0,0-1 0,-1 1 0,0-1 1,0 0-1,-1 0 0,0 0 0,0 0 0,-1-1 0,0 0 0,0 1 1,0-2-1,-1 1 0,0-1 0,0 0 0,0 0 0,-13 8 0,5-6 0,1 0-1,-1 0 1,0-1-1,-1-1 1,1 0-1,-1-1 1,0-1-1,-1 0 1,1-1-1,-22 0 1,33-2-13,0 0 1,0 0 0,1 0 0,-1-1 0,0 0 0,0 1 0,0-1 0,1 0 0,-1-1-1,1 1 1,-1-1 0,1 0 0,-1 0 0,1 0 0,0 0 0,0 0 0,0-1 0,0 1-1,0-1 1,1 0 0,-1 0 0,1 0 0,-1 0 0,1 0 0,0-1 0,1 1 0,-1 0-1,0-1 1,1 0 0,0 1 0,0-1 0,0 0 0,0 0 0,0-4 0,1 3-89,0 0 0,0 0 0,0 0 0,1 0 0,-1 0 0,1 0 0,0 0 0,1 1 0,-1-1 0,1 0 0,0 1 0,0-1 0,0 1 0,1 0 0,-1 0 0,1 0 0,4-5 0,25-29-5714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0:0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146 329 29478,'0'0'2849,"1"41"-2841,13 71 10,-8-76-94,3 66-1,-11-102-298,-8 0-595</inkml:trace>
  <inkml:trace contextRef="#ctx0" brushRef="#br0" timeOffset="1">1 16 31783,'0'0'520,"50"-16"-832,-23 16-296,-3 0-5962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0:0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29022,'0'0'3201,"5"7"-3181,14 22-40,-18-28 11,0-1 0,-1 1 0,1 0 1,0 0-1,0-1 0,0 1 0,0 0 0,0-1 0,0 1 1,1-1-1,-1 0 0,0 1 0,0-1 0,0 0 1,0 1-1,0-1 0,1 0 0,-1 0 0,0 0 0,0 0 1,0 0-1,1 0 0,1-1 0,-1 0-7,0 1 0,0-1 0,0 0-1,1 0 1,-1 0 0,0 0 0,0 0 0,0 0 0,1-2-1,20-22-65,8-6 28,-29 29 64,1 1 0,-1-1 0,1 1 0,-1-1 0,1 1 0,0 0 0,0 0 0,0 0-1,-1 0 1,1 1 0,0-1 0,0 1 0,4 0 0,-2 0 4,0 1-1,0 0 1,0 0-1,0 0 1,0 1-1,0-1 1,-1 1-1,1 1 1,-1-1-1,1 0 1,-1 1-1,0 0 1,0 0-1,0 1 1,0-1-1,0 1 1,-1-1-1,0 1 1,5 7-1,3 6 3,0 0-1,-2 1 0,14 31 0,-14-27-19,-1 1 0,-1 0-1,-1 1 1,-1-1 0,-1 1 0,-1 0 0,0 30 0,-3-39-283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0:0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0 30903,'0'0'1063,"-27"6"-965,-89 22-40,105-26-53,1 1 1,-1 0-1,1 1 1,-13 7 0,19-8-6,0-1 0,1 1 1,-1 0-1,1 0 0,0 1 1,-1-1-1,-1 5 0,3-5 0,0 0-1,1 0 1,-1 0-1,1 0 1,0 1-1,0-1 1,0 1 0,0-1-1,1 0 1,0 1-1,-1-1 1,1 1-1,0-1 1,1 1-1,-1-1 1,1 1-1,-1-1 1,1 1-1,0-1 1,0 0 0,1 1-1,-1-1 1,1 0-1,-1 0 1,1 0-1,0 0 1,0 0-1,5 4 1,5 5-10,1-1 0,0-1 1,0 0-1,1-1 0,19 9 0,83 35-47,-10-6-67,-98-42 113,1-1-6,-1 0 0,0 1 0,0 0 0,-1 0 0,8 7 0,-14-11 19,1 1 0,-1-1 0,0 1-1,1 0 1,-1-1 0,0 1 0,0 0 0,0 0 0,0 0 0,-1 0 0,1 0 0,0 0 0,-1 0 0,1 0 0,-1 0 0,0 0 0,0 0 0,1 0 0,-1 0 0,-1 0 0,1 0 0,0 0 0,0 0 0,-1 0 0,1 0 0,-1 0 0,0 0 0,-1 2 0,-1 2 9,-1-1 1,0 0 0,-1-1 0,1 1-1,-1-1 1,1 0 0,-1 0-1,-1 0 1,1-1 0,-8 5-1,10-7-9,-19 12 14,0-1 0,-1-1 0,0-1 0,-1-2 0,0 0 0,0-1 0,-1-2 0,0 0-1,0-2 1,-49 1 0,56-4-6,8 1-7,0-1 0,0 0 1,0-1-1,-16-3 0,24 4-4,0-1-1,0 1 1,1-1 0,-1 0-1,0 1 1,0-1 0,1 0-1,-1 0 1,0 0 0,1-1-1,-1 1 1,1 0-1,0 0 1,-1-1 0,1 1-1,0-1 1,0 1 0,0-1-1,0 0 1,0 1 0,0-1-1,0 0 1,1 0 0,-1 0-1,0 1 1,1-1 0,0 0-1,-1 0 1,1-2 0,0 0-18,1 0 0,-1 1 0,1-1 0,0 1 1,0-1-1,0 1 0,0 0 0,1-1 0,-1 1 1,1 0-1,0 0 0,0 0 0,0 0 0,0 0 1,1 1-1,-1-1 0,1 0 0,-1 1 0,1 0 1,3-2-1,-1 0-29,44-35-1757,1 1-4684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0:03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30855,'0'0'1544,"-14"8"-1563,3-2 19,0 1-1,-20 17 1,30-22-1,-1-1 1,1 0-1,0 1 0,0-1 1,0 0-1,1 1 0,-1-1 1,0 1-1,0-1 0,1 1 0,-1 0 1,1-1-1,-1 1 0,1 0 1,0-1-1,0 1 0,0 0 1,0-1-1,0 1 0,0 0 1,0-1-1,1 4 0,0-1 0,1 1 0,0 0 1,0-1-1,0 1 0,5 5 0,-3-4 1,6 10-6,1 0 1,1-1 0,0 0-1,1-1 1,24 21 0,-30-29-10,1 0 1,-1 0 0,1-1-1,0-1 1,1 1-1,-1-1 1,1-1 0,0 1-1,0-1 1,0-1-1,0 0 1,0 0 0,16 0-1,-25-2 13,1 0-1,-1 0 0,1 0 1,-1 0-1,1 0 0,-1 0 1,1-1-1,-1 1 1,1 0-1,-1 0 0,1-1 1,-1 1-1,1 0 0,-1 0 1,0-1-1,1 1 1,-1 0-1,1-1 0,-1 1 1,0-1-1,0 1 0,1-1 1,-1 1-1,0 0 0,0-1 1,1 0-1,2-19-5,-3 14 16,0 1 0,-1-1 0,1 0 0,-4-10 1,0 8-1,1 1 1,-1 0 0,-1 0 0,1 0 0,-1 1 0,-1-1 0,1 1 0,-1 0 0,0 1 0,-10-8 0,3 3 11,-1 1-1,0 0 1,-1 1 0,-20-8 0,19 10-16,-1 1 0,0 0 0,0 2 0,-1 0 0,1 1 0,-30 0 0,44 2-4,-28 3 1,29-3-2,1 1-1,-1-1 1,1 1 0,-1-1 0,1 1 0,0 0 0,-1 0 0,1 0 0,0 0 0,0 0 0,0 0 0,0 0-1,0 0 1,0 0 0,0 1 0,0-1 0,0 0 0,-1 3 0,0 6-39,0 0 0,0 0 0,0 1 1,1-1-1,1 0 0,1 12 0,-1-20 16,0 37-477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4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3161,'0'0'26209,"0"-2"-25909,0 244 1332,0-73-3592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0:0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31791,'0'0'28,"2"16"8,0-4-30,1 1 1,0 0 0,5 13-1,-7-24-5,1 0-1,-1 0 0,1 0 1,0 0-1,0 0 0,0 0 1,0 0-1,0 0 0,0-1 1,0 1-1,0-1 0,1 0 0,-1 1 1,1-1-1,-1 0 0,1 0 1,-1-1-1,1 1 0,0-1 1,-1 1-1,1-1 0,4 0 1,4 2 2,74 8 44,1-3 0,108-5 0,-118-2-42,-72 0-7,1 1 1,-1 0 0,0 0-1,1 0 1,-1 0 0,0 0-1,0 1 1,0 0 0,0 0-1,0 0 1,0 1 0,6 4-1,-7-4-4,1-1-1,0 1 1,-1-1-1,1 0 0,0 0 1,0 0-1,1 0 1,-1-1-1,0 1 1,0-1-1,1 0 0,7 0 1,-3-1 10,-1 0 1,1 0-1,-1-1 1,1-1-1,-1 1 0,1-1 1,-1-1-1,0 1 1,0-1-1,0-1 1,0 0-1,-1 0 1,1 0-1,10-9 1,-16 12-5,16-13 15,31-29 0,-45 39-14,-1 1 0,1-1 0,-1 0 0,0 0 0,0 0 0,-1-1 0,1 1 0,-1 0 0,0-1 0,0 0 0,0 0 0,-1 1 0,1-1 0,0-10 0,-2 14-1,0 0 1,0 1-1,0-1 1,-1 0-1,1 0 1,0 0-1,0 0 0,-1 1 1,1-1-1,-1 0 1,1 0-1,-1 1 1,1-1-1,-1 0 0,1 1 1,-1-1-1,0 1 1,1-1-1,-1 0 1,0 1-1,1 0 1,-1-1-1,0 1 0,0-1 1,1 1-1,-1 0 1,0-1-1,0 1 1,0 0-1,1 0 1,-1 0-1,-1 0 0,-34-1 43,25 1-21,0 0-1,0 0 1,0 1-1,0 0 1,0 1-1,0 0 1,-17 6 0,25-7-20,-1 0 1,1 1-1,0 0 1,-1 0 0,1 0-1,0 0 1,0 0-1,1 1 1,-1-1 0,0 1-1,1 0 1,0 0-1,-1 0 1,1 0 0,0 0-1,1 0 1,-1 0-1,1 1 1,-1-1 0,1 1-1,0-1 1,0 1-1,0 0 1,0 3 0,1-3-3,-1 0 1,1-1-1,0 1 1,0 0-1,0-1 1,0 1-1,1 0 1,-1-1-1,1 1 1,0 0-1,0-1 1,1 1-1,-1-1 1,1 0-1,2 5 1,0-4-1,-1 0 0,1 0 0,0 0 0,0-1 0,0 0 0,1 0 0,-1 0 0,1 0 0,-1-1 0,10 4 0,4 0-7,1 0 0,0-1 1,0-1-1,0 0 0,22 0 1,99-1-121,-106-3 76,66 0-286,-12 0-395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0:0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25341,'0'0'5968,"-26"6"-5970,-80 20 358,102-25-347,0 0-1,0 0 1,0 1 0,1-1 0,-1 1 0,0 0 0,1 0-1,0 0 1,-1 0 0,1 1 0,0-1 0,0 1-1,0 0 1,0 0 0,-4 6 0,6-5-15,-1-1 0,1 1 0,0 0-1,0 0 1,0 0 0,0 0 0,1 0 0,0 1 0,0 7 0,0-11 6,0 3-3,1-1 0,-1 0 0,1 1 0,0-1 1,0 0-1,0 0 0,0 0 0,1 0 0,-1 0 1,1 0-1,-1 0 0,1 0 0,0 0 0,1-1 0,-1 1 1,0-1-1,1 0 0,-1 0 0,1 0 0,0 0 0,-1 0 1,7 3-1,6 2-56,0 0 1,0-1-1,22 6 1,-24-8-3,29 7-48,-16-5 63,33 13 0,-54-17 63,1 1 0,0 0 1,-1 0-1,0 0 0,1 0 0,-1 1 1,-1-1-1,1 1 0,0 1 1,-1-1-1,5 6 0,-7-4 17,1 1-1,-1-1 0,0 0 0,0 1 0,-1-1 0,0 1 0,0 0 0,0-1 1,-1 1-1,0 0 0,-1 0 0,-1 10 0,2-15-22,-1 0-1,0 0 0,1 0 1,-1 0-1,0 0 1,0 0-1,0-1 1,0 1-1,0 0 1,-1-1-1,1 1 0,0-1 1,-1 1-1,1-1 1,-1 1-1,1-1 1,-1 0-1,0 0 1,0 0-1,-2 1 0,2-1-93,1 0-1,-1 0 1,0-1-1,1 1 1,-1-1-1,1 1 1,-1-1-1,0 0 0,1 0 1,-1 0-1,0 0 1,1 0-1,-1 0 1,0 0-1,1 0 1,-1-1-1,0 1 1,1 0-1,-1-1 0,1 0 1,-1 1-1,0-1 1,1 0-1,0 0 1,-1 0-1,-1-1 1,-10-17-8280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0:0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31607,'0'0'523,"7"30"-525,43 193 97,-47-206-98,20 95-17,51 146 0,-73-251-1271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0:0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31415,'0'0'912,"158"3"-920,-99-3 8,4 0-64,-4 0-56,3 0-96,-14 0-248,-18 5-8482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0:0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70 436 31895,'0'0'443,"-12"24"-459,-37 76-31,48-98 42,-1 1 0,1-1 0,0 1 0,0 0 0,1-1 0,-1 1 0,0 0 0,1-1 0,0 1 0,-1 0 0,1 0 0,0 0 0,1 3 0,-1-5 0,1 0 1,-1-1-1,1 1 0,-1 0 1,1 0-1,-1 0 1,1-1-1,0 1 0,-1 0 1,1 0-1,0-1 1,0 1-1,-1-1 1,1 1-1,0-1 0,0 1 1,0-1-1,1 1 1,3 1-24,-1 0-41,-1 0 0,1 0 0,0 0 0,0-1 1,0 0-1,0 0 0,0 0 0,0 0 0,0-1 1,0 1-1,1-1 0,4-1 0,-7 1 39,0 0 0,-1 0-1,1-1 1,0 1 0,-1-1-1,1 1 1,0-1 0,-1 0-1,1 0 1,-1 1 0,1-1 0,-1 0-1,0 0 1,1 0 0,-1-1-1,0 1 1,0 0 0,1 0-1,-1-1 1,0 1 0,-1-1 0,1 1-1,0-1 1,0 1 0,-1-1-1,1 1 1,0-1 0,-1 0-1,0 1 1,1-3 0,1-15 162,-2-35 1,-1 23 1187,1 30-919,1 13-333,2-4-69,1-1 0,-1 0 0,1 0 0,0 0 0,1 0 0,-1-1 0,1 0 0,1 0 1,7 7-1,-4-4-8,1-1 1,0-1 0,0 1 0,0-2-1,17 9 1,-22-13-36,1 0 0,0-1 0,0 1 1,0-1-1,0 0 0,0 0 0,0-1 0,0 0 1,0 0-1,0 0 0,0-1 0,8-1 0,8-7-766</inkml:trace>
  <inkml:trace contextRef="#ctx0" brushRef="#br0" timeOffset="1">451 0 31719,'0'0'720,"-3"31"-713,-2 102-6,5-124-1,1 1 0,0 0 0,1-1 0,0 1 0,1-1 0,0 0 0,0 1 0,1-2 0,0 1 0,7 11 0,1 2 0,33 61-6,16 34-20,-58-112-75,-1 0 0,0 0 0,-1 1 1,1-1-1,-1 0 0,0 1 0,0 7 0,-1-11-1565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0:0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32191,'0'0'296,"169"24"-320,-106-18 0,-4-4-32,-2-2 16,-10 6-24,10 7-120,-19 1-272,-5 2-3081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0:0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81 32159,'0'0'217,"2"1"-227,4 0 6,0 0 0,0-1 0,0 1 0,0-1 1,0 0-1,0-1 0,10-1 0,-14 1 3,0 0 1,0 1-1,0-1 0,0 0 0,0 0 0,0 0 0,0 0 0,-1 0 0,1 0 1,0-1-1,-1 1 0,1-1 0,-1 1 0,0-1 0,1 1 0,-1-1 0,0 0 1,0 0-1,0 1 0,0-1 0,0 0 0,0 0 0,-1 0 0,1 0 1,-1 0-1,1 0 0,-1-3 0,0-21 0,0 26 1,0-1 0,0 0 1,-1 1-1,1-1 0,0 1 0,-1-1 0,1 0 0,0 1 0,-1-1 0,1 1 0,-1-1 0,1 1 1,-1-1-1,1 1 0,-1 0 0,0-1 0,1 1 0,-1-1 0,1 1 0,-1 0 0,0 0 1,1-1-1,-1 1 0,0 0 0,0 0 0,1 0 0,-1 0 0,0 0 0,1 0 0,-1 0 0,-1 0 1,-6 0 2,0 0 1,-1 0 0,1 1 0,-1 0 0,1 0 0,-9 4 0,14-4-1,-1 1 0,1 0 0,-1 0 0,1 0 0,0 0 0,0 1 0,0-1 0,0 1 0,1 0 0,-1-1 0,1 1 0,-1 1 0,1-1 0,0 0 1,-2 6-1,0-2-2,1 0 1,1 0-1,-1 1 1,1-1 0,1 1-1,-1-1 1,1 1-1,1-1 1,-1 1 0,2 12-1,-1-15 0,1 0-1,0 0 1,0 1-1,0-1 1,0 0-1,1 0 0,0-1 1,0 1-1,0 0 1,0-1-1,1 1 1,0-1-1,0 0 1,0 0-1,1 0 0,4 5 1,1-3-15,1 1 1,0-1-1,1-1 0,-1 1 1,1-2-1,0 0 0,0 0 1,0-1-1,1 0 0,13 1 1,-1-1-47,-1-2 1,1 0 0,-1-2-1,26-3 1,-11-6-494,-7-5-776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0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13475,'0'0'13420,"-2"22"-12286,-6 75-110,7-71-734,1 1 0,1 0 0,1 0 1,1-1-1,13 49 0,-5-27-113,67 294 413,6 35-519,-79-355-29,-4-18 63,-2-7 16,-14-32-33,-16-25-124,3-1-1,3-1 0,3-2 1,2 0-1,4-1 1,2-1-1,3 0 0,-4-93 1,15-59-215,1 207 241,0-1 1,1 1-1,0-1 1,0 1-1,6-12 0,-8 20 11,1 0 0,1 0 0,-1 1-1,0-1 1,1 0 0,-1 1 0,1-1-1,0 1 1,0 0 0,0-1 0,0 1-1,0 0 1,0 0 0,1 0 0,-1 1 0,1-1-1,-1 0 1,1 1 0,0 0 0,0-1-1,-1 1 1,1 1 0,0-1 0,3-1-1,0 2 11,1 0-1,-1 0 1,0 0-1,0 0 1,0 1-1,1 0 1,-1 0-1,0 1 0,0 0 1,0 0-1,-1 0 1,1 1-1,0 0 1,-1 0-1,0 0 1,10 8-1,-4-1-12,-1 0-1,-1 1 0,1 1 1,-1-1-1,-1 1 1,8 15-1,-10-16 3,-1 0-1,0 0 1,0 0-1,-1 0 1,0 1-1,-1-1 1,-1 1-1,0 0 0,0 0 1,-1 0-1,-1 13 1,0-22 1,0 1 0,0-1 0,-1 0 0,1 1 0,-1-1 0,0 1 0,0-1 0,-1 0 0,1 0 1,0 1-1,-1-1 0,0 0 0,0-1 0,0 1 0,-3 3 0,0-1 2,1-1 0,-1 1 0,-1-1 0,1-1 0,-1 1 0,1-1 0,-11 5 0,2-3-51,0 0 0,0-1 0,0-1 0,0 0 0,-1-1 0,-24 1 0,-6-5-1943,8-7-6137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0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52 31503,'0'0'173,"-2"24"-276,-22 173 97,23-119-73,1-78 76,0 0-1,0 0 1,0 1-1,0-1 1,0 0-1,0 0 1,0 0-1,0 1 1,0-1-1,1 0 1,-1 0-1,0 1 1,0-1-1,0 0 1,0 0 0,0 0-1,0 1 1,0-1-1,0 0 1,1 0-1,-1 0 1,0 1-1,0-1 1,0 0-1,0 0 1,1 0-1,-1 0 1,0 0-1,0 1 1,0-1-1,1 0 1,-1 0-1,0 0 1,0 0 0,1 0-1,-1 0 1,0 0-1,0 0 1,0 0-1,1 0 1,-1 0-1,1 0 3,-1 0 1,1 0-1,-1-1 0,1 1 1,0 0-1,-1-1 0,1 1 0,-1 0 1,1-1-1,-1 1 0,1-1 0,-1 1 1,0-1-1,1 1 0,-1-1 0,0 1 1,1-1-1,-1 1 0,0-1 0,1 0 1,41-109 46,5-12-55,-40 107-30,0 1 1,1 0-1,1 0 0,0 1 1,21-22-1,-30 34-25,1 0 1,-1 0-1,1 1 0,0-1 1,-1 0-1,1 1 0,0-1 0,0 1 1,-1-1-1,1 1 0,0-1 1,0 1-1,0-1 0,0 1 1,-1 0-1,1-1 0,0 1 1,0 0-1,0 0 0,0 0 1,0 0-1,0 0 0,0 0 0,0 0 1,0 0-1,0 0 0,0 0 1,-1 0-1,1 1 0,0-1 1,0 0-1,0 1 0,0-1 1,0 0-1,-1 1 0,1-1 1,0 1-1,0 0 0,-1-1 0,1 1 1,0 0-1,-1-1 0,1 1 1,0 1-1,5 15-4077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0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29662,'0'0'1797,"12"13"-1803,40 39-30,-49-49 21,1-1-1,-1 1 0,1-1 0,0 0 0,0 0 0,-1-1 0,1 1 1,0-1-1,1 0 0,-1 0 0,0 0 0,0 0 0,0-1 1,0 1-1,1-1 0,-1 0 0,0-1 0,5 0 0,7 0-28,-12 1 37,0 0 1,-1 0-1,1-1 1,0 0-1,-1 0 0,1 0 1,0 0-1,-1 0 0,1-1 1,-1 1-1,0-1 1,0 0-1,1 0 0,4-5 1,-3 3-2,-1-1 0,1 0 0,-1 0 0,-1 0 1,1-1-1,-1 1 0,0-1 0,3-6 0,-1-3-26,0 1 0,-1-1 0,-1 0 0,0 0 0,-1 0 0,1-26 0,-3 38 49,0-1 0,0 1 1,0 0-1,-1-1 0,1 1 0,-1 0 1,0-1-1,0 1 0,0 0 0,0 0 1,0 0-1,-1 0 0,-3-6 0,3 8 36,0-1-1,0 0 0,0 1 1,0-1-1,0 1 0,0 0 1,-1 0-1,1 0 0,-1 0 1,1 0-1,0 0 0,-1 0 1,0 1-1,1 0 0,-1-1 1,1 1-1,-1 0 0,-3 0 0,-3 0 62,-9 1 5,17-1-116,1 1-1,-1-1 0,1 0 1,-1 1-1,1-1 0,-1 1 1,1-1-1,-1 0 0,1 1 1,-1-1-1,1 1 0,-1-1 0,1 1 1,0-1-1,-1 1 0,1 0 1,0-1-1,0 1 0,0-1 1,-1 1-1,1 0 0,0-1 1,0 1-1,0 0 0,0-1 1,0 2-1,-1 10-10,0 0 1,1 0-1,1 0 1,2 16-1,-2-23 0,0 0-1,1 0 1,-1 0-1,1-1 1,0 1-1,0-1 1,1 1-1,-1-1 1,1 0-1,0 0 1,0 0-1,1 0 1,3 3-1,-1-1-31,1-1 1,0 0-1,0 0 0,0-1 1,0 0-1,1 0 0,-1 0 1,1-1-1,14 3 0,-4-2-443,0-2 0,0 0 1,26-1-1,-8-1-1837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4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31143,'0'0'0,"29"-72"-4033,-22 76 2016,1 15-855,-8-3-18029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0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28766,'0'0'2942,"-6"5"-2730,-8 7-173,1 2-1,-16 18 0,25-27-29,0 1-1,1-1 0,0 0 0,0 1 1,0 0-1,0-1 0,1 1 1,0 0-1,1 0 0,-1 0 1,0 10-1,1-11-12,1-1 1,0 0-1,0 1 0,0-1 1,1 1-1,0-1 1,-1 0-1,2 1 0,-1-1 1,3 7-1,-2-8 0,0 0 0,0 0 1,0 0-1,1-1 0,-1 1 0,1-1 0,0 0 0,-1 1 1,1-1-1,0-1 0,0 1 0,0 0 0,1-1 0,3 2 1,5 2-7,1-1 0,0-1 0,0 0 0,1-1 0,13 1 0,70 0-37,-71-3 32,-10-1-22,1 0 0,0-1 0,-1 0 0,1-2 0,29-9-1,-19 2-251,-1 0-1,39-25 0,-21 7-936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0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31351,'0'0'717,"9"9"-689,4 4-21,-1-1-1,-1 2 1,0-1-1,-1 2 0,10 18 1,44 105 8,65 204-1,-127-334-48,1-2 31,-1 1 1,0-1-1,-1 1 1,2 7-1,-3-13-32,0 0 0,0 0 0,0 0 0,0 0 0,0 1 0,0-1 0,0 0 0,0 0 0,-1 0 0,1 0 0,0 0 0,-1 0 0,1 0 0,-1 0 0,1 0-1,-1 0 1,1 0 0,-1 0 0,0 0 0,1 0 0,-1-1 0,0 1 0,0 0 0,0 0 0,0-1 0,0 1 0,1-1 0,-1 1 0,0 0 0,-2 0 0,-20 4-1886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0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31495,'0'0'624,"184"-32"-616,-113 18 0,10 1-8,-4-3-16,0-3-48,6 3-176,-20 3-456,-22 2-9210</inkml:trace>
  <inkml:trace contextRef="#ctx0" brushRef="#br0" timeOffset="1">738 126 31159,'0'0'736,"59"139"-768,-47-110 32,-3-5 0,-3-5-8,-3-6-8,-3-5-48,0-2-128,-15-6-864,-6-6-10323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0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30703,'0'0'1416,"74"11"-1776,-47 8-352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0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 31183,'0'0'532,"-26"11"-878,-84 40 482,103-48-115,0 0 0,1 1 0,-1 0 0,1 0 0,0 0 0,0 1 0,1 0-1,-1 0 1,1 1 0,0-1 0,0 1 0,1 0 0,0 0 0,-4 8 0,0-1-23,3-5 12,1 1 0,0 0 0,0 1 0,0-1 0,2 1 0,-1-1 0,1 1 0,0 0 0,0 18 0,2-22-14,0 1-1,0-1 1,1 0-1,-1 0 1,2 0-1,-1 1 1,1-1-1,0 0 1,0-1 0,0 1-1,1 0 1,0-1-1,0 1 1,1-1-1,-1 0 1,7 7-1,-5-7-29,0-1-1,0 0 1,0 0-1,0 0 0,1 0 1,0-1-1,-1 0 1,1 0-1,0-1 0,12 4 1,-3-3-414,0-1 1,0-1 0,24 0 0,-3-1-2355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09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55 386 30711,'0'0'993,"30"-14"-974,97-49-17,-117 58-6,0 0 0,0 0 0,-1-1-1,0-1 1,-1 1 0,1-2 0,13-14-1,-12 11-6,-2 2-4,0 0 0,0 0 1,10-19-1,-16 25 14,0-1 0,0 0 1,-1 0-1,1 0 0,-1 0 1,0 0-1,0 0 0,-1 0 1,1 0-1,-1 0 0,0 0 1,0 0-1,0-1 0,-1-4 1,0 7 2,1 1 0,-1 0 0,1 0 0,-1 0 0,1 0 0,-1 0 0,0-1 0,0 1 0,0 1 0,1-1 0,-1 0 0,0 0 0,0 0 0,0 0 0,0 1 0,-1-1 0,1 0 0,0 1 0,0-1 1,0 1-1,0-1 0,-1 1 0,1 0 0,-3-1 0,-34-2 42,31 3-33,-12-1 11,0 1-1,0 1 0,0 0 0,1 2 0,-1 0 0,-27 9 0,38-9-12,0 0 0,0 1 0,0 0 0,0 0 0,1 1 0,-1 0 1,1 1-1,1-1 0,-1 1 0,1 0 0,0 1 0,0 0 0,1 0 0,0 0 0,0 0 0,-5 11 0,7-10-6,0 0 0,1 0 0,0 1 0,0 0 0,1-1 0,0 1 0,1 0 0,0 16 0,0-12-3,1-10-1,-1 1 1,0 0 0,1 0 0,-1 0 0,1 0 0,0-1 0,1 1 0,-1 0 0,0-1 0,1 1 0,0-1 0,0 1 0,0-1 0,5 6 0,-3-5-4,1 1 1,0-1-1,0 0 1,1 0-1,-1 0 1,1-1-1,0 0 1,7 4-1,3-2-32,0 0 0,0-1 0,0 0 0,0-1 0,0-1 0,28 0 0,-28-2-115,0 0-1,0-2 1,0 0-1,0 0 1,20-7-1,11-11-1694</inkml:trace>
  <inkml:trace contextRef="#ctx0" brushRef="#br0" timeOffset="1">744 1 31855,'0'0'368,"27"85"-1696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0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31559,'0'0'696,"38"11"-1048,-17 0-136,0-6-3713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1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31159,'0'0'348,"0"22"-375,0 69 140,0-73-100,0 0-1,2 0 1,0 0-1,1 0 1,1-1-1,1 1 1,0-1-1,2 0 1,-1 0-1,19 30 1,-22-40-17,1-1 0,0 1 0,1-1 0,-1 0 0,8 7 0,-10-11-14,0 0 0,0 0-1,1 0 1,-1 0 0,1-1 0,-1 1 0,1-1 0,0 0 0,-1 0 0,1 0-1,0 0 1,0 0 0,0-1 0,0 1 0,-1-1 0,5 0 0,-4 1 11,0-1 0,1-1 1,-1 1-1,0 0 1,0-1-1,1 0 0,-1 0 1,0 0-1,0 0 1,0 0-1,0-1 0,0 1 1,0-1-1,0 0 1,0 0-1,-1 0 0,1 0 1,-1 0-1,0 0 1,1-1-1,-1 1 0,2-4 1,0 0 19,-1 3-25,0-1 0,0 1-1,0 0 1,0 0 0,6-4-1,-9 6 9,1 1 0,-1 0 0,1 0 0,0-1 1,-1 1-1,1 0 0,-1 0 0,1 0 0,0-1 0,-1 1 0,1 0 0,0 0 0,-1 0 0,1 0 0,0 0 0,-1 0 0,1 1 0,-1-1 0,1 0 0,0 0 1,-1 0-1,1 0 0,0 1 0,-1-1 0,1 0 0,-1 1 0,1-1 0,-1 0 0,1 1 0,-1-1 0,1 1 0,-1-1 0,1 1 0,-1-1 0,0 1 0,1-1 1,-1 1-1,0-1 0,1 1 0,-1 0 0,0-1 0,0 1 0,1-1 0,-1 1 0,0 0 0,0-1 0,0 2 0,27 90 139,-17-55-2,18 47 1,-27-81-125,0 0 0,1 0 1,-1 0-1,1 0 1,-1 0-1,1 0 0,0 0 1,0-1-1,0 1 1,0-1-1,1 1 0,-1-1 1,1 0-1,-1 0 0,1 0 1,0 0-1,0 0 1,0-1-1,0 1 0,0-1 1,0 0-1,0 0 0,0 0 1,1 0-1,-1-1 1,0 1-1,0-1 0,1 0 1,6 0-1,-6-1 0,0 1-1,0-1 1,0 0 0,0-1-1,0 1 1,0-1 0,-1 0-1,1 0 1,0 0 0,-1 0-1,0-1 1,1 1 0,-1-1-1,0 0 1,0 0 0,0 0-1,-1 0 1,4-6 0,7-9 22,-2 0 0,12-24 1,-23 42-32,20-39 33,-2 0 1,22-68-1,-39 100-37,9 21-604,12 48-1925,-10-34-4940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1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121 251 28750,'0'0'2141,"27"-10"-2007,85-36 9,-106 44-130,1-1 1,-1 0-1,0-1 1,0 1-1,0-1 1,0-1-1,0 1 0,-1-1 1,0 0-1,6-8 1,-1 2-3,-6 7-6,1 0 1,-1 0-1,-1-1 1,1 0 0,-1 0-1,1 0 1,-1 0-1,-1 0 1,1-1 0,-1 1-1,0-1 1,0 0-1,-1 0 1,1 1-1,-1-10 1,-1 14-1,0-1 1,-1 1-1,1-1 1,-1 1-1,1-1 1,-1 1-1,0-1 0,1 1 1,-1-1-1,0 1 1,0 0-1,0 0 0,0-1 1,0 1-1,-1 0 1,1 0-1,0 0 1,-1 0-1,1 0 0,0 0 1,-1 1-1,1-1 1,-1 0-1,1 1 0,-1-1 1,1 1-1,-1-1 1,0 1-1,-1 0 1,-9-3 14,0 1 0,-22 0 0,27 1-11,5 1-7,-24-2 36,1 1 1,-1 2-1,1 0 0,-26 5 1,44-5-34,0 1 1,1 0 0,-1 0 0,1 0 0,-1 1 0,1 0-1,0 0 1,0 0 0,1 1 0,-1 0 0,1 0 0,-1 0-1,1 1 1,0 0 0,1 0 0,-1 0 0,1 0 0,0 1-1,1 0 1,-5 9 0,5-11-6,1 1 0,1 0 0,-1 0 0,1 0 0,0 0 0,0 0 0,0 0 0,1 0 0,-1 0-1,1 0 1,1 0 0,-1 0 0,1 0 0,-1 0 0,2 0 0,-1 0 0,0 0 0,4 6 0,-2-5 0,0 0 1,1 0 0,0 0-1,0-1 1,1 0 0,0 0-1,-1 0 1,2 0 0,-1-1-1,0 0 1,1 0 0,0 0-1,6 2 1,5 2-27,0-2 0,-1 0 0,2-1 0,-1 0 0,1-2 0,-1 0 1,1-1-1,0 0 0,0-2 0,25-2 0,-37 2-200,0-1 1,0 1-1,0-1 1,0-1-1,0 1 1,-1-1-1,1 0 1,0-1-1,-1 1 1,0-1-1,10-6 1,10-15-8952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1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31567,'0'0'384,"0"9"-428,0 39 52,3-1 1,9 51-1,-7-70 5,2-1 0,1 0 0,0 0 1,2-1-1,17 32 0,-15-36-9,1-1 0,1 0-1,1-1 1,0-1 0,2 0 0,22 20 0,-29-30-15,1-1 0,0 0 0,0 0 0,1-1 0,0-1 0,0 0 0,0-1 0,1 0 0,0-1 0,0 0 0,0-1 0,0 0 0,15 0 0,-19-2 2,0-1-1,1 0 0,-1 0 1,0-1-1,1-1 1,-1 1-1,0-1 1,0-1-1,16-6 0,-20 7 9,-1-1-1,0 0 0,0 1 0,0-2 1,0 1-1,0 0 0,-1-1 1,1 1-1,-1-1 0,0 0 0,0 0 1,0 0-1,-1-1 0,0 1 0,1-1 1,-1 1-1,-1-1 0,1 0 1,-1 0-1,1-5 0,0 1 7,-1 1-1,0-1 0,0 0 1,-1 0-1,-1-11 1,1 17 1,0 0 1,-1 0-1,0 0 1,0 0 0,0 0-1,0 0 1,0 0-1,-1 0 1,1 0 0,-1 1-1,0-1 1,0 0-1,0 1 1,0-1 0,0 1-1,-5-4 1,-1 1 11,0 0 0,0 0 0,-1 1 1,0 0-1,0 0 0,0 1 0,0 0 0,0 0 1,-16-1-1,-8 1-13,-48 0 1,74 3-10,1 0-22,1 0 0,-1 1 0,1-1 0,0 1 0,-1 0 0,1 1 0,0-1 0,0 1-1,0 0 1,0 0 0,0 0 0,0 1 0,1 0 0,-1 0 0,1 0 0,0 1 0,0-1 0,0 1 0,0 0-1,0 0 1,1 0 0,0 0 0,0 1 0,-5 9 0,-15 31-1006,12-4-1262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4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7738,'0'0'22906,"1"31"-22890,5 100 21,-6-121-27,1-1-1,0 1 0,0-1 1,1 0-1,0 0 0,1 0 1,6 17-1,4 9 0,-13-34-10,0-1-1,0 1 0,0-1 0,0 0 1,0 1-1,0-1 0,0 1 0,0-1 1,1 0-1,-1 1 0,0-1 1,0 0-1,0 1 0,1-1 0,-1 0 1,0 1-1,0-1 0,1 0 1,-1 1-1,0-1 0,1 0 0,-1 0 1,0 1-1,1-1 0,-1 0 0,1 0 1,-1 0-1,0 0 0,1 1 1,-1-1-1,1 0 0,-1 0 0,0 0 1,1 0-1,-1 0 0,1 0 1,-1 0-1,0 0 0,1 0 0,-1 0 1,1 0-1,-1-1 0,0 1 0,1 0 1,0 0-1,16-14-316,44-71-751,-43 57 338,1 1 0,28-30 0,-45 55 789,-1 0 0,0 1 1,1-1-1,-1 1 0,1 0 0,-1 0 1,1-1-1,0 1 0,0 0 0,-1 0 1,1 0-1,0 1 0,0-1 1,0 0-1,0 1 0,3-1 0,-4 1 7,0 1-1,0-1 0,0 1 1,0-1-1,0 1 0,0-1 1,0 1-1,0 0 0,0-1 0,0 1 1,0 0-1,0 0 0,-1 0 1,1 0-1,0 0 0,-1 0 1,1 0-1,0 0 0,-1 0 1,0 0-1,1 0 0,-1 0 1,1 0-1,-1 0 0,0 0 0,0 0 1,0 2-1,18 87 656,-14-64-699,1 0 0,1-1 0,1 1 0,1-1 0,19 40 0,-24-60-32,-3-5-60,0 1-1,0-1 1,1 1 0,-1-1-1,0 1 1,0-1 0,1 1-1,-1-1 1,0 1 0,1-1-1,-1 1 1,1-1-1,-1 1 1,1-1 0,-1 0-1,0 1 1,1-1 0,-1 0-1,1 0 1,0 1 0,-1-1-1,1 0 1,-1 0 0,1 0-1,-1 1 1,1-1 0,0 0-1,-1 0 1,1 0-1,-1 0 1,1 0 0,-1 0-1,2-1 1,2 1-2830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1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51 442 31479,'0'0'-724,"5"-2"864,5-4-128,1 0 1,-1 0 0,-1-1 0,1 0 0,-1 0 0,0-1 0,-1-1 0,0 0-1,0 0 1,-1 0 0,12-21 0,-12 18 4,0-1 1,-1 0-1,-1 0 0,0-1 1,-1 0-1,0 0 1,-1 0-1,-1 0 0,1-28 1,-2 29 54,-2-1 1,1 1-1,-2 0 0,0-1 1,-5-16-1,6 26-66,0 0 0,-1 1-1,1-1 1,-1 1 0,0-1 0,0 1-1,-1 0 1,1 0 0,0 0 0,-1 0-1,0 0 1,0 1 0,0-1-1,0 1 1,0 0 0,-1 0 0,1 0-1,0 0 1,-1 0 0,0 1 0,1-1-1,-1 1 1,-4-1 0,4 1-20,-1 0 0,0 0 0,1 1 1,-1-1-1,0 1 0,1 0 0,-1 0 0,0 1 0,1-1 1,-1 1-1,0 0 0,-5 2 0,7-1 8,0 0 0,0 0 1,0 0-1,0 0 0,0 0 0,0 1 0,0-1 0,1 1 0,-1 0 1,1 0-1,0-1 0,0 2 0,0-1 0,0 0 0,-2 6 0,-2 6 11,1 0-1,1 1 0,0-1 0,1 1 0,-2 21 0,1 82 83,4-104-73,1 15 5,0-1 1,2 0 0,1 0-1,2 0 1,0 0 0,12 29-1,73 177 42,-87-223-63,-1-1-1,-1 1 0,0-1 0,0 1 0,-1 0 1,-1-1-1,0 1 0,-2 22 0,1-30-7,0 0 0,0-1 0,-1 0 0,1 1 0,-1-1 0,0 0 0,0 0 0,0 1 0,0-2 0,0 1 0,0 0 0,-1 0-1,-3 3 1,-41 27-721,41-30 516,-27 15-1728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1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19276,'0'0'12987,"59"-78"-13187,-9 59 200,10-2-24,8 0-40,3 2-24,19 3-104,-19 2-416,-18 4-3609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1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180 155 31719,'0'0'244,"2"12"-356,0-3 112,0 0 0,0-1 1,0 1-1,1-1 0,1 0 0,-1 0 1,2 0-1,-1 0 0,1-1 0,0 1 1,0-1-1,1 0 0,0-1 1,7 7-1,-7-9-2,1 1 1,-1-1 0,1-1-1,0 1 1,0-1-1,0-1 1,0 1-1,1-1 1,11 2-1,3-2-6,43 1 0,-57-3 8,0-1 0,1 0 0,-1 0 0,0-1 0,0 0 0,0 0 1,-1-1-1,1 0 0,0 0 0,-1-1 0,0 0 0,0 0 0,8-6 0,-10 5 2,0 1 1,0-1-1,0 1 0,-1-1 1,0 0-1,0-1 1,0 1-1,-1-1 0,0 0 1,0 1-1,0-1 1,-1-1-1,0 1 0,0 0 1,0-1-1,1-12 0,-2 11 10,-1 1-1,0-1 1,0 0-1,0 0 1,-3-11-1,2 15-6,0 1 1,-1 0-1,1-1 0,-1 1 0,1 0 1,-1 0-1,0 0 0,0 0 1,-1 0-1,1 1 0,-1-1 1,1 1-1,-7-5 0,-5-3 12,0 1 1,-1 1-1,-1 0 0,1 1 0,-1 1 1,-1 0-1,1 1 0,-1 1 0,-33-4 1,-9 3 11,-88 3 0,147 2-29,-11 1-7,0-1 0,1 2 0,-1-1 1,0 1-1,1 1 0,0 0 0,-1 1 0,-11 5 1,18-7-12,1 0 0,-1 0 1,1 0-1,0 0 0,0 1 0,0-1 1,0 1-1,0 0 0,0 0 1,1 0-1,-1 0 0,1 0 1,0 1-1,0-1 0,0 1 0,0-1 1,1 1-1,0 0 0,-1 0 1,1-1-1,1 1 0,-1 0 1,0 0-1,1 0 0,0 6 0,0-6-40,1-1-1,-1 1 0,1-1 0,0 1 1,-1-1-1,2 1 0,-1-1 0,0 0 1,1 0-1,-1 0 0,1 1 0,0-1 1,0-1-1,1 1 0,-1 0 0,0 0 1,1-1-1,-1 0 0,5 3 1,25 16-1863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1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31743,'0'0'122,"2"27"-278,8 86 240,-10-107-75,1 0-1,-1-1 0,1 1 0,0 0 1,1-1-1,-1 1 0,1-1 1,0 0-1,1 0 0,-1 1 0,1-1 1,0-1-1,6 8 0,2 3-6,-9-11 5,14 19-22,-15-22 18,-1-1 1,0 1-1,0-1 0,1 1 0,-1-1 0,1 1 0,-1-1 0,0 1 1,1-1-1,-1 0 0,1 1 0,-1-1 0,1 1 0,-1-1 0,1 0 1,-1 1-1,1-1 0,-1 0 0,1 0 0,0 0 0,-1 1 0,1-1 0,-1 0 1,1 0-1,0 0 0,-1 0 0,1 0 0,-1 0 0,1 0 0,0 0 1,-1 0-1,2-1 0,-2 0 7,1 0-1,-1 0 1,0 0 0,0-1-1,0 1 1,1 0 0,-1 0 0,0 0-1,0 0 1,-1-1 0,1 1 0,0-2-1,-1-2 14,2-15-12,0 0-1,1 0 1,1 0 0,1 0-1,1 1 1,9-24 0,-11 33-22,1 0 1,1 1-1,-1 0 1,2 0-1,-1 0 1,1 0-1,1 1 1,-1 0 0,1 0-1,1 1 1,0 0-1,0 0 1,17-11-1,-18 15-113,1 0-1,-1 1 1,1-1-1,0 1 1,0 1 0,0 0-1,0 0 1,0 0-1,15 2 1,2-1-1830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1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31511,'0'0'536,"4"2"-528,29 7 0,1-2-1,-1 0 1,1-2 0,0-2 0,47-1 0,129 9-12,-35-3-2020,-144-8-2533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1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8 406 31607,'0'0'363,"-2"26"-314,-2 80-25,3-102-24,1 0 0,0 0 0,0 1 0,1-1 0,-1 0 0,1 0 0,0 0 1,0 0-1,0 0 0,0 0 0,1-1 0,0 1 0,0 0 0,2 4 0,-1-5 0,0-1-1,0 1 1,1 0-1,-1-1 1,0 0-1,1 0 1,-1 0-1,1 0 1,5 1-1,-3 0 1,4 1 1,0 0 0,0-2 1,0 1-1,1-1 0,-1 0 0,0-1 1,1-1-1,12 0 0,-16 0 1,0 0 0,0-1-1,0 0 1,0-1 0,0 1-1,-1-1 1,1 0 0,-1-1-1,1 0 1,-1 0 0,0 0-1,0-1 1,7-5 0,-4 1 16,-1-1 0,1 0 1,-2 0-1,1-1 1,-1 0-1,-1-1 1,0 0-1,-1 0 0,6-14 1,-5 8-245,-2 1 1,0-1 0,-1 0-1,0 0 1,-2 0-1,0-19 1,-1 20-3409</inkml:trace>
  <inkml:trace contextRef="#ctx0" brushRef="#br0" timeOffset="1">572 5 31559,'0'0'597,"2"-2"-606,-2 2 8,0 0 1,0-1-1,0 1 0,0 0 1,0 0-1,1 0 1,-1 0-1,0-1 0,0 1 1,0 0-1,0 0 1,0 0-1,1 0 0,-1 0 1,0 0-1,0-1 1,0 1-1,1 0 0,-1 0 1,0 0-1,0 0 1,0 0-1,0 0 0,1 0 1,-1 0-1,0 0 1,0 0-1,0 0 0,1 0 1,-1 0-1,0 0 0,0 0 1,0 0-1,1 0 1,-1 0-1,0 0 0,0 1 1,0-1-1,1 0 1,-1 0-1,0 0 0,0 0 1,0 0-1,0 0 1,1 1-1,7 13-8,9 31 23,-13-30-6,22 60-3,52 137-72,-58-159-1080,-16-41-354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1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22 31207,'0'0'812,"-18"11"-792,-56 42-5,69-48-14,0 0 0,0 1 1,1-1-1,0 1 1,0 0-1,0 0 0,1 0 1,0 1-1,0-1 1,0 1-1,1 0 0,0-1 1,0 1-1,1 0 1,0 0-1,0 1 0,1 7 1,0-14-2,-2 7-16,2 0 0,-1 0 0,1 0 0,0 0 1,1 0-1,3 14 0,-4-20 11,1 0 0,0 0 0,0 0 0,0 0 0,1 0 0,-1-1 0,0 1 1,1 0-1,-1-1 0,1 1 0,-1-1 0,1 0 0,0 0 0,0 1 0,-1-1 0,1 0 0,0 0 0,0-1 0,0 1 0,0 0 0,0-1 1,0 1-1,0-1 0,1 1 0,-1-1 0,0 0 0,0 0 0,0 0 0,4-1 0,-4 1 1,1 1 0,0-2 0,0 1-1,0 0 1,0 0 0,-1-1 0,1 0 0,0 0 0,0 1-1,-1-1 1,1-1 0,0 1 0,-1 0 0,4-3-1,-3 1 3,0-1 0,0 1 0,0-1-1,-1 1 1,0-1 0,1 0 0,-1 0-1,-1 0 1,3-6 0,0-4 12,0-1 0,-1-1-1,-1 1 1,0 0 0,-1-1 0,-2-26 0,1 20 1,0 15 13,-1 0 0,1 0 0,-1 0-1,-1 0 1,0 1 0,0-1 0,-3-7 0,4 12-14,0-1 1,0 1-1,0 0 0,0 0 1,0 0-1,0 0 0,-1 0 0,1 0 1,-1 0-1,0 1 0,1-1 1,-1 0-1,0 1 0,0 0 0,0-1 1,0 1-1,0 0 0,0 0 1,-1 0-1,1 0 0,0 0 0,0 1 1,-1-1-1,1 1 0,-4-1 1,6 21-47,0-14 30,1 0 0,0 0 0,1 0 0,-1 0 0,1 0 0,0 0 0,1 0 0,0-1 0,-1 1 0,2-1 0,-1 0 1,1 0-1,-1 0 0,1 0 0,1-1 0,-1 1 0,1-1 0,6 5 0,-2-2-51,1 0 0,0-1-1,-1-1 1,2 1 0,-1-1-1,1-1 1,-1 0 0,23 5-1,0-4-562,-7-4-811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1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31 31719,'0'0'184,"-2"25"-151,-4 80-26,6-97-19,-1 1 1,1-1-1,2 17 0,-2-25 11,0 1 0,1 0-1,-1-1 1,0 1-1,1-1 1,-1 1 0,0-1-1,1 1 1,-1-1-1,1 1 1,-1-1-1,1 1 1,-1-1 0,1 1-1,-1-1 1,1 0-1,-1 1 1,1-1-1,0 0 1,-1 0 0,1 1-1,-1-1 1,1 0-1,0 0 1,-1 0 0,1 0-1,0 0 1,-1 0-1,1 0 1,0 0-1,-1 0 1,1 0 0,0 0-1,1-1 3,-1 0-1,0 1 0,0-1 1,1 0-1,-1 0 1,0 0-1,0 0 1,0 0-1,0 0 1,0 0-1,0 0 0,0 0 1,-1 0-1,1-1 1,0 1-1,-1 0 1,1-1-1,-1 1 1,1 0-1,-1-1 0,1 1 1,-1-2-1,3-4 5,3-7-3,0 1 0,1 0 0,1 0 0,0 1 0,1-1 1,0 2-1,16-16 0,-17 20-4,0 0 1,0 1-1,0 0 1,1 1-1,-1 0 1,1 0-1,1 0 1,-1 1-1,0 1 1,1 0-1,0 0 1,11-1-1,19 0-256,0 2 1,1 1-1,-1 2 1,45 7-1,-26 2-3052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11 111 30487,'0'0'862,"-7"0"-1108,4 0 243,4 0-21,6 0 23,11 0 0,-1 0 0,1-1 1,0 0-1,-1-2 1,0 0-1,20-6 1,37-22-1,39-12-54,-96 38 55,0 1 1,1 0-1,-1 2 1,34-2-1,-48 4 1,7-1 2,0 1 0,0 0 0,-1 1-1,1 0 1,0 1 0,0 0 0,0 0 0,16 7 0,-16-4 2,5 3-1,0-1 0,1 0 0,0-1 0,0-1 0,1 0 0,0-1 0,25 2 0,-7-5 29,1-2-1,-1-1 1,0-2-1,40-10 1,-54 9-28,0 2 0,0 0 0,0 1 0,31 2 0,-39 1-2,1 0-1,0 1 0,-1 1 0,1 0 0,-1 1 0,0 0 1,22 11-1,-17-5-12,1-2 1,27 9 0,-39-14-23,1-1 0,0-1 1,0 1-1,-1-2 1,1 1-1,0-1 0,0 0 1,0 0-1,11-3 1,5-5-850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1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31575,'0'0'262,"5"-8"-292,17-24 43,-21 30-12,1 1 0,-1 0 0,1 0 0,0 0 0,-1 0 0,1 1 0,0-1 0,0 0-1,-1 1 1,1-1 0,0 1 0,0-1 0,0 1 0,0 0 0,0 0 0,0 0 0,0 0 0,0 0 0,-1 1 0,1-1 0,0 0-1,3 2 1,0-1 1,6 2 9,1 0 1,-1 1-1,1 0 0,11 7 1,8 3-7,199 90 18,-219-98-19,1 0-1,-2 1 1,1 1 0,-1 0-1,0 0 1,10 12-1,-17-18-1,-1 0 0,0 1-1,0 0 1,0-1-1,0 1 1,-1 0 0,1 0-1,-1 0 1,0 0-1,0 0 1,0 0 0,0 0-1,0 0 1,0 0-1,-1 1 1,0-1 0,0 0-1,0 0 1,0 1-1,0-1 1,0 0 0,-1 0-1,0 0 1,0 1-1,0-1 1,0 0-1,0 0 1,0 0 0,-1 0-1,-1 3 1,-4 2 11,1 0-1,-1-1 1,0 1 0,0-1 0,-15 10 0,-47 30 28,58-41-34,-246 138 103,251-140-190,-39 21 156,42-23-197,0 0 1,0 0 0,0 1-1,1-1 1,-1 1-1,1-1 1,-1 1 0,1 0-1,0 0 1,0 0 0,-2 4-1,3-1-3518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4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36 25189,'0'0'6114,"2"-6"-5885,2-17-126,-2 17-43,-11 6-40,6-1-26,0 1 0,0 0 0,0 0 1,0 1-1,0-1 0,1 1 0,-1-1 1,0 1-1,0 0 0,1 0 0,-1 0 0,1 0 1,-1 1-1,1-1 0,-1 1 0,1-1 1,0 1-1,0 0 0,-1 0 0,1 0 0,1 0 1,-1 0-1,0 1 0,0-1 0,1 1 1,-2 2-1,-1 4-42,0 1-1,0-1 1,1 1 0,0 0 0,1 0-1,0 0 1,1 1 0,0-1 0,1 0-1,0 0 1,2 19 0,-1-26 14,0 1 0,0-1 1,0 1-1,0-1 0,1 1 0,0-1 1,-1 0-1,1 0 0,0 0 0,1 0 1,-1 0-1,0 0 0,1-1 0,0 1 1,0-1-1,0 1 0,0-1 0,0 0 0,6 2 1,5 4-53,1-1 1,0 0-1,18 4 0,-3-3-9,-1-2-1,43 3 0,-67-8 99,-4-1 11,0 0-1,0 0 0,0 1 1,0-1-1,0 0 0,0 1 1,0-1-1,0 0 0,0 1 0,0-1 1,0 1-1,0 0 0,0-1 1,-1 1-1,1 0 0,0-1 1,0 1-1,-1 0 0,1 0 1,0 0-1,-1-1 0,1 1 0,-1 0 1,1 0-1,-1 0 0,0 0 1,1 0-1,-1 0 0,0 0 1,0 0-1,1 0 0,-1 0 1,0 0-1,0 0 0,0 0 0,0 0 1,-1 0-1,1 0 0,0 1 1,0-1-1,-1 0 0,0 1 1,0 3 16,0-1 1,-1 0-1,1 0 1,-1 0-1,0 0 1,-1 0-1,1-1 1,-1 1-1,-3 4 1,-16 12-46,0-2 1,-2 0 0,0-1-1,-49 26 1,67-41-189,0 1 0,-1-1 0,1 0 0,-1-1 0,1 1 0,-1-1 0,0-1 0,1 1 0,-13-2 0,18 1 134,-15 0-4639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1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27 31367,'0'0'449,"-24"-4"-712,-80-14 281,97 17-17,1-1 1,-1 2 0,0-1-1,1 1 1,-1 0 0,0 0-1,0 1 1,1 0-1,-1 0 1,1 1 0,-1 0-1,1 0 1,-1 0 0,1 1-1,0 0 1,0 0 0,-11 8-1,3-2 19,4-3 20,0 0 0,0 1 0,1 1 0,-15 14 0,20-18-30,1 0 0,-1 1 1,1 0-1,0-1 0,0 1 0,1 0 1,-1 0-1,1 0 0,0 1 1,1-1-1,-1 1 0,0 7 1,1-6-12,0 0 0,1 0 0,0 0 0,0 0 0,1 0 0,-1 0 0,2 0 0,-1 0 0,5 13 0,-4-16-1,0 1-1,1-1 1,0 1-1,0-1 1,0 0-1,0 0 1,1 0-1,-1-1 1,1 1-1,0-1 1,0 0-1,1 0 1,-1 0-1,7 3 1,3 0 3,-1 0 0,1-2 0,0 1 0,0-2 0,0 0 0,1 0 0,15 0 0,105-3 25,-112-1-26,1 0-60,0-2 0,0 0-1,0-2 1,0-1-1,-1-1 1,0-1-1,0 0 1,-1-2-1,0-1 1,-1-1-1,0 0 1,-1-2-1,30-25 1,-12 3-1253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1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31311,'0'0'608,"1"12"-751,12 128 213,9 72 90,-16-174-138,2-1 0,1 0 1,21 54-1,-26-82-101,-1-1 1,1 0-1,1 0 1,-1-1-1,1 1 1,12 12-1,-16-18 46,1-1 0,-1 0 0,1 1 0,-1-1 0,1 0 0,0 0 0,-1 0 0,1 0 1,0 0-1,0-1 0,-1 1 0,1 0 0,0-1 0,0 1 0,0-1 0,0 0 0,0 0 0,0 0 0,0 0 0,0 0 0,0 0 0,0 0 0,0-1 0,-1 1 0,1-1 0,0 1 0,0-1 0,0 0 0,0 0 0,-1 1 0,1-1 0,0 0 0,-1-1 0,1 1 0,-1 0 0,1 0 0,1-3 0,17-18-1845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36 308 30775,'0'0'1257,"9"23"-1219,29 72-14,-33-82-21,1-1 0,0 1 1,1-2-1,0 1 1,11 12-1,8 13-43,-25-35-626,-11-8 25</inkml:trace>
  <inkml:trace contextRef="#ctx0" brushRef="#br0" timeOffset="1">0 1 31807,'0'0'400,"89"21"-648,-29 14 16,-13-6-456,1-2-1793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31183,'0'0'782,"-27"13"-708,-89 43-19,108-52-48,0-1 0,0 1 0,1 1 0,-1 0 0,1 0 0,0 0 0,0 1 1,-8 9-1,13-11-10,0 0 1,0-1-1,0 1 1,1 0-1,0 0 1,0 0-1,0 0 1,0 0-1,1 0 1,-1 0-1,1 1 1,0-1-1,1 4 1,-1-5-3,0 0-1,0 0 1,1 0 0,-1 0 0,1 0 0,0 0-1,0 0 1,0 0 0,0-1 0,0 1 0,0 0-1,1-1 1,0 1 0,-1-1 0,1 1 0,3 2 0,-1-2-2,0 1 1,1 0 0,-1-1 0,1 0 0,0 0 0,0-1 0,0 1 0,7 1 0,4 1-29,0-1 0,0 0 0,1-1 0,0-1 0,19 0-1,-21-2-97,-1 0-1,1-1 0,-1 0 0,1-1 1,-1-1-1,25-7 0,13-15-1309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1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31527,'0'0'552,"-7"24"-583,0-2 44,2-9-8,0 0-1,1 1 1,1-1-1,0 1 1,1 0-1,1 0 1,0 0-1,0 0 1,2 1-1,1 13 1,3-2-3,2 1 1,0-1-1,1-1 0,2 1 1,1-2-1,0 1 0,2-2 1,1 1-1,1-2 0,1 0 1,0-1-1,29 28 1,-42-46-9,0 0 0,1-1 1,-1 1-1,1-1 0,0 0 1,0 0-1,-1 0 0,1 0 1,0-1-1,1 1 0,-1-1 1,0 0-1,8 1 0,-9-2 3,-1-1 0,1 1-1,0 0 1,-1 0-1,1-1 1,0 0 0,-1 0-1,1 1 1,-1-1 0,1-1-1,-1 1 1,0 0-1,1-1 1,-1 1 0,0-1-1,0 1 1,0-1 0,0 0-1,0 0 1,0 0 0,2-5-1,-2 5 3,4-6-4,0-1-1,0 0 0,-1-1 1,7-15-1,-10 34 8,0 0 1,1 0-1,1-1 1,0 1-1,6 11 0,-3-8 11,0 0-1,1-1 1,1 1-1,0-2 1,0 1-1,1-1 0,0-1 1,0 1-1,1-2 1,14 9-1,-19-13-101,0-1 0,1 1 0,-1-1 0,1 0 0,0-1 0,0 0 0,0 0 0,1 0 0,-1-1 0,0 0 0,0 0 0,1-1 0,-1 0 0,1 0 0,-1-1 0,0 0 0,1 0 0,-1-1 0,0 0 0,11-4 0,16-14-4683</inkml:trace>
  <inkml:trace contextRef="#ctx0" brushRef="#br0" timeOffset="1">966 332 23869,'0'0'0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20644,'-97'55'6665,"95"-53"-6452,0-1 0,0 0 0,0 1 0,0-1 0,0 1 0,1-1 0,-1 1 0,0 0 0,-1 3 0,3 6 377,1-7-278,2 9-88,1 0-1,0-1 0,0 1 1,1-1-1,1 0 0,11 19 1,-1-1-146,22 53 2,-38-102-978,-5-2-1293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31327,'0'0'792,"128"5"-1288,-75 14-256,-5-1-4121</inkml:trace>
  <inkml:trace contextRef="#ctx0" brushRef="#br0" timeOffset="1">529 316 29246,'0'0'2383,"7"15"-2471,22 47 60,-28-60 23,0 0-1,0 0 0,0 1 1,0-1-1,1-1 0,-1 1 1,1 0-1,-1 0 0,1 0 1,0-1-1,-1 1 0,1-1 0,0 0 1,0 1-1,0-1 0,0 0 1,0 0-1,0 0 0,0 0 1,1-1-1,-1 1 0,0 0 1,0-1-1,1 0 0,-1 1 1,0-1-1,1 0 0,-1 0 1,0 0-1,1-1 0,2 0 0,6 1-68,161-3 214,-101 14-574,-47-11-507,0 0-1171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 30655,'0'0'1355,"-2"13"-1349,0 5-9,0-1-19,0 0 0,1 19 0,1-34 4,0-1 0,0 1 0,0 0 0,0 0 0,1-1 0,-1 1 0,0 0 0,1-1 0,0 1 0,-1-1 0,1 1 0,0 0 0,0-1 0,-1 1 0,1-1 0,1 0 0,-1 1 0,0-1 0,0 0 0,0 0 0,1 0 0,-1 0 0,0 0 0,1 0 0,-1 0 0,1 0 0,-1 0 0,1-1 0,0 1 0,-1 0 0,1-1 0,0 0 0,-1 1 0,1-1 0,0 0 0,0 0 0,-1 0 0,1 0 0,0 0 0,-1 0 0,4-1 0,-4 0 16,0 1 0,-1 0 0,1-1 0,0 1-1,-1 0 1,1-1 0,0 1 0,-1-1 0,1 1 0,-1-1 0,1 1 0,-1-1 0,1 1 0,-1-1 0,0 0 0,1 1 0,-1-1 0,0 0 0,1 1 0,-1-1 0,0 0 0,0 1 0,0-1 0,1 0 0,-1 0 0,0 1 0,0-2 0,0-25 1,0 20-4,1-15 7,0 17 49,-1-1 0,1 0 0,-1 1 0,0-1 0,-1 0 1,1 1-1,-1-1 0,0 1 0,-1-1 0,1 1 0,-1-1 1,-5-8-1,7 14-51,0 0 1,0 0-1,0 0 1,0 0-1,0 0 0,0 0 1,-1 0-1,1 0 1,0 0-1,0 0 1,0 0-1,0 0 1,0 0-1,0 0 1,-1 0-1,1 0 0,0 0 1,0 0-1,0 0 1,0 0-1,0 0 1,0 0-1,0 0 1,0 0-1,-1 1 0,1-1 1,0 0-1,0 0 1,0 0-1,0 0 1,0 0-1,0 0 1,0 0-1,0 0 0,0 0 1,0 1-1,0-1 1,0 0-1,-1 0 1,1 0-1,0 0 1,0 0-1,0 0 0,0 1 1,0-1-1,0 0 1,0 0-1,0 0 1,0 0-1,0 0 1,0 0-1,0 1 0,0-1 1,1 0-1,-1 0 1,0 0-1,0 0 1,0 0-1,0 0 1,0 0-1,0 0 1,0 1-1,0-1 0,0 0 1,0 0-1,0 0 1,1 4 3,-1 0-1,1-1 0,0 1 0,-1-1 0,2 1 1,-1 0-1,0-1 0,1 0 0,-1 1 0,4 3 0,26 35 74,-16-22-52,76 92 44,-49-63-55,-2 1-1,42 73 0,-77-114-12,0 0 0,-1 0 0,-1 0 0,1 0 0,-1 1 0,-1-1 0,0 1 1,0 0-1,-1 0 0,0 14 0,-1-21-1,-1 1 0,1-1 0,-1 0 0,0 0 0,0 1-1,0-1 1,0 0 0,0 0 0,-1 0 0,0 0 0,1 0 0,-1-1 0,0 1 0,0 0 0,-1-1 0,1 0 0,0 1 0,-1-1 0,0 0 0,1 0-1,-1 0 1,-3 1 0,-5 3-36,0 0-1,-1-1 0,0-1 1,0 0-1,-13 3 0,-137 17-1084,90-17-541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16 30463,'0'0'554,"-8"-3"-816,-2 0 296,0 0 0,-19-3 0,24 6-13,1-1 0,0 1-1,-1 0 1,1 0 0,-1 1-1,1-1 1,-1 1 0,1 0-1,0 0 1,0 0 0,-8 4-1,-5 6 27,0 0-1,1 1 0,0 1 1,1 0-1,0 1 1,1 0-1,1 1 0,-19 29 1,29-39-45,0 1 1,0-1-1,0 1 0,1 0 1,0 0-1,-2 9 1,4-13-8,-1 1 0,1-1 0,0 0 1,0 0-1,0 1 0,0-1 0,0 0 1,0 0-1,1 1 0,-1-1 0,1 0 0,-1 0 1,1 1-1,0-1 0,0 0 0,0 0 1,0 0-1,0 0 0,1 0 0,-1-1 0,3 4 1,2 0 1,0-1 1,1 0 0,-1 0-1,1 0 1,0-1-1,0 0 1,12 3 0,56 12 33,-67-16-27,87 13 26,-55-10-18,1 3 1,71 21 0,-111-29-14,1 1 0,0-1 1,-1 1-1,1 0 0,0 0 0,-1 0 1,1 0-1,-1 0 0,1 0 1,-1 0-1,1 0 0,-1 0 1,0 1-1,0-1 0,0 1 0,0-1 1,2 3-1,-3-3 6,0 0 0,0 1 0,1-1 0,-1 0 0,0 0 0,0 0-1,0 0 1,-1 1 0,1-1 0,0 0 0,0 0 0,-1 0 0,1 0 0,0 0 0,-1 0 0,1 0 0,-1 0 0,0 0 0,1 0-1,-2 1 1,-3 4 22,0-1 0,0 0 0,-1 0 0,1 0 0,-1-1-1,0 0 1,-8 3 0,-35 20 28,-2-3 1,-62 20-1,82-34-47,0-2 1,0 0-1,-1-3 0,0 0 1,-40 0-1,71-5-20,0 0 0,0 0 1,0 0-1,0 0 0,0 0 0,1 0 0,-1 0 0,0 0 0,0 0 0,0-1 1,0 1-1,0 0 0,1 0 0,-1-1 0,0 1 0,0-1 0,0 1 0,1-1 1,-1 1-1,0-1 0,1 1 0,-1-1 0,0 0 0,1 1 0,-1-1 0,1 0 1,-1 1-1,1-1 0,-1 0 0,1 0 0,0 0 0,-1 1 0,1-1 0,0 0 0,0-1 1,0 0-77,0-1-1,0 1 1,0-1 0,1 1 0,-1-1 0,1 1 0,0-1 0,-1 1 0,1 0 0,1-1 0,-1 1 0,2-3 0,23-24-2326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178 250 28854,'0'0'1906,"23"0"-1669,72 0-57,-90 0-167,1-1-1,-1 0 0,0 0 1,0 0-1,0-1 0,1 0 1,-2 0-1,1 0 0,0 0 1,0-1-1,-1 0 0,1 0 1,-1 0-1,6-6 0,1 0 5,5-4 4,0-1 0,25-27 0,-37 35-16,0 1-1,0 0 0,0-1 1,0 0-1,-1 0 1,0 0-1,0 0 1,-1-1-1,1 1 1,-2-1-1,1 1 1,1-10-1,-3 14 3,0 1 1,0-1-1,0 0 0,0 1 1,0-1-1,0 0 0,-1 1 1,1-1-1,-1 0 0,1 1 1,-1-1-1,1 1 0,-1-1 1,0 1-1,0-1 0,0 1 1,0 0-1,0-1 0,0 1 1,0 0-1,0 0 0,-1 0 1,1 0-1,0 0 0,-1 0 1,1 0-1,0 0 0,-1 0 1,1 1-1,-1-1 0,-2 0 1,-5-1 23,0 0 0,0 1 0,0 0 0,-17 1 0,11-1-6,0 1-16,-1-1 0,0 2 0,0 0 1,1 1-1,-1 1 0,1 0 0,-1 1 1,1 1-1,0 0 0,-26 14 0,24-9-1,0 0 0,1 2 0,0 0 0,1 0-1,0 2 1,1 0 0,-22 27 0,30-31-5,0-1-1,0 1 1,1 0 0,0 0-1,1 0 1,0 1 0,0 0-1,1 0 1,1 0 0,0 0-1,0 0 1,1 0 0,1 0-1,0 1 1,1 12 0,0-19-2,0 1-1,0 0 1,1-1 0,-1 1 0,1-1 0,1 1 0,-1-1 0,1 0 0,0 0 0,0 0 0,0 0 0,5 4 0,-2-2-1,0-1 0,1 1 0,0-2 0,0 1 0,1-1 1,0 0-1,9 4 0,2-1-3,0-1 0,1 0 1,0-2-1,0 0 0,1-1 1,25 2-1,-9-4-31,0-1 0,53-5-1,-68 2-108,0-2 0,0-1-1,-1 0 1,1-2 0,24-11-1,8-9-1275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4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29366,'0'0'1322,"6"10"-1542,6 14 358,-1 1 0,-1 0 0,-2 0 0,9 38 1,59 341 137,-76-402-386,0 0-1,1 0 1,-1 0 0,0 0 0,0 0 0,0 0 0,0 0-1,-1 0 1,0 3 0,-5-4-1337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31319,'0'0'785,"10"18"-831,75 137 96,-78-138-46,-4-11-3,-1 0 0,1 0 0,1 0 0,-1-1 0,1 1 0,6 7 0,-10-13 0,0 0-1,0 0 1,0 0 0,1 1-1,-1-1 1,0 0 0,0 0-1,0 0 1,0 0 0,1 0-1,-1 0 1,0 0 0,0 0 0,0 0-1,1 0 1,-1 0 0,0 0-1,0 0 1,0 0 0,1 0-1,-1 0 1,0 0 0,0 0-1,0 0 1,1 0 0,-1 0-1,0 0 1,0 0 0,0 0 0,1 0-1,-1 0 1,0 0 0,0 0-1,0-1 1,0 1 0,1 0-1,-1 0 1,0 0 0,0 0-1,0 0 1,0-1 0,0 1 0,0 0-1,1 0 1,-1 0 0,0-1-1,0 1 1,0 0 0,0 0-1,0 0 1,0-1 0,0 1-1,3-13 43,-3 12-42,1-8-36,1-1-1,0 1 1,1 0 0,0 0-1,0 0 1,1 0 0,0 0 0,0 1-1,1 0 1,0-1 0,1 2 0,0-1-1,0 1 1,1 0 0,-1 0-1,2 1 1,-1 0 0,1 0 0,-1 0-1,2 1 1,13-7 0,2 1-383,1 2 1,-1 0-1,33-7 1,-18 7-1258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24637,'0'0'7303,"1"26"-7278,3 81-9,-4-102-13,1 1-1,-1-1 0,1 0 0,0 1 0,0-1 0,1 0 0,0 0 0,0 1 0,0-2 0,0 1 0,1 0 0,0 0 0,0-1 0,0 1 0,1-1 0,-1 0 0,1 0 0,0 0 0,0-1 0,7 6 0,-6-6-3,2 3 0,0-1 0,1 0 0,0-1 0,0 1 0,0-2-1,0 1 1,1-1 0,0 0 0,-1-1 0,1 0 0,0 0 0,0-1 0,0 0 0,12-1 0,-19 0 2,1-1 1,0 0-1,0 0 1,-1 0-1,1 0 0,-1 0 1,1-1-1,-1 1 1,1-1-1,-1 0 1,0 1-1,0-1 0,0 0 1,0 0-1,0-1 1,0 1-1,0 0 1,-1-1-1,1 1 0,-1-1 1,2-2-1,5-12 6,12-33 1,-18 45-7,12-37-9,-10 26-17,1 1 0,0 0 0,1 0-1,1 0 1,0 1 0,14-19-1,-19 30-72,0 1 0,0 0-1,0 0 1,1 0-1,-1 0 1,1 0 0,-1 0-1,1 1 1,0-1-1,0 1 1,0 0-1,0-1 1,0 2 0,5-3-1,7 3-1328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101 218 31087,'0'0'516,"22"-11"-399,71-34-58,-89 43-56,0 0 0,1-1 0,-1 1-1,0-1 1,-1 0 0,1 0 0,0 0 0,-1-1 0,0 1 0,0-1 0,0 0 0,0 1 0,0-2 0,-1 1 0,1 0 0,-1 0-1,-1-1 1,1 1 0,0-1 0,-1 0 0,0 1 0,0-1 0,-1 0 0,1 0 0,-1-8 0,0 11 4,0 0-1,0 0 1,-1 0 0,1 0 0,-1 0 0,1 0-1,-1 0 1,0 0 0,1 1 0,-1-1 0,0 0-1,0 0 1,0 1 0,-1-1 0,1 0 0,0 1-1,-1-1 1,1 1 0,0 0 0,-1-1 0,0 1-1,1 0 1,-1 0 0,0 0 0,0 0-1,1 0 1,-1 1 0,0-1 0,-4 0 0,-4-2 3,-1 1 0,0 1-1,1 0 1,-15 0 0,15 1-6,-3-1 2,0 1 0,1 0 0,-1 1-1,0 0 1,1 2 0,-14 2 0,22-3-6,1-1 1,0 0 0,-1 1 0,1 0 0,0-1-1,0 1 1,-1 1 0,2-1 0,-1 0 0,0 1 0,0-1-1,1 1 1,-1 0 0,1 0 0,0 0 0,0 0-1,0 0 1,1 1 0,-1-1 0,1 0 0,-1 1-1,1-1 1,0 1 0,0 0 0,0 3 0,0 5-1,0-1 1,0 1 0,1-1 0,2 18 0,-1-23-1,0 0 1,0-1-1,1 1 1,-1-1-1,1 0 1,1 1-1,-1-1 1,1 0-1,0 0 0,5 7 1,1-2-2,0 0 0,1-1 0,0-1 0,0 0 0,0 0 0,1-1 0,1 0 0,-1 0 0,23 8 0,-17-9-48,1-1 0,0 0 1,0-2-1,1 0 0,-1 0 1,27-1-1,-41-2-80,0 0 1,1 0-1,-1 0 0,0-1 0,1 0 0,-1 0 1,0 0-1,0 0 0,1 0 0,-1-1 0,0 0 1,-1 0-1,7-3 0,12-16-4383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31407,'0'0'420,"6"24"-387,22 73-8,-12-56-10,-3-24-12,-6-9-3,-6-8 4,-1 1 0,1-1 0,-1 0-1,0 1 1,1-1 0,-1 1 0,1-1 0,-1 1 0,1-1 0,-1 0 0,1 0 0,-1 1 0,1-1-1,-1 0 1,1 0 0,0 1 0,-1-1 0,1 0 0,-1 0 0,1 0 0,0 0 0,-1 0 0,1 0-1,-1 0 1,1 0 0,0 0 0,-1 0 0,1 0 0,-1 0 0,1-1 0,-1 1 0,1 0 0,0 0-1,-1-1 1,1 1 0,-1 0 0,1-1 0,-1 1 0,1 0 0,-1-1 0,1 1 0,-1-1 0,0 1 0,1-1-1,-1 1 1,1-1 0,15-33 28,-10 21-32,1 0-228,1 1 1,0-1-1,1 2 1,0-1-1,1 1 1,1 1-1,-1 0 1,2 0-1,-1 1 1,1 1-1,19-10 1,-1 3-6700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28486,'0'0'3343,"-2"0"-3299,-17 1-53,1 1-1,0 1 1,-20 6-1,-5 0 28,36-8-2049,7 1 143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6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31527,'0'0'297,"5"14"-638,6 16 483,27 50 1,-27-60-115,11 20 7,1 0 1,39 48 0,-61-87-37,-1-1 0,0 1 0,1-1 0,-1 1 0,1-1 0,-1 1 0,1-1 0,-1 1 0,1-1 0,0 0 0,-1 1 0,1-1 0,-1 0 0,1 1 0,0-1 0,-1 0 0,1 0 0,0 0 0,-1 0 0,1 1 0,0-1 0,-1 0 0,1 0 0,0 0 0,-1 0 0,1-1 0,0 1 0,-1 0 0,1 0 0,0 0 0,-1-1 0,1 1 0,-1 0 0,1 0 0,0-1 0,-1 1 0,2-1 0,16-20-42,-14 15 45,12-13-151,1 0 1,1 2-1,28-22 0,-39 33 9,1 1 0,0 0-1,0 1 1,1-1 0,-1 2-1,1-1 1,0 1 0,-1 1-1,1-1 1,1 1 0,-1 1-1,15-1 1,-13 1 116,0 1-1,1 0 1,-1 1 0,0 0 0,0 1-1,1 0 1,-1 1 0,0 0 0,-1 0-1,18 9 1,-16-6 255,0-1 0,1-1-1,0 0 1,-1 0 0,1-2 0,0 1-1,0-2 1,0 0 0,27-1-1,-39 0-216,1 0 0,0-1-1,-1 1 1,1-1-1,0 0 1,-1 1 0,1-1-1,-1 0 1,1 0-1,-1 0 1,1 0-1,-1 0 1,0 0 0,1 0-1,-1-1 1,0 1-1,0 0 1,0-1 0,0 1-1,0-1 1,0 1-1,-1-1 1,1 1 0,0-1-1,-1 0 1,1 1-1,-1-1 1,0 0 0,1 1-1,-1-3 1,2-8 25,0 0 0,-1-25 0,-1 35-29,0 0-11,0 0 0,0 0 0,-1 0 1,1 0-1,0 0 0,-1 0 0,1 0 1,-1 1-1,0-1 0,1 0 0,-1 0 1,0 1-1,0-1 0,0 0 0,-1 1 1,1-1-1,0 1 0,-2-2 0,0 0-3,0 1 0,-1 0 0,1 0 0,0 1-1,0-1 1,-1 1 0,1 0 0,-1 0 0,-4-1-1,-7-1-13,-1 2 0,1 0-1,-27 2 1,35-1 17,3 0 3,0 0 1,0 0-1,0 1 1,0 0 0,0 0-1,1 0 1,-1 0-1,0 0 1,0 1-1,1-1 1,-1 1-1,1 0 1,-1 0-1,1 1 1,0-1-1,0 1 1,0-1 0,0 1-1,0 0 1,1 0-1,-1 0 1,1 1-1,-3 4 1,1 0 4,1 0 0,0 0 0,1 1 0,0-1 0,0 1 0,1-1 1,0 1-1,0 0 0,2 16 0,-1-19-6,1 0 0,1 0 1,-1 0-1,1 0 0,0 0 0,0 0 1,0-1-1,1 1 0,0-1 0,0 0 1,1 1-1,-1-1 0,1-1 0,0 1 1,1 0-1,-1-1 0,1 0 1,-1 0-1,1-1 0,1 1 0,-1-1 1,8 4-1,1 0-2,1 0 1,0-2-1,1 1 1,0-2 0,-1 0-1,2-1 1,23 2-1,-27-4-3,62 1-44,-67-2 24,0-1-1,0 0 1,0 0-1,-1-1 1,1 0-1,0-1 1,11-5-1,-2-3-220,-1 0 0,0-1 0,-1-1 0,-1 0 0,15-17 0,11-16-2387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31367,'0'0'717,"-4"5"-709,0 0-6,0 0 0,1 0 0,0 1 0,0-1 0,1 1 0,-1-1 0,1 1 0,0 0 0,1 0 0,-1 0 0,0 8-1,-1 16 15,1 34 0,1-42-16,-1 76 23,18 171 1,-12-242-49,0-5-128,1 36 0,-6-58 28,0 0-1,0 0 1,0 0 0,0 1 0,0-1 0,0 0 0,0 0-1,0 0 1,0 0 0,0-1 0,-1 1 0,1 0 0,-1-1-1,-18-8-2218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31639,'0'0'448,"131"-13"-768,-77 5 328,2-3-8,0 3-88,19-8-96,-19 5-376,-5-2-2169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31831,'0'0'138,"-4"25"-199,-11 80 97,14-100-33,0-1 0,0 1-1,1 0 1,0 0 0,0-1 0,0 1-1,1 0 1,-1 0 0,1-1 0,0 1 0,1 0-1,-1-1 1,1 1 0,0-1 0,0 1-1,0-1 1,1 0 0,-1 0 0,1 0-1,0 0 1,0-1 0,5 5 0,2 4 4,-3-5-5,0 0 0,0 0 0,0 0-1,1-1 1,0 0 0,1 0 0,9 5 0,-12-8-5,0-1 1,0 1-1,0-1 0,0-1 1,0 1-1,1-1 0,-1 0 0,0 0 1,1-1-1,-1 0 0,0 0 1,10-2-1,-12 1-1,1-1-1,-1 1 1,1-1 0,-1 0 0,0-1 0,0 1 0,0-1-1,0 1 1,0-1 0,0-1 0,-1 1 0,1 0-1,-1-1 1,0 0 0,3-4 0,5-9-47,0 0 1,10-21-1,-14 24 32,-1-1 0,0 0 0,0 0 0,-2 0 0,0-1-1,-1 0 1,0 1 0,1-31 0,-4 45 319,0 19-240,0-10-54,1 0 0,0 0 0,1 0 1,0 0-1,0 0 0,1 0 0,0-1 0,0 1 0,1-1 0,0 0 0,0 0 0,9 10 0,-7-8-12,1-2 0,0 1 0,0-1 0,1 0 0,-1 0 0,2-1 0,-1 0 0,1-1 0,17 9 0,-22-13-69,0 0 0,0 0 0,0 0 0,0 0 0,0-1 0,0 0 0,7 0 0,-9 0-7,5 0-901</inkml:trace>
  <inkml:trace contextRef="#ctx0" brushRef="#br0" timeOffset="1">694 100 30374,'0'0'1567,"0"22"-1608,0 115 46,0-102 22,7-36-88,1-14 39,0 0 0,9-22 0,12-25-70,-20 49-93,0 1-1,1 0 0,1 0 0,0 1 0,0 0 0,1 1 0,1 1 0,-1 0 0,22-12 0,-9 7-1590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29918,'0'0'2015,"1"25"-1977,3 77-19,-4-99-20,0 1 1,0-1 0,1 0 0,-1 0 0,1 1 0,0-1 0,0 0 0,0 0 0,0 0 0,0 0 0,3 3 0,-4-5-2,1 0 0,-1-1-1,1 1 1,0 0-1,-1-1 1,1 1-1,0-1 1,-1 1-1,1-1 1,0 0 0,0 1-1,0-1 1,-1 0-1,1 1 1,0-1-1,0 0 1,0 0-1,-1 0 1,1 0-1,0 0 1,0 0 0,0 0-1,0 0 1,0 0-1,0 0 1,4-2-7,-1 0 0,0 1 0,0-2 0,0 1 0,-1 0 0,1-1 0,0 0 0,5-6 1,-6 7 18,25-24-29,-17 14-14,0 1-1,2 1 1,-1 0 0,28-16 0,-38 25 37,-1 0 0,1 0 0,0 0 1,0 1-1,-1-1 0,1 0 0,0 1 0,0 0 1,0-1-1,0 1 0,0 0 0,0 0 0,0 0 1,0 0-1,-1 0 0,1 1 0,0-1 0,0 0 1,0 1-1,0 0 0,0-1 0,-1 1 0,1 0 1,0 0-1,-1 0 0,1 0 0,-1 0 0,1 0 0,-1 1 1,1-1-1,2 3 0,1 4 34,0 0 1,0 0-1,-1 0 0,0 1 0,4 12 0,3 7-21,-8-23-36,0 2 35,0-1 0,0 1 0,1-1 0,8 11 0,-10-15-58,0-1 0,0 1 0,1 0 0,-1-1 0,0 1-1,1-1 1,-1 1 0,1-1 0,-1 0 0,1 0 0,0 0 0,-1-1 0,1 1 0,0-1 0,4 1 0,8-1-1143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34:3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13 25798,'0'0'4071,"-5"28"-3509,-14 88-126,16-104-341,2 1 1,0 0 0,0 17 0,2-15-33,-1-12-53,0 1 0,0-1-1,0 0 1,1 1-1,0-1 1,-1 0-1,1 1 1,1-1 0,-1 0-1,0 0 1,1 0-1,-1 0 1,1 0-1,0 0 1,0 0 0,0-1-1,5 5 1,-3-3-10,1-1 1,0 0-1,0 1 0,1-1 1,-1-1-1,0 1 1,1-1-1,0 0 0,7 1 1,12 2-49,-1-2 1,0-1-1,47-2 1,-68 0 42,11-1-7,0 0 1,0-2-1,0 1 1,0-2-1,0 0 1,-1 0 0,1-2-1,-1 1 1,15-10-1,-12 5 3,-1 0 0,-1 0 0,0-1-1,0-1 1,-1 0 0,-1-1 0,12-16 0,-20 24 17,0-1 0,-1 0 0,0 0 0,0 0 0,0-1 0,-1 1 0,0 0 0,0-1 0,1-11 0,-1 2-7,-1 0 1,-2-31 0,-3 27-281,-4 5-492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4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30679,'0'0'800,"72"0"-1064,-29 0 264,1 0 0,-1 0 0,4 0-72,3 0-296,8 3-297,-8 4-799,-10-4-2065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42 31343,'0'0'540,"-14"-8"-626,-42-20 121,55 27-34,0 1-1,0-1 1,0 1-1,0-1 1,0 1 0,0-1-1,0 1 1,0 0-1,0-1 1,-1 1-1,1 0 1,0 0 0,0 0-1,0 0 1,0 0-1,0 0 1,0 0-1,0 0 1,-1 0-1,1 1 1,0-1 0,-2 1-1,3 0 0,-1-1 1,1 1-1,-1 0 0,1-1 0,-1 1 1,1 0-1,-1 0 0,1 0 1,0 0-1,-1-1 0,1 1 0,0 0 1,0 0-1,-1 2 0,0 1 3,-2 6-1,1-1 0,0 1 1,0-1-1,0 1 0,1 0 0,1 0 0,0 0 0,0 0 1,1 0-1,0 0 0,1-1 0,0 1 0,1 0 0,-1-1 1,2 0-1,0 1 0,0-1 0,0-1 0,1 1 1,0-1-1,1 1 0,0-1 0,7 7 0,59 51-37,-37-35-10,-35-31 49,1 0 0,-1 1 0,1-1-1,-1 1 1,1 0 0,-1-1 0,1 1 0,-1-1-1,0 1 1,1 0 0,-1-1 0,0 1 0,1 0-1,-1-1 1,0 1 0,0 0 0,0-1 0,0 1-1,0 0 1,0-1 0,0 1 0,0 0 0,0 0-1,0-1 1,0 1 0,0 0 0,0-1 0,-1 1-1,1 0 1,0-1 0,0 1 0,-1 0 0,1-1-1,0 1 1,-1-1 0,1 1 0,-1 0 0,1-1 0,-1 1-1,1-1 1,-1 0 0,1 1 0,-1-1 0,0 1-1,0-1 1,-5 5 7,-1-1 1,0 0-1,-11 5 0,3-2-19,14-6-32,-1 1 1,0-1-1,1 0 0,-1 1 0,1 0 1,-1-1-1,1 1 0,0 0 0,-1-1 1,1 1-1,0 0 0,0 0 0,1 0 1,-1 0-1,0 0 0,1 0 0,-1 0 1,1 0-1,-1 1 0,1-1 0,0 0 1,0 0-1,0 0 0,0 0 1,1 3-1,-1-3-32,0 9-1285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21109,'0'0'10512,"2"31"-10270,9 103-70,-5-75-115,3 0 0,24 82 0,-15-66-53,-17-74-12,3 26-87,-4-26 70,0-1 1,0 1 0,0 0-1,0-1 1,-1 1 0,1 0-1,0 0 1,0-1 0,0 1-1,-1 0 1,1-1 0,0 1-1,-1-1 1,1 1 0,0 0-1,-1-1 1,1 1 0,-1-1 0,1 1-1,-1-1 1,1 1 0,-1-1-1,1 1 1,-1-1 0,0 0-1,1 1 1,-1-1 0,0 0-1,1 0 1,-1 1 0,0-1-1,0 0 1,-19 1-1378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23397,'0'0'8146,"172"-62"-8594,-115 30-345,-10 3-10721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2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31023,'0'0'778,"0"25"-736,0 81-17,-1-32 32,0-46-9,4 46 1,-2-71-54,-1 0 0,1 0 0,-1 0 0,1 0 0,0 0 0,0 0 0,0 0 0,1 0 0,-1 0 0,1 0 0,0-1 0,2 4 0,-3-5-14,0 0 1,0 0-1,0 0 0,0-1 0,0 1 1,1 0-1,-1-1 0,0 1 0,0-1 0,1 0 1,-1 1-1,0-1 0,0 0 0,1 0 1,-1 1-1,0-1 0,1 0 0,-1 0 0,0-1 1,1 1-1,-1 0 0,0 0 0,0-1 1,1 1-1,-1 0 0,0-1 0,0 0 0,0 1 1,1-1-1,-1 0 0,0 1 0,0-1 0,1-1 1,43-38-371,-34 30 304,0 0 0,0 1-1,14-10 1,-22 18 123,-1 0 1,0 0-1,1 0 0,-1 0 0,1 0 0,0 1 0,-1-1 1,1 1-1,-1-1 0,1 1 0,0 0 0,-1 0 1,1 0-1,0 1 0,-1-1 0,1 1 0,-1-1 0,1 1 1,-1 0-1,1 0 0,-1 0 0,1 0 0,2 2 0,6 4 29,-1 0-1,0 1 1,16 17-1,-1-2-12,-18-18-52,-1 1-1,1-1 0,0 0 0,1 0 0,-1-1 1,1 0-1,0-1 0,0 1 0,0-1 0,0-1 1,1 0-1,-1 0 0,1 0 0,-1-1 0,1-1 1,-1 1-1,1-1 0,10-2 0,-16 1-1,0 0 0,0 0 0,-1-1 0,1 0 0,0 1 0,0-1 0,-1 0-1,1 0 1,-1 0 0,0 0 0,0-1 0,0 1 0,0-1 0,0 1 0,0-1 0,-1 0 0,1 0 0,-1 0 0,2-4-1,1-2 2,-1 0-1,0 0 1,0 0-1,-1-1 1,2-13-1,-4 18 6,1-1-2,-1 0 0,0 0 1,0 0-1,0 0 1,-2-7-1,2 12-1,-1 0 0,1-1 0,0 1 1,-1 0-1,1 0 0,-1 0 0,1 0 0,-1 0 0,0 0 0,1 0 1,-1 0-1,0 0 0,0 1 0,0-1 0,0 0 0,1 0 0,-1 1 1,0-1-1,0 0 0,0 1 0,-1-1 0,1 1 0,0-1 0,0 1 1,0 0-1,0-1 0,0 1 0,0 0 0,-1 0 0,1 0 0,-2 0 0,-1 0 9,1 0 0,-1 0 0,1 0-1,-1 0 1,1 1 0,-1-1 0,1 1-1,0 0 1,-6 2 0,7-1-10,0-1 1,0 1 0,1-1-1,-1 1 1,1 0 0,-1 0-1,1 0 1,0 0 0,-1 0-1,1 0 1,0 0 0,0 0-1,1 0 1,-1 0 0,0 4 0,-2 0 0,2 1 1,-1-1 0,1 1 0,0-1 0,0 1 0,1 0 0,0-1 0,0 1 0,1 0 0,1 8 0,-1-11-5,0 0 1,1-1-1,-1 1 1,1 0-1,0-1 1,0 1-1,0-1 1,0 1-1,1-1 1,0 0-1,-1 0 1,1 0 0,0 0-1,0-1 1,1 1-1,-1-1 1,6 3-1,0 0-14,1-1-1,-1 0 1,1 0 0,0-1-1,0-1 1,0 1 0,11 0-1,9-1-197,33-2-1,-30 0-149,27 0-1070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29742,'0'0'2242,"1"29"-2124,6 93-61,-6-93-45,1 0-1,1 1 1,13 48 0,-16-75-15,1-1 1,0 1 0,0 0-1,0-1 1,0 0 0,1 1 0,-1-1-1,1 0 1,-1 0 0,5 4 0,-6-5-2,1-1 0,0 1 0,0-1 0,-1 1 0,1-1 0,0 1 0,0-1 0,0 0 0,0 1 0,-1-1 0,1 0 0,0 0 0,0 0 0,0 1 0,0-1 1,0 0-1,0 0 0,0-1 0,0 1 0,0 0 0,0 0 0,-1 0 0,1-1 0,0 1 0,0 0 0,0-1 0,0 1 0,-1 0 0,1-1 0,0 0 0,0 1 0,-1-1 1,1 1-1,0-1 0,-1 0 0,1 1 0,0-2 0,15-16-38,-1-1 0,23-39 0,-25 36 32,-11 21 9,-1 0 1,1-1-1,-1 1 1,1 0 0,-1 0-1,1 0 1,0 0-1,0 0 1,-1 0-1,1 0 1,0 1-1,0-1 1,0 1-1,0-1 1,0 1 0,0 0-1,0 0 1,0 0-1,0 0 1,3 0-1,48 7-12,-40-4 12,37 4-29,0-2 1,100-4 0,-142-2 34,1 0 0,-1-1 0,1 0 0,-1 0 0,0-1 0,0 0 0,0-1 0,0 0 0,7-5 0,-2 1 4,1-2 1,-2 1-1,23-23 1,-32 29-8,0 1 1,0-2-1,0 1 0,0 0 1,-1 0-1,1-1 0,-1 0 1,0 1-1,0-1 1,0 0-1,0 0 0,-1 0 1,0 0-1,1-1 0,-2 1 1,1 0-1,0 0 1,-1-1-1,0 1 0,0 0 1,0-1-1,-1-4 0,0 8 1,0 0-1,1-1 0,-1 1 1,0 0-1,0 0 0,0 0 1,0 0-1,0 0 0,0 0 1,0 0-1,0 0 0,0 1 1,-1-1-1,1 0 0,0 1 0,-1-1 1,1 0-1,0 1 0,-1 0 1,1-1-1,-1 1 0,1 0 1,-3 0-1,-38-2 32,33 3-22,6-1-11,1 0 0,-1 0 0,1 1 0,-1-1 0,1 1 0,0 0 0,-1 0 0,1 0 0,0 0 0,0 0 1,0 0-1,0 1 0,0-1 0,0 1 0,0-1 0,0 1 0,0 0 0,1-1 0,-1 1 0,1 0 0,-1 0 0,1 1 0,0-1 0,0 0 0,0 0 0,0 0 1,0 1-1,0-1 0,1 0 0,-1 6 0,-2 7 20,1 0 1,0 0-1,2 28 0,0-30-10,0-7-12,0-1-1,0 1 1,1-1 0,-1 1-1,1-1 1,1 1 0,-1-1-1,1 0 1,-1 1-1,2-1 1,-1 0 0,1 0-1,-1 0 1,1-1 0,0 1-1,1-1 1,-1 1-1,1-1 1,0 0 0,0-1-1,0 1 1,1-1-1,-1 1 1,1-1 0,0-1-1,0 1 1,0-1 0,8 3-1,0-1-96,0-2 0,0 1 0,0-2 1,0 0-1,0-1 0,1 0 0,-1 0 0,0-2 0,0 0 0,0 0 0,18-7 0,20-10-1589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12 28974,'0'0'2963,"-11"-2"-2909,4 0-50,4 0-4,1 1-1,0 0 1,-1 1 0,0-1 0,1 0 0,-1 1 0,1-1 0,-1 1 0,0 0 0,1 0 0,-1 0-1,0 0 1,1 1 0,-1-1 0,1 0 0,-1 1 0,0 0 0,1 0 0,-1 0 0,1 0 0,0 0 0,-1 0-1,1 1 1,0-1 0,-3 3 0,-2 4 6,0 0-1,0 1 1,1-1-1,1 1 1,0 1 0,0-1-1,0 1 1,2-1-1,-1 1 1,1 0-1,0 1 1,1-1-1,0 0 1,1 1 0,0-1-1,1 1 1,1 14-1,-1-20-4,1-1 0,0 1 1,1-1-1,-1 0 0,1 0 0,0 0 0,0 0 0,0 0 0,0 0 0,1 0 1,-1 0-1,1-1 0,0 0 0,0 1 0,0-1 0,5 3 0,10 8-6,0-1 1,21 12-1,-16-11-8,-14-9 9,0 1-1,-1 1 1,0 0-1,0 0 1,9 11 0,-15-15 3,0-1 0,0 0 0,0 1 0,-1-1 1,1 1-1,-1-1 0,0 1 0,1 0 1,-1 0-1,0-1 0,-1 1 0,1 0 0,0 0 1,-1 0-1,0 0 0,0 0 0,0 0 1,0 0-1,0 0 0,0 0 0,-1 0 0,1 0 1,-3 5-1,2-6-12,0-1-1,0 1 1,-1-1 0,1 1 0,-1-1 0,1 1 0,-1-1-1,1 0 1,-1 0 0,0 0 0,0 0 0,0 0-1,1 0 1,-1-1 0,-4 2 0,-29 5-1356,20-7-2092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1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31127,'0'0'806,"1"4"-753,3 12-9,8 37 24,-10-49-67,-1 1-1,1-1 1,0 0-1,0 0 1,1 1-1,-1-2 1,1 1-1,0 0 0,4 5 1,-5-8-9,-1-1 1,0 1-1,0 0 1,0-1-1,1 1 0,-1 0 1,0-1-1,1 0 1,-1 1-1,1-1 1,-1 0-1,0 0 1,1 1-1,-1-1 0,1 0 1,-1 0-1,0-1 1,1 1-1,-1 0 1,1 0-1,-1-1 1,0 1-1,1-1 0,1 0 1,0-1-4,1 1 1,-1-1-1,1 0 1,-1-1-1,0 1 1,0 0-1,4-5 0,-6 6 14,0 0-1,1 0 0,-1-1 1,1 1-1,-1 0 0,1 1 0,-1-1 1,1 0-1,-1 0 0,1 1 1,0-1-1,-1 1 0,1-1 0,0 1 1,0 0-1,0-1 0,-1 1 1,1 0-1,0 0 0,0 0 0,-1 1 1,1-1-1,0 0 0,0 1 1,-1-1-1,1 1 0,0-1 0,-1 1 1,1 0-1,2 2 0,4 2 26,0 0 1,0 1-1,0 0 0,8 9 0,-13-12-25,17 17 27,-9-8-26,1 0 0,0-2 0,1 1 0,-1-1 0,2-1 0,25 14 0,-36-22-43,0 0 1,-1 0-1,1 0 1,0-1-1,-1 1 1,1 0-1,0-1 1,0 0-1,0 0 1,0 0-1,-1 0 1,1 0-1,0 0 1,0-1 0,0 1-1,-1-1 1,1 0-1,4-2 1,11-13-1079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30935,'0'0'528,"0"-3"-499,0-1-11,0 6 19,1 15 75,4 65 198,-5-81-309,5 43 92,19 76 0,-21-106-96,2-1 0,0 0 0,0 0 0,1-1 0,1 0 0,0 0 0,1 0 0,0-1 0,0 0 0,11 10 0,-8-10-64,-8-7-10,0-1 0,0 0 0,0 0 0,0 0 0,0 0 0,1 0 0,-1-1 0,1 1 0,0-1-1,0 0 1,0 0 0,0-1 0,5 2 0,0-2-1246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30270,'0'0'1487,"0"19"-1392,0 125 52,1-105-94,1-1 0,1 1 0,3-1 0,15 59 0,1-30-42,9 39-182,-31-102-1138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31679,'0'0'440,"98"-3"-488,-42 3 48,3-5-72,-2 2-104,8-5-176,-17 0-296,-10 3-4482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4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29542,'0'0'1406,"-17"32"-1339,-50 104-61,63-127-15,0 1 0,0 0 0,-2 13 0,6 3-14,1-10 21,-1 7 11,-1-14-83,0 0 1,1 0 0,1 0 0,0 0 0,1 9 0,-1-16 36,-1 0 0,1-1 0,0 1 0,-1 0 0,1 0 0,0-1 0,0 1 0,0-1 1,0 1-1,0-1 0,1 1 0,-1-1 0,0 1 0,1-1 0,-1 0 0,1 0 0,-1 0 1,1 0-1,-1 0 0,1 0 0,0 0 0,-1-1 0,1 1 0,0 0 0,0-1 0,0 1 0,0-1 1,3 0-1,-2 0-104,0 1 1,0-2-1,1 1 1,-1 0 0,0-1-1,0 1 1,0-1-1,0 0 1,1 0 0,-1 0-1,0 0 1,-1-1-1,1 1 1,0-1-1,0 0 1,-1 0 0,1 0-1,-1 0 1,1 0-1,1-3 1,4-5-720,0 0 0,-1-1 0,10-21 0,-9 17 12,1-3 267,0-1-1,-1 0 0,-2 0 0,1-1 1,4-30-1,-5 0 3975,-4-3 5374,-3 52-8532,1 1-236,0 0 0,0 0 0,0 1 0,-1-1 0,1 0-1,0 0 1,0 0 0,0 0 0,-1 0 0,1 0 0,0 1 0,0-1 0,0 0 0,0 0 0,0 0 0,-1 1-1,1-1 1,0 0 0,0 0 0,0 0 0,0 1 0,0-1 0,0 0 0,0 0 0,0 1 0,0-1 0,0 0-1,0 0 1,0 0 0,0 1 0,0-1 0,0 0 0,0 0 0,0 1 0,0-1 0,0 0 0,0 0 0,0 1-1,0 1-10,0 29-9,1 41 12,-1-64 7,1-1 0,0 0 0,1 1 0,0-1 0,0 0 0,1 0 0,4 10 0,-2-9-24,-1 0 0,2 0 1,-1-1-1,1 0 0,0 0 1,9 8-1,-10-11-18,-1 0 0,1-1-1,0 0 1,0 0 0,1-1 0,-1 1 0,0-1 0,1 0-1,-1-1 1,11 3 0,20-1-708,-3-2-939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25798,'0'0'5695,"-4"0"-5564,-4 0-122,1 0 0,-1 0 0,1 1 0,-1 0 0,1 1-1,-1 0 1,1 0 0,0 0 0,0 1 0,0 0 0,0 0 0,1 1 0,-9 6-1,11-7-4,-1 0 0,1 0-1,0 1 1,0-1-1,0 1 1,0 0-1,1 0 1,-1 1-1,1-1 1,0 1-1,1-1 1,-1 1-1,1 0 1,0 0 0,0 0-1,0 0 1,1 1-1,0-1 1,0 0-1,0 7 1,1-8-11,0 1 1,0-1-1,1 1 1,-1-1-1,1 0 0,0 1 1,0-1-1,1 0 1,-1 0-1,1 1 1,3 4-1,0-2-11,0-1-1,1 0 1,-1 0-1,1 0 1,10 7-1,60 40-67,-54-40 95,-1 2 0,0 1 1,28 26-1,-44-36-6,0 0 0,0 0 1,0 0-1,-1 1 0,0-1 0,0 1 0,-1 0 1,0 0-1,0 0 0,-1 0 0,0 1 0,0-1 0,0 1 1,-1 0-1,0-1 0,-1 1 0,0 8 0,0-15-5,0 0 0,0 0 0,-1 0 0,1 0 0,0 0 0,-1 0 0,1 0 0,0 0 0,-1 0-1,1 0 1,-1-1 0,0 1 0,1 0 0,-1 0 0,1 0 0,-1-1 0,0 1 0,0 0 0,1-1 0,-3 2-1,-18 8-51,16-8 22,-23 9-327,-1-3-451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77 27934,'0'0'3667,"-2"-12"-3479,-10-37-78,12 48-108,0 1 0,0-1 0,0 1 0,0-1 0,0 0 1,0 1-1,0-1 0,0 1 0,-1-1 0,1 0 0,0 1 0,0-1 0,-1 1 1,1-1-1,0 1 0,-1-1 0,1 1 0,-1-1 0,1 1 0,-1-1 0,1 1 1,0 0-1,-1-1 0,1 1 0,-1 0 0,0-1 0,1 1 0,-1 0 0,1 0 1,-1-1-1,1 1 0,-1 0 0,0 0 0,1 0 0,-1 0 0,0 0 0,1 0 0,-1 0 1,1 0-1,-1 0 0,-1 0 0,-2 1 30,4-1-32,0 0-1,0 0 1,-1 0-1,1 1 1,0-1-1,0 0 1,-1 0-1,1 0 1,0 1-1,0-1 1,0 0-1,0 0 1,-1 1-1,1-1 1,0 0-1,0 1 1,0-1-1,0 0 1,0 0-1,0 1 1,0-1 0,0 0-1,0 1 1,0-1-1,0 0 1,0 1-1,0-1 1,0 0-1,0 0 1,0 1-1,0-1 1,0 0-1,0 1 1,0 2-5,2 39 6,1 0-1,18 82 1,40 81 5,-59-196-6,1-2 0,-1 0 0,1 0 0,1 0 0,5 11 0,-9-18 1,0 0 0,1 0 0,-1 0 0,0 0 0,0 0-1,0 1 1,0-1 0,0 0 0,0 0 0,0 0 0,0 0 0,1 0 0,-1 0 0,0 0 0,0 0 0,0 0 0,0 0 0,0 0 0,1 1-1,-1-1 1,0 0 0,0 0 0,0 0 0,0 0 0,0 0 0,1 0 0,-1 0 0,0 0 0,0 0 0,0 0 0,0 0 0,0-1 0,1 1 0,-1 0-1,0 0 1,0 0 0,0 0 0,0 0 0,0 0 0,1 0 0,-1 0 0,0 0 0,0 0 0,0 0 0,0-1 0,0 1 0,0 0 0,0 0-1,0 0 1,0 0 0,1 0 0,-1 0 0,0-1 0,0 1 0,0 0 0,0 0 0,0 0 0,0 0 0,0 0 0,0-1 0,0 1 0,0 0 0,0 0-1,0 0 1,0 0 0,0-1 0,2-11 41,0-63-43,2-24-30,-3 87 22,1 0 0,1 0-1,0 1 1,0-1 0,1 1 0,7-14 0,-10 23 8,1 0 0,-1 0 0,1 0 0,0 0 0,0 0 0,0 0 0,0 1 0,0-1 0,0 1 0,0-1 0,0 1 0,1 0 0,-1 0 0,0 0 1,1 0-1,-1 0 0,1 1 0,-1-1 0,1 1 0,-1-1 0,1 1 0,0 0 0,-1 0 0,5 1 0,-1-1 5,0 1-1,0-1 1,0 2 0,0-1 0,0 1-1,0 0 1,0 0 0,-1 0-1,8 5 1,8 8 0,0 0-1,-1 1 1,24 25 0,-34-31-4,-1 1-1,0 0 1,-1 0 0,0 0 0,-1 1 0,0 1 0,9 22 0,-13-23-95,-1-1 1,0 1 0,0-1 0,-1 1 0,-1 0 0,0 0 0,-1-1 0,0 1 0,-4 16 0,0-16-1433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140 162 31383,'0'0'384,"-9"2"-315,4 0-61,3-2-7,0 0 0,1 0 0,-1 0 0,0 1 0,1-1-1,-1 1 1,0-1 0,1 1 0,-1-1 0,1 1 0,-1 0 0,1 0 0,-1 0 0,1 0 0,0 0 0,-1 0 0,1 0 0,0 0-1,0 0 1,0 1 0,0-1 0,0 1 0,0-1 0,0 0 0,0 1 0,1-1 0,-1 1 0,0 0 0,1-1 0,0 1 0,-1 2-1,1 7 4,0-2 2,0 0-1,0 0 1,3 12-1,-2-17-2,0-1-1,0 0 0,0 1 1,1-1-1,-1 0 0,1 0 0,0 0 1,0 0-1,0 0 0,0 0 1,6 4-1,1 1 0,1 0 0,1-1-1,-1 0 1,1-1 0,0 0 0,1-1 0,-1 0 0,1 0 0,0-2 0,0 1 0,1-2 0,-1 1-1,1-2 1,16 1 0,-15-2-3,0 0 1,0-1-1,-1 0 0,1-1 0,0-1 0,-1 0 0,0 0 0,0-2 1,0 0-1,0 0 0,-1-1 0,23-15 0,-26 15 2,0-1 0,-1 0 0,0-1 0,0 1 0,0-1-1,-1-1 1,-1 0 0,1 0 0,-2 0 0,1-1 0,-1 1 0,-1-1 0,1-1 0,-2 1-1,1 0 1,-2-1 0,1 0 0,-1 0 0,-1 0 0,0-20 0,-1 27 2,-1 0-1,1 1 1,-1-1 0,0 1-1,-1-1 1,1 1 0,0-1 0,-1 1-1,0 0 1,0-1 0,0 1-1,0 0 1,0 0 0,-1 1 0,1-1-1,-1 0 1,0 1 0,0 0-1,0-1 1,0 1 0,0 0 0,0 1-1,0-1 1,-6-2 0,-5-1 12,0 0 0,-1 1 0,1 1 0,-1 0 0,-15-1 1,-3 1-10,0 1 1,1 1 0,-1 2 0,-39 7 0,54-5-13,0 0-1,1 2 1,0 0 0,0 1-1,0 1 1,1 0-1,0 1 1,1 1 0,-21 15-1,31-20-1,0 0 0,0 0 0,0 1 0,0 0 0,1 0 0,0 0 0,0 1 0,1-1 0,-1 1 0,1 0 0,-4 10 0,6-11-10,-1 0-1,1 0 1,1 0 0,-1 0 0,1 0 0,0 0 0,0 1 0,0-1 0,0 0 0,1 0 0,0 0 0,0 0 0,1 0 0,-1 0 0,4 5 0,-2-3-74,1 0 1,0 0-1,0-1 1,0 0 0,1 1-1,10 9 1,1-2-632,25 17 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6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96 31231,'0'0'500,"3"19"-595,8 48 172,29 92 1,-16-91-30,2-2 1,45 82-1,-60-125-11,-16-30 33,-22-36-66,11 13-36,1-1 1,2-1-1,1 0 0,2-1 1,1 0-1,2-1 0,1 0 1,1 0-1,2 0 0,2-42 1,0 70 28,1-1 1,1 0-1,-1 0 1,1 0-1,0 0 1,1 0-1,-1 1 1,1-1-1,1 0 1,-1 1-1,1 0 1,0 0-1,1 0 1,-1 0-1,1 0 1,0 0-1,1 1 1,-1 0-1,1 0 1,0 0-1,1 1 1,6-5-1,-2 2 4,-1 1-1,2 1 1,-1 0-1,0 1 1,1 0-1,0 0 1,0 1-1,21-3 1,-2 2 13,1 2 1,31 2-1,-49 1-9,0 0 0,0 1 0,0 1 0,0 0 0,0 0 0,-1 1 0,1 1 0,-1 0 0,18 11 0,-24-12-2,0-1 0,0 1 1,-1 0-1,1 1 0,-1-1 1,0 1-1,0 0 0,-1 1 1,0-1-1,1 1 0,-2-1 1,1 1-1,-1 1 0,0-1 1,0 0-1,0 1 0,-1-1 1,0 1-1,1 12 0,-2-15-1,-1 1 0,-1 0 0,1-1 0,-1 1 0,0 0 0,0-1 0,0 1 0,0-1 0,-1 0 0,0 1 0,0-1-1,0 0 1,0 0 0,-1 0 0,1 0 0,-1 0 0,0-1 0,0 1 0,-1-1 0,-6 5 0,-6 4-1,0-1 1,-1 0 0,-29 12 0,40-20-2,-28 13 2,-1-2-1,-1-2 0,0-1 1,-1-1-1,0-2 0,-1-2 1,1-2-1,-60 1 0,91-5-24,0 0 0,0 0 0,0-1 0,0 0 0,0 0 0,0 0 0,-7-3 0,12 4 8,0-1 0,0 0 0,-1 0 0,1 1 0,0-1 0,0 0 0,0 0 0,0 0 0,0 0 0,0 0 0,0-1 0,0 1 0,1 0 0,-1 0 1,0-1-1,1 1 0,-1 0 0,1-1 0,-1 1 0,1 0 0,0-1 0,0 1 0,-1 0 0,1-1 0,0 1 0,0-1 0,0 1 0,1-1 0,-1 1 0,0 0 0,0-1 0,1 1 0,0-2 0,0 0-87,-1 0 0,1 0-1,0 1 1,1-1 0,-1 1 0,0-1 0,1 1-1,0-1 1,-1 1 0,3-3 0,31-24-2980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51 30022,'0'0'1547,"-8"25"-1347,-24 79-364,30-99 156,0 1 0,1-1-1,-1 1 1,1-1-1,1 1 1,-1 0-1,1-1 1,0 1-1,0 0 1,0 0 0,3 7-1,-3-11 7,0-1 1,1 0-1,-1 0 0,1 0 0,-1 0 0,1 0 1,-1 0-1,1 0 0,0-1 0,0 1 1,-1 0-1,1 0 0,0 0 0,0-1 1,0 1-1,0 0 0,0-1 0,0 1 1,0-1-1,0 1 0,0-1 0,0 0 0,0 1 1,0-1-1,2 0 0,30 2-21,-24-2 11,-1 0 3,-1 0 0,1-1 1,0 0-1,-1-1 0,1 1 1,0-1-1,-1-1 0,0 1 1,9-6-1,-5 2-8,0-1 0,0-1 0,-1 1 0,16-17 0,-5 3-140,-1-1 0,31-44 0,-38 45-1947,20-41 0,-28 51-2791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2377,'0'0'27784,"4"28"-27346,13 86-113,-12-73-139,-5-34-153,0 0 1,1 0-1,0 0 1,0 0-1,1 0 1,0 0-1,0-1 1,1 1 0,0-1-1,0 1 1,5 7-1,-6-12-29,0 0-1,0 1 1,0-1-1,1 0 1,-1 0 0,1-1-1,0 1 1,-1 0-1,1-1 1,0 0 0,0 0-1,0 1 1,0-2-1,0 1 1,0 0 0,0-1-1,0 1 1,0-1-1,0 0 1,1 0-1,-1 0 1,4-1 0,-2 1-2,-1-1 0,1 0 0,-1 0 0,1 0 0,-1 0 0,0-1 1,1 0-1,-1 0 0,0 0 0,0 0 0,0 0 0,0-1 0,-1 0 1,5-4-1,-2 0 0,-2 0 0,1 0 0,-1 0 0,0 0 1,-1-1-1,1 0 0,-2 0 0,1 0 0,-1 0 0,0 0 1,-1 0-1,0 0 0,0-1 0,0 1 0,-2-11 0,1 16-1,0 0 0,-1 1-1,1-1 1,-1 0-1,1 0 1,-1 1 0,0-1-1,0 1 1,0-1-1,-1 1 1,1-1-1,-1 1 1,1 0 0,-1 0-1,0 0 1,1 0-1,-1 0 1,0 0 0,-1 0-1,1 0 1,0 1-1,0-1 1,-1 1-1,1 0 1,-1-1 0,1 1-1,-1 0 1,1 1-1,-1-1 1,-3 0 0,-8-2-10,-1 0 1,1 1 0,-1 1 0,-18 1 0,30 0 6,1 0 0,-1 0 1,0 0-1,0 0 0,0 1 0,0-1 1,0 1-1,0 0 0,0 0 0,0 0 1,1 0-1,-1 0 0,0 1 0,1-1 1,-1 1-1,1 0 0,0 0 0,-1 0 1,1 0-1,0 0 0,0 0 1,0 0-1,1 1 0,-1-1 0,0 1 1,0 2-1,-1 3-256,0 0 0,1 1 0,0-1 0,0 1 0,1-1 0,0 1 0,1 14 0,0 6-5081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21 122 31695,'0'0'-62,"-5"20"80,0 3-16,-5 36 0,9-58-2,1 0-1,0 0 1,0 1 0,0-1 0,0 0 0,1 0-1,-1 1 1,0-1 0,0 0 0,1 0 0,-1 0 0,1 1-1,-1-1 1,1 0 0,-1 0 0,1 0 0,0 0-1,0 0 1,-1 0 0,1 0 0,0 0 0,0 0 0,0-1-1,1 2 1,0-1-2,1 0 0,-1 0 0,1 0 0,0 0-1,-1 0 1,1-1 0,4 1 0,1 0-6,17 4 12,1-2-1,-1-1 0,0 0 1,1-2-1,39-5 0,-60 4-2,1 0-1,-1-1 1,1 0-1,-1 0 1,0 0-1,0 0 1,0-1-1,8-5 1,-10 6 5,-1 0 0,1 0 0,-1 0 0,0 0 0,0 0-1,0 0 1,0-1 0,0 1 0,-1-1 0,1 0 0,-1 1 0,0-1 0,1 0 0,-1 0 0,0 0 0,-1 0 0,1 0 0,0-3 0,-1 2 5,1 0 0,-1 0 0,0-1 0,-1 1 0,1 0 0,-1 0 0,0 0 0,0-1 1,0 1-1,0 0 0,-4-6 0,2 5 1,0 0 0,-1 1 1,0-1-1,0 1 0,0 0 1,0 0-1,0 1 0,-7-5 1,-11-6 1,-1 1 1,0 1-1,0 1 0,-2 1 1,1 1-1,-1 1 0,-26-5 1,45 12-37,-15-2 52,20 3-40,1 0 0,-1 0 0,1 0 1,0 0-1,-1 0 0,1 0 0,-1 0 0,1 0 1,-1 0-1,1 1 0,-1-1 0,1 0 1,0 0-1,-1 0 0,1 1 0,0-1 0,-1 0 1,1 0-1,0 1 0,-1-1 0,1 0 0,0 1 1,-1-1-1,1 0 0,0 1 0,0-1 1,-1 1-1,1-1 0,0 0 0,0 1 0,0-1 1,0 1-1,0-1 0,0 1 0,-1-1 0,1 1 1,0-1-1,0 1 0,1 20-782,4 3-606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75 543 29774,'0'0'1411,"26"-23"-1399,83-77-10,-96 88-1,-1-1 0,0 1 1,0-2-1,-1 0 0,-1 0 0,0-1 1,-1 0-1,12-30 0,-20 44 0,5-13 48,-1 1 0,0-1 0,-1-1-1,-1 1 1,0 0 0,-1-1 0,0 0 0,-1 1 0,-3-31 0,2 42-39,-1-1 0,0 0 0,0 0 0,0 1 0,0-1 0,-1 0 0,1 1-1,-1-1 1,0 1 0,0 0 0,-1 0 0,1 0 0,0 0 0,-1 0 0,0 0 0,0 0 0,0 1 0,0 0 0,0-1-1,0 1 1,-1 0 0,1 1 0,0-1 0,-8-2 0,-2 0-13,1 1-1,-1 0 1,0 0-1,1 1 1,-1 1 0,-16 0-1,23 1 5,1 0-1,-1 1 0,1 0 1,-1 0-1,1 0 0,0 0 1,-1 1-1,1 0 1,0 0-1,0 0 0,-10 6 1,9-3 1,0 0 1,0 1 0,0-1-1,1 1 1,0 0-1,0 1 1,-8 12-1,5-4 2,0 1-1,1-1 1,1 1-1,1 0 0,0 0 1,1 1-1,-3 25 0,4-2 13,1 0-1,3 42 1,2-59-12,0 0 1,1 0-1,1 0 0,2-1 1,0 0-1,1-1 1,1 1-1,1-1 0,15 23 1,18 21-34,70 81 1,-65-85-30,-40-52 37,-1 1-1,0 1 0,8 16 1,-13-24-47,-1 0 0,0 0 1,0 0-1,0 0 0,0 0 1,0 0-1,-1 0 0,1 1 1,-1-1-1,0 0 0,0 0 1,0 0-1,0 1 0,-1-1 1,1 0-1,-1 0 0,0 0 1,-1 4-1,-13 10-1986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30839,'0'0'1280,"169"-24"-1400,-92 8 152,16-6-32,8-4-16,3-1-112,20-2-208,-26 2-480,-17 8-8650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9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28254,'0'0'3583,"-7"0"-3524,-2 1-49,-1 0 0,1 0 0,0 1 0,0 0 0,0 0-1,0 1 1,0 1 0,0-1 0,1 1 0,-1 1 0,1 0 0,0 0 0,-7 6 0,8-5-3,1-1 1,-1 1 0,1 1 0,1-1-1,-1 1 1,1 0 0,0 0 0,1 0-1,0 1 1,0-1 0,0 1 0,1 0 0,0 0-1,1 0 1,-2 12 0,2-10-18,1 0-1,0 1 1,1-1 0,0 0-1,1 1 1,0-1 0,3 15 0,-2-21 4,-1 0 1,1 0-1,0 0 1,-1 0-1,2 0 1,-1 0 0,0-1-1,1 1 1,0-1-1,0 0 1,0 1 0,0-1-1,0 0 1,1-1-1,-1 1 1,1-1-1,0 1 1,0-1 0,6 2-1,2 0-4,0 0-1,0-1 1,0-1 0,0 0-1,1-1 1,-1 0-1,0-1 1,1 0 0,15-3-1,-26 2 12,1 1 0,-1-1 1,1 0-1,-1 0 0,0 0 0,1-1 0,-1 1 0,0 0 1,0-1-1,0 1 0,0-1 0,0 0 0,0 0 0,0 0 1,-1 0-1,1 0 0,-1 0 0,1 0 0,-1 0 1,0 0-1,0-1 0,0 1 0,0-1 0,0 1 0,-1-1 1,1 1-1,-1-1 0,1 1 0,-1-5 0,0 2 0,0 1-1,1 0 1,-2 0 0,1-1-1,0 1 1,-1 0 0,0 0-1,0 0 1,0 0 0,-1 0-1,1 0 1,-1 0 0,0 0-1,0 0 1,0 1 0,-1-1-1,-4-5 1,2 5-25,-1 0 0,1 0 1,-1 0-1,0 1 0,1 0 1,-2 0-1,1 0 0,0 1 1,0 0-1,-14-2 0,0 1-554,-1 2-1,-24 0 0,32 1 25,-21 0-2192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48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23477,'0'0'7682,"6"14"-7914,18 47 177,-21-57-23,-1 0-1,0 0 1,1-1-1,0 1 1,0-1 0,0 0-1,0 0 1,0 0-1,1 0 1,-1 0 0,1-1-1,0 0 1,0 1 0,0-2-1,0 1 1,0 0-1,0-1 1,0 0 0,1 1-1,-1-2 1,0 1 0,1 0-1,-1-1 1,1 0-1,-1 0 1,1-1 0,-1 1-1,0-1 1,1 0-1,4-1 1,-2-1-156,0 0 0,-1 0 1,1-1-1,-1 1 0,0-1 0,0-1 0,-1 1 0,8-8 1,24-17 182,-30 25 494,0 0 0,1 0 0,0 0 0,11-2 0,-18 5-416,1 0 0,-1 1-1,1 0 1,0-1-1,-1 1 1,1 0 0,0 0-1,-1 0 1,1 0 0,-1 0-1,1 0 1,0 0-1,-1 1 1,1-1 0,0 1-1,-1-1 1,1 1 0,-1-1-1,1 1 1,-1 0-1,0 0 1,1 0 0,-1 0-1,0 0 1,1 0-1,-1 0 1,0 0 0,0 1-1,1 1 1,3 7 140,0 0 1,-1 0-1,5 20 0,-8-23-200,1 0-1,0 0 1,0 0-1,1 0 1,-1 0-1,2-1 1,-1 1-1,1-1 0,0 0 1,0 0-1,0 0 1,6 5-1,2-4-1162,2-4-1320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39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1 498 24349,'0'0'5324,"30"-16"-4796,97-54-81,-120 66-400,1-1-1,-1 0 1,0 0 0,0 0 0,0-1-1,-1 0 1,0 0 0,0 0-1,0-1 1,-1 0 0,5-9 0,0 1 28,-1 0-15,0 0 0,-1-1 0,-1 1 0,0-1 0,-2-1 0,1 1 0,-2-1 0,0 0 0,-1 0 0,-1-1 0,-1 1 0,0-21 0,-1 35-52,0-1-1,0 1 1,-1 0-1,1 0 1,-1 0-1,1 0 1,-1 0-1,0 0 1,0 0-1,0 0 1,-1 0-1,1 1 1,-1-1-1,0 0 1,1 1-1,-1-1 1,0 1-1,0 0 1,-1-1-1,1 1 1,0 0-1,-1 0 1,-4-2-1,1 1-3,0 0-1,-1 1 0,1 0 1,-1 0-1,0 0 0,0 1 1,0 0-1,0 0 0,-12 1 1,16 0-5,0 1 0,0-1 1,-1 1-1,1 0 1,0 0-1,0 0 1,0 0-1,0 0 0,0 1 1,0-1-1,0 1 1,0 0-1,1 0 1,-1 0-1,1 0 1,-1 0-1,1 1 0,0-1 1,0 1-1,0 0 1,0-1-1,0 1 1,1 0-1,-1 0 0,-1 6 1,-3 5-2,2 1 1,0-1-1,0 1 0,-1 24 1,1-1-1,1 1 0,5 65 0,1-80 3,0-1-1,2 1 1,0-1-1,1 0 1,16 36-1,6-3-7,40 59 0,-38-68-11,42 92 0,-68-130 0,-1 0 0,0 1 0,-1-1 0,0 0 0,-1 1 1,0-1-1,0 15 0,-1-21 0,0 0 0,0 1 0,-1-1 0,1 0 0,-1 0 1,0 0-1,0 0 0,0 0 0,-1 0 0,1 0 0,-1 0 0,1 0 0,-1-1 1,0 1-1,0 0 0,0-1 0,0 0 0,-1 1 0,1-1 0,-4 2 0,-3 2-174,0-1 0,0 0-1,-1 0 1,1-1 0,-12 3-1,-37 8-2106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4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30286,'0'0'1609,"166"-53"-1553,-95 42-40,10 1-16,-1-4 0,6 4 0,3-4-64,27-7-136,-21 5-256,-18 0-1513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4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0 30839,'0'0'832,"-25"4"-843,-85 14 10,101-16 10,0 1 0,1-1 0,-1 1 0,1 1 0,0 0 0,0 0 0,0 1 0,0-1 0,1 2 0,0-1 0,0 1 0,-11 12 0,4-4 3,5-6 0,2 0 0,-1 1 0,1-1 0,0 2 0,1-1 0,-10 21-1,13-24-5,1 0-1,0 0 0,0 0 0,0 0 0,1 0 0,0 0 0,0 1 0,1-1 0,0 0 0,0 1 1,0-1-1,1 0 0,2 13 0,-1-15-12,-1-1-1,1 1 1,0-1 0,0 1 0,1-1 0,-1 0-1,1 0 1,-1 0 0,1 0 0,0-1 0,0 1-1,0-1 1,0 1 0,1-1 0,-1 0 0,1 0 0,-1-1-1,1 1 1,0-1 0,0 0 0,-1 1 0,8-1-1,7 3-93,1-1-1,0-1 1,21-1-1,-38-1 92,69 1-1337,-7-1-2893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4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99 30711,'0'0'1172,"-21"20"-1095,-63 62-66,82-80-12,1-1 0,-1 1 0,1 0 0,-1 1 0,1-1 1,0 0-1,-1 0 0,1 0 0,-1 5 0,2-7 1,0 1-1,0-1 0,0 1 1,0 0-1,0-1 0,0 1 1,0 0-1,1-1 0,-1 1 1,0 0-1,0-1 1,0 1-1,1-1 0,-1 1 1,0 0-1,1-1 0,-1 1 1,1-1-1,0 2 0,5 3-8,0 1 0,0-1 0,0 0-1,1 0 1,0-1 0,0 0 0,0 0-1,1-1 1,-1 0 0,1 0 0,0 0-1,11 1 1,4 1-26,0-2 0,1-1-1,26 0 1,-43-2 21,8 0-39,-1 0 1,0-1-1,1 0 1,24-6 0,-36 6 44,1-1 0,0 1 0,-1 0 0,1-1 0,-1 0 0,0 0 0,1 0 0,-1 0 0,0-1 0,0 1 0,0-1 1,-1 0-1,1 0 0,-1 0 0,1 0 0,-1 0 0,0 0 0,0-1 0,0 1 0,-1-1 0,1 1 0,-1-1 0,1-4 0,0 3 12,-1 0-1,0 0 1,0 0-1,0 0 1,-1 0-1,1 0 1,-1 0-1,0 0 0,-1 0 1,1 0-1,-1 0 1,0 0-1,-1 0 1,1 0-1,-1 0 1,0 0-1,0 0 1,0 1-1,-1-1 0,1 1 1,-1 0-1,0 0 1,0 0-1,-1 0 1,1 0-1,-9-6 1,-7-2 13,-1 0 0,0 0 0,0 2 1,-2 1-1,1 1 0,-1 0 0,0 2 1,-1 0-1,1 2 0,-1 0 0,0 1 1,0 2-1,-28 1 0,49 0-25,0 0 0,-1 0 0,1 1 0,0-1 0,0 0-1,0 1 1,0 0 0,1-1 0,-1 1 0,0 0 0,0 0 0,0 0 0,0 0-1,1 0 1,-1 0 0,0 1 0,1-1 0,0 1 0,-1-1 0,1 1 0,0-1 0,-3 4-1,2 1-118,0-1 0,0 1-1,1 0 1,-1 0-1,1 0 1,0 11-1,0 13-1551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4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25822,'0'0'5911,"3"24"-5819,12 81 32,-12-82-99,10 45 59,-12-63-80,1 0 0,0 0 0,0 0 1,1-1-1,-1 1 0,1-1 0,0 0 0,7 8 0,-10-11-6,1-1 1,0 1-1,-1-1 1,1 1-1,0 0 0,0-1 1,0 1-1,-1-1 1,1 0-1,0 1 0,0-1 1,0 0-1,0 1 1,0-1-1,0 0 1,0 0-1,-1 0 0,1 0 1,0 0-1,0 0 1,0 0-1,0 0 0,0 0 1,0-1-1,0 1 1,0 0-1,0 0 0,-1-1 1,1 1-1,0-1 1,0 1-1,0-1 1,0 1-1,-1-1 0,1 1 1,0-1-1,0-1 1,5-3-27,-1 0 0,-1-1 0,9-11 0,-7 8-2,81-122-1122,-54 73-3395,-32 57 4463,17-30-15448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4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25870,'0'0'5947,"11"21"-5892,32 65-40,-18-44 0,-24-41-14,1 1-1,-1-1 1,0 0 0,0 0-1,0 0 1,0 0-1,1 0 1,-1-1-1,1 1 1,-1 0 0,0-1-1,1 1 1,-1-1-1,3 1 1,-1 0 0,0-1 1,1 1 0,-1-1 0,0 0-1,0 0 1,1 0 0,-1-1-1,0 1 1,0-1 0,0 0-1,0 0 1,0 0 0,0 0-1,0-1 1,4-1 0,2-3 11,1-1 0,16-15 0,-6 4-17,4 0-4,-1-2-76,2 1-1,0 1 1,1 2-1,32-16 1,-52 30 27,1-1 0,0 1 1,0 1-1,11-2 0,-16 3 45,1-1 0,0 1 0,-1 0 0,1 0 0,-1 0 0,1 1 0,-1-1 0,1 0 0,0 1 0,-1 0 0,0 0 0,1-1 0,-1 2 0,1-1 0,3 2 0,25 34-107,-28-32 114,0 0 1,1-1 0,-1 1-1,1-1 1,0 0-1,0 0 1,1 0-1,-1-1 1,1 0-1,-1 0 1,1 0 0,0 0-1,0 0 1,7 1-1,4 0 138,0-2 1,0 0-1,1 0 0,-1-2 0,31-2 0,-41 1-113,0 0 1,0-1-1,-1 0 0,1 0 1,-1 0-1,1-1 0,-1 1 0,0-1 1,0-1-1,0 1 0,0-1 1,0 0-1,4-4 0,-2 0-12,0 1 0,0-1 0,0 0 0,-1-1 0,-1 1 0,9-18 0,-12 21-9,0 0 0,0-1 0,-1 1 0,0-1 0,0 1 0,0-1 0,-1-10 0,0 14-3,0 0 1,0 1 0,0-1-1,0 0 1,-1 0 0,1 0-1,0 1 1,-1-1 0,0 0-1,1 1 1,-1-1-1,0 0 1,0 1 0,0-1-1,0 1 1,0-1 0,0 1-1,0 0 1,0-1 0,0 1-1,-1 0 1,1 0 0,-1 0-1,1 0 1,-1 0 0,-2-1-1,-2 0 10,0 0 0,0 1-1,0 0 1,0 0 0,0 0-1,0 1 1,-1 0 0,1 0-1,0 0 1,0 1 0,0 0-1,-1 0 1,1 1 0,0-1-1,0 1 1,1 1 0,-1-1-1,0 1 1,1 0 0,0 0-1,-1 1 1,1 0 0,0-1-1,1 2 1,-1-1 0,1 0-1,0 1 1,-4 6 0,1 0 3,0 1 0,1-1 0,1 1 0,0 0 1,1 0-1,0 1 0,0-1 0,2 1 1,0 0-1,0 0 0,1 0 0,0 0 1,2 16-1,0-24-15,-1 0 0,0 0 1,1 0-1,0 0 0,0-1 0,1 1 1,-1 0-1,1-1 0,0 1 0,0-1 1,1 0-1,-1 1 0,1-1 0,0 0 1,6 6-1,-4-5 23,1-1-1,0 1 1,0-1 0,0 0-1,1-1 1,-1 1 0,1-1-1,0-1 1,10 4 0,10 0-565,0-2 1,1 0-1,-1-2 1,37-1-1,-61-1 414,39 0-6655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4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185 295 30623,'0'0'445,"-26"7"-298,-79 25-38,102-31-98,-1 1 0,1-1 0,0 1 0,0-1 0,0 1 0,0 0 0,0 0 0,0 1 0,-5 4 0,7-5 3,0 0 1,0-1 0,0 1-1,0 0 1,0 0-1,1 0 1,-1 0-1,0 0 1,0 4-1,-1 2 47,0 3 1,0 1 1,1-1-1,0 1 0,1 16 0,0-17-44,0-7-14,0-1 0,1 0 0,0 1 0,-1-1-1,1 0 1,0 0 0,0 1 0,1-1-1,-1 0 1,1 0 0,-1 0 0,1 0-1,3 3 1,0 0-4,-1-1 0,1 0 0,1-1 0,-1 1 0,1-1 0,7 5 0,-2-4-12,-1 1 0,1-1 0,0-1 0,1 0 0,-1 0 0,1-1 0,18 2-1,-20-3-132,0-1-1,0-1 0,1 0 0,-1-1 0,0 0 0,0 0 0,0-1 0,0 0 1,0-1-1,0 0 0,-1 0 0,17-9 0,15-15-4542</inkml:trace>
  <inkml:trace contextRef="#ctx0" brushRef="#br0" timeOffset="1">557 1 31639,'0'0'384,"-12"181"-408,27-122 24,2-8 8,4-6 0,0-5-8,-3-7-32,-3-4-40,-6-2-168,-7-9-312,-2-7-1593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4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31871,'0'0'336,"182"-35"-336,-129 25 0,-5 4-40,11 4-40,-12 2-168,-8 0-656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4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31551,'0'0'169,"2"24"-64,12 77-46,-12-89-54,0-1-1,1 0 1,0 0-1,5 11 1,-6-19-7,-1 0 0,1 0 1,0 0-1,0 0 0,1 0 1,-1 0-1,0-1 0,1 1 1,0-1-1,0 1 0,3 1 1,-4-3-26,-1 0 0,1-1 0,0 1 0,0 0 0,0-1 0,-1 1 0,1-1 0,0 0 0,0 0 0,0 0 0,0 0-1,0 0 1,0 0 0,0 0 0,0 0 0,0-1 0,-1 1 0,1-1 0,0 0 0,0 1 0,0-1 0,-1 0 0,1 0 0,0 0 0,2-2 0,4-3-55,1-1 1,-1 0-1,9-10 0,-12 12 53,-3 3 46,-1 0 1,1 0-1,0 1 1,0-1-1,0 1 1,0-1 0,0 1-1,0 0 1,0 0-1,1-1 1,-1 2-1,0-1 1,1 0-1,-1 0 1,1 1-1,-1-1 1,1 1-1,-1 0 1,1 0-1,-1 0 1,1 0-1,-1 0 1,1 1-1,-1-1 1,4 2-1,2 1 39,0 1 0,0 0-1,-1 1 1,1 0 0,12 10-1,21 14-165,-31-24-152,-1-1 1,21 5 0,-8-5-1168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4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22549,'0'0'6588,"27"-16"-6471,83-50-39,-104 63-68,0-1 0,0 0 0,-1-1 0,1 1 1,-1-1-1,6-7 0,-10 10 51,0 0 0,1-1 0,-1 1 0,0 0 0,-1-1 0,1 1 0,0 0 0,-1-1 0,1 1 0,-1-4 0,2-1 281,-2 4-282,1 0-1,-1 0 1,1 0 0,-1 0-1,0 0 1,0 0 0,0 0-1,-1 1 1,1-1 0,-1 0-1,1 0 1,-1 0 0,0 0-1,0 1 1,0-1 0,-1 0-1,1 1 1,-1-1 0,1 1-1,-1-1 1,0 1 0,-3-4-1,1 4-73,0-1-1,0 1 1,0 0-1,0 0 1,0 1-1,-1-1 1,1 1-1,-1 0 1,1 0-1,-1 0 1,1 0-1,-1 1 1,-8 0-1,10 0 14,0 0 0,0 0 0,0 0-1,0 0 1,0 1 0,0 0 0,0-1-1,0 1 1,0 0 0,0 0 0,0 0-1,-4 3 1,4-1 13,1-1 1,-1 1-1,0 0 1,1 0-1,-1 1 1,1-1-1,0 0 1,0 1-1,-2 5 0,-2 6 28,2 0-1,-1 1 0,2 0 0,0 0 0,1 0 1,0 0-1,1 0 0,1 0 0,3 26 1,-2-36-40,0-1 0,1 0 0,-1 0 1,1 0-1,0 0 0,0 0 0,1-1 1,0 1-1,-1-1 0,1 1 0,1-1 1,-1 0-1,1 0 0,-1 0 1,8 4-1,0 2-11,1-2-1,1 0 1,-1 0 0,20 7 0,-25-12-31,0-1 0,0 0 0,0 0 0,0-1 1,0 0-1,0 0 0,0-1 0,0 0 0,8-1 1,4 1-263,12 0-738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4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23517,'0'0'7676,"2"11"-7652,21 285 294,-8-57-261,-10-195-67,15 99-195,-20-135-121,-1-6-2698,-5-2-3838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43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25822,'0'0'1513,"-13"4"-1081,-40 12-50,52-15-327,-1-1 0,0 1-1,1 0 1,-1 0 0,1 0 0,-1 0 0,1 0 0,0 1 0,-1-1 0,1 0 0,0 1 0,0-1 0,0 0 0,0 1 0,0 0 0,0-1 0,0 1-1,0-1 1,1 1 0,-1 0 0,1 0 0,-1-1 0,1 1 0,0 0 0,0 0 0,0-1 0,-1 1 0,2 0 0,-1 0 0,0 2 0,0 4 234,-1-2-232,1-1 0,-1 1-1,1 0 1,0-1 0,0 1 0,1-1 0,0 1-1,0-1 1,0 1 0,0-1 0,1 1-1,0-1 1,0 0 0,1 0 0,-1 0-1,1 0 1,0-1 0,1 1 0,-1-1 0,5 5-1,2 1-62,0-1 0,0 0 0,1-1-1,-1-1 1,2 1 0,-1-2-1,1 0 1,0 0 0,20 6 0,-31-11-5,0-1-1,-1 1 1,1-1 0,0 1 0,-1 0 0,1-1 0,-1 1 0,1 0 0,-1 0 0,1-1 0,-1 1 0,0 0-1,1 0 1,-1 0 0,0 0 0,0-1 0,0 1 0,1 0 0,-1 0 0,0 0 0,0 0 0,0 0-1,0 0 1,-1-1 0,1 3 0,-7 24-2729,4-19-4025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4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31071,'0'0'-1271,"-23"13"1188,-71 44 132,89-54 3,0 0 0,0 1 0,0-1 0,0 1 0,1 0 0,0 0 0,-1 0 0,1 1 0,1 0 0,-6 7 0,-1 3 353,6-9-327,1-1 0,0 0 0,0 1 0,0-1 0,1 1 0,0 0 0,0 0 0,0 0 0,0 7 0,0 4-24,0 33 1,2-45-42,1-1-9,-1 1 0,1-1-1,0 1 1,0-1-1,0 1 1,1-1 0,-1 0-1,1 1 1,0-1-1,1 0 1,-1-1-1,0 1 1,1 0 0,0-1-1,0 1 1,5 3-1,7 7 33,0-2 0,26 17 0,-8-7 73,-26-17-103,0 0-1,-1 0 1,0 0 0,0 1-1,0 0 1,0 0 0,-1 1-1,0-1 1,0 1 0,-1 0-1,0 1 1,0-1 0,-1 1-1,0-1 1,0 1 0,-1 0-1,0 0 1,2 15 0,-3 51-270,-1-73 262,0 0 1,-1 0 0,1 0-1,0 0 1,-1 0 0,1 0-1,-1 0 1,1 0 0,-1-1-1,0 1 1,1 0 0,-1 0-1,0-1 1,1 1 0,-1 0-1,0-1 1,0 1 0,0 0-1,0-1 1,1 1 0,-1-1-1,0 0 1,0 1 0,0-1-1,0 0 1,0 0 0,-2 1-1,-32 4-89,35-5 90,-77 1-781,44-1-787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0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14675,'0'0'15473,"-4"0"-15117,4 0-341,-1 0 1,0 1-1,1-1 1,-1 0-1,0 0 1,1 0-1,-1 0 1,0 1-1,1-1 1,-1 0-1,1 1 0,-1-1 1,1 1-1,-1-1 1,0 0-1,1 1 1,-1-1-1,1 1 1,0-1-1,-1 1 1,1 0-1,-1-1 1,1 1-1,-1 0 1,-5 25 314,5 40 85,2-42-368,-2 318 287,3 414-236,39 13 2,-18-424-89,-14-194 5,45 574 78,-21-65 17,-60-97-78,15-445-50,4 210 0,9-319-64,0 0 0,0 0 1,1-1-1,0 1 0,0-1 0,1 1 1,0-1-1,1 0 0,-1 0 1,2 0-1,-1-1 0,1 1 1,0-1-1,1 0 0,0 0 1,0-1-1,0 0 0,1 0 1,0 0-1,0-1 0,0 0 1,1-1-1,8 5 0,6-4-4270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0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122 602 30703,'0'0'244,"-20"-5"-27,-59-17-93,78 21-119,0 1 0,-1 0-1,1 0 1,0 0 0,0-1 0,0 1-1,0 0 1,0-1 0,0 1 0,0-1-1,0 0 1,0 1 0,0-1 0,0 0 0,0 0-1,0 1 1,0-1 0,1 0 0,-1 0-1,-1-2 1,2 3-3,0-1-1,0 1 1,1-1-1,-1 1 1,0-1-1,0 1 1,1-1-1,-1 1 1,0 0-1,0-1 1,1 1-1,-1 0 1,1-1-1,-1 1 1,0 0-1,1-1 1,-1 1-1,1 0 1,-1 0-1,1 0 1,0-1-1,14-5 31,1 0 0,26-5 0,-22 7-8,281-55 168,1157-150-24,-879 145-107,611 12 0,-1143 52-58,960 13 39,-877-7-41,637 7-23,-726-16 24,-1-1-1,1-3 1,39-10 0,116-43 11,35-9-2,-225 68-12,10-3-3,-1 1 0,2 1 0,31-1 1,-47 8-8,2 10 17,1 1-1,0-1 1,1 0 0,0 0 0,9 14-1,43 73 42,-25-47-36,-9-13-11,-3 1 1,-1 1-1,-2 1 1,-1 0-1,12 67 1,37 310 78,-22 8-42,49 333-3,-7-341 3,20 119 57,-48 137-91,-50 5-17,-7-516 13,-27 162-7,4-102-41,16 21-126,7-248 174,2 20-14,-2-19 15,0-1 0,0 1-1,0 0 1,0-1-1,0 1 1,0-1-1,0 1 1,1-1 0,-1 1-1,0-1 1,0 1-1,1 0 1,-1-1 0,0 0-1,1 1 1,-1-1-1,0 1 1,1-1-1,-1 1 1,1-1 0,-1 0-1,1 1 1,-1-1-1,1 0 1,-1 1 0,1-1-1,-1 0 1,1 0-1,0 1 1,-1-1 2,0 0 0,0 0 1,1 0-1,-1 1 0,0-1 1,0 0-1,0 0 0,0 0 1,0 1-1,0-1 0,0 0 0,0 0 1,0 0-1,0 1 0,0-1 1,0 0-1,0 0 0,0 0 0,0 1 1,0-1-1,0 0 0,-1 0 1,1 0-1,0 1 0,0-1 1,0 0-1,0 0 0,0 0 0,0 0 1,-1 0-1,1 1 0,0-1 1,0 0-1,0 0 0,0 0 0,0 0 1,-1 0-1,1 0 0,0 0 1,0 1-1,0-1 0,-1 0 1,1 0-1,-9 9 111,8-9-107,-6 6-25,-1 1 1,1 0-1,0 0 0,0 0 1,1 1-1,-7 10 0,13-16-1,0 6 20,0-5 4,1 1 0,-1-1 0,0 0 0,0 1 0,0-1 0,-1 0 0,1 1 0,-1-1 0,1 0 0,-1 1-1,0-1 1,-1 0 0,1 0 0,-1 0 0,1 0 0,-1 0 0,0 0 0,0 0 0,0-1 0,0 1 0,-3 2 0,-3 3-4,0-1 0,-1-1 0,1 0-1,-1 0 1,0 0 0,-1-1 0,1-1 0,-1 0 0,0 0 0,0-1 0,-12 3 0,-106 40-41,-8 2 7,-210 34-102,190-46 51,-212 43 42,-463 39 0,-906-33 342,1725-85-298,-494-4 54,-1-24-12,-4-29-35,217 24 64,-176 16-6,386 17-118,84-7-61,8-68-677,-2 26-857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1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94 31263,'0'0'352,"-9"30"-496,5-15 193,-6 19 26,1 1 0,2 1 0,2-1 0,-2 59 0,7-35-25,-1 28 28,20 170-1,-17-243-74,12 64 19,6 137 1,-20-212-24,0-1-1,0 0 0,0 1 0,-1-1 1,1 0-1,0 1 0,-1-1 1,1 0-1,-1 0 0,0 1 1,0-1-1,0 0 0,0 0 1,0 0-1,-1 0 0,1 0 1,0 0-1,-3 2 0,2-3 0,1 0-1,-1-1 0,0 1 1,0 0-1,0-1 1,0 1-1,0-1 0,1 1 1,-1-1-1,0 0 0,0 0 1,0 0-1,0 0 1,0 0-1,0 0 0,0-1 1,0 1-1,0-1 1,0 1-1,0-1 0,1 0 1,-1 0-1,0 1 0,-2-3 1,-1 0-27,0 0 1,0-1-1,0 1 1,0-1-1,0 0 1,1-1-1,0 1 1,-4-6-1,-3-6-154,-17-28 0,1-9-1,2-1 0,-28-88 0,-15-123 107,58 211 112,2 0 1,2 0-1,2 0 0,6-70 1,-2 118-23,1-1 0,0 1 0,1 0 0,-1-1 0,1 1 1,0 0-1,1 0 0,0 0 0,0 1 0,0-1 0,0 1 0,1-1 0,0 1 0,0 0 1,1 0-1,-1 1 0,1 0 0,0-1 0,0 1 0,0 1 0,1-1 0,0 1 0,10-5 0,4 1 16,0 0-1,0 1 1,0 1-1,0 1 1,1 1-1,23-1 0,27-1 72,0 4 0,105 11 0,-139-6-91,0 3 0,-1 1 0,0 1 0,0 3 0,-1 0 0,49 26 0,-75-33-8,0 0 0,-1 0 0,0 1 1,0 0-1,7 7 0,-13-12 2,-1 0 1,0 0-1,0 0 0,0 0 1,0 1-1,0-1 1,0 0-1,-1 0 1,1 1-1,0-1 0,0 0 1,-1 1-1,1-1 1,-1 1-1,0-1 1,1 1-1,-1-1 0,0 1 1,0-1-1,0 1 1,0-1-1,0 1 1,0-1-1,0 1 0,0-1 1,-1 1-1,1-1 1,-1 0-1,1 1 1,-1-1-1,1 1 0,-1-1 1,0 0-1,0 1 1,0-1-1,1 0 1,-1 0-1,0 0 0,-1 0 1,1 0-1,0 0 1,0 0-1,-2 1 1,-22 14 27,0-2 0,-1 0 1,0-2-1,-41 14 0,32-13-23,-51 18 4,-153 36 1,226-64-62,8-3-13,0 0-1,1 1 1,-1 0 0,0 0 0,1 1 0,-1-1 0,1 1-1,-1 0 1,1 0 0,0 0 0,0 1 0,0 0 0,0-1 0,-5 7-1,4 3-1628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1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0 28454,'0'0'2950,"-30"29"-2497,-99 95-658,114-109 217,1 0-1,0 0 1,2 1 0,-1 1-1,2 0 1,-13 25-1,20-33 8,0-1-1,0 1 0,1 0 1,0 0-1,1 1 0,0-1 1,0 0-1,1 1 0,0 11 1,1-17-26,0 0 1,1-1-1,-1 1 1,1 0 0,0 0-1,0-1 1,0 1-1,0-1 1,0 1-1,1-1 1,0 1-1,0-1 1,0 0 0,0 0-1,0 0 1,1 0-1,-1 0 1,1-1-1,0 1 1,-1-1 0,1 1-1,0-1 1,1 0-1,-1 0 1,4 1-1,2 1-1,0-1 0,0-1 0,0 1 0,1-1-1,-1-1 1,0 0 0,1 0 0,-1-1-1,1 0 1,-1-1 0,1 0 0,-1 0-1,0-1 1,1 0 0,-1-1 0,0 0-1,0 0 1,11-7 0,-4 2-25,-1-1 0,0-1 1,-1 0-1,0-1 0,-1 0 0,0-1 1,-1 0-1,0-1 0,10-16 0,-15 19 18,-2 1 0,1-1 0,-1 1-1,-1-2 1,0 1 0,0 0 0,-1-1-1,2-11 1,-3 16 21,-2 0-1,1 0 1,-1 0-1,0 0 1,0 0-1,0 0 1,-1 0-1,0 0 1,0 0-1,0 0 0,-1 1 1,0-1-1,0 0 1,-1 1-1,1 0 1,-6-8-1,1 5 50,0 0 0,0 1 0,0 0 0,-1 0 0,-1 1 0,1 0 0,-1 0 0,0 1 0,0 0 0,0 1 0,-18-6 0,9 4-3,-1 1 1,1 1 0,-1 1-1,0 0 1,-29 1-1,47 2-53,0 0 0,0 0 0,0 0 0,0 1 0,0-1 0,0 1 0,0-1 0,1 1 0,-1-1 0,0 1 0,0-1 0,1 1 0,-1 0 0,0-1 0,1 1 0,-1 0 0,0-1 0,1 1 0,-1 0 0,1 0 0,-1 0 0,1 0 0,0-1 0,-1 1 0,1 0 0,0 0 0,0 0 0,-1 0 0,1 0 0,0 0 0,0 0 0,0 0 0,0 0 0,1 1 0,-1 5-9,0 0-1,0-1 1,1 1 0,2 7 0,-1-6-2,1-1 1,0 1 0,0-1 0,1 0 0,0 0 0,0 0 0,1-1 0,0 1 0,0-1-1,0 0 1,1 0 0,0-1 0,0 0 0,11 7 0,28 19-183,2-2 1,58 27 0,-9-16-707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1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32031,'0'0'241,"9"24"-917,29 76 836,-37-96-152,1 0-1,0 0 0,0 0 1,0 0-1,0 0 1,1-1-1,-1 1 1,1-1-1,0 0 1,0 0-1,0 0 0,1 0 1,-1 0-1,1-1 1,-1 1-1,8 2 1,-1 1-16,-2-2-12,0 0 0,1 0 0,-1 0 0,1-1 0,0 0 0,0-1 0,9 1-1,-13-2 20,0-1 0,-1 1 0,1-1-1,0-1 1,0 1 0,-1-1-1,1 0 1,0 0 0,-1 0-1,1 0 1,-1-1 0,0 0-1,1 0 1,-1 0 0,6-4-1,9-10 16,-1-1-1,0 0 1,15-20 0,-14 14 6,35-31 0,-46 48-22,0 0 0,0 0 0,1 1 0,0 0 0,0 0 0,0 1 0,0 0-1,17-4 1,0 3-165,1 2 0,-1 1-1,1 1 1,26 2-1,-6 0-1435,-18-1-2233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11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113 658 30535,'0'0'1168,"27"137"-1144,-15-87 8,-1-4 24,4-6-16,0-5-8,0-11-32,-3-6 0,-3-4-24,-6-6-32</inkml:trace>
  <inkml:trace contextRef="#ctx0" brushRef="#br0" timeOffset="1">0 1 31767,'0'0'555,"12"15"-659,14 21 113,38 66 0,-40-57-223,143 277 425,-68-104-4143,-81-176-6005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1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30150,'0'0'1143,"0"-8"-736,0-13-282,0 14-84,0 13 12,2 48 14,3 0-1,2 1 1,2-2 0,22 71-1,80 219-37,-38-126-16,-69-202-113,0 0 0,-1 0 0,0 0 0,-1 0 1,-1 17-1,-1-22-660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1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31695,'0'0'528,"-33"102"-568,33-73 40,0 3-8,9-5-24,0 0 0,0-6-16,0-5-72,-6-3-152,0-7-352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4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30623,'0'0'976,"93"10"-920,-49-10-40,3 3-16,3-3 0,4 4 0,0-4 0,18 0-208,-14 0-496,-15 0-2041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1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32063,'0'0'312,"119"24"-744,-69-8-360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1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133 135 31919,'0'0'160,"-20"25"-362,-63 81 202,78-100 11,0 1 0,0 1 0,1-1 0,-4 9 0,8-15-10,-1 1 0,1 0 0,-1-1 0,1 1 0,0 0 0,0-1 0,0 1 0,0 0 0,0 0 0,0-1 0,0 3 0,2 9-32,-2-12 27,0 1-1,0-1 0,1 0 0,-1 0 0,0 0 0,1 0 0,-1 0 0,1 0 0,0 0 0,-1 0 0,1 0 0,0 0 0,-1-1 0,1 1 0,0 0 0,0 0 0,0-1 0,0 1 0,0 0 0,0-1 0,0 1 1,0-1-1,0 1 0,0-1 0,0 0 0,0 1 0,0-1 0,0 0 0,0 0 0,0 0 0,1 0 0,1 0 0,43 0-70,-43-1 75,1 1-8,0-1 1,0 0 0,0 0-1,0 0 1,0 0-1,0 0 1,0-1-1,-1 0 1,1 0 0,-1 0-1,1 0 1,-1-1-1,0 1 1,0-1 0,0 0-1,0 0 1,-1 0-1,1 0 1,-1 0-1,1-1 1,-1 1 0,2-4-1,-1-2-7,1 0-1,-1 1 1,0-1-1,-1 0 1,0-1 0,0 1-1,-1 0 1,0-16-1,-1 23 40,0 1-1,0-1 0,0 0 1,0 1-1,0-1 0,0 1 1,-1-1-1,1 1 0,0-1 1,-1 1-1,1-1 0,-1 1 1,0-1-1,1 1 0,-1 0 1,0-1-1,0 1 0,0 0 1,0 0-1,0 0 0,0-1 1,0 1-1,0 0 1,-1 0-1,1 1 0,0-1 1,-1 0-1,1 0 0,0 1 1,-1-1-1,1 1 0,-1-1 1,1 1-1,-1-1 0,1 1 1,-1 0-1,-1 0 0,2 0-11,2 1-14,-1 1 0,1-1 1,0 0-1,0 1 0,-1-1 0,1 0 0,0 1 0,0-1 0,0 0 0,0 0 0,1 0 1,0 1-1,0-1 0,12 13 1,2-1 1,0-1 0,0 0 0,1-1-1,0-1 1,1 0 0,37 13 0,-30-15 5,0-2 1,1 0 0,-1-1 0,1-2 0,47 1 0,159-3 10,251-3-568,-464 0 515,0-1 1,0-1 0,0 0-1,-1-2 1,1 0-1,31-16 1,-42 17 125,0 0 0,0-1 0,0 0 0,-1 0 0,0-1 0,0 0 0,9-11 0,5-6-69,23-16-1,-26 25-19,-2-1 1,29-34-1,-43 47 2,0 0 0,0 0 0,-1 0 0,1 0 1,-1 0-1,0 0 0,0 0 0,1-5 0,-2 8-1,0-1-1,0 0 1,0 1 0,0-1 0,0 0-1,0 0 1,0 1 0,0-1 0,0 0 0,0 1-1,0-1 1,-1 0 0,1 0 0,0 1-1,0-1 1,-1 0 0,1 1 0,-1-1 0,1 1-1,0-1 1,-1 1 0,1-1 0,-1 1-1,0-1 1,1 1 0,-1-1 0,1 1 0,-1-1-1,0 1 1,1 0 0,-1-1 0,0 1-1,1 0 1,-1 0 0,0 0 0,1-1 0,-1 1-1,0 0 1,0 0 0,1 0 0,-1 0-1,-1 0 1,-18-1-5,-1 1-1,0 1 0,-28 4 0,40-4 4,0 2 1,0-1-1,0 1 0,0 1 0,1-1 0,-1 1 0,1 1 0,0 0 0,-14 11 0,17-13 0,1 1 0,0-1 0,0 1 0,0 0 0,1 1 0,-1-1 0,1 1 0,0-1 0,0 1 0,1 0 0,-1 0 0,1 0 0,0 0 0,1 0 0,-1 1 0,1-1 0,0 1 0,0-1 0,1 1 0,-1-1 0,1 1 0,0-1 0,2 7 0,-1-8 1,0-1 0,1 1 0,-1 0 0,1-1 0,0 1 0,0-1 0,0 0 0,1 1-1,-1-1 1,1 0 0,0 0 0,0-1 0,0 1 0,0-1 0,0 1 0,0-1 0,1 0 0,-1 0 0,1-1 0,5 3 0,5 2-4,1-1 0,0 0 1,30 5-1,-19-7-18,0 0 1,0-1-1,0-2 0,32-3 0,-41 1 5,1-1 0,-1-1 0,-1 0 0,1-1 0,-1-1 0,0-1 0,21-11 0,28-24 218,-62 41-182,0 0-1,0 1 0,-1 0 1,1-1-1,0 1 1,0 0-1,-1 0 1,1 0-1,4 2 0,-1-2-7,1 2-10,1 0-1,-1 1 1,0 0 0,1 0-1,-1 0 1,-1 1 0,1 0-1,12 10 1,17 9 1,-22-17-3,1 0 0,0 0 0,0-1 0,0-1 0,1-1 1,-1 0-1,1-1 0,0-1 0,-1 0 0,1-1 0,27-4 0,-35 3-13,0-1 0,0 0-1,0 0 1,-1-1 0,1 0 0,-1 0-1,1-1 1,-1 0 0,0 0 0,0-1-1,-1 0 1,0 0 0,1 0-1,-2-1 1,1 0 0,-1 0 0,8-11-1,-5 4-226,-1 0 0,0 0 0,-1 0 0,0-1 0,-1 0-1,-1-1 1,0 1 0,3-27 0,-2-18-2450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1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30959,'0'0'1228,"2"14"-1188,13 71 25,29 93 0,-16-73-60,8 22 11,7 29-150,-41-147-44,-1 0-1,0 1 1,0 10 0,-1-11-906</inkml:trace>
  <inkml:trace contextRef="#ctx0" brushRef="#br0" timeOffset="1">1 324 31911,'0'0'336,"160"94"-320,-91-70 16,2-3-24,27 0-8,-18-5-48,-17-8-240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0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54 131 28902,'0'0'3011,"-4"-22"-2757,-14-65-129,13 65-73,5 22-52,-1 0 0,1 1 0,0-1 0,0 0-1,0 0 1,0 0 0,-1 0 0,1 0 0,0 0-1,0 1 1,0-1 0,0 0 0,0 0 0,-1 0 0,1 1-1,0-1 1,0 0 0,0 0 0,0 0 0,0 1-1,0-1 1,0 0 0,0 0 0,0 0 0,0 1 0,0-1-1,0 0 1,0 0 0,0 0 0,0 1 0,0-1-1,0 0 1,0 0 0,0 0 0,0 1 0,0-1 0,0 0-1,0 4-5,0 115-91,0 693 109,1-750-21,18 124 0,-18-175-60,-3-11-13,-8-14-307,3 2-283,-18-21-3114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0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5 166 30711,'0'0'1541,"-2"-5"-1497,2 4-44,0 1 0,-1-1 0,1 0 0,-1 1 1,1-1-1,0 0 0,0 1 0,0-1 0,-1 0 0,1 0 0,0 1 0,0-1 0,0 0 0,0 0 0,0 1 0,0-1 0,0 0 0,0 0 0,0 1 0,1-1 0,-1 0 0,0 1 0,0-1 1,1 0-1,-1 1 0,0-1 0,1 0 0,-1 1 0,1-2 0,2 1-2,0 0 1,0 0-1,0 1 1,0-1-1,0 0 1,0 1-1,0 0 1,0 0-1,6 0 1,581-19 5,-130-35-2,-62 6 0,-69 35-649,-290 13-895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0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31975,'0'0'203,"-1"34"-441,-6 483 512,5-385-250,5 151 18,-1-260-38,1 0-1,1 0 1,0 0-1,2 0 1,1-1-1,1 0 1,1 0-1,0-1 1,2 0-1,18 27 1,-23-41-4,-1 0 0,2 0 0,-1-1 0,1 0 0,0 0 0,0 0 0,0-1 0,1 0 0,0 0 0,0-1 0,0 0 0,0-1 0,1 1 0,0-2 0,0 1 0,-1-1 0,1 0 0,0-1 0,1 0 0,-1-1 0,16-1 0,-2-1-1,0-1 0,-1-1-1,1-2 1,-1 0 0,0-1 0,0-1 0,26-14 0,27-18-20,-1-4 0,-3-3 0,66-56 1,-32 13-54,101-111 1,-144 135 66,-3-3 0,-4-2-1,63-103 1,-113 167 24,-2 1 13,1 0 0,-1 0 0,0 0 0,0 0 1,-1 0-1,1 0 0,-1-1 0,-1 1 0,1-1 0,0-10 0,-3 17-27,1 0 1,0 0-1,-1 0 1,1 0-1,-1 0 1,1 0-1,-1 0 1,1 0-1,0 0 1,-1 0-1,1 0 1,-1 1-1,1-1 1,0 0-1,-1 0 1,1 0-1,0 1 1,-1-1-1,1 0 1,0 1-1,-1-1 1,1 0-1,-1 1 1,-2 4-4,0 0 0,1 0 0,-1 0 0,1 1 0,0-1 1,0 1-1,0-1 0,-1 11 0,-3 52-5,5-37 2,4 56 1,-2-76 0,1 0 1,1 0-1,0 0 1,0 0-1,1 0 1,0-1-1,1 1 1,9 13-1,0-4 1,1-1 0,1 0 0,0-1-1,2-1 1,0-1 0,1 0 0,0-2-1,1 0 1,1-1 0,36 17 0,-6-8-240,0-3 1,2-2 0,84 17-1,-53-19-2534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0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31655,'0'0'0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04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124 421 31839,'-2'-27'189,"0"1"-181,-1 6-62,2-1 0,0 1 0,1 0 0,2 0 0,0 0 0,8-34-1,14-15-447,-18 56 533,0-1 1,-1 0-1,-1 0 1,0 0-1,-1-1 0,2-24 1,-19 49 45,5 2-63,1 1-1,0 0 1,1 0-1,1 0 1,-9 25-1,-5 23 34,2 2-1,3 0 0,-9 88 1,-4 166 99,15 76-20,56 911 42,116 259-69,-84-243-14,-113-531-45,22-630-56,14-153-30,0-10 10,-2-17-45,-3-30-128,-4-19-219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05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0 541 32119,'0'0'175,"8"-17"-1446,-6 13 1297,1-1 0,-1 0 0,1 1 0,-1-1 0,1 1 1,1 0-1,-1 0 0,1 0 0,-1 0 0,1 0 0,0 1 1,8-5-1,-9 7-18,0 0 0,0 0 0,1 0 0,-1 1 0,0-1 0,0 1 0,1 0-1,-1 0 1,0 0 0,0 1 0,5 0 0,49 14 77,-53-14-81,171 49 141,77 10-60,-9-13-64,2-10-1,277 6 1,-33-38 37,664-78 0,252-130-6,-9-51-248,-954 171 50,-195 37 102,65-6 58,-247 46 77,79 2 0,-120 4-85,-11 3 10,-14 1 32,1-3-18,-1 3-18,0-1-1,0 1 0,0-1 0,0 0 1,-1 1-1,0-1 0,1 0 0,-1 0 1,0 0-1,-5 5 0,-3 6 8,-15 26-5,1 2 0,2 0-1,2 1 1,2 1 0,1 1-1,3 1 1,-10 56 0,8-6-12,4 1 1,1 144 0,12-150 7,3 0 1,25 137 0,2-70 15,77 521 89,-91-147-47,-26-277-51,-67 417-1,-17-143-8,-21 138 16,48 6 10,63-146-49,12-409 11,40 191 0,-8-73-73,-40-234 70,-1 0 0,1 0 0,-1 0 0,0 0 0,0 0 0,0 0 0,0 0 0,0 0 0,0 0 0,0 0 0,-1 1 0,1-1 0,-1-1 0,1 1 0,-1 0 0,0 0 0,0 0 0,-1 3 0,-2-3-2,1 0 0,0 0 1,-1 0-1,1 0 0,-1-1 1,1 1-1,-1-1 0,0 0 1,-3 1-1,4-1 11,-91 24-6,-1-3-1,-1-4 0,-164 8 1,21-21 28,-450-49 1,42-32-26,-1 38 47,-165 62 74,99 35-50,1-31-34,606-27-31,0-4 0,-162-28 1,190 15-9,2-4 1,0-4 0,2-3-1,1-3 1,1-3 0,-96-60 0,166 91 0,-1 0-2,1 0-1,0 0 1,0 0 0,0 0 0,0 0 0,0-1 0,0 1-1,1-1 1,-1 0 0,1 0 0,-4-6 0,6 2-39,14 0-25,95-23-227,-40 13-30,34-12-667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4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28078,'0'0'3057,"13"-11"-2596,1 12-501,-1 1-1,1 0 1,-1 1-1,1 0 1,13 6-1,-12-4 49,-1-1 0,1 0 0,0-1 0,17 1 0,64-5 29,-53 0-35,54 5 1,-81-1-10,0 1 0,0 1 0,-1 0 0,1 1-1,17 10 1,20 7-9,-32-15 22,1-1 0,0-1 0,0-1 1,0-1-1,0-1 0,1-1 0,-1 0 0,1-2 0,27-3 0,-36-1 7,0 1-1,0-2 1,-1 0-1,0-1 1,0 0-1,-1-1 0,1 0 1,12-10-1,-14 8-5,1 2-1,0-1 0,1 1 0,0 1 0,0 0 1,0 1-1,1 1 0,17-5 0,-11 7 38,-1 0 0,1 1 0,-1 2 0,1-1 0,-1 2 0,1 1 0,36 10 0,-3 4 3,-14-3-32,1-2 0,0-2-1,1-1 1,58 4 0,-72-11-15,1-2 1,47-7-1,-62 5 0,1-1 0,-1 0 0,0-2 0,0 1 0,0-1 0,-1-1 0,18-11 0,-7 1-1,-17 11 0,0 1 0,1-1 0,-1 1 0,1 0 0,0 1 0,0 0 1,0 0-1,0 0 0,1 1 0,-1 0 0,1 0 0,9 0 0,-11 1-1,0 1 1,1 1 0,-1-1 0,0 1-1,0 0 1,1 1 0,-1-1 0,0 1-1,0 0 1,-1 1 0,1-1 0,0 1-1,6 5 1,19 11 8,2-2 0,0-1 0,1-1 0,1-2 0,0-1 0,0-2 0,1-1 0,1-2 0,68 4 0,6-12-6,-95-1-1,-1 0 0,1-1 0,-1-1 0,0 0 0,15-6 0,1-5 0,45-28 0,4-2 0,-78 44 0,1-1 0,-1 2-1,1-1 1,-1 0 0,1 0 0,-1 1 0,1-1 0,-1 1-1,1 0 1,0 0 0,-1 0 0,1 0 0,-1 0 0,1 1-1,-1-1 1,5 2 0,0 1 0,-1 0 0,1 0-1,-1 1 1,9 6-1,7 5 5,-4-6 0,-1-1 0,2-1 0,-1 0 1,1-1-1,0-2 0,0 1 1,1-2-1,28 1 0,-20-3-2,-1-1 0,0-1-1,1-2 1,-1-1 0,42-11 0,-36 4-3,1-1 1,-2-2-1,0-1 1,36-23-1,112-86-10,-148 100 12,-25 19 1,0 0 0,0 0-1,1 0 1,-1 1 0,1 1 0,0-1 0,9-2 0,-13 6 3,-1-1-1,1 1 0,-1-1 0,1 1 1,-1 0-1,1 0 0,-1 1 0,1-1 1,-1 1-1,1 0 0,-1 0 1,0 0-1,1 0 0,-1 0 0,0 1 1,0-1-1,0 1 0,0 0 0,0 0 1,3 3-1,19 15 24,-4-1-15,0-2-1,2 0 0,0-1 1,1-2-1,32 15 1,-35-21-12,0-2 1,0 0 0,0-1 0,38 3-1,88-5-13,-128-5 10,1 0 1,-1-1 0,0-1-1,0 0 1,0-2 0,-1 0-1,19-10 1,14-9-5,50-35 1,-28 16 4,-61 36 1,1 2-1,0 0 1,0 0 0,1 1-1,-1 1 1,1 0 0,0 1-1,0 1 1,0 0 0,1 1-1,-1 0 1,0 1 0,1 1-1,-1 0 1,0 1 0,0 0-1,0 1 1,0 1 0,26 11-1,123 75 14,11 5 4,-152-85-15,1-1-1,0-1 0,1-2 0,-1 0 0,1-1 1,27 2-1,-18-5-5,-1-1 0,1-2 0,-1-1 1,1-2-1,-1-1 0,61-18 0,-75 17 23,1 1 0,0 0 0,0 1 0,0 1 0,0 1 0,34 1 0,-43 2-163,0 0 1,-1 1-1,1 0 1,-1 1-1,1 0 1,9 4-1,-10-2-505,0 0 0,-1 0-1,1 0 1,-1 1 0,-1 1-1,13 11 1,24 36-19673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40 8194,'0'0'19792,"-7"4"-19300,-20 13-305,25-16-131,1 1-1,-1-1 1,1 1 0,-1-1 0,1 1 0,-1-1-1,1 1 1,0-1 0,0 1 0,0 0 0,0 0-1,0 0 1,0 0 0,0 0 0,1 0 0,-1 0-1,1 0 1,-1 3 0,1 41-259,1-27 217,-1-17-17,1-1 1,-1 0 0,1 1-1,-1-1 1,1 0 0,0 0-1,0 0 1,-1 0 0,1 1-1,0-1 1,0 0 0,0 0-1,0-1 1,0 1-1,1 0 1,-1 0 0,0 0-1,0-1 1,0 1 0,1-1-1,-1 1 1,0-1 0,1 1-1,-1-1 1,0 0 0,1 0-1,-1 1 1,3-1 0,43 3-320,-47-3 317,17 0-209,0 0-1,0-2 1,20-3 0,-30 3 192,1 0 0,-1-1 1,0 0-1,0 0 0,0 0 0,0-1 0,0 0 1,-1-1-1,7-5 0,-10 8 29,1 0 1,-1-1-1,0 0 1,0 0-1,-1 0 1,1 0-1,0 0 1,-1-1-1,0 1 1,0-1-1,0 1 0,0-1 1,-1 0-1,1 0 1,-1 0-1,0 0 1,0 0-1,0 0 1,-1 0-1,0 0 1,1-5-1,-2 9 33,1-1-1,0 1 0,0-1 1,0 0-1,-1 1 1,1-1-1,0 1 1,-1-1-1,1 1 1,-1-1-1,1 1 1,0-1-1,-1 1 1,1-1-1,-1 1 1,1 0-1,-1-1 1,1 1-1,-1 0 1,1-1-1,-1 1 1,0 0-1,0-1 1,-20-5 505,12 3-326,-20-6-64,0 0-1,0 2 0,0 1 0,-1 1 1,-40 0-1,67 5-180,1 0 0,-1 1 0,1-1 0,0 1 0,-1 0 0,1-1 0,-1 1 1,1 0-1,0 1 0,0-1 0,0 0 0,0 1 0,-1-1 0,2 1 0,-1-1 0,0 1 0,0 0 0,-2 3 0,-3 5-568,0 0-1,-9 19 0,8-15-794,-14 29-6465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4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35 137 31287,'0'0'-1463,"-1"-23"2024,-3-68-174,3 68-247,0 23-108,1 0 1,0 0-1,-1 0 1,1 0-1,-1 0 1,1 0-1,-1 0 1,1 0-1,-1 0 1,1 0-1,-1 1 1,1-1-1,-1 0 1,1 0-1,0 0 1,-1 0-1,1 1 1,-1-1-1,1 0 1,0 0-1,-1 1 1,1-1-1,0 0 1,-1 1-1,1-1 1,0 1-1,-1-1 1,1 0-1,0 1 1,-4 13-55,1-1 0,1 0 1,0 1-1,0 0 0,2 19 1,-1-9 25,-1 214 30,29 253 0,81 237 84,-66-517-81,110 685 11,-141-626 22,-11-257-64,0 1-1,0-1 1,-1 1-1,-1-1 0,-3 14 1,4-23-8,0-1 1,1 0-1,-1 0 1,0 0 0,-1 0-1,1-1 1,-1 1 0,1 0-1,-1 0 1,0-1-1,0 1 1,0-1 0,0 0-1,0 0 1,-1 1 0,1-1-1,-1-1 1,1 1-1,-1 0 1,0-1 0,0 1-1,1-1 1,-1 0 0,-5 2-1,2-3-76,-1 1 0,1-1 0,0 0 0,0-1 0,-1 0 0,1 0 0,0 0 0,0 0 0,0-1 0,0 0 0,0-1 0,0 1 0,1-1 0,-1 0 0,-5-4 0,-39-29-2960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4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21 586 10778,'0'0'21298,"-4"-11"-21388,-12-31 116,16 42-26,0 0-1,0 0 0,0 0 1,0-1-1,0 1 1,0 0-1,-1 0 1,1 0-1,0-1 1,0 1-1,0 0 0,0 0 1,0 0-1,0-1 1,0 1-1,0 0 1,0 0-1,0 0 1,0-1-1,0 1 0,1 0 1,-1 0-1,0 0 1,0-1-1,0 1 1,0 0-1,0 0 0,0 0 1,0 0-1,1-1 1,-1 1-1,0 0 1,0 0-1,0 0 1,0 0-1,0 0 0,1-1 1,-1 1-1,11 3-27,-10-3 27,28 8-9,1-1 0,-1-1-1,37 2 1,98 2 57,70-10 5,-48-11-40,351-66 1,182-98-10,148-37-1,-667 176 0,2 9-1,289-3 1,-476 31 3,-1-1 1,0 1 0,0 1-1,0 1 1,0 0 0,0 1-1,-1 0 1,1 1 0,-1 0-1,-1 1 1,1 1 0,-1 0-1,0 1 1,0 0 0,20 18-1,-18-18-42,-13-8 36,0 1 0,0-1 0,0 0 0,0 1 0,0-1 0,0 1 0,0-1 0,0 1 0,0 0 0,0 0 0,0-1 0,0 1 0,0 0 0,0 0 0,1 2 0,7 12 17,0 0-1,-2 1 1,1 0 0,6 23 0,-3-8-12,95 299 33,-16 13-2,-44-159-26,193 662 41,51-20 51,-235-698-65,19 54 41,-74-181-79,1 1 1,-1-1-1,1 1 1,-1 0-1,0-1 0,0 1 1,1-1-1,-1 1 0,0 0 1,-1-1-1,1 1 1,0 0-1,0-1 0,-1 1 1,1-1-1,-1 1 1,1-1-1,-1 1 0,0-1 1,1 1-1,-1-1 1,-2 2-1,0 1-12,-1 0 1,1-1-1,-1 0 1,0 0 0,-7 4-1,6-4-3,-34 20-192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5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31143,'0'0'789,"-19"0"-743,5 0-42,1 1 1,-1 0 0,-20 5-1,32-5-4,0 0 0,1-1 0,-1 1 0,0 0 0,0 1 0,1-1 0,-1 0 0,0 0 0,1 1 0,0-1 0,-1 1 0,1-1 0,0 1-1,0 0 1,-1-1 0,1 1 0,1 0 0,-1 0 0,-1 2 0,0 3-3,0 1 0,0-1 0,-1 13 0,1-3-1,-11 66 17,-3 137 1,19 87 23,-3-291-37,3 41 7,2 0-1,14 64 1,-11-82-7,2-2 0,2 1 0,2-2 0,18 37 0,-26-61-1,1 1 0,16 20 1,-21-30-15,1 1 1,0-1-1,0 0 1,0-1 0,0 1-1,0 0 1,1-1-1,-1 0 1,1 0-1,0 0 1,0 0 0,-1-1-1,6 2 1,-8-3-31,-1 0-1,0 0 1,0-1 0,0 1 0,1 0-1,-1 0 1,0-1 0,0 1-1,0 0 1,0 0 0,1-1 0,-1 1-1,0 0 1,0-1 0,0 1 0,0 0-1,0 0 1,0-1 0,0 1 0,0 0-1,0-1 1,0 1 0,0 0 0,0-1-1,0 1 1,0 0 0,-1-1-1,1 0-485,0-19-4924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5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31711,'0'0'144,"2"-5"-754,1 0 608,0-1-1,0 1 0,0 0 0,0 0 1,1 1-1,0-1 0,0 1 0,9-7 1,46-35-33,-41 33 40,19-12-1,1 1 0,0 3 1,2 0-1,0 3 1,1 1-1,66-17 0,-90 30 9,1 1 0,-1 0 0,1 1 0,-1 0 0,1 2 0,0 0 0,-1 1 0,1 1 0,-1 0 0,1 2 0,-1 0 0,0 1 0,24 10 0,-6 2 38,126 55 57,-138-63-107,0-2 0,1-1 1,0-1-1,0 0 0,30 0 0,-30-3 14,0-1-1,0-2 0,0 0 1,0-2-1,0-1 0,34-9 0,-10-5 4,53-29-1,-57 25 24,72-25-1,-104 43-21,0 1 0,0 1 0,0 0-1,1 0 1,-1 2 0,1-1-1,-1 1 1,1 1 0,-1 0-1,1 1 1,16 5 0,-3 1 1,0 2 1,0 1 0,-1 1 0,31 20 0,-55-31-23,0-1 1,0 1 0,0-1-1,1 1 1,-1-1 0,0 0-1,0 0 1,1 0 0,-1 0 0,0 0-1,0 0 1,1 0 0,-1 0-1,2-1 1,4 1-6,13 2 7,0 1 0,28 10 0,-43-12 1,0 0-1,0-1 1,0 1 0,0-1-1,0 0 1,6-1 0,14 2 2,-20 0-3,1 0 1,-1 1 0,0 0-1,1 0 1,-1 0-1,0 1 1,0-1-1,0 1 1,-1 1 0,1-1-1,-1 1 1,0-1-1,1 1 1,-2 0-1,1 1 1,0-1-1,-1 1 1,0-1 0,4 9-1,3 7 7,-2 1-1,0 0 1,8 35 0,-14-48-5,74 390 62,-61-289-62,-9-48-2,30 116 1,-34-165-16,0 0 0,-1 0 0,0 0 0,-1 0 0,0 0 0,-1 0 0,0-1 0,-1 1 0,-5 17 0,1 4-19,5-29 32,0 0 0,0-1 0,0 1 0,0-1 1,-1 1-1,1-1 0,-1 0 0,0 1 1,0-1-1,0 0 0,0 0 0,-1 0 1,1-1-1,-6 5 0,3-3 2,0 0 0,-1-1 1,0 0-1,1 0 0,-1 0 0,0-1 0,-11 4 1,-6-2 11,-1 0 0,1-1 0,-37-1 0,56-2-10,-570-2 154,206-1-133,323 3-45,0 2 0,1 2 0,-1 2 0,1 2 0,0 1 0,-71 27 0,65-16-237,-69 40 1,65-29-734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5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31503,'0'0'503,"-6"12"-788,-18 42 312,23-51-26,0 0-1,1 0 1,-1 1 0,1-1-1,-1 0 1,1 0 0,0 1-1,0-1 1,1 0 0,-1 0-1,1 1 1,-1-1 0,1 0-1,0 0 1,0 0 0,1 0-1,-1 0 1,1 0 0,-1 0-1,1-1 1,0 1 0,3 4-1,2 0 1,0 0 0,0-1-1,1 0 1,-1 0-1,16 8 1,-12-8-6,1-1 1,0-1 0,1 0-1,-1-1 1,1 0 0,-1-1-1,1 0 1,0-1 0,0 0-1,19-2 1,-31 1 3,0 0 1,1 0 0,-1 0-1,0 0 1,0-1-1,1 1 1,-1 0 0,0-1-1,0 1 1,0-1-1,0 1 1,1-1 0,-1 0-1,0 1 1,0-1-1,0 0 1,0 0 0,0 0-1,-1 1 1,1-1-1,0 0 1,0 0 0,-1 0-1,1-1 1,0 1 0,-1 0-1,1 0 1,-1 0-1,1 0 1,-1-1 0,0 1-1,1 0 1,-1 0-1,0-1 1,0 1 0,0 0-1,0 0 1,0-1-1,0 1 1,0 0 0,-1 0-1,1-1 1,0 1-1,-1 0 1,1 0 0,-1 0-1,1 0 1,-1-1-1,0 1 1,1 0 0,-1 0-1,0 0 1,-1-1-1,-3-2 9,0 1 0,0 0-1,1 0 1,-2 0 0,1 1-1,0 0 1,0 0 0,-1 0-1,-10-1 1,-55-7 61,20 9-68,51 1-11,-1 0-1,1 0 1,0 0 0,-1 0 0,1 0-1,0 0 1,0 0 0,-1 0-1,1 0 1,0 0 0,-1 0-1,1 0 1,0 0 0,0 0-1,-1 0 1,1 0 0,0 1-1,0-1 1,-1 0 0,1 0-1,0 0 1,0 1 0,-1-1-1,1 0 1,0 0 0,0 0-1,0 1 1,-1-1 0,1 0-1,0 0 1,0 1 0,0-1-1,0 0 1,0 1 0,0-1-1,0 0 1,0 0 0,0 1-1,0-1 1,0 0 0,0 1-1,0-1 1,0 0 0,0 1-1,0-1 1,0 0 0,0 0-1,0 1 1,0-1 0,0 0 0,0 0-1,0 1 1,1-1 0,-1 0-1,0 0 1,0 1 0,0-1-1,0 0 1,1 0 0,-1 1-1,0-1 1,0 0 0,1 0-1,-1 0 1,1 1 0,14 15-5029,13 0-15660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5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31567,'0'0'273,"14"22"-444,-4-4 167,-5-8-2,1 0 0,0 0 0,0-1 0,1 0 0,0 0 0,1 0 0,0-1 0,0 0-1,1 0 1,0-1 0,0 0 0,1-1 0,15 9 0,1-5-16,0-1 1,1-2-1,0 0 0,0-1 0,1-2 1,-1-1-1,1-1 0,0-2 0,43-3 1,-69 2 20,0 1 0,0 0-1,0 0 1,1-1 0,-1 1 0,0-1 0,0 0 0,0 1 0,0-1 0,0 0 0,0 0 0,0 0 0,0-1 0,-1 1 0,1 0-1,0-1 1,-1 1 0,1-1 0,-1 0 0,1 1 0,-1-1 0,0 0 0,0 0 0,0 0 0,2-4 0,-2 0 9,1-1 0,-1 0 0,0 1 0,-1-1 0,1 0 0,-2 0 0,0-9 0,0 6 1,-1 0 0,-1-1 1,0 1-1,0 0 1,-1 0-1,0 1 0,0-1 1,-1 1-1,-1 0 0,0 0 1,0 0-1,0 1 1,-12-11-1,10 10 22,-1 1 0,0 1 0,0-1 0,0 1 0,-1 1 0,0 0 0,0 0-1,-1 1 1,1 0 0,-1 1 0,0 1 0,-14-4 0,25 7-31,-61-7 23,56 7-32,1 0 0,0 0 1,0 1-1,-1-1 0,1 1 0,0 0 1,0 0-1,0 0 0,0 1 1,0-1-1,0 1 0,-6 4 0,4 1-77,0-1-1,0 1 0,0 0 1,1 1-1,1 0 0,-1-1 1,-5 14-1,-5 12-935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53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76 903 31535,'0'0'272,"-12"-25"-1034,-38-81 902,36 64-108,16 21-26,-1 12-6,0 4 1,0 1 0,1 0 0,-1 0 1,1-1-1,0 1 0,0 0 0,0 1 1,0-1-1,1 0 0,2-3 0,35-33 28,-24 25-18,324-296-153,-255 234 108,-49 45 30,4-6 1,3 2-1,50-34 0,-84 65 3,-1 1 1,1-1-1,0 2 0,0-1 0,0 1 0,10-2 0,-14 4 9,0 0 0,0 0 1,-1 1-1,1 0 0,0 0 0,0 0 0,0 1 0,0-1 1,-1 1-1,1 0 0,0 0 0,0 1 0,7 3 0,-6-1 12,0 0 0,-1 0 0,1 1 0,-1-1 0,0 1 0,-1 0 0,6 7 0,29 46 108,-35-51-117,104 177 138,-59-95-144,4-2-1,78 97 1,-87-134-18,2-1 0,1-3 0,3-2 1,83 57-1,40 24-762,-134-92-1331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5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115 624 31343,'0'0'-20,"-19"0"-575,-56 0 578,58-2-362,13-1 254,10-2 35,8-5 158,0 0-1,1 0 1,28-12 0,1-1 104,150-89-74,285-158-21,-409 233-18,109-43 1,-156 71-41,1 2-1,-1 1 1,1 0 0,0 2-1,1 0 1,-1 2-1,0 1 1,1 1-1,28 3 1,-42 0 7,-1 0-1,1 0 1,-1 1-1,0 0 1,0 1-1,0 0 1,-1 0 0,0 1-1,0 0 1,0 1-1,-1 0 1,0 1-1,0-1 1,-1 1 0,10 14-1,7 13 74,0 1 1,27 59-1,-51-94-98,56 122 107,-35-74-67,2-1 1,56 88-1,-74-129-88,0 0-1,0-1 0,1 1 1,0-1-1,0-1 1,0 1-1,1-1 1,0 0-1,0 0 1,0-1-1,0 0 0,1 0 1,0-1-1,0 0 1,0 0-1,0-1 1,0 0-1,0-1 0,1 1 1,-1-1-1,1-1 1,-1 0-1,12-1 1,-6-1-2586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5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31855,'0'0'381,"34"23"-493,108 76 128,-94-64-7,61 60 0,-64-54-7,-31-28 2,25 21-1,-2 2-1,34 42 0,-61-66 2,-1 2 0,0-1-1,-1 1 1,0 0-1,-1 0 1,-1 1 0,0 0-1,-1 1 1,-1-1-1,5 30 1,-6-25 9,-1 0 0,-1 0 0,-1 0 0,-3 22 0,2-35-10,-1 0 0,1-1 0,-1 1 0,0-1 0,-1 0 0,1 0 0,-1 1 0,-1-2 0,1 1 0,-1 0 0,0-1 0,0 0 0,-1 1 0,1-2 0,-1 1 0,-6 4 0,-127 84-48,83-59-58,-11 10-252,3-4-470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57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66 520 24093,'0'0'1849,"17"-9"-979,55-35-403,-66 39-344,0 0-1,0-1 0,-1 0 1,0 0-1,0-1 0,0 0 1,-1 1-1,0-2 1,0 1-1,0 0 0,-1-1 1,4-14-1,0 1 217,5-14-46,-2 0 1,-1 0-1,-2-1 0,-1 0 1,-2 0-1,-1-56 1,-3 90-281,0 1 1,0-1-1,0 0 1,0 1-1,-1-1 1,1 0-1,-1 1 1,1-1-1,-1 0 1,0 1-1,1-1 1,-1 1-1,0-1 1,0 1-1,0 0 1,0-1-1,0 1 1,0 0-1,-1 0 1,1 0-1,0 0 1,-1 0-1,1 0 1,-1 0-1,1 0 1,-1 0-1,1 1 1,-1-1-1,1 0 1,-1 1-1,0 0 1,1-1-1,-1 1 1,0 0-1,0 0 1,1 0-1,-3 0 0,0 0-10,-1 0-1,0 1 0,1-1 0,-1 1 0,1 0 0,-1 0 0,1 1 1,-1-1-1,1 1 0,0 0 0,-1 0 0,1 0 0,-5 5 0,-1 2-5,1 0 0,0 1 0,1 0 0,0 0 0,1 1 0,-9 16 0,-31 76 19,36-73-9,1 2-1,1-1 1,2 1 0,1 1-1,1-1 1,2 1 0,2 0-1,3 50 1,-1-75-6,0-1-1,1 1 0,0 0 1,0 0-1,1-1 1,0 1-1,0-1 1,1 0-1,-1 0 0,2 0 1,-1-1-1,1 1 1,0-1-1,0 0 1,1-1-1,8 8 0,-5-6-5,0-1-1,1 1 1,0-2-1,0 0 0,0 0 1,0 0-1,1-2 1,0 1-1,-1-1 0,2-1 1,14 2-1,76-2-263,-72-2 19,19 0-713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91 27990,'0'0'3071,"-7"-1"-2963,-33-9-111,40 10 3,0 0-1,0 0 0,0 0 1,0 0-1,0 0 0,0 1 1,0-1-1,0 0 0,0 0 1,0 0-1,0 0 0,0 0 1,0 0-1,0 0 0,0 0 0,0 0 1,0 0-1,0 0 0,0 0 1,0 0-1,0 0 0,0 0 1,0 0-1,0 0 0,0 1 1,1-1-1,-6 9-163,3 7 62,0 0 0,1 0 1,0 0-1,1 1 0,4 26 0,-3-40 93,-1-1 0,1 1 0,0 0 0,0 0 0,0-1 0,1 1-1,-1 0 1,1-1 0,-1 1 0,1-1 0,0 0 0,0 1 0,0-1 0,0 0 0,0 0 0,1 0-1,-1-1 1,1 1 0,-1-1 0,1 1 0,-1-1 0,1 0 0,0 0 0,0 0 0,-1 0 0,5 1 0,8 0-37,0 0 1,0 0-1,30-2 1,-31 0 7,-10 0 29,-1 0 1,0-1-1,0 0 0,1 0 1,-1 0-1,0 0 1,0 0-1,0 0 0,0-1 1,0 1-1,-1-1 1,1 0-1,0 0 0,-1 0 1,1 0-1,-1-1 1,4-4-1,-3 4 31,0-1 0,-1 1 1,0-1-1,1 0 0,-1 0 0,-1 0 0,1 0 1,-1 0-1,1 0 0,-1 0 0,0-1 0,-1 1 1,1-6-1,-1 3 18,1-5 85,-2 0-1,-2-20 0,2 28-99,0-1 0,-1 1 0,1 0 0,-1 1 0,1-1 0,-1 0 0,0 0 0,-1 1 0,1-1 0,-1 1 0,-3-5 0,0 2-40,0-1 0,-1 1-1,1 0 1,-1 1 0,-1-1-1,1 1 1,-1 1 0,0 0-1,0 0 1,0 0 0,0 1-1,-1 0 1,1 1 0,-1-1-1,-17 0 1,0 3-816,4 0-1216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49:5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31439,'0'0'181,"6"24"-533,22 78 421,-24-93-64,-1-1 0,1 0 0,0 1 0,1-2 0,0 1 0,0 0 0,1-1 0,-1 0 0,2 0 0,-1-1 0,1 0 0,13 9 0,-11-7-7,-1-2 12,0 0-1,0 0 1,1 0-1,0-1 1,0-1-1,17 7 1,-25-10 6,0-1-1,1 1 1,-1 0 0,0 0 0,0 0-1,0 0 1,0 0 0,0 0 0,0 1 0,0-1-1,0 0 1,0 0 0,0 1 0,-1-1-1,1 0 1,0 3 0,10 29 146,-6-18-120,16 38 10,-18-48-45,-2-4-7,-1-1 1,1 0 0,-1 0 0,1 0 0,-1 0 0,1 1 0,-1-1 0,1 0 0,-1 0 0,1 0 0,-1 0 0,1 0 0,-1 0 0,1-1 0,-1 1 0,1 0 0,-1 0 0,1 0 0,-1 0-1,1-1 1,-1 1 0,1 0 0,-1 0 0,0-1 0,1 1 0,-1 0 0,1-1 0,-1 1 0,0 0 0,1-1 0,3-6-4,0 0 0,-1 0 1,0 0-1,5-14 0,0-2 12,98-305-1502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00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111 535 30222,'0'0'1789,"-19"24"-1865,-56 74 82,73-96-4,0 1-1,0-1 0,1 1 1,-1-1-1,1 1 0,0 0 1,0 0-1,0 0 0,0 0 1,0 0-1,0 0 0,1 0 1,-1 0-1,1 0 0,0 6 1,1-7-2,0 0 0,0 0 0,0 0 0,0 0 0,0 1 1,0-2-1,0 1 0,1 0 0,-1 0 0,1 0 0,0 0 1,2 1-1,1 3-2,5 3-10,0 0 1,1 0-1,-1-1 1,2 0-1,-1-1 1,1-1-1,0 0 1,1 0-1,-1-1 1,1 0-1,15 2 1,-7-2 5,0-2 0,0 0 0,1-1 1,-1-1-1,1-1 0,27-4 0,-47 4 8,0 0-1,0 0 0,0-1 1,0 1-1,0-1 1,0 1-1,0-1 0,0 0 1,0 0-1,-1 0 1,1 0-1,0 0 1,-1 0-1,1 0 0,-1-1 1,1 1-1,-1 0 1,1-1-1,-1 1 0,2-4 1,-2 3 6,0-1 0,0 1 0,0-1 1,-1 0-1,1 1 0,-1-1 0,1 0 0,-1 0 1,0 1-1,0-1 0,0 0 0,-1 0 0,0-3 1,0-1 3,-1-1 1,-1 1-1,1 0 1,-1-1-1,0 1 1,-1 1-1,0-1 1,0 0-1,-8-9 1,0 3 2,0 1 0,-1 0 1,-1 1-1,1 0 1,-2 1-1,-21-11 0,24 15-32,0 1-1,-1 0 1,0 1-1,0 1 1,0 0 0,0 0-1,-1 1 1,-24 0-1,35 2-4,-1 0-1,1 1 0,0-1 1,0 0-1,0 1 0,-1 0 1,1 0-1,0 0 0,0 0 1,0 1-1,0-1 0,1 1 1,-1-1-1,0 1 0,-4 4 1,2-1-210,1 0 0,0 1 0,0-1 1,0 1-1,1-1 0,-5 12 1,-3 13-3967</inkml:trace>
  <inkml:trace contextRef="#ctx0" brushRef="#br0" timeOffset="1">518 1 31495,'0'0'587,"-7"24"-567,0-2-15,2-10-3,1 0 1,0 0-1,1 1 1,0-1 0,1 1-1,1 0 1,0 0-1,1 0 1,0 0-1,4 24 1,9 12 8,2-1 0,2 0 0,35 66 1,14 38-77,-64-145-55,1 1-1,-2-1 1,1 1 0,-1 0 0,-1-1 0,1 1-1,-2 9 1,1-16 52,0 14-1315</inkml:trace>
  <inkml:trace contextRef="#ctx0" brushRef="#br0" timeOffset="2">218 420 31615,'0'0'432,"187"0"-416,-125-2-8,-2-1-8,-1 0 0,10-2-120,-16 2-152,-11 1-432</inkml:trace>
  <inkml:trace contextRef="#ctx0" brushRef="#br0" timeOffset="3">1100 466 31815,'0'0'219,"5"-11"-193,1 0-25,-3 6-2,-1 1 0,1-1 0,-1 1 0,0-1 0,-1 0 0,1 1 0,-1-1 0,0 0 0,0 0 0,-1 0 0,1-9 1,-1 12-1,0 1 1,0-1 0,-1 0 0,1 0 0,0 1 0,-1-1 0,1 0 0,-1 1 0,0-1 0,1 0 0,-1 1 0,0-1 0,0 1 0,0-1 0,0 1 0,0-1 0,-1 1 0,1 0 0,-2-2 0,0 1-1,-1 0 0,1 0 0,-1 0 1,0 0-1,1 0 0,-1 1 0,0 0 0,-5-2 0,-8 1-12,0-1 0,0 2 0,-19 1 0,31 0 7,-5 0 6,1 0 1,0 1-1,-1 1 0,1 0 1,0 0-1,0 1 0,0 0 1,0 0-1,0 1 1,1 0-1,0 1 0,0 0 1,0 0-1,0 1 0,1 0 1,0 0-1,0 0 1,1 1-1,-1 0 0,1 1 1,-7 11-1,5-6 7,1 0 0,1 1 0,0-1-1,1 1 1,0 1 0,1-1 0,0 1 0,1-1 0,1 1 0,1 0-1,0 0 1,1 0 0,1 15 0,0-25-6,-1 0 0,1 1 0,1-1 0,-1 0 0,1 0 0,0-1 0,0 1 0,0 0 1,0 0-1,1-1 0,0 0 0,0 1 0,0-1 0,7 6 0,-4-5 1,0 0 0,0 0 1,1-1-1,0 0 0,0 0 0,0 0 0,0-1 0,15 5 0,-7-5-20,-1 0-1,1 0 1,0-2-1,-1 1 0,1-2 1,0 0-1,0-1 0,-1 0 1,29-7-1,-36 6-171,0-1 0,0 0 0,0 0 0,0 0 0,8-7 0,21-19-4208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17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11185 499 30623,'0'0'1042,"-17"-13"-864,-56-39-106,59 42-50,-1 1 0,0 0-1,-1 1 1,0 1 0,0 0 0,0 1 0,-1 1 0,-28-5 0,31 7-23,-304-48 40,193 35-3,-135-35 0,22-22-45,9 3 1,153 51 17,-82-11-1,-145 8-7,0 21-8,143 2 6,5 1 4,-304-15 10,364 3-16,0 4 1,-145 9-1,174 6-6,1 3 1,-73 24-1,63-15 4,-220 47 2,224-55 10,-1-4-1,-86 0 0,85-10 32,-123-14 0,106 4-40,0 4 1,-163 10-1,209 1 2,-1 1 0,-47 14 0,-87 31 0,7-2-1,62-26-6,-155 9 1,111-16 4,-279 58-27,137-18 11,226-48 24,1-3 1,-74-5-1,67-1-52,-106 11 0,-53 30 16,128-18 34,-196 11 1,274-31-1,-100-2 20,110-1-12,0 0 0,1-1 0,-1-1 0,-31-11 0,23 4-24,-1 1 0,-1 1 0,0 1 0,0 2 0,0 1 0,-52-2 0,-249 23-20,91-3 36,231-12-21,0 0 1,0 0-1,0 0 1,0 1-1,0 0 1,1 1-1,-14 6 1,-52 32-96,35-19 70,-344 162 129,371-179-85,0 1 0,1 0-1,0 1 1,0 0 0,-16 15 0,-42 49-19,32-31 12,-50 42-14,-178 133-1,208-173 24,3 2-1,1 2 0,-85 101 1,-1 20-3,19-26 5,-113 177 0,216-292 4,1 1 0,-16 37-1,26-49-5,0-1-1,1 1 0,1 0 0,0 0 0,1 0 0,-1 26 0,3-35-3,0 10 15,0 1-1,1-1 1,0 1 0,2-1-1,4 18 1,-1-14-10,-2 0 0,0 0 0,2 38 0,-7 64 11,0-51-12,1-70-4,0 31-2,6 50 0,-5-73 2,1 0-1,0 1 0,1-1 1,0 0-1,0 0 1,1-1-1,0 1 1,1-1-1,9 14 0,-13-20 1,0-1-1,0 1 0,0-1 0,1 1 0,-1-1 1,0 0-1,1 1 0,-1-1 0,1 0 0,0 0 0,-1 0 1,4 1-1,-5-2 29,2-22-30,-2 15-195,1 0-1,-1 0 0,0 1 1,-1-10-1,-7-13-2301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18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20956,'0'0'9595,"7"13"-9306,3 5-113,-1 1-1,-1 1 1,11 38 0,-14-41-118,0 0 0,0 0 1,2-1-1,0 1 1,17 26-1,-2-10 7,39 44 0,-40-49-48,-14-19-11,0 1 0,15 13 0,-20-21-12,1 0 1,0-1-1,-1 1 0,1-1 1,0 1-1,0-1 1,0 0-1,0 0 1,0 0-1,0-1 1,3 1-1,-4-1 5,-1 1-1,1-1 0,-1 0 1,1 0-1,-1 0 1,1 0-1,-1 0 0,1-1 1,-1 1-1,1 0 0,-1-1 1,1 1-1,-1-1 0,0 1 1,1-1-1,-1 0 0,0 0 1,0 1-1,1-1 0,-1 0 1,0 0-1,0 0 0,0 0 1,0 0-1,0-1 0,1-1 1,20-48 75,30-100 0,-24 63-58,60-175-8,-85 260-86,-2 11-133,-1 23-485,0-19 274,0 16-1004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1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25365,'0'0'5832,"-2"4"-6278,-1 3 477,2 0 0,-1 0 0,1 1 1,0-1-1,0 0 0,1 0 1,0 0-1,0 1 0,3 12 0,18 74 332,-4-27-165,-15-63-291,0-14 3,-1-18-643,-1 7-689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2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30334,'0'0'1680,"0"-2"-1608,0 1-75,0 0 0,0 0 0,0 1 1,0-1-1,0 0 0,0 0 1,1 1-1,-1-1 0,0 0 1,0 0-1,1 1 0,-1-1 0,0 0 1,1 1-1,-1-1 0,1 0 1,-1 1-1,1-1 0,-1 1 1,1-1-1,-1 1 0,1-1 1,0 1-1,-1-1 0,1 1 0,0 0 1,-1-1-1,2 1 0,26-5-19,-6 3 15,270-65 31,-116 25-19,-163 39 55,-20 4 113,6-1-173,0 0 0,-1 0 0,1 1 0,0-1 0,0 0 0,0 1 0,0-1 0,0 1 0,0-1 0,0 1 0,0 0 0,0-1 0,0 1 0,0 0 0,0 0 0,0 0 0,1-1 0,-1 1 0,0 0 0,0 0 0,0 2 0,2 12-12,1-1 0,0 0 0,1 0 0,1 0 0,0 0 0,1-1 0,9 17 0,-5-9 34,12 42 0,-11-11 4,9 104 0,-15 58 13,-20-187-50,10-15 1,-1 3 6,0 0 0,-1-1 0,-13 17 0,18-28 2,0 1 0,0-1 0,0 0 0,0 0 0,-1 0 1,1-1-1,-1 1 0,1-1 0,-1 1 0,0-1 0,0-1 0,0 1 1,0 0-1,-1-1 0,1 0 0,0 0 0,-7 1 0,0-1-2,0 0-1,-1-1 1,1 0-1,0-1 1,0 0-1,0-1 1,0 0-1,0 0 1,0-2-1,-14-5 1,-25-19 2,29 16-3,0 0 0,-32-12 0,46 22 7,0 1 0,0 0 0,-1 0 1,1 1-1,-1 0 0,-9 1 1,-2-1-13,19 0-11,1-130-354,-3-140 312,-9 160 282,11 109-232,0 5-23,2 8 39,0 1 1,0-1 0,2 1-1,0-1 1,6 14-1,2 8 13,1-6-1,-12-28-16,-1 1 1,0-1-1,0 1 1,1-1-1,-1 1 0,0-1 1,1 1-1,-1-1 1,0 1-1,1-1 0,-1 0 1,1 1-1,-1-1 1,1 0-1,-1 1 0,1-1 1,-1 0-1,1 1 1,-1-1-1,1 0 0,-1 0 1,1 0-1,0 0 1,-1 0-1,1 1 1,-1-1-1,1 0 0,0 0 1,-1 0-1,1-1 1,-1 1-1,1 0 0,-1 0 1,1 0-1,0 0 1,-1 0-1,1-1 0,-1 1 1,1 0-1,-1 0 1,1-1-1,-1 1 0,1-1 1,-1 1-1,1 0 1,-1-1-1,0 1 1,1-1-1,-1 1 0,0-1 1,1 0-1,8-14 9,-1-1-1,-1 0 0,-1-1 1,0 1-1,5-26 1,-5 21-6,5-13 4,-7 24-4,0-1 0,-1 0 0,0 0-1,-1 1 1,1-17 0,-3 25 7,0 6 9,0 37 36,-1 51 3,4 0-1,16 94 1,-19-184-57,7 26 1,-7-27-3,1 0 0,-1 0 0,0 0 1,1 0-1,-1 0 0,0 0 0,1-1 0,-1 1 0,1 0 0,-1 0 1,1-1-1,-1 1 0,1 0 0,0 0 0,-1-1 0,1 1 0,0-1 1,0 1-1,-1-1 0,1 1 0,0-1 0,0 1 0,0-1 0,1 1 1,-1-2 0,-1 1 0,1-1 1,-1 1-1,0-1 1,1 1-1,-1-1 1,0 0-1,1 1 1,-1-1-1,0 1 0,0-1 1,0 0-1,1 1 1,-1-1-1,0 0 1,0 1-1,0-1 0,0 0 1,0 1-1,0-1 1,0 0-1,-1 1 1,1-2-1,0 1 0,0-99-120,-3 93 126,0 10-1,1 17 4,1 1 0,2 38 0,1-12-1,-2-43 16,0 2-45,0 0-1,0 0 1,0 0 0,3 9-1,-3-14 15,0-1 1,0 1-1,1 0 0,-1-1 1,0 1-1,1 0 0,-1-1 1,0 1-1,1-1 0,-1 1 0,1-1 1,-1 1-1,0-1 0,1 1 1,0-1-1,-1 1 0,1-1 1,-1 1-1,2-1 0,-1 1 0,0-1-1,-1 0 1,1 0 0,0 0-1,0-1 1,0 1 0,0 0-1,0 0 1,0 0 0,-1 0-1,1-1 1,0 1 0,0-1-1,0 1 1,-1 0 0,1-1-1,0 1 1,0-1 0,-1 1-1,2-2 1,1-2 4,0 1 1,0-1-1,0-1 0,0 1 0,-1 0 1,1-1-1,2-8 0,-1 3 5,13-26 30,-3-1 0,20-74 0,-32 223 215,0-83-213,-1-3-97,17 272-1084,-17-270-1805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2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15 226 31567,'0'0'78,"3"31"-291,11 103 268,-11-109-35,1-1 0,1 1 0,16 46 0,-17-58 2,0-3-5,-1-1-1,1 0 0,1 0 0,5 9 1,-10-18-17,0 0 1,0 0 0,0 0-1,0 0 1,0 0-1,0 0 1,0 1 0,0-1-1,0 0 1,0 0-1,0 0 1,1 0 0,-1 0-1,0 0 1,0 0-1,0 0 1,0 0 0,0 0-1,0 0 1,0 0-1,0 0 1,0 0 0,0 1-1,0-1 1,0 0 0,0 0-1,1 0 1,-1 0-1,0 0 1,0 0 0,0 0-1,0 0 1,0 0-1,0 0 1,0 0 0,0 0-1,0 0 1,1 0-1,-1 0 1,0 0 0,0 0-1,0 0 1,0 0-1,0 0 1,0 0 0,0 0-1,0-1 1,0 1-1,0 0 1,0 0 0,1 0-1,-1 0 1,0 0-1,0 0 1,0 0 0,0 0-1,0 0 1,0 0-1,0 0 1,0 0 0,0 0-1,0-1 1,0 1 0,0 0-1,0 0 1,0 0-1,2-11 91,-2-14 54,-3 6-141,-1 0 0,0 1 0,-13-34 0,-1-7-13,2 1 10,3 0 0,3-1 0,2 0 0,1-65 0,6 123-2,1-1 0,0 0 0,0 1 0,0-1 0,0 0-1,1 1 1,-1-1 0,0 0 0,1 1 0,-1-1 0,1 0 0,-1 1 0,1-1 0,0 1 0,0-1 0,0 1 0,0 0 0,0-1 0,0 1 0,0 0 0,2-2-1,0 2 0,0-1-1,-1 1 0,1 0 1,0 1-1,0-1 0,0 0 0,0 1 1,0 0-1,1 0 0,4 0 0,7 0 6,0 1-1,0 0 0,0 1 0,24 7 0,-31-6 2,1 0 0,-1 0-1,-1 0 1,1 1 0,-1 0 0,1 1 0,-1 0 0,0 0 0,10 10 0,-16-14 2,-1 0 1,1-1-1,0 1 0,-1 0 1,1-1-1,0 1 0,-1 0 1,1 0-1,-1 0 0,1 0 1,-1 0-1,0 0 0,1-1 1,-1 1-1,0 0 0,0 0 1,1 0-1,-1 0 0,0 0 1,0 0-1,0 0 0,0 0 1,0 0-1,-1 0 1,1 0-1,0 0 0,0 0 1,-1 0-1,1 0 0,0 0 1,-1 0-1,1 0 0,-1 0 1,1-1-1,-1 1 0,0 0 1,1 0-1,-1-1 0,0 1 1,1 0-1,-3 0 0,-2 4 4,-1-1 0,-1 0 0,1-1 0,-12 5 0,9-4-23,-13 6-87,-27 14 87,46-23-86,1 1 0,-1 0 0,1-1 0,0 1 0,0 0 1,0 0-1,0 0 0,0 1 0,0-1 0,1 0 0,-1 1 0,1-1 0,-1 1 0,1 0 0,-1 3 1,1 5-3571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2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31247,'0'0'948,"-4"9"-901,-87 168-10,53-108-2,-39 97 1,72-152-34,0 1 1,1 0-1,-2 20 1,5-32-4,0 1-1,1-1 1,0 1-1,-1-1 1,1 1 0,1-1-1,-1 1 1,0-1 0,1 1-1,0-1 1,0 1-1,0-1 1,0 1 0,1-1-1,-1 0 1,1 0-1,0 0 1,-1 0 0,2 0-1,2 3 1,1-1 1,0-1-1,1 0 1,0-1-1,0 1 1,0-2 0,0 1-1,0 0 1,1-1-1,-1-1 1,12 2 0,12 0-1,37-1 1,-67-2 0,29 0-8,0-1 0,0-1 0,0-1 1,46-12-1,45-19-375,-83 25-346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2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37 854 24349,'0'0'6983,"-4"-4"-6920,-19-20 143,22 22-190,-1 0 0,1 0 0,0 0 0,0 1-1,1-1 1,-1 0 0,0 0 0,1 0-1,-1 0 1,1 0 0,0-1 0,-1 1 0,1 0-1,0 0 1,0 0 0,1 0 0,-1-3-1,7-1-21,28-6-1,0 2 0,48-8 1,1 0 15,398-117-4,-5-21 0,87-29 1,12 37-3,-387 112-25,356-21 1,-350 52-44,336 34 1,158 116 28,-202-34 50,-320-84-5,217 6-1,170-25 55,-275-8-28,-186 4 38,147 24 1,81 38 79,126 18-62,44-50-46,10-31 12,-332-3-24,157 13 2,-250-5-48,0 3 0,94 27 0,-168-38 7,9 3-2,-1 1-1,20 8 0,-29-11-1,1-1-1,-1 1 1,0 0-1,1-1 1,-1 1-1,0 0 1,1 0-1,-1 0 1,0 0-1,0 0 1,0 0-1,0 0 1,0 0-1,0 1 1,0-1-1,0 0 1,-1 1-1,1-1 0,0 0 1,-1 1-1,1-1 1,-1 1-1,0-1 1,1 1-1,-1-1 1,0 1-1,0-1 1,0 1-1,0-1 1,0 2-1,-1-2-97,1 0 1,0 0-1,-1 0 0,1 0 1,-1 0-1,1 0 0,-1 0 0,1 0 1,-1-1-1,0 1 0,0 0 1,1 0-1,-1-1 0,0 1 1,0-1-1,-1 2 0,-26 11-7324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2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32095,'0'0'224,"28"0"-453,190-3 143,-186 3 106,1 2-1,0 1 1,-1 2 0,1 0-1,-1 3 1,56 20 0,-32-6-6,-2 3 0,-1 3 0,93 64 0,-118-71-10,-1 0-1,-1 2 1,-2 1-1,0 1 1,-1 1-1,-2 1 1,0 1-1,19 37 1,-34-54-1,-1 0 0,0 1 0,-1-1 0,0 1 1,-1 0-1,2 17 0,-4-23 0,0 0 0,-1 0 0,0 0 1,0 0-1,-1 0 0,0 0 0,0-1 0,0 1 1,-1 0-1,1 0 0,-1-1 0,-1 1 0,1-1 1,-1 1-1,-5 6 0,-3 1 4,0 0 1,-1-1 0,-1 0-1,0-1 1,-21 14-1,-79 43 6,100-60-12,-60 30 23,-111 42 1,-87 8-86,169-54-314,70-20-129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27622,'0'0'-2823,"-32"10"5082,-98 31-636,89-24-1210,40-16-403,0-1 0,0 1-1,1-1 1,-1 1 0,0 0 0,1-1 0,-1 1 0,0 0 0,1-1 0,-1 1 0,1 0 0,-1 0-1,1 0 1,-1 1 0,-1 3 25,0-3-32,1 0 1,0 0-1,1 0 1,-1 0-1,0 0 1,1 0-1,-1 0 1,1 1-1,-1-1 0,1 0 1,0 0-1,0 1 1,0-1-1,1 0 1,-1 0-1,0 0 1,1 1-1,0 1 1,1 0-5,-1 0 0,1-1 0,0 1 0,0-1 0,1 0 0,-1 0 0,1 0 0,0 0 0,4 4 0,4 2-31,2 0-1,-1 0 0,1-2 1,16 8-1,88 33-526,-87-38 491,0 2-1,0 1 1,-1 1 0,-1 2-1,30 21 1,-56-36 141,-1 0 0,1 1 0,0-1 0,-1 1 0,0-1 0,1 1 0,-1 0 0,0 0 0,0-1 0,0 1 0,0 0 0,2 4 1,-3-5-27,0 0 1,0 0-1,0 0 1,0 0-1,0 0 1,-1 0-1,1-1 1,0 1-1,0 0 1,-1 0-1,1 0 1,0 0-1,-1 0 1,1 0-1,-1 0 1,1-1-1,-1 1 1,1 0-1,-1 0 1,0-1-1,1 1 1,-1 0-1,0-1 1,0 1-1,1-1 1,-1 1-1,0-1 1,0 1-1,0-1 1,0 0-1,-1 1 1,-23 10 49,-1 0 1,-1-2-1,0-1 1,0-2-1,-1 0 1,1-2-1,-1-1 1,-34 0-1,61-3-105,-1 0 0,1 0 0,0 0-1,0 0 1,0 0 0,0-1 0,0 1 0,0 0-1,0-1 1,0 1 0,0-1 0,0 1 0,0-1-1,0 1 1,0-1 0,0 0 0,0 1 0,0-1 0,1 0-1,-1 0 1,0 0 0,0 1 0,1-1 0,-1 0-1,1 0 1,-1 0 0,1 0 0,-1 0 0,1 0-1,-1-2 1,1 1-88,-1 0 1,1 0-1,0 0 0,0 0 0,0 0 0,0 0 0,1 0 0,-1 0 1,0 0-1,1 0 0,-1 0 0,1 0 0,0 0 0,0 0 1,-1 1-1,1-1 0,2-2 0,19-13-2118,3 4-1464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3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1043 28558,'0'0'1403,"-1"0"-1385,1 0-1,-1 0 1,1-1-1,-1 1 1,0 0-1,1 0 1,-1 0 0,1 0-1,-1 1 1,0-1-1,1 0 1,-1 0-1,0 0 1,1 0-1,-1 1 1,1-1 0,-2 1-1,2 14-210,-1-7 192,1 0 1,0 0-1,0 1 1,1-1 0,0 0-1,1 0 1,0 0-1,0 0 1,0 0-1,1 0 1,6 12-1,2-4 103,0-1-1,1 0 1,1-1-1,1 0 1,0-1 0,19 14-1,101 62 48,-70-49-122,0 2 6,323 215 230,-351-232-166,1-2 1,0-2-1,1-1 0,2-2 0,77 24 0,97 12-35,114 35-56,10 42 12,97 32 34,-412-156-51,336 110 32,-255-78-21,136 73-1,4 41-6,-11 19 4,-95-68-7,-111-85 6,1-1-1,1-1 1,0-1-1,1-2 1,1-1 0,0-1-1,1-2 1,0-1 0,0-1-1,58 5 1,35-5 8,153-11 1,-41-1-6,-166 6-7,94 15 0,90 18 47,258 1 1,-71-5-37,92 2 3,136-44-2,-420 6-10,77-3-11,841-93 52,-396 39-39,-333 45-8,135-9 0,338-21 3,-243 16 0,-3-28-1,530-75 6,-787 93-8,82-6 0,222-46 0,-424 36 2,337-76 4,-510 104-5,463-140 6,-188 9 15,-17-36 4,31-100-10,-80 6-10,-254 215 4,-3-2-1,70-106 1,-111 139 4,-2-1 1,-2-2-1,-2 0 1,-2-1-1,-3-1 0,18-83 1,-25 94-16,2 0 0,2 0 1,1 1-1,2 1 0,1 1 0,2 0 0,2 1 1,1 1-1,49-56 0,-38 51-54,-20 22-116,1 0 1,1 0 0,32-24 0,-35 33-566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32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38 31239,'0'0'1057,"1"-8"-1081,5-19 18,-4 25 7,-2 14 3,3 247 83,-3-160-63,-2-69-19,0 0 1,-12 54 0,13-81-14,0 0 0,0 0 0,-1 0 0,1 0 0,-1 0 0,1 0 0,-1 0 0,0-1 0,0 1 0,0-1 0,0 1 0,-1-1 0,1 0 0,-1 0 0,1 0-1,-1 0 1,0 0 0,0-1 0,-3 2 0,-5 2-217,0-1 0,1-1 0,-24 5-1,7-5-929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50:3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770 8 30775,'0'0'1281,"0"0"-1277,0 0 0,0 0 1,1 0-1,-1-1 0,0 1 0,0 0 0,0 0 0,0 0 1,0 0-1,0 0 0,0-1 0,0 1 0,0 0 0,1 0 1,-1 0-1,0 0 0,0-1 0,0 1 0,0 0 0,0 0 0,0 0 1,0 0-1,0-1 0,0 1 0,0 0 0,0 0 0,0 0 1,-1 0-1,1-1 0,0 1 0,0 0 0,0 0 0,0 0 0,0 0 1,0-1-1,0 1 0,0 0 0,0 0 0,-1 0 0,1 0 1,0 0-1,0 0 0,0-1 0,0 1 0,0 0 0,-1 0 1,1 0-1,0 0 0,0 0 0,0 0 0,0 0 0,-1 0 0,1 0 1,0 0-1,0 0 0,0 0 0,0 0 0,-1 0 0,1 0 1,-18 6 4,0 0 0,0 2 0,-30 16 0,11-4-8,-47 20 1,-104 35 0,141-60 14,-2-2 0,0-2 1,-94 10-1,77-20-49,65-1-6,1-3-23,0 1 48,1 0 0,-1 0 1,1 0-1,0 0 0,0 1 1,0-1-1,0 0 0,0 0 1,0 1-1,0-1 0,1 0 1,-1 1-1,1-1 0,-1 1 1,1 0-1,-1-1 0,1 1 1,0 0-1,3-2 0,3-3-73,27-20-929,-7 1-2415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 30871,'0'0'-1010,"-26"1"1095,-86 9 958,105-9-995,0 1 0,1 0-1,-1 0 1,1 0 0,-1 1-1,1 0 1,0 0 0,0 0 0,0 1-1,1 0 1,-1 0 0,1 0-1,-8 9 1,1-1 10,2-4-37,1 0 1,1 1-1,-1 0 1,1 1-1,1 0 1,0 0-1,0 1 1,1-1-1,1 1 1,0 1-1,0-1 1,1 1-1,0 0 1,1 0-1,1 0 1,0 0-1,-1 24 1,3-32-22,0 0 1,0 0 0,0 0-1,1 1 1,0-1 0,0 0-1,0 0 1,0 0 0,1-1-1,-1 1 1,1 0 0,0 0-1,4 5 1,-2-5-1,0 0 0,0 0 0,0-1-1,0 1 1,1-1 0,-1 0 0,1 0 0,0-1 0,0 1 0,6 1 0,5 1-17,0 0 1,0-1-1,0-1 1,1 0-1,-1-1 1,1-1-1,-1-1 1,26-2-1,-23 0-34,0-1-1,0 0 1,-1-2-1,1 0 1,-1-1-1,0-1 1,18-10-1,-19 8-25,-1-1-1,0 0 0,0-2 1,27-25-1,-38 32 53,0 0 0,-1 0 1,0-1-1,0 1 0,0-1 1,0 0-1,-1 0 0,0 0 1,0-1-1,-1 1 0,1-1 1,-2 1-1,1-1 0,-1 0 1,0 0-1,1-13 0,-3 17 29,1 1-1,-1-1 1,0 0 0,1 1-1,-1-1 1,-1 1-1,1-1 1,0 1 0,0-1-1,-1 1 1,1 0-1,-1 0 1,0-1 0,0 1-1,0 0 1,0 1-1,0-1 1,0 0-1,0 1 1,-1-1 0,1 1-1,-1 0 1,1-1-1,-1 1 1,1 0 0,-1 1-1,0-1 1,-3 0-1,-9-2 168,-1 0 0,1 1-1,-26 0 1,41 2-167,-24-1 150,3 0-6,-34 2 0,51 0-137,-1-1 0,0 1-1,0 0 1,0 0 0,0 1-1,1 0 1,-1-1 0,0 1 0,1 1-1,0-1 1,-1 1 0,-3 3 0,6-5-11,1 1 0,-1-1 0,1 0 0,0 1 0,0-1 0,-1 1 0,1 0 0,0-1 0,1 1 0,-1 0 1,0 0-1,0-1 0,1 1 0,-1 0 0,1 0 0,-1 0 0,1 0 0,0 0 0,0 0 0,0 0 0,0 0 1,0-1-1,0 1 0,1 0 0,-1 0 0,1 0 0,-1 0 0,2 2 0,-1-1 0,1 1-1,1 0 1,-1 0-1,0-1 1,1 1 0,0-1-1,0 0 1,0 0-1,0 0 1,0 0-1,6 3 1,13 7-33,0-1 1,2-1-1,-1-1 0,1-1 1,0-1-1,1-2 1,0 0-1,32 3 0,27-1-403,93-4-1,-165-4 380,45 0-1576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32071,'0'0'133,"27"9"-422,91 35 297,-108-39 6,0 1 1,-1-1 0,1 2-1,-1 0 1,-1 0-1,1 0 1,-1 1-1,0 0 1,-1 1 0,0 0-1,7 11 1,-1-1 2,11 14 6,-2 1 0,-1 1 0,-2 0 0,17 46 0,-26-53-12,-1 0 0,-1 0 0,-1 1 1,-2 0-1,-1 1 0,0 42 0,-4-61-7,1 16 7,-5 31 1,2-49-10,1-1 0,-1 1 1,-1-1-1,1 1 0,-1-1 0,-1 0 0,-6 11 0,3-6 3,-2-1-1,1 0 1,-19 19-1,23-27-13,0-1 0,0 1 0,0-1 0,0 0 0,0 0 0,0-1 0,-1 1 0,0-1-1,1 0 1,-1 0 0,0-1 0,0 1 0,-10 1 0,-12-2-549,2-1-1257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1 32199,'0'0'209,"-29"11"-165,-94 36-77,103-39 24,0 1 0,-23 14 0,36-18 11,0 0-1,1 1 0,-1 0 0,1 0 0,-10 13 0,13-15-1,0 0 1,0 1-1,1-1 1,0 1-1,0 0 1,0 0-1,0 0 1,1 0-1,0 0 1,0 0-1,0 0 1,0 0-1,1 0 1,0 1-1,0-1 1,0 0-1,3 9 1,-2-7-2,1 0 0,0 1 0,1-1 1,-1-1-1,1 1 0,1 0 1,-1-1-1,1 1 0,0-1 0,1 0 1,8 9-1,2-2-5,0 1 0,1-2-1,1 0 1,0-1 0,25 12 0,96 34-39,13 7-25,-146-61 66,-1 0 0,1 0 0,0 0 0,-1 0-1,0 1 1,1 0 0,-2 0 0,1 0 0,0 0 0,3 6 0,-6-8 6,0 0-1,0-1 1,-1 1-1,1 0 1,0 0-1,-1-1 1,0 1-1,1 0 1,-1 0-1,0 0 1,0 0 0,0-1-1,0 1 1,0 0-1,-1 0 1,1 0-1,0 0 1,-1-1-1,1 1 1,-1 0-1,0-1 1,0 1-1,1 0 1,-1-1 0,0 1-1,-1-1 1,1 1-1,0-1 1,0 1-1,-1-1 1,1 0-1,0 0 1,-1 0-1,1 0 1,-3 2 0,-13 7 9,1 0 0,-2-1 0,1 0 0,-1-2 0,-1 0 0,1-1 0,-1-1 0,-22 4 0,-6-2 13,0-2 0,-58-1-1,101-4-24,-6 0 4,-1 0 0,1-1 0,0 0 0,-20-4-1,28 4-6,1 1-1,-1-1 0,0 1 0,0-1 0,1 0 1,-1 0-1,1 0 0,-1 0 0,1 0 0,-1 0 0,1 0 1,-1 0-1,1 0 0,0-1 0,0 1 0,0-1 1,0 1-1,0-1 0,0 1 0,0-1 0,0 1 1,0-1-1,1 0 0,-1 1 0,1-1 0,-1 0 1,1 0-1,0 0 0,-1 1 0,1-1 0,0 0 0,0 0 1,1 0-1,-1 1 0,1-4 0,0 0-86,1 0-1,0 0 0,0 0 1,0 0-1,1 0 1,0 0-1,0 1 1,0 0-1,0-1 0,1 1 1,0 0-1,-1 1 1,1-1-1,9-5 1,31-26-2622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31847,'0'0'383,"0"28"-323,0 91-70,-1-106 9,1 1 0,0-1 0,2 0 0,-1 1 1,6 20-1,-5-31 0,0 1 1,0-1 0,0 1 0,0-1 0,1 0-1,-1 0 1,1 0 0,0 0 0,0 0 0,0-1-1,0 1 1,0-1 0,0 0 0,1 0 0,-1 0-1,1 0 1,5 1 0,-6-1-4,1-1-1,-1 1 1,1-1 0,0 0 0,-1 0-1,1 0 1,0-1 0,-1 1 0,1-1-1,0 0 1,0 0 0,0 0 0,-1-1-1,1 1 1,7-3 0,-6 1-2,0-1 0,0 1-1,-1-1 1,1 0 0,-1 0 0,1-1 0,-1 1-1,0-1 1,0 0 0,3-5 0,4-4 8,-3 3 1,0 1 0,1-1-1,12-9 1,-17 16 1,-1 1 1,1 0-1,0-1 0,0 2 1,0-1-1,0 0 0,0 1 0,0-1 1,1 1-1,-1 0 0,0 1 1,0-1-1,7 1 0,2 0 5,0 2 1,-1 0-1,1 0 0,-1 1 1,0 1-1,0 0 0,0 1 0,16 8 1,-19-9-8,42 15 6,-1-2 0,104 20 0,-29-8 9,-111-26-12,0 0 1,0-1-1,22 1 1,-30-3-142,0 0 0,0 0 0,0-1-1,0 0 1,0 0 0,0 0 0,-1-1 0,1 0 0,0 0 0,9-5 0,9-11-3870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40 31919,'0'0'287,"-11"21"-273,-3 1-13,-16 40 0,30-61-2,0 0 1,-1-1 0,1 1 0,-1 0 0,1 0-1,0 0 1,0 0 0,0 0 0,-1 0 0,1 0-1,0 0 1,0 0 0,0 0 0,1 0 0,-1 0-1,0 0 1,0 0 0,0 0 0,1 0 0,-1 0-1,0-1 1,1 1 0,-1 0 0,1 0 0,-1 0-1,1 0 1,0-1 0,-1 1 0,1 0 0,0-1-1,-1 1 1,1 0 0,1 0 0,0 0-2,1 0 0,0 0 0,0 0 1,0-1-1,0 1 0,0-1 0,5 1 1,-2-1-4,7 1-27,0 0 0,0 0-1,0-2 1,1 0 0,15-3-1,-25 4 27,-1-1 0,0 0 0,1 0 0,-1-1 0,0 1 0,0-1 0,0 0 0,0 1 0,0-1 0,0 0 0,-1-1 0,1 1 1,-1 0-1,0-1 0,1 0 0,-1 1 0,0-1 0,0 0 0,-1 0 0,1 0 0,-1 0 0,1 0 0,-1-1 0,0 1 0,1-5 0,0 1 18,-1 0 1,0 0 0,-1-1-1,1 1 1,-1 0 0,-1-1-1,1 1 1,-3-7 0,3 11 2,-1 1 1,1 0-1,-1 0 0,0 0 1,0 0-1,0 0 1,0 0-1,0 0 0,0 0 1,0 0-1,-1 1 1,1-1-1,-1 0 0,1 1 1,-1-1-1,0 1 1,1-1-1,-1 1 0,0 0 1,0 0-1,0 0 1,0 0-1,0 0 0,0 0 1,0 1-1,-1-1 1,1 1-1,0-1 0,0 1 1,0 0-1,-4 0 1,17 17-30,8 2 5,1-2-1,0 0 1,1-2-1,1 0 1,1-1-1,-1-1 1,2-1-1,27 9 1,-42-18-104,-1-1 1,1 0-1,-1 0 1,1-1-1,0 0 1,0-1-1,10 0 1,-3 0-1913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28598,'0'0'3849,"1"23"-3861,0-10 12,1 16 3,1 0 0,1-1 0,15 54 0,149 384-16,-159-435-177,-8-29-86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31943,'0'0'539,"3"28"-519,-1 2-15,17 147 15,-13-134-14,18 116 5,-18-127-14,2-1 1,23 58-1,-28-83-60,0 1-1,1-1 1,-1-1 0,1 1-1,1 0 1,-1-1-1,1 0 1,0 0 0,0 0-1,9 5 1,-1-2-1794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4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29174,'0'0'1609,"5"16"-1484,30 110 48,-33-120-164,26 84 70,-24-79-75,1-1 0,0 1 1,0-1-1,1-1 0,0 1 0,9 10 1,-13-18-14,0 0 1,-1 0 0,1 0 0,0 0 0,0-1-1,1 1 1,-1-1 0,0 1 0,1-1 0,-1 0-1,1 0 1,-1 0 0,1 0 0,-1 0 0,1 0-1,-1-1 1,1 0 0,0 1 0,-1-1 0,1 0-1,0 0 1,0 0 0,-1-1 0,1 1 0,0-1-1,-1 1 1,4-2 0,-1 0-14,0-1 0,0 0 0,0 0 0,0 0 0,0-1 0,0 0 0,-1 1 0,0-2 0,0 1 0,0 0 0,4-7 0,67-106-212,-75 116 238,0 1 0,0 0 0,0-1 0,0 1 1,1 0-1,-1 0 0,0-1 0,0 1 0,0 0 1,0 0-1,1 0 0,-1-1 0,0 1 0,0 0 0,0 0 1,1 0-1,-1 0 0,0-1 0,0 1 0,1 0 1,-1 0-1,0 0 0,0 0 0,1 0 0,-1 0 1,0 0-1,1 0 0,-1 0 0,0 0 0,0 0 1,1 0-1,-1 0 0,0 0 0,1 0 0,-1 0 1,0 0-1,0 0 0,1 0 0,-1 0 0,0 0 1,0 0-1,1 1 0,-1-1 0,0 0 0,0 0 1,1 0-1,-1 1 0,0-1 0,0 0 0,0 0 1,1 0-1,-1 1 0,9 14 328,-7-12-289,3 7-16,1-1-1,0 0 1,0 0-1,16 16 1,-19-21-27,1-1 1,0 0-1,1 0 1,-1 0-1,0 0 0,1-1 1,0 0-1,-1 0 1,1 0-1,0 0 0,0-1 1,0 0-1,7 1 1,4-1-16,0 0 0,-1-2 1,1 0-1,0 0 0,-1-1 1,1-1-1,-1-1 0,0 0 1,0-1-1,16-7 0,-23 8 13,0 1-1,1 1 0,-1 0 1,12-2-1,-18 4 6,0-1 1,0 1-1,1 0 1,-1 0-1,0 0 1,0 0-1,0 0 1,0 0-1,0 1 1,0-1-1,0 1 1,0-1-1,0 1 1,0 0-1,0 0 1,0 0-1,0 0 1,0 0-1,0 0 1,-1 1-1,1-1 1,2 4-1,14 26 21,-12-21 9,0 1 0,0-1 0,12 14 0,-16-22-100,0 0-1,0 1 1,0-1-1,1 0 1,-1 0-1,1-1 1,0 1-1,-1 0 1,1-1-1,0 0 1,0 0-1,0 0 1,0 0-1,0 0 1,0 0-1,0-1 1,6 1-1,9-1-1360,-3 0-1656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94 236 31799,'0'0'280,"6"0"-652,123 11 741,-111-12-373,-1-1 1,0 0-1,1-1 0,-1-1 0,0 0 1,-1-2-1,1 0 0,-1 0 0,0-2 1,24-14-1,-28 15-26,0 0 1,0 0-1,-1-1 0,1 0 1,-2-1-1,1-1 0,-1 1 1,12-17-1,-20 24 26,-1 0-1,0 1 1,0-1 0,0 0 0,0 0-1,0 1 1,-1-1 0,1 0-1,-1 0 1,1 0 0,-1 0-1,0 0 1,1 0 0,-1 0-1,0 0 1,0 0 0,-1 0-1,1 0 1,-1-3 0,0 3 8,0 0 0,0 0-1,0 0 1,0 1 0,0-1 0,-1 1 0,1-1 0,-1 1 0,1-1 0,-1 1 0,0 0 0,1 0-1,-1 0 1,0 0 0,-3-2 0,-8-1 33,1 0 1,-1 1-1,0 0 0,-24-1 1,29 3-38,-160-5 171,137 6-133,18 0-24,0 0 0,0 2-1,0-1 1,0 1 0,0 1 0,1 1-1,-1 0 1,1 0 0,0 1 0,-13 7-1,19-8-11,0 0-1,0 0 1,1 1-1,-1-1 1,1 1-1,0 0 0,0 1 1,1-1-1,-1 1 1,1 0-1,1 0 1,-1 1-1,1-1 1,0 1-1,0-1 0,1 1 1,0 0-1,0 0 1,-1 13-1,1-12 0,1 0 1,1-1-1,-1 1 0,1 0 0,1 0 0,-1 0 1,1 0-1,1 0 0,-1 0 0,2 0 0,-1-1 1,1 1-1,0-1 0,0 0 0,1 0 0,0 0 1,0 0-1,8 9 0,-2-5 0,1-1-1,0-1 1,0 0 0,1 0-1,0-1 1,1 0 0,0-1-1,0-1 1,0 0-1,1-1 1,0 0 0,21 4-1,1-3-22,-1-2 0,1-1 0,69-3 0,-94-1-53,-1 0 0,1-1 0,-1 0 1,1-1-1,-1 0 0,0 0 0,0-1 0,0-1 0,-1 1 0,1-2 1,-1 1-1,0-1 0,-1-1 0,0 0 0,11-11 0,14-16-2512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31183,'0'0'1132,"10"29"-1127,35 93-6,-40-109 2,1-1 0,-1 0-1,2 0 1,10 17 0,-11-23 0,0 0-1,0 0 1,0 0 0,1-1-1,7 5 1,-8-6-7,0 0 0,0-1 0,1 0 0,-1 0 0,1 0 0,0-1 0,0 0 0,0-1 0,0 1 0,0-1 0,0 0 0,0-1 0,0 0 1,11-1-1,-14 1-2,0-1 1,-1 0 0,1 0-1,0 0 1,-1 0 0,1-1 0,-1 1-1,1-1 1,-1 0 0,0 0 0,0 0-1,0-1 1,4-2 0,34-41-50,-27 29 17,-12 15 36,5-7-31,2-1-1,-1 2 1,1-1 0,0 1 0,17-11 0,-23 18 38,0-1-1,-1 1 1,2-1 0,-1 1 0,0 0 0,0 0 0,0 1-1,0-1 1,1 1 0,-1 0 0,0-1 0,0 1 0,1 1-1,-1-1 1,0 0 0,0 1 0,1 0 0,-1 0 0,0 0-1,0 0 1,0 0 0,0 0 0,0 1 0,0 0 0,-1-1-1,4 3 1,42 34 53,15 11-43,-55-44-16,0-1 0,-1 1 1,2-1-1,-1 0 0,0-1 0,12 3 0,-18-5-17,1-1-1,-1 1 0,0-1 0,1 0 0,-1 0 0,0 0 0,1 0 0,-1 0 0,0 0 0,0 0 0,1-1 0,2 0 0,-4 0-33,0 0 0,1 0 1,-1 1-1,0-1 0,0 0 0,0 0 0,0 0 0,0 0 0,0-1 0,0 1 0,0 0 0,0 0 1,-1-1-1,1 1 0,0 0 0,-1-1 0,1 1 0,0-2 0,6-26-1401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6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31151,'0'0'928,"87"192"-792,-67-114-64,7 2-40,-3-5-24,-3-8-8,-1-8 8,-5-9 0,-3-12-8,-6-9-40,-6-15-88,-3-6-184,-21-8-1601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32167,'0'0'152,"169"48"-184,-97-48 32,8 0-8,6-5-80,27-25-88,-24 4-376,-18 4-4457</inkml:trace>
  <inkml:trace contextRef="#ctx0" brushRef="#br0" timeOffset="1">909 297 30759,'0'0'684,"28"-11"-739,91-39 68,-111 47-5,-1-1 0,1 0 0,-1 0 0,0-1 0,0 0-1,-1 0 1,1 0 0,-1-1 0,9-11 0,-3 3-9,0 2 2,-9 9 0,1 0 1,-1-1-1,1 1 0,-1-1 1,0 0-1,-1 0 0,1 0 1,-1 0-1,1 0 0,-1 0 1,2-7-1,-5 11 8,1-1-1,0 1 1,-1-1 0,1 1-1,-1-1 1,1 1 0,-1-1-1,1 1 1,-1-1 0,0 1-1,1-1 1,-1 1 0,1 0-1,-1 0 1,0-1 0,1 1-1,-1 0 1,0 0-1,0-1 1,1 1 0,-1 0-1,0 0 1,1 0 0,-1 0-1,0 0 1,1 0 0,-1 0-1,0 1 1,0-1 0,-1 0-1,-26 3 71,15 1-58,1-1-1,0 2 1,1-1 0,-1 2 0,1-1-1,0 2 1,-15 10 0,-68 60 114,85-68-114,-1 0 0,1 0 0,1 1 0,-15 21 0,20-25-18,0 1 1,0-1-1,0 1 1,1-1-1,0 1 1,0 0-1,0 0 1,1-1-1,0 1 0,1 11 1,0-15-4,0 0 0,0-1 0,0 1 0,1 0 0,-1-1 0,1 1 1,0 0-1,0-1 0,0 1 0,0-1 0,0 0 0,0 1 0,1-1 0,-1 0 0,1 0 0,0 0 0,0 0 0,0 0 1,2 2-1,1 0-3,-1-1 0,1 0 0,0-1 0,1 1 1,-1-1-1,0 0 0,1 0 0,9 1 0,3 0-39,0 0-1,1-2 1,-1-1-1,30-2 1,-35 1-68,1-2 1,24-6 0,17-13-511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7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31807,'12'24'363,"38"79"-281,-36-75-78,28 39-1,-35-58 0,0 0 0,0 0 0,1-1 0,1 0 1,16 12-1,-25-20-3,1 1 1,-1-1-1,1 0 1,-1 1 0,1-1-1,-1 1 1,1-1-1,0 0 1,-1 1 0,1-1-1,-1 0 1,1 0-1,0 0 1,-1 1 0,1-1-1,0 0 1,-1 0-1,1 0 1,0 0 0,-1 0-1,1 0 1,0 0-1,-1 0 1,1 0-1,-1-1 1,1 1 0,0 0-1,-1 0 1,1 0-1,0-1 1,-1 1 0,1 0-1,-1-1 1,1 1-1,-1-1 1,1 1 0,-1-1-1,1 1 1,-1 0-1,0-1 1,1 0 0,-1 1-1,1-2 1,1-2 5,0 0 0,-1-1 0,0 1 0,0-1 0,1-5 0,0 0-7,5-25 6,19-69-29,-21 90 1,0-1-1,1 1 1,0 0 0,17-25 0,-20 35 22,1-1 0,0 1 0,0 0 0,0 0-1,0 0 1,1 0 0,0 1 0,-1-1 0,1 1-1,1 1 1,-1-1 0,0 1 0,0 0 0,1 0 0,0 0-1,-1 1 1,1 0 0,0 0 0,-1 0 0,1 1 0,8 0-1,10 2-97,0 0-1,0 2 0,45 13 0,7 1-2478,-42-14-8003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7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31479,'0'0'584,"0"24"-427,1 171-146,1-162-6,1-1 0,2 0-1,1 0 1,11 32 0,49 124 25,-39-116-27,-26-71 4,-11-121-88,0 17 7,9 63 55,-1-134-130,4 148 111,0 1-1,2-1 1,0 1 0,14-40-1,-8 38 2,0 1-1,24-41 0,-28 57 35,1-1 0,0 2 0,0-1 0,1 1-1,0 1 1,1-1 0,0 1 0,17-12 0,-21 18 4,-1-1 0,1 1 1,0 0-1,0 0 0,0 1 0,1-1 0,-1 1 1,0 0-1,0 0 0,1 1 0,5 0 1,-8 0 5,-1 0-1,1 0 1,-1 0 0,1 1 0,-1-1 0,1 1-1,-1 0 1,1-1 0,-1 1 0,0 0 0,0 0 0,1 1-1,-1-1 1,0 0 0,0 1 0,0-1 0,0 1-1,0 0 1,-1 0 0,1 0 0,0 0 0,-1 0 0,1 0-1,0 3 1,2 2 15,-1 1 0,-1 0 0,0 0-1,0 0 1,0 0 0,-1 0 0,0 0 0,-1 11-1,0-16-13,0 0-1,0 1 0,-1-1 0,1 1 0,-1-1 0,0 0 0,0 0 0,0 1 0,0-1 0,-1 0 0,0 0 0,1 0 0,-1 0 0,0 0 0,0-1 0,0 1 1,-1-1-1,1 1 0,-1-1 0,1 0 0,-1 0 0,-3 2 0,-3 1 1,-1-1 1,0 0-1,0-1 1,0 0-1,0 0 1,0-1-1,-15 1 0,-1-1-130,-47-4 0,72 3 55,0-1 1,0 0 0,1 0 0,-1 0 0,0-1-1,0 1 1,0 0 0,1 0 0,-1 0 0,0 0 0,0-1-1,0 1 1,1 0 0,-1-1 0,0 1 0,1-1 0,-1 1-1,0-1 1,1 1 0,-1-1 0,0 1 0,1-1 0,-1 0-1,1 1 1,-1-1 0,1 0 0,0 1 0,-1-1 0,1 0-1,0 0 1,-1 0 0,1 1 0,0-2 0,-1-12-6253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31071,'0'0'781,"12"25"-746,41 85 35,-19-32 57,-26-59-106,0-1 0,1 0 0,1 0 0,14 18 1,-24-36-23,0 1 1,0-1 0,0 0-1,0 1 1,0-1 0,0 0-1,1 0 1,-1 1-1,0-1 1,0 0 0,0 0-1,1 1 1,-1-1 0,0 0-1,0 0 1,0 0 0,1 0-1,-1 1 1,0-1 0,1 0-1,-1 0 1,0 0 0,0 0-1,1 0 1,-1 0 0,0 0-1,1 0 1,-1 0 0,0 1-1,1-1 1,-1 0 0,0-1-1,0 1 1,1 0 0,-1 0-1,0 0 1,1 0 0,-1 0-1,0 0 1,1 0 0,-1 0-1,0-1 1,0 1 0,1 0-1,-1 0 1,0 0 0,0 0-1,0-1 1,1 1 0,-1 0-1,0 0 1,1-1 0,6-17-45,-7 16 42,18-67-966,14-116-1,-29 167 1438,2 13 352,-3 7-772,0-1 1,0 1-1,0 0 1,-1 0-1,1-1 1,-1 1-1,1 0 1,-1 0-1,2 4 0,36 50 83,81 129-61,-117-180-116,-1-10-18,-4-14-338,1 14 103,-4-24-1954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16 31631,'0'0'800,"-6"-16"-888,18 16 24,15 0-48,-3 0-264,-4 0-6402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8 31183,'0'0'677,"-16"-2"-870,-51-4 199,63 6-2,0 0 0,1 0 0,-1 1 0,0-1-1,1 1 1,-1-1 0,1 1 0,-1 0 0,1 0-1,-1 1 1,1-1 0,0 1 0,-1 0 0,1 0-1,0 0 1,0 0 0,0 0 0,1 1 0,-1-1-1,0 1 1,1-1 0,0 1 0,0 0 0,0 0-1,-2 4 1,1-1 6,0 1 0,1 0-1,0-1 1,0 1 0,0 0-1,1 0 1,0 0 0,1 1-1,0-1 1,0 9 0,1-13-13,-1-1-1,1 1 1,0 0 0,0 0 0,0 0 0,0 0 0,1-1 0,-1 1-1,1-1 1,0 1 0,0-1 0,0 1 0,0-1 0,0 0-1,0 0 1,0 0 0,5 3 0,5 3-26,1 0-1,18 7 1,-21-9 18,22 9 0,-13-7-2,0 2-1,-1-1 1,26 21-1,-40-27 25,0 0 0,0 1 0,0-1-1,-1 1 1,0 0 0,1 0 0,-1 0-1,-1 1 1,1-1 0,-1 1 0,1-1-1,-1 1 1,-1 0 0,1 0 0,-1 0-1,0 0 1,0 0 0,0 0 0,0 7 0,-1-9 6,0 1 0,0-1 0,0 1 1,-1-1-1,1 0 0,-1 1 0,0-1 1,0 0-1,0 0 0,0 1 1,-1-1-1,1 0 0,-3 3 0,2-4-15,0 0 0,0 0 0,0 0-1,0-1 1,0 1 0,0-1 0,-1 0-1,1 1 1,0-1 0,-1 0 0,1-1-1,-1 1 1,0 0 0,1-1 0,-1 1-1,1-1 1,-6 0 0,2 1-21,3-1-16,0 1 0,1-1-1,-1 0 1,0 0 0,0 0 0,0-1-1,1 1 1,-1 0 0,0-1-1,-4-1 1,-8-14-738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9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60 148 28958,'0'0'2726,"22"-18"-2537,66-57-121,-59 47-54,-29 27-12,1 1 0,-1-1 0,0 1 0,0 0 0,1-1 0,-1 1 0,0-1 0,0 1 0,0-1 0,1 1 0,-1-1 0,0 0 0,0 1 0,0-1 0,0 1 0,0-1 0,0 1 0,0-1 0,0 1 0,0-1 0,-1 1 0,1-1 0,-1-7 71,1 8-73,-1-1 0,1 1 0,-1-1 0,1 1 1,-1-1-1,1 1 0,-1 0 0,1-1 1,-1 1-1,1 0 0,-1 0 0,0-1 1,1 1-1,-1 0 0,1 0 0,-1 0 1,0-1-1,1 1 0,-1 0 0,0 0 1,1 0-1,-1 0 0,0 1 0,-21-2 1,19 1 1,-19 0 7,10-1 7,1 1 1,0 0 0,-1 1 0,1 0 0,-21 6 0,29-6-13,0 0 0,0 0 0,0 1-1,1-1 1,-1 1 0,1-1 0,-1 1 0,1 0 0,0 0 0,-1 0 0,1 1-1,0-1 1,0 0 0,1 1 0,-1-1 0,0 1 0,1 0 0,0-1-1,-1 1 1,1 0 0,0 0 0,1 0 0,-1 0 0,0 0 0,1 0-1,0 0 1,-1 4 0,1-3-3,0-1 0,0 1-1,0 0 1,0 0 0,0 0 0,1 0-1,-1 0 1,1 0 0,0-1-1,1 1 1,-1 0 0,1-1 0,-1 1-1,4 5 1,-1-5-2,0 0 0,0 0 0,0 0 0,0-1 0,1 1 0,-1-1-1,1 0 1,0 0 0,9 3 0,0-1-42,0 0 1,1-1-1,-1-1 0,1 0 1,0-1-1,0-1 0,0 0 0,24-3 1,-13 2-181,19 0-535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20 30326,'0'0'1419,"-8"3"-1328,-23 13-96,30-15 2,0 0-1,0 0 1,1 0 0,-1 0 0,0 0-1,0 0 1,1 0 0,-1 0 0,1 0-1,-1 0 1,1 0 0,-1 0 0,1 1 0,0-1-1,-1 0 1,1 0 0,0 1 0,0-1-1,0 0 1,0 0 0,0 1 0,0-1-1,0 0 1,0 0 0,1 1 0,0 0 0,-1 1-13,1-1 1,0 1 0,0-1-1,0 1 1,1-1 0,-1 0 0,0 0-1,1 0 1,2 4 0,-2-5-10,0 1 0,0-1 0,0 1 0,0-1 0,0 1 0,0-1 0,0 0 0,0 0 0,0 0 0,1 0 0,-1-1 0,0 1 0,1-1 0,-1 1 0,1-1 0,-1 0 0,4 0 0,-5-6-53,-1-100 511,0 105-317,0 2-147,1 7 28,0-1-1,0 1 1,1-1-1,0 0 1,1 0-1,-1 0 1,1 0-1,1 0 1,-1 0-1,8 9 1,3 3 15,0 0 1,19 18-1,-29-32-12,1-1-1,0 0 1,0-1 0,1 1 0,-1-1-1,1 0 1,0 0 0,-1 0-1,1-1 1,12 3 0,-15-4-181,1 0 0,0 0 1,0-1-1,0 0 0,-1 1 1,1-1-1,0-1 1,0 1-1,0 0 0,0-1 1,-1 0-1,1 0 0,0 0 1,-1 0-1,1-1 1,-1 1-1,1-1 0,5-4 1,10-12-5744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27 31791,'0'0'577,"-26"-5"-557,-79-15-9,102 19-11,0 1 1,0-1-1,0 1 0,0 0 0,0 0 1,0 1-1,1-1 0,-1 1 1,0-1-1,0 1 0,0 0 1,0 0-1,1 0 0,-1 0 1,0 1-1,1-1 0,-1 1 1,1-1-1,0 1 0,-1 0 0,1 0 1,0 0-1,0 0 0,-3 5 1,-3 2-1,2-3 0,0 1-1,0 0 1,1 0 0,0 1 0,1-1 0,-1 1-1,1 0 1,1 0 0,-1 1 0,1-1-1,1 1 1,0 0 0,0 0 0,1-1 0,0 1-1,0 0 1,1 11 0,1-16-4,-1-1 0,1 0 0,0 1-1,0-1 1,0 1 0,1-1 0,-1 0 0,1 0 0,-1 0 0,1 0 0,0 0-1,0 0 1,1 0 0,-1-1 0,0 1 0,1-1 0,0 0 0,0 1 0,-1-1 0,7 3-1,9 5-23,-1-1 1,30 11-1,-27-12 11,13 5-8,-7-3 18,0 1 0,36 23-1,-55-30 20,0 0 0,-1 1-1,0 0 1,0 0-1,0 1 1,-1 0-1,0 0 1,0 0-1,0 1 1,-1-1-1,0 1 1,0 0-1,4 13 1,-7-19-9,0 1 0,-1 0 0,1 0 0,0-1 0,-1 1 0,1 0 0,-1 0 0,0 0 0,0 0 0,0 0 0,0-1 0,0 1 0,0 0 0,0 0 0,-1 0-1,1 0 1,0 0 0,-1-1 0,0 1 0,1 0 0,-1 0 0,0-1 0,0 1 0,0-1 0,0 1 0,0-1 0,-1 1 0,1-1 0,0 1 0,-1-1 0,-2 2 0,-3 1-3,0-1-1,-1 0 1,0-1 0,0 1 0,1-1-1,-13 1 1,14-2-2,-115 22-312,63-13-219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2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31823,'0'0'261,"3"13"-278,2 8 36,1 1 0,2-1 0,12 26 0,26 54 48,-4 2-1,54 204 1,-95-302-147,4 13 248,-3-13-387,-1-7-560,-1-15-1368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2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22 27326,'0'0'4857,"29"-3"-4846,90-12 11,-98 13-3,37 1 1,-38 1-12,-13 0-7,1 0 0,-1 1 1,0 0-1,1 0 0,-1 1 0,0-1 1,0 2-1,0-1 0,7 4 0,-11-4-1,-1-1 0,1 1 0,0 0 0,-1 0 0,1 0 0,-1 0 0,0 0 0,0 0 0,0 1 0,0-1 0,0 1 0,0 0 0,-1-1 0,1 1 0,-1 0 0,0 0 0,0 0 0,0 0 0,0 0 0,0 0 0,-1 0 0,0 0 0,1 0 0,-1 4 0,0-2 4,-1 1 0,0-1 1,0 1-1,0-1 0,0 0 0,-1 0 1,0 1-1,0-1 0,0 0 0,-1 0 1,0-1-1,0 1 0,0 0 0,0-1 0,-8 8 1,-4 2 3,0-1 1,-35 22 0,38-26-4,-8 4 0,-1-1 1,1 0-1,-32 11 0,42-19-6,0-1-1,0 0 0,0 0 0,-1-1 0,1 0 0,-1-1 0,1-1 1,-1 1-1,1-2 0,-13-1 0,22 2-2,0 0 1,-1-1-1,1 1 1,0 0 0,0-1-1,0 1 1,-1-1-1,1 0 1,0 1-1,0-1 1,0 0-1,0 0 1,0 0-1,1 0 1,-1 0-1,0 0 1,0 0-1,0 0 1,1 0-1,-1 0 1,0-2-1,-6-24-74,6 21 45,-3-38-605,4-1-1361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2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31991,'0'0'45,"28"10"-172,95 35 126,-103-37 13,1 2 0,-2 0-1,1 1 1,-2 1 0,1 1-1,-2 1 1,0 0 0,30 33 0,-30-30 3,-1 1 0,0 1 0,-2 0 1,0 1-1,-1 0 0,-2 1 1,0 1-1,-1 0 0,-1 0 0,-1 1 1,-1 0-1,-1 0 0,-1 1 1,4 45-1,-7-30 14,-5 56 0,1-77-22,-1 0 0,0 0 0,-1-1 0,-2 1 0,-8 20 0,-3 0-15,-2-1 0,-1-1 0,-2-1 0,-2-1 0,-1-1 0,-1 0 0,-2-3 0,-1 0 0,-1-2 0,-44 32 0,30-33-280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49 138 12091,'0'0'15978,"0"25"-15147,0 172 1042,2-170-1733,1-1-1,2 1 1,1-1-1,0 0 0,19 44 1,13 54 35,-30-73-120,-2 1-1,-1 101 0,-5-141-27,-1-11-19,1-1 1,-1 0 0,1 0-1,0 0 1,-1 0-1,1 0 1,-1 0-1,1 1 1,-1-1 0,1 0-1,-1 0 1,1 0-1,-1 0 1,1-1 0,0 1-1,-1 0 1,1 0-1,-1 0 1,1 0-1,-1 0 1,1-1 0,-1 1-1,-1-1-4,-1-1-1,1 0 1,-1 1 0,1-1-1,0 0 1,0 0 0,0 0-1,0 0 1,0-1-1,0 1 1,1 0 0,-1-1-1,-1-4 1,-17-42-11,15 34 3,-11-36-77,1-1-1,3-1 1,-10-95-1,16 50-842,7-117-1,0 199 206,1 0 0,0 0 0,1 0 0,1 0-1,0 0 1,2 1 0,11-27 0,-13 35 550,0 1 0,0-1 0,1 0 0,0 1 0,0 0 0,1 0 1,10-8-1,-12 11 527,1-1 1,-1 2 0,1-1 0,0 1 0,0-1 0,0 1 0,0 1 0,0-1-1,0 1 1,0 0 0,1 0 0,6 0 0,-6 0-280,-1 1 1,0-1-1,1 1 1,-1 1-1,0-1 0,1 1 1,-1 0-1,0 0 1,0 1-1,0-1 1,0 1-1,0 0 0,0 0 1,0 1-1,0 0 1,-1 0-1,0 0 1,1 0-1,-1 0 0,0 1 1,-1 0-1,1 0 1,-1 0-1,1 0 1,-1 1-1,4 6 0,2 6 3,0 0 1,0 0-1,-2 1 0,0 0 0,-1 0 0,-1 1 0,-1 0 0,0-1 1,-1 2-1,-2-1 0,0 22 0,-1-35-49,0 1 0,-1 0 0,0-1 0,0 1 0,-1-1 0,1 0 0,-1 1 1,-1-1-1,1 0 0,-1 0 0,0-1 0,-1 1 0,-5 7 0,2-5-4,0 0 1,-1 0-1,0-1 1,0-1-1,0 1 1,-1-1-1,-17 9 0,7-7-10,0 0 0,0-1 0,0-1 0,-1-1 0,0 0 0,0-2-1,0 0 1,-26 0 0,30-2-20,13-1-12,0 0-1,-1 1 0,1-1 1,0 0-1,0 0 0,-1-1 1,1 1-1,0-1 0,-3 0 1,3-3-375,10 1 268,12 3 144,-19 0-34,7 0 23,0 1 0,0 0 0,0 0 0,0 1 0,-1 0 0,1 0 0,-1 0 0,1 1 0,9 6 0,7 5 106,24 21-1,-26-19-45,131 113 230,-18-13-210,-94-89-1138,-24-18-1729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4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218 309 31855,'0'0'-210,"21"-17"-758,69-60 894,-82 69-73,1 1 1,-2-1-1,1-1 1,-1 1-1,0-1 1,-1 0 0,0-1-1,0 0 1,6-16-1,-8 17 134,-1 4 64,-1 0 1,0 0-1,0-1 0,-1 1 1,1-1-1,-1 1 0,0 0 1,-1-1-1,1 0 0,-1 1 1,0-1-1,-1 1 0,-1-8 1,2 11-28,-1 1 1,1 0 0,-1 1-1,0-1 1,0 0 0,1 0 0,-1 0-1,0 0 1,0 0 0,0 1-1,0-1 1,0 0 0,0 1-1,0-1 1,0 1 0,0-1-1,0 1 1,0-1 0,0 1-1,0 0 1,-1 0 0,0-1 0,-30 0 600,24 1-453,-1-1-120,0 1 1,0 0-1,0 0 0,0 1 0,0 1 0,0-1 0,0 1 0,0 1 0,1-1 0,-1 2 1,1-1-1,-9 6 0,-12 9-11,1 2 1,-33 30-1,47-36-30,-1 0 1,2 2-1,0-1 0,1 2 1,-13 20-1,21-29-9,0-1 0,1 1 0,0 0 1,0 0-1,1 0 0,0 0 0,1 1 0,-1-1 1,1 0-1,1 11 0,0-14-1,0 0 0,1 0 0,0 0-1,0 0 1,0 0 0,0 0 0,1 0 0,0-1 0,0 1 0,0 0 0,1-1 0,-1 0-1,1 0 1,0 1 0,1-1 0,-1-1 0,7 7 0,1-2-3,1 0 1,0-1-1,1 0 1,-1-1-1,1 0 1,1-1-1,-1-1 0,1 0 1,-1-1-1,1 0 1,15 1-1,-2-2-27,1-1 0,-1-1-1,1-1 1,43-8-1,-52 5-215,0-1-1,29-12 0,23-15-2044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29670,'0'0'1210,"-31"15"-1113,-96 50 143,121-62-199,0 0 0,0 1-1,1-1 1,-1 1 0,1 0 0,0 0-1,0 1 1,0-1 0,1 1 0,0 0-1,0 1 1,0-1 0,0 1-1,-3 7 1,6-7-31,-1 0 0,1 1 1,0-1-1,0 1 0,1-1 0,0 1 0,0-1 0,1 1 0,1 11 0,0-12-9,-1-1 0,1 1-1,0-1 1,0 0 0,1 0-1,0 1 1,0-2 0,0 1-1,0 0 1,1-1-1,-1 1 1,1-1 0,1 0-1,-1 0 1,0-1 0,1 1-1,0-1 1,-1 0 0,7 3-1,4 1 2,0 0-1,0-1 0,0 0 1,1-1-1,25 4 1,-15-5-24,0-1 0,1-1 0,0-2 0,-1 0 0,28-5 0,-43 3-26,-1-1 1,1 0 0,-1 0-1,0-1 1,0 0 0,0-1-1,12-8 1,6-6-659,25-23 0,-43 34 363,34-30-2944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5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46 206 31463,'0'0'457,"-8"25"-462,-24 79 9,31-101-4,0 0 0,0-1 1,0 1-1,1 0 0,-1 0 0,1-1 1,0 1-1,0 0 0,0 0 0,0 0 1,0 0-1,0-1 0,1 1 1,0 0-1,-1 0 0,1-1 0,0 1 1,0 0-1,0-1 0,3 4 0,-2-4 1,0 0-1,1 0 0,0 0 0,-1 0 0,1 0 1,0-1-1,0 1 0,0-1 0,0 0 0,0 0 1,5 1-1,2 1 0,0 1-13,1-2 0,-1 1-1,1-1 1,0-1 0,0 0 0,0 0 0,0-1 0,0 0 0,0-1-1,0 0 1,0-1 0,-1-1 0,1 1 0,-1-2 0,1 1 0,-1-1-1,0-1 1,0 0 0,-1 0 0,1-1 0,-1 0 0,-1-1 0,1 0 0,-1 0-1,0-1 1,8-11 0,-5 7 11,-1-1-1,-1-1 1,0 0-1,-1 0 1,0 0 0,-1-1-1,-1-1 1,0 1-1,-2-1 1,1 0 0,-2 0-1,0 0 1,-1 0-1,0-30 1,-2 42 11,0 1 0,-1-1 0,1 1 0,-1 0 0,0-1 0,0 1 0,0 0 1,-1 0-1,1 0 0,-1 0 0,1 0 0,-1 0 0,0 0 0,0 1 0,-1-1 0,1 1 0,0-1 0,-1 1 0,0 0 0,1 0 0,-1 0 0,0 0 0,0 1 0,0-1 0,0 1 0,0-1 1,0 1-1,-1 0 0,-4 0 0,-9-3 43,-1 1 0,-1 1 0,1 0 0,-23 2 0,32 0-46,-4 0-1,0 1 1,1-1-1,-1 2 1,1 0-1,0 1 1,-1 0-1,1 0 1,0 2-1,1-1 1,-1 1-1,1 1 1,0 0-1,0 1 1,1 0-1,-16 14 1,23-18-19,0 0 0,0 1 1,0-1-1,1 1 1,0 0-1,0-1 0,0 1 1,0 0-1,0 0 1,1 0-1,-1 0 1,1 1-1,0 4 0,0-7-41,1 1 0,0-1-1,0 0 1,0 1 0,0-1-1,1 0 1,-1 0 0,1 1-1,-1-1 1,1 0 0,0 0-1,-1 0 1,1 0-1,1 0 1,-1 0 0,0 0-1,0 0 1,1 0 0,-1 0-1,1 0 1,-1-1 0,1 1-1,0-1 1,3 3 0,26 11-1671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31695,'0'0'137,"10"15"-212,34 49 85,-43-62-10,1 1 0,0-1 1,-1 1-1,1-1 1,0 0-1,0 0 0,1 0 1,-1 0-1,0-1 0,1 1 1,-1-1-1,1 1 0,-1-1 1,1 0-1,-1 0 0,1 0 1,0 0-1,0 0 1,0-1-1,3 1 0,4 1 2,8 1 5,0-1 0,1-1 0,-1 0 0,23-3 0,5 0-3,-2 2 9,-17-1 15,0 1-1,0 1 0,52 10 0,-50-6-100,1-1 0,0-1 0,48-2 0,-70-1-36,8 0-620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31063,'0'0'528,"25"-14"-428,79-45-39,-60 31-39,-29 10-40,-10 12 3,-5 5 22,1 0 0,0 0 0,-1 0 0,1 0-1,0 0 1,-1 0 0,1 0 0,-1 0-1,1 0 1,-1-1 0,0 1 0,1 0 0,-1 0-1,0 0 1,0 0 0,0-1 0,0 1-1,0 0 1,0-2 0,-1 2-3,1 0 0,-1 0 0,1 1 0,-1-1 1,0 0-1,1 1 0,-1-1 0,0 0 0,1 1 0,-1-1 0,0 1 0,0-1 0,1 1 0,-1-1 1,0 1-1,0 0 0,0-1 0,0 1 0,-1-1 0,-7 0 12,1 0 1,-1 0-1,0 1 0,-12 1 0,8-1 7,5 0-17,0 0 2,0 0 0,0 0 0,0 1 0,-1 0 0,-11 4 0,18-5-6,0 1 0,0 0-1,0 0 1,0 0 0,0 0 0,0 0 0,0 1 0,1-1 0,-1 1 0,0-1-1,1 1 1,-1-1 0,1 1 0,-1 0 0,1 0 0,0 0 0,0 0 0,0 0-1,0 0 1,0 0 0,0 0 0,1 0 0,-1 0 0,1 1 0,-1 3 0,0-1-2,1 0 1,-1 0 0,1 0-1,1 0 1,-1 0-1,1 0 1,-1 0 0,1 0-1,1 0 1,-1 0 0,1-1-1,0 1 1,0 0 0,0-1-1,1 1 1,-1-1 0,1 0-1,4 5 1,-1-3-8,0 0 0,1-1 1,0 1-1,0-1 0,0-1 0,1 1 0,-1-1 0,1-1 1,0 1-1,9 2 0,-6-3-70,0 0 0,1-1 0,-1 0 1,0-1-1,1 0 0,-1-1 0,1 0 0,-1-1 1,22-3-1,4-12-972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35:3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16 28366,'0'0'2007,"-4"-2"-1909,2 1-134,-22-11 362,22 12-315,1 0 0,0-1 0,0 1 0,0 0 0,0 0 0,0 0 0,0 1 0,0-1 0,0 0 0,0 0 0,-1 1 0,1-1 0,0 0 0,0 1 0,0-1 0,0 1 0,1-1 0,-1 1 0,0 0 0,0-1 0,0 1 0,0 0 0,1 0 0,-1 0 0,0-1 0,1 1 0,-2 1 0,-8 15-47,0 1 0,1 0 0,1 0-1,-12 37 1,11-22 38,2 0 0,-4 37-1,10-57-1,-2 5 2,2 0 1,0 27-1,2-41-3,-1 0 0,0 0 0,1-1-1,0 1 1,0 0 0,0 0 0,0-1 0,0 1 0,1 0 0,0-1 0,0 1 0,0-1 0,0 0 0,0 0 0,1 0 0,-1 0 0,5 4 0,0-2-36,1-1 1,0 0-1,0 0 0,0 0 0,1-1 0,-1 0 0,1-1 0,0 0 1,12 2-1,-7-3-62,0 0-1,0 0 1,1-1 0,-1-1-1,18-3 1,-27 3 52,-1-1 0,0 1-1,0-1 1,0 0 0,0 0 0,-1 0-1,1 0 1,-1-1 0,1 1-1,-1-1 1,0 0 0,0 0 0,0 0-1,0-1 1,0 1 0,-1-1 0,1 1-1,-1-1 1,0 0 0,0 0 0,-1 0-1,1 0 1,1-6 0,-2 5 56,0 0-1,0 0 1,0 0 0,0 0-1,-1 0 1,0 0 0,0 0-1,0-1 1,-1 1 0,0 0 0,0 0-1,0 0 1,0 0 0,-1 0-1,0 1 1,0-1 0,0 0-1,-1 1 1,-4-7 0,-5-2 162,0 0 1,0 1-1,-1 1 1,-1 0-1,-20-12 1,26 17-73,-2 1 0,1 0 1,0 1-1,-1 0 0,0 0 1,0 1-1,0 0 1,-1 1-1,1 0 0,-13 0 1,20 2-87,-2 0 0,1 0 1,0 0-1,0 0 0,-1 1 0,1-1 0,0 1 0,-6 2 1,9-2-20,-1 0 1,1 0 0,0 0 0,-1 0 0,1 0 0,0 0-1,0 0 1,0 0 0,0 1 0,0-1 0,0 0-1,0 1 1,1-1 0,-1 1 0,0-1 0,1 1 0,-1-1-1,1 1 1,0-1 0,-1 1 0,1 0 0,0-1-1,0 2 1,-1 6-85,1 0-1,0 0 0,0 0 0,1 0 1,0 0-1,0-1 0,1 1 0,0 0 1,1-1-1,0 1 0,0-1 0,1 0 1,9 15-1,-9-17-28,0-1 1,1 1-1,-1-1 0,1 0 1,0 0-1,1-1 0,-1 0 1,1 0-1,0 0 0,0 0 1,0-1-1,0 0 0,1 0 1,-1-1-1,1 0 1,0 0-1,-1 0 0,11 0 1,-15-1 113,0-1 1,-1 0 0,1 0-1,0 0 1,0 0-1,0 0 1,-1 0 0,1 0-1,0 0 1,0-1 0,-1 1-1,1-1 1,0 1 0,-1-1-1,1 0 1,0 0 0,-1 0-1,1 0 1,-1 0 0,0 0-1,1 0 1,-1 0 0,0 0-1,1-1 1,-1 1 0,0 0-1,0-1 1,0 1 0,0-1-1,0 0 1,-1 1-1,2-3 1,0-4 157,-1 0 0,1 0-1,-2 0 1,1-1 0,-2-14 0,1 8-84,0 8-12,-1 0 0,0 1 1,0-1-1,-1 0 0,0 1 0,0-1 0,0 1 0,-1 0 0,0 0 0,0 0 0,-1 0 0,1 1 0,-1-1 0,-1 1 0,1 0 0,-7-6 0,5 6-5,1 0-1,-1 0 1,-1 0-1,1 1 1,0 0-1,-1 0 1,0 1 0,0 0-1,0 0 1,-1 1-1,1 0 1,0 0-1,-1 0 1,-9 0-1,15 2-54,0 0-1,0 0 0,0 0 0,0 0 1,0 1-1,0-1 0,0 0 0,1 1 1,-1 0-1,0-1 0,0 1 0,0 0 1,0 0-1,1 0 0,-1 0 1,0 0-1,1 0 0,-1 1 0,1-1 1,0 0-1,-1 1 0,1-1 0,0 1 1,-1 2-1,-1 1-147,0 1 1,1-1 0,0 1 0,0 0-1,1 0 1,-2 9 0,-2 30-2305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30511,'0'0'924,"0"12"-962,4 174 246,-1-139-171,2-1-1,15 59 1,-20-102-46,1 1 1,0-1 0,0 1 0,1-1-1,-1 1 1,1-1 0,-1 0-1,4 4 1,-4-6-101,0 1 0,1-1 0,-1 0 0,1 0 0,-1 0 1,1-1-1,-1 1 0,1 0 0,0-1 0,-1 1 0,1-1 0,0 1 0,0-1 0,-1 0 0,1 1 0,0-1 0,0 0 0,2-1 0,7 1-2943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31879,'0'0'289,"5"25"-311,18 76 18,-22-97 2,0 0 0,1 0 0,-1 0 0,1-1 0,0 1 0,0-1 0,0 1 0,0-1 0,0 0 0,1 0 0,-1 0 0,1 0 0,0 0 0,0-1 0,0 1 0,0-1 0,1 0 0,5 3 0,-3-3-26,1 0 0,-1 0 0,0-1 1,1 1-1,-1-1 0,1-1 0,10 0 0,-3 0-40,-1-1 0,1 0-1,-1-1 1,0-1-1,21-6 1,-28 7 72,-1 1 0,1 0 0,0 0 0,-1 0 0,1 0 0,0 1 0,0 0 0,0 0 0,-1 1 0,1 0 0,7 1 0,2 3 6,0 0-1,25 14 1,-31-15-10,31 12-457,-25-11-644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31311,'0'0'497,"0"24"-476,0 5-13,5 40-1,-4-67-6,-1 0-1,0 0 1,1 0-1,0 0 1,-1 0-1,1 0 1,0 0-1,0 0 1,0 0 0,0 0-1,0-1 1,1 1-1,-1-1 1,1 1-1,-1-1 1,1 1-1,-1-1 1,1 0-1,0 1 1,-1-1-1,1 0 1,0 0-1,0-1 1,0 1 0,0 0-1,0-1 1,0 1-1,0-1 1,0 1-1,0-1 1,0 0-1,0 0 1,0 0-1,3 0 1,3 0 3,-1 1-13,1 0 1,-1 0-1,0-1 1,0 0-1,1-1 1,-1 1-1,0-2 0,0 1 1,0-1-1,0 0 1,0 0-1,0-1 1,0 0-1,-1 0 1,1 0-1,9-8 0,-5 2 20,-1 0-1,0 0 0,-1-1 0,0 0 0,0-1 0,-1 0 0,0-1 0,-1 1 0,-1-1 1,0-1-1,0 1 0,-1-1 0,-1 0 0,0 0 0,-1 0 0,0-1 0,-1 1 0,0-25 0,-2 36 3,0 0-1,0 0 1,0 0-1,-1 0 0,1 0 1,-1 1-1,1-1 1,-1 0-1,0 0 1,0 0-1,0 0 0,0 1 1,0-1-1,0 0 1,0 1-1,-1-1 0,1 1 1,0-1-1,-1 1 1,1 0-1,-1-1 0,0 1 1,1 0-1,-1 0 1,0 0-1,0 0 0,0 1 1,0-1-1,0 0 1,1 1-1,-5-1 0,-7-1-8,1 1-1,-1 0 0,0 0 1,-14 3-1,5-2-15,15 1-25,1-1 0,0 1 0,-1 0 0,1 0 0,0 1 0,0 0 0,-6 3 0,-3 0-373,7-4-696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31815,'0'0'425,"9"31"-423,65 206 56,-70-222-56,38 121 2,66 143 1,-107-275-21,1-1 1,0 1-1,0-1 1,0 0 0,0 0-1,4 4 1,-6-7-4,1 1 1,-1-1 0,0 0 0,0 0 0,0 0 0,1 1 0,-1-1 0,0 0 0,1 0 0,-1 0 0,0 0-1,0 0 1,1 0 0,-1 1 0,0-1 0,1 0 0,-1 0 0,0 0 0,1 0 0,-1 0 0,0 0-1,0 0 1,1 0 0,-1 0 0,0-1 0,1 1 0,-1 0 0,0 0 0,1 0 0,0-1-84,-1 0-1,1 0 1,0 0 0,-1 1 0,1-1 0,-1 0 0,1 0 0,-1 0 0,1 0-1,-1 0 1,0 0 0,0 0 0,1 0 0,-1-1 0,3-26-5189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30 393 31751,'0'0'407,"-4"26"-345,-14 85-8,15-93-45,0 1 0,2 0 0,0 25 0,2-17-17,-1-26 5,0 0 0,1 0 1,-1 1-1,0-1 0,1 0 0,-1 0 1,1 0-1,-1 0 0,1 0 1,0 0-1,-1 0 0,1 0 1,0 0-1,0 0 0,0-1 1,0 1-1,0 0 0,0 0 1,0-1-1,0 1 0,0 0 1,0-1-1,0 1 0,0-1 0,0 0 1,0 1-1,1-1 0,1 0 1,-1 1-13,1-1 0,-1 1 0,0-1 0,0 0 0,1 0 0,-1 0-1,0 0 1,0 0 0,1-1 0,-1 1 0,0-1 0,0 1 0,0-1 0,0 0 0,0 0 0,3-1 0,-3-1 0,1 0 0,0 0 0,-1 0 0,0 0 0,1 0 0,-1-1 0,0 1 0,-1-1 0,1 0 0,-1 1 0,0-1 0,0 0 0,0 0 0,1-6 0,0-7-19,0 0 0,-1-17 0,-1 19 7,1 10 60,-1 1 0,0-1 0,0 0 1,-1 0-1,0-7 0,0 11-15,1 0-1,0 0 1,-1 0 0,1 1-1,-1-1 1,1 0 0,-1 0-1,1 0 1,-1 0 0,0 1-1,1-1 1,-1 0 0,0 1-1,0-1 1,0 0 0,1 1-1,-1-1 1,0 1-1,0-1 1,0 1 0,0 0-1,0-1 1,0 1 0,0 0-1,0-1 1,0 1 0,0 0-1,0 0 1,0 0 0,-1 0-1,1 0 18,3 8-34,0 0 0,0-1 0,1 1 0,0-1 0,1 0 0,-1 0 0,1 0 0,1 0 1,6 8-1,3 3-11,1-1 0,1-1 0,0 0 0,25 18 0,-33-28-17,1 0-1,0 0 1,1-1-1,-1 0 1,1-1-1,0 0 0,1-1 1,-1 1-1,0-2 1,1 0-1,14 1 1,-22-2-132,0-1 0,1 0 0,-1 0 0,0 0 0,0-1 0,0 1 1,0-1-1,0 1 0,0-1 0,0 0 0,0 0 0,-1-1 0,1 1 1,0-1-1,0 1 0,2-3 0,14-16-7897</inkml:trace>
  <inkml:trace contextRef="#ctx0" brushRef="#br0" timeOffset="1">586 0 31719,'0'0'580,"8"20"-607,122 299 99,-94-235-134,5-1 0,80 122 0,-115-197-805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31887,'0'0'416,"211"11"-400,-137-16-16,4-11-24,23-9-72,-24 4-120,-12 2-552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8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141 450 31567,'0'0'472,"38"131"-568,-23-112 72,0-6-128,3-8-128,-9-5-312,0 0-889</inkml:trace>
  <inkml:trace contextRef="#ctx0" brushRef="#br0" timeOffset="1">1 1 32047,'0'0'384,"30"24"-864,-7-8-1297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8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32111,'0'0'180,"-13"25"-173,-38 82 18,49-103-24,0 0-1,0 0 1,0 0 0,1 0 0,0 1 0,0-1-1,0 0 1,0 1 0,1-1 0,0 1 0,0-1-1,0 1 1,0-1 0,1 1 0,0-1-1,0 0 1,0 1 0,0-1 0,1 0 0,-1 0-1,1 0 1,3 5 0,-2-3 0,4 7-2,0 0 1,2-1 0,-1 1-1,2-2 1,-1 1 0,2-1-1,-1-1 1,16 12 0,-17-15-22,-1-1 1,1-1 0,0 1 0,0-2 0,0 1 0,1-1 0,-1 0 0,1-1 0,0 0 0,0-1-1,1 0 1,18 1 0,-28-4 15,1 1 0,-1 0 0,0 0-1,0-1 1,0 1 0,1-1 0,-1 1 0,0-1 0,0 0-1,0 1 1,0-1 0,0 0 0,0 0 0,0 0-1,0 1 1,-1-1 0,1 0 0,0 0 0,0 0-1,-1-1 1,1 1 0,-1 0 0,1 0 0,-1 0 0,1 0-1,-1 0 1,0-1 0,0 1 0,1 0 0,-1 0-1,0-1 1,0-1 0,1-9 18,0 1 0,-2-21 0,0 15-15,0 9 17,0-1-1,0 1 0,-1-1 0,0 1 0,0 0 0,-1 0 0,0 0 0,-1 0 0,0 0 0,0 1 0,-1-1 0,1 1 0,-2 0 0,1 1 0,-1-1 0,-6-5 1,1 2 19,0 0 1,-1 1 0,0 1 0,0 0 0,-1 0 0,0 1 0,0 1-1,-26-9 1,32 13-37,0 0-1,-1 1 1,1 0-1,-1 1 0,-9 0 1,17 0-6,-1 0 0,1 1 0,-1-1 0,1 1 0,-1-1 0,1 1 0,-1-1 0,1 1 0,-1-1 0,1 1 0,-1 0 0,1-1 0,0 1 0,-1 0 0,1-1 0,0 1 0,0 0 0,0-1 0,-1 1 0,1 0 0,0 0 0,0-1 0,0 1 0,0 0 0,0 0 0,0-1 0,0 1 0,1 1 0,1 23-548,5-8-674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31255,'0'0'1061,"2"25"-1038,10 78-18,-11-92-3,1 0-1,0 0 1,5 14-1,-6-22-1,0-1 0,1 1 0,0 0 0,-1 0 0,1-1 0,0 1 0,0-1 0,1 1 0,3 2 0,-4-3-3,0-1 0,0 1 0,1-1 0,-1 0 0,0 0 0,1 0 0,-1 0 0,1 0 0,0-1 0,-1 1 0,1-1 0,-1 1 0,1-1 0,0 0 0,-1 0 0,1 0 1,-1-1-1,1 1 0,0-1 0,-1 1 0,1-1 0,2-1 0,2 0-1,-1-1-1,1 0 1,-1 0 0,0 0 0,0-1 0,0 0-1,6-6 1,87-89 82,-99 99-76,1-1 1,0 0 0,0 1 0,-1-1 0,1 0 0,0 1 0,0-1 0,0 1 0,0 0-1,0-1 1,0 1 0,0 0 0,0-1 0,0 1 0,0 0 0,0 0 0,0 0 0,0 0 0,0 0-1,0 0 1,0 0 0,0 0 0,0 0 0,0 1 0,0-1 0,0 0 0,0 1 0,0-1-1,-1 1 1,1-1 0,0 1 0,0-1 0,0 1 0,0-1 0,-1 1 0,1 0 0,0-1-1,0 2 1,4 4-4,0 0 0,-1 0-1,0 0 1,4 10-1,-4-10 7,41 84-165,-29-50-189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0 539 32079,'0'0'235,"28"-12"-333,94-41 133,-105 44-33,1 0 0,-1-1 0,-1 0 0,22-18 0,-21 15-4,3-2-5,-1-2 0,-1 1 0,0-2 0,-1-1 0,21-29 0,-33 40 7,0 0-1,0 0 1,-1-1 0,0 0-1,0 1 1,-1-1 0,0-1-1,0 1 1,-1 0 0,-1-1-1,0 1 1,0-1 0,0 1-1,-1-1 1,-1 1 0,0-1-1,-2-12 1,1 18 2,0 0 0,0 0 1,0 0-1,0 1 0,0-1 0,-1 1 0,1-1 1,-1 1-1,0 0 0,0 0 0,-1 0 0,1 0 1,0 1-1,-1-1 0,0 1 0,0 0 0,1 0 1,-1 0-1,0 1 0,-5-2 0,-7-2 3,0 0-1,0 1 0,-31-2 1,32 4-1,0 1 0,0 0 0,0 2 1,0 0-1,-27 5 0,37-5-3,-1 1 0,1-1 0,0 1 0,0 0 0,1 1 0,-1-1 0,0 1 0,1 0-1,0 0 1,-1 1 0,1-1 0,0 1 0,1 0 0,-1 0 0,1 0 0,0 0 0,0 1 0,0-1 0,-3 8 0,1 3-1,1 0 0,1 0 0,0 0 0,1 0 0,0 0 0,1 1 0,1-1-1,2 17 1,-1-9 0,0 3-2,2-1 1,1 1 0,1-1-1,15 47 1,48 95-3,7 25-17,-67-162-1,-1 1 0,-2 0 0,-1-1 0,0 57 0,-3-84-15,-1 1 0,0-1 1,0 1-1,-1-1 0,1 0 0,-1 1 0,1-1 0,-1 0 0,0 1 0,0-1 0,-1 0 0,1 0 1,-1 0-1,1 0 0,-1 0 0,0 0 0,-4 4 0,-12 6-1645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09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32151,'0'0'296,"74"24"-704,-14-24 448,14 0-40,6 0-80,3 0-112,30-8 80,-21-8-384,-12 2-1209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5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30599,'0'0'1054,"2"17"-1034,10 118 47,0 82 0,1-126-879,-13-68-377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52 225 31839,'0'0'496,"-11"25"-503,1-3 6,0 0 0,-9 38 1,18-59-1,1 1 1,0 0 0,0 0 0,0 0 0,0-1 0,0 1 0,0 0-1,0 0 1,1 0 0,-1-1 0,1 1 0,-1 0 0,1 0-1,0-1 1,-1 1 0,1 0 0,0-1 0,0 1 0,0-1 0,0 1-1,1-1 1,-1 0 0,0 1 0,1-1 0,1 2 0,3 0-1,-1 0 1,0-1-1,1 1 1,0-1 0,9 3-1,-5-2 1,6 2-6,0-1 0,1-1 0,0 0 0,-1-1 0,1-1 0,28-1 0,-35 0 1,1-1 0,-1-1-1,1 0 1,-1 0 0,0-1 0,0 0 0,0-1 0,0 0 0,-1 0 0,1-1 0,13-11 0,-13 8-1,-1 0 0,0-1 0,0 0 0,-1-1-1,0 0 1,-1-1 0,0 1 0,-1-1 0,0 0 0,0-1-1,-1 0 1,-1 0 0,0 0 0,-1 0 0,0 0 0,-1-1 0,0 1-1,-1-1 1,0 0 0,-2-16 0,1 25 7,-1-1 0,1 0 0,-1 0 1,0 0-1,0 1 0,-1-1 0,1 1 0,-1-1 0,0 1 1,0-1-1,-1 1 0,1 0 0,-1 0 0,-5-6 1,2 4 2,0 1 0,1 0 0,-1 1 1,-1-1-1,1 1 0,-1 1 1,0-1-1,-11-4 0,-3 2 5,0 1 0,1 0 0,-2 2 0,1 0 0,-40 0 1,53 3-14,-1 0 1,1 1-1,-1 0 1,-15 4 0,21-4-3,1-1 0,-1 1 1,1 0-1,0 0 1,0 1-1,-1-1 1,1 0-1,0 1 1,0-1-1,0 1 1,1 0-1,-1-1 1,0 1-1,1 0 0,-1 0 1,1 0-1,-1 1 1,1-1-1,0 0 1,-2 5-1,2-2-211,0 0-1,0 0 0,0 0 1,1 0-1,0 0 1,0 0-1,0 0 0,1 0 1,-1 0-1,1 0 1,2 6-1,-1-8-906,-1-1 0,1 1 0,0 0 0,0-1 0,0 1 0,1-1-1,3 3 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31943,'0'0'383,"2"29"-395,8 93 9,-9-111 3,1 0 0,0-1 0,0 0 0,1 1 0,1-1 0,0 0 0,6 12 0,-5-14 0,1 0 0,0 0 0,0-1 0,1 1 0,11 8 0,-15-13 0,0 0 0,0-1 1,-1 1-1,1-1 0,1 0 0,-1 0 0,0 0 1,1 0-1,-1 0 0,0-1 0,1 0 0,0 0 1,-1 0-1,1 0 0,0 0 0,0-1 0,-1 1 1,6-1-1,-8-1-1,0 1 0,1-1 0,-1 1 1,0-1-1,1 0 0,-1 1 0,0-1 0,0 0 0,0 0 1,0 0-1,0 0 0,0 0 0,0 0 0,0 0 0,0 0 1,0-1-1,0 1 0,-1 0 0,1 0 0,0-1 0,-1 1 1,1-2-1,10-36 12,-10 31-10,8-44 16,-2 0 0,-3-1-1,-2-65 1,-2 118-18,0-1 0,0 1 1,0-1-1,0 1 0,0 0 1,1-1-1,-1 1 0,0-1 0,0 1 1,1 0-1,-1-1 0,0 1 0,1 0 1,-1-1-1,0 1 0,0 0 1,1 0-1,-1-1 0,1 1 0,-1 0 1,0 0-1,1 0 0,-1-1 0,1 1 1,-1 0-1,0 0 0,1 0 1,-1 0-1,1 0 0,-1 0 0,1 0 1,-1 0-1,0 0 0,1 0 0,-1 0 1,1 0-1,-1 0 0,1 0 1,-1 1-1,0-1 0,1 0 0,1 0-4,36 1-56,0 0-134,0-2-1,1-1 1,-1-1 0,60-15-1,-35-2-2595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1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31783,'0'0'480</inkml:trace>
  <inkml:trace contextRef="#ctx0" brushRef="#br0" timeOffset="1">45 589 31911,'0'0'552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2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1 30807,'0'0'465,"1"24"-184,3 82-94,-3 70 117,-1-109-208,0-56-88,-1 0 0,0 0 1,0 0-1,-1-1 0,0 1 0,-1 0 0,0-1 0,-1 0 0,-6 14 1,7-19-7,0-1 1,0 1-1,0-1 1,0 0 0,0 0-1,-1 0 1,0-1-1,0 1 1,0-1 0,0 0-1,-1 0 1,1 0-1,-1-1 1,0 1 0,1-1-1,-1 0 1,0-1-1,0 1 1,0-1 0,-1 0-1,-6 1 1,3-2-5,1 1-1,-1-1 1,0-1 0,1 0-1,-1 0 1,1 0 0,-1-1-1,1-1 1,-16-5 0,12 1-8,-1 0 0,1 0-1,0-1 1,1-1 0,-14-12 0,8 5-68,1 0 0,1 0 0,1-2 0,0 0-1,1 0 1,1-1 0,1-1 0,0 0 0,2 0 0,-13-38 0,20 49 55,1 1 0,0 0 0,0-1 0,1 1 0,-1 0 0,2-1 0,1-10 0,-2 19 25,0 0 0,0-1 0,0 1 0,0 0-1,0 0 1,0 0 0,0-1 0,0 1 0,0 0 0,0 0 0,0 0 0,0-1 0,0 1-1,0 0 1,0 0 0,0 0 0,0 0 0,0-1 0,0 1 0,0 0 0,0 0 0,1 0-1,-1 0 1,0-1 0,0 1 0,0 0 0,0 0 0,0 0 0,1 0 0,-1 0-1,0 0 1,0-1 0,0 1 0,0 0 0,1 0 0,-1 0 0,0 0 0,0 0 0,0 0-1,1 0 1,-1 0 0,0 0 0,0 0 0,0 0 0,1 0 0,-1 0 0,0 0 0,0 0-1,0 0 1,0 0 0,1 0 0,-1 0 0,0 0 0,0 0 0,0 1 0,1-1 0,-1 0-1,0 0 1,0 0 0,0 0 0,1 0 0,5 11 60,-1 2-12,1 0 0,0 0 0,1-1 1,1 0-1,0 0 0,0 0 1,1-1-1,0-1 0,1 1 0,14 10 1,-7-8-26,0-2 0,0 1 1,1-2-1,0-1 1,1 0-1,26 8 0,-5-5-23,0-2-1,54 7 1,76-1 31,-39-9-805,-108-5-1365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2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21421,'0'0'10701,"0"27"-10817,-1 15 163,0 6-11,5 53 1,-3-85-34,1-1 1,0 0 0,1 0-1,1 0 1,0 0 0,2 0-1,-1-1 1,11 18 0,-15-31-7,0 1 0,0-1 1,0 1-1,0-1 0,1 0 1,-1 1-1,0-1 0,1 0 0,-1 0 1,1 0-1,0 0 0,-1 0 0,1 0 1,0-1-1,-1 1 0,1 0 1,0-1-1,0 0 0,0 1 0,0-1 1,-1 0-1,1 0 0,0 0 0,0 0 1,0 0-1,0 0 0,-1-1 1,1 1-1,0 0 0,0-1 0,0 0 1,-1 1-1,1-1 0,0 0 1,-1 0-1,1 0 0,-1 0 0,1 0 1,-1 0-1,1-1 0,-1 1 0,0 0 1,0-1-1,1 1 0,-1-1 1,1-1-1,37-61-40,4-6 6,-43 69 37,1 0 0,-1 1 0,0-1 0,1 0 0,-1 1 0,1-1 0,-1 1 0,1-1 0,-1 1 0,1-1 0,-1 1 0,1-1 0,0 1 0,-1-1 0,1 1 0,0-1 0,-1 1 0,1 0 0,0 0 0,-1-1 0,1 1 0,0 0 0,0 0 0,-1 0 0,1 0 0,0 0 0,0 0 0,-1 0 0,1 0 0,0 0 0,1 0 0,-1 1 1,1 0-1,-1 1 1,1-1 0,-1 0 0,0 0 0,0 1 0,0-1 0,0 1 0,2 2 0,2 3 11,0-1-7,0-1 0,0 0 0,1 0 0,0 0-1,0-1 1,0 0 0,0 0 0,0 0 0,1-1 0,0 0-1,0 0 1,0-1 0,0 0 0,0 0 0,0 0 0,0-1 0,1 0-1,11-1 1,34 0-1,83-10-1,-125 8 1,13-2-16,31-1 0,-50 5 9,1 0 0,-1 0 0,1 1 0,0-1 0,-1 1 0,1 0 0,-1 1 0,0 0 0,1-1 0,-1 2 0,6 2 0,-4 0 6,1 1 0,0-2 0,0 1 0,1-1 0,-1-1 0,1 1 0,0-2 0,0 1 0,0-1 0,0 0 0,0-1 0,17 1 0,-19-2-3,-1 0 0,1 0 0,0 0 0,-1-1 0,1 0 0,-1 0 0,1 0 0,-1-1 0,1 0 0,10-6 0,3-2-5,-12 6 5,0 0-1,0-1 1,0 1 0,-1-2-1,13-9 1,-20 14 2,1 1 1,-1-1 0,1 1-1,-1-1 1,1 0 0,-1 1-1,1-1 1,-1 1 0,0-1-1,1 0 1,-1 0 0,0 1-1,1-1 1,-1 0 0,0 1-1,0-1 1,0 0-1,0 0 1,0 1 0,0-1-1,0 0 1,0 0 0,0 1-1,0-1 1,0 0 0,0 0-1,0 1 1,-1-1 0,1 0-1,0 0 1,-1 1-1,1-1 1,0 0 0,-1 1-1,1-1 1,-1 1 0,1-1-1,-1 1 1,1-1 0,-1 1-1,1-1 1,-1 1 0,0-1-1,1 1 1,-1-1-1,0 1 1,1 0 0,-1 0-1,0-1 1,0 1 0,-1 0-1,-4-3 5,-1 1 0,0 0-1,-14-2 1,-12 1 19,-61 1 0,47 3-18,38-1-7,1 1 1,0-1-1,0 1 1,-1 1-1,1 0 1,0 0-1,-14 6 1,20-8-2,0 1 1,1 0-1,-1 0 0,0 0 0,0 1 1,1-1-1,-1 0 0,1 1 1,-1-1-1,1 1 0,-1-1 1,1 1-1,0-1 0,0 1 1,0 0-1,0 0 0,0 0 1,0 0-1,0 0 0,1 0 1,-1 0-1,1 0 0,-1 0 0,1 0 1,0 0-1,0 0 0,0 0 1,0 0-1,0 0 0,0 0 1,1 0-1,-1 0 0,1 0 1,-1 0-1,1 0 0,0 0 1,1 2-1,0 1 0,1 0 1,-1-1-1,1 0 0,1 0 0,-1 1 1,0-2-1,1 1 0,0 0 1,0-1-1,0 0 0,7 5 1,8 3 1,28 12 0,-42-21-2,32 13-16,1-2 0,1-1 0,0-2 1,0-2-1,1-2 0,0-1 0,75-2 0,-99-2-326,0-2-1,0 0 1,0-1 0,0 0-1,0-1 1,27-10 0,4-8-8225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2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31967,'0'0'295,"3"6"-358,-1-2 64,1-1-1,-1 1 1,1-1 0,0 0 0,0 0-1,0 0 1,0 0 0,0-1 0,1 1-1,-1-1 1,1 0 0,0 0 0,0 0 0,0-1-1,0 1 1,0-1 0,0 0 0,0 0-1,0 0 1,5 0 0,12 2 0,-1-2-1,0 0 1,40-3 0,-57 1-3,0 0 0,0 0 0,0 0 0,0 0 0,0 0 0,-1-1 0,1 1 1,0-1-1,-1 0 0,1 1 0,-1-1 0,0-1 0,1 1 0,-1 0 1,0 0-1,0-1 0,-1 1 0,1-1 0,0 0 0,-1 1 0,0-1 0,1 0 1,-1 0-1,0 0 0,-1 0 0,1 0 0,0 0 0,-1-3 0,1 0 4,0 1 0,0 0-1,-1 0 1,0-1 0,0 1 0,-1 0-1,1 0 1,-1-1 0,0 1-1,0 0 1,-1 0 0,0 0-1,0 0 1,0 0 0,0 1 0,-4-6-1,0 3-8,-1 1 0,1-1 0,-1 1 0,-1 0 0,1 1 0,-1 0 0,-15-8 0,-66-23-265,52 22-128,3-1-738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2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31071,'0'0'1204,"5"25"-1191,2 7-3,29 114 19,-25-109-26,2 0 1,2-1 0,1-1-1,2-1 1,42 62-1,-59-93-28,1-1 0,0 0 0,0 0 0,0 1 0,0-1 0,0 0 0,0 0 0,0-1 0,1 1 0,-1 0 0,1-1 0,-1 0 0,1 1 0,5 1 0,2-3-557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2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75 236 31959,'0'0'400,"0"144"-392,6-117 8,6-8-16,3-1 8,-3-4-8,0-3 0,-3-6-40,-3-5-16,-6-16-3569</inkml:trace>
  <inkml:trace contextRef="#ctx0" brushRef="#br0" timeOffset="1">1 17 32015,'0'0'384,"68"-16"-608,-32 16-192,-6 0-2249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2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30158,'0'0'1952,"0"27"-1879,0-22-74,-1 4 7,1 0 0,0 1-1,1-1 1,0 1 0,1-1-1,0 0 1,0 1 0,6 11 0,-4-10 0,1-1 0,0 0 0,1 0 1,12 17-1,-15-25-6,0 1 0,-1 0 1,1-1-1,0 1 0,0-1 0,0 0 0,1 0 0,-1 0 1,0 0-1,1-1 0,0 1 0,-1-1 0,1 0 0,0 0 1,-1 0-1,1-1 0,0 1 0,5-1 0,3 0-4,-9 1-1,0-1 0,0 0 0,1 0 0,-1 0 0,0 0 1,0-1-1,0 1 0,0-1 0,0 1 0,0-1 0,0 0 1,0-1-1,0 1 0,0 0 0,0-1 0,4-3 1,-3 1 5,1 0 1,-2 0 0,1 0 0,-1-1-1,1 0 1,-1 1 0,0-1 0,-1 0 0,1-1-1,-1 1 1,0 0 0,-1-1 0,1 1-1,-1-1 1,0 1 0,0-1 0,-1 0 0,0 1-1,0-1 1,0 0 0,0 1 0,-1-1-1,-2-6 1,3 12 6,0-1-1,0 0 1,-1 0-1,1 0 1,-1 0-1,1 0 1,-1 0-1,1 1 0,-1-1 1,1 0-1,-1 0 1,0 1-1,1-1 1,-1 0-1,0 1 1,0-1-1,0 1 1,1-1-1,-1 1 1,0-1-1,0 1 1,0 0-1,0-1 0,0 1 1,0 0-1,0 0 1,0 0-1,0 0 1,-1 0-1,4 19-32,9-2 25,1 0 0,1-1 0,0-1 0,28 26 0,-33-33-5,0-1 0,0 0 0,0-1 0,1 0-1,0 0 1,0-1 0,0 0 0,1-1 0,-1 1 0,1-2 0,1 0 0,-1 0 0,0-1 0,0 0-1,1 0 1,18-1 0,9-2-382,-26-3-227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28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31951,'0'0'469,"6"14"-458,0 1-8,2 6-2,1 0 0,0-1 1,13 19-1,-20-37-4,0 1 1,0-1 0,1 0-1,-1 0 1,1 0-1,-1 0 1,1 0-1,-1-1 1,1 1-1,0-1 1,0 0-1,0 0 1,0 0 0,0 0-1,0 0 1,0-1-1,0 1 1,6-1-1,-5 1-1,0-1 0,0 0 1,1-1-1,-1 1 0,0-1 0,0 0 0,0 0 0,0 0 0,0 0 0,0-1 0,0 0 0,-1 1 0,7-5 1,49-48-10,-24 21 38,-34 33 23,4 1-42,0 1 0,-1 1 0,1-1 0,0 1 0,5 4 0,-5-3-8,1-1-1,-1 0 1,1 0 0,6 3 0,8-2-24,0 0 1,0-1-1,1-1 1,-1-1-1,39-3 0,24 1 31,-75 2 1,0 1 0,-1-1 1,1 1-1,-1 1 0,1-1 0,-1 1 1,0 1-1,0-1 0,9 7 1,3 3-6,31 28 1,-46-37-122,-1 0-1,1-1 1,-1 1 0,0 1-1,0-1 1,0 0 0,-1 1-1,1-1 1,-1 1-1,2 9 1,-2 0-4778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139 107 30799,'0'0'-236,"-22"19"449,-66 60-190,85-76-23,0 0 0,0 1 0,0-1 0,0 1 0,1 0 0,-1 0 0,1 0 0,-2 6 0,3-8 0,1 1 0,-1-1 0,1 1 0,-1 0 0,1-1 0,0 1-1,0 0 1,1 2 0,0 6-1,-2-4-5,1-1 0,1 0 1,-1 0-1,1 0 0,0 0 0,0 0 0,1 0 0,3 9 0,-4-13-7,1 1-1,0-1 1,-1 0-1,1 0 0,0 1 1,0-1-1,0-1 0,0 1 1,1 0-1,-1 0 1,0-1-1,1 1 0,0-1 1,-1 0-1,1 0 1,-1 0-1,1 0 0,0 0 1,0-1-1,4 1 1,-3 0-53,1 0 0,0 0 1,0 0-1,0-1 0,0 0 1,1 0-1,-1 0 0,0 0 1,0-1-1,0 0 0,-1 0 1,1-1-1,0 1 0,0-1 1,-1 0-1,1 0 0,-1-1 1,1 1-1,-1-1 1,0 0-1,7-6 0,-4 0-97,0 0-1,0-1 1,0 0-1,-1 0 1,-1 0-1,0-1 1,0 0 0,-1 0-1,-1 0 1,4-17-1,-4 8 392,0-1 0,-2 1 0,0 0 0,-1-1 0,-4-24-1,3 40-65,0 0 0,0 0 0,-1 0-1,1 0 1,-1 1 0,-1-1 0,-3-7-1,5 10-105,-1 0-1,1 0 0,0 1 0,0-1 0,-1 0 0,1 1 1,-1-1-1,1 1 0,-1-1 0,0 1 0,0 0 0,1 0 1,-1 0-1,0 0 0,0 0 0,0 0 0,0 0 0,0 1 1,0-1-1,-4 0 0,6 23-208,0-4 156,2-1 0,1 0 0,0-1 1,1 1-1,0 0 0,2-1 1,11 26-1,66 109 21,-47-92-41,33 77 43,-62-121-32,-2 1 0,0 0 0,0 0 0,-2 0 0,0 1 0,-1-1 1,0 18-1,-2-29 15,0 0 1,0 0 0,0 0-1,-1-1 1,0 1 0,0 0 0,-3 8-1,3-10 7,-1 0-1,0-1 1,0 1-1,0-1 1,0 1-1,0-1 1,0 0-1,-1 0 0,1 0 1,-1 0-1,0 0 1,-4 1-1,-4 4 32,-2-2-1,1 0 1,-1 0 0,1-1-1,-1 0 1,0-1-1,-1-1 1,1 0-1,0-1 1,-1 0 0,1-1-1,-23-3 1,36 3-50,-1 0 0,1 0 0,-1 0 1,1 0-1,-1 0 0,1-1 0,-1 1 0,1 0 1,-1 0-1,1 0 0,0-1 0,-1 1 0,1 0 1,0 0-1,-1-1 0,1 1 0,0 0 0,-1-1 1,1 1-1,0-1 0,-1 1 0,1 0 0,0-1 1,0 1-1,-1-1 0,1 1 0,0 0 0,0-1 1,0 0-1,-2-13-242,0 0 0,1 1 0,1-18 0,0-7-1072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3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30286,'0'0'1757,"0"8"-1677,0-1-78,0 12 11,0 0 0,1 0 0,1 0 0,9 36 0,55 127 2,11 37-12,-73-198 3,0 0-1,-2 0 0,0 0 1,-1 27-1,-1-48-4,0 1-1,0-1 1,0 1-1,-1-1 1,1 0 0,0 1-1,0-1 1,0 1 0,0-1-1,0 0 1,-1 1-1,1-1 1,0 0 0,0 1-1,-1-1 1,1 0 0,0 1-1,-1-1 1,1 0-1,0 0 1,-1 1 0,1-1-1,0 0 1,-1 0 0,1 0-1,0 1 1,-1-1-1,1 0 1,-1 0 0,1 0-1,0 0 1,-1 0 0,0 0-1,0 0-1,0 0 1,0 0-1,0 0 0,-1 0 0,1 0 0,0 0 0,0-1 0,0 1 0,0-1 1,0 1-1,0 0 0,0-1 0,0 0 0,0 1 0,0-1 0,-1 0 1,-4-6-75,0 0 0,1-1 0,0 1 0,0-1 0,0 0 0,1 0 1,-5-15-1,-9-29-1402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32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31599,'0'0'569,"29"-11"-525,98-37-14,-111 43-30,0 1 1,0 0 0,1 1-1,-1 1 1,1 1 0,30 1-1,-19 1 0,25-2-4,86 4 1,-124-1 3,0 0 0,-1 1 0,1 0 0,-1 1 0,0 1 0,0 0 0,15 9 0,-26-13 0,0 1 0,0 0 0,0 0 0,0 0 0,0 1 0,-1-1 0,1 1 0,-1 0 0,1-1 0,-1 1 0,0 0-1,0 0 1,2 5 0,-4-6 1,1 0 0,0 0 0,-1 0 0,0 0-1,1 0 1,-1 0 0,0 0 0,0 0 0,0 0-1,0 0 1,-1 0 0,1 0 0,0 0-1,-1 0 1,0 0 0,1 0 0,-1 0 0,0 0-1,0 0 1,0 0 0,0 0 0,0-1 0,-1 1-1,1-1 1,-2 3 0,-12 8 9,0 0 1,0-1-1,-2 0 0,-28 13 1,43-23-11,-47 24 13,-1-2 0,-91 29-1,115-45-3,-1 0-1,0-2 0,0-1 1,0-1-1,0-1 1,0-1-1,-41-5 0,67 4-11,0 0 0,0 0 1,0 0-1,1 0 0,-1 0 0,0 0 0,0-1 0,0 1 0,1 0 0,-1 0 0,0-1 0,0 1 1,1-1-1,-1 1 0,0-1 0,0 1 0,1-1 0,-1 1 0,1-1 0,-1 1 0,1-1 1,-1 0-1,1 1 0,-1-1 0,1 0 0,-1 0 0,1 1 0,0-1 0,-1 0 0,1 0 0,0 1 1,0-1-1,0 0 0,-1 0 0,1 0 0,0 0 0,0 1 0,0-1 0,0 0 0,1 0 0,-1 0 1,0 1-1,0-1 0,1-1 0,0-2-25,0 1 0,1-1 0,0 1 0,0-1 0,0 1 1,0 0-1,0 0 0,4-4 0,1 1-185,0-1 1,1 1 0,11-7-1,30-17-2422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32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31807,'0'0'424,"7"23"-432,3 9 12,14 35 0,-22-63-4,0 0 1,1-1-1,-1 1 1,0 0-1,1-1 1,0 1-1,0-1 1,0 0-1,0 0 0,1 0 1,-1-1-1,1 1 1,0-1-1,0 1 1,-1-1-1,1-1 1,1 1-1,-1 0 1,4 0-1,4 2 2,6 2-3,0 0 0,0-1 0,0-2 0,0 1 0,1-2 0,32 0 0,-50-2 1,0 0-1,1 0 1,-1 0-1,0-1 1,0 1 0,0 0-1,0-1 1,0 1-1,0 0 1,1-1 0,-1 1-1,0-1 1,0 0 0,0 1-1,-1-1 1,1 0-1,0 0 1,0 1 0,0-1-1,0 0 1,-1 0-1,1 0 1,0 0 0,-1 0-1,1 0 1,-1 0-1,1 0 1,-1 0 0,0-1-1,1-1 1,0-4 30,0 1 1,0-1-1,0 0 0,-2-8 1,1 6 21,11 12-32,4 8-21,-1 0-1,17 16 1,-15-14-1,31 24 0,-41-34-18,0 1 0,0-1 0,0 0 0,0-1 0,0 0 0,1 0 0,-1 0 0,1-1 0,0 1 0,6-1 0,-12-1 3,5 0-113,-1 1 0,1-1-1,-1 0 1,1-1 0,-1 0-1,1 1 1,-1-2 0,10-2-1,9-13-2508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3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 31295,'0'0'1004,"0"0"-1003,-1 0-1,1-1 1,0 1 0,0 0 0,0 0-1,0 0 1,0 0 0,-1 0 0,1 0-1,0 0 1,0-1 0,0 1 0,0 0-1,-1 0 1,1 0 0,0 0 0,0 0-1,0 0 1,0 0 0,-1 0 0,1 0-1,0 0 1,0 0 0,0 0 0,-1 0-1,1 0 1,0 0 0,0 0 0,0 0-1,0 0 1,-1 0 0,1 1 0,0-1-1,0 0 1,0 0 0,0 0 0,0 0-1,-1 0 1,1 0 0,0 0-1,0 1 1,0-1 0,0 0 0,0 0-1,0 0 1,0 0 0,-1 1 0,1-1-1,0 0 1,-1 3-1,1 0-1,-1 0 1,1 0-1,-1 0 1,1 0-1,0 0 1,0 0-1,0 0 0,1 0 1,-1 0-1,1 0 1,1 5-1,13 38 19,-13-42-17,9 25 3,3 10 6,34 65 0,-44-95-9,2 0 0,0 0-1,0 0 1,0-1 0,1 0 0,0 0 0,1-1 0,-1 0-1,1 0 1,1-1 0,-1 0 0,14 6 0,-17-9-3,0-1 0,0 0 0,0 0 0,0-1 0,0 0 1,0 0-1,1 0 0,-1 0 0,1-1 0,-1 0 0,0 0 0,1 0 0,-1-1 0,0 0 0,1 0 1,-1 0-1,0-1 0,0 1 0,0-1 0,0 0 0,0-1 0,0 1 0,-1-1 0,1 0 0,-1 0 1,0-1-1,1 1 0,-2-1 0,1 0 0,0 0 0,-1 0 0,4-6 0,-3 2 6,-1-1 0,1 0 0,-1 0 1,-1 0-1,0-1 0,0 1 0,-1 0 0,0-1 0,0 1 0,-2-18 0,1 26-3,0-1 0,0 0 0,0 0 0,-1 1 0,1-1 0,0 0 0,-1 0 0,1 1 0,-1-1 1,0 0-1,1 1 0,-1-1 0,0 1 0,0-1 0,0 1 0,0-1 0,0 1 1,0 0-1,-1-1 0,1 1 0,-2-2 0,0 2 1,0-1 1,0 0-1,0 1 0,0 0 1,0 0-1,0 0 0,-1 0 0,1 0 1,0 0-1,-7 0 0,7 1-8,-1 0 0,0 0 0,0 0 0,1 0 0,-1 1 0,0-1 0,1 1 0,-1 0-1,0 0 1,1 0 0,-1 1 0,1-1 0,0 1 0,-1 0 0,1 0 0,0 0 0,0 0 0,0 1 0,1-1-1,-1 1 1,-3 4 0,3-1-96,0 0-1,0 1 0,0 0 0,1-1 1,1 1-1,-3 10 0,3 3-1092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3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31567,'0'0'856,"4"10"-861,40 114 14,107 256 6,-151-379-42,1 0 0,-1-1 0,0 1-1,1 0 1,-1-1 0,0 1 0,1 0 0,-1-1 0,1 1 0,-1-1 0,1 1 0,-1-1 0,1 1 0,0-1 0,-1 1 0,1-1 0,-1 0 0,1 1 0,0-1 0,0 0 0,-1 1 0,1-1 0,0 0 0,-1 0 0,1 0 0,0 0 0,0 0 0,-1 0 0,1 0 0,0 0 0,0 0 0,-1 0 0,1 0-1,0 0 1,0 0 0,0-1 0,3-6-1720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3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0 267 31287,'0'0'984,"86"118"-952,-71-89-16,0-2 0,0-3-8,-6-8-8,0-2 0,-3-9 0,-1-5-56,-2 0-96,0-19-256,-3-10-2225</inkml:trace>
  <inkml:trace contextRef="#ctx0" brushRef="#br0" timeOffset="1">65 0 32119,'0'0'288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3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 31943,'0'0'455,"-32"12"-426,-108 42-21,114-45 4,0 1-1,1 2 1,0 0 0,-29 20 0,51-29-12,-1-1 1,1 1-1,0 0 1,-1 0-1,2 0 1,-1 0 0,0 0-1,0 1 1,1-1-1,0 1 1,0 0 0,0 0-1,0 0 1,-2 7-1,3-8 0,1 0 0,0 0-1,-1 0 1,1 0 0,0 0-1,0 0 1,1 0 0,-1 0-1,0 0 1,1 0 0,0-1-1,0 1 1,0 0 0,0 0-1,0 0 1,1-1 0,-1 1 0,1-1-1,-1 1 1,1-1 0,0 0-1,3 4 1,10 6-1,-1 0 0,1 0 1,1-1-1,0-1 0,1-1 0,17 7 1,2-1-22,74 21 1,-65-27-218,1-2 0,-1-2 0,1-2 0,64-3 0,-51-3-3119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3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 31655,'0'0'623,"-3"-2"-598,2 1-25,1 1-1,0 0 1,-1-1 0,1 1 0,0 0 0,-1-1-1,1 1 1,-1 0 0,1 0 0,0 0 0,-1-1-1,1 1 1,-1 0 0,1 0 0,-1 0 0,1 0-1,-1 0 1,1-1 0,-1 1 0,1 0 0,-1 0-1,1 0 1,0 1 0,-1-1 0,1 0-1,-1 0 1,1 0 0,-1 0 0,1 0 0,-1 0-1,1 1 1,-1-1 0,1 0 0,0 0 0,-1 1-1,1-1 1,0 0 0,-1 1 0,1-1 0,0 0-1,-1 1 1,1-1 0,0 0 0,-1 1-1,1-1 1,0 1 0,0-1 0,0 0 0,-1 1-1,1-1 1,0 2 0,0 36-5,1-32 6,4 41 9,3-1 0,2-1-1,29 85 1,-31-108-11,1 0 1,2 0 0,19 31-1,-24-44 1,1 0-1,-1-1 0,1 1 0,1-1 1,0-1-1,0 0 0,0 0 1,1 0-1,0-1 0,11 6 1,-17-11-8,0 1 0,1 0 0,-1-1 0,1 0 0,-1 0 0,1 0 0,-1 0 0,1-1 0,-1 1 0,1-1 0,0 0 1,-1 0-1,1 0 0,0-1 0,-1 1 0,1-1 0,-1 0 0,1 0 0,-1 0 0,1 0 0,-1-1 0,0 1 0,1-1 0,-1 0 1,0 0-1,0 0 0,-1 0 0,1-1 0,0 1 0,-1-1 0,1 1 0,3-7 0,-2 0 8,0 0-1,0-1 1,-1 0-1,0 0 1,-1 0 0,0 0-1,0 0 1,-1 0-1,-1 0 1,0-1-1,-1-12 1,0 19 8,1 0 0,-1 0 0,0 0 0,0 1-1,0-1 1,-1 0 0,0 1 0,1-1 0,-1 1 0,0-1 0,0 1 0,-1 0 0,1 0 0,-1 0 0,0 0 0,0 0 0,0 0 0,0 1 0,0 0-1,0-1 1,0 1 0,-1 0 0,0 1 0,1-1 0,-6-1 0,0 0 4,-1 0 0,0 0-1,0 1 1,-1 0 0,1 1 0,0 0-1,0 1 1,-19 1 0,27-1-15,1 0 0,-1 1 0,0-1-1,1 1 1,-1-1 0,0 1 0,1 0 0,-1-1 0,1 1 0,-1 0 0,1 0-1,-1 0 1,1 0 0,0 0 0,0 1 0,-1-1 0,1 0 0,0 1 0,0-1 0,0 0-1,0 1 1,1-1 0,-2 4 0,0-1-31,1 0-1,0 1 1,0-1-1,0 1 1,1-1-1,-1 0 1,1 1-1,1 5 1,-1-8 12,0 0 0,1-1 0,-1 1 0,1 0 0,-1-1 0,1 1 0,0-1 1,0 1-1,0-1 0,-1 1 0,2-1 0,-1 0 0,0 1 0,0-1 0,0 0 1,0 0-1,1 0 0,-1 0 0,1 0 0,-1 0 0,1 0 0,-1 0 0,3 0 1,4 3-416,0-1 1,1-1-1,11 3 1,-12-4-420,25 6-6726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3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1 442 31543,'0'0'783,"10"11"-774,2 3-7,-1-1 2,0 0 0,1-1 0,1 0-1,14 11 1,-13-14-11,0-1 0,1 0-1,0-1 1,0-1 0,0 0 0,1-1-1,0-1 1,0 0 0,0-1-1,0-1 1,0 0 0,27-1 0,-41-1 6,0 0 0,0 0 0,0 0 0,0-1 0,0 1 0,0 0 0,1-1 0,-1 1 0,0-1 0,0 0 1,0 0-1,-1 0 0,1 0 0,0 0 0,0 0 0,0 0 0,-1-1 0,1 1 0,-1-1 0,1 1 0,-1-1 1,1 0-1,-1 1 0,0-1 0,0 0 0,0 0 0,0 0 0,0 0 0,1-4 0,0-3 20,0-1-1,-1 0 0,0 1 0,0-1 0,-2-13 0,1 8 14,0 10-26,-1 0 0,0 1 1,0-1-1,0 0 0,0 1 1,-1-1-1,1 1 0,-1 0 0,0-1 1,-1 1-1,1 0 0,-1 0 0,0 0 1,-5-5-1,2 2 3,-1 1 1,-1-1-1,1 1 1,-1 0-1,0 1 1,-12-7-1,20 12-10,0 0 0,0 0-1,-1 0 1,1-1 0,0 1 0,-1 0-1,1 0 1,0 0 0,0 0 0,-1 0 0,1 0-1,0 0 1,-1 0 0,1 0 0,0 0-1,-1 0 1,1 0 0,0 0 0,-1 0 0,1 0-1,0 0 1,-1 0 0,1 0 0,0 0 0,-1 0-1,1 0 1,0 0 0,-1 1 0,1-1-1,0 0 1,0 0 0,-1 0 0,1 1 0,-1-1-1,-1 14-100,2-10 70,1 0-1,-1 0 0,1 0 1,0 0-1,0-1 0,2 6 1,-1-5-18,0-1 1,1 0 0,0 0 0,-1 0-1,1 0 1,0 0 0,0-1-1,0 1 1,1-1 0,-1 0 0,1 1-1,-1-2 1,1 1 0,-1 0 0,1-1-1,0 0 1,0 0 0,0 0 0,4 1-1,11 0-1745,-1 0 1,36-2-1,-31 0-2143,-6-2 4520,-8 2 7363,3 13-6030,-6-4-1911,1 0-1,0-1 1,0 0-1,1 0 1,0-1-1,0 0 1,1-1 0,0 0-1,0 0 1,1 0-1,-1-2 1,1 1-1,0-1 1,1 0-1,-1-1 1,0 0-1,1-1 1,0 0-1,13 0 1,-20-2-4,2 0-4,1 0 1,0 0-1,-1-1 1,1 1-1,11-4 1,-16 3 2,0 0 0,1 0 0,-1-1 0,0 1 0,0-1 0,0 1 0,0-1 0,0 0 0,0 0 0,0 0 0,0 0 0,-1 0 0,1 0 0,-1 0 0,0 0 0,1-1 0,1-3 0,1-8 6,1 0 0,-1-1 0,-1 1 0,-1-1 0,0 1 0,-1-1-1,0 0 1,-3-20 0,2 29-6,-1 1 1,0-1-1,0 0 0,0 1 0,-1 0 0,0-1 0,0 1 1,0 0-1,-1 0 0,0 0 0,0 0 0,0 0 0,0 1 1,-6-7-1,-6-3-23,0 1-1,-30-21 1,-5-5-52,48 36 27,0 1 0,0 0 0,0 0 0,1-1-1,-1 1 1,1-1 0,-1 0 0,1 1 0,0-1 0,0 0 0,0 0 0,0 1 0,1-1 0,-1 0 0,1 0-1,0 0 1,0 0 0,0 0 0,0 0 0,0 0 0,0 0 0,2-4 0,2-6-130,-1 0 1,2 0 0,9-19-1,-7 17 463,-3 8 76,-1 0-1,0-1 1,-1 1 0,3-12 0,0 39-358,1 0-1,0-1 1,16 31 0,-7-17 3,8 22-6,10 26-30,82 144 0,-115-224-64,1 0-1,0 1 1,-1-1-1,1 0 0,0 0 1,0 0-1,0 0 1,0 0-1,0 0 1,0-1-1,0 1 0,0 0 1,0 0-1,0-1 1,0 1-1,0-1 0,1 1 1,-1-1-1,0 1 1,0-1-1,1 0 1,-1 1-1,2-1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3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167 244 20956,'0'0'11315,"74"163"-11291,-59-139-16,0-3-8,-4-7 0,-5-4 0,-3-7-32,-3-14-192,0-18-200,-17-6-11923</inkml:trace>
  <inkml:trace contextRef="#ctx0" brushRef="#br0" timeOffset="1">0 41 31679,'0'0'768,"54"-30"-848,-19 25-80,1 0-648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22141,'0'0'9039,"8"23"-8951,2 7-70,-2-4-7,1 0-1,14 27 0,-20-44-7,-2-7 0,-1 0 0,1 1 0,0-1 0,1 0 0,-1 0 0,0 0 0,0 0 0,1 0 0,-1 0 0,1 0 0,3 2 0,-4-3 45,2-2-89,1 0-1,-1 0 1,1-1-1,-1 1 1,0-1 0,1 1-1,-1-1 1,0 0-1,0-1 1,0 1 0,-1 0-1,1-1 1,0 1-1,3-7 1,8-5-214,11-6-801,-6 4-1266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3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28574,'0'0'3660,"17"-8"-3690,-8 4 19,5-2-47,0-1 0,0-1 1,0 0-1,-1 0 1,0-1-1,-1-1 1,21-21-1,-29 26-30,-1 0 0,1-1-1,-1 1 1,3-10 0,-3-6-21,-3 21 119,0-1-1,0 0 1,0 1 0,0-1-1,-1 1 1,1-1 0,0 0 0,0 1-1,-1-1 1,1 1 0,-1-1 0,1 1-1,0-1 1,-1 1 0,1-1-1,-1 1 1,1-1 0,-1 1 0,1 0-1,-1-1 1,1 1 0,-1 0 0,0 0-1,1-1 1,-2 1 0,-3-2 58,0 1 1,-1 0-1,1 0 1,-1 0-1,1 1 0,-1 0 1,1 0-1,0 0 1,-1 1-1,-6 1 1,9-1-60,0 0 0,0 0-1,0 0 1,0 1 0,0-1 0,0 1 0,0-1 0,1 1 0,-1 0 0,1 0 0,-1 0 0,1 0 0,0 1 0,0-1 0,0 1 0,0-1 0,0 1 0,-2 5 0,1-1-6,0-1 1,1 1-1,0 0 1,0 0 0,1 0-1,0 1 1,0-1-1,0 0 1,1 0-1,0 1 1,1-1 0,0 0-1,0 0 1,0 0-1,1 0 1,3 9 0,-3-11-13,0-1 0,0 1 1,1 0-1,0-1 1,0 0-1,0 1 0,0-1 1,0 0-1,1-1 1,0 1-1,0-1 0,0 0 1,0 0-1,1 0 1,-1 0-1,1-1 0,-1 1 1,1-1-1,0 0 1,0-1-1,0 1 0,0-1 1,10 1-1,45-1-1001,-41-1-1398,15 0-10551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3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31639,'0'0'799,"-24"20"-791,24-20-8,-98 85-2,96-82 1,-1 0 0,0 0 1,1 0-1,0 0 0,-1 0 0,1 1 0,0-1 0,1 0 0,-1 1 0,-2 6 0,4-7 0,0-1 0,0 1 0,0-1 0,0 1 0,0-1 0,0 1-1,1-1 1,-1 1 0,2 3 0,0 0-2,0 0-2,0 0 1,1 0-1,0-1 0,0 1 0,1-1 0,-1 0 0,1 0 1,0 0-1,1-1 0,-1 1 0,1-1 0,0 0 0,9 6 0,10 6-32,41 19-1,-64-34 37,13 6-2,51 28-22,-60-32 26,0 0 1,0 1-1,-1-1 1,1 1-1,-1 0 1,0 0-1,0 1 1,-1-1-1,7 10 1,-9-12 3,-1-1 1,1 1-1,-1 0 0,1-1 1,-1 1-1,0-1 0,1 1 1,-1 0-1,0-1 0,0 1 1,0 0-1,0-1 0,0 1 1,-1 0-1,1-1 1,0 1-1,-1-1 0,1 1 1,-1-1-1,0 1 0,0-1 1,1 1-1,-1-1 0,0 1 1,0-1-1,-2 2 0,-3 3-3,0 0 0,0-1 0,-1 0 0,-9 6-1,6-4-3,-109 69-377,62-45-769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3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2 31135,'0'0'901,"-2"0"-823,-27-1 37,1 1-57,-30 3 0,48-2-58,0 1-1,0 0 1,1 0 0,-1 1-1,1 0 1,-17 9 0,7-1-1,0 1 0,1 0 0,1 2 0,0 0 0,1 0 0,0 2 0,2 0 0,-21 29 0,32-41 0,0 1 1,0-1 0,1 1 0,0 0 0,0 0-1,0 0 1,1 0 0,-1 0 0,1 1 0,1-1-1,-1 0 1,1 1 0,0-1 0,0 0 0,0 0 0,1 1-1,0-1 1,0 0 0,0 0 0,0 1 0,1-1-1,0 0 1,0-1 0,1 1 0,-1 0 0,1-1-1,0 1 1,0-1 0,1 0 0,-1 0 0,1 0-1,0 0 1,0-1 0,6 5 0,2 0-25,0-1 0,1 0 1,0 0-1,0-2 0,1 1 1,-1-2-1,1 0 0,0-1 0,0 0 1,0-1-1,1 0 0,-1-1 0,0-1 1,1 0-1,-1-1 0,0-1 1,1 0-1,-1-1 0,0-1 0,-1 0 1,1 0-1,-1-2 0,0 1 1,0-2-1,14-9 0,23-20-988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37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22789,'0'0'9489,"27"25"-9441,84 85-10,-103-102-34,0 1 0,-1-1 0,0 1-1,-1 0 1,0 1 0,0 0 0,-1 0-1,0 0 1,5 15 0,-4-8 0,2 6 1,-1 1-1,-2 0 1,0 0 0,2 37 0,-5-18 0,-7 75 0,2-98-3,0 1 0,-2-1 0,-1 0 0,0-1 0,-15 32 0,3-15-106,-41 61 0,31-59-1795,4-12-6305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4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31855,'0'0'336,"11"0"-572,-8 0 235,20 1 11,1-2 0,-1-1 0,0 0 0,40-11 0,-27 1-77,-1-1 0,0-2-1,-2-2 1,0-1 0,0-2 0,51-41-1,-82 60 74,-1 0-1,0 0 1,0 0-1,0 0 1,0 0-1,0 0 1,0 0-1,0-1 1,-1 1-1,1 0 1,0-1-1,-1 1 1,1 0-1,-1-1 1,1 1-1,-1-2 1,0 2 3,0 0-1,0 0 1,0 0 0,0 0 0,0 1 0,-1-1 0,1 0 0,0 0 0,-1 1 0,1-1-1,-1 0 1,1 0 0,0 1 0,-1-1 0,0 1 0,1-1 0,-1 0 0,1 1-1,-1-1 1,0 1 0,0-1 0,-3-2 21,-1 1-1,0 0 0,1 0 1,-1 1-1,0-1 1,0 1-1,-8-1 1,-8-1 0,0 1 1,-1 1 0,1 2 0,-1-1-1,1 2 1,-1 1 0,1 1 0,-34 11-1,44-12-29,-1 1 0,1 1 0,1 0 0,-1 0 0,1 1 0,0 1 0,0 0 0,1 0 0,0 1 0,0 0 0,1 0 0,0 1 0,0 0 0,1 1 0,0-1 0,1 1 0,-7 13 0,10-17 0,1 1-1,-1 0 1,1-1-1,0 1 1,1 0-1,0 0 1,0 0-1,0 0 1,1 0-1,0 0 0,0-1 1,1 1-1,0 0 1,0 0-1,1 0 1,0 0-1,0-1 1,0 1-1,1-1 1,0 1-1,0-1 1,1 0-1,-1 0 1,2 0-1,-1-1 1,0 0-1,1 0 0,0 0 1,0 0-1,9 6 1,3 0-7,0-1 1,0 0-1,1-1 1,1-1-1,-1-1 1,1-1-1,0 0 1,22 2-1,0-1-52,1-3-1,72-1 1,-51-8-537,-13-11-1082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4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137 110 31719,'0'0'531,"-24"18"-493,-70 56-31,78-55-7,15-19 0,1 0 0,0 1 0,0-1 0,-1 1 0,1 0 0,0-1 0,0 1 0,0-1 0,0 1 0,0-1 0,0 1 0,0-1 0,0 1 0,0-1 0,0 1 0,0 0 0,0-1 0,0 1 0,0-1 0,1 1 0,-1 0 0,1 0 0,0 0 0,0 0 0,0-1 0,-1 1 0,1 0 0,0-1 0,0 1 0,0 0 0,0-1 0,0 0 0,0 1 0,1-1 0,-1 1 0,2-1 0,1 1 0,8 4-1,1-1-1,-1 0 1,1-1 0,0-1 0,1 0 0,-1-1-1,0 0 1,0-1 0,1 0 0,17-4 0,-28 4-2,-1-1 1,1 1-1,0-1 1,0 0-1,0 0 0,0-1 1,-1 1-1,1 0 1,0-1-1,-1 0 1,1 1-1,-1-1 1,0 0-1,0 0 1,0-1-1,0 1 1,0 0-1,0-1 1,0 1-1,-1-1 1,1 1-1,-1-1 1,0 0-1,0 0 1,2-4-1,-1-2 12,-1 1 0,1 0-1,-1-1 1,-1 1 0,0-1 0,0 1-1,0-1 1,-3-8 0,2 13-5,0-1 0,0 1 0,0 0 1,-1 0-1,0 0 0,0 0 0,0 0 0,-1 0 1,1 1-1,-1-1 0,0 1 0,0 0 0,0 0 1,0 0-1,0 0 0,-1 0 0,-7-4 0,0 1-36,-1 0 0,0 0 0,0 1 0,-23-5 0,20 2-392,9 3-2256,1-3-9230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4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31719,'0'0'587,"6"14"-574,119 287 59,-98-235-57,41 70-1,-67-133-40,0 0 0,0-1 0,1 1 0,0-1 0,-1 1 0,1-1 0,0 0 0,0 0 0,0 0 0,0 0 0,0 0 0,1 0 0,-1-1 0,1 1-1,-1-1 1,1 1 0,-1-1 0,1 0 0,0 0 0,-1 0 0,1-1 0,0 1 0,0-1 0,0 1 0,0-1 0,0 0 0,4 0 0,8 0-874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4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31567,'0'0'717,"2"24"-683,11 78-10,-12-93-22,0-1-1,1 0 1,0 0 0,1 0 0,-1 0 0,2 0 0,-1 0 0,1-1 0,0 1 0,1-1 0,-1 0 0,11 11 0,-12-14-2,2 0-6,-1 1 1,0-1-1,1 0 1,0 0-1,0-1 1,0 0-1,1 1 0,10 3 1,-14-6 2,0 0 1,0 0-1,0 0 0,0-1 0,0 1 1,0-1-1,1 1 0,-1-1 1,0 0-1,0 0 0,0 0 1,1 0-1,-1 0 0,0 0 1,0-1-1,0 1 0,0-1 0,0 0 1,0 1-1,0-1 0,0 0 1,0 0-1,0 0 0,0 0 1,0-1-1,0 1 0,-1 0 1,3-3-1,3-7 5,-1 0-1,0-1 1,-1 0 0,0 1-1,-1-2 1,5-19 0,-6 20 22,-3 12-19,1 0 1,-1 1-1,1-1 1,-1 0-1,1 0 1,-1 0-1,0 0 0,1 0 1,-1 0-1,1 1 1,-1-1-1,1 0 1,-1 0-1,0 0 1,1 1-1,-1-1 0,1 0 1,-1 1-1,0-1 1,1 0-1,-1 1 1,0-1-1,0 1 1,1-1-1,-1 0 0,0 1 1,0 0-1,19 21-22,-9-10 30,-2-3-18,1-1 1,-1 0 0,1 0-1,0 0 1,1-2-1,0 1 1,0-1-1,1 0 1,-1-1-1,1 0 1,0-1-1,1 0 1,-1-1-1,1 0 1,-1-1-1,23 1 1,-17-2-126,0 0 0,0-2 0,0 0-1,0 0 1,0-2 0,30-8 0,-6-5-1140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4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31639,'0'0'685,"-26"0"-646,-84 3-22,105-3-16,0 1-1,0 0 1,0 0-1,0 0 1,0 0-1,0 1 0,-5 2 1,7-3 0,1 1-1,0 0 1,-1-1 0,1 1-1,0 0 1,0 0-1,-3 4 1,0 0 2,1-1-2,1 0 0,0 0-1,0 0 1,0 0 0,1 0 0,-1 1-1,1-1 1,0 1 0,1 0 0,0-1-1,-1 1 1,2 0 0,-1 0-1,1 0 1,0 0 0,0-1 0,1 1-1,-1 0 1,1 0 0,0 0 0,1-1-1,0 1 1,0 0 0,0-1-1,0 0 1,1 1 0,0-1 0,0 0-1,1 0 1,-1-1 0,1 1 0,5 4-1,2 0-48,1-1-1,0-1 0,0 0 0,0-1 1,1 0-1,0-1 0,0-1 1,1 0-1,-1 0 0,1-1 1,0-1-1,0-1 0,0 0 0,0 0 1,-1-1-1,1-1 0,0-1 1,0 0-1,0 0 0,0-1 0,-1-1 1,0-1-1,0 0 0,17-9 1,14-15-1681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44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49 30791,'0'0'1675,"-23"-2"-1650,-6-2-22,6 0-3,-1 2 1,-29 0-1,50 2-1,0 1 1,1-1-1,-1 0 1,0 1-1,0-1 1,1 1-1,-1 0 1,0 0-1,1 0 0,-1 0 1,1 0-1,-1 1 1,1-1-1,0 1 1,0 0-1,-4 3 1,3-1-1,-1 0 1,1 0-1,0 0 1,1 1-1,-1-1 1,1 1-1,0 0 1,-3 6-1,1 5-1,1-1 0,0 1 0,1 0 0,-1 31 0,3-43 0,0 1 0,0-1 0,1 0 0,-1 1 0,1-1 0,0 0 0,0 0 0,0 1-1,1-1 1,-1 0 0,1 0 0,4 6 0,-3-7-1,-1-1 1,1 1-1,-1-1 0,1 0 1,0 1-1,0-2 0,0 1 0,0 0 1,0 0-1,0-1 0,1 0 0,-1 0 1,0 0-1,1 0 0,-1 0 0,6 0 1,-3 0-8,1 0 0,0 0-1,0-1 1,0 1 0,0-2 0,0 1 0,0-1 0,0 0 0,0 0 0,-1-1 0,1 0 0,-1 0 0,1-1 0,-1 0 0,1 0 0,-1 0 0,0-1 0,-1 0 0,1 0 0,-1 0 0,0-1 0,7-6 0,-5 3 13,0-1 0,-1 0 1,0 0-1,0-1 0,0 1 1,-2-1-1,1-1 0,-1 1 1,-1 0-1,0-1 0,0 0 0,-1 0 1,0 0-1,-1 0 0,0 0 1,-2-16-1,2 25 5,-1-1-1,0 1 1,-1-1 0,1 1-1,0-1 1,-1 1 0,1-1 0,-1 1-1,0 0 1,0-1 0,0 1-1,0 0 1,0-1 0,-1 1 0,1 0-1,-1 0 1,1 0 0,-1 0-1,0 0 1,0 1 0,1-1 0,-1 0-1,0 1 1,-1 0 0,1-1-1,0 1 1,0 0 0,-1 0 0,1 0-1,0 0 1,-1 1 0,1-1-1,-1 0 1,1 1 0,-1 0 0,-2 0-1,4 4-12,3 1 4,0 1 1,0-1-1,0 1 0,0-1 1,1 0-1,0 1 0,0-1 1,1-1-1,-1 1 0,1 0 1,0-1-1,6 5 0,10 10 2,30 21-1,-35-29-8,1 0 0,0-1 0,0-1 1,1 0-1,0-1 0,0-1 0,1-1 0,0 0 1,0-2-1,1 0 0,-1-1 0,1 0 0,0-2 0,29 0 1,-43-2-51,1 0 0,-1 0 0,0 0 1,1-1-1,-1 1 0,0-1 1,0-1-1,0 1 0,0-1 0,-1 1 1,1-1-1,-1-1 0,6-4 0,18-19-1561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23965,'0'0'6686,"3"20"-6520,11 68-88,-13-80-69,1 0 0,0-1 1,1 1-1,-1 0 0,1-1 1,1 0-1,-1 1 0,1-1 1,1-1-1,-1 1 0,1-1 1,0 1-1,0-1 0,1-1 1,12 11-1,-14-13-11,-1-1 0,1 1 1,-1-1-1,1 0 0,0 0 0,0 0 1,0 0-1,0-1 0,0 1 0,0-1 1,1 0-1,-1-1 0,0 1 0,1-1 1,-1 1-1,0-1 0,1-1 0,5 0 1,-9 1 0,1-1 1,-1 1 0,0-1 0,0 1 0,0-1-1,0 0 1,0 0 0,0 1 0,0-1-1,0 0 1,0 0 0,0 0 0,-1 0 0,1 0-1,0 0 1,0 0 0,-1 0 0,1 0 0,-1 0-1,1-1 1,-1 1 0,1-2 0,7-34 0,-6 27 1,3-18 19,-1-1 1,-2 0 0,0 0-1,-2 0 1,-4-32 0,3 55-11,-1 1 1,1-1-1,-1 0 0,0 1 1,0-1-1,-1 1 1,1 0-1,-1 0 1,0 0-1,-8-8 1,9 10-13,-1 0 0,1 1 0,-1-1 0,0 1 0,0 0-1,0-1 1,0 1 0,-1 1 0,1-1 0,0 0 0,-1 1 0,1 0 0,-1 0 0,0 0 0,1 0 0,-1 0 0,-6 1 0,9 0-5,1 0 1,-1 0-1,0 0 0,0 0 0,1 1 0,-1-1 0,0 0 0,1 1 0,-1-1 0,1 1 0,-1-1 0,0 0 1,1 1-1,-1-1 0,1 1 0,-1 0 0,1-1 0,-1 1 0,1-1 0,0 1 0,-1 0 0,1-1 0,0 1 1,-1 0-1,1-1 0,0 1 0,0 0 0,0 0 0,-1-1 0,1 1 0,0 0 0,0 1 0,0 31-176,1-22 45,-2-4-138,1 0 0,1 0 1,-1 0-1,1 0 0,0 0 1,1-1-1,2 8 0,9 8-3541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4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32119,'0'0'321,"4"19"-321,90 287 23,-27-151-14,-7-18-13,-60-137 3,3 6-19,-1-1 0,0 1 0,-1-1 1,1 1-1,-1-1 0,0 9 0,-16-12-923,-5-2-1596</inkml:trace>
  <inkml:trace contextRef="#ctx0" brushRef="#br0" timeOffset="1.03">1 383 32111,'0'0'296,"157"-2"-296,-97-12-16,5-2-40,24-5-88,-20 5-224,-10 0-1857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4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232 251 32087,'0'0'296,"-20"172"-288,20-140-8,0-6 0,0 1 0,12-6 0,2-2-40,-2-8-8,0-3-40,-6-8-72,-6-3-200,0-21-536,0-8-7682</inkml:trace>
  <inkml:trace contextRef="#ctx0" brushRef="#br0" timeOffset="1">1 0 31943,'0'0'440,"101"0"-872,-60 0-600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4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31807,'0'0'452,"-3"26"-435,-7 83-14,9-102-3,1 0 0,-1 0 0,1 0 0,0 0 0,1 0 0,-1 0 0,1 0 0,1-1 0,-1 1 0,1 0 0,6 12 0,-4-14 0,0 0 0,0 0 0,0-1 0,1 1-1,0-1 1,0 0 0,0 0 0,1-1 0,8 5 0,-5-3-13,-1 0 0,1-1 0,0 0 0,0 0 0,0-1 0,1 0 1,-1-1-1,1 0 0,0 0 0,-1-1 0,1 0 0,0-1 0,16-1 1,-25 0 10,0 0 0,1 0 0,-1 0 0,0 1 0,0-1 0,0 0 0,-1-1 0,1 1 0,0 0 0,0 0 0,0 0 0,-1 0 0,1-1 0,-1 1 0,1 0 0,-1 0 0,1-1 0,-1 1 0,0-1 0,0 1 0,0 0 0,0-1 0,0 1 0,0 0 0,0-3 0,0-2 9,0 1 1,0-1-1,-1 1 1,0-1-1,-2-8 1,0 8 3,0 1 0,0-1 1,-1 0-1,0 1 0,0 0 1,0 0-1,-1 0 0,0 0 0,1 1 1,-2 0-1,-6-5 0,-5-2 27,0 1-1,-29-12 1,29 14-28,0 2 1,0 0-1,-1 1 0,0 1 1,0 0-1,-1 2 0,-33-1 1,51 3-13,0 0 1,1 0-1,-1 0 1,1 0-1,-1 0 1,0 0 0,1 1-1,-1-1 1,1 0-1,-1 0 1,1 1-1,-1-1 1,1 0 0,-1 1-1,1-1 1,-1 1-1,1-1 1,-1 0-1,1 1 1,-1-1-1,1 1 1,0-1 0,-1 1-1,1-1 1,0 1-1,-1 1 1,-2 21-63,3-18 25,1 1-1,-1-1 1,1 1-1,1-1 1,-1 0-1,4 9 1,-3-11-25,-1-1 0,2 1 1,-1 0-1,0 0 0,0-1 1,1 1-1,3 2 0,20 12-998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1:4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31951,'0'0'405,"6"20"-387,19 63-9,-24-78-9,0-1 1,0 0 0,1 1-1,-1-1 1,1 0-1,0 0 1,0 0-1,1 0 1,-1 0-1,1 0 1,0-1-1,4 5 1,-4-7-6,0 1-1,-1-1 1,1 0 0,0 0-1,0 0 1,1-1 0,-1 1 0,0-1-1,0 1 1,0-1 0,0 0-1,5-1 1,-5 1-2,2 0 3,1-1 0,-1 0 0,0 0 0,0-1 0,-1 1 0,1-1 1,0 0-1,8-6 0,-7 5 2,0 0-1,0 0 1,0 1 0,0 0-1,0 0 1,9-1 0,-8 2 3,1 0 1,-1 1-1,1 0 1,-1 1-1,1-1 1,-1 1-1,1 1 1,-1 0-1,0 0 0,1 0 1,-1 1-1,0 0 1,7 4-1,-5-1 2,0 1 0,-1-1 0,1 1 0,-2 0 0,1 1 0,-1 0 0,0 0 0,10 17 0,-10-11-14,0 0 1,0 1-1,-2 0 1,0 0-1,-1 0 1,0 1-1,-1 0 1,-1-1 0,0 1-1,-1 0 1,-2 19-1,1-10-374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2:3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1 546 28254,'0'0'2858,"3"-11"-1916,205-3-954,-36 1 14,144-9-7,-97 4 5,-149 14 0,258-10 0,-219 8 20,160-27 0,-110 10-7,-29 13-12,143 7 0,2 0 13,384-2-18,-258 21 40,-174 8 6,277 67-1,-392-71-31,202 12 0,116-25 21,-324-8-27,7-1 13,154-22 0,-122 5 38,194-2 0,435 31-30,-288-2-18,-343-5-6,166 8-1,136 2 23,-1-12 0,862-8-21,-902-35 1,-285 25 10,39-6 5,75-10-11,99-14-2,-33 4-3,8 31-7,-103 7 2,740-74 19,-486 45-9,-339 27-6,224-25 2,107-5 2,-366 35-5,327-10 9,0-22-2,-326 23-7,475-43 8,-204 49-9,-327 7-1,-1 2 1,1 0 0,-1 2-1,49 17 1,26 5 2,-55-20 3,57 2-1,-55-7 0,53 11 1,-64-5-2,-1 2 1,68 28 0,-104-38-23,0 1 0,0-1 0,0 0 0,-1 1 0,1-1 0,0 1 1,-1-1-1,1 1 0,-1 0 0,1 0 0,-1-1 0,0 1 0,0 0 1,0 0-1,0 0 0,0 1 0,-1-1 0,2 3 0,-1 4-1257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2:41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30847,'0'0'792,"0"-5"-755,0-15-24,0 15-58,0 429 185,0-420-139,0 0 0,0 0 0,1 1 0,-1-1 0,1 0 0,0 0 0,3 6 0,-4-9-1,0-1 0,0 1 0,1 0 0,-1-1 0,0 1-1,1-1 1,-1 1 0,1-1 0,-1 1 0,1-1 0,-1 0 0,1 1-1,-1-1 1,1 1 0,-1-1 0,1 0 0,-1 0 0,1 1 0,0-1-1,-1 0 1,1 0 0,0 1 0,1-2-1,-1 1 0,0 0 0,1 0-1,-1-1 1,0 1 0,0 0 0,1-1 0,-1 0 0,0 1 0,0-1 0,0 1-1,0-1 1,0 0 0,0 0 0,2-2 0,8-9 5,-1-1 1,0-1-1,-1 0 0,0 0 1,10-23-1,-2 4 2,-5 10 6,-7 13-4,0 1 0,0-1 0,0 1 0,1 1 0,1-1 0,0 1 0,10-10 0,-15 16-2,1 1 0,-1-1 0,1 1 0,-1 0 0,1 0 0,0-1 0,-1 2 0,1-1 0,0 0 0,0 1 0,0-1 0,-1 1 0,1 0 0,0 0 0,0 0 0,0 0 0,0 0 0,0 1 0,-1 0 0,7 1 0,-4 0 4,0 0 1,-1 0-1,1 0 0,0 1 1,-1 0-1,1 0 0,-1 0 1,0 1-1,0-1 0,4 5 1,7 12-5,-1 1 0,-1 0 0,0 0 0,9 26 0,11 17 4,-32-62-39,0 0 0,1 0 0,-1 0 0,1 0 0,0-1 0,-1 1 0,1-1 0,0 1 1,0-1-1,0 0 0,0 1 0,0-1 0,1 0 0,-1-1 0,3 2 0,4 1-828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2:4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31951,'0'0'424,"0"15"-453,0-4 29,0-7 0,-1 0 0,1 1 0,0-1 1,0 0-1,1 0 0,-1 0 0,1 0 1,0 1-1,0-1 0,0 0 0,1 0 0,-1 0 1,1-1-1,0 1 0,0 0 0,0-1 1,1 1-1,-1-1 0,1 0 0,0 1 0,0-1 1,4 3-1,5 2 0,0-1 0,1 0 0,0-1 0,0-1 0,1 0 0,24 6 0,-13-7-2,0-1 0,49 0-1,-71-3 3,1 0-1,0 0 1,0 0-1,0-1 1,-1 1 0,1-1-1,0 0 1,-1 0-1,1-1 1,-1 1-1,1-1 1,-1 0 0,0 0-1,0 0 1,0 0-1,0 0 1,0-1-1,0 1 1,0-1-1,-1 0 1,1 0 0,-1 0-1,0 0 1,0 0-1,0 0 1,0-1-1,2-5 1,-1-2 7,0 0 1,-1 1-1,0-1 0,0-1 0,-2 1 1,1 0-1,-1 0 0,-2-14 1,1 17-6,-1 0 0,0 0 0,0 0 0,-1 0 1,0 0-1,0 1 0,-1-1 0,0 1 0,0 0 0,-1 0 1,0 0-1,0 1 0,-1 0 0,0 0 0,0 0 1,0 1-1,0-1 0,-1 2 0,-14-9 0,8 6 2,-1 0 0,1 0 0,-2 2-1,1-1 1,-1 2 0,0 0 0,0 1-1,0 0 1,-29 0 0,37 3-4,6-1-2,-1 1 1,0 0-1,1 0 1,-1 0-1,0 0 1,1 0-1,-1 0 0,0 0 1,1 0-1,-1 1 1,1-1-1,-1 1 1,0-1-1,1 1 0,-1 0 1,1-1-1,0 1 1,-1 0-1,1 0 1,0 0-1,-1 0 1,-1 3-1,-1 4-51,1 1 0,0 0 0,1 0 1,0 0-1,0 0 0,1 1 0,0 8 0,0 25-680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2:4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31479,'0'0'833,"0"25"-862,0 84 32,0-91-2,0 1 1,1-1 0,5 22-1,-4-33 0,0 1-1,1-1 0,0 0 1,0 0-1,1 0 0,0 0 1,7 9-1,-9-13-2,0-1-1,1 1 1,-1-1 0,1 1 0,0-1 0,0 0-1,0 0 1,0 0 0,0 0 0,0-1 0,0 1-1,0-1 1,1 0 0,5 2 0,-6-3-8,-1 1 1,0-1 0,1 0 0,-1 0 0,1 0 0,-1 0 0,1 0-1,-1 0 1,1-1 0,-1 1 0,1-1 0,-1 0 0,1 0-1,-1 0 1,0 0 0,0 0 0,1 0 0,-1 0 0,0-1 0,0 1-1,2-3 1,3-5 9,0-1-1,-1 1 1,0-1 0,0 0-1,-1 0 1,4-12-1,-1 3 71,-8 19-66,0 0-1,0-1 1,0 1 0,0 0 0,0 0-1,0 0 1,0-1 0,1 1 0,-1 0 0,0 0-1,0 0 1,0 0 0,0-1 0,0 1-1,1 0 1,-1 0 0,0 0 0,0 0-1,0 0 1,0 0 0,1 0 0,-1-1-1,0 1 1,0 0 0,0 0 0,1 0 0,-1 0-1,0 0 1,0 0 0,0 0 0,1 0-1,-1 0 1,0 0 0,0 0 0,1 0-1,-1 0 1,0 0 0,0 0 0,0 0-1,1 0 1,-1 1 0,0-1 0,0 0 0,0 0-1,1 0 1,-1 0 0,0 1 0,9 8-42,-7-6 50,6 5-11,0-1 1,1 1 0,-1-2 0,1 1 0,1-1 0,-1 0 0,1-1 0,0 0 0,0-1 0,1 0-1,-1-1 1,13 3 0,1-2 10,0 0 0,0-2 0,0-1 0,37-2 0,-58 1-10,-1-1 1,0 1-1,0 0 1,1-1 0,-1 1-1,0-1 1,0 1-1,1-1 1,-1 0 0,0 0-1,0 0 1,0 0-1,0 0 1,0-1 0,0 1-1,-1-1 1,1 1-1,0-1 1,-1 0 0,1 1-1,-1-1 1,0 0-1,1 0 1,-1 0 0,0 0-1,0 0 1,0 0-1,1-4 1,0-4-2,-1-1 0,1 1 0,-2 0 1,1-1-1,-2-12 0,0-1-30,1 12-202,0 0 0,-1 0 0,-1 0 0,-4-19 0,-6 0-3707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2:42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 9 32135,'0'0'240,"-28"-2"-169,-91-3-75,101 4 6,0 1 0,0 0 0,0 2 0,1 0 0,-1 1-1,0 1 1,1 0 0,-18 8 0,23-7-2,2 1 0,-1 0 0,0 0-1,1 1 1,1 1 0,-1 0-1,1 0 1,0 1 0,1 0 0,-13 18-1,16-20 1,1 0 1,0 0-1,1 0 0,-1 1 0,1 0 0,1-1 1,0 1-1,0 0 0,0 1 0,1-1 0,0 0 0,0 11 1,1-12-1,1 0 0,-1 0 0,1 1 1,1-1-1,-1 0 0,1 0 1,0-1-1,1 1 0,0 0 0,0-1 1,0 1-1,1-1 0,-1 0 1,6 6-1,2-1-3,-1 0 0,2-1 0,-1-1 0,1 1 0,1-2 0,-1 0 0,2 0 0,-1-2 0,1 1 0,27 7 0,-17-7-8,-1-2 0,1-1 1,0-1-1,0-1 0,0-1 1,27-3-1,-39 1-15,-1-1-1,1 0 1,-1 0 0,1-2 0,-1 1-1,0-1 1,0-1 0,-1 0 0,1-1-1,-1 0 1,0 0 0,-1-1 0,13-11-1,-3 0-147,-1-1 0,-1 0 0,-1-2-1,27-43 1,-9 2-936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2:4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32095,'0'0'255,"8"33"-282,1 5 34,0 1 0,1 0-1,2-1 1,24 53-1,39 57 10,-57-118-13,1-1 1,40 48 0,-54-72-3,-1 0 0,1 0-1,1-1 1,-1 0 0,12 7 0,-16-10-1,1 0 0,0 0 0,0 0 0,-1 0 0,1-1 0,0 1 0,0-1 0,0 1 0,0-1 0,0 0 0,0 0-1,0 0 1,0 0 0,0 0 0,0 0 0,0 0 0,0-1 0,0 1 0,0-1 0,0 1 0,-1-1 0,1 0 0,0 0 0,0 0 0,2-2 0,6-6-4,-1-1 0,0 0 1,0 0-1,-1-1 0,9-16 0,4-6 0,-7 12 3,-4 7 0,0 0 1,0 1-1,2-1 1,14-12-1,-24 24 0,0 0 1,0 1-1,0-1 0,0 1 0,0 0 0,1-1 1,-1 1-1,0 0 0,1 1 0,-1-1 0,1 0 0,-1 1 1,1-1-1,-1 1 0,1 0 0,-1-1 0,1 2 1,0-1-1,-1 0 0,1 0 0,-1 1 0,5 1 0,-3-1 3,-1 1-1,1 0 1,-1 0-1,1 0 1,-1 0-1,0 1 1,0-1-1,0 1 0,0 0 1,-1 0-1,1 0 1,-1 0-1,3 5 1,9 18 5,-1 1 1,-1 0 0,-2 1-1,14 58 1,5 14 3,-29-99-17,1 0 0,-1 1 1,1-1-1,-1 0 0,1 1 0,0-1 1,-1 0-1,1 0 0,0 0 1,0 0-1,0 0 0,0 0 0,0 0 1,0 0-1,0 0 0,0 0 0,1 0 1,1 1-1,1-1-85,-1-1-1,1 1 1,-1 0 0,1-1-1,-1 0 1,6 0 0,8 0-1458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25645,'0'0'4908,"12"19"-4804,37 58-44,-45-71-56,0 0-1,0-1 1,0 1-1,1-1 1,0 0 0,0 0-1,0 0 1,1-1-1,-1 1 1,1-2-1,0 1 1,7 3-1,-6-5-16,0 0 0,1-1 0,-1 1 0,1-2 0,-1 1 0,1-1 1,-1 0-1,13-2 0,-17 2 1,0 0 0,-1-1 1,1 0-1,-1 1 1,1-1-1,-1 0 0,1 0 1,-1-1-1,0 1 0,1 0 1,-1-1-1,0 0 1,0 1-1,0-1 0,0 0 1,2-2-1,2-5-13,0 1 0,9-19 0,4-3 90,-19 30-67,0-1 0,0 1 0,1 0 1,-1-1-1,0 1 0,1 0 1,-1-1-1,0 1 0,1 0 0,-1 0 1,0-1-1,1 1 0,-1 0 1,1 0-1,-1 0 0,0 0 0,1-1 1,-1 1-1,1 0 0,-1 0 1,1 0-1,-1 0 0,1 0 0,-1 0 1,0 0-1,1 0 0,-1 0 1,1 0-1,-1 1 0,1-1 0,-1 0 1,0 0-1,1 0 0,-1 0 1,1 1-1,9 8 34,-9-8-33,10 10-85,1 0 1,18 13-1,-5-7-5909,-17-12-1931,3 1-8304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2:4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32295,'0'0'231,"-12"28"-223,-40 88-7,49-109-3,1 0-1,0 0 1,0 0 0,0 0-1,1 0 1,0 1 0,0 10-1,1-15 0,1 0 0,-1 0 1,1-1-1,-1 1 0,1 0 0,0 0 0,0-1 0,0 1 0,0-1 0,0 1 0,1-1 0,-1 1 0,1-1 1,2 3-1,-1-2-3,1 0 1,0 0 0,0-1 0,0 1 0,1-1-1,-1 0 1,1 0 0,-1-1 0,1 1 0,-1-1-1,1 0 1,0 0 0,0 0 0,0-1 0,-1 0-1,8 0 1,-10-1 3,0 1 0,0 0 0,0-1 0,-1 0 0,1 0 0,0 1 0,-1-1 0,1 0 0,0 0 0,-1 0 0,1-1 0,-1 1 0,0 0 0,1-1 0,-1 1 0,0 0 0,0-1 0,0 0 0,0 1 0,0-1 0,0 1 0,0-1 0,0 0-1,-1 0 1,1-2 0,4-8 6,-2-1 0,4-19-1,-7 31-3,5-38 35,-2-1 0,-1-45 0,-2 67 12,0 18-46,0-1 0,0 1 1,0 0-1,0 0 1,0 0-1,0-1 1,0 1-1,0 0 1,0 0-1,0-1 0,0 1 1,0 0-1,0 0 1,0 0-1,0-1 1,0 1-1,0 0 1,0 0-1,0 0 0,-1-1 1,1 1-1,0 0 1,0 0-1,0 0 1,0-1-1,0 1 0,0 0 1,-1 0-1,1 0 1,0 0-1,0 0 1,0-1-1,-1 1 1,1 0-1,0 0 0,0 0 1,0 0-1,-1 0 1,1 0-1,0 0 1,0 0-1,0 0 1,-1 0-1,1 0 0,0 0 1,0 0-1,0 0 1,-1 0-1,1 0 1,0 0-1,0 0 0,-1 0 1,-1 0 10,1 1-12,1-1 0,0 1 0,-1-1 0,1 1 0,0-1 0,-1 1 0,1-1 1,0 1-1,0-1 0,-1 1 0,1-1 0,0 1 0,0 0 0,0-1 0,0 1 1,0-1-1,0 1 0,0 0 0,0-1 0,0 1 0,0-1 0,1 2 0,-1 0 0,0 10 0,0 0 0,1 0 0,0 0 0,1-1 0,0 1-1,1 0 1,1-1 0,0 1 0,0-1 0,1 0 0,0-1 0,1 1-1,1-1 1,-1 0 0,1 0 0,1-1 0,16 16 0,-17-19-27,1 1 0,0-1 1,0 0-1,1-1 1,-1 0-1,1 0 0,0-1 1,1 0-1,-1-1 1,1 0-1,-1 0 1,1-1-1,0-1 0,0 1 1,0-2-1,17 1 1,-5-1-601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2:4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31951,'0'0'356,"-13"7"-345,1-2-11,1 0 0,-20 15 1,29-18-1,0 0 0,0 0 0,1 0 0,-1 0 0,1 1 0,-1-1 0,1 1 0,0-1 0,0 1 0,0-1 0,1 1 0,-1-1 0,0 1 0,1 0 0,0-1 0,-1 1 0,1 0 0,0 0 0,1-1 0,-1 1 0,1 3 0,0 7 0,-1-3 0,-1-4 1,1 1-1,-1-1 1,2 0-1,-1 1 1,1-1-1,0 1 0,0-1 1,0 0-1,1 0 1,0 0-1,1 0 1,-1 0-1,1 0 1,0-1-1,4 6 1,1-2-9,0 0 0,1 0 0,0-1 0,0-1 0,1 0-1,0 0 1,0-1 0,0 0 0,1 0 0,0-1 0,0-1 0,21 6 0,-10-5-19,1-2 0,0 0-1,-1-1 1,1-1 0,40-4 0,-56 3 24,-1-1 0,0 0-1,1 0 1,-1-1 0,0 0 0,0 0 0,0 0 0,0-1 0,0 0-1,-1 0 1,1 0 0,-1-1 0,0 1 0,0-1 0,0-1 0,0 1 0,-1-1-1,1 0 1,-1 0 0,-1 0 0,1 0 0,-1-1 0,0 1 0,0-1-1,0 0 1,-1 0 0,0 0 0,0 0 0,-1 0 0,1-1 0,-1 1-1,-1 0 1,1-1 0,-1 1 0,0-1 0,-2-6 0,1 9 16,0 0 1,0 0-1,-1 0 1,0 0-1,0 1 0,0-1 1,0 0-1,-1 1 1,1 0-1,-1-1 1,0 1-1,0 0 0,0 0 1,0 1-1,-1-1 1,1 1-1,-1-1 1,1 1-1,-8-3 1,-6-2 23,-1-1 0,-36-8 0,10 7-20,0 2 0,-1 2 0,-84 1 0,127 4-22,0 0 0,1 0-1,-1 0 1,0 0 0,0 0 0,1 1 0,-1-1-1,0 1 1,0-1 0,1 1 0,-1-1-1,1 1 1,-1 0 0,0 0 0,1 0 0,-1 0-1,1 0 1,0 0 0,-1 0 0,-1 3 0,2-2-22,0-1 1,1 1 0,-1 0 0,1-1 0,-1 1 0,1 0-1,0 0 1,0-1 0,0 1 0,-1 0 0,2 0-1,-1-1 1,0 1 0,0 0 0,0 0 0,1-1-1,-1 1 1,1 0 0,0-1 0,-1 1 0,3 2-1,14 16-879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2:4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23 31815,'0'0'517,"-17"-4"-494,-52-12-20,67 15-4,0 1 1,0-1 0,0 1 0,0-1-1,0 1 1,1 0 0,-1 0 0,0 0 0,0 0-1,0 0 1,0 1 0,0-1 0,0 0-1,0 1 1,1 0 0,-1-1 0,0 1 0,0 0-1,1 0 1,-1 0 0,0 0 0,1 0-1,-1 0 1,1 0 0,-1 1 0,1-1-1,0 0 1,-1 1 0,1 0 0,0-1 0,-1 3-1,0 1 2,0 1 0,0-1 0,1 1 0,0-1 0,0 1-1,0-1 1,1 8 0,0-11 0,-1 8-1,1 0 1,0-1 0,1 1 0,0 0 0,0-1-1,6 17 1,-5-19 0,1 0-1,1-1 0,-1 1 1,1-1-1,0 0 0,0 0 1,1-1-1,-1 1 1,12 8-1,1 1-3,2-1 0,-1-1 0,2 0 0,0-2 0,26 12 0,110 34-32,1 0 15,-155-56 19,1 0 0,-1 0 1,0 0-1,0 0 1,0 0-1,-1 0 1,1 1-1,0-1 1,0 1-1,-1-1 1,1 1-1,0 0 1,-1-1-1,3 5 1,-4-5 0,0-1 1,0 1 0,0 0 0,0 0 0,0-1 0,1 1 0,-1 0 0,-1-1 0,1 1 0,0 0-1,0 0 1,0-1 0,0 1 0,0 0 0,-1-1 0,1 1 0,0 0 0,-1 1 0,-1 0 3,1-1 0,0 1 0,-1 0 0,0-1 1,1 1-1,-1-1 0,0 1 0,-3 1 0,-27 16 18,-2-2 0,-67 26 0,-79 10-2,169-51-110,0 0 0,0-1 0,1 0 1,-13-1-1,20 0 2,-8 0-1154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2:4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32223,'0'0'65,"2"1"-214,10 17 155,-1 0-1,-1 1 1,0 0 0,-1 1-1,10 33 1,-12-31 13,11 27-9,94 247 60,-71-203-51,58 99 1,-89-175-26,15 31-395,-24-42-488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2:4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32471,'0'0'152,"9"59"-616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3:2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36 21885,'0'0'8056,"-8"-2"-7805,-52-25 602,57 26-851,0 0 0,0 0-1,0 0 1,0 0 0,-1 1-1,1 0 1,0-1 0,0 1-1,0 0 1,0 0 0,0 1-1,0-1 1,-1 1 0,1-1-1,0 1 1,0 0 0,0 0-1,0 0 1,1 1 0,-1-1-1,0 1 1,0 0 0,1-1-1,-1 1 1,1 0 0,0 0-1,-1 1 1,1-1 0,0 0-1,0 1 1,-1 2 0,-3 4-9,0 1 0,1-1 0,0 1 0,0 0 0,1 0 0,0 1 1,1-1-1,0 1 0,1 0 0,0 0 0,1 0 0,0-1 0,2 22 1,-1-29-4,1 1 1,0-1 0,0 0 0,0 0 0,1 0 0,-1 0 0,1 0-1,0-1 1,-1 1 0,1 0 0,0-1 0,1 1 0,-1-1-1,0 0 1,1 0 0,-1 1 0,1-2 0,0 1 0,0 0 0,0-1-1,4 3 1,2 0-21,-1-1 1,1 0-1,0 0 0,0 0 1,1-1-1,11 1 0,0-2-124,1 0-1,0-1 1,38-5 0,-47 2-2,0 0 0,0-1 1,0 0-1,-1-1 1,1 0-1,-1-1 1,15-9-1,-21 11 101,0 0-1,0 0 1,0-1-1,0 0 0,-1 0 1,1 0-1,6-11 1,-9 12 107,-1 0 0,0 0 0,0 0 1,-1 0-1,1 0 0,-1 0 0,0-1 1,0 1-1,-1-1 0,1 1 0,-1-1 0,0 1 1,0-1-1,-1-4 0,0 7-13,1-1-1,-1 1 0,0 0 1,0 0-1,0 0 1,0-1-1,0 1 1,0 0-1,-1 0 0,1 0 1,-1 1-1,1-1 1,-1 0-1,0 0 0,0 1 1,0-1-1,0 1 1,0 0-1,0 0 1,0-1-1,-2 1 0,-10-5 109,1 0-1,-21-4 1,14 4-47,-15-6-100,0 3 0,-1 1 0,-1 1 0,1 3 1,-54-1-1,89 5-3,0 0 0,0 0-1,0 0 1,0 0 0,-1 0 0,1 0 0,0 1 0,0-1 0,0 0 0,0 1 0,0-1-1,0 1 1,0 0 0,0-1 0,0 1 0,0 0 0,1-1 0,-1 1 0,0 0 0,0 0-1,0 0 1,1-1 0,-1 1 0,1 0 0,-1 0 0,1 0 0,-1 0 0,1 0 0,-1 0-1,1 2 1,-2 2-22,2 0-1,-1 1 1,0-1-1,1 11 1,0-3-45,-4 44-771,1 1-1586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7:1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84 211 9402,'0'0'15219,"0"-13"-17578,0-94 2826,-1 103-277,0-1 1,0 1-1,0-1 1,0 1-1,-1 0 1,0-1-1,0 1 1,0 0-1,0 0 1,-1 0-1,1 0 0,-1 1 1,0-1-1,0 1 1,0 0-1,-1-1 1,1 2-1,-1-1 1,0 0-1,0 1 1,-6-4-1,9 6-93,-2-6 669,3 6-974,-8 0-9975,4 0 4025,-2 0-5075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7:2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0 22669,'0'0'7764,"-44"0"-6888,30 1-889,1-1-1,0 2 1,0 0 0,0 0-1,0 1 1,0 1-1,1 0 1,-1 1-1,1 0 1,-20 13-1,17-10-1,-1 0 6,0 1 0,1 0 0,1 1 0,-1 1 0,1 0 1,1 1-1,-13 14 0,24-23-11,1 1 1,-1-1 0,1 1-1,-1-1 1,1 1 0,0-1-1,1 1 1,-1 0 0,0-1-1,1 1 1,0 0 0,0-1-1,0 1 1,1 0 0,-1 0-1,2 4 1,-1-3 13,0 0 0,0 0-1,1 0 1,0 0 0,0 0 0,0 0-1,1 0 1,0 0 0,0-1-1,5 7 1,7 3-9,1 0 0,1-1 0,0-1 0,0-1 0,25 12-1,100 40-20,-126-57 37,-11-4-3,0 1 1,0-1 0,0 1 0,0 0 0,0 1-1,-1-1 1,0 1 0,1 0 0,-2 0 0,5 5-1,-6-6-2,0 0 0,0 0-1,0 0 1,0 0 0,-1 0-1,1 1 1,-1-1 0,0 0-1,0 1 1,0-1 0,0 1-1,-1 0 1,1-1 0,-1 1-1,0-1 1,-1 7 0,0-7 9,0-1 1,0 0-1,0 1 1,0-1-1,-1 0 1,1 0-1,-1 0 1,0 0-1,0 0 1,1 0-1,-1-1 1,0 1-1,0 0 1,-1-1-1,1 0 1,0 1-1,-5 1 1,-2 1 50,-1 0 0,0 0 0,-11 2 0,-19-2 87,34-4-251,-1 0 0,1 0 0,0 1-1,-8 2 1,7 1-2320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7:2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30414,'0'0'677,"1"5"-1100,4 29-217,-2-1 0,-1 40-1,-3-61-4561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7:2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30366,'0'0'793,"0"7"-3402,0 15-2904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7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24189,'0'0'6691,"4"35"-6687,18 114 5,-15-110 54,2-1 0,20 56-1,1 5 33,-27-149 272,-3-4-450,4-139-539,-1 156 430,1 0-1,3 0 0,12-42 1,-12 56 1,1 0 0,1 1 0,12-22 0,-18 39 151,0 0 1,0-1 0,0 1 0,1 0 0,-1 1 0,1-1 0,1 1 0,-1 0 0,1 0 0,-1 0 0,1 0 0,0 1 0,1 0 0,-1 0 0,0 0 0,1 1 0,8-3 0,-13 4 55,1 1 0,-1-1-1,0 1 1,0 0 0,1-1 0,-1 1 0,0 0 0,1 0 0,-1 0-1,0 0 1,1 0 0,-1 0 0,1 1 0,-1-1 0,0 0 0,0 1-1,1-1 1,-1 1 0,0-1 0,0 1 0,1-1 0,-1 1 0,0 0-1,0 0 1,0 0 0,0-1 0,0 1 0,0 0 0,0 0 0,0 1-1,0 0 1,1 3 99,-1-1 0,0 1 0,0-1 0,-1 1 0,1-1 0,-1 1 0,-1 8 0,1 0-119,0-11 44,0 1 1,0-1 0,0 1-1,-1 0 1,1-1-1,-1 1 1,0-1 0,1 1-1,-1-1 1,0 1-1,-1-1 1,1 1 0,0-1-1,-1 0 1,-2 4-1,1-3 8,-1 0 1,0 0-1,0 0 0,0 0 0,0-1 0,-1 1 0,-5 1 1,-1 2 5,9-5-71,0 0 0,0 0-1,0 0 1,0 0 0,0 0 0,-1 0 0,1-1 0,-3 1 0,4-1-413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7:2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59 29006,'0'0'1718,"-9"8"-1699,0-1-16,5-4-5,1-1 0,-1 1 0,1 0 0,0 0 0,0 0 1,0 1-1,0-1 0,1 1 0,-1-1 0,1 1 0,0 0 0,0 0 0,0 0 1,1 0-1,-2 6 0,0 0-39,1 0 1,0 0 0,1 1-1,0-1 1,1 1-1,0-1 1,0 0 0,1 1-1,3 12 1,-3-19-66,1 1-1,-1-1 1,1 0 0,0 0 0,0 0 0,0-1 0,0 1 0,1 0-1,-1-1 1,1 1 0,0-1 0,0 0 0,0 0 0,1 0-1,-1-1 1,1 1 0,0-1 0,-1 1 0,1-1 0,0-1 0,0 1-1,0 0 1,1-1 0,6 2 0,-2-1-150,0-1 0,1 1 1,-1-1-1,1-1 0,0 0 0,-1 0 0,1-1 1,15-3-1,-18 2 247,0 0 1,-1 0-1,1-1 1,-1 0-1,0 0 1,1-1-1,-2 0 1,1 0-1,0 0 1,-1-1-1,1 0 1,4-6-1,-5 5 159,0-2 0,0 1 0,0 0 0,-1-1 0,0 0 0,-1 0 0,0 0 0,0 0 0,0 0 0,-1-1 0,-1 0 0,1 1 0,-1-1 0,-1 0 0,0 1 0,0-1 0,0 0 0,-3-10 0,2 14-4,-1 0-1,1 0 1,-1 0-1,0 0 1,0 0-1,-1 1 1,1-1-1,-1 0 1,0 1-1,0 0 1,-1 0-1,1 0 1,-1 0-1,0 1 1,-8-7-1,6 6-108,1 0 0,-1 1 0,0-1-1,0 1 1,0 0 0,0 1 0,0-1-1,-1 1 1,1 1 0,-1-1 0,1 1 0,-8 0-1,13 23-692,1-11 636,2 1-1,0-1 1,0 0-1,1 0 1,0 0-1,1 0 1,0-1 0,1 1-1,0-1 1,1 0-1,9 13 1,9 10 29,53 55 0,-11-22 86,-33-34-27,-1 1 0,44 60 0,-60-70-29,-1 0 1,-1 1-1,-1 1 0,-1 0 1,-2 1-1,0 0 0,-2 0 0,-1 1 1,-1 0-1,-1 0 0,-1 1 1,0 27-1,-4-52-23,0 0-1,0-1 1,0 1 0,-1 0-1,1-1 1,-1 1 0,1 0-1,-1-1 1,0 1 0,0 0-1,0-1 1,-1 0 0,1 1-1,-2 2 1,-1-1-6,-1 0-1,1 0 1,-1 0 0,1-1 0,-9 5-1,12-8-9,-10 7-72,-1-1 0,0-1-1,0 0 1,-1-1 0,1 0 0,-1 0-1,0-2 1,0 0 0,0 0-1,0-1 1,0-1 0,0 0-1,0 0 1,-1-2 0,1 0 0,0 0-1,1-1 1,-17-6 0,-12-15-2134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7:23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24917,'0'0'3809,"4"5"-3317,0 1-404,-1 1 1,0-1-1,-1 1 0,1 0 0,-1 0 0,0 0 0,1 11 0,4 62 210,-4-34-221,-1-22-63,4 32 1,-5-52-16,0 0 1,0 0-1,0 0 0,1 0 1,0 0-1,-1 0 0,2 0 1,-1-1-1,0 1 0,5 4 1,-5-6-25,0 0 0,0-1 1,1 0-1,-1 0 0,0 0 0,1 0 0,-1 0 1,1 0-1,0-1 0,-1 1 0,1-1 1,-1 1-1,1-1 0,5 0 0,-4 0-53,1-1 1,-1 1-1,0-1 0,0 1 0,1-1 0,-1 0 1,0-1-1,0 1 0,4-3 0,-1 0-87,-1-1-1,0 0 1,-1 0 0,1-1-1,-1 1 1,0-1 0,7-11-1,27-52-1553,-29 51 1084,29-64-3017,-16 30 3592,-5 18 4434,-15 34-648,2 7-2863,1 14-1439,-5-19 888,60 173-99,-48-138-259,-10-30-77,-1 1 0,0-1 0,-1 1 0,2 14 0,-2 13-3375,-1-21-3760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7:2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30262,'0'0'631,"-10"27"-911,-28 91 291,35-109-38,1 1 0,0-1 0,0 0 0,1 1 0,0-1 0,2 19 0,-1-9-95,0-15 79,0-1-1,0 0 0,1 0 1,-1 1-1,1-1 0,-1 0 1,1 0-1,0 0 0,0 0 1,0 0-1,1 0 0,-1 0 1,1 0-1,3 5 0,-3-7 28,0 0-1,-1 1 0,1-1 0,0 0 0,0 0 0,0 0 1,0 0-1,0 0 0,0 0 0,0-1 0,0 1 0,1-1 1,-1 1-1,0-1 0,0 0 0,0 0 0,1 0 0,-1 0 0,0 0 1,0 0-1,0-1 0,1 1 0,2-2 0,-3 1 22,-1 1 1,1-1-1,-1 0 0,0 0 0,1 0 0,-1 0 0,0 0 0,0 0 1,0-1-1,0 1 0,0 0 0,0 0 0,0-1 0,0 1 1,0-1-1,-1 1 0,1-1 0,-1 1 0,1-1 0,-1 1 0,1-1 1,-1 0-1,0-2 0,3-46 333,-3 43-244,1-14 175,-2-33 510,0 51-730,1 0-1,-1 0 0,1 0 0,-1 0 1,0 0-1,0 0 0,-1 0 1,1 1-1,-1-1 0,1 0 1,-1 1-1,0-1 0,0 1 0,-2-3 1,4 5-55,0 0 0,0 0 0,0 0 0,0 0 0,0 1 0,0-1 0,0 0 0,0 0 0,0 0 0,0 0 0,0 0 0,0 0 0,-1 0 0,1 0 0,0 1 0,0-1 0,0 0 0,0 0 0,0 0 0,0 0 0,0 0 0,0 0 0,0 0 0,-1 0 0,1 0 0,0 0-1,0 0 1,0 0 0,0 0 0,0 0 0,0 0 0,0 0 0,-1 0 0,1 0 0,0 0 0,0 0 0,0 0 0,0 0 0,0 0 0,0 0 0,0 0 0,-1 0 0,1 0 0,0 0 0,0 0 0,6 15-44,13 15-103,1-1 1,1-1-1,42 44 0,-3-4-2291,-44-47-2928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7:23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29846,'0'0'-456,"11"-29"-2952,33-88 3517,-33 83 1017,-10 33-979,-1 0-1,0 0 0,1-1 1,-1 1-1,0 0 1,1 0-1,0 0 0,-1-1 1,1 1-1,0 0 0,-1 0 1,1 0-1,0 0 1,1-1-1,0 2-108,-1 8 167,-2 122 679,6 210-424,-1-306-452,10 50 1,-10-68-15,1 0 0,1 0-1,0 0 1,0-1 0,11 17 0,6-1-1530,-22-26-582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7:2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30022,'0'0'1051,"4"-1"-1001,58-3-1,105 6 1,-50 1-355,29-3-3969,-112 0-2365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7:2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29670,'0'0'1634,"0"6"-1586,0 2-47,0 8 0,1-1 0,2 17 0,-2-27-6,0 1 1,0-1-1,1 0 0,0 1 0,0-1 1,0 0-1,1 0 0,-1 0 1,1 0-1,5 5 0,-2-3-24,1 0 0,-1 0 0,2-1 1,-1 0-1,0-1 0,1 0 0,0 0 0,0 0 0,1-1 1,12 4-1,-6-3-95,-1-2 0,1 0 1,0 0-1,0-1 1,26-1-1,-39-1 110,0 0 0,0 0 0,1-1 0,-1 1 0,0-1-1,0 1 1,0-1 0,0 0 0,0 0 0,0 0 0,0 0 0,0 0 0,0 0 0,0 0 0,0-1-1,-1 1 1,1-1 0,1-1 0,0-1-2,0 0-1,0 0 1,-1 0 0,1-1-1,-1 1 1,0-1 0,2-8-1,0-3 141,-1 1-1,-1-1 1,0 1-1,-1-20 1,-1 34-105,0 1 0,0-1-1,0 0 1,0 0 0,0 0 0,0 1 0,0-1 0,0 0 0,0 0 0,0 0 0,1 1-1,-1-1 1,0 0 0,1 1 0,-1-1 0,0 0 0,1 0 0,-1 1 0,1-1 0,0-1-1,0 2-12,0 0 0,-1 0-1,1 0 1,-1 0-1,1 0 1,-1 0-1,1 0 1,0 0 0,-1 0-1,1 0 1,-1 0-1,1 0 1,-1 0-1,1 0 1,-1 1 0,1-1-1,0 0 1,-1 0-1,1 0 1,-1 1-1,1 0 1,25 22 12,24 35 8,-20-22-172,2-1-1,52 46 1,-55-59-808,-6-4-1418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7:2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30222,'0'0'518,"2"28"-410,9 88-51,0-41 1,-10-69-39,1 0 0,0 1 1,1-2-1,-1 1 0,8 11 1,-9-15-31,0 0 0,0-1 1,0 1-1,0 0 0,1-1 1,-1 1-1,1-1 0,-1 1 1,1-1-1,0 1 0,-1-1 1,1 0-1,0 0 0,0 0 1,0 0-1,0 0 0,0-1 1,0 1-1,0 0 0,0-1 1,0 0-1,0 1 0,1-1 1,-1 0-1,0 0 0,0 0 1,0 0-1,4-1 0,-2-1 4,0 1 0,0-1 1,0 1-1,0-1 0,-1 0 0,1-1 0,0 1 0,-1-1 0,0 1 1,0-1-1,1 0 0,-2 0 0,4-4 0,37-55-354,-25 36 604,33-41-1,-45 60-885,1 1-1,-1 0 0,1 0 0,0 0 0,0 1 0,1 0 0,0 1 0,0-1 0,0 2 0,12-5 0,-7 4-14068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7:2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1 353 23037,'0'0'7764,"36"-23"-7645,115-74-83,-133 85-33,-1-1 0,20-19 0,-29 24-2,-1 0-1,-1-1 1,6-9 0,5-7 3,-12 19 27,-1-1-1,0 0 1,0 0 0,4-11 0,-7 17-19,-1-1 1,1 1 0,-1 0-1,1-1 1,-1 1 0,0 0-1,1-1 1,-1 1-1,0-1 1,0 1 0,0-1-1,0 1 1,0-1-1,0 1 1,-1 0 0,1-1-1,0 1 1,-1-1 0,1 1-1,-1 0 1,1-1-1,-1 1 1,0 0 0,0 0-1,0 0 1,1-1-1,-1 1 1,0 0 0,0 0-1,0 0 1,-1 0 0,1 0-1,-1 0 1,-8-3 1,1 1 0,-1 0 1,0 1-1,0 0 1,0 0-1,-1 1 0,1 0 1,0 1-1,-15 1 0,1 0-16,19-1 2,1 1 1,-1-1-1,0 1 0,1 1 1,-1-1-1,1 1 0,-1-1 0,1 1 1,0 1-1,0-1 0,0 1 0,0-1 1,0 1-1,0 0 0,1 0 1,0 1-1,-1-1 0,1 1 0,0 0 1,1-1-1,-1 1 0,1 0 1,-4 8-1,-1 4-2,0 1 0,1 0 0,0 0 1,2 0-1,-4 20 0,5-5-5,1 0 0,2 42-1,1-27-7,-1-41 7,1-1 0,0 1 0,0 0 0,1 0 0,0 0 0,0-1 0,0 1 0,1-1 0,-1 0 0,1 0 0,1 0 0,-1 0 0,1 0 0,0-1 0,0 1 0,0-1 0,0 0 0,10 6 0,-2-1-31,1 0 0,0-2 0,0 1 0,1-2 0,0 0-1,21 6 1,-14-7-255,0-1-1,0-2 1,0 0-1,1-1 1,-1-1-1,33-4 1,-2-4-2420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7:2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64 30086,'0'0'653,"0"-10"-1074,-1-29 401,1 38 18,0 0-1,0 1 1,-1-1-1,1 0 1,0 1-1,0-1 1,0 1-1,-1-1 1,1 0-1,0 1 1,0-1-1,-1 1 1,1-1-1,-1 1 1,1-1-1,0 1 1,-1-1-1,1 1 1,-1 0-1,1-1 1,-1 1-1,1-1 1,-1 1-1,1 0 1,-1 0-1,0-1 1,1 1-1,-1 0 1,1 0-1,-1 0 1,0-1-1,1 1 1,-1 0-1,0 0 1,1 0-1,-1 0 1,0 0-1,1 0 1,-1 1-1,1-1 1,-1 0-1,0 0 1,0 1-1,-4-1 5,-6 1 0,-1 0-1,0 1 0,0 0 0,1 1 0,-1 1 0,1 0 0,0 0 0,0 1 0,0 0 1,1 1-1,-11 7 0,0 2-1,1 0 1,1 1-1,1 2 1,-22 24-1,34-36-2,1 1 0,0-1-1,0 1 1,1 0-1,0 1 1,0-1 0,1 1-1,0-1 1,0 1-1,1 0 1,0 0 0,0 0-1,1 1 1,0-1-1,1 0 1,-1 0 0,2 1-1,-1-1 1,3 15-1,-1-18-2,0 0-1,0-1 0,0 1 0,1 0 0,-1-1 0,1 0 0,0 0 0,0 0 0,1 0 0,-1 0 0,1 0 1,5 3-1,8 6-76,29 17 1,-38-25 63,46 24-45,-40-23 85,0 1 1,-1 0 0,0 1 0,15 12 0,-27-18-6,1 0 0,-1 0 1,0-1-1,0 1 0,0 0 0,0 0 1,-1 0-1,1 0 0,-1 0 1,1 0-1,-1 0 0,1 0 1,-1 0-1,0 0 0,0 3 0,-3 31-49,2-34 11,1 0 1,-1 0 0,0 0-1,1-1 1,-1 1-1,0 0 1,0-1 0,0 1-1,-1 0 1,1-1-1,0 1 1,-1-1 0,1 0-1,0 0 1,-1 1-1,-2 0 1,-31 17-378,24-14 219,-15 6-1010,1-6-2129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7:2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28302,'0'0'1498,"-11"1"-942,6 3-578,0-1 0,0 1 1,1 0-1,0 0 0,-1 0 1,1 1-1,1-1 0,-1 1 1,1 0-1,0 0 0,-5 10 1,2-3 18,1 1 0,1 0 0,0 0 0,0 0 0,-2 25 0,2 69-46,4-103 45,0 0-25,0 0-1,0 0 0,0 0 1,1 0-1,-1 0 1,1 0-1,0 0 1,0 0-1,1 0 1,-1-1-1,1 1 1,0 0-1,0-1 1,0 1-1,0-1 0,1 1 1,-1-1-1,1 0 1,0 0-1,0-1 1,0 1-1,0 0 1,0-1-1,1 0 1,-1 0-1,1 0 0,-1 0 1,1 0-1,0-1 1,0 0-1,0 1 1,5 0-1,-3-1-58,1-1 0,-1 1 0,0-1 0,0 0 0,0 0 1,1-1-1,11-2 0,-15 2 81,0-1 0,-1 1 0,1 0 0,0-1 0,0 0 0,-1 0 0,1 0 0,-1 0 0,1 0-1,-1 0 1,0-1 0,0 1 0,0-1 0,0 0 0,-1 1 0,3-6 0,-1 2 52,0 0 0,-1-1 0,1 1 0,-2 0 0,1-1 0,-1 0 0,0 1 0,0-1 0,0 0 0,-1 1 0,0-1 0,-1 0 0,0 1 0,0-1 0,0 0 0,0 1 0,-1-1 0,0 1 0,-1 0-1,0 0 1,0-1 0,0 2 0,0-1 0,-1 0 0,0 1 0,0 0 0,-1-1 0,1 2 0,-1-1 0,-10-7 0,6 4-15,0 1-1,-1 0 1,0 1-1,0-1 1,-1 2 0,0 0-1,0 0 1,0 1-1,-14-4 1,24 8-68,0 0 1,1 0-1,-1 0 0,1 0 1,-1 0-1,1 0 1,-1 1-1,0-1 0,1 0 1,-1 0-1,1 0 0,-1 0 1,1 1-1,-1-1 0,1 0 1,-1 1-1,1-1 0,-1 0 1,1 1-1,-1-1 1,1 0-1,0 1 0,-1-1 1,1 1-1,0-1 0,-1 1 1,1-1-1,0 1 0,-1-1 1,1 1-1,0-1 0,0 1 1,0 0-1,0-1 1,-1 1-1,1-1 0,0 1 1,0-1-1,0 1 0,0 0 1,0-1-1,0 1 0,1 0 1,-1 0-59,-4 23-3848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8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12 29334,'0'0'2005,"-5"-2"-1900,5 2-103,-2-2-3,1 1 0,0 1 1,-1-1-1,1 0 0,-1 0 1,1 0-1,-1 1 1,1-1-1,-1 1 0,1-1 1,-1 1-1,0 0 0,1-1 1,-1 1-1,0 0 0,1 0 1,-1 0-1,1 1 1,-1-1-1,0 0 0,1 0 1,-1 1-1,0-1 0,1 1 1,-1 0-1,1-1 0,-1 1 1,1 0-1,0 0 1,-1 0-1,1 0 0,0 0 1,-3 2-1,0 4-11,-1 0 0,1 0-1,0 1 1,1-1 0,0 1 0,0 0-1,0 0 1,1 0 0,0 0 0,1 0-1,0 1 1,0-1 0,1 0 0,0 1-1,2 12 1,-2-16-1,1 0-1,1 0 1,-1 0-1,1-1 1,0 1 0,0-1-1,0 1 1,1-1 0,-1 0-1,1 0 1,0 0-1,0 0 1,5 5 0,10 8-74,30 23 1,-15-12 89,26 27-18,-58-55 28,-1 0 0,1 1 0,-1-1 0,1 0-1,-1 1 1,0-1 0,1 1 0,-1-1 0,0 0 0,1 1 0,-1-1 0,0 1 0,0-1 0,1 1-1,-1-1 1,0 1 0,0 0 0,0-1 0,0 1 0,0-1 0,0 1 0,0-1 0,0 1 0,0-1-1,0 1 1,0-1 0,0 1 0,0 0 0,0-1 0,0 1 0,0-1 0,-1 1 0,1-1 0,0 1-1,0-1 1,-1 1 0,1-1 0,0 0 0,-1 1 0,1-1 0,0 1 0,-1-1 0,1 0 0,-1 1 0,1-1-1,-1 0 1,1 1 0,-1-1 0,1 0 0,-1 0 0,1 0 0,-1 1 0,1-1 0,-1 0 0,1 0-1,-2 0 1,-37 6-16,31-6 35,-117 10-904,110-10-662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7:3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31 23773,'0'0'4692,"-1"-3"-4347,1 2-284,0-1-1,-1 1 1,1 0-1,0 0 1,0 0-1,-1-1 1,1 1-1,-1 0 1,1 0-1,-1 0 1,0 0-1,1 0 1,-1 0-1,0 0 1,0 0-1,-2-2 1,1 2-55,0 1 1,0-1-1,0 0 0,0 0 1,-1 1-1,1-1 1,0 1-1,0 0 1,-1 0-1,1 0 0,-3 0 1,-2 0-87,-1-1 35,0 1 0,-1 0-1,1 0 1,0 1 0,0 0 0,0 1-1,0 0 1,0 0 0,0 0-1,0 1 1,-14 8 0,16-8 38,0 1 0,1 0 1,-1 0-1,1 1 0,0 0 0,0 0 0,1 0 1,0 0-1,-1 1 0,2 0 0,-1-1 0,-3 10 1,3-6 2,1 1 1,0 0 0,0 0-1,1 0 1,1 0 0,0 0 0,0 17-1,1-12 38,0-3 16,0-1-1,3 19 1,-3-26-43,1-1 1,0 0 0,0 1 0,0-1 0,1 0 0,-1 1-1,1-1 1,0 0 0,0 0 0,0 0 0,0-1-1,4 5 1,2 0-5,1 0 0,0 0 0,0-1 0,0 0-1,1 0 1,0-1 0,0-1 0,1 0 0,-1 0 0,14 3-1,-9-4-9,1-1-1,-1 0 0,1 0 1,0-2-1,-1 0 0,28-4 1,-40 3 7,-1 1 0,1-1 0,-1 0 0,1 0 0,-1 0 1,1 0-1,-1 0 0,0 0 0,0-1 0,0 1 0,0-1 0,0 0 1,0 1-1,0-1 0,0 0 0,0 0 0,-1 0 0,1-1 0,-1 1 1,0 0-1,0 0 0,1-1 0,-1 1 0,-1-1 0,1 1 1,0-1-1,0-2 0,1-9 26,0 0 1,-1 0 0,-1-27-1,-1 20 48,1 12-17,-1 0 1,0-1 0,-1 1-1,0 0 1,-1 0-1,1 0 1,-2 0 0,1 1-1,-1-1 1,-1 1-1,1 0 1,-1 0 0,-10-11-1,10 13-40,1 1-1,-2-1 1,1 1-1,0 1 1,-1-1-1,0 1 0,0 0 1,0 0-1,-1 1 1,1 0-1,-1 0 1,1 0-1,-1 1 0,0 0 1,0 0-1,-1 1 1,1 0-1,-7-1 1,5 2-30,7 0 3,-1 0 0,1-1 0,0 1 0,0 0-1,-1 0 1,1 1 0,0-1 0,0 0 0,-1 1 0,1 0 0,0-1 0,0 1 0,0 0 0,0 0-1,0 0 1,0 0 0,0 1 0,0-1 0,-1 2 0,-10 13-225,0 1 1,2 0-1,-14 27 0,17-31-64,-24 43-1681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2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502 142 24733,'0'0'4172,"0"-7"-3939,0-99 795,0 105-866,-22-11-27,11 8-155,-1 1 0,0 0 0,-1 1 0,1 0 0,0 1 0,0 0 0,-23 3 0,10-2-6,16 0 22,-10-1 3,-1 1-1,1 1 0,0 0 1,-1 2-1,1 0 0,0 1 0,-31 11 1,40-11 7,0 1 1,0 0-1,0 1 0,1 0 1,0 0-1,0 1 1,1 0-1,0 1 0,-11 12 1,14-14-3,1 1 0,-1 0 0,1 0 1,1 0-1,0 1 0,0-1 0,0 1 0,1-1 1,0 1-1,0 0 0,1 0 0,0 0 0,0 13 1,1-14-6,0 9 2,3 30-1,-2-40 1,1 0 0,-1-1-1,1 0 1,0 1 0,0-1-1,1 0 1,-1 0 0,7 9-1,3 2 1,1-1-1,0-1 1,1 1-1,1-2 1,0 0-1,26 17 1,-28-23-11,-1 0-1,1 0 1,0-1 0,1-1 0,-1 0-1,1-1 1,0 0 0,0-1 0,26 2-1,-23-4-21,-1-1 0,1 0-1,17-3 1,-27 1 26,-1 1-1,0-1 1,0 0 0,0 0-1,-1-1 1,1 1 0,0-1-1,-1-1 1,0 1 0,0-1-1,6-5 1,0 0 4,-1-2-1,0 1 1,14-20 0,-21 25 5,0 0 0,0 0 0,0 0 1,-1-1-1,1 1 0,-2-1 0,1 0 0,0 1 1,-1-1-1,0 0 0,0-11 0,-1 16-1,1-5 11,-1-1 0,0 0 1,0 1-1,-1-1 1,1 0-1,-2 1 1,1-1-1,-1 1 1,1-1-1,-2 1 0,1 0 1,-1 0-1,0 0 1,-6-9-1,-10-10 162,-35-35 1,45 52-134,-1-1 0,0 1 0,0 1 0,0 0 0,-1 0 1,-21-9-1,23 13-42,1 1 1,-1 0-1,0 1 1,0 0-1,1 0 1,-1 1-1,0 0 1,0 1-1,-9 1 1,13 0-31,0-1 0,0 1 1,1-1-1,-1 1 0,1 1 0,-1-1 1,1 1-1,0 0 0,0-1 0,0 2 1,0-1-1,1 0 0,-1 1 0,1 0 1,0 0-1,0 0 0,1 0 0,-4 5 1,-3 4-114,-35 48-1260,4-2-2033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35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30 22989,'0'0'6417,"-7"-5"-5881,-22-14-257,22 14 223,5 5-362,2 0-138,0 0 0,0 0-1,-1 0 1,1 0 0,0 0-1,0 0 1,-1 0 0,1 0 0,0 0-1,-1 0 1,1 0 0,0 0-1,0 0 1,-1 0 0,1 0 0,0 0-1,-1 0 1,1 0 0,0 0 0,0 0-1,-1 0 1,1 1 0,0-1-1,0 0 1,0 0 0,-1 0 0,1 1-1,0-1 1,0 0 0,0 0-1,-1 0 1,1 1 0,0-1 0,0 0-1,0 0 1,0 1 0,0-1-1,0 0 1,-1 1 0,-5 37 21,1 1 0,0 57 1,3-52-14,2 381 23,7-357 5,1 54-336,-8-122 202,0 1 0,0 0 0,0 0 0,0-1 0,-1 1 0,1 0 0,0 0 0,0-1 0,-1 1 0,1 0 0,0-1 0,-1 1 0,1 0 0,0-1 0,-1 1 0,1 0 0,-1-1 0,1 1 0,-1-1 0,1 1 0,-1-1 0,0 1 0,1-1 0,-1 1 0,0-1 0,1 0 0,-1 1 0,0-1 0,1 0 0,-1 0 0,-1 1 0,-16 1-6813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3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30 30302,'0'0'559,"11"-5"-759,6-1 200,-1 1 1,1 1-1,0 1 0,0 0 0,1 1 0,-1 1 0,0 0 0,32 4 1,-20 2 4,-1 1 0,1 1 0,-1 1 1,0 2-1,-1 1 0,0 1 0,-1 1 0,-1 1 1,0 2-1,-1 0 0,0 2 0,-1 0 1,27 30-1,-42-38 2,0 0 0,-1 1 0,0-1-1,0 2 1,-1-1 0,0 1 0,-1 0 0,-1 0 0,0 0 0,4 22 0,-4-4 29,-1 0 0,-2 1 1,-2 40-1,-1-51-10,-1-1-1,-1-1 1,0 1-1,-1-1 0,-1 1 1,-1-1-1,0-1 1,-2 0-1,-19 32 0,1-11 28,0-2-1,-3-1 0,-36 34 0,24-29-11,-2-2 0,-61 41 0,73-57-32,-2-2 0,0-2 1,-1-1-1,-50 17 0,64-28-3,0-1 0,-1 0 0,0-1 0,0-2-1,-35 0 1,54-1-13,0-1 0,0 0-1,-1-1 1,1 1 0,0-1-1,0 1 1,0-1 0,0 0 0,0 0-1,0 0 1,-3-2 0,4 2-17,1-1 1,-1 1-1,1 0 1,-1-1-1,1 0 1,0 1-1,0-1 1,0 1-1,0-1 1,0 0-1,0 0 1,0 0-1,1 1 1,-1-1-1,1 0 1,-1 0-1,1 0 1,0 0-1,-1-2 1,1-2-156,-1 0 0,1 0 0,0 0 0,1 0 1,0 1-1,-1-1 0,2 0 0,-1 0 0,1 1 0,0-1 1,2-5-1,19-22-3145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3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95 169 30431,'0'0'846,"-13"13"-892,-3 3 33,-21 26 0,35-39 10,0 1-1,0-1 1,1 1-1,-1-1 1,1 1-1,-1 0 1,1 0-1,0-1 1,1 1 0,-1 0-1,1 0 1,-1 0-1,1 0 1,0 0-1,1 0 1,0 5-1,0 8-15,-1-2-1,-1-5-16,1 0 1,0 0-1,0 0 0,1 0 1,1 0-1,0 0 0,0-1 1,0 1-1,1-1 0,9 19 1,-6-18-64,1 0 1,0-1 0,0 1 0,1-2 0,1 1 0,-1-1 0,1 0-1,12 7 1,-17-11-35,1-2 0,0 1-1,0 0 1,0-1 0,0 0-1,0 0 1,0 0 0,1-1-1,-1 0 1,1 0 0,-1 0-1,1-1 1,-1 0-1,1 0 1,-1 0 0,1-1-1,-1 1 1,1-1 0,-1-1-1,6-1 1,-7 1 129,1-1 0,-1 0-1,1 0 1,-1 0 0,0-1-1,0 1 1,0-1 0,-1 0-1,0 0 1,1 0 0,-1-1 0,0 1-1,-1-1 1,1 1 0,-1-1-1,0 0 1,1-6 0,5-11 81,-2-1 0,6-34 1,-8 32 143,-1 0 1,-1-1 0,-1 1-1,-1 0 1,-5-42-1,2 56-112,0 1-1,0 0 0,-1 1 0,0-1 0,-1 1 0,0-1 1,0 1-1,-1 1 0,0-1 0,-1 1 0,0 0 1,0 0-1,0 1 0,-1 0 0,0 1 0,-10-6 0,9 5-27,-1 1 0,0 1 0,-1-1 0,1 2 0,-1 0 0,0 0 0,0 1 0,0 0 0,-1 1 0,1 0-1,-1 0 1,1 2 0,-1-1 0,-14 3 0,24-2-83,0 0 1,0 1-1,0-1 0,1 1 0,-1 0 0,0-1 1,0 1-1,0 0 0,1 0 0,-1 0 0,0 0 1,1 1-1,-1-1 0,1 0 0,-1 1 0,1-1 1,0 1-1,-2 2 0,1-1-3,0 1-1,0-1 1,1 1 0,0 0-1,0-1 1,0 1 0,0 0-1,0-1 1,1 7-1,-1-4-2,1 0 0,0 0 0,1 0 0,0 0-1,0 0 1,0-1 0,0 1 0,1 0-1,0 0 1,0-1 0,1 1 0,-1-1 0,5 5-1,6 5 7,0-1-1,1-1 1,1 0-1,0-1 1,1 0-1,0-2 1,20 11-1,-8-7-3,0-2-1,0 0 1,57 13 0,-37-17-146,0-2 0,-1-3 1,2-1-1,62-7 0,-70-2-1448,-10-4-3524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3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 28318,'0'0'2157,"-1"-2"-2064,0 6-122,4 4 46,0 0 0,0 0 0,1-1 0,0 1 0,0-1 0,1 0 0,8 10 0,5 9 48,8 15 8,3-1-1,1-1 1,67 66 0,-88-97-71,0-1 1,0-1 0,1 1-1,19 9 1,-25-14-2,0-1 1,1 1 0,-1 0-1,1-1 1,-1 0-1,1 0 1,-1 0 0,1-1-1,-1 0 1,1 0 0,-1 0-1,1 0 1,0 0-1,8-3 1,-11 2 0,1 0 1,-1-1-1,0 1 1,1-1-1,-1 1 1,0-1-1,0 0 1,0 0-1,0 0 1,0 0-1,-1 0 1,3-4-1,17-32 0,-13 22-1,0 1 0,120-212-92,-126 224-37,0-1 0,0 0 0,0 1-1,1 0 1,0-1 0,-1 1-1,1 0 1,0 1 0,1-1 0,-1 0-1,0 1 1,1 0 0,-1 0 0,1 0-1,0 0 1,8-2 0,1 0-2371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37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29726,'0'0'1654,"-8"29"-1609,-21 94-26,26-103-13,0 0 0,2 0 0,0 0-1,1 0 1,1 0 0,0 0 0,2 0 0,1 0 0,0 0 0,11 29-1,-6-16-2,-7-28-9,-2-2-12,1 0 0,-1 0 0,1-1 0,0 1 0,0 0-1,0-1 1,0 1 0,0-1 0,1 1 0,-1-1 0,1 0 0,0 1 0,-1-1-1,4 3 1,-4-6-32,0 1 0,-1 0 0,1-1 0,0 1 0,0 0 0,-1-1 0,1 1 0,0-1 0,-1 1-1,1-1 1,-1 0 0,1 1 0,0-1 0,-1 1 0,1-1 0,-1 0 0,0 0 0,1 1 0,-1-1 0,1 0-1,-1 0 1,0 1 0,0-1 0,1-1 0,7-30-2317,-1-11-1770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3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30839,'0'0'624,"21"-26"-2233,5 19-1215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3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29614,'0'0'1609,"-3"24"-1712,-5 77 110,8-97-9,0 0 0,0 0 1,1 0-1,-1 0 0,1 0 0,0 0 1,0 0-1,1 0 0,-1 0 1,1-1-1,0 1 0,0 0 0,0-1 1,0 0-1,0 1 0,1-1 1,0 0-1,0 0 0,4 3 0,2 4-13,13 12-41,24 21 0,-39-37 24,1-1 0,-1 0 0,1 0 0,0 0 0,0-1 0,1 0 0,-1 0 0,11 2 0,-18-6 28,0 1-1,0-1 1,0 0 0,0 1-1,0-1 1,0 0-1,0 0 1,0 0-1,0 0 1,0 0 0,0 0-1,0 0 1,0-1-1,0 1 1,0 0-1,0 0 1,0-1 0,0 1-1,-1-1 1,1 1-1,0 0 1,0-1-1,0 0 1,0 1 0,-1-1-1,1 0 1,0 1-1,0-1 1,-1 0-1,1 0 1,-1 1 0,1-1-1,-1 0 1,1 0-1,-1 0 1,1-2-1,1-2 32,-2-1 0,1 1 1,0-1-1,-1 1 0,-1-10 0,1 1-27,0-9 46,0 4 94,-3-34 1,2 47-115,0 0 0,-1 0 1,0 0-1,0 0 1,0 0-1,0 0 0,-1 0 1,0 1-1,-5-8 1,4 8-20,0 0 1,1 0 0,-2 0 0,1 0 0,-1 1-1,1 0 1,-1 0 0,0 0 0,-1 0-1,1 1 1,0 0 0,-1 0 0,0 0 0,0 1-1,0 0 1,0 0 0,0 1 0,0-1-1,-1 1 1,1 1 0,0-1 0,0 1 0,-12 1-1,14 0-35,1 0 0,0 1 0,0-1-1,0 1 1,0 0 0,0-1 0,0 1-1,0 1 1,1-1 0,-1 0-1,1 1 1,0-1 0,-1 1 0,1 0-1,0-1 1,1 1 0,-1 0 0,0 0-1,-1 6 1,-2 1-97,-21 38-822,7-2-1023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3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31159,'0'0'360,"0"22"-303,0 235 11,0-228-58,3-1 0,0 1-1,2-1 1,9 32 0,42 106 27,0-3-55,-11 14-902,-29-104-1258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8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560 1 30150,'0'0'393,"-14"26"-231,-88 185 144,18-30 63,-141 226 0,187-350-329,10-17-31,-28 55 0,44-63-300,12-30-181,1-2-807,5 0-1848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3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742 1 30727,'0'0'190,"-30"23"-544,-91 78 352,118-98 1,1-1 0,-1 1 0,0-1-1,1 1 1,0 0 0,0 0 0,0 0 0,0 0-1,0 0 1,0 0 0,1 1 0,0-1 0,0 1-1,-1-1 1,2 1 0,-1-1 0,0 1 0,1 5 0,-2 32-11,7 58 0,-3-80 11,2 0 0,0 0 0,1 0 0,0-1 0,11 23 0,8 8-5,-8-14-1,19 52 0,-31-74 8,-1 1-1,0-1 1,-1 0-1,0 1 1,-1-1-1,-1 1 1,-2 26-1,0-33 5,0 1-1,0-1 1,-1 1-1,0-1 1,0 0-1,0 0 1,-1-1-1,0 1 0,-1-1 1,0 1-1,0-1 1,-10 9-1,-8 6 39,-45 32-1,65-51-37,-21 16 38,-1-1 0,-1-2 0,0-1 0,-1 0 0,-1-2 0,0-2-1,0 0 1,-1-2 0,0-1 0,-1-1 0,-53 3 0,71-9-7,1 1 3,1-1-1,-1 0 1,1 0 0,-1-1-1,-17-5 1,25 5-36,0 0-1,0 0 0,0-1 0,0 1 1,0-1-1,1 0 0,-1 0 1,0 0-1,1 0 0,-1-1 1,1 1-1,0-1 0,0 1 1,0-1-1,0 0 0,0 0 1,1 0-1,-1 0 0,1 0 0,0 0 1,0 0-1,-1-4 0,-1-5-22,1 1-1,0-1 0,1 0 1,0-1-1,1 1 1,1 0-1,0 0 0,0 0 1,1 0-1,0 0 0,1 1 1,1-1-1,0 1 0,10-21 1,7-7-103,2 0 0,47-59 1,-36 53-31,-19 23 86,23-29-88,47-87 0,-81 130 180,0-1-1,-1 0 1,-1 0-1,1 0 0,-1-1 1,-1 1-1,0-1 1,0 1-1,-2-17 1,1 25-13,0 0 0,0 0 1,0 0-1,0 0 1,-1 0-1,1 0 0,0 0 1,-1 0-1,1 0 1,-1 0-1,1 0 0,-1 0 1,1 0-1,-1 1 1,0-1-1,1 0 0,-1 0 1,0 0-1,0 1 1,0-1-1,0 1 0,0-2 1,-3 1 23,1-1 0,-1 0 0,1 1 0,-1 0 0,1 0 0,-7-1 0,-6 0 61,0 0 1,-19 1-1,30 2-89,2-2-7,0 1 0,0 1 1,0-1-1,0 0 0,0 1 0,0 0 0,0 0 0,0 0 1,1 0-1,-1 0 0,0 0 0,0 1 0,1-1 1,-1 1-1,1 0 0,-1 0 0,-2 3 0,2-2-1,0 1-1,1 0 0,-1 0 0,1 0 1,0 0-1,0 0 0,0 0 0,1 1 1,-1-1-1,0 7 0,0 6-4,0-1 1,1 1-1,1-1 1,1 1-1,4 23 0,-3-29 3,1 1-1,0-1 1,1 0-1,1 0 1,-1 0-1,2-1 1,0 0-1,0 0 1,0 0-1,16 16 1,-4-6-3,1-1 0,1-1 0,36 26 1,-34-30 4,-1-2 1,1 0 0,1-1-1,47 15 1,100 16-70,-34-11-631,-77-12-419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4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670 0 28750,'0'0'1366,"-35"1"-1101,-115 8-22,136-8-205,0 1 0,1 0 0,-1 1 0,1 1 0,0 0 0,-1 1 0,-21 12 0,11-6 29,-8 4 44,2 1 0,0 1 0,-39 30 0,55-36-96,1 1 0,-1 1 0,2 0 0,0 1 0,1 0 0,0 0 0,1 2-1,-11 20 1,11-15-11,2 0 0,0 1-1,2-1 1,0 2 0,1-1-1,2 0 1,0 1 0,0 45-1,4-49-3,1-1 0,0 1-1,1 0 1,1-1 0,0 0-1,2 0 1,0 0 0,1-1 0,1 0-1,1 0 1,13 20 0,-6-14-10,2 0 0,1-1 0,1-1 0,1-1 1,0-1-1,1-1 0,2-1 0,-1 0 0,2-2 0,0-1 0,1-1 1,0-1-1,1-2 0,0 0 0,1-2 0,0-1 0,0-1 1,1-1-1,-1-2 0,31 0 0,13-3-139,-71 0 148,0 0 1,0-1 0,0 1-1,-1 0 1,1-1 0,0 1-1,0-1 1,-1 1-1,1-1 1,0 1 0,-1-1-1,1 1 1,-1-1 0,1 0-1,0 1 1,-1-1 0,0 0-1,1 0 1,-1 1-1,1-1 1,-1 0 0,0 0-1,1 0 1,-1 1 0,0-1-1,0 0 1,0 0 0,0 0-1,0 0 1,0 0-1,0 1 1,0-1 0,0 0-1,0 0 1,0 0 0,-1-1-1,1-2 10,-1 0 0,1 0 0,-1 0 0,0 0-1,0 1 1,0-1 0,-3-5 0,-6-3-2,0-1-1,-1 2 1,0 0 0,-1 0-1,0 1 1,-1 0 0,-20-11-1,-7-2 12,-2 3 0,-77-29 0,78 33-2,34 12-84,15 2 17,19 1 4,-22 1 47,57 1-8,107-3 25,-129-1-4,-1-2 0,51-12 0,-63 10-26,-13 3-39,0 1 0,0 0-1,0 1 1,17-1 0,-20 4-1169,-9 4-1795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4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94 195 31287,'0'0'309,"-16"0"-229,-46-2-69,46 1-89,16 5 33,1 5 43,1 1-1,0 0 1,0-1-1,1 0 1,0 1 0,1-1-1,-1-1 1,2 1-1,0 0 1,0-1 0,0 0-1,9 10 1,4 4 1,1-1-1,0-1 1,26 20 0,-34-32-15,1 0-1,0 0 1,0-1-1,0-1 0,1 0 1,0 0-1,0-1 1,0-1-1,1-1 1,-1 1-1,1-2 1,0 0-1,0-1 1,0 0-1,0-1 1,0-1-1,19-2 1,-28 1 13,0 1-1,0 0 1,0-1 0,-1 0 0,1 0 0,-1-1 0,1 1 0,-1-1 0,0 0-1,0 0 1,0-1 0,0 1 0,0-1 0,-1 1 0,1-1 0,-1-1 0,0 1-1,-1 0 1,1-1 0,-1 1 0,0-1 0,0 1 0,0-1 0,0 0 0,0-6 0,3-12 9,-1 0 1,-2 0-1,0 0 1,-1-27 0,-2 42 10,0 0 1,-1-1 0,1 1-1,-2 0 1,1 0 0,-1 0-1,0 0 1,-1 1 0,0-1-1,0 1 1,0 0 0,-1 0-1,0 0 1,-1 1 0,1 0-1,-11-9 1,-3-1 9,0 1 0,0 0 1,-1 2-1,-36-18 0,45 26-27,-1 0 1,0 1 0,0 0-1,0 0 1,0 2 0,-1-1-1,1 1 1,-1 1 0,-15 1-1,24 0-11,-1 0-1,1 1 1,0 0-1,-1-1 1,1 2-1,0-1 1,0 0-1,0 1 1,0 0-1,0 0 1,0 0-1,0 1 1,0-1-1,1 1 1,-1 0-1,1 0 1,0 0-1,0 0 1,0 1-1,0-1 1,1 1-1,-1-1 1,1 1-1,-3 7 1,-2 5-105,0 2 1,2-1 0,-1 1 0,-3 26-1,-3 36-952,9-12-1627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4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24965,'0'0'6556,"1"-3"-6553,4 10-59,9 28 51,-1 0 0,17 74 0,-7-21 9,-14-51 6,-7-26-7,1 0 0,0 0 0,0 0 0,7 12-1,-10-23-10,0 1-1,0-1 1,0 0 0,0 0-1,0 0 1,0 1-1,0-1 1,0 0-1,0 0 1,0 0-1,-1 1 1,1-1-1,0 0 1,0 0-1,0 0 1,0 0-1,0 0 1,0 1 0,-1-1-1,1 0 1,0 0-1,0 0 1,0 0-1,0 0 1,-1 0-1,1 0 1,0 0-1,0 1 1,0-1-1,-1 0 1,1 0 0,0 0-1,0 0 1,0 0-1,-1 0 1,1 0-1,0 0 1,0 0-1,0 0 1,-1 0-1,1 0 1,0-1-1,0 1 1,0 0-1,-1 0 1,1 0 0,0 0-1,-2 0-86,-15 1-1335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4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28558,'0'0'2753,"4"0"-2605,-2 0-148,0 1-1,0 0 1,0-1 0,0 1 0,0 0 0,0 0 0,0 0-1,0 1 1,-1-1 0,1 0 0,0 1 0,-1-1 0,1 1 0,-1-1-1,0 1 1,1 0 0,-1 0 0,0-1 0,0 1 0,1 3-1,24 52 15,-22-46-8,25 67 38,-3 0 1,-3 2-1,-4 0 1,14 131-1,-15 160-289,-18-371 210,0 0-1,0 1 1,0-1 0,0 0 0,0 0-1,0 0 1,0 1 0,0-1-1,0 0 1,-1 0 0,1 1-1,0-1 1,0 0 0,0 0 0,0 0-1,0 1 1,0-1 0,0 0-1,-1 0 1,1 0 0,0 0-1,0 1 1,0-1 0,0 0-1,-1 0 1,1 0 0,0 0 0,0 0-1,0 0 1,-1 0 0,1 1-1,0-1 1,0 0 0,-1 0-1,1 0 1,-10 0-2300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4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29070,'0'0'2311,"2"1"-2171,-1 0-137,1 0 0,-1 0 0,0 0 0,0-1 0,0 1 0,0 1 0,0-1 0,0 0 0,0 0 0,0 0 0,0 0 0,0 1 0,-1-1-1,1 0 1,-1 1 0,2 1 0,5 28 60,-3-12-17,81 249 79,-67-236-373,-18-31-81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4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30607,'0'0'712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4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29990,'0'0'1239,"-19"21"-1143,-54 73-78,69-88-19,1 0-1,-1 0 1,1 1 0,1-1 0,-1 1 0,1 0 0,0 0 0,1 0-1,-1 0 1,2 0 0,-1 0 0,1 0 0,0 11 0,0 3-7,-1 3-27,0-1 4,0 0 1,2-1-1,0 1 0,7 35 1,-7-53-21,1 0 1,-1 0 0,1-1-1,0 1 1,0 0-1,0-1 1,0 1 0,1-1-1,0 0 1,0 0-1,0 0 1,0 0 0,1 0-1,-1-1 1,1 0 0,0 0-1,0 0 1,0 0-1,1 0 1,-1-1 0,1 1-1,-1-1 1,1-1-1,0 1 1,0-1 0,7 2-1,-9-3-78,0 1-1,1-1 1,-1 0-1,0 0 1,0 0-1,0-1 1,0 1-1,1-1 1,-1 0-1,0 0 1,0 0-1,0 0 1,-1 0-1,1-1 1,0 1-1,5-4 0,-2 0-660,-1 0 0,1-1-1,-1 1 1,0-1 0,7-11-1,15-27-9944</inkml:trace>
  <inkml:trace contextRef="#ctx0" brushRef="#br0" timeOffset="1">248 127 14803,'0'0'16788,"-24"-8"-16712,-70-23-64,72 29-13,22 2 1,0 0 0,-1 1 0,1-1-1,0 0 1,0 0 0,-1 0 0,1 0 0,0 1 0,0-1 0,0 0-1,-1 0 1,1 0 0,0 1 0,0-1 0,0 0 0,0 0-1,0 1 1,-1-1 0,1 0 0,0 1 0,0-1 0,0 0-1,0 0 1,0 1 0,0-1 0,0 0 0,0 1 0,0-1-1,-1 9-8,0 1-1,0-1 0,1 0 0,0 1 0,1-1 0,0 0 0,1 0 1,-1 1-1,2-1 0,-1 0 0,1-1 0,1 1 0,0 0 0,0-1 1,0 0-1,1 0 0,10 13 0,-6-11-23,0 0-1,1-1 1,0 0-1,0 0 1,1-1 0,0 0-1,0-1 1,1 0-1,0-1 1,0 0-1,0-1 1,1-1 0,0 0-1,0 0 1,0-1-1,14 1 1,31-3-622,-18-3-4106,0-6-14382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4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29062,'0'0'2447,"4"7"-2512,14 37 56,-2 2 1,18 84-1,-31-116 8,50 235 79,31 118-77,-75-343-46,-7-20-203,-1 0-1,1 0 0,-1 1 1,0-1-1,0 0 1,0 1-1,0 4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4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30871,'0'0'608,"238"-85"-608,-170 66-40,-6 3-16,-5-4-176,1-6-368,-15 0-1009,-10 7-7857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21525,'0'0'8048,"-9"9"-7684,3-4-331,1 0 0,0 0 0,0 0 0,1 1 1,-1-1-1,1 1 0,1 1 0,-1-1 0,1 0 0,0 1 0,0 0 0,1-1 0,0 1 0,0 0 0,-1 10 1,-3 61 245,2-1 1,8 79-1,-2-127-235,1-1-1,8 32 1,-7-45-40,0 0-1,1 0 1,0-1 0,2 1 0,11 19 0,-18-33-58,1 0 0,0 0 1,0 0-1,0 0 1,0 0-1,0 0 0,0 0 1,0 0-1,0-1 0,0 1 1,1 0-1,-1 0 0,0-1 1,0 1-1,1-1 1,-1 0-1,0 1 0,1-1 1,-1 0-1,0 0 0,1 1 1,-1-1-1,1 0 0,-1 0 1,0-1-1,1 1 1,-1 0-1,0 0 0,1-1 1,-1 1-1,2-1 0,8-7-2778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3:4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30206,'0'0'1141,"5"37"-984,37 261 39,66 250-147,-79-462-50,-29-85-1,0-1 1,0 1-1,0-1 0,1 0 0,-1 1 0,0-1 0,1 1 1,-1-1-1,0 1 0,1-1 0,-1 0 0,0 1 1,1-1-1,-1 0 0,1 1 0,-1-1 0,1 0 1,-1 0-1,1 0 0,-1 1 0,1-1 0,-1 0 1,1 0-1,-1 0 0,1 0 0,-1 0 0,1 0 1,-1 0-1,1 0 0,-1 0 0,1 0 0,-1 0 1,1 0-1,1-1-11,0 1 1,-1-1-1,1 1 1,-1-1 0,1 0-1,0 0 1,-1 0-1,0 0 1,1 0-1,-1 0 1,2-1-1,12-15-138,22-32-1,15-17-109,-47 60 247,1-1 1,1 1 0,0 1 0,-1 0 0,2 0 0,-1 0 0,11-5 0,-11 8 42,0 0-1,0 1 1,0-1 0,0 2 0,1-1 0,-1 1-1,1 0 1,8 1 0,7 0 57,-19-1-73,0 1 0,0-1 1,0 1-1,0 0 0,0 0 0,-1 1 0,1-1 0,0 1 0,-1 0 0,0 0 0,1 0 0,-1 0 0,0 1 0,0-1 0,5 6 0,3 4 34,-1 0-1,14 23 0,-1 4-8,-3 1 0,-1 1-1,-2 0 1,-1 2-1,16 74 1,-29-101-161,-1 1-1,0-1 1,-2 28 0,0-40-52,0 5-1490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0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19412,'0'0'8825,"1"5"-8133,1 44 765,-3 57 0,-1-25-1236,2-48-173,-1 33-8,3 0-1,18 112 1,13-22-15,-5-34-18,21 218 1,-46-284-6,2 0-1,2-1 1,3 0-1,18 56 1,17 33 1,-6 2-1,26 203 1,-63-335-2,37 324 11,-21 3 24,-8 5-14,-2-123-14,-25 336 17,-21 342 6,36-802-30,-24 531 3,0 3 0,7-95 11,1 26 2,16-349-15,-10 412 11,7-43-12,7-337-1,5 60 4,0-1 0,-1 1597-20,-7-1855 9,-3 0 1,-15 74-1,-34 92-46,3-14-18,40-151 42,2 0 1,-1 55 0,9-60-523,0-13-1262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1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60 29262,'0'0'2109,"-1"-8"-1903,-2-3-138,2 6 15,0 0 0,0-1 0,0 1 1,1 0-1,0-9 0,-1 14-44,1 0-38,0 0 0,-1 1 0,1-1 0,0 0 0,0 0 0,-1 1 0,1-1 0,0 0 0,0 0 0,0 1 0,0-1 0,-1 0 0,1 0 0,0 1 0,0-1 0,0 0 0,0 1 0,0-1 0,0 0 0,0 1 1,0-1-1,0 0 0,0 1 0,0-1 0,0 0 0,0 1 0,0-1 0,0 0 0,0 1 0,1 1 0,-2 33-1,3-1 0,1 1 0,13 63 0,-11-79 0,-2-5 0,0 0 0,1 0 0,1 0 1,0 0-1,1-1 0,1 0 0,11 19 0,-18-32 1,1 0 0,-1 1 0,0-1 0,0 0 0,0 0 0,1 0 0,-1 0 0,0 0 0,0 1 0,0-1 0,1 0 0,-1 0 0,0 0 0,0 0 0,1 0 0,-1 0 0,0 0 0,0 0 0,1 0 1,-1 0-1,0 0 0,0 0 0,1 0 0,-1 0 0,0 0 0,0 0 0,0 0 0,1 0 0,-1 0 0,0 0 0,0 0 0,1-1 0,-1 1 0,0 0 0,0 0 0,0 0 0,1 0 0,-1 0 0,0-1 0,0 1 0,0 0 0,0 0 0,1 0 0,-1-1 0,0 1 0,0 0 0,0 0 0,0-1 0,0 1 0,0 0 0,0 0 0,0 0 0,0-1 0,0 1 0,0 0 0,0 0 0,0-1 0,0 1 0,5-20 6,-4 17-4,4-16-10,0 1 1,2-1 0,0 1 0,1 0-1,13-19 1,-17 30 2,0 0 0,1 1 0,0-1 0,0 1 0,0 1 0,1-1-1,0 1 1,0 0 0,0 0 0,1 0 0,0 1 0,0 0 0,0 0 0,0 1 0,13-4 0,-16 6 3,0-1 0,0 2 1,1-1-1,-1 0 0,0 1 0,1-1 1,-1 1-1,0 0 0,1 1 0,-1-1 1,0 1-1,1 0 0,-1 0 0,0 0 1,0 1-1,0-1 0,0 1 0,0 0 1,0 0-1,0 1 0,-1-1 0,1 1 1,-1 0-1,1-1 0,-1 1 0,0 1 0,0-1 1,-1 0-1,4 6 0,7 10 10,0 1 0,-1 0 0,-2 0 0,0 2 0,-1-1 0,10 37 0,-17-50-137,-1-1 0,1 0 1,-2 1-1,1 14 0,-1-17-1546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1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149 121 30903,'0'0'1006,"1"8"-980,2 4-16,0-1 0,0 1 0,1-1 0,0 1 0,1-1 0,0 0 0,1-1 0,8 13 0,-10-17-8,1-1 0,-1 0 0,1 0 0,0-1 0,0 0 0,1 1 0,-1-2 0,1 1 0,0-1 0,0 1 0,0-2 0,0 1 0,1-1 0,-1 0 0,1 0 0,-1-1 0,11 2 1,-13-3-3,54 3 15,-54-3-14,-1-1 1,0 1 0,0 0-1,1-1 1,-1 0-1,0 1 1,0-1 0,0-1-1,0 1 1,0 0 0,0-1-1,0 1 1,-1-1 0,6-4 0,-4 1 2,1-1 0,-1 1 0,0-1 1,-1 0-1,1 0 0,-1 0 1,-1-1-1,1 1 0,-1-1 1,0 1-1,0-1 0,0-9 1,0-5 14,-1 0 0,-3-36 0,2 53-14,-1 0 1,0 0-1,0 0 1,-1 0 0,1 0-1,-1 0 1,0 1-1,0-1 1,0 1-1,0-1 1,-1 1-1,0 0 1,1 0-1,-1 0 1,0 0 0,0 0-1,-1 1 1,1-1-1,0 1 1,-8-3-1,3 0 0,-1 1-1,0 0 0,0 1 0,0 0 1,0 0-1,-1 1 0,-18-2 1,16 3-10,-1 1-1,0 0 1,1 1 0,-13 3 0,18-3-2,0 1 0,0 0 0,1 1 0,-1 0 0,1 0 0,0 0-1,0 0 1,-10 9 0,-8 8-171,1 2 0,0 1-1,2 0 1,1 2 0,-30 46 0,36-48-927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1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29814,'0'0'1646,"0"5"-1517,0 27-41,1 1-1,8 43 0,-8-68-75,0 0 0,1 0-1,0 0 1,1 0 0,0-1 0,0 1-1,0-1 1,1 0 0,0 1-1,1-2 1,0 1 0,0 0 0,0-1-1,1 0 1,10 8 0,-13-11-14,1-1-1,1-1 1,-1 1 0,0 0 0,0-1 0,1 0-1,-1 0 1,0 0 0,1-1 0,-1 1-1,1-1 1,-1 0 0,1 0 0,4-1 0,-2 0-3,-1 0 1,0 0 0,0-1 0,0 0 0,0 0 0,0 0 0,0-1-1,-1 0 1,8-4 0,6-9-20,-1-1-1,20-22 1,11-10 48,-49 49-22,0 0-1,0-1 1,0 1 0,0 0-1,1 0 1,-1 0 0,0 0 0,0 0-1,0 0 1,0 0 0,0 0-1,1 0 1,-1-1 0,0 1 0,0 0-1,0 0 1,0 0 0,1 0-1,-1 0 1,0 0 0,0 0 0,0 0-1,0 0 1,1 0 0,-1 0-1,0 0 1,0 0 0,0 0 0,0 0-1,1 1 1,-1-1 0,0 0-1,0 0 1,0 0 0,0 0 0,0 0-1,1 0 1,-1 0 0,0 0-1,0 0 1,0 1 0,0-1 0,0 0-1,0 0 1,0 0 0,0 0-1,1 0 1,-1 1 0,0-1 0,0 0-1,0 0 1,0 0 0,0 0-1,0 1 1,0-1 0,19 52 94,-13-33-83,0-1 0,2 1 0,0-2 0,14 22 0,-16-30-12,1 0-1,1 0 0,-1-1 1,1 0-1,1-1 1,0 1-1,0-2 0,0 1 1,0-1-1,1-1 1,0 0-1,13 5 0,-17-8 2,0 0-1,0 0 0,0-1 0,0 0 0,1 0 0,-1 0 1,0-1-1,1 0 0,-1 0 0,0-1 0,0 0 0,1 0 1,-1 0-1,0-1 0,0 1 0,0-2 0,0 1 0,0-1 1,-1 1-1,1-2 0,-1 1 0,10-8 0,-6 3 4,1-1-1,-1 0 0,-1-1 1,0 0-1,0 0 0,-1-1 1,0 0-1,-1 0 0,0 0 1,-1-1-1,0 0 0,-1 0 1,0-1-1,-1 1 0,0-1 1,-1 1-1,0-1 1,-1-14-1,-1 22 0,0-1 1,0 1-1,0 0 1,-1-1-1,0 1 0,0 0 1,0 0-1,-1 0 1,0 0-1,0 0 0,0 0 1,0 1-1,-1-1 1,0 0-1,-4-4 1,4 4-40,1 4-5,1-1 0,-1 0 0,1 0 0,0 0 0,0 0 0,0 0 0,0 0 0,0 0 0,0 0 0,0 0 0,1-1 0,-2-3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1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30695,'0'0'1232,"35"13"-1632,-20 3-128,-3 0-433,-3 0-18131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1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31799,'0'0'688,"6"2"-920,9 9-72,-6-3-1625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1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39 28046,'0'0'3189,"1"-3"-2975,1-7-151,-2 9-22,1 0 0,-1 0 0,0 0 1,0-1-1,1 1 0,-1 0 0,0 0 0,0-1 1,0 1-1,0 0 0,-1 0 0,1-3 0,-1 4-36,0-1 1,0 0-1,1 1 0,-1-1 0,0 1 0,0-1 0,0 1 0,1-1 1,-1 1-1,0-1 0,0 1 0,0 0 0,0 0 0,0-1 0,0 1 1,0 0-1,0 0 0,0 0 0,0 0 0,0 0 0,0 0 0,-1 1 1,-17-2-25,-5 1 7,0 0 0,0 2 1,-26 5-1,43-6 11,1 0 0,0 1-1,0 0 1,0 0 0,0 1 0,1-1 0,-1 1 0,0 1-1,1-1 1,0 1 0,0 0 0,0 0 0,0 0 0,1 1 0,0 0-1,-7 9 1,9-9-2,0 0 0,1-1-1,0 1 1,0 0 0,0 0-1,0 0 1,1 0 0,0 0-1,0-1 1,1 10 0,0 4-2,0-15 5,-1 0 0,1-1 0,0 1 1,0 0-1,0-1 0,0 1 0,0-1 0,0 0 1,1 1-1,-1-1 0,1 0 0,0 0 0,0 0 1,-1 0-1,1 0 0,1 0 0,-1-1 0,0 1 1,0-1-1,1 1 0,2 0 0,9 6 3,1-1 0,19 6-1,-29-11-1,53 18 1,-30-11-3,1 1-1,-1 1 1,-1 2 0,0 0 0,30 21 0,-55-32 7,1 0 1,-1 1-1,1-1 1,-1 1-1,0 0 1,1 0 0,-1-1-1,-1 1 1,1 0-1,0 1 1,0 2-1,-1-5-2,-1 1-1,1-1 0,-1 0 1,0 1-1,1-1 0,-1 0 1,0 1-1,0-1 0,0 0 1,0 1-1,0-1 1,-1 0-1,1 1 0,0-1 1,0 0-1,-1 1 0,1-1 1,-1 0-1,1 0 1,-1 1-1,0-1 0,0 0 1,1 0-1,-1 0 0,0 0 1,0 0-1,0 0 0,0 0 1,0 0-1,-2 1 1,-8 5 13,0-1 1,-1-1 0,1 1 0,-1-2 0,0 0 0,-25 5 0,11-5-11,0-1 0,-37 0 0,54-4-6,1 0-1,0-1 1,0 0-1,0 0 0,0 0 1,0-1-1,0-1 1,0 1-1,1-1 1,0 0-1,0-1 0,-9-7 1,-31-17-79,31 25-433,13 4-715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1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29 30719,'0'0'1064,"-10"-4"-971,-36-14-34,43 17-45,-1 0 1,0 0 0,1 0-1,-1 0 1,1 0 0,-1 1-1,0 0 1,0 0 0,1 0-1,-6 1 1,-6 0 29,12-1-40,0 1-1,0-1 0,1 1 1,-1 0-1,0 0 0,0 1 1,1-1-1,-1 0 1,1 1-1,-1 0 0,1-1 1,-1 1-1,1 0 0,0 0 1,0 0-1,0 1 1,0-1-1,-2 4 0,-2 3 4,0 0 0,1 0-1,-9 20 1,10-13 0,0 0 0,0 0-1,2 0 1,0 0 0,0 0 0,3 30 0,-1-38-7,0-3 0,0 0 0,1 0 0,0 1 0,0-1 1,0 0-1,1 0 0,0-1 0,0 1 0,0 0 0,0-1 0,1 1 0,0-1 1,0 0-1,0 1 0,0-1 0,1-1 0,6 7 0,-5-6 0,1 0 0,-1 0-1,1 0 1,0-1 0,0 1 0,1-1-1,-1-1 1,0 1 0,1-1 0,0-1-1,-1 1 1,1-1 0,7 0 0,2 0-63,0 0 0,-1-2 0,1 0 0,0-1 0,0 0 0,-1-1 0,0-1 0,16-6 0,11-8-817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17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70 28622,'0'0'3541,"-5"-2"-3508,-16-6-23,20 8-10,0 0 0,0 0 0,1 0 0,-1 0 0,0 0 0,0 0 0,0 0 0,1 0 0,-1 1 0,0-1 0,0 0 0,1 1 0,-1-1 0,0 0 0,1 1 0,-1-1 1,0 1-1,1-1 0,-1 1 0,1 0 0,-1-1 0,1 1 0,-1 0 0,1-1 0,-1 1 0,1 0 0,-1-1 0,1 1 0,0 0 0,0 0 0,-1-1 0,1 1 0,0 1 0,-1 1 1,-5 11 2,1 1-1,0-1 1,2 1-1,0 0 1,0 0-1,1 0 1,1 0-1,1 29 1,0-40-3,0-1 0,1 0 0,-1 1 0,1-1 0,-1 0 0,1 1 0,0-1 0,0 0 0,0 0 0,1 0 0,-1 0 0,1 0 0,0 0 0,-1 0 0,1-1 0,5 5 0,-3-3 0,0-1 0,0 0 0,0 0 0,1 0 0,0 0 0,-1-1 0,1 0 0,0 0 0,9 2 0,9 0 0,-1 0 0,1-2 0,0-1 0,23-1 0,-25 0 0,-12 0 0,0-1 0,0 0 1,0 0-1,0-1 0,0 0 1,0-1-1,0 0 0,-1 0 1,1 0-1,-1-1 0,0-1 1,0 1-1,-1-1 0,1-1 0,-1 1 1,0-1-1,0-1 0,-1 1 1,0-1-1,0 0 0,-1-1 1,0 1-1,0-1 0,0 0 1,-1 0-1,-1 0 0,1-1 0,-1 0 1,-1 1-1,1-1 0,-1 0 1,-1 0-1,0 0 0,0-13 1,-1 19 1,0 0 0,0 0 0,0-1 0,-1 1 1,1 0-1,-1 0 0,0 0 0,0 0 0,0 0 1,0 0-1,0 0 0,-1 0 0,-3-4 0,1 2 2,-1 0-1,0 1 1,0-1-1,0 1 1,-11-6 0,5 4-2,-1 0 0,1 1 0,-1 0 1,0 1-1,0 0 0,0 1 1,-24-4-1,-4 4-42,-45 1 1,77 2 28,8 0-22,0 0 1,0 0 0,-1 0-1,1 0 1,0 0 0,-1 0-1,1 0 1,0 0 0,0 0-1,-1 0 1,1 0 0,0 0 0,-1 0-1,1 0 1,0 0 0,0 1-1,-1-1 1,1 0 0,0 0-1,0 0 1,-1 0 0,1 1-1,0-1 1,0 0 0,0 0 0,0 0-1,-1 1 1,1-1 0,0 0-1,0 0 1,0 1 0,0-1-1,0 0 1,0 1 0,-1-1-1,1 0 1,0 0 0,0 1 0,0-1-1,0 0 1,0 1 0,0-1-1,0 0 1,0 0 0,0 1-1,0-1 1,1 0 0,-1 1-1,0 2-2164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38:4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31287,'0'0'192,"1"5"-1907,1 2 1627,0 0 1,0-1 0,1 1 0,0-1 0,1 1-1,-1-1 1,1 0 0,0 0 0,6 5 0,-10-10 113,1 1 1,0-1-1,-1 0 1,0 0 0,1 0-1,-1 1 1,0-1-1,0 0 1,1 1 0,-1-1-1,0 0 1,0 0-1,0 1 1,-1-1 0,1 0-1,0 1 1,0-1-1,-1 0 1,1 0 0,-1 0-1,1 1 1,-1-1-1,1 0 1,-1 0 0,0 0-1,1 0 1,-1 0-1,0 0 1,0 0 0,0 0-1,0 0 1,0 0-1,0-1 1,0 1 0,0 0-1,0-1 1,-3 2-1,-18 9-3194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58 30871,'0'0'885,"-18"23"-865,-54 72-75,69-92 45,1 0 0,0 1 0,0-1 0,0 1-1,0 0 1,0 0 0,1-1 0,0 1 0,0 0-1,-1 5 1,2-8 3,0 0-1,0 0 1,0 0-1,0 0 1,0 0-1,1 0 1,-1 0-1,0 0 1,1 0 0,-1 0-1,0 0 1,1 0-1,-1 0 1,1 0-1,-1 0 1,1 0-1,0 0 1,-1-1-1,1 1 1,0 0-1,0 0 1,1 1-1,2-1-68,0 1 0,0-1-1,1 1 1,-1-1 0,0 0-1,0-1 1,1 1 0,-1-1-1,1 0 1,4 0 0,-7 0 13,0 0 37,-1 0 1,0-1 0,0 1 0,1 0 0,-1-1-1,0 1 1,1-1 0,-1 1 0,0-1 0,0 0-1,0 1 1,0-1 0,0 0 0,0 0 0,0 0-1,0 0 1,0 0 0,0 0 0,0 0 0,-1 0 0,1 0-1,0-1 1,-1 1 0,1 0 0,-1 0 0,1-2-1,8-37-410,-6 7 348,-4-46-1,0 32 806,1 45-645,1 1-35,-1 0 0,0 0 0,0 0 1,0 0-1,1 0 0,-1 0 0,0 0 0,0 0 0,-1 0 1,1 0-1,0 0 0,0 1 0,0-1 0,-1 0 1,1 0-1,0 0 0,-1 0 0,1 0 0,-1 0 0,1 1 1,-1-1-1,1 0 0,-1 0 0,0 1 0,1-1 1,-1 0-1,0 1 0,1-1 0,-1 1 0,0-1 0,0 1 1,0-1-1,0 1 0,1-1 0,-1 1 0,0 0 1,-2-1-1,2 13-21,1-7-15,0 0 0,0-1 1,0 1-1,1 0 0,-1 0 0,1-1 1,0 1-1,1-1 0,-1 1 0,1-1 1,0 1-1,0-1 0,0 0 1,1 0-1,-1 0 0,1 0 0,0 0 1,0 0-1,0-1 0,1 0 0,5 5 1,0 0 2,1-2 1,-1 1-1,1-2 1,1 1-1,-1-1 1,20 6 0,-22-8-318,-1-1 1,1 0-1,0-1 1,0 0-1,0 0 1,0-1 0,0 1-1,0-2 1,0 1-1,14-4 1,-7-4-5781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1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25493,'0'0'6523,"11"10"-6541,26 26 30,10 11 54,75 57 0,-108-94-59,1-1 1,0 0 0,0-1 0,1-1 0,24 8 0,-33-13-22,1 0 1,-1 0 0,1-1-1,0 0 1,-1-1-1,1 0 1,0 0-1,0 0 1,0-1-1,-1 0 1,1 0-1,0-1 1,-1 0-1,10-5 1,16-12-697,-5-3-1641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18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31095,'0'0'753,"8"22"-681,25 74-28,-5 6 11,-22-76-29,1-1-1,21 47 0,-28-71-24,0-1 0,0 0 0,0 1 0,0-1 0,0 1 0,0-1-1,0 0 1,1 1 0,-1-1 0,0 1 0,0-1 0,0 0 0,1 1 0,-1-1 0,0 0 0,1 0 0,-1 1 0,0-1 0,1 0 0,-1 1 0,0-1 0,1 0 0,-1 0-1,0 0 1,1 1 0,-1-1 0,1 0 0,-1 0 0,0 0 0,1 0 0,-1 0 0,1 0 0,-1 0 0,1 0 0,-1 0 0,0 0 0,1 0 0,-1 0 0,1 0 0,-1 0 0,1 0-1,-1-1 1,0 1 0,1 0 0,-1 0 0,0 0 0,1-1 0,-1 1 0,1 0 0,-1 0 0,0-1 0,0 1 0,1 0 0,-1-1 0,1 1 0,13-23 67,-13 20-65,2-3-3,12-25 0,1 1 0,22-31 1,-32 53-3,0 1 1,0 0-1,0 0 1,1 0 0,0 1-1,0 0 1,0 0-1,1 0 1,0 1 0,0 1-1,1-1 1,15-5 0,-20 9-1,1 0 1,-1 0-1,0 0 1,1 0-1,-1 1 0,1-1 1,-1 1-1,0 1 1,1-1-1,6 2 1,-9-2 1,1 1 0,0 0 0,-1 0 0,1 1 0,-1-1 0,0 0 0,1 1 0,-1 0 0,0-1 0,0 1 0,0 0-1,0 0 1,0 0 0,0 0 0,-1 1 0,1-1 0,1 3 0,12 27 13,-2-1 0,18 62 0,-28-84-13,6 23-404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1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11 31135,'0'0'1235,"0"0"-1232,0-1 0,0 1-1,0-1 1,1 1 0,-1-1 0,0 1 0,0-1 0,0 1 0,0-1 0,0 1 0,-1-1 0,1 1 0,0 0 0,0-1 0,0 1 0,0-1 0,0 1 0,-1-1 0,1 1 0,0 0 0,0-1 0,-1 0 0,-7 1-5,-1 1 1,1 0-1,-1 0 1,1 1-1,0 0 1,0 0-1,0 1 1,0 0-1,0 0 0,1 1 1,-1 0-1,1 0 1,0 1-1,-10 8 1,12-10 0,1 0-1,0 0 1,0 1-1,0 0 1,1-1 0,-1 1-1,1 0 1,0 1-1,0-1 1,0 1 0,1-1-1,0 1 1,0 0 0,0 0-1,0 0 1,1 0-1,-1 0 1,1 0 0,1 0-1,-1 0 1,1 1-1,0-1 1,0 0 0,1 9-1,0-11 1,-1-1-1,1 1 1,0-1-1,0 1 1,0 0-1,0-1 0,1 0 1,-1 1-1,1-1 1,-1 0-1,1 1 1,0-1-1,0 0 1,0 0-1,0-1 1,3 4-1,43 24-14,-42-25 14,108 51-1,14 7-1,-108-50 3,-1 0 1,-1 0 0,0 2-1,20 19 1,-37-32 1,1 1 0,-1-1 1,0 0-1,1 1 0,-1-1 1,0 1-1,0 0 0,0-1 0,-1 1 1,1 0-1,0-1 0,-1 1 1,1 0-1,-1 0 0,1 0 0,-1-1 1,0 1-1,0 0 0,1 0 1,-1 0-1,-1 0 0,1 0 0,0 0 1,-1 2-1,0-1 2,-1 0-1,1-1 1,0 1 0,-1-1-1,0 1 1,1-1 0,-1 0-1,0 0 1,0 0 0,-1 0-1,1 0 1,0 0 0,-1 0-1,-4 2 1,-17 9 2,0-1 0,-1-1-1,0-1 1,0-1 0,-1-1 0,-1-2 0,1 0-1,-1-2 1,-50 2 0,33-6-14,42-3-167,2-2-183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22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149 209 30647,'0'0'1359,"4"-22"-1247,25-119 17,-24 95-49,-28 46-81,17 1-1,0 0 0,1 0 1,-1 0-1,1 1 0,-1-1 0,1 1 1,-1 1-1,1-1 0,0 1 1,0 0-1,1 0 0,-1 0 1,0 1-1,1 0 0,0-1 1,0 2-1,0-1 0,0 0 0,1 1 1,-5 7-1,1-1 1,0 2 0,0-1-1,1 1 1,1 0 0,0 0 0,1 1-1,-4 19 1,3 13 7,2 0-1,1 0 0,7 60 1,-1-73-3,2 1 0,2-1 0,14 43 0,-12-49-1,-2 2 0,-1-1 0,-1 1 1,-1 0-1,0 30 0,-5-58-4,0 0 1,0 0-1,0-1 1,0 1-1,0 0 0,-1 0 1,1 0-1,0 0 1,-1 0-1,1-1 0,-1 1 1,1 0-1,-1 0 1,1-1-1,-1 1 0,1 0 1,-1-1-1,0 1 1,1-1-1,-1 1 0,0-1 1,0 1-1,1-1 1,-1 1-1,0-1 0,0 1 1,0-1-1,1 0 1,-2 1-1,-29 3-240,25-4 149,-15 0-628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2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31815,'0'0'472,"92"-24"-472,-41 13 8,5 1-8,1 2 0,2 0 0,0 2-16,1 1-56,11 0-96,-14-1-160,-13 1-896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2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51 16684,'0'0'15590,"-15"19"-15578,-44 63-11,57-79-1,0 0 0,0 0 0,1 1 0,-1-1 0,1 0 0,0 0 0,0 1 0,0-1 0,0 1 0,0-1 0,1 1 0,0-1-1,-1 1 1,2-1 0,-1 1 0,0-1 0,1 1 0,0 4 0,1-3 0,0-1-1,1 1 0,-1-1 1,1 1-1,0-1 0,0 0 1,0 0-1,5 4 0,-1 0-3,1-1 0,0-1-1,0 1 1,0-1 0,1-1 0,0 0-1,0 0 1,1 0 0,0-1-1,-1-1 1,1 0 0,0 0 0,0-1-1,1 0 1,-1-1 0,0 0-1,1 0 1,13-2 0,-22 1 4,1-1 1,-1 1 0,1-1-1,-1 1 1,0-1-1,1 0 1,-1 0-1,0 0 1,0 0 0,1 0-1,-1 0 1,0-1-1,0 1 1,0-1-1,0 1 1,-1-1-1,1 0 1,0 0 0,-1 0-1,1 0 1,-1 0-1,0 0 1,0 0-1,1 0 1,-1-1 0,-1 1-1,1 0 1,1-6-1,1-4 6,-1-1 0,-1 0 0,0 1-1,-1-18 1,0 22-3,0 0 3,-1 0 1,-1 0-1,1 0 1,-1 0-1,0 1 1,-1-1-1,0 1 1,0-1-1,-1 1 1,0 0-1,0 0 1,0 1-1,-1-1 1,0 1-1,0 0 1,-1 0-1,0 1 1,0-1-1,-9-5 1,5 4-5,0 0 0,-1 1 0,1 0 1,-1 1-1,-1 0 0,1 1 0,-1 0 0,0 0 1,1 2-1,-2-1 0,1 1 0,-15 0 1,26 3-10,0-1 0,0 0 1,1 0-1,-1 1 1,0-1-1,0 0 1,0 1-1,1-1 1,-1 1-1,0-1 0,1 1 1,-1-1-1,0 1 1,1 0-1,-1-1 1,1 1-1,-1 0 1,1-1-1,-1 1 0,1 0 1,-1 0-1,1-1 1,0 1-1,-1 0 1,1 0-1,0 0 1,0 0-1,0-1 0,-1 1 1,1 0-1,0 1 1,0 0-180,0 1 1,0-1-1,0 1 1,0-1 0,0 0-1,0 1 1,1-1-1,-1 1 1,1-1-1,-1 0 1,3 4-1,11 8-6507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2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31551,'0'0'585,"6"27"-526,20 90-19,-22-97-32,0-1 1,1 0-1,1 0 0,1 0 1,1 0-1,12 20 1,-11-29 4,-5-15 17,-4-26 35,0 19-52,1-8-20,2-1 1,7-32-1,-7 42 4,0 0 0,1 0 0,0 1 0,1-1 0,0 1 0,10-14 0,-13 22 2,1-1 0,-1 1 0,1 0 0,0 0 1,0 0-1,0 0 0,0 0 0,0 1 1,1 0-1,-1-1 0,0 1 0,1 0 0,-1 1 1,1-1-1,-1 0 0,1 1 0,5 0 0,4 0 1,0 0 0,0 1 0,20 5 0,4 0-197,1-1 1,75-1-1,-64-4-1270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11 25269,'0'0'5962,"-3"-10"-5085,-4 10-872,-1 0 1,1 1-1,-1 0 0,1 1 0,-1 0 0,1 0 0,0 0 1,0 1-1,0 0 0,0 0 0,0 1 0,1 0 0,-1 0 1,1 0-1,-6 7 0,5-5-8,-1 0 1,1 1 0,1 0-1,-1 1 1,1-1-1,0 1 1,1 0-1,0 1 1,1-1 0,-1 1-1,1 0 1,1 0-1,0 1 1,0-1-1,1 0 1,0 1-1,1 0 1,0-1 0,0 1-1,1 0 1,1 0-1,1 15 1,-1-23-1,0 0 1,0 0 0,-1 0-1,1 0 1,1-1-1,-1 1 1,0 0-1,0 0 1,1-1-1,-1 1 1,0-1-1,1 0 1,0 1-1,-1-1 1,1 0 0,0 0-1,0 0 1,-1 0-1,1 0 1,0 0-1,0 0 1,0-1-1,0 1 1,0-1-1,3 1 1,6 1-1,1-1-1,0 0 1,15-1-1,-16 0-10,-7-1 8,0 1-1,0-1 1,0 0 0,-1 0 0,1 0-1,0 0 1,-1 0 0,1-1 0,-1 0-1,1 0 1,-1 0 0,0 0 0,0 0-1,0-1 1,0 1 0,0-1 0,0 0-1,-1 0 1,0 0 0,1 0 0,-1 0 0,0 0-1,0-1 1,-1 1 0,1-1 0,1-6-1,0 1-4,0 0-1,-1 1 1,0-1-1,0 0 1,-1 0-1,-1-1 1,1 1 0,-2 0-1,1 0 1,-3-14-1,0 17 32,1 0 0,-1 0 1,0 0-1,-1 1 0,0-1 0,1 1 0,-2 0 1,1 0-1,-1 1 0,1-1 0,-1 1 0,0 0 0,-1 0 1,-5-3-1,21 26-15,3-2-5,84 105 39,-86-110-34,1 0 0,1 0-1,0-1 1,0-1 0,1 0 0,0-1 0,17 8 0,-27-15-42,1-1 0,0 1 0,-1-1 1,1 0-1,0 0 0,0-1 0,0 0 1,0 1-1,0-1 0,8-2 0,0-2-597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24541,'0'0'7503,"0"9"-7468,0-6-33,-1 5 2,1 1 0,0-1 1,1 1-1,0 0 0,0-1 0,1 0 0,0 1 0,0-1 0,1 0 0,0 0 1,1 0-1,6 10 0,-6-12-3,1 0 0,-1-1 0,2 1 1,-1-1-1,0-1 0,1 1 0,0-1 0,0 0 0,0 0 0,1-1 1,-1 0-1,13 4 0,-6-3-6,1-1-1,-1-1 1,0-1-1,1 0 1,26-1 0,-36 0 1,1-1 1,0 0 0,0 0-1,-1 0 1,1 0 0,0-1-1,-1 0 1,1 0 0,-1 0-1,0 0 1,0-1 0,0 0-1,0 1 1,0-2 0,-1 1-1,1 0 1,4-6 0,-4 4-1,-1 0 0,0 0 1,1-1-1,-2 1 1,1-1-1,0 1 0,-1-1 1,0 0-1,-1 0 0,1 0 1,-1 0-1,0 0 0,0-9 1,-1 7 11,0 0 1,-1 1-1,0-1 1,0 1-1,-3-13 1,2 15-3,0 1 1,0 0 0,0 1-1,-1-1 1,1 0 0,-1 1-1,0-1 1,0 1 0,0 0-1,0 0 1,-5-4 0,-2 0-5,0 1 1,-1 0 0,1 0 0,-1 1 0,-1 1 0,1 0-1,0 0 1,-1 1 0,0 0 0,0 1 0,0 1 0,0 0-1,0 0 1,0 1 0,-22 3 0,32-2-83,-1-1 0,1 1 0,-1 0 0,0 0 0,1 0 0,-1 0 0,1 0 1,0 0-1,-1 0 0,1 1 0,0 0 0,-4 2 0,-4 5-2442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30871,'0'0'1116,"2"15"-1052,39 279 165,-40-285-226,7 59-3,26 107 1,-32-160-294,-1-9-2189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30431,'0'0'901,"5"29"-874,18 90-38,-22-114 8,0 1 0,0-1-1,1 0 1,0 1 0,0-1-1,3 6 1,-5-11 2,1 1 0,-1-1 1,0 1-1,1-1 0,-1 0 0,1 1 0,-1-1 0,0 0 0,1 1 1,-1-1-1,1 0 0,-1 0 0,1 0 0,-1 1 0,1-1 0,-1 0 1,1 0-1,0 0 0,-1 0 0,1 0 0,-1 0 0,1 0 0,-1 0 0,1 0 1,-1 0-1,1 0 0,-1 0 0,1-1 0,8 0-52,-8 1 50,0 0 1,0-1-1,0 1 1,0 0 0,0-1-1,0 1 1,0-1-1,0 1 1,-1-1-1,1 1 1,0-1-1,0 0 1,0 0 0,-1 1-1,1-1 1,0 0-1,0-1 1,14-21-59,-8 12-13,47-69-1310,-31 46-974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4673,'0'0'27473,"6"10"-27416,4 8-40,-1 0 1,0 1-1,10 35 0,-18-50-17,0-1 0,0 0 0,0 0-1,0 0 1,0 0 0,1 0 0,-1 0-1,1 0 1,0-1 0,0 1 0,0 0-1,0-1 1,5 5 0,-6-6-2,1 0 1,0 0-1,0-1 1,-1 1-1,1 0 1,0-1-1,0 1 1,0-1-1,0 1 1,0-1-1,0 0 1,0 0-1,0 0 1,0 0-1,0 0 1,0 0-1,0-1 1,0 1-1,0-1 1,0 1-1,0-1 0,0 0 1,0 0-1,1-1 1,32-23 1,-31 22 0,-1 0 0,0 0 0,1 0 1,0 1-1,-1-1 0,1 1 0,0 0 0,1 0 0,-1 0 1,0 1-1,0-1 0,1 1 0,-1 0 0,0 0 0,6 0 1,-7 1-1,0 1 1,0-1 0,0 1 0,0-1-1,0 1 1,0 0 0,-1 0-1,1 0 1,0 1 0,-1-1 0,6 4-1,27 26 13,-28-25-12,0 1 1,0-1 0,0-1-1,9 6 1,-9-8-6,0-1 1,-1 0-1,1 0 0,0-1 1,0 0-1,0 0 0,1-1 1,-1 0-1,9-1 0,0 1 1,-10 1-7,-1 0 0,0 1 1,0 0-1,0 0 0,0 0 0,0 0 1,0 1-1,0 0 0,5 5 0,9 3-83,-5-3-267,-1-2-497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3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21213,'0'0'10962,"47"78"-10938,-35-59-16,-6-6 8,3 0-8,-6-2-8,3-3-8,-6-3-40,3 1-64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3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31407,'0'0'624,"54"-2"-1288,-33 2-2313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3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30735,'0'0'1401,"7"21"-1365,23 65-20,-29-83-18,0-1-1,0 1 1,0-1-1,0 1 1,0-1-1,0 0 1,0 1-1,1-1 1,-1 0-1,1 0 0,0 0 1,3 3-1,-4-5-1,-1 1 0,1-1-1,0 0 1,0 0 0,0 1-1,0-1 1,-1 0-1,1 0 1,0 0 0,0 0-1,0 0 1,0 0-1,-1 0 1,1-1 0,0 1-1,0 0 1,0 0 0,-1-1-1,2 1 1,5-2-17,-2 0-1,0 0 0,-1 0-1,1 0 1,0-1 0,-1 0 0,0 0 0,0 0 0,0 0 0,0 0-1,5-7 1,17-11-114,-23 18 144,1 0 1,0 1 0,0 0-1,0 0 1,0 0 0,1 0-1,-1 0 1,0 1 0,1 0-1,-1 0 1,1 0 0,0 1-1,8-1 1,-12 2 0,0-1 1,1 0-1,-1 1 0,0-1 0,0 1 0,0-1 1,0 1-1,0 0 0,0-1 0,0 1 1,0 0-1,0 0 0,0 0 0,0 0 1,0 0-1,-1 0 0,1 0 0,0 0 0,-1 0 1,1 0-1,-1 0 0,1 2 0,12 30 44,-11-25-30,2 8-116,6 16 276,-10-31-289,1 0 1,-1 1-1,1-1 1,-1 0-1,1 0 0,-1 0 1,1 0-1,0 0 1,0 0-1,-1 0 1,1 0-1,0 0 0,0 0 1,0 0-1,0-1 1,0 1-1,0 0 0,2 0 1,3 0-4890</inkml:trace>
  <inkml:trace contextRef="#ctx0" brushRef="#br0" timeOffset="1">429 1 30871,'0'0'1184,"53"123"-1152,-47-102-24,0-2 8,-3-6-16,0 0-8,-3-5-56,0-5-96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30551,'0'0'1648,"39"-22"-1776,-12 20-168,-4-1-896</inkml:trace>
  <inkml:trace contextRef="#ctx0" brushRef="#br0" timeOffset="1">476 0 31319,'0'0'458,"-15"19"-452,-45 63-33,58-79 18,1-1 0,-1 1 0,0 0 0,1 0 0,0 0 0,0 0 0,-1 1 0,2-1 0,-1 0 0,0 0 0,1 1 0,-1-1 0,1 0 0,0 0 0,0 1 0,1-1 0,-1 0 0,1 1 0,-1-1 0,1 0 0,2 5 0,0-2-68,0-1 0,1 1 1,0-1-1,0 0 0,0 0 1,1 0-1,6 6 0,-1-2-207,39 31-1658,-37-32 1535,-1 1-1,0 0 1,12 14-1,-21-22 526,-1 1-1,0 0 0,0 0 0,0 0 0,0 0 0,0 0 0,0 0 0,-1 0 0,1 1 0,-1-1 1,1 0-1,-1 0 0,0 1 0,0-1 0,0 0 0,0 0 0,0 1 0,0-1 0,-1 0 1,1 0-1,-1 0 0,0 0 0,0 1 0,1-1 0,-1 0 0,0 0 0,-1 0 0,1-1 0,0 1 1,-1 0-1,1 0 0,-1-1 0,1 1 0,-1-1 0,0 1 0,1-1 0,-1 0 0,0 1 1,0-1-1,0 0 0,-3 1 0,-1 0-185,-1 0 1,1 0-1,0-1 0,0 1 1,-1-1-1,-10 0 0,10-1-978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29902,'0'0'2392,"2"33"-2347,7 110-26,1 26 3,8 78 4,-12-182-134,-6-64 5,0-4-136,0-8-222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30398,'0'0'1937,"182"-64"-1929,-132 56-8,1 0-8,8 0-72,-11 3-128,-13 0-664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14011,'0'0'18075,"2"26"-17981,7 83-11,-9-100-74,0 0-1,1-1 1,1 0 0,-1 1 0,1-1 0,1 0-1,-1 0 1,1 0 0,6 10 0,-2-4-8,-6-13 0,-1 0-1,1 0 1,-1 0-1,1 0 0,-1 0 1,1 0-1,0 0 1,0 0-1,-1-1 1,1 1-1,0 0 1,0-1-1,0 1 0,0 0 1,0-1-1,0 1 1,0-1-1,0 0 1,0 1-1,0-1 1,0 0-1,0 1 0,0-1 1,0 0-1,0 0 1,0 0-1,0 0 1,0 0-1,0 0 0,0 0 1,0 0-1,0-1 1,1 1-1,-1 0 1,0-1-1,0 1 1,0-1-1,0 1 0,-1-1 1,1 1-1,0-1 1,0 1-1,0-1 1,1-1-1,6-4 2,1-2 1,-1 1-1,12-15 0,-8 9-1,16-15-47,58-53 96,-74 71-167,1 1 1,0 0-1,0 0 1,1 2-1,19-9 1,-14 9-852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 24733,'0'0'7498,"-11"24"-7462,-35 76-25,44-96-11,0-1 0,1 1 0,-1 0 0,1-1 0,0 1 0,0 0 0,0 0 0,0 0 0,1 0 0,-1 0 0,1 0 0,0 0 0,1 5 0,0 0-2,0-7-1,-1 1-1,1-1 1,0 1-1,0-1 1,0 0-1,0 1 0,0-1 1,0 0-1,1 0 1,-1 0-1,1 0 1,0 0-1,-1 0 1,1 0-1,0 0 1,0-1-1,0 1 1,0-1-1,1 1 0,-1-1 1,0 0-1,0 0 1,1 0-1,-1 0 1,1-1-1,-1 1 1,1 0-1,-1-1 1,1 0-1,3 0 0,-2 1-13,1 0-1,-1-1 0,0 0 0,1 0 0,-1 0 0,1-1 1,-1 0-1,0 1 0,1-1 0,-1-1 0,0 1 0,0-1 1,0 0-1,0 1 0,0-2 0,0 1 0,4-4 0,-3 1-57,0-1 0,0 0 0,-1 0-1,0-1 1,0 1 0,0-1-1,-1 0 1,0 0 0,0 0 0,-1 0-1,2-11 1,0-4 132,-2 0 0,0-37 0,-2 57-20,0 1-1,0-1 1,0 0-1,0 1 0,0-1 1,-1 1-1,1-1 1,0 1-1,-1-1 0,1 1 1,-1-1-1,0 1 1,1-1-1,-1 1 1,0-1-1,0 1 0,0 0 1,0 0-1,0-1 1,0 1-1,0 0 0,0 0 1,-1 0-1,1 0 1,0 0-1,-1 0 1,1 1-1,-1-1 0,1 0 1,0 1-1,-1-1 1,0 1-1,1 0 0,-1-1 1,-2 1-1,3 6-13,1 1-30,0 0 0,1-1 0,0 1 1,0 0-1,1 0 0,0-1 0,0 1 0,0-1 1,1 0-1,0 1 0,0-1 0,0 0 0,1-1 0,0 1 1,0-1-1,10 10 0,-6-7-68,0 0 1,0 0-1,1-1 0,1-1 0,-1 1 1,1-1-1,0-1 0,0 0 1,1 0-1,0-1 0,-1-1 1,19 5-1,2-4-975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31855,'0'0'603,"1"10"-585,9 53-16,29 96-1,-7-31 0,-12-45 4,17 90-119,-36-167-266,-2-13-1066,1-12-2821</inkml:trace>
  <inkml:trace contextRef="#ctx0" brushRef="#br0" timeOffset="1">0 231 31719,'0'0'704,"164"0"-696,-108 0-8,-2 0 0,-4 0-24,13 0-80,-19 0-224,-8 2-1881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27870,'0'0'2914,"0"29"-2859,0 91-46,0-85-13,-1-26 9,1 0-1,1 0 0,1 13 1,-2-21-12,1 1 1,-1 0-1,1 0 1,0 0 0,0-1-1,-1 1 1,1 0-1,0-1 1,1 1 0,-1-1-1,0 1 1,0-1 0,1 0-1,-1 1 1,1-1-1,-1 0 1,3 1 0,-3-1-21,0 0 0,0 0 0,1 0 0,-1-1 1,0 1-1,1 0 0,-1-1 0,1 1 1,-1-1-1,1 0 0,-1 1 0,1-1 0,-1 0 1,1 0-1,-1 0 0,1 0 0,-1 0 1,1 0-1,-1-1 0,1 1 0,-1 0 0,3-2 1,-2 1-47,0 0 0,0-1 0,0 1 0,-1-1 0,1 1 0,0-1 0,-1 0 0,1 0-1,-1 0 1,1 0 0,-1 0 0,2-4 0,1-5-206,0 0 0,0 0-1,-1-1 1,2-19 0,-1-6 801,-2 0 0,-5-64 1,3 98-466,0 1 1,0 0-1,-1 0 1,1-1 0,-1 1-1,1 0 1,-1 0 0,0 0-1,0 0 1,0 0 0,0 0-1,-1 0 1,1 0-1,0 0 1,-1 0 0,1 1-1,-1-1 1,-2-1 0,3 2-92,1 20-211,1-1 251,1-1 1,0 0-1,1 1 1,1-1 0,1 0-1,8 20 1,50 99 87,-47-104-74,19 37 14,58 126 249,-92-193-253,-1-1-1,1 1 0,0-1 1,-1 1-1,0 0 0,1-1 1,-1 1-1,0 0 1,0-1-1,0 1 0,0 1 1,0-2-15,-1 0 0,1-1 0,0 1 1,0-1-1,0 1 0,-1-1 1,1 1-1,0-1 0,-1 1 1,1-1-1,0 1 0,-1-1 0,1 1 1,-1-1-1,1 1 0,-1-1 1,1 0-1,-1 1 0,1-1 0,-2 1 1,-1 0 16,-1 0 0,1-1 1,-1 1-1,0-1 0,1 0 0,-1 0 1,-6 0-1,-3-1-142,5 2 79,6-1 10,0 0 0,0 0 0,1 0 0,-1 0 0,0 0 0,0 0 0,0 0 1,0 0-1,0-1 0,0 1 0,0-1 0,0 1 0,1-1 0,-1 0 0,0 0 0,0 0 0,1 0 0,-1 0 0,-2-3 0,-2-3-247,1-1 0,0 0 0,-8-17 0,-3-13-3733,0-7-9684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33 348 31647,'0'0'688,"0"131"-680,0-104-8,0-3 0,0 0 0,3-5-24,3 0-40,0-6-96,0-10-96,-3-3-400</inkml:trace>
  <inkml:trace contextRef="#ctx0" brushRef="#br0" timeOffset="1">0 19 31743,'0'0'720,"36"-18"-752,-4 18-112,-5 0-296,-3 0-6218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6 108 31647,'0'0'547,"-1"23"-506,-3 71-16,4-90-24,0 0 0,-1-1 0,1 1 0,1 0 0,-1-1 0,0 1 0,1 0 0,0-1 0,0 1 0,0-1 0,0 1 0,0-1 0,1 0-1,0 1 1,0-1 0,-1 0 0,2 0 0,-1 0 0,0 0 0,1-1 0,-1 1 0,1-1 0,0 1 0,4 2 0,0-2-6,-1 0 0,0-1 0,1 0 0,-1 0 0,1-1 0,0 0 1,-1 0-1,1 0 0,11-1 0,-16 0 2,0 0 0,0 0 0,0-1 0,0 1 0,0 0 0,-1-1 0,1 1 0,0-1 0,0 0 0,-1 1 0,1-1 0,0 0 0,-1 0 0,1 0 0,-1 0 0,1-1 0,2-1 0,-2 0 0,0 0 0,0 0 0,0 0 0,-1 0 0,1 0 0,-1-1 0,1 1 0,-1 0 0,1-4 0,0-9-2,0 1 0,0 0 0,-2-25 0,0 28 5,0 3 13,-1 1 0,0 0 0,0-1 0,0 1 0,-1 0-1,-1 0 1,1 0 0,-1 0 0,0 1 0,-1-1 0,0 1 0,0 0 0,-1 0 0,0 0 0,0 0 0,0 1 0,-1 0 0,0 0 0,0 0-1,-1 1 1,1 0 0,-14-7 0,18 10-16,0 1 1,0 0-1,-1 1 0,1-1 0,0 0 0,0 1 0,0-1 0,-1 1 1,1 0-1,0-1 0,0 1 0,-3 0 0,4 1-7,0-1 0,0 0 0,1 0 0,-1 0-1,0 1 1,0-1 0,0 0 0,1 1 0,-1-1 0,0 1 0,0-1-1,1 1 1,-1-1 0,0 1 0,1-1 0,-1 1 0,1 0 0,-1-1-1,1 1 1,-1 0 0,1-1 0,-1 1 0,1 0 0,0 0 0,-1 0-1,1-1 1,0 1 0,0 0 0,-1 1 0,-1 18-494,1-1-737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4:47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31319,'0'0'989,"6"18"-969,16 63 0,-19-67-12,-1 0-1,2 23 1,-4-32-7,0 1 1,1-1 0,-1 1 0,1-1 0,0 0 0,1 1 0,-1-1 0,1 0 0,3 6 0,-4-10-7,0 0 1,0 0-1,0 0 1,0 0 0,0 0-1,0-1 1,0 1-1,0 0 1,1-1 0,-1 1-1,0-1 1,0 1-1,1-1 1,-1 0 0,0 1-1,0-1 1,1 0-1,-1 0 1,0 0 0,3 0-1,27-5-58,-20-1 15,0 0 1,0 0 0,0-2 0,-1 1 0,17-17 0,24-16-84,-50 39 124,4-2 25,0-1 1,0 2 0,0-1 0,9-3 0,-13 6-8,0 0 0,0-1 0,0 1 0,0 0 0,0 0-1,0 0 1,0-1 0,0 1 0,0 0 0,0 0 0,0 1 0,0-1 0,0 0 0,0 0 0,0 0-1,0 1 1,0-1 0,0 0 0,0 1 0,0-1 0,0 1 0,0-1 0,0 1 0,0 0 0,-1-1-1,1 1 1,0 0 0,0 0 0,-1-1 0,1 1 0,0 0 0,-1 0 0,1 1 0,9 22 33,-1 1 0,-1 0 0,-1 0 0,4 29 0,10 35-31,-20-82-99,2 0-133,-1 0 1,0 0-1,-1 1 1,1 13-1,-2-18-4131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0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28558,'0'0'768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08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16043,'101'173'0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43 148 29830,'0'0'947,"0"24"-153,0-20-804,0-1 0,0 0 1,0 1-1,1-1 0,-1 0 1,1 0-1,0 1 0,0-1 1,0 0-1,0 0 0,0 0 1,3 4-1,-2-5 2,-1 0 0,1 0 0,0-1 1,1 1-1,-1 0 0,0-1 0,0 0 0,0 0 0,1 1 1,-1-1-1,1-1 0,-1 1 0,1 0 0,-1-1 0,1 1 1,0-1-1,2 1 0,20 1 5,0 0-1,31-2 0,-44-1 16,0-1 0,-1 1 0,1-2 0,-1 1-1,1-2 1,20-8 0,-30 10-3,0 1 0,0-1 0,0 1 0,-1-1 0,1 0 1,-1 0-1,1 0 0,-1 1 0,0-1 0,0-1 0,1 1 0,-1 0 0,-1 0 0,1 0 0,0 0 0,-1-1 0,1 1 1,-1 0-1,1-1 0,-1 1 0,0 0 0,0-1 0,0 1 0,0-1 0,-1 1 0,0-4 0,0-1 8,0 1 0,-1 0 0,0 0 1,0 0-1,0 0 0,-1 0 0,1 0 0,-7-9 0,1 7-1,1-1 0,-2 2 0,1-1 0,-1 1-1,0 0 1,0 1 0,-1 0 0,0 0 0,0 1 0,-1 1 0,1 0 0,-1 0 0,0 1 0,0 0 0,0 1 0,0 0 0,0 1 0,-23 0 0,31 1-16,0 0 1,1 0 0,-1 1 0,0-1-1,1 1 1,-1-1 0,1 1 0,-1 0-1,1 0 1,-1 1 0,1-1 0,0 0-1,-1 1 1,1-1 0,-4 5 0,2-3 0,1 1 1,0 1 0,-1-1-1,1 1 1,1-1 0,-1 1 0,-3 8-1,2 0 2,0 0-1,0 1 1,2-1 0,-1 1-1,0 21 1,3-27-3,-1 8 0,1-1 0,0 1 0,1-1 0,4 20 0,-4-29 0,1-1 0,0 1 0,0-1 0,1 0 0,-1 0 0,1 0 0,0 0 0,1-1 0,-1 1 0,1-1 0,0 0 0,0 1 0,0-2 0,0 1 0,7 3 0,1 1-13,0-1-1,0-1 1,1 0 0,0 0 0,0-1 0,0-1 0,1-1-1,25 5 1,-4-5-130,-1-1-1,50-4 0,-35-2-698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1 536 31447,'0'0'386,"17"-11"-332,-2 1-50,7-4-11,-2 0 0,0-2 1,27-25-1,-23 16 4,0-1 1,-2-1-1,-1-1 0,-1-1 1,-1-1-1,-2-1 0,14-33 1,-27 55 10,-1 0 0,0 0 0,-1 0 0,0-1 0,-1 1 1,0-1-1,0 1 0,-1-1 0,-1-18 0,0 26 0,1 0 0,0 0 0,-1 0 0,0 0 1,1 0-1,-1 0 0,0 1 0,0-1 0,0 0 0,0 0 0,0 1 0,0-1 0,-1 0 0,1 1 0,0-1 1,-1 1-1,-2-2 0,0 0 6,0 1 0,0 0 0,0 0 0,-1 0 0,1 0 1,-1 1-1,-5-2 0,-8 0 28,-1 1 1,-35 0-1,48 2-37,1 0-5,0 0 1,1 1-1,-1-1 1,0 1-1,0 0 1,0 0-1,1 1 1,-1-1-1,1 1 1,-1 0-1,1 0 0,-1 1 1,1-1-1,0 1 1,0 0-1,1 0 1,-1 0-1,0 1 1,1-1-1,0 1 1,0 0-1,0 0 1,0 0-1,1 0 0,-3 5 1,-1 4-2,0 0-1,1 0 1,1 0 0,0 0-1,1 1 1,0 0 0,-1 25 0,2 5-6,4 50 1,0-70 5,1-1-1,2 1 1,0-1-1,14 37 1,43 84-13,-38-95-37,29 90-1,-49-123 32,0-1 1,-2 1-1,1 0 0,-1 18 0,-2-27-127,0 1-1,-1 0 1,0 0-1,0-1 1,-1 1-1,0 0 1,0-1-1,0 1 1,-1-1-1,-4 7 1,-16 20-4290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31287,'0'0'1032,"62"-5"-1160,-11 2 128,8 0-80,27-5-72,-11 0-192,-19 0-640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1 509 31023,'0'0'824,"25"-27"-774,80-88-20,-76 85-19,-2-1 1,44-65 0,-65 86-2,0 0 1,-1 0 0,0 0 0,0-1 0,-1 1 0,0-1 0,-1 0 0,-1 0 0,0 0-1,0-1 1,0-16 0,-2 26-5,0-1 0,0 1 0,-1 0 0,1-1 0,0 1 0,-1-1 0,0 1 0,1 0 0,-1 0 0,0-1 0,0 1 0,-1 0 0,1 0 0,0 0 0,-1 0 0,1 0 0,-1 0 0,0 1 0,1-1 0,-1 0 0,0 1 0,0 0 0,0-1 0,0 1 0,0 0 0,0 0 0,-1 0 0,-2-1 0,-3 0 1,-1-1-1,0 2 1,0-1-1,1 1 1,-1 1 0,-15 0-1,20 0-5,-1 1 0,1-1 0,0 1 0,0 0 0,0 0 0,0 0 0,1 1 0,-1-1 0,0 1 0,0 0 0,1 0-1,-1 0 1,1 1 0,-6 4 0,4-1-1,0-1 0,1 1 0,-1 0 0,1 0 0,0 0 0,1 1 0,-6 11 0,3 1-4,0 0 0,1-1 0,2 2 0,-1-1 0,0 30 0,3-9-12,4 39 1,-2-62 9,2-1 0,0 0 0,0-1 0,2 1 0,8 19 0,11 15-27,32 49 0,16 30-21,-67-118 34,-2 0 0,1-1-1,-1 1 1,-1 1 0,0-1 0,0 0 0,-1 0 0,-1 16-1,0-22 20,0-1 0,0 0 0,-1 0 0,0 0 0,0 0-1,0 0 1,0 0 0,-1 0 0,1 0 0,-1 0 0,0-1-1,0 1 1,-6 6 0,-15 13-981,-3-2-3319,-10 2-16652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32031,'0'0'280,"59"0"-520,-8 8 168,8-6-88,7-2-88,26 0-104,-21-10-312,-9-6-2793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0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28558,'0'0'1889,"28"-22"-1855,88-72-28,-112 90-6,40-34-2,-43 36 4,0 1-1,0-1 0,0 1 1,0-1-1,0 0 1,-1 1-1,1-1 1,-1 0-1,1 1 0,-1-1 1,1 0-1,-1-3 1,0 4-1,1 0 14,-1 0 1,0 0-1,0 0 0,0 0 0,0 1 0,0-1 1,0 0-1,0 0 0,0 0 0,0 0 0,0 0 1,0 0-1,-1 0 0,1 1 0,0-1 0,-1 0 1,1 0-1,-1 0 0,1 1 0,-1-1 0,1 0 0,-1 0 1,1 1-1,-1-1 0,0 0 0,1 1 0,-1-1 1,0 1-1,1-1 0,-1 1 0,0-1 0,0 1 1,0 0-1,0-1 0,1 1 0,-1 0 0,-1-1 1,-4 0 3,0 1 1,0-1 0,0 1-1,0 0 1,-5 1 0,-7 0 22,14 0-32,-1-1 0,0 1 0,1-1 0,-1 1 0,1 1 0,-1-1 0,1 1 0,0-1 0,0 1 0,-1 0 0,1 1 0,1-1 0,-1 1 0,0 0 0,1 0 0,-1 0 0,1 0 0,0 0 0,0 1 0,0 0 0,0-1 0,1 1 0,-1 0 0,1 0 0,-3 8 0,0 1 16,1 0 0,0 1 0,0-1 0,2 1 0,-1 0 0,2 0 0,0 18 0,1-14-14,0-1 1,5 23 0,-4-32-11,1-1 0,0 1 1,1-1-1,0 1 0,0-1 0,1 0 1,5 9-1,3 2-10,1-1 0,18 22 1,-26-35 0,-1 1-1,1-1 1,0 1 0,0-1 0,1-1 0,-1 1 0,1-1 0,0 0-1,0 0 1,0-1 0,0 0 0,10 3 0,4-3-228,0-1 0,40-3 1,-19-3-835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23 31159,'0'0'780,"-25"18"-732,-82 59 20,101-72-60,0-1 0,1 1 1,-1 0-1,1 1 0,0-1 0,1 1 1,-1 0-1,1 0 0,-4 10 0,5-10-4,1 1 0,0-1 0,1 1 0,0 0 0,0 0 0,0 9 0,0-6-3,1-1-1,-1 1 0,1-1 0,0 0 1,1 1-1,0-1 0,4 15 0,-3-19-1,-1-1 0,1 0 0,0 0 0,0 0 0,1 0 0,-1-1 0,1 1-1,0 0 1,0-1 0,0 0 0,0 0 0,1 0 0,-1 0 0,1-1 0,6 5 0,0-2-6,1-1 0,-1 0 0,1 0 0,0-1 0,0 0 0,0-1 0,0 0 0,11 0 0,-14-2 0,0 1 1,0-1 0,0-1 0,0 1 0,0-1-1,0-1 1,-1 0 0,1 0 0,0 0 0,-1-1-1,14-6 1,-16 5 6,0-1 0,-1 1 1,1-1-1,-1 1 0,0-1 0,0 0 0,-1-1 0,1 1 1,-1-1-1,0 0 0,-1 0 0,1 1 0,-1-2 0,0 1 1,-1 0-1,0 0 0,0-1 0,1-10 0,-1 7 6,-1 0 0,0 0 0,-1 0 0,0-1 0,-1 1 0,0 0 0,0 0 0,-1 1 0,0-1 0,-1 0 0,-5-9 0,0 3 18,-2 1 1,0 0-1,-1 1 1,-1 0 0,0 1-1,0 0 1,-1 1-1,-1 0 1,-19-10-1,21 17-134,16 12-306,14 13-330,5-3-708</inkml:trace>
  <inkml:trace contextRef="#ctx0" brushRef="#br0" timeOffset="1">200 23 31719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0 476 31719,'154'54'337,"-104"-39"-220,-39-14-122,9 5-11,-1-1 0,2-1-1,-1-1 1,0-1 0,1-1-1,-1 0 1,26-3 0,-42 1-8,1-1 1,0 0-1,0 1 1,-1-1 0,1-1-1,-1 1 1,0-1 0,0 0-1,0 0 1,0 0-1,6-6 1,-2 1-62,29-27-2005,-1-2-6119</inkml:trace>
  <inkml:trace contextRef="#ctx0" brushRef="#br0" timeOffset="1">770 0 31743,'0'0'487,"0"29"-457,-1 0-26,0-1-3,2 1 0,0-1 0,2 0 0,9 39 1,21 54-11,-21-84-34,-1 0 1,-2 0-1,-2 1 1,4 65-1,-11-79-362,0-6-559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31887,'0'0'440,"56"-26"-440,-2 15 0,11-2 0,6-1-16,-2 6-32,20 6-72,-21 2-192,-14 0-904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87 126 31799,'0'0'455,"-13"-3"-418,-41-2-36,53 5-1,0 0 0,0 0-1,0 1 1,0-1 0,0 0-1,0 1 1,1-1 0,-1 1-1,0-1 1,0 1 0,0 0-1,0-1 1,1 1 0,-1 0-1,0-1 1,1 1 0,-1 0-1,0 0 1,1 0 0,-1 0-1,1-1 1,0 1 0,-1 0-1,1 0 1,0 0-1,-1 0 1,1 0 0,0 0-1,0 0 1,0 0 0,0 0-1,0 0 1,0 0 0,0 0-1,0 0 1,0 0 0,1 2-1,-1 3 1,-1 6-10,0 1 0,1 0 0,4 23 0,-3-31 5,0-1 1,0 1-1,1-1 1,0 1-1,0-1 0,0 0 1,0 1-1,1-1 1,0 0-1,0 0 1,0-1-1,0 1 0,5 4 1,-4-5-15,1 1 0,-1-1 1,1 0-1,0 0 0,0-1 1,0 1-1,1-1 0,7 2 0,-10-3 9,-1 0 0,1-1 0,0 1 0,0-1 0,-1 0 0,1 0 0,0 0 0,0 0-1,-1 0 1,1 0 0,0-1 0,-1 0 0,1 1 0,0-1 0,-1 0 0,1 0-1,-1 0 1,1-1 0,3-2 0,-1 0 10,-1-1-1,1 0 1,-1-1-1,-1 1 1,1-1-1,-1 0 1,0 1-1,0-1 1,0-1-1,-1 1 1,0 0-1,2-11 1,-1-3 46,0 1 0,0-40 0,-3 51-11,0-1-1,0 1 0,-1-1 1,-1 1-1,1 0 1,-1-1-1,-6-14 1,7 20-36,-1 0 0,0 1 1,0-1-1,1 0 0,-1 0 0,-1 1 1,1-1-1,0 1 0,-1 0 1,1 0-1,-1 0 0,0 0 1,1 0-1,-1 0 0,0 1 0,0 0 1,0-1-1,-1 1 0,1 0 1,0 0-1,0 1 0,0-1 1,-4 0-1,-6 1-270,1 0-358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31895,'0'0'483,"-2"12"-471,-2 23-11,2-1-1,1 1 1,1 0 0,2 0 0,1 0 0,9 35 0,7 15-61,41 112 0,-58-188-165,1 0 0,1 0 0,0 0-1,0 0 1,0-1 0,1 0 0,1 0-1,9 11 1,-3-9-5059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4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31567,'0'0'471,"-6"24"-373,-20 77-35,23-90-58,1 0-1,1-1 1,0 1-1,0 0 1,2 12 0,-1-3-1,0-13-3,1 1 0,-1-1 0,1 0 0,0 0 0,1 0 0,-1-1 0,1 1 0,1 0 0,5 11 1,-6-14-7,1-1 1,-1 1-1,1 0 1,0-1 0,0 0-1,0 1 1,1-1-1,-1 0 1,1-1 0,0 1-1,0-1 1,0 1-1,0-1 1,0-1 0,0 1-1,7 1 1,-5-1-4,0 0-1,-1 0 1,1-1 0,0 0-1,0-1 1,0 1 0,0-1-1,0 0 1,0 0 0,0-1-1,0 0 1,0 0 0,0 0 0,-1-1-1,1 0 1,0 0 0,-1 0-1,1-1 1,-1 0 0,0 0-1,0 0 1,0-1 0,0 1-1,-1-1 1,7-7 0,-5 3 15,0 1-1,-1-2 1,0 1 0,0-1 0,0 1 0,-1-1-1,-1 0 1,0-1 0,0 1 0,0-1 0,-1 1 0,-1-1-1,0 0 1,0 1 0,-1-1 0,0 0 0,-1 0-1,-2-14 1,1 17 2,0 1-1,0 0 0,-1 1 0,1-1 1,-1 0-1,-1 1 0,1 0 1,-1-1-1,0 1 0,0 1 1,-1-1-1,1 1 0,-1-1 1,0 1-1,0 1 0,0-1 0,-1 1 1,1 0-1,-1 0 0,0 0 1,0 1-1,0 0 0,0 0 1,0 1-1,-8-2 0,12 3-16,1 0 0,0 1 0,-1-1-1,1 0 1,0 1 0,-1-1 0,1 1 0,0-1-1,0 1 1,-1 0 0,1-1 0,0 1 0,0 0-1,0 0 1,0 0 0,0 0 0,0 0 0,0 0-1,0 0 1,0 0 0,1 0 0,-1 0 0,0 0 0,1 1-1,-1-1 1,1 0 0,-1 1 0,1-1 0,-1 0-1,1 1 1,0 1 0,-2 7-208,1 0 0,1-1 1,0 16-1,0-13-379,0 23-2863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32079,'0'0'241,"6"13"-235,24 43-44,-28-54 28,0 1 0,0 0 0,1-1 0,0 1 0,-1-1 0,1 0 0,0 0 0,0 0 1,0 0-1,0 0 0,0-1 0,1 1 0,-1-1 0,0 0 0,1 0 0,-1 0 0,1 0 0,-1-1 0,1 0 0,0 1 0,-1-1 0,1 0 0,6-2 0,0 2-24,0 0 20,-4 1-38,0-1 1,-1 0-1,1 0 0,0 0 1,0-1-1,-1 0 0,1 0 0,0 0 1,-1-1-1,0 0 0,1 0 0,-1 0 1,0-1-1,7-4 0,-12 7 61,1 0 0,-1-1-1,0 1 1,0 0 0,1-1-1,-1 1 1,0 0 0,1 0-1,-1-1 1,0 1 0,1 0-1,-1 0 1,0 0-1,1-1 1,-1 1 0,0 0-1,1 0 1,-1 0 0,0 0-1,1 0 1,-1 0 0,1 0-1,-1 0 1,0 0 0,1 0-1,-1 0 1,1 0 0,-1 0-1,0 0 1,1 0 0,-1 0-1,1 1 1,2 11 520,0 4-306,1-5-228,1 0-1,0 0 1,1 0 0,0 0 0,1-1-1,0 0 1,1-1 0,0 1 0,0-2 0,1 1-1,0-1 1,14 10 0,-17-15-32,1 0 0,-1 0 0,1 0-1,0-1 1,0 0 0,0-1 0,0 0 0,0 0 0,0 0 0,0-1 0,0 0 0,8 0 0,-3 0-127,16 0-562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31159,'0'0'1132,"3"12"-1093,9 53-33,36 150 19,-40-186-31,2-1 0,1 0 0,1 0 0,1-1-1,25 37 1,-36-61-3,1 1 0,1-1 0,-1 1 0,0-1 0,1 0 0,-1 0 0,1 0 0,6 3 0,-9-6 5,1 1 0,0 0 0,-1 0 0,1-1 0,0 1 0,-1-1 0,1 1 0,0-1 0,0 0 0,-1 1 0,1-1 0,0 0 0,0 0 0,-1 0 0,1-1 0,0 1 0,0 0 0,-1-1 0,1 1 0,0-1 0,-1 1 0,1-1 0,0 0 0,-1 0 0,1 0 0,1-1 0,1-3 1,0 0-1,0 0 1,-1 0 0,1-1 0,-1 1-1,0-1 1,-1 0 0,3-7 0,7-26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67 0,'-80'-13'0,"-12"-16"0,3 5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0,'16'-1'0,"1"-1"0,-1-1 0,0 0 0,15-6 0,27-5 0,-48 12 0,13-2 0,46-3 0,-69 7 0,1 0 0,-1 0 0,1 0 0,-1 0 0,1 0 0,-1 0 0,1 0 0,-1 0 0,1 0 0,-1 0 0,0 0 0,1 0 0,-1 0 0,1 1 0,-1-1 0,0 0 0,1 0 0,-1 1 0,1-1 0,-1 0 0,0 1 0,1-1 0,-1 0 0,0 1 0,0-1 0,1 0 0,-1 1 0,1 13 0,-1-1 0,3 36 0,3 53 0,-6-89 0,0-1 0,-1 1 0,0-1 0,-6 23 0,7-35 0,0 1 0,0 0 0,-1 0 0,1 0 0,0 0 0,-1 0 0,1 0 0,-1 0 0,0 0 0,1-1 0,-1 1 0,1 0 0,-1 0 0,0-1 0,0 1 0,1 0 0,-1-1 0,0 1 0,0-1 0,0 1 0,-1 0 0,-2 1 0,-2 2 0,-1 1 0,1-1 0,1 2 0,-7 6 0,-21 17 0,26-24 0,1 0 0,-1 1 0,1 0 0,0 0 0,1 0 0,0 1 0,-1-1 0,2 1 0,-6 9 0,2-2 0,2-6 0,1 2 0,-1-1 0,1 1 0,1-1 0,0 1 0,0 0 0,1 1 0,0-1 0,1 1 0,0-1 0,1 1 0,0 0 0,1-1 0,0 1 0,1 11 0,1-19 0,-1 0 0,0 1 0,1-1 0,0 0 0,-1 0 0,1 0 0,0 0 0,1-1 0,-1 1 0,0-1 0,1 1 0,2 1 0,14 16 0,-12-10 0,-1 1 0,0 1 0,-1-1 0,0 1 0,-1 0 0,0 0 0,0 0 0,-2 0 0,3 17 0,-3-13 0,-1-14 0,-1 0 0,1 0 0,-1 1 0,1-1 0,0 0 0,0 0 0,0 0 0,0 1 0,0-1 0,0 0 0,1-1 0,-1 1 0,1 0 0,-1 0 0,1-1 0,0 1 0,0-1 0,0 1 0,0-1 0,0 0 0,0 1 0,0-1 0,0 0 0,0 0 0,4 0 0,4 1 0,0 0 0,0-1 0,0-1 0,0 0 0,11-1 0,6 1 0,202-13 0,-116 4 0,328-42 0,-342 31 0,0-5 0,131-50 0,-199 61 0,55-35 0,-38 21 0,-41 24 0,-4 3 0,0 0 0,-1 0 0,1-1 0,0 1 0,-1-1 0,0 1 0,1-1 0,-1 0 0,0 0 0,0 0 0,0 0 0,0 0 0,0-1 0,0 1 0,-1-1 0,1 1 0,-1-1 0,0 1 0,0-1 0,0 0 0,0 0 0,0 1 0,0-6 0,1-1 0,1 0 0,0 0 0,0 0 0,7-13 0,3-7 0,-11 24 0,1-1 0,1 1 0,-1 0 0,1 0 0,0 1 0,0-1 0,0 1 0,1 0 0,0 0 0,-1 0 0,2 0 0,-1 1 0,0 0 0,0 0 0,8-2 0,-8 4 0,-5-1 0,1 1 0,-1 0 0,1-1 0,-1 1 0,1 0 0,-1-1 0,0 1 0,0 0 0,0-1 0,0 1 0,0-1 0,0 1 0,0 0 0,0-1 0,-1 1 0,1-2 0,-3 0 0,1 1 0,-1-1 0,1 1 0,-1-1 0,0 1 0,0 0 0,0 0 0,0 1 0,0-1 0,0 0 0,-1 1 0,-3-1 0,-10-6 0,5 1 0,0 0 0,1 0 0,-1-1 0,1-1 0,1 0 0,0 0 0,-16-19 0,25 27 0,0 0 0,0 0 0,-1 0 0,1 0 0,-1 1 0,1-1 0,-1 0 0,1 1 0,-1-1 0,1 1 0,-1 0 0,1-1 0,-1 1 0,1 0 0,-1 0 0,0 0 0,1 0 0,-1 0 0,1 0 0,-1 1 0,0-1 0,-2 2 0,-33 11 0,33-11 0,-6 4 0,0 0 0,0-1 0,-1-1 0,0 1 0,0-2 0,0 1 0,-1-2 0,1 1 0,-16 0 0,20-3 0,2-1 0,1 0 0,-1 0 0,1 1 0,-1-1 0,-6 2 0,8-1 0,0 0 0,0 0 0,1 0 0,-1 0 0,0-1 0,0 1 0,0-1 0,-2 0 0,4 0 0,0 0 0,-1 0 0,1 0 0,0 0 0,0 1 0,0-2 0,0 1 0,0 0 0,0 0 0,1 0 0,-1 0 0,0 0 0,0-1 0,1 1 0,-1 0 0,1-1 0,-1 1 0,1 0 0,0-1 0,-1-1 0,0-5 0,0 0 0,0 0 0,1 0 0,1-15 0,-1 22 0,0 0 0,1 0 0,-1 0 0,1 0 0,-1 0 0,1 1 0,-1-1 0,1 0 0,0 0 0,-1 0 0,1 1 0,0-1 0,0 0 0,-1 1 0,1-1 0,0 0 0,0 1 0,0-1 0,0 1 0,0-1 0,2 1 0,23-8 0,-20 7 0,10-2 0,0 0 0,0 0 0,1 2 0,27 0 21761,-35 0-11313,3 0-7963,16-3-8307,-17 2 8583,30-3-2841,0 1 0,54 2 0,-79 2 66,-15 0 13,0 0 1,0 1-1,0-1 1,0 0 0,1 0-1,-1 0 1,0 1-1,0-1 1,0 1 0,0-1-1,0 1 1,0-1-1,0 1 1,0-1-1,0 1 1,0 0 0,0 0-1,-1-1 1,1 1-1,0 0 1,0 0 0,-1 0-1,1 0 1,-1 0-1,1 0 1,-1 0-1,1 0 1,-1 0 0,1 0-1,-1 0 1,1 3-1,-1-2 10,0 1-1,1 0 0,-1 0 0,0 0 0,-1 0 0,1-1 1,0 1-1,-1 0 0,1 0 0,-1-1 0,0 1 1,0 0-1,-2 2 0,-3 4 9,-2 1 0,1-1-1,-1-1 1,-1 0 0,1 0 0,-18 12 0,2-2-12,-109 86-207,132-104 197,1 1-1,0-1 0,0 0 0,-1 1 1,1-1-1,0 0 0,-1 0 0,1 1 1,0-1-1,-1 0 0,1 0 0,-1 1 1,1-1-1,-1 0 0,1 0 1,0 0-1,-1 0 0,1 0 0,-1 1 1,1-1-1,-1 0 0,1 0 0,-1 0 1,1 0-1,-1 0 0,1-1 0,0 1 1,-1 0-1,1 0 0,-1 0 0,1 0 1,-1 0-1,1-1 0,0 1 0,-1 0 1,1 0-1,-1-1 0,1 1 1,0 0-1,-1 0 0,1-1 0,0 1 1,0 0-1,-1-1 0,1 1 0,0-1 1,0 1-1,-1 0 0,1-1 0,0 1 1,0-1-1,0 1 0,0-1 0,0 1 1,-1 0-1,1-1 0,0 1 0,0-1 1,0 1-1,0-1 0,1 0 0,-1-39 3,0 26-26,0-32-513,0 32-1051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20 29158,'0'0'1535,"-31"-3"-1375,-102-10-156,109 11 98,-1 0-1,-30 3 0,50 0-98,-1-1 0,1 2-1,0-1 1,0 1 0,0-1-1,0 1 1,0 1 0,0-1-1,1 1 1,-1-1 0,1 1-1,-5 5 1,7-7-5,-1 1-1,1 0 1,0 1-1,0-1 1,0 0-1,0 1 1,0-1 0,0 1-1,1 0 1,-1-1-1,1 1 1,0 0-1,-1 0 1,1 0 0,1 0-1,-1 0 1,0 0-1,1 0 1,0 0 0,0 0-1,-1 0 1,2 0-1,-1 1 1,0-1-1,2 5 1,0-3-19,0 1-1,0 0 1,1 0 0,0-1-1,0 0 1,1 1 0,-1-1 0,1-1-1,0 1 1,0 0 0,9 6-1,22 15-285,0-1-1,44 22 0,-23-15 208,-55-32 121,0 1-1,0-1 1,0 1-1,0 0 0,0-1 1,0 1-1,0 0 1,0 0-1,-1-1 1,1 1-1,0 0 0,0 0 1,-1 0-1,1 0 1,-1 0-1,1 0 0,-1 0 1,1 0-1,-1 1 1,1-1-1,-1 0 1,0 0-1,0 0 0,0 3 1,0-3 8,0 1 1,-1 0 0,0 0-1,1 0 1,-1 0 0,0-1-1,0 1 1,0 0-1,0-1 1,0 1 0,-1-1-1,1 1 1,-3 1-1,-4 4 35,0-1-1,0 0 0,-1-1 1,-14 8-1,10-7-32,-1 0 1,0-1-1,0 0 0,0-1 1,0-1-1,-1 0 0,-15 1 1,29-15-1051,1-7-599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31639,'0'0'337,"0"9"-310,-2 95 20,0-1-4,14 126-1,1-173 29,-5-25-740,-8-25-181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31399,'0'0'554,"24"-12"-464,77-39-62,-89 45-23,0-1-1,15-12 1,-4-6-2,-18 18-1,-3 5 3,-1 0 0,0 0 0,1-1 0,-1 1 0,0 0 0,0 0 0,0-1 0,0 1 0,0-1 0,-1 1 0,1-1 0,-1 1 0,1-1 0,-1 1 0,0-1 0,0 1 0,0-1 0,-1 0 0,0-3 0,-2 5 0,0 0 0,-1 0 1,1 1-1,0-1 0,-1 1 1,1 0-1,-1 0 0,1 0 1,0 0-1,-5 1 0,-1-1 9,8 0-13,0 0 0,0 0 1,-1 0-1,1 0 0,0 0 1,0 1-1,0-1 0,-1 0 1,1 0-1,0 1 0,0-1 1,0 1-1,0-1 0,0 1 1,0-1-1,0 1 0,0 0 1,-2 1-1,2 0-1,0 0 0,-1 1 0,1-1 0,0 0 0,1 1 0,-1-1 0,0 1 0,0 3 0,-2 16-1,1 0 1,0 44 0,3-41-6,-1-22 5,0-1-1,1 0 1,-1 1-1,1-1 0,-1 0 1,1 0-1,0 0 1,0 1-1,0-1 1,0 0-1,1 0 1,-1-1-1,0 1 0,1 0 1,0 0-1,-1-1 1,1 1-1,0-1 1,0 1-1,-1-1 1,1 0-1,0 1 0,1-1 1,-1 0-1,0-1 1,0 1-1,0 0 1,0 0-1,1-1 1,2 1-1,8 1-33,0 0-1,1 0 1,23-1 0,-17-1-73,-8 1-117,-1-1 1,1 0-1,0-1 0,0-1 1,-1 0-1,22-6 0,4-9-3731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8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86 31231,'0'0'1011,"-10"17"-990,7-12-21,0-1-1,0 1 1,0 0-1,1 0 1,0 0 0,0 1-1,1-1 1,-1 0 0,0 8-1,-1 51-3,3-57 4,0-4 0,0 0-1,1-1 1,-1 1 0,1 0 0,-1-1-1,1 1 1,0-1 0,0 1 0,0-1-1,0 1 1,1-1 0,-1 0 0,1 1-1,-1-1 1,1 0 0,0 0 0,0 0-1,0 0 1,0-1 0,0 1 0,0 0-1,1-1 1,-1 0 0,0 1 0,1-1-1,-1 0 1,1 0 0,-1 0 0,1-1-1,0 1 1,2 0 0,7 1-1,-1-1-1,1 1 1,0-2 0,-1 0-1,24-3 1,-29 2 1,0-1 0,0 1 0,0-2 0,0 1 0,0-1 0,0 1 0,-1-2 0,0 1 0,1-1 0,-1 1 0,-1-1 0,1-1 0,0 1 0,-1-1 0,0 0 0,0 0 0,0 0 0,3-7 0,-1 2 0,-1 1 0,-1-1 0,0 1 1,0-1-1,0 0 0,-2-1 0,1 1 1,-1-1-1,-1 1 0,1-12 1,-2 18 1,0-1 1,0 1-1,0 0 1,0 0-1,-1-1 1,0 1-1,0 0 1,0 0-1,-2-4 1,2 6-3,-1 0 0,1 0 0,-1 0 1,0 0-1,0 1 0,0-1 0,0 0 0,0 1 0,0 0 0,0 0 1,0-1-1,0 1 0,-1 0 0,1 1 0,0-1 0,-5-1 1,-109-20-1652,99 15-2234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1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31159,'0'0'1167,"0"9"-1090,4 78-64,4 0 0,4 0 0,42 155 0,-6-91-215,-44-142 141,2 14-308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2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43 29598,'0'0'2099,"0"-6"-1951,-3-30 91,3 35-127,-1 3-120,1 1-1,-1-1 1,1 0 0,-1 1-1,1-1 1,0 1-1,-1-1 1,1 1 0,0-1-1,1 5 1,-1-2 2,1 23 20,1 0 0,2 0 1,0 0-1,2-1 1,1 0-1,14 35 1,-15-53-12,1-12 5,2-13 7,-9 16-14,5-13 7,1-3-6,1 0-1,12-20 1,-18 34-3,0 1 0,0 0 1,0 0-1,0 0 0,1 1 0,-1-1 0,0 0 1,1 0-1,-1 1 0,0-1 0,1 0 1,-1 1-1,1 0 0,-1-1 0,1 1 1,-1 0-1,1 0 0,-1-1 0,1 1 0,-1 0 1,1 1-1,-1-1 0,1 0 0,1 1 1,1 0-4,-1-1 1,1 1-1,-1 0 1,1 1-1,-1-1 1,1 1-1,-1 0 1,5 3-1,8 8-6,-12-9 13,-1-1-1,1 1 0,1-1 0,-1 1 0,0-1 0,1 0 0,0-1 0,0 1 0,0-1 0,0 0 0,0 0 0,0-1 0,0 1 0,10 0 1,-6-1-6,1-1 0,-1 0 1,1-1-1,-1 0 0,1 0 1,-1-1-1,0-1 0,1 1 1,-1-1-1,-1-1 0,1 0 1,10-6-1,37-31 3,-39 28 1,0 0 0,26-14 0,-43 27 0,0 0 1,0 0-1,0 0 1,1 0-1,-1 0 1,0 0 0,0-1-1,0 1 1,1 0-1,-1 0 1,0 0 0,0 0-1,1 0 1,-1 0-1,0 0 1,0 0 0,0 0-1,1 0 1,-1 1-1,0-1 1,0 0-1,0 0 1,1 0 0,-1 0-1,0 0 1,0 0-1,0 0 1,1 0 0,-1 1-1,0-1 1,0 0-1,0 0 1,0 0 0,0 0-1,1 1 1,-1-1-1,0 0 1,0 0-1,0 0 1,0 1 0,0-1-1,0 0 1,0 0-1,0 0 1,0 1 0,0-1-1,0 0 1,0 0-1,0 0 1,0 1 0,0-1-1,0 17-3,0-12 14,0 18 19,2-1 1,6 40 0,-6-52-33,1 1 1,0-1-1,0 0 1,1-1-1,1 1 1,-1-1-1,1 0 1,9 12-1,-12-19-83,0 0 0,0 0 0,0 0 0,0-1 0,1 1 0,-1-1 0,0 1 0,1-1 0,-1 0 0,1 0-1,0 0 1,-1 0 0,1-1 0,0 1 0,-1-1 0,1 1 0,0-1 0,0 0 0,-1 0 0,1 0 0,0 0 0,0-1 0,2 0-1,7-1-2763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2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31247,'0'0'1033,"-8"13"-1013,-24 43-17,30-52-4,0 0 0,1 0 0,0 0 0,0 0 1,0 0-1,0 0 0,0 1 0,1-1 0,0 0 0,0 0 0,0 1 0,1 4 1,0 6-5,-1-13 2,0 0 0,1 0 0,-1 0 1,1-1-1,-1 1 0,1 0 0,0-1 0,-1 1 1,1 0-1,0-1 0,0 1 0,0-1 0,0 0 0,0 1 1,1-1-1,-1 0 0,0 1 0,1-1 0,-1 0 1,1 0-1,-1 0 0,1 0 0,-1-1 0,1 1 0,0 0 1,-1-1-1,1 1 0,0-1 0,-1 1 0,1-1 1,3 1-1,5 0-18,1 0 0,0 0 0,21-2 1,-29 1 20,-1-1 0,0 1 0,1-1 0,-1 0 0,1 1 0,-1-1 0,0 0 0,0 0 0,1-1 0,-1 1 0,0 0 0,0-1 0,0 0 0,0 1 0,-1-1 0,1 0 0,0 0 0,-1 0 0,1 0 0,-1 0 0,0 0 0,0 0 1,1 0-1,-1-1 0,-1 1 0,1 0 0,1-5 0,-1 0 5,1 0 1,-1 0 0,0 0-1,-1 0 1,0 0-1,0 0 1,-1 0 0,1 0-1,-3-7 1,2 12 1,1 0 1,-1 0-1,0 0 1,0 0 0,0 1-1,0-1 1,0 0-1,-1 1 1,1-1-1,0 0 1,-1 1-1,1 0 1,-1-1-1,0 1 1,1 0-1,-1 0 1,0 0-1,0 0 1,1 0-1,-1 0 1,0 1-1,0-1 1,0 1 0,0-1-1,0 1 1,0 0-1,0-1 1,0 1-1,0 0 1,-3 1-1,5 5-28,1 0 17,1 0 0,0 0 1,1 0-1,-1 0 0,1-1 1,0 1-1,1-1 0,-1 1 0,1-1 1,0 0-1,1 0 0,-1-1 0,6 5 1,2 1-18,0 0 0,1 0 0,0-1 0,20 10 0,-23-15-67,0 0 1,0 0 0,0-1 0,1-1 0,-1 1 0,1-2 0,0 1 0,-1-1 0,1-1 0,0 0 0,0-1-1,19-3 1,-2-10-864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2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 31431,'0'0'820,"-13"-1"-781,-43 0-34,55 1-5,-1 0 0,1 1 0,-1-1 0,1 0 1,0 1-1,-1-1 0,1 1 0,0 0 0,-1-1 0,1 1 0,0 0 1,0 0-1,0 0 0,-1 0 0,1 0 0,0 0 0,0 0 1,0 0-1,1 0 0,-1 0 0,0 0 0,0 1 0,1-1 0,-2 2 1,1 1-1,0 0 1,0 1 0,0-1-1,0 0 1,1 8 0,0-9-1,-1 2 0,0 8-5,1-1 0,1 19 1,0-28 1,0 1 1,-1 0-1,1 0 1,1-1 0,-1 1-1,0 0 1,1-1 0,0 1-1,0-1 1,0 0 0,5 7-1,7 4-24,1-1-1,1 0 1,0-1-1,0-1 1,1 0 0,36 16-1,-50-26 27,-1 1 0,1-1 0,-1 1-1,1 0 1,-1-1 0,0 1 0,0 0-1,0 1 1,0-1 0,0 0 0,0 0 0,0 1-1,-1-1 1,1 1 0,-1 0 0,0-1-1,1 1 1,0 4 0,-1 2-9,1 0 1,-1 0-1,-1 0 0,0 15 0,0-8 2,0-14-1,-1 0-1,1 0 0,-1 0 1,1-1-1,-1 1 0,0 0 1,1 0-1,-1-1 0,0 1 1,0 0-1,0-1 1,-1 1-1,1-1 0,-2 3 1,-21 17-697,24-21 691,-13 9-1310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2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31623,'0'0'355,"6"16"-295,39 110 54,14 78-60,-56-168-167,-3-34 79,0-1-245,-1-1-558,-4 0-1124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2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31831,'0'0'432,"155"-24"-424,-99 19-8,1 0 0,-1-1-32,1 1-56,8 2-152,-15 1-392,-14 2-1569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2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98 30839,'0'0'998,"23"0"-931,73-2-38,-88 2-27,-1 0 0,1-1-1,0 0 1,-1-1 0,0 0-1,1 0 1,-1 0 0,0-1-1,0 0 1,7-4 0,4-3 1,-14 8 2,0 0 0,0 0-1,-1 0 1,1-1 0,-1 1 0,0-1 0,4-4 0,-7 7-4,1-1 1,-1 1 0,0-1 0,1 1 0,-1-1-1,1 0 1,-1 1 0,0-1 0,0 1 0,1-1-1,-1 0 1,0 0 0,0 1 0,0-1 0,0 0-1,0 1 1,0-1 0,0 0 0,0 1 0,0-2-1,-1 1 0,1 0 1,-1 0-1,1 0 0,-1 0 0,0 0 0,1 1 0,-1-1 1,0 0-1,0 0 0,0 1 0,0-1 0,1 1 1,-1-1-1,0 1 0,0-1 0,0 1 0,0-1 0,-2 1 1,-11-4-6,-1 1 0,0 1 1,1 0-1,-1 1 0,0 0 1,-16 2-1,1 0-19,22-1 25,1 0-1,-1 1 0,1 0 0,-1 1 0,1-1 0,0 1 0,0 1 0,0-1 0,-11 7 0,14-7 2,1 0 0,-1 0 0,1 1 0,-1 0 0,1 0 0,0 0 0,0 0 0,0 0 0,0 0 0,1 1 0,0-1 0,-1 1 0,1 0-1,0 0 1,1 0 0,-1 0 0,1 0 0,-2 6 0,2-4-1,-1 0 0,1 0-1,1 0 1,-1 0 0,1 0-1,0 0 1,0 0 0,1 0-1,0 1 1,0-1 0,0 0-1,1 0 1,0-1 0,0 1-1,1 0 1,-1-1 0,1 1-1,0-1 1,1 0 0,-1 0 0,1 0-1,8 8 1,-1-5-29,1 0-1,0-1 1,0 0 0,0-1-1,1-1 1,0 0 0,0 0-1,0-1 1,1-1 0,-1 0-1,18 0 1,-17-1-75,1-1 0,0-1 0,-1-1 0,1 0 0,0-1 0,-1 0 0,1-1 0,-1-1 0,0 0 0,18-8 0,15-14-2049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30967,'0'0'794,"-9"2"-740,1 0-52,0 1-1,0 1 1,0-1 0,1 1 0,0 0 0,0 1-1,0 0 1,0 0 0,1 0 0,0 1 0,0 0 0,0 0-1,-6 10 1,4-5-6,0 0 0,0 0 0,2 0 0,-1 1 0,1 1 0,1-1 0,0 1 0,1 0 0,1 0 0,0 0 0,0 0 0,1 0 0,1 1 0,0-1 0,1 1 0,3 24 0,-2-34-7,1 0 0,-1 0 0,1 0-1,0 0 1,0 0 0,0 0 0,0-1 0,1 1 0,-1-1-1,1 1 1,0-1 0,0 0 0,0 0 0,1-1 0,-1 1-1,1 0 1,-1-1 0,1 0 0,0 0 0,0 0 0,0-1-1,0 1 1,5 1 0,6 1-132,0-1 1,-1 0-1,1-1 0,0 0 1,17-1-1,23-1-1471,-7 0-1999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23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31127,'0'0'889,"6"13"-831,-5-10-54,12 21 10,0 0-1,27 37 1,-33-52-9,-5-6-1,-1 0 1,1-1-1,0 1 0,0-1 0,0 0 1,0 1-1,0-1 0,0 0 0,0 0 1,1-1-1,-1 1 0,1 0 0,-1-1 1,1 1-1,4 0 0,-1-29 58,-5 24-68,0-1 1,0 1 0,1-1 0,-1 1-1,1 0 1,0-1 0,0 1 0,0 0-1,0 0 1,1 0 0,-1 1 0,1-1-1,0 0 1,-1 1 0,1 0 0,0 0 0,1 0-1,-1 0 1,0 0 0,0 1 0,1-1-1,-1 1 1,1 0 0,4-1 0,8-1-12,0 1 1,1 0 0,-1 2-1,22 1 1,-9-1 21,29 0-32,128 3-397,-131 2-436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2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31303,'0'0'497,"-25"5"-385,-81 17 11,100-21-118,1 1-1,-1-1 1,0 1 0,1 0 0,-1 1 0,1-1 0,-1 1-1,1 0 1,0 1 0,0-1 0,1 1 0,-1 0 0,1 0-1,0 0 1,-7 9 0,2-2 6,4-5-7,0 0 0,1 0 0,0 1 0,0 0 1,0 0-1,1 0 0,0 0 0,0 0 0,1 1 0,0 0 0,0-1 0,1 1 1,0 0-1,0-1 0,1 1 0,0 0 0,0 0 0,1 0 0,2 9 1,-2-13-10,0 0 1,1 1 0,0-1-1,0 0 1,0-1 0,0 1-1,1 0 1,0 0 0,0-1 0,0 0-1,0 1 1,0-1 0,0 0-1,1-1 1,-1 1 0,1-1-1,0 1 1,0-1 0,6 2-1,0 1-57,0-1 0,1-1 0,0 0 0,-1 0 0,1-1 0,16 1 0,14-1-590,-4-1-591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2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31031,'0'0'1009,"-12"20"-974,-37 64-31,47-82-4,1 0 0,0 0 0,-1 0 0,1 1 0,0-1 0,0 0 0,1 1 0,-1-1 0,0 1 0,1-1 0,0 1 0,0-1 0,-1 1 0,1-1 0,1 1 0,-1-1 0,0 1 0,1-1 0,-1 1 0,1-1 0,-1 1 0,1-1 0,0 0 0,0 1 0,1-1 0,0 2 0,2 0 0,-1-1 0,1 0 0,-1 0 0,1 0-1,0 0 1,0-1 0,0 0 0,0 0 0,5 2 0,-8-4 0,11 5-10,1-2 1,1 0 0,-1 0-1,0-2 1,1 1 0,-1-2-1,1 1 1,-1-2 0,17-2-1,-28 2 12,1 1 0,-1-1-1,0 1 1,0-1 0,0 0-1,0 0 1,0 0 0,0 0-1,0 0 1,0 0 0,-1-1-1,1 1 1,0-1 0,-1 1 0,1-1-1,-1 1 1,1-1 0,-1 0-1,0 0 1,0 0 0,0 0-1,0 0 1,0 0 0,0 0 0,0 0-1,-1 0 1,1 0 0,-1 0-1,0-1 1,1-2 0,-1 1 3,0 0 0,0 1 1,0-1-1,0 0 1,0 0-1,-1 0 0,0 1 1,0-1-1,0 0 1,0 1-1,0-1 0,-1 1 1,0-1-1,0 1 0,0 0 1,-4-6-1,2 4-10,-1 0 1,-1 0-1,1 0 0,-1 0 0,0 1 1,0 0-1,0 0 0,-1 0 0,1 1 1,-1 0-1,0 1 0,0-1 0,0 1 1,0 0-1,-12-1 0,18 3-42,1 1 1,-1-1-1,1 0 0,-1 0 0,1 1 1,-1-1-1,1 0 0,0 1 1,-1-1-1,1 0 0,-1 1 0,1-1 1,0 0-1,0 1 0,-1-1 0,1 1 1,0-1-1,0 1 0,-1-1 0,1 1 1,0-1-1,0 1 0,0-1 0,0 1 1,0-1-1,0 1 0,0-1 0,0 1 1,0-1-1,0 1 0,0-1 1,0 1-1,0-1 0,0 1 0,0-1 1,0 1-1,1 0 0,-1 3-1208,0 7-7434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2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28 31927,'0'0'117,"0"24"-87,0 82 44,-1-35 11,0-40-68,1 0 0,1 0 0,2 0 0,7 30 0,11 30 0,-21-91-17,0 0-1,0 1 1,0-1 0,0 0 0,0 0-1,0 1 1,0-1 0,0 0 0,0 0-1,0 1 1,0-1 0,0 0 0,0 0 0,0 1-1,1-1 1,-1 0 0,0 0 0,0 0-1,0 1 1,0-1 0,1 0 0,-1 0-1,0 0 1,0 0 0,0 1 0,1-1-1,-1 0 1,0 0 0,0 0 0,1 0-1,-1 0 1,0 0 0,0 0 0,1 0-1,-1 0 1,0 0 0,1 0 0,5-11-10,5-47-40,4-68 0,3-24-38,-15 133 81,13-56-11,-14 66 14,0 0 1,1 0-1,-1 1 0,2-1 0,-1 1 0,1 0 0,7-11 0,-9 16 4,-1 0 0,0 0 0,1 0 0,-1 0 0,1 0 0,-1 0 0,1 0 0,0 0 0,-1 0 0,1 1 0,0-1-1,-1 1 1,1-1 0,0 1 0,0 0 0,0-1 0,-1 1 0,1 0 0,0 0 0,0 0 0,0 1 0,-1-1 0,1 0 0,0 1 0,0-1 0,-1 1 0,1 0 0,2 1 0,-1-1 0,-1 0 0,1 0 1,-1 1-1,0-1 1,0 1-1,0 0 1,0 0-1,0 0 0,0-1 1,0 2-1,-1-1 1,1 0-1,-1 0 1,1 0-1,-1 1 1,0-1-1,0 1 0,1 3 1,-2-4-1,1-1 0,-1 1 1,0-1-1,0 1 0,0-1 0,-1 1 1,1-1-1,0 0 0,0 1 0,-1-1 1,1 1-1,-1-1 0,1 0 0,-1 1 1,0-1-1,1 0 0,-1 1 1,0-1-1,0 0 0,0 0 0,0 0 1,0 0-1,-2 1 0,-2 2 2,0 0 0,-1-1-1,1 0 1,-8 3 0,1 0-1,-5 3 27,9-4-194,0 0 1,-1-1-1,1 0 0,-1-1 0,0 0 0,0 0 1,0-1-1,0 0 0,-10 1 0,14-3-4934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24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31623,'0'0'284,"-8"26"-243,-21 82 2,28-104-40,1-1-1,-1 1 1,0-1 0,1 1-1,0-1 1,0 1 0,0-1-1,0 1 1,0-1 0,1 1-1,1 5 1,-1-7-2,0-1-1,0 1 1,0-1-1,0 1 1,0-1-1,0 0 1,1 1-1,-1-1 1,0 0-1,1 0 1,-1 0-1,4 2 1,2 1-3,-1 1 0,1-1 0,0 0 0,0-1-1,0 0 1,0 0 0,0 0 0,1-1 0,14 3 0,1-3-12,39 0 0,-48-2 4,-7 0 9,1-1 0,-1 0 0,0 0 0,0 0 0,1-1 0,-1 0 0,0-1 1,0 0-1,12-6 0,-4-1 6,-1 0 1,0 0 0,13-14-1,-26 24-2,-1 0 0,0 0-1,0 0 1,1-1 0,-1 1 0,0 0-1,1 0 1,-1 0 0,0 0 0,1 0-1,-1-1 1,0 1 0,1 0 0,-1 0-1,0 0 1,1 0 0,-1 0 0,0 0-1,1 0 1,-1 0 0,0 0 0,1 0-1,-1 1 1,0-1 0,0 0 0,1 0-1,-1 0 1,0 0 0,1 0 0,-1 1-1,0-1 1,1 0 0,-1 0 0,0 0-1,0 1 1,1-1 0,-1 0 0,0 0-1,0 1 1,0-1 0,0 0 0,1 1-1,-1-1 1,8 17 19,-7-14-10,29 72 93,36 104-27,-57-151-67,-3-1 0,0 2 0,-2-1 0,2 49 1,-6-73-10,0-1 1,0 1 0,-1-1-1,1 0 1,-1 1 0,0-1-1,0 0 1,0 1 0,0-1-1,0 0 1,-1 0 0,1 0-1,-1 0 1,0 0 0,0 0-1,0-1 1,-1 1 0,-2 2-1,0-1 3,-1 1-1,0-2 1,-1 1-1,1 0 1,-1-1-1,1-1 1,-13 5-1,-4-2 5,-1 0-1,0-1 1,0-1 0,0-1-1,-1-2 1,-40-3-1,56 1-10,0 1-1,0-1 1,0 0 0,0-1-1,1 0 1,-1-1-1,1 1 1,0-2-1,0 1 1,0-1-1,-12-10 1,19 15-9,0-1 0,0 0 0,-1 0 0,1 0 0,0 0 0,0 0-1,0 0 1,0 0 0,0 0 0,0-1 0,1 1 0,-1 0 0,0-1 0,0 1 0,1 0 0,-1-1 0,1 1 0,0-1 0,-1 1 0,1-1 0,0 1 0,0-1-1,0 1 1,0-1 0,0 1 0,0-3 0,0-4-546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5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81 23997,'0'0'2145,"-3"-8"-4098,6-6 1985,3 4 560,0-9-312,0 3-280,0 3-2584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5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342 310 28078,'0'0'3025,"10"-23"-2716,34-75-72,7-2 78,-39 77-224,18-42 0,-30 82-29,-7 35 1,-97 306-40,58-216-15,-282 885 56,327-1025-64,0 1 0,1-1 0,-1 1 0,1-1 0,-1 1 0,1 0 0,0 4 0,0-7-8,0-4-639,0-10-425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5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302 140 29614,'0'0'1469,"-15"-8"-1240,-44-23-92,52 27-98,0 1-1,-1 0 0,1 0 1,-1 0-1,0 1 0,1 0 1,-1 0-1,0 1 0,0 0 1,0 1-1,0 0 0,0 0 1,-11 2-1,16-2-53,-2 1 13,1 0-1,-1 0 1,1 1 0,-1 0-1,1-1 1,0 2 0,0-1-1,0 0 1,0 1 0,0 0-1,1-1 1,-1 2 0,1-1-1,0 0 1,0 1 0,-3 4-1,1-2 2,1-1 0,0 1 0,1 0-1,-1 1 1,1-1 0,1 1 0,-1-1-1,1 1 1,0 0 0,-1 7-1,3-10-2,-1-1 0,1 0 0,0 0-1,0 0 1,0 0 0,0 0-1,1 0 1,-1 1 0,1-1-1,0 0 1,0 0 0,0 0-1,0-1 1,1 1 0,-1 0 0,1 0-1,0-1 1,-1 1 0,4 2-1,-1-1 1,1-1 0,-1 0 1,1 0-1,-1-1 0,1 1 0,0-1 0,0 0 0,0-1 0,0 1 0,11 1 0,7 0 1,1 0 1,-1-2-1,1-1 0,40-5 1,-54 4 0,0-1 0,0-1 1,0 0-1,-1 0 0,1-1 1,-1 0-1,0 0 0,0-1 1,-1 0-1,1-1 0,-1 0 1,0 0-1,-1-1 0,1 0 1,-1 0-1,-1-1 0,1 0 0,6-11 1,-11 14 5,0 0 1,0-1 0,0 0-1,-1 1 1,0-1 0,0 0-1,0 0 1,-1 0 0,0 0-1,0 0 1,0 1 0,-1-1-1,0 0 1,0 0 0,0 0-1,-1 1 1,0-1 0,0 1-1,0-1 1,-1 1 0,0 0-1,0 0 1,-6-9 0,4 10-62,0 0 1,0 0 0,0 0-1,-1 0 1,0 1-1,1 0 1,-1 0 0,0 1-1,0-1 1,-1 1-1,1 1 1,0-1 0,-1 1-1,1 0 1,-1 0 0,1 1-1,-1 0 1,1 0-1,-1 1 1,-6 1 0,-5 7-1593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5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31495,'0'0'285,"4"10"-578,96 376 583,-43-153-180,-34-171-742,-23-58-561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5:5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31855,'0'0'312,"-27"123"-432,36-99 104,3 3-56,0-5-96,3-1 40,-4-5-200,-5-5-1081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2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23 28254,'0'0'3211,"-12"3"-3120,2-1-93,1 1 1,-18 6-1,26-8 0,0 0 0,-1 0 0,1 0 0,0 0 0,0 0 0,0 0 0,0 0 0,0 0 0,1 0 0,-1 1 0,0-1 0,0 0 0,1 0 0,-1 1 0,1-1 0,-1 1 0,1-1 0,0 0 0,-1 1 0,1 1 0,1 31-84,0-21 20,-1-10 43,0 1-1,0-1 1,0 1 0,1-1-1,0 1 1,0-1-1,0 1 1,0-1-1,0 0 1,1 1 0,-1-1-1,1 0 1,0 0-1,0 0 1,0 0-1,0-1 1,1 1 0,-1-1-1,1 1 1,4 3-1,-2-3-70,0-1 0,0 1-1,0 0 1,0-1 0,1 0 0,-1-1-1,1 1 1,-1-1 0,1 0-1,0 0 1,-1-1 0,7 1 0,-11-1 80,0-1 1,0 1 0,0 0 0,0 0-1,0 0 1,0-1 0,0 1-1,0-1 1,0 1 0,-1-1 0,1 1-1,0-1 1,0 1 0,0-1-1,-1 0 1,1 1 0,0-1 0,-1 0-1,1 0 1,0 1 0,-1-1-1,1 0 1,-1 0 0,0 0 0,1 0-1,0-2 1,6-29 47,-5 22-35,2-22 491,-2 0 0,-1-37-1,-1 58 21,0 10-376,2 13-174,1-6 30,0 1 1,1-1 0,0 0-1,0 0 1,0 0-1,1-1 1,-1 1 0,2-1-1,-1 0 1,0 0-1,1-1 1,0 0 0,0 0-1,0 0 1,0-1-1,1 0 1,0 0 0,-1 0-1,1-1 1,0 0-1,8 1 1,41-2-901,-34-1-554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6:0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28646,'0'0'3505,"44"24"-4657,-23-10-2993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6:0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31447,'-18'24'302,"-59"77"-224,70-92-69,1 0 0,0 0 0,0 1 0,1 0 0,-7 18 0,10-21-1,1 1 1,0-1-1,0 1 1,0 0 0,2 11-1,-1-4-5,0-12-9,0 0 0,0 0 1,0 0-1,1 0 0,-1 0 1,1 0-1,-1 0 0,1 0 1,0 0-1,1 0 0,-1-1 1,0 1-1,1 0 0,-1-1 1,1 1-1,0-1 0,0 0 1,0 1-1,0-1 0,0 0 1,1 0-1,-1-1 0,0 1 1,1 0-1,0-1 0,4 3 0,0-2-14,0 0-1,0 0 0,1 0 0,-1-1 0,1 0 0,-1-1 0,0 0 0,1 0 0,13-2 0,-17 1-7,0 0 0,0 0-1,0 0 1,0-1 0,0 1 0,0-1-1,0 0 1,-1-1 0,1 1-1,-1 0 1,1-1 0,-1 0 0,0 0-1,0 0 1,0 0 0,-1 0 0,1-1-1,-1 1 1,0-1 0,0 0 0,0 1-1,0-1 1,0 0 0,-1 0 0,2-7-1,0 0 21,-1 0-1,0-1 1,-1 0 0,0 0-1,0 1 1,-1-1-1,-1 0 1,-2-14-1,1 20 59,1 1 0,-1-1-1,0 0 1,0 1 0,0 0-1,-1-1 1,0 1 0,0 0-1,0 0 1,-1 1 0,-6-7-1,4 4 53,-2 1-1,1 0 0,-1 0 0,0 0 0,0 1 0,-17-8 1,24 13-113,0 1 5,1 1 1,0-1 0,0 0-1,0 1 1,0-1-1,0 0 1,0 1-1,0-1 1,1 0-1,-1 0 1,0 1 0,1 1-1,0-2-1,6 19 5,1 0-1,1-1 0,0 0 0,2 0 0,14 19 0,5 8 2,62 119-62,-71-122 43,30 87 0,-40-84 15,-10-42 10,0 0 0,-1 0 0,0 0 0,0 0 0,0 0 0,0 0 0,-1 0 0,1-1 0,-2 7 0,1-9 2,0 0-1,0 0 1,0 0-1,0 0 0,0 0 1,0 0-1,0 0 0,-1 0 1,1 0-1,0-1 0,0 1 1,-1 0-1,1-1 0,0 1 1,-1-1-1,1 0 0,-1 1 1,0-1-1,-31 4 34,29-3-31,-18 0 2,0 0-1,-23-3 1,43 1-18,-1 1 0,1-1-1,-1 0 1,1 0 0,-1 0 0,1 0 0,-1 0 0,1 0 0,0-1 0,-1 1-1,1-1 1,0 1 0,0-1 0,0 0 0,0 0 0,1 0 0,-1 0 0,-2-4-1,-1-3-284,0 0-1,0-1 0,-4-12 0,-4-18-3425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6:0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113 166 31583,'0'0'352,"-8"161"-376,8-121 0,3-8 24,11-8 0,1-5 0,0-6-16,-3-2-32,-3-3-72,-3-6-48</inkml:trace>
  <inkml:trace contextRef="#ctx0" brushRef="#br0" timeOffset="1">1 11 25069,'0'0'7130,"71"-5"-8354,-41 0-17332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6:0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11274,'0'0'20802,"0"23"-20822,1 155 23,3-124 7,2 0 0,14 54 0,-9-58-3,-2 0 0,2 81 1,-11-118-11,1-3-30,-1 1 0,-1-1 1,0 0-1,-4 20 0,4-27 15,0 0 0,0 0 0,0 0 0,-1-1-1,0 1 1,1 0 0,-1-1 0,0 1-1,0-1 1,0 0 0,0 0 0,-1 1-1,1-1 1,-1-1 0,1 1 0,-1 0-1,0-1 1,1 1 0,-1-1 0,-4 1-1,-20 6-4511,0-7-15443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6:0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31743,'0'0'440,"208"29"-768,-146-29-304,-9 0-10459</inkml:trace>
  <inkml:trace contextRef="#ctx0" brushRef="#br0" timeOffset="1">479 155 31599,'0'0'436,"-14"23"-480,-38 70-38,52-93 80,-1 1-1,1 0 0,-1 0 1,1 0-1,0 0 0,-1 0 0,1 0 1,0 0-1,-1 0 0,1 0 1,0 0-1,0 0 0,0 0 1,0 0-1,0 0 0,0 0 0,0 0 1,1 0-1,-1 0 0,0 0 1,0 0-1,1 0 0,-1 0 0,1 0 1,-1-1-1,1 1 0,-1 0 1,1 0-1,-1 0 0,1 0 0,0-1 1,1 2-1,0-1-5,0 0 0,1 0 0,-1 0 1,0 0-1,1-1 0,-1 1 0,1-1 0,-1 0 0,3 0 0,1 1-10,2 0-9,0-1 1,0 0-1,1 0 0,-1-1 1,0 1-1,0-2 0,1 1 1,-1-1-1,0-1 1,-1 0-1,1 0 0,0 0 1,8-6-1,-11 6 0,1 0 0,-1-1 0,-1 0 0,1 0 0,0-1 0,-1 1 0,0-1 0,0 0 0,0 0-1,-1 0 1,1 0 0,-1-1 0,-1 0 0,1 1 0,-1-1 0,0 0 0,0 0 0,1-8 0,-2 8 85,0 1-1,-1-1 1,1 0 0,-1 0 0,-1 0 0,1 0-1,-1 0 1,-1-7 0,1 11-30,1 1 0,-1-1-1,0 0 1,0 0 0,0 1 0,0-1 0,0 0 0,0 1-1,-1-1 1,1 1 0,0 0 0,-1-1 0,1 1 0,-1 0-1,1 0 1,-1 0 0,0 0 0,1 0 0,-1 0 0,0 1-1,0-1 1,0 0 0,0 1 0,1-1 0,-1 1 0,0 0-1,0 0 1,0 0 0,-4 0 0,6 4-36,0 0 1,1 0 0,-1 0 0,1 0 0,0 0 1,1 0-1,-1 0 0,1 0 0,-1 0 0,1 0 0,1 0 0,-1-1 0,0 1 1,1-1-1,0 0 0,-1 1 0,1-1 0,1-1 0,-1 1 0,0 0 1,4 2-1,0-1-32,-1 0 0,1-1 0,-1 1 1,1-1-1,0 0 0,0-1 0,1 0 0,-1 0 1,0-1-1,13 2 0,16-3-558,-8 0-748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6:0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31503,'0'0'401,"5"23"-378,0 4 4,28 119 90,62 117 7,9 38-802,-96-267-577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6:0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31351,'0'0'884,"-26"3"-853,-76 15-25,101-18-5,-1 0-1,0 1 0,0-1 0,0 1 1,1-1-1,-1 1 0,0 0 0,1 0 1,-1 0-1,0 0 0,1 0 1,-1 0-1,1 0 0,0 0 0,-1 1 1,1-1-1,-2 3 0,3-3 0,-1 0 0,1 1 0,0-1 1,-1 0-1,1 1 0,0-1 0,0 0 0,0 1 0,0-1 0,0 1 0,0-1 0,0 0 0,1 2 1,0 5-2,-1-3-1,0 11-3,1 0 0,2 18 0,-2-28 3,0-1-1,1 1 0,0-1 1,0 1-1,0-1 0,0 0 1,1 0-1,0 0 1,5 6-1,5 4-15,1 0 0,0-2 0,1 1 0,23 15 0,18 16-17,-52-42 31,-1 0 0,0 0 0,0 1 1,0-1-1,4 7 0,-6-8 5,-1-1-1,1 0 0,-1 0 0,1 0 1,-1 0-1,1 1 0,-1-1 1,0 0-1,0 0 0,1 1 0,-1-1 1,0 0-1,0 1 0,0-1 1,0 0-1,-1 0 0,1 1 1,0-1-1,-1 0 0,1 0 0,0 1 1,-1-1-1,1 0 0,-1 0 1,-1 2-1,-4 2-19,0 1 0,0-1 0,-1 0 0,0 0 0,0-1 0,0 0 0,-1 0 0,1-1 0,-1 0 0,0 0 0,0-1 0,0 0 0,0 0-1,-15 0 1,11-4-1037,3-9-2563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6:0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30471,'0'0'1334,"5"26"-1295,1 5-1,28 119 74,-19-92-199,-2 0 0,-3 1 0,-2 1 0,-1 66 0,-7-111-921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6:03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31983,'0'0'280,"154"8"-512,-71-8 232,4 0-208,22 0-136,-19-11-504,-22-2-8410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6:03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31095,'0'0'824,"-17"22"-787,-51 74 17,65-91-49,-1 1 0,1-1 1,0 1-1,-3 9 1,5 6 3,2-10-9,-1-7-6,0 0 1,0 1-1,1-1 1,-1 0-1,1 0 1,0 0 0,1 1-1,-1-1 1,1 0-1,-1-1 1,1 1 0,0 0-1,5 6 1,-5-8-18,0 0 1,0 0 0,1 0-1,-1 0 1,0 0-1,1-1 1,-1 1 0,1-1-1,-1 0 1,1 0 0,0 0-1,-1 0 1,1 0-1,0 0 1,0-1 0,0 1-1,0-1 1,0 0 0,-1 0-1,1 0 1,6-1-1,-8 1 0,0-1 0,0 1 0,0-1 0,0 1-1,0-1 1,0 0 0,0 1 0,0-1 0,0 0-1,0 0 1,0 0 0,0 0 0,0 1 0,0-1-1,-1 0 1,1-1 0,0 1 0,-1 0 0,1 0-1,-1 0 1,1 0 0,-1 0 0,1-2 0,5-28-271,-5-62-43,-1 88 416,-1 1 0,0-1 0,1 0-1,-1 0 1,-1 1 0,1-1-1,-3-6 1,3 9-18,0 0 1,0 0-1,-1 0 0,1 0 0,0 0 1,-1 0-1,1 0 0,-1 0 0,1 1 1,-1-1-1,0 0 0,0 1 1,0 0-1,0-1 0,0 1 0,0 0 1,-2-1-1,3 3-58,1-1 0,-1 1 1,1-1-1,0 1 0,-1 0 1,1-1-1,0 1 0,-1 0 1,1 0-1,0-1 0,0 1 1,0 0-1,0 0 0,0-1 1,0 1-1,0 0 0,0 0 1,0-1-1,0 1 0,0 1 0,2 20-7,2-8 11,0-1 0,0 0 0,1-1 0,1 1-1,0-1 1,1 0 0,16 22 0,-16-25-61,0 0 0,0-1 0,1 0 0,0 0 0,1-1 0,-1 0 0,1 0 0,1-1 0,0 0 0,12 5 0,-5-5-1090,-4-6-1479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31007,'0'0'544,"0"18"-512,0 0-17,0 21 39,4 39-1,0-43-49,1 1 0,1-1 0,2 0 0,23 64 0,-30-96-123,1 0 0,0 1 0,-1-1 0,1 0-1,0 0 1,1-1 0,-1 1 0,0 0 0,1-1 0,0 1-1,0-1 1,-1 0 0,1 0 0,0 0 0,6 3-1,2-2-2564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6:0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23397,'0'0'8661,"3"2"-8633,12 11-5,-11-9-17,0 0 1,0-1 0,0 1 0,0-1-1,1 0 1,-1-1 0,1 1 0,0-1-1,7 3 1,7 0 10,1 1-8,1-1 0,0-1 0,1-1 1,27 1-1,-31-3-9,0-1 0,1-1-1,-1 0 1,0-1 0,0-1 0,0-1 0,0-1 0,16-6 0,-30 9-52,-1 1 1,1 0 0,-1 1 0,1-1 0,-1 1-1,1-1 1,3 1 0,6-1-636,-3-1-624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6:0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31207,'0'0'929,"5"28"-889,20 92 6,-14-72-11,27 65 0,-26-81-21,-2 0 1,7 37-1,-16-63-5,-1-3 6,0-3 0,0-2-7,-2-35-47,-9-52 1,-2-21-44,11 49-3,5-63-1,-3 118 84,0 1 0,1-1 0,0 0 0,1 1 0,-1-1-1,1 1 1,0-1 0,0 1 0,1 0 0,-1 0 0,1 0 0,0 0 0,1 1-1,-1-1 1,1 1 0,0-1 0,0 1 0,0 1 0,1-1 0,-1 1 0,1-1-1,0 1 1,0 0 0,0 1 0,0 0 0,1-1 0,-1 1 0,0 1 0,1-1-1,0 1 1,10-1 0,-6 1 3,-1 1 0,1 0-1,-1 1 1,0-1 0,1 2 0,-1-1-1,0 1 1,0 1 0,0 0-1,0 0 1,-1 1 0,1 0 0,-1 0-1,0 1 1,0 0 0,0 0 0,-1 1-1,0 0 1,7 8 0,-11-11-2,0 1 1,0-1-1,-1 1 1,0 0-1,1 0 0,-1 0 1,2 9-1,-3-11 1,0-1 0,-1 1 0,0 0 0,1 0 0,-1-1 0,0 1 0,1 0 0,-1 0 0,0 0 0,-1 0 0,1-1 0,0 1 0,0 0 0,-1 0 0,1 0 0,-1-1 0,0 1 0,1 0 0,-1-1 0,0 1 0,0 0 0,-2 2 0,-6 2 3,0 0 1,0-1 0,0 0 0,-1 0 0,0-1 0,0-1 0,-11 3 0,13-3-1,-4 1-75,-4 2-110,-1-1 0,1-1 0,-1 0-1,-33 3 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6:0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28254,'0'0'3992,"-18"0"-3955,-56 3-26,73-3-11,0 0 0,0 0 0,0 0 0,-1 0 0,1 0 0,0 0 0,0 1 0,0-1 0,0 0 0,0 1 0,-1-1 0,1 1 0,0-1 0,0 1 0,0 0 0,0-1 0,0 1 0,1 0 0,-1-1 0,0 1 0,-1 1 0,2-1 0,-1 0-1,1 0 0,0 0 1,0 0-1,0 0 0,0 0 1,0 0-1,0 0 0,0 0 1,0 0-1,0 0 0,0 0 1,0 0-1,1 1 0,0 2-7,-2 9-13,1-8 9,0 0 1,-1 0-1,2 0 1,-1 0-1,0 0 1,1 0-1,0 0 1,0 0-1,1 0 1,0-1-1,-1 1 1,1 0-1,4 6 1,4 1-40,1 0 1,-1-1-1,2 0 1,20 15 0,-15-13-16,23 24 1,-38-34 79,1-1 1,-1 1-1,0 0 0,0 0 1,-1 0-1,1 0 0,-1 0 1,1 0-1,-1 0 1,0 0-1,0 1 0,1 5 1,-2-7-8,0-1 0,0 1 0,0 0 0,0-1-1,0 1 1,-1-1 0,1 1 0,-1-1 0,1 1 0,-1-1 0,1 1 0,-1-1 0,0 1 0,1-1 0,-1 0 0,0 1 0,0-1 0,0 0 0,0 0-1,-1 0 1,1 1 0,0-1 0,0-1 0,-1 1 0,1 0 0,0 0 0,-1 0 0,-1 0 0,-6 3-58,-1-2 0,1 1 1,-1-1-1,0 0 0,1-1 1,-13 0-1,18 0-56,-14-1-747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6:2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16 31351,'0'0'432,"0"-16"-760,-3 16 320,-3 0-336,-3 11-1881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1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54 20460,'-2'-4'6193,"-2"-2"-4000,-5-11-873,8 15-1244,0 0 0,0 0-1,0 1 1,0-1-1,0 0 1,0 0 0,0 1-1,-1-1 1,-1-2-1,2 4-61,0-1 0,1 0 0,-1 1-1,0-1 1,0 1 0,1-1 0,-1 1-1,0 0 1,0-1 0,0 1 0,0 0-1,1-1 1,-1 1 0,0 0 0,0 0-1,0 0 1,0 0 0,0 0 0,0 0-1,0 0 1,1 0 0,-1 0 0,0 0-1,0 1 1,0-1 0,0 0-1,0 0 1,1 1 0,-2 0 0,0 1-14,0 1 0,0-1 1,1 1-1,-1 0 0,1-1 1,-1 1-1,1 0 0,0 0 0,0 0 1,1 0-1,-2 5 0,-1 5 5,-74 237-7,73-221-1865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1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7738,'0'0'22757,"-6"104"-22453,-2-77-72,2-3-72,0 0-64,-3-2-32,3-1-24,0-2-40,-3 2 0,3 8-120,0-2-256,0-5-497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1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34 20644,'0'0'9518,"-6"-3"-9173,-2-2 3,0 0 0,0-1 1,-9-7-1,17 13-345,0 0 0,0 0 0,-1-1 0,1 1 0,0 0 0,0 0 0,0 0 0,-1 0 0,1 0 0,0 0 0,0 0 0,0-1 0,-1 1 0,1 0 0,0 0 0,0 0 0,0 0 0,-1 0 0,1 0 0,0 0 0,0 0 0,0 0 0,-1 0 0,1 0 0,0 0 0,0 0 0,-1 0 0,1 0 0,0 1 0,0-1 0,0 0 0,0 0 0,-1 0 0,1 0 0,0 0 0,0 0 0,0 1 0,-1-1 0,1 0 0,0 0 0,0 0 0,0 0 0,0 1 0,0-1 0,0 0 0,-1 0 0,-3 11 102,4-10-100,-6 19-5,2-4-4,-1-1 1,0 0-1,-1 0 1,-1 0-1,-15 25 1,20-37-143,2-2 18,-1 0-1,1 0 1,-1 0 0,1 0-1,-1 0 1,0 0 0,0 0-1,1 0 1,-1 0 0,0 0-1,0-1 1,-2 2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1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28342,'0'0'2942,"0"3"-2786,1 6-112,-1 0 0,-1-1 0,0 1 0,0 0 0,-1 0 0,0 0 0,0-1 0,-1 0 0,-4 10 0,-23 41 22,10-22-56,2 2 0,-14 41 0,30-71-124,0 0-1,1 0 1,0-1-1,0 1 1,2 12-1,-1-12-739,0-4-3343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24837,'0'0'5843,"0"7"-5611,-1 43 229,-1-24-354,2 0 0,5 41-1,-4-61-102,1 1-1,-1-1 1,1 0-1,1 0 1,-1-1-1,1 1 1,0-1-1,1 1 0,-1-1 1,1 0-1,0 0 1,0 0-1,1-1 1,-1 1-1,1-1 0,0 0 1,0-1-1,1 1 1,-1-1-1,9 4 1,-1-1-8,0-1-1,1-1 1,-1 0 0,1-1 0,-1 0 0,1-1-1,0 0 1,16-1 0,-24-1-2,1 0 1,-1-1-1,1 1 1,-1-1-1,1 0 0,6-3 1,-9 2 2,0 1 1,-1-1 0,1 0-1,-1-1 1,0 1 0,0-1-1,1 1 1,-2-1-1,1 0 1,5-6 0,1-4 41,-1 0 1,0-1-1,-1 0 0,-1 0 1,0 0-1,0-1 1,-2 0-1,0 0 0,0-1 1,-2 1-1,0-1 0,0-26 1,-1 48-41,0 0 1,0 1 0,1-1-1,-1-1 1,1 1-1,1 0 1,-1 0-1,1-1 1,5 9-1,37 51 8,-33-50-9,1 2 6,0 0 0,2 0 0,19 16 0,-29-28-22,0-1 0,0 0 0,1 0 0,0 0 0,-1-1 0,1 0 0,1 0 0,-1-1 0,0 1 0,1-1 0,-1-1 0,1 1 0,0-1 0,8 0 0,4-1-370,-2 0-546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31687,'0'0'101,"-17"1"-182,-50 4 121,65-4-40,-1-1 1,1 1-1,0 0 0,0 0 1,0 0-1,-1 0 1,1 0-1,0 0 0,0 1 1,0-1-1,1 1 1,-1-1-1,0 1 0,0 0 1,1-1-1,-1 1 1,1 0-1,0 0 0,0 0 1,-1 0-1,1 1 1,0-1-1,1 0 0,-1 0 1,0 1-1,1-1 1,-1 0-1,1 1 1,0-1-1,0 0 0,0 1 1,0 3-1,0 3 4,0 0-1,1-1 0,2 16 1,-2-20-4,0-1 0,1 0 0,-1 1 0,1-1 0,-1 0 0,1 0 0,0 0 0,0-1 0,0 1 0,0 0 0,1-1-1,3 4 1,4 2-5,-1-1 0,1-1 0,1 0-1,-1 0 1,1-1 0,0 0 0,0-1-1,19 5 1,7-1 9,53 3 1,-52-7-12,41 9 0,-78-13 8,0 1-1,1-1 1,-1 0-1,1 1 1,-1-1-1,0 1 0,0-1 1,1 1-1,-1 0 1,0 0-1,0-1 1,0 1-1,0 0 1,0 0-1,0 0 0,0 0 1,0 0-1,0 0 1,1 2-1,-2-2 3,0 0 0,0 0 0,0 0 1,0 1-1,0-1 0,0 0 0,0 0 0,0 0 0,0 0 0,-1 0 0,1 0 0,0 1 0,-1-1 1,1 0-1,-1 0 0,1 0 0,-1 0 0,1 0 0,-1 0 0,0-1 0,1 1 0,-1 0 0,0 0 1,0 0-1,-1 1 0,-25 19 24,-1 0 1,0-2-1,-2-1 1,-38 18-1,-4-4-104,67-30-842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1 359 27654,'0'0'3674,"31"-19"-3567,102-62-75,-123 75-31,0 0 0,0-1 0,-1 0 1,0-1-1,-1 0 0,1 0 0,-2 0 1,10-14-1,-1 1 1,-11 16 13,-1 0 0,-1-1 0,1 0 0,-1 1 0,0-1 0,0-1 0,-1 1-1,1 0 1,-1 0 0,-1-1 0,1 1 0,-1-1 0,0 0 0,-1 1 0,0-10 0,0 14-14,-1 0 0,1 0 0,-1 0 0,1 1 0,-1-1 0,0 0 0,0 0 0,0 1 1,0-1-1,0 0 0,0 1 0,0-1 0,-1 1 0,1-1 0,-1 1 0,1 0 0,-1 0 0,1 0 0,-1 0 1,0 0-1,1 0 0,-1 0 0,0 0 0,0 0 0,-3 0 0,-3-2-14,0 1 0,0 0 1,-1 0-1,-14-1 0,12 2 9,-36 1 43,44 0-33,0 0-1,0 1 1,0-1-1,0 1 1,0 0-1,0 0 0,1 0 1,-1 0-1,0 0 1,1 1-1,-1-1 1,1 1-1,-4 2 1,0 3 8,1-1-1,0 1 1,0 0 0,1 0 0,0 0 0,0 1 0,1-1 0,0 1-1,0 0 1,0 0 0,1 0 0,-1 12 0,0 1 0,1 0 1,2 1 0,2 37-1,-1-52-13,1-1 0,-1 1 0,1 0 0,0-1 0,1 0 0,0 1-1,0-1 1,0 0 0,0 0 0,1-1 0,0 1 0,1-1-1,-1 1 1,1-2 0,0 1 0,0 0 0,0-1 0,1 0 0,6 4-1,1-1-3,0 0-1,0 0 0,0-2 1,1 1-1,0-2 0,0 0 1,0 0-1,16 1 0,1-2-5,61-1 0,-79-2-551,-1-2 0,1 1 0,0-2 0,0 0 0,-1 0 0,0-1 0,16-7 0,17-15-15028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154 220 31575,'0'0'268,"18"-10"-366,61-33 130,-63 34-31,-1-2 0,0 0 0,0 0 0,24-27 0,-20 19 0,-15 15-1,0 0 0,-1 0 0,1 0 0,-1-1 0,4-8 0,-6 13 2,-1-1-1,1 0 0,-1 0 1,0 1-1,1-1 0,-1 0 1,0 1-1,0-1 0,1 0 1,-1 0-1,0 0 0,0 1 1,0-1-1,0 0 0,0 0 1,0 0-1,0 1 0,0-1 1,-1 0-1,1 0 0,0 1 0,0-1 1,-1 0-1,1 0 0,0 1 1,-1-1-1,1 0 0,-1 1 1,1-1-1,0 0 0,-1 1 1,0-1-1,1 1 0,-1-1 1,1 1-1,-1-1 0,0 1 1,1-1-1,-1 1 0,0 0 1,0-1-1,1 1 0,-1 0 1,0 0-1,0-1 0,1 1 1,-1 0-1,0 0 0,-1 0 0,-18-2 13,0 0-1,0 2 0,0 0 0,0 1 0,0 1 0,-32 8 0,32-5 20,1 2-1,0 0 0,-24 14 0,32-16-22,1 2 0,0-1 0,0 1 0,1 1 0,0-1 1,0 2-1,-8 9 0,15-15-10,0 0 0,-1 0 0,1 0 0,1 0 0,-1 0 0,0 1 0,1-1 0,-1 1 0,1-1 0,0 1 0,0 0 0,1-1 0,-1 1 0,1 0 0,0-1 0,0 1 0,0 0 0,0 0 1,1-1-1,-1 1 0,1 0 0,0-1 0,0 1 0,0-1 0,1 1 0,-1-1 0,1 1 0,0-1 0,0 0 0,0 0 0,0 0 0,1 0 0,-1 0 0,1-1 0,0 1 0,-1-1 0,1 1 0,5 2 0,8 3 1,1-1 0,-1-1-1,1-1 1,0 0 0,0-1-1,26 3 1,109-1-209,-146-5 41,1-1-1,-1-1 0,0 1 0,0-1 1,0 0-1,0-1 0,0 1 0,0-1 1,9-4-1,7-10-4411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31735,'0'0'339,"4"17"-303,2 6-30,0-1 1,2 0 0,19 41-1,2-20 2,-28-41 0,-1-1 7,0-21-36,0-64-86,0 82 107,0 1 0,1 0 0,-1-1 0,1 1 1,-1 0-1,1 0 0,-1 0 0,1-1 0,0 1 0,0 0 0,0 0 1,0 0-1,0 0 0,0 0 0,0 0 0,0 1 0,0-1 1,0 0-1,0 0 0,2 0 0,30-15 4,-24 12-3,16-5-113,0 0 0,0 2 0,0 1 0,48-5 0,-42 7-696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31607,'0'0'528,"26"120"-536,-17-96 24,0 3-16,-3 2 0,0 3-40,-6 8-80,0-5-288,0-11-5570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15 29814,'0'0'795,"-6"-2"-381,-40-9 74,43 11-461,-1-1 0,0 1 0,0 0 0,0 0 0,0 0 0,0 1 0,0-1 0,0 1 0,1 0 1,-1 0-1,0 0 0,-4 3 0,-7 7-25,0 0 0,1 1 0,1 1 0,0 1 1,1 0-1,1 0 0,-14 23 0,21-32 3,1 1 0,0-1-1,1 1 1,-1 0 0,1 0 0,0 0-1,1 0 1,-2 8 0,3-11-4,0 1 1,0-1-1,0 1 0,0-1 1,0 0-1,1 1 0,-1-1 0,1 0 1,0 1-1,0-1 0,0 0 1,0 0-1,1 0 0,-1 0 1,1 0-1,0 0 0,2 2 1,5 5 6,1 0-1,0-1 1,0 0 0,1-1 0,0 0 0,0-1-1,1 0 1,0-1 0,0 0 0,25 8 0,-20-9-20,0-1 1,1-1 0,0 0 0,-1-2 0,1 0 0,0 0 0,35-5 0,-43 2-138,1 0-1,-1-1 0,0 0 1,0-1-1,17-8 1,3-6-1348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41 29502,'0'0'2423,"-13"5"-2350,-36 21-36,47-25-37,1 0 1,0 0-1,0 0 1,0 0-1,0 1 1,0-1-1,0 0 0,0 1 1,0-1-1,0 1 1,0-1-1,1 1 1,-1-1-1,1 1 1,-1 0-1,1-1 0,0 1 1,-1 0-1,1-1 1,0 1-1,0 0 1,0-1-1,1 1 1,-1 0-1,0-1 0,1 4 1,0 3-1,0-4-2,-1 0-1,1 0 1,0 0 0,0-1 0,0 1 0,1 0-1,-1-1 1,1 1 0,0-1 0,0 0 0,0 1-1,0-1 1,0 0 0,1 0 0,0-1 0,-1 1-1,1 0 1,0-1 0,0 0 0,1 1 0,-1-1-1,0 0 1,1-1 0,6 3 0,1 1-7,1-1 0,0 0 1,0-1-1,0 0 0,1-1 1,17 2-1,-22-4 8,-1 0 1,1 0 0,-1 0-1,1-1 1,-1 0-1,1-1 1,-1 1-1,0-2 1,11-3-1,-15 4 1,0 1 0,-1-1 0,1 0-1,0 0 1,-1 0 0,1-1 0,-1 1-1,1 0 1,-1-1 0,0 0 0,0 1-1,0-1 1,-1 0 0,1 0 0,-1 0-1,1 0 1,-1-1 0,0 1-1,0 0 1,-1 0 0,1-1 0,-1 1-1,1-5 1,0 5 1,-1-1 1,0 1-1,1-1 0,-1 1 0,-1-1 0,1 1 1,0-1-1,-1 1 0,0 0 0,0-1 0,0 1 1,0-1-1,0 1 0,-1 0 0,1 0 0,-1 0 1,0 0-1,0 0 0,0 0 0,0 1 0,0-1 1,-1 1-1,0-1 0,1 1 0,-1 0 0,0 0 1,0 0-1,0 0 0,-6-2 0,-8-4 22,-1 0 0,1 2 0,-1 0 0,0 1 1,-30-5-1,7 6 16,-62 0 1,98 3-40,0 2 1,-1-1-1,1 1 1,0 0-1,0 0 1,0 0-1,0 1 1,0 0-1,0 0 1,0 0 0,0 0-1,-6 5 1,8-4-10,0-1 0,0 1 0,1-1 0,-1 1 0,1 0 0,-1 0 0,1 0 0,0 0 0,0 1 0,1-1 0,-1 0 0,1 1 0,0-1 0,-1 1 0,2 0 0,-1-1 0,0 1 0,0 7 0,1-3-50,-1-1-95,1-1 1,0 1-1,0-1 1,0 1-1,3 11 0,10 2-1357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31255,'0'0'592,"3"16"-582,10 52 32,-10-58-36,-1 0-1,1 0 1,0 0 0,1-1 0,1 1-1,-1-1 1,1 0 0,7 8 0,-9-12-6,-2-3-1,1 0 1,-1 0-1,0 0 0,1 0 1,0 0-1,-1 0 0,1-1 1,0 1-1,0 0 0,0-1 1,0 0-1,0 0 0,0 1 1,1-1-1,-1 0 0,0-1 1,1 1-1,-1 0 1,0-1-1,1 1 0,-1-1 1,1 0-1,-1 0 0,1 0 1,-1 0-1,0 0 0,1 0 1,-1-1-1,1 1 0,-1-1 1,0 0-1,1 0 0,-1 0 1,0 0-1,0 0 0,3-2 1,8-10-41,0 0 0,0-1 0,17-28 0,-18 25-9,1 0 0,28-28 0,-33 40 49,-6 9 88,-2-2-45,2 20 52,-1-14-77,-1 0 0,2-1 1,-1 1-1,1 0 1,3 8-1,-4-14-21,0 0 0,0-1 0,0 1 0,0 0 0,0 0 0,0-1-1,1 1 1,-1-1 0,1 1 0,-1-1 0,1 1 0,-1-1 0,1 0 0,0 0 0,0 0 0,0 0 0,0 0 0,-1 0 0,1 0 0,0-1 0,0 1 0,1-1 0,-1 1 0,3-1-1,3 1-13,1 0 0,0-1 0,0 0 0,-1-1 0,1 1 0,0-2 0,-1 1 0,1-1-1,-1-1 1,1 1 0,11-7 0,-19 8 22,1 0 1,-1 1-1,1-1 1,-1 0-1,1 1 0,-1-1 1,1 1-1,-1-1 1,1 1-1,-1 0 0,1 0 1,-1 0-1,1 0 1,0 0-1,-1 0 0,1 0 1,-1 0-1,1 1 1,-1-1-1,1 0 0,-1 1 1,1-1-1,-1 1 1,1 0-1,-1 0 0,1-1 1,-1 1-1,0 0 0,0 0 1,1 0-1,-1 0 1,0 1-1,0-1 0,1 2 1,2 4 35,0 0 0,0 1 0,-1-1 0,0 1 1,3 13-1,0-1-75,-3-12-13,0-1-1,0 0 1,0 0 0,1 1-1,0-2 1,1 1 0,-1-1-1,1 1 1,0-1-1,9 7 1,-5-7-801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4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31407,'0'0'502,"12"24"-412,36 77-37,-12-36-14,-31-57-36,0 0 0,-1 0-1,0 1 1,0-1 0,0 1 0,-1 0 0,3 17 0,-6-26-1,0 1 0,0-1 0,0 0 1,0 1-1,0-1 0,0 1 0,0-1 1,0 0-1,0 1 0,0-1 0,0 1 1,0-1-1,0 0 0,0 1 0,0-1 1,-1 1-1,1-1 0,0 0 0,0 1 1,0-1-1,-1 0 0,1 1 0,0-1 1,0 0-1,-1 1 0,1-1 1,0 0-1,-1 0 0,1 1 0,0-1 1,-1 0-1,1 0 0,0 0 0,-1 1 1,1-1-1,0 0 0,-1 0 0,1 0 1,-1 0-1,1 0 0,0 0 0,-1 0 1,0 0-1,-19-5 21,16 3-26,-1-1 0,1-1 0,0 1 0,0-1 0,1 1 0,-1-1 0,1 0 0,0 0 0,0 0 0,0-1 0,0 1 0,-3-10 0,1 3-7,1 0 0,0 0 1,1-1-1,-4-20 0,5 13-20,0 0 0,2 0 0,0 1-1,3-27 1,-1 36 17,0 0 1,0 0-1,1 0 0,0 0 1,0 1-1,1-1 0,0 1 1,0 0-1,1 0 0,10-12 0,-8 13 11,0-1-1,0 2 0,0-1 0,1 1 0,0 0 0,0 1 0,1-1 0,-1 2 1,1-1-1,0 1 0,16-4 0,-9 4 4,0 0 0,1 2 0,-1 0 0,1 1 0,-1 1 0,19 1-1,-34 0 2,1-1-1,0 0 0,-1 1 0,1-1 1,-1 1-1,1 0 0,-1 0 0,1-1 0,-1 1 1,0 0-1,1 0 0,-1 0 0,0 0 1,0 1-1,0-1 0,0 0 0,0 0 0,0 1 1,0-1-1,0 1 0,0-1 0,-1 1 1,1-1-1,0 1 0,-1-1 0,1 1 0,-1-1 1,0 1-1,0 0 0,0-1 0,0 4 1,1-1 3,-1-1 1,0 1-1,0-1 1,-1 1-1,1-1 1,-1 0 0,1 1-1,-1-1 1,0 1-1,0-1 1,-1 0-1,1 0 1,-1 0 0,-3 6-1,-3-1 11,0-1 1,0 0-1,-1-1 0,0 1 0,0-2 0,0 1 1,-18 6-1,20-9-37,-1 0-1,0 0 1,0-1 0,0 0 0,0 0 0,-1-1 0,1 0 0,0-1 0,-1 0 0,-13-1-1,10-5-1122,5-8-3203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4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31055,'0'0'971,"-7"22"-927,-21 72-23,27-91-21,0 1 1,0-1-1,1 0 1,-1 1-1,1-1 1,0 1-1,0-1 1,0 1-1,0-1 1,1 1-1,-1-1 1,3 7-1,-3-9-2,1 1 0,0 0 1,0 0-1,0-1 0,1 1 0,-1 0 0,0-1 0,1 1 1,-1-1-1,1 0 0,-1 1 0,1-1 0,0 0 0,-1 0 1,1 0-1,2 1 0,3 0-10,1 0 0,-1 0 0,1-1-1,-1 0 1,1 0 0,0-1 0,13-1 0,-9 1-4,-10 0 15,0 0-1,0 0 1,-1 0-1,1-1 1,0 1-1,0-1 0,0 1 1,-1-1-1,1 0 1,0 1-1,-1-1 0,1 0 1,-1 0-1,1 0 1,-1-1-1,1 1 0,-1 0 1,0 0-1,1-1 1,-1 1-1,0-1 1,0 1-1,0-1 0,0 1 1,0-1-1,-1 0 1,1 1-1,0-1 0,-1 0 1,1 0-1,-1 0 1,0 1-1,1-4 1,0-5 1,0 0 1,-1 0 0,0 0 0,-3-18 0,2 24 2,0 1-1,0-1 0,-1 0 1,1 1-1,-1-1 1,0 1-1,0 0 1,0 0-1,0-1 0,-1 1 1,1 1-1,-1-1 1,-4-4-1,2 3 40,1 0-1,-1 1 0,0-1 1,-1 1-1,1 0 1,-1 0-1,-9-3 1,15 6-41,0 0 1,-1 0-1,1-1 1,0 1-1,-1 0 1,1 0-1,0 0 1,-1 0-1,1 0 1,-1 0-1,1 0 1,0 0-1,-1 0 1,1 0-1,0 0 1,-1 0-1,1 0 1,-1 0-1,1 0 1,0 0-1,-1 0 1,1 0-1,-1 1 1,1-1-1,0 0 1,-1 0-1,1 0 1,0 1-1,0-1 1,-1 0-1,1 0 1,0 1-1,-1-1 1,1 0-1,0 1 1,0-1-1,0 0 1,-1 1 0,1-1-1,0 0 1,0 1-1,0 0 1,1 14-23,-1-12 27,1 4-8,1-1 0,-1 1 0,1-1 0,0 1 0,1-1-1,0 0 1,0 0 0,0 0 0,1 0 0,-1-1 0,2 1-1,7 8 1,-4-6-28,0 0 0,0-1 0,0 0 0,1 0-1,1-1 1,-1 0 0,11 5 0,-15-9-158,-1-1 0,1 0 0,-1 0 0,1 0 0,0-1 0,-1 1 0,10-1 0,-7-1-922,6 1-5778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4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31583,'0'0'559,"3"14"-545,13 47-11,-16-57-10,1-1-1,0 0 1,0 1 0,0-1-1,0 0 1,1 0 0,-1 0-1,1 0 1,0 0 0,0 0-1,0-1 1,0 1 0,1-1 0,-1 1-1,0-1 1,1 0 0,0 0-1,0 0 1,-1 0 0,1 0-1,0-1 1,1 1 0,-1-1-1,5 2 1,-5-3-4,1 0 0,0 0-1,0 0 1,-1 0 0,1-1-1,0 1 1,-1-1 0,1 0-1,-1 0 1,1 0 0,-1-1 0,1 1-1,-1-1 1,0 0 0,0 0-1,0 0 1,0 0 0,4-4-1,17-19-78,-20 20 86,0-1 1,1 1-1,0 0 0,0 1 0,0-1 1,0 1-1,1 0 0,0 1 0,9-5 0,-13 7 10,0 1-1,0-1 0,0 1 1,0 0-1,0-1 0,0 1 1,0 0-1,1 1 0,-1-1 0,0 0 1,0 1-1,0-1 0,0 1 1,0-1-1,0 1 0,0 0 1,2 1-1,0 0 8,-1 1 0,1 0-1,-1-1 1,0 1 0,0 0 0,0 1 0,0-1-1,2 4 1,4 8 29,-1-1-1,-1 1 0,8 22 0,-13-31-36,30 99 44,-27-102-864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41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31463,'0'0'639,"2"13"-623,9 38-8,-11-48-8,1-1 0,0 0 0,1 0 0,-1 0 0,0 0 0,0 0 0,1-1 0,-1 1 0,1 0 0,0-1 0,-1 1 0,1-1 0,0 1 1,0-1-1,0 0 0,0 0 0,0 0 0,0 0 0,4 1 0,1 0 0,0 0 0,0-1 0,0 0 0,9 0 0,-13-1 0,10 1-1,1-1-1,-1 0 1,23-4 0,-30 3-2,0-1 1,-1 1-1,1-1 0,-1-1 1,1 1-1,-1-1 1,0 0-1,0 0 1,0 0-1,7-7 1,-4 3-14,-6 6 15,0-1 1,0 1-1,0-1 0,0 1 0,0-1 0,0 0 1,0 0-1,-1 0 0,1 0 0,-1 0 0,0 0 0,1 0 1,0-3-1,-2 4 121,1 22-108,1-1-8,1-1 0,0 1 0,2-1 1,1 0-1,11 28 0,51 91 31,-57-117-32,25 43 3,-16-30 1,-1 2 0,-2 0-1,14 41 1,-28-68-4,-1 0 0,0 0 0,1 15 0,-3-22 1,0 1 0,0-1-1,0 1 1,0-1 0,0 1 0,-1-1 0,1 1-1,-1-1 1,0 1 0,1-1 0,-1 1-1,0-1 1,0 0 0,-1 1 0,1-1-1,0 0 1,-4 3 0,0-1 2,-1 0 0,0 0 0,0-1 0,0 0 0,-1 0 0,1-1 0,-1 0 0,1 0 0,-1 0 0,-12 0 0,-73 5 13,87-7-17,-23 0 2,-11 2 7,-62-7 0,90 4-14,0-1 0,0 0 0,0-1 1,0 0-1,1-1 0,-1 0 1,1-1-1,0 0 0,0 0 0,-11-9 1,20 13-7,-1-1 1,0 0-1,1 0 0,-1 0 1,1 0-1,0 0 1,-1 0-1,1 0 1,0 0-1,0-1 1,1 1-1,-1 0 1,0-1-1,1 1 1,-1 0-1,1-1 1,0 1-1,0-1 1,0 1-1,0-1 1,0 1-1,1-4 0,0-6-133,-1-13-442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4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138 157 25750,'0'0'3915,"0"-2"-3802,0 0 0,0 0 0,0 0 0,0 0 0,-1 0 0,1 1 0,-1-1 0,-1-3 1,-5 3-108,0 0 1,0 0 0,0 1 0,-1 0-1,1 0 1,0 1 0,-1 0 0,1 0 0,0 0-1,-13 4 1,17-3-5,1 0-1,0 0 0,-1 0 1,1 1-1,0-1 0,0 1 1,0 0-1,0 0 0,0-1 1,0 1-1,1 0 0,-1 1 1,1-1-1,-1 0 0,1 0 1,0 1-1,0-1 0,0 0 1,0 1-1,0-1 1,0 1-1,1 0 0,-1-1 1,1 5-1,-2 5 11,1 0 0,1 1 0,1 21 0,0-32-12,-1 0 0,1 1 1,0-1-1,0 0 1,0 0-1,0 0 1,0 0-1,0 0 1,1 0-1,-1 0 0,1 0 1,-1 0-1,1-1 1,0 1-1,0 0 1,0-1-1,0 0 0,0 1 1,0-1-1,0 0 1,0 0-1,4 1 1,4 2 2,0-1 1,0 0-1,19 3 1,-9-3-2,-1-1 0,1 0 0,0-2 0,-1-1 0,1 0 0,-1-1 1,20-5-1,-27 4-13,-1 0 1,1-1-1,-1-1 1,0 0-1,0 0 1,-1-1 0,0 0-1,0-1 1,0 0-1,-1-1 1,0 0-1,12-13 1,-19 18 15,1 0 0,-1 0 0,0 0 0,0 0 0,0 0 0,-1 0 0,1-1 0,-1 1 0,0-1 0,0 1 0,0-1-1,0 1 1,-1-1 0,1 1 0,-1-1 0,0 0 0,0 1 0,0-1 0,-1 0 0,1 1 0,-3-7 0,1 4 8,0 1-1,0-1 1,-1 0-1,0 1 1,-1-1 0,1 1-1,-1 0 1,0 0-1,0 1 1,0-1-1,-7-5 1,1 2 0,-1 0 1,0 1-1,0 0 1,0 0-1,-1 1 1,0 1-1,0 0 1,-1 1-1,1 0 1,-1 1-1,0 0 1,0 1-1,0 0 1,0 1-1,-15 1 1,28 0-19,-1 0 1,1 0-1,-1 0 0,1 0 0,-1 0 1,1 0-1,-1 0 0,0 1 0,1-1 1,-1 0-1,1 0 0,-1 1 1,1-1-1,0 0 0,-1 1 0,1-1 1,-1 0-1,1 1 0,-1-1 0,1 0 1,0 1-1,-1-1 0,1 1 1,0-1-1,-1 1 0,1-1 0,0 1 1,0-1-1,0 1 0,-1 0 0,0 18-164,0-13 85,1 26-659,0-2-1120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5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97 25189,'0'0'5291,"0"-4"-4890,0-80 932,0 84-1333,0-1 1,-1 1-1,1-1 1,0 1-1,0-1 1,-1 1-1,1-1 1,0 1-1,-1 0 1,1-1-1,0 1 1,-1 0-1,1-1 1,-1 1-1,1 0 1,-1-1-1,1 1 1,0 0-1,-1 0 1,1-1 0,-1 1-1,1 0 1,-1 0-1,1 0 1,-1 0-1,1 0 1,-1 0-1,1 0 1,-1 0-1,0 0 1,-22 0-1,17 0-2,0 0-3,1 0-1,-1 1 0,1 0 1,0 0-1,-1 0 0,1 0 1,0 1-1,-1 0 1,1 0-1,0 0 0,-5 4 1,-1 2 1,1 0-1,0 0 1,-14 16 0,-4 6 0,1 0 0,1 2 0,-41 68 0,57-82 4,1 0 1,1 1-1,0 0 1,2 1 0,0 0-1,1 0 1,1 0-1,1 0 1,-1 36 0,4-41-2,-1-2-2,1 1 0,1-1 0,4 20 1,-4-27 3,1-1 0,0 1 0,0-1 0,1 0 0,-1 0 0,1 0 0,0 0 0,1 0 0,-1 0 0,1-1 0,4 5 0,8 7 2,1-1 0,1-1 0,0 0 0,1-1 0,0-1 1,1-1-1,0-1 0,1 0 0,0-2 0,1 0 0,0-1 1,0-2-1,0 0 0,0-1 0,40 1 0,-36-4 1,46-5 1,-60 3-5,0-2 1,0 0 0,-1 0 0,1-1 0,-1 0 0,11-7 0,-17 9-1,5-3-2,0 1-1,-1-1 1,0-1 0,0 0 0,0 0 0,-1-1-1,0 0 1,10-11 0,-17 16-28,0 1 0,-1-1 0,1 0 1,0 1-1,-1-1 0,1 0 0,-1 0 1,0 0-1,0 1 0,1-1 0,-1 0 0,0 0 1,0 0-1,-1 1 0,1-1 0,0 0 0,-1 0 1,1 0-1,-1 1 0,1-1 0,-1 0 0,0 1 1,0-1-1,0 0 0,-2-2 0,-10-10-4467,-8-2-13800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58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68 31271,'0'0'772,"-5"-8"-727,-13-25-41,18 33-5,0 0 0,-1-1 0,1 1 0,0-1 0,-1 1 0,1-1 0,0 1 0,0-1-1,-1 1 1,1-1 0,0 1 0,0-1 0,0 0 0,0 1 0,0-1 0,0 1 0,0-1 0,0 1 0,0-1 0,0 1 0,0-1-1,0 0 1,0 1 0,0-1 0,1 0 0,6 0-2,-5 1 0,403-11-536,-338 11-392,-57 0-771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5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53 173 31647,'0'0'236,"-8"0"-283,-26 1 42,34-1 4,-1 0 0,1 0 0,-1 0 1,1 0-1,-1 0 0,1 0 0,0 0 0,-1 1 1,1-1-1,-1 0 0,1 0 0,0 0 0,-1 0 1,1 1-1,0-1 0,-1 0 0,1 1 0,0-1 1,-1 0-1,1 0 0,0 1 0,0-1 0,-1 1 1,1-1-1,0 0 0,0 1 0,0-1 0,-1 0 1,1 1-1,0-1 0,0 1 0,0-1 0,0 1 1,0-1-1,0 0 0,0 1 0,0-1 0,0 1 1,0-1-1,0 1 0,0-1 0,0 0 0,0 1 1,1-1-1,-1 1 0,0-1 0,1 2-1,-2 8 2,1-1 0,1 0 0,0 1 0,0-1 0,1 0 0,4 12 0,-4-16 0,1 0-1,-1 0 0,1 0 0,0 0 0,0-1 0,1 1 0,-1-1 0,1 0 1,0 0-1,0-1 0,1 1 0,5 4 0,-1-3-8,0 0-1,0 0 1,1 0-1,-1-1 1,1-1-1,0 0 1,0 0-1,15 2 1,6-2-30,46-1 0,-67-2 41,0-1-1,-1-1 1,1 1-1,-1-2 0,0 1 1,1-1-1,-1-1 1,0 1-1,-1-2 1,1 1-1,15-12 0,-19 13 2,0-2 0,0 1-1,0 0 1,0-1 0,0 0 0,-1 0-1,0 0 1,0-1 0,0 1-1,-1-1 1,0 0 0,0 0-1,-1 0 1,1 0 0,-1 0-1,0-1 1,-1 1 0,1-10-1,-1 9 17,-1-1-1,0 0 0,0 1 1,-1-1-1,0 0 0,-1 1 1,1-1-1,-2 1 0,1 0 0,-1-1 1,0 1-1,0 1 0,-1-1 1,0 0-1,0 1 0,0 0 1,-1 0-1,0 0 0,-1 0 1,1 1-1,-11-8 0,9 7-15,0 0 0,0 0 0,-1 1 0,0 0 0,0 1 1,0-1-1,-1 2 0,1-1 0,-1 1 0,0 1 0,0-1 0,0 1 0,0 1 0,-1 0 0,1 0 0,-10 1 0,16 0-13,1 1-1,0-1 1,0 1 0,0-1-1,0 1 1,0 0 0,0 0-1,0 0 1,0 0 0,0 0-1,0 1 1,0-1-1,1 0 1,-1 1 0,0-1-1,1 1 1,-1 0 0,1 0-1,-2 2 1,-2 5-252,0 0 0,-8 18 0,7-12-523,-10 23-3852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30094,'0'0'1433,"2"3"-1368,3 5-30,-1-1-1,1 1 1,-1 0 0,-1 0-1,0 1 1,3 8 0,10 59 88,-7-32-82,94 355 103,-98-385-144,0 0 1,1 0-1,14 24 0,-20-38-9,0 0-1,-1 0 0,1 0 1,0 0-1,0 0 0,0 0 1,0 0-1,0-1 0,0 1 1,0 0-1,0 0 0,0 0 1,0 0-1,0 0 0,1 0 1,-1 0-1,0-1 0,0 1 1,0 0-1,0 0 0,0 0 1,0 0-1,0 0 0,0 0 1,0 0-1,0 0 0,0 0 1,0 0-1,0-1 0,0 1 1,1 0-1,-1 0 0,0 0 1,0 0-1,0 0 1,0 0-1,0 0 0,0 0 1,0 0-1,0 0 0,1 0 1,-1 0-1,0 0 0,0 0 1,0 0-1,0 0 0,0 0 1,0 0-1,0 0 0,1 0 1,-1 0-1,0 0 0,0 0 1,0 0-1,0 0 0,0 0 1,0 0-1,0 0 0,0 0 1,0 1-1,1-1 0,-1 0 1,0 0-1,0 0 0,0 0 1,0 0-1,0 0 1,2-11-977,-2 11 916,0-23-4516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5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31847,'0'0'416,"9"112"-440,-3-85 24,0-3 0,-3-3 0,3-2-24,-3-3-56,3-2-64,-3-6-104,-3-6-368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5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31783,'0'0'456,"41"34"-1616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32015,'0'0'344,"-110"139"-360,110-107 0,15 0-16,12-3-40,6-5-48,2-5-104,4-11-224,5-8-368,-5 0-793,-12-16-3656</inkml:trace>
  <inkml:trace contextRef="#ctx0" brushRef="#br0" timeOffset="1">244 110 28870,'0'0'3392,"-15"-11"-3339,-44-36-64,57 47-44,4 3 21,9 9 13,17 16-3,-9-9-124,51 44 20,-63-58-78,0 0 0,1 0 1,0-1-1,-1 0 0,1 0 0,1-1 1,-1 0-1,11 3 0,0-5-2654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31879,'0'0'449,"2"3"-453,3 6 0,0 0 1,-1-1-1,0 1 0,0 1 0,3 12 0,10 56 16,-12-54-9,84 455 1,-83-457-616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31103,'0'0'1248,"39"19"-1352,-4-8 96,10-3 0,5-6 0,4-2-8,2 0-40,13 0-208,-13-16-400,-14 0-2665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31823,'0'0'392,"-2"32"-380,-4 106 7,4 22-4,3-105-13,-1-33-2,1-1 0,1 1 0,2-1 0,0 0 0,0 1 0,2-2 0,11 28 0,-16-48-1,-1 1 0,0-1 1,0 0-1,1 1 0,-1-1 0,0 0 1,1 1-1,-1-1 0,0 0 0,1 0 1,-1 1-1,0-1 0,1 0 0,-1 0 1,1 0-1,-1 0 0,0 1 0,1-1 1,-1 0-1,1 0 0,-1 0 0,0 0 1,1 0-1,-1 0 0,1 0 0,-1 0 1,1 0-1,-1 0 0,0 0 0,1 0 1,-1-1-1,1 1 0,-1 0 0,0 0 1,1 0-1,-1 0 0,1-1 0,-1 1 1,1-1-1,14-10-33,11-19 21,27-41 1,-36 47-4,0 0 1,2 1-1,0 1 1,25-21-1,-43 42 16,0 0 1,0 0-1,0 0 0,0 0 0,0 1 0,0-1 0,0 0 0,1 0 1,-1 1-1,0-1 0,0 0 0,1 1 0,-1 0 0,1-1 1,-1 1-1,0 0 0,1-1 0,-1 1 0,1 0 0,-1 0 1,0 0-1,1 0 0,-1 1 0,1-1 0,-1 0 0,1 1 1,-1-1-1,0 1 0,1-1 0,-1 1 0,0-1 0,0 1 0,1 0 1,-1 0-1,0 0 0,0 0 0,0 0 0,0 0 0,0 0 1,0 0-1,0 0 0,1 2 0,3 5 17,-1 1 0,0-1 0,0 1 0,-1 0 0,3 11 0,-3-8-2,17 57 23,-13-38-18,3 0 0,19 45 1,-29-75-23,1 0 1,-1 0-1,1 1 1,0-1-1,-1 0 1,1 0-1,0 0 1,0 0-1,0 0 1,-1 0-1,1 0 0,0-1 1,0 1-1,1 0 1,-1 0-1,0-1 1,0 1-1,0-1 1,0 1-1,1-1 1,-1 1-1,0-1 1,0 0-1,1 1 1,-1-1-1,0 0 0,1 0 1,-1 0-1,0 0 1,0 0-1,1-1 1,1 1-1,0-1-157,-1 0 0,1 0 0,0-1 1,0 1-1,0-1 0,-1 0 0,1 1 0,-1-1 0,1 0 0,-1-1 0,4-3 0,15-21-5661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38:4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30487,'0'0'638,"-8"29"-2198,-28 95 1511,32-109 131,1-1 1,1 1 0,1 0 0,0 0 0,0 0 0,2 0-1,0 0 1,3 18 0,1-11-39,0 0 0,1-1 0,16 39 0,37 60 80,-33-70-10,-25-48-238,0 1 1,0-1-1,0 0 1,0 1 0,0-1-1,-1 1 1,1-1 0,-1 1-1,1 3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 21269,'0'0'8487,"-8"-3"-7950,-26-8-206,26 9-186,8 18-83,2 11 19,1-1 0,2 0 0,1 0 0,9 26 0,-6-21-64,33 94 13,-36-111-29,0 0-1,1 0 0,1 0 1,0-1-1,1-1 0,16 18 0,-24-28 0,1-1-1,0 1 0,-1-1 0,1 0 1,0 0-1,0 1 0,-1-1 0,1 0 1,0-1-1,0 1 0,0 0 1,0 0-1,1-1 0,-1 0 0,0 1 1,0-1-1,0 0 0,0 0 0,0 0 1,0 0-1,1 0 0,-1-1 0,0 1 1,0 0-1,0-1 0,0 0 0,3-1 1,-1 0-7,0 0 1,1-1 0,-1 0 0,0 1-1,-1-2 1,1 1 0,0 0 0,-1-1-1,0 0 1,5-6 0,42-67-104,-20 28-6,3 1 0,1 2 0,43-45 1,-67 81-133,6-6 416,0 1 0,20-15 0,-31 26-452,1 1 0,-1-1 0,1 1 0,-1 1 0,1-1 1,0 1-1,0 0 0,0 0 0,0 1 0,0 0 0,0 0 0,8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31783,'0'0'520,"27"61"-632,-15-31-136,-3-4-528</inkml:trace>
  <inkml:trace contextRef="#ctx0" brushRef="#br0" timeOffset="1">51 463 31783,'0'0'656,"6"0"-800,6 6-16,-1 2-64,-2-3-1393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31543,'0'0'345,"1"-5"-382,6-15 42,-6 20-4,-1-1-1,1 0 1,0 1 0,0-1-1,0 1 1,0-1 0,1 1-1,-1-1 1,0 1 0,0 0-1,0 0 1,0-1 0,0 1-1,0 0 1,1 0 0,-1 0-1,0 0 1,0 0 0,0 0 0,0 1-1,0-1 1,1 0 0,0 1-1,-1-1 4,4 2 6,-1 0 1,0 0-1,1 0 0,-1 1 1,0-1-1,0 1 0,-1 0 1,1 0-1,-1 0 0,1 1 1,-1-1-1,0 1 0,4 5 1,5 6 12,21 22 17,97 104 29,-102-113-62,2-2-1,59 42 0,-85-66-3,-2 0 0,1 0-1,0 0 0,0 0 0,0-1 0,0 1 0,0-1 1,0 0-1,1 0 0,-1 0 0,0 0 0,6 0 1,-8-1 0,-1-1 0,1 1 1,0 0-1,0-1 1,0 1-1,0-1 0,-1 1 1,1-1-1,0 0 1,-1 1-1,1-1 0,0 0 1,-1 1-1,1-1 1,-1 0-1,1 0 1,-1 1-1,1-1 0,-1 0 1,1-1-1,9-22 26,-8 18-21,17-48 25,-12 33-27,0-1-1,2 2 1,0-1-1,1 1 1,1 1-1,18-24 1,-17 29-64,0 1 0,1 0 1,0 1-1,1 0 1,1 1-1,-1 1 1,2 0-1,0 1 0,0 1 1,0 0-1,18-5 1,-8 6-779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41 120 31047,'0'0'805,"24"-4"-728,73-15-38,-91 18-35,-1 0-1,1 0 1,-1 0 0,1-1-1,-1 0 1,0 0 0,0-1-1,0 0 1,0 1 0,0-2-1,-1 1 1,1 0 0,-1-1-1,5-5 1,-8 8 3,0 1 0,0-1 0,-1 0 0,1 0 0,0 0 0,0 1 0,-1-1 0,1 0 0,0 0 0,-1 0 0,1 0 0,-1 0 0,1 0 0,-1 0 0,0 0 0,1 0 0,-1 0 0,0-1 0,0 1 0,0 0 0,0 0 0,0 0 0,0 0 0,0 0 0,0 0 0,-1-2 0,0 2-3,1 0 1,-1-1 0,-1 1-1,1 0 1,0 0 0,0 0-1,0 0 1,0 0 0,-1 0-1,1 0 1,-1 1 0,1-1-1,0 0 1,-1 1 0,-2-2-1,-7 0 7,0-1 1,0 1-1,-20 0 0,18 1-10,1 0 0,0 1-1,0 0 1,0 1-1,0 0 1,-17 4-1,26-4 0,-1 0 0,1 0 0,0 1 0,0-1 0,0 1 0,0 0 0,0 0 0,0 0 0,1 0 0,-1 0 0,1 1 0,-1-1 0,1 1 0,0 0 0,0 0 0,0 0 0,0 0 0,0 0 0,1 0 0,0 0 0,-1 0 0,1 1 0,-1 4 0,0-1-1,1 1 1,0-1-1,0 1 0,0-1 1,1 1-1,0-1 0,0 1 1,1-1-1,0 1 1,1-1-1,-1 0 0,1 1 1,1-1-1,-1 0 0,1 0 1,1 0-1,-1-1 0,1 1 1,0-1-1,8 10 1,-5-9-4,-1-1 1,1 0 0,0 0 0,1-1 0,-1 0 0,1 0 0,0 0-1,0-1 1,1-1 0,-1 1 0,1-1 0,0-1 0,0 1 0,0-2 0,0 1-1,16 0 1,-6-1-12,-10 0-15,-1-1-1,1 1 0,-1-1 1,1-1-1,-1 1 0,1-2 1,-1 1-1,1-1 0,13-5 1,-13 1-175,-1 0 0,0-1 0,0 0 1,-1 0-1,0-1 0,10-13 0,3-11-1638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25725,'0'0'6362,"4"9"-6299,8 16-25,0 2-11,2 0 1,18 27-1,-32-53-26,1 0 0,-1-1 0,1 1 0,-1 0 0,1 0 1,0 0-1,-1 0 0,1-1 0,0 1 0,0 0 0,0-1 1,-1 1-1,1-1 0,0 1 0,0-1 0,0 1 0,0-1 1,0 1-1,0-1 0,0 0 0,0 0 0,0 1 0,0-1 1,0 0-1,0 0 0,0 0 0,0 0 0,0 0 0,0 0 0,0-1 1,0 1-1,0 0 0,0 0 0,0-1 0,0 1 0,2-1 1,1-2 1,-1 0 1,1-1-1,-1 1 1,0-1-1,0 1 1,4-7-1,1-1-10,3-2-54,0 0 0,1 1 1,1 0-1,21-15 0,-27 22-61,-1 1 1,2 0-1,-1 0 0,0 1 0,1 0 1,-1 0-1,1 1 0,0 0 0,0 0 1,0 1-1,15-1 0,-21 3 156,0-1-1,0 0 0,0 1 1,-1-1-1,1 1 1,0 0-1,-1 0 0,1 0 1,0-1-1,-1 1 0,1 1 1,-1-1-1,1 0 1,-1 0-1,0 0 0,0 1 1,1-1-1,-1 1 1,0-1-1,0 1 0,1 1 1,21 47 407,-5-11-387,-14-34-52,-1 0 0,1 0 0,0 0 0,1-1 0,-1 0 1,1 0-1,0 0 0,0 0 0,11 6 0,-1-3-2,0-1-1,23 6 1,8 4 13,-33-10 1,0 0-1,0 1 1,-1 1-1,0 0 1,-1 0-1,1 1 1,-2 1-1,1 0 1,-2 0-1,1 1 1,-1 0-1,-1 0 1,0 1-1,0 1 1,-2-1-1,1 1 1,-2 0-1,1 1 1,-2-1-1,0 1 1,-1 0-1,0 0 1,-1 0-1,1 18 1,-3-24-6,-3 35 51,2-41-55,0 1 0,0 0 0,0 0 1,0-1-1,-1 1 0,1 0 0,-1-1 0,0 1 0,0-1 0,1 0 1,-2 0-1,-1 3 0,-8 5 2,0-1 0,0 0 0,0 0 0,-1-1-1,-1-1 1,1 0 0,-1-1 0,0-1 0,-1 0 0,1 0 0,-1-2 0,0 0 0,-30 2 0,26-6-165,7-6-221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29494,'0'0'1019,"5"25"-653,19 82-128,-16-68-72,3-1 0,1 1 0,20 41 0,-27-70-111,-1-11 132,-1-17-3,-3 16-223,4-28 7,1 1-1,2 0 0,0 0 1,2 0-1,1 1 1,2 1-1,19-36 0,-18 41-41,1 1 0,0 0-1,1 1 1,1 1-1,1 0 1,1 2-1,1 0 1,0 0-1,24-14 1,-34 25 48,1 1 0,0 0 0,20-7 0,-25 10 22,0 1 1,0 0-1,0 0 0,1 0 0,-1 0 0,0 1 1,0 0-1,1 0 0,-1 1 0,8 1 0,-12-1 11,0 0 0,0 0 0,0 0 0,0 0 0,0 0 0,0 0 0,-1 0 0,1 1 0,0-1 0,-1 0 0,1 1 0,-1-1 0,1 0 0,-1 1 0,0-1 0,0 1 0,1-1 0,-1 0 0,0 1 0,0-1 0,0 1 0,-1 1 0,-3 36 115,2-34-104,0-1 0,0 0 1,0 1-1,-1-1 0,0 0 0,0-1 1,0 1-1,0 0 0,0-1 0,-1 0 1,0 0-1,1 0 0,-8 4 0,-5 3 44,1-2-1,-22 9 1,24-12-43,1 0 0,-1-1 0,0 0 0,0-1 0,-1-1 1,1 0-1,0 0 0,-1-2 0,-16 0 0,24-4-458,5-8-655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31871,'0'0'225,"4"24"-213,17 74-9,-21-94-3,1-1 0,0 0 0,0 0 0,1 0 0,-1 0 0,1 0 0,-1 0 0,1 0 0,0 0 0,0-1 0,0 1 0,1-1 0,-1 1 0,0-1 0,1 0 0,0 0 0,-1 0 0,1 0 0,0 0 0,0-1 0,5 2 0,1 2 0,-1-1-1,1 0 0,-1 0-1,1-1 1,0 0 0,0-1 0,0 0 0,0 0 0,0-1 0,1 0-1,-1-1 1,0 0 0,1 0 0,16-4 0,-23 3 1,0-1 1,1 0-1,-1 0 0,0 0 1,0 0-1,0 0 1,-1-1-1,1 1 0,0-1 1,-1 0-1,0 0 0,0 0 1,0 0-1,0 0 1,0 0-1,-1-1 0,1 1 1,-1-1-1,0 1 0,1-5 1,2-6 1,-1 0 0,0-1 0,0-26 0,-2-86 58,-1 122-55,0 0 1,-1 1 0,1-1-1,-1 0 1,0 0-1,0 1 1,-1-1 0,1 0-1,-1 1 1,0-1-1,0 1 1,0 0 0,-1 0-1,0 0 1,1 0-1,-2 0 1,1 0 0,0 1-1,-1-1 1,1 1 0,-1 0-1,0 0 1,0 1-1,0-1 1,0 1 0,-1 0-1,1 0 1,-1 0-1,1 0 1,-1 1 0,0 0-1,0 0 1,1 0-1,-6 0 1,4 1-12,0 0-1,0 0 1,0 1 0,0 0-1,0 0 1,-11 3 0,13-2-3,1 0 1,0-1 0,0 1 0,1 1 0,-1-1 0,0 0-1,1 1 1,-1-1 0,1 1 0,0 0 0,-1 0 0,1-1-1,-2 6 1,-3 6-197,1 0 0,0 0 0,-4 16 0,3-2-1113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29990,'0'0'2201,"0"21"-2170,0 147 1,0-165-32,0 2 1,0-1-1,0 0 1,0 0 0,0 1-1,1-1 1,-1 0-1,1 0 1,0 0-1,1 0 1,-1 0-1,0 0 1,5 7 0,-4-10-7,-1 0 1,1-1 0,0 1 0,0-1 0,-1 1 0,1-1-1,0 1 1,0-1 0,0 0 0,0 0 0,0 0 0,-1 0 0,1-1-1,0 1 1,0 0 0,0-1 0,0 1 0,-1-1 0,1 0-1,0 1 1,2-3 0,2-2-13,0 0 0,0-1 0,-1 0 0,6-8-1,17-19-7,-28 33 28,1 0 0,0 0 1,-1 0-1,1 0 0,-1 0 1,1 0-1,0 0 0,-1 0 1,1 0-1,0 0 0,-1 0 0,1 0 1,-1 0-1,1 1 0,-1-1 1,1 0-1,0 0 0,-1 1 1,1-1-1,-1 0 0,1 1 1,-1-1-1,1 1 0,-1-1 0,0 0 1,1 1-1,-1-1 0,1 1 1,-1-1-1,0 1 0,1 0 1,0 0 2,22 28 40,-14-17-39,1 0 1,0-1 0,0-1-1,16 13 1,-18-17-4,-1 0-1,1-1 1,0-1-1,0 1 1,1-1-1,-1 0 1,1-1-1,0 0 0,0-1 1,0 0-1,0 0 1,0-1-1,18 1 1,-11-2 6,-1 0 1,26-5-1,-35 3-7,0 1 0,1-1 1,-1-1-1,0 1 0,0-1 0,0 0 0,0-1 1,9-6-1,60-54-106,-70 62-56,0 1 0,-1-1 0,1 1 0,0 0 0,0 1 0,-1-1 0,1 1 0,0 0-1,0 0 1,9 2 0,5-1-292,107 12 724,-120-13-162,0 0-1,0-1 0,0 1 0,0-1 0,0 0 0,-1-1 0,1 0 0,0 0 1,-1 0-1,0 0 0,1-1 0,-1 0 0,0 0 0,0 0 0,0-1 0,7-7 1,-3 4-87,-1-1 1,0 0 0,0 0-1,-1-1 1,10-13 0,-15 18-21,0 1 0,0-1 0,0 0 0,0 0-1,-1 0 1,1 0 0,-1-1 0,0 1 0,-1 0 0,1 0 0,-1-1 0,1 1 0,-1 0 0,-1-1 0,1 1-1,-1 0 1,0-6 0,-1 8-5,1-1 0,0 1 0,-1 0 0,1-1 1,-1 1-1,0 0 0,1 0 0,-1 0 0,0 0 0,-1 1 0,1-1 0,0 0 0,0 1 0,-1-1 0,1 1 0,0 0 0,-1 0 0,0 0 0,1 0 0,-6-1 1,-2 0-7,0 0 1,0 0 0,-1 1-1,-12 0 1,15 1 11,0 0-1,-1 0 1,1 1 0,-15 3 0,19-2-2,1-1 0,-1 1 0,1-1 0,-1 1 0,1 0 0,0 1 0,0-1 0,0 0 0,0 1 0,0 0 0,0-1 0,-2 6 0,0-2 1,1 1 0,0-1 0,0 1 0,0 0 0,1 1 0,0-1 0,1 0 0,0 1 0,-3 15 0,3-2 2,0 0-1,3 31 0,-1-47-4,1 0 1,0 0-1,0 0 0,0 0 1,0-1-1,1 1 0,-1 0 1,1-1-1,1 1 0,-1-1 0,0 0 1,1 0-1,0 0 0,0 0 1,0 0-1,1-1 0,-1 1 1,1-1-1,0 0 0,0 0 1,0 0-1,0 0 0,1-1 1,-1 0-1,6 2 0,2 1-67,1-1 0,0 0 0,1-1 0,-1-1 0,0 0 0,1-1 0,26 0 0,-7-4-589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31895,'0'0'359,"-1"12"-242,0 5-109,-1 8-13,2 30 0,1-49 3,-1 0-1,1 0 1,-1 0 0,2 0 0,-1-1-1,1 1 1,0 0 0,0-1-1,0 1 1,1-1 0,5 9 0,-7-13 1,0-1-1,0 1 1,0 0 0,0-1 0,0 1 0,0 0 0,0-1 0,0 1 0,0-1 0,0 0 0,0 1 0,0-1 0,1 0 0,-1 0 0,0 0 0,0 0 0,0 1 0,0-2 0,1 1 0,-1 0 0,0 0 0,0 0 0,0 0-1,0-1 1,1 1 0,-1-1 0,0 1 0,0-1 0,0 1 0,0-1 0,0 1 0,1-2 0,5-3-9,1 0 0,-1-1 0,7-7 0,-6 6 6,14-12-33,-8 7-128,26-18 0,-34 26 108,0 1 0,0 0-1,0 0 1,0 1 0,0 0 0,1 0 0,-1 0 0,11-1-1,4 1-3686,0-1-11802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6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0 424 31383,'0'0'596,"25"-16"-896,81-54 77,-90 59 42,-1 0 0,0-1 0,-1 0 0,0-2 0,0 1 0,21-31 0,-29 36 216,0 0 0,-1 0 0,-1-1-1,1 1 1,-1-1 0,-1 0 0,0 0 0,0-1 0,-1 1 0,0 0-1,0-1 1,-1 0 0,0 1 0,-1-1 0,-2-18 0,2 25 13,-1 1 1,0-1 0,0 0-1,0 0 1,0 0 0,0 1 0,-1-1-1,1 1 1,-1-1 0,0 1 0,0 0-1,0-1 1,0 1 0,0 0 0,0 0-1,0 0 1,-1 1 0,1-1-1,-1 1 1,1-1 0,-1 1 0,0 0-1,0 0 1,1 0 0,-1 0 0,0 0-1,-4 0 1,3 0-45,0 1-1,0-1 1,0 1-1,0 0 1,0 0 0,0 0-1,0 0 1,0 1-1,0-1 1,0 1 0,0 0-1,0 1 1,0-1-1,0 1 1,1-1-1,-1 1 1,1 0 0,-1 0-1,-4 5 1,0 1-4,1 1 1,1 0-1,0 1 1,0-1-1,0 1 1,1 0-1,1 1 0,0-1 1,0 1-1,-3 18 1,2-1 0,1 0-1,1 0 1,1 32 0,2-46-2,-1 29 13,2 1-1,2-1 1,10 48-1,88 351-244,-97-427 117,-2 1 1,0 0 0,0 20-1,-3-28-1125,-4-6-3061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31063,'0'0'736,"53"-32"-736,-11 24 16,2 3-16,7 2 0,2 3 8,4 0-8,-1 0-40,15 0-136,-17 0-312,-9-2-577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77 195 29126,'0'0'1833,"29"-3"-1740,93-11-80,-115 13-18,0 0 0,1-1-1,-1 0 1,0 0 0,0 0 0,0-1-1,0 0 1,-1 0 0,1-1 0,-1 0-1,0 0 1,9-8 0,-1 0-1,-11 10 1,0-1 0,0 1 1,-1-1-1,1 0 1,-1 0-1,0 0 0,0 0 1,0-1-1,0 1 1,0 0-1,-1-1 0,2-4 1,-2 6 5,-1 1 0,1-1 1,-1 0-1,0 1 0,0-1 0,0 0 1,0 1-1,0-1 0,0 0 0,0 1 0,0-1 1,0 0-1,-1 1 0,1-1 0,-1 0 1,1 1-1,-1-1 0,0 1 0,0-1 1,0 1-1,0-1 0,0 1 0,0 0 1,0 0-1,0-1 0,0 1 0,0 0 0,-1 0 1,-1-2-1,-6-1-5,0 0 0,-1 0 1,1 0-1,-1 1 0,0 0 1,1 1-1,-12-1 0,-10 0-13,-33 1 0,58 2 15,0 0 0,0 1 0,0 0 0,0 0-1,0 0 1,0 1 0,0 0 0,0 0 0,1 0 0,-1 1 0,1 0 0,-1 0 0,-8 6-1,8-3 17,0-1 0,0 1 0,1 1-1,0-1 1,0 1 0,0 0-1,1 0 1,0 0 0,-4 11-1,2-3 11,1 1 0,1 0 0,0 0 0,1 0-1,1 0 1,0 0 0,1 1 0,1-1 0,4 32-1,-3-40-22,1-1-1,0 0 1,0 0 0,0 0-1,1-1 1,0 1-1,1 0 1,-1-1-1,1 0 1,0 0-1,1 0 1,7 8-1,-5-7 14,1 0 0,0-1 1,1 0-1,0 0 0,0 0 0,0-1 0,0-1 0,13 5 0,-10-5-150,0 0 0,0-1 1,1 0-1,-1-1 0,1-1 1,0 0-1,-1 0 0,1-1 1,0-1-1,-1 0 0,1-1 1,-1 0-1,1-1 0,21-8 1,14-14-2799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7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30935,'0'0'1071,"4"25"-1037,17 79-34,-20-101-3,-1-1-1,1 0 1,-1 1 0,1-1-1,0 0 1,0 0-1,0 0 1,0 1 0,0-1-1,0 0 1,1 0-1,-1 0 1,1-1 0,-1 1-1,1 0 1,0-1-1,0 1 1,-1-1 0,1 1-1,0-1 1,1 0-1,-1 0 1,0 0 0,0 0-1,0 0 1,1 0-1,-1-1 1,0 1 0,1-1-1,-1 1 1,0-1-1,1 0 1,-1 0-1,1 0 1,-1 0 0,5-2-1,4 2-14,-8 0 8,0-1 1,0 0-1,0 1 0,0-1 1,0 0-1,0 0 0,0-1 1,-1 1-1,1 0 0,0-1 0,-1 0 1,1 0-1,-1 0 0,1 0 1,-1 0-1,0 0 0,0 0 1,0-1-1,2-3 0,4-6-98,0-1-1,10-22 1,-18 35 107,30-85 465,-30 85-459,0 0 0,0-1 0,1 1-1,-1 0 1,0 0 0,0-1 0,0 1 0,1 0-1,-1 0 1,0 0 0,0-1 0,1 1 0,-1 0-1,0 0 1,1 0 0,-1 0 0,0 0 0,0 0-1,1-1 1,-1 1 0,0 0 0,1 0 0,-1 0 0,0 0-1,1 0 1,-1 0 0,0 0 0,1 0 0,-1 0-1,0 0 1,1 1 0,-1-1 0,0 0 0,1 0-1,-1 0 1,0 0 0,0 0 0,1 1 0,-1-1-1,0 0 1,0 0 0,1 0 0,-1 1 0,13 10 31,9 14 34,-15-16-71,1 0 0,0 0 1,0 0-1,1-1 1,0 0-1,0-1 0,1 0 1,12 6-1,-19-11-95,1-1-1,0 0 1,0 0-1,0 0 1,0 0 0,0-1-1,0 0 1,0 0-1,0 0 1,1 0-1,-1 0 1,7-3 0,7-6-3245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31999,'0'0'416,"0"9"-415,4 35 5,2-1 1,13 53-1,-6-31 13,23 125 17,40 202-368,-72-370-507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0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41 31111,'0'0'781,"2"-7"-629,1 1-114,-2 4-28,0 0 1,0-1-1,0 1 0,0 0 0,-1 0 0,1-1 0,-1 1 0,1 0 0,-1-5 0,-13 7 29,10 1-39,0-1 0,0 1 0,0 0 0,0 0 0,0 0 0,1 1 0,-1-1 0,0 1 0,0-1 1,1 1-1,-1 0 0,1 0 0,0 0 0,0 0 0,-1 1 0,-1 2 0,-35 49 0,31-42 0,-12 19-3,0 1 0,3 1 0,0 1 0,2 0 0,2 1 0,1 0 1,2 1-1,1 1 0,2 0 0,-4 64 0,13 51-6,1-129 8,0-1 0,1 1 0,2-1-1,12 36 1,-5-28 5,0 0 0,2-2 0,1 1 0,1-2 0,1 0-1,2-1 1,1-1 0,0-1 0,29 24 0,-41-41-20,0-2 0,0 1 0,0-1-1,1 0 1,0-1 0,0-1 0,0 1 0,0-1 0,0-1 0,1 0 0,-1 0 0,1-1 0,14-1 0,18 1-463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31887,'0'0'213,"0"5"-319,-2 16 121,1-1 1,1 1-1,2-1 1,-1 1 0,2-1-1,6 21 1,94 262 120,-95-275-136,-8-23 0,2 0 0,-1 0 1,1 0-1,3 9 0,-4-13 58,0-9-55,-1 0 1,0 0 0,0 0 0,0 1 0,-1-1-1,0 0 1,-1 0 0,-4-14 0,-3-14-12,-11-191-98,11 95 112,8 102 85,8 35-102,158 139 56,45 35-20,-166-145-24,-27-19-1,1 0 0,1-2 0,39 22 0,-57-35 1,-1 0 0,1 0 0,0 0 1,-1 0-1,1 1 0,0-2 0,-1 1 0,1 0 0,0 0 1,0 0-1,-1 0 0,1 0 0,0-1 0,-1 1 0,1 0 1,-1 0-1,1-1 0,0 1 0,-1 0 0,1-1 0,-1 1 1,1-1-1,-1 1 0,1-1 0,-1 1 0,1-1 0,-1 1 1,0-1-1,1 0 0,-1 1 0,0-1 0,1 0 0,-1 1 1,0-1-1,0 0 0,1 1 0,-1-1 0,0 0 0,0 1 1,0-2-1,8-40 72,-6 27-59,13-68-10,-10 43-1,3 0 0,1 1 1,27-75-1,-34 111-6,9-19-65,-10 22 66,-1-1 0,0 1-1,0 0 1,1-1-1,-1 1 1,0-1-1,1 1 1,-1 0-1,0-1 1,1 1-1,-1 0 1,1 0-1,-1-1 1,0 1 0,1 0-1,-1 0 1,1 0-1,-1-1 1,1 1-1,-1 0 1,1 0-1,-1 0 1,1 0-1,-1 0 1,1 0-1,-1 0 1,1 0-1,-1 0 1,1 0 0,-1 0-1,0 0 1,1 1-1,-1-1 1,1 0-1,-1 0 1,1 0-1,-1 1 1,1-1-1,-1 0 1,0 0-1,1 1 1,-1-1 0,0 0-1,1 1 1,5 7-140,-1 0 0,0 0-1,7 13 1,0 6-820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19 31271,'0'0'1149,"-11"-3"-1123,-4-1-24,-1 0 0,0 1 1,-25-1-1,33 4-2,0 0 0,1 0 0,-1 0 0,0 1 0,0 1 1,0-1-1,1 1 0,-1 0 0,1 1 0,-1 0 0,-7 4 0,6-1 1,0-1-1,1 1 1,0 1 0,0 0-1,0 0 1,1 0-1,0 1 1,-8 12 0,11-13-3,0 0 1,1 1 0,-1-1 0,2 1-1,-1-1 1,1 1 0,0 0 0,0 0 0,1 0-1,0 0 1,1 11 0,0-5-5,0-1 1,4 19-1,-3-27 4,0 0 1,1 0-1,-1 0 0,1 0 1,0-1-1,0 1 1,1-1-1,0 0 0,4 7 1,4 1-10,1 0 0,0 0 0,0-1 0,1-1 0,23 14 0,76 36-38,-78-44 40,-1 1-1,43 31 1,-74-47 8,0 1 1,0-1-1,0 1 0,0 0 1,0 0-1,-1-1 0,1 1 1,-1 1-1,0-1 0,1 0 1,0 3-1,-2-5 2,0 1 1,1 0-1,-1 0 1,0 0-1,0 0 0,0 0 1,0 0-1,0 0 0,0 0 1,0 0-1,-1 0 1,1 0-1,0 0 0,0-1 1,-1 1-1,1 0 0,-1 0 1,1 0-1,0 0 0,-1-1 1,0 1-1,1 0 1,-1 0-1,1-1 0,-1 1 1,0 0-1,0-1 0,1 1 1,-1-1-1,0 1 0,0-1 1,-1 1-1,-11 6 11,0 0 0,-1-1 1,1-1-1,-1 0 0,0-1 0,-24 4 0,13-4-85,0-2 0,0-1 0,-27-2 1,31-3-610,5-8-1396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31367,'0'0'512,"0"6"-452,-5 27 12,-1 0 0,-15 43 0,-5 24 31,14-38-78,2 2 0,-2 87 1,11-119-38,0-24-62,0-22-72,1-14-475,0-6-1574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31887,'0'0'479,"0"0"-480,0 0 1,0 0 0,0-1 0,0 1 0,0 0 0,0-1 0,1 1 0,-1 0 0,0-1 0,0 1-1,0 0 1,0-1 0,0 1 0,0 0 0,1 0 0,-1-1 0,0 1 0,0 0 0,0 0-1,1-1 1,-1 1 0,0 0 0,0 0 0,1 0 0,-1-1 0,0 1 0,0 0 0,1 0-1,-1 0 1,0 0 0,1 0 0,-1 0 0,0 0 0,1 0 0,-1-1 0,1 1 0,2 3-1,1 0 1,-1 0 0,0 0 0,0 0-1,0 1 1,-1-1 0,5 8 0,-1-2 0,40 62 23,-3 1 0,48 114 1,-65-125-24,-15-33-7,1-1-1,1 0 1,27 40-1,-39-66-30,0-1-1,-1 1 0,1 1 1,-1-1-1,1 0 1,-1 0-1,1 0 1,-1 0-1,0 0 0,1 0 1,-1 0-1,0 1 1,0-1-1,0 1 0,0-1-855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1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31263,'0'0'1156,"3"0"-1145,114 1-14,203-7-412,-277 3-700,-9 3-2296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31863,'0'0'360,"-21"150"-312,15-116-32,0 1-8,0-6 0,0 1-8,4-6 0,-4-5 8,3-1-8,0-4-8,3-4-24,0 4-56,0-6-160,0-3-552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2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31919,'0'0'512,"35"16"-568,-11-6-48,12-7-120,-4 0-424,-8-3-8162</inkml:trace>
  <inkml:trace contextRef="#ctx0" brushRef="#br0" timeOffset="1">295 27 31663,'0'0'0,"53"51"-9322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6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31159,'0'0'414,"11"30"-351,35 99-50,-40-114-8,0 0 0,16 27 0,-18-37-5,0 1 0,1-1 0,0 0 0,9 8 0,-4-4-7,-9-8 0,0 0 0,0-1 0,0 1 0,0 0 0,0-1 1,0 1-1,0-1 0,0 1 0,0-1 0,0 0 0,0 1 0,0-1 0,0 0 0,1 0 0,-1 0 0,0 0 0,0 0 0,0 0 0,0 0 0,0 0 0,1 0 0,-1 0 0,0-1 0,0 1 0,0 0 0,0-1 0,0 1 0,0-1 0,0 0 0,0 1 0,0-1 0,0 1 0,0-2 0,5-2-20,-2-1 0,1 0 0,0 0 0,4-8 0,-4 7 3,7-9-16,0 1 0,0 0-1,29-22 1,-35 31 6,0 1-1,0 0 1,0 1-1,1-1 1,-1 1-1,1 0 1,0 1-1,0-1 1,0 2-1,0-1 1,1 1-1,13-1 1,28 1-553,90 4-6854,-81 4 8899,-54-5-1165,1-1 0,-1 1 0,0-1-1,0 1 1,-1 0 0,1 1 0,0-1 0,-1 1-1,1 0 1,-1-1 0,0 1 0,0 1-1,0-1 1,0 0 0,-1 1 0,1 0-1,-1-1 1,0 1 0,0 0 0,2 5-1,4 11-12,-1 1 0,8 37 0,-13-48-149,15 74 70,9 38-116,-20-110-388,-4-28-517,-2-15-1330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29702,'0'0'2073,"98"16"-2577,-71-16-11163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30038,'0'0'2264,"-7"0"-2231,-2 0-33,0-1 0,0 1 0,0 1 0,0 0 0,1 0 1,-1 1-1,0 0 0,0 0 0,1 1 0,-1 0 0,1 0 0,-11 8 0,4-2-1,0 2 0,1 0 0,1 0 0,0 1-1,1 1 1,0 0 0,-19 28 0,26-33 1,0 1-1,0 0 1,1 1-1,0-1 1,0 1-1,1-1 1,1 1 0,-1 0-1,2 0 1,-1 0-1,1 1 1,1-1-1,0 0 1,0 0 0,3 12-1,-1-15 2,0-1 0,0 1 0,1 0 0,0-1 0,0 0 0,1 0 0,0 0 0,0 0 0,0 0 0,1-1 0,0 0 0,0 0 0,9 8 0,2-1 1,0 0 0,1-2 1,30 16-1,-30-18-19,0-2 1,1 0-1,-1-1 1,1 0-1,0-2 1,1 0-1,-1-1 0,0-1 1,1 0-1,-1-2 1,0 0-1,1-1 1,-1-1-1,0 0 0,0-2 1,0 0-1,-1-1 1,32-15-1,6-11-572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32095,'0'0'93,"-1"26"-33,-5 85-32,5-101-24,0-1 0,1 0 0,0 1-1,1-1 1,0 1 0,1-1 0,-1 0 0,2 0 0,-1 0-1,1 0 1,5 9 0,3 10 1,-11-28-5,1 0 0,-1 0 1,0-1-1,0 1 0,0 0 0,0-1 1,0 1-1,0 0 0,0 0 0,0 0 1,0-1-1,1 1 0,-1 0 0,0 0 1,0 0-1,0-1 0,0 1 0,1 0 1,-1 0-1,0 0 0,0 0 0,1-1 1,-1 1-1,0 0 0,0 0 0,0 0 1,1 0-1,-1 0 0,0 0 0,0 0 1,1 0-1,-1 0 0,0 0 0,1 0 1,-1 0-1,0 0 0,0 0 0,1 0 1,-1 0-1,0 0 0,0 0 0,1 0 1,-1 0-1,0 0 0,0 0 0,0 0 1,1 1-1,-1-1 0,0 0 0,0 0 1,1 0-1,-1 0 0,0 1 0,0-1 1,0 0-1,0 0 0,1 0 0,-1 1 1,0-1-1,0 0 0,0 0 0,0 1 1,0-1-1,0 0 0,0 0 0,0 1 1,0-1-1,0 0 0,0 1 0,11-25 18,-9 18-21,1-2-32,1-1 1,0 0 0,1 1-1,0 0 1,0 0-1,1 1 1,0-1-1,0 1 1,1 0-1,0 1 1,0 0-1,0 0 1,1 0-1,0 1 1,0 0 0,0 1-1,1 0 1,14-5-1,1 1-1205,-3 2-2730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29278,'0'0'3006,"4"23"-2980,14 72-18,-17-85-9,1 0 0,1-1 1,0 1-1,0-1 0,1 0 1,0 0-1,1-1 1,0 1-1,0-1 0,13 15 1,-17-21-1,10 8-139,-10-10 118,-1 0 0,0 0 0,1 0 0,-1 0 0,0 0 0,1-1 0,-1 1 0,0 0 0,0 0 0,1 0 0,-1-1 0,0 1 0,0 0 0,0 0 0,1-1 0,-1 1 0,0 0 0,0-1 0,0 1 0,0 0 0,0 0 0,0-1 0,1 1 0,-1 0 0,0-1 0,0 1 0,0 0 0,0-1 0,0 1 0,0 0 0,0-1 0,0 1 0,0 0 0,0-1 0,-1 1 0,1 0 0,0-1 0,0 1 0,0-20-1268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31815,'0'0'544,"35"0"-1248,-14 5-761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31303,'0'0'546,"0"26"-439,0 85 20,4-65-50,-4-45-75,1 1 0,-1-1 0,1 0-1,0 0 1,-1 1 0,1-1 0,0 0-1,0 0 1,0 0 0,-1 0 0,1 0-1,2 2 1,3 2-2,-5-4-1,1 1-1,-1-1 1,1 0 0,0 0 0,0 0-1,0 0 1,0 0 0,-1-1-1,1 1 1,0 0 0,0-1 0,0 0-1,0 1 1,1-1 0,-1 0 0,0 0-1,0 0 1,0 0 0,0 0-1,0-1 1,0 1 0,0-1 0,0 1-1,0-1 1,3-1 0,1-1-7,-1 0 0,1 1 1,-1-2-1,1 1 0,-1-1 1,0 1-1,5-6 0,10-14-45,24-35 1,-29 39 41,-15 19 14,0-1 0,0 1 0,0 0 0,1 0 0,-1 0 0,0-1 0,0 1 0,1 0 0,-1 0 0,0 0 0,0 0 0,0 0 0,1-1 0,-1 1 0,0 0 0,0 0 0,1 0 0,-1 0 0,0 0 0,1 0 0,-1 0 0,0 0 0,0 0 0,1 0 0,-1 0 0,0 0 0,0 0 0,1 0 0,-1 0 0,0 1 0,0-1 0,1 0 0,-1 0 0,0 0 0,0 0 0,1 0 0,-1 1-1,0-1 1,0 0 0,1 0 0,12 14 46,-12-12-49,0 0 1,1 0-1,-1 0 1,1 0-1,0 0 0,0-1 1,0 1-1,0-1 1,0 1-1,0-1 0,0 1 1,0-1-1,1 0 1,-1 0-1,5 1 1,167-7-119,-170 5 121,0 0 1,0 0-1,0 1 0,-1 0 0,1 0 0,0 0 0,-1 0 1,1 0-1,-1 1 0,1 0 0,-1-1 0,0 1 0,0 0 1,0 1-1,0-1 0,0 1 0,0-1 0,0 1 0,2 3 1,3 5-16,0 1 0,-1 1 0,11 23 1,-1-2-359,-14-30-518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6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37 220 30166,'0'0'1514,"24"-6"-1423,77-24-63,-96 28-26,1 0 0,-1 0 1,0 0-1,0-1 0,0 0 1,0 0-1,7-6 0,-10 6 5,1 0 0,-1 0 0,1 0 0,-1 0 0,0-1 0,3-6 0,-1 2 22,-2 1 0,1 0 0,-1-1 0,0 1 0,-1 0 0,0-1 0,0 1 1,0-1-1,-2-14 0,1 14-27,0 6-2,0 1 0,-1-1 1,1 1-1,-1 0 0,1-1 1,-1 1-1,1 0 0,-1-1 0,0 1 1,0 0-1,0 0 0,1 0 0,-1 0 1,0 0-1,0 0 0,0 0 1,-1 0-1,1 0 0,0 0 0,0 1 1,0-1-1,-1 0 0,1 1 0,0-1 1,-1 1-1,1-1 0,0 1 1,-1 0-1,1 0 0,-1-1 0,-1 1 1,-9-1-2,0 0 1,-21 1-1,22 0 2,5 1 4,1 0 0,-1 0 0,1 0 0,-1 0 0,1 1 0,-1 0 0,1 0 0,0 1 0,0 0 0,0-1 0,0 2 0,0-1 1,1 0-1,-1 1 0,1 0 0,0 0 0,0 0 0,1 1 0,-5 6 0,2-3 3,1-1-1,1 1 1,0 0 0,0 0-1,0 1 1,1-1 0,0 1-1,1-1 1,0 1 0,0 0 0,0 16-1,1-12-5,1-9-2,-1 0 0,1 0 1,0-1-1,0 1 0,1 0 1,-1 0-1,1 0 0,0 0 1,0-1-1,0 1 0,0 0 1,1-1-1,-1 1 0,1-1 1,3 6-1,4 0-8,1 1 1,0-1-1,0 0 0,1-1 1,0-1-1,0 1 0,0-2 1,1 1-1,17 5 0,-9-5-43,1 0 1,-1-1-1,1-1 0,0-2 0,24 3 0,-8-6-591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31215,'0'0'768,"-30"155"-696,18-126-24,4-4 8,-4-1 8,3-6-40,0-2-16,0-2-8,3-4-16,3 4-64,-3-4-136,3-4-520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31711,'0'0'488,"21"5"-1216,-10-5 528,1 0-456</inkml:trace>
  <inkml:trace contextRef="#ctx0" brushRef="#br0" timeOffset="1">271 32 29334,'0'0'2873,"74"0"-4305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30535,'0'0'1680,"101"0"-1696,-80 3-16,-3-1-120,-4 1-464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7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31431,'0'0'360,"155"-19"-18412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1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31991,'0'0'184,"9"14"-280,-7-12 97,14 22 21,-1 1 0,16 37 0,-7-5 50,96 242 122,-106-254-181,-1 1 1,-2 0-1,-3 1 1,5 83-1,-12-94-9,0 74 10,-2-94-13,-1-1 1,0 1-1,-2-1 0,-8 29 0,-1-13-1,-2 0 0,-1-2-1,-25 38 1,-66 71-52,34-55-122,4-13-279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4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29990,'0'0'2313,"3"0"-2177,-3 8-640,0 3-176,0-3-1009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4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29294,'0'0'3193,"3"0"-3169,0 0-48,3 0-24,6 3-96,2 5-208,-5-5-1873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5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31167,'0'0'610,"0"-10"-552,3-49 137,-3 59-119,1 2-143,0 1 58,0-1 1,0 1 0,0 0 0,0-1-1,0 1 1,-1 0 0,1 3 0,0-3 2,6 50 24,-2 1 0,-2 0-1,-5 59 1,0-22 103,4-129-65,2 0 0,12-59 0,-15 92-61,0-1 0,1 1-1,0 0 1,0 0 0,0 0 0,1 0 0,0 0 0,0 1 0,0-1 0,0 1-1,1 0 1,0 0 0,-1 0 0,2 0 0,-1 1 0,0-1 0,1 1-1,5-3 1,-1 2-14,0 0 0,0 1 0,0 0 0,0 0-1,1 1 1,0 0 0,-1 1 0,1 0 0,14 0 0,17 2-983,-26 3-396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5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8 127 28926,'0'0'2831,"29"-5"-2628,87-17-93,-111 21-104,-1 1 0,1-1 0,-1 0 0,0-1 0,1 1 0,-1-1 0,0 0 0,0 0 0,0 0 0,0-1 0,5-4 0,0 0 10,17-16 44,-25 22-57,0 0 0,0 0-1,0 0 1,-1 0 0,1 0 0,0 0 0,-1 0 0,1 0 0,-1 0-1,1 0 1,-1 0 0,0 0 0,1 0 0,-1-1 0,0 1 0,0 0-1,0 0 1,0 0 0,0-1 0,0 1 0,0 0 0,0 0-1,0 0 1,-1 0 0,1-1 0,-1 0 0,0 1-4,0 0 1,0 0-1,0 0 0,1 1 1,-2-1-1,1 0 0,0 1 1,0-1-1,0 0 0,0 1 1,0-1-1,0 1 0,-1 0 1,1-1-1,0 1 0,-2 0 1,-23-3-11,22 3 10,-12-1-1,0 0 0,1 2 0,-1-1 0,-27 6 1,37-4 0,1-1 1,0 1-1,-1 0 1,1 1-1,0-1 1,0 1-1,1 0 1,-1 0-1,0 0 1,1 1 0,0 0-1,0-1 1,0 2-1,0-1 1,1 0-1,-6 10 1,7-8-1,0-1-1,0 1 1,0 0 0,1 1 0,0-1 0,0 0-1,1 0 1,0 0 0,0 0 0,0 1 0,2 6-1,-2-11 2,1 1 0,-1-1-1,1 1 0,0 0 1,1-1-1,-1 1 1,0-1-1,1 1 0,-1-1 1,1 0-1,0 1 0,0-1 1,0 0-1,0 0 1,0 0-1,0-1 0,0 1 1,1 0-1,-1-1 1,1 0-1,-1 1 0,1-1 1,3 1-1,7 3 0,1 0-1,27 6 1,-14-7-55,0-1 1,0-2 0,0 0 0,30-4 0,-47 2 6,6 0-403,-1-1 0,1 0 0,0-1 0,26-9 0,-2-4-5908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5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5 31943,'0'0'317,"-25"-1"-341,-78-2 27,101 3-3,-1 0 0,0 0 0,1 0 0,-1 0 0,0 0 0,1 1 0,-1-1 0,1 1 0,-1 0 0,0 0 0,1 0 0,0 0 0,-1 0 0,1 0 0,0 1 0,-1-1 0,1 1 0,0-1 0,0 1 0,0 0 0,1 0 0,-3 2 0,-1 3 0,2-5-1,1 1 0,-1 0 0,1 0 0,0 0-1,0 0 1,0 0 0,0 0 0,1 1 0,-1-1 0,1 1 0,0-1 0,0 1 0,0-1 0,1 1 0,-1 0 0,1-1-1,0 1 1,0 0 0,0 0 0,0-1 0,1 1 0,0 3 0,1-1-2,0-1-1,0 0 1,0-1-1,0 1 1,1 0 0,0-1-1,0 1 1,1-1-1,-1 0 1,1 0 0,0 0-1,0-1 1,0 1-1,5 3 1,22 11-29,1 0 0,0-3 0,57 20 0,27 12 5,-114-46 27,0 1-1,0-1 1,1 0-1,-1 0 1,0 1-1,0 0 1,0-1-1,0 1 1,-1 0-1,1 0 1,1 2-1,-2-3 3,-1 0 0,0 0-1,1 0 1,-1 0 0,0-1-1,0 1 1,0 0 0,0 0-1,0 0 1,0 0 0,0 0-1,0 0 1,0-1 0,-1 1-1,1 0 1,0 0 0,0 0-1,-1 0 1,1-1 0,-1 1-1,1 0 1,-1 0 0,1-1-1,-1 1 1,1 0 0,-1 0-1,1-1 1,-1 1 0,0-1-1,0 1 1,1-1 0,-1 1-1,0-1 1,0 1 0,1-1-1,-1 0 1,-1 1 0,-27 14-2,-1-1 1,0-1 0,-1-2 0,0-1 0,0-2-1,-1-1 1,0-1 0,-1-1 0,-35-1 0,64-4-88,3 0 24,1 0 0,-1 1 0,0-1 0,0 0 0,0 0-1,0 0 1,0 0 0,0 0 0,0-1 0,1 1 0,-1 0 0,0 0 0,0 0 0,0-1-1,0 1 1,0-1 0,1 1 0,-1 0 0,0-1 0,0 1 0,1-1 0,-1 0-1,0 1 1,0-2 0,0-10-5357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5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6 139 23277,'0'0'8801,"29"-6"-8791,97-20 5,-114 24-15,0-1 0,0 0 0,0-1 0,0-1 0,-1 1 1,0-2-1,15-9 0,-11 6-6,-11 7 4,24-17-4,-27 18 6,1 0-1,-1 0 1,0 0 0,0 0 0,0 0 0,0 0 0,0 0-1,0-1 1,0 1 0,0 0 0,0-1 0,-1 1 0,1 0-1,0-1 1,-1 1 0,1-4 0,-1 5 0,0-1 0,-1 0 0,1 1 1,-1-1-1,1 1 0,0-1 0,-1 1 0,1-1 0,-1 1 1,0-1-1,1 1 0,-1 0 0,1-1 0,-1 1 1,0 0-1,1 0 0,-1-1 0,0 1 0,1 0 0,-1 0 1,0 0-1,1 0 0,-1 0 0,0 0 0,1 0 0,-1 0 1,-1 0-1,-26 0 12,21 0-8,-35-1 2,13 0 6,1 1 1,-28 4-1,47-3-10,2 0-1,-1 1 0,0 0 0,0 1 1,0 0-1,1 0 0,0 0 1,-1 1-1,1 0 0,1 0 1,-12 9-1,16-11-1,0 0 1,0 0 0,0 0-1,0 0 1,1 0-1,-1 0 1,1 1-1,-1-1 1,1 1 0,0-1-1,0 1 1,0-1-1,0 1 1,0 0 0,0 0-1,1-1 1,0 1-1,-1 0 1,1 0-1,0-1 1,0 1 0,0 0-1,1 0 1,-1 0-1,1-1 1,0 1-1,-1 0 1,3 3 0,-1-1-1,1 1 1,0-1-1,1 0 1,-1 0-1,1 0 1,0-1-1,0 1 1,1-1-1,-1 0 1,1 0-1,10 6 1,7 2-5,2-1 0,0 0 1,0-2-1,1-1 1,0-1-1,0-1 1,43 5-1,-8-6-362,-1-2 0,72-7 0,-74-3-1347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5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54 31839,'0'0'421,"-3"16"-405,-3 14-15,1-1 0,-2 48 0,7-73-11,0 1 1,0-1-1,1 1 0,-1-1 1,1 1-1,0-1 1,0 0-1,0 0 0,1 1 1,0-1-1,2 4 1,-3-6 3,1 0 0,-1 0 0,1-1 0,0 1 1,0-1-1,-1 1 0,1-1 0,0 0 0,1 1 1,-1-1-1,0 0 0,0 0 0,0 0 0,1-1 1,-1 1-1,0-1 0,1 1 0,-1-1 1,1 0-1,-1 0 0,5 0 0,-5 0 5,0-1 1,0 1-1,-1-1 0,1 0 1,0 1-1,0-1 0,0 0 1,-1 0-1,1 0 0,0 0 1,-1 0-1,1-1 0,-1 1 1,0 0-1,1-1 0,-1 1 0,0-1 1,0 0-1,0 1 0,2-4 1,17-38 0,-18 39 0,6-19 37,-1-1 1,-1 0 0,-1 0 0,-1 0 0,-1-1 0,0-41 0,-3 66 23,-1 0-60,1 0-1,0 0 1,-1 0-1,1 0 1,-1 0-1,1 0 0,-1 0 1,1 0-1,-1 0 1,1 1-1,0-1 1,-1 0-1,1 0 1,-1 0-1,1 1 1,0-1-1,-1 0 0,1 1 1,0-1-1,-1 0 1,1 1-1,0-1 1,0 0-1,-1 1 1,1-1-1,0 1 1,0-1-1,0 0 0,0 1 1,-1-1-1,1 1 1,0-1-1,0 1 1,0-1-1,0 0 1,0 1-1,0-1 1,0 1-1,0-1 1,0 1-1,0-1 0,0 1 1,-1 23-9,1-23 8,0 4-1,0 1-1,0 0 1,0-1-1,1 1 1,0-1-1,0 0 1,0 1-1,1-1 1,0 0-1,0 0 1,0 0-1,1 0 1,-1 0-1,1 0 1,0-1-1,1 1 1,-1-1-1,1 0 1,0 0-1,0 0 1,0 0-1,7 4 1,1 0-18,0-1 1,0 0 0,1-1 0,0-1 0,0 0 0,1 0 0,-1-1 0,1-1 0,0 0 0,0-1 0,0-1 0,0 0-1,0-1 1,0 0 0,25-5 0,-9-4-354,-2-4-533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5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31927,'0'0'364,"4"25"-376,14 79 19,-17-93-7,1-1 1,1 0 0,-1 0 0,1 1 0,1-2-1,0 1 1,1 0 0,-1-1 0,11 14 0,-15-22-2,1-1 1,-1 1 0,0-1 0,1 1 0,-1-1 0,0 1 0,1-1-1,-1 0 1,1 1 0,-1-1 0,1 0 0,-1 1 0,1-1 0,-1 0-1,1 1 1,-1-1 0,1 0 0,-1 0 0,1 0 0,-1 0 0,1 0-1,-1 1 1,1-1 0,0 0 0,-1 0 0,1 0 0,-1-1 0,1 1-1,-1 0 1,1 0 0,-1 0 0,1 0 0,0 0 0,-1-1 0,1 1-1,-1 0 1,1 0 0,-1-1 0,0 1 0,1 0 0,-1-1-1,1 1 1,-1-1 0,1 1 0,-1 0 0,0-1 0,1 1 0,-1-2-1,19-27-6,-16 24 7,57-87-7,-51 81 5,0 0 0,0 1 0,1 0 0,0 1 0,23-16 0,-27 22-56,0 1 0,0 0 0,0 0 0,0 0 0,1 1 0,-1-1 0,1 2 0,-1-1 0,1 1 0,-1 0 0,10 1 0,2-1-509,7 0-1056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53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30294,'0'0'2082,"-9"0"-2047,-29 2-24,36-2-11,0 1 0,0 0 0,0-1 0,0 1 0,0 0 0,0 0 0,0 0 0,0 0 0,1 1 0,-1-1 1,0 0-1,1 1 0,-1-1 0,1 1 0,-1 0 0,1-1 0,0 1 0,-1 0 0,0 3 0,0 0 0,0-1 0,0 1 0,0 0 0,1 0 0,0 0 0,-1 6 0,1-1 0,0 1 0,0-1-1,1 0 1,1 0 0,0 0 0,3 17 0,-2-21-1,0-1 0,0 1 1,1-1-1,-1 0 0,1 0 1,0 0-1,1 0 0,-1 0 1,1-1-1,0 0 0,0 1 1,0-1-1,5 3 0,-2-2-7,-1-1-1,1 0 0,0 0 0,0 0 1,1-1-1,-1 0 0,1 0 0,-1-1 1,1 0-1,0 0 0,0-1 0,0 0 1,0-1-1,14 0 0,-12-1-37,0 0 0,-1-1 0,1 0 0,0 0 0,-1-1 0,0-1 0,0 1 0,0-2 0,0 1 0,-1-1 0,12-9 0,17-17-764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1 506 30054,'0'0'586,"33"-19"-723,107-65 193,-125 75-64,0 0 1,-1-2 0,0 0-1,-1 0 1,20-24 0,-18 19-41,2-3-58,-1 0 0,15-24 0,-26 35 99,0 0 1,0-1-1,-1 1 1,-1-1-1,0 0 1,0 0-1,0-1 1,1-17-1,-3 18 1,0 0 0,-1 1 0,0-1 0,0 0 0,-3-13 0,2 19 5,0 1 1,1-1 0,-1 1-1,0-1 1,-1 1 0,1-1-1,0 1 1,-1 0 0,1 0 0,-1-1-1,0 1 1,1 0 0,-1 1-1,0-1 1,0 0 0,-1 1-1,1-1 1,0 1 0,0-1-1,-1 1 1,1 0 0,-4-1-1,0 0 22,0 0-1,-1 0 1,1 0 0,-1 1-1,1 0 1,-1 1-1,1-1 1,-1 1-1,1 1 1,-1-1-1,1 1 1,-1 0-1,1 0 1,-1 1-1,1 0 1,0 0-1,0 1 1,0 0-1,0 0 1,0 0-1,1 0 1,-11 9 0,7-2 14,0 0 0,0 0 1,1 1-1,0 0 1,1 0-1,0 1 1,1 0-1,0 1 1,1-1-1,0 1 1,1 0-1,-3 16 1,1 11 13,1 1 1,2 73-1,4-93-35,1 0 1,0 0-1,2 0 0,1 0 1,0-1-1,11 24 0,57 116 76,-66-147-80,17 30-3,-16-30-4,0 1 1,-1-1-1,-1 1 1,0 0-1,6 24 1,-11-36-25,-1 0 0,1 0 1,-1 0-1,1 1 0,-1-1 0,0 0 0,0 0 1,0 0-1,0 0 0,-1 1 0,1-1 0,0 0 1,-1 0-1,0 0 0,1 0 0,-1 0 0,0 0 1,0 0-1,0 0 0,0 0 0,0 0 0,-1-1 1,1 1-1,-1 0 0,1-1 0,-1 1 0,1-1 1,-1 0-1,0 1 0,0-1 0,1 0 0,-1 0 1,0 0-1,0 0 0,0-1 0,0 1 0,0 0 0,-1-1 1,-2 1-1,-24 6-1249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9:5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 31759,'0'0'625,"0"0"-625,0-1 0,0 1 0,0 0 0,-1 0 0,1 0 0,0-1 0,0 1 0,-1 0 0,1 0 0,0 0 0,0 0 0,0 0 0,-1-1 0,1 1 0,0 0 0,-1 0 0,1 0 0,0 0 0,0 0 0,-1 0 0,1 0 0,0 0 0,0 0 0,-1 0 0,1 0 0,0 0 0,-1 0 0,1 1 0,-1 1-1,0 0 0,1 1 1,-1 0-1,1-1 0,0 1 0,0-1 0,0 1 0,0-1 0,1 6 0,-1 3 2,8 152 13,-6-142-14,2 1 0,1-1 0,0 0 1,2 0-1,13 31 0,-19-50-1,0 0 1,0 1-1,0-1 0,1 0 1,-1 0-1,0 0 1,1 0-1,-1 0 0,1-1 1,0 1-1,0 0 1,0-1-1,0 1 0,0-1 1,0 1-1,0-1 0,0 0 1,0 0-1,0 0 1,1 0-1,-1-1 0,0 1 1,1 0-1,-1-1 1,1 0-1,-1 0 0,1 1 1,-1-2-1,0 1 0,1 0 1,-1 0-1,1-1 1,-1 1-1,1-1 0,-1 0 1,0 1-1,0-1 1,4-2-1,17-10 2,-1 0 0,0-1 0,22-19 0,-21 15-14,0 2 0,41-23-1,-56 35 11,0 0-1,1 1 0,-1 0 0,1 1 0,0 0 0,0 0 1,0 0-1,0 1 0,0 1 0,1 0 0,-1 0 0,12 2 1,-16-1 3,-1 1 0,0 0 0,0-1 0,0 2 1,0-1-1,0 0 0,0 1 0,0 0 1,-1 0-1,1 0 0,-1 0 0,0 0 0,0 1 1,5 6-1,3 6 12,-1 0-1,9 20 1,-5-2 16,-11-27-27,-1 1-1,1-1 1,1 0 0,-1 0-1,1-1 1,0 1 0,8 8 0,8 10-470,-11-14-713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0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38 28126,'0'0'3310,"-1"-6"-3211,-4-12-96,1 5 219,3 32-117,1 234-19,0-253-84,1 0 1,0-1-1,0 1 1,0 0-1,0 0 1,-1-1 0,1 1-1,0 0 1,0-1-1,0 1 1,-1-1-1,1 1 1,0-1-1,-1 1 1,1-1-1,-1 1 1,1-1-1,0-1 1,26-51 14,-21 39-16,1 0 0,0 1 0,0-1-1,1 2 1,1-1 0,1 1-1,-1 0 1,23-19 0,-31 30-2,0 0 0,0 0 0,0 1 0,0-1 0,1 0 0,-1 1 1,0-1-1,0 1 0,1-1 0,-1 1 0,0 0 0,1-1 0,-1 1 0,0 0 0,1 0 0,-1 0 1,1 0-1,-1 0 0,0 0 0,1 1 0,1 0 0,25 15 48,-26-14-45,1 0-1,0 0 1,0 0-1,0 0 1,0 0-1,1-1 1,-1 1-1,0-1 1,5 1 0,-1-1-2,0-1 1,1 0 0,-1 0-1,0 0 1,0-1 0,1 0 0,-1-1-1,0 0 1,8-3 0,3-2 3,-1-1 1,18-12-1,-19 11-1,0 0 0,33-12 0,-47 20 0,0 0 0,1 0 1,0 0-1,-1 0 0,1 1 0,-1 0 1,1-1-1,0 1 0,-1 0 1,1 0-1,0 0 0,-1 1 0,1-1 1,4 2-1,-6-1 0,1 0 0,0 0 0,-1 1 0,1-1 0,-1 1 0,1-1 1,-1 1-1,1 0 0,-1-1 0,0 1 0,0 0 0,0 0 0,0 0 0,0 0 0,-1 0 1,1 0-1,0 0 0,-1 3 0,11 44-110,5 22 444,-15-66-664,1 1-1,0-1 1,0 0-1,1 0 1,0 0-1,0 0 1,0-1-1,0 1 1,8 7-1,-2-6-9354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0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31943,'0'0'353,"-11"23"-334,-1 3-18,-13 43-1,24-66-1,1-1 1,-1 0-1,1 0 0,0 1 0,0-1 0,0 0 0,0 1 1,0-1-1,0 0 0,1 0 0,-1 1 0,1-1 1,0 0-1,-1 0 0,1 0 0,0 0 0,0 1 0,0-1 1,1-1-1,-1 1 0,0 0 0,1 0 0,-1 0 1,1-1-1,0 1 0,0-1 0,-1 1 0,1-1 0,0 0 1,4 2-1,2 3-4,1 1-24,1 0 0,0-1 0,0 0 0,0-1 0,1 0 0,0 0 1,0-1-1,0-1 0,0 0 0,1 0 0,-1-1 0,1 0 0,16-1 0,-27-1 30,-1-1 1,1 1-1,-1 0 0,0-1 0,1 1 0,-1-1 0,0 1 0,0-1 0,1 1 0,-1-1 0,0 1 0,0-1 0,0 1 0,1-1 0,-1 1 0,0-1 0,0 0 0,0 1 0,0-1 0,0 1 0,0-1 0,0 0 0,-1-20 24,1 16-16,0 0 2,0-1 1,-1 1 0,0-1-1,0 1 1,0 0-1,0-1 1,-1 1-1,0 0 1,0 0 0,-4-5-1,-2-3 14,0 1 1,-15-15-1,12 13 22,0 1 0,-14-25 0,24 37-70,2 2 18,0 0-1,-1 1 1,1-1 0,0 0-1,0 0 1,-1 0 0,1 0-1,0 0 1,0 0 0,0 0-1,0-1 1,0 1-1,1 0 1,-1 0 0,2 0-1,2 3 0,148 108 61,-124-93-199,1-2 1,1-1-1,48 19 0,-55-28-711,-6-3-900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00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 31511,'0'0'840,"-13"-1"-804,-41-4-25,53 4-11,0 1 0,1 0 0,-1 0 0,0 0 0,0 0 0,0 0 0,0 0 0,0 0 0,1 0 0,-1 0 0,0 0 0,0 0 0,0 1 0,0-1 0,1 0 0,-1 0 1,0 1-1,0-1 0,1 1 0,-1-1 0,0 1 0,1-1 0,-1 1 0,0-1 0,1 1 0,-2 0 0,2 15-1,0-12 1,0 13-5,-1-12 4,1 0 0,0 0-1,0 1 1,0-1 0,0 0 0,1 0 0,0 0 0,0 0 0,0 0-1,0-1 1,1 1 0,0 0 0,0 0 0,1-1 0,-1 0 0,5 7 0,1-3-32,-1-1 1,2 0 0,-1 0 0,1-1 0,0 0 0,0 0-1,0-1 1,1 0 0,0-1 0,0 0 0,0-1 0,1 0-1,-1 0 1,1-1 0,-1-1 0,1 1 0,0-2-1,0 0 1,-1 0 0,1-1 0,0 0 0,-1-1 0,22-5-1,4-10-817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0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31663,'0'0'549,"4"10"-537,12 32 2,1-1 0,3-1-1,36 56 1,-54-93-18,0 0 0,1-1 0,-1 1 0,0-1 0,1 0 1,0 1-1,-1-1 0,1 0 0,0-1 0,0 1 0,0 0 0,0-1 0,0 0 0,0 0 1,1 0-1,-1 0 0,0 0 0,1-1 0,-1 1 0,1-1 0,-1 0 0,0 0 0,1 0 1,-1 0-1,1-1 0,-1 0 0,0 1 0,0-1 0,1 0 0,-1-1 0,0 1 0,0 0 1,0-1-1,0 0 0,5-3 0,4-5-24,32-22-41,-40 29 65,0 1 0,0 0-1,0 0 1,0 1 0,0-1-1,0 1 1,0 0 0,1 0-1,-1 0 1,6 0 0,-9 2 9,1-1 1,0 1-1,0 0 1,0-1 0,-1 1-1,1 0 1,0 0-1,-1 0 1,1 0-1,-1 0 1,1 0-1,-1 1 1,1-1-1,-1 0 1,0 1-1,0-1 1,2 4-1,20 33 61,-17-28-60,21 38 16,21 35-18,-47-83-57,0 1-1,0 0 1,0 0 0,-1-1-1,1 1 1,0 0-1,0-1 1,0 1 0,0-1-1,0 1 1,1-1-1,-1 0 1,0 1 0,0-1-1,0 0 1,0 0-1,0 0 1,0 0-1,0 0 1,1 0 0,1 0-1,-2 0-167,5 0-1865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0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31887,'0'0'392,"6"99"-392,-3-91-8,0-3 8,-3 1 0,3-4 0,-3 1-32,0 0-96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31807,'0'0'352,"33"-19"-1112,-9 27-249,-3 3-7120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0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31215,'0'0'620,"4"27"-530,10 84 19,-10-81-71,-4-26-31,0 1-1,0-1 1,1 0 0,-1 1-1,1-1 1,0 0 0,1 0-1,-1 1 1,1-1 0,-1 0-1,1 0 1,0-1 0,5 7 0,-7-9-9,1-1 1,-1 1-1,1-1 1,-1 0 0,1 1-1,-1-1 1,1 0 0,0 1-1,-1-1 1,1 0-1,-1 0 1,1 0 0,0 1-1,-1-1 1,1 0 0,0 0-1,-1 0 1,1 0 0,0 0-1,-1 0 1,1 0-1,-1 0 1,1 0 0,0-1-1,-1 1 1,1 0 0,0 0-1,-1 0 1,1-1-1,-1 1 1,1 0 0,-1-1-1,1 1 1,-1-1 0,1 1-1,-1 0 1,2-2 0,16-17-8,-17 18 7,5-6-5,3-6-25,0 2 0,1 0 0,1 0-1,0 0 1,0 2 0,19-13 0,-29 21 35,0 1 0,0-1 0,0 1 1,0-1-1,0 1 0,0 0 0,0 0 0,0 0 1,0 0-1,0-1 0,0 1 0,0 1 0,0-1 1,1 0-1,-1 0 0,0 0 0,0 0 1,0 1-1,0-1 0,0 1 0,0-1 0,0 0 1,0 1-1,-1 0 0,1-1 0,0 1 0,0-1 1,0 1-1,-1 0 0,1 0 0,0 0 0,0-1 1,0 2-1,3 4 38,0 1 0,0-1 1,5 14-1,-3-6-14,6 8-68,-4-3-118,2-2 0,0 0 0,18 25 0,-22-36-897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0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31631,'0'0'350,"15"3"-308,-3 0-32,-2 0-2,-1-1-1,1 0 0,0 0 1,0-1-1,0-1 0,0 1 0,0-1 1,15-3-1,-20 2 2,0-1-1,0 0 1,0 0 0,-1-1 0,1 0 0,0 1-1,-1-2 1,0 1 0,0 0 0,0-1-1,0 0 1,-1 0 0,1 0 0,-1 0-1,0 0 1,3-6 0,-2 3 4,-1 0 0,1 0 0,-1-1 0,-1 0 0,1 1 1,-2-1-1,1 0 0,-1 0 0,1-15 0,-2 22-10,1-1-1,-1 1 1,0-1-1,0 1 1,0-1 0,0 1-1,0-1 1,-1 1-1,1-1 1,0 1 0,-1-1-1,1 1 1,-1-1-1,1 1 1,-1-1-1,0 1 1,0 0 0,0 0-1,1-1 1,-1 1-1,0 0 1,0 0 0,-1 0-1,1 0 1,0 0-1,0 0 1,0 0 0,-1 0-1,1 1 1,0-1-1,-1 0 1,1 1 0,-1-1-1,1 1 1,-1 0-1,1-1 1,-4 1 0,-1-2-3,0 1 1,0 0 0,-1 0-1,1 0 1,-1 1-1,1 0 1,-1 0 0,1 1-1,0 0 1,-1 0 0,-8 3-1,11-3 0,1 0 0,0 1 1,-1 0-1,1-1 0,0 1 0,0 1 0,0-1 0,1 0 0,-1 1 0,0-1 0,1 1 0,-1 0 0,1 0 0,0 0 0,0 0 1,0 0-1,1 1 0,-1-1 0,1 0 0,-2 7 0,1-4-1,0-1 0,1 0 0,0 1 0,0-1 0,0 1 1,1-1-1,-1 1 0,1-1 0,1 1 0,-1-1 0,1 1 0,0-1 0,0 1 0,1-1 0,-1 0 0,1 1 1,1-1-1,-1 0 0,0 0 0,1-1 0,0 1 0,1 0 0,-1-1 0,4 5 0,13 8-112,1-1 0,0-1-1,1-1 1,0 0-1,1-2 1,0-1 0,1 0-1,1-2 1,46 11 0,-32-13-2068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0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32 31159,'0'0'920,"-2"-5"-848,2 4-70,0-1 1,-1 1-1,0 0 1,1 0-1,-1-1 1,0 1-1,1 0 0,-1 0 1,0 0-1,0 0 1,0 0-1,0 0 1,0 0-1,0 0 0,0 0 1,-1 0-1,1 1 1,0-1-1,-2 0 1,-2 0 12,-1 0 1,1 0-1,-1 0 1,-10 2 0,0-2 6,8 0-10,0 1-1,0 0 0,-16 2 1,23-2-11,0 0-1,0 0 1,0 0-1,-1 1 1,1-1 0,0 1-1,0-1 1,0 0-1,0 1 1,0 0-1,0-1 1,0 1 0,0 0-1,0-1 1,0 1-1,0 0 1,1 0 0,-1 0-1,0 0 1,1 0-1,-1 0 1,0 0 0,1 0-1,-1 0 1,1 0-1,-1 0 1,1 0 0,0 0-1,-1 0 1,1 0-1,0 1 1,0 1 0,0 5-5,-1-5 2,1 0 1,0 0 0,0 0-1,0 0 1,0 0 0,1 0-1,-1 0 1,1 0 0,-1 0-1,1 0 1,0 0 0,1 0-1,-1 0 1,0-1 0,1 1-1,-1 0 1,1-1 0,0 1-1,3 3 1,12 8-7,1-1 1,32 20-1,-28-19-8,36 28-1,-53-37 16,1 0-1,-1 0 1,0 1-1,0 0 1,0 0-1,-1 0 1,0 0-1,0 1 1,-1 0-1,4 9 1,-6-13 5,0 0 1,0 0-1,-1 0 0,1-1 1,-1 1-1,1 0 1,-1 0-1,0 0 0,0 0 1,-1 0-1,0 5 1,0-7-2,1 1 0,-1 0 0,0-1 0,0 1-1,1 0 1,-1-1 0,0 0 0,-1 1 0,1-1 0,0 0 0,0 1 0,-1-1 0,1 0 0,0 0 0,-1 0 0,1 0 0,-1 0 0,-2 1 0,-37 14-315,0-3 0,-83 18 0,87-25-1910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31207,'0'0'688,"188"3"-896,-134-3 144,0-6-24,0-1-120,11 1-216,-15 6-417,-10 0-2039</inkml:trace>
  <inkml:trace contextRef="#ctx0" brushRef="#br0" timeOffset="1">692 0 29462,'0'0'1633,"26"133"-1633,-19-113 8,-4-7-8,1-4 8,0-2-8,-1-1-112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18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75 27990,'0'0'1083,"6"-3"-1585,-3 2 541,-2 1 53,1-1 0,-1 0-1,1 1 1,-1-1 0,1 0 0,-1 0 0,1 0-1,-1 0 1,0 0 0,0 0 0,1-1 0,-1 1-1,0 0 1,0-1 0,0 1 0,0 0 0,0-1-1,-1 1 1,1-1 0,0 0 0,-1 1 0,1-1-1,-1 0 1,0 1 0,1-1 0,-1 0 0,0 1-1,0-1 1,0-2 0,-3-19-12,1 16 27,1 10 177,5 141-272,-3 80 22,-2-209-23,-2 0-1,1 0 0,-2 0 0,0-1 0,-1 0 0,-1 1 0,0-2 0,-9 16 0,14-23-941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1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31503,'0'0'461,"10"-5"-431,-1 1-26,-1 0-2,0 0-1,0 1 1,0 0-1,1 1 0,0 0 1,9-1-1,143-12 104,-89 10-1341,103-20 0,-165 22-2535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1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31447,'0'0'663,"5"24"-671,15 75 8,-18-89 1,0 0 0,1 1 0,1-1 0,0 0 0,0-1 0,8 14 1,1 1-1,-2-7 0,-10-17-1,-1 0 0,0 1 0,0-1 0,0 0 0,1 0 0,-1 0 0,0 0 0,0 1 0,1-1 0,-1 0 0,0 0 0,1 0 0,-1 0 0,0 0 0,0 0 0,1 0 0,-1 0 0,0 0 0,1 0 0,-1 0 0,0 0 0,0 0 0,1 0 0,-1 0 0,0 0 0,1 0 0,-1 0 0,0 0 0,0 0 0,1 0 0,-1-1 1,2-1-3,0-1 0,0 1 1,-1-1-1,1 0 0,-1 1 1,1-1-1,-1 0 0,0 0 1,0-3-1,6-12-78,0 1 1,0 0-1,2 0 0,0 1 0,1 0 1,20-24-1,-21 30-71,0 0 0,1 1-1,0 1 1,1 0 0,0 0 0,0 1-1,0 0 1,1 1 0,0 0 0,17-5-1,-22 9 137,1-1 3,0 0 0,0 1 0,0 0 0,1 0 0,11 0-1,-20 7 441,-2 3-252,-1 0 0,0-1 0,0 1 0,-1-1 0,0 0-1,0 0 1,-9 11 0,-10 16 30,18-22-189,0-1 0,0 1 0,1-1 0,0 1 0,1 0 0,1 1 0,0-1 1,0 0-1,2 1 0,0 14 0,0-25-20,0 0 1,0 0-1,1 0 1,-1 0-1,1 0 1,-1 0-1,1 0 1,0 0-1,0-1 1,0 1-1,0 0 1,0 0-1,0 0 1,0-1-1,1 1 1,-1-1-1,1 1 1,-1-1-1,1 0 1,0 1-1,-1-1 1,1 0-1,0 0 1,0 0-1,0 0 1,0-1-1,0 1 1,0 0-1,0-1 0,0 1 1,3-1-1,10 2-19,-1 0-1,0-1 1,24-2-1,-18 1 30,-18 0-11,1 0-1,0-1 1,0 1 0,0 0-1,-1-1 1,1 1 0,0-1 0,0 0-1,-1 0 1,1 0 0,-1 0-1,1-1 1,-1 1 0,1-1 0,-1 1-1,0-1 1,0 0 0,0 0 0,0 0-1,0 0 1,0 0 0,0 0-1,-1-1 1,1 1 0,-1-1 0,2-2-1,0-3-12,-1 1-1,0 0 1,-1-1-1,1 1 1,-1-1-1,-1 1 1,1-1-1,-2-13 0,1 18 24,-1 0-1,0 0 1,1 0-1,-1 0 1,0 0-1,0 0 0,-1 0 1,1 1-1,0-1 1,-1 1-1,0-1 1,1 1-1,-1-1 1,-3-2-1,-4-3 83,0 0 0,-15-9 0,-7-7 180,31 24-268,0 0 1,0 0-1,0 0 0,0 1 1,0-1-1,0 0 1,-1 0-1,1 0 1,0 0-1,0 0 0,0 0 1,0 0-1,0 0 1,0 0-1,0 0 0,0 0 1,0 0-1,0 0 1,0 0-1,0 0 0,-1 0 1,1 0-1,0 0 1,0 1-1,0-1 0,0 0 1,0 0-1,0 0 1,0 0-1,0 0 0,0 0 1,0 0-1,-1 0 1,1-1-1,0 1 0,0 0 1,0 0-1,0 0 1,0 0-1,0 0 0,0 0 1,0 0-1,0 0 1,0 2-2,1 2 1,0 1-1,1 0 0,0-1 1,0 0-1,0 1 0,0-1 1,1 0-1,0 0 0,0 0 1,6 6-1,41 38-1,-42-40 2,13 10-75,1 0-1,39 23 1,-50-34 2,1-1 0,-1 0 1,1-1-1,1-1 0,-1 0 0,0 0 0,26 3 1,-25-7-864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2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31767,'5'28'344,"19"91"-257,-17-94-77,0 0 0,21 47-1,-20-53-3,10 32 0,-17-48-5,-1-3 6,-1-4-11,0 0-1,1-1 1,0 1-1,0 0 1,1-9 0,0-5-29,-1-31-193,12-94 0,-9 126 177,1-1 0,0 1 0,2 0 0,0 0 0,0 1 1,2 0-1,0 0 0,18-26 0,-23 37 51,1 1 0,0 0-1,0 0 1,0 0 0,0 1-1,1-1 1,-1 1 0,1 0 0,0 1-1,0-1 1,0 1 0,0 0 0,0 0-1,1 0 1,7-1 0,2 1 43,0 1-1,0 0 1,0 1-1,22 2 1,-32-1-37,1 0 0,0 0 0,-1 0 0,1 1 0,0-1 0,-1 2 0,0-1 1,0 0-1,1 1 0,7 6 0,-11-8-6,1 1 0,-1 0 1,0 1-1,0-1 0,0 0 1,0 1-1,0-1 0,0 1 1,-1-1-1,1 1 0,-1 0 1,1 0-1,-1 0 0,0 0 1,-1 0-1,1 0 0,0 0 1,-1 0-1,1 0 0,-1 0 0,0 4 1,-1-4-3,1 0-1,-1-1 1,0 1 0,1-1 0,-1 1 0,0-1-1,-1 0 1,1 1 0,0-1 0,-1 0 0,1 0-1,-1 0 1,0 0 0,1 0 0,-1 0-1,0 0 1,-4 2 0,-5 3-16,1 0 1,-19 8-1,18-10-7,-20 10-221,-1-2-1,0-1 1,-1-2-1,0-1 1,0-1-1,-1-2 1,0-1-1,-51 0 1,72-5-5492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20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31463,'0'0'294,"2"22"-256,0 1-33,10 45 0,-11-65-5,1 0-1,-1 0 1,1 0-1,0 0 0,0 0 1,0 0-1,0 0 1,0 0-1,0-1 0,1 1 1,-1-1-1,1 1 1,0-1-1,0 0 0,0 0 1,0-1-1,0 1 1,0 0-1,0-1 0,1 0 1,-1 0-1,5 1 1,3 2-5,12 4 1,0-2 1,0 0-1,0-1 0,0-2 1,1 0-1,44-1 0,-66-2 4,-1 0 0,1 0 0,0 0 0,0 0 0,-1 0 0,1-1 0,0 1 0,-1-1 0,1 1 0,0-1 0,-1 0 0,1 1 0,-1-1 0,1 0 0,-1 0 0,1 0 0,-1 0 0,0 0 0,1-1 0,-1 1 0,0 0 0,0-1 0,0 1 0,0 0 0,0-1 0,0 1 0,0-1 0,-1 0 0,1 1 0,0-3 0,1-4 1,-1 0 0,0 0 0,0 0 0,-1 1-1,-1-12 1,1 3 0,0 13 1,0 0 1,-1 0-1,1 0 1,-1 1 0,1-1-1,-1 0 1,0 0-1,0 1 1,0-1-1,0 0 1,-1 1 0,1-1-1,-1 1 1,0 0-1,-2-4 1,0 2 8,-1 1 0,1-1 0,-1 1 0,1-1 0,-1 1 1,0 1-1,-8-4 0,1 1 6,0 1 0,0 1-1,0 0 1,-1 0 0,1 2 0,-21-2 0,30 3-98,0 0-1,0 1 1,0-1 0,0 0 0,0 1 0,1-1 0,-1 1-1,0 0 1,0 0 0,0 0 0,1 0 0,-1 1-1,0-1 1,1 1 0,0 0 0,-1-1 0,1 1-1,0 0 1,0 0 0,0 1 0,0-1 0,0 0-1,0 1 1,-2 3 0,-6 14-6387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2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4 102 30086,'0'0'2076,"-1"-21"-1954,0-7-81,-1-17-5,2 37-26,2 21-6,4 43 1,3-1 0,3-1-1,2 1 1,39 96 0,-49-141-37,2-1 1,-1 0 0,12 14-1,-9-12-205,-4-5-304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21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31831,'0'0'251,"-19"20"-218,-56 64-29,71-80-4,1 0 0,0 0 0,1 0 0,-1 0 0,1 1 0,-3 6 0,4 9 0,2-10 0,-1-6-2,1-1 1,-1 1 0,0-1-1,1 1 1,0-1 0,0 0-1,0 1 1,0-1-1,1 0 1,-1 1 0,1-1-1,0 0 1,0 0-1,0 0 1,0-1 0,0 1-1,1 0 1,-1-1-1,1 0 1,-1 1 0,1-1-1,0 0 1,0 0-1,0-1 1,1 1 0,-1-1-1,0 1 1,0-1 0,1 0-1,3 0 1,11 3-8,0 0 0,1-2 0,-1-1 0,27 0 0,-43-1 9,3 0 1,-1 0 1,1 0-1,-1-1 0,1 0 1,-1 1-1,0-1 0,1-1 1,-1 1-1,0-1 1,0 0-1,0 1 0,0-2 1,0 1-1,0 0 0,-1-1 1,1 0-1,-1 0 0,0 0 1,0 0-1,0 0 1,0-1-1,0 0 0,-1 1 1,1-1-1,-1 0 0,0 0 1,0 0-1,-1 0 1,1 0-1,-1-1 0,0 1 1,0 0-1,0-1 0,-1 1 1,0-1-1,0-4 1,0-2 22,1 2 3,-1 0 0,-1-1 0,0 1 1,-2-10-1,2 15-21,0 1 1,-1-1-1,1 0 0,-1 1 1,0 0-1,0-1 0,0 1 1,-1 0-1,1 0 0,-1 0 1,1 0-1,-7-4 0,5 3-3,-1 1 0,0 0 0,0 0 0,0 0 0,-1 1-1,1 0 1,0 0 0,-1 0 0,0 0 0,1 1 0,-1 0 0,0 0 0,0 1-1,1 0 1,-1 0 0,0 0 0,0 0 0,0 1 0,-6 1 0,11 0-13,-1-1 0,0 0 0,0 0 1,1 0-1,-1 1 0,0-1 0,1 1 1,-1-1-1,1 1 0,0 0 0,0 0 1,0-1-1,0 1 0,0 0 0,0 0 1,0 0-1,0 0 0,1 0 0,-1 0 1,0 5-1,0 4-233,-1 1 1,2 19-1,0-21-145,0 15-1515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2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119 104 16788,'0'0'15394,"0"8"-15366,-2 2-26,-3 56 14,5-61-16,0 0 1,0-1-1,0 1 0,1 0 1,0-1-1,0 1 0,0-1 1,0 1-1,1-1 0,0 0 1,0 0-1,4 8 0,1-5-1,0 0 1,1 0-1,0 0 0,0-1 0,0 0 0,0-1 0,1 0 1,0 0-1,0-1 0,1 0 0,-1 0 0,1-1 0,0-1 1,-1 1-1,1-2 0,0 1 0,1-1 0,-1-1 1,0 0-1,20-3 0,-26 3 1,0-1 0,0 0 0,0 0 0,0 0 0,0-1 0,0 1 0,0-1 0,-1 0 0,1 0 0,0-1 0,-1 1 0,0-1 0,1 1 0,-1-1 0,0 0 0,-1 0 0,1-1 0,0 1 1,2-5-1,-2 2 0,1-1 0,-1 1 1,-1-1-1,1 0 1,-1 0-1,0 0 1,-1 0-1,1 0 0,-2 0 1,1-10-1,-1 2 2,1 2 7,-1 0 1,-1 0 0,-3-14-1,3 22-3,0 0 1,-1 0-1,0 1 0,0-1 0,0 1 0,0-1 0,-1 1 0,0 0 0,0 0 0,0 0 0,-5-5 1,3 3 2,-1 1 1,-1 0-1,1 0 1,-1 0-1,1 1 1,-1 0-1,0 0 1,-1 0-1,-10-2 1,7 2-10,-1 2-1,1 0 1,-1 0 0,0 1-1,-22 1 1,27 1-7,1 0-1,-1 0 1,1 1 0,-1-1-1,1 1 1,0 1-1,0-1 1,0 1 0,0 0-1,0 1 1,1-1 0,-1 1-1,-7 7 1,-3 5-45,-1 1-1,-18 25 1,-2 7-330,7-6-564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2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31751,'0'0'409,"0"23"-413,1 73 23,0-86-17,-1 1 1,1-1-1,1 1 1,0-1-1,0 0 1,7 17-1,-6-22-3,-1 0 1,1 0-1,0 0 1,1 0-1,-1-1 1,1 1-1,0-1 0,0 0 1,0 0-1,6 3 1,-9-6-2,-1 0 0,1-1 0,0 1 0,0-1 1,0 1-1,0-1 0,0 1 0,-1-1 1,1 0-1,0 1 0,0-1 0,0 0 0,0 0 1,0 0-1,0 1 0,0-1 0,0 0 1,0-1-1,0 1 0,0 0 0,0 0 0,0 0 1,0 0-1,0-1 0,0 1 0,0-1 0,0 1 1,0 0-1,0-1 0,0 0 0,-1 1 1,1-1-1,0 1 0,0-1 0,-1 0 0,1 0 1,0 1-1,0-2 0,3-4 8,0 0-1,-1 0 1,0 0 0,4-10-1,-3 6-14,25-63 15,-19 43-1,25-48 0,-34 77-8,-1-1 1,1 1-1,0 0 0,0 0 1,0 0-1,0 0 1,0 0-1,0 0 0,0 0 1,0 0-1,0 1 1,0-1-1,1 0 0,-1 1 1,0-1-1,0 1 1,1-1-1,-1 1 0,0-1 1,1 1-1,-1 0 1,0 0-1,1 0 0,-1 0 1,1 0-1,-1 0 0,0 0 1,1 0-1,-1 1 1,0-1-1,1 0 0,1 1 1,2 2-60,1-1 0,-1 0 1,0 1-1,0 0 0,9 7 1,6 4-731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23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31927,'0'0'473,"-26"0"-447,-83 1-30,105 0 2,0-1 1,0 0 0,0 1-1,0 0 1,0 0 0,0 0-1,0 1 1,1-1 0,-5 3-1,6-2 0,0-1 0,0 1 0,0 0 0,0 0 0,0 0 0,1 0 0,-1 0 0,-1 3 0,-3 3-6,1-1-19,0 1 0,1-1 0,0 1 0,0 0 0,1 0 1,-1 1-1,2-1 0,-1 0 0,1 1 0,1 0 0,0 0 1,0-1-1,0 1 0,1 0 0,2 13 0,-1-18-4,-1 0 0,1-1 0,1 1 0,-1 0-1,1-1 1,-1 1 0,1-1 0,0 1 0,0-1 0,1 0-1,-1 0 1,0 0 0,1 0 0,0 0 0,0-1 0,0 1 0,0-1-1,0 0 1,1 0 0,5 3 0,6 3-121,1-1 1,-1-1-1,26 7 1,-6-4 118,-22-6 126,1 0-1,-1 0 1,0 2-1,0-1 0,0 2 1,-1 0-1,16 10 1,-27-16-80,0 0 1,-1 1-1,1-1 1,0 1-1,0-1 1,0 1-1,-1 0 1,1-1-1,0 1 1,-1 0-1,1 0 1,0-1-1,-1 1 1,1 0-1,-1 0 1,1 0-1,-1 0 1,0 0-1,1-1 1,-1 1-1,0 0 1,0 0-1,1 0 1,-1 0-1,0 0 1,0 0-1,0 0 1,0 0-1,0 0 1,-1 0-1,1 0 1,0 0-1,0 0 1,-1 0-1,1 0 1,0 0-1,-1-1 1,1 1-1,-1 0 1,1 0-1,-1 0 1,1-1-1,-1 1 1,0 0-1,1 0 1,-1-1-1,0 1 1,-1 0-1,-4 4 18,-1-1 0,1-1-1,-1 1 1,-13 4 0,18-7-31,-22 9-29,-1-1 0,-1-1 0,1-1 0,-1-1 1,0-2-1,-40 3 0,38-7-560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8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30551,'0'0'1048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19868,'0'0'9558,"0"-4"-9440,0-19 883,0 48-618,-1 7-320,2 0 1,1 0-1,8 42 0,43 90 6,-37-124-5,-2 1 0,-2 0 0,-2 1 1,6 47-1,-15 5 49,-1-55-77,0-38-35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61 31087,'0'0'911,"-1"-9"-1254,-1-40 372,10 48-42,77 0 9,114 4-8,-173 0 11,0 2 0,0 1 0,-1 0 1,1 2-1,-2 1 0,1 2 0,-1 0 0,-1 1 1,44 30-1,-60-36 1,-1 0 1,1 0 0,-1 0-1,-1 1 1,1-1 0,-1 1-1,0 1 1,-1-1 0,0 1 0,0 0-1,0 0 1,-1 0 0,2 10-1,0 4 6,-2-1-1,0 1 1,-1-1 0,-2 25-1,0-31 1,-2 0 1,0 0-1,-1 0 0,0 0 1,-1-1-1,-1 1 0,0-1 1,-1 0-1,0-1 0,-17 26 0,-7 4 47,-64 70 0,93-112-52,-124 130 46,98-107-36,-1 0 1,-58 38 0,77-57 0,-1-1 0,1 1 1,-1-2-1,0 1 0,0-1 1,0 0-1,0-1 0,0-1 1,0 1-1,-1-2 0,-11 1 1,20-1-14,0-1 1,0 1-1,0 0 0,0 0 1,0-1-1,0 1 1,0-1-1,0 1 1,0-1-1,0 0 1,0 0-1,1 0 1,-1 0-1,0 0 1,1 0-1,-1-1 1,1 1-1,-1 0 1,1-1-1,0 1 1,-1-1-1,1 1 1,0-1-1,0 0 1,0 0-1,-1-2 1,0-1-78,0-1-1,1 0 1,-1 0 0,1 0 0,0 0 0,1 0 0,0-9 0,0-4-838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89 30839,'0'0'254,"-14"1"-218,1 0 13,7-1-38,0 0 0,0 1-1,-1-1 1,1 1 0,0 1 0,0-1 0,1 1 0,-1 0-1,0 1 1,0-1 0,1 1 0,-7 5 0,-6 4 96,1 0 1,1 2 0,-22 22 0,33-31-93,1 1-1,-1-1 1,1 1 0,1 1 0,-1-1 0,1 0 0,0 1 0,0 0 0,0-1 0,1 1 0,1 0 0,-1 0 0,-1 13 0,3-14-19,0 1 0,0-1 1,0 1-1,1-1 0,-1 0 1,2 1-1,2 10 0,-2-13-4,0 0 0,0 0 0,1 0 0,-1-1-1,1 1 1,-1-1 0,1 0 0,0 0 0,1 0-1,-1 0 1,0 0 0,6 3 0,-1-2-19,0 1 0,1-1 1,-1 0-1,1-1 0,0 0 0,-1-1 0,1 0 1,0 0-1,1-1 0,-1 0 0,13 0 1,-14-1 6,-1-1 1,0 1 0,1-1 0,-1-1 0,1 1-1,-1-1 1,0-1 0,0 1 0,0-1-1,0-1 1,-1 1 0,1-1 0,-1 0 0,7-6-1,-4 1 12,0 0 1,0 0-1,-1-1 0,0 0 0,-1-1 0,0 0 0,-1 0 0,0 0 0,-1-1 0,4-11 0,-4 5 14,0 0-1,-2 1 0,0-1 0,-1-1 0,-1 1 0,-1-25 1,-1 38 17,1 1-1,-1-1 1,0 1 0,0-1 0,0 1 0,0 0 0,-1-1 0,0 1 0,0 0 0,0 0 0,-1 0 0,1 0 0,-1 0 0,0 1-1,0-1 1,0 1 0,0 0 0,-1 0 0,1 0 0,-1 0 0,0 1 0,0-1 0,0 1 0,0 0 0,0 0 0,0 0-1,-7-1 1,-7-2 39,1 1 0,-2 1 0,1 0-1,0 2 1,-27 0 0,44 1-62,-1 0 0,1 0 0,0 1 0,0-1-1,-1 1 1,1-1 0,0 1 0,0 0 0,0-1 0,0 1 0,0 0 0,0 0 0,0-1 0,0 1 0,0 0-1,0 0 1,1 0 0,-1 0 0,0 0 0,1 0 0,-1 1 0,0-1 0,1 0 0,-1 0 0,1 0 0,0 1 0,-1-1-1,1 0 1,0 0 0,0 1 0,0-1 0,0 0 0,0 3 0,0 2-2,0-1 0,0 1 0,1 0 0,-1 0 1,1-1-1,3 11 0,0-9 0,-1 0 1,0-1-1,1 0 1,0 0-1,1 0 0,0 0 1,6 6-1,42 36-16,-47-43 14,38 27-33,1-3-1,1-1 0,60 27 1,21 12-1671,-97-48-2961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25645,'0'0'6171,"11"15"-6480,2 3 354,9 13 17,34 36 0,54 47-18,-86-91-26,1-2 0,52 34-1,-77-55-16,35 17-1,-33-16 1,-1 0-1,1-1 1,0 1 0,0-1 0,-1 0 0,1 1-1,0-1 1,0 0 0,0 0 0,0 0-1,0 0 1,-1-1 0,1 1 0,0 0 0,0-1-1,0 1 1,-1-1 0,1 0 0,2-1-1,4-5 3,0 0 0,-1-1-1,0-1 1,0 1-1,-1-1 1,0 0 0,7-16-1,1 1 1,32-56-19,-29 48 0,1 1 0,1 0 0,2 1 0,29-32 0,-48 60 6,12-10 24,-13 11-20,0 1 1,-1 0-1,1-1 1,-1 1-1,1 0 1,0 0-1,-1-1 1,1 1-1,-1 0 1,1 0-1,0 0 1,-1 0-1,1 0 1,0 0 0,-1 0-1,1 0 1,0 0-1,-1 0 1,1 0-1,0 0 1,-1 1-1,1-1 1,0 0-1,-1 0 1,1 1-1,-1-1 1,1 0-1,-1 1 1,1-1-1,25 34-1091,-14-20-492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24157,'0'0'7910,"0"24"-7918,0 75 12,0-90-3,0 0 1,0 0-1,1 0 1,0 1 0,1-1-1,0 0 1,0-1-1,1 1 1,0 0-1,1-1 1,-1 1-1,2-1 1,-1 0-1,7 7 1,2 7-1,-8-14-78,1 0 0,-1 0 0,11 10 0,-10-16-959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31895,'0'0'376,"38"-5"-1520,-14 5-1177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 31199,'0'0'488,"-1"26"-375,-4 85-62,4-106-48,1 1-1,0-1 1,0 1 0,0-1 0,1 0-1,0 1 1,0-1 0,0 0 0,1 1-1,-1-1 1,1 0 0,1 0 0,-1 0-1,1 0 1,0-1 0,0 1 0,0-1-1,0 0 1,6 5 0,2 5 6,-2-4-12,0 0-1,0 0 1,1-1 0,0 0 0,12 7-1,-16-12 0,0-1-1,0 1 1,0-2-1,1 1 1,-1 0-1,1-1 1,0-1-1,0 1 1,-1-1-1,1 0 1,10 0-1,-12 0 1,-1-1 0,1 0-1,-1 0 1,1 0-1,-1-1 1,1 0 0,-1 1-1,1-1 1,-1-1-1,0 1 1,1-1 0,-1 0-1,0 0 1,0 0-1,0 0 1,-1-1 0,1 1-1,0-1 1,-1 0-1,0 0 1,0 0 0,5-6-1,-2 0 5,0 0 1,0-1-1,-1 1 0,0-1 0,-1 0 0,0 0 1,0-1-1,-1 1 0,2-12 0,-1-5 9,-1 0 0,-1-39 0,-2 63-6,0 0-1,-1 0 0,1 0 0,-1 0 1,1 0-1,-1 0 0,0 0 0,0 1 1,0-1-1,0 0 0,-1 0 1,1 1-1,-1-1 0,1 1 0,-1 0 1,-2-3-1,0 2 8,1 0-1,-1 0 1,0 0 0,0 0 0,0 1-1,0-1 1,-1 1 0,1 0 0,-6-1-1,-5-1 15,-1 1-1,0 0 1,0 1-1,-32 0 1,39 2-73,-1 1 1,1 0 0,-1 0-1,1 1 1,0 0-1,-1 1 1,1 0-1,0 1 1,1-1 0,-1 2-1,0-1 1,-7 7-1,-18 11-1058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31663,'0'0'258,"3"5"-334,19 39 171,30 80-1,6 57 0,-18-54-86,67 159 14,-103-278 10,0 0 1,0 0-1,10 13 1,-13-19-130,0-1 0,0 1-1,0-1 1,1 0 0,-1 1 0,1-1 0,-1 0 0,1 0-1,-1 0 1,1 0 0,0 0 0,-1 0 0,1 0-1,0-1 1,0 1 0,-1-1 0,1 1 0,0-1 0,0 0-1,0 1 1,0-1 0,0 0 0,3-1 0,2-1-6150</inkml:trace>
  <inkml:trace contextRef="#ctx0" brushRef="#br0" timeOffset="1">654 399 32095,'0'0'312,"38"50"-1008,-29-36-4993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08:3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32087,'0'0'360,"-6"0"-488,21 0-248,-1 3-280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37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29262,'0'0'1362,"1"-4"-949,1-12-123,-2 12 308,0 3-595,1 1-1,-1-1 1,0 1-1,1-1 1,-1 1-1,1 0 0,-1-1 1,1 1-1,-1 0 1,1 0-1,-1-1 1,1 1-1,-1 0 0,1 0 1,-1 0-1,1-1 1,-1 1-1,1 0 0,0 0 1,-1 0-1,1 0 1,-1 0-1,2 0 1,20 0-18,-15 0 19,1002-22 264,-810 23-223,-81-3-45,-32 0 5,142 14-1,-86 1 0,211-9 1,-199-5 9,-91 4-8,-1 3 0,74 16 1,-25-2 12,-69-14-15,78 12 4,175 6 0,-262-22 10,-33-2 27,1 2-48,-1 0 0,0 0 1,1 0-1,0 0 0,-1-1 0,1 1 1,0 0-1,0 0 0,0-1 0,2 3 1,4 11-421,-6-3-948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8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15 131 31071,'0'0'497,"-4"20"-500,0 4-22,-3 32 0,7-55 22,0 0 1,0 1-1,0-1 1,0 1 0,1-1-1,-1 1 1,0-1-1,1 0 1,-1 1 0,1-1-1,-1 0 1,1 1-1,-1-1 1,1 0-1,0 0 1,0 0 0,0 0-1,0 1 1,0-1-1,0 0 1,0 0 0,0-1-1,0 1 1,0 0-1,0 0 1,0 0-1,1-1 1,-1 1 0,0-1-1,1 1 1,-1-1-1,0 1 1,1-1 0,-1 0-1,1 0 1,-1 0-1,1 0 1,-1 0-1,2 0 1,4 1-21,11 1-258,35 0 1,-46-2 171,-5 0 83,1-1 0,-1 1 0,0 0 1,0-1-1,0 1 0,0-1 0,0 1 0,0-1 0,0 0 0,0 0 0,0 0 0,0 0 0,0 0 0,0-1 1,-1 1-1,1 0 0,1-3 0,0 1-37,0-1 0,0 0 0,0 0 1,-1 0-1,0 0 0,1-1 0,1-6 0,0-3-152,0 0 0,-1 0-1,-1 0 1,1-20-1,-2 14 101,1 7 266,-2-1 0,0 1 1,0-1-1,-4-19 0,4 32-92,-1 0 0,1 0 1,-1-1-1,0 1 1,0 0-1,0 0 1,0 0-1,0 0 1,1 0-1,-2 1 0,1-1 1,0 0-1,0 0 1,0 1-1,0-1 1,0 1-1,-1-1 1,1 1-1,0-1 0,0 1 1,-1 0-1,1-1 1,0 1-1,-1 0 1,1 0-1,0 0 1,-1 0-1,1 0 0,0 0 1,-1 1-1,0-1 1,-3 0-26,4 1-32,1-1-1,-1 0 1,0 1-1,1-1 1,-1 0 0,0 1-1,1-1 1,-1 1 0,1-1-1,-1 1 1,1-1-1,-1 1 1,1-1 0,-1 1-1,1 0 1,-1-1-1,1 1 1,0-1 0,0 1-1,-1 0 1,1 0 0,0-1-1,0 1 1,0 0-1,-1-1 1,1 1 0,0 1-1,-2 27 9,2-24-2,-2 12 5,2 0 1,1 0-1,4 29 1,-3-37-13,0-1 0,0 0 0,1 0-1,0-1 1,1 1 0,0 0 0,0-1 0,0 0 0,10 11-1,-10-13 1,0 0-1,1 0 1,0-1-1,0 0 1,0 0-1,0 0 1,1 0-1,-1-1 1,1 0 0,0 0-1,8 2 1,-3-2-480,1 0 0,-1-1 0,0-1 1,1 0-1,15 0 0,-8-1-4167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39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27 29398,'0'0'166,"-3"1"443,-11 4-347,10-3 864,34-2-924,704-24 142,-172 14-243,-393 21-85,-36-2 8,44 2 1,205 5 29,-290-16-53,232 8 6,259 4 43,-385-13-44,-65 2-6,146-3 8,-38-16 0,-235 17-2,17-2 22,-18 3-28,-12 3-22,-16 7-246,-11 5-564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478 156 30358,'0'0'1778,"10"-19"-1754,2-10-13,0 2 9,17-30 0,-22 47-36,-3 0 122,-4 10-103,-1 0-1,0-1 1,1 1 0,-1 0 0,1-1-1,-1 1 1,0 0 0,1 0 0,-1-1 0,0 1-1,1 0 1,-1 0 0,0 0 0,1 0-1,-1 0 1,0 0 0,1 0 0,-1 0-1,-1 0 1,-6 1-8,0 0 0,0 0-1,0 1 1,1 0 0,-1 0 0,0 1-1,1 0 1,-12 7 0,-60 39-21,63-38 23,-87 57-13,-124 107-1,224-172 15,-1 0 1,1 0-1,0 1 0,0 0 1,0-1-1,1 1 0,-1 0 1,-2 6-1,5-9 1,-1 1 1,1-1-1,0 0 0,-1 1 0,1-1 1,0 1-1,0-1 0,0 0 1,0 1-1,0-1 0,0 1 1,0-1-1,0 0 0,1 1 1,-1-1-1,1 1 0,-1-1 1,1 0-1,-1 1 0,1-1 1,0 0-1,-1 0 0,1 0 1,0 1-1,0-1 0,0 0 1,0 0-1,0 0 0,0-1 1,2 3-1,9 4 0,-1 0 0,1 0 0,0-2 0,22 9 0,59 13 2,-54-17-1,-14-3 0,45 13-2,70 29 0,-122-42 1,1 2 1,-1 0-1,-1 1 0,0 1 1,0 0-1,-1 2 1,-1 0-1,24 25 1,-37-37 1,-1 1 1,0-1 0,0 0 0,1 1 0,-1-1 0,0 1 0,0 0-1,0-1 1,-1 1 0,1-1 0,0 1 0,-1 0 0,1 0 0,-1 0-1,1-1 1,-1 1 0,0 0 0,0 0 0,0 0 0,0 0 0,0-1-1,0 1 1,0 0 0,-1 0 0,1 0 0,-1-1 0,1 1 0,-1 0-1,0-1 1,0 1 0,0 0 0,0-1 0,0 1 0,0-1 0,0 1-1,0-1 1,0 0 0,-1 1 0,-1 0 0,-5 4 10,0 0-1,-1-1 1,0 0-1,0-1 1,-17 6 0,-4 1-4,0-3 1,0 0 0,-57 6 0,-95-6 21,174-8-51,1-1-1,0 1 1,0-1 0,-8-3-1,14 4 12,0-1-1,-1 1 1,1 0-1,0-1 1,0 0-1,0 1 0,0-1 1,0 0-1,0 1 1,0-1-1,0 0 1,0 0-1,-1-1 1,1 1 2,1 1 0,0-1 0,0 0 0,-1 1 0,1-1 0,0 0 0,0 1 0,0-1 0,0 0 0,0 1 0,0-1 0,0 0 0,0 1 0,0-1 0,1 0 0,-1 1 0,0-1 0,0 0 0,0 1 0,1-1 0,-1 0 0,0 1 0,1-1 0,-1 1 0,1-1 0,-1 1 0,1-1 0,22-16-3886,9 1-12699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0 31743,'0'0'495,"-28"10"-471,-94 33-12,103-36-2,-1 2 0,2 0 0,-30 21 0,28-17 2,3-4-2,1 2 0,1 0 0,-1 1 0,2 0 0,0 2 0,0-1 0,-13 19 0,25-30-11,1 1 1,-1-1 0,1 1 0,0-1 0,-1 1 0,1 0 0,0-1-1,1 1 1,-1 0 0,0 0 0,1-1 0,-1 1 0,1 0-1,0 0 1,0 0 0,0 0 0,1-1 0,-1 1 0,1 0 0,-1 0-1,1 0 1,0-1 0,0 1 0,0 0 0,0-1 0,1 1-1,-1-1 1,1 1 0,-1-1 0,1 0 0,0 0 0,0 0 0,0 0-1,3 3 1,4 2-1,1 0-1,0-1 1,0 0-1,0 0 1,1-1-1,21 7 1,-4-4-28,0-1 0,1-1 0,-1-2 0,1-1 0,0-1 0,0-1 0,0-2 0,0-1 0,0-1 0,0-2 0,-1 0 1,1-2-1,-1-1 0,-1-2 0,28-13 0,16-16-739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32207,'0'0'176,"3"13"-263,2 11 87,1 1 0,2-1 0,10 24 0,5 4 2,34 72 1,-45-103-2,0-1-1,1 0 1,26 30-1,-38-48 0,1-1-1,0 1 1,0 0 0,-1-1-1,1 1 1,0-1 0,0 0 0,1 1-1,-1-1 1,0 0 0,0 0-1,1-1 1,-1 1 0,0 0 0,1-1-1,-1 1 1,0-1 0,1 0-1,-1 0 1,1 0 0,-1 0 0,1 0-1,-1-1 1,0 1 0,1-1-1,-1 1 1,0-1 0,1 0 0,-1 0-1,0 0 1,3-2 0,5-3-4,0-1 1,0 0-1,-1 0 1,16-18-1,-16 16 2,18-20-18,-12 12-10,26-23 0,-37 37 28,-1 0-1,1 0 1,0 0-1,0 1 1,0 0-1,0 0 1,0 0-1,0 0 1,1 0-1,-1 1 0,1 0 1,-1 0-1,8-1 1,-11 3 3,1-1 0,-1 0 0,0 0 0,1 1 0,-1-1 0,0 1 0,1 0 0,-1-1-1,0 1 1,0 0 0,0-1 0,1 1 0,-1 0 0,0 0 0,0 0 0,0 0 0,0 0 0,-1 0 0,1 1 0,0-1 0,0 0 0,0 2 0,13 32 42,-13-31-37,11 38 34,9 78 1,7 25-18,-28-143-64,1 1 1,-1 0-1,1-1 1,0 1-1,0 0 1,0-1 0,1 1-1,-1-1 1,0 0-1,1 0 1,0 1-1,-1-1 1,1 0 0,0 0-1,0 0 1,0-1-1,0 1 1,1 0 0,-1-1-1,0 1 1,1-1-1,-1 0 1,1 0-1,-1 0 1,1 0 0,-1 0-1,1-1 1,0 1-1,-1-1 1,1 1-1,4-1 1,11 0-4034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8 261 32031,'0'0'201,"29"1"-261,93 0 100,-113-2-34,0 0 0,0 0 0,0 0 0,0-1 0,-1 0 0,1-1 0,-1 0 0,1 0 0,14-9 0,-3 1-2,14-4-3,-2-2 0,0-1-1,-1-1 1,-1-2 0,29-26-1,-57 45 1,0 1-1,1-1 0,-2 0 1,1 0-1,0-1 1,0 1-1,-1 0 0,1-1 1,-1 1-1,1-1 1,-1 1-1,0-1 0,0 1 1,-1-1-1,1 0 1,0 1-1,-1-1 0,1 0 1,-1-3-1,0 5 1,-1 0-1,1-1 0,-1 1 0,1 0 1,-1 0-1,1 0 0,-1 0 0,0 0 1,1 0-1,-1 0 0,0 0 1,0 0-1,0 0 0,0 0 0,1 1 1,-1-1-1,0 0 0,-1 1 1,1-1-1,0 1 0,0-1 0,0 1 1,0-1-1,0 1 0,0 0 1,-3-1-1,-37-6 7,37 6-7,-29-2 7,1 2 0,0 0 1,-1 2-1,-60 10 0,75-7-3,0 0 0,0 1 0,1 1 0,0 0-1,0 1 1,1 1 0,0 1 0,0 0 0,1 1 0,-19 17 0,31-25-3,1 1 0,-1 1 0,0-1 1,1 0-1,0 1 0,0-1 0,0 1 1,0 0-1,0-1 0,1 1 0,-2 6 0,2-8-1,1 1 0,-1 0 0,1-1 0,0 1-1,0 0 1,0 0 0,0-1 0,0 1-1,1 0 1,-1-1 0,1 1 0,-1 0 0,1-1-1,0 1 1,0-1 0,1 1 0,-1-1-1,3 5 1,1-2 0,0 0 0,0-1 0,0 1 0,0-1 0,1 0-1,0 0 1,0-1 0,0 0 0,8 3 0,8 3-1,35 7 1,-20-8-11,-1-1 1,51 1 0,76-5-274,-116-4 37,9 1-702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31247,'0'0'1105,"11"24"-1077,36 76-5,-42-88-21,1 0 0,1-1 1,15 21-1,-17-27-2,0 0 1,1 0-1,-1 0 1,1-1-1,8 5 1,-12-8-3,1 1 1,-1-1 0,1 0-1,0 0 1,0 1-1,-1-2 1,1 1-1,0 0 1,0-1 0,0 1-1,0-1 1,0 0-1,0 0 1,-1 0-1,1 0 1,0 0 0,0-1-1,0 0 1,0 1-1,0-1 1,-1 0-1,1 0 1,0 0 0,-1-1-1,1 1 1,-1-1-1,3-1 1,6-6-11,-1 0 0,0 0 0,-1-1-1,14-18 1,-1 1 2,-18 22 10,0 1-1,0 0 0,0 0 1,1 0-1,-1 0 1,10-4-1,-13 7 2,0 1 0,1-1-1,-1 1 1,0-1 0,1 1 0,-1 0 0,0 0-1,1-1 1,-1 1 0,0 0 0,1 0-1,-1 1 1,0-1 0,1 0 0,-1 0-1,0 1 1,1-1 0,-1 0 0,0 1-1,0-1 1,1 1 0,-1 0 0,0-1 0,0 1-1,0 0 1,0 0 0,0 0 0,0 0-1,0 0 1,0 0 0,0 0 0,-1 0-1,1 0 1,1 2 0,16 26 14,-7-11-6,1 0 0,18 21 0,-26-35-12,-1 0 0,1 0 0,0 0 0,1-1 1,-1 0-1,1 0 0,-1 0 0,1 0 0,0-1 0,0 1 0,0-1 0,1 0 0,10 1 0,-8-2-6,0 0 0,0-1 0,0 0 1,0 0-1,0-1 0,0 0 0,0-1 0,0 0 0,0 0 0,-1-1 0,1 0 0,8-4 0,6-5-14,-2-1 0,33-26-1,12-9 17,-61 45 11,-1 1-1,1 0 1,0 0 0,0 0-1,0 0 1,1 1 0,-1-1 0,0 1-1,1 0 1,-1 1 0,0-1 0,1 1-1,-1-1 1,1 1 0,6 1-1,-6 1 6,0-1-1,1 1 1,-1 0-1,0 0 0,0 1 1,0 0-1,-1 0 0,1 0 1,-1 0-1,1 0 1,5 8-1,52 54 40,-35-36-285,50 44 0,-65-65-521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44 326 31471,'0'0'799,"26"3"-855,81 12 62,-96-14-3,1 0 0,-1-1 0,0 0-1,0 0 1,1-1 0,-1-1 0,0 0-1,0 0 1,0-1 0,0-1 0,16-7 0,-13 3-1,0-1 1,-1 0-1,-1-1 0,1 0 1,-2-1-1,15-15 1,-20 19-1,1 0 0,-1-1-1,0 0 1,-1 0 0,0 0 0,0 0 0,-1-1 0,0 1 0,0-1-1,-1 0 1,0-1 0,-1 1 0,0 0 0,0-1 0,-1 1 0,0-1-1,-2-16 1,1 24 2,-1-1-1,0 1 1,0-1-1,0 1 1,0-1-1,0 1 1,-1-1 0,1 1-1,-1 0 1,1 0-1,-1 0 1,0 0-1,0 0 1,0 0-1,0 0 1,0 1-1,-1-1 1,1 1-1,0 0 1,-1-1 0,1 1-1,-1 0 1,1 0-1,-4 0 1,-6-3 0,0 1 0,0 0 0,0 1 0,-14-1 1,-4 0-5,0 2 1,-55 6 0,70-3 1,0 1-1,0 0 1,1 1 0,0 1-1,0 0 1,0 1 0,-21 13 0,28-14-2,0 0 1,-1 0 0,1 1 0,1 0-1,-1 0 1,1 1 0,1 0 0,-1 0-1,1 0 1,0 1 0,0-1 0,-5 14-1,9-16 1,-1-1-1,1 1 0,0-1 0,0 1 1,0 0-1,0-1 0,1 1 1,0 0-1,0 0 0,0-1 1,1 1-1,-1 0 0,1-1 0,0 1 1,1 0-1,-1-1 0,1 1 1,0-1-1,0 0 0,0 0 0,0 1 1,1-1-1,0-1 0,0 1 1,5 5-1,4 2 1,1 0 0,1 0 0,0-2-1,1 1 1,0-2 0,0 0 0,1-1 0,24 8 0,-5-4 2,1-1-1,72 9 1,84-13-111,-151-6 31,-11 0-274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23517,'0'0'8246,"0"-10"-8037,0-31-78,0 30-46,2-1 59,-1 9-142,1 0 0,1 0-1,-1 1 1,0-1-1,1 0 1,-1 1 0,1 0-1,0-1 1,0 1 0,3-2-1,37-19 10,-29 16-6,56-26 2,1 4 1,2 2-1,1 4 1,0 3 0,137-19-1,-19 20 31,220 6 0,155 5-4,1 0-4,3248 8 73,-3816 0-113,-5 4-16,-14 9-248,-39 20 1,1-8-1472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50 27654,'0'0'3801,"-5"-8"-3580,-15-24-118,19 31-102,0 0 0,0 0 1,0 0-1,0 0 1,0 1-1,-1-1 0,1 0 1,0 1-1,0-1 0,-1 1 1,1-1-1,0 1 0,-1 0 1,1-1-1,0 1 0,-1 0 1,1 0-1,-1 0 0,1 0 1,0 0-1,-1 0 0,1 1 1,-2-1-1,-3 1 1,2 0 1,-1 0-1,1 0 0,0 0 0,0 1 0,0-1 0,0 1 0,0 0 0,1 0 0,-1 0 0,0 1 0,1-1 0,-5 5 0,-40 43 23,35-35-26,-5 4 4,2 1-1,-24 36 1,35-49-4,1 1 0,0-1 0,1 1 0,-1 0 1,2 1-1,-1-1 0,1 1 0,0-1 0,1 1 0,0-1 0,0 17 0,1-23 0,1 0 0,-1 0 0,1-1 0,-1 1 0,1 0 0,0 0 0,0-1 0,0 1 0,0 0 0,0-1 0,0 1 0,0-1 0,0 1 0,1-1-1,-1 0 1,0 1 0,1-1 0,-1 0 0,1 0 0,0 0 0,-1 0 0,1 0 0,0 0 0,2 0 0,6 3-3,0-1 1,0-1-1,13 3 0,-19-5 3,39 5-31,0-2-1,81-4 1,6-1 2,-107 3 20,0 1-1,0 1 1,36 10 0,-53-11 8,0-1 1,0 2-1,0-1 1,-1 1-1,1-1 1,0 2 0,7 5-1,-11-7 3,0 0 0,0 0-1,0 0 1,0 0 0,-1 0 0,1 0-1,-1 1 1,0-1 0,1 1 0,-1-1-1,0 1 1,0 0 0,-1-1 0,1 1-1,0 0 1,-1-1 0,0 1 0,0 5-1,0-5 12,0-1 0,-1 1 0,1-1 0,-1 1 0,0 0 0,0-1-1,0 1 1,0-1 0,0 0 0,0 1 0,-1-1 0,1 0 0,-1 0-1,1 0 1,-1 0 0,0 0 0,-4 3 0,-4 3 27,0-1-1,-19 10 1,14-8-8,-24 13 38,-1-1 0,-60 21 1,76-33-40,0-2 1,-1-1 0,0-1-1,0 0 1,-47 0 0,57-5-23,9 1-6,-1-1 0,1 0 1,0 0-1,0-1 0,-11-2 0,15 2-6,1 1 0,-1-1-1,1 0 1,-1 0 0,1 1 0,0-1-1,-1 0 1,1 0 0,0-1 0,0 1-1,0 0 1,-1 0 0,1 0 0,0-1-1,1 1 1,-1-1 0,0 1 0,0-1-1,1 1 1,-1-1 0,0 1-1,1-1 1,0 1 0,-1-1 0,1 0-1,0-1 1,0 0-13,0 1-1,0-1 0,0 0 1,0 1-1,0-1 1,1 1-1,-1-1 0,1 1 1,0-1-1,0 1 0,0-1 1,0 1-1,0 0 1,1 0-1,-1-1 0,0 1 1,1 0-1,0 0 1,3-3-1,3-2-192,0 1-1,1 0 1,13-8 0,-21 14 206,43-25-1609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147 199 31439,'0'0'537,"11"-1"-362,-7 1-170,5 0-2,1-1 1,-1 0-1,0 0 0,0-1 1,0 0-1,0 0 1,17-8-1,-23 8-2,103-53 6,-91 46-7,0-1 0,-1 0 0,0-1 0,21-22 0,-34 33 3,0-1 1,0 0-1,0 0 0,0 0 1,0 0-1,0 0 0,-1 0 1,1-1-1,0 1 1,-1 0-1,1 0 0,-1 0 1,1-1-1,-1 1 0,1 0 1,-1-1-1,0 1 1,0 0-1,0-1 0,1 1 1,-1 0-1,-1-1 0,1-1 1,-1 2-1,1 0 1,-1 0 0,0 0-1,0 0 1,0 0-1,0 0 1,0 0-1,0 1 1,0-1-1,0 0 1,0 0 0,-1 1-1,1-1 1,0 1-1,0-1 1,-1 1-1,1 0 1,-3-1 0,-9-1 14,-1 0 0,1 1 1,-22 2-1,24-1-16,10 0-2,-15-1 3,0 1 0,0 1 0,0 0 0,0 1 0,0 1 0,0 0 0,-19 7 0,16-2-3,0 1-1,0 1 1,1 0-1,1 2 1,-30 23 0,41-30-1,0 1 1,0 0 0,0 0 0,1 1-1,0-1 1,1 1 0,-1 0 0,1 0-1,0 1 1,1-1 0,0 1 0,0-1-1,1 1 1,0 0 0,0 0 0,1 1-1,-1 12 1,2-17 0,0 0 0,1 0-1,-1 0 1,1 0 0,0 0 0,0 0-1,1 0 1,-1 0 0,1 0 0,0 0-1,0-1 1,0 1 0,4 5-1,-1-3 1,0-1-1,0 0 0,1 0 1,0-1-1,-1 1 0,1-1 0,9 4 1,5 1-2,-1-1 1,1-1-1,1 0 0,31 5 1,-5-4-58,1-2 0,-1-2 0,1-2 0,0-2 1,0-3-1,68-11 0,-49-4-1424,-14-1-3992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30591,'0'0'916,"0"26"-846,1 161-16,0-162-26,0 0 0,2 0-1,1-1 1,10 39 0,-11-54-33,0 0 1,1-1-1,0 1 0,0-1 0,1 0 0,0-1 0,0 1 0,1-1 0,0 0 0,0 0 1,1-1-1,-1 0 0,1 0 0,1 0 0,12 7 0,-6-7-154,1 0-1,-1 0 1,1-2-1,1 0 1,-1 0-1,0-2 1,1 0-1,-1 0 1,30-2-1,-45 0 152,0 0 0,1 0-1,-1-1 1,1 1 0,-1 0 0,1 0-1,-1 0 1,0-1 0,1 1 0,-1 0-1,0 0 1,1-1 0,-1 1-1,0 0 1,1-1 0,-1 1 0,0-1-1,0 1 1,1 0 0,-1-1 0,0 1-1,0-1 1,0 1 0,1 0 0,-1-1-1,0 1 1,0-1 0,0 1 0,0-1-1,0 1 1,0-1 0,0 0 0,0-21 141,-1 13-9,1 4-60,-1 0-1,1 0 1,-2 0 0,1-1-1,0 1 1,-1 1-1,0-1 1,0 0-1,0 0 1,-1 1-1,-4-6 1,-3-5 71,-25-25 0,33 38-149,1 1 5,1 0 1,-1 1-1,1-1 0,-1 1 0,1-1 0,-1 1 0,1-1 1,-1 1-1,1-1 0,-1 1 0,0 0 0,1-1 1,-1 1-1,0 0 0,1 0 0,-1-1 0,-1 1 1,1 0-514,1 2-915,1 9-3615,2 2-11366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31247,'0'0'577,"-20"20"-512,-57 59-35,74-75-28,0-1 1,0 0-1,1 1 1,0 0-1,-1-1 1,-1 6-1,4 7 10,1-8-4,-1-2-2,0-1-1,1 0 0,-1 0 1,1 1-1,0-1 0,1 0 1,-1 0-1,1 0 0,0 0 1,1 0-1,-1-1 0,1 1 1,0-1-1,0 1 0,0-1 1,0 0-1,1 0 0,0 0 1,0-1-1,8 6 0,-2-2-4,0 0 0,0-1 1,1 0-1,0-1 0,0-1 0,1 1 0,-1-2 0,1 0 0,0 0 0,0-1 0,0 0 1,15 0-1,5-1-42,-1-2 0,0-1 1,47-8-1,-19-5-448,-9-1-688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31767,'0'0'401,"0"14"-437,0 124 87,0-134-51,0 0 0,1-1 0,-1 1 0,1 0 1,0 0-1,0 0 0,1-1 0,-1 1 0,1 0 0,0-1 1,-1 1-1,2-1 0,-1 0 0,0 0 0,1 0 0,-1 0 0,1 0 1,4 3-1,-3-2-3,1-1 1,-1-1-1,1 1 0,-1 0 1,1-1-1,0 0 1,0 0-1,0-1 0,0 1 1,0-1-1,0 0 1,1 0-1,7-1 1,-5 1-7,-1-1 1,0-1-1,0 0 1,0 0-1,9-2 1,-13 2 5,0 0 0,0-1 0,0 1 0,-1-1 1,1 1-1,0-1 0,-1 0 0,1 0 0,-1 0 0,0-1 1,0 1-1,0 0 0,0-1 0,2-3 0,1-2 8,-1-1-1,-1 1 1,1 0-1,-1-1 0,-1 0 1,0 0-1,0 0 1,0 0-1,-1 0 1,-1 0-1,0-17 1,0 25 119,0 9-111,0-1-13,1-1 0,0 1 0,1-1 0,0 0 0,0 0 0,0 0 0,1 0 0,0 0 0,0-1 0,0 1 0,1-1 0,7 9 0,2 2 0,1-1 0,29 24 0,-34-31-36,1 0-1,0-2 1,0 1 0,0-1 0,1-1 0,0 1 0,0-2-1,1 0 1,-1 0 0,1-1 0,0 0 0,0-1-1,20 1 1,-16-5-2087,-3-7-6329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31943,'0'0'329,"12"21"-335,42 64 10,-52-82-4,0 0 0,0 0 0,0 0 0,1-1 0,-1 1 0,1-1 0,0 1 0,0-1 0,3 2 0,-5-3 0,1 0 1,-1-1 0,0 1 0,1-1 0,-1 1-1,0-1 1,1 0 0,-1 0 0,0 0 0,1 1-1,-1-1 1,1 0 0,-1-1 0,0 1-1,1 0 1,1-1 0,1-1 2,-1 1 0,1-2 0,-1 1 0,1 0 0,-1-1-1,0 1 1,0-1 0,0 0 0,0 0 0,3-5 0,5-4 0,-1 3-98,1 0-1,-1 0 1,1 1 0,0 0 0,1 1 0,0 1 0,0 0 0,1 0 0,-1 2 0,1-1 0,0 1 0,1 1 0,-1 1 0,15-2 0,8 3-1633,-6 1-2071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97 28702,'0'0'3058,"27"-7"-2905,81-23-54,-104 29-92,-1 1 0,1-1 1,-1-1-1,0 1 0,1 0 0,-1-1 0,0 0 0,0 0 1,0 0-1,4-3 0,-7 4-3,1 0 0,-1 1 1,1-1-1,-1 0 0,0 1 0,0-1 1,1 0-1,-1 1 0,0-1 0,0 0 0,0 0 1,0 1-1,0-1 0,0 0 0,0 0 1,0 1-1,0-1 0,0 0 0,0 0 0,-1 1 1,1-1-1,-1-1 0,0-4 40,0 5-42,1 0 0,-1 1 0,0-1 0,1 0 0,-1 0 0,0 0 0,0 0 1,0 1-1,1-1 0,-1 0 0,0 1 0,0-1 0,0 1 0,0-1 0,0 1 0,-1-1 0,1 1 0,0 0 0,0-1 0,0 1 0,0 0 0,0 0 0,0 0 0,0 0 0,-1 0 0,-1 0 0,-3 0 3,-21-3-2,-1 2 0,0 1 0,1 1 0,-1 1 0,1 2 0,-1 1 0,1 1 0,0 1 0,1 1 0,0 1 0,-43 23 0,64-30 1,0 1-1,0 1 1,1-1-1,-1 1 0,1-1 1,0 1-1,0 1 1,0-1-1,0 1 1,-5 8-1,8-10-2,-1 0 0,1 0 0,-1 0 0,1 0-1,0 0 1,1 1 0,-1-1 0,0 0 0,1 1 0,0-1 0,0 0-1,0 1 1,0-1 0,0 0 0,1 1 0,-1-1 0,1 0 0,0 1 0,0-1-1,2 4 1,0-1 1,1-1-1,0 1 1,0-1 0,0 0-1,1 0 1,0 0-1,0-1 1,0 1 0,6 3-1,54 32 15,-63-39-16,24 13-128,-1-1 0,2-1 0,0-2 0,0 0-1,1-2 1,0-1 0,0-2 0,0 0 0,47 1 0,-58-6-3945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117 211 32039,'0'0'149,"-4"-5"-109,-10-14-32,14 19-8,0-1 0,0 1 0,0 0 0,0 0-1,0 0 1,0 0 0,0-1 0,0 1 0,0 0 0,0 0-1,0 0 1,0 0 0,0-1 0,1 1 0,-1 0 0,0 0 0,0 0-1,0 0 1,0 0 0,0-1 0,0 1 0,0 0 0,0 0-1,1 0 1,-1 0 0,0 0 0,0 0 0,0-1 0,0 1 0,0 0-1,1 0 1,-1 0 0,0 0 0,0 0 0,0 0 0,0 0-1,1 0 1,-1 0 0,0 0 0,0 0 0,0 0 0,0 0-1,1 0 1,-1 0 0,0 0 0,0 0 0,0 0 0,0 0 0,1 0-1,-1 0 1,12 0-5,-11 0 5,235-1 0,-228 1-1,0 0 1,0-1 0,-1 0-1,1-1 1,0 1-1,-1-2 1,1 1-1,-1-1 1,1 0-1,-1-1 1,0 1 0,-1-1-1,1-1 1,-1 1-1,1-1 1,-1-1-1,9-10 1,-13 15 1,-1-1 0,0 1 0,0-1 0,0 1 0,0-1 0,-1 0 0,1 1 0,0-1 0,-1 0 0,1 0 0,-1 0 0,0 1 0,1-1 0,-1 0 0,0 0 0,0 0 0,0 0 1,0 1-1,-1-1 0,1 0 0,0 0 0,-1 0 0,1 1 0,-1-1 0,0 0 0,0 0 0,1 1 0,-1-1 0,0 1 0,0-1 0,-1 1 0,1-1 0,0 1 0,0 0 0,-1-1 0,1 1 0,-1 0 0,-2-2 0,-4-2 6,-1 0-1,0 0 1,0 1 0,0 0-1,-15-4 1,-8 1 8,1 1 0,-1 1 1,0 2-1,-60 2 0,80 1-13,0 1 1,0 0-1,0 1 1,0 1-1,0 0 1,0 0-1,0 1 1,1 0-1,-15 9 1,22-11-2,0 0-1,0 0 1,0 1 0,0 0-1,1-1 1,-1 1 0,1 1-1,0-1 1,0 0-1,0 1 1,1 0 0,-1-1-1,1 1 1,0 0 0,0 0-1,0 0 1,0 1 0,1-1-1,-1 0 1,1 1 0,0-1-1,1 1 1,-1-1 0,1 1-1,0-1 1,0 1 0,0-1-1,2 6 1,-1-5-1,1 0 0,0 0 0,0 0 0,1 0 0,-1-1 0,1 1 0,0-1 0,0 0 0,0 0 0,1 0 0,0 0 0,-1-1 0,1 1 0,1-1 0,-1 0 0,0 0 0,7 3 0,6 3 0,0-1 0,0 0 0,28 7 0,-7-7-4,-1-1 1,1-2-1,1-2 0,70-3 0,-63 0-5,-33 0-89,1-1 0,0-1 0,-1 0 1,1-1-1,-1 0 0,0-1 0,17-8 0,-4 2-1772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32215,'0'0'160,"8"26"-237,27 79 102,-33-101-24,-1 1-1,1-1 1,1 0-1,-1 0 1,0-1 0,1 1-1,0 0 1,0-1 0,0 0-1,0 1 1,1-1 0,-1 0-1,1-1 1,0 1-1,0-1 1,0 0 0,5 3-1,5 2 0,5 4-3,1-1 1,31 12 0,-42-19 6,0 0 1,0-1-1,0 0 0,1 0 0,-1-1 1,1 0-1,0-1 0,13-1 1,-21 0-4,1 0 1,-1-1-1,1 1 1,-1-1-1,0 0 0,0 0 1,0 0-1,0 0 1,0 0-1,0 0 1,-1 0-1,1-1 1,-1 1-1,1-1 1,-1 1-1,1-4 1,6-8-2,26-41-26,27-39 27,-53 83-79,1 0 1,0 1 0,1 0 0,0 1 0,21-16 0,-11 14-406,-4 5-547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85 129 31879,'0'0'201,"24"-7"-178,74-24-10,-94 29-12,0 1 0,0 0-1,0-1 1,0 0 0,-1 0 0,1 0-1,0-1 1,-1 1 0,0-1 0,1 0-1,3-4 1,-6 5 3,0 0 0,0 0 0,0 0 0,0-1 0,0 1 0,0 0 0,-1 0 0,1 0 0,-1 0 0,0-1 0,0 1 0,0 0 1,0-3-1,0 4-2,0 0 0,0 0 0,-1 0 0,1-1 1,0 1-1,-1 0 0,1 0 0,-1 0 1,1 0-1,-1 1 0,0-1 0,1 0 1,-1 0-1,0 0 0,0 0 0,1 1 0,-1-1 1,0 0-1,0 1 0,0-1 0,0 0 1,0 1-1,0-1 0,0 1 0,0 0 0,0-1 1,0 1-1,0 0 0,-3-1 0,-37-3 40,34 4-32,-5 0-5,0 0 1,0 0-1,0 1 0,0 1 0,0 0 0,1 0 0,-23 9 0,30-10-3,-1 1-1,1 1 1,0-1-1,0 1 1,0-1-1,0 1 1,0 1-1,0-1 1,1 0 0,0 1-1,-1 0 1,1-1-1,1 1 1,-1 1-1,1-1 1,-1 0-1,1 0 1,0 1-1,1 0 1,-1-1-1,1 1 1,-2 8-1,2-4 0,0 0 0,0 0 0,1 1 0,2 16 0,-2-23-1,1 1 0,0-1 0,-1 1 0,2-1 0,-1 0 0,0 0 1,1 1-1,-1-1 0,1 0 0,0 0 0,0 0 0,0 0 0,0-1 1,1 1-1,3 2 0,3 3-14,1-2-1,1 0 1,-1 0 0,1 0-1,0-2 1,0 1 0,1-1-1,19 4 1,-14-5-31,1-1 1,-1 0-1,0-1 1,1-1-1,22-3 1,-34 3-80,-1-1 1,0-1 0,1 1-1,-1-1 1,7-2 0,19-16-2222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31991,'0'0'440,"0"23"-439,0 114-2,0-135 0,0 0 0,0 0 0,0 0-1,0 0 1,1 0 0,-1 1 0,1-1 0,-1 0 0,1 0 0,0 0-1,-1 0 1,1 0 0,0 0 0,0-1 0,1 1 0,-1 0 0,0 0 0,1-1-1,-1 1 1,1-1 0,-1 1 0,1-1 0,0 1 0,-1-1 0,1 0-1,0 0 1,0 0 0,0 0 0,0 0 0,0-1 0,0 1 0,0-1 0,0 1-1,4 0 1,-1-1-2,0 0 0,0 0-1,0 0 1,0-1 0,0 0-1,0 0 1,0 0 0,-1 0-1,1-1 1,0 0 0,-1 0 0,1 0-1,-1 0 1,6-4 0,6-7-11,33-20-12,-45 30 25,1 1-1,-1 0 1,1 0-1,0 0 1,0 1 0,-1 0-1,1 0 1,0 0 0,8 0-1,-11 1 2,0 1 0,-1-1 0,1 1 0,-1 0 0,1-1 0,-1 1 0,1 0 0,-1 0 0,1 0 0,-1 0 0,0 0 0,1 0 0,-1 0 0,0 1 0,0-1 0,0 0 0,0 1-1,0-1 1,0 0 0,0 1 0,-1-1 0,2 3 0,14 39 11,-14-37-7,3 10-29,3 8 59,12 28 1,-17-45-84,1 0 0,0-1-1,0 1 1,1-1 0,0 0 0,0 0-1,0 0 1,7 5 0,4 1-1199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0:5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32175,'0'0'-356,"0"20"258,0 65 153,0-75-51,0 1 1,1-1-1,0 1 1,3 11-1,-3-20-1,-1 1 0,1-1 1,0 0-1,0 1 0,1-1 0,-1 0 0,0 0 0,1 0 1,-1 0-1,1 0 0,0 0 0,-1 0 0,1 0 1,0-1-1,0 1 0,3 1 0,-2-2-4,0 0-1,0 0 1,0 0-1,0 0 1,1-1-1,-1 1 0,0-1 1,1 0-1,-1 0 1,6-1-1,33-6-26,-33 4 15,0 1 1,0 0 0,1 0-1,-1 1 1,0 0-1,0 1 1,1 0-1,-1 0 1,0 1 0,1 0-1,-1 1 1,0 0-1,0 0 1,0 1-1,10 5 1,-8-3 30,0 0 0,0-1 0,1 0 1,-1-1-1,1 0 0,0-1 0,12 1 0,-18-3-4,1 1-1,-1-1 1,1-1-1,-1 1 1,0-1-1,0 0 1,1-1-1,-1 1 1,0-1-1,0 0 1,0-1 0,0 1-1,-1-1 1,10-7-1,9-10-26,27-32-1,-13 13-624,-20 23-471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31215,'0'0'903,"0"25"-871,1 83-6,-1-97-18,0 0-1,1 0 1,3 12-1,8 5 13,-5-17-8,14 21 14,-16-27-36,-1 0-1,0 1 1,-1-1 0,6 13-1,-8-8-1082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80 256 29638,'0'0'1937,"29"42"-1937,-22-29-32,0 0-32,0-3-80,-3-3-152,0-4-288</inkml:trace>
  <inkml:trace contextRef="#ctx0" brushRef="#br0" timeOffset="1">1 0 24989,'0'0'0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30567,'0'0'1872,"50"-29"-2256,-17 29-80,0 0-2705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0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32023,'0'0'315,"-2"30"-281,-6 101-10,6 108 4,9-175-15,-3-42-57,-1 29 1,-3-51 24,0 0 1,0 0 0,0 1 0,0-1 0,0 0 0,0 0 0,0 1 0,0-1-1,0 0 1,0 0 0,0 0 0,0 1 0,-1-1 0,1 0 0,0 0 0,0 1 0,0-1-1,0 0 1,-1 0 0,1 0 0,0 0 0,0 1 0,0-1 0,-1 0 0,1 0-1,0 0 1,0 0 0,-1 0 0,1 0 0,0 0 0,0 0 0,-1 0 0,1 0-1,0 1 1,0-1 0,-1 0 0,1 0 0,0-1 0,0 1 0,-1 0 0,1 0-1,0 0-20,-16 1-2128</inkml:trace>
  <inkml:trace contextRef="#ctx0" brushRef="#br0" timeOffset="1">0 420 18284,'0'0'14131,"158"-11"-14299,-96-13-24,-2-8-544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1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31679,'0'0'417,"-5"27"-318,-4 9-94,2-3 14,0 0 1,-3 61 0,9-69 1,-1-6-9,1 1-1,1-1 1,0 1 0,2-1-1,6 36 1,-7-53-16,0 1 0,0 0 0,-1-1 1,2 1-1,-1-1 0,0 0 1,0 1-1,1-1 0,-1 0 0,1 0 1,0 0-1,0 0 0,0 0 1,0 0-1,0 0 0,0-1 0,0 1 1,1-1-1,-1 1 0,0-1 1,1 0-1,-1 0 0,1 0 0,3 1 1,-2-2-29,-1 0 0,0 0 0,1 0 0,-1-1 0,0 1-1,1-1 1,-1 0 0,0 0 0,0 0 0,1 0 0,-1-1 0,0 1 0,0-1 0,-1 0 0,1 0 0,0 0 0,0 0 0,-1 0 0,4-4 0,14-16-543,-13 13 178,0 1 0,1 1-1,0-1 1,0 1 0,0 1 0,11-7 0,-18 12 488,0 1 0,0-1 1,0 1-1,0-1 0,1 1 0,-1-1 1,0 1-1,0 0 0,0 0 1,1 0-1,-1-1 0,0 1 0,0 0 1,0 0-1,1 1 0,-1-1 1,0 0-1,0 0 0,0 1 0,1-1 1,-1 0-1,0 1 0,0-1 1,0 1-1,0 0 0,0-1 0,0 1 1,0 0-1,0 0 0,1 1 1,1 2 17,1 0 1,-1 1 0,-1-1 0,1 1 0,3 9-1,0-2-15,36 81 133,20 36-34,-34-72-294,-24-37-278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2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512 1 31047,'0'0'428,"-27"0"-602,-133 0 614,152 0-421,0 1-1,0 0 1,0 0-1,0 1 1,0 0-1,1 1 1,-1-1-1,1 1 1,0 1-1,-1 0 1,2 0-1,-1 0 1,0 1-1,1-1 1,0 2-1,0-1 1,0 1-1,1 0 1,-6 8-1,-7 11 6,1 2 0,1 0 0,-19 44-1,34-68-21,-16 35 9,2 0-1,1 1 1,2 1-1,2 0 1,2 0-1,1 1 1,2 0-1,1 42 1,4-78-11,0 0 0,0 0 0,1 0 1,0 0-1,0-1 0,0 1 0,0 0 0,1 0 1,0-1-1,0 1 0,0-1 0,0 0 0,1 1 1,0-1-1,0 0 0,0-1 0,0 1 0,1 0 1,-1-1-1,7 5 0,-2-3 0,-1-1 1,1 0-1,-1-1 0,1 1 1,0-2-1,0 1 0,1-1 1,-1 0-1,0-1 0,1 0 1,11 0-1,-9 1 0,0-2 0,1 0 0,-1 0 0,0-1 0,0-1 0,1 1 0,-1-2 0,0 0 0,-1 0 0,12-5 0,-4-2 0,-1 0 0,0-1 0,19-16 0,-28 20 0,-1 0 0,1 0 0,-1-1 0,-1 1 0,1-2 0,-1 1 0,-1-1 0,6-11 0,-10 17 0,1 1 0,-1-1 1,0-1-1,0 1 0,-1 0 1,1 0-1,-1 0 0,1 0 0,-1-1 1,0 1-1,0 0 0,0 0 0,-1 0 1,1-1-1,-2-2 0,1 4 1,0 0-1,0 0 1,0 0-1,0 0 1,-1 0-1,1 0 1,0 0-1,-1 0 1,0 1-1,1-1 1,-1 1-1,0-1 1,0 1-1,0 0 1,0-1-1,0 1 1,0 0 0,-1 0-1,-3-1 1,-12-2 0,1 1 1,-1 1-1,0 0 1,0 1-1,-20 2 1,13-1 1,24 0-2,0 0 0,0 0 0,-1 0 0,1 0 0,0 0 0,0 1 0,-1-1 0,1 0 1,0 0-1,0 1 0,0-1 0,0 1 0,-2 0 0,3-1-1,0 0 0,0 1-1,0-1 1,-1 0 0,1 0 0,0 1-1,0-1 1,0 0 0,0 0 0,0 1-1,0-1 1,0 0 0,0 0 0,0 1-1,0-1 1,0 0 0,0 1 0,0-1-1,0 0 1,0 0 0,0 1 0,0-1-1,0 0 1,0 0 0,0 1 0,0-1-1,0 0 1,0 0 0,0 1 0,1-1-1,-1 0 1,0 0 0,0 1 0,1-1-1,0 2 0,1-1 0,0 1-1,-1 0 1,1-1 0,0 0-1,0 1 1,0-1 0,0 0-1,1 0 1,-1 0 0,3 1-1,16 2 0,-1 0 0,1-2 0,32 1 0,65-7-6,-78-1-138,0-2 0,71-22-1,-73 18-507,0 0-1783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5425,'0'0'26647,"-1"14"-26616,-1-1-16,-1 4-3,2 0 0,-1 1 1,2-1-1,2 24 0,-1-36-9,1-1 0,0 1 0,0-1 1,0 1-1,0-1 0,1 0 0,0 0 0,0 0 1,0 0-1,0-1 0,0 1 0,1-1 0,0 1 1,-1-1-1,1-1 0,0 1 0,8 3 0,1 2-2,2-1-1,-1-1 1,1 0-1,18 4 1,-10-6-16,0 0 1,-1-2 0,1-1-1,0 0 1,31-4-1,-51 2 15,0 1-1,0-1 0,0 0 1,0 0-1,0 0 0,0 0 1,0 0-1,0-1 0,-1 1 1,1-1-1,0 0 1,-1 0-1,0 0 0,1 0 1,-1 0-1,0 0 0,0-1 1,0 1-1,0-1 0,0 0 1,-1 1-1,1-1 1,-1 0-1,0 0 0,0 0 1,0 0-1,0 0 0,0 0 1,-1 0-1,1 0 0,-1 0 1,0 0-1,0 0 0,0-1 1,0 1-1,-1 0 1,1 0-1,-1 0 0,0 0 1,0 0-1,0 0 0,0 0 1,0 0-1,-1 0 0,1 1 1,-1-1-1,-2-3 1,-3-1 11,0-1 0,-1 1 0,1 1 0,-1-1 0,0 1 0,-1 1 0,0 0 0,-15-7 0,-4-1 27,-50-13 1,53 20-20,-1 1 1,1 1 0,-1 1 0,-36 1-1,58 2-21,1 0 1,-1 0-1,0 0 0,0 1 0,0-1 0,0 1 1,1 0-1,-1 0 0,0 1 0,-4 1 0,6-1-4,0-1 0,0 1 1,1-1-1,-1 1 0,1-1 0,-1 1 0,1 0 0,0 0 0,0 0 1,-1-1-1,1 1 0,1 1 0,-1-1 0,0 0 0,0 0 0,1 0 1,-1 0-1,1 0 0,-1 3 0,1-2-20,0 0 0,0 0 1,0 0-1,0 0 0,0-1 1,0 1-1,1 0 0,-1 0 0,1 0 1,0-1-1,0 1 0,0 0 0,0-1 1,0 1-1,1-1 0,-1 1 1,1-1-1,0 1 0,0-1 0,-1 0 1,1 0-1,1 0 0,2 2 0,29 19-1080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31535,'0'0'38,"2"14"149,6 56 14,27 107 0,14-35-111,-42-125-170,1-1 1,0 0 0,1-1 0,1 0 0,0 0 0,16 16-1,-17-22-634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31383,'0'0'784,"9"136"-744,-3-112-8,3-3-16,-3-5-16,0 0 0,0-5-16,-6-3-40,0-5-80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31823,'0'0'544,"110"48"-1800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 31887,'0'0'316,"-14"24"-215,-42 75-79,52-92-20,1 1 0,-1-1 0,-3 14 0,8 0-5,0-11-5,-1-9 4,1-1-1,-1 1 1,0 0-1,1 0 1,-1 0 0,1 0-1,-1 0 1,1 0 0,0-1-1,-1 1 1,1 0-1,0 0 1,-1-1 0,1 1-1,0 0 1,0-1 0,0 1-1,0-1 1,0 1 0,-1-1-1,1 0 1,0 1-1,0-1 1,0 0 0,0 0-1,0 1 1,0-1 0,0 0-1,2 0 1,34 0-82,-30-1 80,-3 1-6,-1-1 0,1 0 0,0 0 0,0 0-1,-1 0 1,1-1 0,-1 0 0,0 1 0,1-1 0,-1 0 0,0-1-1,0 1 1,0 0 0,0-1 0,0 0 0,-1 0 0,1 1-1,-1-1 1,0-1 0,3-4 0,-1 2-7,-1-1 0,0 1 0,0-1 0,-1 0 0,0 0 0,0 0 0,0 0 0,-1-1 0,1-13 0,-2 12 3,0 2 52,0 0 0,0 0 0,-1-1 0,-2-10 0,3 16-13,-1 0 0,0 0-1,1 1 1,-1-1 0,0 0 0,0 0-1,0 1 1,0-1 0,0 1 0,-1-1 0,1 1-1,0-1 1,-1 1 0,1 0 0,-1 0-1,1 0 1,-1 0 0,0 0 0,1 0 0,-1 0-1,0 0 1,-2 0 0,4 1-22,-1 0 0,1 0 0,0 0 0,0 0 1,-1 0-1,1 1 0,0-1 0,0 0 0,-1 0 0,1 0 0,0 1 0,0-1 0,0 0 1,0 0-1,-1 0 0,1 1 0,0-1 0,0 0 0,0 0 0,0 1 0,0-1 0,0 0 1,0 1-1,0-1 0,-1 0 0,1 0 0,0 1 0,0-1 0,0 0 0,0 1 1,1-1-1,-1 0 0,0 0 0,0 1 0,0-1 0,0 0 0,0 0 0,0 1 0,0 1 3,0 5-5,0 1 0,0 0 1,0-1-1,1 1 0,0-1 1,1 1-1,0-1 0,0 1 1,0-1-1,1 0 0,0 0 1,0 0-1,1-1 0,0 1 1,9 11-1,-7-11-75,0 0 1,1-1-1,-1 0 1,1 0-1,1 0 1,-1-1-1,1 0 1,0 0-1,0-1 1,1 0-1,-1-1 1,1 0-1,0 0 0,-1-1 1,1 0-1,0 0 1,1-1-1,-1 0 1,0-1-1,0 0 1,17-2-1,1-7-4443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4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32183,'0'0'184,"2"31"-185,9 105 17,-8-103-8,3-1 0,1 1 0,13 38 0,-6-25 8,78 261 8,-86-278-175,-6-28-180</inkml:trace>
  <inkml:trace contextRef="#ctx0" brushRef="#br0" timeOffset="1">0 378 32143,'0'0'312,"125"2"-416,-66-2 96,4 0-40,23-24-88,-15-5-208,-11-1-2625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8:38:5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29 26022,'0'0'4272,"-3"0"-4158,-38 0-18,40 0-93,1-1-1,0 1 1,0-1 0,0 0 0,0 1 0,0-1-1,0 1 1,0-1 0,0 0 0,0 1 0,0-1-1,0 1 1,0-1 0,0 0 0,1 1-1,-1-1 1,0 1 0,0-1 0,1 1 0,-1-1-1,1 0 1,10-2-32,0 0 0,0 1 0,0 0 1,0 1-1,0 0 0,12 1 0,8-1 28,114-2-26,-120 3-28,-24 0 49,0 0 1,0 1-1,-1-1 1,1 0-1,0 1 1,-1-1-1,1 1 0,0-1 1,0 0-1,-1 1 1,1-1-1,-1 1 1,1 0-1,0-1 1,-1 1-1,1 0 1,-1-1-1,0 1 0,1 0 1,-1-1-1,1 1 1,-1 0-1,0 0 1,0-1-1,1 1 1,-1 0-1,0 0 1,0 0-1,0-1 0,0 1 1,0 0-1,0 0 1,0 0-1,0 0 1,0-1-1,0 1 1,-1 1-1,1 2 13,-1 0 0,0 0 0,1 0-1,-1 0 1,-1 0 0,1-1 0,-2 5 0,-18 23 228,-44 51 1,11-16-100,21-21-91,-43 79 0,62-99-46,2 2-1,1-1 1,1 1 0,-12 55 0,22-83 41,-1-23-240,5-39 1,7 21-422,17-45-1,-16 52 181,-1 0 0,8-47 0,-18 52 2088,-1 29-1183,-5 15-212,-36 68-248,28-59-91,1 1 0,0 1 1,2-1-1,1 2 1,1-1-1,-5 29 0,12-20-181,8-34-587,-5 0 828,0-1-1,0 0 0,0 0 0,0 0 0,0 0 0,0 0 0,0 0 0,0 0 0,0-1 0,-1 1 0,1-1 1,0 1-1,-1-1 0,0 1 0,3-4 0,18-32 160,-18 29-138,9-17 240,-2-1 0,-2 0-1,0 0 1,-1-1 0,-2 0-1,-1-1 1,-1 1 0,-1-1-1,-2-48 1,-2 75-226,0 1 0,-1 0 1,1 0-1,-1 0 0,1 0 0,0 0 0,-1 0 1,1 0-1,-1 0 0,1 1 0,-2 0 1,1 0-98,0 1 1,0 0-1,0 0 1,1-1-1,-1 1 1,0 1-1,1-1 1,0 0-1,-1 0 1,1 1-1,0-1 1,0 0 0,0 1-1,1-1 1,-1 1-1,1-1 1,-1 1-1,1-1 1,0 1-1,0 4 1,18-8-1410,-17 1 1526,0 0 0,0 0 0,0-1-1,0 1 1,0 0 0,0-1 0,0 1 0,0-1-1,0 1 1,-1-1 0,1 0 0,0 1 0,0-1-1,0 0 1,-1 1 0,1-1 0,0 0 0,-1 0-1,1-1 2579,-4 23-2787,3-14-204,0-5 96,0 0 0,-1-1 0,1 1 0,0 0 0,1-1 0,-1 1 0,0-1 0,0 1 0,1 0 0,-1-1 0,0 1 0,1-1 0,0 1 0,1 2 0,8 2-6443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15067,'0'0'16098,"13"17"-16030,0-1-54,-1 0-5,0-1 0,-2 2 1,1-1-1,13 33 0,31 114 32,-24-64-338,-31-97 237,1 1-151,0 1 1,1-1-1,-1 0 1,0 1-1,1-1 1,0 0-1,0 0 1,4 4-1,-3-5-2577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31959,'0'0'349,"-3"30"-339,-11 98 36,12-110-41,1-1 1,1 0-1,1 1 0,1-1 0,0 0 0,1 0 0,9 29 1,-1-18-1,2 0 1,28 47 0,-39-71-11,0-1 1,1 1-1,-1 0 0,1-1 1,0 1-1,6 4 0,-8-7 4,0 0-1,0 0 0,1-1 1,-1 1-1,0 0 0,0-1 1,1 1-1,-1-1 0,0 0 1,1 1-1,-1-1 0,1 0 1,-1 0-1,0 0 0,1 0 1,-1 0-1,1 0 0,-1 0 1,0-1-1,1 1 1,-1 0-1,0-1 0,1 1 1,-1-1-1,0 1 0,2-2 1,10-7-25,0 0 0,-1-1 0,-1 0 0,0-1 0,14-18 0,2 0-104,24-25-192,42-42-397,-76 79 664,1 2 0,1 0 0,31-18 0,-48 32 82,1 0 1,-1 0 0,1-1 0,-1 1 0,0 1 0,1-1 0,0 0-1,-1 1 1,5-1 0,-6 1 4,0 0 0,0 0 1,0 0-1,0 0 0,0 1 0,0-1 0,0 0 0,0 1 1,0-1-1,0 1 0,0-1 0,0 1 0,0-1 0,0 1 0,0-1 1,1 3-1,1 0 39,0 2-1,-1-1 1,0 0 0,0 0-1,0 1 1,0-1 0,0 1-1,0 6 1,0-4-131,13 44 87,-3 1-1,-2 0 0,-2 1 1,1 95-1,-10-122-651,-4-6-1708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29966,'0'0'1590,"1"-6"-1450,4-20 312,4 31-485,3 16 39,-1 0 0,-2 1 0,0 0 0,-1 1 0,6 30 0,3 4 2,-11-44-207,-4-13-244,-1-9-402,-1-8-2373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31271,'0'0'1144,"11"-2"-1168,-5 2-72,15 5 8,-3 11-128,-3-3-568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32151,'0'0'131,"7"26"-241,23 81 78,-28-103 31,-1 1 0,1 0 0,0-1 0,0 1 0,0-1 0,0 0 0,1 0 0,0 0 0,0 0-1,0 0 1,0 0 0,1-1 0,6 6 0,-6-7-4,1 1 1,0-1-1,0 0 0,0 0 1,0-1-1,0 1 0,10 0 0,-12-1 1,-1-1 0,0 1 1,0-1-1,0 1 0,0-1 1,1 0-1,-1 0 0,0 0 0,0-1 1,0 1-1,0 0 0,0-1 1,0 1-1,0-1 0,0 0 1,0 1-1,0-1 0,0 0 1,0 0-1,0 0 0,-1-1 1,1 1-1,2-3 0,0 0 3,-1-1 0,0 0 0,0 0 0,0-1-1,-1 1 1,3-9 0,1 0-16,14-41-36,-19 49 56,-1 6-1,0 0 1,0 0 0,1 0-1,-1-1 1,0 1-1,0 0 1,0 0-1,0 0 1,0 0 0,1 0-1,-1 0 1,0 0-1,0 0 1,0 0 0,0 0-1,1 0 1,-1 0-1,0 0 1,0 0-1,0 0 1,0 0 0,1 0-1,-1 0 1,0 0-1,0 0 1,0 0 0,0 0-1,1 0 1,-1 1-1,0-1 1,0 0 0,0 0-1,0 0 1,0 0-1,0 0 1,1 0-1,-1 0 1,0 1 0,0-1-1,0 0 1,0 0-1,0 0 1,0 0 0,0 0-1,0 1 1,0-1-1,0 0 1,16 40 54,-12-28-39,0-1 0,1 1-1,11 19 1,-14-28-45,1 0 1,-1 0-1,1 0 1,-1 0-1,1 0 1,0-1-1,0 0 1,0 1-1,0-1 1,1 0-1,-1 0 1,0 0-1,1-1 1,0 1-1,-1-1 1,8 1-1,10 0-770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0 390 31615,'0'0'-12,"26"-5"-675,83-22 910,-102 25-207,0-1 0,0 0-1,-1 0 1,1 0 0,-1-1 0,0 1 0,0-1 0,0-1 0,-1 1 0,0-1 0,0 0 0,9-11 0,-6 6-23,1 0-26,-1 0 0,0 0 0,-1-1 0,-1 0 0,9-19 0,-12 24 38,-1 0 0,0-1 0,0 1 0,-1 0 0,0-1 0,0 1 0,0-1 0,-1 1 0,0-1 0,0 0-1,-1 1 1,-2-13 0,1 14 30,0 1-1,0-1 1,-1 1 0,1 0-1,-1 0 1,0 0-1,0 0 1,0 0-1,-1 1 1,1-1 0,-1 1-1,0 0 1,0 0-1,0 0 1,-9-4-1,-3 0 56,1-1 0,-2 2 0,-18-6 0,24 9-80,1 0 0,-1 1 0,0 0 0,0 0 0,0 1 0,-20 1 0,30 0-10,0 1-1,0-1 1,0 1-1,0-1 1,-1 1-1,1-1 1,0 1-1,0 0 1,0-1-1,1 1 1,-1 0-1,0 0 1,0 0 0,0 0-1,1-1 1,-1 1-1,0 0 1,1 1-1,-1-1 1,1 0-1,-1 0 1,1 0-1,-1 0 1,1 0-1,-1 2 1,-4 34-7,5-34 6,-3 27 4,2 1 0,2 0 0,0 0 0,2-1 0,2 1 0,0-1 0,2 0 0,1 0 0,16 37 0,15 17-3,23 59 19,-55-125-43,-2 1 1,0 0-1,-1 0 1,0 0 0,0 36-1,-4-53 0,1 0-1,-1 0 1,0 0 0,0 0-1,-1 0 1,1 1-1,0-1 1,-1 0 0,1 0-1,-1 0 1,0 0-1,0 0 1,1 0 0,-1 0-1,0-1 1,-1 1-1,1 0 1,0 0-1,-2 1 1,-17 7-925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32223,'0'0'208,"158"-37"-312,-102 23 104,6-2-24,1 0-32,17-10-136,-18 4-208,-11 1-2705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8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31887,'0'0'431,"2"13"-469,-1-4 37,-1-4 1,0 0 0,1-1 0,0 1 0,0 0 0,0-1 0,0 1 0,1-1 0,0 1 0,0-1 0,0 0 0,0 0 0,1 0 0,0 0 0,-1 0 0,1 0 0,7 6 0,1-2-7,1 0 0,-1 0 0,2-1 1,-1-1-1,0 0 0,1 0 0,0-2 0,1 1 0,-1-2 1,1 0-1,0 0 0,-1-2 0,1 1 0,0-2 0,26-1 1,-38 1 5,1-1 1,-1 1 0,0-1 0,1 0 0,-1 1 0,0-1 0,0 0 0,0 0 0,0 0 0,0-1-1,0 1 1,0 0 0,0-1 0,0 1 0,-1-1 0,1 0 0,0 1 0,-1-1 0,1 0 0,-1 0-1,0 0 1,0 0 0,0 0 0,0 0 0,0-1 0,0 1 0,-1 0 0,1 0 0,0-5 0,1-3 0,-1 0 0,0 0 0,-1 0 1,0 0-1,-3-20 0,2 25 4,-1-1-1,0 0 0,0 1 1,-1-1-1,1 1 0,-1-1 1,0 1-1,-1 0 1,1 0-1,-1 1 0,0-1 1,0 1-1,-1 0 0,1 0 1,-1 0-1,0 0 1,-7-4-1,3 3 7,-1-1 1,0 2-1,0-1 1,0 1-1,0 1 1,0 0-1,-1 0 0,-21-2 1,21 4-8,0 0 0,0 1 1,-1 0-1,1 1 0,-12 2 0,20-2-5,0 0 0,0 0 0,0 0 0,1 0 0,-1 1-1,0-1 1,0 1 0,1 0 0,-1-1 0,1 1 0,-1 0 0,1 1 0,0-1 0,0 0-1,0 1 1,0-1 0,0 1 0,1-1 0,-1 1 0,1 0 0,-1 0 0,0 4 0,0-1-19,0-1 0,1 0 0,0 1 0,0-1 0,0 7 0,1-10-13,0 0 1,0 0-1,0 0 0,1 0 0,-1-1 0,0 1 0,1 0 0,-1 0 0,1 0 0,0-1 0,0 1 0,0 0 0,-1-1 0,1 1 0,1-1 0,-1 1 0,0-1 0,2 3 0,19 8-1219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8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30671,'0'0'1555,"2"23"-1541,8 74 36,-9-84-45,1 0 1,0 0 0,1 0 0,1-1 0,0 0 0,0 1 0,1-1 0,1-1 0,0 1-1,1-1 1,15 20 0,-19-26-4,-2-3-1,0 0-1,0-1 0,0 1 1,1-1-1,-1 0 1,0 1-1,0-1 0,1 0 1,-1 0-1,1 0 0,-1 0 1,4 2-1,-5-4 3,1 1-1,-1-1 1,0 1 0,1-1 0,-1 1 0,0-1-1,1 1 1,-1-1 0,0 1 0,0-1 0,1 1-1,-1-1 1,0 1 0,0-1 0,0 0 0,0 1-1,0-1 1,0 1 0,0-1 0,0 0-1,0 1 1,0-1 0,0 1 0,0-1 0,-1 0-1,1-2 3,0-39-2,-2 19-3,2 0 0,1 0 0,1 0 0,0 0 0,8-26 0,-10 47-3,1 1 1,0-1-1,0 0 0,0 0 0,0 1 1,1-1-1,-1 0 0,0 1 1,1-1-1,-1 1 0,1-1 1,-1 1-1,1 0 0,0 0 1,0 0-1,-1 0 0,1 0 0,0 0 1,0 0-1,0 1 0,0-1 1,0 1-1,0-1 0,4 1 1,6-2-30,0 2 0,0 0 1,15 1-1,-2 1-15,-17-2-64,0 1 1,0 0 0,0 0 0,9 4 0,1-1-510,2 2 971,-1 0 0,-1 1 1,36 19-1,-38-17-367,1-1 0,-1-1 0,1 0 0,27 6 0,-11-9 32,0-1 0,0-1 1,38-4-1,-6 0-2,-36 2-45,-11-1-89,0 1 0,0 1 1,0 1-1,35 7 0,-41-7-662,-3-1-847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13 31335,'0'0'932,"-10"11"-913,-29 36-11,37-45-8,1 1-1,-1-1 1,1 1 0,0 0 0,0-1 0,0 1 0,0 0 0,0 0 0,1 0 0,-1 0 0,1 0 0,0 0 0,0 0 0,0 0 0,0-1 0,1 6 0,0 5-7,-1-12 5,0 0 1,0 1 0,0-1 0,1 0-1,-1 0 1,0 0 0,1 0 0,-1 0 0,0 0-1,1 0 1,0 0 0,-1 0 0,1 0 0,-1 0-1,1-1 1,0 1 0,0 0 0,-1 0-1,1 0 1,0-1 0,0 1 0,1 0 0,0 0-6,1 1-1,0-1 1,-1 0 0,1 0 0,0 0 0,0-1 0,0 1 0,5 0 0,-5-1 3,0 0 1,0 1-1,0-1 1,0-1-1,0 1 1,0 0-1,0-1 1,0 1-1,0-1 1,-1 0-1,1 0 1,0 0-1,0-1 1,-1 1-1,1 0 0,-1-1 1,1 0-1,3-3 1,-2-1 0,0 0 1,-1 1 0,0-1-1,0-1 1,-1 1-1,0 0 1,0-1-1,2-11 1,-2-1 139,0-34-1,-2 44-27,1 12-110,0 1 0,0-1 0,0 1-1,1-1 1,-1 0 0,1 0 0,0 0 0,0 0 0,0 0 0,1 0 0,-1 0 0,1-1-1,4 5 1,-3-4 1,10 11-12,0-1 0,1-1 1,0 0-1,35 19 0,-39-26 2,0 0 1,1 0-1,0-1 0,0 0 0,0-1 1,0-1-1,0 0 0,1-1 1,13 1-1,-17-2-14,-1 0-30,0 0 1,-1 0-1,1-1 1,0 0-1,-1 0 1,13-4-1,10-11-655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0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32039,'0'0'408,"3"22"-427,-1 2 22,2 14-3,15 63 0,-10-63 0,6 18-3,-2 2-1,-3-1 0,4 93 0,-13-147-33,-1-2 29,0-1 0,0 0 0,0 0 1,0 0-1,0 1 0,0-1 0,0 0 0,0 0 0,1 1 1,-1-1-1,0 0 0,0 0 0,0 1 0,0-1 0,-1 0 1,1 0-1,0 1 0,0-1 0,0 0 0,0 0 0,0 1 1,0-1-1,0 0 0,0 0 0,0 0 0,-1 1 0,1-1 1,0 0-1,0 0 0,0 0 0,0 1 0,-1-1 0,1 0 1,0 0-1,0 0 0,0 0 0,-1 0 0,1 1 0,0-1 1,0 0-1,-1 0 0,1 0 0,0 0 0,0 0 0,-1 0 1,1 0-1,-1 0 0,-11 0-412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1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29782,'0'0'1049,"68"120"-1041,-53-90 24,-5-4 8,-2-4 0,-1 1-32,-4-7-8,1-3-56,0-6-152,-1-7-257,1 0-919</inkml:trace>
  <inkml:trace contextRef="#ctx0" brushRef="#br0" timeOffset="1">1 114 29366,'54'-107'896,"-54"104"-703,0 0 71,11 3-2633,-1 0-1888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0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32079,'0'0'264,"137"24"-304,-93-19 32,1-2-8,-1-3-32,13 0-136,-16 0-400,-5-8-8370</inkml:trace>
  <inkml:trace contextRef="#ctx0" brushRef="#br0" timeOffset="1">588 27 31695,'0'0'592,"15"144"-608,-6-125 8,0-3-40,0 0-56,-3-3-112,-3-7-544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32111,'0'0'304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31711,'0'0'624,"9"23"-617,28 73-6,-35-92-1,-1-1 0,1 1-1,-1-1 1,1 0 0,0 0 0,0 0 0,1 0-1,-1 0 1,1 0 0,-1-1 0,1 1 0,0-1-1,0 1 1,0-1 0,0 0 0,0 0 0,1-1-1,-1 1 1,0-1 0,1 0 0,0 1 0,-1-1 0,5 0-1,4 2-3,-4-1-1,0-1 1,0 0-1,-1 0 0,16 0 1,-22-1 4,0 0 0,-1 0 0,1-1 0,0 1 0,0 0 1,-1 0-1,1 0 0,0-1 0,-1 1 0,1 0 0,0-1 0,-1 1 0,1-1 0,0 1 0,-1-1 1,1 1-1,-1-1 0,1 1 0,-1-1 0,1 1 0,-1-1 0,1-1 0,7-21 6,-6-30 7,-3 43-10,1 4-2,-1 0 0,0 1-1,-1-1 1,0 0 0,0 1 0,0 0 0,0-1-1,-1 1 1,0 0 0,0 0 0,0 0 0,0 0 0,-1 1-1,0 0 1,0-1 0,0 1 0,-1 1 0,1-1-1,-1 1 1,0-1 0,0 1 0,0 1 0,0-1 0,0 1-1,-1 0 1,1 0 0,-1 0 0,0 1 0,1 0-1,-11-1 1,15 2-8,1 0-1,-1 0 0,1 1 1,0-1-1,-1 0 0,1 0 1,0 0-1,-1 0 0,1 1 1,0-1-1,-1 0 0,1 0 1,0 0-1,0 1 1,-1-1-1,1 0 0,0 1 1,0-1-1,0 0 0,-1 0 1,1 1-1,0-1 0,0 0 1,0 1-1,0-1 0,0 1 1,-1-1-1,1 0 0,0 1 1,0-1-1,0 0 1,0 1-1,0 16-541,1-11 17,-1 13-2369</inkml:trace>
  <inkml:trace contextRef="#ctx0" brushRef="#br0" timeOffset="1">345 35 31887,'0'0'455,"1"23"-447,7 70-8,-8-91-2,0 1 0,0-1 0,0 1 0,1-1 0,-1 1 0,1-1 0,0 1 0,0-1 0,0 0 1,0 1-1,0-1 0,0 0 0,0 0 0,1 0 0,-1 0 0,1 0 0,3 3 0,-4-4-5,1 0-1,0-1 0,0 1 0,0-1 1,-1 1-1,1-1 0,0 1 0,0-1 1,0 0-1,0 0 0,0 0 1,0 0-1,3-1 0,7 0-35,-8 1 36,0-1 0,0 0 0,0 0 0,0 0-1,0 0 1,0-1 0,-1 0 0,1 1 0,0-1 0,-1-1-1,0 1 1,1 0 0,-1-1 0,0 0 0,4-4 0,-3 3 8,0 1 1,-1-1-1,1 1 0,0 0 1,1 0-1,-1 1 1,0 0-1,1-1 1,8-2-1,-11 5 8,1 0-1,-1 0 0,0 0 1,1 0-1,-1 0 0,0 0 1,1 1-1,-1-1 0,0 1 1,0 0-1,1-1 0,-1 1 1,0 0-1,0 0 0,0 1 1,0-1-1,0 0 0,0 1 1,-1-1-1,1 1 1,0-1-1,-1 1 0,1 0 1,1 2-1,6 8-5,-1 1 0,13 25-1,-1-2-12,5-5-286,-18-22-272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29918,'0'0'2118,"0"24"-1994,-1-1-106,0-4-12,1 0 1,1 0-1,1 0 1,0 0-1,1-1 0,6 20 1,7 7 7,26 55-1,-23-59-2,22 69-1,-40-104-16,1 0 1,-1 0-1,-1 0 0,1 1 1,-1-1-1,0 7 1,0-11-20,0 0 1,0 0 0,-1 0 0,1 0 0,-1-1 0,1 1 0,-1 0-1,1 0 1,-1-1 0,0 1 0,0 0 0,0-1 0,0 1-1,0-1 1,0 1 0,0-1 0,-1 1 0,1-1 0,0 0 0,-1 0-1,1 0 1,-3 2 0,-14 3-1494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2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32079,'0'0'344,"175"-3"-408,-125-13 16,16-16-96,-13 3-176,-11 2-936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31407,'0'0'1019,"10"26"-1030,33 85 18,-28-76-3,36 63 1,-30-62-5,-14-22-1,-4-8-1,0 0-1,0 0 0,1 0 1,0-1-1,8 9 1,-12-14-2,0 1 0,1-1 1,-1 0-1,1 0 0,-1 0 1,0 0-1,1 0 0,-1 0 1,0 0-1,1 0 0,-1-1 0,1 1 1,-1 0-1,0 0 0,1 0 1,-1 0-1,0 0 0,1-1 0,-1 1 1,0 0-1,1 0 0,-1-1 1,0 1-1,0 0 0,1 0 0,-1-1 1,0 1-1,0 0 0,1-1 1,-1 1-1,0 0 0,0-1 0,0 1 1,0 0-1,1-1 0,7-16-60,-7 15 43,3-6-44,2-7-42,1 0 0,1 1 1,0 0-1,1 1 0,11-14 1,-19 26 109,1-1 0,-1 1 0,0 0 0,0 0 0,1 0 1,-1 0-1,0 0 0,1 0 0,-1 1 0,1-1 0,-1 0 1,1 1-1,0-1 0,-1 1 0,1 0 0,-1-1 0,1 1 0,0 0 1,-1 0-1,1 0 0,0 0 0,-1 0 0,1 0 0,0 1 0,-1-1 1,3 1-1,-1 0 26,0 1 1,0-1-1,-1 1 1,1-1 0,-1 1-1,0 0 1,1 0-1,-1 0 1,0 0-1,0 0 1,0 0-1,0 1 1,2 3 0,8 19 45,-1 1 1,0 0-1,7 31 1,-12-35-67,1 0 0,1 0 0,1-1 0,1 0 1,16 26-1,-24-44-47,0 0 0,0-1 0,0 0 0,0 1 0,1-1 0,-1 0 0,1 0 0,0-1 0,-1 1 0,1 0 0,0-1 0,0 0 0,0 1 0,0-1 0,0-1 0,0 1 0,0 0 0,1-1 0,-1 1 0,0-1 0,0 0 0,1 0 0,-1 0 0,0-1 0,0 1 0,0-1 0,0 1 0,1-1 0,-1 0 0,0 0 0,3-2 0,15-12-1399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51 263 27702,'0'0'3161,"25"0"-2988,81-2 83,-100 2-226,-1 0 0,0-1 0,0 1 0,0-1 0,0 0 0,1-1 0,-1 1 0,-1-1 0,1 0 0,0 0 0,0 0 0,-1-1 0,6-4 0,0 1 5,0-1-8,0 0 1,-1 0 0,0-1-1,0-1 1,-1 1 0,14-18-1,-19 21-7,1 0 0,-1 0-1,0-1 1,-1 1 0,1 0-1,-1-1 1,-1 0 0,1 1-1,-1-1 1,1 0 0,-2 0-1,1 0 1,-1 0 0,0 0-1,-1-9 1,1 13-16,-1 0 0,0 0 0,0-1 0,0 1 1,0 0-1,-1 0 0,1 0 0,0 0 0,-1 0 0,0 0 0,1 0 0,-1 1 1,0-1-1,0 1 0,0-1 0,0 1 0,0 0 0,0 0 0,-1 0 0,1 0 1,0 0-1,-4-1 0,-6-2 13,-1 1 0,1 0 0,-13-1 0,-1 1-15,0 1 1,0 1 0,0 1-1,-41 5 1,63-4-3,-1 0 1,1 0-1,0 1 0,-1 0 1,1 0-1,0 0 0,0 0 1,0 0-1,0 1 1,1 0-1,-1-1 0,1 2 1,0-1-1,-1 0 0,1 1 1,1-1-1,-1 1 0,0 0 1,1 0-1,0 0 1,-3 6-1,2 0 1,-1 0 0,2 1 0,-1-1 0,1 1 0,1 0 0,0 0 0,1 21 0,0-26-1,1-1 0,1 1 0,-1 0 0,1 0 0,0-1 0,0 1 0,0-1 0,1 0 0,0 1 0,0-1 0,0 0 0,1-1 0,0 1 0,0-1 0,0 1 0,0-1 0,1-1 0,-1 1 0,1 0 0,0-1 0,7 3 0,0 1-1,1-1 0,0 0 0,0-1 0,1 0 0,0-1 1,-1-1-1,1 0 0,16 1 0,-21-4-2,7 2-27,1 0 1,-1-2 0,0 0 0,1-1-1,-1 0 1,32-8 0,-37 4-116,0 0 0,-1-1 0,1 0 0,14-11 0,2-5-3592,7-8-13646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63 28102,'0'0'4049,"-1"11"-3976,0-10-72,-2 18 19,0-1 0,0 38 0,3-50-18,0-1 0,0 1 0,1 0 0,0 0 0,0 0-1,1-1 1,0 1 0,0-1 0,0 1 0,0-1 0,1 0-1,0 0 1,0 0 0,0 0 0,8 8 0,-3-6 1,1 0-1,0-1 1,0 0-1,0 0 1,0-1 0,1 0-1,0-1 1,0 0 0,0-1-1,16 3 1,-9-3-5,-1 0-1,1-2 1,0 0 0,0-1 0,-1 0-1,20-4 1,-28 2 2,0 0-1,0 0 0,-1-1 0,1 0 1,0 0-1,-1-1 0,0 0 0,0-1 1,0 1-1,0-1 0,-1 0 0,0-1 1,0 0-1,0 0 0,8-11 1,-10 11 0,0 0 0,0-1 0,0 1-1,-1-1 1,0 1 0,0-1 0,-1 0 0,0 0 0,0 0 0,0 0 0,-1-1 0,0 1 0,-1 0 0,0-1 0,0 1 0,0 0 0,-1-1 0,-1-6 0,0 9 5,0 1 0,0 0 0,0 0 0,0 0 0,0 0 0,-1 0 0,0 0 0,0 1 0,0-1 0,0 1 0,-1 0 0,1 0 0,-1 0 0,0 1 0,-7-5 0,-2 0 9,-1 0 1,0 1-1,-22-6 1,12 6-10,0 2 0,-1 1 0,0 0 0,0 2 0,-34 3 0,54-2-8,0 1 1,1-1-1,-1 1 0,0 0 0,1 0 0,-1 0 0,0 1 1,1-1-1,0 1 0,-1 0 0,1 1 0,0-1 0,-5 4 1,7-4-20,0 0 0,0 1 1,0-1-1,0 1 1,0-1-1,0 1 0,0 0 1,1 0-1,0 0 1,-1-1-1,1 1 0,0 1 1,0-1-1,1 0 0,-1 0 1,1 0-1,-1 0 1,1 0-1,0 1 0,1 3 1,-1-5-52,0-1 1,0 0-1,0 1 0,0-1 1,1 0-1,-1 1 0,0-1 1,1 0-1,-1 0 1,1 1-1,0-1 0,0 1 1,17 10-2537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31815,'0'0'513,"4"25"-497,0 6-8,0-1 7,13 50 1,-16-77-14,0 0 0,0 1 0,0-1 0,0 0 0,1 0 0,-1 1 0,4 4 0,-4-7-3,0-1 0,-1 1 1,1-1-1,-1 1 0,1-1 0,0 0 0,0 1 0,-1-1 0,1 0 0,0 1 0,0-1 0,-1 0 1,1 0-1,0 1 0,0-1 0,0 0 0,-1 0 0,1 0 0,0 0 0,0 0 0,0 0 0,-1-1 1,1 1-1,0 0 0,0 0 0,0 0 0,-1-1 0,1 1 0,0 0 0,-1-1 0,1 1 1,0-1-1,0 1 0,-1-1 0,1 1 0,-1-1 0,1 0 0,-1 1 0,1-1 0,-1 1 0,1-2 1,16-16-15,21-31 1,-25 30-9,1 1-1,30-28 1,-39 41 13,0 1 0,0 0-1,1 0 1,0 0 0,-1 1 0,1 0 0,1 0 0,-1 1 0,0-1 0,1 1 0,-1 1 0,1-1 0,12 0 0,117 1-1465,-75 1-3567,-30 0-8144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4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22869,'0'0'9241,"6"18"-9179,2 5-46,1 4 21,25 52 0,-32-75-37,0 0 0,0 0 1,0 0-1,1 0 0,-1 0 1,1 0-1,0-1 0,0 1 1,1-1-1,-1 0 0,0 0 1,1 0-1,0 0 0,0-1 1,0 0-1,0 0 0,0 0 1,0 0-1,1 0 0,-1-1 1,1 0-1,-1 0 1,1 0-1,-1 0 0,1-1 1,7 0-1,-6 0 1,0-1 1,0 0-1,0-1 0,-1 1 0,1-1 1,0 0-1,-1-1 0,1 1 1,-1-1-1,0 0 0,0 0 1,0-1-1,0 1 0,0-1 1,-1 0-1,7-8 0,-7 7 2,0 0-1,0 1 0,-1-1 1,0 0-1,0-1 0,0 1 1,0 0-1,-1-1 1,0 0-1,0 1 0,0-1 1,-1 0-1,0 0 0,0 0 1,-1 0-1,1-11 1,-2 15-1,0 1 0,1-1 0,-1 1 0,0-1 0,0 1 0,1-1 0,-1 1 0,0 0 1,0 0-1,-1-1 0,1 1 0,0 0 0,0 0 0,-1 0 0,1 0 0,0 0 0,-1 1 1,1-1-1,-1 0 0,1 1 0,-1-1 0,1 1 0,-4-1 0,-40-8-13,41 9 10,-12-2-4,0 0-1,0 1 1,0 1-1,0 1 1,-20 2-1,30-1 8,-1-1 0,1 1-1,0 0 1,-1 1 0,1-1-1,1 1 1,-1 1-1,0-1 1,1 1 0,-1 0-1,1 0 1,0 0 0,1 1-1,-1 0 1,-5 7 0,5-3-1,-1 1 1,1 0 0,1 0-1,0 1 1,0 0 0,1-1-1,1 1 1,0 0 0,0 0-1,1 1 1,0-1 0,1 0-1,0 0 1,1 0 0,3 15-1,-3-21 1,1 0 0,0 1-1,1-1 1,-1 0 0,1 0-1,0-1 1,0 1 0,0-1 0,1 1-1,-1-1 1,1 0 0,0 0-1,1-1 1,-1 1 0,6 3 0,0-1-1,0 0 0,0-1 0,0 0 1,0 0-1,1-1 0,17 4 0,2-3-48,0-2 0,-1-1 1,1-1-1,0-1 0,46-7 0,-63 5-710,-1-1 1,24-9-1,16-11-9180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1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30358,'0'0'1301,"9"27"-1271,26 87-23,10 57 13,-36-128-10,4 65-1,-12-97-77,0-4-105,0-1 0,-1 0-1,0 0 1,-1 1 0,0 6 0,0-13-1109,-5 0-1250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32207,'0'0'149,"-1"26"-133,-5 87-12,5-87 2,1-1-1,2 0 1,0 0-1,2-1 1,1 1-1,15 47 1,-1-6-34,-19-64 5,1 0-30,0 0 0,0 1 0,-1-1 1,1 1-1,-1 0 0,0-1 0,1 1 0,-1-1 0,-1 1 0,1 0 1,0-1-1,-1 1 0,0 2 0,-6 1-1805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22629,'0'0'9634,"161"37"-9698,-108-34 56,24-3-168,-11 0-328,-16-11-1049</inkml:trace>
  <inkml:trace contextRef="#ctx0" brushRef="#br0" timeOffset="1">562 25 28126,'0'0'3961,"0"136"-3945,0-120-16,0-2 0,0-4 0,0 1-16,0-6-40,3-5-128,3 0-472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5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31719,'0'0'0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31991,'0'0'315,"-29"17"-287,-88 54 25,108-65-47,0 0 0,0 0-1,1 1 1,0 0 0,-9 9 0,14-12-5,1 0 0,-1 0 0,1 0 0,0 1 0,1-1 0,-1 0 0,1 1 0,-2 4 0,3-9-1,-2 6 0,0 1-1,1-1 1,0 1-1,0 0 1,0 0-1,1-1 1,0 1 0,0 0-1,0 0 1,1-1-1,0 1 1,1 0 0,-1-1-1,1 1 1,1-1-1,-1 0 1,1 0 0,0 0-1,0 0 1,1 0-1,0 0 1,0-1-1,0 0 1,1 0 0,5 6-1,2-2-4,-1-1 0,1 0 0,0-1 0,1-1 0,0 0 0,0 0 0,0-1 0,0-1 0,16 3 0,-2-1-27,0-2 0,0-2 0,42 0 0,-3-7-525,-8-11-1410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5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28102,'0'0'2080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81 28902,'0'-10'1551,"0"-50"-405,0 60-1128,0-1 1,0 1 0,-1-1 0,1 1-1,0-1 1,0 1 0,0-1-1,0 1 1,-1-1 0,1 1-1,0 0 1,0-1 0,-1 1-1,1-1 1,0 1 0,-1 0-1,1-1 1,-1 1 0,1 0 0,0-1-1,-1 1 1,1 0 0,-1 0-1,1-1 1,-1 1 0,1 0-1,-1 0 1,1 0 0,-1 0-1,1-1 1,-1 1 0,1 0-1,-2 0 1,-21 0-26,13 1 47,-7 0-42,0 0-1,1 2 1,-1 0-1,1 1 1,0 0 0,0 1-1,0 1 1,1 1-1,0 0 1,0 1-1,1 1 1,0 0 0,0 1-1,-23 21 1,34-28 3,0 1-1,0-1 1,0 0 0,1 1-1,0-1 1,-1 1 0,1 0-1,-3 7 1,5-9-1,-1-1 0,1 1 0,-1-1 0,1 1 0,0-1 0,-1 1 0,1-1 0,0 1 0,0-1 1,0 1-1,0-1 0,0 1 0,1 0 0,-1-1 0,0 1 0,1-1 0,-1 1 0,1-1 0,0 0 0,-1 1 0,1-1 0,0 1 0,0-1 1,0 0-1,0 0 0,0 0 0,0 1 0,1 0 0,5 2-1,0 0 0,0 0 0,0 0 0,1-1 0,-1-1 0,1 1 1,9 1-1,63 10-18,-57-11 9,16 2-17,37 6-43,-68-9 62,0 0-1,0 0 1,0 1-1,0 0 1,-1 1-1,14 7 1,-20-10 10,0-1 0,0 0-1,0 1 1,0 0 0,-1-1 0,1 1 0,0-1-1,0 1 1,0 0 0,-1 0 0,1-1 0,0 1 0,-1 0-1,1 0 1,-1 0 0,1 0 0,-1 0 0,1 0 0,-1-1-1,0 1 1,1 0 0,-1 0 0,0 0 0,0 1 0,0-1-1,1 0 1,-1 0 0,0 0 0,-1 0 0,1 0 0,0 0-1,0 0 1,0 0 0,-1 0 0,1 0 0,0 0-1,-1 0 1,1 0 0,-1 0 0,1-1 0,-1 1 0,0 1-1,-2 1 7,1-1-1,-1 1 1,0-1-1,0 0 0,0 0 1,0 0-1,0-1 1,-1 1-1,1-1 0,-5 2 1,-1-1-7,0 0 0,0-1 0,0 0 0,0-1 0,-10 0 0,2 0-8,16 0-73,-1-1 0,0 1 0,0 0 0,0-1 0,0 1 0,0-1 1,0 1-1,0-1 0,1 0 0,-1 0 0,0 0 0,1 0 0,-1 0 1,1 0-1,-1 0 0,1-1 0,-1 1 0,1 0 0,0-1 1,-1 1-1,1-1 0,0 0 0,0 1 0,0-1 0,1 0 0,-1 0 1,0 1-1,1-1 0,-1 0 0,1 0 0,-1-2 0,-3-18-8822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28454,'0'0'3479,"27"-5"-3432,92-19 51,-90 17-60,0-1 1,0-2 0,0-1 0,-1-1 0,31-19 0,-32 17-31,-26 13-7,0 1 0,1-1 0,-1 0 0,0 1 0,0-1 0,1 0 0,-1 0 0,0 0 0,0 0 0,0 0 0,0 0 0,0 0 0,0-1 0,-1 1 0,2-2 0,-2 2 1,0 0-1,0 1 1,1-1-1,-1 0 1,0 1-1,-1-1 1,1 0-1,0 1 1,0-1-1,0 0 1,0 1-1,0-1 1,-1 0-1,1 1 1,0-1-1,-1 1 0,1-1 1,0 0-1,-1 1 1,1-1-1,-1 1 1,1-1-1,-1 0 1,-3-2 4,1 1 1,-1-1-1,0 1 1,0-1-1,0 1 1,-1 0-1,-7-2 1,-16-3-7,0 2 0,-1 0 0,0 2 0,0 1 0,-37 3 0,47-1 0,16 0-1,-1 0 1,0 0-1,1 0 0,-1 1 1,0-1-1,1 1 0,-1 0 1,1 1-1,-1-1 0,1 0 1,-1 1-1,1 0 0,0 0 1,0 0-1,0 0 0,0 0 1,0 1-1,1-1 0,-1 1 1,1 0-1,-1-1 0,1 1 1,0 0-1,0 1 0,0-1 1,1 0-1,-1 1 0,1-1 1,-1 0-1,1 1 0,1 0 1,-1-1-1,0 6 0,-1-1 0,1 1 0,0 0 0,0 0 0,1 0 0,1 0 0,-1 0 0,1 0 0,4 12 0,-3-16 0,0 0 1,0 0-1,0 0 1,1-1-1,0 1 1,0 0-1,0-1 1,0 0-1,1 0 1,0 0-1,0 0 1,0-1-1,0 0 1,1 1-1,5 2 1,3 1-13,1 0 1,0-1-1,1 0 1,0-2-1,0 1 0,0-2 1,0 0-1,24 2 1,10-3-173,65-5 0,-71-2-508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7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31631,'0'0'649,"-28"18"-626,-86 60 0,109-74-22,0-1 1,0 0-1,1 1 1,-1 0-1,1 0 1,0 0-1,0 1 0,1 0 1,-1-1-1,1 1 1,-4 7-1,1 1 2,2-6-1,1 0 0,0 0 0,0 1 1,0-1-1,1 1 0,1 0 0,-1 0 1,1 0-1,0-1 0,1 1 0,0 0 1,2 16-1,-1-21-3,0 1 0,0-1 0,0 0 0,1 0 0,-1 0 0,1 0 0,0 0 0,0 0 0,0 0 0,0 0 0,0-1 0,1 1 0,-1-1 0,1 0 0,0 0 0,-1 0 0,1 0 1,0 0-1,5 2 0,3 1-6,0 0 1,1-1 0,-1 0 0,16 3-1,-2-3-97,0 0 1,0-2-1,1-1 0,-1-2 0,26-2 0,-14-4-654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31071,'0'0'1245,"0"13"-1229,-1 8-14,3 46 6,-2-64-10,1-1 0,-1 1 0,1-1 1,0 1-1,0-1 0,0 1 0,0-1 1,0 0-1,1 0 0,-1 1 0,1-1 1,-1 0-1,1 0 0,0 0 0,0-1 1,0 1-1,0 0 0,0-1 0,0 1 0,0-1 1,1 0-1,-1 0 0,1 0 0,-1 0 1,0 0-1,1 0 0,0-1 0,-1 1 1,5 0-1,-2 0-13,0-1 0,0 1-1,0-1 1,0 0 0,0-1 0,1 1 0,-1-1 0,0 0-1,0 0 1,-1 0 0,1-1 0,0 0 0,0 0 0,7-4 0,-3-1-84,-1 1 0,0-1 0,0-1 1,-1 1-1,0-1 0,12-17 1,-19 24 794,1 9-706,-1-1 0,2 1 0,-1 0 0,1-1 0,0 0 0,1 1 0,-1-1 0,1 0 0,1 0 0,0-1 0,0 1 0,0-1 0,0 1 0,1-1 0,0-1-1,1 1 1,-1-1 0,1 0 0,0 0 0,0 0 0,1-1 0,-1 0 0,1 0 0,0-1 0,0 0 0,0 0 0,0-1 0,1 1 0,-1-2 0,1 1 0,-1-1 0,11 0 0,6-1-1694,-5 0-4395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7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21421,'0'0'10727,"1"24"-10693,7 76-20,-8-96-14,0 0 1,1-1-1,-1 1 0,1-1 0,0 1 0,0-1 0,0 0 0,0 1 1,3 4-1,-3-8-1,-1 1 0,1-1 0,-1 1 0,1-1 0,0 1 0,-1-1 0,1 0 1,0 1-1,-1-1 0,1 0 0,0 0 0,-1 1 0,1-1 0,0 0 0,0 0 0,-1 0 0,1 0 1,0 0-1,-1 0 0,1 0 0,0 0 0,1-1 0,4 1-8,-4-1 9,0 1 0,0-1 0,0 0 0,-1 0 0,1 0 0,0-1 0,0 1 0,-1 0 0,1-1-1,-1 1 1,0-1 0,1 1 0,-1-1 0,0 0 0,0 0 0,0 1 0,0-1 0,1-3 0,5-6-1,10-13-90,2 0 1,26-25-1,-37 41 20,1 0 0,0 0 0,0 1-1,1 0 1,0 1 0,0 0 0,0 1 0,20-8-1,-22 11-26,-1 1-1,1 0 1,-1 0-1,1 1 1,0 0-1,-1 0 1,15 3-1,-11 1-1088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1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14675,'0'0'17076,"83"0"-17084,-44 0-80,16 0-152,-9 0-336,-13 0-1097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0 281 31551,'0'0'704,"33"107"-704,-24-91 8,0-5-8,-3-3 0,2-3 0,-2-5-64,0 0-88,3 0-184,-6 0-744</inkml:trace>
  <inkml:trace contextRef="#ctx0" brushRef="#br0" timeOffset="1">3 1 31535,'0'0'0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31695,'0'0'336,"0"28"-247,0 93-27,2-64-2,1 0 0,13 61 0,-12-94-164,1 1 0,0 0 0,2-1-1,1 0 1,22 44 0,-30-67-1339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32167,'0'0'280,"142"0"-472,-91-5-8,11-11-112,-9 3-552,-11-3-11651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1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31511,'0'0'764,"2"18"-739,8 55-15,-10-70-11,1-1 1,-1 1 0,1-1 0,0 1 0,0-1 0,0 0 0,0 1-1,0-1 1,0 0 0,1 0 0,-1 0 0,1 0 0,-1 0 0,1 0-1,0 0 1,0-1 0,0 1 0,0 0 0,0-1 0,0 0-1,0 1 1,0-1 0,1 0 0,-1 0 0,0 0 0,1-1 0,-1 1-1,1-1 1,-1 1 0,6-1 0,-2 2-3,17 1-41,0-1 0,0 0 0,36-3 1,-30-1-13,45 5 1,-63-1 55,-1 1-1,0 0 1,1 0-1,-2 1 1,1 0-1,0 0 1,-1 1-1,0 1 1,0 0-1,0 0 1,-1 0 0,0 1-1,13 15 1,-10-10 17,-1 0 1,0 1-1,-1 0 0,0 1 1,-2 0-1,1 1 1,-2-1-1,8 25 1,-11-29-10,0 0 1,-1 1-1,-1-1 0,1 1 1,-2 0-1,1-1 0,-2 1 1,1 0-1,-1-1 0,-1 1 1,0-1-1,-1 1 0,0-1 1,0 0-1,-1 0 0,0 0 1,-1-1-1,0 1 0,-10 12 1,-4 2 7,-1 0 1,-1-2 0,-1-1 0,-1 0 0,-1-2 0,0-1 0,-1-1 0,-32 16 0,56-32-17,0 0 0,0-1 0,0 1 1,0-1-1,-1 1 0,1-1 0,0 1 1,0-1-1,-1 0 0,1 1 0,0-1 1,0 0-1,-1 0 0,1 0 1,0 0-1,-1 0 0,1 0 0,0-1 1,-1 1-1,1 0 0,0-1 0,0 1 1,-1-1-1,1 1 0,0-1 0,0 1 1,0-1-1,0 0 0,0 0 0,0 1 1,0-1-1,0 0 0,-1-2 0,-1-2-114,0 0 0,1 0 0,0 0 0,0-1 0,0 1 0,-1-9 0,0 5-393,-8-39-4644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26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56 17532,'0'0'12712,"-3"-13"-11047,3 13-1629,1-1-53,1 0 12,-1 0 0,1 0 1,-1 0-1,1 0 0,-1 0 1,1 1-1,0-1 1,-1 1-1,1-1 0,0 1 1,0-1-1,2 1 0,-1-1-2,97-23-536,-68 16-335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2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12 102 31271,'0'0'377,"-2"-4"-853,0 0 491,1 2-17,0 1 0,0 0 0,0-1 0,1 1 0,-1 0 0,0-1 0,1 1 0,-1-1 0,1 1 0,0-1 0,-1 0 0,1-1 0,16 3 88,32-3 6,0-3 0,0-1 0,47-13-1,-39 7-725,79-8-1,-103 18-3392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0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89 246 30703,'0'0'584,"-56"-115"-536,50 89 104,3-1 32,0 3-64,0 2-64,0 6-56,-3 6-72,-3 4-688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3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19 29230,'0'0'2503,"0"-3"-2364,0 2-130,0 1 0,0-1 1,0 1-1,0-1 0,0 0 0,0 1 0,0-1 0,0 1 0,0-1 0,0 1 1,-1-1-1,1 1 0,0-1 0,0 1 0,-1-1 0,1 1 0,0-1 1,0 1-1,-1-1 0,1 1 0,-1 0 0,1-1 0,0 1 0,-1-1 1,1 1-1,-1 0 0,1 0 0,-1-1 0,0 1 0,-21-2 208,12 2-285,1 1 65,-1 0 0,1 1 0,0 0 0,-1 0-1,1 1 1,0 1 0,1-1 0,-1 1 0,-14 9 0,-5 6-14,-36 28 1,61-45 14,0 1 0,1 0 0,-1-1 0,1 1 0,0 0 0,0 0 0,0 1 1,0-1-1,1 0 0,-1 1 0,1-1 0,0 1 0,0-1 0,0 1 0,0 0 0,0-1 0,1 1 0,0 0 0,0-1 0,0 1 1,0 0-1,1 0 0,-1-1 0,2 6 0,-1-8 1,-1 0 1,1 0-1,0 0 1,-1 0 0,1 0-1,0 0 1,0 0-1,0-1 1,0 1-1,0 0 1,0-1-1,0 1 1,0 0-1,0-1 1,0 1 0,0-1-1,0 1 1,2-1-1,23 7 2,-23-7-1,36 5 0,1-2 0,67-4 0,-39 0 0,-16-1 0,-23 1 5,51 4-1,-80-3 1,1 0 0,0 0 1,0 0-1,-1 0 0,1 1 0,0-1 0,-1 0 0,1 0 0,0 0 0,-1 1 0,1-1 1,0 0-1,-1 1 0,1-1 0,0 1 0,-1-1 0,1 1 0,-1-1 0,1 1 1,-1-1-1,1 1 0,-1-1 0,0 1 0,1 0 0,-1-1 0,0 1 0,1 1 0,-1-1-1,0 0-1,0 1 0,0-1 0,0 1 0,0-1 0,0 0 0,0 1 0,-1-1 1,1 1-1,-1-1 0,1 0 0,-1 1 0,0 0 0,-2 4-2,-1 0 0,0 0 0,0-1 0,-8 9 0,-1-1 1,0-1 0,-1 0 0,0-1-1,-1-1 1,0 0 0,-1-1 0,0-1 0,0 0-1,-1-1 1,0-1 0,0 0 0,0-1 0,-1-2 0,0 1-1,1-2 1,-23 1 0,18-3-482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3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31 30999,'0'0'781,"-9"-6"-736,-27-15-33,36 21-3,0 0-1,-1-1 1,1 1-1,0 0 1,-1 0-1,1-1 1,0 1-1,0 0 1,-1 0-1,1 0 1,0-1-1,-1 1 1,1 0-1,-1 0 0,1 0 1,0 0-1,-1 0 1,1 0-1,0 0 1,-1 0-1,1 0 1,0 0-1,-1 0 1,1 0-1,-1 0 1,1 0-1,0 0 0,-1 0 1,1 0-1,0 0 1,-1 1-1,1-1 1,0 0-1,-1 0 1,1 0-1,0 1 1,-1-1-1,1 0 1,0 0-1,0 1 1,-1-1-1,1 0 0,0 1 1,0-1-1,0 0 1,0 1-1,-1-1 1,1 0-1,0 1 1,0-1-1,0 1 1,0 19-83,1-16 109,-1 13-35,1 1 0,0-1 0,1 0 0,1 0 0,11 32 0,-10-39 0,0 0 0,1 0 0,0-1 0,0 0 0,1 0 0,0 0 0,1 0 0,0-1 0,0 0 0,17 13 0,-16-15-1,0-1 1,0-1-1,0 1 1,1-1-1,0 0 1,-1-1-1,2 0 1,-1-1-1,0 1 1,0-2-1,1 1 1,-1-1-1,0-1 1,1 0-1,-1 0 1,1-1-1,9-2 1,-13 2-2,0-1 0,0 0 0,0 0 0,-1-1 0,1 0 0,-1 0 0,0 0 0,0 0 1,0-1-1,0 0 0,0 0 0,-1 0 0,0-1 0,0 1 0,5-9 0,-4 6 1,0 0-1,0-1 1,-1 1-1,-1-1 1,1 0-1,-1 0 1,0-1-1,-1 1 1,0-1-1,1-10 1,-2-38 15,-1 35 22,0 19-11,0 8 4,1 2-29,0 0 1,0 0 0,1 0-1,0 0 1,0 0-1,1 0 1,0 0-1,0-1 1,1 1 0,0-1-1,0 0 1,0 0-1,8 7 1,4 5 2,1-1-1,34 28 1,-43-40-10,0 0-1,0 0 1,0 0 0,0-1 0,1 0 0,-1-1-1,1 0 1,15 3 0,-9-3-51,1-1-1,0-1 1,0 0 0,17-3 0,-14 0-562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3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31863,'0'0'441,"2"-5"-436,-2 5-5,0 0-1,0 0 1,0 0 0,0-1-1,0 1 1,0 0-1,0 0 1,1 0 0,-1 0-1,0 0 1,0 0-1,0 0 1,0 0 0,0 0-1,0 0 1,0 0-1,0-1 1,0 1 0,0 0-1,0 0 1,0 0-1,0 0 1,1 0-1,-1 0 1,0 0 0,0 0-1,0 0 1,0 0-1,0 0 1,0 0 0,0 0-1,0 0 1,0 0-1,1 0 1,-1 0 0,0 0-1,0 0 1,0 0-1,0 0 1,0 0 0,0 0-1,0 0 1,0 0-1,0 0 1,1 0 0,-1 0-1,0 0 1,0 0-1,0 0 1,0 1 0,0-1-1,0 0 1,0 0-1,0 0 1,0 0 0,0 0-1,0 0 1,0 0-1,0 0 1,0 0 0,1 0-1,-1 1 1,0-1-1,0 0 1,8 22 8,-1 0 0,-1 0 1,0 1-1,2 29 0,4 14 10,-4-30-11,0 6-1,2-1 0,23 57 0,-29-88-6,0 0-1,1-1 1,0 1 0,1-1 0,0 0-1,0 0 1,1 0 0,0-1-1,1 0 1,-1-1 0,2 0 0,-1 0-1,1 0 1,15 8 0,-19-13-2,0 0 0,0 0 0,0 0 0,0 0 0,0-1 0,0 0 0,0 0 0,1 0 0,-1-1 0,0 0-1,0 0 1,1 0 0,-1-1 0,0 1 0,0-1 0,0 0 0,0-1 0,0 1 0,0-1 0,0 0 0,0-1 0,0 1 0,-1-1 0,1 0 0,-1 0 0,0 0 0,0 0 0,0-1 0,0 0 0,-1 0 0,1 0 0,-1 0 0,5-8 0,-4 4 2,0-1 0,-1 1 1,0-1-1,0 1 1,-1-1-1,0 0 1,0 0-1,-1 0 1,-1 0-1,1 0 0,-2-18 1,0 23 5,0-1-1,-1 1 1,1 0 0,-1-1-1,0 1 1,0 0 0,0 0-1,0 0 1,-1 0 0,0 0-1,0 1 1,0-1 0,0 1 0,0-1-1,-1 1 1,1 0 0,-1 1-1,-6-4 1,0-1 3,-1 1 1,0 0-1,0 1 0,0 0 1,-24-6-1,26 9-8,-1 0-1,0 0 1,1 1 0,-1 0 0,0 1-1,0 0 1,1 1 0,-18 3 0,22-3-7,0 0 1,1 1-1,-1 0 1,0 0-1,1 0 1,0 1-1,-1 0 1,1 0-1,0 0 1,0 0-1,1 0 1,-1 1-1,0 0 1,1-1-1,0 1 1,0 1 0,0-1-1,-3 8 1,-3 9-135,2 0 0,-10 37-1,10-14-637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1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27558,'0'0'3643,"11"12"-3596,33 35-46,-38-41-22,0-1 1,0 0-1,1 0 0,0-1 0,0 0 0,0 0 0,0 0 0,0-1 0,11 3 0,0-1-91,1-2-1,26 3 0,-30-5 92,0 1 0,0 1 0,0 0 0,17 6 0,-20-3 23,1 0-1,-1 1 1,0 1 0,-1 0-1,0 0 1,0 1 0,-1 1-1,0 0 1,-1 0-1,0 1 1,8 11 0,2 6 88,-2 1 1,-1 1-1,18 44 1,-22-41-7,0 0 0,-2 1 0,-2 0 0,-1 0 1,-2 1-1,2 63 0,-6-92-71,-2 0 0,1 1 0,-1-1-1,0 0 1,0 1 0,-1-1 0,1 0 0,-1 0 0,-1 0-1,1 0 1,-1-1 0,0 1 0,-1-1 0,1 1-1,-1-1 1,0 0 0,0-1 0,-1 1 0,1-1 0,-7 5-1,0 1-15,-1-1-1,-1-1 1,1 0-1,-1 0 0,-1-2 1,1 1-1,-17 4 0,7-5-328,0 0-1,0-2 0,-41 4 0,-5-7-3114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36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 31431,'0'0'832,"-3"-2"-820,-7-4-14,10 10-8,15 21 1,-7-15 23,100 138 16,-93-129-27,2-1 1,0-1-1,1-1 1,1 0-1,32 20 1,-47-33 3,-1-1 0,1 0-1,0 0 1,0 0 0,0-1 0,0 1 0,0-1-1,0 0 1,5 0 0,-8-1 25,-1-4-27,1 0 0,0-1-1,0 1 1,0 0 0,1 0 0,0 0-1,2-4 1,1-5 1,24-57-6,55-98 0,-80 162-165,-4 6 155,0 0 0,0 0-1,0-1 1,0 1 0,0 0 0,0 0-1,0 0 1,0 0 0,0 0 0,1 0-1,-1 0 1,0 0 0,0 0 0,0-1-1,0 1 1,0 0 0,0 0 0,0 0-1,0 0 1,0 0 0,0 0 0,0 0-1,1 0 1,-1 0 0,0 0-1,0 0 1,0 0 0,0 0 0,0 0-1,0 0 1,0 0 0,1 0 0,-1 0-1,0 0 1,0 0 0,0 0 0,0 0-1,0 0 1,0 0 0,0 0 0,0 0-1,1 0 1,-1 0 0,0 0 0,0 0-1,0 0 1,0 0 0,0 0 0,0 0-1,0 0 1,0 0 0,0 0-1,1 1 1,-1-1 0,0 0 0,0 0-1,0 7-1111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3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29614,'0'0'2169,"27"-7"-1985,83-25-29,-105 31-146,0-1 0,0 1 0,-1-1 1,1 0-1,-1 0 0,0-1 1,0 1-1,0-1 0,0 0 1,0 0-1,0 0 0,6-8 0,-2 2 8,3-1 0,-2-1 0,1-1 0,8-13-1,-15 20-8,0 0 0,-1 0 0,1 0 0,-1 0 0,0-1 0,-1 1 0,1-1 0,-1 0 0,0 1 0,0-12 0,-1 14-4,0 0 1,0 0 0,0 1 0,0-1 0,0 0-1,-1 0 1,0 0 0,1 0 0,-1 1 0,0-1-1,-3-5 1,2 6-2,1 0 0,-1 1 0,0-1-1,0 0 1,-1 1 0,1 0-1,0-1 1,0 1 0,-1 0 0,1 0-1,0 0 1,-1 0 0,-3 0 0,-9-3-2,0 2 1,0 0-1,-1 1 1,1 0-1,-26 3 1,38-2-2,0 1-1,1-1 1,-1 1 0,0 0 0,1 0 0,-1 0-1,1 0 1,-1 0 0,1 1 0,0-1-1,-1 1 1,1-1 0,0 1 0,0 0-1,0 0 1,0 0 0,1 0 0,-1 0-1,0 1 1,1-1 0,0 0 0,-1 1-1,1-1 1,0 1 0,0-1 0,0 1 0,1 0-1,-1 3 1,-2 8-2,0 0 0,2 0 1,0 0-1,0 14 0,1-22 1,1-1 0,0 0 0,-1 0 1,2 1-1,-1-1 0,0 0 0,1 0 0,0 0 0,0 0 1,1 0-1,-1-1 0,4 5 0,0-1 0,0 0 0,1-1 0,0 0 0,0-1 0,0 1 1,10 5-1,0-1-44,1-1 0,0 0 1,0-2-1,1 0 0,33 9 1,-11-8-317,-7-4-369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3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32199,'0'0'248,"5"7"-312,56 105 88,-57-112-19,0-8 8,3-9 8,-7 16-20,4-10-4,0 0 0,0 1 1,1 0-1,1 0 0,0 0 0,0 1 0,0 0 1,1 0-1,1 0 0,0 1 0,0 0 0,0 0 1,1 1-1,0 1 0,1-1 0,-1 1 0,1 1 1,0 0-1,1 0 0,19-5 0,19-4-363,77-12 0,-77 17-1114,6-1-4507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3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 32127,'0'0'328,"-26"6"-312,-82 25-1,100-29-14,1 1-1,0 0 1,0 0 0,0 0 0,0 1 0,1 0 0,-1 0 0,1 1 0,-8 7 0,1-1-1,0 0 0,0 0-1,1 1 1,-22 27-1,30-33 1,0 0-1,1 0 0,-1 0 1,1 0-1,1 1 0,-1-1 0,1 1 1,0 0-1,0-1 0,1 1 1,0 0-1,0 11 0,1-14-1,0-1 0,0 1 0,0 0 0,1 0 0,0 0 0,-1 0 0,1-1 0,1 1 0,-1 0 0,0-1 0,1 1 0,0-1 0,3 5 0,-1-3-3,1 0 0,0 0-1,0-1 1,0 0 0,1 0-1,11 6 1,9 4-36,2-1 0,-1-2 1,1-1-1,40 10 0,-67-20 43,1 0-1,-1 0 1,0 1-1,0-1 1,0 0 0,0 1-1,0-1 1,0 1 0,0 0-1,0-1 1,0 1-1,0 0 1,0 0 0,1 1-1,-1-2 2,-1 1-1,0-1 0,0 1 0,0-1 0,0 0 0,0 1 1,1-1-1,-1 1 0,0-1 0,0 1 0,0-1 1,0 1-1,0-1 0,0 0 0,-1 1 0,1-1 0,0 1 1,0-1-1,0 1 0,0-1 0,0 1 0,-1-1 0,1 0 1,0 1-1,-1 0 0,-2 2 16,0 0 0,0 1 1,-1-1-1,1-1 0,-8 6 0,5-4-9,-35 28-57,27-20-297,0 0 1,-1-2 0,-1 0-1,-26 14 1,26-20-5855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38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31503,'0'0'808,"-1"23"-793,-4 74-7,5-92-8,-1 1 1,1-1 0,1 1-1,-1-1 1,1 0-1,0 1 1,0-1 0,1 0-1,-1 1 1,1-1 0,0 0-1,1-1 1,-1 1 0,7 9-1,3 6 0,-8-13-14,1 2 17,-1 0 1,0 0-1,3 10 0,-7-18-20,1 1-1,0 0 0,-1 0 1,0-1-1,1 1 0,-1 0 1,0 0-1,0-1 1,0 1-1,0 0 0,-1 0 1,1-1-1,0 1 0,-1 0 1,1 0-1,-1-1 1,1 1-1,-1 0 0,0-1 1,0 1-1,0-1 0,0 1 1,0-1-1,-1 2 0,-14 6-604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38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29702,'0'0'2857,"3"-19"-2889,12 19-88,6 0-16,0 0-272,-4 0-13419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3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32207,'0'0'84,"-3"25"-123,-10 81 55,12-102-16,1 0 0,-1 0 1,1 0-1,0 0 0,0 0 0,1 1 0,-1-1 0,1 0 0,0 0 0,0 0 0,0-1 1,0 1-1,1 0 0,0 0 0,-1-1 0,1 1 0,1-1 0,-1 1 0,0-1 0,1 0 0,0 0 1,0 0-1,0 0 0,0-1 0,4 4 0,4 3 0,-8-6-4,0 0 0,0-1 0,0 1 0,0-1 1,0 1-1,1-1 0,-1 0 0,1-1 0,-1 1 0,1-1 0,0 1 0,0-1 1,-1 0-1,1 0 0,0-1 0,0 1 0,0-1 0,0 0 0,7 0 1,-9-1 4,-1 0 1,1 0 0,-1 1 0,0-1-1,1 0 1,-1 0 0,0 0 0,0 0-1,0 0 1,0-1 0,1 1 0,-2 0-1,1-1 1,0 1 0,0 0 0,0-1 0,-1 1-1,1-1 1,0 1 0,0-3 0,8-33 29,-7 29-23,-1 0 0,0-1 0,0 1 0,-1 0 0,0 0 0,-1-1 0,-1-10 0,1 15-2,0 0-1,0 1 1,-1-1-1,0 0 0,1 1 1,-1-1-1,0 1 1,0 0-1,-1 0 1,1 0-1,-1 0 1,0 0-1,1 0 1,-1 1-1,0-1 0,-7-3 1,2 2-4,0 0 1,0 1 0,0 0-1,0 1 1,-1 0-1,0 0 1,1 0-1,-1 1 1,0 1-1,-16 0 1,22 0-8,0 0 1,0 1-1,0-1 0,0 0 1,0 1-1,1 0 0,-1 0 1,0 0-1,0 0 0,1 0 1,-1 0-1,1 1 0,-1-1 1,1 1-1,0 0 0,-1 0 1,1 0-1,0 0 1,0 0-1,0 0 0,0 0 1,1 1-1,-1-1 0,1 1 1,-2 2-1,0 4-94,-1-1 0,2 1 0,-1-1 0,2 1 0,-1 0 0,1 0-1,0 10 1,0 8-1204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3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32271,'0'0'124,"2"19"-100,9 63-20,-11-78-7,1 0 0,-1 0-1,1 0 1,0 0 0,0 0 0,0 0 0,0 0-1,1 0 1,0 0 0,0-1 0,0 1 0,4 5 0,-4-7-1,0-1 1,1 0-1,-1 0 1,0 0 0,0 0-1,0-1 1,1 1 0,-1-1-1,0 1 1,1-1-1,-1 0 1,0 0 0,1 0-1,-1 0 1,0 0 0,4-1-1,-2 0 0,0 1 1,0-1-1,0-1 0,0 1 0,0-1 1,0 1-1,-1-1 0,1 0 0,-1 0 1,1-1-1,4-3 0,38-39-80,-19 18 15,-21 21 61,21-16 8,-26 21 4,0 0 0,0 1-1,0-1 1,0 1-1,0-1 1,0 1-1,0-1 1,0 1 0,0 0-1,1-1 1,-1 1-1,0 0 1,0 0-1,0 0 1,0 0 0,0 0-1,0 0 1,0 0-1,1 0 1,-1 1-1,0-1 1,0 0 0,0 1-1,0-1 1,0 0-1,1 2 1,7 7 12,-1 1 1,0 0-1,-1 0 1,-1 1-1,1 0 1,-2 0-1,7 16 1,-6-13-5,7 15-28,-2 1 1,-1 1-1,6 33 0,-9-32-217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45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14 29758,'0'0'2173,"-6"-2"-2072,-2-2-28,6 3-56,-1 0 0,1 0 0,0 0 0,-1 0 1,1 0-1,-1 1 0,0-1 0,1 1 0,-1 0 1,1 0-1,-4 0 0,4 1-17,1 1 0,0-1 0,0 1 0,-1 0 0,1 0 0,0 0 0,0-1 0,1 1 0,-1 0 0,0 0 0,1 0 0,-1 0 0,1 0 0,-1 4 0,0-3 0,-3 18-16,1 0 0,0 0 1,2 1-1,0-1 0,5 38 0,-4-58-7,0 0 0,0 0-1,0 0 1,0-1 0,0 1 0,0 0 0,0 0-1,0-1 1,1 1 0,-1 0 0,0 0-1,1-1 1,-1 1 0,0 0 0,1-1-1,-1 1 1,1 0 0,-1-1 0,1 1-1,-1-1 1,1 1 0,0-1 0,-1 1-1,1-1 1,0 1 0,-1-1 0,2 1-1,7 0-1102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4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31175,'0'0'824,"36"118"-768,-36-102-8,0 3-16,0 2-16,0 14-16,-3-3-112,-12-5-1408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1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50 29990,'0'0'1650,"-8"0"-1497,5 0-154,0 0-1,1 0 1,-1 0-1,1 0 1,-1 0-1,1 1 1,-1 0-1,1-1 1,-1 1-1,1 0 0,0 0 1,-1 0-1,1 1 1,0-1-1,0 0 1,0 1-1,0 0 1,0-1-1,0 1 0,0 0 1,0 0-1,1 0 1,-1 0-1,1 0 1,-1 0-1,1 1 1,0-1-1,0 0 1,0 1-1,-1 4 0,0 1-13,0 0-1,0 1 1,1-1-1,0 1 1,1-1-1,1 17 0,-1-19 13,1-1 0,0 1 0,0 0-1,0-1 1,0 1 0,1-1-1,0 1 1,1-1 0,-1 0-1,6 9 1,-3-8-2,1 0 1,-1-1-1,1 0 1,0 0-1,1 0 0,-1 0 1,1-1-1,0-1 1,0 1-1,0-1 0,0 0 1,13 3-1,-1-2-42,-1 0-1,1-2 1,0 0-1,20-1 1,-34-1 36,-1 0 0,0-1 0,1 1 0,-1-1 0,0 0 0,0 0 0,0 0 0,0 0 0,0-1 0,0 1 0,0-1 0,0 0 0,0 0 0,-1-1 0,1 1 0,-1-1 0,0 0 0,5-5 0,-5 4 9,1-1 0,-2 0-1,1 0 1,0 0 0,-1 0-1,0 0 1,0 0 0,-1-1 0,1 1-1,-1 0 1,0-1 0,-1 1 0,1-1-1,-1-5 1,0 4 8,0 1 0,0-1 0,0 0 0,-1 1 0,1-1 0,-2 1-1,1-1 1,-1 1 0,0-1 0,0 1 0,-1 0 0,1 0 0,-1 0 0,-1 1 0,1-1 0,-1 1 0,-7-9 0,4 7-7,1 0 0,-1 1 1,-1 0-1,1 0 0,-1 0 1,0 1-1,-1 0 0,1 1 1,-1-1-1,0 2 0,0-1 1,0 2-1,0-1 0,-1 1 1,1 0-1,-1 1 0,1 0 1,-1 1-1,-12 0 0,20 0-18,0 0 1,0 1-1,0-1 0,0 1 0,0-1 0,1 1 0,-1-1 0,0 1 0,0 0 0,0 0 0,1 0 1,-1 0-1,0 0 0,1 1 0,-1-1 0,1 0 0,-1 1 0,1-1 0,-2 3 0,-19 35-1349,18-30 634,-11 24-4862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4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30855,'0'0'1269,"4"13"-1218,8 15-36,48 119 71,-44-115-69,0 0 0,33 47 0,-41-72-8,-4-9 14,-1-14 30,-3 11-39,1 3-14,6-37 10,13-39 0,-17 67-20,1 1 1,0-1-1,1 1 0,0 0 1,0 1-1,1-1 0,1 1 1,12-15-1,-16 21-8,1 0-1,0 1 1,0-1-1,0 1 1,0-1 0,0 1-1,0 0 1,1 1 0,-1-1-1,8-1 1,-10 3-10,0-1 0,1 1 0,-1-1-1,0 1 1,1 0 0,-1 0 0,0 0 0,1 0 0,-1 1 0,0-1 0,1 1 0,-1-1 0,0 1 0,0 0-1,1-1 1,-1 1 0,0 1 0,0-1 0,0 0 0,0 0 0,3 3 0,23 34-186,-25-33 249,0 0 0,1 1 0,-1-1 0,1 0 1,1-1-1,-1 1 0,1-1 0,-1 0 0,1 0 0,0 0 0,1-1 0,-1 0 0,1 0 0,5 3 0,4-2 18,-1-1-1,1 0 1,-1-1 0,1-1 0,0 0-1,0-1 1,0-1 0,21-3 0,-31 3-44,1-1 1,-1 0-1,1 0 1,-1 0-1,0 0 1,0-1-1,0 0 1,0 0 0,-1 0-1,1-1 1,4-4-1,-9 6-5,1 0 0,-1 1-1,1-1 1,-1 1 0,0-1-1,0 0 1,0 1 0,0-1-1,0 0 1,0 1 0,0-1-1,-1 1 1,1-1 0,0 0-1,-1 1 1,1-1 0,-1 1-1,0-1 1,0 1 0,1 0-1,-1-1 1,0 1 0,0 0-1,0-1 1,0 1 0,-1 0-1,0-1 1,-5-3-4,1 1 0,-1 1 0,0-1 0,0 1 0,-1 0 0,1 0 0,-1 1 0,1 0 0,-1 1 0,0 0 0,1 0 0,-1 0 0,-11 1 0,18 1 0,0-1-1,1 0 1,0 1 0,-1-1 0,1 1 0,-1-1-1,1 1 1,0-1 0,-1 1 0,1 0-1,0-1 1,-1 1 0,1-1 0,0 1-1,0 0 1,0-1 0,-1 1 0,1-1 0,0 1-1,0 0 1,0-1 0,0 1 0,0 0-1,0-1 1,1 2 0,-1 1-2,-1 10 0,0 0 0,1 1 0,1-1 0,4 23 0,-4-29 1,1 0 0,1-1 1,-1 1-1,1 0 0,1-1 1,-1 0-1,1 0 1,0 0-1,0 0 0,10 9 1,-6-7-5,1 0-1,0-1 1,1 0 0,-1-1 0,1 0 0,1 0 0,-1-1 0,1 0 0,0-1 0,0 0 0,0-1-1,1 0 1,-1-1 0,1-1 0,12 1 0,-8-1-57,0-1 1,0-1-1,1 0 0,-1-2 1,0 0-1,0 0 0,-1-2 1,1 0-1,-1 0 0,18-10 0,19-16-1000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4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0 31351,'-26'7'813,"-84"21"-701,96-25-105,0 1-1,1 1 0,-1 0 0,1 1 1,0 0-1,1 1 0,0 1 1,-13 9-1,21-14-1,-1 1-3,0 1 0,-1-1 0,1 1 0,1 0 0,-1 0 1,1 0-1,0 1 0,0-1 0,1 1 0,-1 0 0,1 0 1,1 1-1,-4 9 0,3-6-4,1 0 0,1 1 1,0-1-1,0 1 0,1-1 0,0 1 1,1-1-1,2 11 0,-2-16 0,0-1 0,0 0-1,1 1 1,0-1-1,0 0 1,0 0 0,1 0-1,-1 0 1,1 0 0,0-1-1,0 1 1,0-1-1,1 0 1,-1 0 0,1 0-1,-1 0 1,9 4 0,5 3-20,1-1 0,32 11 0,-48-19 20,67 21-26,-46-15 17,1 0 0,-1 1 0,-1 2 0,42 23 0,-63-32 11,0 0 1,0-1-1,0 1 1,-1-1-1,1 1 1,0 0-1,0 0 0,0 0 1,-1-1-1,1 1 1,0 0-1,-1 0 1,1 0-1,-1 0 1,1 0-1,-1 0 1,0 0-1,1 0 0,-1 0 1,0 0-1,0 1 1,0-1-1,1 1 1,-2 0 0,1-1 1,-1 1 0,1 0 0,-1-1 0,0 1-1,1-1 1,-1 1 0,0-1 0,0 1-1,0-1 1,0 0 0,0 0 0,-3 3-1,-4 2 11,-1 1 0,0-1 0,-18 9 0,20-11-10,-10 6-71,-2-1-1,1 0 1,-1-1-1,-1-1 1,0-1-1,1-1 1,-28 4-1,22-8-971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4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32207,'0'0'99,"5"22"-95,19 73-3,-22-87-1,0 0 0,1 0 0,0 0 0,0-1 0,1 1 0,0-1 0,6 9 0,4 5 1,-8-7-21,-4-10-26,-1-1 0,0 1 1,1-1-1,0 0 0,0 0 0,0 0 0,0 0 0,0 0 0,1-1 0,-1 1 0,4 2 0,-3-4-896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4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32055,'0'0'392,"113"-21"-824,-74 15-624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42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28230,'0'0'4025,"-31"14"-3976,-100 46 9,85-40-32,36-16-22,1-1-1,0 1 1,0 1-1,0 0 1,0 0 0,1 1-1,0 0 1,-12 11-1,18-15-4,1 0 1,-1 1-1,0-1 0,1 0 0,-1 0 0,1 1 0,-1-1 1,1 1-1,0-1 0,0 1 0,1 0 0,-1-1 0,0 1 1,1 0-1,0 0 0,-1 0 0,1-1 0,0 1 0,1 0 1,-1 0-1,0-1 0,1 1 0,1 5 0,0-3-5,0 0 0,0 0-1,0 0 1,1-1 0,0 1-1,0-1 1,0 1 0,0-1-1,1 0 1,-1 0 0,6 3-1,16 11-42,1-1 0,0-1 0,1-2 0,33 13 0,-22-11 25,53 33 0,-90-48 27,0-1 1,0 1-1,0 0 1,0 0-1,0 0 1,0-1-1,-1 1 1,1 0-1,0 0 1,0 0-1,-1 0 1,1 1-1,-1-1 1,1 0-1,-1 0 1,1 0-1,-1 0 1,0 1-1,1-1 1,-1 0-1,0 0 1,0 0-1,0 1 1,0-1-1,0 0 1,0 0-1,0 1 1,0-1-1,-1 0 1,1 0-1,-1 1 1,1-1-1,0 0 1,-1 0-1,0 0 1,1 0-1,-1 0 1,0 0-1,1 0 1,-3 2-1,-3 4 2,0-1 0,0 1-1,0-1 1,-10 7 0,15-12-7,-10 8-24,2-1-45,-1-1 0,1 0 1,-1 0-1,-1 0 0,1-2 0,-23 10 1,15-13-790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4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32239,'0'0'64,"0"27"-84,-2 87 25,1-87 8,2 1 0,6 45 1,-2-52-10,1-1 1,16 38 0,-18-48-19,-1 1 0,0-1 0,0 1 0,-1-1 0,0 1 0,-1 0 0,0 17 0,-1-27-72,0 0 0,0 0 1,0 0-1,-1 0 0,1 0 1,0-1-1,0 1 1,0 0-1,-1 0 0,1 0 1,-1-1-1,1 1 1,0 0-1,-1 0 0,1-1 1,-1 1-1,0 0 0,1-1 1,-1 1-1,0 0 1,1-1-1,-1 1 0,0-1 1,1 1-1,-1-1 0,0 0 1,0 1-1,0-1 1,-1 1-1,-15 3-9507</inkml:trace>
  <inkml:trace contextRef="#ctx0" brushRef="#br0" timeOffset="1">0 270 32127,'0'0'376,"75"8"-464,-37-5 88,10-3 0,-1 0-40,28 0-32,-13 0-136,-8-8-624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4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32095,'0'0'353,"-22"23"-339,-65 73-13,84-92-1,0 0 0,-1 1 0,1-1 0,1 1 0,-5 9 1,6-13-2,1 0 1,0 0 0,0 0 0,-1 0 0,1 1 0,0-1 0,0 0 0,0 0 0,0 0 0,1 0 0,-1 0-1,0 1 1,1 0 0,1 5-2,-2-5-1,0 0-1,1 0 1,0 0-1,-1 0 1,1-1-1,0 1 1,0 0-1,0 0 1,0-1 0,0 1-1,1-1 1,-1 1-1,0-1 1,1 1-1,-1-1 1,4 2-1,-1 0-8,0-1 0,1 1 0,-1-1 0,1-1-1,-1 1 1,9 2 0,-2-2-35,0-1 0,0 0 1,-1 0-1,1-1 0,19-2 0,-28 1 31,0 1 0,0-1 1,-1 0-1,1 1 0,0-1 1,0 0-1,-1 0 0,1 0 0,-1 0 1,1-1-1,-1 1 0,1 0 1,-1-1-1,0 1 0,0-1 1,1 1-1,-1-1 0,0 1 0,-1-1 1,1 0-1,0 0 0,0 1 1,-1-1-1,1 0 0,-1 0 0,1 0 1,-1-3-1,2-7-99,-1 0-1,0 0 1,-2-15-1,1 11-14,-1 11 186,0-1 0,0 1 0,0-1 0,0 1 1,-1-1-1,0 1 0,0 0 0,-1 0 0,0 0 0,0 0 1,0 0-1,0 0 0,0 1 0,-1-1 0,0 1 1,0 0-1,0 1 0,-1-1 0,1 1 0,-1-1 1,0 1-1,-8-4 0,12 7-56,1 0 1,0 0 0,0 0-1,0 0 1,0 0-1,0 0 1,0 0-1,0 0 1,-1 0-1,1 0 1,0 0-1,0 0 1,0 0 0,0 0-1,0 0 1,0 0-1,0 0 1,-1 0-1,1 0 1,0 0-1,0 0 1,0 0-1,0 1 1,0-1-1,0 0 1,0 0 0,0 0-1,0 0 1,-1 0-1,1 0 1,0 0-1,0 0 1,0 0-1,0 0 1,0 1-1,0-1 1,0 0 0,0 0-1,0 0 1,0 0-1,0 0 1,0 0-1,0 0 1,0 1-1,0-1 1,0 0-1,0 0 1,0 0 0,0 0-1,0 0 1,0 0-1,0 0 1,0 1-1,0-1 1,0 0-1,0 0 1,0 0-1,0 0 1,0 0 0,1 2-2,-1 5-2,1 0 0,1-1-1,0 1 1,0 0 0,0 0 0,0-1 0,1 1-1,0-1 1,1 0 0,-1 0 0,1 0 0,1 0 0,-1-1-1,1 0 1,0 0 0,5 5 0,4 2-15,0 0 1,0-1-1,1-1 0,1 0 1,19 9-1,-26-16-141,-1 0 1,0 0 0,1-1-1,0 0 1,-1 0-1,1-1 1,0 0-1,0-1 1,11 0 0,2 0-3691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4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32111,'0'0'224,"1"16"-243,7 47 18,-8-62-1,1 0 0,-1 0-1,0 1 1,1-1 0,-1 0 0,1 0 0,-1 0 0,1 0-1,-1 0 1,1 0 0,0 0 0,-1 0 0,1 0 0,0 0-1,0 0 1,0 0 0,0-1 0,0 1 0,0 0 0,0-1-1,0 1 1,0 0 0,0-1 0,0 1 0,0-1 0,1 0-1,0 1 1,1-1-7,1 1-1,-1-1 0,0 0 0,1-1 0,-1 1 1,6-1-1,-4 0 2,0-1-26,0 0 0,1 0 0,-1 0 1,0 0-1,0-1 0,0 0 0,-1 0 1,1 0-1,-1-1 0,0 0 1,0 0-1,0 0 0,6-7 0,-6 6-16,0 0 0,0 0-1,1 1 1,0 0 0,-1 0 0,1 0-1,1 0 1,-1 1 0,1 0-1,10-4 1,-15 6 68,1 1-1,-1 0 1,0-1-1,0 1 1,0 0-1,0 0 1,0 0-1,0 0 1,0 0 0,1 0-1,-1 0 1,0 1-1,0-1 1,0 0-1,0 1 1,0-1-1,0 0 1,0 1 0,0 0-1,0-1 1,0 1-1,0-1 1,0 1-1,0 0 1,-1 0-1,1-1 1,0 1 0,0 0-1,0 2 1,2 2 35,-1-1 1,0 1 0,0 0 0,-1 0 0,2 8 0,2 5-1,7 23 2,-6-21-38,0 0-1,11 24 0,-16-43-36,0 1 1,0 0 0,1-1-1,-1 1 1,0-1-1,0 1 1,1-1 0,-1 1-1,1-1 1,-1 0-1,1 0 1,0 0 0,-1 0-1,1 0 1,0 0-1,0 0 1,3 0-1,7 0-566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4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31927,'0'0'499,"-21"19"-487,-62 61-11,79-77-1,1 1 0,0-1 0,0 1 0,0 0 0,0 0 0,-2 5 0,5-8 0,-1 0 0,1 0 0,0 0 0,0 0 0,0 0 0,-1 0 0,1 1 0,0-1 0,0 0 0,0 0 0,1 0 0,-1 0 0,0 2 0,1 5 0,-1-3-1,0 1 0,0-1-1,1 0 1,-1 1 0,1-1 0,0 0 0,1 0 0,-1 1-1,1-1 1,0 0 0,0 0 0,1-1 0,0 1 0,-1 0 0,1-1-1,1 0 1,-1 0 0,1 0 0,0 0 0,-1 0 0,2-1-1,4 4 1,-3-2-12,0-1-1,0 0 1,1-1-1,-1 1 1,1-1-1,0-1 1,0 1-1,0-1 1,12 2-1,2-2-287,42 1-1,-55-3 189,23 0-937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4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64 201 31239,'0'0'872,"28"-16"-821,86-51-25,-46 31-16,-58 31-12,-1 0-1,0 0 1,0-1-1,0 0 0,11-10 1,-20 16 2,0-1 0,1 1 0,-1 0-1,0-1 1,1 1 0,-1 0 0,0-1 0,0 1 0,1 0 0,-1-1 0,0 1-1,0-1 1,0 1 0,1 0 0,-1-1 0,0 1 0,0-1 0,0 1 0,0-1 0,0 1-1,0 0 1,0-1 0,0 1 0,0-1 0,0 1 0,0-1 0,0 1 0,0-1-1,0 1 1,-1 0 0,1-1 0,0 1 0,0-1 0,0 1 0,-1 0 0,1-1 0,0 1-1,-1 0 1,1-1 0,0 1 0,0 0 0,-1-1 0,1 1 0,-1 0 0,1 0-1,0-1 1,-1 1 0,1 0 0,-1 0 0,1 0 0,0 0 0,-1-1 0,1 1 0,-1 0-1,-26-8-31,26 8 27,-27-5-47,0 1 0,-1 2 0,1 1 1,-1 1-1,-30 5 0,55-5 65,-1 1 1,1 0-1,-1 0 0,1 0 0,0 0 1,0 1-1,-1 0 0,1 0 0,0 0 1,0 0-1,1 1 0,-1 0 0,0-1 1,1 1-1,0 1 0,-1-1 0,1 0 1,0 1-1,-3 5 0,2-2 4,1 0-1,0 0 1,0 0-1,0 0 1,1 1-1,0-1 1,1 1-1,0-1 1,0 1-1,0 13 1,1-10-11,-1-3-3,1 0 1,0-1-1,0 1 1,1 0-1,0-1 1,0 1-1,1-1 0,0 1 1,0-1-1,1 1 1,0-1-1,5 10 1,-2-8 0,1-1 0,0 0 0,0 0 1,0 0-1,1-1 0,0 0 1,1-1-1,0 1 0,-1-2 0,2 1 1,-1-1-1,1-1 0,15 6 1,-4-5-5,1 0 0,1-1 1,-1-1-1,0 0 1,31-2-1,-41-2-63,1 0-1,-1 0 1,0-1 0,1 0-1,-1-1 1,0-1-1,-1 0 1,1 0 0,-1-1-1,1-1 1,-1 0-1,15-11 1,13-13-2951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3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26 19084,'0'0'9661,"-23"1"-7883,18 1-1801,1 1 1,0 0-1,-1 0 1,1 0-1,0 1 1,0-1-1,1 1 1,-1 0-1,1 0 1,0 0-1,-4 7 1,0-1-1,0-2 16,0 1 0,1 0 0,0 0 0,0 0 0,1 1 0,0 0 0,1 0 0,0 1 0,0-1 0,1 1 0,1 0 0,0 0 0,0 0 0,1 11 0,0-5 7,2 19-2,0-34-2,-1-1 0,1 1 0,-1 0-1,1 0 1,0 0 0,0-1 0,-1 1 0,1-1 0,0 1 0,1 0 0,-1-1 0,0 0 0,0 1-1,1-1 1,-1 0 0,3 2 0,3 1-1,0 0 1,0-1-1,0 0 0,0-1 0,1 1 1,-1-1-1,1-1 0,-1 0 0,9 1 0,-1-1-47,0-1-1,0 0 0,27-4 0,-35 2 51,0 0 1,0 0-1,0-1 0,-1 0 0,1 0 0,-1 0 0,0-1 0,0 0 0,0 0 1,-1-1-1,1 0 0,-1 0 0,9-10 0,-9 8-4,0 1 0,0-1 0,-1 0-1,0 0 1,0-1 0,0 1 0,-1-1 0,0 0 0,-1 0 0,0 0-1,2-15 1,-3 12 5,0-1 0,-1 1-1,-1-1 1,-3-19-1,3 26-1,-1-1 0,0 0-1,0 1 1,-1 0 0,1-1-1,-1 1 1,0 0-1,-1 0 1,1 1 0,-9-9-1,9 9-17,-2 0-1,1 0 1,0 1-1,-1 0 0,1 0 1,-1 0-1,0 0 1,0 1-1,0-1 0,-1 1 1,-8-2-1,4 2-776,0 1 0,1 0 0,-14 0 0,8 1-3260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4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29038,'0'0'3213,"0"8"-3190,-1 5-11,-1-1 0,-1 1 0,0 0 0,0-1 0,-1 0 0,-1 1 0,-11 19 0,10-20-34,0 0 0,1 0 1,1 1-1,0-1 0,0 1 1,1 0-1,-2 25 0,5-37-262,3-1-4302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1:47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30414,'0'0'1897,"-92"150"-1825,80-129-40,3 3-16,3-2-16,3-1 0,3 0 0,0 6-64,0-3-96,0-8-440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1111 29494,'0'0'1363,"-3"-6"-1349,0-2-2,1 6 6,1 0 0,0-1 1,0 0-1,0 1 0,0-1 0,1 1 0,-1-1 0,1 0 0,-1 1 0,1-6 1,0 7 497,1-1-512,0-1 1,1 1 0,-1-1-1,1 1 1,0-1-1,-1 1 1,1 0-1,0 0 1,0 0 0,1 0-1,-1 0 1,3-1-1,35-22 4,-34 22 2,10-6-7,1 1 1,0 0-1,1 1 0,0 1 1,0 1-1,0 1 0,1 0 1,-1 1-1,34 0 0,121-5 40,289-8 18,-192-3 17,-35 0-4,113-5 9,-259 16-68,122 5 0,34-2 2,-80-21 8,-115 15-12,0 3 0,76-2 0,859 12 166,-932-3-173,0-3 0,53-12 0,104-29 24,48-9-9,-101 36-21,-84 11 0,0-2 0,135-38 0,-122 22 5,0 3 1,138-15-1,-57 14-1,171-16 8,-233 30-12,521-25 8,-77 47-8,-3-6 7,-223-40-6,-99 6-1,55 15 3,-151 10-1,160-25 1,246-86 1,81-13 0,-49 70-4,-350 39 0,-64 8-12,154 11 0,18 8 12,474-10 23,-735 1-25,-1 4 0,0 2 0,69 17 0,176 70 6,-191-51 19,237 81 12,-275-102-32,1-3 1,131 15-1,366-21-9,-385-14 5,1208 1 33,-888-34-28,-3-39 3,44-4-2,10 31-5,173-21 1,-505 38 22,-217 28-32,0 0 0,25 3 0,-38-1-11,0-1 0,1 1-1,-1 0 1,0-1 0,1 1 0,-1 0-1,0 0 1,0 0 0,0-1-1,0 1 1,0 0 0,0 0-1,0-1 1,0 1 0,0 0 0,0 0-1,0 0 1,0-1 0,-1 1-1,1 0 1,0 0 0,-1 0 0,-9 15-1487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2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29174,'0'0'2394,"0"-6"-2343,1-13-6,1 16-2,7 28 15,1 9-66,143 439 128,-149-456-99,0 1-1,-1 0 0,-1-1 1,0 31-1,-2-48-21,0 1-1,0-1 1,0 0 0,0 1 0,0-1 0,-1 0 0,1 1-1,0-1 1,0 1 0,0-1 0,-1 0 0,1 1 0,0-1-1,-1 0 1,1 0 0,0 1 0,-1-1 0,1 0 0,0 0-1,-1 1 1,1-1 0,0 0 0,-1 0 0,1 0 0,0 0-1,-1 0 1,1 1 0,-1-1 0,1 0 0,0 0 0,-1 0-1,1 0 1,-1 0 0,1 0 0,0 0 0,-1 0 0,1-1-1,-1 1 1,1 0 0,0 0 0,-1 0 0,1 0 0,-1 0-1,1-1 1,0 1 0,-1 0 0,1 0 0,0-1 0,-1 1-1,-1-1-9,0 0 0,0 0-1,0 0 1,1 0-1,-1-1 1,0 1 0,1-1-1,-1 1 1,1-1-1,-1 1 1,1-1 0,-2-2-1,-8-23-397,-16-52-1,12 22-753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13 233 30150,'0'0'1526,"16"-24"-1603,54-74 70,-66 91 8,1 0 0,0 1 0,0 0 1,0 0-1,1 0 0,0 0 0,0 1 0,1 0 0,-1 1 0,1-1 0,0 1 1,0 1-1,11-5 0,-5 3 3,3-1 10,0 1-1,0 0 0,0 1 1,1 1-1,0 1 1,-1 0-1,1 1 1,0 1-1,0 1 1,22 3-1,-33-3-10,0 1 1,0 0-1,0 0 0,0 1 0,-1-1 0,1 1 1,-1 0-1,0 1 0,0-1 0,0 1 0,0 0 1,-1 0-1,1 1 0,-1-1 0,0 1 1,-1 0-1,1 0 0,-1 1 0,0-1 0,0 0 1,0 1-1,-1 0 0,0 0 0,2 8 0,-2-6 4,0 1-1,0-1 1,-1 1-1,-1 0 1,1 0-1,-1 0 1,-1-1-1,1 1 1,-2 0-1,1 0 1,-1-1-1,0 1 1,-1-1-1,0 1 1,0-1-1,-8 13 1,0-5-1,-1-1 0,-1 0 0,0-1 0,-1 0 0,-1-1 0,0 0 0,0-2 0,-1 1 1,-1-2-1,-26 13 0,21-13 0,0-1 0,-1-1 0,0-1 0,-1-1 0,1-1 0,-1-1 0,0-1 0,-27 0 0,30-2-3,16-1-5,-1 1 0,1-1 0,-1 0-1,1-1 1,-1 1 0,1-1 0,-8-2 0,13 3 1,0 0 0,-1 0 1,1 0-1,0 0 0,0 0 1,-1 0-1,1 0 0,0 0 0,-1 0 1,1 0-1,0-1 0,0 1 1,-1 0-1,1 0 0,0 0 1,0 0-1,-1 0 0,1-1 1,0 1-1,0 0 0,0 0 1,-1 0-1,1 0 0,0-1 1,0 1-1,0 0 0,0 0 1,0-1-1,-1 1 0,1 0 1,0 0-1,0-1 0,0 1 1,0 0-1,0 0 0,0-1 1,10-2-36,16 2 39,-10 1 9,0 0-1,-1 2 1,1 0-1,0 1 1,-1 0-1,0 1 1,24 11-1,15 7 14,-1 3-1,92 59 1,18 12-318,-135-82-253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2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62 199 31951,'0'0'-78,"26"-1"44,85-6 55,-104 6-20,0 0 1,-1 0-1,1-1 0,0 0 0,-1 0 1,1-1-1,-1 0 0,0 0 0,0 0 0,0-1 1,0 0-1,-1 0 0,0 0 0,1-1 1,6-7-1,-2 2 0,-8 8 4,7-7 2,0 0-1,-1 0 1,8-12 0,-14 19 7,0 0 0,-1 0 0,1-1 1,-1 1-1,0 0 0,0-1 0,0 1 0,0-1 1,0 1-1,-1-1 0,1 0 0,-1 1 1,1-1-1,-1 0 0,0 1 0,0-1 0,0 0 1,-1 1-1,1-1 0,0 0 0,-3-4 1,3 5-13,-1 1 0,0 0 0,0 0 0,0 0 0,-1 0 0,1 0 0,0 0 0,0 0 0,0 0 0,-1 0 0,1 1 1,0-1-1,-1 0 0,1 1 0,-1-1 0,1 1 0,-1 0 0,1-1 0,-1 1 0,-2 0 0,-37 0 15,26 0-12,14 0-5,-9-1 5,0 1 0,0 0 0,0 1 0,0 0 0,0 1 0,0 0 0,1 0 0,-1 1 1,-15 7-1,4 1-4,0 2 1,-24 18-1,35-23 1,1 0 0,0 0 0,0 1 0,1 0-1,0 1 1,-8 12 0,14-18-3,0-1 0,1 1 0,-1-1 0,1 1 0,0 0 0,0 0 0,0-1 0,1 1 0,-1 0 0,1 0 0,0 0 0,0 0 0,0 0 0,0 0 0,1-1 0,0 1 0,0 0 0,0 0-1,0-1 1,0 1 0,1 0 0,0-1 0,-1 1 0,1-1 0,1 0 0,-1 0 0,0 0 0,1 0 0,4 4 0,7 3 4,1 0-1,1-1 0,0-1 0,0-1 1,0 0-1,1-1 0,0-1 0,23 5 1,-1-4-254,0-1 1,63-1-1,-73-4-787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25 31503,'0'0'752,"-18"13"-716,-54 40-25,69-51-11,0 0 0,0 0 0,0 1 0,0 0 1,1-1-1,-5 7 0,7-9 0,0 1 0,0-1 0,-1 1 0,1-1 0,0 1 0,0-1 0,0 1 0,0 0 0,0-1 0,0 1 0,0-1 0,0 1 0,0 0 0,0-1 0,0 1 0,0-1 0,0 1 0,0 0 0,1 0 0,0 6 0,-1-3 0,0 0 0,1 0 0,0-1-1,-1 1 1,1 0 0,0 0 0,1-1 0,-1 1 0,1-1 0,-1 1 0,1-1-1,0 0 1,3 4 0,0-1 0,0-1-1,0 1 0,1-1 1,0 0-1,0-1 1,8 6-1,1-2-1,-1 0 1,1-2-1,0 0 0,1 0 1,27 5-1,-8-4-15,0-1 1,67 0 0,-91-5 12,-2-1-5,1 0 0,-1-1 0,1 1 0,16-5 0,-23 4 8,1-1-1,-1 1 0,1-1 0,-1 0 0,0 0 0,1 0 0,-1 0 0,0 0 0,-1-1 0,1 0 0,0 1 1,-1-1-1,1 0 0,-1 0 0,3-5 0,-1 0 9,0 1 0,-1-1 0,0-1 0,0 1 0,-1 0-1,0-1 1,0 1 0,0-13 0,-1 3 9,0-1 0,-2 1 0,-2-19 1,3 34-17,-1 1 0,1-1 0,-1 0 0,0 0 0,0 0 0,0 1 0,0-1 0,0 0 0,0 1 0,-1-1 0,1 1 0,-1-1 0,0 1 0,0 0 0,0 0 0,0 0 0,0 0 0,0 0 0,-1 0 0,1 1 0,0-1 0,-1 1 1,0-1-1,1 1 0,-6-2 0,-3 1-20,0-1 0,0 2 0,-1 0 1,1 0-1,-15 1 0,20 0 2,-1 0-16,1 1 1,-1-1-1,1 1 1,-1 1 0,1-1-1,-1 1 1,1 0-1,0 0 1,-7 5 0,-2 1-234,0 2 0,-15 12 0,26-19 171,-33 27-1521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4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27670,'0'0'2048,"56"-53"-1976,-44 50-8,-6-2-64,0 5 0,-3 0-32,0 0-88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4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43 134 27990,'133'-109'1994,"-106"87"-1266,-27 20-632,0 1-17,-25 1 441,20 1-512,0 0 1,0 0-1,0 0 1,1 1 0,-1-1-1,0 1 1,1 0-1,-1 0 1,1 1-1,-1-1 1,1 1 0,0 0-1,0 0 1,0 1-1,1-1 1,-1 1 0,-3 4-1,-5 8 82,0 0-1,-19 35 0,24-40-70,2 0-1,0 0 0,0 0 0,1 1 0,0 0 1,1 0-1,0 0 0,1 0 0,1 0 0,0 1 1,0-1-1,1 0 0,3 19 0,-2-27-18,0 0-1,0-1 0,0 1 1,0 0-1,1 0 1,0-1-1,0 1 0,0-1 1,0 0-1,0 1 1,0-1-1,1 0 0,0 0 1,0-1-1,0 1 1,5 4-1,-1-3 1,-1-1-1,1 1 1,0-1 0,0-1-1,0 1 1,1-1 0,-1 0 0,10 1-1,2-1-16,0-1 1,-1-1-1,1 0 0,0-1 0,0-1 0,19-5 0,-21 2-126,0 0-1,24-12 1,23-14-1014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31167,'0'0'658,"-3"4"-634,2-2-23,-1 0-1,1 1 0,0-1 0,-1 1 1,1-1-1,0 1 0,1-1 0,-1 1 0,0 0 1,1-1-1,-1 1 0,1 0 0,0 0 0,0-1 1,0 1-1,0 0 0,1 0 0,-1-1 0,1 1 1,-1 0-1,1-1 0,0 1 0,0-1 0,0 1 1,3 3-1,14 39 3,-9-21 2,1 0-1,18 29 0,-28-53-5,0 1 0,0-1 0,0 1 1,0-1-1,1 1 0,-1-1 0,0 0 0,0 1 0,1-1 1,-1 1-1,0-1 0,1 0 0,-1 1 0,0-1 1,1 0-1,-1 1 0,0-1 0,1 0 0,-1 1 0,1-1 1,-1 0-1,1 0 0,-1 0 0,1 1 0,-1-1 1,1 0-1,-1 0 0,1 0 0,-1 0 0,1 0 0,0 0-20,0-6-12,0 0-1,1 0 0,-1 0 1,1 0-1,1 0 1,-1 0-1,5-6 0,0-3 8,-7 15 26,2-4-1,0 0-1,-1 0 0,1 1 0,0-1 0,1 1 0,3-6 1,-4 8 5,-1 0 0,1 0 1,0 0-1,-1 0 1,1 0-1,0 0 1,0 1-1,-1-1 1,1 0-1,0 1 0,0 0 1,0-1-1,0 1 1,0 0-1,0 0 1,2 0-1,-2 1 1,-1-1 1,1 1-1,-1-1 1,1 1-1,0 0 0,-1-1 1,1 1-1,-1 0 1,0 0-1,1 0 0,-1 0 1,0 0-1,1 0 0,-1 1 1,0-1-1,0 0 1,0 1-1,1 1 0,18 32 65,-17-29-57,1 1-7,0 0 0,0 0 0,0-1 0,0 1 0,1-1-1,8 8 1,-11-13-9,0 1 0,-1-1 0,1 0 0,0 0 0,-1 0 0,1 0 0,0 0 0,0 0 1,0-1-1,0 1 0,0-1 0,0 1 0,0-1 0,0 0 0,0 1 0,0-1 0,0 0 0,0 0 0,0-1 0,0 1 0,0 0 0,0-1 0,0 1 0,0-1 0,0 0 0,0 1 0,0-1 0,0 0 0,3-3 0,4-3-20,0 0-1,-1-2 1,1 1-1,-2-1 0,1 0 1,9-16-1,15-17-51,-31 41 78,-1 1-1,0 0 1,0 0-1,1-1 1,-1 1-1,0 0 1,0-1-1,1 1 1,-1 0-1,0 0 0,1 0 1,-1-1-1,0 1 1,1 0-1,-1 0 1,0 0-1,1 0 1,-1 0-1,0 0 1,1-1-1,-1 1 1,1 0-1,-1 0 1,0 0-1,1 0 0,-1 0 1,0 1-1,1-1 1,-1 0-1,1 0 1,-1 0-1,0 0 1,1 0-1,-1 0 1,0 1-1,1-1 1,-1 0-1,0 0 0,1 0 1,-1 1-1,0-1 1,0 0-1,1 1 1,-1-1-1,0 0 1,0 0-1,1 1 1,8 17 110,-8-15-89,21 57 188,-13-33-193,1-1-1,1-1 0,16 28 1,-23-48-75,-1 0 1,1 0 0,0-1-1,0 1 1,0-1 0,1 0-1,9 6 1,-2-4-662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30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29726,'0'0'1155,"1"25"-1436,-1 0 302,0 3-2,1 0-1,1-1 1,12 53 0,11 18 84,58 151-1,-77-235-494,0-1 0,1 0-1,1 0 1,0-1 0,14 17-1,-14-21-3645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30759,'0'0'1317,"5"14"-1271,-2-2-45,0 1 3,2 1-1,-1-1 1,1 0 0,1 0-1,0-1 1,1 0 0,11 16-1,-16-26-6,-1-1-1,1 1 0,0 0 1,-1 0-1,1-1 1,0 1-1,0-1 0,0 1 1,0-1-1,0 0 1,0 0-1,1 0 0,-1 0 1,0 0-1,0-1 1,1 1-1,-1-1 0,1 1 1,-1-1-1,0 0 1,1 0-1,-1 0 0,1 0 1,-1 0-1,0-1 1,1 1-1,-1-1 1,0 0-1,1 1 0,-1-1 1,0 0-1,3-2 1,4-3-21,1-1 0,-1 0 1,0 0-1,-1-1 1,12-14-1,2-1-17,-8 10 15,-1 1 1,20-12-1,-28 21 28,0 0 1,0 0-1,0 0 0,0 1 0,1 0 1,-1 0-1,1 0 0,0 1 0,-1 0 1,13-1-1,8 1 66,-19 0-56,0 0-1,0 1 0,0 0 0,0 0 0,0 1 1,0-1-1,0 2 0,0-1 0,0 1 1,9 4-1,-5 1-7,0 0 1,0-1 0,1-1-1,-1 0 1,1 0-1,0-1 1,0 0 0,1-1-1,-1-1 1,23 2 0,-27-4-37,-1 0-1,0 0 1,1-1 0,-1 0 0,0 0 0,0-1 0,0 0 0,0 0 0,0-1 0,0 0 0,-1 0 0,13-8 0,-12 7-137,1 0-1,-1 0 0,1 0 0,0 1 0,0 1 1,1-1-1,-1 1 0,0 1 0,1 0 0,-1 0 0,14 0 1,-17 1 317,0-1 0,-1 0 0,1-1 0,0 1 0,0-1 0,-1 0 0,1 0 1,-1 0-1,1-1 0,-1 0 0,0 1 0,7-8 0,1 0-25,-1-1 0,18-22-1,-26 29-112,10-15 172,-12 18-177,-1 1-1,0 0 1,0-1-1,0 1 1,0 0 0,1 0-1,-1-1 1,0 1-1,0 0 1,0-1-1,0 1 1,0 0-1,0-1 1,0 1-1,0-1 1,0 1-1,0 0 1,0-1 0,0 1-1,0 0 1,-1-1-1,1 1 1,0 0-1,0 0 1,0-1-1,0 1 1,-1 0-1,1-1 1,0 1 0,0 0-1,0 0 1,-1-1-1,1 1 1,0 0-1,0 0 1,-1 0-1,1-1 1,0 1-1,-1 0 1,1 0 0,0 0-1,-1 0 1,1 0-1,0 0 1,-1-1-1,1 1 1,0 0-1,-1 0 1,1 0-1,0 0 1,-1 0 0,1 0-1,0 0 1,-1 1-1,1-1 1,-1 0-1,-11-1-4,1 1 0,-1 0-1,0 1 1,1 0 0,-1 1-1,0 0 1,1 1 0,0 1-1,0-1 1,0 2 0,-11 5-1,14-6 2,0 1 0,0 1 0,0-1 0,1 1 0,-11 12 0,16-16-2,0 0 0,0 0 1,1 1-1,-1-1 0,1 0 0,0 0 0,0 1 0,0-1 0,0 1 0,0-1 0,0 1 0,1 0 1,-1-1-1,1 1 0,0 0 0,0-1 0,0 1 0,0 0 0,0-1 0,1 1 0,-1 0 0,1-1 1,-1 1-1,1-1 0,1 4 0,0-3-1,0 1 0,1-1 0,-1 1 0,1-1 0,-1 0-1,1 0 1,0 0 0,0 0 0,1-1 0,-1 1 0,0-1 0,5 3 0,47 20-29,-50-22 26,12 3-3,0 0 0,1-1 0,-1-1 0,28 3 1,70-3-3415,-74-4-7665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7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31663,'0'0'284,"10"0"-688,74 19 452,-72-16-55,1-1 0,24 2 0,-32-4-1,0 0 0,0 0-1,0-1 1,0 1 0,0-1 0,0 0 0,0-1 0,0 1-1,-1-1 1,7-3 0,-6 2 9,1 0 0,0 1-1,-1-1 1,1 1 0,0 1 0,0-1 0,0 1-1,8-1 1,-11 2 5,0 0-1,0 0 0,0 0 1,0 0-1,0 1 1,0-1-1,0 1 1,0 0-1,0-1 1,0 2-1,0-1 1,0 0-1,0 0 1,-1 1-1,1 0 1,-1 0-1,5 3 0,-2 0-36,0 0 0,0 0-1,1-1 1,-1 0 0,1 0-1,0 0 1,0 0 0,0-1-1,12 4 1,-3-3-714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7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13 149 31799,'0'0'228,"14"12"-382,3 3 152,30 18 0,-42-30-2,0-1-1,-1 0 0,1-1 0,0 1 0,0-1 0,0 0 1,0 0-1,0 0 0,1-1 0,-1 0 0,0 0 0,0 0 1,0 0-1,9-3 0,-8 2 1,0 0 3,-1 0-1,1 0 1,-1-1 0,1 0-1,-1 0 1,1 0-1,-1-1 1,0 0-1,0 0 1,0 0-1,-1-1 1,1 1-1,-1-1 1,0 0-1,0 0 1,7-10-1,-7 8 9,0-1 0,0 1-1,-1-1 1,0 0 0,0-1-1,-1 1 1,1 0 0,-2-1-1,1 1 1,-1-1 0,0 0-1,0-7 1,-2 12 0,1 1 0,0 0 0,-1-1 0,0 1 0,1 0 0,-1 0 0,0 0 0,0 0-1,0-1 1,-1 1 0,1 1 0,0-1 0,-1 0 0,1 0 0,-1 0 0,0 1 0,1-1 0,-1 1 0,0-1 0,0 1 0,0 0 0,0 0 0,0 0 0,0 0 0,-1 0 0,1 0 0,0 0 0,-3 0 0,-7-2 3,0 1 0,-1-1 1,1 2-1,-14-1 0,16 2-8,3-1-12,0 1 1,0-1 0,0 1-1,0 1 1,-1-1 0,1 1-1,0 1 1,0-1 0,0 1-1,0 0 1,1 1 0,-11 4-1,7 0-397,1 0 0,0 0 0,0 1 0,1 0 0,-10 12 0,9-8-8030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7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32127,'0'0'108,"0"27"-117,0 167 34,0-168-11,1-1 0,1 1 0,1 0 0,12 39 0,-13-55-63,2 0-1,-1 0 0,2 0 0,-1-1 0,1 0 0,0 0 0,1 0 0,0-1 0,1 1 0,-1-1 0,2-1 0,-1 0 0,1 0 0,10 7 0,-3-5-1140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8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31903,'0'0'245,"-7"27"-183,-23 87-37,28-108-25,0 1 1,1 0-1,0 0 0,0 0 0,0 0 1,1 1-1,1 8 0,-1-7-2,0-7 0,0-1 0,1 1 1,-1 0-1,0-1 0,0 1 1,1-1-1,-1 1 0,1-1 0,-1 0 1,1 1-1,0-1 0,0 0 0,-1 1 1,1-1-1,0 0 0,0 0 0,0 1 1,0-1-1,0 0 0,1 0 1,-1 0-1,0-1 0,0 1 0,1 0 1,-1 0-1,0-1 0,3 2 0,1-1-12,1 0 0,0 0 0,-1 0 0,1-1 0,10 0 0,-6 0-17,-8 0 27,0-1 1,-1 1 0,1 0-1,0-1 1,0 1 0,-1-1-1,1 1 1,0-1 0,-1 0-1,1 0 1,-1 0-1,1 0 1,-1 0 0,1 0-1,-1 0 1,0 0 0,1-1-1,-1 1 1,0-1 0,0 1-1,0 0 1,0-1-1,0 0 1,-1 1 0,1-1-1,0 0 1,-1 1 0,1-1-1,-1 0 1,1 1 0,-1-4-1,2-7 7,-1 0-1,0 0 1,-1-19-1,0 17-6,0 2 13,1 8 19,-1 1-1,0-1 1,0 1-1,0-1 1,0 1-1,-2-6 1,4 17 58,-1-6-88,-1 0 1,1 0-1,0 0 1,-1-1-1,1 1 1,0 0-1,0 0 1,0-1-1,2 4 1,5 5-57,1 0 0,0-1 1,0 0-1,1 0 1,0-1-1,1 0 0,-1 0 1,2-2-1,-1 1 1,1-1-1,0-1 0,0 0 1,0-1-1,1 0 1,-1-1-1,1 0 0,0-1 1,0 0-1,0-1 1,26-2-1,-10-6-3104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31975,'0'0'255,"5"24"-215,0-2-30,3 21 9,25 70 1,-16-66-16,90 289-5,-104-321-70,-1 1 1,-1 0-1,0 24 1,-1-30-67,0 6-527</inkml:trace>
  <inkml:trace contextRef="#ctx0" brushRef="#br0" timeOffset="1">0 377 31135,'0'0'1176,"176"0"-1304,-120 0 128,4 0 0,-4 0-24,12 0-120,-17-13-368,-13 2-16852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9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24 319 31991,'0'0'368,"15"147"-440,-9-125 72,0-4-8,0-4 8,-3-4-24,2-4-80,-2-1-200</inkml:trace>
  <inkml:trace contextRef="#ctx0" brushRef="#br0" timeOffset="1">0 1 32047,'0'0'168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31847,'0'0'220,"-3"24"-193,-7 77 1,9-93-28,1 0 0,-1 1 0,1-1 0,0 0 0,1 1 1,0-1-1,0 0 0,1 0 0,4 13 0,-4-18-1,0 1 0,0-1 0,1 1 0,-1-1-1,1 0 1,0 0 0,0 0 0,0-1 0,0 1-1,0-1 1,1 1 0,-1-1 0,1 0 0,-1 0-1,1-1 1,4 2 0,-5-1-7,1-1 0,0 1 1,-1-1-1,1 0 0,0-1 1,-1 1-1,1-1 0,0 1 0,0-1 1,0 0-1,-1-1 0,1 1 0,0-1 1,4 0-1,-6 0 5,0 0-1,1 0 1,-1 0-1,0-1 1,0 1 0,0 0-1,0-1 1,0 1-1,0-1 1,-1 0 0,1 0-1,0 0 1,-1 0-1,1 0 1,-1 0 0,0 0-1,0 0 1,0 0-1,0-1 1,0 1 0,1-5-1,0-1 8,0-1 0,0 0 0,-1 0 0,0 0 0,0 0 0,-1 0 0,-1 0 0,1 0 0,-3-11 0,2 16 1,0 0-1,-1 0 1,1 1-1,-1-1 1,0 0-1,0 1 1,0-1-1,0 1 0,0 0 1,-1-1-1,1 1 1,-1 0-1,0 1 1,0-1-1,0 0 1,-1 1-1,1 0 1,0 0-1,-1 0 0,0 0 1,1 0-1,-7-1 1,6 1-5,0 1-1,-1 0 1,1 0 0,0 0 0,-1 0-1,0 1 1,1-1 0,-1 1-1,1 0 1,-1 1 0,1-1 0,-1 1-1,-7 2 1,8-2-39,1 1 0,0 0-1,-1 0 1,1 0 0,0 1 0,0-1-1,1 1 1,-1-1 0,0 1 0,1 0-1,0 0 1,0 0 0,-1 0 0,2 1 0,-1-1-1,-2 6 1,-6 18-898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2:5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32135,'0'0'145,"7"21"-139,20 65-6,-26-84-3,0 1 1,-1-1-1,1 0 1,0 0 0,0 1-1,0-1 1,0 0-1,1 0 1,-1 0 0,0 0-1,1-1 1,-1 1 0,1 0-1,0-1 1,0 1-1,0-1 1,-1 1 0,1-1-1,0 0 1,1 0-1,-1 0 1,0 0 0,0 0-1,0 0 1,1-1 0,-1 1-1,0-1 1,1 1-1,-1-1 1,0 0 0,1 0-1,-1 0 1,0 0-1,1-1 1,-1 1 0,5-2-1,4 1-27,-6 0 25,0-1 0,0 1 0,-1-1-1,1 0 1,0 0 0,-1 0 0,0-1 0,1 1 0,-1-1 0,0 0 0,0 0 0,-1-1-1,1 1 1,4-7 0,-5 6 4,1 0 0,-1 0 0,1 1 0,-1 0 0,1 0 0,0 0 0,0 0 0,0 0 0,0 1 0,1-1 0,-1 1-1,1 1 1,0-1 0,-1 0 0,1 1 0,7-1 0,-3 2 0,-3-1 4,0 1 1,0 0-1,1 0 1,-1 1 0,0 0-1,0 0 1,0 0-1,0 0 1,0 1-1,-1 0 1,1 1-1,0-1 1,5 4-1,2 2-68,-1 1 0,0 1 0,0 0 0,-1 0 0,-1 1 0,1 0 0,-2 1 0,1 0-1,10 19 1,-7 0-2286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0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31991,'0'0'55,"7"29"-212,24 91 211,-29-112-51,0-1 0,1 1 0,-1 0 0,2-1 1,-1 1-1,1-1 0,0 0 0,1 0 0,-1-1 0,1 1 0,1-1 1,-1 0-1,12 9 0,-8-7 0,-5-4-9,0-1 0,0 0 1,0 0-1,0 0 0,1-1 1,-1 1-1,1-1 1,0 0-1,0 0 0,0 0 1,0-1-1,0 0 1,0 0-1,0 0 0,0-1 1,0 0-1,1 0 0,6 0 1,-8-1 2,-1 0 1,0 1-1,0-1 1,0-1-1,0 1 0,0 0 1,0-1-1,0 1 1,0-1-1,0 0 1,-1 0-1,1 0 1,-1 0-1,4-3 0,31-42-45,-22 28 9,-6 7 6,-1 2 17,-1 1-1,1-1 1,1 2-1,11-10 1,-17 15 15,0 1 1,1 0 0,-1 0-1,0 1 1,1-1-1,0 0 1,-1 1-1,1 0 1,0 0-1,-1 0 1,1 1-1,0-1 1,0 1-1,0 0 1,0 0-1,0 0 1,7 2-1,-8-1 7,0 0 0,0 0-1,0 1 1,0-1 0,0 1-1,-1 0 1,1 0-1,0 0 1,-1 0 0,0 0-1,1 1 1,-1-1 0,0 1-1,0 0 1,0-1-1,2 6 1,4 7 53,12 31-1,-16-36-36,3 9 15,-4-10-22,0-1-1,0 0 1,0 0-1,1 0 1,1-1 0,-1 1-1,1-1 1,8 10-1,-11-16-14,-1 0 1,0 0-1,1 0 0,-1 0 1,0 0-1,1 0 0,0 0 0,-1 0 1,1-1-1,-1 1 0,1-1 1,0 1-1,-1-1 0,1 0 0,0 1 1,0-1-1,-1 0 0,1 0 1,0 0-1,2-1 0,-1 0 3,0 0 0,0 0 0,-1 0-1,1 0 1,0-1 0,0 1 0,-1-1 0,1 0-1,-1 0 1,4-3 0,3-5 4,-1 1 1,-1-1-1,1 0 0,7-16 1,2-5-102,-1-1 1,-1-1-1,-2 0 1,-2-1 0,8-38-1,-9 22-832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3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2377,'0'0'27619,"36"1"-27922,115 4 328,-139-5-23,-1-1-1,0 0 1,18-3-1,2-11-2,-17 8-6,-8 3-10,3 0 10,0-1-1,-1 0 1,13-10-1,-19 14 4,0-1 1,0 0-1,0 0 1,-1 0-1,1 0 1,-1 0-1,1 0 1,-1-1-1,1 1 1,-1 0-1,0-1 1,0 1-1,-1-1 1,1 1-1,0-1 1,-1 1-1,1-1 1,-1-3-1,0 3 9,1 0-1,-1 1 1,0-1-1,-1 0 1,1 0 0,0 1-1,-1-1 1,1 0-1,-1 1 1,0-1-1,0 1 1,0-1-1,0 1 1,0-1-1,-1 1 1,1 0-1,-1-1 1,0 1-1,1 0 1,-1 0 0,0 0-1,0 0 1,0 1-1,-1-1 1,1 0-1,0 1 1,-1 0-1,1-1 1,-3 0-1,-12-6 0,-1 1 1,0 1-1,0 0 0,0 2 0,0 0 0,-1 1 0,1 0 0,-1 2 1,-33 1-1,48 0 13,0 0 0,1 1 0,-1-1 0,0 1 1,1 0-1,-1 0 0,1 0 0,-1 0 0,1 1 1,-1-1-1,1 1 0,0 0 0,0 0 0,0 0 1,0 1-1,0-1 0,0 1 0,1-1 0,-1 1 1,1 0-1,0 0 0,0 0 0,0 0 0,0 0 1,0 1-1,1-1 0,0 1 0,-2 5 0,-2 7 35,2-1 0,0 1-1,1 0 1,0 0-1,2 22 1,0-27-50,1 0 0,0 0 0,1 0 0,0 0 0,1-1 1,0 1-1,1-1 0,0 1 0,0-1 0,1 0 0,1-1 0,8 13 0,-4-8 5,1-2 0,0 0 0,1 0 0,0-1 0,1-1 0,0 0 0,25 15 0,-27-20-15,-1 0 1,1 0 0,0-1-1,1-1 1,-1 0 0,1 0 0,17 1-1,-20-3-104,0-1 0,0 1-1,0-2 1,0 1-1,0-2 1,0 1-1,0-1 1,0 0-1,-1-1 1,11-4 0,19-17-1274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31687,'0'0'469,"11"25"-379,0-1-73,6 14 14,24 80-1,-29-76-19,2 0-1,1 0 0,21 38 1,-35-77-15,1 0 1,0-1-1,-1 1 1,1-1-1,0 1 1,0-1 0,0 0-1,1 1 1,-1-1-1,1 0 1,-1 0-1,1-1 1,-1 1 0,1 0-1,0-1 1,0 0-1,0 0 1,0 0-1,0 0 1,0 0-1,0 0 1,0-1 0,0 0-1,0 1 1,1-1-1,-1 0 1,0-1-1,0 1 1,0 0 0,0-1-1,0 0 1,0 0-1,0 0 1,0 0-1,0 0 1,0 0 0,0-1-1,0 0 1,3-3-1,43-31-89,-28 20 17,31-20 0,-45 33 70,-1-1-1,0 1 1,1 0 0,0 1 0,0 0-1,0 0 1,0 0 0,0 1-1,13-1 1,-18 2 8,-1 0 0,1 0 0,-1 0 0,0 0 0,1 1-1,-1-1 1,1 1 0,-1-1 0,0 1 0,0 0 0,1-1 0,-1 1 0,0 0 0,0 0-1,0 0 1,0 0 0,0 0 0,0 0 0,0 0 0,0 0 0,0 0 0,0 0 0,-1 0-1,1 1 1,0-1 0,0 3 0,2 3 18,-1 1-1,0-1 1,1 15-1,-1-11-2,4 54 1,-4-35 30,6 30-1,-6-52-151,0 0 0,0-1 0,0 1 0,1-1 1,0 0-1,1 0 0,0 0 0,8 12 0,0-7-1974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46 32095,'0'0'153,"-4"21"-306,-11 62 58,15-82 88,-1 0 0,1 0 0,0 0 0,0 1 0,0-1 0,0 0 0,0 0 0,0 0 1,1 0-1,-1 0 0,0 0 0,0 0 0,1 0 0,-1 0 0,1 0 0,0 0 0,-1 0 3,0-1 1,1 0-1,-1 0 1,0 0-1,1 0 1,-1 1-1,0-1 1,1 0-1,-1 0 1,0 0-1,1 0 1,-1 0-1,0 0 1,1 0-1,-1 0 1,1 0-1,-1 0 1,0 0-1,1-1 1,-1 1-1,0 0 1,1 0-1,-1 0 1,0 0-1,1 0 1,-1-1 0,0 1-1,1 0 1,16-17-133,-11 9 187,0-1-1,-1 0 0,0 0 1,0 0-1,-1 0 0,0-1 1,-1 0-1,0 1 0,-1-1 0,0 0 1,0-1-1,-1 1 0,-1-17 1,0 26 13,1 3-52,2 3-14,-1 0 0,2 1 0,-1-1 0,0 0 0,1-1 0,0 1 0,0-1 0,0 1 0,9 5 0,3 2-7,27 16 0,-34-24-17,0 0-1,1 0 1,-1-1-1,0 0 0,1-1 1,0 0-1,0 0 1,-1-1-1,1-1 1,0 1-1,0-2 0,14-1 1,-21 2-44,0-1-1,0 1 1,-1-1 0,1 0 0,0 0-1,0 0 1,0 0 0,3-2 0,17-19-1951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29886,'0'0'2393,"89"145"-2521,-68-86 152,-1 2-16,-5 1-8,-6-6 16,-3-6-8,-6-7-8,0-3-24,0-5-80,-6-16-184,-12-9-880</inkml:trace>
  <inkml:trace contextRef="#ctx0" brushRef="#br0" timeOffset="1">0 198 32135,'0'0'144,"196"24"-208,-118-24 64,38-2-24,-21-12-200,-12 4-656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30318,'0'0'1742,"12"16"-1620,-2-4-103,12 17 23,35 59 1,-57-87-43,140 286 72,-136-276-129,-1 0 0,0 0 0,0 1 0,-1-1 0,-1 1 0,0 23 0,-1-15-751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31695,'0'0'384,"217"-65"-832,-158 60-24,-11 0-4393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28398,'0'0'3874,"16"25"-3954,51 74 63,-65-97 14,0 1 1,1-1 0,-1 1-1,0-1 1,1 0 0,-1 0-1,1 0 1,0 0-1,0 0 1,-1-1 0,1 1-1,0-1 1,0 0-1,1 0 1,-1 0 0,0 0-1,0 0 1,0-1 0,1 1-1,-1-1 1,0 0-1,1 0 1,3-1 0,6 1-24,-11 0 22,6 0-11,0 1 1,0-1 0,-1-1 0,1 0-1,8-1 1,-13 1 16,0 0 1,-1 0-1,1 0 0,0-1 0,-1 1 1,1-1-1,-1 0 0,0 1 0,0-1 1,0 0-1,1 0 0,-2 0 1,1-1-1,0 1 0,0 0 0,-1-1 1,2-2-1,1-5 16,0 0 1,0 0 0,-1 0-1,-1-1 1,0 1-1,0-1 1,-1 1-1,0-1 1,-1 0-1,0 0 1,-3-12 0,3 20-16,-1-1 0,0 1 1,0 0-1,0-1 1,0 1-1,-1 0 1,1 0-1,-1 0 1,0 0-1,0 0 1,0 0-1,0 0 0,0 1 1,-1-1-1,1 1 1,-1 0-1,0-1 1,0 1-1,1 0 1,-1 1-1,-1-1 1,1 0-1,0 1 0,-5-2 1,-3 0-3,0 0 0,-1 0 0,1 1 0,-1 0 0,0 1 0,-12 1 0,21-1-2,-1 2 0,1-1 0,0 0 1,-1 1-1,1-1 0,0 1 0,0 0 0,0 0 0,0 0 0,0 1 1,0-1-1,0 1 0,0-1 0,0 1 0,0 0 0,1 0 1,-1 0-1,1 1 0,-3 2 0,2 0-9,0 0 1,0 0-1,0 0 0,1 0 0,-1 0 1,1 1-1,1-1 0,-1 1 0,1-1 1,-1 10-1,1-5-322,0 0 1,0-1-1,1 1 0,1 0 0,0 0 1,3 17-1,12 4-8729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131 182 31367,'0'0'853,"-21"15"-822,-65 46-26,84-59-4,-1 0-1,0 0 1,1 1 0,-1-1-1,1 1 1,-4 5-1,5-8 1,1 1-1,0 0 0,0-1 0,0 1 0,-1-1 0,1 1 0,0-1 0,0 1 0,0 0 1,0-1-1,0 1 0,0-1 0,0 1 0,0 0 0,0-1 0,0 1 0,1-1 1,-1 2-1,1 4-1,0-4-1,-1 1 1,0-1-1,1 0 1,0 0 0,0 1-1,0-1 1,0 0-1,0 0 1,0 0 0,0 0-1,1 0 1,-1 0-1,1 0 1,-1-1 0,1 1-1,0 0 1,0-1 0,-1 1-1,1-1 1,0 0-1,0 0 1,1 0 0,-1 0-1,0 0 1,5 1-1,4 2-21,0-1 0,0 0 0,1 0 0,12 0 0,-14-2 4,0 0 1,0 0 0,0-1-1,1 0 1,-1-1 0,0 0-1,11-3 1,-17 3 13,-1-1 0,1 1 0,0-1 0,-1 0-1,1 0 1,-1-1 0,0 1 0,0 0 0,0-1 0,0 0-1,0 0 1,0 0 0,-1 0 0,1 0 0,-1-1 0,0 1-1,0-1 1,0 1 0,-1-1 0,3-7 0,0-4 9,0-1 1,-1 0-1,-1 1 1,0-1-1,-2-1 0,1 1 1,-2 0-1,-4-23 1,3 30-41,0 1-1,-1 0 1,0-1 0,-1 1 0,0 1 0,0-1 0,-7-10-1,-4-5-368,0-6-1165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32047,'0'0'256,"-21"136"-240,21-82-8,0-1 0,12 1-8,6-1 0,-3-5 0,0-5 0,3-5 0,-3-4 0,2-2-32,13 3-40,-3-11-160,-3-8-592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91 32135,'0'0'276,"-5"24"-279,0 4 2,-3 44 0,8-68 0,0-1 1,1 1-1,-1 0 1,1-1 0,-1 1-1,1-1 1,0 1 0,1-1-1,-1 1 1,1-1-1,-1 0 1,1 0 0,0 0-1,0 0 1,0 0 0,1 0-1,-1 0 1,1-1-1,-1 1 1,1-1 0,0 0-1,0 1 1,4 1 0,1 1-2,0 2-4,1-1-1,0 0 1,1-1-1,-1 0 1,1 0 0,0-1-1,0-1 1,1 1-1,-1-2 1,1 1 0,-1-1-1,1-1 1,0 0-1,14-1 1,-22-1 6,0 1 0,-1-1-1,1 0 1,-1 0 0,0-1 0,1 1 0,-1 0-1,0-1 1,1 1 0,-1-1 0,0 0 0,0 0-1,-1 0 1,1 0 0,0 0 0,-1 0 0,1 0 0,-1-1-1,1 1 1,-1 0 0,0-1 0,0 1 0,1-6-1,3-8 2,0 0 0,3-25-1,-8 40 0,3-15 5,0 0 1,-1-1-1,-1 0 0,-1 1 0,-2-24 0,1 35 0,0 0-1,0 0 0,0 1 1,-1-1-1,1 0 0,-1 1 1,0-1-1,0 1 0,-1 0 1,1-1-1,-1 1 0,0 0 1,0 1-1,-1-1 0,1 1 1,-1-1-1,1 1 0,-1 0 1,0 0-1,0 0 0,-1 1 1,-6-3-1,3 1-4,-1 2 0,-1-1 0,1 1 0,0 0 0,0 1 0,-1 0 0,1 1 0,-18 1 0,23 0-4,0-1 0,0 1 0,0 0 0,0 1-1,0-1 1,0 1 0,0-1 0,0 1 0,1 0 0,-1 1 0,1-1 0,-1 0 0,-4 6 0,-2 2-73,1 0 0,-14 20 0,11-13-129,-19 24-992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23901,'0'0'6008,"-4"26"-4582,-1-2-1373,-4 26 67,-4 78 0,12 53 207,3-148-283,2 0-1,1 0 1,13 46 0,-12-59-38,-3-7-1,1-1 1,0 0-1,10 18 1,-12-28-10,-2-1 146,3-1-777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3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29126,'0'0'650,"3"7"-548,10 24 112,2-1 0,25 39 0,-35-61-201,1 0 0,0 0 0,0 0 0,0-1 0,1 0 0,0-1 0,0 1 0,1-1 0,0-1-1,0 1 1,0-1 0,1-1 0,17 7 0,-21-9-13,0-1 0,0 0 0,0-1 0,0 1 0,0-1 0,0 0 0,0 0 0,0-1 0,0 0 0,0 1 0,-1-1 0,1-1 0,0 1 0,0-1 0,0 0 0,-1 0 0,1 0 0,5-5 0,3-3-8,0-1 1,-1 0-1,0-1 0,12-16 0,-13 16-3,87-116-274,-98 128 218,1-1 0,0 1-1,-1-1 1,1 1 0,-1-1-1,1 1 1,0 0 0,-1-1-1,1 1 1,-1 0-1,1 0 1,0-1 0,0 1-1,-1 0 1,1 0 0,0 0-1,-1 0 1,1 0-1,0 0 1,0 0 0,0 0-1,3 0-1221,2 0-1605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1 306 30775,'0'0'889,"5"-13"-862,17-42-23,-20 50 6,0 0 0,-1 1 1,0-1-1,0 0 0,0 0 0,-1 0 1,1-7-1,-1 9-6,0 1 0,0-1 1,0 1-1,0-1 0,1 1 0,-1 0 0,1-1 1,1-2-1,0 0-7,1 0 1,0 0 0,0 0-1,0 0 1,1 0 0,0 1-1,0 0 1,0-1 0,9-5-1,3-3-38,28-13 0,-15 8-21,-21 14 50,11-8-77,29-14 1,-42 23 106,-1 1-1,0 0 1,1 0 0,-1 1 0,1-1-1,-1 1 1,1 1 0,0-1 0,-1 1-1,1 0 1,7 1 0,-9 0-6,-1 0 0,1 1 1,-1-1-1,0 1 1,1 0-1,-1 0 0,0 0 1,0 1-1,-1-1 0,1 1 1,3 3-1,27 34 124,-22-23-110,0 0-1,-1 0 1,-1 1 0,-1 0 0,-1 1 0,0 0 0,7 33-1,-7-14-3,-2 2-1,1 76 1,-6-115-41,-1-1 0,1 1 1,0-1-1,-1 0 0,1 1 1,0-1-1,-1 1 1,1-1-1,-1 0 0,1 1 1,-1-1-1,1 0 0,-1 0 1,1 1-1,-1-1 1,1 0-1,-1 0 0,1 0 1,-1 0-1,0 0 0,1 0 1,-1 0-1,1 0 1,-1 0-1,1 0 0,-1 0 1,0 0-1,1 0 0,-1 0 1,1 0-1,-1-1 1,-4 1-353,-10 0-1922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30719,'0'0'1343,"0"14"-1297,5 46-19,-4-56-26,1 0 1,-1 1-1,1-1 1,0 0-1,0 0 1,1 0-1,-1 0 1,1 0-1,0 0 1,0-1-1,0 0 1,0 1-1,1-1 1,-1 0-1,1 0 1,0-1-1,0 1 1,6 2-1,3 3 4,-2-1-3,0 0 0,1-1 0,0-1 0,0 0 0,0 0 0,1-1 0,0-1 0,0 0 0,0-1 0,0 0 0,0-1 0,0-1 0,0 0 0,20-2 0,-27 0-2,-1 1 1,0-1 0,1 1 0,-1-2-1,0 1 1,0 0 0,0-1 0,-1 0-1,1 0 1,-1-1 0,1 1 0,-1-1-1,0 0 1,-1 0 0,1 0 0,-1-1-1,6-7 1,-2 0 1,0 0 0,-1 0 0,0 0 0,0-1 0,6-26 0,-10 30 0,0 0-1,0 0 1,-1 0 0,0 0 0,0 0-1,-1 0 1,-1 0 0,1-1 0,-1 1-1,-1 0 1,0 0 0,0 1 0,-1-1-1,0 0 1,0 1 0,-1-1-1,0 1 1,-1 0 0,0 0 0,0 1-1,0 0 1,-9-9 0,10 12 2,0-1 0,-1 1 1,0 0-1,0 0 0,0 1 0,0-1 1,0 1-1,-1 0 0,0 0 0,1 1 0,-1 0 1,0 0-1,0 0 0,-1 1 0,1 0 1,0 0-1,0 0 0,0 1 0,-1 0 1,1 0-1,0 1 0,-1-1 0,1 1 1,0 1-1,0-1 0,0 1 0,0 0 1,0 1-1,1-1 0,-1 1 0,1 0 0,-1 1 1,-8 6-1,0 2-31,1 0 1,0 1-1,1 0 1,-13 17-1,21-24 0,0 1 0,0 0 0,0-1 0,0 1 0,1 1 0,0-1 0,1 0 0,0 1 0,0-1 0,0 1 0,1 0 0,0 8 0,1 5-2086,0-4-6172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6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 30495,'0'0'1499,"-3"25"-1353,-9 79-62,10-91-73,1 0 0,1 0-1,0 0 1,0 0-1,1 1 1,1-1 0,4 15-1,-5-24-9,1-1-1,-1 1 0,1 0 0,0-1 1,0 1-1,0-1 0,0 0 0,1 1 1,-1-1-1,1 0 0,0-1 0,0 1 1,0 0-1,0-1 0,1 0 0,-1 1 0,1-1 1,-1-1-1,1 1 0,0 0 0,-1-1 1,6 1-1,-5-1-5,0 0-1,0 0 1,0-1-1,1 0 1,-1 0 0,0 0-1,0 0 1,0-1-1,1 0 1,-1 0 0,0 0-1,0 0 1,0 0 0,0-1-1,-1 0 1,1 0-1,0 0 1,-1 0 0,1 0-1,-1-1 1,0 0-1,4-3 1,6-7-18,-1-1 1,0 0-1,17-28 0,-17 24 9,-1-1 4,-9 15 12,0 0 1,1 0-1,-1 1 0,1-1 0,4-4 1,-6 8 0,-1 0 1,0 0-1,1 0 1,-1-1-1,1 2 1,-1-1-1,0 0 1,1 0-1,-1 0 1,1 0-1,-1 0 1,0 0-1,1 0 1,-1 0-1,0 1 1,1-1-1,-1 0 1,0 0-1,1 0 1,-1 1-1,0-1 1,1 0-1,-1 1 1,0-1-1,0 0 1,1 0-1,-1 1 1,0-1-1,0 0 1,0 1-1,1-1 1,-1 1-1,0-1 1,0 0-1,0 1 1,0-1-1,0 1 1,32 70 103,15 27-49,-34-76-53,0-1 0,2-1 0,0 0 0,1-1-1,31 27 1,-38-38-3,0 0-1,1-1 1,0 0-1,0 0 0,1-1 1,0-1-1,0 0 1,0-1-1,1 0 1,-1 0-1,1-1 1,0-1-1,19 2 1,-20-3-2,1-1 0,-1 0 0,1-1 0,-1 0 1,17-5-1,-23 4 0,1 0 0,0 0 0,-1-1 0,1 0 0,-1 0 1,0 0-1,0-1 0,0 0 0,-1 0 0,1 0 0,-1 0 0,4-5 0,0-2 1,0 0 0,0 0 0,-1-1 0,-1 0 0,0 0 0,-1-1 0,0 0 0,-1 1 0,4-19 0,-3-1 6,-1 1 1,-1-60-1,-3 79-3,-1-1 0,0 1-1,-1 0 1,-1-1 0,0 1 0,-7-18-1,7 22-3,0 1 0,-1-1 0,0 1 0,-1-1 0,0 1 0,0 1 0,0-1 0,-1 1 0,0 0 0,-10-9 0,14 14-32,0-1 1,0 1-1,0 0 1,0 0-1,0 0 1,0 1-1,0-1 1,0 1-1,0-1 1,0 1-1,0-1 1,-1 1-1,1 0 1,0 0-1,-3 0 1,1 0-188,-5 0-1742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7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32207,'0'0'224,"24"120"-224,-6-69 0,-3 3 8,0-6-8,-1-5 0,-2-3 0,0-6 0,0-4-8,0 5-56,-3-11-104,-3-8-504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31735,'0'0'552,"47"42"-736,-38-34-560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3T09:13:0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0 709 31071,'0'0'857,"21"-7"-738,129-40 4,36-8-73,2 9 1,2 8 0,278-20-1,-161 32-30,292-12 27,70 38-31,-599-3-15,0-2 0,78-16 0,133-42 23,-55 11-4,-166 43-20,0 2 1,100 1-1,-134 8 0,1 1 1,-1 1-1,0 2 0,0 1 1,38 14-1,50 13 6,-71-26-6,88 4 0,45-13 8,-146 1-5,178-18 32,-77 4-32,11 2 4,359-19 24,145-20-22,-329 30-9,94-14 0,-259 10 7,266-8 1,-191 18-7,-29 1-1,211 2 8,-306 7-5,65 0 2,64 5-49,-234-15-608,-11-2-1717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4:52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27294,'0'0'1264,"-5"2"-1117,2-2-131,1 1 1,-1-1 0,1 1-1,0 0 1,-1 0 0,1 0-1,0 1 1,0-1-1,0 0 1,0 1 0,0-1-1,0 1 1,1 0-1,-1 0 1,0-1 0,1 1-1,-1 0 1,1 0 0,0 1-1,0-1 1,-1 0-1,2 0 1,-1 1 0,0-1-1,-1 4 1,-1 9 37,0 1 0,1-1-1,1 1 1,0 0 0,1-1 0,0 1 0,4 20 0,-3-31-46,0 0 0,1 0 0,-1 0-1,1 0 1,0 0 0,0 0 0,1-1 0,-1 1 0,1-1 0,0 0 0,0 1 0,0-1 0,1 0 0,0-1 0,-1 1 0,1-1 0,0 0 0,1 0 0,-1 0 0,1 0 0,-1-1 0,8 4 0,1-1-10,0-1 1,1 0 0,-1 0 0,1-1 0,-1-1-1,1-1 1,19 1 0,-23-2 11,0 0-1,-1 0 1,1-1 0,0 0-1,-1-1 1,17-5 0,-23 5 2,1 1-1,-1-1 1,0 0 0,0 0 0,0 0 0,-1 0 0,1-1 0,0 1 0,-1-1 0,1 0 0,-1 1 0,0-1 0,0 0 0,0 0 0,-1-1 0,1 1 0,-1 0 0,1-1 0,-1 1 0,0 0 0,1-6 0,-1 3 14,0 1 0,0-1 1,0 1-1,-1-1 0,0 1 0,0-1 1,0 1-1,-1-1 0,-1-5 0,1 8-1,0-1 0,0 2 0,0-1 0,-1 0 0,0 0 0,1 0 0,-1 1 0,0-1 0,0 1 0,-1-1 0,1 1 0,0 0 0,-1 0 0,1 0 0,-1 0 0,-5-3 0,-14-5-22,-1 0 1,1 2 0,-1 1 0,-1 0 0,0 2 0,1 0 0,-2 2 0,1 1-1,-35 1 1,57 1-25,0 0 0,0 1 0,-1-1 0,1 1 0,0 0 1,0-1-1,0 1 0,0 0 0,0 0 0,0 0 0,0 1 0,0-1 0,1 0 0,-1 1 0,0-1 0,1 1 0,-1-1 0,1 1 0,-1 0 0,1 0 0,0 0 0,0 0 0,0 0 0,0 0 0,-1 4 0,-3 3-134,-20 39-1349,2 4-1844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4:5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22909,'0'0'6604,"-3"0"-6485,-12 2-103,15-1-16,-1-1 1,1 1 0,-1-1-1,1 1 1,0-1-1,-1 1 1,1-1 0,0 1-1,0-1 1,-1 1 0,1 0-1,0-1 1,0 1-1,0-1 1,0 1 0,-1 0-1,1-1 1,0 1 0,0-1-1,0 1 1,0 0-1,1-1 1,-1 1 0,0 0-1,0 0 1,0 1 8,-1 49 340,0-22-237,1 0 0,4 33 0,-3-56-118,1-1 0,-1 1 0,1-1 0,0 0 0,0 1-1,1-1 1,-1 0 0,1 0 0,0-1 0,1 1-1,-1-1 1,1 1 0,0-1 0,0 0 0,0 0-1,1-1 1,-1 0 0,1 1 0,0-1 0,0-1-1,0 1 1,9 3 0,-1-2-89,0 1 0,1-2 0,0 0 0,-1-1 1,1 0-1,0-1 0,24-1 0,-25 0-188,0-2 0,24-4-1,25-17-1685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4:5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30583,'0'0'440,"-18"11"-610,-55 41 186,71-51-16,0 0-1,1 0 1,-1 0 0,1 1-1,-1-1 1,1 0-1,0 1 1,0-1-1,-1 1 1,1 0-1,0-1 1,0 1 0,0 0-1,1 0 1,-1-1-1,0 1 1,1 0-1,-1 0 1,1 0 0,0 0-1,-1 0 1,1 0-1,0 0 1,0 0-1,0 0 1,1 3-1,0 4-1,-2-1 3,1-1 0,0 0 0,1 1 0,0-1 1,0 0-1,1 1 0,-1-1 0,1 0 0,1 0 1,0 0-1,0 0 0,0-1 0,1 1 0,0-1 1,0 0-1,0 0 0,1 0 0,9 9 0,-6-8-28,1 0 0,-1 0-1,2 0 1,-1-1-1,1-1 1,-1 0 0,2 0-1,-1-1 1,20 6 0,-15-7-14,0 0 0,0-1 0,0 0 1,1-2-1,-1 0 0,26-3 0,-37 3 43,0-1-1,1-1 0,-1 1 0,0-1 0,0 1 0,0-1 0,0 0 0,0-1 0,0 1 0,-1-1 0,1 1 0,-1-1 0,1 0 0,-1-1 0,0 1 0,0 0 0,-1-1 0,5-7 0,-4 6 21,0-1 1,-1 1-1,1 0 0,-1-1 1,0 0-1,-1 0 0,0 1 1,1-1-1,-2 0 0,1 0 1,-1 0-1,0 0 1,0 0-1,-2-7 0,2 11-10,-2-1-1,1 1 1,0-1-1,-1 1 1,1 0-1,-1-1 1,1 1 0,-1 0-1,0 0 1,0 0-1,0 0 1,0 0-1,-1 1 1,1-1-1,0 1 1,-1-1-1,1 1 1,-1 0-1,-4-2 1,-2-1 20,-1 1-1,0 0 1,0 1 0,-13-2 0,1 1-160,-41 2 1,53 1 33,1 1 0,0 0 0,0 1 0,0 0 0,1 0 0,-1 1 0,-10 4 0,-11 10-1252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54:5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28166,'0'0'1834,"4"17"-1606,-5 8-167,1-13-44,0 1 0,0 0 0,2 0 0,2 15 0,-3-23-22,1 0-1,0 0 1,0-1-1,0 1 0,1-1 1,-1 1-1,1-1 1,0 0-1,0 0 0,1 0 1,-1 0-1,1 0 1,0-1-1,4 4 0,0-2-31,-1 0-1,1-1 0,0 0 0,0 0 0,1-1 0,-1 0 0,1 0 0,0-1 0,13 2 0,-2-2-27,1-1 1,-1-1-1,23-2 0,-39 2 61,0-1 0,0 0 1,0 1-1,0-2 0,0 1 1,0 0-1,0-1 0,0 0 0,0 0 1,-1 0-1,1 0 0,-1 0 1,1-1-1,-1 0 0,0 0 1,0 1-1,0-2 0,-1 1 1,1 0-1,-1-1 0,1 1 1,-1-1-1,0 1 0,2-7 1,0-2 7,0 0 0,-1-1 1,-1 1-1,0 0 1,0-1-1,-1-24 0,-1 32 14,0 0-1,-1 0 0,1 1 1,-1-1-1,0 0 0,-1 0 1,1 1-1,-1-1 1,0 1-1,0-1 0,0 1 1,-1 0-1,1 0 0,-1 0 1,0 0-1,0 0 0,-1 1 1,1-1-1,-1 1 0,1 0 1,-1 0-1,0 0 0,-1 1 1,1-1-1,0 1 1,-1 0-1,1 0 0,-6-1 1,-8-2-55,0 0 1,-1 1 0,0 1-1,0 1 1,-37 0 0,49 2-254,1 0 1,-1 0-1,1 1 0,0 0 1,-1 0-1,1 0 1,0 1-1,0 0 0,-1 0 1,2 1-1,-1 0 1,-7 4-1,-18 16-8537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054652-E614-4F9E-A8E7-F9A5EE2DA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E82F3C-C85C-468D-92D0-2D1275BD0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37AE57-A4B9-444C-8DCE-BE857883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39C-ECE1-44D3-A276-299E271A147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2E0987-2586-4AC2-8E7A-30071E2A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8A8EFC-AA53-46B5-A5F9-A4304C4B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66B7-A203-495B-A2C9-C5099050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F84541-C826-4554-B3DD-71DB8A4B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EC8CF2E-AB3A-493B-ADBC-8EC828175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CAEC2D-31C6-4727-BA23-8F0681F0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39C-ECE1-44D3-A276-299E271A147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EDFA5F-8128-4977-9973-C0818B60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515C38-AE9A-4F05-B59C-AD5F4069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66B7-A203-495B-A2C9-C5099050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0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E7D4767-490B-4BCF-9A8A-0A2EFB46E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39FD07C-FE33-4135-BE36-C3808DB40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DE249C-CBC2-46E1-8487-D4081D04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39C-ECE1-44D3-A276-299E271A147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6B98E0-BCCA-4C0F-8625-1B977D4E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C14615-EDEC-4591-9E4B-7595BD66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66B7-A203-495B-A2C9-C5099050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0B5611-CC94-4DBB-BE99-12C3CE54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3D04CC-A3E9-49FB-B71D-CFC9112A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DF58B6-3F28-43AC-A403-CDA69FE4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39C-ECE1-44D3-A276-299E271A147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61ED1A-85C2-4CEA-A968-C33DD745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21FE16-5B86-424D-B0FA-397C9B38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66B7-A203-495B-A2C9-C5099050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8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8DE324-7539-49AC-AD16-A1E620C8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6E2935-FA70-4434-AB42-F69EEF83E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C503C3-5461-40D3-94C0-B86B174C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39C-ECE1-44D3-A276-299E271A147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5244FE-4E76-402A-A88F-57AE82F6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546361-6D4B-46F1-8393-A33DEE43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66B7-A203-495B-A2C9-C5099050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7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06214-F74D-408B-B047-73AB460D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FA75CC-B3B2-40BE-AB1A-8CE777AD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625557-C2FA-406B-A706-BF5E60B7C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25EA798-91FF-4DF0-97E8-F03E87A1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39C-ECE1-44D3-A276-299E271A147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2F540F2-1C11-42A7-99D7-71EB6C61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6F77EA7-B5A9-4EAC-A3EA-90F8D999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66B7-A203-495B-A2C9-C5099050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7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2E8757-E1D3-46A2-B48A-127B082A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D1DA4E4-15F6-4C89-AEE1-6DA403330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559F72-99CF-4C77-8289-D3D83B3C6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AC3AEDF-E3C9-4030-AFD2-22A83F872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DE711C2-5B99-44A5-8786-24355BBF2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34E467E-F3C2-400D-AC88-69137C2B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39C-ECE1-44D3-A276-299E271A147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8D98C57-673E-4106-B941-0A8EA442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088CE61-6712-4DDB-AFC1-673E5161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66B7-A203-495B-A2C9-C5099050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4549C1-CA65-4A63-99D5-B2A4DEA3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0DA9738-BB4E-4B4C-BFE3-E3593D86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39C-ECE1-44D3-A276-299E271A147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F92BE25-6820-4EAC-81A0-D065E913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80FD1BE-EC64-46DF-BD2E-685498C7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66B7-A203-495B-A2C9-C5099050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6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4735F0B-1D7D-4D4D-9D4A-18842004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39C-ECE1-44D3-A276-299E271A147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9D566F4-22D7-4FDC-B094-82C02EAB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8B0EC3E-06E3-40BA-92C6-9B12139D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66B7-A203-495B-A2C9-C5099050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E04D62-2D10-486D-A55D-B14D955E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5F77C8-81B3-4BE2-B12F-EF6E4D60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CA5F62D-4797-4CB3-B17E-D0BCD084A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5127D6-741E-4029-916F-06C52F5C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39C-ECE1-44D3-A276-299E271A147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2C91519-9B91-4C75-9E22-ED2C68E2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CBE687-E61A-48FB-9FE4-F3AF6D05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66B7-A203-495B-A2C9-C5099050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8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23B491-1C7F-4B74-9BC7-48FB9EE9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F6057BA-703A-49FA-82D6-0A867DAE0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13CF24-4593-40C2-B812-148020792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E465BE-9A1F-4E1C-8BDB-5199565F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39C-ECE1-44D3-A276-299E271A147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08E6E1A-CDCE-4AD8-BEE1-6D747DA1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44B645B-6B60-4C50-AB66-1AB11FD6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66B7-A203-495B-A2C9-C5099050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7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9679847-9F57-4B31-8CD7-EB1B7D60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913822-98E9-49E8-BE18-267E88696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F8E357-649E-4A35-8DB1-C05C4B2C2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B839C-ECE1-44D3-A276-299E271A147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5A41A7-B17B-46C3-9512-6B8E9C08F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90C6D3-01CB-4D94-9C7E-12C0C6AEE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66B7-A203-495B-A2C9-C5099050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60.png"/><Relationship Id="rId299" Type="http://schemas.openxmlformats.org/officeDocument/2006/relationships/customXml" Target="../ink/ink1128.xml"/><Relationship Id="rId63" Type="http://schemas.openxmlformats.org/officeDocument/2006/relationships/image" Target="../media/image2190.png"/><Relationship Id="rId159" Type="http://schemas.openxmlformats.org/officeDocument/2006/relationships/image" Target="../media/image2670.png"/><Relationship Id="rId324" Type="http://schemas.openxmlformats.org/officeDocument/2006/relationships/image" Target="../media/image995.png"/><Relationship Id="rId366" Type="http://schemas.openxmlformats.org/officeDocument/2006/relationships/image" Target="../media/image1013.png"/><Relationship Id="rId170" Type="http://schemas.openxmlformats.org/officeDocument/2006/relationships/customXml" Target="../ink/ink1063.xml"/><Relationship Id="rId226" Type="http://schemas.openxmlformats.org/officeDocument/2006/relationships/image" Target="../media/image946.png"/><Relationship Id="rId433" Type="http://schemas.openxmlformats.org/officeDocument/2006/relationships/customXml" Target="../ink/ink1195.xml"/><Relationship Id="rId268" Type="http://schemas.openxmlformats.org/officeDocument/2006/relationships/image" Target="../media/image967.png"/><Relationship Id="rId74" Type="http://schemas.openxmlformats.org/officeDocument/2006/relationships/customXml" Target="../ink/ink1015.xml"/><Relationship Id="rId128" Type="http://schemas.openxmlformats.org/officeDocument/2006/relationships/customXml" Target="../ink/ink1042.xml"/><Relationship Id="rId335" Type="http://schemas.openxmlformats.org/officeDocument/2006/relationships/customXml" Target="../ink/ink1146.xml"/><Relationship Id="rId377" Type="http://schemas.openxmlformats.org/officeDocument/2006/relationships/customXml" Target="../ink/ink1167.xml"/><Relationship Id="rId181" Type="http://schemas.openxmlformats.org/officeDocument/2006/relationships/image" Target="../media/image2780.png"/><Relationship Id="rId237" Type="http://schemas.openxmlformats.org/officeDocument/2006/relationships/customXml" Target="../ink/ink1097.xml"/><Relationship Id="rId402" Type="http://schemas.openxmlformats.org/officeDocument/2006/relationships/image" Target="../media/image1031.png"/><Relationship Id="rId279" Type="http://schemas.openxmlformats.org/officeDocument/2006/relationships/customXml" Target="../ink/ink1118.xml"/><Relationship Id="rId444" Type="http://schemas.openxmlformats.org/officeDocument/2006/relationships/image" Target="../media/image1052.png"/><Relationship Id="rId43" Type="http://schemas.openxmlformats.org/officeDocument/2006/relationships/image" Target="../media/image2090.png"/><Relationship Id="rId139" Type="http://schemas.openxmlformats.org/officeDocument/2006/relationships/image" Target="../media/image2570.png"/><Relationship Id="rId290" Type="http://schemas.openxmlformats.org/officeDocument/2006/relationships/image" Target="../media/image978.png"/><Relationship Id="rId304" Type="http://schemas.openxmlformats.org/officeDocument/2006/relationships/image" Target="../media/image985.png"/><Relationship Id="rId346" Type="http://schemas.openxmlformats.org/officeDocument/2006/relationships/image" Target="../media/image103.png"/><Relationship Id="rId388" Type="http://schemas.openxmlformats.org/officeDocument/2006/relationships/image" Target="../media/image1024.png"/><Relationship Id="rId85" Type="http://schemas.openxmlformats.org/officeDocument/2006/relationships/image" Target="../media/image2300.png"/><Relationship Id="rId150" Type="http://schemas.openxmlformats.org/officeDocument/2006/relationships/customXml" Target="../ink/ink1053.xml"/><Relationship Id="rId192" Type="http://schemas.openxmlformats.org/officeDocument/2006/relationships/customXml" Target="../ink/ink1074.xml"/><Relationship Id="rId206" Type="http://schemas.openxmlformats.org/officeDocument/2006/relationships/customXml" Target="../ink/ink1081.xml"/><Relationship Id="rId413" Type="http://schemas.openxmlformats.org/officeDocument/2006/relationships/customXml" Target="../ink/ink1185.xml"/><Relationship Id="rId248" Type="http://schemas.openxmlformats.org/officeDocument/2006/relationships/image" Target="../media/image957.png"/><Relationship Id="rId108" Type="http://schemas.openxmlformats.org/officeDocument/2006/relationships/customXml" Target="../ink/ink1032.xml"/><Relationship Id="rId315" Type="http://schemas.openxmlformats.org/officeDocument/2006/relationships/customXml" Target="../ink/ink1136.xml"/><Relationship Id="rId357" Type="http://schemas.openxmlformats.org/officeDocument/2006/relationships/customXml" Target="../ink/ink1157.xml"/><Relationship Id="rId54" Type="http://schemas.openxmlformats.org/officeDocument/2006/relationships/customXml" Target="../ink/ink1005.xml"/><Relationship Id="rId96" Type="http://schemas.openxmlformats.org/officeDocument/2006/relationships/customXml" Target="../ink/ink1026.xml"/><Relationship Id="rId161" Type="http://schemas.openxmlformats.org/officeDocument/2006/relationships/image" Target="../media/image2680.png"/><Relationship Id="rId217" Type="http://schemas.openxmlformats.org/officeDocument/2006/relationships/image" Target="../media/image943.png"/><Relationship Id="rId399" Type="http://schemas.openxmlformats.org/officeDocument/2006/relationships/customXml" Target="../ink/ink1178.xml"/><Relationship Id="rId259" Type="http://schemas.openxmlformats.org/officeDocument/2006/relationships/customXml" Target="../ink/ink1108.xml"/><Relationship Id="rId424" Type="http://schemas.openxmlformats.org/officeDocument/2006/relationships/image" Target="../media/image1042.png"/><Relationship Id="rId119" Type="http://schemas.openxmlformats.org/officeDocument/2006/relationships/image" Target="../media/image2470.png"/><Relationship Id="rId270" Type="http://schemas.openxmlformats.org/officeDocument/2006/relationships/image" Target="../media/image968.png"/><Relationship Id="rId326" Type="http://schemas.openxmlformats.org/officeDocument/2006/relationships/image" Target="../media/image996.png"/><Relationship Id="rId65" Type="http://schemas.openxmlformats.org/officeDocument/2006/relationships/image" Target="../media/image2200.png"/><Relationship Id="rId130" Type="http://schemas.openxmlformats.org/officeDocument/2006/relationships/customXml" Target="../ink/ink1043.xml"/><Relationship Id="rId368" Type="http://schemas.openxmlformats.org/officeDocument/2006/relationships/image" Target="../media/image1014.png"/><Relationship Id="rId172" Type="http://schemas.openxmlformats.org/officeDocument/2006/relationships/customXml" Target="../ink/ink1064.xml"/><Relationship Id="rId228" Type="http://schemas.openxmlformats.org/officeDocument/2006/relationships/image" Target="../media/image947.png"/><Relationship Id="rId435" Type="http://schemas.openxmlformats.org/officeDocument/2006/relationships/customXml" Target="../ink/ink1196.xml"/><Relationship Id="rId281" Type="http://schemas.openxmlformats.org/officeDocument/2006/relationships/customXml" Target="../ink/ink1119.xml"/><Relationship Id="rId337" Type="http://schemas.openxmlformats.org/officeDocument/2006/relationships/customXml" Target="../ink/ink1147.xml"/><Relationship Id="rId76" Type="http://schemas.openxmlformats.org/officeDocument/2006/relationships/customXml" Target="../ink/ink1016.xml"/><Relationship Id="rId141" Type="http://schemas.openxmlformats.org/officeDocument/2006/relationships/image" Target="../media/image2580.png"/><Relationship Id="rId379" Type="http://schemas.openxmlformats.org/officeDocument/2006/relationships/customXml" Target="../ink/ink1168.xml"/><Relationship Id="rId183" Type="http://schemas.openxmlformats.org/officeDocument/2006/relationships/image" Target="../media/image2790.png"/><Relationship Id="rId239" Type="http://schemas.openxmlformats.org/officeDocument/2006/relationships/customXml" Target="../ink/ink1098.xml"/><Relationship Id="rId390" Type="http://schemas.openxmlformats.org/officeDocument/2006/relationships/image" Target="../media/image1025.png"/><Relationship Id="rId404" Type="http://schemas.openxmlformats.org/officeDocument/2006/relationships/image" Target="../media/image1032.png"/><Relationship Id="rId446" Type="http://schemas.openxmlformats.org/officeDocument/2006/relationships/image" Target="../media/image1053.png"/><Relationship Id="rId250" Type="http://schemas.openxmlformats.org/officeDocument/2006/relationships/image" Target="../media/image958.png"/><Relationship Id="rId292" Type="http://schemas.openxmlformats.org/officeDocument/2006/relationships/image" Target="../media/image979.png"/><Relationship Id="rId306" Type="http://schemas.openxmlformats.org/officeDocument/2006/relationships/image" Target="../media/image986.png"/><Relationship Id="rId45" Type="http://schemas.openxmlformats.org/officeDocument/2006/relationships/image" Target="../media/image2100.png"/><Relationship Id="rId87" Type="http://schemas.openxmlformats.org/officeDocument/2006/relationships/image" Target="../media/image2311.png"/><Relationship Id="rId110" Type="http://schemas.openxmlformats.org/officeDocument/2006/relationships/customXml" Target="../ink/ink1033.xml"/><Relationship Id="rId348" Type="http://schemas.openxmlformats.org/officeDocument/2006/relationships/image" Target="../media/image1004.png"/><Relationship Id="rId152" Type="http://schemas.openxmlformats.org/officeDocument/2006/relationships/customXml" Target="../ink/ink1054.xml"/><Relationship Id="rId194" Type="http://schemas.openxmlformats.org/officeDocument/2006/relationships/customXml" Target="../ink/ink1075.xml"/><Relationship Id="rId208" Type="http://schemas.openxmlformats.org/officeDocument/2006/relationships/customXml" Target="../ink/ink1082.xml"/><Relationship Id="rId415" Type="http://schemas.openxmlformats.org/officeDocument/2006/relationships/customXml" Target="../ink/ink1186.xml"/><Relationship Id="rId261" Type="http://schemas.openxmlformats.org/officeDocument/2006/relationships/customXml" Target="../ink/ink1109.xml"/><Relationship Id="rId56" Type="http://schemas.openxmlformats.org/officeDocument/2006/relationships/customXml" Target="../ink/ink1006.xml"/><Relationship Id="rId317" Type="http://schemas.openxmlformats.org/officeDocument/2006/relationships/customXml" Target="../ink/ink1137.xml"/><Relationship Id="rId359" Type="http://schemas.openxmlformats.org/officeDocument/2006/relationships/customXml" Target="../ink/ink1158.xml"/><Relationship Id="rId98" Type="http://schemas.openxmlformats.org/officeDocument/2006/relationships/customXml" Target="../ink/ink1027.xml"/><Relationship Id="rId121" Type="http://schemas.openxmlformats.org/officeDocument/2006/relationships/image" Target="../media/image2480.png"/><Relationship Id="rId163" Type="http://schemas.openxmlformats.org/officeDocument/2006/relationships/image" Target="../media/image2690.png"/><Relationship Id="rId219" Type="http://schemas.openxmlformats.org/officeDocument/2006/relationships/image" Target="../media/image944.png"/><Relationship Id="rId370" Type="http://schemas.openxmlformats.org/officeDocument/2006/relationships/image" Target="../media/image1015.png"/><Relationship Id="rId426" Type="http://schemas.openxmlformats.org/officeDocument/2006/relationships/image" Target="../media/image1043.png"/><Relationship Id="rId230" Type="http://schemas.openxmlformats.org/officeDocument/2006/relationships/image" Target="../media/image948.png"/><Relationship Id="rId67" Type="http://schemas.openxmlformats.org/officeDocument/2006/relationships/image" Target="../media/image2211.png"/><Relationship Id="rId272" Type="http://schemas.openxmlformats.org/officeDocument/2006/relationships/image" Target="../media/image969.png"/><Relationship Id="rId328" Type="http://schemas.openxmlformats.org/officeDocument/2006/relationships/image" Target="../media/image997.png"/><Relationship Id="rId132" Type="http://schemas.openxmlformats.org/officeDocument/2006/relationships/customXml" Target="../ink/ink1044.xml"/><Relationship Id="rId174" Type="http://schemas.openxmlformats.org/officeDocument/2006/relationships/customXml" Target="../ink/ink1065.xml"/><Relationship Id="rId381" Type="http://schemas.openxmlformats.org/officeDocument/2006/relationships/customXml" Target="../ink/ink1169.xml"/><Relationship Id="rId241" Type="http://schemas.openxmlformats.org/officeDocument/2006/relationships/customXml" Target="../ink/ink1099.xml"/><Relationship Id="rId437" Type="http://schemas.openxmlformats.org/officeDocument/2006/relationships/customXml" Target="../ink/ink1197.xml"/><Relationship Id="rId283" Type="http://schemas.openxmlformats.org/officeDocument/2006/relationships/customXml" Target="../ink/ink1120.xml"/><Relationship Id="rId339" Type="http://schemas.openxmlformats.org/officeDocument/2006/relationships/customXml" Target="../ink/ink1148.xml"/><Relationship Id="rId78" Type="http://schemas.openxmlformats.org/officeDocument/2006/relationships/customXml" Target="../ink/ink1017.xml"/><Relationship Id="rId101" Type="http://schemas.openxmlformats.org/officeDocument/2006/relationships/image" Target="../media/image2380.png"/><Relationship Id="rId143" Type="http://schemas.openxmlformats.org/officeDocument/2006/relationships/image" Target="../media/image2590.png"/><Relationship Id="rId185" Type="http://schemas.openxmlformats.org/officeDocument/2006/relationships/image" Target="../media/image2800.png"/><Relationship Id="rId350" Type="http://schemas.openxmlformats.org/officeDocument/2006/relationships/image" Target="../media/image1005.png"/><Relationship Id="rId406" Type="http://schemas.openxmlformats.org/officeDocument/2006/relationships/image" Target="../media/image1033.png"/><Relationship Id="rId210" Type="http://schemas.openxmlformats.org/officeDocument/2006/relationships/customXml" Target="../ink/ink1083.xml"/><Relationship Id="rId392" Type="http://schemas.openxmlformats.org/officeDocument/2006/relationships/image" Target="../media/image1026.png"/><Relationship Id="rId448" Type="http://schemas.openxmlformats.org/officeDocument/2006/relationships/image" Target="../media/image1054.png"/><Relationship Id="rId252" Type="http://schemas.openxmlformats.org/officeDocument/2006/relationships/image" Target="../media/image959.png"/><Relationship Id="rId294" Type="http://schemas.openxmlformats.org/officeDocument/2006/relationships/image" Target="../media/image980.png"/><Relationship Id="rId308" Type="http://schemas.openxmlformats.org/officeDocument/2006/relationships/image" Target="../media/image987.png"/><Relationship Id="rId47" Type="http://schemas.openxmlformats.org/officeDocument/2006/relationships/image" Target="../media/image2111.png"/><Relationship Id="rId89" Type="http://schemas.openxmlformats.org/officeDocument/2006/relationships/image" Target="../media/image2320.png"/><Relationship Id="rId112" Type="http://schemas.openxmlformats.org/officeDocument/2006/relationships/customXml" Target="../ink/ink1034.xml"/><Relationship Id="rId154" Type="http://schemas.openxmlformats.org/officeDocument/2006/relationships/customXml" Target="../ink/ink1055.xml"/><Relationship Id="rId361" Type="http://schemas.openxmlformats.org/officeDocument/2006/relationships/customXml" Target="../ink/ink1159.xml"/><Relationship Id="rId196" Type="http://schemas.openxmlformats.org/officeDocument/2006/relationships/customXml" Target="../ink/ink1076.xml"/><Relationship Id="rId417" Type="http://schemas.openxmlformats.org/officeDocument/2006/relationships/customXml" Target="../ink/ink1187.xml"/><Relationship Id="rId221" Type="http://schemas.openxmlformats.org/officeDocument/2006/relationships/image" Target="../media/image945.png"/><Relationship Id="rId263" Type="http://schemas.openxmlformats.org/officeDocument/2006/relationships/customXml" Target="../ink/ink1110.xml"/><Relationship Id="rId319" Type="http://schemas.openxmlformats.org/officeDocument/2006/relationships/customXml" Target="../ink/ink1138.xml"/><Relationship Id="rId58" Type="http://schemas.openxmlformats.org/officeDocument/2006/relationships/customXml" Target="../ink/ink1007.xml"/><Relationship Id="rId123" Type="http://schemas.openxmlformats.org/officeDocument/2006/relationships/image" Target="../media/image2490.png"/><Relationship Id="rId330" Type="http://schemas.openxmlformats.org/officeDocument/2006/relationships/image" Target="../media/image998.png"/><Relationship Id="rId165" Type="http://schemas.openxmlformats.org/officeDocument/2006/relationships/image" Target="../media/image2700.png"/><Relationship Id="rId372" Type="http://schemas.openxmlformats.org/officeDocument/2006/relationships/image" Target="../media/image1016.png"/><Relationship Id="rId428" Type="http://schemas.openxmlformats.org/officeDocument/2006/relationships/image" Target="../media/image1044.png"/><Relationship Id="rId232" Type="http://schemas.openxmlformats.org/officeDocument/2006/relationships/image" Target="../media/image949.png"/><Relationship Id="rId274" Type="http://schemas.openxmlformats.org/officeDocument/2006/relationships/image" Target="../media/image970.png"/><Relationship Id="rId69" Type="http://schemas.openxmlformats.org/officeDocument/2006/relationships/image" Target="../media/image2220.png"/><Relationship Id="rId134" Type="http://schemas.openxmlformats.org/officeDocument/2006/relationships/customXml" Target="../ink/ink1045.xml"/><Relationship Id="rId80" Type="http://schemas.openxmlformats.org/officeDocument/2006/relationships/customXml" Target="../ink/ink1018.xml"/><Relationship Id="rId176" Type="http://schemas.openxmlformats.org/officeDocument/2006/relationships/customXml" Target="../ink/ink1066.xml"/><Relationship Id="rId341" Type="http://schemas.openxmlformats.org/officeDocument/2006/relationships/customXml" Target="../ink/ink1149.xml"/><Relationship Id="rId383" Type="http://schemas.openxmlformats.org/officeDocument/2006/relationships/customXml" Target="../ink/ink1170.xml"/><Relationship Id="rId439" Type="http://schemas.openxmlformats.org/officeDocument/2006/relationships/customXml" Target="../ink/ink1198.xml"/><Relationship Id="rId201" Type="http://schemas.openxmlformats.org/officeDocument/2006/relationships/image" Target="../media/image935.png"/><Relationship Id="rId222" Type="http://schemas.openxmlformats.org/officeDocument/2006/relationships/customXml" Target="../ink/ink1089.xml"/><Relationship Id="rId243" Type="http://schemas.openxmlformats.org/officeDocument/2006/relationships/customXml" Target="../ink/ink1100.xml"/><Relationship Id="rId264" Type="http://schemas.openxmlformats.org/officeDocument/2006/relationships/image" Target="../media/image965.png"/><Relationship Id="rId285" Type="http://schemas.openxmlformats.org/officeDocument/2006/relationships/customXml" Target="../ink/ink1121.xml"/><Relationship Id="rId450" Type="http://schemas.openxmlformats.org/officeDocument/2006/relationships/image" Target="../media/image1055.png"/><Relationship Id="rId38" Type="http://schemas.openxmlformats.org/officeDocument/2006/relationships/customXml" Target="../ink/ink997.xml"/><Relationship Id="rId59" Type="http://schemas.openxmlformats.org/officeDocument/2006/relationships/image" Target="../media/image2170.png"/><Relationship Id="rId103" Type="http://schemas.openxmlformats.org/officeDocument/2006/relationships/image" Target="../media/image2390.png"/><Relationship Id="rId124" Type="http://schemas.openxmlformats.org/officeDocument/2006/relationships/customXml" Target="../ink/ink1040.xml"/><Relationship Id="rId310" Type="http://schemas.openxmlformats.org/officeDocument/2006/relationships/image" Target="../media/image988.png"/><Relationship Id="rId70" Type="http://schemas.openxmlformats.org/officeDocument/2006/relationships/customXml" Target="../ink/ink1013.xml"/><Relationship Id="rId91" Type="http://schemas.openxmlformats.org/officeDocument/2006/relationships/image" Target="../media/image2330.png"/><Relationship Id="rId145" Type="http://schemas.openxmlformats.org/officeDocument/2006/relationships/image" Target="../media/image2600.png"/><Relationship Id="rId166" Type="http://schemas.openxmlformats.org/officeDocument/2006/relationships/customXml" Target="../ink/ink1061.xml"/><Relationship Id="rId187" Type="http://schemas.openxmlformats.org/officeDocument/2006/relationships/image" Target="../media/image2811.png"/><Relationship Id="rId331" Type="http://schemas.openxmlformats.org/officeDocument/2006/relationships/customXml" Target="../ink/ink1144.xml"/><Relationship Id="rId352" Type="http://schemas.openxmlformats.org/officeDocument/2006/relationships/image" Target="../media/image1006.png"/><Relationship Id="rId373" Type="http://schemas.openxmlformats.org/officeDocument/2006/relationships/customXml" Target="../ink/ink1165.xml"/><Relationship Id="rId394" Type="http://schemas.openxmlformats.org/officeDocument/2006/relationships/image" Target="../media/image1027.png"/><Relationship Id="rId408" Type="http://schemas.openxmlformats.org/officeDocument/2006/relationships/image" Target="../media/image1034.png"/><Relationship Id="rId429" Type="http://schemas.openxmlformats.org/officeDocument/2006/relationships/customXml" Target="../ink/ink119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84.xml"/><Relationship Id="rId233" Type="http://schemas.openxmlformats.org/officeDocument/2006/relationships/customXml" Target="../ink/ink1095.xml"/><Relationship Id="rId254" Type="http://schemas.openxmlformats.org/officeDocument/2006/relationships/image" Target="../media/image960.png"/><Relationship Id="rId440" Type="http://schemas.openxmlformats.org/officeDocument/2006/relationships/image" Target="../media/image1050.png"/><Relationship Id="rId49" Type="http://schemas.openxmlformats.org/officeDocument/2006/relationships/image" Target="../media/image2120.png"/><Relationship Id="rId114" Type="http://schemas.openxmlformats.org/officeDocument/2006/relationships/customXml" Target="../ink/ink1035.xml"/><Relationship Id="rId275" Type="http://schemas.openxmlformats.org/officeDocument/2006/relationships/customXml" Target="../ink/ink1116.xml"/><Relationship Id="rId296" Type="http://schemas.openxmlformats.org/officeDocument/2006/relationships/image" Target="../media/image981.png"/><Relationship Id="rId300" Type="http://schemas.openxmlformats.org/officeDocument/2006/relationships/image" Target="../media/image983.png"/><Relationship Id="rId60" Type="http://schemas.openxmlformats.org/officeDocument/2006/relationships/customXml" Target="../ink/ink1008.xml"/><Relationship Id="rId81" Type="http://schemas.openxmlformats.org/officeDocument/2006/relationships/image" Target="../media/image2280.png"/><Relationship Id="rId135" Type="http://schemas.openxmlformats.org/officeDocument/2006/relationships/image" Target="../media/image2550.png"/><Relationship Id="rId156" Type="http://schemas.openxmlformats.org/officeDocument/2006/relationships/customXml" Target="../ink/ink1056.xml"/><Relationship Id="rId177" Type="http://schemas.openxmlformats.org/officeDocument/2006/relationships/image" Target="../media/image2760.png"/><Relationship Id="rId198" Type="http://schemas.openxmlformats.org/officeDocument/2006/relationships/customXml" Target="../ink/ink1077.xml"/><Relationship Id="rId321" Type="http://schemas.openxmlformats.org/officeDocument/2006/relationships/customXml" Target="../ink/ink1139.xml"/><Relationship Id="rId342" Type="http://schemas.openxmlformats.org/officeDocument/2006/relationships/image" Target="../media/image373.png"/><Relationship Id="rId363" Type="http://schemas.openxmlformats.org/officeDocument/2006/relationships/customXml" Target="../ink/ink1160.xml"/><Relationship Id="rId384" Type="http://schemas.openxmlformats.org/officeDocument/2006/relationships/image" Target="../media/image1022.png"/><Relationship Id="rId419" Type="http://schemas.openxmlformats.org/officeDocument/2006/relationships/customXml" Target="../ink/ink1188.xml"/><Relationship Id="rId202" Type="http://schemas.openxmlformats.org/officeDocument/2006/relationships/customXml" Target="../ink/ink1079.xml"/><Relationship Id="rId223" Type="http://schemas.openxmlformats.org/officeDocument/2006/relationships/image" Target="../media/image15.png"/><Relationship Id="rId244" Type="http://schemas.openxmlformats.org/officeDocument/2006/relationships/image" Target="../media/image955.png"/><Relationship Id="rId430" Type="http://schemas.openxmlformats.org/officeDocument/2006/relationships/image" Target="../media/image1045.png"/><Relationship Id="rId39" Type="http://schemas.openxmlformats.org/officeDocument/2006/relationships/image" Target="../media/image2070.png"/><Relationship Id="rId265" Type="http://schemas.openxmlformats.org/officeDocument/2006/relationships/customXml" Target="../ink/ink1111.xml"/><Relationship Id="rId286" Type="http://schemas.openxmlformats.org/officeDocument/2006/relationships/image" Target="../media/image976.png"/><Relationship Id="rId451" Type="http://schemas.openxmlformats.org/officeDocument/2006/relationships/customXml" Target="../ink/ink1204.xml"/><Relationship Id="rId50" Type="http://schemas.openxmlformats.org/officeDocument/2006/relationships/customXml" Target="../ink/ink1003.xml"/><Relationship Id="rId104" Type="http://schemas.openxmlformats.org/officeDocument/2006/relationships/customXml" Target="../ink/ink1030.xml"/><Relationship Id="rId125" Type="http://schemas.openxmlformats.org/officeDocument/2006/relationships/image" Target="../media/image2500.png"/><Relationship Id="rId146" Type="http://schemas.openxmlformats.org/officeDocument/2006/relationships/customXml" Target="../ink/ink1051.xml"/><Relationship Id="rId167" Type="http://schemas.openxmlformats.org/officeDocument/2006/relationships/image" Target="../media/image2711.png"/><Relationship Id="rId188" Type="http://schemas.openxmlformats.org/officeDocument/2006/relationships/customXml" Target="../ink/ink1072.xml"/><Relationship Id="rId311" Type="http://schemas.openxmlformats.org/officeDocument/2006/relationships/customXml" Target="../ink/ink1134.xml"/><Relationship Id="rId332" Type="http://schemas.openxmlformats.org/officeDocument/2006/relationships/image" Target="../media/image999.png"/><Relationship Id="rId353" Type="http://schemas.openxmlformats.org/officeDocument/2006/relationships/customXml" Target="../ink/ink1155.xml"/><Relationship Id="rId374" Type="http://schemas.openxmlformats.org/officeDocument/2006/relationships/image" Target="../media/image1017.png"/><Relationship Id="rId395" Type="http://schemas.openxmlformats.org/officeDocument/2006/relationships/customXml" Target="../ink/ink1176.xml"/><Relationship Id="rId409" Type="http://schemas.openxmlformats.org/officeDocument/2006/relationships/customXml" Target="../ink/ink1183.xml"/><Relationship Id="rId71" Type="http://schemas.openxmlformats.org/officeDocument/2006/relationships/image" Target="../media/image2230.png"/><Relationship Id="rId92" Type="http://schemas.openxmlformats.org/officeDocument/2006/relationships/customXml" Target="../ink/ink1024.xml"/><Relationship Id="rId213" Type="http://schemas.openxmlformats.org/officeDocument/2006/relationships/image" Target="../media/image941.png"/><Relationship Id="rId234" Type="http://schemas.openxmlformats.org/officeDocument/2006/relationships/image" Target="../media/image950.png"/><Relationship Id="rId420" Type="http://schemas.openxmlformats.org/officeDocument/2006/relationships/image" Target="../media/image1040.png"/><Relationship Id="rId2" Type="http://schemas.openxmlformats.org/officeDocument/2006/relationships/customXml" Target="../ink/ink996.xml"/><Relationship Id="rId255" Type="http://schemas.openxmlformats.org/officeDocument/2006/relationships/customXml" Target="../ink/ink1106.xml"/><Relationship Id="rId276" Type="http://schemas.openxmlformats.org/officeDocument/2006/relationships/image" Target="../media/image971.png"/><Relationship Id="rId297" Type="http://schemas.openxmlformats.org/officeDocument/2006/relationships/customXml" Target="../ink/ink1127.xml"/><Relationship Id="rId441" Type="http://schemas.openxmlformats.org/officeDocument/2006/relationships/customXml" Target="../ink/ink1199.xml"/><Relationship Id="rId40" Type="http://schemas.openxmlformats.org/officeDocument/2006/relationships/customXml" Target="../ink/ink998.xml"/><Relationship Id="rId115" Type="http://schemas.openxmlformats.org/officeDocument/2006/relationships/image" Target="../media/image2450.png"/><Relationship Id="rId136" Type="http://schemas.openxmlformats.org/officeDocument/2006/relationships/customXml" Target="../ink/ink1046.xml"/><Relationship Id="rId157" Type="http://schemas.openxmlformats.org/officeDocument/2006/relationships/image" Target="../media/image2660.png"/><Relationship Id="rId178" Type="http://schemas.openxmlformats.org/officeDocument/2006/relationships/customXml" Target="../ink/ink1067.xml"/><Relationship Id="rId301" Type="http://schemas.openxmlformats.org/officeDocument/2006/relationships/customXml" Target="../ink/ink1129.xml"/><Relationship Id="rId322" Type="http://schemas.openxmlformats.org/officeDocument/2006/relationships/image" Target="../media/image994.png"/><Relationship Id="rId343" Type="http://schemas.openxmlformats.org/officeDocument/2006/relationships/customXml" Target="../ink/ink1150.xml"/><Relationship Id="rId364" Type="http://schemas.openxmlformats.org/officeDocument/2006/relationships/image" Target="../media/image1012.png"/><Relationship Id="rId61" Type="http://schemas.openxmlformats.org/officeDocument/2006/relationships/image" Target="../media/image2180.png"/><Relationship Id="rId82" Type="http://schemas.openxmlformats.org/officeDocument/2006/relationships/customXml" Target="../ink/ink1019.xml"/><Relationship Id="rId199" Type="http://schemas.openxmlformats.org/officeDocument/2006/relationships/image" Target="../media/image2870.png"/><Relationship Id="rId203" Type="http://schemas.openxmlformats.org/officeDocument/2006/relationships/image" Target="../media/image936.png"/><Relationship Id="rId385" Type="http://schemas.openxmlformats.org/officeDocument/2006/relationships/customXml" Target="../ink/ink1171.xml"/><Relationship Id="rId224" Type="http://schemas.openxmlformats.org/officeDocument/2006/relationships/customXml" Target="../ink/ink1090.xml"/><Relationship Id="rId245" Type="http://schemas.openxmlformats.org/officeDocument/2006/relationships/customXml" Target="../ink/ink1101.xml"/><Relationship Id="rId266" Type="http://schemas.openxmlformats.org/officeDocument/2006/relationships/image" Target="../media/image966.png"/><Relationship Id="rId287" Type="http://schemas.openxmlformats.org/officeDocument/2006/relationships/customXml" Target="../ink/ink1122.xml"/><Relationship Id="rId410" Type="http://schemas.openxmlformats.org/officeDocument/2006/relationships/image" Target="../media/image1035.png"/><Relationship Id="rId431" Type="http://schemas.openxmlformats.org/officeDocument/2006/relationships/customXml" Target="../ink/ink1194.xml"/><Relationship Id="rId452" Type="http://schemas.openxmlformats.org/officeDocument/2006/relationships/image" Target="../media/image1056.png"/><Relationship Id="rId105" Type="http://schemas.openxmlformats.org/officeDocument/2006/relationships/image" Target="../media/image2400.png"/><Relationship Id="rId126" Type="http://schemas.openxmlformats.org/officeDocument/2006/relationships/customXml" Target="../ink/ink1041.xml"/><Relationship Id="rId147" Type="http://schemas.openxmlformats.org/officeDocument/2006/relationships/image" Target="../media/image2611.png"/><Relationship Id="rId168" Type="http://schemas.openxmlformats.org/officeDocument/2006/relationships/customXml" Target="../ink/ink1062.xml"/><Relationship Id="rId312" Type="http://schemas.openxmlformats.org/officeDocument/2006/relationships/image" Target="../media/image989.png"/><Relationship Id="rId333" Type="http://schemas.openxmlformats.org/officeDocument/2006/relationships/customXml" Target="../ink/ink1145.xml"/><Relationship Id="rId354" Type="http://schemas.openxmlformats.org/officeDocument/2006/relationships/image" Target="../media/image1007.png"/><Relationship Id="rId51" Type="http://schemas.openxmlformats.org/officeDocument/2006/relationships/image" Target="../media/image2130.png"/><Relationship Id="rId72" Type="http://schemas.openxmlformats.org/officeDocument/2006/relationships/customXml" Target="../ink/ink1014.xml"/><Relationship Id="rId93" Type="http://schemas.openxmlformats.org/officeDocument/2006/relationships/image" Target="../media/image2340.png"/><Relationship Id="rId189" Type="http://schemas.openxmlformats.org/officeDocument/2006/relationships/image" Target="../media/image2820.png"/><Relationship Id="rId375" Type="http://schemas.openxmlformats.org/officeDocument/2006/relationships/customXml" Target="../ink/ink1166.xml"/><Relationship Id="rId396" Type="http://schemas.openxmlformats.org/officeDocument/2006/relationships/image" Target="../media/image1028.png"/><Relationship Id="rId214" Type="http://schemas.openxmlformats.org/officeDocument/2006/relationships/customXml" Target="../ink/ink1085.xml"/><Relationship Id="rId235" Type="http://schemas.openxmlformats.org/officeDocument/2006/relationships/customXml" Target="../ink/ink1096.xml"/><Relationship Id="rId256" Type="http://schemas.openxmlformats.org/officeDocument/2006/relationships/image" Target="../media/image961.png"/><Relationship Id="rId277" Type="http://schemas.openxmlformats.org/officeDocument/2006/relationships/customXml" Target="../ink/ink1117.xml"/><Relationship Id="rId298" Type="http://schemas.openxmlformats.org/officeDocument/2006/relationships/image" Target="../media/image982.png"/><Relationship Id="rId400" Type="http://schemas.openxmlformats.org/officeDocument/2006/relationships/image" Target="../media/image1030.png"/><Relationship Id="rId421" Type="http://schemas.openxmlformats.org/officeDocument/2006/relationships/customXml" Target="../ink/ink1189.xml"/><Relationship Id="rId442" Type="http://schemas.openxmlformats.org/officeDocument/2006/relationships/image" Target="../media/image1051.png"/><Relationship Id="rId116" Type="http://schemas.openxmlformats.org/officeDocument/2006/relationships/customXml" Target="../ink/ink1036.xml"/><Relationship Id="rId137" Type="http://schemas.openxmlformats.org/officeDocument/2006/relationships/image" Target="../media/image2560.png"/><Relationship Id="rId158" Type="http://schemas.openxmlformats.org/officeDocument/2006/relationships/customXml" Target="../ink/ink1057.xml"/><Relationship Id="rId302" Type="http://schemas.openxmlformats.org/officeDocument/2006/relationships/image" Target="../media/image984.png"/><Relationship Id="rId323" Type="http://schemas.openxmlformats.org/officeDocument/2006/relationships/customXml" Target="../ink/ink1140.xml"/><Relationship Id="rId344" Type="http://schemas.openxmlformats.org/officeDocument/2006/relationships/image" Target="../media/image1003.png"/><Relationship Id="rId41" Type="http://schemas.openxmlformats.org/officeDocument/2006/relationships/image" Target="../media/image2080.png"/><Relationship Id="rId62" Type="http://schemas.openxmlformats.org/officeDocument/2006/relationships/customXml" Target="../ink/ink1009.xml"/><Relationship Id="rId83" Type="http://schemas.openxmlformats.org/officeDocument/2006/relationships/image" Target="../media/image2290.png"/><Relationship Id="rId179" Type="http://schemas.openxmlformats.org/officeDocument/2006/relationships/image" Target="../media/image2770.png"/><Relationship Id="rId365" Type="http://schemas.openxmlformats.org/officeDocument/2006/relationships/customXml" Target="../ink/ink1161.xml"/><Relationship Id="rId386" Type="http://schemas.openxmlformats.org/officeDocument/2006/relationships/image" Target="../media/image1023.png"/><Relationship Id="rId190" Type="http://schemas.openxmlformats.org/officeDocument/2006/relationships/customXml" Target="../ink/ink1073.xml"/><Relationship Id="rId204" Type="http://schemas.openxmlformats.org/officeDocument/2006/relationships/customXml" Target="../ink/ink1080.xml"/><Relationship Id="rId225" Type="http://schemas.openxmlformats.org/officeDocument/2006/relationships/customXml" Target="../ink/ink1091.xml"/><Relationship Id="rId246" Type="http://schemas.openxmlformats.org/officeDocument/2006/relationships/image" Target="../media/image956.png"/><Relationship Id="rId267" Type="http://schemas.openxmlformats.org/officeDocument/2006/relationships/customXml" Target="../ink/ink1112.xml"/><Relationship Id="rId288" Type="http://schemas.openxmlformats.org/officeDocument/2006/relationships/image" Target="../media/image977.png"/><Relationship Id="rId411" Type="http://schemas.openxmlformats.org/officeDocument/2006/relationships/customXml" Target="../ink/ink1184.xml"/><Relationship Id="rId432" Type="http://schemas.openxmlformats.org/officeDocument/2006/relationships/image" Target="../media/image1046.png"/><Relationship Id="rId106" Type="http://schemas.openxmlformats.org/officeDocument/2006/relationships/customXml" Target="../ink/ink1031.xml"/><Relationship Id="rId127" Type="http://schemas.openxmlformats.org/officeDocument/2006/relationships/image" Target="../media/image2511.png"/><Relationship Id="rId313" Type="http://schemas.openxmlformats.org/officeDocument/2006/relationships/customXml" Target="../ink/ink1135.xml"/><Relationship Id="rId52" Type="http://schemas.openxmlformats.org/officeDocument/2006/relationships/customXml" Target="../ink/ink1004.xml"/><Relationship Id="rId73" Type="http://schemas.openxmlformats.org/officeDocument/2006/relationships/image" Target="../media/image2240.png"/><Relationship Id="rId94" Type="http://schemas.openxmlformats.org/officeDocument/2006/relationships/customXml" Target="../ink/ink1025.xml"/><Relationship Id="rId148" Type="http://schemas.openxmlformats.org/officeDocument/2006/relationships/customXml" Target="../ink/ink1052.xml"/><Relationship Id="rId169" Type="http://schemas.openxmlformats.org/officeDocument/2006/relationships/image" Target="../media/image2720.png"/><Relationship Id="rId334" Type="http://schemas.openxmlformats.org/officeDocument/2006/relationships/image" Target="../media/image1000.png"/><Relationship Id="rId355" Type="http://schemas.openxmlformats.org/officeDocument/2006/relationships/customXml" Target="../ink/ink1156.xml"/><Relationship Id="rId376" Type="http://schemas.openxmlformats.org/officeDocument/2006/relationships/image" Target="../media/image1018.png"/><Relationship Id="rId397" Type="http://schemas.openxmlformats.org/officeDocument/2006/relationships/customXml" Target="../ink/ink1177.xml"/><Relationship Id="rId180" Type="http://schemas.openxmlformats.org/officeDocument/2006/relationships/customXml" Target="../ink/ink1068.xml"/><Relationship Id="rId215" Type="http://schemas.openxmlformats.org/officeDocument/2006/relationships/image" Target="../media/image942.png"/><Relationship Id="rId236" Type="http://schemas.openxmlformats.org/officeDocument/2006/relationships/image" Target="../media/image951.png"/><Relationship Id="rId257" Type="http://schemas.openxmlformats.org/officeDocument/2006/relationships/customXml" Target="../ink/ink1107.xml"/><Relationship Id="rId278" Type="http://schemas.openxmlformats.org/officeDocument/2006/relationships/image" Target="../media/image972.png"/><Relationship Id="rId401" Type="http://schemas.openxmlformats.org/officeDocument/2006/relationships/customXml" Target="../ink/ink1179.xml"/><Relationship Id="rId422" Type="http://schemas.openxmlformats.org/officeDocument/2006/relationships/image" Target="../media/image1041.png"/><Relationship Id="rId443" Type="http://schemas.openxmlformats.org/officeDocument/2006/relationships/customXml" Target="../ink/ink1200.xml"/><Relationship Id="rId303" Type="http://schemas.openxmlformats.org/officeDocument/2006/relationships/customXml" Target="../ink/ink1130.xml"/><Relationship Id="rId42" Type="http://schemas.openxmlformats.org/officeDocument/2006/relationships/customXml" Target="../ink/ink999.xml"/><Relationship Id="rId84" Type="http://schemas.openxmlformats.org/officeDocument/2006/relationships/customXml" Target="../ink/ink1020.xml"/><Relationship Id="rId138" Type="http://schemas.openxmlformats.org/officeDocument/2006/relationships/customXml" Target="../ink/ink1047.xml"/><Relationship Id="rId345" Type="http://schemas.openxmlformats.org/officeDocument/2006/relationships/customXml" Target="../ink/ink1151.xml"/><Relationship Id="rId387" Type="http://schemas.openxmlformats.org/officeDocument/2006/relationships/customXml" Target="../ink/ink1172.xml"/><Relationship Id="rId191" Type="http://schemas.openxmlformats.org/officeDocument/2006/relationships/image" Target="../media/image2830.png"/><Relationship Id="rId205" Type="http://schemas.openxmlformats.org/officeDocument/2006/relationships/image" Target="../media/image937.png"/><Relationship Id="rId247" Type="http://schemas.openxmlformats.org/officeDocument/2006/relationships/customXml" Target="../ink/ink1102.xml"/><Relationship Id="rId412" Type="http://schemas.openxmlformats.org/officeDocument/2006/relationships/image" Target="../media/image1036.png"/><Relationship Id="rId107" Type="http://schemas.openxmlformats.org/officeDocument/2006/relationships/image" Target="../media/image2411.png"/><Relationship Id="rId289" Type="http://schemas.openxmlformats.org/officeDocument/2006/relationships/customXml" Target="../ink/ink1123.xml"/><Relationship Id="rId53" Type="http://schemas.openxmlformats.org/officeDocument/2006/relationships/image" Target="../media/image2140.png"/><Relationship Id="rId149" Type="http://schemas.openxmlformats.org/officeDocument/2006/relationships/image" Target="../media/image2620.png"/><Relationship Id="rId314" Type="http://schemas.openxmlformats.org/officeDocument/2006/relationships/image" Target="../media/image990.png"/><Relationship Id="rId356" Type="http://schemas.openxmlformats.org/officeDocument/2006/relationships/image" Target="../media/image1008.png"/><Relationship Id="rId398" Type="http://schemas.openxmlformats.org/officeDocument/2006/relationships/image" Target="../media/image1029.png"/><Relationship Id="rId95" Type="http://schemas.openxmlformats.org/officeDocument/2006/relationships/image" Target="../media/image2350.png"/><Relationship Id="rId160" Type="http://schemas.openxmlformats.org/officeDocument/2006/relationships/customXml" Target="../ink/ink1058.xml"/><Relationship Id="rId216" Type="http://schemas.openxmlformats.org/officeDocument/2006/relationships/customXml" Target="../ink/ink1086.xml"/><Relationship Id="rId423" Type="http://schemas.openxmlformats.org/officeDocument/2006/relationships/customXml" Target="../ink/ink1190.xml"/><Relationship Id="rId258" Type="http://schemas.openxmlformats.org/officeDocument/2006/relationships/image" Target="../media/image962.png"/><Relationship Id="rId64" Type="http://schemas.openxmlformats.org/officeDocument/2006/relationships/customXml" Target="../ink/ink1010.xml"/><Relationship Id="rId118" Type="http://schemas.openxmlformats.org/officeDocument/2006/relationships/customXml" Target="../ink/ink1037.xml"/><Relationship Id="rId325" Type="http://schemas.openxmlformats.org/officeDocument/2006/relationships/customXml" Target="../ink/ink1141.xml"/><Relationship Id="rId367" Type="http://schemas.openxmlformats.org/officeDocument/2006/relationships/customXml" Target="../ink/ink1162.xml"/><Relationship Id="rId171" Type="http://schemas.openxmlformats.org/officeDocument/2006/relationships/image" Target="../media/image2730.png"/><Relationship Id="rId227" Type="http://schemas.openxmlformats.org/officeDocument/2006/relationships/customXml" Target="../ink/ink1092.xml"/><Relationship Id="rId269" Type="http://schemas.openxmlformats.org/officeDocument/2006/relationships/customXml" Target="../ink/ink1113.xml"/><Relationship Id="rId434" Type="http://schemas.openxmlformats.org/officeDocument/2006/relationships/image" Target="../media/image1047.png"/><Relationship Id="rId129" Type="http://schemas.openxmlformats.org/officeDocument/2006/relationships/image" Target="../media/image2520.png"/><Relationship Id="rId280" Type="http://schemas.openxmlformats.org/officeDocument/2006/relationships/image" Target="../media/image973.png"/><Relationship Id="rId336" Type="http://schemas.openxmlformats.org/officeDocument/2006/relationships/image" Target="../media/image133.png"/><Relationship Id="rId75" Type="http://schemas.openxmlformats.org/officeDocument/2006/relationships/image" Target="../media/image2250.png"/><Relationship Id="rId140" Type="http://schemas.openxmlformats.org/officeDocument/2006/relationships/customXml" Target="../ink/ink1048.xml"/><Relationship Id="rId182" Type="http://schemas.openxmlformats.org/officeDocument/2006/relationships/customXml" Target="../ink/ink1069.xml"/><Relationship Id="rId378" Type="http://schemas.openxmlformats.org/officeDocument/2006/relationships/image" Target="../media/image1019.png"/><Relationship Id="rId403" Type="http://schemas.openxmlformats.org/officeDocument/2006/relationships/customXml" Target="../ink/ink1180.xml"/><Relationship Id="rId238" Type="http://schemas.openxmlformats.org/officeDocument/2006/relationships/image" Target="../media/image952.png"/><Relationship Id="rId445" Type="http://schemas.openxmlformats.org/officeDocument/2006/relationships/customXml" Target="../ink/ink1201.xml"/><Relationship Id="rId291" Type="http://schemas.openxmlformats.org/officeDocument/2006/relationships/customXml" Target="../ink/ink1124.xml"/><Relationship Id="rId305" Type="http://schemas.openxmlformats.org/officeDocument/2006/relationships/customXml" Target="../ink/ink1131.xml"/><Relationship Id="rId347" Type="http://schemas.openxmlformats.org/officeDocument/2006/relationships/customXml" Target="../ink/ink1152.xml"/><Relationship Id="rId44" Type="http://schemas.openxmlformats.org/officeDocument/2006/relationships/customXml" Target="../ink/ink1000.xml"/><Relationship Id="rId86" Type="http://schemas.openxmlformats.org/officeDocument/2006/relationships/customXml" Target="../ink/ink1021.xml"/><Relationship Id="rId151" Type="http://schemas.openxmlformats.org/officeDocument/2006/relationships/image" Target="../media/image2630.png"/><Relationship Id="rId389" Type="http://schemas.openxmlformats.org/officeDocument/2006/relationships/customXml" Target="../ink/ink1173.xml"/><Relationship Id="rId193" Type="http://schemas.openxmlformats.org/officeDocument/2006/relationships/image" Target="../media/image2840.png"/><Relationship Id="rId207" Type="http://schemas.openxmlformats.org/officeDocument/2006/relationships/image" Target="../media/image938.png"/><Relationship Id="rId249" Type="http://schemas.openxmlformats.org/officeDocument/2006/relationships/customXml" Target="../ink/ink1103.xml"/><Relationship Id="rId414" Type="http://schemas.openxmlformats.org/officeDocument/2006/relationships/image" Target="../media/image1037.png"/><Relationship Id="rId109" Type="http://schemas.openxmlformats.org/officeDocument/2006/relationships/image" Target="../media/image2420.png"/><Relationship Id="rId260" Type="http://schemas.openxmlformats.org/officeDocument/2006/relationships/image" Target="../media/image963.png"/><Relationship Id="rId316" Type="http://schemas.openxmlformats.org/officeDocument/2006/relationships/image" Target="../media/image991.png"/><Relationship Id="rId55" Type="http://schemas.openxmlformats.org/officeDocument/2006/relationships/image" Target="../media/image2150.png"/><Relationship Id="rId97" Type="http://schemas.openxmlformats.org/officeDocument/2006/relationships/image" Target="../media/image2360.png"/><Relationship Id="rId120" Type="http://schemas.openxmlformats.org/officeDocument/2006/relationships/customXml" Target="../ink/ink1038.xml"/><Relationship Id="rId358" Type="http://schemas.openxmlformats.org/officeDocument/2006/relationships/image" Target="../media/image1009.png"/><Relationship Id="rId162" Type="http://schemas.openxmlformats.org/officeDocument/2006/relationships/customXml" Target="../ink/ink1059.xml"/><Relationship Id="rId218" Type="http://schemas.openxmlformats.org/officeDocument/2006/relationships/customXml" Target="../ink/ink1087.xml"/><Relationship Id="rId425" Type="http://schemas.openxmlformats.org/officeDocument/2006/relationships/customXml" Target="../ink/ink1191.xml"/><Relationship Id="rId271" Type="http://schemas.openxmlformats.org/officeDocument/2006/relationships/customXml" Target="../ink/ink1114.xml"/><Relationship Id="rId66" Type="http://schemas.openxmlformats.org/officeDocument/2006/relationships/customXml" Target="../ink/ink1011.xml"/><Relationship Id="rId131" Type="http://schemas.openxmlformats.org/officeDocument/2006/relationships/image" Target="../media/image2530.png"/><Relationship Id="rId327" Type="http://schemas.openxmlformats.org/officeDocument/2006/relationships/customXml" Target="../ink/ink1142.xml"/><Relationship Id="rId369" Type="http://schemas.openxmlformats.org/officeDocument/2006/relationships/customXml" Target="../ink/ink1163.xml"/><Relationship Id="rId173" Type="http://schemas.openxmlformats.org/officeDocument/2006/relationships/image" Target="../media/image2740.png"/><Relationship Id="rId229" Type="http://schemas.openxmlformats.org/officeDocument/2006/relationships/customXml" Target="../ink/ink1093.xml"/><Relationship Id="rId380" Type="http://schemas.openxmlformats.org/officeDocument/2006/relationships/image" Target="../media/image1020.png"/><Relationship Id="rId436" Type="http://schemas.openxmlformats.org/officeDocument/2006/relationships/image" Target="../media/image1048.png"/><Relationship Id="rId240" Type="http://schemas.openxmlformats.org/officeDocument/2006/relationships/image" Target="../media/image953.png"/><Relationship Id="rId77" Type="http://schemas.openxmlformats.org/officeDocument/2006/relationships/image" Target="../media/image2260.png"/><Relationship Id="rId100" Type="http://schemas.openxmlformats.org/officeDocument/2006/relationships/customXml" Target="../ink/ink1028.xml"/><Relationship Id="rId282" Type="http://schemas.openxmlformats.org/officeDocument/2006/relationships/image" Target="../media/image974.png"/><Relationship Id="rId338" Type="http://schemas.openxmlformats.org/officeDocument/2006/relationships/image" Target="../media/image1001.png"/><Relationship Id="rId142" Type="http://schemas.openxmlformats.org/officeDocument/2006/relationships/customXml" Target="../ink/ink1049.xml"/><Relationship Id="rId184" Type="http://schemas.openxmlformats.org/officeDocument/2006/relationships/customXml" Target="../ink/ink1070.xml"/><Relationship Id="rId391" Type="http://schemas.openxmlformats.org/officeDocument/2006/relationships/customXml" Target="../ink/ink1174.xml"/><Relationship Id="rId405" Type="http://schemas.openxmlformats.org/officeDocument/2006/relationships/customXml" Target="../ink/ink1181.xml"/><Relationship Id="rId447" Type="http://schemas.openxmlformats.org/officeDocument/2006/relationships/customXml" Target="../ink/ink1202.xml"/><Relationship Id="rId251" Type="http://schemas.openxmlformats.org/officeDocument/2006/relationships/customXml" Target="../ink/ink1104.xml"/><Relationship Id="rId46" Type="http://schemas.openxmlformats.org/officeDocument/2006/relationships/customXml" Target="../ink/ink1001.xml"/><Relationship Id="rId293" Type="http://schemas.openxmlformats.org/officeDocument/2006/relationships/customXml" Target="../ink/ink1125.xml"/><Relationship Id="rId307" Type="http://schemas.openxmlformats.org/officeDocument/2006/relationships/customXml" Target="../ink/ink1132.xml"/><Relationship Id="rId349" Type="http://schemas.openxmlformats.org/officeDocument/2006/relationships/customXml" Target="../ink/ink1153.xml"/><Relationship Id="rId88" Type="http://schemas.openxmlformats.org/officeDocument/2006/relationships/customXml" Target="../ink/ink1022.xml"/><Relationship Id="rId111" Type="http://schemas.openxmlformats.org/officeDocument/2006/relationships/image" Target="../media/image2430.png"/><Relationship Id="rId153" Type="http://schemas.openxmlformats.org/officeDocument/2006/relationships/image" Target="../media/image2640.png"/><Relationship Id="rId195" Type="http://schemas.openxmlformats.org/officeDocument/2006/relationships/image" Target="../media/image2850.png"/><Relationship Id="rId209" Type="http://schemas.openxmlformats.org/officeDocument/2006/relationships/image" Target="../media/image939.png"/><Relationship Id="rId360" Type="http://schemas.openxmlformats.org/officeDocument/2006/relationships/image" Target="../media/image1010.png"/><Relationship Id="rId416" Type="http://schemas.openxmlformats.org/officeDocument/2006/relationships/image" Target="../media/image1038.png"/><Relationship Id="rId220" Type="http://schemas.openxmlformats.org/officeDocument/2006/relationships/customXml" Target="../ink/ink1088.xml"/><Relationship Id="rId57" Type="http://schemas.openxmlformats.org/officeDocument/2006/relationships/image" Target="../media/image2160.png"/><Relationship Id="rId262" Type="http://schemas.openxmlformats.org/officeDocument/2006/relationships/image" Target="../media/image964.png"/><Relationship Id="rId318" Type="http://schemas.openxmlformats.org/officeDocument/2006/relationships/image" Target="../media/image992.png"/><Relationship Id="rId99" Type="http://schemas.openxmlformats.org/officeDocument/2006/relationships/image" Target="../media/image2370.png"/><Relationship Id="rId122" Type="http://schemas.openxmlformats.org/officeDocument/2006/relationships/customXml" Target="../ink/ink1039.xml"/><Relationship Id="rId164" Type="http://schemas.openxmlformats.org/officeDocument/2006/relationships/customXml" Target="../ink/ink1060.xml"/><Relationship Id="rId371" Type="http://schemas.openxmlformats.org/officeDocument/2006/relationships/customXml" Target="../ink/ink1164.xml"/><Relationship Id="rId427" Type="http://schemas.openxmlformats.org/officeDocument/2006/relationships/customXml" Target="../ink/ink1192.xml"/><Relationship Id="rId231" Type="http://schemas.openxmlformats.org/officeDocument/2006/relationships/customXml" Target="../ink/ink1094.xml"/><Relationship Id="rId273" Type="http://schemas.openxmlformats.org/officeDocument/2006/relationships/customXml" Target="../ink/ink1115.xml"/><Relationship Id="rId329" Type="http://schemas.openxmlformats.org/officeDocument/2006/relationships/customXml" Target="../ink/ink1143.xml"/><Relationship Id="rId68" Type="http://schemas.openxmlformats.org/officeDocument/2006/relationships/customXml" Target="../ink/ink1012.xml"/><Relationship Id="rId133" Type="http://schemas.openxmlformats.org/officeDocument/2006/relationships/image" Target="../media/image2540.png"/><Relationship Id="rId175" Type="http://schemas.openxmlformats.org/officeDocument/2006/relationships/image" Target="../media/image2750.png"/><Relationship Id="rId340" Type="http://schemas.openxmlformats.org/officeDocument/2006/relationships/image" Target="../media/image1002.png"/><Relationship Id="rId200" Type="http://schemas.openxmlformats.org/officeDocument/2006/relationships/customXml" Target="../ink/ink1078.xml"/><Relationship Id="rId382" Type="http://schemas.openxmlformats.org/officeDocument/2006/relationships/image" Target="../media/image1021.png"/><Relationship Id="rId438" Type="http://schemas.openxmlformats.org/officeDocument/2006/relationships/image" Target="../media/image1049.png"/><Relationship Id="rId242" Type="http://schemas.openxmlformats.org/officeDocument/2006/relationships/image" Target="../media/image954.png"/><Relationship Id="rId284" Type="http://schemas.openxmlformats.org/officeDocument/2006/relationships/image" Target="../media/image975.png"/><Relationship Id="rId37" Type="http://schemas.openxmlformats.org/officeDocument/2006/relationships/image" Target="../media/image2060.png"/><Relationship Id="rId79" Type="http://schemas.openxmlformats.org/officeDocument/2006/relationships/image" Target="../media/image2270.png"/><Relationship Id="rId102" Type="http://schemas.openxmlformats.org/officeDocument/2006/relationships/customXml" Target="../ink/ink1029.xml"/><Relationship Id="rId144" Type="http://schemas.openxmlformats.org/officeDocument/2006/relationships/customXml" Target="../ink/ink1050.xml"/><Relationship Id="rId90" Type="http://schemas.openxmlformats.org/officeDocument/2006/relationships/customXml" Target="../ink/ink1023.xml"/><Relationship Id="rId186" Type="http://schemas.openxmlformats.org/officeDocument/2006/relationships/customXml" Target="../ink/ink1071.xml"/><Relationship Id="rId351" Type="http://schemas.openxmlformats.org/officeDocument/2006/relationships/customXml" Target="../ink/ink1154.xml"/><Relationship Id="rId393" Type="http://schemas.openxmlformats.org/officeDocument/2006/relationships/customXml" Target="../ink/ink1175.xml"/><Relationship Id="rId407" Type="http://schemas.openxmlformats.org/officeDocument/2006/relationships/customXml" Target="../ink/ink1182.xml"/><Relationship Id="rId449" Type="http://schemas.openxmlformats.org/officeDocument/2006/relationships/customXml" Target="../ink/ink1203.xml"/><Relationship Id="rId211" Type="http://schemas.openxmlformats.org/officeDocument/2006/relationships/image" Target="../media/image940.png"/><Relationship Id="rId253" Type="http://schemas.openxmlformats.org/officeDocument/2006/relationships/customXml" Target="../ink/ink1105.xml"/><Relationship Id="rId295" Type="http://schemas.openxmlformats.org/officeDocument/2006/relationships/customXml" Target="../ink/ink1126.xml"/><Relationship Id="rId309" Type="http://schemas.openxmlformats.org/officeDocument/2006/relationships/customXml" Target="../ink/ink1133.xml"/><Relationship Id="rId48" Type="http://schemas.openxmlformats.org/officeDocument/2006/relationships/customXml" Target="../ink/ink1002.xml"/><Relationship Id="rId113" Type="http://schemas.openxmlformats.org/officeDocument/2006/relationships/image" Target="../media/image2440.png"/><Relationship Id="rId320" Type="http://schemas.openxmlformats.org/officeDocument/2006/relationships/image" Target="../media/image993.png"/><Relationship Id="rId155" Type="http://schemas.openxmlformats.org/officeDocument/2006/relationships/image" Target="../media/image2650.png"/><Relationship Id="rId197" Type="http://schemas.openxmlformats.org/officeDocument/2006/relationships/image" Target="../media/image2860.png"/><Relationship Id="rId362" Type="http://schemas.openxmlformats.org/officeDocument/2006/relationships/image" Target="../media/image1011.png"/><Relationship Id="rId418" Type="http://schemas.openxmlformats.org/officeDocument/2006/relationships/image" Target="../media/image1039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63.xml"/><Relationship Id="rId299" Type="http://schemas.openxmlformats.org/officeDocument/2006/relationships/image" Target="../media/image1202.png"/><Relationship Id="rId21" Type="http://schemas.openxmlformats.org/officeDocument/2006/relationships/image" Target="../media/image1066.png"/><Relationship Id="rId63" Type="http://schemas.openxmlformats.org/officeDocument/2006/relationships/image" Target="../media/image1086.png"/><Relationship Id="rId159" Type="http://schemas.openxmlformats.org/officeDocument/2006/relationships/customXml" Target="../ink/ink1284.xml"/><Relationship Id="rId324" Type="http://schemas.openxmlformats.org/officeDocument/2006/relationships/image" Target="../media/image1214.png"/><Relationship Id="rId366" Type="http://schemas.openxmlformats.org/officeDocument/2006/relationships/customXml" Target="../ink/ink1389.xml"/><Relationship Id="rId170" Type="http://schemas.openxmlformats.org/officeDocument/2006/relationships/image" Target="../media/image1139.png"/><Relationship Id="rId226" Type="http://schemas.openxmlformats.org/officeDocument/2006/relationships/customXml" Target="../ink/ink1318.xml"/><Relationship Id="rId433" Type="http://schemas.openxmlformats.org/officeDocument/2006/relationships/image" Target="../media/image1266.png"/><Relationship Id="rId268" Type="http://schemas.openxmlformats.org/officeDocument/2006/relationships/customXml" Target="../ink/ink1339.xml"/><Relationship Id="rId475" Type="http://schemas.openxmlformats.org/officeDocument/2006/relationships/customXml" Target="../ink/ink1445.xml"/><Relationship Id="rId32" Type="http://schemas.openxmlformats.org/officeDocument/2006/relationships/customXml" Target="../ink/ink1220.xml"/><Relationship Id="rId74" Type="http://schemas.openxmlformats.org/officeDocument/2006/relationships/customXml" Target="../ink/ink1241.xml"/><Relationship Id="rId128" Type="http://schemas.openxmlformats.org/officeDocument/2006/relationships/image" Target="../media/image1118.png"/><Relationship Id="rId335" Type="http://schemas.openxmlformats.org/officeDocument/2006/relationships/image" Target="../media/image1219.png"/><Relationship Id="rId377" Type="http://schemas.openxmlformats.org/officeDocument/2006/relationships/image" Target="../media/image1239.png"/><Relationship Id="rId5" Type="http://schemas.openxmlformats.org/officeDocument/2006/relationships/image" Target="../media/image1058.png"/><Relationship Id="rId181" Type="http://schemas.openxmlformats.org/officeDocument/2006/relationships/image" Target="../media/image1144.png"/><Relationship Id="rId237" Type="http://schemas.openxmlformats.org/officeDocument/2006/relationships/image" Target="../media/image1172.png"/><Relationship Id="rId402" Type="http://schemas.openxmlformats.org/officeDocument/2006/relationships/image" Target="../media/image1251.png"/><Relationship Id="rId279" Type="http://schemas.openxmlformats.org/officeDocument/2006/relationships/image" Target="../media/image348.png"/><Relationship Id="rId444" Type="http://schemas.openxmlformats.org/officeDocument/2006/relationships/customXml" Target="../ink/ink1429.xml"/><Relationship Id="rId486" Type="http://schemas.openxmlformats.org/officeDocument/2006/relationships/image" Target="../media/image1291.png"/><Relationship Id="rId43" Type="http://schemas.openxmlformats.org/officeDocument/2006/relationships/image" Target="../media/image1076.png"/><Relationship Id="rId139" Type="http://schemas.openxmlformats.org/officeDocument/2006/relationships/customXml" Target="../ink/ink1274.xml"/><Relationship Id="rId290" Type="http://schemas.openxmlformats.org/officeDocument/2006/relationships/customXml" Target="../ink/ink1350.xml"/><Relationship Id="rId304" Type="http://schemas.openxmlformats.org/officeDocument/2006/relationships/image" Target="../media/image1204.png"/><Relationship Id="rId346" Type="http://schemas.openxmlformats.org/officeDocument/2006/relationships/customXml" Target="../ink/ink1379.xml"/><Relationship Id="rId388" Type="http://schemas.openxmlformats.org/officeDocument/2006/relationships/customXml" Target="../ink/ink1400.xml"/><Relationship Id="rId85" Type="http://schemas.openxmlformats.org/officeDocument/2006/relationships/customXml" Target="../ink/ink1247.xml"/><Relationship Id="rId150" Type="http://schemas.openxmlformats.org/officeDocument/2006/relationships/image" Target="../media/image1129.png"/><Relationship Id="rId192" Type="http://schemas.openxmlformats.org/officeDocument/2006/relationships/customXml" Target="../ink/ink1301.xml"/><Relationship Id="rId206" Type="http://schemas.openxmlformats.org/officeDocument/2006/relationships/customXml" Target="../ink/ink1308.xml"/><Relationship Id="rId413" Type="http://schemas.openxmlformats.org/officeDocument/2006/relationships/customXml" Target="../ink/ink1413.xml"/><Relationship Id="rId248" Type="http://schemas.openxmlformats.org/officeDocument/2006/relationships/customXml" Target="../ink/ink1329.xml"/><Relationship Id="rId455" Type="http://schemas.openxmlformats.org/officeDocument/2006/relationships/customXml" Target="../ink/ink1435.xml"/><Relationship Id="rId497" Type="http://schemas.openxmlformats.org/officeDocument/2006/relationships/customXml" Target="../ink/ink1456.xml"/><Relationship Id="rId12" Type="http://schemas.openxmlformats.org/officeDocument/2006/relationships/customXml" Target="../ink/ink1210.xml"/><Relationship Id="rId108" Type="http://schemas.openxmlformats.org/officeDocument/2006/relationships/image" Target="../media/image1108.png"/><Relationship Id="rId315" Type="http://schemas.openxmlformats.org/officeDocument/2006/relationships/customXml" Target="../ink/ink1363.xml"/><Relationship Id="rId357" Type="http://schemas.openxmlformats.org/officeDocument/2006/relationships/image" Target="../media/image1230.png"/><Relationship Id="rId54" Type="http://schemas.openxmlformats.org/officeDocument/2006/relationships/customXml" Target="../ink/ink1231.xml"/><Relationship Id="rId96" Type="http://schemas.openxmlformats.org/officeDocument/2006/relationships/image" Target="../media/image1102.png"/><Relationship Id="rId161" Type="http://schemas.openxmlformats.org/officeDocument/2006/relationships/customXml" Target="../ink/ink1285.xml"/><Relationship Id="rId217" Type="http://schemas.openxmlformats.org/officeDocument/2006/relationships/image" Target="../media/image1162.png"/><Relationship Id="rId399" Type="http://schemas.openxmlformats.org/officeDocument/2006/relationships/customXml" Target="../ink/ink1406.xml"/><Relationship Id="rId259" Type="http://schemas.openxmlformats.org/officeDocument/2006/relationships/image" Target="../media/image1183.png"/><Relationship Id="rId424" Type="http://schemas.openxmlformats.org/officeDocument/2006/relationships/customXml" Target="../ink/ink1419.xml"/><Relationship Id="rId466" Type="http://schemas.openxmlformats.org/officeDocument/2006/relationships/image" Target="../media/image1282.png"/><Relationship Id="rId23" Type="http://schemas.openxmlformats.org/officeDocument/2006/relationships/image" Target="../media/image1067.png"/><Relationship Id="rId119" Type="http://schemas.openxmlformats.org/officeDocument/2006/relationships/customXml" Target="../ink/ink1264.xml"/><Relationship Id="rId270" Type="http://schemas.openxmlformats.org/officeDocument/2006/relationships/customXml" Target="../ink/ink1340.xml"/><Relationship Id="rId326" Type="http://schemas.openxmlformats.org/officeDocument/2006/relationships/customXml" Target="../ink/ink1369.xml"/><Relationship Id="rId65" Type="http://schemas.openxmlformats.org/officeDocument/2006/relationships/image" Target="../media/image1087.png"/><Relationship Id="rId130" Type="http://schemas.openxmlformats.org/officeDocument/2006/relationships/image" Target="../media/image1119.png"/><Relationship Id="rId368" Type="http://schemas.openxmlformats.org/officeDocument/2006/relationships/customXml" Target="../ink/ink1390.xml"/><Relationship Id="rId172" Type="http://schemas.openxmlformats.org/officeDocument/2006/relationships/customXml" Target="../ink/ink1291.xml"/><Relationship Id="rId228" Type="http://schemas.openxmlformats.org/officeDocument/2006/relationships/customXml" Target="../ink/ink1319.xml"/><Relationship Id="rId435" Type="http://schemas.openxmlformats.org/officeDocument/2006/relationships/image" Target="../media/image1267.png"/><Relationship Id="rId477" Type="http://schemas.openxmlformats.org/officeDocument/2006/relationships/customXml" Target="../ink/ink1446.xml"/><Relationship Id="rId281" Type="http://schemas.openxmlformats.org/officeDocument/2006/relationships/image" Target="../media/image1193.png"/><Relationship Id="rId337" Type="http://schemas.openxmlformats.org/officeDocument/2006/relationships/image" Target="../media/image1220.png"/><Relationship Id="rId34" Type="http://schemas.openxmlformats.org/officeDocument/2006/relationships/customXml" Target="../ink/ink1221.xml"/><Relationship Id="rId76" Type="http://schemas.openxmlformats.org/officeDocument/2006/relationships/customXml" Target="../ink/ink1242.xml"/><Relationship Id="rId141" Type="http://schemas.openxmlformats.org/officeDocument/2006/relationships/customXml" Target="../ink/ink1275.xml"/><Relationship Id="rId379" Type="http://schemas.openxmlformats.org/officeDocument/2006/relationships/image" Target="../media/image1240.png"/><Relationship Id="rId7" Type="http://schemas.openxmlformats.org/officeDocument/2006/relationships/image" Target="../media/image1059.png"/><Relationship Id="rId183" Type="http://schemas.openxmlformats.org/officeDocument/2006/relationships/image" Target="../media/image1145.png"/><Relationship Id="rId239" Type="http://schemas.openxmlformats.org/officeDocument/2006/relationships/image" Target="../media/image1173.png"/><Relationship Id="rId390" Type="http://schemas.openxmlformats.org/officeDocument/2006/relationships/customXml" Target="../ink/ink1401.xml"/><Relationship Id="rId404" Type="http://schemas.openxmlformats.org/officeDocument/2006/relationships/image" Target="../media/image1252.png"/><Relationship Id="rId446" Type="http://schemas.openxmlformats.org/officeDocument/2006/relationships/customXml" Target="../ink/ink1430.xml"/><Relationship Id="rId250" Type="http://schemas.openxmlformats.org/officeDocument/2006/relationships/customXml" Target="../ink/ink1330.xml"/><Relationship Id="rId292" Type="http://schemas.openxmlformats.org/officeDocument/2006/relationships/customXml" Target="../ink/ink1351.xml"/><Relationship Id="rId306" Type="http://schemas.openxmlformats.org/officeDocument/2006/relationships/image" Target="../media/image1205.png"/><Relationship Id="rId488" Type="http://schemas.openxmlformats.org/officeDocument/2006/relationships/image" Target="../media/image98.png"/><Relationship Id="rId45" Type="http://schemas.openxmlformats.org/officeDocument/2006/relationships/image" Target="../media/image1077.png"/><Relationship Id="rId87" Type="http://schemas.openxmlformats.org/officeDocument/2006/relationships/customXml" Target="../ink/ink1248.xml"/><Relationship Id="rId110" Type="http://schemas.openxmlformats.org/officeDocument/2006/relationships/image" Target="../media/image1109.png"/><Relationship Id="rId348" Type="http://schemas.openxmlformats.org/officeDocument/2006/relationships/customXml" Target="../ink/ink1380.xml"/><Relationship Id="rId152" Type="http://schemas.openxmlformats.org/officeDocument/2006/relationships/image" Target="../media/image1130.png"/><Relationship Id="rId194" Type="http://schemas.openxmlformats.org/officeDocument/2006/relationships/customXml" Target="../ink/ink1302.xml"/><Relationship Id="rId208" Type="http://schemas.openxmlformats.org/officeDocument/2006/relationships/customXml" Target="../ink/ink1309.xml"/><Relationship Id="rId415" Type="http://schemas.openxmlformats.org/officeDocument/2006/relationships/customXml" Target="../ink/ink1414.xml"/><Relationship Id="rId457" Type="http://schemas.openxmlformats.org/officeDocument/2006/relationships/customXml" Target="../ink/ink1436.xml"/><Relationship Id="rId261" Type="http://schemas.openxmlformats.org/officeDocument/2006/relationships/image" Target="../media/image1184.png"/><Relationship Id="rId14" Type="http://schemas.openxmlformats.org/officeDocument/2006/relationships/customXml" Target="../ink/ink1211.xml"/><Relationship Id="rId56" Type="http://schemas.openxmlformats.org/officeDocument/2006/relationships/customXml" Target="../ink/ink1232.xml"/><Relationship Id="rId317" Type="http://schemas.openxmlformats.org/officeDocument/2006/relationships/customXml" Target="../ink/ink1364.xml"/><Relationship Id="rId359" Type="http://schemas.openxmlformats.org/officeDocument/2006/relationships/image" Target="../media/image1231.png"/><Relationship Id="rId98" Type="http://schemas.openxmlformats.org/officeDocument/2006/relationships/image" Target="../media/image1103.png"/><Relationship Id="rId121" Type="http://schemas.openxmlformats.org/officeDocument/2006/relationships/customXml" Target="../ink/ink1265.xml"/><Relationship Id="rId163" Type="http://schemas.openxmlformats.org/officeDocument/2006/relationships/customXml" Target="../ink/ink1286.xml"/><Relationship Id="rId219" Type="http://schemas.openxmlformats.org/officeDocument/2006/relationships/image" Target="../media/image1163.png"/><Relationship Id="rId370" Type="http://schemas.openxmlformats.org/officeDocument/2006/relationships/customXml" Target="../ink/ink1391.xml"/><Relationship Id="rId426" Type="http://schemas.openxmlformats.org/officeDocument/2006/relationships/customXml" Target="../ink/ink1420.xml"/><Relationship Id="rId230" Type="http://schemas.openxmlformats.org/officeDocument/2006/relationships/customXml" Target="../ink/ink1320.xml"/><Relationship Id="rId468" Type="http://schemas.openxmlformats.org/officeDocument/2006/relationships/image" Target="../media/image630.png"/><Relationship Id="rId25" Type="http://schemas.openxmlformats.org/officeDocument/2006/relationships/image" Target="../media/image1068.png"/><Relationship Id="rId67" Type="http://schemas.openxmlformats.org/officeDocument/2006/relationships/image" Target="../media/image1088.png"/><Relationship Id="rId272" Type="http://schemas.openxmlformats.org/officeDocument/2006/relationships/customXml" Target="../ink/ink1341.xml"/><Relationship Id="rId328" Type="http://schemas.openxmlformats.org/officeDocument/2006/relationships/customXml" Target="../ink/ink1370.xml"/><Relationship Id="rId132" Type="http://schemas.openxmlformats.org/officeDocument/2006/relationships/image" Target="../media/image1120.png"/><Relationship Id="rId174" Type="http://schemas.openxmlformats.org/officeDocument/2006/relationships/customXml" Target="../ink/ink1292.xml"/><Relationship Id="rId381" Type="http://schemas.openxmlformats.org/officeDocument/2006/relationships/image" Target="../media/image1241.png"/><Relationship Id="rId241" Type="http://schemas.openxmlformats.org/officeDocument/2006/relationships/image" Target="../media/image1174.png"/><Relationship Id="rId437" Type="http://schemas.openxmlformats.org/officeDocument/2006/relationships/image" Target="../media/image1268.png"/><Relationship Id="rId479" Type="http://schemas.openxmlformats.org/officeDocument/2006/relationships/customXml" Target="../ink/ink1447.xml"/><Relationship Id="rId36" Type="http://schemas.openxmlformats.org/officeDocument/2006/relationships/customXml" Target="../ink/ink1222.xml"/><Relationship Id="rId283" Type="http://schemas.openxmlformats.org/officeDocument/2006/relationships/image" Target="../media/image1194.png"/><Relationship Id="rId339" Type="http://schemas.openxmlformats.org/officeDocument/2006/relationships/image" Target="../media/image1221.png"/><Relationship Id="rId490" Type="http://schemas.openxmlformats.org/officeDocument/2006/relationships/image" Target="../media/image1292.png"/><Relationship Id="rId78" Type="http://schemas.openxmlformats.org/officeDocument/2006/relationships/customXml" Target="../ink/ink1243.xml"/><Relationship Id="rId101" Type="http://schemas.openxmlformats.org/officeDocument/2006/relationships/customXml" Target="../ink/ink1255.xml"/><Relationship Id="rId143" Type="http://schemas.openxmlformats.org/officeDocument/2006/relationships/customXml" Target="../ink/ink1276.xml"/><Relationship Id="rId185" Type="http://schemas.openxmlformats.org/officeDocument/2006/relationships/image" Target="../media/image1146.png"/><Relationship Id="rId350" Type="http://schemas.openxmlformats.org/officeDocument/2006/relationships/customXml" Target="../ink/ink1381.xml"/><Relationship Id="rId406" Type="http://schemas.openxmlformats.org/officeDocument/2006/relationships/image" Target="../media/image1253.png"/><Relationship Id="rId9" Type="http://schemas.openxmlformats.org/officeDocument/2006/relationships/image" Target="../media/image1060.png"/><Relationship Id="rId210" Type="http://schemas.openxmlformats.org/officeDocument/2006/relationships/customXml" Target="../ink/ink1310.xml"/><Relationship Id="rId392" Type="http://schemas.openxmlformats.org/officeDocument/2006/relationships/customXml" Target="../ink/ink1402.xml"/><Relationship Id="rId448" Type="http://schemas.openxmlformats.org/officeDocument/2006/relationships/customXml" Target="../ink/ink1431.xml"/><Relationship Id="rId252" Type="http://schemas.openxmlformats.org/officeDocument/2006/relationships/customXml" Target="../ink/ink1331.xml"/><Relationship Id="rId294" Type="http://schemas.openxmlformats.org/officeDocument/2006/relationships/customXml" Target="../ink/ink1352.xml"/><Relationship Id="rId308" Type="http://schemas.openxmlformats.org/officeDocument/2006/relationships/image" Target="../media/image1206.png"/><Relationship Id="rId47" Type="http://schemas.openxmlformats.org/officeDocument/2006/relationships/image" Target="../media/image1078.png"/><Relationship Id="rId89" Type="http://schemas.openxmlformats.org/officeDocument/2006/relationships/customXml" Target="../ink/ink1249.xml"/><Relationship Id="rId112" Type="http://schemas.openxmlformats.org/officeDocument/2006/relationships/image" Target="../media/image1110.png"/><Relationship Id="rId154" Type="http://schemas.openxmlformats.org/officeDocument/2006/relationships/image" Target="../media/image1131.png"/><Relationship Id="rId361" Type="http://schemas.openxmlformats.org/officeDocument/2006/relationships/image" Target="../media/image1232.png"/><Relationship Id="rId196" Type="http://schemas.openxmlformats.org/officeDocument/2006/relationships/customXml" Target="../ink/ink1303.xml"/><Relationship Id="rId417" Type="http://schemas.openxmlformats.org/officeDocument/2006/relationships/customXml" Target="../ink/ink1415.xml"/><Relationship Id="rId459" Type="http://schemas.openxmlformats.org/officeDocument/2006/relationships/customXml" Target="../ink/ink1437.xml"/><Relationship Id="rId16" Type="http://schemas.openxmlformats.org/officeDocument/2006/relationships/customXml" Target="../ink/ink1212.xml"/><Relationship Id="rId221" Type="http://schemas.openxmlformats.org/officeDocument/2006/relationships/image" Target="../media/image1164.png"/><Relationship Id="rId263" Type="http://schemas.openxmlformats.org/officeDocument/2006/relationships/image" Target="../media/image1185.png"/><Relationship Id="rId319" Type="http://schemas.openxmlformats.org/officeDocument/2006/relationships/customXml" Target="../ink/ink1365.xml"/><Relationship Id="rId470" Type="http://schemas.openxmlformats.org/officeDocument/2006/relationships/image" Target="../media/image1283.png"/><Relationship Id="rId58" Type="http://schemas.openxmlformats.org/officeDocument/2006/relationships/customXml" Target="../ink/ink1233.xml"/><Relationship Id="rId123" Type="http://schemas.openxmlformats.org/officeDocument/2006/relationships/customXml" Target="../ink/ink1266.xml"/><Relationship Id="rId330" Type="http://schemas.openxmlformats.org/officeDocument/2006/relationships/customXml" Target="../ink/ink1371.xml"/><Relationship Id="rId165" Type="http://schemas.openxmlformats.org/officeDocument/2006/relationships/customXml" Target="../ink/ink1287.xml"/><Relationship Id="rId372" Type="http://schemas.openxmlformats.org/officeDocument/2006/relationships/customXml" Target="../ink/ink1392.xml"/><Relationship Id="rId428" Type="http://schemas.openxmlformats.org/officeDocument/2006/relationships/customXml" Target="../ink/ink1421.xml"/><Relationship Id="rId232" Type="http://schemas.openxmlformats.org/officeDocument/2006/relationships/customXml" Target="../ink/ink1321.xml"/><Relationship Id="rId274" Type="http://schemas.openxmlformats.org/officeDocument/2006/relationships/customXml" Target="../ink/ink1342.xml"/><Relationship Id="rId481" Type="http://schemas.openxmlformats.org/officeDocument/2006/relationships/customXml" Target="../ink/ink1448.xml"/><Relationship Id="rId27" Type="http://schemas.openxmlformats.org/officeDocument/2006/relationships/image" Target="../media/image1069.png"/><Relationship Id="rId69" Type="http://schemas.openxmlformats.org/officeDocument/2006/relationships/image" Target="../media/image1089.png"/><Relationship Id="rId134" Type="http://schemas.openxmlformats.org/officeDocument/2006/relationships/image" Target="../media/image1121.png"/><Relationship Id="rId80" Type="http://schemas.openxmlformats.org/officeDocument/2006/relationships/customXml" Target="../ink/ink1244.xml"/><Relationship Id="rId176" Type="http://schemas.openxmlformats.org/officeDocument/2006/relationships/customXml" Target="../ink/ink1293.xml"/><Relationship Id="rId341" Type="http://schemas.openxmlformats.org/officeDocument/2006/relationships/image" Target="../media/image1222.png"/><Relationship Id="rId383" Type="http://schemas.openxmlformats.org/officeDocument/2006/relationships/image" Target="../media/image1242.png"/><Relationship Id="rId439" Type="http://schemas.openxmlformats.org/officeDocument/2006/relationships/image" Target="../media/image1269.png"/><Relationship Id="rId201" Type="http://schemas.openxmlformats.org/officeDocument/2006/relationships/image" Target="../media/image1154.png"/><Relationship Id="rId243" Type="http://schemas.openxmlformats.org/officeDocument/2006/relationships/image" Target="../media/image1175.png"/><Relationship Id="rId285" Type="http://schemas.openxmlformats.org/officeDocument/2006/relationships/image" Target="../media/image1195.png"/><Relationship Id="rId450" Type="http://schemas.openxmlformats.org/officeDocument/2006/relationships/customXml" Target="../ink/ink1432.xml"/><Relationship Id="rId38" Type="http://schemas.openxmlformats.org/officeDocument/2006/relationships/customXml" Target="../ink/ink1223.xml"/><Relationship Id="rId103" Type="http://schemas.openxmlformats.org/officeDocument/2006/relationships/customXml" Target="../ink/ink1256.xml"/><Relationship Id="rId310" Type="http://schemas.openxmlformats.org/officeDocument/2006/relationships/image" Target="../media/image1207.png"/><Relationship Id="rId492" Type="http://schemas.openxmlformats.org/officeDocument/2006/relationships/image" Target="../media/image1293.png"/><Relationship Id="rId91" Type="http://schemas.openxmlformats.org/officeDocument/2006/relationships/customXml" Target="../ink/ink1250.xml"/><Relationship Id="rId145" Type="http://schemas.openxmlformats.org/officeDocument/2006/relationships/customXml" Target="../ink/ink1277.xml"/><Relationship Id="rId187" Type="http://schemas.openxmlformats.org/officeDocument/2006/relationships/image" Target="../media/image1147.png"/><Relationship Id="rId352" Type="http://schemas.openxmlformats.org/officeDocument/2006/relationships/customXml" Target="../ink/ink1382.xml"/><Relationship Id="rId394" Type="http://schemas.openxmlformats.org/officeDocument/2006/relationships/customXml" Target="../ink/ink1403.xml"/><Relationship Id="rId408" Type="http://schemas.openxmlformats.org/officeDocument/2006/relationships/image" Target="../media/image1254.png"/><Relationship Id="rId212" Type="http://schemas.openxmlformats.org/officeDocument/2006/relationships/customXml" Target="../ink/ink1311.xml"/><Relationship Id="rId254" Type="http://schemas.openxmlformats.org/officeDocument/2006/relationships/customXml" Target="../ink/ink1332.xml"/><Relationship Id="rId49" Type="http://schemas.openxmlformats.org/officeDocument/2006/relationships/image" Target="../media/image1079.png"/><Relationship Id="rId114" Type="http://schemas.openxmlformats.org/officeDocument/2006/relationships/image" Target="../media/image1111.png"/><Relationship Id="rId296" Type="http://schemas.openxmlformats.org/officeDocument/2006/relationships/customXml" Target="../ink/ink1353.xml"/><Relationship Id="rId461" Type="http://schemas.openxmlformats.org/officeDocument/2006/relationships/customXml" Target="../ink/ink1438.xml"/><Relationship Id="rId60" Type="http://schemas.openxmlformats.org/officeDocument/2006/relationships/customXml" Target="../ink/ink1234.xml"/><Relationship Id="rId156" Type="http://schemas.openxmlformats.org/officeDocument/2006/relationships/image" Target="../media/image1132.png"/><Relationship Id="rId198" Type="http://schemas.openxmlformats.org/officeDocument/2006/relationships/customXml" Target="../ink/ink1304.xml"/><Relationship Id="rId321" Type="http://schemas.openxmlformats.org/officeDocument/2006/relationships/customXml" Target="../ink/ink1366.xml"/><Relationship Id="rId363" Type="http://schemas.openxmlformats.org/officeDocument/2006/relationships/image" Target="../media/image1233.png"/><Relationship Id="rId419" Type="http://schemas.openxmlformats.org/officeDocument/2006/relationships/customXml" Target="../ink/ink1416.xml"/><Relationship Id="rId223" Type="http://schemas.openxmlformats.org/officeDocument/2006/relationships/image" Target="../media/image1165.png"/><Relationship Id="rId430" Type="http://schemas.openxmlformats.org/officeDocument/2006/relationships/customXml" Target="../ink/ink1422.xml"/><Relationship Id="rId18" Type="http://schemas.openxmlformats.org/officeDocument/2006/relationships/customXml" Target="../ink/ink1213.xml"/><Relationship Id="rId265" Type="http://schemas.openxmlformats.org/officeDocument/2006/relationships/image" Target="../media/image1186.png"/><Relationship Id="rId472" Type="http://schemas.openxmlformats.org/officeDocument/2006/relationships/image" Target="../media/image1284.png"/><Relationship Id="rId125" Type="http://schemas.openxmlformats.org/officeDocument/2006/relationships/customXml" Target="../ink/ink1267.xml"/><Relationship Id="rId167" Type="http://schemas.openxmlformats.org/officeDocument/2006/relationships/customXml" Target="../ink/ink1288.xml"/><Relationship Id="rId332" Type="http://schemas.openxmlformats.org/officeDocument/2006/relationships/customXml" Target="../ink/ink1372.xml"/><Relationship Id="rId374" Type="http://schemas.openxmlformats.org/officeDocument/2006/relationships/customXml" Target="../ink/ink1393.xml"/><Relationship Id="rId71" Type="http://schemas.openxmlformats.org/officeDocument/2006/relationships/image" Target="../media/image1090.png"/><Relationship Id="rId234" Type="http://schemas.openxmlformats.org/officeDocument/2006/relationships/customXml" Target="../ink/ink1322.xml"/><Relationship Id="rId2" Type="http://schemas.openxmlformats.org/officeDocument/2006/relationships/customXml" Target="../ink/ink1205.xml"/><Relationship Id="rId29" Type="http://schemas.openxmlformats.org/officeDocument/2006/relationships/image" Target="../media/image1070.png"/><Relationship Id="rId276" Type="http://schemas.openxmlformats.org/officeDocument/2006/relationships/customXml" Target="../ink/ink1343.xml"/><Relationship Id="rId441" Type="http://schemas.openxmlformats.org/officeDocument/2006/relationships/image" Target="../media/image1270.png"/><Relationship Id="rId483" Type="http://schemas.openxmlformats.org/officeDocument/2006/relationships/customXml" Target="../ink/ink1449.xml"/><Relationship Id="rId40" Type="http://schemas.openxmlformats.org/officeDocument/2006/relationships/customXml" Target="../ink/ink1224.xml"/><Relationship Id="rId136" Type="http://schemas.openxmlformats.org/officeDocument/2006/relationships/image" Target="../media/image1122.png"/><Relationship Id="rId178" Type="http://schemas.openxmlformats.org/officeDocument/2006/relationships/customXml" Target="../ink/ink1294.xml"/><Relationship Id="rId301" Type="http://schemas.openxmlformats.org/officeDocument/2006/relationships/image" Target="../media/image1203.png"/><Relationship Id="rId343" Type="http://schemas.openxmlformats.org/officeDocument/2006/relationships/image" Target="../media/image1223.png"/><Relationship Id="rId82" Type="http://schemas.openxmlformats.org/officeDocument/2006/relationships/customXml" Target="../ink/ink1245.xml"/><Relationship Id="rId203" Type="http://schemas.openxmlformats.org/officeDocument/2006/relationships/image" Target="../media/image1155.png"/><Relationship Id="rId385" Type="http://schemas.openxmlformats.org/officeDocument/2006/relationships/image" Target="../media/image1243.png"/><Relationship Id="rId245" Type="http://schemas.openxmlformats.org/officeDocument/2006/relationships/image" Target="../media/image1176.png"/><Relationship Id="rId287" Type="http://schemas.openxmlformats.org/officeDocument/2006/relationships/image" Target="../media/image1196.png"/><Relationship Id="rId410" Type="http://schemas.openxmlformats.org/officeDocument/2006/relationships/image" Target="../media/image1255.png"/><Relationship Id="rId452" Type="http://schemas.openxmlformats.org/officeDocument/2006/relationships/customXml" Target="../ink/ink1433.xml"/><Relationship Id="rId494" Type="http://schemas.openxmlformats.org/officeDocument/2006/relationships/image" Target="../media/image1294.png"/><Relationship Id="rId105" Type="http://schemas.openxmlformats.org/officeDocument/2006/relationships/customXml" Target="../ink/ink1257.xml"/><Relationship Id="rId147" Type="http://schemas.openxmlformats.org/officeDocument/2006/relationships/customXml" Target="../ink/ink1278.xml"/><Relationship Id="rId312" Type="http://schemas.openxmlformats.org/officeDocument/2006/relationships/image" Target="../media/image1208.png"/><Relationship Id="rId354" Type="http://schemas.openxmlformats.org/officeDocument/2006/relationships/customXml" Target="../ink/ink1383.xml"/><Relationship Id="rId51" Type="http://schemas.openxmlformats.org/officeDocument/2006/relationships/image" Target="../media/image1080.png"/><Relationship Id="rId93" Type="http://schemas.openxmlformats.org/officeDocument/2006/relationships/customXml" Target="../ink/ink1251.xml"/><Relationship Id="rId189" Type="http://schemas.openxmlformats.org/officeDocument/2006/relationships/image" Target="../media/image1148.png"/><Relationship Id="rId396" Type="http://schemas.openxmlformats.org/officeDocument/2006/relationships/image" Target="../media/image1248.png"/><Relationship Id="rId214" Type="http://schemas.openxmlformats.org/officeDocument/2006/relationships/customXml" Target="../ink/ink1312.xml"/><Relationship Id="rId256" Type="http://schemas.openxmlformats.org/officeDocument/2006/relationships/customXml" Target="../ink/ink1333.xml"/><Relationship Id="rId298" Type="http://schemas.openxmlformats.org/officeDocument/2006/relationships/customXml" Target="../ink/ink1354.xml"/><Relationship Id="rId421" Type="http://schemas.openxmlformats.org/officeDocument/2006/relationships/customXml" Target="../ink/ink1417.xml"/><Relationship Id="rId463" Type="http://schemas.openxmlformats.org/officeDocument/2006/relationships/customXml" Target="../ink/ink1439.xml"/><Relationship Id="rId116" Type="http://schemas.openxmlformats.org/officeDocument/2006/relationships/image" Target="../media/image1112.png"/><Relationship Id="rId158" Type="http://schemas.openxmlformats.org/officeDocument/2006/relationships/image" Target="../media/image1133.png"/><Relationship Id="rId323" Type="http://schemas.openxmlformats.org/officeDocument/2006/relationships/customXml" Target="../ink/ink1367.xml"/><Relationship Id="rId20" Type="http://schemas.openxmlformats.org/officeDocument/2006/relationships/customXml" Target="../ink/ink1214.xml"/><Relationship Id="rId62" Type="http://schemas.openxmlformats.org/officeDocument/2006/relationships/customXml" Target="../ink/ink1235.xml"/><Relationship Id="rId365" Type="http://schemas.openxmlformats.org/officeDocument/2006/relationships/image" Target="../media/image1234.png"/><Relationship Id="rId225" Type="http://schemas.openxmlformats.org/officeDocument/2006/relationships/image" Target="../media/image1166.png"/><Relationship Id="rId267" Type="http://schemas.openxmlformats.org/officeDocument/2006/relationships/image" Target="../media/image1187.png"/><Relationship Id="rId432" Type="http://schemas.openxmlformats.org/officeDocument/2006/relationships/customXml" Target="../ink/ink1423.xml"/><Relationship Id="rId474" Type="http://schemas.openxmlformats.org/officeDocument/2006/relationships/image" Target="../media/image1285.png"/><Relationship Id="rId106" Type="http://schemas.openxmlformats.org/officeDocument/2006/relationships/image" Target="../media/image1107.png"/><Relationship Id="rId127" Type="http://schemas.openxmlformats.org/officeDocument/2006/relationships/customXml" Target="../ink/ink1268.xml"/><Relationship Id="rId313" Type="http://schemas.openxmlformats.org/officeDocument/2006/relationships/customXml" Target="../ink/ink1362.xml"/><Relationship Id="rId495" Type="http://schemas.openxmlformats.org/officeDocument/2006/relationships/customXml" Target="../ink/ink1455.xml"/><Relationship Id="rId10" Type="http://schemas.openxmlformats.org/officeDocument/2006/relationships/customXml" Target="../ink/ink1209.xml"/><Relationship Id="rId31" Type="http://schemas.openxmlformats.org/officeDocument/2006/relationships/image" Target="../media/image1071.png"/><Relationship Id="rId52" Type="http://schemas.openxmlformats.org/officeDocument/2006/relationships/customXml" Target="../ink/ink1230.xml"/><Relationship Id="rId73" Type="http://schemas.openxmlformats.org/officeDocument/2006/relationships/image" Target="../media/image1091.png"/><Relationship Id="rId94" Type="http://schemas.openxmlformats.org/officeDocument/2006/relationships/image" Target="../media/image1101.png"/><Relationship Id="rId148" Type="http://schemas.openxmlformats.org/officeDocument/2006/relationships/image" Target="../media/image1128.png"/><Relationship Id="rId169" Type="http://schemas.openxmlformats.org/officeDocument/2006/relationships/customXml" Target="../ink/ink1289.xml"/><Relationship Id="rId334" Type="http://schemas.openxmlformats.org/officeDocument/2006/relationships/customXml" Target="../ink/ink1373.xml"/><Relationship Id="rId355" Type="http://schemas.openxmlformats.org/officeDocument/2006/relationships/image" Target="../media/image1229.png"/><Relationship Id="rId376" Type="http://schemas.openxmlformats.org/officeDocument/2006/relationships/customXml" Target="../ink/ink1394.xml"/><Relationship Id="rId397" Type="http://schemas.openxmlformats.org/officeDocument/2006/relationships/customXml" Target="../ink/ink1405.xml"/><Relationship Id="rId4" Type="http://schemas.openxmlformats.org/officeDocument/2006/relationships/customXml" Target="../ink/ink1206.xml"/><Relationship Id="rId180" Type="http://schemas.openxmlformats.org/officeDocument/2006/relationships/customXml" Target="../ink/ink1295.xml"/><Relationship Id="rId215" Type="http://schemas.openxmlformats.org/officeDocument/2006/relationships/image" Target="../media/image1161.png"/><Relationship Id="rId236" Type="http://schemas.openxmlformats.org/officeDocument/2006/relationships/customXml" Target="../ink/ink1323.xml"/><Relationship Id="rId257" Type="http://schemas.openxmlformats.org/officeDocument/2006/relationships/image" Target="../media/image1182.png"/><Relationship Id="rId278" Type="http://schemas.openxmlformats.org/officeDocument/2006/relationships/customXml" Target="../ink/ink1344.xml"/><Relationship Id="rId401" Type="http://schemas.openxmlformats.org/officeDocument/2006/relationships/customXml" Target="../ink/ink1407.xml"/><Relationship Id="rId422" Type="http://schemas.openxmlformats.org/officeDocument/2006/relationships/image" Target="../media/image1261.png"/><Relationship Id="rId443" Type="http://schemas.openxmlformats.org/officeDocument/2006/relationships/image" Target="../media/image1271.png"/><Relationship Id="rId464" Type="http://schemas.openxmlformats.org/officeDocument/2006/relationships/image" Target="../media/image1281.png"/><Relationship Id="rId303" Type="http://schemas.openxmlformats.org/officeDocument/2006/relationships/customXml" Target="../ink/ink1357.xml"/><Relationship Id="rId485" Type="http://schemas.openxmlformats.org/officeDocument/2006/relationships/customXml" Target="../ink/ink1450.xml"/><Relationship Id="rId42" Type="http://schemas.openxmlformats.org/officeDocument/2006/relationships/customXml" Target="../ink/ink1225.xml"/><Relationship Id="rId84" Type="http://schemas.openxmlformats.org/officeDocument/2006/relationships/customXml" Target="../ink/ink1246.xml"/><Relationship Id="rId138" Type="http://schemas.openxmlformats.org/officeDocument/2006/relationships/image" Target="../media/image1123.png"/><Relationship Id="rId345" Type="http://schemas.openxmlformats.org/officeDocument/2006/relationships/image" Target="../media/image1224.png"/><Relationship Id="rId387" Type="http://schemas.openxmlformats.org/officeDocument/2006/relationships/image" Target="../media/image1244.png"/><Relationship Id="rId191" Type="http://schemas.openxmlformats.org/officeDocument/2006/relationships/image" Target="../media/image1149.png"/><Relationship Id="rId205" Type="http://schemas.openxmlformats.org/officeDocument/2006/relationships/image" Target="../media/image1156.png"/><Relationship Id="rId247" Type="http://schemas.openxmlformats.org/officeDocument/2006/relationships/image" Target="../media/image1177.png"/><Relationship Id="rId412" Type="http://schemas.openxmlformats.org/officeDocument/2006/relationships/image" Target="../media/image1256.png"/><Relationship Id="rId107" Type="http://schemas.openxmlformats.org/officeDocument/2006/relationships/customXml" Target="../ink/ink1258.xml"/><Relationship Id="rId289" Type="http://schemas.openxmlformats.org/officeDocument/2006/relationships/image" Target="../media/image1197.png"/><Relationship Id="rId454" Type="http://schemas.openxmlformats.org/officeDocument/2006/relationships/image" Target="../media/image1276.png"/><Relationship Id="rId496" Type="http://schemas.openxmlformats.org/officeDocument/2006/relationships/image" Target="../media/image1295.png"/><Relationship Id="rId11" Type="http://schemas.openxmlformats.org/officeDocument/2006/relationships/image" Target="../media/image1061.png"/><Relationship Id="rId53" Type="http://schemas.openxmlformats.org/officeDocument/2006/relationships/image" Target="../media/image1081.png"/><Relationship Id="rId149" Type="http://schemas.openxmlformats.org/officeDocument/2006/relationships/customXml" Target="../ink/ink1279.xml"/><Relationship Id="rId314" Type="http://schemas.openxmlformats.org/officeDocument/2006/relationships/image" Target="../media/image1209.png"/><Relationship Id="rId356" Type="http://schemas.openxmlformats.org/officeDocument/2006/relationships/customXml" Target="../ink/ink1384.xml"/><Relationship Id="rId398" Type="http://schemas.openxmlformats.org/officeDocument/2006/relationships/image" Target="../media/image1249.png"/><Relationship Id="rId95" Type="http://schemas.openxmlformats.org/officeDocument/2006/relationships/customXml" Target="../ink/ink1252.xml"/><Relationship Id="rId160" Type="http://schemas.openxmlformats.org/officeDocument/2006/relationships/image" Target="../media/image1134.png"/><Relationship Id="rId216" Type="http://schemas.openxmlformats.org/officeDocument/2006/relationships/customXml" Target="../ink/ink1313.xml"/><Relationship Id="rId423" Type="http://schemas.openxmlformats.org/officeDocument/2006/relationships/customXml" Target="../ink/ink1418.xml"/><Relationship Id="rId258" Type="http://schemas.openxmlformats.org/officeDocument/2006/relationships/customXml" Target="../ink/ink1334.xml"/><Relationship Id="rId465" Type="http://schemas.openxmlformats.org/officeDocument/2006/relationships/customXml" Target="../ink/ink1440.xml"/><Relationship Id="rId22" Type="http://schemas.openxmlformats.org/officeDocument/2006/relationships/customXml" Target="../ink/ink1215.xml"/><Relationship Id="rId64" Type="http://schemas.openxmlformats.org/officeDocument/2006/relationships/customXml" Target="../ink/ink1236.xml"/><Relationship Id="rId118" Type="http://schemas.openxmlformats.org/officeDocument/2006/relationships/image" Target="../media/image1113.png"/><Relationship Id="rId325" Type="http://schemas.openxmlformats.org/officeDocument/2006/relationships/customXml" Target="../ink/ink1368.xml"/><Relationship Id="rId367" Type="http://schemas.openxmlformats.org/officeDocument/2006/relationships/image" Target="../media/image1235.png"/><Relationship Id="rId171" Type="http://schemas.openxmlformats.org/officeDocument/2006/relationships/customXml" Target="../ink/ink1290.xml"/><Relationship Id="rId227" Type="http://schemas.openxmlformats.org/officeDocument/2006/relationships/image" Target="../media/image1167.png"/><Relationship Id="rId269" Type="http://schemas.openxmlformats.org/officeDocument/2006/relationships/image" Target="../media/image1188.png"/><Relationship Id="rId434" Type="http://schemas.openxmlformats.org/officeDocument/2006/relationships/customXml" Target="../ink/ink1424.xml"/><Relationship Id="rId476" Type="http://schemas.openxmlformats.org/officeDocument/2006/relationships/image" Target="../media/image1286.png"/><Relationship Id="rId33" Type="http://schemas.openxmlformats.org/officeDocument/2006/relationships/image" Target="../media/image1072.png"/><Relationship Id="rId129" Type="http://schemas.openxmlformats.org/officeDocument/2006/relationships/customXml" Target="../ink/ink1269.xml"/><Relationship Id="rId280" Type="http://schemas.openxmlformats.org/officeDocument/2006/relationships/customXml" Target="../ink/ink1345.xml"/><Relationship Id="rId336" Type="http://schemas.openxmlformats.org/officeDocument/2006/relationships/customXml" Target="../ink/ink1374.xml"/><Relationship Id="rId75" Type="http://schemas.openxmlformats.org/officeDocument/2006/relationships/image" Target="../media/image1092.png"/><Relationship Id="rId140" Type="http://schemas.openxmlformats.org/officeDocument/2006/relationships/image" Target="../media/image1124.png"/><Relationship Id="rId182" Type="http://schemas.openxmlformats.org/officeDocument/2006/relationships/customXml" Target="../ink/ink1296.xml"/><Relationship Id="rId378" Type="http://schemas.openxmlformats.org/officeDocument/2006/relationships/customXml" Target="../ink/ink1395.xml"/><Relationship Id="rId403" Type="http://schemas.openxmlformats.org/officeDocument/2006/relationships/customXml" Target="../ink/ink1408.xml"/><Relationship Id="rId6" Type="http://schemas.openxmlformats.org/officeDocument/2006/relationships/customXml" Target="../ink/ink1207.xml"/><Relationship Id="rId238" Type="http://schemas.openxmlformats.org/officeDocument/2006/relationships/customXml" Target="../ink/ink1324.xml"/><Relationship Id="rId445" Type="http://schemas.openxmlformats.org/officeDocument/2006/relationships/image" Target="../media/image1272.png"/><Relationship Id="rId487" Type="http://schemas.openxmlformats.org/officeDocument/2006/relationships/customXml" Target="../ink/ink1451.xml"/><Relationship Id="rId291" Type="http://schemas.openxmlformats.org/officeDocument/2006/relationships/image" Target="../media/image1198.png"/><Relationship Id="rId305" Type="http://schemas.openxmlformats.org/officeDocument/2006/relationships/customXml" Target="../ink/ink1358.xml"/><Relationship Id="rId347" Type="http://schemas.openxmlformats.org/officeDocument/2006/relationships/image" Target="../media/image1225.png"/><Relationship Id="rId44" Type="http://schemas.openxmlformats.org/officeDocument/2006/relationships/customXml" Target="../ink/ink1226.xml"/><Relationship Id="rId86" Type="http://schemas.openxmlformats.org/officeDocument/2006/relationships/image" Target="../media/image1097.png"/><Relationship Id="rId151" Type="http://schemas.openxmlformats.org/officeDocument/2006/relationships/customXml" Target="../ink/ink1280.xml"/><Relationship Id="rId389" Type="http://schemas.openxmlformats.org/officeDocument/2006/relationships/image" Target="../media/image1245.png"/><Relationship Id="rId193" Type="http://schemas.openxmlformats.org/officeDocument/2006/relationships/image" Target="../media/image1150.png"/><Relationship Id="rId207" Type="http://schemas.openxmlformats.org/officeDocument/2006/relationships/image" Target="../media/image1157.png"/><Relationship Id="rId249" Type="http://schemas.openxmlformats.org/officeDocument/2006/relationships/image" Target="../media/image1178.png"/><Relationship Id="rId414" Type="http://schemas.openxmlformats.org/officeDocument/2006/relationships/image" Target="../media/image1257.png"/><Relationship Id="rId456" Type="http://schemas.openxmlformats.org/officeDocument/2006/relationships/image" Target="../media/image1277.png"/><Relationship Id="rId498" Type="http://schemas.openxmlformats.org/officeDocument/2006/relationships/image" Target="../media/image1296.png"/><Relationship Id="rId13" Type="http://schemas.openxmlformats.org/officeDocument/2006/relationships/image" Target="../media/image1062.png"/><Relationship Id="rId109" Type="http://schemas.openxmlformats.org/officeDocument/2006/relationships/customXml" Target="../ink/ink1259.xml"/><Relationship Id="rId260" Type="http://schemas.openxmlformats.org/officeDocument/2006/relationships/customXml" Target="../ink/ink1335.xml"/><Relationship Id="rId316" Type="http://schemas.openxmlformats.org/officeDocument/2006/relationships/image" Target="../media/image1210.png"/><Relationship Id="rId55" Type="http://schemas.openxmlformats.org/officeDocument/2006/relationships/image" Target="../media/image1082.png"/><Relationship Id="rId97" Type="http://schemas.openxmlformats.org/officeDocument/2006/relationships/customXml" Target="../ink/ink1253.xml"/><Relationship Id="rId120" Type="http://schemas.openxmlformats.org/officeDocument/2006/relationships/image" Target="../media/image1114.png"/><Relationship Id="rId358" Type="http://schemas.openxmlformats.org/officeDocument/2006/relationships/customXml" Target="../ink/ink1385.xml"/><Relationship Id="rId162" Type="http://schemas.openxmlformats.org/officeDocument/2006/relationships/image" Target="../media/image1135.png"/><Relationship Id="rId218" Type="http://schemas.openxmlformats.org/officeDocument/2006/relationships/customXml" Target="../ink/ink1314.xml"/><Relationship Id="rId425" Type="http://schemas.openxmlformats.org/officeDocument/2006/relationships/image" Target="../media/image1262.png"/><Relationship Id="rId467" Type="http://schemas.openxmlformats.org/officeDocument/2006/relationships/customXml" Target="../ink/ink1441.xml"/><Relationship Id="rId271" Type="http://schemas.openxmlformats.org/officeDocument/2006/relationships/image" Target="../media/image1189.png"/><Relationship Id="rId24" Type="http://schemas.openxmlformats.org/officeDocument/2006/relationships/customXml" Target="../ink/ink1216.xml"/><Relationship Id="rId66" Type="http://schemas.openxmlformats.org/officeDocument/2006/relationships/customXml" Target="../ink/ink1237.xml"/><Relationship Id="rId131" Type="http://schemas.openxmlformats.org/officeDocument/2006/relationships/customXml" Target="../ink/ink1270.xml"/><Relationship Id="rId327" Type="http://schemas.openxmlformats.org/officeDocument/2006/relationships/image" Target="../media/image1215.png"/><Relationship Id="rId369" Type="http://schemas.openxmlformats.org/officeDocument/2006/relationships/image" Target="../media/image933.png"/><Relationship Id="rId173" Type="http://schemas.openxmlformats.org/officeDocument/2006/relationships/image" Target="../media/image1140.png"/><Relationship Id="rId229" Type="http://schemas.openxmlformats.org/officeDocument/2006/relationships/image" Target="../media/image1168.png"/><Relationship Id="rId380" Type="http://schemas.openxmlformats.org/officeDocument/2006/relationships/customXml" Target="../ink/ink1396.xml"/><Relationship Id="rId436" Type="http://schemas.openxmlformats.org/officeDocument/2006/relationships/customXml" Target="../ink/ink1425.xml"/><Relationship Id="rId240" Type="http://schemas.openxmlformats.org/officeDocument/2006/relationships/customXml" Target="../ink/ink1325.xml"/><Relationship Id="rId478" Type="http://schemas.openxmlformats.org/officeDocument/2006/relationships/image" Target="../media/image1287.png"/><Relationship Id="rId35" Type="http://schemas.openxmlformats.org/officeDocument/2006/relationships/image" Target="../media/image1073.png"/><Relationship Id="rId77" Type="http://schemas.openxmlformats.org/officeDocument/2006/relationships/image" Target="../media/image1093.png"/><Relationship Id="rId100" Type="http://schemas.openxmlformats.org/officeDocument/2006/relationships/image" Target="../media/image1104.png"/><Relationship Id="rId282" Type="http://schemas.openxmlformats.org/officeDocument/2006/relationships/customXml" Target="../ink/ink1346.xml"/><Relationship Id="rId338" Type="http://schemas.openxmlformats.org/officeDocument/2006/relationships/customXml" Target="../ink/ink1375.xml"/><Relationship Id="rId8" Type="http://schemas.openxmlformats.org/officeDocument/2006/relationships/customXml" Target="../ink/ink1208.xml"/><Relationship Id="rId142" Type="http://schemas.openxmlformats.org/officeDocument/2006/relationships/image" Target="../media/image1125.png"/><Relationship Id="rId184" Type="http://schemas.openxmlformats.org/officeDocument/2006/relationships/customXml" Target="../ink/ink1297.xml"/><Relationship Id="rId391" Type="http://schemas.openxmlformats.org/officeDocument/2006/relationships/image" Target="../media/image1246.png"/><Relationship Id="rId405" Type="http://schemas.openxmlformats.org/officeDocument/2006/relationships/customXml" Target="../ink/ink1409.xml"/><Relationship Id="rId447" Type="http://schemas.openxmlformats.org/officeDocument/2006/relationships/image" Target="../media/image1273.png"/><Relationship Id="rId251" Type="http://schemas.openxmlformats.org/officeDocument/2006/relationships/image" Target="../media/image1179.png"/><Relationship Id="rId489" Type="http://schemas.openxmlformats.org/officeDocument/2006/relationships/customXml" Target="../ink/ink1452.xml"/><Relationship Id="rId46" Type="http://schemas.openxmlformats.org/officeDocument/2006/relationships/customXml" Target="../ink/ink1227.xml"/><Relationship Id="rId293" Type="http://schemas.openxmlformats.org/officeDocument/2006/relationships/image" Target="../media/image1199.png"/><Relationship Id="rId307" Type="http://schemas.openxmlformats.org/officeDocument/2006/relationships/customXml" Target="../ink/ink1359.xml"/><Relationship Id="rId349" Type="http://schemas.openxmlformats.org/officeDocument/2006/relationships/image" Target="../media/image1226.png"/><Relationship Id="rId88" Type="http://schemas.openxmlformats.org/officeDocument/2006/relationships/image" Target="../media/image1098.png"/><Relationship Id="rId111" Type="http://schemas.openxmlformats.org/officeDocument/2006/relationships/customXml" Target="../ink/ink1260.xml"/><Relationship Id="rId153" Type="http://schemas.openxmlformats.org/officeDocument/2006/relationships/customXml" Target="../ink/ink1281.xml"/><Relationship Id="rId195" Type="http://schemas.openxmlformats.org/officeDocument/2006/relationships/image" Target="../media/image1151.png"/><Relationship Id="rId209" Type="http://schemas.openxmlformats.org/officeDocument/2006/relationships/image" Target="../media/image1158.png"/><Relationship Id="rId360" Type="http://schemas.openxmlformats.org/officeDocument/2006/relationships/customXml" Target="../ink/ink1386.xml"/><Relationship Id="rId416" Type="http://schemas.openxmlformats.org/officeDocument/2006/relationships/image" Target="../media/image1258.png"/><Relationship Id="rId220" Type="http://schemas.openxmlformats.org/officeDocument/2006/relationships/customXml" Target="../ink/ink1315.xml"/><Relationship Id="rId458" Type="http://schemas.openxmlformats.org/officeDocument/2006/relationships/image" Target="../media/image1278.png"/><Relationship Id="rId15" Type="http://schemas.openxmlformats.org/officeDocument/2006/relationships/image" Target="../media/image1063.png"/><Relationship Id="rId57" Type="http://schemas.openxmlformats.org/officeDocument/2006/relationships/image" Target="../media/image1083.png"/><Relationship Id="rId262" Type="http://schemas.openxmlformats.org/officeDocument/2006/relationships/customXml" Target="../ink/ink1336.xml"/><Relationship Id="rId318" Type="http://schemas.openxmlformats.org/officeDocument/2006/relationships/image" Target="../media/image1211.png"/><Relationship Id="rId99" Type="http://schemas.openxmlformats.org/officeDocument/2006/relationships/customXml" Target="../ink/ink1254.xml"/><Relationship Id="rId122" Type="http://schemas.openxmlformats.org/officeDocument/2006/relationships/image" Target="../media/image1115.png"/><Relationship Id="rId164" Type="http://schemas.openxmlformats.org/officeDocument/2006/relationships/image" Target="../media/image1136.png"/><Relationship Id="rId371" Type="http://schemas.openxmlformats.org/officeDocument/2006/relationships/image" Target="../media/image1236.png"/><Relationship Id="rId427" Type="http://schemas.openxmlformats.org/officeDocument/2006/relationships/image" Target="../media/image1263.png"/><Relationship Id="rId469" Type="http://schemas.openxmlformats.org/officeDocument/2006/relationships/customXml" Target="../ink/ink1442.xml"/><Relationship Id="rId26" Type="http://schemas.openxmlformats.org/officeDocument/2006/relationships/customXml" Target="../ink/ink1217.xml"/><Relationship Id="rId231" Type="http://schemas.openxmlformats.org/officeDocument/2006/relationships/image" Target="../media/image1169.png"/><Relationship Id="rId273" Type="http://schemas.openxmlformats.org/officeDocument/2006/relationships/image" Target="../media/image1190.png"/><Relationship Id="rId329" Type="http://schemas.openxmlformats.org/officeDocument/2006/relationships/image" Target="../media/image1216.png"/><Relationship Id="rId480" Type="http://schemas.openxmlformats.org/officeDocument/2006/relationships/image" Target="../media/image1288.png"/><Relationship Id="rId68" Type="http://schemas.openxmlformats.org/officeDocument/2006/relationships/customXml" Target="../ink/ink1238.xml"/><Relationship Id="rId133" Type="http://schemas.openxmlformats.org/officeDocument/2006/relationships/customXml" Target="../ink/ink1271.xml"/><Relationship Id="rId175" Type="http://schemas.openxmlformats.org/officeDocument/2006/relationships/image" Target="../media/image1141.png"/><Relationship Id="rId340" Type="http://schemas.openxmlformats.org/officeDocument/2006/relationships/customXml" Target="../ink/ink1376.xml"/><Relationship Id="rId200" Type="http://schemas.openxmlformats.org/officeDocument/2006/relationships/customXml" Target="../ink/ink1305.xml"/><Relationship Id="rId382" Type="http://schemas.openxmlformats.org/officeDocument/2006/relationships/customXml" Target="../ink/ink1397.xml"/><Relationship Id="rId438" Type="http://schemas.openxmlformats.org/officeDocument/2006/relationships/customXml" Target="../ink/ink1426.xml"/><Relationship Id="rId242" Type="http://schemas.openxmlformats.org/officeDocument/2006/relationships/customXml" Target="../ink/ink1326.xml"/><Relationship Id="rId284" Type="http://schemas.openxmlformats.org/officeDocument/2006/relationships/customXml" Target="../ink/ink1347.xml"/><Relationship Id="rId491" Type="http://schemas.openxmlformats.org/officeDocument/2006/relationships/customXml" Target="../ink/ink1453.xml"/><Relationship Id="rId37" Type="http://schemas.openxmlformats.org/officeDocument/2006/relationships/image" Target="../media/image1074.png"/><Relationship Id="rId79" Type="http://schemas.openxmlformats.org/officeDocument/2006/relationships/image" Target="../media/image1094.png"/><Relationship Id="rId102" Type="http://schemas.openxmlformats.org/officeDocument/2006/relationships/image" Target="../media/image1105.png"/><Relationship Id="rId144" Type="http://schemas.openxmlformats.org/officeDocument/2006/relationships/image" Target="../media/image1126.png"/><Relationship Id="rId90" Type="http://schemas.openxmlformats.org/officeDocument/2006/relationships/image" Target="../media/image1099.png"/><Relationship Id="rId186" Type="http://schemas.openxmlformats.org/officeDocument/2006/relationships/customXml" Target="../ink/ink1298.xml"/><Relationship Id="rId351" Type="http://schemas.openxmlformats.org/officeDocument/2006/relationships/image" Target="../media/image1227.png"/><Relationship Id="rId393" Type="http://schemas.openxmlformats.org/officeDocument/2006/relationships/image" Target="../media/image1247.png"/><Relationship Id="rId407" Type="http://schemas.openxmlformats.org/officeDocument/2006/relationships/customXml" Target="../ink/ink1410.xml"/><Relationship Id="rId449" Type="http://schemas.openxmlformats.org/officeDocument/2006/relationships/image" Target="../media/image1274.png"/><Relationship Id="rId211" Type="http://schemas.openxmlformats.org/officeDocument/2006/relationships/image" Target="../media/image1159.png"/><Relationship Id="rId253" Type="http://schemas.openxmlformats.org/officeDocument/2006/relationships/image" Target="../media/image1180.png"/><Relationship Id="rId295" Type="http://schemas.openxmlformats.org/officeDocument/2006/relationships/image" Target="../media/image1200.png"/><Relationship Id="rId309" Type="http://schemas.openxmlformats.org/officeDocument/2006/relationships/customXml" Target="../ink/ink1360.xml"/><Relationship Id="rId460" Type="http://schemas.openxmlformats.org/officeDocument/2006/relationships/image" Target="../media/image1279.png"/><Relationship Id="rId48" Type="http://schemas.openxmlformats.org/officeDocument/2006/relationships/customXml" Target="../ink/ink1228.xml"/><Relationship Id="rId113" Type="http://schemas.openxmlformats.org/officeDocument/2006/relationships/customXml" Target="../ink/ink1261.xml"/><Relationship Id="rId320" Type="http://schemas.openxmlformats.org/officeDocument/2006/relationships/image" Target="../media/image1212.png"/><Relationship Id="rId155" Type="http://schemas.openxmlformats.org/officeDocument/2006/relationships/customXml" Target="../ink/ink1282.xml"/><Relationship Id="rId197" Type="http://schemas.openxmlformats.org/officeDocument/2006/relationships/image" Target="../media/image1152.png"/><Relationship Id="rId362" Type="http://schemas.openxmlformats.org/officeDocument/2006/relationships/customXml" Target="../ink/ink1387.xml"/><Relationship Id="rId418" Type="http://schemas.openxmlformats.org/officeDocument/2006/relationships/image" Target="../media/image1259.png"/><Relationship Id="rId222" Type="http://schemas.openxmlformats.org/officeDocument/2006/relationships/customXml" Target="../ink/ink1316.xml"/><Relationship Id="rId264" Type="http://schemas.openxmlformats.org/officeDocument/2006/relationships/customXml" Target="../ink/ink1337.xml"/><Relationship Id="rId471" Type="http://schemas.openxmlformats.org/officeDocument/2006/relationships/customXml" Target="../ink/ink1443.xml"/><Relationship Id="rId17" Type="http://schemas.openxmlformats.org/officeDocument/2006/relationships/image" Target="../media/image1064.png"/><Relationship Id="rId59" Type="http://schemas.openxmlformats.org/officeDocument/2006/relationships/image" Target="../media/image1084.png"/><Relationship Id="rId124" Type="http://schemas.openxmlformats.org/officeDocument/2006/relationships/image" Target="../media/image1116.png"/><Relationship Id="rId70" Type="http://schemas.openxmlformats.org/officeDocument/2006/relationships/customXml" Target="../ink/ink1239.xml"/><Relationship Id="rId166" Type="http://schemas.openxmlformats.org/officeDocument/2006/relationships/image" Target="../media/image1137.png"/><Relationship Id="rId331" Type="http://schemas.openxmlformats.org/officeDocument/2006/relationships/image" Target="../media/image1217.png"/><Relationship Id="rId373" Type="http://schemas.openxmlformats.org/officeDocument/2006/relationships/image" Target="../media/image1237.png"/><Relationship Id="rId429" Type="http://schemas.openxmlformats.org/officeDocument/2006/relationships/image" Target="../media/image126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70.png"/><Relationship Id="rId440" Type="http://schemas.openxmlformats.org/officeDocument/2006/relationships/customXml" Target="../ink/ink1427.xml"/><Relationship Id="rId28" Type="http://schemas.openxmlformats.org/officeDocument/2006/relationships/customXml" Target="../ink/ink1218.xml"/><Relationship Id="rId275" Type="http://schemas.openxmlformats.org/officeDocument/2006/relationships/image" Target="../media/image1191.png"/><Relationship Id="rId300" Type="http://schemas.openxmlformats.org/officeDocument/2006/relationships/customXml" Target="../ink/ink1355.xml"/><Relationship Id="rId482" Type="http://schemas.openxmlformats.org/officeDocument/2006/relationships/image" Target="../media/image1289.png"/><Relationship Id="rId81" Type="http://schemas.openxmlformats.org/officeDocument/2006/relationships/image" Target="../media/image1095.png"/><Relationship Id="rId135" Type="http://schemas.openxmlformats.org/officeDocument/2006/relationships/customXml" Target="../ink/ink1272.xml"/><Relationship Id="rId177" Type="http://schemas.openxmlformats.org/officeDocument/2006/relationships/image" Target="../media/image1142.png"/><Relationship Id="rId342" Type="http://schemas.openxmlformats.org/officeDocument/2006/relationships/customXml" Target="../ink/ink1377.xml"/><Relationship Id="rId384" Type="http://schemas.openxmlformats.org/officeDocument/2006/relationships/customXml" Target="../ink/ink1398.xml"/><Relationship Id="rId202" Type="http://schemas.openxmlformats.org/officeDocument/2006/relationships/customXml" Target="../ink/ink1306.xml"/><Relationship Id="rId244" Type="http://schemas.openxmlformats.org/officeDocument/2006/relationships/customXml" Target="../ink/ink1327.xml"/><Relationship Id="rId39" Type="http://schemas.openxmlformats.org/officeDocument/2006/relationships/image" Target="../media/image15.png"/><Relationship Id="rId286" Type="http://schemas.openxmlformats.org/officeDocument/2006/relationships/customXml" Target="../ink/ink1348.xml"/><Relationship Id="rId451" Type="http://schemas.openxmlformats.org/officeDocument/2006/relationships/image" Target="../media/image1275.png"/><Relationship Id="rId493" Type="http://schemas.openxmlformats.org/officeDocument/2006/relationships/customXml" Target="../ink/ink1454.xml"/><Relationship Id="rId50" Type="http://schemas.openxmlformats.org/officeDocument/2006/relationships/customXml" Target="../ink/ink1229.xml"/><Relationship Id="rId104" Type="http://schemas.openxmlformats.org/officeDocument/2006/relationships/image" Target="../media/image1106.png"/><Relationship Id="rId146" Type="http://schemas.openxmlformats.org/officeDocument/2006/relationships/image" Target="../media/image1127.png"/><Relationship Id="rId188" Type="http://schemas.openxmlformats.org/officeDocument/2006/relationships/customXml" Target="../ink/ink1299.xml"/><Relationship Id="rId311" Type="http://schemas.openxmlformats.org/officeDocument/2006/relationships/customXml" Target="../ink/ink1361.xml"/><Relationship Id="rId353" Type="http://schemas.openxmlformats.org/officeDocument/2006/relationships/image" Target="../media/image1228.png"/><Relationship Id="rId395" Type="http://schemas.openxmlformats.org/officeDocument/2006/relationships/customXml" Target="../ink/ink1404.xml"/><Relationship Id="rId409" Type="http://schemas.openxmlformats.org/officeDocument/2006/relationships/customXml" Target="../ink/ink1411.xml"/><Relationship Id="rId92" Type="http://schemas.openxmlformats.org/officeDocument/2006/relationships/image" Target="../media/image1100.png"/><Relationship Id="rId213" Type="http://schemas.openxmlformats.org/officeDocument/2006/relationships/image" Target="../media/image1160.png"/><Relationship Id="rId420" Type="http://schemas.openxmlformats.org/officeDocument/2006/relationships/image" Target="../media/image1260.png"/><Relationship Id="rId255" Type="http://schemas.openxmlformats.org/officeDocument/2006/relationships/image" Target="../media/image1181.png"/><Relationship Id="rId297" Type="http://schemas.openxmlformats.org/officeDocument/2006/relationships/image" Target="../media/image1201.png"/><Relationship Id="rId462" Type="http://schemas.openxmlformats.org/officeDocument/2006/relationships/image" Target="../media/image1280.png"/><Relationship Id="rId115" Type="http://schemas.openxmlformats.org/officeDocument/2006/relationships/customXml" Target="../ink/ink1262.xml"/><Relationship Id="rId157" Type="http://schemas.openxmlformats.org/officeDocument/2006/relationships/customXml" Target="../ink/ink1283.xml"/><Relationship Id="rId322" Type="http://schemas.openxmlformats.org/officeDocument/2006/relationships/image" Target="../media/image1213.png"/><Relationship Id="rId364" Type="http://schemas.openxmlformats.org/officeDocument/2006/relationships/customXml" Target="../ink/ink1388.xml"/><Relationship Id="rId61" Type="http://schemas.openxmlformats.org/officeDocument/2006/relationships/image" Target="../media/image1085.png"/><Relationship Id="rId199" Type="http://schemas.openxmlformats.org/officeDocument/2006/relationships/image" Target="../media/image1153.png"/><Relationship Id="rId19" Type="http://schemas.openxmlformats.org/officeDocument/2006/relationships/image" Target="../media/image1065.png"/><Relationship Id="rId224" Type="http://schemas.openxmlformats.org/officeDocument/2006/relationships/customXml" Target="../ink/ink1317.xml"/><Relationship Id="rId266" Type="http://schemas.openxmlformats.org/officeDocument/2006/relationships/customXml" Target="../ink/ink1338.xml"/><Relationship Id="rId431" Type="http://schemas.openxmlformats.org/officeDocument/2006/relationships/image" Target="../media/image1265.png"/><Relationship Id="rId473" Type="http://schemas.openxmlformats.org/officeDocument/2006/relationships/customXml" Target="../ink/ink1444.xml"/><Relationship Id="rId30" Type="http://schemas.openxmlformats.org/officeDocument/2006/relationships/customXml" Target="../ink/ink1219.xml"/><Relationship Id="rId126" Type="http://schemas.openxmlformats.org/officeDocument/2006/relationships/image" Target="../media/image1117.png"/><Relationship Id="rId168" Type="http://schemas.openxmlformats.org/officeDocument/2006/relationships/image" Target="../media/image1138.png"/><Relationship Id="rId333" Type="http://schemas.openxmlformats.org/officeDocument/2006/relationships/image" Target="../media/image1218.png"/><Relationship Id="rId72" Type="http://schemas.openxmlformats.org/officeDocument/2006/relationships/customXml" Target="../ink/ink1240.xml"/><Relationship Id="rId375" Type="http://schemas.openxmlformats.org/officeDocument/2006/relationships/image" Target="../media/image1238.png"/><Relationship Id="rId3" Type="http://schemas.openxmlformats.org/officeDocument/2006/relationships/image" Target="../media/image1057.png"/><Relationship Id="rId235" Type="http://schemas.openxmlformats.org/officeDocument/2006/relationships/image" Target="../media/image1171.png"/><Relationship Id="rId277" Type="http://schemas.openxmlformats.org/officeDocument/2006/relationships/image" Target="../media/image1192.png"/><Relationship Id="rId400" Type="http://schemas.openxmlformats.org/officeDocument/2006/relationships/image" Target="../media/image1250.png"/><Relationship Id="rId442" Type="http://schemas.openxmlformats.org/officeDocument/2006/relationships/customXml" Target="../ink/ink1428.xml"/><Relationship Id="rId484" Type="http://schemas.openxmlformats.org/officeDocument/2006/relationships/image" Target="../media/image1290.png"/><Relationship Id="rId137" Type="http://schemas.openxmlformats.org/officeDocument/2006/relationships/customXml" Target="../ink/ink1273.xml"/><Relationship Id="rId302" Type="http://schemas.openxmlformats.org/officeDocument/2006/relationships/customXml" Target="../ink/ink1356.xml"/><Relationship Id="rId344" Type="http://schemas.openxmlformats.org/officeDocument/2006/relationships/customXml" Target="../ink/ink1378.xml"/><Relationship Id="rId41" Type="http://schemas.openxmlformats.org/officeDocument/2006/relationships/image" Target="../media/image1075.png"/><Relationship Id="rId83" Type="http://schemas.openxmlformats.org/officeDocument/2006/relationships/image" Target="../media/image1096.png"/><Relationship Id="rId179" Type="http://schemas.openxmlformats.org/officeDocument/2006/relationships/image" Target="../media/image1143.png"/><Relationship Id="rId386" Type="http://schemas.openxmlformats.org/officeDocument/2006/relationships/customXml" Target="../ink/ink1399.xml"/><Relationship Id="rId190" Type="http://schemas.openxmlformats.org/officeDocument/2006/relationships/customXml" Target="../ink/ink1300.xml"/><Relationship Id="rId204" Type="http://schemas.openxmlformats.org/officeDocument/2006/relationships/customXml" Target="../ink/ink1307.xml"/><Relationship Id="rId246" Type="http://schemas.openxmlformats.org/officeDocument/2006/relationships/customXml" Target="../ink/ink1328.xml"/><Relationship Id="rId288" Type="http://schemas.openxmlformats.org/officeDocument/2006/relationships/customXml" Target="../ink/ink1349.xml"/><Relationship Id="rId411" Type="http://schemas.openxmlformats.org/officeDocument/2006/relationships/customXml" Target="../ink/ink1412.xml"/><Relationship Id="rId453" Type="http://schemas.openxmlformats.org/officeDocument/2006/relationships/customXml" Target="../ink/ink1434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40.png"/><Relationship Id="rId63" Type="http://schemas.openxmlformats.org/officeDocument/2006/relationships/image" Target="../media/image3180.png"/><Relationship Id="rId84" Type="http://schemas.openxmlformats.org/officeDocument/2006/relationships/customXml" Target="../ink/ink1471.xml"/><Relationship Id="rId138" Type="http://schemas.openxmlformats.org/officeDocument/2006/relationships/customXml" Target="../ink/ink1498.xml"/><Relationship Id="rId159" Type="http://schemas.openxmlformats.org/officeDocument/2006/relationships/image" Target="../media/image3650.png"/><Relationship Id="rId170" Type="http://schemas.openxmlformats.org/officeDocument/2006/relationships/customXml" Target="../ink/ink1514.xml"/><Relationship Id="rId107" Type="http://schemas.openxmlformats.org/officeDocument/2006/relationships/image" Target="../media/image3390.png"/><Relationship Id="rId58" Type="http://schemas.openxmlformats.org/officeDocument/2006/relationships/customXml" Target="../ink/ink1458.xml"/><Relationship Id="rId74" Type="http://schemas.openxmlformats.org/officeDocument/2006/relationships/customXml" Target="../ink/ink1466.xml"/><Relationship Id="rId79" Type="http://schemas.openxmlformats.org/officeDocument/2006/relationships/image" Target="../media/image3260.png"/><Relationship Id="rId102" Type="http://schemas.openxmlformats.org/officeDocument/2006/relationships/customXml" Target="../ink/ink1480.xml"/><Relationship Id="rId123" Type="http://schemas.openxmlformats.org/officeDocument/2006/relationships/image" Target="../media/image3470.png"/><Relationship Id="rId128" Type="http://schemas.openxmlformats.org/officeDocument/2006/relationships/customXml" Target="../ink/ink1493.xml"/><Relationship Id="rId144" Type="http://schemas.openxmlformats.org/officeDocument/2006/relationships/customXml" Target="../ink/ink1501.xml"/><Relationship Id="rId149" Type="http://schemas.openxmlformats.org/officeDocument/2006/relationships/image" Target="../media/image3600.png"/><Relationship Id="rId90" Type="http://schemas.openxmlformats.org/officeDocument/2006/relationships/customXml" Target="../ink/ink1474.xml"/><Relationship Id="rId95" Type="http://schemas.openxmlformats.org/officeDocument/2006/relationships/image" Target="../media/image3330.png"/><Relationship Id="rId160" Type="http://schemas.openxmlformats.org/officeDocument/2006/relationships/customXml" Target="../ink/ink1509.xml"/><Relationship Id="rId165" Type="http://schemas.openxmlformats.org/officeDocument/2006/relationships/image" Target="../media/image1297.png"/><Relationship Id="rId181" Type="http://schemas.openxmlformats.org/officeDocument/2006/relationships/image" Target="../media/image1305.png"/><Relationship Id="rId186" Type="http://schemas.openxmlformats.org/officeDocument/2006/relationships/customXml" Target="../ink/ink1522.xml"/><Relationship Id="rId64" Type="http://schemas.openxmlformats.org/officeDocument/2006/relationships/customXml" Target="../ink/ink1461.xml"/><Relationship Id="rId69" Type="http://schemas.openxmlformats.org/officeDocument/2006/relationships/image" Target="../media/image3211.png"/><Relationship Id="rId113" Type="http://schemas.openxmlformats.org/officeDocument/2006/relationships/image" Target="../media/image3420.png"/><Relationship Id="rId118" Type="http://schemas.openxmlformats.org/officeDocument/2006/relationships/customXml" Target="../ink/ink1488.xml"/><Relationship Id="rId134" Type="http://schemas.openxmlformats.org/officeDocument/2006/relationships/customXml" Target="../ink/ink1496.xml"/><Relationship Id="rId139" Type="http://schemas.openxmlformats.org/officeDocument/2006/relationships/image" Target="../media/image3550.png"/><Relationship Id="rId80" Type="http://schemas.openxmlformats.org/officeDocument/2006/relationships/customXml" Target="../ink/ink1469.xml"/><Relationship Id="rId85" Type="http://schemas.openxmlformats.org/officeDocument/2006/relationships/image" Target="../media/image3290.png"/><Relationship Id="rId150" Type="http://schemas.openxmlformats.org/officeDocument/2006/relationships/customXml" Target="../ink/ink1504.xml"/><Relationship Id="rId155" Type="http://schemas.openxmlformats.org/officeDocument/2006/relationships/image" Target="../media/image3630.png"/><Relationship Id="rId171" Type="http://schemas.openxmlformats.org/officeDocument/2006/relationships/image" Target="../media/image1300.png"/><Relationship Id="rId176" Type="http://schemas.openxmlformats.org/officeDocument/2006/relationships/customXml" Target="../ink/ink1517.xml"/><Relationship Id="rId59" Type="http://schemas.openxmlformats.org/officeDocument/2006/relationships/image" Target="../media/image3160.png"/><Relationship Id="rId103" Type="http://schemas.openxmlformats.org/officeDocument/2006/relationships/image" Target="../media/image3370.png"/><Relationship Id="rId108" Type="http://schemas.openxmlformats.org/officeDocument/2006/relationships/customXml" Target="../ink/ink1483.xml"/><Relationship Id="rId124" Type="http://schemas.openxmlformats.org/officeDocument/2006/relationships/customXml" Target="../ink/ink1491.xml"/><Relationship Id="rId129" Type="http://schemas.openxmlformats.org/officeDocument/2006/relationships/image" Target="../media/image3500.png"/><Relationship Id="rId70" Type="http://schemas.openxmlformats.org/officeDocument/2006/relationships/customXml" Target="../ink/ink1464.xml"/><Relationship Id="rId75" Type="http://schemas.openxmlformats.org/officeDocument/2006/relationships/image" Target="../media/image3240.png"/><Relationship Id="rId91" Type="http://schemas.openxmlformats.org/officeDocument/2006/relationships/image" Target="../media/image3311.png"/><Relationship Id="rId96" Type="http://schemas.openxmlformats.org/officeDocument/2006/relationships/customXml" Target="../ink/ink1477.xml"/><Relationship Id="rId140" Type="http://schemas.openxmlformats.org/officeDocument/2006/relationships/customXml" Target="../ink/ink1499.xml"/><Relationship Id="rId145" Type="http://schemas.openxmlformats.org/officeDocument/2006/relationships/image" Target="../media/image3580.png"/><Relationship Id="rId161" Type="http://schemas.openxmlformats.org/officeDocument/2006/relationships/image" Target="../media/image3660.png"/><Relationship Id="rId166" Type="http://schemas.openxmlformats.org/officeDocument/2006/relationships/customXml" Target="../ink/ink1512.xml"/><Relationship Id="rId182" Type="http://schemas.openxmlformats.org/officeDocument/2006/relationships/customXml" Target="../ink/ink1520.xml"/><Relationship Id="rId187" Type="http://schemas.openxmlformats.org/officeDocument/2006/relationships/image" Target="../media/image1308.png"/><Relationship Id="rId1" Type="http://schemas.openxmlformats.org/officeDocument/2006/relationships/slideLayout" Target="../slideLayouts/slideLayout7.xml"/><Relationship Id="rId114" Type="http://schemas.openxmlformats.org/officeDocument/2006/relationships/customXml" Target="../ink/ink1486.xml"/><Relationship Id="rId119" Type="http://schemas.openxmlformats.org/officeDocument/2006/relationships/image" Target="../media/image3450.png"/><Relationship Id="rId60" Type="http://schemas.openxmlformats.org/officeDocument/2006/relationships/customXml" Target="../ink/ink1459.xml"/><Relationship Id="rId65" Type="http://schemas.openxmlformats.org/officeDocument/2006/relationships/image" Target="../media/image3190.png"/><Relationship Id="rId81" Type="http://schemas.openxmlformats.org/officeDocument/2006/relationships/image" Target="../media/image3270.png"/><Relationship Id="rId86" Type="http://schemas.openxmlformats.org/officeDocument/2006/relationships/customXml" Target="../ink/ink1472.xml"/><Relationship Id="rId130" Type="http://schemas.openxmlformats.org/officeDocument/2006/relationships/customXml" Target="../ink/ink1494.xml"/><Relationship Id="rId135" Type="http://schemas.openxmlformats.org/officeDocument/2006/relationships/image" Target="../media/image3530.png"/><Relationship Id="rId151" Type="http://schemas.openxmlformats.org/officeDocument/2006/relationships/image" Target="../media/image3610.png"/><Relationship Id="rId156" Type="http://schemas.openxmlformats.org/officeDocument/2006/relationships/customXml" Target="../ink/ink1507.xml"/><Relationship Id="rId177" Type="http://schemas.openxmlformats.org/officeDocument/2006/relationships/image" Target="../media/image1303.png"/><Relationship Id="rId172" Type="http://schemas.openxmlformats.org/officeDocument/2006/relationships/customXml" Target="../ink/ink1515.xml"/><Relationship Id="rId109" Type="http://schemas.openxmlformats.org/officeDocument/2006/relationships/image" Target="../media/image3400.png"/><Relationship Id="rId76" Type="http://schemas.openxmlformats.org/officeDocument/2006/relationships/customXml" Target="../ink/ink1467.xml"/><Relationship Id="rId97" Type="http://schemas.openxmlformats.org/officeDocument/2006/relationships/image" Target="../media/image3340.png"/><Relationship Id="rId104" Type="http://schemas.openxmlformats.org/officeDocument/2006/relationships/customXml" Target="../ink/ink1481.xml"/><Relationship Id="rId120" Type="http://schemas.openxmlformats.org/officeDocument/2006/relationships/customXml" Target="../ink/ink1489.xml"/><Relationship Id="rId125" Type="http://schemas.openxmlformats.org/officeDocument/2006/relationships/image" Target="../media/image3480.png"/><Relationship Id="rId141" Type="http://schemas.openxmlformats.org/officeDocument/2006/relationships/image" Target="../media/image3560.png"/><Relationship Id="rId146" Type="http://schemas.openxmlformats.org/officeDocument/2006/relationships/customXml" Target="../ink/ink1502.xml"/><Relationship Id="rId167" Type="http://schemas.openxmlformats.org/officeDocument/2006/relationships/image" Target="../media/image1298.png"/><Relationship Id="rId188" Type="http://schemas.openxmlformats.org/officeDocument/2006/relationships/customXml" Target="../ink/ink1523.xml"/><Relationship Id="rId71" Type="http://schemas.openxmlformats.org/officeDocument/2006/relationships/image" Target="../media/image3220.png"/><Relationship Id="rId92" Type="http://schemas.openxmlformats.org/officeDocument/2006/relationships/customXml" Target="../ink/ink1475.xml"/><Relationship Id="rId162" Type="http://schemas.openxmlformats.org/officeDocument/2006/relationships/customXml" Target="../ink/ink1510.xml"/><Relationship Id="rId183" Type="http://schemas.openxmlformats.org/officeDocument/2006/relationships/image" Target="../media/image1306.png"/><Relationship Id="rId2" Type="http://schemas.openxmlformats.org/officeDocument/2006/relationships/customXml" Target="../ink/ink1457.xml"/><Relationship Id="rId66" Type="http://schemas.openxmlformats.org/officeDocument/2006/relationships/customXml" Target="../ink/ink1462.xml"/><Relationship Id="rId87" Type="http://schemas.openxmlformats.org/officeDocument/2006/relationships/image" Target="../media/image71.png"/><Relationship Id="rId110" Type="http://schemas.openxmlformats.org/officeDocument/2006/relationships/customXml" Target="../ink/ink1484.xml"/><Relationship Id="rId115" Type="http://schemas.openxmlformats.org/officeDocument/2006/relationships/image" Target="../media/image3430.png"/><Relationship Id="rId131" Type="http://schemas.openxmlformats.org/officeDocument/2006/relationships/image" Target="../media/image3510.png"/><Relationship Id="rId136" Type="http://schemas.openxmlformats.org/officeDocument/2006/relationships/customXml" Target="../ink/ink1497.xml"/><Relationship Id="rId157" Type="http://schemas.openxmlformats.org/officeDocument/2006/relationships/image" Target="../media/image3640.png"/><Relationship Id="rId178" Type="http://schemas.openxmlformats.org/officeDocument/2006/relationships/customXml" Target="../ink/ink1518.xml"/><Relationship Id="rId61" Type="http://schemas.openxmlformats.org/officeDocument/2006/relationships/image" Target="../media/image3170.png"/><Relationship Id="rId82" Type="http://schemas.openxmlformats.org/officeDocument/2006/relationships/customXml" Target="../ink/ink1470.xml"/><Relationship Id="rId152" Type="http://schemas.openxmlformats.org/officeDocument/2006/relationships/customXml" Target="../ink/ink1505.xml"/><Relationship Id="rId173" Type="http://schemas.openxmlformats.org/officeDocument/2006/relationships/image" Target="../media/image1301.png"/><Relationship Id="rId77" Type="http://schemas.openxmlformats.org/officeDocument/2006/relationships/image" Target="../media/image3250.png"/><Relationship Id="rId100" Type="http://schemas.openxmlformats.org/officeDocument/2006/relationships/customXml" Target="../ink/ink1479.xml"/><Relationship Id="rId105" Type="http://schemas.openxmlformats.org/officeDocument/2006/relationships/image" Target="../media/image3380.png"/><Relationship Id="rId126" Type="http://schemas.openxmlformats.org/officeDocument/2006/relationships/customXml" Target="../ink/ink1492.xml"/><Relationship Id="rId147" Type="http://schemas.openxmlformats.org/officeDocument/2006/relationships/image" Target="../media/image3590.png"/><Relationship Id="rId168" Type="http://schemas.openxmlformats.org/officeDocument/2006/relationships/customXml" Target="../ink/ink1513.xml"/><Relationship Id="rId72" Type="http://schemas.openxmlformats.org/officeDocument/2006/relationships/customXml" Target="../ink/ink1465.xml"/><Relationship Id="rId93" Type="http://schemas.openxmlformats.org/officeDocument/2006/relationships/image" Target="../media/image3320.png"/><Relationship Id="rId98" Type="http://schemas.openxmlformats.org/officeDocument/2006/relationships/customXml" Target="../ink/ink1478.xml"/><Relationship Id="rId121" Type="http://schemas.openxmlformats.org/officeDocument/2006/relationships/image" Target="../media/image3460.png"/><Relationship Id="rId142" Type="http://schemas.openxmlformats.org/officeDocument/2006/relationships/customXml" Target="../ink/ink1500.xml"/><Relationship Id="rId163" Type="http://schemas.openxmlformats.org/officeDocument/2006/relationships/image" Target="../media/image3670.png"/><Relationship Id="rId184" Type="http://schemas.openxmlformats.org/officeDocument/2006/relationships/customXml" Target="../ink/ink1521.xml"/><Relationship Id="rId189" Type="http://schemas.openxmlformats.org/officeDocument/2006/relationships/image" Target="../media/image1309.png"/><Relationship Id="rId67" Type="http://schemas.openxmlformats.org/officeDocument/2006/relationships/image" Target="../media/image3200.png"/><Relationship Id="rId116" Type="http://schemas.openxmlformats.org/officeDocument/2006/relationships/customXml" Target="../ink/ink1487.xml"/><Relationship Id="rId137" Type="http://schemas.openxmlformats.org/officeDocument/2006/relationships/image" Target="../media/image3540.png"/><Relationship Id="rId158" Type="http://schemas.openxmlformats.org/officeDocument/2006/relationships/customXml" Target="../ink/ink1508.xml"/><Relationship Id="rId62" Type="http://schemas.openxmlformats.org/officeDocument/2006/relationships/customXml" Target="../ink/ink1460.xml"/><Relationship Id="rId83" Type="http://schemas.openxmlformats.org/officeDocument/2006/relationships/image" Target="../media/image3280.png"/><Relationship Id="rId88" Type="http://schemas.openxmlformats.org/officeDocument/2006/relationships/customXml" Target="../ink/ink1473.xml"/><Relationship Id="rId111" Type="http://schemas.openxmlformats.org/officeDocument/2006/relationships/image" Target="../media/image3411.png"/><Relationship Id="rId132" Type="http://schemas.openxmlformats.org/officeDocument/2006/relationships/customXml" Target="../ink/ink1495.xml"/><Relationship Id="rId153" Type="http://schemas.openxmlformats.org/officeDocument/2006/relationships/image" Target="../media/image3620.png"/><Relationship Id="rId174" Type="http://schemas.openxmlformats.org/officeDocument/2006/relationships/customXml" Target="../ink/ink1516.xml"/><Relationship Id="rId179" Type="http://schemas.openxmlformats.org/officeDocument/2006/relationships/image" Target="../media/image1304.png"/><Relationship Id="rId57" Type="http://schemas.openxmlformats.org/officeDocument/2006/relationships/image" Target="../media/image3150.png"/><Relationship Id="rId106" Type="http://schemas.openxmlformats.org/officeDocument/2006/relationships/customXml" Target="../ink/ink1482.xml"/><Relationship Id="rId127" Type="http://schemas.openxmlformats.org/officeDocument/2006/relationships/image" Target="../media/image3490.png"/><Relationship Id="rId73" Type="http://schemas.openxmlformats.org/officeDocument/2006/relationships/image" Target="../media/image3230.png"/><Relationship Id="rId78" Type="http://schemas.openxmlformats.org/officeDocument/2006/relationships/customXml" Target="../ink/ink1468.xml"/><Relationship Id="rId94" Type="http://schemas.openxmlformats.org/officeDocument/2006/relationships/customXml" Target="../ink/ink1476.xml"/><Relationship Id="rId99" Type="http://schemas.openxmlformats.org/officeDocument/2006/relationships/image" Target="../media/image3350.png"/><Relationship Id="rId101" Type="http://schemas.openxmlformats.org/officeDocument/2006/relationships/image" Target="../media/image3360.png"/><Relationship Id="rId122" Type="http://schemas.openxmlformats.org/officeDocument/2006/relationships/customXml" Target="../ink/ink1490.xml"/><Relationship Id="rId143" Type="http://schemas.openxmlformats.org/officeDocument/2006/relationships/image" Target="../media/image3570.png"/><Relationship Id="rId148" Type="http://schemas.openxmlformats.org/officeDocument/2006/relationships/customXml" Target="../ink/ink1503.xml"/><Relationship Id="rId164" Type="http://schemas.openxmlformats.org/officeDocument/2006/relationships/customXml" Target="../ink/ink1511.xml"/><Relationship Id="rId169" Type="http://schemas.openxmlformats.org/officeDocument/2006/relationships/image" Target="../media/image1299.png"/><Relationship Id="rId185" Type="http://schemas.openxmlformats.org/officeDocument/2006/relationships/image" Target="../media/image1307.png"/><Relationship Id="rId180" Type="http://schemas.openxmlformats.org/officeDocument/2006/relationships/customXml" Target="../ink/ink1519.xml"/><Relationship Id="rId68" Type="http://schemas.openxmlformats.org/officeDocument/2006/relationships/customXml" Target="../ink/ink1463.xml"/><Relationship Id="rId89" Type="http://schemas.openxmlformats.org/officeDocument/2006/relationships/image" Target="../media/image3300.png"/><Relationship Id="rId112" Type="http://schemas.openxmlformats.org/officeDocument/2006/relationships/customXml" Target="../ink/ink1485.xml"/><Relationship Id="rId133" Type="http://schemas.openxmlformats.org/officeDocument/2006/relationships/image" Target="../media/image3520.png"/><Relationship Id="rId154" Type="http://schemas.openxmlformats.org/officeDocument/2006/relationships/customXml" Target="../ink/ink1506.xml"/><Relationship Id="rId175" Type="http://schemas.openxmlformats.org/officeDocument/2006/relationships/image" Target="../media/image1302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5.png"/><Relationship Id="rId21" Type="http://schemas.openxmlformats.org/officeDocument/2006/relationships/image" Target="../media/image1318.png"/><Relationship Id="rId42" Type="http://schemas.openxmlformats.org/officeDocument/2006/relationships/customXml" Target="../ink/ink1544.xml"/><Relationship Id="rId63" Type="http://schemas.openxmlformats.org/officeDocument/2006/relationships/image" Target="../media/image1339.png"/><Relationship Id="rId84" Type="http://schemas.openxmlformats.org/officeDocument/2006/relationships/image" Target="../media/image1349.png"/><Relationship Id="rId138" Type="http://schemas.openxmlformats.org/officeDocument/2006/relationships/customXml" Target="../ink/ink1593.xml"/><Relationship Id="rId159" Type="http://schemas.openxmlformats.org/officeDocument/2006/relationships/image" Target="../media/image1386.png"/><Relationship Id="rId170" Type="http://schemas.openxmlformats.org/officeDocument/2006/relationships/customXml" Target="../ink/ink1609.xml"/><Relationship Id="rId191" Type="http://schemas.openxmlformats.org/officeDocument/2006/relationships/image" Target="../media/image1402.png"/><Relationship Id="rId205" Type="http://schemas.openxmlformats.org/officeDocument/2006/relationships/image" Target="../media/image1409.png"/><Relationship Id="rId226" Type="http://schemas.openxmlformats.org/officeDocument/2006/relationships/customXml" Target="../ink/ink1637.xml"/><Relationship Id="rId107" Type="http://schemas.openxmlformats.org/officeDocument/2006/relationships/image" Target="../media/image1360.png"/><Relationship Id="rId11" Type="http://schemas.openxmlformats.org/officeDocument/2006/relationships/image" Target="../media/image1313.png"/><Relationship Id="rId32" Type="http://schemas.openxmlformats.org/officeDocument/2006/relationships/customXml" Target="../ink/ink1539.xml"/><Relationship Id="rId53" Type="http://schemas.openxmlformats.org/officeDocument/2006/relationships/image" Target="../media/image1334.png"/><Relationship Id="rId74" Type="http://schemas.openxmlformats.org/officeDocument/2006/relationships/image" Target="../media/image1344.png"/><Relationship Id="rId128" Type="http://schemas.openxmlformats.org/officeDocument/2006/relationships/customXml" Target="../ink/ink1588.xml"/><Relationship Id="rId149" Type="http://schemas.openxmlformats.org/officeDocument/2006/relationships/image" Target="../media/image1381.png"/><Relationship Id="rId5" Type="http://schemas.openxmlformats.org/officeDocument/2006/relationships/image" Target="../media/image1310.png"/><Relationship Id="rId95" Type="http://schemas.openxmlformats.org/officeDocument/2006/relationships/customXml" Target="../ink/ink1571.xml"/><Relationship Id="rId160" Type="http://schemas.openxmlformats.org/officeDocument/2006/relationships/customXml" Target="../ink/ink1604.xml"/><Relationship Id="rId181" Type="http://schemas.openxmlformats.org/officeDocument/2006/relationships/image" Target="../media/image1397.png"/><Relationship Id="rId216" Type="http://schemas.openxmlformats.org/officeDocument/2006/relationships/customXml" Target="../ink/ink1632.xml"/><Relationship Id="rId22" Type="http://schemas.openxmlformats.org/officeDocument/2006/relationships/customXml" Target="../ink/ink1534.xml"/><Relationship Id="rId43" Type="http://schemas.openxmlformats.org/officeDocument/2006/relationships/image" Target="../media/image1329.png"/><Relationship Id="rId64" Type="http://schemas.openxmlformats.org/officeDocument/2006/relationships/customXml" Target="../ink/ink1555.xml"/><Relationship Id="rId118" Type="http://schemas.openxmlformats.org/officeDocument/2006/relationships/customXml" Target="../ink/ink1583.xml"/><Relationship Id="rId139" Type="http://schemas.openxmlformats.org/officeDocument/2006/relationships/image" Target="../media/image1376.png"/><Relationship Id="rId85" Type="http://schemas.openxmlformats.org/officeDocument/2006/relationships/customXml" Target="../ink/ink1566.xml"/><Relationship Id="rId150" Type="http://schemas.openxmlformats.org/officeDocument/2006/relationships/customXml" Target="../ink/ink1599.xml"/><Relationship Id="rId171" Type="http://schemas.openxmlformats.org/officeDocument/2006/relationships/image" Target="../media/image1392.png"/><Relationship Id="rId192" Type="http://schemas.openxmlformats.org/officeDocument/2006/relationships/customXml" Target="../ink/ink1620.xml"/><Relationship Id="rId206" Type="http://schemas.openxmlformats.org/officeDocument/2006/relationships/customXml" Target="../ink/ink1627.xml"/><Relationship Id="rId227" Type="http://schemas.openxmlformats.org/officeDocument/2006/relationships/image" Target="../media/image1420.png"/><Relationship Id="rId12" Type="http://schemas.openxmlformats.org/officeDocument/2006/relationships/customXml" Target="../ink/ink1529.xml"/><Relationship Id="rId33" Type="http://schemas.openxmlformats.org/officeDocument/2006/relationships/image" Target="../media/image1324.png"/><Relationship Id="rId108" Type="http://schemas.openxmlformats.org/officeDocument/2006/relationships/customXml" Target="../ink/ink1578.xml"/><Relationship Id="rId129" Type="http://schemas.openxmlformats.org/officeDocument/2006/relationships/image" Target="../media/image1371.png"/><Relationship Id="rId54" Type="http://schemas.openxmlformats.org/officeDocument/2006/relationships/customXml" Target="../ink/ink1550.xml"/><Relationship Id="rId75" Type="http://schemas.openxmlformats.org/officeDocument/2006/relationships/customXml" Target="../ink/ink1561.xml"/><Relationship Id="rId96" Type="http://schemas.openxmlformats.org/officeDocument/2006/relationships/customXml" Target="../ink/ink1572.xml"/><Relationship Id="rId140" Type="http://schemas.openxmlformats.org/officeDocument/2006/relationships/customXml" Target="../ink/ink1594.xml"/><Relationship Id="rId161" Type="http://schemas.openxmlformats.org/officeDocument/2006/relationships/image" Target="../media/image1387.png"/><Relationship Id="rId182" Type="http://schemas.openxmlformats.org/officeDocument/2006/relationships/customXml" Target="../ink/ink1615.xml"/><Relationship Id="rId217" Type="http://schemas.openxmlformats.org/officeDocument/2006/relationships/image" Target="../media/image1415.png"/><Relationship Id="rId6" Type="http://schemas.openxmlformats.org/officeDocument/2006/relationships/customXml" Target="../ink/ink1526.xml"/><Relationship Id="rId23" Type="http://schemas.openxmlformats.org/officeDocument/2006/relationships/image" Target="../media/image1319.png"/><Relationship Id="rId119" Type="http://schemas.openxmlformats.org/officeDocument/2006/relationships/image" Target="../media/image1366.png"/><Relationship Id="rId44" Type="http://schemas.openxmlformats.org/officeDocument/2006/relationships/customXml" Target="../ink/ink1545.xml"/><Relationship Id="rId65" Type="http://schemas.openxmlformats.org/officeDocument/2006/relationships/image" Target="../media/image1340.png"/><Relationship Id="rId86" Type="http://schemas.openxmlformats.org/officeDocument/2006/relationships/image" Target="../media/image1350.png"/><Relationship Id="rId130" Type="http://schemas.openxmlformats.org/officeDocument/2006/relationships/customXml" Target="../ink/ink1589.xml"/><Relationship Id="rId151" Type="http://schemas.openxmlformats.org/officeDocument/2006/relationships/image" Target="../media/image1382.png"/><Relationship Id="rId172" Type="http://schemas.openxmlformats.org/officeDocument/2006/relationships/customXml" Target="../ink/ink1610.xml"/><Relationship Id="rId193" Type="http://schemas.openxmlformats.org/officeDocument/2006/relationships/image" Target="../media/image1403.png"/><Relationship Id="rId207" Type="http://schemas.openxmlformats.org/officeDocument/2006/relationships/image" Target="../media/image1410.png"/><Relationship Id="rId228" Type="http://schemas.openxmlformats.org/officeDocument/2006/relationships/customXml" Target="../ink/ink1638.xml"/><Relationship Id="rId13" Type="http://schemas.openxmlformats.org/officeDocument/2006/relationships/image" Target="../media/image1314.png"/><Relationship Id="rId109" Type="http://schemas.openxmlformats.org/officeDocument/2006/relationships/image" Target="../media/image1361.png"/><Relationship Id="rId34" Type="http://schemas.openxmlformats.org/officeDocument/2006/relationships/customXml" Target="../ink/ink1540.xml"/><Relationship Id="rId55" Type="http://schemas.openxmlformats.org/officeDocument/2006/relationships/image" Target="../media/image1335.png"/><Relationship Id="rId76" Type="http://schemas.openxmlformats.org/officeDocument/2006/relationships/image" Target="../media/image1345.png"/><Relationship Id="rId97" Type="http://schemas.openxmlformats.org/officeDocument/2006/relationships/image" Target="../media/image1355.png"/><Relationship Id="rId120" Type="http://schemas.openxmlformats.org/officeDocument/2006/relationships/customXml" Target="../ink/ink1584.xml"/><Relationship Id="rId141" Type="http://schemas.openxmlformats.org/officeDocument/2006/relationships/image" Target="../media/image1377.png"/><Relationship Id="rId7" Type="http://schemas.openxmlformats.org/officeDocument/2006/relationships/image" Target="../media/image1311.png"/><Relationship Id="rId162" Type="http://schemas.openxmlformats.org/officeDocument/2006/relationships/customXml" Target="../ink/ink1605.xml"/><Relationship Id="rId183" Type="http://schemas.openxmlformats.org/officeDocument/2006/relationships/image" Target="../media/image1398.png"/><Relationship Id="rId218" Type="http://schemas.openxmlformats.org/officeDocument/2006/relationships/customXml" Target="../ink/ink1633.xml"/><Relationship Id="rId24" Type="http://schemas.openxmlformats.org/officeDocument/2006/relationships/customXml" Target="../ink/ink1535.xml"/><Relationship Id="rId45" Type="http://schemas.openxmlformats.org/officeDocument/2006/relationships/image" Target="../media/image1330.png"/><Relationship Id="rId66" Type="http://schemas.openxmlformats.org/officeDocument/2006/relationships/customXml" Target="../ink/ink1556.xml"/><Relationship Id="rId87" Type="http://schemas.openxmlformats.org/officeDocument/2006/relationships/customXml" Target="../ink/ink1567.xml"/><Relationship Id="rId110" Type="http://schemas.openxmlformats.org/officeDocument/2006/relationships/customXml" Target="../ink/ink1579.xml"/><Relationship Id="rId131" Type="http://schemas.openxmlformats.org/officeDocument/2006/relationships/image" Target="../media/image1372.png"/><Relationship Id="rId152" Type="http://schemas.openxmlformats.org/officeDocument/2006/relationships/customXml" Target="../ink/ink1600.xml"/><Relationship Id="rId173" Type="http://schemas.openxmlformats.org/officeDocument/2006/relationships/image" Target="../media/image1393.png"/><Relationship Id="rId194" Type="http://schemas.openxmlformats.org/officeDocument/2006/relationships/customXml" Target="../ink/ink1621.xml"/><Relationship Id="rId208" Type="http://schemas.openxmlformats.org/officeDocument/2006/relationships/customXml" Target="../ink/ink1628.xml"/><Relationship Id="rId229" Type="http://schemas.openxmlformats.org/officeDocument/2006/relationships/image" Target="../media/image1421.png"/><Relationship Id="rId14" Type="http://schemas.openxmlformats.org/officeDocument/2006/relationships/customXml" Target="../ink/ink1530.xml"/><Relationship Id="rId35" Type="http://schemas.openxmlformats.org/officeDocument/2006/relationships/image" Target="../media/image1325.png"/><Relationship Id="rId56" Type="http://schemas.openxmlformats.org/officeDocument/2006/relationships/customXml" Target="../ink/ink1551.xml"/><Relationship Id="rId77" Type="http://schemas.openxmlformats.org/officeDocument/2006/relationships/customXml" Target="../ink/ink1562.xml"/><Relationship Id="rId100" Type="http://schemas.openxmlformats.org/officeDocument/2006/relationships/customXml" Target="../ink/ink1574.xml"/><Relationship Id="rId8" Type="http://schemas.openxmlformats.org/officeDocument/2006/relationships/customXml" Target="../ink/ink1527.xml"/><Relationship Id="rId98" Type="http://schemas.openxmlformats.org/officeDocument/2006/relationships/customXml" Target="../ink/ink1573.xml"/><Relationship Id="rId121" Type="http://schemas.openxmlformats.org/officeDocument/2006/relationships/image" Target="../media/image1367.png"/><Relationship Id="rId142" Type="http://schemas.openxmlformats.org/officeDocument/2006/relationships/customXml" Target="../ink/ink1595.xml"/><Relationship Id="rId163" Type="http://schemas.openxmlformats.org/officeDocument/2006/relationships/image" Target="../media/image1388.png"/><Relationship Id="rId184" Type="http://schemas.openxmlformats.org/officeDocument/2006/relationships/customXml" Target="../ink/ink1616.xml"/><Relationship Id="rId219" Type="http://schemas.openxmlformats.org/officeDocument/2006/relationships/image" Target="../media/image1416.png"/><Relationship Id="rId25" Type="http://schemas.openxmlformats.org/officeDocument/2006/relationships/image" Target="../media/image1320.png"/><Relationship Id="rId46" Type="http://schemas.openxmlformats.org/officeDocument/2006/relationships/customXml" Target="../ink/ink1546.xml"/><Relationship Id="rId67" Type="http://schemas.openxmlformats.org/officeDocument/2006/relationships/image" Target="../media/image1341.png"/><Relationship Id="rId116" Type="http://schemas.openxmlformats.org/officeDocument/2006/relationships/customXml" Target="../ink/ink1582.xml"/><Relationship Id="rId137" Type="http://schemas.openxmlformats.org/officeDocument/2006/relationships/image" Target="../media/image1375.png"/><Relationship Id="rId158" Type="http://schemas.openxmlformats.org/officeDocument/2006/relationships/customXml" Target="../ink/ink1603.xml"/><Relationship Id="rId20" Type="http://schemas.openxmlformats.org/officeDocument/2006/relationships/customXml" Target="../ink/ink1533.xml"/><Relationship Id="rId41" Type="http://schemas.openxmlformats.org/officeDocument/2006/relationships/image" Target="../media/image1328.png"/><Relationship Id="rId62" Type="http://schemas.openxmlformats.org/officeDocument/2006/relationships/customXml" Target="../ink/ink1554.xml"/><Relationship Id="rId83" Type="http://schemas.openxmlformats.org/officeDocument/2006/relationships/customXml" Target="../ink/ink1565.xml"/><Relationship Id="rId88" Type="http://schemas.openxmlformats.org/officeDocument/2006/relationships/image" Target="../media/image1351.png"/><Relationship Id="rId111" Type="http://schemas.openxmlformats.org/officeDocument/2006/relationships/image" Target="../media/image1362.png"/><Relationship Id="rId132" Type="http://schemas.openxmlformats.org/officeDocument/2006/relationships/customXml" Target="../ink/ink1590.xml"/><Relationship Id="rId153" Type="http://schemas.openxmlformats.org/officeDocument/2006/relationships/image" Target="../media/image1383.png"/><Relationship Id="rId174" Type="http://schemas.openxmlformats.org/officeDocument/2006/relationships/customXml" Target="../ink/ink1611.xml"/><Relationship Id="rId179" Type="http://schemas.openxmlformats.org/officeDocument/2006/relationships/image" Target="../media/image1396.png"/><Relationship Id="rId195" Type="http://schemas.openxmlformats.org/officeDocument/2006/relationships/image" Target="../media/image1404.png"/><Relationship Id="rId209" Type="http://schemas.openxmlformats.org/officeDocument/2006/relationships/image" Target="../media/image1411.png"/><Relationship Id="rId190" Type="http://schemas.openxmlformats.org/officeDocument/2006/relationships/customXml" Target="../ink/ink1619.xml"/><Relationship Id="rId204" Type="http://schemas.openxmlformats.org/officeDocument/2006/relationships/customXml" Target="../ink/ink1626.xml"/><Relationship Id="rId220" Type="http://schemas.openxmlformats.org/officeDocument/2006/relationships/customXml" Target="../ink/ink1634.xml"/><Relationship Id="rId225" Type="http://schemas.openxmlformats.org/officeDocument/2006/relationships/image" Target="../media/image1419.png"/><Relationship Id="rId15" Type="http://schemas.openxmlformats.org/officeDocument/2006/relationships/image" Target="../media/image1315.png"/><Relationship Id="rId36" Type="http://schemas.openxmlformats.org/officeDocument/2006/relationships/customXml" Target="../ink/ink1541.xml"/><Relationship Id="rId57" Type="http://schemas.openxmlformats.org/officeDocument/2006/relationships/image" Target="../media/image1336.png"/><Relationship Id="rId106" Type="http://schemas.openxmlformats.org/officeDocument/2006/relationships/customXml" Target="../ink/ink1577.xml"/><Relationship Id="rId127" Type="http://schemas.openxmlformats.org/officeDocument/2006/relationships/image" Target="../media/image1370.png"/><Relationship Id="rId10" Type="http://schemas.openxmlformats.org/officeDocument/2006/relationships/customXml" Target="../ink/ink1528.xml"/><Relationship Id="rId31" Type="http://schemas.openxmlformats.org/officeDocument/2006/relationships/image" Target="../media/image1323.png"/><Relationship Id="rId52" Type="http://schemas.openxmlformats.org/officeDocument/2006/relationships/customXml" Target="../ink/ink1549.xml"/><Relationship Id="rId73" Type="http://schemas.openxmlformats.org/officeDocument/2006/relationships/customXml" Target="../ink/ink1560.xml"/><Relationship Id="rId78" Type="http://schemas.openxmlformats.org/officeDocument/2006/relationships/image" Target="../media/image1346.png"/><Relationship Id="rId94" Type="http://schemas.openxmlformats.org/officeDocument/2006/relationships/image" Target="../media/image1354.png"/><Relationship Id="rId99" Type="http://schemas.openxmlformats.org/officeDocument/2006/relationships/image" Target="../media/image1356.png"/><Relationship Id="rId101" Type="http://schemas.openxmlformats.org/officeDocument/2006/relationships/image" Target="../media/image1357.png"/><Relationship Id="rId122" Type="http://schemas.openxmlformats.org/officeDocument/2006/relationships/customXml" Target="../ink/ink1585.xml"/><Relationship Id="rId143" Type="http://schemas.openxmlformats.org/officeDocument/2006/relationships/image" Target="../media/image1378.png"/><Relationship Id="rId148" Type="http://schemas.openxmlformats.org/officeDocument/2006/relationships/customXml" Target="../ink/ink1598.xml"/><Relationship Id="rId164" Type="http://schemas.openxmlformats.org/officeDocument/2006/relationships/customXml" Target="../ink/ink1606.xml"/><Relationship Id="rId169" Type="http://schemas.openxmlformats.org/officeDocument/2006/relationships/image" Target="../media/image1391.png"/><Relationship Id="rId185" Type="http://schemas.openxmlformats.org/officeDocument/2006/relationships/image" Target="../media/image1399.png"/><Relationship Id="rId4" Type="http://schemas.openxmlformats.org/officeDocument/2006/relationships/customXml" Target="../ink/ink1525.xml"/><Relationship Id="rId9" Type="http://schemas.openxmlformats.org/officeDocument/2006/relationships/image" Target="../media/image1312.png"/><Relationship Id="rId180" Type="http://schemas.openxmlformats.org/officeDocument/2006/relationships/customXml" Target="../ink/ink1614.xml"/><Relationship Id="rId210" Type="http://schemas.openxmlformats.org/officeDocument/2006/relationships/customXml" Target="../ink/ink1629.xml"/><Relationship Id="rId215" Type="http://schemas.openxmlformats.org/officeDocument/2006/relationships/image" Target="../media/image1414.png"/><Relationship Id="rId26" Type="http://schemas.openxmlformats.org/officeDocument/2006/relationships/customXml" Target="../ink/ink1536.xml"/><Relationship Id="rId47" Type="http://schemas.openxmlformats.org/officeDocument/2006/relationships/image" Target="../media/image1331.png"/><Relationship Id="rId68" Type="http://schemas.openxmlformats.org/officeDocument/2006/relationships/customXml" Target="../ink/ink1557.xml"/><Relationship Id="rId89" Type="http://schemas.openxmlformats.org/officeDocument/2006/relationships/customXml" Target="../ink/ink1568.xml"/><Relationship Id="rId112" Type="http://schemas.openxmlformats.org/officeDocument/2006/relationships/customXml" Target="../ink/ink1580.xml"/><Relationship Id="rId133" Type="http://schemas.openxmlformats.org/officeDocument/2006/relationships/image" Target="../media/image1373.png"/><Relationship Id="rId154" Type="http://schemas.openxmlformats.org/officeDocument/2006/relationships/customXml" Target="../ink/ink1601.xml"/><Relationship Id="rId175" Type="http://schemas.openxmlformats.org/officeDocument/2006/relationships/image" Target="../media/image1394.png"/><Relationship Id="rId196" Type="http://schemas.openxmlformats.org/officeDocument/2006/relationships/customXml" Target="../ink/ink1622.xml"/><Relationship Id="rId200" Type="http://schemas.openxmlformats.org/officeDocument/2006/relationships/customXml" Target="../ink/ink1624.xml"/><Relationship Id="rId16" Type="http://schemas.openxmlformats.org/officeDocument/2006/relationships/customXml" Target="../ink/ink1531.xml"/><Relationship Id="rId221" Type="http://schemas.openxmlformats.org/officeDocument/2006/relationships/image" Target="../media/image1417.png"/><Relationship Id="rId37" Type="http://schemas.openxmlformats.org/officeDocument/2006/relationships/image" Target="../media/image1326.png"/><Relationship Id="rId58" Type="http://schemas.openxmlformats.org/officeDocument/2006/relationships/customXml" Target="../ink/ink1552.xml"/><Relationship Id="rId79" Type="http://schemas.openxmlformats.org/officeDocument/2006/relationships/customXml" Target="../ink/ink1563.xml"/><Relationship Id="rId102" Type="http://schemas.openxmlformats.org/officeDocument/2006/relationships/customXml" Target="../ink/ink1575.xml"/><Relationship Id="rId123" Type="http://schemas.openxmlformats.org/officeDocument/2006/relationships/image" Target="../media/image1368.png"/><Relationship Id="rId144" Type="http://schemas.openxmlformats.org/officeDocument/2006/relationships/customXml" Target="../ink/ink1596.xml"/><Relationship Id="rId90" Type="http://schemas.openxmlformats.org/officeDocument/2006/relationships/image" Target="../media/image1352.png"/><Relationship Id="rId165" Type="http://schemas.openxmlformats.org/officeDocument/2006/relationships/image" Target="../media/image1389.png"/><Relationship Id="rId186" Type="http://schemas.openxmlformats.org/officeDocument/2006/relationships/customXml" Target="../ink/ink1617.xml"/><Relationship Id="rId211" Type="http://schemas.openxmlformats.org/officeDocument/2006/relationships/image" Target="../media/image1412.png"/><Relationship Id="rId27" Type="http://schemas.openxmlformats.org/officeDocument/2006/relationships/image" Target="../media/image1321.png"/><Relationship Id="rId48" Type="http://schemas.openxmlformats.org/officeDocument/2006/relationships/customXml" Target="../ink/ink1547.xml"/><Relationship Id="rId69" Type="http://schemas.openxmlformats.org/officeDocument/2006/relationships/image" Target="../media/image1342.png"/><Relationship Id="rId113" Type="http://schemas.openxmlformats.org/officeDocument/2006/relationships/image" Target="../media/image1363.png"/><Relationship Id="rId134" Type="http://schemas.openxmlformats.org/officeDocument/2006/relationships/customXml" Target="../ink/ink1591.xml"/><Relationship Id="rId80" Type="http://schemas.openxmlformats.org/officeDocument/2006/relationships/image" Target="../media/image1347.png"/><Relationship Id="rId155" Type="http://schemas.openxmlformats.org/officeDocument/2006/relationships/image" Target="../media/image1384.png"/><Relationship Id="rId176" Type="http://schemas.openxmlformats.org/officeDocument/2006/relationships/customXml" Target="../ink/ink1612.xml"/><Relationship Id="rId197" Type="http://schemas.openxmlformats.org/officeDocument/2006/relationships/image" Target="../media/image1405.png"/><Relationship Id="rId201" Type="http://schemas.openxmlformats.org/officeDocument/2006/relationships/image" Target="../media/image1407.png"/><Relationship Id="rId222" Type="http://schemas.openxmlformats.org/officeDocument/2006/relationships/customXml" Target="../ink/ink1635.xml"/><Relationship Id="rId17" Type="http://schemas.openxmlformats.org/officeDocument/2006/relationships/image" Target="../media/image1316.png"/><Relationship Id="rId38" Type="http://schemas.openxmlformats.org/officeDocument/2006/relationships/customXml" Target="../ink/ink1542.xml"/><Relationship Id="rId59" Type="http://schemas.openxmlformats.org/officeDocument/2006/relationships/image" Target="../media/image1337.png"/><Relationship Id="rId103" Type="http://schemas.openxmlformats.org/officeDocument/2006/relationships/image" Target="../media/image1358.png"/><Relationship Id="rId124" Type="http://schemas.openxmlformats.org/officeDocument/2006/relationships/customXml" Target="../ink/ink1586.xml"/><Relationship Id="rId70" Type="http://schemas.openxmlformats.org/officeDocument/2006/relationships/customXml" Target="../ink/ink1558.xml"/><Relationship Id="rId91" Type="http://schemas.openxmlformats.org/officeDocument/2006/relationships/customXml" Target="../ink/ink1569.xml"/><Relationship Id="rId145" Type="http://schemas.openxmlformats.org/officeDocument/2006/relationships/image" Target="../media/image1379.png"/><Relationship Id="rId166" Type="http://schemas.openxmlformats.org/officeDocument/2006/relationships/customXml" Target="../ink/ink1607.xml"/><Relationship Id="rId187" Type="http://schemas.openxmlformats.org/officeDocument/2006/relationships/image" Target="../media/image140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30.xml"/><Relationship Id="rId28" Type="http://schemas.openxmlformats.org/officeDocument/2006/relationships/customXml" Target="../ink/ink1537.xml"/><Relationship Id="rId49" Type="http://schemas.openxmlformats.org/officeDocument/2006/relationships/image" Target="../media/image1332.png"/><Relationship Id="rId114" Type="http://schemas.openxmlformats.org/officeDocument/2006/relationships/customXml" Target="../ink/ink1581.xml"/><Relationship Id="rId60" Type="http://schemas.openxmlformats.org/officeDocument/2006/relationships/customXml" Target="../ink/ink1553.xml"/><Relationship Id="rId81" Type="http://schemas.openxmlformats.org/officeDocument/2006/relationships/customXml" Target="../ink/ink1564.xml"/><Relationship Id="rId135" Type="http://schemas.openxmlformats.org/officeDocument/2006/relationships/image" Target="../media/image1374.png"/><Relationship Id="rId156" Type="http://schemas.openxmlformats.org/officeDocument/2006/relationships/customXml" Target="../ink/ink1602.xml"/><Relationship Id="rId177" Type="http://schemas.openxmlformats.org/officeDocument/2006/relationships/image" Target="../media/image1395.png"/><Relationship Id="rId198" Type="http://schemas.openxmlformats.org/officeDocument/2006/relationships/customXml" Target="../ink/ink1623.xml"/><Relationship Id="rId202" Type="http://schemas.openxmlformats.org/officeDocument/2006/relationships/customXml" Target="../ink/ink1625.xml"/><Relationship Id="rId223" Type="http://schemas.openxmlformats.org/officeDocument/2006/relationships/image" Target="../media/image1418.png"/><Relationship Id="rId18" Type="http://schemas.openxmlformats.org/officeDocument/2006/relationships/customXml" Target="../ink/ink1532.xml"/><Relationship Id="rId39" Type="http://schemas.openxmlformats.org/officeDocument/2006/relationships/image" Target="../media/image1327.png"/><Relationship Id="rId50" Type="http://schemas.openxmlformats.org/officeDocument/2006/relationships/customXml" Target="../ink/ink1548.xml"/><Relationship Id="rId104" Type="http://schemas.openxmlformats.org/officeDocument/2006/relationships/customXml" Target="../ink/ink1576.xml"/><Relationship Id="rId125" Type="http://schemas.openxmlformats.org/officeDocument/2006/relationships/image" Target="../media/image1369.png"/><Relationship Id="rId146" Type="http://schemas.openxmlformats.org/officeDocument/2006/relationships/customXml" Target="../ink/ink1597.xml"/><Relationship Id="rId167" Type="http://schemas.openxmlformats.org/officeDocument/2006/relationships/image" Target="../media/image1390.png"/><Relationship Id="rId188" Type="http://schemas.openxmlformats.org/officeDocument/2006/relationships/customXml" Target="../ink/ink1618.xml"/><Relationship Id="rId71" Type="http://schemas.openxmlformats.org/officeDocument/2006/relationships/image" Target="../media/image1343.png"/><Relationship Id="rId92" Type="http://schemas.openxmlformats.org/officeDocument/2006/relationships/image" Target="../media/image1353.png"/><Relationship Id="rId213" Type="http://schemas.openxmlformats.org/officeDocument/2006/relationships/image" Target="../media/image1413.png"/><Relationship Id="rId2" Type="http://schemas.openxmlformats.org/officeDocument/2006/relationships/customXml" Target="../ink/ink1524.xml"/><Relationship Id="rId29" Type="http://schemas.openxmlformats.org/officeDocument/2006/relationships/image" Target="../media/image1322.png"/><Relationship Id="rId40" Type="http://schemas.openxmlformats.org/officeDocument/2006/relationships/customXml" Target="../ink/ink1543.xml"/><Relationship Id="rId115" Type="http://schemas.openxmlformats.org/officeDocument/2006/relationships/image" Target="../media/image1364.png"/><Relationship Id="rId136" Type="http://schemas.openxmlformats.org/officeDocument/2006/relationships/customXml" Target="../ink/ink1592.xml"/><Relationship Id="rId157" Type="http://schemas.openxmlformats.org/officeDocument/2006/relationships/image" Target="../media/image1385.png"/><Relationship Id="rId178" Type="http://schemas.openxmlformats.org/officeDocument/2006/relationships/customXml" Target="../ink/ink1613.xml"/><Relationship Id="rId61" Type="http://schemas.openxmlformats.org/officeDocument/2006/relationships/image" Target="../media/image1338.png"/><Relationship Id="rId82" Type="http://schemas.openxmlformats.org/officeDocument/2006/relationships/image" Target="../media/image1348.png"/><Relationship Id="rId199" Type="http://schemas.openxmlformats.org/officeDocument/2006/relationships/image" Target="../media/image1406.png"/><Relationship Id="rId203" Type="http://schemas.openxmlformats.org/officeDocument/2006/relationships/image" Target="../media/image1408.png"/><Relationship Id="rId19" Type="http://schemas.openxmlformats.org/officeDocument/2006/relationships/image" Target="../media/image1317.png"/><Relationship Id="rId224" Type="http://schemas.openxmlformats.org/officeDocument/2006/relationships/customXml" Target="../ink/ink1636.xml"/><Relationship Id="rId30" Type="http://schemas.openxmlformats.org/officeDocument/2006/relationships/customXml" Target="../ink/ink1538.xml"/><Relationship Id="rId105" Type="http://schemas.openxmlformats.org/officeDocument/2006/relationships/image" Target="../media/image1359.png"/><Relationship Id="rId126" Type="http://schemas.openxmlformats.org/officeDocument/2006/relationships/customXml" Target="../ink/ink1587.xml"/><Relationship Id="rId147" Type="http://schemas.openxmlformats.org/officeDocument/2006/relationships/image" Target="../media/image1380.png"/><Relationship Id="rId168" Type="http://schemas.openxmlformats.org/officeDocument/2006/relationships/customXml" Target="../ink/ink1608.xml"/><Relationship Id="rId51" Type="http://schemas.openxmlformats.org/officeDocument/2006/relationships/image" Target="../media/image1333.png"/><Relationship Id="rId72" Type="http://schemas.openxmlformats.org/officeDocument/2006/relationships/customXml" Target="../ink/ink1559.xml"/><Relationship Id="rId93" Type="http://schemas.openxmlformats.org/officeDocument/2006/relationships/customXml" Target="../ink/ink1570.xml"/><Relationship Id="rId189" Type="http://schemas.openxmlformats.org/officeDocument/2006/relationships/image" Target="../media/image1401.png"/><Relationship Id="rId3" Type="http://schemas.openxmlformats.org/officeDocument/2006/relationships/image" Target="../media/image15.png"/><Relationship Id="rId214" Type="http://schemas.openxmlformats.org/officeDocument/2006/relationships/customXml" Target="../ink/ink1631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51.xml"/><Relationship Id="rId21" Type="http://schemas.openxmlformats.org/officeDocument/2006/relationships/image" Target="../media/image1430.png"/><Relationship Id="rId42" Type="http://schemas.openxmlformats.org/officeDocument/2006/relationships/customXml" Target="../ink/ink1659.xml"/><Relationship Id="rId47" Type="http://schemas.openxmlformats.org/officeDocument/2006/relationships/image" Target="../media/image1443.png"/><Relationship Id="rId63" Type="http://schemas.openxmlformats.org/officeDocument/2006/relationships/image" Target="../media/image1451.png"/><Relationship Id="rId68" Type="http://schemas.openxmlformats.org/officeDocument/2006/relationships/customXml" Target="../ink/ink1672.xml"/><Relationship Id="rId16" Type="http://schemas.openxmlformats.org/officeDocument/2006/relationships/customXml" Target="../ink/ink1646.xml"/><Relationship Id="rId11" Type="http://schemas.openxmlformats.org/officeDocument/2006/relationships/image" Target="../media/image1426.png"/><Relationship Id="rId24" Type="http://schemas.openxmlformats.org/officeDocument/2006/relationships/customXml" Target="../ink/ink1650.xml"/><Relationship Id="rId32" Type="http://schemas.openxmlformats.org/officeDocument/2006/relationships/customXml" Target="../ink/ink1654.xml"/><Relationship Id="rId37" Type="http://schemas.openxmlformats.org/officeDocument/2006/relationships/image" Target="../media/image1438.png"/><Relationship Id="rId40" Type="http://schemas.openxmlformats.org/officeDocument/2006/relationships/customXml" Target="../ink/ink1658.xml"/><Relationship Id="rId45" Type="http://schemas.openxmlformats.org/officeDocument/2006/relationships/image" Target="../media/image1442.png"/><Relationship Id="rId53" Type="http://schemas.openxmlformats.org/officeDocument/2006/relationships/image" Target="../media/image1446.png"/><Relationship Id="rId58" Type="http://schemas.openxmlformats.org/officeDocument/2006/relationships/customXml" Target="../ink/ink1667.xml"/><Relationship Id="rId66" Type="http://schemas.openxmlformats.org/officeDocument/2006/relationships/customXml" Target="../ink/ink1671.xml"/><Relationship Id="rId74" Type="http://schemas.openxmlformats.org/officeDocument/2006/relationships/customXml" Target="../ink/ink1675.xml"/><Relationship Id="rId5" Type="http://schemas.openxmlformats.org/officeDocument/2006/relationships/image" Target="../media/image1423.png"/><Relationship Id="rId61" Type="http://schemas.openxmlformats.org/officeDocument/2006/relationships/image" Target="../media/image1450.png"/><Relationship Id="rId19" Type="http://schemas.openxmlformats.org/officeDocument/2006/relationships/image" Target="../media/image1429.png"/><Relationship Id="rId14" Type="http://schemas.openxmlformats.org/officeDocument/2006/relationships/customXml" Target="../ink/ink1645.xml"/><Relationship Id="rId22" Type="http://schemas.openxmlformats.org/officeDocument/2006/relationships/customXml" Target="../ink/ink1649.xml"/><Relationship Id="rId27" Type="http://schemas.openxmlformats.org/officeDocument/2006/relationships/image" Target="../media/image1433.png"/><Relationship Id="rId30" Type="http://schemas.openxmlformats.org/officeDocument/2006/relationships/customXml" Target="../ink/ink1653.xml"/><Relationship Id="rId35" Type="http://schemas.openxmlformats.org/officeDocument/2006/relationships/image" Target="../media/image1437.png"/><Relationship Id="rId43" Type="http://schemas.openxmlformats.org/officeDocument/2006/relationships/image" Target="../media/image1441.png"/><Relationship Id="rId48" Type="http://schemas.openxmlformats.org/officeDocument/2006/relationships/customXml" Target="../ink/ink1662.xml"/><Relationship Id="rId56" Type="http://schemas.openxmlformats.org/officeDocument/2006/relationships/customXml" Target="../ink/ink1666.xml"/><Relationship Id="rId64" Type="http://schemas.openxmlformats.org/officeDocument/2006/relationships/customXml" Target="../ink/ink1670.xml"/><Relationship Id="rId69" Type="http://schemas.openxmlformats.org/officeDocument/2006/relationships/image" Target="../media/image1454.png"/><Relationship Id="rId77" Type="http://schemas.openxmlformats.org/officeDocument/2006/relationships/image" Target="../media/image1458.png"/><Relationship Id="rId8" Type="http://schemas.openxmlformats.org/officeDocument/2006/relationships/customXml" Target="../ink/ink1642.xml"/><Relationship Id="rId51" Type="http://schemas.openxmlformats.org/officeDocument/2006/relationships/image" Target="../media/image1445.png"/><Relationship Id="rId72" Type="http://schemas.openxmlformats.org/officeDocument/2006/relationships/customXml" Target="../ink/ink1674.xml"/><Relationship Id="rId3" Type="http://schemas.openxmlformats.org/officeDocument/2006/relationships/image" Target="../media/image1422.png"/><Relationship Id="rId12" Type="http://schemas.openxmlformats.org/officeDocument/2006/relationships/customXml" Target="../ink/ink1644.xml"/><Relationship Id="rId17" Type="http://schemas.openxmlformats.org/officeDocument/2006/relationships/image" Target="../media/image1428.png"/><Relationship Id="rId25" Type="http://schemas.openxmlformats.org/officeDocument/2006/relationships/image" Target="../media/image1432.png"/><Relationship Id="rId33" Type="http://schemas.openxmlformats.org/officeDocument/2006/relationships/image" Target="../media/image1436.png"/><Relationship Id="rId38" Type="http://schemas.openxmlformats.org/officeDocument/2006/relationships/customXml" Target="../ink/ink1657.xml"/><Relationship Id="rId46" Type="http://schemas.openxmlformats.org/officeDocument/2006/relationships/customXml" Target="../ink/ink1661.xml"/><Relationship Id="rId59" Type="http://schemas.openxmlformats.org/officeDocument/2006/relationships/image" Target="../media/image1449.png"/><Relationship Id="rId67" Type="http://schemas.openxmlformats.org/officeDocument/2006/relationships/image" Target="../media/image1453.png"/><Relationship Id="rId20" Type="http://schemas.openxmlformats.org/officeDocument/2006/relationships/customXml" Target="../ink/ink1648.xml"/><Relationship Id="rId41" Type="http://schemas.openxmlformats.org/officeDocument/2006/relationships/image" Target="../media/image1440.png"/><Relationship Id="rId54" Type="http://schemas.openxmlformats.org/officeDocument/2006/relationships/customXml" Target="../ink/ink1665.xml"/><Relationship Id="rId62" Type="http://schemas.openxmlformats.org/officeDocument/2006/relationships/customXml" Target="../ink/ink1669.xml"/><Relationship Id="rId70" Type="http://schemas.openxmlformats.org/officeDocument/2006/relationships/customXml" Target="../ink/ink1673.xml"/><Relationship Id="rId75" Type="http://schemas.openxmlformats.org/officeDocument/2006/relationships/image" Target="../media/image145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41.xml"/><Relationship Id="rId15" Type="http://schemas.openxmlformats.org/officeDocument/2006/relationships/image" Target="../media/image1427.png"/><Relationship Id="rId23" Type="http://schemas.openxmlformats.org/officeDocument/2006/relationships/image" Target="../media/image1431.png"/><Relationship Id="rId28" Type="http://schemas.openxmlformats.org/officeDocument/2006/relationships/customXml" Target="../ink/ink1652.xml"/><Relationship Id="rId36" Type="http://schemas.openxmlformats.org/officeDocument/2006/relationships/customXml" Target="../ink/ink1656.xml"/><Relationship Id="rId49" Type="http://schemas.openxmlformats.org/officeDocument/2006/relationships/image" Target="../media/image1444.png"/><Relationship Id="rId57" Type="http://schemas.openxmlformats.org/officeDocument/2006/relationships/image" Target="../media/image1448.png"/><Relationship Id="rId10" Type="http://schemas.openxmlformats.org/officeDocument/2006/relationships/customXml" Target="../ink/ink1643.xml"/><Relationship Id="rId31" Type="http://schemas.openxmlformats.org/officeDocument/2006/relationships/image" Target="../media/image1435.png"/><Relationship Id="rId44" Type="http://schemas.openxmlformats.org/officeDocument/2006/relationships/customXml" Target="../ink/ink1660.xml"/><Relationship Id="rId52" Type="http://schemas.openxmlformats.org/officeDocument/2006/relationships/customXml" Target="../ink/ink1664.xml"/><Relationship Id="rId60" Type="http://schemas.openxmlformats.org/officeDocument/2006/relationships/customXml" Target="../ink/ink1668.xml"/><Relationship Id="rId65" Type="http://schemas.openxmlformats.org/officeDocument/2006/relationships/image" Target="../media/image1452.png"/><Relationship Id="rId73" Type="http://schemas.openxmlformats.org/officeDocument/2006/relationships/image" Target="../media/image1456.png"/><Relationship Id="rId4" Type="http://schemas.openxmlformats.org/officeDocument/2006/relationships/customXml" Target="../ink/ink1640.xml"/><Relationship Id="rId9" Type="http://schemas.openxmlformats.org/officeDocument/2006/relationships/image" Target="../media/image1425.png"/><Relationship Id="rId13" Type="http://schemas.openxmlformats.org/officeDocument/2006/relationships/image" Target="../media/image199.png"/><Relationship Id="rId18" Type="http://schemas.openxmlformats.org/officeDocument/2006/relationships/customXml" Target="../ink/ink1647.xml"/><Relationship Id="rId39" Type="http://schemas.openxmlformats.org/officeDocument/2006/relationships/image" Target="../media/image1439.png"/><Relationship Id="rId34" Type="http://schemas.openxmlformats.org/officeDocument/2006/relationships/customXml" Target="../ink/ink1655.xml"/><Relationship Id="rId50" Type="http://schemas.openxmlformats.org/officeDocument/2006/relationships/customXml" Target="../ink/ink1663.xml"/><Relationship Id="rId55" Type="http://schemas.openxmlformats.org/officeDocument/2006/relationships/image" Target="../media/image1447.png"/><Relationship Id="rId76" Type="http://schemas.openxmlformats.org/officeDocument/2006/relationships/customXml" Target="../ink/ink1676.xml"/><Relationship Id="rId7" Type="http://schemas.openxmlformats.org/officeDocument/2006/relationships/image" Target="../media/image1424.png"/><Relationship Id="rId71" Type="http://schemas.openxmlformats.org/officeDocument/2006/relationships/image" Target="../media/image1455.png"/><Relationship Id="rId2" Type="http://schemas.openxmlformats.org/officeDocument/2006/relationships/customXml" Target="../ink/ink1639.xml"/><Relationship Id="rId29" Type="http://schemas.openxmlformats.org/officeDocument/2006/relationships/image" Target="../media/image14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15.xml"/><Relationship Id="rId26" Type="http://schemas.openxmlformats.org/officeDocument/2006/relationships/customXml" Target="../ink/ink19.xml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customXml" Target="../ink/ink23.xml"/><Relationship Id="rId42" Type="http://schemas.openxmlformats.org/officeDocument/2006/relationships/customXml" Target="../ink/ink27.xml"/><Relationship Id="rId47" Type="http://schemas.openxmlformats.org/officeDocument/2006/relationships/image" Target="../media/image29.png"/><Relationship Id="rId50" Type="http://schemas.openxmlformats.org/officeDocument/2006/relationships/customXml" Target="../ink/ink31.xml"/><Relationship Id="rId55" Type="http://schemas.openxmlformats.org/officeDocument/2006/relationships/image" Target="../media/image33.png"/><Relationship Id="rId7" Type="http://schemas.openxmlformats.org/officeDocument/2006/relationships/image" Target="../media/image9.png"/><Relationship Id="rId2" Type="http://schemas.openxmlformats.org/officeDocument/2006/relationships/customXml" Target="../ink/ink7.xml"/><Relationship Id="rId16" Type="http://schemas.openxmlformats.org/officeDocument/2006/relationships/customXml" Target="../ink/ink14.xml"/><Relationship Id="rId29" Type="http://schemas.openxmlformats.org/officeDocument/2006/relationships/image" Target="../media/image20.png"/><Relationship Id="rId11" Type="http://schemas.openxmlformats.org/officeDocument/2006/relationships/image" Target="../media/image11.png"/><Relationship Id="rId24" Type="http://schemas.openxmlformats.org/officeDocument/2006/relationships/customXml" Target="../ink/ink18.xml"/><Relationship Id="rId32" Type="http://schemas.openxmlformats.org/officeDocument/2006/relationships/customXml" Target="../ink/ink22.xml"/><Relationship Id="rId37" Type="http://schemas.openxmlformats.org/officeDocument/2006/relationships/image" Target="../media/image24.png"/><Relationship Id="rId40" Type="http://schemas.openxmlformats.org/officeDocument/2006/relationships/customXml" Target="../ink/ink26.xml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customXml" Target="../ink/ink8.xml"/><Relationship Id="rId9" Type="http://schemas.openxmlformats.org/officeDocument/2006/relationships/image" Target="../media/image10.png"/><Relationship Id="rId14" Type="http://schemas.openxmlformats.org/officeDocument/2006/relationships/customXml" Target="../ink/ink13.xml"/><Relationship Id="rId22" Type="http://schemas.openxmlformats.org/officeDocument/2006/relationships/customXml" Target="../ink/ink17.xml"/><Relationship Id="rId27" Type="http://schemas.openxmlformats.org/officeDocument/2006/relationships/image" Target="../media/image19.png"/><Relationship Id="rId30" Type="http://schemas.openxmlformats.org/officeDocument/2006/relationships/customXml" Target="../ink/ink21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30.xml"/><Relationship Id="rId56" Type="http://schemas.openxmlformats.org/officeDocument/2006/relationships/customXml" Target="../ink/ink34.xml"/><Relationship Id="rId8" Type="http://schemas.openxmlformats.org/officeDocument/2006/relationships/customXml" Target="../ink/ink10.xml"/><Relationship Id="rId51" Type="http://schemas.openxmlformats.org/officeDocument/2006/relationships/image" Target="../media/image31.png"/><Relationship Id="rId3" Type="http://schemas.openxmlformats.org/officeDocument/2006/relationships/image" Target="../media/image7.png"/><Relationship Id="rId12" Type="http://schemas.openxmlformats.org/officeDocument/2006/relationships/customXml" Target="../ink/ink12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25.xml"/><Relationship Id="rId46" Type="http://schemas.openxmlformats.org/officeDocument/2006/relationships/customXml" Target="../ink/ink29.xml"/><Relationship Id="rId20" Type="http://schemas.openxmlformats.org/officeDocument/2006/relationships/customXml" Target="../ink/ink16.xml"/><Relationship Id="rId41" Type="http://schemas.openxmlformats.org/officeDocument/2006/relationships/image" Target="../media/image26.png"/><Relationship Id="rId54" Type="http://schemas.openxmlformats.org/officeDocument/2006/relationships/customXml" Target="../ink/ink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20.xml"/><Relationship Id="rId36" Type="http://schemas.openxmlformats.org/officeDocument/2006/relationships/customXml" Target="../ink/ink24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customXml" Target="../ink/ink11.xml"/><Relationship Id="rId31" Type="http://schemas.openxmlformats.org/officeDocument/2006/relationships/image" Target="../media/image21.png"/><Relationship Id="rId44" Type="http://schemas.openxmlformats.org/officeDocument/2006/relationships/customXml" Target="../ink/ink28.xml"/><Relationship Id="rId52" Type="http://schemas.openxmlformats.org/officeDocument/2006/relationships/customXml" Target="../ink/ink3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324" Type="http://schemas.openxmlformats.org/officeDocument/2006/relationships/customXml" Target="../ink/ink177.xml"/><Relationship Id="rId531" Type="http://schemas.openxmlformats.org/officeDocument/2006/relationships/image" Target="../media/image264.png"/><Relationship Id="rId170" Type="http://schemas.openxmlformats.org/officeDocument/2006/relationships/customXml" Target="../ink/ink100.xml"/><Relationship Id="rId268" Type="http://schemas.openxmlformats.org/officeDocument/2006/relationships/customXml" Target="../ink/ink149.xml"/><Relationship Id="rId475" Type="http://schemas.openxmlformats.org/officeDocument/2006/relationships/image" Target="../media/image236.png"/><Relationship Id="rId128" Type="http://schemas.openxmlformats.org/officeDocument/2006/relationships/customXml" Target="../ink/ink79.xml"/><Relationship Id="rId335" Type="http://schemas.openxmlformats.org/officeDocument/2006/relationships/image" Target="../media/image167.png"/><Relationship Id="rId542" Type="http://schemas.openxmlformats.org/officeDocument/2006/relationships/customXml" Target="../ink/ink286.xml"/><Relationship Id="rId181" Type="http://schemas.openxmlformats.org/officeDocument/2006/relationships/image" Target="../media/image90.png"/><Relationship Id="rId402" Type="http://schemas.openxmlformats.org/officeDocument/2006/relationships/customXml" Target="../ink/ink216.xml"/><Relationship Id="rId279" Type="http://schemas.openxmlformats.org/officeDocument/2006/relationships/image" Target="../media/image139.png"/><Relationship Id="rId486" Type="http://schemas.openxmlformats.org/officeDocument/2006/relationships/customXml" Target="../ink/ink258.xml"/><Relationship Id="rId43" Type="http://schemas.openxmlformats.org/officeDocument/2006/relationships/image" Target="../media/image2110.png"/><Relationship Id="rId139" Type="http://schemas.openxmlformats.org/officeDocument/2006/relationships/image" Target="../media/image69.png"/><Relationship Id="rId346" Type="http://schemas.openxmlformats.org/officeDocument/2006/relationships/customXml" Target="../ink/ink188.xml"/><Relationship Id="rId553" Type="http://schemas.openxmlformats.org/officeDocument/2006/relationships/customXml" Target="../ink/ink292.xml"/><Relationship Id="rId192" Type="http://schemas.openxmlformats.org/officeDocument/2006/relationships/customXml" Target="../ink/ink111.xml"/><Relationship Id="rId206" Type="http://schemas.openxmlformats.org/officeDocument/2006/relationships/customXml" Target="../ink/ink118.xml"/><Relationship Id="rId413" Type="http://schemas.openxmlformats.org/officeDocument/2006/relationships/image" Target="../media/image206.png"/><Relationship Id="rId497" Type="http://schemas.openxmlformats.org/officeDocument/2006/relationships/image" Target="../media/image247.png"/><Relationship Id="rId620" Type="http://schemas.openxmlformats.org/officeDocument/2006/relationships/image" Target="../media/image308.png"/><Relationship Id="rId357" Type="http://schemas.openxmlformats.org/officeDocument/2006/relationships/image" Target="../media/image178.png"/><Relationship Id="rId54" Type="http://schemas.openxmlformats.org/officeDocument/2006/relationships/customXml" Target="../ink/ink42.xml"/><Relationship Id="rId217" Type="http://schemas.openxmlformats.org/officeDocument/2006/relationships/image" Target="../media/image108.png"/><Relationship Id="rId564" Type="http://schemas.openxmlformats.org/officeDocument/2006/relationships/image" Target="../media/image280.png"/><Relationship Id="rId424" Type="http://schemas.openxmlformats.org/officeDocument/2006/relationships/customXml" Target="../ink/ink227.xml"/><Relationship Id="rId270" Type="http://schemas.openxmlformats.org/officeDocument/2006/relationships/customXml" Target="../ink/ink150.xml"/><Relationship Id="rId65" Type="http://schemas.openxmlformats.org/officeDocument/2006/relationships/image" Target="../media/image3210.png"/><Relationship Id="rId130" Type="http://schemas.openxmlformats.org/officeDocument/2006/relationships/customXml" Target="../ink/ink80.xml"/><Relationship Id="rId368" Type="http://schemas.openxmlformats.org/officeDocument/2006/relationships/customXml" Target="../ink/ink199.xml"/><Relationship Id="rId575" Type="http://schemas.openxmlformats.org/officeDocument/2006/relationships/customXml" Target="../ink/ink303.xml"/><Relationship Id="rId228" Type="http://schemas.openxmlformats.org/officeDocument/2006/relationships/customXml" Target="../ink/ink129.xml"/><Relationship Id="rId435" Type="http://schemas.openxmlformats.org/officeDocument/2006/relationships/image" Target="../media/image216.png"/><Relationship Id="rId281" Type="http://schemas.openxmlformats.org/officeDocument/2006/relationships/image" Target="../media/image140.png"/><Relationship Id="rId502" Type="http://schemas.openxmlformats.org/officeDocument/2006/relationships/customXml" Target="../ink/ink266.xml"/><Relationship Id="rId76" Type="http://schemas.openxmlformats.org/officeDocument/2006/relationships/customXml" Target="../ink/ink53.xml"/><Relationship Id="rId141" Type="http://schemas.openxmlformats.org/officeDocument/2006/relationships/image" Target="../media/image70.png"/><Relationship Id="rId379" Type="http://schemas.openxmlformats.org/officeDocument/2006/relationships/image" Target="../media/image189.png"/><Relationship Id="rId586" Type="http://schemas.openxmlformats.org/officeDocument/2006/relationships/image" Target="../media/image291.png"/><Relationship Id="rId239" Type="http://schemas.openxmlformats.org/officeDocument/2006/relationships/image" Target="../media/image119.png"/><Relationship Id="rId446" Type="http://schemas.openxmlformats.org/officeDocument/2006/relationships/customXml" Target="../ink/ink238.xml"/><Relationship Id="rId250" Type="http://schemas.openxmlformats.org/officeDocument/2006/relationships/customXml" Target="../ink/ink140.xml"/><Relationship Id="rId292" Type="http://schemas.openxmlformats.org/officeDocument/2006/relationships/customXml" Target="../ink/ink161.xml"/><Relationship Id="rId306" Type="http://schemas.openxmlformats.org/officeDocument/2006/relationships/customXml" Target="../ink/ink168.xml"/><Relationship Id="rId488" Type="http://schemas.openxmlformats.org/officeDocument/2006/relationships/customXml" Target="../ink/ink259.xml"/><Relationship Id="rId45" Type="http://schemas.openxmlformats.org/officeDocument/2006/relationships/image" Target="../media/image2210.png"/><Relationship Id="rId87" Type="http://schemas.openxmlformats.org/officeDocument/2006/relationships/image" Target="../media/image43.png"/><Relationship Id="rId110" Type="http://schemas.openxmlformats.org/officeDocument/2006/relationships/customXml" Target="../ink/ink70.xml"/><Relationship Id="rId348" Type="http://schemas.openxmlformats.org/officeDocument/2006/relationships/customXml" Target="../ink/ink189.xml"/><Relationship Id="rId513" Type="http://schemas.openxmlformats.org/officeDocument/2006/relationships/image" Target="../media/image255.png"/><Relationship Id="rId555" Type="http://schemas.openxmlformats.org/officeDocument/2006/relationships/customXml" Target="../ink/ink293.xml"/><Relationship Id="rId597" Type="http://schemas.openxmlformats.org/officeDocument/2006/relationships/customXml" Target="../ink/ink314.xml"/><Relationship Id="rId152" Type="http://schemas.openxmlformats.org/officeDocument/2006/relationships/customXml" Target="../ink/ink91.xml"/><Relationship Id="rId194" Type="http://schemas.openxmlformats.org/officeDocument/2006/relationships/customXml" Target="../ink/ink112.xml"/><Relationship Id="rId208" Type="http://schemas.openxmlformats.org/officeDocument/2006/relationships/customXml" Target="../ink/ink119.xml"/><Relationship Id="rId415" Type="http://schemas.openxmlformats.org/officeDocument/2006/relationships/image" Target="../media/image207.png"/><Relationship Id="rId457" Type="http://schemas.openxmlformats.org/officeDocument/2006/relationships/image" Target="../media/image227.png"/><Relationship Id="rId622" Type="http://schemas.openxmlformats.org/officeDocument/2006/relationships/image" Target="../media/image309.png"/><Relationship Id="rId261" Type="http://schemas.openxmlformats.org/officeDocument/2006/relationships/image" Target="../media/image130.png"/><Relationship Id="rId499" Type="http://schemas.openxmlformats.org/officeDocument/2006/relationships/image" Target="../media/image248.png"/><Relationship Id="rId56" Type="http://schemas.openxmlformats.org/officeDocument/2006/relationships/customXml" Target="../ink/ink43.xml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524" Type="http://schemas.openxmlformats.org/officeDocument/2006/relationships/customXml" Target="../ink/ink277.xml"/><Relationship Id="rId566" Type="http://schemas.openxmlformats.org/officeDocument/2006/relationships/image" Target="../media/image281.png"/><Relationship Id="rId98" Type="http://schemas.openxmlformats.org/officeDocument/2006/relationships/customXml" Target="../ink/ink64.xml"/><Relationship Id="rId121" Type="http://schemas.openxmlformats.org/officeDocument/2006/relationships/image" Target="../media/image60.png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370" Type="http://schemas.openxmlformats.org/officeDocument/2006/relationships/customXml" Target="../ink/ink200.xml"/><Relationship Id="rId426" Type="http://schemas.openxmlformats.org/officeDocument/2006/relationships/customXml" Target="../ink/ink228.xml"/><Relationship Id="rId230" Type="http://schemas.openxmlformats.org/officeDocument/2006/relationships/customXml" Target="../ink/ink130.xml"/><Relationship Id="rId468" Type="http://schemas.openxmlformats.org/officeDocument/2006/relationships/customXml" Target="../ink/ink249.xml"/><Relationship Id="rId67" Type="http://schemas.openxmlformats.org/officeDocument/2006/relationships/image" Target="../media/image3310.png"/><Relationship Id="rId272" Type="http://schemas.openxmlformats.org/officeDocument/2006/relationships/customXml" Target="../ink/ink151.xml"/><Relationship Id="rId328" Type="http://schemas.openxmlformats.org/officeDocument/2006/relationships/customXml" Target="../ink/ink179.xml"/><Relationship Id="rId535" Type="http://schemas.openxmlformats.org/officeDocument/2006/relationships/image" Target="../media/image266.png"/><Relationship Id="rId577" Type="http://schemas.openxmlformats.org/officeDocument/2006/relationships/customXml" Target="../ink/ink304.xml"/><Relationship Id="rId132" Type="http://schemas.openxmlformats.org/officeDocument/2006/relationships/customXml" Target="../ink/ink81.xml"/><Relationship Id="rId174" Type="http://schemas.openxmlformats.org/officeDocument/2006/relationships/customXml" Target="../ink/ink102.xml"/><Relationship Id="rId381" Type="http://schemas.openxmlformats.org/officeDocument/2006/relationships/image" Target="../media/image190.png"/><Relationship Id="rId602" Type="http://schemas.openxmlformats.org/officeDocument/2006/relationships/image" Target="../media/image299.png"/><Relationship Id="rId241" Type="http://schemas.openxmlformats.org/officeDocument/2006/relationships/image" Target="../media/image120.png"/><Relationship Id="rId437" Type="http://schemas.openxmlformats.org/officeDocument/2006/relationships/image" Target="../media/image217.png"/><Relationship Id="rId479" Type="http://schemas.openxmlformats.org/officeDocument/2006/relationships/image" Target="../media/image238.png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490" Type="http://schemas.openxmlformats.org/officeDocument/2006/relationships/customXml" Target="../ink/ink260.xml"/><Relationship Id="rId504" Type="http://schemas.openxmlformats.org/officeDocument/2006/relationships/customXml" Target="../ink/ink267.xml"/><Relationship Id="rId546" Type="http://schemas.openxmlformats.org/officeDocument/2006/relationships/image" Target="../media/image271.png"/><Relationship Id="rId78" Type="http://schemas.openxmlformats.org/officeDocument/2006/relationships/customXml" Target="../ink/ink54.xml"/><Relationship Id="rId101" Type="http://schemas.openxmlformats.org/officeDocument/2006/relationships/image" Target="../media/image50.png"/><Relationship Id="rId143" Type="http://schemas.openxmlformats.org/officeDocument/2006/relationships/image" Target="../media/image71.png"/><Relationship Id="rId185" Type="http://schemas.openxmlformats.org/officeDocument/2006/relationships/image" Target="../media/image92.png"/><Relationship Id="rId350" Type="http://schemas.openxmlformats.org/officeDocument/2006/relationships/customXml" Target="../ink/ink190.xml"/><Relationship Id="rId406" Type="http://schemas.openxmlformats.org/officeDocument/2006/relationships/customXml" Target="../ink/ink218.xml"/><Relationship Id="rId588" Type="http://schemas.openxmlformats.org/officeDocument/2006/relationships/image" Target="../media/image292.png"/><Relationship Id="rId210" Type="http://schemas.openxmlformats.org/officeDocument/2006/relationships/customXml" Target="../ink/ink120.xml"/><Relationship Id="rId392" Type="http://schemas.openxmlformats.org/officeDocument/2006/relationships/customXml" Target="../ink/ink211.xml"/><Relationship Id="rId448" Type="http://schemas.openxmlformats.org/officeDocument/2006/relationships/customXml" Target="../ink/ink239.xml"/><Relationship Id="rId613" Type="http://schemas.openxmlformats.org/officeDocument/2006/relationships/customXml" Target="../ink/ink322.xml"/><Relationship Id="rId252" Type="http://schemas.openxmlformats.org/officeDocument/2006/relationships/customXml" Target="../ink/ink141.xml"/><Relationship Id="rId294" Type="http://schemas.openxmlformats.org/officeDocument/2006/relationships/customXml" Target="../ink/ink162.xml"/><Relationship Id="rId308" Type="http://schemas.openxmlformats.org/officeDocument/2006/relationships/customXml" Target="../ink/ink169.xml"/><Relationship Id="rId515" Type="http://schemas.openxmlformats.org/officeDocument/2006/relationships/image" Target="../media/image256.png"/><Relationship Id="rId47" Type="http://schemas.openxmlformats.org/officeDocument/2006/relationships/image" Target="../media/image2310.png"/><Relationship Id="rId89" Type="http://schemas.openxmlformats.org/officeDocument/2006/relationships/image" Target="../media/image44.png"/><Relationship Id="rId112" Type="http://schemas.openxmlformats.org/officeDocument/2006/relationships/customXml" Target="../ink/ink71.xml"/><Relationship Id="rId154" Type="http://schemas.openxmlformats.org/officeDocument/2006/relationships/customXml" Target="../ink/ink92.xml"/><Relationship Id="rId361" Type="http://schemas.openxmlformats.org/officeDocument/2006/relationships/image" Target="../media/image180.png"/><Relationship Id="rId557" Type="http://schemas.openxmlformats.org/officeDocument/2006/relationships/customXml" Target="../ink/ink294.xml"/><Relationship Id="rId599" Type="http://schemas.openxmlformats.org/officeDocument/2006/relationships/customXml" Target="../ink/ink315.xml"/><Relationship Id="rId196" Type="http://schemas.openxmlformats.org/officeDocument/2006/relationships/customXml" Target="../ink/ink113.xml"/><Relationship Id="rId417" Type="http://schemas.openxmlformats.org/officeDocument/2006/relationships/image" Target="../media/image208.png"/><Relationship Id="rId459" Type="http://schemas.openxmlformats.org/officeDocument/2006/relationships/image" Target="../media/image228.png"/><Relationship Id="rId624" Type="http://schemas.openxmlformats.org/officeDocument/2006/relationships/image" Target="../media/image310.png"/><Relationship Id="rId221" Type="http://schemas.openxmlformats.org/officeDocument/2006/relationships/image" Target="../media/image110.png"/><Relationship Id="rId263" Type="http://schemas.openxmlformats.org/officeDocument/2006/relationships/image" Target="../media/image131.png"/><Relationship Id="rId319" Type="http://schemas.openxmlformats.org/officeDocument/2006/relationships/image" Target="../media/image159.png"/><Relationship Id="rId470" Type="http://schemas.openxmlformats.org/officeDocument/2006/relationships/customXml" Target="../ink/ink250.xml"/><Relationship Id="rId526" Type="http://schemas.openxmlformats.org/officeDocument/2006/relationships/customXml" Target="../ink/ink278.xml"/><Relationship Id="rId58" Type="http://schemas.openxmlformats.org/officeDocument/2006/relationships/customXml" Target="../ink/ink44.xml"/><Relationship Id="rId123" Type="http://schemas.openxmlformats.org/officeDocument/2006/relationships/image" Target="../media/image61.png"/><Relationship Id="rId330" Type="http://schemas.openxmlformats.org/officeDocument/2006/relationships/customXml" Target="../ink/ink180.xml"/><Relationship Id="rId568" Type="http://schemas.openxmlformats.org/officeDocument/2006/relationships/image" Target="../media/image282.png"/><Relationship Id="rId165" Type="http://schemas.openxmlformats.org/officeDocument/2006/relationships/image" Target="../media/image82.png"/><Relationship Id="rId372" Type="http://schemas.openxmlformats.org/officeDocument/2006/relationships/customXml" Target="../ink/ink201.xml"/><Relationship Id="rId428" Type="http://schemas.openxmlformats.org/officeDocument/2006/relationships/customXml" Target="../ink/ink229.xml"/><Relationship Id="rId232" Type="http://schemas.openxmlformats.org/officeDocument/2006/relationships/customXml" Target="../ink/ink131.xml"/><Relationship Id="rId274" Type="http://schemas.openxmlformats.org/officeDocument/2006/relationships/customXml" Target="../ink/ink152.xml"/><Relationship Id="rId481" Type="http://schemas.openxmlformats.org/officeDocument/2006/relationships/image" Target="../media/image239.png"/><Relationship Id="rId69" Type="http://schemas.openxmlformats.org/officeDocument/2006/relationships/image" Target="../media/image3410.png"/><Relationship Id="rId134" Type="http://schemas.openxmlformats.org/officeDocument/2006/relationships/customXml" Target="../ink/ink82.xml"/><Relationship Id="rId537" Type="http://schemas.openxmlformats.org/officeDocument/2006/relationships/image" Target="../media/image267.png"/><Relationship Id="rId579" Type="http://schemas.openxmlformats.org/officeDocument/2006/relationships/customXml" Target="../ink/ink305.xml"/><Relationship Id="rId80" Type="http://schemas.openxmlformats.org/officeDocument/2006/relationships/customXml" Target="../ink/ink55.xml"/><Relationship Id="rId176" Type="http://schemas.openxmlformats.org/officeDocument/2006/relationships/customXml" Target="../ink/ink103.xml"/><Relationship Id="rId341" Type="http://schemas.openxmlformats.org/officeDocument/2006/relationships/image" Target="../media/image170.png"/><Relationship Id="rId383" Type="http://schemas.openxmlformats.org/officeDocument/2006/relationships/image" Target="../media/image191.png"/><Relationship Id="rId439" Type="http://schemas.openxmlformats.org/officeDocument/2006/relationships/image" Target="../media/image218.png"/><Relationship Id="rId590" Type="http://schemas.openxmlformats.org/officeDocument/2006/relationships/image" Target="../media/image293.png"/><Relationship Id="rId604" Type="http://schemas.openxmlformats.org/officeDocument/2006/relationships/image" Target="../media/image300.png"/><Relationship Id="rId201" Type="http://schemas.openxmlformats.org/officeDocument/2006/relationships/image" Target="../media/image100.png"/><Relationship Id="rId243" Type="http://schemas.openxmlformats.org/officeDocument/2006/relationships/image" Target="../media/image121.png"/><Relationship Id="rId285" Type="http://schemas.openxmlformats.org/officeDocument/2006/relationships/image" Target="../media/image142.png"/><Relationship Id="rId450" Type="http://schemas.openxmlformats.org/officeDocument/2006/relationships/customXml" Target="../ink/ink240.xml"/><Relationship Id="rId506" Type="http://schemas.openxmlformats.org/officeDocument/2006/relationships/customXml" Target="../ink/ink268.xml"/><Relationship Id="rId103" Type="http://schemas.openxmlformats.org/officeDocument/2006/relationships/image" Target="../media/image51.png"/><Relationship Id="rId310" Type="http://schemas.openxmlformats.org/officeDocument/2006/relationships/customXml" Target="../ink/ink170.xml"/><Relationship Id="rId492" Type="http://schemas.openxmlformats.org/officeDocument/2006/relationships/customXml" Target="../ink/ink261.xml"/><Relationship Id="rId548" Type="http://schemas.openxmlformats.org/officeDocument/2006/relationships/image" Target="../media/image272.png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87" Type="http://schemas.openxmlformats.org/officeDocument/2006/relationships/image" Target="../media/image93.png"/><Relationship Id="rId352" Type="http://schemas.openxmlformats.org/officeDocument/2006/relationships/customXml" Target="../ink/ink191.xml"/><Relationship Id="rId394" Type="http://schemas.openxmlformats.org/officeDocument/2006/relationships/customXml" Target="../ink/ink212.xml"/><Relationship Id="rId408" Type="http://schemas.openxmlformats.org/officeDocument/2006/relationships/customXml" Target="../ink/ink219.xml"/><Relationship Id="rId615" Type="http://schemas.openxmlformats.org/officeDocument/2006/relationships/customXml" Target="../ink/ink323.xml"/><Relationship Id="rId212" Type="http://schemas.openxmlformats.org/officeDocument/2006/relationships/customXml" Target="../ink/ink121.xml"/><Relationship Id="rId254" Type="http://schemas.openxmlformats.org/officeDocument/2006/relationships/customXml" Target="../ink/ink142.xml"/><Relationship Id="rId49" Type="http://schemas.openxmlformats.org/officeDocument/2006/relationships/image" Target="../media/image2410.png"/><Relationship Id="rId114" Type="http://schemas.openxmlformats.org/officeDocument/2006/relationships/customXml" Target="../ink/ink72.xml"/><Relationship Id="rId296" Type="http://schemas.openxmlformats.org/officeDocument/2006/relationships/customXml" Target="../ink/ink163.xml"/><Relationship Id="rId461" Type="http://schemas.openxmlformats.org/officeDocument/2006/relationships/image" Target="../media/image229.png"/><Relationship Id="rId517" Type="http://schemas.openxmlformats.org/officeDocument/2006/relationships/image" Target="../media/image257.png"/><Relationship Id="rId559" Type="http://schemas.openxmlformats.org/officeDocument/2006/relationships/customXml" Target="../ink/ink295.xml"/><Relationship Id="rId60" Type="http://schemas.openxmlformats.org/officeDocument/2006/relationships/customXml" Target="../ink/ink45.xml"/><Relationship Id="rId156" Type="http://schemas.openxmlformats.org/officeDocument/2006/relationships/customXml" Target="../ink/ink93.xml"/><Relationship Id="rId198" Type="http://schemas.openxmlformats.org/officeDocument/2006/relationships/customXml" Target="../ink/ink114.xml"/><Relationship Id="rId321" Type="http://schemas.openxmlformats.org/officeDocument/2006/relationships/image" Target="../media/image160.png"/><Relationship Id="rId363" Type="http://schemas.openxmlformats.org/officeDocument/2006/relationships/image" Target="../media/image181.png"/><Relationship Id="rId419" Type="http://schemas.openxmlformats.org/officeDocument/2006/relationships/image" Target="../media/image209.png"/><Relationship Id="rId570" Type="http://schemas.openxmlformats.org/officeDocument/2006/relationships/image" Target="../media/image283.png"/><Relationship Id="rId223" Type="http://schemas.openxmlformats.org/officeDocument/2006/relationships/image" Target="../media/image111.png"/><Relationship Id="rId430" Type="http://schemas.openxmlformats.org/officeDocument/2006/relationships/customXml" Target="../ink/ink230.xml"/><Relationship Id="rId265" Type="http://schemas.openxmlformats.org/officeDocument/2006/relationships/image" Target="../media/image132.png"/><Relationship Id="rId472" Type="http://schemas.openxmlformats.org/officeDocument/2006/relationships/customXml" Target="../ink/ink251.xml"/><Relationship Id="rId528" Type="http://schemas.openxmlformats.org/officeDocument/2006/relationships/customXml" Target="../ink/ink279.xml"/><Relationship Id="rId125" Type="http://schemas.openxmlformats.org/officeDocument/2006/relationships/image" Target="../media/image62.png"/><Relationship Id="rId167" Type="http://schemas.openxmlformats.org/officeDocument/2006/relationships/image" Target="../media/image83.png"/><Relationship Id="rId332" Type="http://schemas.openxmlformats.org/officeDocument/2006/relationships/customXml" Target="../ink/ink181.xml"/><Relationship Id="rId374" Type="http://schemas.openxmlformats.org/officeDocument/2006/relationships/customXml" Target="../ink/ink202.xml"/><Relationship Id="rId581" Type="http://schemas.openxmlformats.org/officeDocument/2006/relationships/customXml" Target="../ink/ink306.xml"/><Relationship Id="rId71" Type="http://schemas.openxmlformats.org/officeDocument/2006/relationships/image" Target="../media/image35.png"/><Relationship Id="rId234" Type="http://schemas.openxmlformats.org/officeDocument/2006/relationships/customXml" Target="../ink/ink132.xml"/><Relationship Id="rId2" Type="http://schemas.openxmlformats.org/officeDocument/2006/relationships/customXml" Target="../ink/ink35.xml"/><Relationship Id="rId276" Type="http://schemas.openxmlformats.org/officeDocument/2006/relationships/customXml" Target="../ink/ink153.xml"/><Relationship Id="rId441" Type="http://schemas.openxmlformats.org/officeDocument/2006/relationships/image" Target="../media/image219.png"/><Relationship Id="rId483" Type="http://schemas.openxmlformats.org/officeDocument/2006/relationships/image" Target="../media/image240.png"/><Relationship Id="rId539" Type="http://schemas.openxmlformats.org/officeDocument/2006/relationships/image" Target="../media/image268.png"/><Relationship Id="rId136" Type="http://schemas.openxmlformats.org/officeDocument/2006/relationships/customXml" Target="../ink/ink83.xml"/><Relationship Id="rId178" Type="http://schemas.openxmlformats.org/officeDocument/2006/relationships/customXml" Target="../ink/ink104.xml"/><Relationship Id="rId301" Type="http://schemas.openxmlformats.org/officeDocument/2006/relationships/image" Target="../media/image150.png"/><Relationship Id="rId343" Type="http://schemas.openxmlformats.org/officeDocument/2006/relationships/image" Target="../media/image171.png"/><Relationship Id="rId550" Type="http://schemas.openxmlformats.org/officeDocument/2006/relationships/image" Target="../media/image273.png"/><Relationship Id="rId82" Type="http://schemas.openxmlformats.org/officeDocument/2006/relationships/customXml" Target="../ink/ink56.xml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592" Type="http://schemas.openxmlformats.org/officeDocument/2006/relationships/image" Target="../media/image294.png"/><Relationship Id="rId606" Type="http://schemas.openxmlformats.org/officeDocument/2006/relationships/image" Target="../media/image301.png"/><Relationship Id="rId245" Type="http://schemas.openxmlformats.org/officeDocument/2006/relationships/image" Target="../media/image122.png"/><Relationship Id="rId287" Type="http://schemas.openxmlformats.org/officeDocument/2006/relationships/image" Target="../media/image143.png"/><Relationship Id="rId410" Type="http://schemas.openxmlformats.org/officeDocument/2006/relationships/customXml" Target="../ink/ink220.xml"/><Relationship Id="rId452" Type="http://schemas.openxmlformats.org/officeDocument/2006/relationships/customXml" Target="../ink/ink241.xml"/><Relationship Id="rId494" Type="http://schemas.openxmlformats.org/officeDocument/2006/relationships/customXml" Target="../ink/ink262.xml"/><Relationship Id="rId508" Type="http://schemas.openxmlformats.org/officeDocument/2006/relationships/customXml" Target="../ink/ink269.xml"/><Relationship Id="rId105" Type="http://schemas.openxmlformats.org/officeDocument/2006/relationships/image" Target="../media/image52.png"/><Relationship Id="rId147" Type="http://schemas.openxmlformats.org/officeDocument/2006/relationships/image" Target="../media/image73.png"/><Relationship Id="rId312" Type="http://schemas.openxmlformats.org/officeDocument/2006/relationships/customXml" Target="../ink/ink171.xml"/><Relationship Id="rId354" Type="http://schemas.openxmlformats.org/officeDocument/2006/relationships/customXml" Target="../ink/ink192.xml"/><Relationship Id="rId51" Type="http://schemas.openxmlformats.org/officeDocument/2006/relationships/image" Target="../media/image2510.png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96" Type="http://schemas.openxmlformats.org/officeDocument/2006/relationships/customXml" Target="../ink/ink213.xml"/><Relationship Id="rId561" Type="http://schemas.openxmlformats.org/officeDocument/2006/relationships/customXml" Target="../ink/ink296.xml"/><Relationship Id="rId617" Type="http://schemas.openxmlformats.org/officeDocument/2006/relationships/customXml" Target="../ink/ink324.xml"/><Relationship Id="rId214" Type="http://schemas.openxmlformats.org/officeDocument/2006/relationships/customXml" Target="../ink/ink122.xml"/><Relationship Id="rId256" Type="http://schemas.openxmlformats.org/officeDocument/2006/relationships/customXml" Target="../ink/ink143.xml"/><Relationship Id="rId298" Type="http://schemas.openxmlformats.org/officeDocument/2006/relationships/customXml" Target="../ink/ink164.xml"/><Relationship Id="rId421" Type="http://schemas.openxmlformats.org/officeDocument/2006/relationships/image" Target="../media/image15.png"/><Relationship Id="rId463" Type="http://schemas.openxmlformats.org/officeDocument/2006/relationships/image" Target="../media/image230.png"/><Relationship Id="rId519" Type="http://schemas.openxmlformats.org/officeDocument/2006/relationships/image" Target="../media/image258.png"/><Relationship Id="rId116" Type="http://schemas.openxmlformats.org/officeDocument/2006/relationships/customXml" Target="../ink/ink73.xml"/><Relationship Id="rId158" Type="http://schemas.openxmlformats.org/officeDocument/2006/relationships/customXml" Target="../ink/ink94.xml"/><Relationship Id="rId323" Type="http://schemas.openxmlformats.org/officeDocument/2006/relationships/image" Target="../media/image161.png"/><Relationship Id="rId530" Type="http://schemas.openxmlformats.org/officeDocument/2006/relationships/customXml" Target="../ink/ink280.xml"/><Relationship Id="rId62" Type="http://schemas.openxmlformats.org/officeDocument/2006/relationships/customXml" Target="../ink/ink46.xml"/><Relationship Id="rId365" Type="http://schemas.openxmlformats.org/officeDocument/2006/relationships/image" Target="../media/image182.png"/><Relationship Id="rId572" Type="http://schemas.openxmlformats.org/officeDocument/2006/relationships/image" Target="../media/image284.png"/><Relationship Id="rId225" Type="http://schemas.openxmlformats.org/officeDocument/2006/relationships/image" Target="../media/image112.png"/><Relationship Id="rId267" Type="http://schemas.openxmlformats.org/officeDocument/2006/relationships/image" Target="../media/image133.png"/><Relationship Id="rId432" Type="http://schemas.openxmlformats.org/officeDocument/2006/relationships/customXml" Target="../ink/ink231.xml"/><Relationship Id="rId474" Type="http://schemas.openxmlformats.org/officeDocument/2006/relationships/customXml" Target="../ink/ink252.xml"/><Relationship Id="rId127" Type="http://schemas.openxmlformats.org/officeDocument/2006/relationships/image" Target="../media/image63.png"/><Relationship Id="rId73" Type="http://schemas.openxmlformats.org/officeDocument/2006/relationships/image" Target="../media/image36.png"/><Relationship Id="rId169" Type="http://schemas.openxmlformats.org/officeDocument/2006/relationships/image" Target="../media/image84.png"/><Relationship Id="rId334" Type="http://schemas.openxmlformats.org/officeDocument/2006/relationships/customXml" Target="../ink/ink182.xml"/><Relationship Id="rId376" Type="http://schemas.openxmlformats.org/officeDocument/2006/relationships/customXml" Target="../ink/ink203.xml"/><Relationship Id="rId541" Type="http://schemas.openxmlformats.org/officeDocument/2006/relationships/image" Target="../media/image269.png"/><Relationship Id="rId583" Type="http://schemas.openxmlformats.org/officeDocument/2006/relationships/customXml" Target="../ink/ink307.xml"/><Relationship Id="rId180" Type="http://schemas.openxmlformats.org/officeDocument/2006/relationships/customXml" Target="../ink/ink105.xml"/><Relationship Id="rId236" Type="http://schemas.openxmlformats.org/officeDocument/2006/relationships/customXml" Target="../ink/ink133.xml"/><Relationship Id="rId278" Type="http://schemas.openxmlformats.org/officeDocument/2006/relationships/customXml" Target="../ink/ink154.xml"/><Relationship Id="rId401" Type="http://schemas.openxmlformats.org/officeDocument/2006/relationships/image" Target="../media/image200.png"/><Relationship Id="rId443" Type="http://schemas.openxmlformats.org/officeDocument/2006/relationships/image" Target="../media/image220.png"/><Relationship Id="rId303" Type="http://schemas.openxmlformats.org/officeDocument/2006/relationships/image" Target="../media/image151.png"/><Relationship Id="rId485" Type="http://schemas.openxmlformats.org/officeDocument/2006/relationships/image" Target="../media/image241.png"/><Relationship Id="rId42" Type="http://schemas.openxmlformats.org/officeDocument/2006/relationships/customXml" Target="../ink/ink36.xml"/><Relationship Id="rId84" Type="http://schemas.openxmlformats.org/officeDocument/2006/relationships/customXml" Target="../ink/ink57.xml"/><Relationship Id="rId138" Type="http://schemas.openxmlformats.org/officeDocument/2006/relationships/customXml" Target="../ink/ink84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510" Type="http://schemas.openxmlformats.org/officeDocument/2006/relationships/customXml" Target="../ink/ink270.xml"/><Relationship Id="rId552" Type="http://schemas.openxmlformats.org/officeDocument/2006/relationships/image" Target="../media/image274.png"/><Relationship Id="rId594" Type="http://schemas.openxmlformats.org/officeDocument/2006/relationships/image" Target="../media/image295.png"/><Relationship Id="rId608" Type="http://schemas.openxmlformats.org/officeDocument/2006/relationships/image" Target="../media/image302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21.xml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454" Type="http://schemas.openxmlformats.org/officeDocument/2006/relationships/customXml" Target="../ink/ink242.xml"/><Relationship Id="rId496" Type="http://schemas.openxmlformats.org/officeDocument/2006/relationships/customXml" Target="../ink/ink263.xml"/><Relationship Id="rId53" Type="http://schemas.openxmlformats.org/officeDocument/2006/relationships/image" Target="../media/image2610.png"/><Relationship Id="rId149" Type="http://schemas.openxmlformats.org/officeDocument/2006/relationships/image" Target="../media/image74.png"/><Relationship Id="rId314" Type="http://schemas.openxmlformats.org/officeDocument/2006/relationships/customXml" Target="../ink/ink172.xml"/><Relationship Id="rId356" Type="http://schemas.openxmlformats.org/officeDocument/2006/relationships/customXml" Target="../ink/ink193.xml"/><Relationship Id="rId398" Type="http://schemas.openxmlformats.org/officeDocument/2006/relationships/customXml" Target="../ink/ink214.xml"/><Relationship Id="rId521" Type="http://schemas.openxmlformats.org/officeDocument/2006/relationships/image" Target="../media/image259.png"/><Relationship Id="rId563" Type="http://schemas.openxmlformats.org/officeDocument/2006/relationships/customXml" Target="../ink/ink297.xml"/><Relationship Id="rId619" Type="http://schemas.openxmlformats.org/officeDocument/2006/relationships/customXml" Target="../ink/ink325.xml"/><Relationship Id="rId95" Type="http://schemas.openxmlformats.org/officeDocument/2006/relationships/image" Target="../media/image47.png"/><Relationship Id="rId160" Type="http://schemas.openxmlformats.org/officeDocument/2006/relationships/customXml" Target="../ink/ink95.xml"/><Relationship Id="rId216" Type="http://schemas.openxmlformats.org/officeDocument/2006/relationships/customXml" Target="../ink/ink123.xml"/><Relationship Id="rId423" Type="http://schemas.openxmlformats.org/officeDocument/2006/relationships/image" Target="../media/image210.png"/><Relationship Id="rId258" Type="http://schemas.openxmlformats.org/officeDocument/2006/relationships/customXml" Target="../ink/ink144.xml"/><Relationship Id="rId465" Type="http://schemas.openxmlformats.org/officeDocument/2006/relationships/image" Target="../media/image231.png"/><Relationship Id="rId64" Type="http://schemas.openxmlformats.org/officeDocument/2006/relationships/customXml" Target="../ink/ink47.xml"/><Relationship Id="rId118" Type="http://schemas.openxmlformats.org/officeDocument/2006/relationships/customXml" Target="../ink/ink74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532" Type="http://schemas.openxmlformats.org/officeDocument/2006/relationships/customXml" Target="../ink/ink281.xml"/><Relationship Id="rId574" Type="http://schemas.openxmlformats.org/officeDocument/2006/relationships/image" Target="../media/image285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434" Type="http://schemas.openxmlformats.org/officeDocument/2006/relationships/customXml" Target="../ink/ink232.xml"/><Relationship Id="rId476" Type="http://schemas.openxmlformats.org/officeDocument/2006/relationships/customXml" Target="../ink/ink253.xml"/><Relationship Id="rId129" Type="http://schemas.openxmlformats.org/officeDocument/2006/relationships/image" Target="../media/image64.png"/><Relationship Id="rId280" Type="http://schemas.openxmlformats.org/officeDocument/2006/relationships/customXml" Target="../ink/ink155.xml"/><Relationship Id="rId336" Type="http://schemas.openxmlformats.org/officeDocument/2006/relationships/customXml" Target="../ink/ink183.xml"/><Relationship Id="rId501" Type="http://schemas.openxmlformats.org/officeDocument/2006/relationships/image" Target="../media/image249.png"/><Relationship Id="rId543" Type="http://schemas.openxmlformats.org/officeDocument/2006/relationships/customXml" Target="../ink/ink287.xml"/><Relationship Id="rId75" Type="http://schemas.openxmlformats.org/officeDocument/2006/relationships/image" Target="../media/image37.png"/><Relationship Id="rId140" Type="http://schemas.openxmlformats.org/officeDocument/2006/relationships/customXml" Target="../ink/ink85.xml"/><Relationship Id="rId182" Type="http://schemas.openxmlformats.org/officeDocument/2006/relationships/customXml" Target="../ink/ink106.xml"/><Relationship Id="rId378" Type="http://schemas.openxmlformats.org/officeDocument/2006/relationships/customXml" Target="../ink/ink204.xml"/><Relationship Id="rId403" Type="http://schemas.openxmlformats.org/officeDocument/2006/relationships/image" Target="../media/image201.png"/><Relationship Id="rId585" Type="http://schemas.openxmlformats.org/officeDocument/2006/relationships/customXml" Target="../ink/ink308.xml"/><Relationship Id="rId238" Type="http://schemas.openxmlformats.org/officeDocument/2006/relationships/customXml" Target="../ink/ink134.xml"/><Relationship Id="rId445" Type="http://schemas.openxmlformats.org/officeDocument/2006/relationships/image" Target="../media/image221.png"/><Relationship Id="rId487" Type="http://schemas.openxmlformats.org/officeDocument/2006/relationships/image" Target="../media/image242.png"/><Relationship Id="rId610" Type="http://schemas.openxmlformats.org/officeDocument/2006/relationships/image" Target="../media/image303.png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512" Type="http://schemas.openxmlformats.org/officeDocument/2006/relationships/customXml" Target="../ink/ink271.xml"/><Relationship Id="rId44" Type="http://schemas.openxmlformats.org/officeDocument/2006/relationships/customXml" Target="../ink/ink37.xml"/><Relationship Id="rId86" Type="http://schemas.openxmlformats.org/officeDocument/2006/relationships/customXml" Target="../ink/ink58.xml"/><Relationship Id="rId151" Type="http://schemas.openxmlformats.org/officeDocument/2006/relationships/image" Target="../media/image75.png"/><Relationship Id="rId389" Type="http://schemas.openxmlformats.org/officeDocument/2006/relationships/image" Target="../media/image194.png"/><Relationship Id="rId554" Type="http://schemas.openxmlformats.org/officeDocument/2006/relationships/image" Target="../media/image275.png"/><Relationship Id="rId596" Type="http://schemas.openxmlformats.org/officeDocument/2006/relationships/image" Target="../media/image296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14" Type="http://schemas.openxmlformats.org/officeDocument/2006/relationships/customXml" Target="../ink/ink222.xml"/><Relationship Id="rId456" Type="http://schemas.openxmlformats.org/officeDocument/2006/relationships/customXml" Target="../ink/ink243.xml"/><Relationship Id="rId498" Type="http://schemas.openxmlformats.org/officeDocument/2006/relationships/customXml" Target="../ink/ink264.xml"/><Relationship Id="rId621" Type="http://schemas.openxmlformats.org/officeDocument/2006/relationships/customXml" Target="../ink/ink326.xml"/><Relationship Id="rId109" Type="http://schemas.openxmlformats.org/officeDocument/2006/relationships/image" Target="../media/image54.png"/><Relationship Id="rId260" Type="http://schemas.openxmlformats.org/officeDocument/2006/relationships/customXml" Target="../ink/ink145.xml"/><Relationship Id="rId316" Type="http://schemas.openxmlformats.org/officeDocument/2006/relationships/customXml" Target="../ink/ink173.xml"/><Relationship Id="rId523" Type="http://schemas.openxmlformats.org/officeDocument/2006/relationships/image" Target="../media/image260.png"/><Relationship Id="rId55" Type="http://schemas.openxmlformats.org/officeDocument/2006/relationships/image" Target="../media/image2710.png"/><Relationship Id="rId97" Type="http://schemas.openxmlformats.org/officeDocument/2006/relationships/image" Target="../media/image48.png"/><Relationship Id="rId120" Type="http://schemas.openxmlformats.org/officeDocument/2006/relationships/customXml" Target="../ink/ink75.xml"/><Relationship Id="rId358" Type="http://schemas.openxmlformats.org/officeDocument/2006/relationships/customXml" Target="../ink/ink194.xml"/><Relationship Id="rId565" Type="http://schemas.openxmlformats.org/officeDocument/2006/relationships/customXml" Target="../ink/ink298.xml"/><Relationship Id="rId162" Type="http://schemas.openxmlformats.org/officeDocument/2006/relationships/customXml" Target="../ink/ink96.xml"/><Relationship Id="rId218" Type="http://schemas.openxmlformats.org/officeDocument/2006/relationships/customXml" Target="../ink/ink124.xml"/><Relationship Id="rId425" Type="http://schemas.openxmlformats.org/officeDocument/2006/relationships/image" Target="../media/image211.png"/><Relationship Id="rId467" Type="http://schemas.openxmlformats.org/officeDocument/2006/relationships/image" Target="../media/image232.png"/><Relationship Id="rId271" Type="http://schemas.openxmlformats.org/officeDocument/2006/relationships/image" Target="../media/image135.png"/><Relationship Id="rId66" Type="http://schemas.openxmlformats.org/officeDocument/2006/relationships/customXml" Target="../ink/ink48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534" Type="http://schemas.openxmlformats.org/officeDocument/2006/relationships/customXml" Target="../ink/ink282.xml"/><Relationship Id="rId576" Type="http://schemas.openxmlformats.org/officeDocument/2006/relationships/image" Target="../media/image286.png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380" Type="http://schemas.openxmlformats.org/officeDocument/2006/relationships/customXml" Target="../ink/ink205.xml"/><Relationship Id="rId436" Type="http://schemas.openxmlformats.org/officeDocument/2006/relationships/customXml" Target="../ink/ink233.xml"/><Relationship Id="rId601" Type="http://schemas.openxmlformats.org/officeDocument/2006/relationships/customXml" Target="../ink/ink316.xml"/><Relationship Id="rId240" Type="http://schemas.openxmlformats.org/officeDocument/2006/relationships/customXml" Target="../ink/ink135.xml"/><Relationship Id="rId478" Type="http://schemas.openxmlformats.org/officeDocument/2006/relationships/customXml" Target="../ink/ink254.xml"/><Relationship Id="rId77" Type="http://schemas.openxmlformats.org/officeDocument/2006/relationships/image" Target="../media/image38.png"/><Relationship Id="rId100" Type="http://schemas.openxmlformats.org/officeDocument/2006/relationships/customXml" Target="../ink/ink65.xml"/><Relationship Id="rId282" Type="http://schemas.openxmlformats.org/officeDocument/2006/relationships/customXml" Target="../ink/ink156.xml"/><Relationship Id="rId338" Type="http://schemas.openxmlformats.org/officeDocument/2006/relationships/customXml" Target="../ink/ink184.xml"/><Relationship Id="rId503" Type="http://schemas.openxmlformats.org/officeDocument/2006/relationships/image" Target="../media/image250.png"/><Relationship Id="rId545" Type="http://schemas.openxmlformats.org/officeDocument/2006/relationships/customXml" Target="../ink/ink288.xml"/><Relationship Id="rId587" Type="http://schemas.openxmlformats.org/officeDocument/2006/relationships/customXml" Target="../ink/ink309.xml"/><Relationship Id="rId142" Type="http://schemas.openxmlformats.org/officeDocument/2006/relationships/customXml" Target="../ink/ink86.xml"/><Relationship Id="rId184" Type="http://schemas.openxmlformats.org/officeDocument/2006/relationships/customXml" Target="../ink/ink107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47" Type="http://schemas.openxmlformats.org/officeDocument/2006/relationships/image" Target="../media/image222.png"/><Relationship Id="rId612" Type="http://schemas.openxmlformats.org/officeDocument/2006/relationships/image" Target="../media/image304.png"/><Relationship Id="rId251" Type="http://schemas.openxmlformats.org/officeDocument/2006/relationships/image" Target="../media/image125.png"/><Relationship Id="rId489" Type="http://schemas.openxmlformats.org/officeDocument/2006/relationships/image" Target="../media/image243.png"/><Relationship Id="rId46" Type="http://schemas.openxmlformats.org/officeDocument/2006/relationships/customXml" Target="../ink/ink38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514" Type="http://schemas.openxmlformats.org/officeDocument/2006/relationships/customXml" Target="../ink/ink272.xml"/><Relationship Id="rId556" Type="http://schemas.openxmlformats.org/officeDocument/2006/relationships/image" Target="../media/image276.png"/><Relationship Id="rId88" Type="http://schemas.openxmlformats.org/officeDocument/2006/relationships/customXml" Target="../ink/ink59.xml"/><Relationship Id="rId111" Type="http://schemas.openxmlformats.org/officeDocument/2006/relationships/image" Target="../media/image55.png"/><Relationship Id="rId153" Type="http://schemas.openxmlformats.org/officeDocument/2006/relationships/image" Target="../media/image76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95.xml"/><Relationship Id="rId416" Type="http://schemas.openxmlformats.org/officeDocument/2006/relationships/customXml" Target="../ink/ink223.xml"/><Relationship Id="rId598" Type="http://schemas.openxmlformats.org/officeDocument/2006/relationships/image" Target="../media/image297.png"/><Relationship Id="rId220" Type="http://schemas.openxmlformats.org/officeDocument/2006/relationships/customXml" Target="../ink/ink125.xml"/><Relationship Id="rId458" Type="http://schemas.openxmlformats.org/officeDocument/2006/relationships/customXml" Target="../ink/ink244.xml"/><Relationship Id="rId623" Type="http://schemas.openxmlformats.org/officeDocument/2006/relationships/customXml" Target="../ink/ink327.xml"/><Relationship Id="rId57" Type="http://schemas.openxmlformats.org/officeDocument/2006/relationships/image" Target="../media/image2810.png"/><Relationship Id="rId262" Type="http://schemas.openxmlformats.org/officeDocument/2006/relationships/customXml" Target="../ink/ink146.xml"/><Relationship Id="rId318" Type="http://schemas.openxmlformats.org/officeDocument/2006/relationships/customXml" Target="../ink/ink174.xml"/><Relationship Id="rId525" Type="http://schemas.openxmlformats.org/officeDocument/2006/relationships/image" Target="../media/image261.png"/><Relationship Id="rId567" Type="http://schemas.openxmlformats.org/officeDocument/2006/relationships/customXml" Target="../ink/ink299.xml"/><Relationship Id="rId99" Type="http://schemas.openxmlformats.org/officeDocument/2006/relationships/image" Target="../media/image49.png"/><Relationship Id="rId122" Type="http://schemas.openxmlformats.org/officeDocument/2006/relationships/customXml" Target="../ink/ink76.xml"/><Relationship Id="rId164" Type="http://schemas.openxmlformats.org/officeDocument/2006/relationships/customXml" Target="../ink/ink97.xml"/><Relationship Id="rId371" Type="http://schemas.openxmlformats.org/officeDocument/2006/relationships/image" Target="../media/image185.png"/><Relationship Id="rId427" Type="http://schemas.openxmlformats.org/officeDocument/2006/relationships/image" Target="../media/image212.png"/><Relationship Id="rId469" Type="http://schemas.openxmlformats.org/officeDocument/2006/relationships/image" Target="../media/image233.png"/><Relationship Id="rId231" Type="http://schemas.openxmlformats.org/officeDocument/2006/relationships/image" Target="../media/image115.png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480" Type="http://schemas.openxmlformats.org/officeDocument/2006/relationships/customXml" Target="../ink/ink255.xml"/><Relationship Id="rId536" Type="http://schemas.openxmlformats.org/officeDocument/2006/relationships/customXml" Target="../ink/ink283.xml"/><Relationship Id="rId68" Type="http://schemas.openxmlformats.org/officeDocument/2006/relationships/customXml" Target="../ink/ink49.xml"/><Relationship Id="rId133" Type="http://schemas.openxmlformats.org/officeDocument/2006/relationships/image" Target="../media/image66.png"/><Relationship Id="rId175" Type="http://schemas.openxmlformats.org/officeDocument/2006/relationships/image" Target="../media/image87.png"/><Relationship Id="rId340" Type="http://schemas.openxmlformats.org/officeDocument/2006/relationships/customXml" Target="../ink/ink185.xml"/><Relationship Id="rId578" Type="http://schemas.openxmlformats.org/officeDocument/2006/relationships/image" Target="../media/image287.png"/><Relationship Id="rId200" Type="http://schemas.openxmlformats.org/officeDocument/2006/relationships/customXml" Target="../ink/ink115.xml"/><Relationship Id="rId382" Type="http://schemas.openxmlformats.org/officeDocument/2006/relationships/customXml" Target="../ink/ink206.xml"/><Relationship Id="rId438" Type="http://schemas.openxmlformats.org/officeDocument/2006/relationships/customXml" Target="../ink/ink234.xml"/><Relationship Id="rId603" Type="http://schemas.openxmlformats.org/officeDocument/2006/relationships/customXml" Target="../ink/ink317.xml"/><Relationship Id="rId242" Type="http://schemas.openxmlformats.org/officeDocument/2006/relationships/customXml" Target="../ink/ink136.xml"/><Relationship Id="rId284" Type="http://schemas.openxmlformats.org/officeDocument/2006/relationships/customXml" Target="../ink/ink157.xml"/><Relationship Id="rId491" Type="http://schemas.openxmlformats.org/officeDocument/2006/relationships/image" Target="../media/image244.png"/><Relationship Id="rId505" Type="http://schemas.openxmlformats.org/officeDocument/2006/relationships/image" Target="../media/image251.png"/><Relationship Id="rId79" Type="http://schemas.openxmlformats.org/officeDocument/2006/relationships/image" Target="../media/image39.png"/><Relationship Id="rId102" Type="http://schemas.openxmlformats.org/officeDocument/2006/relationships/customXml" Target="../ink/ink66.xml"/><Relationship Id="rId144" Type="http://schemas.openxmlformats.org/officeDocument/2006/relationships/customXml" Target="../ink/ink87.xml"/><Relationship Id="rId547" Type="http://schemas.openxmlformats.org/officeDocument/2006/relationships/customXml" Target="../ink/ink289.xml"/><Relationship Id="rId589" Type="http://schemas.openxmlformats.org/officeDocument/2006/relationships/customXml" Target="../ink/ink310.xml"/><Relationship Id="rId90" Type="http://schemas.openxmlformats.org/officeDocument/2006/relationships/customXml" Target="../ink/ink60.xml"/><Relationship Id="rId186" Type="http://schemas.openxmlformats.org/officeDocument/2006/relationships/customXml" Target="../ink/ink108.xml"/><Relationship Id="rId351" Type="http://schemas.openxmlformats.org/officeDocument/2006/relationships/image" Target="../media/image175.png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49" Type="http://schemas.openxmlformats.org/officeDocument/2006/relationships/image" Target="../media/image223.png"/><Relationship Id="rId614" Type="http://schemas.openxmlformats.org/officeDocument/2006/relationships/image" Target="../media/image305.png"/><Relationship Id="rId211" Type="http://schemas.openxmlformats.org/officeDocument/2006/relationships/image" Target="../media/image105.png"/><Relationship Id="rId253" Type="http://schemas.openxmlformats.org/officeDocument/2006/relationships/image" Target="../media/image126.png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customXml" Target="../ink/ink245.xml"/><Relationship Id="rId516" Type="http://schemas.openxmlformats.org/officeDocument/2006/relationships/customXml" Target="../ink/ink273.xml"/><Relationship Id="rId48" Type="http://schemas.openxmlformats.org/officeDocument/2006/relationships/customXml" Target="../ink/ink39.xml"/><Relationship Id="rId113" Type="http://schemas.openxmlformats.org/officeDocument/2006/relationships/image" Target="../media/image56.png"/><Relationship Id="rId320" Type="http://schemas.openxmlformats.org/officeDocument/2006/relationships/customXml" Target="../ink/ink175.xml"/><Relationship Id="rId558" Type="http://schemas.openxmlformats.org/officeDocument/2006/relationships/image" Target="../media/image277.png"/><Relationship Id="rId155" Type="http://schemas.openxmlformats.org/officeDocument/2006/relationships/image" Target="../media/image77.png"/><Relationship Id="rId197" Type="http://schemas.openxmlformats.org/officeDocument/2006/relationships/image" Target="../media/image98.png"/><Relationship Id="rId362" Type="http://schemas.openxmlformats.org/officeDocument/2006/relationships/customXml" Target="../ink/ink196.xml"/><Relationship Id="rId418" Type="http://schemas.openxmlformats.org/officeDocument/2006/relationships/customXml" Target="../ink/ink224.xml"/><Relationship Id="rId222" Type="http://schemas.openxmlformats.org/officeDocument/2006/relationships/customXml" Target="../ink/ink126.xml"/><Relationship Id="rId264" Type="http://schemas.openxmlformats.org/officeDocument/2006/relationships/customXml" Target="../ink/ink147.xml"/><Relationship Id="rId471" Type="http://schemas.openxmlformats.org/officeDocument/2006/relationships/image" Target="../media/image234.png"/><Relationship Id="rId59" Type="http://schemas.openxmlformats.org/officeDocument/2006/relationships/image" Target="../media/image2910.png"/><Relationship Id="rId124" Type="http://schemas.openxmlformats.org/officeDocument/2006/relationships/customXml" Target="../ink/ink77.xml"/><Relationship Id="rId527" Type="http://schemas.openxmlformats.org/officeDocument/2006/relationships/image" Target="../media/image262.png"/><Relationship Id="rId569" Type="http://schemas.openxmlformats.org/officeDocument/2006/relationships/customXml" Target="../ink/ink300.xml"/><Relationship Id="rId70" Type="http://schemas.openxmlformats.org/officeDocument/2006/relationships/customXml" Target="../ink/ink50.xml"/><Relationship Id="rId166" Type="http://schemas.openxmlformats.org/officeDocument/2006/relationships/customXml" Target="../ink/ink98.xml"/><Relationship Id="rId331" Type="http://schemas.openxmlformats.org/officeDocument/2006/relationships/image" Target="../media/image165.png"/><Relationship Id="rId373" Type="http://schemas.openxmlformats.org/officeDocument/2006/relationships/image" Target="../media/image186.png"/><Relationship Id="rId429" Type="http://schemas.openxmlformats.org/officeDocument/2006/relationships/image" Target="../media/image213.png"/><Relationship Id="rId580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6.png"/><Relationship Id="rId440" Type="http://schemas.openxmlformats.org/officeDocument/2006/relationships/customXml" Target="../ink/ink235.xml"/><Relationship Id="rId275" Type="http://schemas.openxmlformats.org/officeDocument/2006/relationships/image" Target="../media/image137.png"/><Relationship Id="rId300" Type="http://schemas.openxmlformats.org/officeDocument/2006/relationships/customXml" Target="../ink/ink165.xml"/><Relationship Id="rId482" Type="http://schemas.openxmlformats.org/officeDocument/2006/relationships/customXml" Target="../ink/ink256.xml"/><Relationship Id="rId538" Type="http://schemas.openxmlformats.org/officeDocument/2006/relationships/customXml" Target="../ink/ink284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77" Type="http://schemas.openxmlformats.org/officeDocument/2006/relationships/image" Target="../media/image88.png"/><Relationship Id="rId342" Type="http://schemas.openxmlformats.org/officeDocument/2006/relationships/customXml" Target="../ink/ink186.xml"/><Relationship Id="rId384" Type="http://schemas.openxmlformats.org/officeDocument/2006/relationships/customXml" Target="../ink/ink207.xml"/><Relationship Id="rId591" Type="http://schemas.openxmlformats.org/officeDocument/2006/relationships/customXml" Target="../ink/ink311.xml"/><Relationship Id="rId605" Type="http://schemas.openxmlformats.org/officeDocument/2006/relationships/customXml" Target="../ink/ink318.xml"/><Relationship Id="rId202" Type="http://schemas.openxmlformats.org/officeDocument/2006/relationships/customXml" Target="../ink/ink116.xml"/><Relationship Id="rId244" Type="http://schemas.openxmlformats.org/officeDocument/2006/relationships/customXml" Target="../ink/ink137.xml"/><Relationship Id="rId286" Type="http://schemas.openxmlformats.org/officeDocument/2006/relationships/customXml" Target="../ink/ink158.xml"/><Relationship Id="rId451" Type="http://schemas.openxmlformats.org/officeDocument/2006/relationships/image" Target="../media/image224.png"/><Relationship Id="rId493" Type="http://schemas.openxmlformats.org/officeDocument/2006/relationships/image" Target="../media/image245.png"/><Relationship Id="rId507" Type="http://schemas.openxmlformats.org/officeDocument/2006/relationships/image" Target="../media/image252.png"/><Relationship Id="rId549" Type="http://schemas.openxmlformats.org/officeDocument/2006/relationships/customXml" Target="../ink/ink290.xml"/><Relationship Id="rId50" Type="http://schemas.openxmlformats.org/officeDocument/2006/relationships/customXml" Target="../ink/ink40.xml"/><Relationship Id="rId104" Type="http://schemas.openxmlformats.org/officeDocument/2006/relationships/customXml" Target="../ink/ink67.xml"/><Relationship Id="rId146" Type="http://schemas.openxmlformats.org/officeDocument/2006/relationships/customXml" Target="../ink/ink88.xml"/><Relationship Id="rId188" Type="http://schemas.openxmlformats.org/officeDocument/2006/relationships/customXml" Target="../ink/ink109.xml"/><Relationship Id="rId311" Type="http://schemas.openxmlformats.org/officeDocument/2006/relationships/image" Target="../media/image155.png"/><Relationship Id="rId353" Type="http://schemas.openxmlformats.org/officeDocument/2006/relationships/image" Target="../media/image176.png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560" Type="http://schemas.openxmlformats.org/officeDocument/2006/relationships/image" Target="../media/image278.png"/><Relationship Id="rId92" Type="http://schemas.openxmlformats.org/officeDocument/2006/relationships/customXml" Target="../ink/ink61.xml"/><Relationship Id="rId213" Type="http://schemas.openxmlformats.org/officeDocument/2006/relationships/image" Target="../media/image106.png"/><Relationship Id="rId420" Type="http://schemas.openxmlformats.org/officeDocument/2006/relationships/customXml" Target="../ink/ink225.xml"/><Relationship Id="rId616" Type="http://schemas.openxmlformats.org/officeDocument/2006/relationships/image" Target="../media/image306.png"/><Relationship Id="rId255" Type="http://schemas.openxmlformats.org/officeDocument/2006/relationships/image" Target="../media/image127.png"/><Relationship Id="rId297" Type="http://schemas.openxmlformats.org/officeDocument/2006/relationships/image" Target="../media/image148.png"/><Relationship Id="rId462" Type="http://schemas.openxmlformats.org/officeDocument/2006/relationships/customXml" Target="../ink/ink246.xml"/><Relationship Id="rId518" Type="http://schemas.openxmlformats.org/officeDocument/2006/relationships/customXml" Target="../ink/ink274.xml"/><Relationship Id="rId115" Type="http://schemas.openxmlformats.org/officeDocument/2006/relationships/image" Target="../media/image57.png"/><Relationship Id="rId157" Type="http://schemas.openxmlformats.org/officeDocument/2006/relationships/image" Target="../media/image78.png"/><Relationship Id="rId322" Type="http://schemas.openxmlformats.org/officeDocument/2006/relationships/customXml" Target="../ink/ink176.xml"/><Relationship Id="rId364" Type="http://schemas.openxmlformats.org/officeDocument/2006/relationships/customXml" Target="../ink/ink197.xml"/><Relationship Id="rId61" Type="http://schemas.openxmlformats.org/officeDocument/2006/relationships/image" Target="../media/image3010.png"/><Relationship Id="rId199" Type="http://schemas.openxmlformats.org/officeDocument/2006/relationships/image" Target="../media/image99.png"/><Relationship Id="rId571" Type="http://schemas.openxmlformats.org/officeDocument/2006/relationships/customXml" Target="../ink/ink301.xml"/><Relationship Id="rId224" Type="http://schemas.openxmlformats.org/officeDocument/2006/relationships/customXml" Target="../ink/ink127.xml"/><Relationship Id="rId266" Type="http://schemas.openxmlformats.org/officeDocument/2006/relationships/customXml" Target="../ink/ink148.xml"/><Relationship Id="rId431" Type="http://schemas.openxmlformats.org/officeDocument/2006/relationships/image" Target="../media/image214.png"/><Relationship Id="rId473" Type="http://schemas.openxmlformats.org/officeDocument/2006/relationships/image" Target="../media/image235.png"/><Relationship Id="rId529" Type="http://schemas.openxmlformats.org/officeDocument/2006/relationships/image" Target="../media/image263.png"/><Relationship Id="rId126" Type="http://schemas.openxmlformats.org/officeDocument/2006/relationships/customXml" Target="../ink/ink78.xml"/><Relationship Id="rId168" Type="http://schemas.openxmlformats.org/officeDocument/2006/relationships/customXml" Target="../ink/ink99.xml"/><Relationship Id="rId333" Type="http://schemas.openxmlformats.org/officeDocument/2006/relationships/image" Target="../media/image166.png"/><Relationship Id="rId540" Type="http://schemas.openxmlformats.org/officeDocument/2006/relationships/customXml" Target="../ink/ink285.xml"/><Relationship Id="rId72" Type="http://schemas.openxmlformats.org/officeDocument/2006/relationships/customXml" Target="../ink/ink51.xml"/><Relationship Id="rId375" Type="http://schemas.openxmlformats.org/officeDocument/2006/relationships/image" Target="../media/image187.png"/><Relationship Id="rId582" Type="http://schemas.openxmlformats.org/officeDocument/2006/relationships/image" Target="../media/image289.png"/><Relationship Id="rId235" Type="http://schemas.openxmlformats.org/officeDocument/2006/relationships/image" Target="../media/image117.png"/><Relationship Id="rId277" Type="http://schemas.openxmlformats.org/officeDocument/2006/relationships/image" Target="../media/image138.png"/><Relationship Id="rId400" Type="http://schemas.openxmlformats.org/officeDocument/2006/relationships/customXml" Target="../ink/ink215.xml"/><Relationship Id="rId442" Type="http://schemas.openxmlformats.org/officeDocument/2006/relationships/customXml" Target="../ink/ink236.xml"/><Relationship Id="rId484" Type="http://schemas.openxmlformats.org/officeDocument/2006/relationships/customXml" Target="../ink/ink257.xml"/><Relationship Id="rId137" Type="http://schemas.openxmlformats.org/officeDocument/2006/relationships/image" Target="../media/image68.png"/><Relationship Id="rId302" Type="http://schemas.openxmlformats.org/officeDocument/2006/relationships/customXml" Target="../ink/ink166.xml"/><Relationship Id="rId344" Type="http://schemas.openxmlformats.org/officeDocument/2006/relationships/customXml" Target="../ink/ink187.xml"/><Relationship Id="rId41" Type="http://schemas.openxmlformats.org/officeDocument/2006/relationships/image" Target="../media/image2010.png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86" Type="http://schemas.openxmlformats.org/officeDocument/2006/relationships/customXml" Target="../ink/ink208.xml"/><Relationship Id="rId551" Type="http://schemas.openxmlformats.org/officeDocument/2006/relationships/customXml" Target="../ink/ink291.xml"/><Relationship Id="rId593" Type="http://schemas.openxmlformats.org/officeDocument/2006/relationships/customXml" Target="../ink/ink312.xml"/><Relationship Id="rId607" Type="http://schemas.openxmlformats.org/officeDocument/2006/relationships/customXml" Target="../ink/ink319.xml"/><Relationship Id="rId190" Type="http://schemas.openxmlformats.org/officeDocument/2006/relationships/customXml" Target="../ink/ink110.xml"/><Relationship Id="rId204" Type="http://schemas.openxmlformats.org/officeDocument/2006/relationships/customXml" Target="../ink/ink117.xml"/><Relationship Id="rId246" Type="http://schemas.openxmlformats.org/officeDocument/2006/relationships/customXml" Target="../ink/ink138.xml"/><Relationship Id="rId288" Type="http://schemas.openxmlformats.org/officeDocument/2006/relationships/customXml" Target="../ink/ink159.xml"/><Relationship Id="rId411" Type="http://schemas.openxmlformats.org/officeDocument/2006/relationships/image" Target="../media/image205.png"/><Relationship Id="rId453" Type="http://schemas.openxmlformats.org/officeDocument/2006/relationships/image" Target="../media/image225.png"/><Relationship Id="rId509" Type="http://schemas.openxmlformats.org/officeDocument/2006/relationships/image" Target="../media/image253.png"/><Relationship Id="rId106" Type="http://schemas.openxmlformats.org/officeDocument/2006/relationships/customXml" Target="../ink/ink68.xml"/><Relationship Id="rId313" Type="http://schemas.openxmlformats.org/officeDocument/2006/relationships/image" Target="../media/image156.png"/><Relationship Id="rId495" Type="http://schemas.openxmlformats.org/officeDocument/2006/relationships/image" Target="../media/image246.png"/><Relationship Id="rId52" Type="http://schemas.openxmlformats.org/officeDocument/2006/relationships/customXml" Target="../ink/ink41.xml"/><Relationship Id="rId94" Type="http://schemas.openxmlformats.org/officeDocument/2006/relationships/customXml" Target="../ink/ink62.xml"/><Relationship Id="rId148" Type="http://schemas.openxmlformats.org/officeDocument/2006/relationships/customXml" Target="../ink/ink89.xml"/><Relationship Id="rId355" Type="http://schemas.openxmlformats.org/officeDocument/2006/relationships/image" Target="../media/image177.png"/><Relationship Id="rId397" Type="http://schemas.openxmlformats.org/officeDocument/2006/relationships/image" Target="../media/image198.png"/><Relationship Id="rId520" Type="http://schemas.openxmlformats.org/officeDocument/2006/relationships/customXml" Target="../ink/ink275.xml"/><Relationship Id="rId562" Type="http://schemas.openxmlformats.org/officeDocument/2006/relationships/image" Target="../media/image279.png"/><Relationship Id="rId618" Type="http://schemas.openxmlformats.org/officeDocument/2006/relationships/image" Target="../media/image307.png"/><Relationship Id="rId215" Type="http://schemas.openxmlformats.org/officeDocument/2006/relationships/image" Target="../media/image107.png"/><Relationship Id="rId257" Type="http://schemas.openxmlformats.org/officeDocument/2006/relationships/image" Target="../media/image128.png"/><Relationship Id="rId422" Type="http://schemas.openxmlformats.org/officeDocument/2006/relationships/customXml" Target="../ink/ink226.xml"/><Relationship Id="rId464" Type="http://schemas.openxmlformats.org/officeDocument/2006/relationships/customXml" Target="../ink/ink247.xml"/><Relationship Id="rId299" Type="http://schemas.openxmlformats.org/officeDocument/2006/relationships/image" Target="../media/image149.png"/><Relationship Id="rId63" Type="http://schemas.openxmlformats.org/officeDocument/2006/relationships/image" Target="../media/image3110.png"/><Relationship Id="rId159" Type="http://schemas.openxmlformats.org/officeDocument/2006/relationships/image" Target="../media/image79.png"/><Relationship Id="rId366" Type="http://schemas.openxmlformats.org/officeDocument/2006/relationships/customXml" Target="../ink/ink198.xml"/><Relationship Id="rId573" Type="http://schemas.openxmlformats.org/officeDocument/2006/relationships/customXml" Target="../ink/ink302.xml"/><Relationship Id="rId226" Type="http://schemas.openxmlformats.org/officeDocument/2006/relationships/customXml" Target="../ink/ink128.xml"/><Relationship Id="rId433" Type="http://schemas.openxmlformats.org/officeDocument/2006/relationships/image" Target="../media/image215.png"/><Relationship Id="rId74" Type="http://schemas.openxmlformats.org/officeDocument/2006/relationships/customXml" Target="../ink/ink52.xml"/><Relationship Id="rId377" Type="http://schemas.openxmlformats.org/officeDocument/2006/relationships/image" Target="../media/image188.png"/><Relationship Id="rId500" Type="http://schemas.openxmlformats.org/officeDocument/2006/relationships/customXml" Target="../ink/ink265.xml"/><Relationship Id="rId584" Type="http://schemas.openxmlformats.org/officeDocument/2006/relationships/image" Target="../media/image290.png"/><Relationship Id="rId237" Type="http://schemas.openxmlformats.org/officeDocument/2006/relationships/image" Target="../media/image118.png"/><Relationship Id="rId444" Type="http://schemas.openxmlformats.org/officeDocument/2006/relationships/customXml" Target="../ink/ink237.xml"/><Relationship Id="rId290" Type="http://schemas.openxmlformats.org/officeDocument/2006/relationships/customXml" Target="../ink/ink160.xml"/><Relationship Id="rId304" Type="http://schemas.openxmlformats.org/officeDocument/2006/relationships/customXml" Target="../ink/ink167.xml"/><Relationship Id="rId388" Type="http://schemas.openxmlformats.org/officeDocument/2006/relationships/customXml" Target="../ink/ink209.xml"/><Relationship Id="rId511" Type="http://schemas.openxmlformats.org/officeDocument/2006/relationships/image" Target="../media/image254.png"/><Relationship Id="rId609" Type="http://schemas.openxmlformats.org/officeDocument/2006/relationships/customXml" Target="../ink/ink320.xml"/><Relationship Id="rId85" Type="http://schemas.openxmlformats.org/officeDocument/2006/relationships/image" Target="../media/image42.png"/><Relationship Id="rId150" Type="http://schemas.openxmlformats.org/officeDocument/2006/relationships/customXml" Target="../ink/ink90.xml"/><Relationship Id="rId595" Type="http://schemas.openxmlformats.org/officeDocument/2006/relationships/customXml" Target="../ink/ink313.xml"/><Relationship Id="rId248" Type="http://schemas.openxmlformats.org/officeDocument/2006/relationships/customXml" Target="../ink/ink139.xml"/><Relationship Id="rId455" Type="http://schemas.openxmlformats.org/officeDocument/2006/relationships/image" Target="../media/image226.png"/><Relationship Id="rId108" Type="http://schemas.openxmlformats.org/officeDocument/2006/relationships/customXml" Target="../ink/ink69.xml"/><Relationship Id="rId315" Type="http://schemas.openxmlformats.org/officeDocument/2006/relationships/image" Target="../media/image157.png"/><Relationship Id="rId522" Type="http://schemas.openxmlformats.org/officeDocument/2006/relationships/customXml" Target="../ink/ink276.xml"/><Relationship Id="rId96" Type="http://schemas.openxmlformats.org/officeDocument/2006/relationships/customXml" Target="../ink/ink63.xml"/><Relationship Id="rId161" Type="http://schemas.openxmlformats.org/officeDocument/2006/relationships/image" Target="../media/image80.png"/><Relationship Id="rId399" Type="http://schemas.openxmlformats.org/officeDocument/2006/relationships/image" Target="../media/image199.png"/><Relationship Id="rId259" Type="http://schemas.openxmlformats.org/officeDocument/2006/relationships/image" Target="../media/image129.png"/><Relationship Id="rId466" Type="http://schemas.openxmlformats.org/officeDocument/2006/relationships/customXml" Target="../ink/ink248.xml"/><Relationship Id="rId119" Type="http://schemas.openxmlformats.org/officeDocument/2006/relationships/image" Target="../media/image59.png"/><Relationship Id="rId326" Type="http://schemas.openxmlformats.org/officeDocument/2006/relationships/customXml" Target="../ink/ink178.xml"/><Relationship Id="rId533" Type="http://schemas.openxmlformats.org/officeDocument/2006/relationships/image" Target="../media/image265.png"/><Relationship Id="rId172" Type="http://schemas.openxmlformats.org/officeDocument/2006/relationships/customXml" Target="../ink/ink101.xml"/><Relationship Id="rId477" Type="http://schemas.openxmlformats.org/officeDocument/2006/relationships/image" Target="../media/image237.png"/><Relationship Id="rId600" Type="http://schemas.openxmlformats.org/officeDocument/2006/relationships/image" Target="../media/image298.png"/><Relationship Id="rId337" Type="http://schemas.openxmlformats.org/officeDocument/2006/relationships/image" Target="../media/image168.png"/><Relationship Id="rId544" Type="http://schemas.openxmlformats.org/officeDocument/2006/relationships/image" Target="../media/image270.png"/><Relationship Id="rId183" Type="http://schemas.openxmlformats.org/officeDocument/2006/relationships/image" Target="../media/image91.png"/><Relationship Id="rId390" Type="http://schemas.openxmlformats.org/officeDocument/2006/relationships/customXml" Target="../ink/ink210.xml"/><Relationship Id="rId404" Type="http://schemas.openxmlformats.org/officeDocument/2006/relationships/customXml" Target="../ink/ink217.xml"/><Relationship Id="rId611" Type="http://schemas.openxmlformats.org/officeDocument/2006/relationships/customXml" Target="../ink/ink32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8.png"/><Relationship Id="rId21" Type="http://schemas.openxmlformats.org/officeDocument/2006/relationships/image" Target="../media/image320.png"/><Relationship Id="rId42" Type="http://schemas.openxmlformats.org/officeDocument/2006/relationships/customXml" Target="../ink/ink348.xml"/><Relationship Id="rId63" Type="http://schemas.openxmlformats.org/officeDocument/2006/relationships/image" Target="../media/image341.png"/><Relationship Id="rId84" Type="http://schemas.openxmlformats.org/officeDocument/2006/relationships/customXml" Target="../ink/ink369.xml"/><Relationship Id="rId138" Type="http://schemas.openxmlformats.org/officeDocument/2006/relationships/customXml" Target="../ink/ink396.xml"/><Relationship Id="rId159" Type="http://schemas.openxmlformats.org/officeDocument/2006/relationships/customXml" Target="../ink/ink407.xml"/><Relationship Id="rId170" Type="http://schemas.openxmlformats.org/officeDocument/2006/relationships/image" Target="../media/image391.png"/><Relationship Id="rId191" Type="http://schemas.openxmlformats.org/officeDocument/2006/relationships/customXml" Target="../ink/ink425.xml"/><Relationship Id="rId205" Type="http://schemas.openxmlformats.org/officeDocument/2006/relationships/customXml" Target="../ink/ink432.xml"/><Relationship Id="rId226" Type="http://schemas.openxmlformats.org/officeDocument/2006/relationships/image" Target="../media/image419.png"/><Relationship Id="rId247" Type="http://schemas.openxmlformats.org/officeDocument/2006/relationships/customXml" Target="../ink/ink453.xml"/><Relationship Id="rId107" Type="http://schemas.openxmlformats.org/officeDocument/2006/relationships/image" Target="../media/image363.png"/><Relationship Id="rId11" Type="http://schemas.openxmlformats.org/officeDocument/2006/relationships/image" Target="../media/image315.png"/><Relationship Id="rId32" Type="http://schemas.openxmlformats.org/officeDocument/2006/relationships/customXml" Target="../ink/ink343.xml"/><Relationship Id="rId53" Type="http://schemas.openxmlformats.org/officeDocument/2006/relationships/image" Target="../media/image336.png"/><Relationship Id="rId74" Type="http://schemas.openxmlformats.org/officeDocument/2006/relationships/customXml" Target="../ink/ink364.xml"/><Relationship Id="rId128" Type="http://schemas.openxmlformats.org/officeDocument/2006/relationships/customXml" Target="../ink/ink391.xml"/><Relationship Id="rId149" Type="http://schemas.openxmlformats.org/officeDocument/2006/relationships/customXml" Target="../ink/ink402.xml"/><Relationship Id="rId5" Type="http://schemas.openxmlformats.org/officeDocument/2006/relationships/image" Target="../media/image312.png"/><Relationship Id="rId95" Type="http://schemas.openxmlformats.org/officeDocument/2006/relationships/image" Target="../media/image357.png"/><Relationship Id="rId160" Type="http://schemas.openxmlformats.org/officeDocument/2006/relationships/image" Target="../media/image388.png"/><Relationship Id="rId181" Type="http://schemas.openxmlformats.org/officeDocument/2006/relationships/customXml" Target="../ink/ink420.xml"/><Relationship Id="rId216" Type="http://schemas.openxmlformats.org/officeDocument/2006/relationships/image" Target="../media/image414.png"/><Relationship Id="rId237" Type="http://schemas.openxmlformats.org/officeDocument/2006/relationships/customXml" Target="../ink/ink448.xml"/><Relationship Id="rId22" Type="http://schemas.openxmlformats.org/officeDocument/2006/relationships/customXml" Target="../ink/ink338.xml"/><Relationship Id="rId43" Type="http://schemas.openxmlformats.org/officeDocument/2006/relationships/image" Target="../media/image331.png"/><Relationship Id="rId64" Type="http://schemas.openxmlformats.org/officeDocument/2006/relationships/customXml" Target="../ink/ink359.xml"/><Relationship Id="rId118" Type="http://schemas.openxmlformats.org/officeDocument/2006/relationships/customXml" Target="../ink/ink386.xml"/><Relationship Id="rId139" Type="http://schemas.openxmlformats.org/officeDocument/2006/relationships/image" Target="../media/image378.png"/><Relationship Id="rId85" Type="http://schemas.openxmlformats.org/officeDocument/2006/relationships/image" Target="../media/image352.png"/><Relationship Id="rId150" Type="http://schemas.openxmlformats.org/officeDocument/2006/relationships/image" Target="../media/image383.png"/><Relationship Id="rId171" Type="http://schemas.openxmlformats.org/officeDocument/2006/relationships/customXml" Target="../ink/ink415.xml"/><Relationship Id="rId192" Type="http://schemas.openxmlformats.org/officeDocument/2006/relationships/image" Target="../media/image402.png"/><Relationship Id="rId206" Type="http://schemas.openxmlformats.org/officeDocument/2006/relationships/image" Target="../media/image409.png"/><Relationship Id="rId227" Type="http://schemas.openxmlformats.org/officeDocument/2006/relationships/customXml" Target="../ink/ink443.xml"/><Relationship Id="rId248" Type="http://schemas.openxmlformats.org/officeDocument/2006/relationships/image" Target="../media/image430.png"/><Relationship Id="rId12" Type="http://schemas.openxmlformats.org/officeDocument/2006/relationships/customXml" Target="../ink/ink333.xml"/><Relationship Id="rId33" Type="http://schemas.openxmlformats.org/officeDocument/2006/relationships/image" Target="../media/image326.png"/><Relationship Id="rId108" Type="http://schemas.openxmlformats.org/officeDocument/2006/relationships/customXml" Target="../ink/ink381.xml"/><Relationship Id="rId129" Type="http://schemas.openxmlformats.org/officeDocument/2006/relationships/image" Target="../media/image373.png"/><Relationship Id="rId54" Type="http://schemas.openxmlformats.org/officeDocument/2006/relationships/customXml" Target="../ink/ink354.xml"/><Relationship Id="rId75" Type="http://schemas.openxmlformats.org/officeDocument/2006/relationships/image" Target="../media/image347.png"/><Relationship Id="rId96" Type="http://schemas.openxmlformats.org/officeDocument/2006/relationships/customXml" Target="../ink/ink375.xml"/><Relationship Id="rId140" Type="http://schemas.openxmlformats.org/officeDocument/2006/relationships/customXml" Target="../ink/ink397.xml"/><Relationship Id="rId161" Type="http://schemas.openxmlformats.org/officeDocument/2006/relationships/customXml" Target="../ink/ink408.xml"/><Relationship Id="rId182" Type="http://schemas.openxmlformats.org/officeDocument/2006/relationships/image" Target="../media/image397.png"/><Relationship Id="rId217" Type="http://schemas.openxmlformats.org/officeDocument/2006/relationships/customXml" Target="../ink/ink438.xml"/><Relationship Id="rId6" Type="http://schemas.openxmlformats.org/officeDocument/2006/relationships/customXml" Target="../ink/ink330.xml"/><Relationship Id="rId238" Type="http://schemas.openxmlformats.org/officeDocument/2006/relationships/image" Target="../media/image425.png"/><Relationship Id="rId23" Type="http://schemas.openxmlformats.org/officeDocument/2006/relationships/image" Target="../media/image321.png"/><Relationship Id="rId119" Type="http://schemas.openxmlformats.org/officeDocument/2006/relationships/image" Target="../media/image369.png"/><Relationship Id="rId44" Type="http://schemas.openxmlformats.org/officeDocument/2006/relationships/customXml" Target="../ink/ink349.xml"/><Relationship Id="rId65" Type="http://schemas.openxmlformats.org/officeDocument/2006/relationships/image" Target="../media/image342.png"/><Relationship Id="rId86" Type="http://schemas.openxmlformats.org/officeDocument/2006/relationships/customXml" Target="../ink/ink370.xml"/><Relationship Id="rId130" Type="http://schemas.openxmlformats.org/officeDocument/2006/relationships/customXml" Target="../ink/ink392.xml"/><Relationship Id="rId151" Type="http://schemas.openxmlformats.org/officeDocument/2006/relationships/customXml" Target="../ink/ink403.xml"/><Relationship Id="rId172" Type="http://schemas.openxmlformats.org/officeDocument/2006/relationships/image" Target="../media/image392.png"/><Relationship Id="rId193" Type="http://schemas.openxmlformats.org/officeDocument/2006/relationships/customXml" Target="../ink/ink426.xml"/><Relationship Id="rId207" Type="http://schemas.openxmlformats.org/officeDocument/2006/relationships/customXml" Target="../ink/ink433.xml"/><Relationship Id="rId228" Type="http://schemas.openxmlformats.org/officeDocument/2006/relationships/image" Target="../media/image420.png"/><Relationship Id="rId249" Type="http://schemas.openxmlformats.org/officeDocument/2006/relationships/customXml" Target="../ink/ink454.xml"/><Relationship Id="rId13" Type="http://schemas.openxmlformats.org/officeDocument/2006/relationships/image" Target="../media/image316.png"/><Relationship Id="rId109" Type="http://schemas.openxmlformats.org/officeDocument/2006/relationships/image" Target="../media/image364.png"/><Relationship Id="rId34" Type="http://schemas.openxmlformats.org/officeDocument/2006/relationships/customXml" Target="../ink/ink344.xml"/><Relationship Id="rId55" Type="http://schemas.openxmlformats.org/officeDocument/2006/relationships/image" Target="../media/image337.png"/><Relationship Id="rId76" Type="http://schemas.openxmlformats.org/officeDocument/2006/relationships/customXml" Target="../ink/ink365.xml"/><Relationship Id="rId97" Type="http://schemas.openxmlformats.org/officeDocument/2006/relationships/image" Target="../media/image358.png"/><Relationship Id="rId120" Type="http://schemas.openxmlformats.org/officeDocument/2006/relationships/customXml" Target="../ink/ink387.xml"/><Relationship Id="rId141" Type="http://schemas.openxmlformats.org/officeDocument/2006/relationships/customXml" Target="../ink/ink398.xml"/><Relationship Id="rId7" Type="http://schemas.openxmlformats.org/officeDocument/2006/relationships/image" Target="../media/image313.png"/><Relationship Id="rId162" Type="http://schemas.openxmlformats.org/officeDocument/2006/relationships/customXml" Target="../ink/ink409.xml"/><Relationship Id="rId183" Type="http://schemas.openxmlformats.org/officeDocument/2006/relationships/customXml" Target="../ink/ink421.xml"/><Relationship Id="rId218" Type="http://schemas.openxmlformats.org/officeDocument/2006/relationships/image" Target="../media/image415.png"/><Relationship Id="rId239" Type="http://schemas.openxmlformats.org/officeDocument/2006/relationships/customXml" Target="../ink/ink449.xml"/><Relationship Id="rId250" Type="http://schemas.openxmlformats.org/officeDocument/2006/relationships/image" Target="../media/image431.png"/><Relationship Id="rId24" Type="http://schemas.openxmlformats.org/officeDocument/2006/relationships/customXml" Target="../ink/ink339.xml"/><Relationship Id="rId45" Type="http://schemas.openxmlformats.org/officeDocument/2006/relationships/image" Target="../media/image332.png"/><Relationship Id="rId66" Type="http://schemas.openxmlformats.org/officeDocument/2006/relationships/customXml" Target="../ink/ink360.xml"/><Relationship Id="rId87" Type="http://schemas.openxmlformats.org/officeDocument/2006/relationships/image" Target="../media/image353.png"/><Relationship Id="rId110" Type="http://schemas.openxmlformats.org/officeDocument/2006/relationships/customXml" Target="../ink/ink382.xml"/><Relationship Id="rId131" Type="http://schemas.openxmlformats.org/officeDocument/2006/relationships/image" Target="../media/image374.png"/><Relationship Id="rId152" Type="http://schemas.openxmlformats.org/officeDocument/2006/relationships/image" Target="../media/image384.png"/><Relationship Id="rId173" Type="http://schemas.openxmlformats.org/officeDocument/2006/relationships/customXml" Target="../ink/ink416.xml"/><Relationship Id="rId194" Type="http://schemas.openxmlformats.org/officeDocument/2006/relationships/image" Target="../media/image403.png"/><Relationship Id="rId208" Type="http://schemas.openxmlformats.org/officeDocument/2006/relationships/image" Target="../media/image410.png"/><Relationship Id="rId229" Type="http://schemas.openxmlformats.org/officeDocument/2006/relationships/customXml" Target="../ink/ink444.xml"/><Relationship Id="rId240" Type="http://schemas.openxmlformats.org/officeDocument/2006/relationships/image" Target="../media/image426.png"/><Relationship Id="rId14" Type="http://schemas.openxmlformats.org/officeDocument/2006/relationships/customXml" Target="../ink/ink334.xml"/><Relationship Id="rId35" Type="http://schemas.openxmlformats.org/officeDocument/2006/relationships/image" Target="../media/image327.png"/><Relationship Id="rId56" Type="http://schemas.openxmlformats.org/officeDocument/2006/relationships/customXml" Target="../ink/ink355.xml"/><Relationship Id="rId77" Type="http://schemas.openxmlformats.org/officeDocument/2006/relationships/image" Target="../media/image348.png"/><Relationship Id="rId100" Type="http://schemas.openxmlformats.org/officeDocument/2006/relationships/customXml" Target="../ink/ink377.xml"/><Relationship Id="rId8" Type="http://schemas.openxmlformats.org/officeDocument/2006/relationships/customXml" Target="../ink/ink331.xml"/><Relationship Id="rId98" Type="http://schemas.openxmlformats.org/officeDocument/2006/relationships/customXml" Target="../ink/ink376.xml"/><Relationship Id="rId121" Type="http://schemas.openxmlformats.org/officeDocument/2006/relationships/image" Target="../media/image370.png"/><Relationship Id="rId142" Type="http://schemas.openxmlformats.org/officeDocument/2006/relationships/image" Target="../media/image379.png"/><Relationship Id="rId163" Type="http://schemas.openxmlformats.org/officeDocument/2006/relationships/image" Target="../media/image389.png"/><Relationship Id="rId184" Type="http://schemas.openxmlformats.org/officeDocument/2006/relationships/image" Target="../media/image398.png"/><Relationship Id="rId219" Type="http://schemas.openxmlformats.org/officeDocument/2006/relationships/customXml" Target="../ink/ink439.xml"/><Relationship Id="rId230" Type="http://schemas.openxmlformats.org/officeDocument/2006/relationships/image" Target="../media/image421.png"/><Relationship Id="rId251" Type="http://schemas.openxmlformats.org/officeDocument/2006/relationships/customXml" Target="../ink/ink455.xml"/><Relationship Id="rId25" Type="http://schemas.openxmlformats.org/officeDocument/2006/relationships/image" Target="../media/image322.png"/><Relationship Id="rId46" Type="http://schemas.openxmlformats.org/officeDocument/2006/relationships/customXml" Target="../ink/ink350.xml"/><Relationship Id="rId67" Type="http://schemas.openxmlformats.org/officeDocument/2006/relationships/image" Target="../media/image343.png"/><Relationship Id="rId88" Type="http://schemas.openxmlformats.org/officeDocument/2006/relationships/customXml" Target="../ink/ink371.xml"/><Relationship Id="rId111" Type="http://schemas.openxmlformats.org/officeDocument/2006/relationships/image" Target="../media/image365.png"/><Relationship Id="rId132" Type="http://schemas.openxmlformats.org/officeDocument/2006/relationships/customXml" Target="../ink/ink393.xml"/><Relationship Id="rId153" Type="http://schemas.openxmlformats.org/officeDocument/2006/relationships/customXml" Target="../ink/ink404.xml"/><Relationship Id="rId174" Type="http://schemas.openxmlformats.org/officeDocument/2006/relationships/image" Target="../media/image393.png"/><Relationship Id="rId195" Type="http://schemas.openxmlformats.org/officeDocument/2006/relationships/customXml" Target="../ink/ink427.xml"/><Relationship Id="rId209" Type="http://schemas.openxmlformats.org/officeDocument/2006/relationships/customXml" Target="../ink/ink434.xml"/><Relationship Id="rId220" Type="http://schemas.openxmlformats.org/officeDocument/2006/relationships/image" Target="../media/image416.png"/><Relationship Id="rId241" Type="http://schemas.openxmlformats.org/officeDocument/2006/relationships/customXml" Target="../ink/ink450.xml"/><Relationship Id="rId15" Type="http://schemas.openxmlformats.org/officeDocument/2006/relationships/image" Target="../media/image317.png"/><Relationship Id="rId36" Type="http://schemas.openxmlformats.org/officeDocument/2006/relationships/customXml" Target="../ink/ink345.xml"/><Relationship Id="rId57" Type="http://schemas.openxmlformats.org/officeDocument/2006/relationships/image" Target="../media/image338.png"/><Relationship Id="rId78" Type="http://schemas.openxmlformats.org/officeDocument/2006/relationships/customXml" Target="../ink/ink366.xml"/><Relationship Id="rId99" Type="http://schemas.openxmlformats.org/officeDocument/2006/relationships/image" Target="../media/image359.png"/><Relationship Id="rId101" Type="http://schemas.openxmlformats.org/officeDocument/2006/relationships/image" Target="../media/image360.png"/><Relationship Id="rId122" Type="http://schemas.openxmlformats.org/officeDocument/2006/relationships/customXml" Target="../ink/ink388.xml"/><Relationship Id="rId143" Type="http://schemas.openxmlformats.org/officeDocument/2006/relationships/customXml" Target="../ink/ink399.xml"/><Relationship Id="rId164" Type="http://schemas.openxmlformats.org/officeDocument/2006/relationships/customXml" Target="../ink/ink410.xml"/><Relationship Id="rId185" Type="http://schemas.openxmlformats.org/officeDocument/2006/relationships/customXml" Target="../ink/ink422.xml"/><Relationship Id="rId9" Type="http://schemas.openxmlformats.org/officeDocument/2006/relationships/image" Target="../media/image314.png"/><Relationship Id="rId210" Type="http://schemas.openxmlformats.org/officeDocument/2006/relationships/image" Target="../media/image411.png"/><Relationship Id="rId26" Type="http://schemas.openxmlformats.org/officeDocument/2006/relationships/customXml" Target="../ink/ink340.xml"/><Relationship Id="rId231" Type="http://schemas.openxmlformats.org/officeDocument/2006/relationships/customXml" Target="../ink/ink445.xml"/><Relationship Id="rId252" Type="http://schemas.openxmlformats.org/officeDocument/2006/relationships/image" Target="../media/image432.png"/><Relationship Id="rId47" Type="http://schemas.openxmlformats.org/officeDocument/2006/relationships/image" Target="../media/image333.png"/><Relationship Id="rId68" Type="http://schemas.openxmlformats.org/officeDocument/2006/relationships/customXml" Target="../ink/ink361.xml"/><Relationship Id="rId89" Type="http://schemas.openxmlformats.org/officeDocument/2006/relationships/image" Target="../media/image354.png"/><Relationship Id="rId112" Type="http://schemas.openxmlformats.org/officeDocument/2006/relationships/customXml" Target="../ink/ink383.xml"/><Relationship Id="rId133" Type="http://schemas.openxmlformats.org/officeDocument/2006/relationships/image" Target="../media/image375.png"/><Relationship Id="rId154" Type="http://schemas.openxmlformats.org/officeDocument/2006/relationships/image" Target="../media/image385.png"/><Relationship Id="rId175" Type="http://schemas.openxmlformats.org/officeDocument/2006/relationships/customXml" Target="../ink/ink417.xml"/><Relationship Id="rId196" Type="http://schemas.openxmlformats.org/officeDocument/2006/relationships/image" Target="../media/image404.png"/><Relationship Id="rId200" Type="http://schemas.openxmlformats.org/officeDocument/2006/relationships/image" Target="../media/image406.png"/><Relationship Id="rId16" Type="http://schemas.openxmlformats.org/officeDocument/2006/relationships/customXml" Target="../ink/ink335.xml"/><Relationship Id="rId221" Type="http://schemas.openxmlformats.org/officeDocument/2006/relationships/customXml" Target="../ink/ink440.xml"/><Relationship Id="rId242" Type="http://schemas.openxmlformats.org/officeDocument/2006/relationships/image" Target="../media/image427.png"/><Relationship Id="rId37" Type="http://schemas.openxmlformats.org/officeDocument/2006/relationships/image" Target="../media/image328.png"/><Relationship Id="rId58" Type="http://schemas.openxmlformats.org/officeDocument/2006/relationships/customXml" Target="../ink/ink356.xml"/><Relationship Id="rId79" Type="http://schemas.openxmlformats.org/officeDocument/2006/relationships/image" Target="../media/image349.png"/><Relationship Id="rId102" Type="http://schemas.openxmlformats.org/officeDocument/2006/relationships/customXml" Target="../ink/ink378.xml"/><Relationship Id="rId123" Type="http://schemas.openxmlformats.org/officeDocument/2006/relationships/image" Target="../media/image371.png"/><Relationship Id="rId144" Type="http://schemas.openxmlformats.org/officeDocument/2006/relationships/image" Target="../media/image380.png"/><Relationship Id="rId90" Type="http://schemas.openxmlformats.org/officeDocument/2006/relationships/customXml" Target="../ink/ink372.xml"/><Relationship Id="rId165" Type="http://schemas.openxmlformats.org/officeDocument/2006/relationships/image" Target="../media/image390.png"/><Relationship Id="rId186" Type="http://schemas.openxmlformats.org/officeDocument/2006/relationships/image" Target="../media/image399.png"/><Relationship Id="rId211" Type="http://schemas.openxmlformats.org/officeDocument/2006/relationships/customXml" Target="../ink/ink435.xml"/><Relationship Id="rId232" Type="http://schemas.openxmlformats.org/officeDocument/2006/relationships/image" Target="../media/image422.png"/><Relationship Id="rId253" Type="http://schemas.openxmlformats.org/officeDocument/2006/relationships/customXml" Target="../ink/ink456.xml"/><Relationship Id="rId27" Type="http://schemas.openxmlformats.org/officeDocument/2006/relationships/image" Target="../media/image323.png"/><Relationship Id="rId48" Type="http://schemas.openxmlformats.org/officeDocument/2006/relationships/customXml" Target="../ink/ink351.xml"/><Relationship Id="rId69" Type="http://schemas.openxmlformats.org/officeDocument/2006/relationships/image" Target="../media/image344.png"/><Relationship Id="rId113" Type="http://schemas.openxmlformats.org/officeDocument/2006/relationships/image" Target="../media/image366.png"/><Relationship Id="rId134" Type="http://schemas.openxmlformats.org/officeDocument/2006/relationships/customXml" Target="../ink/ink394.xml"/><Relationship Id="rId80" Type="http://schemas.openxmlformats.org/officeDocument/2006/relationships/customXml" Target="../ink/ink367.xml"/><Relationship Id="rId155" Type="http://schemas.openxmlformats.org/officeDocument/2006/relationships/customXml" Target="../ink/ink405.xml"/><Relationship Id="rId176" Type="http://schemas.openxmlformats.org/officeDocument/2006/relationships/image" Target="../media/image394.png"/><Relationship Id="rId197" Type="http://schemas.openxmlformats.org/officeDocument/2006/relationships/customXml" Target="../ink/ink428.xml"/><Relationship Id="rId201" Type="http://schemas.openxmlformats.org/officeDocument/2006/relationships/customXml" Target="../ink/ink430.xml"/><Relationship Id="rId222" Type="http://schemas.openxmlformats.org/officeDocument/2006/relationships/image" Target="../media/image417.png"/><Relationship Id="rId243" Type="http://schemas.openxmlformats.org/officeDocument/2006/relationships/customXml" Target="../ink/ink451.xml"/><Relationship Id="rId17" Type="http://schemas.openxmlformats.org/officeDocument/2006/relationships/image" Target="../media/image318.png"/><Relationship Id="rId38" Type="http://schemas.openxmlformats.org/officeDocument/2006/relationships/customXml" Target="../ink/ink346.xml"/><Relationship Id="rId59" Type="http://schemas.openxmlformats.org/officeDocument/2006/relationships/image" Target="../media/image339.png"/><Relationship Id="rId103" Type="http://schemas.openxmlformats.org/officeDocument/2006/relationships/image" Target="../media/image361.png"/><Relationship Id="rId124" Type="http://schemas.openxmlformats.org/officeDocument/2006/relationships/customXml" Target="../ink/ink389.xml"/><Relationship Id="rId70" Type="http://schemas.openxmlformats.org/officeDocument/2006/relationships/customXml" Target="../ink/ink362.xml"/><Relationship Id="rId91" Type="http://schemas.openxmlformats.org/officeDocument/2006/relationships/image" Target="../media/image355.png"/><Relationship Id="rId145" Type="http://schemas.openxmlformats.org/officeDocument/2006/relationships/customXml" Target="../ink/ink400.xml"/><Relationship Id="rId166" Type="http://schemas.openxmlformats.org/officeDocument/2006/relationships/customXml" Target="../ink/ink411.xml"/><Relationship Id="rId187" Type="http://schemas.openxmlformats.org/officeDocument/2006/relationships/customXml" Target="../ink/ink42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12.png"/><Relationship Id="rId233" Type="http://schemas.openxmlformats.org/officeDocument/2006/relationships/customXml" Target="../ink/ink446.xml"/><Relationship Id="rId254" Type="http://schemas.openxmlformats.org/officeDocument/2006/relationships/image" Target="../media/image433.png"/><Relationship Id="rId28" Type="http://schemas.openxmlformats.org/officeDocument/2006/relationships/customXml" Target="../ink/ink341.xml"/><Relationship Id="rId49" Type="http://schemas.openxmlformats.org/officeDocument/2006/relationships/image" Target="../media/image334.png"/><Relationship Id="rId114" Type="http://schemas.openxmlformats.org/officeDocument/2006/relationships/customXml" Target="../ink/ink384.xml"/><Relationship Id="rId60" Type="http://schemas.openxmlformats.org/officeDocument/2006/relationships/customXml" Target="../ink/ink357.xml"/><Relationship Id="rId81" Type="http://schemas.openxmlformats.org/officeDocument/2006/relationships/image" Target="../media/image350.png"/><Relationship Id="rId135" Type="http://schemas.openxmlformats.org/officeDocument/2006/relationships/image" Target="../media/image376.png"/><Relationship Id="rId156" Type="http://schemas.openxmlformats.org/officeDocument/2006/relationships/image" Target="../media/image386.png"/><Relationship Id="rId177" Type="http://schemas.openxmlformats.org/officeDocument/2006/relationships/customXml" Target="../ink/ink418.xml"/><Relationship Id="rId198" Type="http://schemas.openxmlformats.org/officeDocument/2006/relationships/image" Target="../media/image405.png"/><Relationship Id="rId202" Type="http://schemas.openxmlformats.org/officeDocument/2006/relationships/image" Target="../media/image407.png"/><Relationship Id="rId223" Type="http://schemas.openxmlformats.org/officeDocument/2006/relationships/customXml" Target="../ink/ink441.xml"/><Relationship Id="rId244" Type="http://schemas.openxmlformats.org/officeDocument/2006/relationships/image" Target="../media/image428.png"/><Relationship Id="rId18" Type="http://schemas.openxmlformats.org/officeDocument/2006/relationships/customXml" Target="../ink/ink336.xml"/><Relationship Id="rId39" Type="http://schemas.openxmlformats.org/officeDocument/2006/relationships/image" Target="../media/image329.png"/><Relationship Id="rId50" Type="http://schemas.openxmlformats.org/officeDocument/2006/relationships/customXml" Target="../ink/ink352.xml"/><Relationship Id="rId104" Type="http://schemas.openxmlformats.org/officeDocument/2006/relationships/customXml" Target="../ink/ink379.xml"/><Relationship Id="rId125" Type="http://schemas.openxmlformats.org/officeDocument/2006/relationships/image" Target="../media/image372.png"/><Relationship Id="rId146" Type="http://schemas.openxmlformats.org/officeDocument/2006/relationships/image" Target="../media/image381.png"/><Relationship Id="rId167" Type="http://schemas.openxmlformats.org/officeDocument/2006/relationships/customXml" Target="../ink/ink412.xml"/><Relationship Id="rId188" Type="http://schemas.openxmlformats.org/officeDocument/2006/relationships/image" Target="../media/image400.png"/><Relationship Id="rId71" Type="http://schemas.openxmlformats.org/officeDocument/2006/relationships/image" Target="../media/image345.png"/><Relationship Id="rId92" Type="http://schemas.openxmlformats.org/officeDocument/2006/relationships/customXml" Target="../ink/ink373.xml"/><Relationship Id="rId213" Type="http://schemas.openxmlformats.org/officeDocument/2006/relationships/customXml" Target="../ink/ink436.xml"/><Relationship Id="rId234" Type="http://schemas.openxmlformats.org/officeDocument/2006/relationships/image" Target="../media/image423.png"/><Relationship Id="rId2" Type="http://schemas.openxmlformats.org/officeDocument/2006/relationships/customXml" Target="../ink/ink328.xml"/><Relationship Id="rId29" Type="http://schemas.openxmlformats.org/officeDocument/2006/relationships/image" Target="../media/image324.png"/><Relationship Id="rId40" Type="http://schemas.openxmlformats.org/officeDocument/2006/relationships/customXml" Target="../ink/ink347.xml"/><Relationship Id="rId115" Type="http://schemas.openxmlformats.org/officeDocument/2006/relationships/image" Target="../media/image367.png"/><Relationship Id="rId136" Type="http://schemas.openxmlformats.org/officeDocument/2006/relationships/customXml" Target="../ink/ink395.xml"/><Relationship Id="rId157" Type="http://schemas.openxmlformats.org/officeDocument/2006/relationships/customXml" Target="../ink/ink406.xml"/><Relationship Id="rId178" Type="http://schemas.openxmlformats.org/officeDocument/2006/relationships/image" Target="../media/image395.png"/><Relationship Id="rId61" Type="http://schemas.openxmlformats.org/officeDocument/2006/relationships/image" Target="../media/image340.png"/><Relationship Id="rId82" Type="http://schemas.openxmlformats.org/officeDocument/2006/relationships/customXml" Target="../ink/ink368.xml"/><Relationship Id="rId199" Type="http://schemas.openxmlformats.org/officeDocument/2006/relationships/customXml" Target="../ink/ink429.xml"/><Relationship Id="rId203" Type="http://schemas.openxmlformats.org/officeDocument/2006/relationships/customXml" Target="../ink/ink431.xml"/><Relationship Id="rId19" Type="http://schemas.openxmlformats.org/officeDocument/2006/relationships/image" Target="../media/image319.png"/><Relationship Id="rId224" Type="http://schemas.openxmlformats.org/officeDocument/2006/relationships/image" Target="../media/image418.png"/><Relationship Id="rId245" Type="http://schemas.openxmlformats.org/officeDocument/2006/relationships/customXml" Target="../ink/ink452.xml"/><Relationship Id="rId30" Type="http://schemas.openxmlformats.org/officeDocument/2006/relationships/customXml" Target="../ink/ink342.xml"/><Relationship Id="rId105" Type="http://schemas.openxmlformats.org/officeDocument/2006/relationships/image" Target="../media/image362.png"/><Relationship Id="rId126" Type="http://schemas.openxmlformats.org/officeDocument/2006/relationships/customXml" Target="../ink/ink390.xml"/><Relationship Id="rId147" Type="http://schemas.openxmlformats.org/officeDocument/2006/relationships/customXml" Target="../ink/ink401.xml"/><Relationship Id="rId168" Type="http://schemas.openxmlformats.org/officeDocument/2006/relationships/customXml" Target="../ink/ink413.xml"/><Relationship Id="rId51" Type="http://schemas.openxmlformats.org/officeDocument/2006/relationships/image" Target="../media/image335.png"/><Relationship Id="rId72" Type="http://schemas.openxmlformats.org/officeDocument/2006/relationships/customXml" Target="../ink/ink363.xml"/><Relationship Id="rId93" Type="http://schemas.openxmlformats.org/officeDocument/2006/relationships/image" Target="../media/image356.png"/><Relationship Id="rId189" Type="http://schemas.openxmlformats.org/officeDocument/2006/relationships/customXml" Target="../ink/ink424.xml"/><Relationship Id="rId3" Type="http://schemas.openxmlformats.org/officeDocument/2006/relationships/image" Target="../media/image311.png"/><Relationship Id="rId214" Type="http://schemas.openxmlformats.org/officeDocument/2006/relationships/image" Target="../media/image413.png"/><Relationship Id="rId235" Type="http://schemas.openxmlformats.org/officeDocument/2006/relationships/customXml" Target="../ink/ink447.xml"/><Relationship Id="rId116" Type="http://schemas.openxmlformats.org/officeDocument/2006/relationships/customXml" Target="../ink/ink385.xml"/><Relationship Id="rId137" Type="http://schemas.openxmlformats.org/officeDocument/2006/relationships/image" Target="../media/image377.png"/><Relationship Id="rId158" Type="http://schemas.openxmlformats.org/officeDocument/2006/relationships/image" Target="../media/image387.png"/><Relationship Id="rId20" Type="http://schemas.openxmlformats.org/officeDocument/2006/relationships/customXml" Target="../ink/ink337.xml"/><Relationship Id="rId41" Type="http://schemas.openxmlformats.org/officeDocument/2006/relationships/image" Target="../media/image330.png"/><Relationship Id="rId62" Type="http://schemas.openxmlformats.org/officeDocument/2006/relationships/customXml" Target="../ink/ink358.xml"/><Relationship Id="rId83" Type="http://schemas.openxmlformats.org/officeDocument/2006/relationships/image" Target="../media/image351.png"/><Relationship Id="rId179" Type="http://schemas.openxmlformats.org/officeDocument/2006/relationships/customXml" Target="../ink/ink419.xml"/><Relationship Id="rId190" Type="http://schemas.openxmlformats.org/officeDocument/2006/relationships/image" Target="../media/image401.png"/><Relationship Id="rId204" Type="http://schemas.openxmlformats.org/officeDocument/2006/relationships/image" Target="../media/image408.png"/><Relationship Id="rId225" Type="http://schemas.openxmlformats.org/officeDocument/2006/relationships/customXml" Target="../ink/ink442.xml"/><Relationship Id="rId246" Type="http://schemas.openxmlformats.org/officeDocument/2006/relationships/image" Target="../media/image429.png"/><Relationship Id="rId106" Type="http://schemas.openxmlformats.org/officeDocument/2006/relationships/customXml" Target="../ink/ink380.xml"/><Relationship Id="rId127" Type="http://schemas.openxmlformats.org/officeDocument/2006/relationships/image" Target="../media/image15.png"/><Relationship Id="rId10" Type="http://schemas.openxmlformats.org/officeDocument/2006/relationships/customXml" Target="../ink/ink332.xml"/><Relationship Id="rId31" Type="http://schemas.openxmlformats.org/officeDocument/2006/relationships/image" Target="../media/image325.png"/><Relationship Id="rId52" Type="http://schemas.openxmlformats.org/officeDocument/2006/relationships/customXml" Target="../ink/ink353.xml"/><Relationship Id="rId73" Type="http://schemas.openxmlformats.org/officeDocument/2006/relationships/image" Target="../media/image346.png"/><Relationship Id="rId94" Type="http://schemas.openxmlformats.org/officeDocument/2006/relationships/customXml" Target="../ink/ink374.xml"/><Relationship Id="rId148" Type="http://schemas.openxmlformats.org/officeDocument/2006/relationships/image" Target="../media/image382.png"/><Relationship Id="rId169" Type="http://schemas.openxmlformats.org/officeDocument/2006/relationships/customXml" Target="../ink/ink414.xml"/><Relationship Id="rId4" Type="http://schemas.openxmlformats.org/officeDocument/2006/relationships/customXml" Target="../ink/ink329.xml"/><Relationship Id="rId180" Type="http://schemas.openxmlformats.org/officeDocument/2006/relationships/image" Target="../media/image396.png"/><Relationship Id="rId215" Type="http://schemas.openxmlformats.org/officeDocument/2006/relationships/customXml" Target="../ink/ink437.xml"/><Relationship Id="rId236" Type="http://schemas.openxmlformats.org/officeDocument/2006/relationships/image" Target="../media/image42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1.png"/><Relationship Id="rId21" Type="http://schemas.openxmlformats.org/officeDocument/2006/relationships/image" Target="../media/image443.png"/><Relationship Id="rId42" Type="http://schemas.openxmlformats.org/officeDocument/2006/relationships/customXml" Target="../ink/ink477.xml"/><Relationship Id="rId63" Type="http://schemas.openxmlformats.org/officeDocument/2006/relationships/image" Target="../media/image464.png"/><Relationship Id="rId84" Type="http://schemas.openxmlformats.org/officeDocument/2006/relationships/customXml" Target="../ink/ink498.xml"/><Relationship Id="rId138" Type="http://schemas.openxmlformats.org/officeDocument/2006/relationships/customXml" Target="../ink/ink525.xml"/><Relationship Id="rId159" Type="http://schemas.openxmlformats.org/officeDocument/2006/relationships/image" Target="../media/image512.png"/><Relationship Id="rId170" Type="http://schemas.openxmlformats.org/officeDocument/2006/relationships/customXml" Target="../ink/ink541.xml"/><Relationship Id="rId191" Type="http://schemas.openxmlformats.org/officeDocument/2006/relationships/image" Target="../media/image527.png"/><Relationship Id="rId205" Type="http://schemas.openxmlformats.org/officeDocument/2006/relationships/image" Target="../media/image534.png"/><Relationship Id="rId226" Type="http://schemas.openxmlformats.org/officeDocument/2006/relationships/customXml" Target="../ink/ink569.xml"/><Relationship Id="rId107" Type="http://schemas.openxmlformats.org/officeDocument/2006/relationships/image" Target="../media/image486.png"/><Relationship Id="rId11" Type="http://schemas.openxmlformats.org/officeDocument/2006/relationships/image" Target="../media/image438.png"/><Relationship Id="rId32" Type="http://schemas.openxmlformats.org/officeDocument/2006/relationships/customXml" Target="../ink/ink472.xml"/><Relationship Id="rId53" Type="http://schemas.openxmlformats.org/officeDocument/2006/relationships/image" Target="../media/image459.png"/><Relationship Id="rId74" Type="http://schemas.openxmlformats.org/officeDocument/2006/relationships/customXml" Target="../ink/ink493.xml"/><Relationship Id="rId128" Type="http://schemas.openxmlformats.org/officeDocument/2006/relationships/customXml" Target="../ink/ink520.xml"/><Relationship Id="rId149" Type="http://schemas.openxmlformats.org/officeDocument/2006/relationships/image" Target="../media/image507.png"/><Relationship Id="rId5" Type="http://schemas.openxmlformats.org/officeDocument/2006/relationships/image" Target="../media/image435.png"/><Relationship Id="rId95" Type="http://schemas.openxmlformats.org/officeDocument/2006/relationships/image" Target="../media/image480.png"/><Relationship Id="rId160" Type="http://schemas.openxmlformats.org/officeDocument/2006/relationships/customXml" Target="../ink/ink536.xml"/><Relationship Id="rId181" Type="http://schemas.openxmlformats.org/officeDocument/2006/relationships/image" Target="../media/image15.png"/><Relationship Id="rId216" Type="http://schemas.openxmlformats.org/officeDocument/2006/relationships/customXml" Target="../ink/ink564.xml"/><Relationship Id="rId22" Type="http://schemas.openxmlformats.org/officeDocument/2006/relationships/customXml" Target="../ink/ink467.xml"/><Relationship Id="rId43" Type="http://schemas.openxmlformats.org/officeDocument/2006/relationships/image" Target="../media/image454.png"/><Relationship Id="rId64" Type="http://schemas.openxmlformats.org/officeDocument/2006/relationships/customXml" Target="../ink/ink488.xml"/><Relationship Id="rId118" Type="http://schemas.openxmlformats.org/officeDocument/2006/relationships/customXml" Target="../ink/ink515.xml"/><Relationship Id="rId139" Type="http://schemas.openxmlformats.org/officeDocument/2006/relationships/image" Target="../media/image502.png"/><Relationship Id="rId85" Type="http://schemas.openxmlformats.org/officeDocument/2006/relationships/image" Target="../media/image475.png"/><Relationship Id="rId150" Type="http://schemas.openxmlformats.org/officeDocument/2006/relationships/customXml" Target="../ink/ink531.xml"/><Relationship Id="rId171" Type="http://schemas.openxmlformats.org/officeDocument/2006/relationships/image" Target="../media/image518.png"/><Relationship Id="rId192" Type="http://schemas.openxmlformats.org/officeDocument/2006/relationships/customXml" Target="../ink/ink552.xml"/><Relationship Id="rId206" Type="http://schemas.openxmlformats.org/officeDocument/2006/relationships/customXml" Target="../ink/ink559.xml"/><Relationship Id="rId227" Type="http://schemas.openxmlformats.org/officeDocument/2006/relationships/image" Target="../media/image545.png"/><Relationship Id="rId12" Type="http://schemas.openxmlformats.org/officeDocument/2006/relationships/customXml" Target="../ink/ink462.xml"/><Relationship Id="rId33" Type="http://schemas.openxmlformats.org/officeDocument/2006/relationships/image" Target="../media/image449.png"/><Relationship Id="rId108" Type="http://schemas.openxmlformats.org/officeDocument/2006/relationships/customXml" Target="../ink/ink510.xml"/><Relationship Id="rId129" Type="http://schemas.openxmlformats.org/officeDocument/2006/relationships/image" Target="../media/image497.png"/><Relationship Id="rId54" Type="http://schemas.openxmlformats.org/officeDocument/2006/relationships/customXml" Target="../ink/ink483.xml"/><Relationship Id="rId75" Type="http://schemas.openxmlformats.org/officeDocument/2006/relationships/image" Target="../media/image470.png"/><Relationship Id="rId96" Type="http://schemas.openxmlformats.org/officeDocument/2006/relationships/customXml" Target="../ink/ink504.xml"/><Relationship Id="rId140" Type="http://schemas.openxmlformats.org/officeDocument/2006/relationships/customXml" Target="../ink/ink526.xml"/><Relationship Id="rId161" Type="http://schemas.openxmlformats.org/officeDocument/2006/relationships/image" Target="../media/image513.png"/><Relationship Id="rId182" Type="http://schemas.openxmlformats.org/officeDocument/2006/relationships/customXml" Target="../ink/ink547.xml"/><Relationship Id="rId217" Type="http://schemas.openxmlformats.org/officeDocument/2006/relationships/image" Target="../media/image540.png"/><Relationship Id="rId6" Type="http://schemas.openxmlformats.org/officeDocument/2006/relationships/customXml" Target="../ink/ink459.xml"/><Relationship Id="rId23" Type="http://schemas.openxmlformats.org/officeDocument/2006/relationships/image" Target="../media/image444.png"/><Relationship Id="rId119" Type="http://schemas.openxmlformats.org/officeDocument/2006/relationships/image" Target="../media/image492.png"/><Relationship Id="rId44" Type="http://schemas.openxmlformats.org/officeDocument/2006/relationships/customXml" Target="../ink/ink478.xml"/><Relationship Id="rId65" Type="http://schemas.openxmlformats.org/officeDocument/2006/relationships/image" Target="../media/image465.png"/><Relationship Id="rId86" Type="http://schemas.openxmlformats.org/officeDocument/2006/relationships/customXml" Target="../ink/ink499.xml"/><Relationship Id="rId130" Type="http://schemas.openxmlformats.org/officeDocument/2006/relationships/customXml" Target="../ink/ink521.xml"/><Relationship Id="rId151" Type="http://schemas.openxmlformats.org/officeDocument/2006/relationships/image" Target="../media/image508.png"/><Relationship Id="rId172" Type="http://schemas.openxmlformats.org/officeDocument/2006/relationships/customXml" Target="../ink/ink542.xml"/><Relationship Id="rId193" Type="http://schemas.openxmlformats.org/officeDocument/2006/relationships/image" Target="../media/image528.png"/><Relationship Id="rId207" Type="http://schemas.openxmlformats.org/officeDocument/2006/relationships/image" Target="../media/image535.png"/><Relationship Id="rId228" Type="http://schemas.openxmlformats.org/officeDocument/2006/relationships/customXml" Target="../ink/ink570.xml"/><Relationship Id="rId13" Type="http://schemas.openxmlformats.org/officeDocument/2006/relationships/image" Target="../media/image439.png"/><Relationship Id="rId109" Type="http://schemas.openxmlformats.org/officeDocument/2006/relationships/image" Target="../media/image487.png"/><Relationship Id="rId34" Type="http://schemas.openxmlformats.org/officeDocument/2006/relationships/customXml" Target="../ink/ink473.xml"/><Relationship Id="rId55" Type="http://schemas.openxmlformats.org/officeDocument/2006/relationships/image" Target="../media/image460.png"/><Relationship Id="rId76" Type="http://schemas.openxmlformats.org/officeDocument/2006/relationships/customXml" Target="../ink/ink494.xml"/><Relationship Id="rId97" Type="http://schemas.openxmlformats.org/officeDocument/2006/relationships/image" Target="../media/image481.png"/><Relationship Id="rId120" Type="http://schemas.openxmlformats.org/officeDocument/2006/relationships/customXml" Target="../ink/ink516.xml"/><Relationship Id="rId141" Type="http://schemas.openxmlformats.org/officeDocument/2006/relationships/image" Target="../media/image503.png"/><Relationship Id="rId7" Type="http://schemas.openxmlformats.org/officeDocument/2006/relationships/image" Target="../media/image436.png"/><Relationship Id="rId162" Type="http://schemas.openxmlformats.org/officeDocument/2006/relationships/customXml" Target="../ink/ink537.xml"/><Relationship Id="rId183" Type="http://schemas.openxmlformats.org/officeDocument/2006/relationships/image" Target="../media/image523.png"/><Relationship Id="rId218" Type="http://schemas.openxmlformats.org/officeDocument/2006/relationships/customXml" Target="../ink/ink565.xml"/><Relationship Id="rId24" Type="http://schemas.openxmlformats.org/officeDocument/2006/relationships/customXml" Target="../ink/ink468.xml"/><Relationship Id="rId45" Type="http://schemas.openxmlformats.org/officeDocument/2006/relationships/image" Target="../media/image455.png"/><Relationship Id="rId66" Type="http://schemas.openxmlformats.org/officeDocument/2006/relationships/customXml" Target="../ink/ink489.xml"/><Relationship Id="rId87" Type="http://schemas.openxmlformats.org/officeDocument/2006/relationships/image" Target="../media/image476.png"/><Relationship Id="rId110" Type="http://schemas.openxmlformats.org/officeDocument/2006/relationships/customXml" Target="../ink/ink511.xml"/><Relationship Id="rId131" Type="http://schemas.openxmlformats.org/officeDocument/2006/relationships/image" Target="../media/image498.png"/><Relationship Id="rId152" Type="http://schemas.openxmlformats.org/officeDocument/2006/relationships/customXml" Target="../ink/ink532.xml"/><Relationship Id="rId173" Type="http://schemas.openxmlformats.org/officeDocument/2006/relationships/image" Target="../media/image519.png"/><Relationship Id="rId194" Type="http://schemas.openxmlformats.org/officeDocument/2006/relationships/customXml" Target="../ink/ink553.xml"/><Relationship Id="rId208" Type="http://schemas.openxmlformats.org/officeDocument/2006/relationships/customXml" Target="../ink/ink560.xml"/><Relationship Id="rId229" Type="http://schemas.openxmlformats.org/officeDocument/2006/relationships/image" Target="../media/image546.png"/><Relationship Id="rId14" Type="http://schemas.openxmlformats.org/officeDocument/2006/relationships/customXml" Target="../ink/ink463.xml"/><Relationship Id="rId35" Type="http://schemas.openxmlformats.org/officeDocument/2006/relationships/image" Target="../media/image450.png"/><Relationship Id="rId56" Type="http://schemas.openxmlformats.org/officeDocument/2006/relationships/customXml" Target="../ink/ink484.xml"/><Relationship Id="rId77" Type="http://schemas.openxmlformats.org/officeDocument/2006/relationships/image" Target="../media/image471.png"/><Relationship Id="rId100" Type="http://schemas.openxmlformats.org/officeDocument/2006/relationships/customXml" Target="../ink/ink506.xml"/><Relationship Id="rId8" Type="http://schemas.openxmlformats.org/officeDocument/2006/relationships/customXml" Target="../ink/ink460.xml"/><Relationship Id="rId98" Type="http://schemas.openxmlformats.org/officeDocument/2006/relationships/customXml" Target="../ink/ink505.xml"/><Relationship Id="rId121" Type="http://schemas.openxmlformats.org/officeDocument/2006/relationships/image" Target="../media/image493.png"/><Relationship Id="rId142" Type="http://schemas.openxmlformats.org/officeDocument/2006/relationships/customXml" Target="../ink/ink527.xml"/><Relationship Id="rId163" Type="http://schemas.openxmlformats.org/officeDocument/2006/relationships/image" Target="../media/image514.png"/><Relationship Id="rId184" Type="http://schemas.openxmlformats.org/officeDocument/2006/relationships/customXml" Target="../ink/ink548.xml"/><Relationship Id="rId219" Type="http://schemas.openxmlformats.org/officeDocument/2006/relationships/image" Target="../media/image541.png"/><Relationship Id="rId230" Type="http://schemas.openxmlformats.org/officeDocument/2006/relationships/customXml" Target="../ink/ink571.xml"/><Relationship Id="rId25" Type="http://schemas.openxmlformats.org/officeDocument/2006/relationships/image" Target="../media/image445.png"/><Relationship Id="rId46" Type="http://schemas.openxmlformats.org/officeDocument/2006/relationships/customXml" Target="../ink/ink479.xml"/><Relationship Id="rId67" Type="http://schemas.openxmlformats.org/officeDocument/2006/relationships/image" Target="../media/image466.png"/><Relationship Id="rId20" Type="http://schemas.openxmlformats.org/officeDocument/2006/relationships/customXml" Target="../ink/ink466.xml"/><Relationship Id="rId41" Type="http://schemas.openxmlformats.org/officeDocument/2006/relationships/image" Target="../media/image453.png"/><Relationship Id="rId62" Type="http://schemas.openxmlformats.org/officeDocument/2006/relationships/customXml" Target="../ink/ink487.xml"/><Relationship Id="rId83" Type="http://schemas.openxmlformats.org/officeDocument/2006/relationships/image" Target="../media/image474.png"/><Relationship Id="rId88" Type="http://schemas.openxmlformats.org/officeDocument/2006/relationships/customXml" Target="../ink/ink500.xml"/><Relationship Id="rId111" Type="http://schemas.openxmlformats.org/officeDocument/2006/relationships/image" Target="../media/image488.png"/><Relationship Id="rId132" Type="http://schemas.openxmlformats.org/officeDocument/2006/relationships/customXml" Target="../ink/ink522.xml"/><Relationship Id="rId153" Type="http://schemas.openxmlformats.org/officeDocument/2006/relationships/image" Target="../media/image509.png"/><Relationship Id="rId174" Type="http://schemas.openxmlformats.org/officeDocument/2006/relationships/customXml" Target="../ink/ink543.xml"/><Relationship Id="rId179" Type="http://schemas.openxmlformats.org/officeDocument/2006/relationships/image" Target="../media/image522.png"/><Relationship Id="rId195" Type="http://schemas.openxmlformats.org/officeDocument/2006/relationships/image" Target="../media/image529.png"/><Relationship Id="rId209" Type="http://schemas.openxmlformats.org/officeDocument/2006/relationships/image" Target="../media/image536.png"/><Relationship Id="rId190" Type="http://schemas.openxmlformats.org/officeDocument/2006/relationships/customXml" Target="../ink/ink551.xml"/><Relationship Id="rId204" Type="http://schemas.openxmlformats.org/officeDocument/2006/relationships/customXml" Target="../ink/ink558.xml"/><Relationship Id="rId220" Type="http://schemas.openxmlformats.org/officeDocument/2006/relationships/customXml" Target="../ink/ink566.xml"/><Relationship Id="rId225" Type="http://schemas.openxmlformats.org/officeDocument/2006/relationships/image" Target="../media/image544.png"/><Relationship Id="rId15" Type="http://schemas.openxmlformats.org/officeDocument/2006/relationships/image" Target="../media/image440.png"/><Relationship Id="rId36" Type="http://schemas.openxmlformats.org/officeDocument/2006/relationships/customXml" Target="../ink/ink474.xml"/><Relationship Id="rId57" Type="http://schemas.openxmlformats.org/officeDocument/2006/relationships/image" Target="../media/image461.png"/><Relationship Id="rId106" Type="http://schemas.openxmlformats.org/officeDocument/2006/relationships/customXml" Target="../ink/ink509.xml"/><Relationship Id="rId127" Type="http://schemas.openxmlformats.org/officeDocument/2006/relationships/image" Target="../media/image496.png"/><Relationship Id="rId10" Type="http://schemas.openxmlformats.org/officeDocument/2006/relationships/customXml" Target="../ink/ink461.xml"/><Relationship Id="rId31" Type="http://schemas.openxmlformats.org/officeDocument/2006/relationships/image" Target="../media/image448.png"/><Relationship Id="rId52" Type="http://schemas.openxmlformats.org/officeDocument/2006/relationships/customXml" Target="../ink/ink482.xml"/><Relationship Id="rId73" Type="http://schemas.openxmlformats.org/officeDocument/2006/relationships/image" Target="../media/image469.png"/><Relationship Id="rId78" Type="http://schemas.openxmlformats.org/officeDocument/2006/relationships/customXml" Target="../ink/ink495.xml"/><Relationship Id="rId94" Type="http://schemas.openxmlformats.org/officeDocument/2006/relationships/customXml" Target="../ink/ink503.xml"/><Relationship Id="rId99" Type="http://schemas.openxmlformats.org/officeDocument/2006/relationships/image" Target="../media/image482.png"/><Relationship Id="rId101" Type="http://schemas.openxmlformats.org/officeDocument/2006/relationships/image" Target="../media/image483.png"/><Relationship Id="rId122" Type="http://schemas.openxmlformats.org/officeDocument/2006/relationships/customXml" Target="../ink/ink517.xml"/><Relationship Id="rId143" Type="http://schemas.openxmlformats.org/officeDocument/2006/relationships/image" Target="../media/image504.png"/><Relationship Id="rId148" Type="http://schemas.openxmlformats.org/officeDocument/2006/relationships/customXml" Target="../ink/ink530.xml"/><Relationship Id="rId164" Type="http://schemas.openxmlformats.org/officeDocument/2006/relationships/customXml" Target="../ink/ink538.xml"/><Relationship Id="rId169" Type="http://schemas.openxmlformats.org/officeDocument/2006/relationships/image" Target="../media/image517.png"/><Relationship Id="rId185" Type="http://schemas.openxmlformats.org/officeDocument/2006/relationships/image" Target="../media/image524.png"/><Relationship Id="rId4" Type="http://schemas.openxmlformats.org/officeDocument/2006/relationships/customXml" Target="../ink/ink458.xml"/><Relationship Id="rId9" Type="http://schemas.openxmlformats.org/officeDocument/2006/relationships/image" Target="../media/image437.png"/><Relationship Id="rId180" Type="http://schemas.openxmlformats.org/officeDocument/2006/relationships/customXml" Target="../ink/ink546.xml"/><Relationship Id="rId210" Type="http://schemas.openxmlformats.org/officeDocument/2006/relationships/customXml" Target="../ink/ink561.xml"/><Relationship Id="rId215" Type="http://schemas.openxmlformats.org/officeDocument/2006/relationships/image" Target="../media/image539.png"/><Relationship Id="rId26" Type="http://schemas.openxmlformats.org/officeDocument/2006/relationships/customXml" Target="../ink/ink469.xml"/><Relationship Id="rId231" Type="http://schemas.openxmlformats.org/officeDocument/2006/relationships/image" Target="../media/image547.png"/><Relationship Id="rId47" Type="http://schemas.openxmlformats.org/officeDocument/2006/relationships/image" Target="../media/image456.png"/><Relationship Id="rId68" Type="http://schemas.openxmlformats.org/officeDocument/2006/relationships/customXml" Target="../ink/ink490.xml"/><Relationship Id="rId89" Type="http://schemas.openxmlformats.org/officeDocument/2006/relationships/image" Target="../media/image477.png"/><Relationship Id="rId112" Type="http://schemas.openxmlformats.org/officeDocument/2006/relationships/customXml" Target="../ink/ink512.xml"/><Relationship Id="rId133" Type="http://schemas.openxmlformats.org/officeDocument/2006/relationships/image" Target="../media/image499.png"/><Relationship Id="rId154" Type="http://schemas.openxmlformats.org/officeDocument/2006/relationships/customXml" Target="../ink/ink533.xml"/><Relationship Id="rId175" Type="http://schemas.openxmlformats.org/officeDocument/2006/relationships/image" Target="../media/image520.png"/><Relationship Id="rId196" Type="http://schemas.openxmlformats.org/officeDocument/2006/relationships/customXml" Target="../ink/ink554.xml"/><Relationship Id="rId200" Type="http://schemas.openxmlformats.org/officeDocument/2006/relationships/customXml" Target="../ink/ink556.xml"/><Relationship Id="rId16" Type="http://schemas.openxmlformats.org/officeDocument/2006/relationships/customXml" Target="../ink/ink464.xml"/><Relationship Id="rId221" Type="http://schemas.openxmlformats.org/officeDocument/2006/relationships/image" Target="../media/image542.png"/><Relationship Id="rId37" Type="http://schemas.openxmlformats.org/officeDocument/2006/relationships/image" Target="../media/image451.png"/><Relationship Id="rId58" Type="http://schemas.openxmlformats.org/officeDocument/2006/relationships/customXml" Target="../ink/ink485.xml"/><Relationship Id="rId79" Type="http://schemas.openxmlformats.org/officeDocument/2006/relationships/image" Target="../media/image472.png"/><Relationship Id="rId102" Type="http://schemas.openxmlformats.org/officeDocument/2006/relationships/customXml" Target="../ink/ink507.xml"/><Relationship Id="rId123" Type="http://schemas.openxmlformats.org/officeDocument/2006/relationships/image" Target="../media/image494.png"/><Relationship Id="rId144" Type="http://schemas.openxmlformats.org/officeDocument/2006/relationships/customXml" Target="../ink/ink528.xml"/><Relationship Id="rId90" Type="http://schemas.openxmlformats.org/officeDocument/2006/relationships/customXml" Target="../ink/ink501.xml"/><Relationship Id="rId165" Type="http://schemas.openxmlformats.org/officeDocument/2006/relationships/image" Target="../media/image515.png"/><Relationship Id="rId186" Type="http://schemas.openxmlformats.org/officeDocument/2006/relationships/customXml" Target="../ink/ink549.xml"/><Relationship Id="rId211" Type="http://schemas.openxmlformats.org/officeDocument/2006/relationships/image" Target="../media/image537.png"/><Relationship Id="rId232" Type="http://schemas.openxmlformats.org/officeDocument/2006/relationships/customXml" Target="../ink/ink572.xml"/><Relationship Id="rId27" Type="http://schemas.openxmlformats.org/officeDocument/2006/relationships/image" Target="../media/image446.png"/><Relationship Id="rId48" Type="http://schemas.openxmlformats.org/officeDocument/2006/relationships/customXml" Target="../ink/ink480.xml"/><Relationship Id="rId69" Type="http://schemas.openxmlformats.org/officeDocument/2006/relationships/image" Target="../media/image467.png"/><Relationship Id="rId113" Type="http://schemas.openxmlformats.org/officeDocument/2006/relationships/image" Target="../media/image489.png"/><Relationship Id="rId134" Type="http://schemas.openxmlformats.org/officeDocument/2006/relationships/customXml" Target="../ink/ink523.xml"/><Relationship Id="rId80" Type="http://schemas.openxmlformats.org/officeDocument/2006/relationships/customXml" Target="../ink/ink496.xml"/><Relationship Id="rId155" Type="http://schemas.openxmlformats.org/officeDocument/2006/relationships/image" Target="../media/image510.png"/><Relationship Id="rId176" Type="http://schemas.openxmlformats.org/officeDocument/2006/relationships/customXml" Target="../ink/ink544.xml"/><Relationship Id="rId197" Type="http://schemas.openxmlformats.org/officeDocument/2006/relationships/image" Target="../media/image530.png"/><Relationship Id="rId201" Type="http://schemas.openxmlformats.org/officeDocument/2006/relationships/image" Target="../media/image532.png"/><Relationship Id="rId222" Type="http://schemas.openxmlformats.org/officeDocument/2006/relationships/customXml" Target="../ink/ink567.xml"/><Relationship Id="rId17" Type="http://schemas.openxmlformats.org/officeDocument/2006/relationships/image" Target="../media/image441.png"/><Relationship Id="rId38" Type="http://schemas.openxmlformats.org/officeDocument/2006/relationships/customXml" Target="../ink/ink475.xml"/><Relationship Id="rId59" Type="http://schemas.openxmlformats.org/officeDocument/2006/relationships/image" Target="../media/image462.png"/><Relationship Id="rId103" Type="http://schemas.openxmlformats.org/officeDocument/2006/relationships/image" Target="../media/image484.png"/><Relationship Id="rId124" Type="http://schemas.openxmlformats.org/officeDocument/2006/relationships/customXml" Target="../ink/ink518.xml"/><Relationship Id="rId70" Type="http://schemas.openxmlformats.org/officeDocument/2006/relationships/customXml" Target="../ink/ink491.xml"/><Relationship Id="rId91" Type="http://schemas.openxmlformats.org/officeDocument/2006/relationships/image" Target="../media/image478.png"/><Relationship Id="rId145" Type="http://schemas.openxmlformats.org/officeDocument/2006/relationships/image" Target="../media/image505.png"/><Relationship Id="rId166" Type="http://schemas.openxmlformats.org/officeDocument/2006/relationships/customXml" Target="../ink/ink539.xml"/><Relationship Id="rId187" Type="http://schemas.openxmlformats.org/officeDocument/2006/relationships/image" Target="../media/image52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62.xml"/><Relationship Id="rId233" Type="http://schemas.openxmlformats.org/officeDocument/2006/relationships/image" Target="../media/image548.png"/><Relationship Id="rId28" Type="http://schemas.openxmlformats.org/officeDocument/2006/relationships/customXml" Target="../ink/ink470.xml"/><Relationship Id="rId49" Type="http://schemas.openxmlformats.org/officeDocument/2006/relationships/image" Target="../media/image457.png"/><Relationship Id="rId114" Type="http://schemas.openxmlformats.org/officeDocument/2006/relationships/customXml" Target="../ink/ink513.xml"/><Relationship Id="rId60" Type="http://schemas.openxmlformats.org/officeDocument/2006/relationships/customXml" Target="../ink/ink486.xml"/><Relationship Id="rId81" Type="http://schemas.openxmlformats.org/officeDocument/2006/relationships/image" Target="../media/image473.png"/><Relationship Id="rId135" Type="http://schemas.openxmlformats.org/officeDocument/2006/relationships/image" Target="../media/image500.png"/><Relationship Id="rId156" Type="http://schemas.openxmlformats.org/officeDocument/2006/relationships/customXml" Target="../ink/ink534.xml"/><Relationship Id="rId177" Type="http://schemas.openxmlformats.org/officeDocument/2006/relationships/image" Target="../media/image521.png"/><Relationship Id="rId198" Type="http://schemas.openxmlformats.org/officeDocument/2006/relationships/customXml" Target="../ink/ink555.xml"/><Relationship Id="rId202" Type="http://schemas.openxmlformats.org/officeDocument/2006/relationships/customXml" Target="../ink/ink557.xml"/><Relationship Id="rId223" Type="http://schemas.openxmlformats.org/officeDocument/2006/relationships/image" Target="../media/image543.png"/><Relationship Id="rId18" Type="http://schemas.openxmlformats.org/officeDocument/2006/relationships/customXml" Target="../ink/ink465.xml"/><Relationship Id="rId39" Type="http://schemas.openxmlformats.org/officeDocument/2006/relationships/image" Target="../media/image452.png"/><Relationship Id="rId50" Type="http://schemas.openxmlformats.org/officeDocument/2006/relationships/customXml" Target="../ink/ink481.xml"/><Relationship Id="rId104" Type="http://schemas.openxmlformats.org/officeDocument/2006/relationships/customXml" Target="../ink/ink508.xml"/><Relationship Id="rId125" Type="http://schemas.openxmlformats.org/officeDocument/2006/relationships/image" Target="../media/image495.png"/><Relationship Id="rId146" Type="http://schemas.openxmlformats.org/officeDocument/2006/relationships/customXml" Target="../ink/ink529.xml"/><Relationship Id="rId167" Type="http://schemas.openxmlformats.org/officeDocument/2006/relationships/image" Target="../media/image516.png"/><Relationship Id="rId188" Type="http://schemas.openxmlformats.org/officeDocument/2006/relationships/customXml" Target="../ink/ink550.xml"/><Relationship Id="rId71" Type="http://schemas.openxmlformats.org/officeDocument/2006/relationships/image" Target="../media/image468.png"/><Relationship Id="rId92" Type="http://schemas.openxmlformats.org/officeDocument/2006/relationships/customXml" Target="../ink/ink502.xml"/><Relationship Id="rId213" Type="http://schemas.openxmlformats.org/officeDocument/2006/relationships/image" Target="../media/image538.png"/><Relationship Id="rId2" Type="http://schemas.openxmlformats.org/officeDocument/2006/relationships/customXml" Target="../ink/ink457.xml"/><Relationship Id="rId29" Type="http://schemas.openxmlformats.org/officeDocument/2006/relationships/image" Target="../media/image447.png"/><Relationship Id="rId40" Type="http://schemas.openxmlformats.org/officeDocument/2006/relationships/customXml" Target="../ink/ink476.xml"/><Relationship Id="rId115" Type="http://schemas.openxmlformats.org/officeDocument/2006/relationships/image" Target="../media/image490.png"/><Relationship Id="rId136" Type="http://schemas.openxmlformats.org/officeDocument/2006/relationships/customXml" Target="../ink/ink524.xml"/><Relationship Id="rId157" Type="http://schemas.openxmlformats.org/officeDocument/2006/relationships/image" Target="../media/image511.png"/><Relationship Id="rId178" Type="http://schemas.openxmlformats.org/officeDocument/2006/relationships/customXml" Target="../ink/ink545.xml"/><Relationship Id="rId61" Type="http://schemas.openxmlformats.org/officeDocument/2006/relationships/image" Target="../media/image463.png"/><Relationship Id="rId82" Type="http://schemas.openxmlformats.org/officeDocument/2006/relationships/customXml" Target="../ink/ink497.xml"/><Relationship Id="rId199" Type="http://schemas.openxmlformats.org/officeDocument/2006/relationships/image" Target="../media/image531.png"/><Relationship Id="rId203" Type="http://schemas.openxmlformats.org/officeDocument/2006/relationships/image" Target="../media/image533.png"/><Relationship Id="rId19" Type="http://schemas.openxmlformats.org/officeDocument/2006/relationships/image" Target="../media/image442.png"/><Relationship Id="rId224" Type="http://schemas.openxmlformats.org/officeDocument/2006/relationships/customXml" Target="../ink/ink568.xml"/><Relationship Id="rId30" Type="http://schemas.openxmlformats.org/officeDocument/2006/relationships/customXml" Target="../ink/ink471.xml"/><Relationship Id="rId105" Type="http://schemas.openxmlformats.org/officeDocument/2006/relationships/image" Target="../media/image485.png"/><Relationship Id="rId126" Type="http://schemas.openxmlformats.org/officeDocument/2006/relationships/customXml" Target="../ink/ink519.xml"/><Relationship Id="rId147" Type="http://schemas.openxmlformats.org/officeDocument/2006/relationships/image" Target="../media/image506.png"/><Relationship Id="rId168" Type="http://schemas.openxmlformats.org/officeDocument/2006/relationships/customXml" Target="../ink/ink540.xml"/><Relationship Id="rId51" Type="http://schemas.openxmlformats.org/officeDocument/2006/relationships/image" Target="../media/image458.png"/><Relationship Id="rId72" Type="http://schemas.openxmlformats.org/officeDocument/2006/relationships/customXml" Target="../ink/ink492.xml"/><Relationship Id="rId93" Type="http://schemas.openxmlformats.org/officeDocument/2006/relationships/image" Target="../media/image479.png"/><Relationship Id="rId189" Type="http://schemas.openxmlformats.org/officeDocument/2006/relationships/image" Target="../media/image526.png"/><Relationship Id="rId3" Type="http://schemas.openxmlformats.org/officeDocument/2006/relationships/image" Target="../media/image434.png"/><Relationship Id="rId214" Type="http://schemas.openxmlformats.org/officeDocument/2006/relationships/customXml" Target="../ink/ink563.xml"/><Relationship Id="rId116" Type="http://schemas.openxmlformats.org/officeDocument/2006/relationships/customXml" Target="../ink/ink514.xml"/><Relationship Id="rId137" Type="http://schemas.openxmlformats.org/officeDocument/2006/relationships/image" Target="../media/image501.png"/><Relationship Id="rId158" Type="http://schemas.openxmlformats.org/officeDocument/2006/relationships/customXml" Target="../ink/ink53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6.png"/><Relationship Id="rId21" Type="http://schemas.openxmlformats.org/officeDocument/2006/relationships/image" Target="../media/image558.png"/><Relationship Id="rId42" Type="http://schemas.openxmlformats.org/officeDocument/2006/relationships/customXml" Target="../ink/ink593.xml"/><Relationship Id="rId63" Type="http://schemas.openxmlformats.org/officeDocument/2006/relationships/image" Target="../media/image579.png"/><Relationship Id="rId84" Type="http://schemas.openxmlformats.org/officeDocument/2006/relationships/customXml" Target="../ink/ink614.xml"/><Relationship Id="rId138" Type="http://schemas.openxmlformats.org/officeDocument/2006/relationships/customXml" Target="../ink/ink641.xml"/><Relationship Id="rId159" Type="http://schemas.openxmlformats.org/officeDocument/2006/relationships/image" Target="../media/image627.png"/><Relationship Id="rId107" Type="http://schemas.openxmlformats.org/officeDocument/2006/relationships/image" Target="../media/image601.png"/><Relationship Id="rId11" Type="http://schemas.openxmlformats.org/officeDocument/2006/relationships/image" Target="../media/image553.png"/><Relationship Id="rId32" Type="http://schemas.openxmlformats.org/officeDocument/2006/relationships/customXml" Target="../ink/ink588.xml"/><Relationship Id="rId53" Type="http://schemas.openxmlformats.org/officeDocument/2006/relationships/image" Target="../media/image574.png"/><Relationship Id="rId74" Type="http://schemas.openxmlformats.org/officeDocument/2006/relationships/customXml" Target="../ink/ink609.xml"/><Relationship Id="rId128" Type="http://schemas.openxmlformats.org/officeDocument/2006/relationships/customXml" Target="../ink/ink636.xml"/><Relationship Id="rId149" Type="http://schemas.openxmlformats.org/officeDocument/2006/relationships/image" Target="../media/image622.png"/><Relationship Id="rId5" Type="http://schemas.openxmlformats.org/officeDocument/2006/relationships/image" Target="../media/image550.png"/><Relationship Id="rId95" Type="http://schemas.openxmlformats.org/officeDocument/2006/relationships/image" Target="../media/image595.png"/><Relationship Id="rId160" Type="http://schemas.openxmlformats.org/officeDocument/2006/relationships/customXml" Target="../ink/ink652.xml"/><Relationship Id="rId22" Type="http://schemas.openxmlformats.org/officeDocument/2006/relationships/customXml" Target="../ink/ink583.xml"/><Relationship Id="rId43" Type="http://schemas.openxmlformats.org/officeDocument/2006/relationships/image" Target="../media/image569.png"/><Relationship Id="rId64" Type="http://schemas.openxmlformats.org/officeDocument/2006/relationships/customXml" Target="../ink/ink604.xml"/><Relationship Id="rId118" Type="http://schemas.openxmlformats.org/officeDocument/2006/relationships/customXml" Target="../ink/ink631.xml"/><Relationship Id="rId139" Type="http://schemas.openxmlformats.org/officeDocument/2006/relationships/image" Target="../media/image617.png"/><Relationship Id="rId85" Type="http://schemas.openxmlformats.org/officeDocument/2006/relationships/image" Target="../media/image590.png"/><Relationship Id="rId150" Type="http://schemas.openxmlformats.org/officeDocument/2006/relationships/customXml" Target="../ink/ink647.xml"/><Relationship Id="rId12" Type="http://schemas.openxmlformats.org/officeDocument/2006/relationships/customXml" Target="../ink/ink578.xml"/><Relationship Id="rId17" Type="http://schemas.openxmlformats.org/officeDocument/2006/relationships/image" Target="../media/image556.png"/><Relationship Id="rId33" Type="http://schemas.openxmlformats.org/officeDocument/2006/relationships/image" Target="../media/image564.png"/><Relationship Id="rId38" Type="http://schemas.openxmlformats.org/officeDocument/2006/relationships/customXml" Target="../ink/ink591.xml"/><Relationship Id="rId59" Type="http://schemas.openxmlformats.org/officeDocument/2006/relationships/image" Target="../media/image577.png"/><Relationship Id="rId103" Type="http://schemas.openxmlformats.org/officeDocument/2006/relationships/image" Target="../media/image599.png"/><Relationship Id="rId108" Type="http://schemas.openxmlformats.org/officeDocument/2006/relationships/customXml" Target="../ink/ink626.xml"/><Relationship Id="rId124" Type="http://schemas.openxmlformats.org/officeDocument/2006/relationships/customXml" Target="../ink/ink634.xml"/><Relationship Id="rId129" Type="http://schemas.openxmlformats.org/officeDocument/2006/relationships/image" Target="../media/image612.png"/><Relationship Id="rId54" Type="http://schemas.openxmlformats.org/officeDocument/2006/relationships/customXml" Target="../ink/ink599.xml"/><Relationship Id="rId70" Type="http://schemas.openxmlformats.org/officeDocument/2006/relationships/customXml" Target="../ink/ink607.xml"/><Relationship Id="rId75" Type="http://schemas.openxmlformats.org/officeDocument/2006/relationships/image" Target="../media/image585.png"/><Relationship Id="rId91" Type="http://schemas.openxmlformats.org/officeDocument/2006/relationships/image" Target="../media/image593.png"/><Relationship Id="rId96" Type="http://schemas.openxmlformats.org/officeDocument/2006/relationships/customXml" Target="../ink/ink620.xml"/><Relationship Id="rId140" Type="http://schemas.openxmlformats.org/officeDocument/2006/relationships/customXml" Target="../ink/ink642.xml"/><Relationship Id="rId145" Type="http://schemas.openxmlformats.org/officeDocument/2006/relationships/image" Target="../media/image620.png"/><Relationship Id="rId161" Type="http://schemas.openxmlformats.org/officeDocument/2006/relationships/image" Target="../media/image62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5.xml"/><Relationship Id="rId23" Type="http://schemas.openxmlformats.org/officeDocument/2006/relationships/image" Target="../media/image559.png"/><Relationship Id="rId28" Type="http://schemas.openxmlformats.org/officeDocument/2006/relationships/customXml" Target="../ink/ink586.xml"/><Relationship Id="rId49" Type="http://schemas.openxmlformats.org/officeDocument/2006/relationships/image" Target="../media/image572.png"/><Relationship Id="rId114" Type="http://schemas.openxmlformats.org/officeDocument/2006/relationships/customXml" Target="../ink/ink629.xml"/><Relationship Id="rId119" Type="http://schemas.openxmlformats.org/officeDocument/2006/relationships/image" Target="../media/image607.png"/><Relationship Id="rId44" Type="http://schemas.openxmlformats.org/officeDocument/2006/relationships/customXml" Target="../ink/ink594.xml"/><Relationship Id="rId60" Type="http://schemas.openxmlformats.org/officeDocument/2006/relationships/customXml" Target="../ink/ink602.xml"/><Relationship Id="rId65" Type="http://schemas.openxmlformats.org/officeDocument/2006/relationships/image" Target="../media/image580.png"/><Relationship Id="rId81" Type="http://schemas.openxmlformats.org/officeDocument/2006/relationships/image" Target="../media/image588.png"/><Relationship Id="rId86" Type="http://schemas.openxmlformats.org/officeDocument/2006/relationships/customXml" Target="../ink/ink615.xml"/><Relationship Id="rId130" Type="http://schemas.openxmlformats.org/officeDocument/2006/relationships/customXml" Target="../ink/ink637.xml"/><Relationship Id="rId135" Type="http://schemas.openxmlformats.org/officeDocument/2006/relationships/image" Target="../media/image615.png"/><Relationship Id="rId151" Type="http://schemas.openxmlformats.org/officeDocument/2006/relationships/image" Target="../media/image623.png"/><Relationship Id="rId156" Type="http://schemas.openxmlformats.org/officeDocument/2006/relationships/customXml" Target="../ink/ink650.xml"/><Relationship Id="rId13" Type="http://schemas.openxmlformats.org/officeDocument/2006/relationships/image" Target="../media/image554.png"/><Relationship Id="rId18" Type="http://schemas.openxmlformats.org/officeDocument/2006/relationships/customXml" Target="../ink/ink581.xml"/><Relationship Id="rId39" Type="http://schemas.openxmlformats.org/officeDocument/2006/relationships/image" Target="../media/image567.png"/><Relationship Id="rId109" Type="http://schemas.openxmlformats.org/officeDocument/2006/relationships/image" Target="../media/image602.png"/><Relationship Id="rId34" Type="http://schemas.openxmlformats.org/officeDocument/2006/relationships/customXml" Target="../ink/ink589.xml"/><Relationship Id="rId50" Type="http://schemas.openxmlformats.org/officeDocument/2006/relationships/customXml" Target="../ink/ink597.xml"/><Relationship Id="rId55" Type="http://schemas.openxmlformats.org/officeDocument/2006/relationships/image" Target="../media/image575.png"/><Relationship Id="rId76" Type="http://schemas.openxmlformats.org/officeDocument/2006/relationships/customXml" Target="../ink/ink610.xml"/><Relationship Id="rId97" Type="http://schemas.openxmlformats.org/officeDocument/2006/relationships/image" Target="../media/image596.png"/><Relationship Id="rId104" Type="http://schemas.openxmlformats.org/officeDocument/2006/relationships/customXml" Target="../ink/ink624.xml"/><Relationship Id="rId120" Type="http://schemas.openxmlformats.org/officeDocument/2006/relationships/customXml" Target="../ink/ink632.xml"/><Relationship Id="rId125" Type="http://schemas.openxmlformats.org/officeDocument/2006/relationships/image" Target="../media/image610.png"/><Relationship Id="rId141" Type="http://schemas.openxmlformats.org/officeDocument/2006/relationships/image" Target="../media/image618.png"/><Relationship Id="rId146" Type="http://schemas.openxmlformats.org/officeDocument/2006/relationships/customXml" Target="../ink/ink645.xml"/><Relationship Id="rId7" Type="http://schemas.openxmlformats.org/officeDocument/2006/relationships/image" Target="../media/image551.png"/><Relationship Id="rId71" Type="http://schemas.openxmlformats.org/officeDocument/2006/relationships/image" Target="../media/image583.png"/><Relationship Id="rId92" Type="http://schemas.openxmlformats.org/officeDocument/2006/relationships/customXml" Target="../ink/ink618.xml"/><Relationship Id="rId162" Type="http://schemas.openxmlformats.org/officeDocument/2006/relationships/customXml" Target="../ink/ink653.xml"/><Relationship Id="rId2" Type="http://schemas.openxmlformats.org/officeDocument/2006/relationships/customXml" Target="../ink/ink573.xml"/><Relationship Id="rId29" Type="http://schemas.openxmlformats.org/officeDocument/2006/relationships/image" Target="../media/image562.png"/><Relationship Id="rId24" Type="http://schemas.openxmlformats.org/officeDocument/2006/relationships/customXml" Target="../ink/ink584.xml"/><Relationship Id="rId40" Type="http://schemas.openxmlformats.org/officeDocument/2006/relationships/customXml" Target="../ink/ink592.xml"/><Relationship Id="rId45" Type="http://schemas.openxmlformats.org/officeDocument/2006/relationships/image" Target="../media/image570.png"/><Relationship Id="rId66" Type="http://schemas.openxmlformats.org/officeDocument/2006/relationships/customXml" Target="../ink/ink605.xml"/><Relationship Id="rId87" Type="http://schemas.openxmlformats.org/officeDocument/2006/relationships/image" Target="../media/image591.png"/><Relationship Id="rId110" Type="http://schemas.openxmlformats.org/officeDocument/2006/relationships/customXml" Target="../ink/ink627.xml"/><Relationship Id="rId115" Type="http://schemas.openxmlformats.org/officeDocument/2006/relationships/image" Target="../media/image605.png"/><Relationship Id="rId131" Type="http://schemas.openxmlformats.org/officeDocument/2006/relationships/image" Target="../media/image613.png"/><Relationship Id="rId136" Type="http://schemas.openxmlformats.org/officeDocument/2006/relationships/customXml" Target="../ink/ink640.xml"/><Relationship Id="rId157" Type="http://schemas.openxmlformats.org/officeDocument/2006/relationships/image" Target="../media/image626.png"/><Relationship Id="rId61" Type="http://schemas.openxmlformats.org/officeDocument/2006/relationships/image" Target="../media/image578.png"/><Relationship Id="rId82" Type="http://schemas.openxmlformats.org/officeDocument/2006/relationships/customXml" Target="../ink/ink613.xml"/><Relationship Id="rId152" Type="http://schemas.openxmlformats.org/officeDocument/2006/relationships/customXml" Target="../ink/ink648.xml"/><Relationship Id="rId19" Type="http://schemas.openxmlformats.org/officeDocument/2006/relationships/image" Target="../media/image557.png"/><Relationship Id="rId14" Type="http://schemas.openxmlformats.org/officeDocument/2006/relationships/customXml" Target="../ink/ink579.xml"/><Relationship Id="rId30" Type="http://schemas.openxmlformats.org/officeDocument/2006/relationships/customXml" Target="../ink/ink587.xml"/><Relationship Id="rId35" Type="http://schemas.openxmlformats.org/officeDocument/2006/relationships/image" Target="../media/image565.png"/><Relationship Id="rId56" Type="http://schemas.openxmlformats.org/officeDocument/2006/relationships/customXml" Target="../ink/ink600.xml"/><Relationship Id="rId77" Type="http://schemas.openxmlformats.org/officeDocument/2006/relationships/image" Target="../media/image586.png"/><Relationship Id="rId100" Type="http://schemas.openxmlformats.org/officeDocument/2006/relationships/customXml" Target="../ink/ink622.xml"/><Relationship Id="rId105" Type="http://schemas.openxmlformats.org/officeDocument/2006/relationships/image" Target="../media/image600.png"/><Relationship Id="rId126" Type="http://schemas.openxmlformats.org/officeDocument/2006/relationships/customXml" Target="../ink/ink635.xml"/><Relationship Id="rId147" Type="http://schemas.openxmlformats.org/officeDocument/2006/relationships/image" Target="../media/image621.png"/><Relationship Id="rId8" Type="http://schemas.openxmlformats.org/officeDocument/2006/relationships/customXml" Target="../ink/ink576.xml"/><Relationship Id="rId51" Type="http://schemas.openxmlformats.org/officeDocument/2006/relationships/image" Target="../media/image573.png"/><Relationship Id="rId72" Type="http://schemas.openxmlformats.org/officeDocument/2006/relationships/customXml" Target="../ink/ink608.xml"/><Relationship Id="rId93" Type="http://schemas.openxmlformats.org/officeDocument/2006/relationships/image" Target="../media/image594.png"/><Relationship Id="rId98" Type="http://schemas.openxmlformats.org/officeDocument/2006/relationships/customXml" Target="../ink/ink621.xml"/><Relationship Id="rId121" Type="http://schemas.openxmlformats.org/officeDocument/2006/relationships/image" Target="../media/image608.png"/><Relationship Id="rId142" Type="http://schemas.openxmlformats.org/officeDocument/2006/relationships/customXml" Target="../ink/ink643.xml"/><Relationship Id="rId163" Type="http://schemas.openxmlformats.org/officeDocument/2006/relationships/image" Target="../media/image629.png"/><Relationship Id="rId3" Type="http://schemas.openxmlformats.org/officeDocument/2006/relationships/image" Target="../media/image549.png"/><Relationship Id="rId25" Type="http://schemas.openxmlformats.org/officeDocument/2006/relationships/image" Target="../media/image560.png"/><Relationship Id="rId46" Type="http://schemas.openxmlformats.org/officeDocument/2006/relationships/customXml" Target="../ink/ink595.xml"/><Relationship Id="rId67" Type="http://schemas.openxmlformats.org/officeDocument/2006/relationships/image" Target="../media/image581.png"/><Relationship Id="rId116" Type="http://schemas.openxmlformats.org/officeDocument/2006/relationships/customXml" Target="../ink/ink630.xml"/><Relationship Id="rId137" Type="http://schemas.openxmlformats.org/officeDocument/2006/relationships/image" Target="../media/image616.png"/><Relationship Id="rId158" Type="http://schemas.openxmlformats.org/officeDocument/2006/relationships/customXml" Target="../ink/ink651.xml"/><Relationship Id="rId20" Type="http://schemas.openxmlformats.org/officeDocument/2006/relationships/customXml" Target="../ink/ink582.xml"/><Relationship Id="rId41" Type="http://schemas.openxmlformats.org/officeDocument/2006/relationships/image" Target="../media/image568.png"/><Relationship Id="rId62" Type="http://schemas.openxmlformats.org/officeDocument/2006/relationships/customXml" Target="../ink/ink603.xml"/><Relationship Id="rId83" Type="http://schemas.openxmlformats.org/officeDocument/2006/relationships/image" Target="../media/image589.png"/><Relationship Id="rId88" Type="http://schemas.openxmlformats.org/officeDocument/2006/relationships/customXml" Target="../ink/ink616.xml"/><Relationship Id="rId111" Type="http://schemas.openxmlformats.org/officeDocument/2006/relationships/image" Target="../media/image603.png"/><Relationship Id="rId132" Type="http://schemas.openxmlformats.org/officeDocument/2006/relationships/customXml" Target="../ink/ink638.xml"/><Relationship Id="rId153" Type="http://schemas.openxmlformats.org/officeDocument/2006/relationships/image" Target="../media/image624.png"/><Relationship Id="rId15" Type="http://schemas.openxmlformats.org/officeDocument/2006/relationships/image" Target="../media/image555.png"/><Relationship Id="rId36" Type="http://schemas.openxmlformats.org/officeDocument/2006/relationships/customXml" Target="../ink/ink590.xml"/><Relationship Id="rId57" Type="http://schemas.openxmlformats.org/officeDocument/2006/relationships/image" Target="../media/image576.png"/><Relationship Id="rId106" Type="http://schemas.openxmlformats.org/officeDocument/2006/relationships/customXml" Target="../ink/ink625.xml"/><Relationship Id="rId127" Type="http://schemas.openxmlformats.org/officeDocument/2006/relationships/image" Target="../media/image611.png"/><Relationship Id="rId10" Type="http://schemas.openxmlformats.org/officeDocument/2006/relationships/customXml" Target="../ink/ink577.xml"/><Relationship Id="rId31" Type="http://schemas.openxmlformats.org/officeDocument/2006/relationships/image" Target="../media/image563.png"/><Relationship Id="rId52" Type="http://schemas.openxmlformats.org/officeDocument/2006/relationships/customXml" Target="../ink/ink598.xml"/><Relationship Id="rId73" Type="http://schemas.openxmlformats.org/officeDocument/2006/relationships/image" Target="../media/image584.png"/><Relationship Id="rId78" Type="http://schemas.openxmlformats.org/officeDocument/2006/relationships/customXml" Target="../ink/ink611.xml"/><Relationship Id="rId94" Type="http://schemas.openxmlformats.org/officeDocument/2006/relationships/customXml" Target="../ink/ink619.xml"/><Relationship Id="rId99" Type="http://schemas.openxmlformats.org/officeDocument/2006/relationships/image" Target="../media/image597.png"/><Relationship Id="rId101" Type="http://schemas.openxmlformats.org/officeDocument/2006/relationships/image" Target="../media/image598.png"/><Relationship Id="rId122" Type="http://schemas.openxmlformats.org/officeDocument/2006/relationships/customXml" Target="../ink/ink633.xml"/><Relationship Id="rId143" Type="http://schemas.openxmlformats.org/officeDocument/2006/relationships/image" Target="../media/image619.png"/><Relationship Id="rId148" Type="http://schemas.openxmlformats.org/officeDocument/2006/relationships/customXml" Target="../ink/ink646.xml"/><Relationship Id="rId164" Type="http://schemas.openxmlformats.org/officeDocument/2006/relationships/customXml" Target="../ink/ink654.xml"/><Relationship Id="rId4" Type="http://schemas.openxmlformats.org/officeDocument/2006/relationships/customXml" Target="../ink/ink574.xml"/><Relationship Id="rId9" Type="http://schemas.openxmlformats.org/officeDocument/2006/relationships/image" Target="../media/image552.png"/><Relationship Id="rId26" Type="http://schemas.openxmlformats.org/officeDocument/2006/relationships/customXml" Target="../ink/ink585.xml"/><Relationship Id="rId47" Type="http://schemas.openxmlformats.org/officeDocument/2006/relationships/image" Target="../media/image571.png"/><Relationship Id="rId68" Type="http://schemas.openxmlformats.org/officeDocument/2006/relationships/customXml" Target="../ink/ink606.xml"/><Relationship Id="rId89" Type="http://schemas.openxmlformats.org/officeDocument/2006/relationships/image" Target="../media/image592.png"/><Relationship Id="rId112" Type="http://schemas.openxmlformats.org/officeDocument/2006/relationships/customXml" Target="../ink/ink628.xml"/><Relationship Id="rId133" Type="http://schemas.openxmlformats.org/officeDocument/2006/relationships/image" Target="../media/image614.png"/><Relationship Id="rId154" Type="http://schemas.openxmlformats.org/officeDocument/2006/relationships/customXml" Target="../ink/ink649.xml"/><Relationship Id="rId16" Type="http://schemas.openxmlformats.org/officeDocument/2006/relationships/customXml" Target="../ink/ink580.xml"/><Relationship Id="rId37" Type="http://schemas.openxmlformats.org/officeDocument/2006/relationships/image" Target="../media/image566.png"/><Relationship Id="rId58" Type="http://schemas.openxmlformats.org/officeDocument/2006/relationships/customXml" Target="../ink/ink601.xml"/><Relationship Id="rId79" Type="http://schemas.openxmlformats.org/officeDocument/2006/relationships/image" Target="../media/image587.png"/><Relationship Id="rId102" Type="http://schemas.openxmlformats.org/officeDocument/2006/relationships/customXml" Target="../ink/ink623.xml"/><Relationship Id="rId123" Type="http://schemas.openxmlformats.org/officeDocument/2006/relationships/image" Target="../media/image609.png"/><Relationship Id="rId144" Type="http://schemas.openxmlformats.org/officeDocument/2006/relationships/customXml" Target="../ink/ink644.xml"/><Relationship Id="rId90" Type="http://schemas.openxmlformats.org/officeDocument/2006/relationships/customXml" Target="../ink/ink617.xml"/><Relationship Id="rId165" Type="http://schemas.openxmlformats.org/officeDocument/2006/relationships/image" Target="../media/image630.png"/><Relationship Id="rId27" Type="http://schemas.openxmlformats.org/officeDocument/2006/relationships/image" Target="../media/image561.png"/><Relationship Id="rId48" Type="http://schemas.openxmlformats.org/officeDocument/2006/relationships/customXml" Target="../ink/ink596.xml"/><Relationship Id="rId69" Type="http://schemas.openxmlformats.org/officeDocument/2006/relationships/image" Target="../media/image582.png"/><Relationship Id="rId113" Type="http://schemas.openxmlformats.org/officeDocument/2006/relationships/image" Target="../media/image604.png"/><Relationship Id="rId134" Type="http://schemas.openxmlformats.org/officeDocument/2006/relationships/customXml" Target="../ink/ink639.xml"/><Relationship Id="rId80" Type="http://schemas.openxmlformats.org/officeDocument/2006/relationships/customXml" Target="../ink/ink612.xml"/><Relationship Id="rId155" Type="http://schemas.openxmlformats.org/officeDocument/2006/relationships/image" Target="../media/image625.png"/></Relationships>
</file>

<file path=ppt/slides/_rels/slide8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680.png"/><Relationship Id="rId303" Type="http://schemas.openxmlformats.org/officeDocument/2006/relationships/image" Target="../media/image682.png"/><Relationship Id="rId84" Type="http://schemas.openxmlformats.org/officeDocument/2006/relationships/customXml" Target="../ink/ink659.xml"/><Relationship Id="rId324" Type="http://schemas.openxmlformats.org/officeDocument/2006/relationships/customXml" Target="../ink/ink750.xml"/><Relationship Id="rId345" Type="http://schemas.openxmlformats.org/officeDocument/2006/relationships/image" Target="../media/image703.png"/><Relationship Id="rId366" Type="http://schemas.openxmlformats.org/officeDocument/2006/relationships/customXml" Target="../ink/ink771.xml"/><Relationship Id="rId170" Type="http://schemas.openxmlformats.org/officeDocument/2006/relationships/customXml" Target="../ink/ink673.xml"/><Relationship Id="rId191" Type="http://schemas.openxmlformats.org/officeDocument/2006/relationships/image" Target="../media/image1830.png"/><Relationship Id="rId205" Type="http://schemas.openxmlformats.org/officeDocument/2006/relationships/image" Target="../media/image1890.png"/><Relationship Id="rId226" Type="http://schemas.openxmlformats.org/officeDocument/2006/relationships/customXml" Target="../ink/ink701.xml"/><Relationship Id="rId247" Type="http://schemas.openxmlformats.org/officeDocument/2006/relationships/image" Target="../media/image655.png"/><Relationship Id="rId268" Type="http://schemas.openxmlformats.org/officeDocument/2006/relationships/customXml" Target="../ink/ink722.xml"/><Relationship Id="rId289" Type="http://schemas.openxmlformats.org/officeDocument/2006/relationships/image" Target="../media/image675.png"/><Relationship Id="rId314" Type="http://schemas.openxmlformats.org/officeDocument/2006/relationships/customXml" Target="../ink/ink745.xml"/><Relationship Id="rId335" Type="http://schemas.openxmlformats.org/officeDocument/2006/relationships/image" Target="../media/image698.png"/><Relationship Id="rId356" Type="http://schemas.openxmlformats.org/officeDocument/2006/relationships/customXml" Target="../ink/ink766.xml"/><Relationship Id="rId377" Type="http://schemas.openxmlformats.org/officeDocument/2006/relationships/image" Target="../media/image719.png"/><Relationship Id="rId95" Type="http://schemas.openxmlformats.org/officeDocument/2006/relationships/image" Target="../media/image13510.png"/><Relationship Id="rId181" Type="http://schemas.openxmlformats.org/officeDocument/2006/relationships/image" Target="../media/image1780.png"/><Relationship Id="rId216" Type="http://schemas.openxmlformats.org/officeDocument/2006/relationships/customXml" Target="../ink/ink696.xml"/><Relationship Id="rId237" Type="http://schemas.openxmlformats.org/officeDocument/2006/relationships/image" Target="../media/image650.png"/><Relationship Id="rId258" Type="http://schemas.openxmlformats.org/officeDocument/2006/relationships/customXml" Target="../ink/ink717.xml"/><Relationship Id="rId279" Type="http://schemas.openxmlformats.org/officeDocument/2006/relationships/image" Target="../media/image670.png"/><Relationship Id="rId290" Type="http://schemas.openxmlformats.org/officeDocument/2006/relationships/customXml" Target="../ink/ink733.xml"/><Relationship Id="rId304" Type="http://schemas.openxmlformats.org/officeDocument/2006/relationships/customXml" Target="../ink/ink740.xml"/><Relationship Id="rId325" Type="http://schemas.openxmlformats.org/officeDocument/2006/relationships/image" Target="../media/image693.png"/><Relationship Id="rId346" Type="http://schemas.openxmlformats.org/officeDocument/2006/relationships/customXml" Target="../ink/ink761.xml"/><Relationship Id="rId367" Type="http://schemas.openxmlformats.org/officeDocument/2006/relationships/image" Target="../media/image714.png"/><Relationship Id="rId85" Type="http://schemas.openxmlformats.org/officeDocument/2006/relationships/image" Target="../media/image13010.png"/><Relationship Id="rId171" Type="http://schemas.openxmlformats.org/officeDocument/2006/relationships/image" Target="../media/image632.png"/><Relationship Id="rId192" Type="http://schemas.openxmlformats.org/officeDocument/2006/relationships/customXml" Target="../ink/ink684.xml"/><Relationship Id="rId206" Type="http://schemas.openxmlformats.org/officeDocument/2006/relationships/customXml" Target="../ink/ink691.xml"/><Relationship Id="rId227" Type="http://schemas.openxmlformats.org/officeDocument/2006/relationships/image" Target="../media/image645.png"/><Relationship Id="rId248" Type="http://schemas.openxmlformats.org/officeDocument/2006/relationships/customXml" Target="../ink/ink712.xml"/><Relationship Id="rId269" Type="http://schemas.openxmlformats.org/officeDocument/2006/relationships/image" Target="../media/image666.png"/><Relationship Id="rId280" Type="http://schemas.openxmlformats.org/officeDocument/2006/relationships/customXml" Target="../ink/ink728.xml"/><Relationship Id="rId315" Type="http://schemas.openxmlformats.org/officeDocument/2006/relationships/image" Target="../media/image688.png"/><Relationship Id="rId336" Type="http://schemas.openxmlformats.org/officeDocument/2006/relationships/customXml" Target="../ink/ink756.xml"/><Relationship Id="rId357" Type="http://schemas.openxmlformats.org/officeDocument/2006/relationships/image" Target="../media/image709.png"/><Relationship Id="rId96" Type="http://schemas.openxmlformats.org/officeDocument/2006/relationships/customXml" Target="../ink/ink665.xml"/><Relationship Id="rId182" Type="http://schemas.openxmlformats.org/officeDocument/2006/relationships/customXml" Target="../ink/ink679.xml"/><Relationship Id="rId217" Type="http://schemas.openxmlformats.org/officeDocument/2006/relationships/image" Target="../media/image640.png"/><Relationship Id="rId378" Type="http://schemas.openxmlformats.org/officeDocument/2006/relationships/customXml" Target="../ink/ink777.xml"/><Relationship Id="rId238" Type="http://schemas.openxmlformats.org/officeDocument/2006/relationships/customXml" Target="../ink/ink707.xml"/><Relationship Id="rId259" Type="http://schemas.openxmlformats.org/officeDocument/2006/relationships/image" Target="../media/image661.png"/><Relationship Id="rId270" Type="http://schemas.openxmlformats.org/officeDocument/2006/relationships/customXml" Target="../ink/ink723.xml"/><Relationship Id="rId291" Type="http://schemas.openxmlformats.org/officeDocument/2006/relationships/image" Target="../media/image676.png"/><Relationship Id="rId305" Type="http://schemas.openxmlformats.org/officeDocument/2006/relationships/image" Target="../media/image683.png"/><Relationship Id="rId326" Type="http://schemas.openxmlformats.org/officeDocument/2006/relationships/customXml" Target="../ink/ink751.xml"/><Relationship Id="rId347" Type="http://schemas.openxmlformats.org/officeDocument/2006/relationships/image" Target="../media/image704.png"/><Relationship Id="rId86" Type="http://schemas.openxmlformats.org/officeDocument/2006/relationships/customXml" Target="../ink/ink660.xml"/><Relationship Id="rId368" Type="http://schemas.openxmlformats.org/officeDocument/2006/relationships/customXml" Target="../ink/ink772.xml"/><Relationship Id="rId172" Type="http://schemas.openxmlformats.org/officeDocument/2006/relationships/customXml" Target="../ink/ink674.xml"/><Relationship Id="rId193" Type="http://schemas.openxmlformats.org/officeDocument/2006/relationships/image" Target="../media/image1840.png"/><Relationship Id="rId207" Type="http://schemas.openxmlformats.org/officeDocument/2006/relationships/image" Target="../media/image635.png"/><Relationship Id="rId228" Type="http://schemas.openxmlformats.org/officeDocument/2006/relationships/customXml" Target="../ink/ink702.xml"/><Relationship Id="rId249" Type="http://schemas.openxmlformats.org/officeDocument/2006/relationships/image" Target="../media/image656.png"/><Relationship Id="rId109" Type="http://schemas.openxmlformats.org/officeDocument/2006/relationships/image" Target="../media/image14210.png"/><Relationship Id="rId260" Type="http://schemas.openxmlformats.org/officeDocument/2006/relationships/customXml" Target="../ink/ink718.xml"/><Relationship Id="rId281" Type="http://schemas.openxmlformats.org/officeDocument/2006/relationships/image" Target="../media/image671.png"/><Relationship Id="rId316" Type="http://schemas.openxmlformats.org/officeDocument/2006/relationships/customXml" Target="../ink/ink746.xml"/><Relationship Id="rId337" Type="http://schemas.openxmlformats.org/officeDocument/2006/relationships/image" Target="../media/image699.png"/><Relationship Id="rId97" Type="http://schemas.openxmlformats.org/officeDocument/2006/relationships/image" Target="../media/image13610.png"/><Relationship Id="rId358" Type="http://schemas.openxmlformats.org/officeDocument/2006/relationships/customXml" Target="../ink/ink767.xml"/><Relationship Id="rId379" Type="http://schemas.openxmlformats.org/officeDocument/2006/relationships/image" Target="../media/image720.png"/><Relationship Id="rId183" Type="http://schemas.openxmlformats.org/officeDocument/2006/relationships/image" Target="../media/image1790.png"/><Relationship Id="rId218" Type="http://schemas.openxmlformats.org/officeDocument/2006/relationships/customXml" Target="../ink/ink697.xml"/><Relationship Id="rId239" Type="http://schemas.openxmlformats.org/officeDocument/2006/relationships/image" Target="../media/image651.png"/><Relationship Id="rId250" Type="http://schemas.openxmlformats.org/officeDocument/2006/relationships/customXml" Target="../ink/ink713.xml"/><Relationship Id="rId271" Type="http://schemas.openxmlformats.org/officeDocument/2006/relationships/image" Target="../media/image15.png"/><Relationship Id="rId292" Type="http://schemas.openxmlformats.org/officeDocument/2006/relationships/customXml" Target="../ink/ink734.xml"/><Relationship Id="rId306" Type="http://schemas.openxmlformats.org/officeDocument/2006/relationships/customXml" Target="../ink/ink741.xml"/><Relationship Id="rId87" Type="http://schemas.openxmlformats.org/officeDocument/2006/relationships/image" Target="../media/image13110.png"/><Relationship Id="rId110" Type="http://schemas.openxmlformats.org/officeDocument/2006/relationships/customXml" Target="../ink/ink670.xml"/><Relationship Id="rId327" Type="http://schemas.openxmlformats.org/officeDocument/2006/relationships/image" Target="../media/image694.png"/><Relationship Id="rId348" Type="http://schemas.openxmlformats.org/officeDocument/2006/relationships/customXml" Target="../ink/ink762.xml"/><Relationship Id="rId369" Type="http://schemas.openxmlformats.org/officeDocument/2006/relationships/image" Target="../media/image715.png"/><Relationship Id="rId173" Type="http://schemas.openxmlformats.org/officeDocument/2006/relationships/image" Target="../media/image1740.png"/><Relationship Id="rId194" Type="http://schemas.openxmlformats.org/officeDocument/2006/relationships/customXml" Target="../ink/ink685.xml"/><Relationship Id="rId208" Type="http://schemas.openxmlformats.org/officeDocument/2006/relationships/customXml" Target="../ink/ink692.xml"/><Relationship Id="rId229" Type="http://schemas.openxmlformats.org/officeDocument/2006/relationships/image" Target="../media/image646.png"/><Relationship Id="rId240" Type="http://schemas.openxmlformats.org/officeDocument/2006/relationships/customXml" Target="../ink/ink708.xml"/><Relationship Id="rId261" Type="http://schemas.openxmlformats.org/officeDocument/2006/relationships/image" Target="../media/image662.png"/><Relationship Id="rId77" Type="http://schemas.openxmlformats.org/officeDocument/2006/relationships/image" Target="../media/image12610.png"/><Relationship Id="rId100" Type="http://schemas.openxmlformats.org/officeDocument/2006/relationships/customXml" Target="../ink/ink667.xml"/><Relationship Id="rId282" Type="http://schemas.openxmlformats.org/officeDocument/2006/relationships/customXml" Target="../ink/ink729.xml"/><Relationship Id="rId317" Type="http://schemas.openxmlformats.org/officeDocument/2006/relationships/image" Target="../media/image689.png"/><Relationship Id="rId338" Type="http://schemas.openxmlformats.org/officeDocument/2006/relationships/customXml" Target="../ink/ink757.xml"/><Relationship Id="rId359" Type="http://schemas.openxmlformats.org/officeDocument/2006/relationships/image" Target="../media/image710.png"/><Relationship Id="rId98" Type="http://schemas.openxmlformats.org/officeDocument/2006/relationships/customXml" Target="../ink/ink666.xml"/><Relationship Id="rId184" Type="http://schemas.openxmlformats.org/officeDocument/2006/relationships/customXml" Target="../ink/ink680.xml"/><Relationship Id="rId219" Type="http://schemas.openxmlformats.org/officeDocument/2006/relationships/image" Target="../media/image641.png"/><Relationship Id="rId370" Type="http://schemas.openxmlformats.org/officeDocument/2006/relationships/customXml" Target="../ink/ink773.xml"/><Relationship Id="rId230" Type="http://schemas.openxmlformats.org/officeDocument/2006/relationships/customXml" Target="../ink/ink703.xml"/><Relationship Id="rId251" Type="http://schemas.openxmlformats.org/officeDocument/2006/relationships/image" Target="../media/image657.png"/><Relationship Id="rId272" Type="http://schemas.openxmlformats.org/officeDocument/2006/relationships/customXml" Target="../ink/ink724.xml"/><Relationship Id="rId293" Type="http://schemas.openxmlformats.org/officeDocument/2006/relationships/image" Target="../media/image677.png"/><Relationship Id="rId307" Type="http://schemas.openxmlformats.org/officeDocument/2006/relationships/image" Target="../media/image684.png"/><Relationship Id="rId328" Type="http://schemas.openxmlformats.org/officeDocument/2006/relationships/customXml" Target="../ink/ink752.xml"/><Relationship Id="rId349" Type="http://schemas.openxmlformats.org/officeDocument/2006/relationships/image" Target="../media/image705.png"/><Relationship Id="rId88" Type="http://schemas.openxmlformats.org/officeDocument/2006/relationships/customXml" Target="../ink/ink661.xml"/><Relationship Id="rId174" Type="http://schemas.openxmlformats.org/officeDocument/2006/relationships/customXml" Target="../ink/ink675.xml"/><Relationship Id="rId195" Type="http://schemas.openxmlformats.org/officeDocument/2006/relationships/image" Target="../media/image1850.png"/><Relationship Id="rId209" Type="http://schemas.openxmlformats.org/officeDocument/2006/relationships/image" Target="../media/image636.png"/><Relationship Id="rId360" Type="http://schemas.openxmlformats.org/officeDocument/2006/relationships/customXml" Target="../ink/ink768.xml"/><Relationship Id="rId220" Type="http://schemas.openxmlformats.org/officeDocument/2006/relationships/customXml" Target="../ink/ink698.xml"/><Relationship Id="rId241" Type="http://schemas.openxmlformats.org/officeDocument/2006/relationships/image" Target="../media/image652.png"/><Relationship Id="rId262" Type="http://schemas.openxmlformats.org/officeDocument/2006/relationships/customXml" Target="../ink/ink719.xml"/><Relationship Id="rId283" Type="http://schemas.openxmlformats.org/officeDocument/2006/relationships/image" Target="../media/image672.png"/><Relationship Id="rId318" Type="http://schemas.openxmlformats.org/officeDocument/2006/relationships/customXml" Target="../ink/ink747.xml"/><Relationship Id="rId339" Type="http://schemas.openxmlformats.org/officeDocument/2006/relationships/image" Target="../media/image700.png"/><Relationship Id="rId78" Type="http://schemas.openxmlformats.org/officeDocument/2006/relationships/customXml" Target="../ink/ink656.xml"/><Relationship Id="rId94" Type="http://schemas.openxmlformats.org/officeDocument/2006/relationships/customXml" Target="../ink/ink664.xml"/><Relationship Id="rId99" Type="http://schemas.openxmlformats.org/officeDocument/2006/relationships/image" Target="../media/image13710.png"/><Relationship Id="rId101" Type="http://schemas.openxmlformats.org/officeDocument/2006/relationships/image" Target="../media/image13810.png"/><Relationship Id="rId169" Type="http://schemas.openxmlformats.org/officeDocument/2006/relationships/image" Target="../media/image631.png"/><Relationship Id="rId185" Type="http://schemas.openxmlformats.org/officeDocument/2006/relationships/image" Target="../media/image1800.png"/><Relationship Id="rId334" Type="http://schemas.openxmlformats.org/officeDocument/2006/relationships/customXml" Target="../ink/ink755.xml"/><Relationship Id="rId350" Type="http://schemas.openxmlformats.org/officeDocument/2006/relationships/customXml" Target="../ink/ink763.xml"/><Relationship Id="rId355" Type="http://schemas.openxmlformats.org/officeDocument/2006/relationships/image" Target="../media/image708.png"/><Relationship Id="rId371" Type="http://schemas.openxmlformats.org/officeDocument/2006/relationships/image" Target="../media/image716.png"/><Relationship Id="rId376" Type="http://schemas.openxmlformats.org/officeDocument/2006/relationships/customXml" Target="../ink/ink776.xml"/><Relationship Id="rId180" Type="http://schemas.openxmlformats.org/officeDocument/2006/relationships/customXml" Target="../ink/ink678.xml"/><Relationship Id="rId210" Type="http://schemas.openxmlformats.org/officeDocument/2006/relationships/customXml" Target="../ink/ink693.xml"/><Relationship Id="rId215" Type="http://schemas.openxmlformats.org/officeDocument/2006/relationships/image" Target="../media/image639.png"/><Relationship Id="rId236" Type="http://schemas.openxmlformats.org/officeDocument/2006/relationships/customXml" Target="../ink/ink706.xml"/><Relationship Id="rId257" Type="http://schemas.openxmlformats.org/officeDocument/2006/relationships/image" Target="../media/image660.png"/><Relationship Id="rId278" Type="http://schemas.openxmlformats.org/officeDocument/2006/relationships/customXml" Target="../ink/ink727.xml"/><Relationship Id="rId231" Type="http://schemas.openxmlformats.org/officeDocument/2006/relationships/image" Target="../media/image647.png"/><Relationship Id="rId252" Type="http://schemas.openxmlformats.org/officeDocument/2006/relationships/customXml" Target="../ink/ink714.xml"/><Relationship Id="rId273" Type="http://schemas.openxmlformats.org/officeDocument/2006/relationships/image" Target="../media/image667.png"/><Relationship Id="rId294" Type="http://schemas.openxmlformats.org/officeDocument/2006/relationships/customXml" Target="../ink/ink735.xml"/><Relationship Id="rId308" Type="http://schemas.openxmlformats.org/officeDocument/2006/relationships/customXml" Target="../ink/ink742.xml"/><Relationship Id="rId329" Type="http://schemas.openxmlformats.org/officeDocument/2006/relationships/image" Target="../media/image695.png"/><Relationship Id="rId89" Type="http://schemas.openxmlformats.org/officeDocument/2006/relationships/image" Target="../media/image13210.png"/><Relationship Id="rId175" Type="http://schemas.openxmlformats.org/officeDocument/2006/relationships/image" Target="../media/image1750.png"/><Relationship Id="rId340" Type="http://schemas.openxmlformats.org/officeDocument/2006/relationships/customXml" Target="../ink/ink758.xml"/><Relationship Id="rId361" Type="http://schemas.openxmlformats.org/officeDocument/2006/relationships/image" Target="../media/image711.png"/><Relationship Id="rId196" Type="http://schemas.openxmlformats.org/officeDocument/2006/relationships/customXml" Target="../ink/ink686.xml"/><Relationship Id="rId200" Type="http://schemas.openxmlformats.org/officeDocument/2006/relationships/customXml" Target="../ink/ink688.xml"/><Relationship Id="rId221" Type="http://schemas.openxmlformats.org/officeDocument/2006/relationships/image" Target="../media/image642.png"/><Relationship Id="rId242" Type="http://schemas.openxmlformats.org/officeDocument/2006/relationships/customXml" Target="../ink/ink709.xml"/><Relationship Id="rId263" Type="http://schemas.openxmlformats.org/officeDocument/2006/relationships/image" Target="../media/image663.png"/><Relationship Id="rId284" Type="http://schemas.openxmlformats.org/officeDocument/2006/relationships/customXml" Target="../ink/ink730.xml"/><Relationship Id="rId319" Type="http://schemas.openxmlformats.org/officeDocument/2006/relationships/image" Target="../media/image690.png"/><Relationship Id="rId79" Type="http://schemas.openxmlformats.org/officeDocument/2006/relationships/image" Target="../media/image12710.png"/><Relationship Id="rId102" Type="http://schemas.openxmlformats.org/officeDocument/2006/relationships/customXml" Target="../ink/ink668.xml"/><Relationship Id="rId330" Type="http://schemas.openxmlformats.org/officeDocument/2006/relationships/customXml" Target="../ink/ink753.xml"/><Relationship Id="rId90" Type="http://schemas.openxmlformats.org/officeDocument/2006/relationships/customXml" Target="../ink/ink662.xml"/><Relationship Id="rId186" Type="http://schemas.openxmlformats.org/officeDocument/2006/relationships/customXml" Target="../ink/ink681.xml"/><Relationship Id="rId351" Type="http://schemas.openxmlformats.org/officeDocument/2006/relationships/image" Target="../media/image706.png"/><Relationship Id="rId372" Type="http://schemas.openxmlformats.org/officeDocument/2006/relationships/customXml" Target="../ink/ink774.xml"/><Relationship Id="rId211" Type="http://schemas.openxmlformats.org/officeDocument/2006/relationships/image" Target="../media/image637.png"/><Relationship Id="rId232" Type="http://schemas.openxmlformats.org/officeDocument/2006/relationships/customXml" Target="../ink/ink704.xml"/><Relationship Id="rId253" Type="http://schemas.openxmlformats.org/officeDocument/2006/relationships/image" Target="../media/image658.png"/><Relationship Id="rId274" Type="http://schemas.openxmlformats.org/officeDocument/2006/relationships/customXml" Target="../ink/ink725.xml"/><Relationship Id="rId295" Type="http://schemas.openxmlformats.org/officeDocument/2006/relationships/image" Target="../media/image678.png"/><Relationship Id="rId309" Type="http://schemas.openxmlformats.org/officeDocument/2006/relationships/image" Target="../media/image685.png"/><Relationship Id="rId320" Type="http://schemas.openxmlformats.org/officeDocument/2006/relationships/customXml" Target="../ink/ink748.xml"/><Relationship Id="rId80" Type="http://schemas.openxmlformats.org/officeDocument/2006/relationships/customXml" Target="../ink/ink657.xml"/><Relationship Id="rId155" Type="http://schemas.openxmlformats.org/officeDocument/2006/relationships/image" Target="../media/image1650.png"/><Relationship Id="rId176" Type="http://schemas.openxmlformats.org/officeDocument/2006/relationships/customXml" Target="../ink/ink676.xml"/><Relationship Id="rId197" Type="http://schemas.openxmlformats.org/officeDocument/2006/relationships/image" Target="../media/image71.png"/><Relationship Id="rId341" Type="http://schemas.openxmlformats.org/officeDocument/2006/relationships/image" Target="../media/image701.png"/><Relationship Id="rId362" Type="http://schemas.openxmlformats.org/officeDocument/2006/relationships/customXml" Target="../ink/ink769.xml"/><Relationship Id="rId201" Type="http://schemas.openxmlformats.org/officeDocument/2006/relationships/image" Target="../media/image1870.png"/><Relationship Id="rId222" Type="http://schemas.openxmlformats.org/officeDocument/2006/relationships/customXml" Target="../ink/ink699.xml"/><Relationship Id="rId243" Type="http://schemas.openxmlformats.org/officeDocument/2006/relationships/image" Target="../media/image653.png"/><Relationship Id="rId264" Type="http://schemas.openxmlformats.org/officeDocument/2006/relationships/customXml" Target="../ink/ink720.xml"/><Relationship Id="rId285" Type="http://schemas.openxmlformats.org/officeDocument/2006/relationships/image" Target="../media/image673.png"/><Relationship Id="rId103" Type="http://schemas.openxmlformats.org/officeDocument/2006/relationships/image" Target="../media/image13910.png"/><Relationship Id="rId310" Type="http://schemas.openxmlformats.org/officeDocument/2006/relationships/customXml" Target="../ink/ink743.xml"/><Relationship Id="rId91" Type="http://schemas.openxmlformats.org/officeDocument/2006/relationships/image" Target="../media/image13310.png"/><Relationship Id="rId187" Type="http://schemas.openxmlformats.org/officeDocument/2006/relationships/image" Target="../media/image633.png"/><Relationship Id="rId331" Type="http://schemas.openxmlformats.org/officeDocument/2006/relationships/image" Target="../media/image696.png"/><Relationship Id="rId352" Type="http://schemas.openxmlformats.org/officeDocument/2006/relationships/customXml" Target="../ink/ink764.xml"/><Relationship Id="rId373" Type="http://schemas.openxmlformats.org/officeDocument/2006/relationships/image" Target="../media/image71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94.xml"/><Relationship Id="rId233" Type="http://schemas.openxmlformats.org/officeDocument/2006/relationships/image" Target="../media/image648.png"/><Relationship Id="rId254" Type="http://schemas.openxmlformats.org/officeDocument/2006/relationships/customXml" Target="../ink/ink715.xml"/><Relationship Id="rId275" Type="http://schemas.openxmlformats.org/officeDocument/2006/relationships/image" Target="../media/image668.png"/><Relationship Id="rId296" Type="http://schemas.openxmlformats.org/officeDocument/2006/relationships/customXml" Target="../ink/ink736.xml"/><Relationship Id="rId300" Type="http://schemas.openxmlformats.org/officeDocument/2006/relationships/customXml" Target="../ink/ink738.xml"/><Relationship Id="rId81" Type="http://schemas.openxmlformats.org/officeDocument/2006/relationships/image" Target="../media/image12810.png"/><Relationship Id="rId156" Type="http://schemas.openxmlformats.org/officeDocument/2006/relationships/customXml" Target="../ink/ink671.xml"/><Relationship Id="rId177" Type="http://schemas.openxmlformats.org/officeDocument/2006/relationships/image" Target="../media/image1760.png"/><Relationship Id="rId198" Type="http://schemas.openxmlformats.org/officeDocument/2006/relationships/customXml" Target="../ink/ink687.xml"/><Relationship Id="rId321" Type="http://schemas.openxmlformats.org/officeDocument/2006/relationships/image" Target="../media/image691.png"/><Relationship Id="rId342" Type="http://schemas.openxmlformats.org/officeDocument/2006/relationships/customXml" Target="../ink/ink759.xml"/><Relationship Id="rId363" Type="http://schemas.openxmlformats.org/officeDocument/2006/relationships/image" Target="../media/image712.png"/><Relationship Id="rId202" Type="http://schemas.openxmlformats.org/officeDocument/2006/relationships/customXml" Target="../ink/ink689.xml"/><Relationship Id="rId223" Type="http://schemas.openxmlformats.org/officeDocument/2006/relationships/image" Target="../media/image643.png"/><Relationship Id="rId244" Type="http://schemas.openxmlformats.org/officeDocument/2006/relationships/customXml" Target="../ink/ink710.xml"/><Relationship Id="rId265" Type="http://schemas.openxmlformats.org/officeDocument/2006/relationships/image" Target="../media/image664.png"/><Relationship Id="rId286" Type="http://schemas.openxmlformats.org/officeDocument/2006/relationships/customXml" Target="../ink/ink731.xml"/><Relationship Id="rId104" Type="http://schemas.openxmlformats.org/officeDocument/2006/relationships/customXml" Target="../ink/ink669.xml"/><Relationship Id="rId167" Type="http://schemas.openxmlformats.org/officeDocument/2006/relationships/image" Target="../media/image1710.png"/><Relationship Id="rId188" Type="http://schemas.openxmlformats.org/officeDocument/2006/relationships/customXml" Target="../ink/ink682.xml"/><Relationship Id="rId311" Type="http://schemas.openxmlformats.org/officeDocument/2006/relationships/image" Target="../media/image686.png"/><Relationship Id="rId332" Type="http://schemas.openxmlformats.org/officeDocument/2006/relationships/customXml" Target="../ink/ink754.xml"/><Relationship Id="rId353" Type="http://schemas.openxmlformats.org/officeDocument/2006/relationships/image" Target="../media/image707.png"/><Relationship Id="rId374" Type="http://schemas.openxmlformats.org/officeDocument/2006/relationships/customXml" Target="../ink/ink775.xml"/><Relationship Id="rId92" Type="http://schemas.openxmlformats.org/officeDocument/2006/relationships/customXml" Target="../ink/ink663.xml"/><Relationship Id="rId213" Type="http://schemas.openxmlformats.org/officeDocument/2006/relationships/image" Target="../media/image638.png"/><Relationship Id="rId234" Type="http://schemas.openxmlformats.org/officeDocument/2006/relationships/customXml" Target="../ink/ink705.xml"/><Relationship Id="rId2" Type="http://schemas.openxmlformats.org/officeDocument/2006/relationships/customXml" Target="../ink/ink655.xml"/><Relationship Id="rId255" Type="http://schemas.openxmlformats.org/officeDocument/2006/relationships/image" Target="../media/image659.png"/><Relationship Id="rId276" Type="http://schemas.openxmlformats.org/officeDocument/2006/relationships/customXml" Target="../ink/ink726.xml"/><Relationship Id="rId297" Type="http://schemas.openxmlformats.org/officeDocument/2006/relationships/image" Target="../media/image679.png"/><Relationship Id="rId178" Type="http://schemas.openxmlformats.org/officeDocument/2006/relationships/customXml" Target="../ink/ink677.xml"/><Relationship Id="rId301" Type="http://schemas.openxmlformats.org/officeDocument/2006/relationships/image" Target="../media/image681.png"/><Relationship Id="rId322" Type="http://schemas.openxmlformats.org/officeDocument/2006/relationships/customXml" Target="../ink/ink749.xml"/><Relationship Id="rId343" Type="http://schemas.openxmlformats.org/officeDocument/2006/relationships/image" Target="../media/image702.png"/><Relationship Id="rId364" Type="http://schemas.openxmlformats.org/officeDocument/2006/relationships/customXml" Target="../ink/ink770.xml"/><Relationship Id="rId82" Type="http://schemas.openxmlformats.org/officeDocument/2006/relationships/customXml" Target="../ink/ink658.xml"/><Relationship Id="rId199" Type="http://schemas.openxmlformats.org/officeDocument/2006/relationships/image" Target="../media/image1860.png"/><Relationship Id="rId203" Type="http://schemas.openxmlformats.org/officeDocument/2006/relationships/image" Target="../media/image1880.png"/><Relationship Id="rId224" Type="http://schemas.openxmlformats.org/officeDocument/2006/relationships/customXml" Target="../ink/ink700.xml"/><Relationship Id="rId245" Type="http://schemas.openxmlformats.org/officeDocument/2006/relationships/image" Target="../media/image654.png"/><Relationship Id="rId266" Type="http://schemas.openxmlformats.org/officeDocument/2006/relationships/customXml" Target="../ink/ink721.xml"/><Relationship Id="rId287" Type="http://schemas.openxmlformats.org/officeDocument/2006/relationships/image" Target="../media/image674.png"/><Relationship Id="rId168" Type="http://schemas.openxmlformats.org/officeDocument/2006/relationships/customXml" Target="../ink/ink672.xml"/><Relationship Id="rId312" Type="http://schemas.openxmlformats.org/officeDocument/2006/relationships/customXml" Target="../ink/ink744.xml"/><Relationship Id="rId333" Type="http://schemas.openxmlformats.org/officeDocument/2006/relationships/image" Target="../media/image697.png"/><Relationship Id="rId354" Type="http://schemas.openxmlformats.org/officeDocument/2006/relationships/customXml" Target="../ink/ink765.xml"/><Relationship Id="rId93" Type="http://schemas.openxmlformats.org/officeDocument/2006/relationships/image" Target="../media/image13410.png"/><Relationship Id="rId189" Type="http://schemas.openxmlformats.org/officeDocument/2006/relationships/image" Target="../media/image634.png"/><Relationship Id="rId375" Type="http://schemas.openxmlformats.org/officeDocument/2006/relationships/image" Target="../media/image718.png"/><Relationship Id="rId214" Type="http://schemas.openxmlformats.org/officeDocument/2006/relationships/customXml" Target="../ink/ink695.xml"/><Relationship Id="rId235" Type="http://schemas.openxmlformats.org/officeDocument/2006/relationships/image" Target="../media/image649.png"/><Relationship Id="rId256" Type="http://schemas.openxmlformats.org/officeDocument/2006/relationships/customXml" Target="../ink/ink716.xml"/><Relationship Id="rId277" Type="http://schemas.openxmlformats.org/officeDocument/2006/relationships/image" Target="../media/image669.png"/><Relationship Id="rId298" Type="http://schemas.openxmlformats.org/officeDocument/2006/relationships/customXml" Target="../ink/ink737.xml"/><Relationship Id="rId302" Type="http://schemas.openxmlformats.org/officeDocument/2006/relationships/customXml" Target="../ink/ink739.xml"/><Relationship Id="rId323" Type="http://schemas.openxmlformats.org/officeDocument/2006/relationships/image" Target="../media/image692.png"/><Relationship Id="rId344" Type="http://schemas.openxmlformats.org/officeDocument/2006/relationships/customXml" Target="../ink/ink760.xml"/><Relationship Id="rId83" Type="http://schemas.openxmlformats.org/officeDocument/2006/relationships/image" Target="../media/image12910.png"/><Relationship Id="rId179" Type="http://schemas.openxmlformats.org/officeDocument/2006/relationships/image" Target="../media/image1770.png"/><Relationship Id="rId365" Type="http://schemas.openxmlformats.org/officeDocument/2006/relationships/image" Target="../media/image713.png"/><Relationship Id="rId190" Type="http://schemas.openxmlformats.org/officeDocument/2006/relationships/customXml" Target="../ink/ink683.xml"/><Relationship Id="rId204" Type="http://schemas.openxmlformats.org/officeDocument/2006/relationships/customXml" Target="../ink/ink690.xml"/><Relationship Id="rId225" Type="http://schemas.openxmlformats.org/officeDocument/2006/relationships/image" Target="../media/image644.png"/><Relationship Id="rId246" Type="http://schemas.openxmlformats.org/officeDocument/2006/relationships/customXml" Target="../ink/ink711.xml"/><Relationship Id="rId267" Type="http://schemas.openxmlformats.org/officeDocument/2006/relationships/image" Target="../media/image665.png"/><Relationship Id="rId288" Type="http://schemas.openxmlformats.org/officeDocument/2006/relationships/customXml" Target="../ink/ink732.xml"/><Relationship Id="rId313" Type="http://schemas.openxmlformats.org/officeDocument/2006/relationships/image" Target="../media/image687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8.png"/><Relationship Id="rId299" Type="http://schemas.openxmlformats.org/officeDocument/2006/relationships/image" Target="../media/image866.png"/><Relationship Id="rId21" Type="http://schemas.openxmlformats.org/officeDocument/2006/relationships/image" Target="../media/image730.png"/><Relationship Id="rId63" Type="http://schemas.openxmlformats.org/officeDocument/2006/relationships/image" Target="../media/image751.png"/><Relationship Id="rId159" Type="http://schemas.openxmlformats.org/officeDocument/2006/relationships/image" Target="../media/image799.png"/><Relationship Id="rId324" Type="http://schemas.openxmlformats.org/officeDocument/2006/relationships/customXml" Target="../ink/ink940.xml"/><Relationship Id="rId366" Type="http://schemas.openxmlformats.org/officeDocument/2006/relationships/customXml" Target="../ink/ink961.xml"/><Relationship Id="rId170" Type="http://schemas.openxmlformats.org/officeDocument/2006/relationships/customXml" Target="../ink/ink862.xml"/><Relationship Id="rId226" Type="http://schemas.openxmlformats.org/officeDocument/2006/relationships/customXml" Target="../ink/ink890.xml"/><Relationship Id="rId433" Type="http://schemas.openxmlformats.org/officeDocument/2006/relationships/image" Target="../media/image933.png"/><Relationship Id="rId268" Type="http://schemas.openxmlformats.org/officeDocument/2006/relationships/customXml" Target="../ink/ink911.xml"/><Relationship Id="rId32" Type="http://schemas.openxmlformats.org/officeDocument/2006/relationships/customXml" Target="../ink/ink793.xml"/><Relationship Id="rId74" Type="http://schemas.openxmlformats.org/officeDocument/2006/relationships/customXml" Target="../ink/ink814.xml"/><Relationship Id="rId128" Type="http://schemas.openxmlformats.org/officeDocument/2006/relationships/customXml" Target="../ink/ink841.xml"/><Relationship Id="rId335" Type="http://schemas.openxmlformats.org/officeDocument/2006/relationships/image" Target="../media/image884.png"/><Relationship Id="rId377" Type="http://schemas.openxmlformats.org/officeDocument/2006/relationships/image" Target="../media/image905.png"/><Relationship Id="rId5" Type="http://schemas.openxmlformats.org/officeDocument/2006/relationships/image" Target="../media/image722.png"/><Relationship Id="rId181" Type="http://schemas.openxmlformats.org/officeDocument/2006/relationships/image" Target="../media/image810.png"/><Relationship Id="rId237" Type="http://schemas.openxmlformats.org/officeDocument/2006/relationships/image" Target="../media/image837.png"/><Relationship Id="rId402" Type="http://schemas.openxmlformats.org/officeDocument/2006/relationships/customXml" Target="../ink/ink979.xml"/><Relationship Id="rId279" Type="http://schemas.openxmlformats.org/officeDocument/2006/relationships/image" Target="../media/image857.png"/><Relationship Id="rId43" Type="http://schemas.openxmlformats.org/officeDocument/2006/relationships/image" Target="../media/image741.png"/><Relationship Id="rId139" Type="http://schemas.openxmlformats.org/officeDocument/2006/relationships/image" Target="../media/image789.png"/><Relationship Id="rId290" Type="http://schemas.openxmlformats.org/officeDocument/2006/relationships/customXml" Target="../ink/ink922.xml"/><Relationship Id="rId304" Type="http://schemas.openxmlformats.org/officeDocument/2006/relationships/customXml" Target="../ink/ink930.xml"/><Relationship Id="rId346" Type="http://schemas.openxmlformats.org/officeDocument/2006/relationships/customXml" Target="../ink/ink951.xml"/><Relationship Id="rId388" Type="http://schemas.openxmlformats.org/officeDocument/2006/relationships/customXml" Target="../ink/ink972.xml"/><Relationship Id="rId85" Type="http://schemas.openxmlformats.org/officeDocument/2006/relationships/image" Target="../media/image762.png"/><Relationship Id="rId150" Type="http://schemas.openxmlformats.org/officeDocument/2006/relationships/customXml" Target="../ink/ink852.xml"/><Relationship Id="rId192" Type="http://schemas.openxmlformats.org/officeDocument/2006/relationships/customXml" Target="../ink/ink873.xml"/><Relationship Id="rId206" Type="http://schemas.openxmlformats.org/officeDocument/2006/relationships/customXml" Target="../ink/ink880.xml"/><Relationship Id="rId413" Type="http://schemas.openxmlformats.org/officeDocument/2006/relationships/image" Target="../media/image923.png"/><Relationship Id="rId248" Type="http://schemas.openxmlformats.org/officeDocument/2006/relationships/customXml" Target="../ink/ink901.xml"/><Relationship Id="rId12" Type="http://schemas.openxmlformats.org/officeDocument/2006/relationships/customXml" Target="../ink/ink783.xml"/><Relationship Id="rId108" Type="http://schemas.openxmlformats.org/officeDocument/2006/relationships/customXml" Target="../ink/ink831.xml"/><Relationship Id="rId315" Type="http://schemas.openxmlformats.org/officeDocument/2006/relationships/image" Target="../media/image874.png"/><Relationship Id="rId357" Type="http://schemas.openxmlformats.org/officeDocument/2006/relationships/image" Target="../media/image895.png"/><Relationship Id="rId54" Type="http://schemas.openxmlformats.org/officeDocument/2006/relationships/customXml" Target="../ink/ink804.xml"/><Relationship Id="rId96" Type="http://schemas.openxmlformats.org/officeDocument/2006/relationships/customXml" Target="../ink/ink825.xml"/><Relationship Id="rId161" Type="http://schemas.openxmlformats.org/officeDocument/2006/relationships/image" Target="../media/image800.png"/><Relationship Id="rId217" Type="http://schemas.openxmlformats.org/officeDocument/2006/relationships/image" Target="../media/image827.png"/><Relationship Id="rId399" Type="http://schemas.openxmlformats.org/officeDocument/2006/relationships/image" Target="../media/image916.png"/><Relationship Id="rId259" Type="http://schemas.openxmlformats.org/officeDocument/2006/relationships/image" Target="../media/image848.png"/><Relationship Id="rId424" Type="http://schemas.openxmlformats.org/officeDocument/2006/relationships/customXml" Target="../ink/ink990.xml"/><Relationship Id="rId23" Type="http://schemas.openxmlformats.org/officeDocument/2006/relationships/image" Target="../media/image731.png"/><Relationship Id="rId119" Type="http://schemas.openxmlformats.org/officeDocument/2006/relationships/image" Target="../media/image779.png"/><Relationship Id="rId270" Type="http://schemas.openxmlformats.org/officeDocument/2006/relationships/customXml" Target="../ink/ink912.xml"/><Relationship Id="rId326" Type="http://schemas.openxmlformats.org/officeDocument/2006/relationships/customXml" Target="../ink/ink941.xml"/><Relationship Id="rId65" Type="http://schemas.openxmlformats.org/officeDocument/2006/relationships/image" Target="../media/image752.png"/><Relationship Id="rId130" Type="http://schemas.openxmlformats.org/officeDocument/2006/relationships/customXml" Target="../ink/ink842.xml"/><Relationship Id="rId368" Type="http://schemas.openxmlformats.org/officeDocument/2006/relationships/customXml" Target="../ink/ink962.xml"/><Relationship Id="rId172" Type="http://schemas.openxmlformats.org/officeDocument/2006/relationships/customXml" Target="../ink/ink863.xml"/><Relationship Id="rId228" Type="http://schemas.openxmlformats.org/officeDocument/2006/relationships/customXml" Target="../ink/ink891.xml"/><Relationship Id="rId435" Type="http://schemas.openxmlformats.org/officeDocument/2006/relationships/image" Target="../media/image934.png"/><Relationship Id="rId281" Type="http://schemas.openxmlformats.org/officeDocument/2006/relationships/image" Target="../media/image858.png"/><Relationship Id="rId337" Type="http://schemas.openxmlformats.org/officeDocument/2006/relationships/image" Target="../media/image885.png"/><Relationship Id="rId34" Type="http://schemas.openxmlformats.org/officeDocument/2006/relationships/customXml" Target="../ink/ink794.xml"/><Relationship Id="rId76" Type="http://schemas.openxmlformats.org/officeDocument/2006/relationships/customXml" Target="../ink/ink815.xml"/><Relationship Id="rId141" Type="http://schemas.openxmlformats.org/officeDocument/2006/relationships/image" Target="../media/image790.png"/><Relationship Id="rId379" Type="http://schemas.openxmlformats.org/officeDocument/2006/relationships/image" Target="../media/image906.png"/><Relationship Id="rId7" Type="http://schemas.openxmlformats.org/officeDocument/2006/relationships/image" Target="../media/image723.png"/><Relationship Id="rId183" Type="http://schemas.openxmlformats.org/officeDocument/2006/relationships/image" Target="../media/image180.png"/><Relationship Id="rId239" Type="http://schemas.openxmlformats.org/officeDocument/2006/relationships/image" Target="../media/image838.png"/><Relationship Id="rId390" Type="http://schemas.openxmlformats.org/officeDocument/2006/relationships/customXml" Target="../ink/ink973.xml"/><Relationship Id="rId404" Type="http://schemas.openxmlformats.org/officeDocument/2006/relationships/customXml" Target="../ink/ink980.xml"/><Relationship Id="rId250" Type="http://schemas.openxmlformats.org/officeDocument/2006/relationships/customXml" Target="../ink/ink902.xml"/><Relationship Id="rId292" Type="http://schemas.openxmlformats.org/officeDocument/2006/relationships/image" Target="../media/image863.png"/><Relationship Id="rId306" Type="http://schemas.openxmlformats.org/officeDocument/2006/relationships/customXml" Target="../ink/ink931.xml"/><Relationship Id="rId45" Type="http://schemas.openxmlformats.org/officeDocument/2006/relationships/image" Target="../media/image742.png"/><Relationship Id="rId87" Type="http://schemas.openxmlformats.org/officeDocument/2006/relationships/image" Target="../media/image763.png"/><Relationship Id="rId110" Type="http://schemas.openxmlformats.org/officeDocument/2006/relationships/customXml" Target="../ink/ink832.xml"/><Relationship Id="rId348" Type="http://schemas.openxmlformats.org/officeDocument/2006/relationships/customXml" Target="../ink/ink952.xml"/><Relationship Id="rId152" Type="http://schemas.openxmlformats.org/officeDocument/2006/relationships/customXml" Target="../ink/ink853.xml"/><Relationship Id="rId194" Type="http://schemas.openxmlformats.org/officeDocument/2006/relationships/customXml" Target="../ink/ink874.xml"/><Relationship Id="rId208" Type="http://schemas.openxmlformats.org/officeDocument/2006/relationships/customXml" Target="../ink/ink881.xml"/><Relationship Id="rId415" Type="http://schemas.openxmlformats.org/officeDocument/2006/relationships/image" Target="../media/image924.png"/><Relationship Id="rId261" Type="http://schemas.openxmlformats.org/officeDocument/2006/relationships/image" Target="../media/image849.png"/><Relationship Id="rId14" Type="http://schemas.openxmlformats.org/officeDocument/2006/relationships/customXml" Target="../ink/ink784.xml"/><Relationship Id="rId56" Type="http://schemas.openxmlformats.org/officeDocument/2006/relationships/customXml" Target="../ink/ink805.xml"/><Relationship Id="rId317" Type="http://schemas.openxmlformats.org/officeDocument/2006/relationships/image" Target="../media/image875.png"/><Relationship Id="rId359" Type="http://schemas.openxmlformats.org/officeDocument/2006/relationships/image" Target="../media/image896.png"/><Relationship Id="rId98" Type="http://schemas.openxmlformats.org/officeDocument/2006/relationships/customXml" Target="../ink/ink826.xml"/><Relationship Id="rId121" Type="http://schemas.openxmlformats.org/officeDocument/2006/relationships/image" Target="../media/image780.png"/><Relationship Id="rId163" Type="http://schemas.openxmlformats.org/officeDocument/2006/relationships/image" Target="../media/image801.png"/><Relationship Id="rId219" Type="http://schemas.openxmlformats.org/officeDocument/2006/relationships/image" Target="../media/image828.png"/><Relationship Id="rId370" Type="http://schemas.openxmlformats.org/officeDocument/2006/relationships/customXml" Target="../ink/ink963.xml"/><Relationship Id="rId426" Type="http://schemas.openxmlformats.org/officeDocument/2006/relationships/customXml" Target="../ink/ink991.xml"/><Relationship Id="rId230" Type="http://schemas.openxmlformats.org/officeDocument/2006/relationships/customXml" Target="../ink/ink892.xml"/><Relationship Id="rId25" Type="http://schemas.openxmlformats.org/officeDocument/2006/relationships/image" Target="../media/image732.png"/><Relationship Id="rId67" Type="http://schemas.openxmlformats.org/officeDocument/2006/relationships/image" Target="../media/image753.png"/><Relationship Id="rId272" Type="http://schemas.openxmlformats.org/officeDocument/2006/relationships/customXml" Target="../ink/ink913.xml"/><Relationship Id="rId328" Type="http://schemas.openxmlformats.org/officeDocument/2006/relationships/customXml" Target="../ink/ink942.xml"/><Relationship Id="rId132" Type="http://schemas.openxmlformats.org/officeDocument/2006/relationships/customXml" Target="../ink/ink843.xml"/><Relationship Id="rId174" Type="http://schemas.openxmlformats.org/officeDocument/2006/relationships/customXml" Target="../ink/ink864.xml"/><Relationship Id="rId381" Type="http://schemas.openxmlformats.org/officeDocument/2006/relationships/image" Target="../media/image907.png"/><Relationship Id="rId241" Type="http://schemas.openxmlformats.org/officeDocument/2006/relationships/image" Target="../media/image839.png"/><Relationship Id="rId36" Type="http://schemas.openxmlformats.org/officeDocument/2006/relationships/customXml" Target="../ink/ink795.xml"/><Relationship Id="rId283" Type="http://schemas.openxmlformats.org/officeDocument/2006/relationships/image" Target="../media/image859.png"/><Relationship Id="rId339" Type="http://schemas.openxmlformats.org/officeDocument/2006/relationships/image" Target="../media/image886.png"/><Relationship Id="rId78" Type="http://schemas.openxmlformats.org/officeDocument/2006/relationships/customXml" Target="../ink/ink816.xml"/><Relationship Id="rId101" Type="http://schemas.openxmlformats.org/officeDocument/2006/relationships/image" Target="../media/image770.png"/><Relationship Id="rId143" Type="http://schemas.openxmlformats.org/officeDocument/2006/relationships/image" Target="../media/image791.png"/><Relationship Id="rId185" Type="http://schemas.openxmlformats.org/officeDocument/2006/relationships/image" Target="../media/image811.png"/><Relationship Id="rId350" Type="http://schemas.openxmlformats.org/officeDocument/2006/relationships/customXml" Target="../ink/ink953.xml"/><Relationship Id="rId406" Type="http://schemas.openxmlformats.org/officeDocument/2006/relationships/customXml" Target="../ink/ink981.xml"/><Relationship Id="rId9" Type="http://schemas.openxmlformats.org/officeDocument/2006/relationships/image" Target="../media/image724.png"/><Relationship Id="rId210" Type="http://schemas.openxmlformats.org/officeDocument/2006/relationships/customXml" Target="../ink/ink882.xml"/><Relationship Id="rId392" Type="http://schemas.openxmlformats.org/officeDocument/2006/relationships/customXml" Target="../ink/ink974.xml"/><Relationship Id="rId252" Type="http://schemas.openxmlformats.org/officeDocument/2006/relationships/customXml" Target="../ink/ink903.xml"/><Relationship Id="rId294" Type="http://schemas.openxmlformats.org/officeDocument/2006/relationships/customXml" Target="../ink/ink925.xml"/><Relationship Id="rId308" Type="http://schemas.openxmlformats.org/officeDocument/2006/relationships/customXml" Target="../ink/ink932.xml"/><Relationship Id="rId47" Type="http://schemas.openxmlformats.org/officeDocument/2006/relationships/image" Target="../media/image743.png"/><Relationship Id="rId89" Type="http://schemas.openxmlformats.org/officeDocument/2006/relationships/image" Target="../media/image764.png"/><Relationship Id="rId112" Type="http://schemas.openxmlformats.org/officeDocument/2006/relationships/customXml" Target="../ink/ink833.xml"/><Relationship Id="rId154" Type="http://schemas.openxmlformats.org/officeDocument/2006/relationships/customXml" Target="../ink/ink854.xml"/><Relationship Id="rId361" Type="http://schemas.openxmlformats.org/officeDocument/2006/relationships/image" Target="../media/image897.png"/><Relationship Id="rId196" Type="http://schemas.openxmlformats.org/officeDocument/2006/relationships/customXml" Target="../ink/ink875.xml"/><Relationship Id="rId417" Type="http://schemas.openxmlformats.org/officeDocument/2006/relationships/image" Target="../media/image925.png"/><Relationship Id="rId16" Type="http://schemas.openxmlformats.org/officeDocument/2006/relationships/customXml" Target="../ink/ink785.xml"/><Relationship Id="rId221" Type="http://schemas.openxmlformats.org/officeDocument/2006/relationships/image" Target="../media/image829.png"/><Relationship Id="rId263" Type="http://schemas.openxmlformats.org/officeDocument/2006/relationships/image" Target="../media/image850.png"/><Relationship Id="rId319" Type="http://schemas.openxmlformats.org/officeDocument/2006/relationships/image" Target="../media/image876.png"/><Relationship Id="rId58" Type="http://schemas.openxmlformats.org/officeDocument/2006/relationships/customXml" Target="../ink/ink806.xml"/><Relationship Id="rId123" Type="http://schemas.openxmlformats.org/officeDocument/2006/relationships/image" Target="../media/image781.png"/><Relationship Id="rId330" Type="http://schemas.openxmlformats.org/officeDocument/2006/relationships/customXml" Target="../ink/ink943.xml"/><Relationship Id="rId165" Type="http://schemas.openxmlformats.org/officeDocument/2006/relationships/image" Target="../media/image802.png"/><Relationship Id="rId372" Type="http://schemas.openxmlformats.org/officeDocument/2006/relationships/customXml" Target="../ink/ink964.xml"/><Relationship Id="rId428" Type="http://schemas.openxmlformats.org/officeDocument/2006/relationships/customXml" Target="../ink/ink992.xml"/><Relationship Id="rId232" Type="http://schemas.openxmlformats.org/officeDocument/2006/relationships/customXml" Target="../ink/ink893.xml"/><Relationship Id="rId274" Type="http://schemas.openxmlformats.org/officeDocument/2006/relationships/customXml" Target="../ink/ink914.xml"/><Relationship Id="rId27" Type="http://schemas.openxmlformats.org/officeDocument/2006/relationships/image" Target="../media/image733.png"/><Relationship Id="rId69" Type="http://schemas.openxmlformats.org/officeDocument/2006/relationships/image" Target="../media/image754.png"/><Relationship Id="rId134" Type="http://schemas.openxmlformats.org/officeDocument/2006/relationships/customXml" Target="../ink/ink844.xml"/><Relationship Id="rId80" Type="http://schemas.openxmlformats.org/officeDocument/2006/relationships/customXml" Target="../ink/ink817.xml"/><Relationship Id="rId176" Type="http://schemas.openxmlformats.org/officeDocument/2006/relationships/customXml" Target="../ink/ink865.xml"/><Relationship Id="rId341" Type="http://schemas.openxmlformats.org/officeDocument/2006/relationships/image" Target="../media/image887.png"/><Relationship Id="rId383" Type="http://schemas.openxmlformats.org/officeDocument/2006/relationships/image" Target="../media/image908.png"/><Relationship Id="rId201" Type="http://schemas.openxmlformats.org/officeDocument/2006/relationships/image" Target="../media/image819.png"/><Relationship Id="rId243" Type="http://schemas.openxmlformats.org/officeDocument/2006/relationships/image" Target="../media/image840.png"/><Relationship Id="rId285" Type="http://schemas.openxmlformats.org/officeDocument/2006/relationships/image" Target="../media/image860.png"/><Relationship Id="rId38" Type="http://schemas.openxmlformats.org/officeDocument/2006/relationships/customXml" Target="../ink/ink796.xml"/><Relationship Id="rId103" Type="http://schemas.openxmlformats.org/officeDocument/2006/relationships/image" Target="../media/image771.png"/><Relationship Id="rId310" Type="http://schemas.openxmlformats.org/officeDocument/2006/relationships/customXml" Target="../ink/ink933.xml"/><Relationship Id="rId91" Type="http://schemas.openxmlformats.org/officeDocument/2006/relationships/image" Target="../media/image765.png"/><Relationship Id="rId145" Type="http://schemas.openxmlformats.org/officeDocument/2006/relationships/image" Target="../media/image792.png"/><Relationship Id="rId187" Type="http://schemas.openxmlformats.org/officeDocument/2006/relationships/image" Target="../media/image812.png"/><Relationship Id="rId352" Type="http://schemas.openxmlformats.org/officeDocument/2006/relationships/customXml" Target="../ink/ink954.xml"/><Relationship Id="rId394" Type="http://schemas.openxmlformats.org/officeDocument/2006/relationships/customXml" Target="../ink/ink975.xml"/><Relationship Id="rId408" Type="http://schemas.openxmlformats.org/officeDocument/2006/relationships/customXml" Target="../ink/ink982.xml"/><Relationship Id="rId212" Type="http://schemas.openxmlformats.org/officeDocument/2006/relationships/customXml" Target="../ink/ink883.xml"/><Relationship Id="rId254" Type="http://schemas.openxmlformats.org/officeDocument/2006/relationships/customXml" Target="../ink/ink904.xml"/><Relationship Id="rId28" Type="http://schemas.openxmlformats.org/officeDocument/2006/relationships/customXml" Target="../ink/ink791.xml"/><Relationship Id="rId49" Type="http://schemas.openxmlformats.org/officeDocument/2006/relationships/image" Target="../media/image744.png"/><Relationship Id="rId114" Type="http://schemas.openxmlformats.org/officeDocument/2006/relationships/customXml" Target="../ink/ink834.xml"/><Relationship Id="rId275" Type="http://schemas.openxmlformats.org/officeDocument/2006/relationships/image" Target="../media/image855.png"/><Relationship Id="rId296" Type="http://schemas.openxmlformats.org/officeDocument/2006/relationships/customXml" Target="../ink/ink926.xml"/><Relationship Id="rId300" Type="http://schemas.openxmlformats.org/officeDocument/2006/relationships/customXml" Target="../ink/ink928.xml"/><Relationship Id="rId60" Type="http://schemas.openxmlformats.org/officeDocument/2006/relationships/customXml" Target="../ink/ink807.xml"/><Relationship Id="rId81" Type="http://schemas.openxmlformats.org/officeDocument/2006/relationships/image" Target="../media/image760.png"/><Relationship Id="rId135" Type="http://schemas.openxmlformats.org/officeDocument/2006/relationships/image" Target="../media/image787.png"/><Relationship Id="rId156" Type="http://schemas.openxmlformats.org/officeDocument/2006/relationships/customXml" Target="../ink/ink855.xml"/><Relationship Id="rId177" Type="http://schemas.openxmlformats.org/officeDocument/2006/relationships/image" Target="../media/image808.png"/><Relationship Id="rId198" Type="http://schemas.openxmlformats.org/officeDocument/2006/relationships/customXml" Target="../ink/ink876.xml"/><Relationship Id="rId321" Type="http://schemas.openxmlformats.org/officeDocument/2006/relationships/image" Target="../media/image877.png"/><Relationship Id="rId342" Type="http://schemas.openxmlformats.org/officeDocument/2006/relationships/customXml" Target="../ink/ink949.xml"/><Relationship Id="rId363" Type="http://schemas.openxmlformats.org/officeDocument/2006/relationships/image" Target="../media/image898.png"/><Relationship Id="rId384" Type="http://schemas.openxmlformats.org/officeDocument/2006/relationships/customXml" Target="../ink/ink970.xml"/><Relationship Id="rId419" Type="http://schemas.openxmlformats.org/officeDocument/2006/relationships/image" Target="../media/image926.png"/><Relationship Id="rId202" Type="http://schemas.openxmlformats.org/officeDocument/2006/relationships/customXml" Target="../ink/ink878.xml"/><Relationship Id="rId223" Type="http://schemas.openxmlformats.org/officeDocument/2006/relationships/image" Target="../media/image830.png"/><Relationship Id="rId244" Type="http://schemas.openxmlformats.org/officeDocument/2006/relationships/customXml" Target="../ink/ink899.xml"/><Relationship Id="rId430" Type="http://schemas.openxmlformats.org/officeDocument/2006/relationships/customXml" Target="../ink/ink993.xml"/><Relationship Id="rId18" Type="http://schemas.openxmlformats.org/officeDocument/2006/relationships/customXml" Target="../ink/ink786.xml"/><Relationship Id="rId39" Type="http://schemas.openxmlformats.org/officeDocument/2006/relationships/image" Target="../media/image739.png"/><Relationship Id="rId265" Type="http://schemas.openxmlformats.org/officeDocument/2006/relationships/image" Target="../media/image851.png"/><Relationship Id="rId286" Type="http://schemas.openxmlformats.org/officeDocument/2006/relationships/customXml" Target="../ink/ink920.xml"/><Relationship Id="rId50" Type="http://schemas.openxmlformats.org/officeDocument/2006/relationships/customXml" Target="../ink/ink802.xml"/><Relationship Id="rId104" Type="http://schemas.openxmlformats.org/officeDocument/2006/relationships/customXml" Target="../ink/ink829.xml"/><Relationship Id="rId125" Type="http://schemas.openxmlformats.org/officeDocument/2006/relationships/image" Target="../media/image782.png"/><Relationship Id="rId146" Type="http://schemas.openxmlformats.org/officeDocument/2006/relationships/customXml" Target="../ink/ink850.xml"/><Relationship Id="rId167" Type="http://schemas.openxmlformats.org/officeDocument/2006/relationships/image" Target="../media/image803.png"/><Relationship Id="rId188" Type="http://schemas.openxmlformats.org/officeDocument/2006/relationships/customXml" Target="../ink/ink871.xml"/><Relationship Id="rId311" Type="http://schemas.openxmlformats.org/officeDocument/2006/relationships/image" Target="../media/image872.png"/><Relationship Id="rId332" Type="http://schemas.openxmlformats.org/officeDocument/2006/relationships/customXml" Target="../ink/ink944.xml"/><Relationship Id="rId353" Type="http://schemas.openxmlformats.org/officeDocument/2006/relationships/image" Target="../media/image893.png"/><Relationship Id="rId374" Type="http://schemas.openxmlformats.org/officeDocument/2006/relationships/customXml" Target="../ink/ink965.xml"/><Relationship Id="rId395" Type="http://schemas.openxmlformats.org/officeDocument/2006/relationships/image" Target="../media/image914.png"/><Relationship Id="rId409" Type="http://schemas.openxmlformats.org/officeDocument/2006/relationships/image" Target="../media/image921.png"/><Relationship Id="rId71" Type="http://schemas.openxmlformats.org/officeDocument/2006/relationships/image" Target="../media/image755.png"/><Relationship Id="rId92" Type="http://schemas.openxmlformats.org/officeDocument/2006/relationships/customXml" Target="../ink/ink823.xml"/><Relationship Id="rId213" Type="http://schemas.openxmlformats.org/officeDocument/2006/relationships/image" Target="../media/image825.png"/><Relationship Id="rId234" Type="http://schemas.openxmlformats.org/officeDocument/2006/relationships/customXml" Target="../ink/ink894.xml"/><Relationship Id="rId420" Type="http://schemas.openxmlformats.org/officeDocument/2006/relationships/customXml" Target="../ink/ink988.xml"/><Relationship Id="rId2" Type="http://schemas.openxmlformats.org/officeDocument/2006/relationships/customXml" Target="../ink/ink778.xml"/><Relationship Id="rId29" Type="http://schemas.openxmlformats.org/officeDocument/2006/relationships/image" Target="../media/image734.png"/><Relationship Id="rId255" Type="http://schemas.openxmlformats.org/officeDocument/2006/relationships/image" Target="../media/image846.png"/><Relationship Id="rId276" Type="http://schemas.openxmlformats.org/officeDocument/2006/relationships/customXml" Target="../ink/ink915.xml"/><Relationship Id="rId297" Type="http://schemas.openxmlformats.org/officeDocument/2006/relationships/image" Target="../media/image865.png"/><Relationship Id="rId40" Type="http://schemas.openxmlformats.org/officeDocument/2006/relationships/customXml" Target="../ink/ink797.xml"/><Relationship Id="rId115" Type="http://schemas.openxmlformats.org/officeDocument/2006/relationships/image" Target="../media/image777.png"/><Relationship Id="rId136" Type="http://schemas.openxmlformats.org/officeDocument/2006/relationships/customXml" Target="../ink/ink845.xml"/><Relationship Id="rId157" Type="http://schemas.openxmlformats.org/officeDocument/2006/relationships/image" Target="../media/image798.png"/><Relationship Id="rId178" Type="http://schemas.openxmlformats.org/officeDocument/2006/relationships/customXml" Target="../ink/ink866.xml"/><Relationship Id="rId301" Type="http://schemas.openxmlformats.org/officeDocument/2006/relationships/image" Target="../media/image867.png"/><Relationship Id="rId322" Type="http://schemas.openxmlformats.org/officeDocument/2006/relationships/customXml" Target="../ink/ink939.xml"/><Relationship Id="rId343" Type="http://schemas.openxmlformats.org/officeDocument/2006/relationships/image" Target="../media/image888.png"/><Relationship Id="rId364" Type="http://schemas.openxmlformats.org/officeDocument/2006/relationships/customXml" Target="../ink/ink960.xml"/><Relationship Id="rId61" Type="http://schemas.openxmlformats.org/officeDocument/2006/relationships/image" Target="../media/image750.png"/><Relationship Id="rId82" Type="http://schemas.openxmlformats.org/officeDocument/2006/relationships/customXml" Target="../ink/ink818.xml"/><Relationship Id="rId199" Type="http://schemas.openxmlformats.org/officeDocument/2006/relationships/image" Target="../media/image818.png"/><Relationship Id="rId203" Type="http://schemas.openxmlformats.org/officeDocument/2006/relationships/image" Target="../media/image820.png"/><Relationship Id="rId385" Type="http://schemas.openxmlformats.org/officeDocument/2006/relationships/image" Target="../media/image909.png"/><Relationship Id="rId19" Type="http://schemas.openxmlformats.org/officeDocument/2006/relationships/image" Target="../media/image729.png"/><Relationship Id="rId224" Type="http://schemas.openxmlformats.org/officeDocument/2006/relationships/customXml" Target="../ink/ink889.xml"/><Relationship Id="rId245" Type="http://schemas.openxmlformats.org/officeDocument/2006/relationships/image" Target="../media/image841.png"/><Relationship Id="rId266" Type="http://schemas.openxmlformats.org/officeDocument/2006/relationships/customXml" Target="../ink/ink910.xml"/><Relationship Id="rId287" Type="http://schemas.openxmlformats.org/officeDocument/2006/relationships/image" Target="../media/image861.png"/><Relationship Id="rId410" Type="http://schemas.openxmlformats.org/officeDocument/2006/relationships/customXml" Target="../ink/ink983.xml"/><Relationship Id="rId431" Type="http://schemas.openxmlformats.org/officeDocument/2006/relationships/image" Target="../media/image932.png"/><Relationship Id="rId30" Type="http://schemas.openxmlformats.org/officeDocument/2006/relationships/customXml" Target="../ink/ink792.xml"/><Relationship Id="rId105" Type="http://schemas.openxmlformats.org/officeDocument/2006/relationships/image" Target="../media/image772.png"/><Relationship Id="rId126" Type="http://schemas.openxmlformats.org/officeDocument/2006/relationships/customXml" Target="../ink/ink840.xml"/><Relationship Id="rId147" Type="http://schemas.openxmlformats.org/officeDocument/2006/relationships/image" Target="../media/image793.png"/><Relationship Id="rId168" Type="http://schemas.openxmlformats.org/officeDocument/2006/relationships/customXml" Target="../ink/ink861.xml"/><Relationship Id="rId312" Type="http://schemas.openxmlformats.org/officeDocument/2006/relationships/customXml" Target="../ink/ink934.xml"/><Relationship Id="rId333" Type="http://schemas.openxmlformats.org/officeDocument/2006/relationships/image" Target="../media/image883.png"/><Relationship Id="rId354" Type="http://schemas.openxmlformats.org/officeDocument/2006/relationships/customXml" Target="../ink/ink955.xml"/><Relationship Id="rId51" Type="http://schemas.openxmlformats.org/officeDocument/2006/relationships/image" Target="../media/image745.png"/><Relationship Id="rId72" Type="http://schemas.openxmlformats.org/officeDocument/2006/relationships/customXml" Target="../ink/ink813.xml"/><Relationship Id="rId93" Type="http://schemas.openxmlformats.org/officeDocument/2006/relationships/image" Target="../media/image766.png"/><Relationship Id="rId189" Type="http://schemas.openxmlformats.org/officeDocument/2006/relationships/image" Target="../media/image813.png"/><Relationship Id="rId375" Type="http://schemas.openxmlformats.org/officeDocument/2006/relationships/image" Target="../media/image904.png"/><Relationship Id="rId396" Type="http://schemas.openxmlformats.org/officeDocument/2006/relationships/customXml" Target="../ink/ink976.xml"/><Relationship Id="rId3" Type="http://schemas.openxmlformats.org/officeDocument/2006/relationships/image" Target="../media/image721.png"/><Relationship Id="rId214" Type="http://schemas.openxmlformats.org/officeDocument/2006/relationships/customXml" Target="../ink/ink884.xml"/><Relationship Id="rId235" Type="http://schemas.openxmlformats.org/officeDocument/2006/relationships/image" Target="../media/image836.png"/><Relationship Id="rId256" Type="http://schemas.openxmlformats.org/officeDocument/2006/relationships/customXml" Target="../ink/ink905.xml"/><Relationship Id="rId277" Type="http://schemas.openxmlformats.org/officeDocument/2006/relationships/image" Target="../media/image856.png"/><Relationship Id="rId298" Type="http://schemas.openxmlformats.org/officeDocument/2006/relationships/customXml" Target="../ink/ink927.xml"/><Relationship Id="rId400" Type="http://schemas.openxmlformats.org/officeDocument/2006/relationships/customXml" Target="../ink/ink978.xml"/><Relationship Id="rId421" Type="http://schemas.openxmlformats.org/officeDocument/2006/relationships/image" Target="../media/image927.png"/><Relationship Id="rId116" Type="http://schemas.openxmlformats.org/officeDocument/2006/relationships/customXml" Target="../ink/ink835.xml"/><Relationship Id="rId137" Type="http://schemas.openxmlformats.org/officeDocument/2006/relationships/image" Target="../media/image788.png"/><Relationship Id="rId158" Type="http://schemas.openxmlformats.org/officeDocument/2006/relationships/customXml" Target="../ink/ink856.xml"/><Relationship Id="rId302" Type="http://schemas.openxmlformats.org/officeDocument/2006/relationships/customXml" Target="../ink/ink929.xml"/><Relationship Id="rId323" Type="http://schemas.openxmlformats.org/officeDocument/2006/relationships/image" Target="../media/image878.png"/><Relationship Id="rId344" Type="http://schemas.openxmlformats.org/officeDocument/2006/relationships/customXml" Target="../ink/ink950.xml"/><Relationship Id="rId20" Type="http://schemas.openxmlformats.org/officeDocument/2006/relationships/customXml" Target="../ink/ink787.xml"/><Relationship Id="rId41" Type="http://schemas.openxmlformats.org/officeDocument/2006/relationships/image" Target="../media/image740.png"/><Relationship Id="rId62" Type="http://schemas.openxmlformats.org/officeDocument/2006/relationships/customXml" Target="../ink/ink808.xml"/><Relationship Id="rId83" Type="http://schemas.openxmlformats.org/officeDocument/2006/relationships/image" Target="../media/image761.png"/><Relationship Id="rId179" Type="http://schemas.openxmlformats.org/officeDocument/2006/relationships/image" Target="../media/image809.png"/><Relationship Id="rId365" Type="http://schemas.openxmlformats.org/officeDocument/2006/relationships/image" Target="../media/image899.png"/><Relationship Id="rId386" Type="http://schemas.openxmlformats.org/officeDocument/2006/relationships/customXml" Target="../ink/ink971.xml"/><Relationship Id="rId190" Type="http://schemas.openxmlformats.org/officeDocument/2006/relationships/customXml" Target="../ink/ink872.xml"/><Relationship Id="rId204" Type="http://schemas.openxmlformats.org/officeDocument/2006/relationships/customXml" Target="../ink/ink879.xml"/><Relationship Id="rId225" Type="http://schemas.openxmlformats.org/officeDocument/2006/relationships/image" Target="../media/image831.png"/><Relationship Id="rId246" Type="http://schemas.openxmlformats.org/officeDocument/2006/relationships/customXml" Target="../ink/ink900.xml"/><Relationship Id="rId267" Type="http://schemas.openxmlformats.org/officeDocument/2006/relationships/image" Target="../media/image852.png"/><Relationship Id="rId288" Type="http://schemas.openxmlformats.org/officeDocument/2006/relationships/customXml" Target="../ink/ink921.xml"/><Relationship Id="rId411" Type="http://schemas.openxmlformats.org/officeDocument/2006/relationships/image" Target="../media/image922.png"/><Relationship Id="rId432" Type="http://schemas.openxmlformats.org/officeDocument/2006/relationships/customXml" Target="../ink/ink994.xml"/><Relationship Id="rId106" Type="http://schemas.openxmlformats.org/officeDocument/2006/relationships/customXml" Target="../ink/ink830.xml"/><Relationship Id="rId127" Type="http://schemas.openxmlformats.org/officeDocument/2006/relationships/image" Target="../media/image783.png"/><Relationship Id="rId313" Type="http://schemas.openxmlformats.org/officeDocument/2006/relationships/image" Target="../media/image873.png"/><Relationship Id="rId10" Type="http://schemas.openxmlformats.org/officeDocument/2006/relationships/customXml" Target="../ink/ink782.xml"/><Relationship Id="rId31" Type="http://schemas.openxmlformats.org/officeDocument/2006/relationships/image" Target="../media/image735.png"/><Relationship Id="rId52" Type="http://schemas.openxmlformats.org/officeDocument/2006/relationships/customXml" Target="../ink/ink803.xml"/><Relationship Id="rId73" Type="http://schemas.openxmlformats.org/officeDocument/2006/relationships/image" Target="../media/image756.png"/><Relationship Id="rId94" Type="http://schemas.openxmlformats.org/officeDocument/2006/relationships/customXml" Target="../ink/ink824.xml"/><Relationship Id="rId148" Type="http://schemas.openxmlformats.org/officeDocument/2006/relationships/customXml" Target="../ink/ink851.xml"/><Relationship Id="rId169" Type="http://schemas.openxmlformats.org/officeDocument/2006/relationships/image" Target="../media/image804.png"/><Relationship Id="rId334" Type="http://schemas.openxmlformats.org/officeDocument/2006/relationships/customXml" Target="../ink/ink945.xml"/><Relationship Id="rId355" Type="http://schemas.openxmlformats.org/officeDocument/2006/relationships/image" Target="../media/image894.png"/><Relationship Id="rId376" Type="http://schemas.openxmlformats.org/officeDocument/2006/relationships/customXml" Target="../ink/ink966.xml"/><Relationship Id="rId397" Type="http://schemas.openxmlformats.org/officeDocument/2006/relationships/image" Target="../media/image915.png"/><Relationship Id="rId4" Type="http://schemas.openxmlformats.org/officeDocument/2006/relationships/customXml" Target="../ink/ink779.xml"/><Relationship Id="rId180" Type="http://schemas.openxmlformats.org/officeDocument/2006/relationships/customXml" Target="../ink/ink867.xml"/><Relationship Id="rId215" Type="http://schemas.openxmlformats.org/officeDocument/2006/relationships/image" Target="../media/image826.png"/><Relationship Id="rId236" Type="http://schemas.openxmlformats.org/officeDocument/2006/relationships/customXml" Target="../ink/ink895.xml"/><Relationship Id="rId257" Type="http://schemas.openxmlformats.org/officeDocument/2006/relationships/image" Target="../media/image847.png"/><Relationship Id="rId278" Type="http://schemas.openxmlformats.org/officeDocument/2006/relationships/customXml" Target="../ink/ink916.xml"/><Relationship Id="rId401" Type="http://schemas.openxmlformats.org/officeDocument/2006/relationships/image" Target="../media/image917.png"/><Relationship Id="rId422" Type="http://schemas.openxmlformats.org/officeDocument/2006/relationships/customXml" Target="../ink/ink989.xml"/><Relationship Id="rId303" Type="http://schemas.openxmlformats.org/officeDocument/2006/relationships/image" Target="../media/image868.png"/><Relationship Id="rId42" Type="http://schemas.openxmlformats.org/officeDocument/2006/relationships/customXml" Target="../ink/ink798.xml"/><Relationship Id="rId84" Type="http://schemas.openxmlformats.org/officeDocument/2006/relationships/customXml" Target="../ink/ink819.xml"/><Relationship Id="rId138" Type="http://schemas.openxmlformats.org/officeDocument/2006/relationships/customXml" Target="../ink/ink846.xml"/><Relationship Id="rId345" Type="http://schemas.openxmlformats.org/officeDocument/2006/relationships/image" Target="../media/image889.png"/><Relationship Id="rId387" Type="http://schemas.openxmlformats.org/officeDocument/2006/relationships/image" Target="../media/image910.png"/><Relationship Id="rId191" Type="http://schemas.openxmlformats.org/officeDocument/2006/relationships/image" Target="../media/image814.png"/><Relationship Id="rId205" Type="http://schemas.openxmlformats.org/officeDocument/2006/relationships/image" Target="../media/image821.png"/><Relationship Id="rId247" Type="http://schemas.openxmlformats.org/officeDocument/2006/relationships/image" Target="../media/image842.png"/><Relationship Id="rId412" Type="http://schemas.openxmlformats.org/officeDocument/2006/relationships/customXml" Target="../ink/ink984.xml"/><Relationship Id="rId107" Type="http://schemas.openxmlformats.org/officeDocument/2006/relationships/image" Target="../media/image773.png"/><Relationship Id="rId289" Type="http://schemas.openxmlformats.org/officeDocument/2006/relationships/image" Target="../media/image862.png"/><Relationship Id="rId11" Type="http://schemas.openxmlformats.org/officeDocument/2006/relationships/image" Target="../media/image725.png"/><Relationship Id="rId53" Type="http://schemas.openxmlformats.org/officeDocument/2006/relationships/image" Target="../media/image746.png"/><Relationship Id="rId149" Type="http://schemas.openxmlformats.org/officeDocument/2006/relationships/image" Target="../media/image794.png"/><Relationship Id="rId314" Type="http://schemas.openxmlformats.org/officeDocument/2006/relationships/customXml" Target="../ink/ink935.xml"/><Relationship Id="rId356" Type="http://schemas.openxmlformats.org/officeDocument/2006/relationships/customXml" Target="../ink/ink956.xml"/><Relationship Id="rId398" Type="http://schemas.openxmlformats.org/officeDocument/2006/relationships/customXml" Target="../ink/ink977.xml"/><Relationship Id="rId95" Type="http://schemas.openxmlformats.org/officeDocument/2006/relationships/image" Target="../media/image767.png"/><Relationship Id="rId160" Type="http://schemas.openxmlformats.org/officeDocument/2006/relationships/customXml" Target="../ink/ink857.xml"/><Relationship Id="rId216" Type="http://schemas.openxmlformats.org/officeDocument/2006/relationships/customXml" Target="../ink/ink885.xml"/><Relationship Id="rId423" Type="http://schemas.openxmlformats.org/officeDocument/2006/relationships/image" Target="../media/image928.png"/><Relationship Id="rId258" Type="http://schemas.openxmlformats.org/officeDocument/2006/relationships/customXml" Target="../ink/ink906.xml"/><Relationship Id="rId22" Type="http://schemas.openxmlformats.org/officeDocument/2006/relationships/customXml" Target="../ink/ink788.xml"/><Relationship Id="rId64" Type="http://schemas.openxmlformats.org/officeDocument/2006/relationships/customXml" Target="../ink/ink809.xml"/><Relationship Id="rId118" Type="http://schemas.openxmlformats.org/officeDocument/2006/relationships/customXml" Target="../ink/ink836.xml"/><Relationship Id="rId325" Type="http://schemas.openxmlformats.org/officeDocument/2006/relationships/image" Target="../media/image879.png"/><Relationship Id="rId367" Type="http://schemas.openxmlformats.org/officeDocument/2006/relationships/image" Target="../media/image900.png"/><Relationship Id="rId171" Type="http://schemas.openxmlformats.org/officeDocument/2006/relationships/image" Target="../media/image805.png"/><Relationship Id="rId227" Type="http://schemas.openxmlformats.org/officeDocument/2006/relationships/image" Target="../media/image832.png"/><Relationship Id="rId269" Type="http://schemas.openxmlformats.org/officeDocument/2006/relationships/image" Target="../media/image15.png"/><Relationship Id="rId434" Type="http://schemas.openxmlformats.org/officeDocument/2006/relationships/customXml" Target="../ink/ink995.xml"/><Relationship Id="rId33" Type="http://schemas.openxmlformats.org/officeDocument/2006/relationships/image" Target="../media/image736.png"/><Relationship Id="rId129" Type="http://schemas.openxmlformats.org/officeDocument/2006/relationships/image" Target="../media/image784.png"/><Relationship Id="rId280" Type="http://schemas.openxmlformats.org/officeDocument/2006/relationships/customXml" Target="../ink/ink917.xml"/><Relationship Id="rId336" Type="http://schemas.openxmlformats.org/officeDocument/2006/relationships/customXml" Target="../ink/ink946.xml"/><Relationship Id="rId75" Type="http://schemas.openxmlformats.org/officeDocument/2006/relationships/image" Target="../media/image757.png"/><Relationship Id="rId140" Type="http://schemas.openxmlformats.org/officeDocument/2006/relationships/customXml" Target="../ink/ink847.xml"/><Relationship Id="rId182" Type="http://schemas.openxmlformats.org/officeDocument/2006/relationships/customXml" Target="../ink/ink868.xml"/><Relationship Id="rId378" Type="http://schemas.openxmlformats.org/officeDocument/2006/relationships/customXml" Target="../ink/ink967.xml"/><Relationship Id="rId403" Type="http://schemas.openxmlformats.org/officeDocument/2006/relationships/image" Target="../media/image918.png"/><Relationship Id="rId6" Type="http://schemas.openxmlformats.org/officeDocument/2006/relationships/customXml" Target="../ink/ink780.xml"/><Relationship Id="rId238" Type="http://schemas.openxmlformats.org/officeDocument/2006/relationships/customXml" Target="../ink/ink896.xml"/><Relationship Id="rId291" Type="http://schemas.openxmlformats.org/officeDocument/2006/relationships/customXml" Target="../ink/ink923.xml"/><Relationship Id="rId305" Type="http://schemas.openxmlformats.org/officeDocument/2006/relationships/image" Target="../media/image869.png"/><Relationship Id="rId347" Type="http://schemas.openxmlformats.org/officeDocument/2006/relationships/image" Target="../media/image890.png"/><Relationship Id="rId44" Type="http://schemas.openxmlformats.org/officeDocument/2006/relationships/customXml" Target="../ink/ink799.xml"/><Relationship Id="rId86" Type="http://schemas.openxmlformats.org/officeDocument/2006/relationships/customXml" Target="../ink/ink820.xml"/><Relationship Id="rId151" Type="http://schemas.openxmlformats.org/officeDocument/2006/relationships/image" Target="../media/image795.png"/><Relationship Id="rId389" Type="http://schemas.openxmlformats.org/officeDocument/2006/relationships/image" Target="../media/image911.png"/><Relationship Id="rId193" Type="http://schemas.openxmlformats.org/officeDocument/2006/relationships/image" Target="../media/image815.png"/><Relationship Id="rId207" Type="http://schemas.openxmlformats.org/officeDocument/2006/relationships/image" Target="../media/image822.png"/><Relationship Id="rId249" Type="http://schemas.openxmlformats.org/officeDocument/2006/relationships/image" Target="../media/image843.png"/><Relationship Id="rId414" Type="http://schemas.openxmlformats.org/officeDocument/2006/relationships/customXml" Target="../ink/ink985.xml"/><Relationship Id="rId13" Type="http://schemas.openxmlformats.org/officeDocument/2006/relationships/image" Target="../media/image726.png"/><Relationship Id="rId109" Type="http://schemas.openxmlformats.org/officeDocument/2006/relationships/image" Target="../media/image774.png"/><Relationship Id="rId260" Type="http://schemas.openxmlformats.org/officeDocument/2006/relationships/customXml" Target="../ink/ink907.xml"/><Relationship Id="rId316" Type="http://schemas.openxmlformats.org/officeDocument/2006/relationships/customXml" Target="../ink/ink936.xml"/><Relationship Id="rId55" Type="http://schemas.openxmlformats.org/officeDocument/2006/relationships/image" Target="../media/image747.png"/><Relationship Id="rId97" Type="http://schemas.openxmlformats.org/officeDocument/2006/relationships/image" Target="../media/image768.png"/><Relationship Id="rId120" Type="http://schemas.openxmlformats.org/officeDocument/2006/relationships/customXml" Target="../ink/ink837.xml"/><Relationship Id="rId358" Type="http://schemas.openxmlformats.org/officeDocument/2006/relationships/customXml" Target="../ink/ink957.xml"/><Relationship Id="rId162" Type="http://schemas.openxmlformats.org/officeDocument/2006/relationships/customXml" Target="../ink/ink858.xml"/><Relationship Id="rId218" Type="http://schemas.openxmlformats.org/officeDocument/2006/relationships/customXml" Target="../ink/ink886.xml"/><Relationship Id="rId425" Type="http://schemas.openxmlformats.org/officeDocument/2006/relationships/image" Target="../media/image929.png"/><Relationship Id="rId271" Type="http://schemas.openxmlformats.org/officeDocument/2006/relationships/image" Target="../media/image853.png"/><Relationship Id="rId24" Type="http://schemas.openxmlformats.org/officeDocument/2006/relationships/customXml" Target="../ink/ink789.xml"/><Relationship Id="rId66" Type="http://schemas.openxmlformats.org/officeDocument/2006/relationships/customXml" Target="../ink/ink810.xml"/><Relationship Id="rId131" Type="http://schemas.openxmlformats.org/officeDocument/2006/relationships/image" Target="../media/image785.png"/><Relationship Id="rId327" Type="http://schemas.openxmlformats.org/officeDocument/2006/relationships/image" Target="../media/image880.png"/><Relationship Id="rId369" Type="http://schemas.openxmlformats.org/officeDocument/2006/relationships/image" Target="../media/image901.png"/><Relationship Id="rId173" Type="http://schemas.openxmlformats.org/officeDocument/2006/relationships/image" Target="../media/image806.png"/><Relationship Id="rId229" Type="http://schemas.openxmlformats.org/officeDocument/2006/relationships/image" Target="../media/image833.png"/><Relationship Id="rId380" Type="http://schemas.openxmlformats.org/officeDocument/2006/relationships/customXml" Target="../ink/ink968.xml"/><Relationship Id="rId240" Type="http://schemas.openxmlformats.org/officeDocument/2006/relationships/customXml" Target="../ink/ink897.xml"/><Relationship Id="rId35" Type="http://schemas.openxmlformats.org/officeDocument/2006/relationships/image" Target="../media/image737.png"/><Relationship Id="rId77" Type="http://schemas.openxmlformats.org/officeDocument/2006/relationships/image" Target="../media/image758.png"/><Relationship Id="rId100" Type="http://schemas.openxmlformats.org/officeDocument/2006/relationships/customXml" Target="../ink/ink827.xml"/><Relationship Id="rId282" Type="http://schemas.openxmlformats.org/officeDocument/2006/relationships/customXml" Target="../ink/ink918.xml"/><Relationship Id="rId338" Type="http://schemas.openxmlformats.org/officeDocument/2006/relationships/customXml" Target="../ink/ink947.xml"/><Relationship Id="rId8" Type="http://schemas.openxmlformats.org/officeDocument/2006/relationships/customXml" Target="../ink/ink781.xml"/><Relationship Id="rId142" Type="http://schemas.openxmlformats.org/officeDocument/2006/relationships/customXml" Target="../ink/ink848.xml"/><Relationship Id="rId184" Type="http://schemas.openxmlformats.org/officeDocument/2006/relationships/customXml" Target="../ink/ink869.xml"/><Relationship Id="rId391" Type="http://schemas.openxmlformats.org/officeDocument/2006/relationships/image" Target="../media/image912.png"/><Relationship Id="rId405" Type="http://schemas.openxmlformats.org/officeDocument/2006/relationships/image" Target="../media/image919.png"/><Relationship Id="rId251" Type="http://schemas.openxmlformats.org/officeDocument/2006/relationships/image" Target="../media/image844.png"/><Relationship Id="rId46" Type="http://schemas.openxmlformats.org/officeDocument/2006/relationships/customXml" Target="../ink/ink800.xml"/><Relationship Id="rId293" Type="http://schemas.openxmlformats.org/officeDocument/2006/relationships/customXml" Target="../ink/ink924.xml"/><Relationship Id="rId307" Type="http://schemas.openxmlformats.org/officeDocument/2006/relationships/image" Target="../media/image870.png"/><Relationship Id="rId349" Type="http://schemas.openxmlformats.org/officeDocument/2006/relationships/image" Target="../media/image891.png"/><Relationship Id="rId88" Type="http://schemas.openxmlformats.org/officeDocument/2006/relationships/customXml" Target="../ink/ink821.xml"/><Relationship Id="rId111" Type="http://schemas.openxmlformats.org/officeDocument/2006/relationships/image" Target="../media/image775.png"/><Relationship Id="rId153" Type="http://schemas.openxmlformats.org/officeDocument/2006/relationships/image" Target="../media/image796.png"/><Relationship Id="rId195" Type="http://schemas.openxmlformats.org/officeDocument/2006/relationships/image" Target="../media/image816.png"/><Relationship Id="rId209" Type="http://schemas.openxmlformats.org/officeDocument/2006/relationships/image" Target="../media/image823.png"/><Relationship Id="rId360" Type="http://schemas.openxmlformats.org/officeDocument/2006/relationships/customXml" Target="../ink/ink958.xml"/><Relationship Id="rId416" Type="http://schemas.openxmlformats.org/officeDocument/2006/relationships/customXml" Target="../ink/ink986.xml"/><Relationship Id="rId220" Type="http://schemas.openxmlformats.org/officeDocument/2006/relationships/customXml" Target="../ink/ink887.xml"/><Relationship Id="rId15" Type="http://schemas.openxmlformats.org/officeDocument/2006/relationships/image" Target="../media/image727.png"/><Relationship Id="rId57" Type="http://schemas.openxmlformats.org/officeDocument/2006/relationships/image" Target="../media/image748.png"/><Relationship Id="rId262" Type="http://schemas.openxmlformats.org/officeDocument/2006/relationships/customXml" Target="../ink/ink908.xml"/><Relationship Id="rId318" Type="http://schemas.openxmlformats.org/officeDocument/2006/relationships/customXml" Target="../ink/ink937.xml"/><Relationship Id="rId99" Type="http://schemas.openxmlformats.org/officeDocument/2006/relationships/image" Target="../media/image769.png"/><Relationship Id="rId122" Type="http://schemas.openxmlformats.org/officeDocument/2006/relationships/customXml" Target="../ink/ink838.xml"/><Relationship Id="rId164" Type="http://schemas.openxmlformats.org/officeDocument/2006/relationships/customXml" Target="../ink/ink859.xml"/><Relationship Id="rId371" Type="http://schemas.openxmlformats.org/officeDocument/2006/relationships/image" Target="../media/image902.png"/><Relationship Id="rId427" Type="http://schemas.openxmlformats.org/officeDocument/2006/relationships/image" Target="../media/image930.png"/><Relationship Id="rId26" Type="http://schemas.openxmlformats.org/officeDocument/2006/relationships/customXml" Target="../ink/ink790.xml"/><Relationship Id="rId231" Type="http://schemas.openxmlformats.org/officeDocument/2006/relationships/image" Target="../media/image834.png"/><Relationship Id="rId273" Type="http://schemas.openxmlformats.org/officeDocument/2006/relationships/image" Target="../media/image854.png"/><Relationship Id="rId329" Type="http://schemas.openxmlformats.org/officeDocument/2006/relationships/image" Target="../media/image881.png"/><Relationship Id="rId68" Type="http://schemas.openxmlformats.org/officeDocument/2006/relationships/customXml" Target="../ink/ink811.xml"/><Relationship Id="rId133" Type="http://schemas.openxmlformats.org/officeDocument/2006/relationships/image" Target="../media/image786.png"/><Relationship Id="rId175" Type="http://schemas.openxmlformats.org/officeDocument/2006/relationships/image" Target="../media/image807.png"/><Relationship Id="rId340" Type="http://schemas.openxmlformats.org/officeDocument/2006/relationships/customXml" Target="../ink/ink948.xml"/><Relationship Id="rId200" Type="http://schemas.openxmlformats.org/officeDocument/2006/relationships/customXml" Target="../ink/ink877.xml"/><Relationship Id="rId382" Type="http://schemas.openxmlformats.org/officeDocument/2006/relationships/customXml" Target="../ink/ink969.xml"/><Relationship Id="rId242" Type="http://schemas.openxmlformats.org/officeDocument/2006/relationships/customXml" Target="../ink/ink898.xml"/><Relationship Id="rId284" Type="http://schemas.openxmlformats.org/officeDocument/2006/relationships/customXml" Target="../ink/ink919.xml"/><Relationship Id="rId37" Type="http://schemas.openxmlformats.org/officeDocument/2006/relationships/image" Target="../media/image738.png"/><Relationship Id="rId79" Type="http://schemas.openxmlformats.org/officeDocument/2006/relationships/image" Target="../media/image759.png"/><Relationship Id="rId102" Type="http://schemas.openxmlformats.org/officeDocument/2006/relationships/customXml" Target="../ink/ink828.xml"/><Relationship Id="rId144" Type="http://schemas.openxmlformats.org/officeDocument/2006/relationships/customXml" Target="../ink/ink849.xml"/><Relationship Id="rId90" Type="http://schemas.openxmlformats.org/officeDocument/2006/relationships/customXml" Target="../ink/ink822.xml"/><Relationship Id="rId186" Type="http://schemas.openxmlformats.org/officeDocument/2006/relationships/customXml" Target="../ink/ink870.xml"/><Relationship Id="rId351" Type="http://schemas.openxmlformats.org/officeDocument/2006/relationships/image" Target="../media/image892.png"/><Relationship Id="rId393" Type="http://schemas.openxmlformats.org/officeDocument/2006/relationships/image" Target="../media/image913.png"/><Relationship Id="rId407" Type="http://schemas.openxmlformats.org/officeDocument/2006/relationships/image" Target="../media/image920.png"/><Relationship Id="rId211" Type="http://schemas.openxmlformats.org/officeDocument/2006/relationships/image" Target="../media/image824.png"/><Relationship Id="rId253" Type="http://schemas.openxmlformats.org/officeDocument/2006/relationships/image" Target="../media/image845.png"/><Relationship Id="rId295" Type="http://schemas.openxmlformats.org/officeDocument/2006/relationships/image" Target="../media/image864.png"/><Relationship Id="rId309" Type="http://schemas.openxmlformats.org/officeDocument/2006/relationships/image" Target="../media/image871.png"/><Relationship Id="rId48" Type="http://schemas.openxmlformats.org/officeDocument/2006/relationships/customXml" Target="../ink/ink801.xml"/><Relationship Id="rId113" Type="http://schemas.openxmlformats.org/officeDocument/2006/relationships/image" Target="../media/image776.png"/><Relationship Id="rId320" Type="http://schemas.openxmlformats.org/officeDocument/2006/relationships/customXml" Target="../ink/ink938.xml"/><Relationship Id="rId155" Type="http://schemas.openxmlformats.org/officeDocument/2006/relationships/image" Target="../media/image797.png"/><Relationship Id="rId197" Type="http://schemas.openxmlformats.org/officeDocument/2006/relationships/image" Target="../media/image817.png"/><Relationship Id="rId362" Type="http://schemas.openxmlformats.org/officeDocument/2006/relationships/customXml" Target="../ink/ink959.xml"/><Relationship Id="rId418" Type="http://schemas.openxmlformats.org/officeDocument/2006/relationships/customXml" Target="../ink/ink987.xml"/><Relationship Id="rId222" Type="http://schemas.openxmlformats.org/officeDocument/2006/relationships/customXml" Target="../ink/ink888.xml"/><Relationship Id="rId264" Type="http://schemas.openxmlformats.org/officeDocument/2006/relationships/customXml" Target="../ink/ink909.xml"/><Relationship Id="rId17" Type="http://schemas.openxmlformats.org/officeDocument/2006/relationships/image" Target="../media/image728.png"/><Relationship Id="rId59" Type="http://schemas.openxmlformats.org/officeDocument/2006/relationships/image" Target="../media/image749.png"/><Relationship Id="rId124" Type="http://schemas.openxmlformats.org/officeDocument/2006/relationships/customXml" Target="../ink/ink839.xml"/><Relationship Id="rId70" Type="http://schemas.openxmlformats.org/officeDocument/2006/relationships/customXml" Target="../ink/ink812.xml"/><Relationship Id="rId166" Type="http://schemas.openxmlformats.org/officeDocument/2006/relationships/customXml" Target="../ink/ink860.xml"/><Relationship Id="rId331" Type="http://schemas.openxmlformats.org/officeDocument/2006/relationships/image" Target="../media/image882.png"/><Relationship Id="rId373" Type="http://schemas.openxmlformats.org/officeDocument/2006/relationships/image" Target="../media/image903.png"/><Relationship Id="rId429" Type="http://schemas.openxmlformats.org/officeDocument/2006/relationships/image" Target="../media/image93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4837BE-8F33-4129-9D63-7671F542A0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Seminar 2021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71E94C-4100-4D23-B044-FEC710B42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 Program , CS&amp;C</a:t>
            </a:r>
          </a:p>
        </p:txBody>
      </p:sp>
    </p:spTree>
    <p:extLst>
      <p:ext uri="{BB962C8B-B14F-4D97-AF65-F5344CB8AC3E}">
        <p14:creationId xmlns:p14="http://schemas.microsoft.com/office/powerpoint/2010/main" val="196288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CD8719D3-AF34-4855-B760-D76F00BE6969}"/>
                  </a:ext>
                </a:extLst>
              </p14:cNvPr>
              <p14:cNvContentPartPr/>
              <p14:nvPr/>
            </p14:nvContentPartPr>
            <p14:xfrm>
              <a:off x="1627054" y="1742922"/>
              <a:ext cx="147240" cy="112680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CD8719D3-AF34-4855-B760-D76F00BE696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22734" y="1738602"/>
                <a:ext cx="155880" cy="1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a 36">
            <a:extLst>
              <a:ext uri="{FF2B5EF4-FFF2-40B4-BE49-F238E27FC236}">
                <a16:creationId xmlns:a16="http://schemas.microsoft.com/office/drawing/2014/main" id="{419813BD-B5D3-4CC7-A414-98E17F525716}"/>
              </a:ext>
            </a:extLst>
          </p:cNvPr>
          <p:cNvGrpSpPr/>
          <p:nvPr/>
        </p:nvGrpSpPr>
        <p:grpSpPr>
          <a:xfrm>
            <a:off x="2147974" y="1646082"/>
            <a:ext cx="1706400" cy="272520"/>
            <a:chOff x="2147974" y="1646082"/>
            <a:chExt cx="170640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7E87BC28-DD91-4D1E-9147-E7F143F18C08}"/>
                    </a:ext>
                  </a:extLst>
                </p14:cNvPr>
                <p14:cNvContentPartPr/>
                <p14:nvPr/>
              </p14:nvContentPartPr>
              <p14:xfrm>
                <a:off x="2147974" y="1801242"/>
                <a:ext cx="126000" cy="113400"/>
              </p14:xfrm>
            </p:contentPart>
          </mc:Choice>
          <mc:Fallback xmlns=""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7E87BC28-DD91-4D1E-9147-E7F143F18C0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43654" y="1796922"/>
                  <a:ext cx="134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286A5548-DF93-4F48-87A6-C01C3FD3D9B9}"/>
                    </a:ext>
                  </a:extLst>
                </p14:cNvPr>
                <p14:cNvContentPartPr/>
                <p14:nvPr/>
              </p14:nvContentPartPr>
              <p14:xfrm>
                <a:off x="2337694" y="1762722"/>
                <a:ext cx="142560" cy="120240"/>
              </p14:xfrm>
            </p:contentPart>
          </mc:Choice>
          <mc:Fallback xmlns=""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286A5548-DF93-4F48-87A6-C01C3FD3D9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33374" y="1758402"/>
                  <a:ext cx="151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7535A6FF-5C9E-4C46-AF59-1C2EF67A7648}"/>
                    </a:ext>
                  </a:extLst>
                </p14:cNvPr>
                <p14:cNvContentPartPr/>
                <p14:nvPr/>
              </p14:nvContentPartPr>
              <p14:xfrm>
                <a:off x="2609494" y="1784682"/>
                <a:ext cx="128880" cy="110520"/>
              </p14:xfrm>
            </p:contentPart>
          </mc:Choice>
          <mc:Fallback xmlns=""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7535A6FF-5C9E-4C46-AF59-1C2EF67A76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05174" y="1780362"/>
                  <a:ext cx="137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6325BBC4-4FE6-4715-B16F-DADCC000B2FD}"/>
                    </a:ext>
                  </a:extLst>
                </p14:cNvPr>
                <p14:cNvContentPartPr/>
                <p14:nvPr/>
              </p14:nvContentPartPr>
              <p14:xfrm>
                <a:off x="2756014" y="1651842"/>
                <a:ext cx="228600" cy="266760"/>
              </p14:xfrm>
            </p:contentPart>
          </mc:Choice>
          <mc:Fallback xmlns=""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6325BBC4-4FE6-4715-B16F-DADCC000B2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51694" y="1647522"/>
                  <a:ext cx="237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3506D148-12DB-44C7-95F0-F55262D541A1}"/>
                    </a:ext>
                  </a:extLst>
                </p14:cNvPr>
                <p14:cNvContentPartPr/>
                <p14:nvPr/>
              </p14:nvContentPartPr>
              <p14:xfrm>
                <a:off x="3106294" y="1660122"/>
                <a:ext cx="108000" cy="219600"/>
              </p14:xfrm>
            </p:contentPart>
          </mc:Choice>
          <mc:Fallback xmlns=""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3506D148-12DB-44C7-95F0-F55262D541A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01974" y="1655802"/>
                  <a:ext cx="116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D9CD880A-42CB-433E-AC60-8320EB65DB93}"/>
                    </a:ext>
                  </a:extLst>
                </p14:cNvPr>
                <p14:cNvContentPartPr/>
                <p14:nvPr/>
              </p14:nvContentPartPr>
              <p14:xfrm>
                <a:off x="3297094" y="1802322"/>
                <a:ext cx="100440" cy="84600"/>
              </p14:xfrm>
            </p:contentPart>
          </mc:Choice>
          <mc:Fallback xmlns=""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D9CD880A-42CB-433E-AC60-8320EB65DB9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92774" y="1798002"/>
                  <a:ext cx="109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5CEA9EF9-9D34-4A02-8380-0BDE6375B520}"/>
                    </a:ext>
                  </a:extLst>
                </p14:cNvPr>
                <p14:cNvContentPartPr/>
                <p14:nvPr/>
              </p14:nvContentPartPr>
              <p14:xfrm>
                <a:off x="3504814" y="1704402"/>
                <a:ext cx="1800" cy="3960"/>
              </p14:xfrm>
            </p:contentPart>
          </mc:Choice>
          <mc:Fallback xmlns=""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5CEA9EF9-9D34-4A02-8380-0BDE6375B5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00494" y="1700082"/>
                  <a:ext cx="104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12DCBC4A-4648-482F-953D-2FF0FED5EA21}"/>
                    </a:ext>
                  </a:extLst>
                </p14:cNvPr>
                <p14:cNvContentPartPr/>
                <p14:nvPr/>
              </p14:nvContentPartPr>
              <p14:xfrm>
                <a:off x="3475294" y="1767402"/>
                <a:ext cx="124920" cy="120960"/>
              </p14:xfrm>
            </p:contentPart>
          </mc:Choice>
          <mc:Fallback xmlns=""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12DCBC4A-4648-482F-953D-2FF0FED5EA2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70974" y="1763082"/>
                  <a:ext cx="133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79A904DE-7C2F-41DA-9FE4-7CC3EAD04FC1}"/>
                    </a:ext>
                  </a:extLst>
                </p14:cNvPr>
                <p14:cNvContentPartPr/>
                <p14:nvPr/>
              </p14:nvContentPartPr>
              <p14:xfrm>
                <a:off x="3630814" y="1646082"/>
                <a:ext cx="223560" cy="217800"/>
              </p14:xfrm>
            </p:contentPart>
          </mc:Choice>
          <mc:Fallback xmlns=""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79A904DE-7C2F-41DA-9FE4-7CC3EAD04FC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26494" y="1641762"/>
                  <a:ext cx="23220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CA58E480-8305-4789-AA44-7CF75F80210C}"/>
                  </a:ext>
                </a:extLst>
              </p14:cNvPr>
              <p14:cNvContentPartPr/>
              <p14:nvPr/>
            </p14:nvContentPartPr>
            <p14:xfrm>
              <a:off x="1638214" y="2355642"/>
              <a:ext cx="162720" cy="136080"/>
            </p14:xfrm>
          </p:contentPart>
        </mc:Choice>
        <mc:Fallback xmlns=""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CA58E480-8305-4789-AA44-7CF75F80210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33894" y="2351322"/>
                <a:ext cx="1713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50239FBF-CE81-43E9-AC9B-569346FABC30}"/>
                  </a:ext>
                </a:extLst>
              </p14:cNvPr>
              <p14:cNvContentPartPr/>
              <p14:nvPr/>
            </p14:nvContentPartPr>
            <p14:xfrm>
              <a:off x="2170294" y="2343042"/>
              <a:ext cx="136800" cy="168840"/>
            </p14:xfrm>
          </p:contentPart>
        </mc:Choice>
        <mc:Fallback xmlns=""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50239FBF-CE81-43E9-AC9B-569346FABC3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65974" y="2338722"/>
                <a:ext cx="145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D6EF07FE-3CE6-47CE-8049-986E6387CA24}"/>
                  </a:ext>
                </a:extLst>
              </p14:cNvPr>
              <p14:cNvContentPartPr/>
              <p14:nvPr/>
            </p14:nvContentPartPr>
            <p14:xfrm>
              <a:off x="2364694" y="2400282"/>
              <a:ext cx="98640" cy="82440"/>
            </p14:xfrm>
          </p:contentPart>
        </mc:Choice>
        <mc:Fallback xmlns=""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D6EF07FE-3CE6-47CE-8049-986E6387CA2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60374" y="2395962"/>
                <a:ext cx="1072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id="{82B713EC-E727-4676-8D61-B2844EBD0192}"/>
                  </a:ext>
                </a:extLst>
              </p14:cNvPr>
              <p14:cNvContentPartPr/>
              <p14:nvPr/>
            </p14:nvContentPartPr>
            <p14:xfrm>
              <a:off x="2566294" y="2194722"/>
              <a:ext cx="56520" cy="296280"/>
            </p14:xfrm>
          </p:contentPart>
        </mc:Choice>
        <mc:Fallback xmlns=""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id="{82B713EC-E727-4676-8D61-B2844EBD019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61974" y="2190402"/>
                <a:ext cx="651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49DD44D1-BFA7-45A9-BB8C-F51E0C2BC1C5}"/>
                  </a:ext>
                </a:extLst>
              </p14:cNvPr>
              <p14:cNvContentPartPr/>
              <p14:nvPr/>
            </p14:nvContentPartPr>
            <p14:xfrm>
              <a:off x="2676454" y="2383002"/>
              <a:ext cx="136800" cy="100800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49DD44D1-BFA7-45A9-BB8C-F51E0C2BC1C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72134" y="2378682"/>
                <a:ext cx="1454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id="{43ED94F2-6807-41A5-B507-FF4A3933A4EC}"/>
                  </a:ext>
                </a:extLst>
              </p14:cNvPr>
              <p14:cNvContentPartPr/>
              <p14:nvPr/>
            </p14:nvContentPartPr>
            <p14:xfrm>
              <a:off x="2891014" y="2249802"/>
              <a:ext cx="34200" cy="252000"/>
            </p14:xfrm>
          </p:contentPart>
        </mc:Choice>
        <mc:Fallback xmlns=""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id="{43ED94F2-6807-41A5-B507-FF4A3933A4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86694" y="2245482"/>
                <a:ext cx="428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DF0D0648-F785-40FD-BB60-37FA37747481}"/>
                  </a:ext>
                </a:extLst>
              </p14:cNvPr>
              <p14:cNvContentPartPr/>
              <p14:nvPr/>
            </p14:nvContentPartPr>
            <p14:xfrm>
              <a:off x="2796334" y="2354922"/>
              <a:ext cx="210600" cy="35280"/>
            </p14:xfrm>
          </p:contentPart>
        </mc:Choice>
        <mc:Fallback xmlns=""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DF0D0648-F785-40FD-BB60-37FA3774748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92014" y="2350602"/>
                <a:ext cx="2192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48620596-E90C-4544-8394-B4FF1C2C1D9D}"/>
                  </a:ext>
                </a:extLst>
              </p14:cNvPr>
              <p14:cNvContentPartPr/>
              <p14:nvPr/>
            </p14:nvContentPartPr>
            <p14:xfrm>
              <a:off x="3009094" y="2262762"/>
              <a:ext cx="97560" cy="195480"/>
            </p14:xfrm>
          </p:contentPart>
        </mc:Choice>
        <mc:Fallback xmlns=""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48620596-E90C-4544-8394-B4FF1C2C1D9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004774" y="2258442"/>
                <a:ext cx="1062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1A766D41-F7CF-4B5F-AA4F-178C73441D7D}"/>
                  </a:ext>
                </a:extLst>
              </p14:cNvPr>
              <p14:cNvContentPartPr/>
              <p14:nvPr/>
            </p14:nvContentPartPr>
            <p14:xfrm>
              <a:off x="3148054" y="2367882"/>
              <a:ext cx="87480" cy="104400"/>
            </p14:xfrm>
          </p:contentPart>
        </mc:Choice>
        <mc:Fallback xmlns=""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id="{1A766D41-F7CF-4B5F-AA4F-178C73441D7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43734" y="2363562"/>
                <a:ext cx="961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F2A95B1A-2C92-4B80-B7AE-4883AD6FF5D2}"/>
                  </a:ext>
                </a:extLst>
              </p14:cNvPr>
              <p14:cNvContentPartPr/>
              <p14:nvPr/>
            </p14:nvContentPartPr>
            <p14:xfrm>
              <a:off x="3288094" y="2385162"/>
              <a:ext cx="179280" cy="62280"/>
            </p14:xfrm>
          </p:contentPart>
        </mc:Choice>
        <mc:Fallback xmlns=""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F2A95B1A-2C92-4B80-B7AE-4883AD6FF5D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283774" y="2380842"/>
                <a:ext cx="18792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a 73">
            <a:extLst>
              <a:ext uri="{FF2B5EF4-FFF2-40B4-BE49-F238E27FC236}">
                <a16:creationId xmlns:a16="http://schemas.microsoft.com/office/drawing/2014/main" id="{7CC42354-DE05-442C-B3C1-5AA384321C29}"/>
              </a:ext>
            </a:extLst>
          </p:cNvPr>
          <p:cNvGrpSpPr/>
          <p:nvPr/>
        </p:nvGrpSpPr>
        <p:grpSpPr>
          <a:xfrm>
            <a:off x="3764374" y="2226402"/>
            <a:ext cx="1447920" cy="410760"/>
            <a:chOff x="3764374" y="2226402"/>
            <a:chExt cx="144792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0EE73ABB-35BC-4CE4-A9C6-A9710F281F5B}"/>
                    </a:ext>
                  </a:extLst>
                </p14:cNvPr>
                <p14:cNvContentPartPr/>
                <p14:nvPr/>
              </p14:nvContentPartPr>
              <p14:xfrm>
                <a:off x="3764374" y="2366082"/>
                <a:ext cx="117360" cy="271080"/>
              </p14:xfrm>
            </p:contentPart>
          </mc:Choice>
          <mc:Fallback xmlns=""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0EE73ABB-35BC-4CE4-A9C6-A9710F281F5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60054" y="2361762"/>
                  <a:ext cx="1260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DF1276B7-C55E-4148-8DAE-8AFB579FE2FF}"/>
                    </a:ext>
                  </a:extLst>
                </p14:cNvPr>
                <p14:cNvContentPartPr/>
                <p14:nvPr/>
              </p14:nvContentPartPr>
              <p14:xfrm>
                <a:off x="3917374" y="2346642"/>
                <a:ext cx="80640" cy="96480"/>
              </p14:xfrm>
            </p:contentPart>
          </mc:Choice>
          <mc:Fallback xmlns=""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DF1276B7-C55E-4148-8DAE-8AFB579FE2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13054" y="2342322"/>
                  <a:ext cx="89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D414B046-8991-4B62-A20D-ABD0F85623E4}"/>
                    </a:ext>
                  </a:extLst>
                </p14:cNvPr>
                <p14:cNvContentPartPr/>
                <p14:nvPr/>
              </p14:nvContentPartPr>
              <p14:xfrm>
                <a:off x="4028974" y="2388042"/>
                <a:ext cx="116280" cy="97920"/>
              </p14:xfrm>
            </p:contentPart>
          </mc:Choice>
          <mc:Fallback xmlns=""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D414B046-8991-4B62-A20D-ABD0F85623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24654" y="2383722"/>
                  <a:ext cx="124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EAA77E26-4760-4CFE-ADA9-A940C5741CCD}"/>
                    </a:ext>
                  </a:extLst>
                </p14:cNvPr>
                <p14:cNvContentPartPr/>
                <p14:nvPr/>
              </p14:nvContentPartPr>
              <p14:xfrm>
                <a:off x="4269094" y="2381562"/>
                <a:ext cx="138960" cy="193680"/>
              </p14:xfrm>
            </p:contentPart>
          </mc:Choice>
          <mc:Fallback xmlns=""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EAA77E26-4760-4CFE-ADA9-A940C5741CC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64774" y="2377242"/>
                  <a:ext cx="147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ADE2CEAB-6505-41D6-B7D7-A4BAB02C2210}"/>
                    </a:ext>
                  </a:extLst>
                </p14:cNvPr>
                <p14:cNvContentPartPr/>
                <p14:nvPr/>
              </p14:nvContentPartPr>
              <p14:xfrm>
                <a:off x="4488334" y="2386962"/>
                <a:ext cx="100440" cy="109800"/>
              </p14:xfrm>
            </p:contentPart>
          </mc:Choice>
          <mc:Fallback xmlns=""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ADE2CEAB-6505-41D6-B7D7-A4BAB02C22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84014" y="2382642"/>
                  <a:ext cx="109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D2892D54-A1E7-4BEA-9CCD-31DF1D477543}"/>
                    </a:ext>
                  </a:extLst>
                </p14:cNvPr>
                <p14:cNvContentPartPr/>
                <p14:nvPr/>
              </p14:nvContentPartPr>
              <p14:xfrm>
                <a:off x="4653934" y="2349162"/>
                <a:ext cx="89640" cy="147600"/>
              </p14:xfrm>
            </p:contentPart>
          </mc:Choice>
          <mc:Fallback xmlns=""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D2892D54-A1E7-4BEA-9CCD-31DF1D47754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49614" y="2344842"/>
                  <a:ext cx="98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451126AC-9A55-4F01-B4C8-F898B6D6580D}"/>
                    </a:ext>
                  </a:extLst>
                </p14:cNvPr>
                <p14:cNvContentPartPr/>
                <p14:nvPr/>
              </p14:nvContentPartPr>
              <p14:xfrm>
                <a:off x="4805494" y="2384082"/>
                <a:ext cx="101160" cy="112320"/>
              </p14:xfrm>
            </p:contentPart>
          </mc:Choice>
          <mc:Fallback xmlns=""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451126AC-9A55-4F01-B4C8-F898B6D658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01174" y="2379762"/>
                  <a:ext cx="109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4A9420A9-8973-40EC-9F51-6DA07B6280A4}"/>
                    </a:ext>
                  </a:extLst>
                </p14:cNvPr>
                <p14:cNvContentPartPr/>
                <p14:nvPr/>
              </p14:nvContentPartPr>
              <p14:xfrm>
                <a:off x="4973254" y="2226402"/>
                <a:ext cx="66960" cy="221400"/>
              </p14:xfrm>
            </p:contentPart>
          </mc:Choice>
          <mc:Fallback xmlns=""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4A9420A9-8973-40EC-9F51-6DA07B6280A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68934" y="2222082"/>
                  <a:ext cx="75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B808D41C-C7C6-47A9-9651-7580DFE59AB6}"/>
                    </a:ext>
                  </a:extLst>
                </p14:cNvPr>
                <p14:cNvContentPartPr/>
                <p14:nvPr/>
              </p14:nvContentPartPr>
              <p14:xfrm>
                <a:off x="5132014" y="2282202"/>
                <a:ext cx="80280" cy="187560"/>
              </p14:xfrm>
            </p:contentPart>
          </mc:Choice>
          <mc:Fallback xmlns=""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B808D41C-C7C6-47A9-9651-7580DFE59A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27694" y="2277882"/>
                  <a:ext cx="889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E34A8F8B-3BC2-4C24-BFA8-91F9CFF80ABB}"/>
              </a:ext>
            </a:extLst>
          </p:cNvPr>
          <p:cNvGrpSpPr/>
          <p:nvPr/>
        </p:nvGrpSpPr>
        <p:grpSpPr>
          <a:xfrm>
            <a:off x="5652574" y="2201922"/>
            <a:ext cx="584280" cy="363600"/>
            <a:chOff x="5652574" y="2201922"/>
            <a:chExt cx="58428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461A0757-BDCE-41A1-9412-A84B0FDD8632}"/>
                    </a:ext>
                  </a:extLst>
                </p14:cNvPr>
                <p14:cNvContentPartPr/>
                <p14:nvPr/>
              </p14:nvContentPartPr>
              <p14:xfrm>
                <a:off x="5712334" y="2201922"/>
                <a:ext cx="158760" cy="363600"/>
              </p14:xfrm>
            </p:contentPart>
          </mc:Choice>
          <mc:Fallback xmlns=""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461A0757-BDCE-41A1-9412-A84B0FDD86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08014" y="2197602"/>
                  <a:ext cx="1674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F2DD56D0-1247-4162-BD79-315852BE9BFC}"/>
                    </a:ext>
                  </a:extLst>
                </p14:cNvPr>
                <p14:cNvContentPartPr/>
                <p14:nvPr/>
              </p14:nvContentPartPr>
              <p14:xfrm>
                <a:off x="5652574" y="2370042"/>
                <a:ext cx="285840" cy="43560"/>
              </p14:xfrm>
            </p:contentPart>
          </mc:Choice>
          <mc:Fallback xmlns=""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F2DD56D0-1247-4162-BD79-315852BE9BF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48254" y="2365722"/>
                  <a:ext cx="294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6022A9D7-B1AB-4C43-91B7-5D06142C5172}"/>
                    </a:ext>
                  </a:extLst>
                </p14:cNvPr>
                <p14:cNvContentPartPr/>
                <p14:nvPr/>
              </p14:nvContentPartPr>
              <p14:xfrm>
                <a:off x="5891254" y="2374722"/>
                <a:ext cx="111240" cy="122040"/>
              </p14:xfrm>
            </p:contentPart>
          </mc:Choice>
          <mc:Fallback xmlns=""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6022A9D7-B1AB-4C43-91B7-5D06142C51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86934" y="2370402"/>
                  <a:ext cx="119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E0D900B1-2A11-458C-B7CC-AF124D586FA4}"/>
                    </a:ext>
                  </a:extLst>
                </p14:cNvPr>
                <p14:cNvContentPartPr/>
                <p14:nvPr/>
              </p14:nvContentPartPr>
              <p14:xfrm>
                <a:off x="6058654" y="2372562"/>
                <a:ext cx="178200" cy="90360"/>
              </p14:xfrm>
            </p:contentPart>
          </mc:Choice>
          <mc:Fallback xmlns=""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E0D900B1-2A11-458C-B7CC-AF124D586FA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54334" y="2368242"/>
                  <a:ext cx="18684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a 85">
            <a:extLst>
              <a:ext uri="{FF2B5EF4-FFF2-40B4-BE49-F238E27FC236}">
                <a16:creationId xmlns:a16="http://schemas.microsoft.com/office/drawing/2014/main" id="{E24FF72A-D5B6-4698-ABBF-5DE26456FB06}"/>
              </a:ext>
            </a:extLst>
          </p:cNvPr>
          <p:cNvGrpSpPr/>
          <p:nvPr/>
        </p:nvGrpSpPr>
        <p:grpSpPr>
          <a:xfrm>
            <a:off x="6459334" y="2208762"/>
            <a:ext cx="624960" cy="252720"/>
            <a:chOff x="6459334" y="2208762"/>
            <a:chExt cx="62496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4266FB25-6C27-4306-AFB3-0019270D7F19}"/>
                    </a:ext>
                  </a:extLst>
                </p14:cNvPr>
                <p14:cNvContentPartPr/>
                <p14:nvPr/>
              </p14:nvContentPartPr>
              <p14:xfrm>
                <a:off x="6459334" y="2241522"/>
                <a:ext cx="147240" cy="219960"/>
              </p14:xfrm>
            </p:contentPart>
          </mc:Choice>
          <mc:Fallback xmlns=""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4266FB25-6C27-4306-AFB3-0019270D7F1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55014" y="2237202"/>
                  <a:ext cx="155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665F07AC-7A0E-41BE-9952-1FFD1082951B}"/>
                    </a:ext>
                  </a:extLst>
                </p14:cNvPr>
                <p14:cNvContentPartPr/>
                <p14:nvPr/>
              </p14:nvContentPartPr>
              <p14:xfrm>
                <a:off x="6641134" y="2344482"/>
                <a:ext cx="93960" cy="112320"/>
              </p14:xfrm>
            </p:contentPart>
          </mc:Choice>
          <mc:Fallback xmlns=""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665F07AC-7A0E-41BE-9952-1FFD1082951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36814" y="2340162"/>
                  <a:ext cx="102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8C9E02A1-B096-498F-B00C-AC85ED6389E3}"/>
                    </a:ext>
                  </a:extLst>
                </p14:cNvPr>
                <p14:cNvContentPartPr/>
                <p14:nvPr/>
              </p14:nvContentPartPr>
              <p14:xfrm>
                <a:off x="6790534" y="2329002"/>
                <a:ext cx="243000" cy="128880"/>
              </p14:xfrm>
            </p:contentPart>
          </mc:Choice>
          <mc:Fallback xmlns=""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8C9E02A1-B096-498F-B00C-AC85ED6389E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86214" y="2324682"/>
                  <a:ext cx="251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1A2436AD-0875-4F68-AFB0-B6B6E63F0103}"/>
                    </a:ext>
                  </a:extLst>
                </p14:cNvPr>
                <p14:cNvContentPartPr/>
                <p14:nvPr/>
              </p14:nvContentPartPr>
              <p14:xfrm>
                <a:off x="7050094" y="2208762"/>
                <a:ext cx="34200" cy="239760"/>
              </p14:xfrm>
            </p:contentPart>
          </mc:Choice>
          <mc:Fallback xmlns=""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1A2436AD-0875-4F68-AFB0-B6B6E63F010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45774" y="2204442"/>
                  <a:ext cx="4284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a 84">
            <a:extLst>
              <a:ext uri="{FF2B5EF4-FFF2-40B4-BE49-F238E27FC236}">
                <a16:creationId xmlns:a16="http://schemas.microsoft.com/office/drawing/2014/main" id="{4D44CA01-797A-4090-8481-6A8F77D956A8}"/>
              </a:ext>
            </a:extLst>
          </p:cNvPr>
          <p:cNvGrpSpPr/>
          <p:nvPr/>
        </p:nvGrpSpPr>
        <p:grpSpPr>
          <a:xfrm>
            <a:off x="7458334" y="2200842"/>
            <a:ext cx="1294560" cy="410040"/>
            <a:chOff x="7458334" y="2200842"/>
            <a:chExt cx="129456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E7EDAE1E-C273-45C1-AB3D-436A590476D1}"/>
                    </a:ext>
                  </a:extLst>
                </p14:cNvPr>
                <p14:cNvContentPartPr/>
                <p14:nvPr/>
              </p14:nvContentPartPr>
              <p14:xfrm>
                <a:off x="7458334" y="2385162"/>
                <a:ext cx="116280" cy="225720"/>
              </p14:xfrm>
            </p:contentPart>
          </mc:Choice>
          <mc:Fallback xmlns=""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E7EDAE1E-C273-45C1-AB3D-436A590476D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54014" y="2380842"/>
                  <a:ext cx="124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A31DE305-8904-4388-87E8-729E18AB7162}"/>
                    </a:ext>
                  </a:extLst>
                </p14:cNvPr>
                <p14:cNvContentPartPr/>
                <p14:nvPr/>
              </p14:nvContentPartPr>
              <p14:xfrm>
                <a:off x="7661374" y="2343042"/>
                <a:ext cx="99000" cy="34200"/>
              </p14:xfrm>
            </p:contentPart>
          </mc:Choice>
          <mc:Fallback xmlns=""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A31DE305-8904-4388-87E8-729E18AB716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57054" y="2338722"/>
                  <a:ext cx="107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2E18BD14-94B9-4C9C-BA9A-E7A62CD30CF3}"/>
                    </a:ext>
                  </a:extLst>
                </p14:cNvPr>
                <p14:cNvContentPartPr/>
                <p14:nvPr/>
              </p14:nvContentPartPr>
              <p14:xfrm>
                <a:off x="7776934" y="2340882"/>
                <a:ext cx="122400" cy="76320"/>
              </p14:xfrm>
            </p:contentPart>
          </mc:Choice>
          <mc:Fallback xmlns=""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2E18BD14-94B9-4C9C-BA9A-E7A62CD30CF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72614" y="2336562"/>
                  <a:ext cx="131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D05BA007-87A9-43FD-987D-CE77E1E5151A}"/>
                    </a:ext>
                  </a:extLst>
                </p14:cNvPr>
                <p14:cNvContentPartPr/>
                <p14:nvPr/>
              </p14:nvContentPartPr>
              <p14:xfrm>
                <a:off x="7922734" y="2200842"/>
                <a:ext cx="124560" cy="219600"/>
              </p14:xfrm>
            </p:contentPart>
          </mc:Choice>
          <mc:Fallback xmlns=""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D05BA007-87A9-43FD-987D-CE77E1E5151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18414" y="2196522"/>
                  <a:ext cx="133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417EAE78-176D-4B89-9C29-5B817A85D0F9}"/>
                    </a:ext>
                  </a:extLst>
                </p14:cNvPr>
                <p14:cNvContentPartPr/>
                <p14:nvPr/>
              </p14:nvContentPartPr>
              <p14:xfrm>
                <a:off x="8082934" y="2208762"/>
                <a:ext cx="60120" cy="215280"/>
              </p14:xfrm>
            </p:contentPart>
          </mc:Choice>
          <mc:Fallback xmlns=""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417EAE78-176D-4B89-9C29-5B817A85D0F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78614" y="2204442"/>
                  <a:ext cx="68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421574BD-BA7A-49BE-B669-440FB8E6F8FD}"/>
                    </a:ext>
                  </a:extLst>
                </p14:cNvPr>
                <p14:cNvContentPartPr/>
                <p14:nvPr/>
              </p14:nvContentPartPr>
              <p14:xfrm>
                <a:off x="8180134" y="2308122"/>
                <a:ext cx="113400" cy="139320"/>
              </p14:xfrm>
            </p:contentPart>
          </mc:Choice>
          <mc:Fallback xmlns=""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421574BD-BA7A-49BE-B669-440FB8E6F8F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75814" y="2303802"/>
                  <a:ext cx="122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AF56C6DE-5D99-46C6-8E01-B57E649522D9}"/>
                    </a:ext>
                  </a:extLst>
                </p14:cNvPr>
                <p14:cNvContentPartPr/>
                <p14:nvPr/>
              </p14:nvContentPartPr>
              <p14:xfrm>
                <a:off x="8318014" y="2373642"/>
                <a:ext cx="228600" cy="9000"/>
              </p14:xfrm>
            </p:contentPart>
          </mc:Choice>
          <mc:Fallback xmlns=""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AF56C6DE-5D99-46C6-8E01-B57E649522D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13694" y="2369322"/>
                  <a:ext cx="2372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0A10325A-4442-481A-8E96-16E7B27E551E}"/>
                    </a:ext>
                  </a:extLst>
                </p14:cNvPr>
                <p14:cNvContentPartPr/>
                <p14:nvPr/>
              </p14:nvContentPartPr>
              <p14:xfrm>
                <a:off x="8663974" y="2244042"/>
                <a:ext cx="88920" cy="211680"/>
              </p14:xfrm>
            </p:contentPart>
          </mc:Choice>
          <mc:Fallback xmlns=""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0A10325A-4442-481A-8E96-16E7B27E551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59654" y="2239722"/>
                  <a:ext cx="9756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7" name="Pismo odręczne 86">
                <a:extLst>
                  <a:ext uri="{FF2B5EF4-FFF2-40B4-BE49-F238E27FC236}">
                    <a16:creationId xmlns:a16="http://schemas.microsoft.com/office/drawing/2014/main" id="{359A6138-E143-4E7E-A4FC-9FD71C242D90}"/>
                  </a:ext>
                </a:extLst>
              </p14:cNvPr>
              <p14:cNvContentPartPr/>
              <p14:nvPr/>
            </p14:nvContentPartPr>
            <p14:xfrm>
              <a:off x="1625614" y="3036042"/>
              <a:ext cx="175320" cy="112680"/>
            </p14:xfrm>
          </p:contentPart>
        </mc:Choice>
        <mc:Fallback xmlns="">
          <p:pic>
            <p:nvPicPr>
              <p:cNvPr id="87" name="Pismo odręczne 86">
                <a:extLst>
                  <a:ext uri="{FF2B5EF4-FFF2-40B4-BE49-F238E27FC236}">
                    <a16:creationId xmlns:a16="http://schemas.microsoft.com/office/drawing/2014/main" id="{359A6138-E143-4E7E-A4FC-9FD71C242D9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21294" y="3031722"/>
                <a:ext cx="183960" cy="1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upa 100">
            <a:extLst>
              <a:ext uri="{FF2B5EF4-FFF2-40B4-BE49-F238E27FC236}">
                <a16:creationId xmlns:a16="http://schemas.microsoft.com/office/drawing/2014/main" id="{73BF52A3-9466-4AA6-B02B-574335BBE11A}"/>
              </a:ext>
            </a:extLst>
          </p:cNvPr>
          <p:cNvGrpSpPr/>
          <p:nvPr/>
        </p:nvGrpSpPr>
        <p:grpSpPr>
          <a:xfrm>
            <a:off x="4010974" y="1606482"/>
            <a:ext cx="2529360" cy="375840"/>
            <a:chOff x="4010974" y="1606482"/>
            <a:chExt cx="252936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269164F3-7D8E-4B79-8919-AD1562784780}"/>
                    </a:ext>
                  </a:extLst>
                </p14:cNvPr>
                <p14:cNvContentPartPr/>
                <p14:nvPr/>
              </p14:nvContentPartPr>
              <p14:xfrm>
                <a:off x="4010974" y="1606482"/>
                <a:ext cx="285840" cy="358200"/>
              </p14:xfrm>
            </p:contentPart>
          </mc:Choice>
          <mc:Fallback xmlns=""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269164F3-7D8E-4B79-8919-AD156278478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06654" y="1602162"/>
                  <a:ext cx="2944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BE0FF802-DFC8-471C-A919-D4ECEA2D610F}"/>
                    </a:ext>
                  </a:extLst>
                </p14:cNvPr>
                <p14:cNvContentPartPr/>
                <p14:nvPr/>
              </p14:nvContentPartPr>
              <p14:xfrm>
                <a:off x="4366294" y="1786122"/>
                <a:ext cx="249480" cy="101160"/>
              </p14:xfrm>
            </p:contentPart>
          </mc:Choice>
          <mc:Fallback xmlns=""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BE0FF802-DFC8-471C-A919-D4ECEA2D610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61974" y="1781802"/>
                  <a:ext cx="258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EA52C253-B9B4-45A1-B4F2-5AFFA05EA8F7}"/>
                    </a:ext>
                  </a:extLst>
                </p14:cNvPr>
                <p14:cNvContentPartPr/>
                <p14:nvPr/>
              </p14:nvContentPartPr>
              <p14:xfrm>
                <a:off x="4646734" y="1767402"/>
                <a:ext cx="199080" cy="125280"/>
              </p14:xfrm>
            </p:contentPart>
          </mc:Choice>
          <mc:Fallback xmlns=""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EA52C253-B9B4-45A1-B4F2-5AFFA05EA8F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42414" y="1763082"/>
                  <a:ext cx="207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0EC08BD4-45BA-4AB5-87A5-FF417AE43F14}"/>
                    </a:ext>
                  </a:extLst>
                </p14:cNvPr>
                <p14:cNvContentPartPr/>
                <p14:nvPr/>
              </p14:nvContentPartPr>
              <p14:xfrm>
                <a:off x="4957054" y="1647162"/>
                <a:ext cx="47160" cy="212760"/>
              </p14:xfrm>
            </p:contentPart>
          </mc:Choice>
          <mc:Fallback xmlns=""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0EC08BD4-45BA-4AB5-87A5-FF417AE43F1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52734" y="1642842"/>
                  <a:ext cx="55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5C83825B-67F3-450B-8FD2-7489BC822678}"/>
                    </a:ext>
                  </a:extLst>
                </p14:cNvPr>
                <p14:cNvContentPartPr/>
                <p14:nvPr/>
              </p14:nvContentPartPr>
              <p14:xfrm>
                <a:off x="4849054" y="1717362"/>
                <a:ext cx="200160" cy="20160"/>
              </p14:xfrm>
            </p:contentPart>
          </mc:Choice>
          <mc:Fallback xmlns=""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5C83825B-67F3-450B-8FD2-7489BC82267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44734" y="1713042"/>
                  <a:ext cx="20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34F4DF49-19B1-4815-8E63-E27A86BAE44D}"/>
                    </a:ext>
                  </a:extLst>
                </p14:cNvPr>
                <p14:cNvContentPartPr/>
                <p14:nvPr/>
              </p14:nvContentPartPr>
              <p14:xfrm>
                <a:off x="5103574" y="1633122"/>
                <a:ext cx="136800" cy="197640"/>
              </p14:xfrm>
            </p:contentPart>
          </mc:Choice>
          <mc:Fallback xmlns=""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34F4DF49-19B1-4815-8E63-E27A86BAE44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99254" y="1628802"/>
                  <a:ext cx="145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6502F535-2F6A-4C4E-A6A0-0E2C47D5465C}"/>
                    </a:ext>
                  </a:extLst>
                </p14:cNvPr>
                <p14:cNvContentPartPr/>
                <p14:nvPr/>
              </p14:nvContentPartPr>
              <p14:xfrm>
                <a:off x="5245054" y="1750482"/>
                <a:ext cx="147960" cy="97560"/>
              </p14:xfrm>
            </p:contentPart>
          </mc:Choice>
          <mc:Fallback xmlns=""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6502F535-2F6A-4C4E-A6A0-0E2C47D5465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40734" y="1746162"/>
                  <a:ext cx="156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909C8541-C1FA-4733-BE18-6EC002CBF78F}"/>
                    </a:ext>
                  </a:extLst>
                </p14:cNvPr>
                <p14:cNvContentPartPr/>
                <p14:nvPr/>
              </p14:nvContentPartPr>
              <p14:xfrm>
                <a:off x="5455654" y="1620162"/>
                <a:ext cx="171360" cy="264600"/>
              </p14:xfrm>
            </p:contentPart>
          </mc:Choice>
          <mc:Fallback xmlns=""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909C8541-C1FA-4733-BE18-6EC002CBF78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51334" y="1615842"/>
                  <a:ext cx="180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31286A89-6372-42C3-B01D-DB605B8DDE81}"/>
                    </a:ext>
                  </a:extLst>
                </p14:cNvPr>
                <p14:cNvContentPartPr/>
                <p14:nvPr/>
              </p14:nvContentPartPr>
              <p14:xfrm>
                <a:off x="5672014" y="1744002"/>
                <a:ext cx="110160" cy="105480"/>
              </p14:xfrm>
            </p:contentPart>
          </mc:Choice>
          <mc:Fallback xmlns=""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31286A89-6372-42C3-B01D-DB605B8DDE8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67694" y="1739682"/>
                  <a:ext cx="118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17BFFDBB-7BD1-4518-8068-1DB25F7B9B54}"/>
                    </a:ext>
                  </a:extLst>
                </p14:cNvPr>
                <p14:cNvContentPartPr/>
                <p14:nvPr/>
              </p14:nvContentPartPr>
              <p14:xfrm>
                <a:off x="5875414" y="1633122"/>
                <a:ext cx="24120" cy="186120"/>
              </p14:xfrm>
            </p:contentPart>
          </mc:Choice>
          <mc:Fallback xmlns=""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17BFFDBB-7BD1-4518-8068-1DB25F7B9B5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71094" y="1628802"/>
                  <a:ext cx="32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8E6B3B5A-98D9-4705-8F19-B54E67F4C8AF}"/>
                    </a:ext>
                  </a:extLst>
                </p14:cNvPr>
                <p14:cNvContentPartPr/>
                <p14:nvPr/>
              </p14:nvContentPartPr>
              <p14:xfrm>
                <a:off x="5975494" y="1719522"/>
                <a:ext cx="132480" cy="130320"/>
              </p14:xfrm>
            </p:contentPart>
          </mc:Choice>
          <mc:Fallback xmlns=""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8E6B3B5A-98D9-4705-8F19-B54E67F4C8A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71174" y="1715202"/>
                  <a:ext cx="141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EE5C7AA5-88C3-42F5-B301-D3F5B8291A51}"/>
                    </a:ext>
                  </a:extLst>
                </p14:cNvPr>
                <p14:cNvContentPartPr/>
                <p14:nvPr/>
              </p14:nvContentPartPr>
              <p14:xfrm>
                <a:off x="6163414" y="1718442"/>
                <a:ext cx="137160" cy="226080"/>
              </p14:xfrm>
            </p:contentPart>
          </mc:Choice>
          <mc:Fallback xmlns=""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EE5C7AA5-88C3-42F5-B301-D3F5B8291A5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59094" y="1714122"/>
                  <a:ext cx="145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592AF2D1-E185-4826-8958-6C0BE400C6D5}"/>
                    </a:ext>
                  </a:extLst>
                </p14:cNvPr>
                <p14:cNvContentPartPr/>
                <p14:nvPr/>
              </p14:nvContentPartPr>
              <p14:xfrm>
                <a:off x="6406414" y="1677402"/>
                <a:ext cx="133920" cy="304920"/>
              </p14:xfrm>
            </p:contentPart>
          </mc:Choice>
          <mc:Fallback xmlns=""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592AF2D1-E185-4826-8958-6C0BE400C6D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02094" y="1673082"/>
                  <a:ext cx="14256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a 113">
            <a:extLst>
              <a:ext uri="{FF2B5EF4-FFF2-40B4-BE49-F238E27FC236}">
                <a16:creationId xmlns:a16="http://schemas.microsoft.com/office/drawing/2014/main" id="{8F2114AE-4D46-4860-9667-E4677A377E04}"/>
              </a:ext>
            </a:extLst>
          </p:cNvPr>
          <p:cNvGrpSpPr/>
          <p:nvPr/>
        </p:nvGrpSpPr>
        <p:grpSpPr>
          <a:xfrm>
            <a:off x="2292694" y="2826522"/>
            <a:ext cx="1555200" cy="486360"/>
            <a:chOff x="2292694" y="2826522"/>
            <a:chExt cx="155520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81B051BF-DA9F-4498-BF59-708C8628630E}"/>
                    </a:ext>
                  </a:extLst>
                </p14:cNvPr>
                <p14:cNvContentPartPr/>
                <p14:nvPr/>
              </p14:nvContentPartPr>
              <p14:xfrm>
                <a:off x="2297734" y="3007602"/>
                <a:ext cx="9720" cy="305280"/>
              </p14:xfrm>
            </p:contentPart>
          </mc:Choice>
          <mc:Fallback xmlns=""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81B051BF-DA9F-4498-BF59-708C862863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93414" y="3003282"/>
                  <a:ext cx="183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FEA8B520-46A4-4D3D-9660-399DD1C3DFD2}"/>
                    </a:ext>
                  </a:extLst>
                </p14:cNvPr>
                <p14:cNvContentPartPr/>
                <p14:nvPr/>
              </p14:nvContentPartPr>
              <p14:xfrm>
                <a:off x="2292694" y="2926242"/>
                <a:ext cx="157680" cy="115560"/>
              </p14:xfrm>
            </p:contentPart>
          </mc:Choice>
          <mc:Fallback xmlns=""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FEA8B520-46A4-4D3D-9660-399DD1C3DFD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88374" y="2921922"/>
                  <a:ext cx="166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54CD459B-5EC0-4489-8E88-0B8A092C1AB3}"/>
                    </a:ext>
                  </a:extLst>
                </p14:cNvPr>
                <p14:cNvContentPartPr/>
                <p14:nvPr/>
              </p14:nvContentPartPr>
              <p14:xfrm>
                <a:off x="2497174" y="2926962"/>
                <a:ext cx="55440" cy="144000"/>
              </p14:xfrm>
            </p:contentPart>
          </mc:Choice>
          <mc:Fallback xmlns=""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54CD459B-5EC0-4489-8E88-0B8A092C1AB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92854" y="2922642"/>
                  <a:ext cx="64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12975233-2E20-4FAE-AE96-FF5387AC42FC}"/>
                    </a:ext>
                  </a:extLst>
                </p14:cNvPr>
                <p14:cNvContentPartPr/>
                <p14:nvPr/>
              </p14:nvContentPartPr>
              <p14:xfrm>
                <a:off x="2513374" y="2926962"/>
                <a:ext cx="192600" cy="170640"/>
              </p14:xfrm>
            </p:contentPart>
          </mc:Choice>
          <mc:Fallback xmlns=""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12975233-2E20-4FAE-AE96-FF5387AC42F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09054" y="2922642"/>
                  <a:ext cx="201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66F85F44-E069-424A-B5E9-5F893F023B41}"/>
                    </a:ext>
                  </a:extLst>
                </p14:cNvPr>
                <p14:cNvContentPartPr/>
                <p14:nvPr/>
              </p14:nvContentPartPr>
              <p14:xfrm>
                <a:off x="2693734" y="2826522"/>
                <a:ext cx="226080" cy="242280"/>
              </p14:xfrm>
            </p:contentPart>
          </mc:Choice>
          <mc:Fallback xmlns=""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66F85F44-E069-424A-B5E9-5F893F023B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89414" y="2822202"/>
                  <a:ext cx="234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BD4B45CC-5847-4C96-BFA7-042698C3C876}"/>
                    </a:ext>
                  </a:extLst>
                </p14:cNvPr>
                <p14:cNvContentPartPr/>
                <p14:nvPr/>
              </p14:nvContentPartPr>
              <p14:xfrm>
                <a:off x="2980654" y="2901042"/>
                <a:ext cx="143280" cy="154440"/>
              </p14:xfrm>
            </p:contentPart>
          </mc:Choice>
          <mc:Fallback xmlns=""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BD4B45CC-5847-4C96-BFA7-042698C3C87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76334" y="2896722"/>
                  <a:ext cx="151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6C80D292-A6DD-40C5-8A1A-7068F2A1C054}"/>
                    </a:ext>
                  </a:extLst>
                </p14:cNvPr>
                <p14:cNvContentPartPr/>
                <p14:nvPr/>
              </p14:nvContentPartPr>
              <p14:xfrm>
                <a:off x="3162814" y="2844162"/>
                <a:ext cx="241200" cy="222120"/>
              </p14:xfrm>
            </p:contentPart>
          </mc:Choice>
          <mc:Fallback xmlns=""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6C80D292-A6DD-40C5-8A1A-7068F2A1C05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58494" y="2839842"/>
                  <a:ext cx="2498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79108C8C-5EA4-4AAF-A93D-3601468242FF}"/>
                    </a:ext>
                  </a:extLst>
                </p14:cNvPr>
                <p14:cNvContentPartPr/>
                <p14:nvPr/>
              </p14:nvContentPartPr>
              <p14:xfrm>
                <a:off x="3253174" y="2913282"/>
                <a:ext cx="272880" cy="109080"/>
              </p14:xfrm>
            </p:contentPart>
          </mc:Choice>
          <mc:Fallback xmlns=""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79108C8C-5EA4-4AAF-A93D-3601468242F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248854" y="2908962"/>
                  <a:ext cx="281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CCD956C4-957D-41D1-B32D-7CCEBB7978EA}"/>
                    </a:ext>
                  </a:extLst>
                </p14:cNvPr>
                <p14:cNvContentPartPr/>
                <p14:nvPr/>
              </p14:nvContentPartPr>
              <p14:xfrm>
                <a:off x="3481414" y="2829042"/>
                <a:ext cx="24840" cy="6120"/>
              </p14:xfrm>
            </p:contentPart>
          </mc:Choice>
          <mc:Fallback xmlns=""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CCD956C4-957D-41D1-B32D-7CCEBB7978E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77094" y="2824722"/>
                  <a:ext cx="33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4328BBF1-2EA0-416C-959C-0BDAA89DF2DB}"/>
                    </a:ext>
                  </a:extLst>
                </p14:cNvPr>
                <p14:cNvContentPartPr/>
                <p14:nvPr/>
              </p14:nvContentPartPr>
              <p14:xfrm>
                <a:off x="3560254" y="2939922"/>
                <a:ext cx="89640" cy="105840"/>
              </p14:xfrm>
            </p:contentPart>
          </mc:Choice>
          <mc:Fallback xmlns=""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4328BBF1-2EA0-416C-959C-0BDAA89DF2D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55934" y="2935602"/>
                  <a:ext cx="98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28893835-C8C9-4E5F-A338-A8026B9AE608}"/>
                    </a:ext>
                  </a:extLst>
                </p14:cNvPr>
                <p14:cNvContentPartPr/>
                <p14:nvPr/>
              </p14:nvContentPartPr>
              <p14:xfrm>
                <a:off x="3699574" y="2956482"/>
                <a:ext cx="148320" cy="84600"/>
              </p14:xfrm>
            </p:contentPart>
          </mc:Choice>
          <mc:Fallback xmlns=""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28893835-C8C9-4E5F-A338-A8026B9AE6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95254" y="2952162"/>
                  <a:ext cx="15696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a 126">
            <a:extLst>
              <a:ext uri="{FF2B5EF4-FFF2-40B4-BE49-F238E27FC236}">
                <a16:creationId xmlns:a16="http://schemas.microsoft.com/office/drawing/2014/main" id="{E349B225-2351-4C42-B235-ABBE4F7FDE17}"/>
              </a:ext>
            </a:extLst>
          </p:cNvPr>
          <p:cNvGrpSpPr/>
          <p:nvPr/>
        </p:nvGrpSpPr>
        <p:grpSpPr>
          <a:xfrm>
            <a:off x="4227694" y="2704122"/>
            <a:ext cx="1783440" cy="440640"/>
            <a:chOff x="4227694" y="2704122"/>
            <a:chExt cx="178344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3C9A436F-AFC9-417D-8AEF-8310F00B4896}"/>
                    </a:ext>
                  </a:extLst>
                </p14:cNvPr>
                <p14:cNvContentPartPr/>
                <p14:nvPr/>
              </p14:nvContentPartPr>
              <p14:xfrm>
                <a:off x="4353334" y="2704122"/>
                <a:ext cx="9360" cy="290160"/>
              </p14:xfrm>
            </p:contentPart>
          </mc:Choice>
          <mc:Fallback xmlns=""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3C9A436F-AFC9-417D-8AEF-8310F00B489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49014" y="2699802"/>
                  <a:ext cx="180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E0D19AE1-D7EF-4A78-B656-CDF5D173D2CD}"/>
                    </a:ext>
                  </a:extLst>
                </p14:cNvPr>
                <p14:cNvContentPartPr/>
                <p14:nvPr/>
              </p14:nvContentPartPr>
              <p14:xfrm>
                <a:off x="4227694" y="2867562"/>
                <a:ext cx="239040" cy="25920"/>
              </p14:xfrm>
            </p:contentPart>
          </mc:Choice>
          <mc:Fallback xmlns=""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E0D19AE1-D7EF-4A78-B656-CDF5D173D2C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23374" y="2863242"/>
                  <a:ext cx="247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4537142A-F962-49AC-9032-2D805D437E84}"/>
                    </a:ext>
                  </a:extLst>
                </p14:cNvPr>
                <p14:cNvContentPartPr/>
                <p14:nvPr/>
              </p14:nvContentPartPr>
              <p14:xfrm>
                <a:off x="4451614" y="2892042"/>
                <a:ext cx="103680" cy="126720"/>
              </p14:xfrm>
            </p:contentPart>
          </mc:Choice>
          <mc:Fallback xmlns=""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4537142A-F962-49AC-9032-2D805D437E8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47294" y="2887722"/>
                  <a:ext cx="112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3AC9FD31-41C9-46B3-A92A-BBC0FEAD40B5}"/>
                    </a:ext>
                  </a:extLst>
                </p14:cNvPr>
                <p14:cNvContentPartPr/>
                <p14:nvPr/>
              </p14:nvContentPartPr>
              <p14:xfrm>
                <a:off x="4614694" y="2934162"/>
                <a:ext cx="90720" cy="82080"/>
              </p14:xfrm>
            </p:contentPart>
          </mc:Choice>
          <mc:Fallback xmlns=""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3AC9FD31-41C9-46B3-A92A-BBC0FEAD40B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10374" y="2929842"/>
                  <a:ext cx="99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9DF6B903-315E-41B7-9DA5-14B5D8B75548}"/>
                    </a:ext>
                  </a:extLst>
                </p14:cNvPr>
                <p14:cNvContentPartPr/>
                <p14:nvPr/>
              </p14:nvContentPartPr>
              <p14:xfrm>
                <a:off x="4749334" y="2772882"/>
                <a:ext cx="120960" cy="228240"/>
              </p14:xfrm>
            </p:contentPart>
          </mc:Choice>
          <mc:Fallback xmlns=""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9DF6B903-315E-41B7-9DA5-14B5D8B7554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45014" y="2768562"/>
                  <a:ext cx="129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EB3D4649-1F46-469C-ABEA-0FB881A22036}"/>
                    </a:ext>
                  </a:extLst>
                </p14:cNvPr>
                <p14:cNvContentPartPr/>
                <p14:nvPr/>
              </p14:nvContentPartPr>
              <p14:xfrm>
                <a:off x="4940494" y="2902482"/>
                <a:ext cx="118080" cy="146520"/>
              </p14:xfrm>
            </p:contentPart>
          </mc:Choice>
          <mc:Fallback xmlns=""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EB3D4649-1F46-469C-ABEA-0FB881A2203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36174" y="2898162"/>
                  <a:ext cx="126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D4F8B29E-D4C8-4FDA-8DF2-10CDE8E68C7D}"/>
                    </a:ext>
                  </a:extLst>
                </p14:cNvPr>
                <p14:cNvContentPartPr/>
                <p14:nvPr/>
              </p14:nvContentPartPr>
              <p14:xfrm>
                <a:off x="5094574" y="2945682"/>
                <a:ext cx="93240" cy="114120"/>
              </p14:xfrm>
            </p:contentPart>
          </mc:Choice>
          <mc:Fallback xmlns=""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D4F8B29E-D4C8-4FDA-8DF2-10CDE8E68C7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90254" y="2941362"/>
                  <a:ext cx="101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95643E61-5AFF-4F0D-AA46-3ED45400F9C3}"/>
                    </a:ext>
                  </a:extLst>
                </p14:cNvPr>
                <p14:cNvContentPartPr/>
                <p14:nvPr/>
              </p14:nvContentPartPr>
              <p14:xfrm>
                <a:off x="5291134" y="2804562"/>
                <a:ext cx="162720" cy="231840"/>
              </p14:xfrm>
            </p:contentPart>
          </mc:Choice>
          <mc:Fallback xmlns=""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95643E61-5AFF-4F0D-AA46-3ED45400F9C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86814" y="2800242"/>
                  <a:ext cx="171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F6D517CB-CD25-40F9-B77B-47A452E38E4F}"/>
                    </a:ext>
                  </a:extLst>
                </p14:cNvPr>
                <p14:cNvContentPartPr/>
                <p14:nvPr/>
              </p14:nvContentPartPr>
              <p14:xfrm>
                <a:off x="5571934" y="2914362"/>
                <a:ext cx="63000" cy="230400"/>
              </p14:xfrm>
            </p:contentPart>
          </mc:Choice>
          <mc:Fallback xmlns=""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F6D517CB-CD25-40F9-B77B-47A452E38E4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67614" y="2910042"/>
                  <a:ext cx="71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47A9FCD6-22CD-41B5-9C2F-D343F7AC5144}"/>
                    </a:ext>
                  </a:extLst>
                </p14:cNvPr>
                <p14:cNvContentPartPr/>
                <p14:nvPr/>
              </p14:nvContentPartPr>
              <p14:xfrm>
                <a:off x="5681014" y="2931642"/>
                <a:ext cx="19800" cy="76320"/>
              </p14:xfrm>
            </p:contentPart>
          </mc:Choice>
          <mc:Fallback xmlns=""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47A9FCD6-22CD-41B5-9C2F-D343F7AC514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76694" y="2927322"/>
                  <a:ext cx="28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D052DFAA-442E-459A-BCF7-9A2202012DF9}"/>
                    </a:ext>
                  </a:extLst>
                </p14:cNvPr>
                <p14:cNvContentPartPr/>
                <p14:nvPr/>
              </p14:nvContentPartPr>
              <p14:xfrm>
                <a:off x="5651134" y="2790522"/>
                <a:ext cx="165240" cy="218880"/>
              </p14:xfrm>
            </p:contentPart>
          </mc:Choice>
          <mc:Fallback xmlns=""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D052DFAA-442E-459A-BCF7-9A2202012DF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46814" y="2786202"/>
                  <a:ext cx="173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F61CA0D3-B1A1-4D6C-9535-91CDECA6A6EB}"/>
                    </a:ext>
                  </a:extLst>
                </p14:cNvPr>
                <p14:cNvContentPartPr/>
                <p14:nvPr/>
              </p14:nvContentPartPr>
              <p14:xfrm>
                <a:off x="5930494" y="2820762"/>
                <a:ext cx="80640" cy="218880"/>
              </p14:xfrm>
            </p:contentPart>
          </mc:Choice>
          <mc:Fallback xmlns=""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F61CA0D3-B1A1-4D6C-9535-91CDECA6A6E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26174" y="2816442"/>
                  <a:ext cx="89280" cy="227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5" name="pole tekstowe 164">
            <a:extLst>
              <a:ext uri="{FF2B5EF4-FFF2-40B4-BE49-F238E27FC236}">
                <a16:creationId xmlns:a16="http://schemas.microsoft.com/office/drawing/2014/main" id="{BC73AA82-7A77-44EA-B97B-4451AE328E5C}"/>
              </a:ext>
            </a:extLst>
          </p:cNvPr>
          <p:cNvSpPr txBox="1"/>
          <p:nvPr/>
        </p:nvSpPr>
        <p:spPr>
          <a:xfrm>
            <a:off x="1922434" y="751437"/>
            <a:ext cx="3093411" cy="70788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Topic 3 -GDPR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C6D9B3D6-03B4-4FE8-8008-2750AAA3CF8C}"/>
                  </a:ext>
                </a:extLst>
              </p14:cNvPr>
              <p14:cNvContentPartPr/>
              <p14:nvPr/>
            </p14:nvContentPartPr>
            <p14:xfrm>
              <a:off x="9074920" y="1242627"/>
              <a:ext cx="122760" cy="2484360"/>
            </p14:xfrm>
          </p:contentPart>
        </mc:Choice>
        <mc:Fallback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C6D9B3D6-03B4-4FE8-8008-2750AAA3CF8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070600" y="1238307"/>
                <a:ext cx="131400" cy="249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a 133">
            <a:extLst>
              <a:ext uri="{FF2B5EF4-FFF2-40B4-BE49-F238E27FC236}">
                <a16:creationId xmlns:a16="http://schemas.microsoft.com/office/drawing/2014/main" id="{6613693C-27D8-4ED4-B110-CB66543FDB00}"/>
              </a:ext>
            </a:extLst>
          </p:cNvPr>
          <p:cNvGrpSpPr/>
          <p:nvPr/>
        </p:nvGrpSpPr>
        <p:grpSpPr>
          <a:xfrm>
            <a:off x="9544720" y="1173507"/>
            <a:ext cx="1181160" cy="809640"/>
            <a:chOff x="9544720" y="1173507"/>
            <a:chExt cx="1181160" cy="80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E62CF702-3330-492E-AD76-1058FC1165CA}"/>
                    </a:ext>
                  </a:extLst>
                </p14:cNvPr>
                <p14:cNvContentPartPr/>
                <p14:nvPr/>
              </p14:nvContentPartPr>
              <p14:xfrm>
                <a:off x="9544720" y="1173507"/>
                <a:ext cx="10080" cy="23040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E62CF702-3330-492E-AD76-1058FC1165C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40400" y="1169187"/>
                  <a:ext cx="18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08C97554-284C-4000-93E0-E1E92BA29BF8}"/>
                    </a:ext>
                  </a:extLst>
                </p14:cNvPr>
                <p14:cNvContentPartPr/>
                <p14:nvPr/>
              </p14:nvContentPartPr>
              <p14:xfrm>
                <a:off x="9615280" y="1339107"/>
                <a:ext cx="68040" cy="12960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08C97554-284C-4000-93E0-E1E92BA29BF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10960" y="1334787"/>
                  <a:ext cx="76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F74E950E-7B6A-4C21-938A-B8D0CBEE9B88}"/>
                    </a:ext>
                  </a:extLst>
                </p14:cNvPr>
                <p14:cNvContentPartPr/>
                <p14:nvPr/>
              </p14:nvContentPartPr>
              <p14:xfrm>
                <a:off x="9677200" y="1369707"/>
                <a:ext cx="100800" cy="8208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F74E950E-7B6A-4C21-938A-B8D0CBEE9B8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72880" y="1365387"/>
                  <a:ext cx="109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C391DDED-8D46-469E-B581-31587184CB36}"/>
                    </a:ext>
                  </a:extLst>
                </p14:cNvPr>
                <p14:cNvContentPartPr/>
                <p14:nvPr/>
              </p14:nvContentPartPr>
              <p14:xfrm>
                <a:off x="9803560" y="1327947"/>
                <a:ext cx="189720" cy="12024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C391DDED-8D46-469E-B581-31587184CB3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99240" y="1323627"/>
                  <a:ext cx="198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504F3903-C587-4783-BD40-AB2405BB3FFA}"/>
                    </a:ext>
                  </a:extLst>
                </p14:cNvPr>
                <p14:cNvContentPartPr/>
                <p14:nvPr/>
              </p14:nvContentPartPr>
              <p14:xfrm>
                <a:off x="10067800" y="1341987"/>
                <a:ext cx="181080" cy="11376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504F3903-C587-4783-BD40-AB2405BB3FF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63480" y="1337667"/>
                  <a:ext cx="189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EDF12393-0C80-4017-BFED-3CC66ED260BC}"/>
                    </a:ext>
                  </a:extLst>
                </p14:cNvPr>
                <p14:cNvContentPartPr/>
                <p14:nvPr/>
              </p14:nvContentPartPr>
              <p14:xfrm>
                <a:off x="10310440" y="1308147"/>
                <a:ext cx="113760" cy="10872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EDF12393-0C80-4017-BFED-3CC66ED260B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06120" y="1303827"/>
                  <a:ext cx="122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61D81A2B-9C6F-4183-856F-9222FA749D7A}"/>
                    </a:ext>
                  </a:extLst>
                </p14:cNvPr>
                <p14:cNvContentPartPr/>
                <p14:nvPr/>
              </p14:nvContentPartPr>
              <p14:xfrm>
                <a:off x="10451920" y="1274307"/>
                <a:ext cx="115920" cy="19512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61D81A2B-9C6F-4183-856F-9222FA749D7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47600" y="1269987"/>
                  <a:ext cx="124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BA28AD42-06B6-461A-8CFB-0837602F156B}"/>
                    </a:ext>
                  </a:extLst>
                </p14:cNvPr>
                <p14:cNvContentPartPr/>
                <p14:nvPr/>
              </p14:nvContentPartPr>
              <p14:xfrm>
                <a:off x="10699600" y="1301667"/>
                <a:ext cx="12240" cy="2916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BA28AD42-06B6-461A-8CFB-0837602F156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695280" y="1297347"/>
                  <a:ext cx="20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6BAD3A9B-1FE6-4EA1-8B27-42F8C0AD5CC7}"/>
                    </a:ext>
                  </a:extLst>
                </p14:cNvPr>
                <p14:cNvContentPartPr/>
                <p14:nvPr/>
              </p14:nvContentPartPr>
              <p14:xfrm>
                <a:off x="10689160" y="1464027"/>
                <a:ext cx="36720" cy="36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6BAD3A9B-1FE6-4EA1-8B27-42F8C0AD5CC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84840" y="1459707"/>
                  <a:ext cx="453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DB3E4E8C-EF3C-4C13-B27F-FA07F82CCF9A}"/>
                    </a:ext>
                  </a:extLst>
                </p14:cNvPr>
                <p14:cNvContentPartPr/>
                <p14:nvPr/>
              </p14:nvContentPartPr>
              <p14:xfrm>
                <a:off x="9969880" y="1640067"/>
                <a:ext cx="573480" cy="34308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DB3E4E8C-EF3C-4C13-B27F-FA07F82CCF9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65560" y="1635747"/>
                  <a:ext cx="5821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7CDADF37-0F60-48F5-A0E0-708979AD6396}"/>
                    </a:ext>
                  </a:extLst>
                </p14:cNvPr>
                <p14:cNvContentPartPr/>
                <p14:nvPr/>
              </p14:nvContentPartPr>
              <p14:xfrm>
                <a:off x="10205680" y="1849947"/>
                <a:ext cx="360" cy="36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7CDADF37-0F60-48F5-A0E0-708979AD639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01360" y="1845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DD2D82EC-E357-4714-9496-56324E65322D}"/>
                    </a:ext>
                  </a:extLst>
                </p14:cNvPr>
                <p14:cNvContentPartPr/>
                <p14:nvPr/>
              </p14:nvContentPartPr>
              <p14:xfrm>
                <a:off x="10205680" y="1849947"/>
                <a:ext cx="360" cy="36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DD2D82EC-E357-4714-9496-56324E65322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01360" y="1845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6409F21F-F1E9-49C3-8E1C-6B259A51A17B}"/>
                    </a:ext>
                  </a:extLst>
                </p14:cNvPr>
                <p14:cNvContentPartPr/>
                <p14:nvPr/>
              </p14:nvContentPartPr>
              <p14:xfrm>
                <a:off x="10175080" y="1782627"/>
                <a:ext cx="226440" cy="13248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6409F21F-F1E9-49C3-8E1C-6B259A51A17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170760" y="1778307"/>
                  <a:ext cx="235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35EEC5EE-ED84-4ED5-94B5-06B3318EE0FE}"/>
                    </a:ext>
                  </a:extLst>
                </p14:cNvPr>
                <p14:cNvContentPartPr/>
                <p14:nvPr/>
              </p14:nvContentPartPr>
              <p14:xfrm>
                <a:off x="10188400" y="1726107"/>
                <a:ext cx="21600" cy="1296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35EEC5EE-ED84-4ED5-94B5-06B3318EE0F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84080" y="1721787"/>
                  <a:ext cx="30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A12F308B-2408-4EF0-9DFF-E61E07F65B6B}"/>
                    </a:ext>
                  </a:extLst>
                </p14:cNvPr>
                <p14:cNvContentPartPr/>
                <p14:nvPr/>
              </p14:nvContentPartPr>
              <p14:xfrm>
                <a:off x="10314760" y="1740507"/>
                <a:ext cx="44280" cy="612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A12F308B-2408-4EF0-9DFF-E61E07F65B6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310440" y="1736187"/>
                  <a:ext cx="529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2CAE4E5A-D053-495A-86EB-9FAF6EFB137A}"/>
                    </a:ext>
                  </a:extLst>
                </p14:cNvPr>
                <p14:cNvContentPartPr/>
                <p14:nvPr/>
              </p14:nvContentPartPr>
              <p14:xfrm>
                <a:off x="10107400" y="1539267"/>
                <a:ext cx="32400" cy="7452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2CAE4E5A-D053-495A-86EB-9FAF6EFB137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103080" y="1534947"/>
                  <a:ext cx="41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49A4441C-D7A4-4EE1-A46D-E67DE8403F04}"/>
                    </a:ext>
                  </a:extLst>
                </p14:cNvPr>
                <p14:cNvContentPartPr/>
                <p14:nvPr/>
              </p14:nvContentPartPr>
              <p14:xfrm>
                <a:off x="10219720" y="1560147"/>
                <a:ext cx="39960" cy="6300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49A4441C-D7A4-4EE1-A46D-E67DE8403F0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15040" y="1555827"/>
                  <a:ext cx="48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D9133BD6-4FB5-4B45-ADF9-F6E7E6E3675C}"/>
                    </a:ext>
                  </a:extLst>
                </p14:cNvPr>
                <p14:cNvContentPartPr/>
                <p14:nvPr/>
              </p14:nvContentPartPr>
              <p14:xfrm>
                <a:off x="10310440" y="1603707"/>
                <a:ext cx="3600" cy="3024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D9133BD6-4FB5-4B45-ADF9-F6E7E6E3675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306120" y="1599387"/>
                  <a:ext cx="12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3" name="Pismo odręczne 132">
                  <a:extLst>
                    <a:ext uri="{FF2B5EF4-FFF2-40B4-BE49-F238E27FC236}">
                      <a16:creationId xmlns:a16="http://schemas.microsoft.com/office/drawing/2014/main" id="{D10C3691-1113-4E71-8AF2-B8B5C8C8A3BC}"/>
                    </a:ext>
                  </a:extLst>
                </p14:cNvPr>
                <p14:cNvContentPartPr/>
                <p14:nvPr/>
              </p14:nvContentPartPr>
              <p14:xfrm>
                <a:off x="10407640" y="1573827"/>
                <a:ext cx="14400" cy="76320"/>
              </p14:xfrm>
            </p:contentPart>
          </mc:Choice>
          <mc:Fallback>
            <p:pic>
              <p:nvPicPr>
                <p:cNvPr id="133" name="Pismo odręczne 132">
                  <a:extLst>
                    <a:ext uri="{FF2B5EF4-FFF2-40B4-BE49-F238E27FC236}">
                      <a16:creationId xmlns:a16="http://schemas.microsoft.com/office/drawing/2014/main" id="{D10C3691-1113-4E71-8AF2-B8B5C8C8A3B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403320" y="1569507"/>
                  <a:ext cx="2304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35" name="Pismo odręczne 134">
                <a:extLst>
                  <a:ext uri="{FF2B5EF4-FFF2-40B4-BE49-F238E27FC236}">
                    <a16:creationId xmlns:a16="http://schemas.microsoft.com/office/drawing/2014/main" id="{4ED67B6E-750D-4A2A-9EA2-BBC89015F279}"/>
                  </a:ext>
                </a:extLst>
              </p14:cNvPr>
              <p14:cNvContentPartPr/>
              <p14:nvPr/>
            </p14:nvContentPartPr>
            <p14:xfrm>
              <a:off x="9257080" y="2354667"/>
              <a:ext cx="2305080" cy="110880"/>
            </p14:xfrm>
          </p:contentPart>
        </mc:Choice>
        <mc:Fallback>
          <p:pic>
            <p:nvPicPr>
              <p:cNvPr id="135" name="Pismo odręczne 134">
                <a:extLst>
                  <a:ext uri="{FF2B5EF4-FFF2-40B4-BE49-F238E27FC236}">
                    <a16:creationId xmlns:a16="http://schemas.microsoft.com/office/drawing/2014/main" id="{4ED67B6E-750D-4A2A-9EA2-BBC89015F27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252760" y="2350347"/>
                <a:ext cx="23137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42" name="Pismo odręczne 141">
                <a:extLst>
                  <a:ext uri="{FF2B5EF4-FFF2-40B4-BE49-F238E27FC236}">
                    <a16:creationId xmlns:a16="http://schemas.microsoft.com/office/drawing/2014/main" id="{62FBD94D-E8B6-4B6A-9ABD-C4F00AC5897F}"/>
                  </a:ext>
                </a:extLst>
              </p14:cNvPr>
              <p14:cNvContentPartPr/>
              <p14:nvPr/>
            </p14:nvContentPartPr>
            <p14:xfrm>
              <a:off x="8958280" y="3687387"/>
              <a:ext cx="213480" cy="2746080"/>
            </p14:xfrm>
          </p:contentPart>
        </mc:Choice>
        <mc:Fallback>
          <p:pic>
            <p:nvPicPr>
              <p:cNvPr id="142" name="Pismo odręczne 141">
                <a:extLst>
                  <a:ext uri="{FF2B5EF4-FFF2-40B4-BE49-F238E27FC236}">
                    <a16:creationId xmlns:a16="http://schemas.microsoft.com/office/drawing/2014/main" id="{62FBD94D-E8B6-4B6A-9ABD-C4F00AC5897F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953960" y="3683067"/>
                <a:ext cx="222120" cy="27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75" name="Pismo odręczne 174">
                <a:extLst>
                  <a:ext uri="{FF2B5EF4-FFF2-40B4-BE49-F238E27FC236}">
                    <a16:creationId xmlns:a16="http://schemas.microsoft.com/office/drawing/2014/main" id="{2F358DFE-E5C0-4C24-8643-24BA08599A6D}"/>
                  </a:ext>
                </a:extLst>
              </p14:cNvPr>
              <p14:cNvContentPartPr/>
              <p14:nvPr/>
            </p14:nvContentPartPr>
            <p14:xfrm>
              <a:off x="9236560" y="3917067"/>
              <a:ext cx="2667600" cy="129600"/>
            </p14:xfrm>
          </p:contentPart>
        </mc:Choice>
        <mc:Fallback>
          <p:pic>
            <p:nvPicPr>
              <p:cNvPr id="175" name="Pismo odręczne 174">
                <a:extLst>
                  <a:ext uri="{FF2B5EF4-FFF2-40B4-BE49-F238E27FC236}">
                    <a16:creationId xmlns:a16="http://schemas.microsoft.com/office/drawing/2014/main" id="{2F358DFE-E5C0-4C24-8643-24BA08599A6D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232240" y="3912747"/>
                <a:ext cx="26762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205" name="Pismo odręczne 204">
                <a:extLst>
                  <a:ext uri="{FF2B5EF4-FFF2-40B4-BE49-F238E27FC236}">
                    <a16:creationId xmlns:a16="http://schemas.microsoft.com/office/drawing/2014/main" id="{E6C6F0C4-E875-410F-9268-7B1971D5E3DB}"/>
                  </a:ext>
                </a:extLst>
              </p14:cNvPr>
              <p14:cNvContentPartPr/>
              <p14:nvPr/>
            </p14:nvContentPartPr>
            <p14:xfrm>
              <a:off x="9143680" y="4962507"/>
              <a:ext cx="2653920" cy="65880"/>
            </p14:xfrm>
          </p:contentPart>
        </mc:Choice>
        <mc:Fallback>
          <p:pic>
            <p:nvPicPr>
              <p:cNvPr id="205" name="Pismo odręczne 204">
                <a:extLst>
                  <a:ext uri="{FF2B5EF4-FFF2-40B4-BE49-F238E27FC236}">
                    <a16:creationId xmlns:a16="http://schemas.microsoft.com/office/drawing/2014/main" id="{E6C6F0C4-E875-410F-9268-7B1971D5E3DB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139360" y="4958187"/>
                <a:ext cx="26625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206" name="Pismo odręczne 205">
                <a:extLst>
                  <a:ext uri="{FF2B5EF4-FFF2-40B4-BE49-F238E27FC236}">
                    <a16:creationId xmlns:a16="http://schemas.microsoft.com/office/drawing/2014/main" id="{F88E3FF0-822E-433C-8029-81D1966472CA}"/>
                  </a:ext>
                </a:extLst>
              </p14:cNvPr>
              <p14:cNvContentPartPr/>
              <p14:nvPr/>
            </p14:nvContentPartPr>
            <p14:xfrm>
              <a:off x="9943600" y="4662267"/>
              <a:ext cx="29160" cy="91800"/>
            </p14:xfrm>
          </p:contentPart>
        </mc:Choice>
        <mc:Fallback>
          <p:pic>
            <p:nvPicPr>
              <p:cNvPr id="206" name="Pismo odręczne 205">
                <a:extLst>
                  <a:ext uri="{FF2B5EF4-FFF2-40B4-BE49-F238E27FC236}">
                    <a16:creationId xmlns:a16="http://schemas.microsoft.com/office/drawing/2014/main" id="{F88E3FF0-822E-433C-8029-81D1966472CA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939280" y="4657947"/>
                <a:ext cx="3780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upa 208">
            <a:extLst>
              <a:ext uri="{FF2B5EF4-FFF2-40B4-BE49-F238E27FC236}">
                <a16:creationId xmlns:a16="http://schemas.microsoft.com/office/drawing/2014/main" id="{1CBD689B-E45C-4042-ABEC-CA970823B279}"/>
              </a:ext>
            </a:extLst>
          </p:cNvPr>
          <p:cNvGrpSpPr/>
          <p:nvPr/>
        </p:nvGrpSpPr>
        <p:grpSpPr>
          <a:xfrm>
            <a:off x="9420520" y="4084827"/>
            <a:ext cx="2116800" cy="658800"/>
            <a:chOff x="9420520" y="4084827"/>
            <a:chExt cx="2116800" cy="65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7" name="Pismo odręczne 176">
                  <a:extLst>
                    <a:ext uri="{FF2B5EF4-FFF2-40B4-BE49-F238E27FC236}">
                      <a16:creationId xmlns:a16="http://schemas.microsoft.com/office/drawing/2014/main" id="{9744056B-D7F8-4465-8631-09CF6C66D1C7}"/>
                    </a:ext>
                  </a:extLst>
                </p14:cNvPr>
                <p14:cNvContentPartPr/>
                <p14:nvPr/>
              </p14:nvContentPartPr>
              <p14:xfrm>
                <a:off x="9486040" y="4185987"/>
                <a:ext cx="16560" cy="202320"/>
              </p14:xfrm>
            </p:contentPart>
          </mc:Choice>
          <mc:Fallback>
            <p:pic>
              <p:nvPicPr>
                <p:cNvPr id="177" name="Pismo odręczne 176">
                  <a:extLst>
                    <a:ext uri="{FF2B5EF4-FFF2-40B4-BE49-F238E27FC236}">
                      <a16:creationId xmlns:a16="http://schemas.microsoft.com/office/drawing/2014/main" id="{9744056B-D7F8-4465-8631-09CF6C66D1C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481720" y="4181667"/>
                  <a:ext cx="25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8" name="Pismo odręczne 177">
                  <a:extLst>
                    <a:ext uri="{FF2B5EF4-FFF2-40B4-BE49-F238E27FC236}">
                      <a16:creationId xmlns:a16="http://schemas.microsoft.com/office/drawing/2014/main" id="{284CFF43-5D95-41A2-ADB9-1575CE4885B9}"/>
                    </a:ext>
                  </a:extLst>
                </p14:cNvPr>
                <p14:cNvContentPartPr/>
                <p14:nvPr/>
              </p14:nvContentPartPr>
              <p14:xfrm>
                <a:off x="9483880" y="4125867"/>
                <a:ext cx="146160" cy="141120"/>
              </p14:xfrm>
            </p:contentPart>
          </mc:Choice>
          <mc:Fallback>
            <p:pic>
              <p:nvPicPr>
                <p:cNvPr id="178" name="Pismo odręczne 177">
                  <a:extLst>
                    <a:ext uri="{FF2B5EF4-FFF2-40B4-BE49-F238E27FC236}">
                      <a16:creationId xmlns:a16="http://schemas.microsoft.com/office/drawing/2014/main" id="{284CFF43-5D95-41A2-ADB9-1575CE4885B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479560" y="4121547"/>
                  <a:ext cx="154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9" name="Pismo odręczne 178">
                  <a:extLst>
                    <a:ext uri="{FF2B5EF4-FFF2-40B4-BE49-F238E27FC236}">
                      <a16:creationId xmlns:a16="http://schemas.microsoft.com/office/drawing/2014/main" id="{0A578DA5-14B8-43FA-ABF0-B4308DF0DFAC}"/>
                    </a:ext>
                  </a:extLst>
                </p14:cNvPr>
                <p14:cNvContentPartPr/>
                <p14:nvPr/>
              </p14:nvContentPartPr>
              <p14:xfrm>
                <a:off x="9616360" y="4233867"/>
                <a:ext cx="92160" cy="114840"/>
              </p14:xfrm>
            </p:contentPart>
          </mc:Choice>
          <mc:Fallback>
            <p:pic>
              <p:nvPicPr>
                <p:cNvPr id="179" name="Pismo odręczne 178">
                  <a:extLst>
                    <a:ext uri="{FF2B5EF4-FFF2-40B4-BE49-F238E27FC236}">
                      <a16:creationId xmlns:a16="http://schemas.microsoft.com/office/drawing/2014/main" id="{0A578DA5-14B8-43FA-ABF0-B4308DF0DFA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612040" y="4229547"/>
                  <a:ext cx="100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0" name="Pismo odręczne 179">
                  <a:extLst>
                    <a:ext uri="{FF2B5EF4-FFF2-40B4-BE49-F238E27FC236}">
                      <a16:creationId xmlns:a16="http://schemas.microsoft.com/office/drawing/2014/main" id="{BD91946E-AFD1-4961-A381-236CAE45098A}"/>
                    </a:ext>
                  </a:extLst>
                </p14:cNvPr>
                <p14:cNvContentPartPr/>
                <p14:nvPr/>
              </p14:nvContentPartPr>
              <p14:xfrm>
                <a:off x="9759640" y="4292547"/>
                <a:ext cx="18720" cy="93960"/>
              </p14:xfrm>
            </p:contentPart>
          </mc:Choice>
          <mc:Fallback>
            <p:pic>
              <p:nvPicPr>
                <p:cNvPr id="180" name="Pismo odręczne 179">
                  <a:extLst>
                    <a:ext uri="{FF2B5EF4-FFF2-40B4-BE49-F238E27FC236}">
                      <a16:creationId xmlns:a16="http://schemas.microsoft.com/office/drawing/2014/main" id="{BD91946E-AFD1-4961-A381-236CAE45098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755320" y="4288227"/>
                  <a:ext cx="27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1" name="Pismo odręczne 180">
                  <a:extLst>
                    <a:ext uri="{FF2B5EF4-FFF2-40B4-BE49-F238E27FC236}">
                      <a16:creationId xmlns:a16="http://schemas.microsoft.com/office/drawing/2014/main" id="{38F47A06-9E15-4FB7-A426-67DC4DBFD0A0}"/>
                    </a:ext>
                  </a:extLst>
                </p14:cNvPr>
                <p14:cNvContentPartPr/>
                <p14:nvPr/>
              </p14:nvContentPartPr>
              <p14:xfrm>
                <a:off x="9745960" y="4142427"/>
                <a:ext cx="17640" cy="31320"/>
              </p14:xfrm>
            </p:contentPart>
          </mc:Choice>
          <mc:Fallback>
            <p:pic>
              <p:nvPicPr>
                <p:cNvPr id="181" name="Pismo odręczne 180">
                  <a:extLst>
                    <a:ext uri="{FF2B5EF4-FFF2-40B4-BE49-F238E27FC236}">
                      <a16:creationId xmlns:a16="http://schemas.microsoft.com/office/drawing/2014/main" id="{38F47A06-9E15-4FB7-A426-67DC4DBFD0A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41640" y="4138107"/>
                  <a:ext cx="26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2" name="Pismo odręczne 181">
                  <a:extLst>
                    <a:ext uri="{FF2B5EF4-FFF2-40B4-BE49-F238E27FC236}">
                      <a16:creationId xmlns:a16="http://schemas.microsoft.com/office/drawing/2014/main" id="{DC312617-7C82-4BF7-977F-CB00AC3558F4}"/>
                    </a:ext>
                  </a:extLst>
                </p14:cNvPr>
                <p14:cNvContentPartPr/>
                <p14:nvPr/>
              </p14:nvContentPartPr>
              <p14:xfrm>
                <a:off x="9823720" y="4213707"/>
                <a:ext cx="151200" cy="143640"/>
              </p14:xfrm>
            </p:contentPart>
          </mc:Choice>
          <mc:Fallback>
            <p:pic>
              <p:nvPicPr>
                <p:cNvPr id="182" name="Pismo odręczne 181">
                  <a:extLst>
                    <a:ext uri="{FF2B5EF4-FFF2-40B4-BE49-F238E27FC236}">
                      <a16:creationId xmlns:a16="http://schemas.microsoft.com/office/drawing/2014/main" id="{DC312617-7C82-4BF7-977F-CB00AC3558F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819400" y="4209387"/>
                  <a:ext cx="159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4" name="Pismo odręczne 183">
                  <a:extLst>
                    <a:ext uri="{FF2B5EF4-FFF2-40B4-BE49-F238E27FC236}">
                      <a16:creationId xmlns:a16="http://schemas.microsoft.com/office/drawing/2014/main" id="{F8B64C50-509B-4CF3-B0C5-AD2BEB59220C}"/>
                    </a:ext>
                  </a:extLst>
                </p14:cNvPr>
                <p14:cNvContentPartPr/>
                <p14:nvPr/>
              </p14:nvContentPartPr>
              <p14:xfrm>
                <a:off x="9985360" y="4244307"/>
                <a:ext cx="147960" cy="132480"/>
              </p14:xfrm>
            </p:contentPart>
          </mc:Choice>
          <mc:Fallback>
            <p:pic>
              <p:nvPicPr>
                <p:cNvPr id="184" name="Pismo odręczne 183">
                  <a:extLst>
                    <a:ext uri="{FF2B5EF4-FFF2-40B4-BE49-F238E27FC236}">
                      <a16:creationId xmlns:a16="http://schemas.microsoft.com/office/drawing/2014/main" id="{F8B64C50-509B-4CF3-B0C5-AD2BEB59220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981040" y="4239987"/>
                  <a:ext cx="156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5" name="Pismo odręczne 184">
                  <a:extLst>
                    <a:ext uri="{FF2B5EF4-FFF2-40B4-BE49-F238E27FC236}">
                      <a16:creationId xmlns:a16="http://schemas.microsoft.com/office/drawing/2014/main" id="{9E05BBF3-36DC-43A9-BFD8-E7D5F4C8C4CE}"/>
                    </a:ext>
                  </a:extLst>
                </p14:cNvPr>
                <p14:cNvContentPartPr/>
                <p14:nvPr/>
              </p14:nvContentPartPr>
              <p14:xfrm>
                <a:off x="10154920" y="4263747"/>
                <a:ext cx="109800" cy="91080"/>
              </p14:xfrm>
            </p:contentPart>
          </mc:Choice>
          <mc:Fallback>
            <p:pic>
              <p:nvPicPr>
                <p:cNvPr id="185" name="Pismo odręczne 184">
                  <a:extLst>
                    <a:ext uri="{FF2B5EF4-FFF2-40B4-BE49-F238E27FC236}">
                      <a16:creationId xmlns:a16="http://schemas.microsoft.com/office/drawing/2014/main" id="{9E05BBF3-36DC-43A9-BFD8-E7D5F4C8C4C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150600" y="4259427"/>
                  <a:ext cx="118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6" name="Pismo odręczne 185">
                  <a:extLst>
                    <a:ext uri="{FF2B5EF4-FFF2-40B4-BE49-F238E27FC236}">
                      <a16:creationId xmlns:a16="http://schemas.microsoft.com/office/drawing/2014/main" id="{33BA6FE0-45A0-4EEC-BBE7-8BEF32FE25D1}"/>
                    </a:ext>
                  </a:extLst>
                </p14:cNvPr>
                <p14:cNvContentPartPr/>
                <p14:nvPr/>
              </p14:nvContentPartPr>
              <p14:xfrm>
                <a:off x="10284880" y="4269507"/>
                <a:ext cx="147240" cy="256680"/>
              </p14:xfrm>
            </p:contentPart>
          </mc:Choice>
          <mc:Fallback>
            <p:pic>
              <p:nvPicPr>
                <p:cNvPr id="186" name="Pismo odręczne 185">
                  <a:extLst>
                    <a:ext uri="{FF2B5EF4-FFF2-40B4-BE49-F238E27FC236}">
                      <a16:creationId xmlns:a16="http://schemas.microsoft.com/office/drawing/2014/main" id="{33BA6FE0-45A0-4EEC-BBE7-8BEF32FE25D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280560" y="4265187"/>
                  <a:ext cx="155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7" name="Pismo odręczne 186">
                  <a:extLst>
                    <a:ext uri="{FF2B5EF4-FFF2-40B4-BE49-F238E27FC236}">
                      <a16:creationId xmlns:a16="http://schemas.microsoft.com/office/drawing/2014/main" id="{2578E192-B0DE-4F00-9573-90986AE93B9D}"/>
                    </a:ext>
                  </a:extLst>
                </p14:cNvPr>
                <p14:cNvContentPartPr/>
                <p14:nvPr/>
              </p14:nvContentPartPr>
              <p14:xfrm>
                <a:off x="10563520" y="4145307"/>
                <a:ext cx="140760" cy="236160"/>
              </p14:xfrm>
            </p:contentPart>
          </mc:Choice>
          <mc:Fallback>
            <p:pic>
              <p:nvPicPr>
                <p:cNvPr id="187" name="Pismo odręczne 186">
                  <a:extLst>
                    <a:ext uri="{FF2B5EF4-FFF2-40B4-BE49-F238E27FC236}">
                      <a16:creationId xmlns:a16="http://schemas.microsoft.com/office/drawing/2014/main" id="{2578E192-B0DE-4F00-9573-90986AE93B9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559200" y="4140987"/>
                  <a:ext cx="149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8" name="Pismo odręczne 187">
                  <a:extLst>
                    <a:ext uri="{FF2B5EF4-FFF2-40B4-BE49-F238E27FC236}">
                      <a16:creationId xmlns:a16="http://schemas.microsoft.com/office/drawing/2014/main" id="{D567A92D-B47A-4994-BBD5-C00A5D9642C5}"/>
                    </a:ext>
                  </a:extLst>
                </p14:cNvPr>
                <p14:cNvContentPartPr/>
                <p14:nvPr/>
              </p14:nvContentPartPr>
              <p14:xfrm>
                <a:off x="10755400" y="4157187"/>
                <a:ext cx="101880" cy="192960"/>
              </p14:xfrm>
            </p:contentPart>
          </mc:Choice>
          <mc:Fallback>
            <p:pic>
              <p:nvPicPr>
                <p:cNvPr id="188" name="Pismo odręczne 187">
                  <a:extLst>
                    <a:ext uri="{FF2B5EF4-FFF2-40B4-BE49-F238E27FC236}">
                      <a16:creationId xmlns:a16="http://schemas.microsoft.com/office/drawing/2014/main" id="{D567A92D-B47A-4994-BBD5-C00A5D9642C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51080" y="4152867"/>
                  <a:ext cx="110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9" name="Pismo odręczne 188">
                  <a:extLst>
                    <a:ext uri="{FF2B5EF4-FFF2-40B4-BE49-F238E27FC236}">
                      <a16:creationId xmlns:a16="http://schemas.microsoft.com/office/drawing/2014/main" id="{29228A91-11A7-436C-8A78-71BCCA82B8AE}"/>
                    </a:ext>
                  </a:extLst>
                </p14:cNvPr>
                <p14:cNvContentPartPr/>
                <p14:nvPr/>
              </p14:nvContentPartPr>
              <p14:xfrm>
                <a:off x="10895440" y="4183827"/>
                <a:ext cx="41040" cy="191880"/>
              </p14:xfrm>
            </p:contentPart>
          </mc:Choice>
          <mc:Fallback>
            <p:pic>
              <p:nvPicPr>
                <p:cNvPr id="189" name="Pismo odręczne 188">
                  <a:extLst>
                    <a:ext uri="{FF2B5EF4-FFF2-40B4-BE49-F238E27FC236}">
                      <a16:creationId xmlns:a16="http://schemas.microsoft.com/office/drawing/2014/main" id="{29228A91-11A7-436C-8A78-71BCCA82B8A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91120" y="4179507"/>
                  <a:ext cx="49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0" name="Pismo odręczne 189">
                  <a:extLst>
                    <a:ext uri="{FF2B5EF4-FFF2-40B4-BE49-F238E27FC236}">
                      <a16:creationId xmlns:a16="http://schemas.microsoft.com/office/drawing/2014/main" id="{ED629350-7CD1-499C-85FC-07E8E2D64538}"/>
                    </a:ext>
                  </a:extLst>
                </p14:cNvPr>
                <p14:cNvContentPartPr/>
                <p14:nvPr/>
              </p14:nvContentPartPr>
              <p14:xfrm>
                <a:off x="11011720" y="4247187"/>
                <a:ext cx="94680" cy="102960"/>
              </p14:xfrm>
            </p:contentPart>
          </mc:Choice>
          <mc:Fallback>
            <p:pic>
              <p:nvPicPr>
                <p:cNvPr id="190" name="Pismo odręczne 189">
                  <a:extLst>
                    <a:ext uri="{FF2B5EF4-FFF2-40B4-BE49-F238E27FC236}">
                      <a16:creationId xmlns:a16="http://schemas.microsoft.com/office/drawing/2014/main" id="{ED629350-7CD1-499C-85FC-07E8E2D6453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007400" y="4242867"/>
                  <a:ext cx="103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1" name="Pismo odręczne 190">
                  <a:extLst>
                    <a:ext uri="{FF2B5EF4-FFF2-40B4-BE49-F238E27FC236}">
                      <a16:creationId xmlns:a16="http://schemas.microsoft.com/office/drawing/2014/main" id="{66BEED2C-1FDF-400A-8359-4E97F8EF11EA}"/>
                    </a:ext>
                  </a:extLst>
                </p14:cNvPr>
                <p14:cNvContentPartPr/>
                <p14:nvPr/>
              </p14:nvContentPartPr>
              <p14:xfrm>
                <a:off x="11166520" y="4147467"/>
                <a:ext cx="36360" cy="155160"/>
              </p14:xfrm>
            </p:contentPart>
          </mc:Choice>
          <mc:Fallback>
            <p:pic>
              <p:nvPicPr>
                <p:cNvPr id="191" name="Pismo odręczne 190">
                  <a:extLst>
                    <a:ext uri="{FF2B5EF4-FFF2-40B4-BE49-F238E27FC236}">
                      <a16:creationId xmlns:a16="http://schemas.microsoft.com/office/drawing/2014/main" id="{66BEED2C-1FDF-400A-8359-4E97F8EF11E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162200" y="4143147"/>
                  <a:ext cx="45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2" name="Pismo odręczne 191">
                  <a:extLst>
                    <a:ext uri="{FF2B5EF4-FFF2-40B4-BE49-F238E27FC236}">
                      <a16:creationId xmlns:a16="http://schemas.microsoft.com/office/drawing/2014/main" id="{4C4FBA3D-B2A8-4B98-80E5-2A3EDA7103BC}"/>
                    </a:ext>
                  </a:extLst>
                </p14:cNvPr>
                <p14:cNvContentPartPr/>
                <p14:nvPr/>
              </p14:nvContentPartPr>
              <p14:xfrm>
                <a:off x="11248240" y="4238907"/>
                <a:ext cx="89280" cy="96120"/>
              </p14:xfrm>
            </p:contentPart>
          </mc:Choice>
          <mc:Fallback>
            <p:pic>
              <p:nvPicPr>
                <p:cNvPr id="192" name="Pismo odręczne 191">
                  <a:extLst>
                    <a:ext uri="{FF2B5EF4-FFF2-40B4-BE49-F238E27FC236}">
                      <a16:creationId xmlns:a16="http://schemas.microsoft.com/office/drawing/2014/main" id="{4C4FBA3D-B2A8-4B98-80E5-2A3EDA7103B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243920" y="4234587"/>
                  <a:ext cx="97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3" name="Pismo odręczne 192">
                  <a:extLst>
                    <a:ext uri="{FF2B5EF4-FFF2-40B4-BE49-F238E27FC236}">
                      <a16:creationId xmlns:a16="http://schemas.microsoft.com/office/drawing/2014/main" id="{00ABA0B0-75F1-4628-AEA1-33D65706EA55}"/>
                    </a:ext>
                  </a:extLst>
                </p14:cNvPr>
                <p14:cNvContentPartPr/>
                <p14:nvPr/>
              </p14:nvContentPartPr>
              <p14:xfrm>
                <a:off x="11378920" y="4092387"/>
                <a:ext cx="360" cy="251640"/>
              </p14:xfrm>
            </p:contentPart>
          </mc:Choice>
          <mc:Fallback>
            <p:pic>
              <p:nvPicPr>
                <p:cNvPr id="193" name="Pismo odręczne 192">
                  <a:extLst>
                    <a:ext uri="{FF2B5EF4-FFF2-40B4-BE49-F238E27FC236}">
                      <a16:creationId xmlns:a16="http://schemas.microsoft.com/office/drawing/2014/main" id="{00ABA0B0-75F1-4628-AEA1-33D65706EA5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374600" y="4088067"/>
                  <a:ext cx="9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5" name="Pismo odręczne 194">
                  <a:extLst>
                    <a:ext uri="{FF2B5EF4-FFF2-40B4-BE49-F238E27FC236}">
                      <a16:creationId xmlns:a16="http://schemas.microsoft.com/office/drawing/2014/main" id="{9106EA82-8E73-4949-8D6C-BCF1A65FC28F}"/>
                    </a:ext>
                  </a:extLst>
                </p14:cNvPr>
                <p14:cNvContentPartPr/>
                <p14:nvPr/>
              </p14:nvContentPartPr>
              <p14:xfrm>
                <a:off x="9420520" y="4340787"/>
                <a:ext cx="6840" cy="77400"/>
              </p14:xfrm>
            </p:contentPart>
          </mc:Choice>
          <mc:Fallback>
            <p:pic>
              <p:nvPicPr>
                <p:cNvPr id="195" name="Pismo odręczne 194">
                  <a:extLst>
                    <a:ext uri="{FF2B5EF4-FFF2-40B4-BE49-F238E27FC236}">
                      <a16:creationId xmlns:a16="http://schemas.microsoft.com/office/drawing/2014/main" id="{9106EA82-8E73-4949-8D6C-BCF1A65FC28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16200" y="4336467"/>
                  <a:ext cx="15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6" name="Pismo odręczne 195">
                  <a:extLst>
                    <a:ext uri="{FF2B5EF4-FFF2-40B4-BE49-F238E27FC236}">
                      <a16:creationId xmlns:a16="http://schemas.microsoft.com/office/drawing/2014/main" id="{780CB252-0931-464F-89ED-FD706C4B7D28}"/>
                    </a:ext>
                  </a:extLst>
                </p14:cNvPr>
                <p14:cNvContentPartPr/>
                <p14:nvPr/>
              </p14:nvContentPartPr>
              <p14:xfrm>
                <a:off x="9512680" y="4364907"/>
                <a:ext cx="14400" cy="64800"/>
              </p14:xfrm>
            </p:contentPart>
          </mc:Choice>
          <mc:Fallback>
            <p:pic>
              <p:nvPicPr>
                <p:cNvPr id="196" name="Pismo odręczne 195">
                  <a:extLst>
                    <a:ext uri="{FF2B5EF4-FFF2-40B4-BE49-F238E27FC236}">
                      <a16:creationId xmlns:a16="http://schemas.microsoft.com/office/drawing/2014/main" id="{780CB252-0931-464F-89ED-FD706C4B7D2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08360" y="4360587"/>
                  <a:ext cx="23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7" name="Pismo odręczne 196">
                  <a:extLst>
                    <a:ext uri="{FF2B5EF4-FFF2-40B4-BE49-F238E27FC236}">
                      <a16:creationId xmlns:a16="http://schemas.microsoft.com/office/drawing/2014/main" id="{D401189E-7E17-44A5-82FB-7C0114BC2608}"/>
                    </a:ext>
                  </a:extLst>
                </p14:cNvPr>
                <p14:cNvContentPartPr/>
                <p14:nvPr/>
              </p14:nvContentPartPr>
              <p14:xfrm>
                <a:off x="11467480" y="4084827"/>
                <a:ext cx="63360" cy="90000"/>
              </p14:xfrm>
            </p:contentPart>
          </mc:Choice>
          <mc:Fallback>
            <p:pic>
              <p:nvPicPr>
                <p:cNvPr id="197" name="Pismo odręczne 196">
                  <a:extLst>
                    <a:ext uri="{FF2B5EF4-FFF2-40B4-BE49-F238E27FC236}">
                      <a16:creationId xmlns:a16="http://schemas.microsoft.com/office/drawing/2014/main" id="{D401189E-7E17-44A5-82FB-7C0114BC260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463160" y="4080507"/>
                  <a:ext cx="72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8" name="Pismo odręczne 197">
                  <a:extLst>
                    <a:ext uri="{FF2B5EF4-FFF2-40B4-BE49-F238E27FC236}">
                      <a16:creationId xmlns:a16="http://schemas.microsoft.com/office/drawing/2014/main" id="{3B535124-529F-43E0-8140-84B14D7EA0ED}"/>
                    </a:ext>
                  </a:extLst>
                </p14:cNvPr>
                <p14:cNvContentPartPr/>
                <p14:nvPr/>
              </p14:nvContentPartPr>
              <p14:xfrm>
                <a:off x="11507080" y="4117587"/>
                <a:ext cx="30240" cy="86040"/>
              </p14:xfrm>
            </p:contentPart>
          </mc:Choice>
          <mc:Fallback>
            <p:pic>
              <p:nvPicPr>
                <p:cNvPr id="198" name="Pismo odręczne 197">
                  <a:extLst>
                    <a:ext uri="{FF2B5EF4-FFF2-40B4-BE49-F238E27FC236}">
                      <a16:creationId xmlns:a16="http://schemas.microsoft.com/office/drawing/2014/main" id="{3B535124-529F-43E0-8140-84B14D7EA0E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502760" y="4113267"/>
                  <a:ext cx="38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0" name="Pismo odręczne 199">
                  <a:extLst>
                    <a:ext uri="{FF2B5EF4-FFF2-40B4-BE49-F238E27FC236}">
                      <a16:creationId xmlns:a16="http://schemas.microsoft.com/office/drawing/2014/main" id="{0EB26952-B1FA-430B-87FB-14705C3F7079}"/>
                    </a:ext>
                  </a:extLst>
                </p14:cNvPr>
                <p14:cNvContentPartPr/>
                <p14:nvPr/>
              </p14:nvContentPartPr>
              <p14:xfrm>
                <a:off x="9932440" y="4561107"/>
                <a:ext cx="103680" cy="145080"/>
              </p14:xfrm>
            </p:contentPart>
          </mc:Choice>
          <mc:Fallback>
            <p:pic>
              <p:nvPicPr>
                <p:cNvPr id="200" name="Pismo odręczne 199">
                  <a:extLst>
                    <a:ext uri="{FF2B5EF4-FFF2-40B4-BE49-F238E27FC236}">
                      <a16:creationId xmlns:a16="http://schemas.microsoft.com/office/drawing/2014/main" id="{0EB26952-B1FA-430B-87FB-14705C3F707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928120" y="4556787"/>
                  <a:ext cx="112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1" name="Pismo odręczne 200">
                  <a:extLst>
                    <a:ext uri="{FF2B5EF4-FFF2-40B4-BE49-F238E27FC236}">
                      <a16:creationId xmlns:a16="http://schemas.microsoft.com/office/drawing/2014/main" id="{EFE905D6-8D36-45A3-8B0D-3432C2D52563}"/>
                    </a:ext>
                  </a:extLst>
                </p14:cNvPr>
                <p14:cNvContentPartPr/>
                <p14:nvPr/>
              </p14:nvContentPartPr>
              <p14:xfrm>
                <a:off x="10051600" y="4592427"/>
                <a:ext cx="111600" cy="146520"/>
              </p14:xfrm>
            </p:contentPart>
          </mc:Choice>
          <mc:Fallback>
            <p:pic>
              <p:nvPicPr>
                <p:cNvPr id="201" name="Pismo odręczne 200">
                  <a:extLst>
                    <a:ext uri="{FF2B5EF4-FFF2-40B4-BE49-F238E27FC236}">
                      <a16:creationId xmlns:a16="http://schemas.microsoft.com/office/drawing/2014/main" id="{EFE905D6-8D36-45A3-8B0D-3432C2D5256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047280" y="4588107"/>
                  <a:ext cx="120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2" name="Pismo odręczne 201">
                  <a:extLst>
                    <a:ext uri="{FF2B5EF4-FFF2-40B4-BE49-F238E27FC236}">
                      <a16:creationId xmlns:a16="http://schemas.microsoft.com/office/drawing/2014/main" id="{78BCFECA-FB37-4382-A3EB-54E94AF86CC3}"/>
                    </a:ext>
                  </a:extLst>
                </p14:cNvPr>
                <p14:cNvContentPartPr/>
                <p14:nvPr/>
              </p14:nvContentPartPr>
              <p14:xfrm>
                <a:off x="10175800" y="4594947"/>
                <a:ext cx="20160" cy="148680"/>
              </p14:xfrm>
            </p:contentPart>
          </mc:Choice>
          <mc:Fallback>
            <p:pic>
              <p:nvPicPr>
                <p:cNvPr id="202" name="Pismo odręczne 201">
                  <a:extLst>
                    <a:ext uri="{FF2B5EF4-FFF2-40B4-BE49-F238E27FC236}">
                      <a16:creationId xmlns:a16="http://schemas.microsoft.com/office/drawing/2014/main" id="{78BCFECA-FB37-4382-A3EB-54E94AF86CC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171480" y="4590627"/>
                  <a:ext cx="28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3" name="Pismo odręczne 202">
                  <a:extLst>
                    <a:ext uri="{FF2B5EF4-FFF2-40B4-BE49-F238E27FC236}">
                      <a16:creationId xmlns:a16="http://schemas.microsoft.com/office/drawing/2014/main" id="{884E3700-7959-4398-84F4-DD7F70223046}"/>
                    </a:ext>
                  </a:extLst>
                </p14:cNvPr>
                <p14:cNvContentPartPr/>
                <p14:nvPr/>
              </p14:nvContentPartPr>
              <p14:xfrm>
                <a:off x="10239880" y="4588467"/>
                <a:ext cx="111600" cy="150840"/>
              </p14:xfrm>
            </p:contentPart>
          </mc:Choice>
          <mc:Fallback>
            <p:pic>
              <p:nvPicPr>
                <p:cNvPr id="203" name="Pismo odręczne 202">
                  <a:extLst>
                    <a:ext uri="{FF2B5EF4-FFF2-40B4-BE49-F238E27FC236}">
                      <a16:creationId xmlns:a16="http://schemas.microsoft.com/office/drawing/2014/main" id="{884E3700-7959-4398-84F4-DD7F7022304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235560" y="4584147"/>
                  <a:ext cx="120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8" name="Pismo odręczne 207">
                  <a:extLst>
                    <a:ext uri="{FF2B5EF4-FFF2-40B4-BE49-F238E27FC236}">
                      <a16:creationId xmlns:a16="http://schemas.microsoft.com/office/drawing/2014/main" id="{C6AF7003-7B79-43BA-95B0-E0AAA7E23FC6}"/>
                    </a:ext>
                  </a:extLst>
                </p14:cNvPr>
                <p14:cNvContentPartPr/>
                <p14:nvPr/>
              </p14:nvContentPartPr>
              <p14:xfrm>
                <a:off x="9825880" y="4311987"/>
                <a:ext cx="63360" cy="178560"/>
              </p14:xfrm>
            </p:contentPart>
          </mc:Choice>
          <mc:Fallback>
            <p:pic>
              <p:nvPicPr>
                <p:cNvPr id="208" name="Pismo odręczne 207">
                  <a:extLst>
                    <a:ext uri="{FF2B5EF4-FFF2-40B4-BE49-F238E27FC236}">
                      <a16:creationId xmlns:a16="http://schemas.microsoft.com/office/drawing/2014/main" id="{C6AF7003-7B79-43BA-95B0-E0AAA7E23FC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21560" y="4307667"/>
                  <a:ext cx="720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upa 244">
            <a:extLst>
              <a:ext uri="{FF2B5EF4-FFF2-40B4-BE49-F238E27FC236}">
                <a16:creationId xmlns:a16="http://schemas.microsoft.com/office/drawing/2014/main" id="{1FF73AB5-6940-4EA6-94B2-20BAE7C0329C}"/>
              </a:ext>
            </a:extLst>
          </p:cNvPr>
          <p:cNvGrpSpPr/>
          <p:nvPr/>
        </p:nvGrpSpPr>
        <p:grpSpPr>
          <a:xfrm>
            <a:off x="9394240" y="5067627"/>
            <a:ext cx="1930320" cy="888840"/>
            <a:chOff x="9394240" y="5067627"/>
            <a:chExt cx="1930320" cy="88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0" name="Pismo odręczne 209">
                  <a:extLst>
                    <a:ext uri="{FF2B5EF4-FFF2-40B4-BE49-F238E27FC236}">
                      <a16:creationId xmlns:a16="http://schemas.microsoft.com/office/drawing/2014/main" id="{4F544F08-9617-457A-AEE6-E9DD0CA6000B}"/>
                    </a:ext>
                  </a:extLst>
                </p14:cNvPr>
                <p14:cNvContentPartPr/>
                <p14:nvPr/>
              </p14:nvContentPartPr>
              <p14:xfrm>
                <a:off x="9394240" y="5067627"/>
                <a:ext cx="143280" cy="201240"/>
              </p14:xfrm>
            </p:contentPart>
          </mc:Choice>
          <mc:Fallback>
            <p:pic>
              <p:nvPicPr>
                <p:cNvPr id="210" name="Pismo odręczne 209">
                  <a:extLst>
                    <a:ext uri="{FF2B5EF4-FFF2-40B4-BE49-F238E27FC236}">
                      <a16:creationId xmlns:a16="http://schemas.microsoft.com/office/drawing/2014/main" id="{4F544F08-9617-457A-AEE6-E9DD0CA6000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389920" y="5063307"/>
                  <a:ext cx="151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1" name="Pismo odręczne 210">
                  <a:extLst>
                    <a:ext uri="{FF2B5EF4-FFF2-40B4-BE49-F238E27FC236}">
                      <a16:creationId xmlns:a16="http://schemas.microsoft.com/office/drawing/2014/main" id="{009D85D5-DF0E-4E63-9F38-7297244A412E}"/>
                    </a:ext>
                  </a:extLst>
                </p14:cNvPr>
                <p14:cNvContentPartPr/>
                <p14:nvPr/>
              </p14:nvContentPartPr>
              <p14:xfrm>
                <a:off x="9602320" y="5109747"/>
                <a:ext cx="115200" cy="133200"/>
              </p14:xfrm>
            </p:contentPart>
          </mc:Choice>
          <mc:Fallback>
            <p:pic>
              <p:nvPicPr>
                <p:cNvPr id="211" name="Pismo odręczne 210">
                  <a:extLst>
                    <a:ext uri="{FF2B5EF4-FFF2-40B4-BE49-F238E27FC236}">
                      <a16:creationId xmlns:a16="http://schemas.microsoft.com/office/drawing/2014/main" id="{009D85D5-DF0E-4E63-9F38-7297244A412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598000" y="5105427"/>
                  <a:ext cx="123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2" name="Pismo odręczne 211">
                  <a:extLst>
                    <a:ext uri="{FF2B5EF4-FFF2-40B4-BE49-F238E27FC236}">
                      <a16:creationId xmlns:a16="http://schemas.microsoft.com/office/drawing/2014/main" id="{F3E28B77-480C-46FD-A4DF-9026FB23C9E4}"/>
                    </a:ext>
                  </a:extLst>
                </p14:cNvPr>
                <p14:cNvContentPartPr/>
                <p14:nvPr/>
              </p14:nvContentPartPr>
              <p14:xfrm>
                <a:off x="9770440" y="5088507"/>
                <a:ext cx="159840" cy="166320"/>
              </p14:xfrm>
            </p:contentPart>
          </mc:Choice>
          <mc:Fallback>
            <p:pic>
              <p:nvPicPr>
                <p:cNvPr id="212" name="Pismo odręczne 211">
                  <a:extLst>
                    <a:ext uri="{FF2B5EF4-FFF2-40B4-BE49-F238E27FC236}">
                      <a16:creationId xmlns:a16="http://schemas.microsoft.com/office/drawing/2014/main" id="{F3E28B77-480C-46FD-A4DF-9026FB23C9E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766120" y="5084187"/>
                  <a:ext cx="168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3" name="Pismo odręczne 212">
                  <a:extLst>
                    <a:ext uri="{FF2B5EF4-FFF2-40B4-BE49-F238E27FC236}">
                      <a16:creationId xmlns:a16="http://schemas.microsoft.com/office/drawing/2014/main" id="{4BBC7A4D-0069-400C-ADE6-276E7D0E283D}"/>
                    </a:ext>
                  </a:extLst>
                </p14:cNvPr>
                <p14:cNvContentPartPr/>
                <p14:nvPr/>
              </p14:nvContentPartPr>
              <p14:xfrm>
                <a:off x="9937840" y="5120547"/>
                <a:ext cx="106560" cy="155160"/>
              </p14:xfrm>
            </p:contentPart>
          </mc:Choice>
          <mc:Fallback>
            <p:pic>
              <p:nvPicPr>
                <p:cNvPr id="213" name="Pismo odręczne 212">
                  <a:extLst>
                    <a:ext uri="{FF2B5EF4-FFF2-40B4-BE49-F238E27FC236}">
                      <a16:creationId xmlns:a16="http://schemas.microsoft.com/office/drawing/2014/main" id="{4BBC7A4D-0069-400C-ADE6-276E7D0E283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33520" y="5116227"/>
                  <a:ext cx="115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4" name="Pismo odręczne 213">
                  <a:extLst>
                    <a:ext uri="{FF2B5EF4-FFF2-40B4-BE49-F238E27FC236}">
                      <a16:creationId xmlns:a16="http://schemas.microsoft.com/office/drawing/2014/main" id="{29774234-9FDD-4294-A032-24CF265C04D6}"/>
                    </a:ext>
                  </a:extLst>
                </p14:cNvPr>
                <p14:cNvContentPartPr/>
                <p14:nvPr/>
              </p14:nvContentPartPr>
              <p14:xfrm>
                <a:off x="10166080" y="5275347"/>
                <a:ext cx="48600" cy="85680"/>
              </p14:xfrm>
            </p:contentPart>
          </mc:Choice>
          <mc:Fallback>
            <p:pic>
              <p:nvPicPr>
                <p:cNvPr id="214" name="Pismo odręczne 213">
                  <a:extLst>
                    <a:ext uri="{FF2B5EF4-FFF2-40B4-BE49-F238E27FC236}">
                      <a16:creationId xmlns:a16="http://schemas.microsoft.com/office/drawing/2014/main" id="{29774234-9FDD-4294-A032-24CF265C04D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161760" y="5271027"/>
                  <a:ext cx="57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5" name="Pismo odręczne 214">
                  <a:extLst>
                    <a:ext uri="{FF2B5EF4-FFF2-40B4-BE49-F238E27FC236}">
                      <a16:creationId xmlns:a16="http://schemas.microsoft.com/office/drawing/2014/main" id="{878038CD-65A6-4FD4-B6DE-30F405847C2F}"/>
                    </a:ext>
                  </a:extLst>
                </p14:cNvPr>
                <p14:cNvContentPartPr/>
                <p14:nvPr/>
              </p14:nvContentPartPr>
              <p14:xfrm>
                <a:off x="10300720" y="5109027"/>
                <a:ext cx="164880" cy="236880"/>
              </p14:xfrm>
            </p:contentPart>
          </mc:Choice>
          <mc:Fallback>
            <p:pic>
              <p:nvPicPr>
                <p:cNvPr id="215" name="Pismo odręczne 214">
                  <a:extLst>
                    <a:ext uri="{FF2B5EF4-FFF2-40B4-BE49-F238E27FC236}">
                      <a16:creationId xmlns:a16="http://schemas.microsoft.com/office/drawing/2014/main" id="{878038CD-65A6-4FD4-B6DE-30F405847C2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296400" y="5104707"/>
                  <a:ext cx="173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6" name="Pismo odręczne 215">
                  <a:extLst>
                    <a:ext uri="{FF2B5EF4-FFF2-40B4-BE49-F238E27FC236}">
                      <a16:creationId xmlns:a16="http://schemas.microsoft.com/office/drawing/2014/main" id="{34CB4649-93CC-42FA-B6FC-4D2B91D5ACDE}"/>
                    </a:ext>
                  </a:extLst>
                </p14:cNvPr>
                <p14:cNvContentPartPr/>
                <p14:nvPr/>
              </p14:nvContentPartPr>
              <p14:xfrm>
                <a:off x="10498720" y="5146467"/>
                <a:ext cx="128520" cy="124560"/>
              </p14:xfrm>
            </p:contentPart>
          </mc:Choice>
          <mc:Fallback>
            <p:pic>
              <p:nvPicPr>
                <p:cNvPr id="216" name="Pismo odręczne 215">
                  <a:extLst>
                    <a:ext uri="{FF2B5EF4-FFF2-40B4-BE49-F238E27FC236}">
                      <a16:creationId xmlns:a16="http://schemas.microsoft.com/office/drawing/2014/main" id="{34CB4649-93CC-42FA-B6FC-4D2B91D5ACD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494400" y="5142147"/>
                  <a:ext cx="137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7" name="Pismo odręczne 216">
                  <a:extLst>
                    <a:ext uri="{FF2B5EF4-FFF2-40B4-BE49-F238E27FC236}">
                      <a16:creationId xmlns:a16="http://schemas.microsoft.com/office/drawing/2014/main" id="{B950BF0A-2DB2-45EA-9073-8FF6EA2FFFFF}"/>
                    </a:ext>
                  </a:extLst>
                </p14:cNvPr>
                <p14:cNvContentPartPr/>
                <p14:nvPr/>
              </p14:nvContentPartPr>
              <p14:xfrm>
                <a:off x="10625800" y="5100027"/>
                <a:ext cx="43200" cy="160200"/>
              </p14:xfrm>
            </p:contentPart>
          </mc:Choice>
          <mc:Fallback>
            <p:pic>
              <p:nvPicPr>
                <p:cNvPr id="217" name="Pismo odręczne 216">
                  <a:extLst>
                    <a:ext uri="{FF2B5EF4-FFF2-40B4-BE49-F238E27FC236}">
                      <a16:creationId xmlns:a16="http://schemas.microsoft.com/office/drawing/2014/main" id="{B950BF0A-2DB2-45EA-9073-8FF6EA2FFFF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621480" y="5095707"/>
                  <a:ext cx="51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8" name="Pismo odręczne 217">
                  <a:extLst>
                    <a:ext uri="{FF2B5EF4-FFF2-40B4-BE49-F238E27FC236}">
                      <a16:creationId xmlns:a16="http://schemas.microsoft.com/office/drawing/2014/main" id="{D08576AD-5AE7-41D7-A526-2BBADC2B99F9}"/>
                    </a:ext>
                  </a:extLst>
                </p14:cNvPr>
                <p14:cNvContentPartPr/>
                <p14:nvPr/>
              </p14:nvContentPartPr>
              <p14:xfrm>
                <a:off x="10742440" y="5164827"/>
                <a:ext cx="96480" cy="243720"/>
              </p14:xfrm>
            </p:contentPart>
          </mc:Choice>
          <mc:Fallback>
            <p:pic>
              <p:nvPicPr>
                <p:cNvPr id="218" name="Pismo odręczne 217">
                  <a:extLst>
                    <a:ext uri="{FF2B5EF4-FFF2-40B4-BE49-F238E27FC236}">
                      <a16:creationId xmlns:a16="http://schemas.microsoft.com/office/drawing/2014/main" id="{D08576AD-5AE7-41D7-A526-2BBADC2B99F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738120" y="5160507"/>
                  <a:ext cx="105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0" name="Pismo odręczne 219">
                  <a:extLst>
                    <a:ext uri="{FF2B5EF4-FFF2-40B4-BE49-F238E27FC236}">
                      <a16:creationId xmlns:a16="http://schemas.microsoft.com/office/drawing/2014/main" id="{49F10EB5-F826-45C1-828F-C177BF6E5D17}"/>
                    </a:ext>
                  </a:extLst>
                </p14:cNvPr>
                <p14:cNvContentPartPr/>
                <p14:nvPr/>
              </p14:nvContentPartPr>
              <p14:xfrm>
                <a:off x="9799240" y="5410347"/>
                <a:ext cx="21600" cy="165240"/>
              </p14:xfrm>
            </p:contentPart>
          </mc:Choice>
          <mc:Fallback>
            <p:pic>
              <p:nvPicPr>
                <p:cNvPr id="220" name="Pismo odręczne 219">
                  <a:extLst>
                    <a:ext uri="{FF2B5EF4-FFF2-40B4-BE49-F238E27FC236}">
                      <a16:creationId xmlns:a16="http://schemas.microsoft.com/office/drawing/2014/main" id="{49F10EB5-F826-45C1-828F-C177BF6E5D1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794920" y="5406027"/>
                  <a:ext cx="30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1" name="Pismo odręczne 220">
                  <a:extLst>
                    <a:ext uri="{FF2B5EF4-FFF2-40B4-BE49-F238E27FC236}">
                      <a16:creationId xmlns:a16="http://schemas.microsoft.com/office/drawing/2014/main" id="{65B291C9-4B02-459E-9E31-A81E031DECCB}"/>
                    </a:ext>
                  </a:extLst>
                </p14:cNvPr>
                <p14:cNvContentPartPr/>
                <p14:nvPr/>
              </p14:nvContentPartPr>
              <p14:xfrm>
                <a:off x="9640840" y="5404227"/>
                <a:ext cx="327600" cy="53640"/>
              </p14:xfrm>
            </p:contentPart>
          </mc:Choice>
          <mc:Fallback>
            <p:pic>
              <p:nvPicPr>
                <p:cNvPr id="221" name="Pismo odręczne 220">
                  <a:extLst>
                    <a:ext uri="{FF2B5EF4-FFF2-40B4-BE49-F238E27FC236}">
                      <a16:creationId xmlns:a16="http://schemas.microsoft.com/office/drawing/2014/main" id="{65B291C9-4B02-459E-9E31-A81E031DECC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636520" y="5399907"/>
                  <a:ext cx="336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2" name="Pismo odręczne 221">
                  <a:extLst>
                    <a:ext uri="{FF2B5EF4-FFF2-40B4-BE49-F238E27FC236}">
                      <a16:creationId xmlns:a16="http://schemas.microsoft.com/office/drawing/2014/main" id="{A19CEC1C-0330-4A9D-8DAB-B4411E58C87E}"/>
                    </a:ext>
                  </a:extLst>
                </p14:cNvPr>
                <p14:cNvContentPartPr/>
                <p14:nvPr/>
              </p14:nvContentPartPr>
              <p14:xfrm>
                <a:off x="9952240" y="5435547"/>
                <a:ext cx="93960" cy="178200"/>
              </p14:xfrm>
            </p:contentPart>
          </mc:Choice>
          <mc:Fallback>
            <p:pic>
              <p:nvPicPr>
                <p:cNvPr id="222" name="Pismo odręczne 221">
                  <a:extLst>
                    <a:ext uri="{FF2B5EF4-FFF2-40B4-BE49-F238E27FC236}">
                      <a16:creationId xmlns:a16="http://schemas.microsoft.com/office/drawing/2014/main" id="{A19CEC1C-0330-4A9D-8DAB-B4411E58C87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947920" y="5431227"/>
                  <a:ext cx="102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3" name="Pismo odręczne 222">
                  <a:extLst>
                    <a:ext uri="{FF2B5EF4-FFF2-40B4-BE49-F238E27FC236}">
                      <a16:creationId xmlns:a16="http://schemas.microsoft.com/office/drawing/2014/main" id="{CBCEB635-2E1C-44D6-AB21-D34143A32BCC}"/>
                    </a:ext>
                  </a:extLst>
                </p14:cNvPr>
                <p14:cNvContentPartPr/>
                <p14:nvPr/>
              </p14:nvContentPartPr>
              <p14:xfrm>
                <a:off x="10112440" y="5465787"/>
                <a:ext cx="165960" cy="105120"/>
              </p14:xfrm>
            </p:contentPart>
          </mc:Choice>
          <mc:Fallback>
            <p:pic>
              <p:nvPicPr>
                <p:cNvPr id="223" name="Pismo odręczne 222">
                  <a:extLst>
                    <a:ext uri="{FF2B5EF4-FFF2-40B4-BE49-F238E27FC236}">
                      <a16:creationId xmlns:a16="http://schemas.microsoft.com/office/drawing/2014/main" id="{CBCEB635-2E1C-44D6-AB21-D34143A32BC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108120" y="5461467"/>
                  <a:ext cx="174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4" name="Pismo odręczne 223">
                  <a:extLst>
                    <a:ext uri="{FF2B5EF4-FFF2-40B4-BE49-F238E27FC236}">
                      <a16:creationId xmlns:a16="http://schemas.microsoft.com/office/drawing/2014/main" id="{FDE998E0-D334-4E06-9D97-23191DE6D45B}"/>
                    </a:ext>
                  </a:extLst>
                </p14:cNvPr>
                <p14:cNvContentPartPr/>
                <p14:nvPr/>
              </p14:nvContentPartPr>
              <p14:xfrm>
                <a:off x="10330600" y="5465067"/>
                <a:ext cx="19440" cy="115920"/>
              </p14:xfrm>
            </p:contentPart>
          </mc:Choice>
          <mc:Fallback>
            <p:pic>
              <p:nvPicPr>
                <p:cNvPr id="224" name="Pismo odręczne 223">
                  <a:extLst>
                    <a:ext uri="{FF2B5EF4-FFF2-40B4-BE49-F238E27FC236}">
                      <a16:creationId xmlns:a16="http://schemas.microsoft.com/office/drawing/2014/main" id="{FDE998E0-D334-4E06-9D97-23191DE6D45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326280" y="5460747"/>
                  <a:ext cx="28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5" name="Pismo odręczne 224">
                  <a:extLst>
                    <a:ext uri="{FF2B5EF4-FFF2-40B4-BE49-F238E27FC236}">
                      <a16:creationId xmlns:a16="http://schemas.microsoft.com/office/drawing/2014/main" id="{575FD9E5-9270-4A4E-A0B0-F53E9FEEBDF5}"/>
                    </a:ext>
                  </a:extLst>
                </p14:cNvPr>
                <p14:cNvContentPartPr/>
                <p14:nvPr/>
              </p14:nvContentPartPr>
              <p14:xfrm>
                <a:off x="10302880" y="5409987"/>
                <a:ext cx="154440" cy="11880"/>
              </p14:xfrm>
            </p:contentPart>
          </mc:Choice>
          <mc:Fallback>
            <p:pic>
              <p:nvPicPr>
                <p:cNvPr id="225" name="Pismo odręczne 224">
                  <a:extLst>
                    <a:ext uri="{FF2B5EF4-FFF2-40B4-BE49-F238E27FC236}">
                      <a16:creationId xmlns:a16="http://schemas.microsoft.com/office/drawing/2014/main" id="{575FD9E5-9270-4A4E-A0B0-F53E9FEEBDF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298560" y="5405667"/>
                  <a:ext cx="163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6" name="Pismo odręczne 225">
                  <a:extLst>
                    <a:ext uri="{FF2B5EF4-FFF2-40B4-BE49-F238E27FC236}">
                      <a16:creationId xmlns:a16="http://schemas.microsoft.com/office/drawing/2014/main" id="{EC11798F-0119-4220-84AC-700838E40E83}"/>
                    </a:ext>
                  </a:extLst>
                </p14:cNvPr>
                <p14:cNvContentPartPr/>
                <p14:nvPr/>
              </p14:nvContentPartPr>
              <p14:xfrm>
                <a:off x="10337080" y="5505387"/>
                <a:ext cx="151200" cy="110880"/>
              </p14:xfrm>
            </p:contentPart>
          </mc:Choice>
          <mc:Fallback>
            <p:pic>
              <p:nvPicPr>
                <p:cNvPr id="226" name="Pismo odręczne 225">
                  <a:extLst>
                    <a:ext uri="{FF2B5EF4-FFF2-40B4-BE49-F238E27FC236}">
                      <a16:creationId xmlns:a16="http://schemas.microsoft.com/office/drawing/2014/main" id="{EC11798F-0119-4220-84AC-700838E40E8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332760" y="5501067"/>
                  <a:ext cx="159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8" name="Pismo odręczne 227">
                  <a:extLst>
                    <a:ext uri="{FF2B5EF4-FFF2-40B4-BE49-F238E27FC236}">
                      <a16:creationId xmlns:a16="http://schemas.microsoft.com/office/drawing/2014/main" id="{D3243270-8F07-4573-AF31-CAEA4B7610BE}"/>
                    </a:ext>
                  </a:extLst>
                </p14:cNvPr>
                <p14:cNvContentPartPr/>
                <p14:nvPr/>
              </p14:nvContentPartPr>
              <p14:xfrm>
                <a:off x="9478480" y="5669907"/>
                <a:ext cx="15480" cy="194760"/>
              </p14:xfrm>
            </p:contentPart>
          </mc:Choice>
          <mc:Fallback>
            <p:pic>
              <p:nvPicPr>
                <p:cNvPr id="228" name="Pismo odręczne 227">
                  <a:extLst>
                    <a:ext uri="{FF2B5EF4-FFF2-40B4-BE49-F238E27FC236}">
                      <a16:creationId xmlns:a16="http://schemas.microsoft.com/office/drawing/2014/main" id="{D3243270-8F07-4573-AF31-CAEA4B7610B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474160" y="5665587"/>
                  <a:ext cx="24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9" name="Pismo odręczne 228">
                  <a:extLst>
                    <a:ext uri="{FF2B5EF4-FFF2-40B4-BE49-F238E27FC236}">
                      <a16:creationId xmlns:a16="http://schemas.microsoft.com/office/drawing/2014/main" id="{5AF79504-A73D-44C2-8B7A-C7EE32CC1706}"/>
                    </a:ext>
                  </a:extLst>
                </p14:cNvPr>
                <p14:cNvContentPartPr/>
                <p14:nvPr/>
              </p14:nvContentPartPr>
              <p14:xfrm>
                <a:off x="9478480" y="5677467"/>
                <a:ext cx="127800" cy="123120"/>
              </p14:xfrm>
            </p:contentPart>
          </mc:Choice>
          <mc:Fallback>
            <p:pic>
              <p:nvPicPr>
                <p:cNvPr id="229" name="Pismo odręczne 228">
                  <a:extLst>
                    <a:ext uri="{FF2B5EF4-FFF2-40B4-BE49-F238E27FC236}">
                      <a16:creationId xmlns:a16="http://schemas.microsoft.com/office/drawing/2014/main" id="{5AF79504-A73D-44C2-8B7A-C7EE32CC170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474160" y="5673147"/>
                  <a:ext cx="136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0" name="Pismo odręczne 229">
                  <a:extLst>
                    <a:ext uri="{FF2B5EF4-FFF2-40B4-BE49-F238E27FC236}">
                      <a16:creationId xmlns:a16="http://schemas.microsoft.com/office/drawing/2014/main" id="{5EC673EF-A855-4FAB-B942-D3037D65BB0A}"/>
                    </a:ext>
                  </a:extLst>
                </p14:cNvPr>
                <p14:cNvContentPartPr/>
                <p14:nvPr/>
              </p14:nvContentPartPr>
              <p14:xfrm>
                <a:off x="9629320" y="5823987"/>
                <a:ext cx="5760" cy="1440"/>
              </p14:xfrm>
            </p:contentPart>
          </mc:Choice>
          <mc:Fallback>
            <p:pic>
              <p:nvPicPr>
                <p:cNvPr id="230" name="Pismo odręczne 229">
                  <a:extLst>
                    <a:ext uri="{FF2B5EF4-FFF2-40B4-BE49-F238E27FC236}">
                      <a16:creationId xmlns:a16="http://schemas.microsoft.com/office/drawing/2014/main" id="{5EC673EF-A855-4FAB-B942-D3037D65BB0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625000" y="5819667"/>
                  <a:ext cx="144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1" name="Pismo odręczne 230">
                  <a:extLst>
                    <a:ext uri="{FF2B5EF4-FFF2-40B4-BE49-F238E27FC236}">
                      <a16:creationId xmlns:a16="http://schemas.microsoft.com/office/drawing/2014/main" id="{82AAEAF7-2290-4FAD-86CE-F70990A0C94F}"/>
                    </a:ext>
                  </a:extLst>
                </p14:cNvPr>
                <p14:cNvContentPartPr/>
                <p14:nvPr/>
              </p14:nvContentPartPr>
              <p14:xfrm>
                <a:off x="9734080" y="5734347"/>
                <a:ext cx="144000" cy="174240"/>
              </p14:xfrm>
            </p:contentPart>
          </mc:Choice>
          <mc:Fallback>
            <p:pic>
              <p:nvPicPr>
                <p:cNvPr id="231" name="Pismo odręczne 230">
                  <a:extLst>
                    <a:ext uri="{FF2B5EF4-FFF2-40B4-BE49-F238E27FC236}">
                      <a16:creationId xmlns:a16="http://schemas.microsoft.com/office/drawing/2014/main" id="{82AAEAF7-2290-4FAD-86CE-F70990A0C94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729760" y="5730027"/>
                  <a:ext cx="152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2" name="Pismo odręczne 231">
                  <a:extLst>
                    <a:ext uri="{FF2B5EF4-FFF2-40B4-BE49-F238E27FC236}">
                      <a16:creationId xmlns:a16="http://schemas.microsoft.com/office/drawing/2014/main" id="{D02F19CC-21FD-4FE0-957D-6BCD3A7B052F}"/>
                    </a:ext>
                  </a:extLst>
                </p14:cNvPr>
                <p14:cNvContentPartPr/>
                <p14:nvPr/>
              </p14:nvContentPartPr>
              <p14:xfrm>
                <a:off x="9893200" y="5717787"/>
                <a:ext cx="77400" cy="112320"/>
              </p14:xfrm>
            </p:contentPart>
          </mc:Choice>
          <mc:Fallback>
            <p:pic>
              <p:nvPicPr>
                <p:cNvPr id="232" name="Pismo odręczne 231">
                  <a:extLst>
                    <a:ext uri="{FF2B5EF4-FFF2-40B4-BE49-F238E27FC236}">
                      <a16:creationId xmlns:a16="http://schemas.microsoft.com/office/drawing/2014/main" id="{D02F19CC-21FD-4FE0-957D-6BCD3A7B052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888880" y="5713467"/>
                  <a:ext cx="86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3" name="Pismo odręczne 232">
                  <a:extLst>
                    <a:ext uri="{FF2B5EF4-FFF2-40B4-BE49-F238E27FC236}">
                      <a16:creationId xmlns:a16="http://schemas.microsoft.com/office/drawing/2014/main" id="{FC9FF369-7344-4360-9CE6-2B5157A0C8DE}"/>
                    </a:ext>
                  </a:extLst>
                </p14:cNvPr>
                <p14:cNvContentPartPr/>
                <p14:nvPr/>
              </p14:nvContentPartPr>
              <p14:xfrm>
                <a:off x="10062400" y="5808507"/>
                <a:ext cx="360" cy="10800"/>
              </p14:xfrm>
            </p:contentPart>
          </mc:Choice>
          <mc:Fallback>
            <p:pic>
              <p:nvPicPr>
                <p:cNvPr id="233" name="Pismo odręczne 232">
                  <a:extLst>
                    <a:ext uri="{FF2B5EF4-FFF2-40B4-BE49-F238E27FC236}">
                      <a16:creationId xmlns:a16="http://schemas.microsoft.com/office/drawing/2014/main" id="{FC9FF369-7344-4360-9CE6-2B5157A0C8D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058080" y="5804187"/>
                  <a:ext cx="9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4" name="Pismo odręczne 233">
                  <a:extLst>
                    <a:ext uri="{FF2B5EF4-FFF2-40B4-BE49-F238E27FC236}">
                      <a16:creationId xmlns:a16="http://schemas.microsoft.com/office/drawing/2014/main" id="{9A10B73C-47CA-4C0A-A406-A15127733EA8}"/>
                    </a:ext>
                  </a:extLst>
                </p14:cNvPr>
                <p14:cNvContentPartPr/>
                <p14:nvPr/>
              </p14:nvContentPartPr>
              <p14:xfrm>
                <a:off x="10280560" y="5766027"/>
                <a:ext cx="6840" cy="66600"/>
              </p14:xfrm>
            </p:contentPart>
          </mc:Choice>
          <mc:Fallback>
            <p:pic>
              <p:nvPicPr>
                <p:cNvPr id="234" name="Pismo odręczne 233">
                  <a:extLst>
                    <a:ext uri="{FF2B5EF4-FFF2-40B4-BE49-F238E27FC236}">
                      <a16:creationId xmlns:a16="http://schemas.microsoft.com/office/drawing/2014/main" id="{9A10B73C-47CA-4C0A-A406-A15127733EA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276240" y="5761707"/>
                  <a:ext cx="15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5" name="Pismo odręczne 234">
                  <a:extLst>
                    <a:ext uri="{FF2B5EF4-FFF2-40B4-BE49-F238E27FC236}">
                      <a16:creationId xmlns:a16="http://schemas.microsoft.com/office/drawing/2014/main" id="{A588C54E-D218-4FC5-9E3F-B142C975F3AF}"/>
                    </a:ext>
                  </a:extLst>
                </p14:cNvPr>
                <p14:cNvContentPartPr/>
                <p14:nvPr/>
              </p14:nvContentPartPr>
              <p14:xfrm>
                <a:off x="10266520" y="5676747"/>
                <a:ext cx="20520" cy="10080"/>
              </p14:xfrm>
            </p:contentPart>
          </mc:Choice>
          <mc:Fallback>
            <p:pic>
              <p:nvPicPr>
                <p:cNvPr id="235" name="Pismo odręczne 234">
                  <a:extLst>
                    <a:ext uri="{FF2B5EF4-FFF2-40B4-BE49-F238E27FC236}">
                      <a16:creationId xmlns:a16="http://schemas.microsoft.com/office/drawing/2014/main" id="{A588C54E-D218-4FC5-9E3F-B142C975F3A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262200" y="5672427"/>
                  <a:ext cx="29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6" name="Pismo odręczne 235">
                  <a:extLst>
                    <a:ext uri="{FF2B5EF4-FFF2-40B4-BE49-F238E27FC236}">
                      <a16:creationId xmlns:a16="http://schemas.microsoft.com/office/drawing/2014/main" id="{CBE7436A-1106-47DB-AE7E-923B7C0C8E8B}"/>
                    </a:ext>
                  </a:extLst>
                </p14:cNvPr>
                <p14:cNvContentPartPr/>
                <p14:nvPr/>
              </p14:nvContentPartPr>
              <p14:xfrm>
                <a:off x="10361200" y="5726427"/>
                <a:ext cx="51120" cy="103680"/>
              </p14:xfrm>
            </p:contentPart>
          </mc:Choice>
          <mc:Fallback>
            <p:pic>
              <p:nvPicPr>
                <p:cNvPr id="236" name="Pismo odręczne 235">
                  <a:extLst>
                    <a:ext uri="{FF2B5EF4-FFF2-40B4-BE49-F238E27FC236}">
                      <a16:creationId xmlns:a16="http://schemas.microsoft.com/office/drawing/2014/main" id="{CBE7436A-1106-47DB-AE7E-923B7C0C8E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356880" y="5722107"/>
                  <a:ext cx="59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7" name="Pismo odręczne 236">
                  <a:extLst>
                    <a:ext uri="{FF2B5EF4-FFF2-40B4-BE49-F238E27FC236}">
                      <a16:creationId xmlns:a16="http://schemas.microsoft.com/office/drawing/2014/main" id="{0D6774A1-58A1-4EC4-84E2-ACFE6F11D533}"/>
                    </a:ext>
                  </a:extLst>
                </p14:cNvPr>
                <p14:cNvContentPartPr/>
                <p14:nvPr/>
              </p14:nvContentPartPr>
              <p14:xfrm>
                <a:off x="10560280" y="5754507"/>
                <a:ext cx="77760" cy="61920"/>
              </p14:xfrm>
            </p:contentPart>
          </mc:Choice>
          <mc:Fallback>
            <p:pic>
              <p:nvPicPr>
                <p:cNvPr id="237" name="Pismo odręczne 236">
                  <a:extLst>
                    <a:ext uri="{FF2B5EF4-FFF2-40B4-BE49-F238E27FC236}">
                      <a16:creationId xmlns:a16="http://schemas.microsoft.com/office/drawing/2014/main" id="{0D6774A1-58A1-4EC4-84E2-ACFE6F11D53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555960" y="5750187"/>
                  <a:ext cx="86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8" name="Pismo odręczne 237">
                  <a:extLst>
                    <a:ext uri="{FF2B5EF4-FFF2-40B4-BE49-F238E27FC236}">
                      <a16:creationId xmlns:a16="http://schemas.microsoft.com/office/drawing/2014/main" id="{03EC8C69-4C3A-4BF1-8819-321D2ED2E058}"/>
                    </a:ext>
                  </a:extLst>
                </p14:cNvPr>
                <p14:cNvContentPartPr/>
                <p14:nvPr/>
              </p14:nvContentPartPr>
              <p14:xfrm>
                <a:off x="10676200" y="5773947"/>
                <a:ext cx="69480" cy="64440"/>
              </p14:xfrm>
            </p:contentPart>
          </mc:Choice>
          <mc:Fallback>
            <p:pic>
              <p:nvPicPr>
                <p:cNvPr id="238" name="Pismo odręczne 237">
                  <a:extLst>
                    <a:ext uri="{FF2B5EF4-FFF2-40B4-BE49-F238E27FC236}">
                      <a16:creationId xmlns:a16="http://schemas.microsoft.com/office/drawing/2014/main" id="{03EC8C69-4C3A-4BF1-8819-321D2ED2E05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671880" y="5769627"/>
                  <a:ext cx="78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9" name="Pismo odręczne 238">
                  <a:extLst>
                    <a:ext uri="{FF2B5EF4-FFF2-40B4-BE49-F238E27FC236}">
                      <a16:creationId xmlns:a16="http://schemas.microsoft.com/office/drawing/2014/main" id="{2ED2FBF7-BB20-44FB-85B5-58EEA59C7EEF}"/>
                    </a:ext>
                  </a:extLst>
                </p14:cNvPr>
                <p14:cNvContentPartPr/>
                <p14:nvPr/>
              </p14:nvContentPartPr>
              <p14:xfrm>
                <a:off x="10806520" y="5684307"/>
                <a:ext cx="44640" cy="163800"/>
              </p14:xfrm>
            </p:contentPart>
          </mc:Choice>
          <mc:Fallback>
            <p:pic>
              <p:nvPicPr>
                <p:cNvPr id="239" name="Pismo odręczne 238">
                  <a:extLst>
                    <a:ext uri="{FF2B5EF4-FFF2-40B4-BE49-F238E27FC236}">
                      <a16:creationId xmlns:a16="http://schemas.microsoft.com/office/drawing/2014/main" id="{2ED2FBF7-BB20-44FB-85B5-58EEA59C7EE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802200" y="5679987"/>
                  <a:ext cx="53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0" name="Pismo odręczne 239">
                  <a:extLst>
                    <a:ext uri="{FF2B5EF4-FFF2-40B4-BE49-F238E27FC236}">
                      <a16:creationId xmlns:a16="http://schemas.microsoft.com/office/drawing/2014/main" id="{FB1B25E9-7344-4405-BB83-129A46A1957F}"/>
                    </a:ext>
                  </a:extLst>
                </p14:cNvPr>
                <p14:cNvContentPartPr/>
                <p14:nvPr/>
              </p14:nvContentPartPr>
              <p14:xfrm>
                <a:off x="10748920" y="5729667"/>
                <a:ext cx="111600" cy="34920"/>
              </p14:xfrm>
            </p:contentPart>
          </mc:Choice>
          <mc:Fallback>
            <p:pic>
              <p:nvPicPr>
                <p:cNvPr id="240" name="Pismo odręczne 239">
                  <a:extLst>
                    <a:ext uri="{FF2B5EF4-FFF2-40B4-BE49-F238E27FC236}">
                      <a16:creationId xmlns:a16="http://schemas.microsoft.com/office/drawing/2014/main" id="{FB1B25E9-7344-4405-BB83-129A46A1957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744600" y="5725347"/>
                  <a:ext cx="120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1" name="Pismo odręczne 240">
                  <a:extLst>
                    <a:ext uri="{FF2B5EF4-FFF2-40B4-BE49-F238E27FC236}">
                      <a16:creationId xmlns:a16="http://schemas.microsoft.com/office/drawing/2014/main" id="{E702073F-5E9C-443B-9639-AC107A6E847F}"/>
                    </a:ext>
                  </a:extLst>
                </p14:cNvPr>
                <p14:cNvContentPartPr/>
                <p14:nvPr/>
              </p14:nvContentPartPr>
              <p14:xfrm>
                <a:off x="10873120" y="5663067"/>
                <a:ext cx="131760" cy="117720"/>
              </p14:xfrm>
            </p:contentPart>
          </mc:Choice>
          <mc:Fallback>
            <p:pic>
              <p:nvPicPr>
                <p:cNvPr id="241" name="Pismo odręczne 240">
                  <a:extLst>
                    <a:ext uri="{FF2B5EF4-FFF2-40B4-BE49-F238E27FC236}">
                      <a16:creationId xmlns:a16="http://schemas.microsoft.com/office/drawing/2014/main" id="{E702073F-5E9C-443B-9639-AC107A6E847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868800" y="5658747"/>
                  <a:ext cx="140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2" name="Pismo odręczne 241">
                  <a:extLst>
                    <a:ext uri="{FF2B5EF4-FFF2-40B4-BE49-F238E27FC236}">
                      <a16:creationId xmlns:a16="http://schemas.microsoft.com/office/drawing/2014/main" id="{697356A8-9F70-44C0-86CF-DBCDC3FEB7B8}"/>
                    </a:ext>
                  </a:extLst>
                </p14:cNvPr>
                <p14:cNvContentPartPr/>
                <p14:nvPr/>
              </p14:nvContentPartPr>
              <p14:xfrm>
                <a:off x="11021440" y="5661267"/>
                <a:ext cx="32400" cy="141840"/>
              </p14:xfrm>
            </p:contentPart>
          </mc:Choice>
          <mc:Fallback>
            <p:pic>
              <p:nvPicPr>
                <p:cNvPr id="242" name="Pismo odręczne 241">
                  <a:extLst>
                    <a:ext uri="{FF2B5EF4-FFF2-40B4-BE49-F238E27FC236}">
                      <a16:creationId xmlns:a16="http://schemas.microsoft.com/office/drawing/2014/main" id="{697356A8-9F70-44C0-86CF-DBCDC3FEB7B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017120" y="5656947"/>
                  <a:ext cx="41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3" name="Pismo odręczne 242">
                  <a:extLst>
                    <a:ext uri="{FF2B5EF4-FFF2-40B4-BE49-F238E27FC236}">
                      <a16:creationId xmlns:a16="http://schemas.microsoft.com/office/drawing/2014/main" id="{B8FBF94D-9DC1-48D5-B389-C82B910FB796}"/>
                    </a:ext>
                  </a:extLst>
                </p14:cNvPr>
                <p14:cNvContentPartPr/>
                <p14:nvPr/>
              </p14:nvContentPartPr>
              <p14:xfrm>
                <a:off x="11114680" y="5752707"/>
                <a:ext cx="83880" cy="58320"/>
              </p14:xfrm>
            </p:contentPart>
          </mc:Choice>
          <mc:Fallback>
            <p:pic>
              <p:nvPicPr>
                <p:cNvPr id="243" name="Pismo odręczne 242">
                  <a:extLst>
                    <a:ext uri="{FF2B5EF4-FFF2-40B4-BE49-F238E27FC236}">
                      <a16:creationId xmlns:a16="http://schemas.microsoft.com/office/drawing/2014/main" id="{B8FBF94D-9DC1-48D5-B389-C82B910FB79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110360" y="5748387"/>
                  <a:ext cx="92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4" name="Pismo odręczne 243">
                  <a:extLst>
                    <a:ext uri="{FF2B5EF4-FFF2-40B4-BE49-F238E27FC236}">
                      <a16:creationId xmlns:a16="http://schemas.microsoft.com/office/drawing/2014/main" id="{22A2A499-D556-4D5E-861B-11570768DC13}"/>
                    </a:ext>
                  </a:extLst>
                </p14:cNvPr>
                <p14:cNvContentPartPr/>
                <p14:nvPr/>
              </p14:nvContentPartPr>
              <p14:xfrm>
                <a:off x="11205400" y="5742267"/>
                <a:ext cx="119160" cy="214200"/>
              </p14:xfrm>
            </p:contentPart>
          </mc:Choice>
          <mc:Fallback>
            <p:pic>
              <p:nvPicPr>
                <p:cNvPr id="244" name="Pismo odręczne 243">
                  <a:extLst>
                    <a:ext uri="{FF2B5EF4-FFF2-40B4-BE49-F238E27FC236}">
                      <a16:creationId xmlns:a16="http://schemas.microsoft.com/office/drawing/2014/main" id="{22A2A499-D556-4D5E-861B-11570768DC1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201080" y="5737947"/>
                  <a:ext cx="12780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46" name="Pismo odręczne 245">
                <a:extLst>
                  <a:ext uri="{FF2B5EF4-FFF2-40B4-BE49-F238E27FC236}">
                    <a16:creationId xmlns:a16="http://schemas.microsoft.com/office/drawing/2014/main" id="{1D64C5AA-7E95-45E8-B02C-31D2DF33627E}"/>
                  </a:ext>
                </a:extLst>
              </p14:cNvPr>
              <p14:cNvContentPartPr/>
              <p14:nvPr/>
            </p14:nvContentPartPr>
            <p14:xfrm>
              <a:off x="9304240" y="6047187"/>
              <a:ext cx="17640" cy="13680"/>
            </p14:xfrm>
          </p:contentPart>
        </mc:Choice>
        <mc:Fallback>
          <p:pic>
            <p:nvPicPr>
              <p:cNvPr id="246" name="Pismo odręczne 245">
                <a:extLst>
                  <a:ext uri="{FF2B5EF4-FFF2-40B4-BE49-F238E27FC236}">
                    <a16:creationId xmlns:a16="http://schemas.microsoft.com/office/drawing/2014/main" id="{1D64C5AA-7E95-45E8-B02C-31D2DF33627E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9299920" y="6042867"/>
                <a:ext cx="2628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upa 257">
            <a:extLst>
              <a:ext uri="{FF2B5EF4-FFF2-40B4-BE49-F238E27FC236}">
                <a16:creationId xmlns:a16="http://schemas.microsoft.com/office/drawing/2014/main" id="{54D89C80-22C5-4755-8428-AA367806D321}"/>
              </a:ext>
            </a:extLst>
          </p:cNvPr>
          <p:cNvGrpSpPr/>
          <p:nvPr/>
        </p:nvGrpSpPr>
        <p:grpSpPr>
          <a:xfrm>
            <a:off x="9382360" y="6063387"/>
            <a:ext cx="965880" cy="302760"/>
            <a:chOff x="9382360" y="6063387"/>
            <a:chExt cx="96588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7" name="Pismo odręczne 246">
                  <a:extLst>
                    <a:ext uri="{FF2B5EF4-FFF2-40B4-BE49-F238E27FC236}">
                      <a16:creationId xmlns:a16="http://schemas.microsoft.com/office/drawing/2014/main" id="{593DD71D-0FA9-49F2-A627-08154D006673}"/>
                    </a:ext>
                  </a:extLst>
                </p14:cNvPr>
                <p14:cNvContentPartPr/>
                <p14:nvPr/>
              </p14:nvContentPartPr>
              <p14:xfrm>
                <a:off x="9382360" y="6075987"/>
                <a:ext cx="111600" cy="129600"/>
              </p14:xfrm>
            </p:contentPart>
          </mc:Choice>
          <mc:Fallback>
            <p:pic>
              <p:nvPicPr>
                <p:cNvPr id="247" name="Pismo odręczne 246">
                  <a:extLst>
                    <a:ext uri="{FF2B5EF4-FFF2-40B4-BE49-F238E27FC236}">
                      <a16:creationId xmlns:a16="http://schemas.microsoft.com/office/drawing/2014/main" id="{593DD71D-0FA9-49F2-A627-08154D00667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378040" y="6071667"/>
                  <a:ext cx="120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8" name="Pismo odręczne 247">
                  <a:extLst>
                    <a:ext uri="{FF2B5EF4-FFF2-40B4-BE49-F238E27FC236}">
                      <a16:creationId xmlns:a16="http://schemas.microsoft.com/office/drawing/2014/main" id="{A516CA8A-217B-4470-AF04-24E1E51B2F71}"/>
                    </a:ext>
                  </a:extLst>
                </p14:cNvPr>
                <p14:cNvContentPartPr/>
                <p14:nvPr/>
              </p14:nvContentPartPr>
              <p14:xfrm>
                <a:off x="9492160" y="6063387"/>
                <a:ext cx="162360" cy="242280"/>
              </p14:xfrm>
            </p:contentPart>
          </mc:Choice>
          <mc:Fallback>
            <p:pic>
              <p:nvPicPr>
                <p:cNvPr id="248" name="Pismo odręczne 247">
                  <a:extLst>
                    <a:ext uri="{FF2B5EF4-FFF2-40B4-BE49-F238E27FC236}">
                      <a16:creationId xmlns:a16="http://schemas.microsoft.com/office/drawing/2014/main" id="{A516CA8A-217B-4470-AF04-24E1E51B2F7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487840" y="6059067"/>
                  <a:ext cx="171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9" name="Pismo odręczne 248">
                  <a:extLst>
                    <a:ext uri="{FF2B5EF4-FFF2-40B4-BE49-F238E27FC236}">
                      <a16:creationId xmlns:a16="http://schemas.microsoft.com/office/drawing/2014/main" id="{970912E9-5E3F-4192-B302-FEB868372502}"/>
                    </a:ext>
                  </a:extLst>
                </p14:cNvPr>
                <p14:cNvContentPartPr/>
                <p14:nvPr/>
              </p14:nvContentPartPr>
              <p14:xfrm>
                <a:off x="9925240" y="6202347"/>
                <a:ext cx="119160" cy="90000"/>
              </p14:xfrm>
            </p:contentPart>
          </mc:Choice>
          <mc:Fallback>
            <p:pic>
              <p:nvPicPr>
                <p:cNvPr id="249" name="Pismo odręczne 248">
                  <a:extLst>
                    <a:ext uri="{FF2B5EF4-FFF2-40B4-BE49-F238E27FC236}">
                      <a16:creationId xmlns:a16="http://schemas.microsoft.com/office/drawing/2014/main" id="{970912E9-5E3F-4192-B302-FEB86837250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920920" y="6198027"/>
                  <a:ext cx="127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0" name="Pismo odręczne 249">
                  <a:extLst>
                    <a:ext uri="{FF2B5EF4-FFF2-40B4-BE49-F238E27FC236}">
                      <a16:creationId xmlns:a16="http://schemas.microsoft.com/office/drawing/2014/main" id="{E698F639-0E6F-4FA0-A741-6D82E991980E}"/>
                    </a:ext>
                  </a:extLst>
                </p14:cNvPr>
                <p14:cNvContentPartPr/>
                <p14:nvPr/>
              </p14:nvContentPartPr>
              <p14:xfrm>
                <a:off x="10076080" y="6228987"/>
                <a:ext cx="88200" cy="77400"/>
              </p14:xfrm>
            </p:contentPart>
          </mc:Choice>
          <mc:Fallback>
            <p:pic>
              <p:nvPicPr>
                <p:cNvPr id="250" name="Pismo odręczne 249">
                  <a:extLst>
                    <a:ext uri="{FF2B5EF4-FFF2-40B4-BE49-F238E27FC236}">
                      <a16:creationId xmlns:a16="http://schemas.microsoft.com/office/drawing/2014/main" id="{E698F639-0E6F-4FA0-A741-6D82E991980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071760" y="6224667"/>
                  <a:ext cx="96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1" name="Pismo odręczne 250">
                  <a:extLst>
                    <a:ext uri="{FF2B5EF4-FFF2-40B4-BE49-F238E27FC236}">
                      <a16:creationId xmlns:a16="http://schemas.microsoft.com/office/drawing/2014/main" id="{4DD3B12C-829F-427A-89B0-DBD941A2FEBC}"/>
                    </a:ext>
                  </a:extLst>
                </p14:cNvPr>
                <p14:cNvContentPartPr/>
                <p14:nvPr/>
              </p14:nvContentPartPr>
              <p14:xfrm>
                <a:off x="10160680" y="6078867"/>
                <a:ext cx="187560" cy="182160"/>
              </p14:xfrm>
            </p:contentPart>
          </mc:Choice>
          <mc:Fallback>
            <p:pic>
              <p:nvPicPr>
                <p:cNvPr id="251" name="Pismo odręczne 250">
                  <a:extLst>
                    <a:ext uri="{FF2B5EF4-FFF2-40B4-BE49-F238E27FC236}">
                      <a16:creationId xmlns:a16="http://schemas.microsoft.com/office/drawing/2014/main" id="{4DD3B12C-829F-427A-89B0-DBD941A2FEB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156360" y="6074547"/>
                  <a:ext cx="196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2" name="Pismo odręczne 251">
                  <a:extLst>
                    <a:ext uri="{FF2B5EF4-FFF2-40B4-BE49-F238E27FC236}">
                      <a16:creationId xmlns:a16="http://schemas.microsoft.com/office/drawing/2014/main" id="{A8149834-0E67-40F6-BA18-FE9ADDEEFA57}"/>
                    </a:ext>
                  </a:extLst>
                </p14:cNvPr>
                <p14:cNvContentPartPr/>
                <p14:nvPr/>
              </p14:nvContentPartPr>
              <p14:xfrm>
                <a:off x="9768280" y="6294507"/>
                <a:ext cx="33480" cy="71640"/>
              </p14:xfrm>
            </p:contentPart>
          </mc:Choice>
          <mc:Fallback>
            <p:pic>
              <p:nvPicPr>
                <p:cNvPr id="252" name="Pismo odręczne 251">
                  <a:extLst>
                    <a:ext uri="{FF2B5EF4-FFF2-40B4-BE49-F238E27FC236}">
                      <a16:creationId xmlns:a16="http://schemas.microsoft.com/office/drawing/2014/main" id="{A8149834-0E67-40F6-BA18-FE9ADDEEFA5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763960" y="6290187"/>
                  <a:ext cx="4212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upa 256">
            <a:extLst>
              <a:ext uri="{FF2B5EF4-FFF2-40B4-BE49-F238E27FC236}">
                <a16:creationId xmlns:a16="http://schemas.microsoft.com/office/drawing/2014/main" id="{394A7C57-80C4-484E-8042-DB82AFB820D6}"/>
              </a:ext>
            </a:extLst>
          </p:cNvPr>
          <p:cNvGrpSpPr/>
          <p:nvPr/>
        </p:nvGrpSpPr>
        <p:grpSpPr>
          <a:xfrm>
            <a:off x="10577920" y="6061587"/>
            <a:ext cx="477000" cy="241920"/>
            <a:chOff x="10577920" y="6061587"/>
            <a:chExt cx="47700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3" name="Pismo odręczne 252">
                  <a:extLst>
                    <a:ext uri="{FF2B5EF4-FFF2-40B4-BE49-F238E27FC236}">
                      <a16:creationId xmlns:a16="http://schemas.microsoft.com/office/drawing/2014/main" id="{5518004B-1C81-48A2-8505-73BDB5F40B00}"/>
                    </a:ext>
                  </a:extLst>
                </p14:cNvPr>
                <p14:cNvContentPartPr/>
                <p14:nvPr/>
              </p14:nvContentPartPr>
              <p14:xfrm>
                <a:off x="10577920" y="6063027"/>
                <a:ext cx="111600" cy="155520"/>
              </p14:xfrm>
            </p:contentPart>
          </mc:Choice>
          <mc:Fallback>
            <p:pic>
              <p:nvPicPr>
                <p:cNvPr id="253" name="Pismo odręczne 252">
                  <a:extLst>
                    <a:ext uri="{FF2B5EF4-FFF2-40B4-BE49-F238E27FC236}">
                      <a16:creationId xmlns:a16="http://schemas.microsoft.com/office/drawing/2014/main" id="{5518004B-1C81-48A2-8505-73BDB5F40B0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573600" y="6058707"/>
                  <a:ext cx="120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4" name="Pismo odręczne 253">
                  <a:extLst>
                    <a:ext uri="{FF2B5EF4-FFF2-40B4-BE49-F238E27FC236}">
                      <a16:creationId xmlns:a16="http://schemas.microsoft.com/office/drawing/2014/main" id="{BDA2EB72-E9AB-4FEC-B141-7A550DC21FCC}"/>
                    </a:ext>
                  </a:extLst>
                </p14:cNvPr>
                <p14:cNvContentPartPr/>
                <p14:nvPr/>
              </p14:nvContentPartPr>
              <p14:xfrm>
                <a:off x="10688800" y="6170307"/>
                <a:ext cx="9000" cy="114840"/>
              </p14:xfrm>
            </p:contentPart>
          </mc:Choice>
          <mc:Fallback>
            <p:pic>
              <p:nvPicPr>
                <p:cNvPr id="254" name="Pismo odręczne 253">
                  <a:extLst>
                    <a:ext uri="{FF2B5EF4-FFF2-40B4-BE49-F238E27FC236}">
                      <a16:creationId xmlns:a16="http://schemas.microsoft.com/office/drawing/2014/main" id="{BDA2EB72-E9AB-4FEC-B141-7A550DC21FC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684480" y="6165987"/>
                  <a:ext cx="17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5" name="Pismo odręczne 254">
                  <a:extLst>
                    <a:ext uri="{FF2B5EF4-FFF2-40B4-BE49-F238E27FC236}">
                      <a16:creationId xmlns:a16="http://schemas.microsoft.com/office/drawing/2014/main" id="{77F2089D-724A-479D-A3CF-50F7768668E4}"/>
                    </a:ext>
                  </a:extLst>
                </p14:cNvPr>
                <p14:cNvContentPartPr/>
                <p14:nvPr/>
              </p14:nvContentPartPr>
              <p14:xfrm>
                <a:off x="10773400" y="6124227"/>
                <a:ext cx="149760" cy="179280"/>
              </p14:xfrm>
            </p:contentPart>
          </mc:Choice>
          <mc:Fallback>
            <p:pic>
              <p:nvPicPr>
                <p:cNvPr id="255" name="Pismo odręczne 254">
                  <a:extLst>
                    <a:ext uri="{FF2B5EF4-FFF2-40B4-BE49-F238E27FC236}">
                      <a16:creationId xmlns:a16="http://schemas.microsoft.com/office/drawing/2014/main" id="{77F2089D-724A-479D-A3CF-50F7768668E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769080" y="6119907"/>
                  <a:ext cx="158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6" name="Pismo odręczne 255">
                  <a:extLst>
                    <a:ext uri="{FF2B5EF4-FFF2-40B4-BE49-F238E27FC236}">
                      <a16:creationId xmlns:a16="http://schemas.microsoft.com/office/drawing/2014/main" id="{B82257D9-5C21-49C2-B738-3ABA69E3682D}"/>
                    </a:ext>
                  </a:extLst>
                </p14:cNvPr>
                <p14:cNvContentPartPr/>
                <p14:nvPr/>
              </p14:nvContentPartPr>
              <p14:xfrm>
                <a:off x="10816240" y="6061587"/>
                <a:ext cx="238680" cy="68760"/>
              </p14:xfrm>
            </p:contentPart>
          </mc:Choice>
          <mc:Fallback>
            <p:pic>
              <p:nvPicPr>
                <p:cNvPr id="256" name="Pismo odręczne 255">
                  <a:extLst>
                    <a:ext uri="{FF2B5EF4-FFF2-40B4-BE49-F238E27FC236}">
                      <a16:creationId xmlns:a16="http://schemas.microsoft.com/office/drawing/2014/main" id="{B82257D9-5C21-49C2-B738-3ABA69E3682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811920" y="6057267"/>
                  <a:ext cx="2473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a 259">
            <a:extLst>
              <a:ext uri="{FF2B5EF4-FFF2-40B4-BE49-F238E27FC236}">
                <a16:creationId xmlns:a16="http://schemas.microsoft.com/office/drawing/2014/main" id="{C2266B95-61AC-4334-B7E2-567269CB10AF}"/>
              </a:ext>
            </a:extLst>
          </p:cNvPr>
          <p:cNvGrpSpPr/>
          <p:nvPr/>
        </p:nvGrpSpPr>
        <p:grpSpPr>
          <a:xfrm>
            <a:off x="956200" y="3264387"/>
            <a:ext cx="10618560" cy="579960"/>
            <a:chOff x="956200" y="3264387"/>
            <a:chExt cx="10618560" cy="57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59" name="Pismo odręczne 158">
                  <a:extLst>
                    <a:ext uri="{FF2B5EF4-FFF2-40B4-BE49-F238E27FC236}">
                      <a16:creationId xmlns:a16="http://schemas.microsoft.com/office/drawing/2014/main" id="{D638360B-AD46-4376-A4C1-740F63DD4E57}"/>
                    </a:ext>
                  </a:extLst>
                </p14:cNvPr>
                <p14:cNvContentPartPr/>
                <p14:nvPr/>
              </p14:nvContentPartPr>
              <p14:xfrm>
                <a:off x="11512480" y="3264387"/>
                <a:ext cx="20520" cy="50040"/>
              </p14:xfrm>
            </p:contentPart>
          </mc:Choice>
          <mc:Fallback>
            <p:pic>
              <p:nvPicPr>
                <p:cNvPr id="159" name="Pismo odręczne 158">
                  <a:extLst>
                    <a:ext uri="{FF2B5EF4-FFF2-40B4-BE49-F238E27FC236}">
                      <a16:creationId xmlns:a16="http://schemas.microsoft.com/office/drawing/2014/main" id="{D638360B-AD46-4376-A4C1-740F63DD4E5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508160" y="3260067"/>
                  <a:ext cx="29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60" name="Pismo odręczne 159">
                  <a:extLst>
                    <a:ext uri="{FF2B5EF4-FFF2-40B4-BE49-F238E27FC236}">
                      <a16:creationId xmlns:a16="http://schemas.microsoft.com/office/drawing/2014/main" id="{1B127D99-E9B1-4D2A-90E6-FED61D44BD99}"/>
                    </a:ext>
                  </a:extLst>
                </p14:cNvPr>
                <p14:cNvContentPartPr/>
                <p14:nvPr/>
              </p14:nvContentPartPr>
              <p14:xfrm>
                <a:off x="11532640" y="3264747"/>
                <a:ext cx="42120" cy="78480"/>
              </p14:xfrm>
            </p:contentPart>
          </mc:Choice>
          <mc:Fallback>
            <p:pic>
              <p:nvPicPr>
                <p:cNvPr id="160" name="Pismo odręczne 159">
                  <a:extLst>
                    <a:ext uri="{FF2B5EF4-FFF2-40B4-BE49-F238E27FC236}">
                      <a16:creationId xmlns:a16="http://schemas.microsoft.com/office/drawing/2014/main" id="{1B127D99-E9B1-4D2A-90E6-FED61D44BD9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528320" y="3260427"/>
                  <a:ext cx="50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48" name="Pismo odręczne 147">
                  <a:extLst>
                    <a:ext uri="{FF2B5EF4-FFF2-40B4-BE49-F238E27FC236}">
                      <a16:creationId xmlns:a16="http://schemas.microsoft.com/office/drawing/2014/main" id="{1E30482C-B7CC-46AB-A2D6-FAE6435F2EB0}"/>
                    </a:ext>
                  </a:extLst>
                </p14:cNvPr>
                <p14:cNvContentPartPr/>
                <p14:nvPr/>
              </p14:nvContentPartPr>
              <p14:xfrm>
                <a:off x="10288120" y="3348627"/>
                <a:ext cx="41040" cy="181440"/>
              </p14:xfrm>
            </p:contentPart>
          </mc:Choice>
          <mc:Fallback>
            <p:pic>
              <p:nvPicPr>
                <p:cNvPr id="148" name="Pismo odręczne 147">
                  <a:extLst>
                    <a:ext uri="{FF2B5EF4-FFF2-40B4-BE49-F238E27FC236}">
                      <a16:creationId xmlns:a16="http://schemas.microsoft.com/office/drawing/2014/main" id="{1E30482C-B7CC-46AB-A2D6-FAE6435F2EB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283800" y="3344307"/>
                  <a:ext cx="49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49" name="Pismo odręczne 148">
                  <a:extLst>
                    <a:ext uri="{FF2B5EF4-FFF2-40B4-BE49-F238E27FC236}">
                      <a16:creationId xmlns:a16="http://schemas.microsoft.com/office/drawing/2014/main" id="{F866EA35-F1F1-4F35-BE1C-7611CB265BFB}"/>
                    </a:ext>
                  </a:extLst>
                </p14:cNvPr>
                <p14:cNvContentPartPr/>
                <p14:nvPr/>
              </p14:nvContentPartPr>
              <p14:xfrm>
                <a:off x="10325560" y="3437187"/>
                <a:ext cx="93240" cy="21600"/>
              </p14:xfrm>
            </p:contentPart>
          </mc:Choice>
          <mc:Fallback>
            <p:pic>
              <p:nvPicPr>
                <p:cNvPr id="149" name="Pismo odręczne 148">
                  <a:extLst>
                    <a:ext uri="{FF2B5EF4-FFF2-40B4-BE49-F238E27FC236}">
                      <a16:creationId xmlns:a16="http://schemas.microsoft.com/office/drawing/2014/main" id="{F866EA35-F1F1-4F35-BE1C-7611CB265BF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321240" y="3432867"/>
                  <a:ext cx="101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50" name="Pismo odręczne 149">
                  <a:extLst>
                    <a:ext uri="{FF2B5EF4-FFF2-40B4-BE49-F238E27FC236}">
                      <a16:creationId xmlns:a16="http://schemas.microsoft.com/office/drawing/2014/main" id="{E1975A23-2AFF-4B01-8F47-62A53ADD5803}"/>
                    </a:ext>
                  </a:extLst>
                </p14:cNvPr>
                <p14:cNvContentPartPr/>
                <p14:nvPr/>
              </p14:nvContentPartPr>
              <p14:xfrm>
                <a:off x="10429960" y="3334227"/>
                <a:ext cx="33480" cy="197640"/>
              </p14:xfrm>
            </p:contentPart>
          </mc:Choice>
          <mc:Fallback>
            <p:pic>
              <p:nvPicPr>
                <p:cNvPr id="150" name="Pismo odręczne 149">
                  <a:extLst>
                    <a:ext uri="{FF2B5EF4-FFF2-40B4-BE49-F238E27FC236}">
                      <a16:creationId xmlns:a16="http://schemas.microsoft.com/office/drawing/2014/main" id="{E1975A23-2AFF-4B01-8F47-62A53ADD580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425640" y="3329907"/>
                  <a:ext cx="42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51" name="Pismo odręczne 150">
                  <a:extLst>
                    <a:ext uri="{FF2B5EF4-FFF2-40B4-BE49-F238E27FC236}">
                      <a16:creationId xmlns:a16="http://schemas.microsoft.com/office/drawing/2014/main" id="{F8C4AC2C-CCBB-46A4-B075-DEA9CAD1C6E0}"/>
                    </a:ext>
                  </a:extLst>
                </p14:cNvPr>
                <p14:cNvContentPartPr/>
                <p14:nvPr/>
              </p14:nvContentPartPr>
              <p14:xfrm>
                <a:off x="10530400" y="3414147"/>
                <a:ext cx="109800" cy="108000"/>
              </p14:xfrm>
            </p:contentPart>
          </mc:Choice>
          <mc:Fallback>
            <p:pic>
              <p:nvPicPr>
                <p:cNvPr id="151" name="Pismo odręczne 150">
                  <a:extLst>
                    <a:ext uri="{FF2B5EF4-FFF2-40B4-BE49-F238E27FC236}">
                      <a16:creationId xmlns:a16="http://schemas.microsoft.com/office/drawing/2014/main" id="{F8C4AC2C-CCBB-46A4-B075-DEA9CAD1C6E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526080" y="3409827"/>
                  <a:ext cx="118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52" name="Pismo odręczne 151">
                  <a:extLst>
                    <a:ext uri="{FF2B5EF4-FFF2-40B4-BE49-F238E27FC236}">
                      <a16:creationId xmlns:a16="http://schemas.microsoft.com/office/drawing/2014/main" id="{0FD031AF-7A23-451A-A955-2058DCAB3AED}"/>
                    </a:ext>
                  </a:extLst>
                </p14:cNvPr>
                <p14:cNvContentPartPr/>
                <p14:nvPr/>
              </p14:nvContentPartPr>
              <p14:xfrm>
                <a:off x="10677280" y="3440067"/>
                <a:ext cx="69840" cy="46800"/>
              </p14:xfrm>
            </p:contentPart>
          </mc:Choice>
          <mc:Fallback>
            <p:pic>
              <p:nvPicPr>
                <p:cNvPr id="152" name="Pismo odręczne 151">
                  <a:extLst>
                    <a:ext uri="{FF2B5EF4-FFF2-40B4-BE49-F238E27FC236}">
                      <a16:creationId xmlns:a16="http://schemas.microsoft.com/office/drawing/2014/main" id="{0FD031AF-7A23-451A-A955-2058DCAB3AE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672960" y="3435747"/>
                  <a:ext cx="78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53" name="Pismo odręczne 152">
                  <a:extLst>
                    <a:ext uri="{FF2B5EF4-FFF2-40B4-BE49-F238E27FC236}">
                      <a16:creationId xmlns:a16="http://schemas.microsoft.com/office/drawing/2014/main" id="{5A5F4DCE-6CDD-42D6-ACB0-F5A675A079AD}"/>
                    </a:ext>
                  </a:extLst>
                </p14:cNvPr>
                <p14:cNvContentPartPr/>
                <p14:nvPr/>
              </p14:nvContentPartPr>
              <p14:xfrm>
                <a:off x="10796080" y="3354387"/>
                <a:ext cx="103320" cy="167040"/>
              </p14:xfrm>
            </p:contentPart>
          </mc:Choice>
          <mc:Fallback>
            <p:pic>
              <p:nvPicPr>
                <p:cNvPr id="153" name="Pismo odręczne 152">
                  <a:extLst>
                    <a:ext uri="{FF2B5EF4-FFF2-40B4-BE49-F238E27FC236}">
                      <a16:creationId xmlns:a16="http://schemas.microsoft.com/office/drawing/2014/main" id="{5A5F4DCE-6CDD-42D6-ACB0-F5A675A079A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791760" y="3350067"/>
                  <a:ext cx="111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54" name="Pismo odręczne 153">
                  <a:extLst>
                    <a:ext uri="{FF2B5EF4-FFF2-40B4-BE49-F238E27FC236}">
                      <a16:creationId xmlns:a16="http://schemas.microsoft.com/office/drawing/2014/main" id="{E83A7DB7-83BC-4B85-B634-186801415DD7}"/>
                    </a:ext>
                  </a:extLst>
                </p14:cNvPr>
                <p14:cNvContentPartPr/>
                <p14:nvPr/>
              </p14:nvContentPartPr>
              <p14:xfrm>
                <a:off x="10940080" y="3432147"/>
                <a:ext cx="81720" cy="110880"/>
              </p14:xfrm>
            </p:contentPart>
          </mc:Choice>
          <mc:Fallback>
            <p:pic>
              <p:nvPicPr>
                <p:cNvPr id="154" name="Pismo odręczne 153">
                  <a:extLst>
                    <a:ext uri="{FF2B5EF4-FFF2-40B4-BE49-F238E27FC236}">
                      <a16:creationId xmlns:a16="http://schemas.microsoft.com/office/drawing/2014/main" id="{E83A7DB7-83BC-4B85-B634-186801415DD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935760" y="3427827"/>
                  <a:ext cx="90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55" name="Pismo odręczne 154">
                  <a:extLst>
                    <a:ext uri="{FF2B5EF4-FFF2-40B4-BE49-F238E27FC236}">
                      <a16:creationId xmlns:a16="http://schemas.microsoft.com/office/drawing/2014/main" id="{87C23911-D263-4E02-82EC-E21EB1475D14}"/>
                    </a:ext>
                  </a:extLst>
                </p14:cNvPr>
                <p14:cNvContentPartPr/>
                <p14:nvPr/>
              </p14:nvContentPartPr>
              <p14:xfrm>
                <a:off x="11044120" y="3451587"/>
                <a:ext cx="111600" cy="90720"/>
              </p14:xfrm>
            </p:contentPart>
          </mc:Choice>
          <mc:Fallback>
            <p:pic>
              <p:nvPicPr>
                <p:cNvPr id="155" name="Pismo odręczne 154">
                  <a:extLst>
                    <a:ext uri="{FF2B5EF4-FFF2-40B4-BE49-F238E27FC236}">
                      <a16:creationId xmlns:a16="http://schemas.microsoft.com/office/drawing/2014/main" id="{87C23911-D263-4E02-82EC-E21EB1475D1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039800" y="3447267"/>
                  <a:ext cx="120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56" name="Pismo odręczne 155">
                  <a:extLst>
                    <a:ext uri="{FF2B5EF4-FFF2-40B4-BE49-F238E27FC236}">
                      <a16:creationId xmlns:a16="http://schemas.microsoft.com/office/drawing/2014/main" id="{C04CF3A5-1AB0-42DE-9691-7A8F2F067DC2}"/>
                    </a:ext>
                  </a:extLst>
                </p14:cNvPr>
                <p14:cNvContentPartPr/>
                <p14:nvPr/>
              </p14:nvContentPartPr>
              <p14:xfrm>
                <a:off x="11192800" y="3432867"/>
                <a:ext cx="123480" cy="57240"/>
              </p14:xfrm>
            </p:contentPart>
          </mc:Choice>
          <mc:Fallback>
            <p:pic>
              <p:nvPicPr>
                <p:cNvPr id="156" name="Pismo odręczne 155">
                  <a:extLst>
                    <a:ext uri="{FF2B5EF4-FFF2-40B4-BE49-F238E27FC236}">
                      <a16:creationId xmlns:a16="http://schemas.microsoft.com/office/drawing/2014/main" id="{C04CF3A5-1AB0-42DE-9691-7A8F2F067DC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188480" y="3428547"/>
                  <a:ext cx="132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43" name="Pismo odręczne 142">
                  <a:extLst>
                    <a:ext uri="{FF2B5EF4-FFF2-40B4-BE49-F238E27FC236}">
                      <a16:creationId xmlns:a16="http://schemas.microsoft.com/office/drawing/2014/main" id="{DAA95F74-84D8-48DE-8671-C324DDBD5723}"/>
                    </a:ext>
                  </a:extLst>
                </p14:cNvPr>
                <p14:cNvContentPartPr/>
                <p14:nvPr/>
              </p14:nvContentPartPr>
              <p14:xfrm>
                <a:off x="9475600" y="3378507"/>
                <a:ext cx="140760" cy="173520"/>
              </p14:xfrm>
            </p:contentPart>
          </mc:Choice>
          <mc:Fallback>
            <p:pic>
              <p:nvPicPr>
                <p:cNvPr id="143" name="Pismo odręczne 142">
                  <a:extLst>
                    <a:ext uri="{FF2B5EF4-FFF2-40B4-BE49-F238E27FC236}">
                      <a16:creationId xmlns:a16="http://schemas.microsoft.com/office/drawing/2014/main" id="{DAA95F74-84D8-48DE-8671-C324DDBD572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471280" y="3374187"/>
                  <a:ext cx="149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44" name="Pismo odręczne 143">
                  <a:extLst>
                    <a:ext uri="{FF2B5EF4-FFF2-40B4-BE49-F238E27FC236}">
                      <a16:creationId xmlns:a16="http://schemas.microsoft.com/office/drawing/2014/main" id="{2EC1CA34-54C8-4CBB-B920-2BBE5DE943BE}"/>
                    </a:ext>
                  </a:extLst>
                </p14:cNvPr>
                <p14:cNvContentPartPr/>
                <p14:nvPr/>
              </p14:nvContentPartPr>
              <p14:xfrm>
                <a:off x="9625000" y="3448707"/>
                <a:ext cx="143640" cy="118800"/>
              </p14:xfrm>
            </p:contentPart>
          </mc:Choice>
          <mc:Fallback>
            <p:pic>
              <p:nvPicPr>
                <p:cNvPr id="144" name="Pismo odręczne 143">
                  <a:extLst>
                    <a:ext uri="{FF2B5EF4-FFF2-40B4-BE49-F238E27FC236}">
                      <a16:creationId xmlns:a16="http://schemas.microsoft.com/office/drawing/2014/main" id="{2EC1CA34-54C8-4CBB-B920-2BBE5DE943B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620680" y="3444387"/>
                  <a:ext cx="152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45" name="Pismo odręczne 144">
                  <a:extLst>
                    <a:ext uri="{FF2B5EF4-FFF2-40B4-BE49-F238E27FC236}">
                      <a16:creationId xmlns:a16="http://schemas.microsoft.com/office/drawing/2014/main" id="{F3615525-0FF9-4621-88E3-BD5496F9A20F}"/>
                    </a:ext>
                  </a:extLst>
                </p14:cNvPr>
                <p14:cNvContentPartPr/>
                <p14:nvPr/>
              </p14:nvContentPartPr>
              <p14:xfrm>
                <a:off x="9812200" y="3373827"/>
                <a:ext cx="117360" cy="285840"/>
              </p14:xfrm>
            </p:contentPart>
          </mc:Choice>
          <mc:Fallback>
            <p:pic>
              <p:nvPicPr>
                <p:cNvPr id="145" name="Pismo odręczne 144">
                  <a:extLst>
                    <a:ext uri="{FF2B5EF4-FFF2-40B4-BE49-F238E27FC236}">
                      <a16:creationId xmlns:a16="http://schemas.microsoft.com/office/drawing/2014/main" id="{F3615525-0FF9-4621-88E3-BD5496F9A20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807880" y="3369507"/>
                  <a:ext cx="126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46" name="Pismo odręczne 145">
                  <a:extLst>
                    <a:ext uri="{FF2B5EF4-FFF2-40B4-BE49-F238E27FC236}">
                      <a16:creationId xmlns:a16="http://schemas.microsoft.com/office/drawing/2014/main" id="{1D3A28AE-1EA8-45E8-84BE-CB78A5BCA2C8}"/>
                    </a:ext>
                  </a:extLst>
                </p14:cNvPr>
                <p14:cNvContentPartPr/>
                <p14:nvPr/>
              </p14:nvContentPartPr>
              <p14:xfrm>
                <a:off x="9815440" y="3490107"/>
                <a:ext cx="163800" cy="13320"/>
              </p14:xfrm>
            </p:contentPart>
          </mc:Choice>
          <mc:Fallback>
            <p:pic>
              <p:nvPicPr>
                <p:cNvPr id="146" name="Pismo odręczne 145">
                  <a:extLst>
                    <a:ext uri="{FF2B5EF4-FFF2-40B4-BE49-F238E27FC236}">
                      <a16:creationId xmlns:a16="http://schemas.microsoft.com/office/drawing/2014/main" id="{1D3A28AE-1EA8-45E8-84BE-CB78A5BCA2C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811120" y="3485787"/>
                  <a:ext cx="172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47" name="Pismo odręczne 146">
                  <a:extLst>
                    <a:ext uri="{FF2B5EF4-FFF2-40B4-BE49-F238E27FC236}">
                      <a16:creationId xmlns:a16="http://schemas.microsoft.com/office/drawing/2014/main" id="{849FF00E-89A7-4592-A481-6866D78091F1}"/>
                    </a:ext>
                  </a:extLst>
                </p14:cNvPr>
                <p14:cNvContentPartPr/>
                <p14:nvPr/>
              </p14:nvContentPartPr>
              <p14:xfrm>
                <a:off x="9954400" y="3458067"/>
                <a:ext cx="151200" cy="99720"/>
              </p14:xfrm>
            </p:contentPart>
          </mc:Choice>
          <mc:Fallback>
            <p:pic>
              <p:nvPicPr>
                <p:cNvPr id="147" name="Pismo odręczne 146">
                  <a:extLst>
                    <a:ext uri="{FF2B5EF4-FFF2-40B4-BE49-F238E27FC236}">
                      <a16:creationId xmlns:a16="http://schemas.microsoft.com/office/drawing/2014/main" id="{849FF00E-89A7-4592-A481-6866D78091F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950080" y="3453747"/>
                  <a:ext cx="159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57" name="Pismo odręczne 156">
                  <a:extLst>
                    <a:ext uri="{FF2B5EF4-FFF2-40B4-BE49-F238E27FC236}">
                      <a16:creationId xmlns:a16="http://schemas.microsoft.com/office/drawing/2014/main" id="{3FCDCD42-AE8D-41BA-B683-152F3D85646A}"/>
                    </a:ext>
                  </a:extLst>
                </p14:cNvPr>
                <p14:cNvContentPartPr/>
                <p14:nvPr/>
              </p14:nvContentPartPr>
              <p14:xfrm>
                <a:off x="9376600" y="3544107"/>
                <a:ext cx="27360" cy="90000"/>
              </p14:xfrm>
            </p:contentPart>
          </mc:Choice>
          <mc:Fallback>
            <p:pic>
              <p:nvPicPr>
                <p:cNvPr id="157" name="Pismo odręczne 156">
                  <a:extLst>
                    <a:ext uri="{FF2B5EF4-FFF2-40B4-BE49-F238E27FC236}">
                      <a16:creationId xmlns:a16="http://schemas.microsoft.com/office/drawing/2014/main" id="{3FCDCD42-AE8D-41BA-B683-152F3D85646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372280" y="3539787"/>
                  <a:ext cx="36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58" name="Pismo odręczne 157">
                  <a:extLst>
                    <a:ext uri="{FF2B5EF4-FFF2-40B4-BE49-F238E27FC236}">
                      <a16:creationId xmlns:a16="http://schemas.microsoft.com/office/drawing/2014/main" id="{83683178-62E2-4B3E-8D3F-35C8FE35C955}"/>
                    </a:ext>
                  </a:extLst>
                </p14:cNvPr>
                <p14:cNvContentPartPr/>
                <p14:nvPr/>
              </p14:nvContentPartPr>
              <p14:xfrm>
                <a:off x="9501880" y="3578667"/>
                <a:ext cx="11160" cy="63720"/>
              </p14:xfrm>
            </p:contentPart>
          </mc:Choice>
          <mc:Fallback>
            <p:pic>
              <p:nvPicPr>
                <p:cNvPr id="158" name="Pismo odręczne 157">
                  <a:extLst>
                    <a:ext uri="{FF2B5EF4-FFF2-40B4-BE49-F238E27FC236}">
                      <a16:creationId xmlns:a16="http://schemas.microsoft.com/office/drawing/2014/main" id="{83683178-62E2-4B3E-8D3F-35C8FE35C95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497560" y="3574347"/>
                  <a:ext cx="19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64" name="Pismo odręczne 163">
                  <a:extLst>
                    <a:ext uri="{FF2B5EF4-FFF2-40B4-BE49-F238E27FC236}">
                      <a16:creationId xmlns:a16="http://schemas.microsoft.com/office/drawing/2014/main" id="{A2340940-DB65-4F8B-B651-B0129EFAF54D}"/>
                    </a:ext>
                  </a:extLst>
                </p14:cNvPr>
                <p14:cNvContentPartPr/>
                <p14:nvPr/>
              </p14:nvContentPartPr>
              <p14:xfrm>
                <a:off x="10074280" y="3667947"/>
                <a:ext cx="172440" cy="140760"/>
              </p14:xfrm>
            </p:contentPart>
          </mc:Choice>
          <mc:Fallback>
            <p:pic>
              <p:nvPicPr>
                <p:cNvPr id="164" name="Pismo odręczne 163">
                  <a:extLst>
                    <a:ext uri="{FF2B5EF4-FFF2-40B4-BE49-F238E27FC236}">
                      <a16:creationId xmlns:a16="http://schemas.microsoft.com/office/drawing/2014/main" id="{A2340940-DB65-4F8B-B651-B0129EFAF54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069600" y="3663627"/>
                  <a:ext cx="181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66" name="Pismo odręczne 165">
                  <a:extLst>
                    <a:ext uri="{FF2B5EF4-FFF2-40B4-BE49-F238E27FC236}">
                      <a16:creationId xmlns:a16="http://schemas.microsoft.com/office/drawing/2014/main" id="{97408A22-0592-45AE-96A2-7CE92B31CB24}"/>
                    </a:ext>
                  </a:extLst>
                </p14:cNvPr>
                <p14:cNvContentPartPr/>
                <p14:nvPr/>
              </p14:nvContentPartPr>
              <p14:xfrm>
                <a:off x="10246000" y="3742107"/>
                <a:ext cx="98280" cy="102240"/>
              </p14:xfrm>
            </p:contentPart>
          </mc:Choice>
          <mc:Fallback>
            <p:pic>
              <p:nvPicPr>
                <p:cNvPr id="166" name="Pismo odręczne 165">
                  <a:extLst>
                    <a:ext uri="{FF2B5EF4-FFF2-40B4-BE49-F238E27FC236}">
                      <a16:creationId xmlns:a16="http://schemas.microsoft.com/office/drawing/2014/main" id="{97408A22-0592-45AE-96A2-7CE92B31CB2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241680" y="3737787"/>
                  <a:ext cx="106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67" name="Pismo odręczne 166">
                  <a:extLst>
                    <a:ext uri="{FF2B5EF4-FFF2-40B4-BE49-F238E27FC236}">
                      <a16:creationId xmlns:a16="http://schemas.microsoft.com/office/drawing/2014/main" id="{B76D0C86-D752-47F5-BF70-9ED87466A50C}"/>
                    </a:ext>
                  </a:extLst>
                </p14:cNvPr>
                <p14:cNvContentPartPr/>
                <p14:nvPr/>
              </p14:nvContentPartPr>
              <p14:xfrm>
                <a:off x="10388200" y="3698907"/>
                <a:ext cx="81720" cy="128880"/>
              </p14:xfrm>
            </p:contentPart>
          </mc:Choice>
          <mc:Fallback>
            <p:pic>
              <p:nvPicPr>
                <p:cNvPr id="167" name="Pismo odręczne 166">
                  <a:extLst>
                    <a:ext uri="{FF2B5EF4-FFF2-40B4-BE49-F238E27FC236}">
                      <a16:creationId xmlns:a16="http://schemas.microsoft.com/office/drawing/2014/main" id="{B76D0C86-D752-47F5-BF70-9ED87466A50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383880" y="3694587"/>
                  <a:ext cx="90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68" name="Pismo odręczne 167">
                  <a:extLst>
                    <a:ext uri="{FF2B5EF4-FFF2-40B4-BE49-F238E27FC236}">
                      <a16:creationId xmlns:a16="http://schemas.microsoft.com/office/drawing/2014/main" id="{52957A11-CB32-406A-AD3B-FCF44DC43266}"/>
                    </a:ext>
                  </a:extLst>
                </p14:cNvPr>
                <p14:cNvContentPartPr/>
                <p14:nvPr/>
              </p14:nvContentPartPr>
              <p14:xfrm>
                <a:off x="10506640" y="3684507"/>
                <a:ext cx="118800" cy="147600"/>
              </p14:xfrm>
            </p:contentPart>
          </mc:Choice>
          <mc:Fallback>
            <p:pic>
              <p:nvPicPr>
                <p:cNvPr id="168" name="Pismo odręczne 167">
                  <a:extLst>
                    <a:ext uri="{FF2B5EF4-FFF2-40B4-BE49-F238E27FC236}">
                      <a16:creationId xmlns:a16="http://schemas.microsoft.com/office/drawing/2014/main" id="{52957A11-CB32-406A-AD3B-FCF44DC4326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502320" y="3680187"/>
                  <a:ext cx="127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70" name="Pismo odręczne 169">
                  <a:extLst>
                    <a:ext uri="{FF2B5EF4-FFF2-40B4-BE49-F238E27FC236}">
                      <a16:creationId xmlns:a16="http://schemas.microsoft.com/office/drawing/2014/main" id="{E90A3473-3CAA-477F-9CBF-E14BAD5D994F}"/>
                    </a:ext>
                  </a:extLst>
                </p14:cNvPr>
                <p14:cNvContentPartPr/>
                <p14:nvPr/>
              </p14:nvContentPartPr>
              <p14:xfrm>
                <a:off x="10969240" y="3648147"/>
                <a:ext cx="25920" cy="171720"/>
              </p14:xfrm>
            </p:contentPart>
          </mc:Choice>
          <mc:Fallback>
            <p:pic>
              <p:nvPicPr>
                <p:cNvPr id="170" name="Pismo odręczne 169">
                  <a:extLst>
                    <a:ext uri="{FF2B5EF4-FFF2-40B4-BE49-F238E27FC236}">
                      <a16:creationId xmlns:a16="http://schemas.microsoft.com/office/drawing/2014/main" id="{E90A3473-3CAA-477F-9CBF-E14BAD5D994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964920" y="3643827"/>
                  <a:ext cx="34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71" name="Pismo odręczne 170">
                  <a:extLst>
                    <a:ext uri="{FF2B5EF4-FFF2-40B4-BE49-F238E27FC236}">
                      <a16:creationId xmlns:a16="http://schemas.microsoft.com/office/drawing/2014/main" id="{849FD039-C692-422B-B819-58896BAEC964}"/>
                    </a:ext>
                  </a:extLst>
                </p14:cNvPr>
                <p14:cNvContentPartPr/>
                <p14:nvPr/>
              </p14:nvContentPartPr>
              <p14:xfrm>
                <a:off x="10946560" y="3642027"/>
                <a:ext cx="132840" cy="20520"/>
              </p14:xfrm>
            </p:contentPart>
          </mc:Choice>
          <mc:Fallback>
            <p:pic>
              <p:nvPicPr>
                <p:cNvPr id="171" name="Pismo odręczne 170">
                  <a:extLst>
                    <a:ext uri="{FF2B5EF4-FFF2-40B4-BE49-F238E27FC236}">
                      <a16:creationId xmlns:a16="http://schemas.microsoft.com/office/drawing/2014/main" id="{849FD039-C692-422B-B819-58896BAEC96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42240" y="3637707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72" name="Pismo odręczne 171">
                  <a:extLst>
                    <a:ext uri="{FF2B5EF4-FFF2-40B4-BE49-F238E27FC236}">
                      <a16:creationId xmlns:a16="http://schemas.microsoft.com/office/drawing/2014/main" id="{4D3B96A8-4CE9-468C-A12C-DB9A21F410CD}"/>
                    </a:ext>
                  </a:extLst>
                </p14:cNvPr>
                <p14:cNvContentPartPr/>
                <p14:nvPr/>
              </p14:nvContentPartPr>
              <p14:xfrm>
                <a:off x="11000200" y="3725907"/>
                <a:ext cx="156600" cy="106200"/>
              </p14:xfrm>
            </p:contentPart>
          </mc:Choice>
          <mc:Fallback>
            <p:pic>
              <p:nvPicPr>
                <p:cNvPr id="172" name="Pismo odręczne 171">
                  <a:extLst>
                    <a:ext uri="{FF2B5EF4-FFF2-40B4-BE49-F238E27FC236}">
                      <a16:creationId xmlns:a16="http://schemas.microsoft.com/office/drawing/2014/main" id="{4D3B96A8-4CE9-468C-A12C-DB9A21F410C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995880" y="3721587"/>
                  <a:ext cx="165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73" name="Pismo odręczne 172">
                  <a:extLst>
                    <a:ext uri="{FF2B5EF4-FFF2-40B4-BE49-F238E27FC236}">
                      <a16:creationId xmlns:a16="http://schemas.microsoft.com/office/drawing/2014/main" id="{9E66DDF6-382C-4E58-8B5E-E7544D24DBC3}"/>
                    </a:ext>
                  </a:extLst>
                </p14:cNvPr>
                <p14:cNvContentPartPr/>
                <p14:nvPr/>
              </p14:nvContentPartPr>
              <p14:xfrm>
                <a:off x="11152840" y="3674787"/>
                <a:ext cx="186480" cy="150120"/>
              </p14:xfrm>
            </p:contentPart>
          </mc:Choice>
          <mc:Fallback>
            <p:pic>
              <p:nvPicPr>
                <p:cNvPr id="173" name="Pismo odręczne 172">
                  <a:extLst>
                    <a:ext uri="{FF2B5EF4-FFF2-40B4-BE49-F238E27FC236}">
                      <a16:creationId xmlns:a16="http://schemas.microsoft.com/office/drawing/2014/main" id="{9E66DDF6-382C-4E58-8B5E-E7544D24DBC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148520" y="3670467"/>
                  <a:ext cx="195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59" name="Pismo odręczne 258">
                  <a:extLst>
                    <a:ext uri="{FF2B5EF4-FFF2-40B4-BE49-F238E27FC236}">
                      <a16:creationId xmlns:a16="http://schemas.microsoft.com/office/drawing/2014/main" id="{A84EC25F-4398-4255-917D-371372225FF5}"/>
                    </a:ext>
                  </a:extLst>
                </p14:cNvPr>
                <p14:cNvContentPartPr/>
                <p14:nvPr/>
              </p14:nvContentPartPr>
              <p14:xfrm>
                <a:off x="956200" y="3512067"/>
                <a:ext cx="5782680" cy="187920"/>
              </p14:xfrm>
            </p:contentPart>
          </mc:Choice>
          <mc:Fallback>
            <p:pic>
              <p:nvPicPr>
                <p:cNvPr id="259" name="Pismo odręczne 258">
                  <a:extLst>
                    <a:ext uri="{FF2B5EF4-FFF2-40B4-BE49-F238E27FC236}">
                      <a16:creationId xmlns:a16="http://schemas.microsoft.com/office/drawing/2014/main" id="{A84EC25F-4398-4255-917D-371372225FF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51880" y="3507747"/>
                  <a:ext cx="579132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upa 266">
            <a:extLst>
              <a:ext uri="{FF2B5EF4-FFF2-40B4-BE49-F238E27FC236}">
                <a16:creationId xmlns:a16="http://schemas.microsoft.com/office/drawing/2014/main" id="{E02B5D88-C7DB-4472-8461-8FCC62961A6F}"/>
              </a:ext>
            </a:extLst>
          </p:cNvPr>
          <p:cNvGrpSpPr/>
          <p:nvPr/>
        </p:nvGrpSpPr>
        <p:grpSpPr>
          <a:xfrm>
            <a:off x="1368400" y="4012467"/>
            <a:ext cx="779760" cy="372600"/>
            <a:chOff x="1368400" y="4012467"/>
            <a:chExt cx="77976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1" name="Pismo odręczne 260">
                  <a:extLst>
                    <a:ext uri="{FF2B5EF4-FFF2-40B4-BE49-F238E27FC236}">
                      <a16:creationId xmlns:a16="http://schemas.microsoft.com/office/drawing/2014/main" id="{0E3BF7BB-CDF1-41CC-85E7-5437051FD1C7}"/>
                    </a:ext>
                  </a:extLst>
                </p14:cNvPr>
                <p14:cNvContentPartPr/>
                <p14:nvPr/>
              </p14:nvContentPartPr>
              <p14:xfrm>
                <a:off x="1368400" y="4031907"/>
                <a:ext cx="199080" cy="297720"/>
              </p14:xfrm>
            </p:contentPart>
          </mc:Choice>
          <mc:Fallback>
            <p:pic>
              <p:nvPicPr>
                <p:cNvPr id="261" name="Pismo odręczne 260">
                  <a:extLst>
                    <a:ext uri="{FF2B5EF4-FFF2-40B4-BE49-F238E27FC236}">
                      <a16:creationId xmlns:a16="http://schemas.microsoft.com/office/drawing/2014/main" id="{0E3BF7BB-CDF1-41CC-85E7-5437051FD1C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364080" y="4027587"/>
                  <a:ext cx="207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2" name="Pismo odręczne 261">
                  <a:extLst>
                    <a:ext uri="{FF2B5EF4-FFF2-40B4-BE49-F238E27FC236}">
                      <a16:creationId xmlns:a16="http://schemas.microsoft.com/office/drawing/2014/main" id="{1A9FF9C5-349E-4B96-AA85-DBB3A3576443}"/>
                    </a:ext>
                  </a:extLst>
                </p14:cNvPr>
                <p14:cNvContentPartPr/>
                <p14:nvPr/>
              </p14:nvContentPartPr>
              <p14:xfrm>
                <a:off x="1593400" y="4088787"/>
                <a:ext cx="96840" cy="220320"/>
              </p14:xfrm>
            </p:contentPart>
          </mc:Choice>
          <mc:Fallback>
            <p:pic>
              <p:nvPicPr>
                <p:cNvPr id="262" name="Pismo odręczne 261">
                  <a:extLst>
                    <a:ext uri="{FF2B5EF4-FFF2-40B4-BE49-F238E27FC236}">
                      <a16:creationId xmlns:a16="http://schemas.microsoft.com/office/drawing/2014/main" id="{1A9FF9C5-349E-4B96-AA85-DBB3A357644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589080" y="4084467"/>
                  <a:ext cx="105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3" name="Pismo odręczne 262">
                  <a:extLst>
                    <a:ext uri="{FF2B5EF4-FFF2-40B4-BE49-F238E27FC236}">
                      <a16:creationId xmlns:a16="http://schemas.microsoft.com/office/drawing/2014/main" id="{B2E719EB-F89B-48CE-B3A2-4175030D30E5}"/>
                    </a:ext>
                  </a:extLst>
                </p14:cNvPr>
                <p14:cNvContentPartPr/>
                <p14:nvPr/>
              </p14:nvContentPartPr>
              <p14:xfrm>
                <a:off x="1694560" y="4015707"/>
                <a:ext cx="237600" cy="369360"/>
              </p14:xfrm>
            </p:contentPart>
          </mc:Choice>
          <mc:Fallback>
            <p:pic>
              <p:nvPicPr>
                <p:cNvPr id="263" name="Pismo odręczne 262">
                  <a:extLst>
                    <a:ext uri="{FF2B5EF4-FFF2-40B4-BE49-F238E27FC236}">
                      <a16:creationId xmlns:a16="http://schemas.microsoft.com/office/drawing/2014/main" id="{B2E719EB-F89B-48CE-B3A2-4175030D30E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690240" y="4011387"/>
                  <a:ext cx="246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64" name="Pismo odręczne 263">
                  <a:extLst>
                    <a:ext uri="{FF2B5EF4-FFF2-40B4-BE49-F238E27FC236}">
                      <a16:creationId xmlns:a16="http://schemas.microsoft.com/office/drawing/2014/main" id="{4FF2623E-57ED-46A8-8154-084BD64C017A}"/>
                    </a:ext>
                  </a:extLst>
                </p14:cNvPr>
                <p14:cNvContentPartPr/>
                <p14:nvPr/>
              </p14:nvContentPartPr>
              <p14:xfrm>
                <a:off x="1941160" y="4054947"/>
                <a:ext cx="43200" cy="217080"/>
              </p14:xfrm>
            </p:contentPart>
          </mc:Choice>
          <mc:Fallback>
            <p:pic>
              <p:nvPicPr>
                <p:cNvPr id="264" name="Pismo odręczne 263">
                  <a:extLst>
                    <a:ext uri="{FF2B5EF4-FFF2-40B4-BE49-F238E27FC236}">
                      <a16:creationId xmlns:a16="http://schemas.microsoft.com/office/drawing/2014/main" id="{4FF2623E-57ED-46A8-8154-084BD64C017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936840" y="4050627"/>
                  <a:ext cx="51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65" name="Pismo odręczne 264">
                  <a:extLst>
                    <a:ext uri="{FF2B5EF4-FFF2-40B4-BE49-F238E27FC236}">
                      <a16:creationId xmlns:a16="http://schemas.microsoft.com/office/drawing/2014/main" id="{2712F49A-3159-4CE9-A7A7-B7856FD0528D}"/>
                    </a:ext>
                  </a:extLst>
                </p14:cNvPr>
                <p14:cNvContentPartPr/>
                <p14:nvPr/>
              </p14:nvContentPartPr>
              <p14:xfrm>
                <a:off x="1939000" y="4012467"/>
                <a:ext cx="196920" cy="47520"/>
              </p14:xfrm>
            </p:contentPart>
          </mc:Choice>
          <mc:Fallback>
            <p:pic>
              <p:nvPicPr>
                <p:cNvPr id="265" name="Pismo odręczne 264">
                  <a:extLst>
                    <a:ext uri="{FF2B5EF4-FFF2-40B4-BE49-F238E27FC236}">
                      <a16:creationId xmlns:a16="http://schemas.microsoft.com/office/drawing/2014/main" id="{2712F49A-3159-4CE9-A7A7-B7856FD0528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934680" y="4008147"/>
                  <a:ext cx="205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6" name="Pismo odręczne 265">
                  <a:extLst>
                    <a:ext uri="{FF2B5EF4-FFF2-40B4-BE49-F238E27FC236}">
                      <a16:creationId xmlns:a16="http://schemas.microsoft.com/office/drawing/2014/main" id="{193A30B7-C102-46B2-AB0E-73E3B2F7E54B}"/>
                    </a:ext>
                  </a:extLst>
                </p14:cNvPr>
                <p14:cNvContentPartPr/>
                <p14:nvPr/>
              </p14:nvContentPartPr>
              <p14:xfrm>
                <a:off x="1988320" y="4116507"/>
                <a:ext cx="159840" cy="119880"/>
              </p14:xfrm>
            </p:contentPart>
          </mc:Choice>
          <mc:Fallback>
            <p:pic>
              <p:nvPicPr>
                <p:cNvPr id="266" name="Pismo odręczne 265">
                  <a:extLst>
                    <a:ext uri="{FF2B5EF4-FFF2-40B4-BE49-F238E27FC236}">
                      <a16:creationId xmlns:a16="http://schemas.microsoft.com/office/drawing/2014/main" id="{193A30B7-C102-46B2-AB0E-73E3B2F7E54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984000" y="4112187"/>
                  <a:ext cx="168480" cy="12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258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9017CBA1-CE4E-4E0B-B67A-F958F3216DC4}"/>
              </a:ext>
            </a:extLst>
          </p:cNvPr>
          <p:cNvGrpSpPr/>
          <p:nvPr/>
        </p:nvGrpSpPr>
        <p:grpSpPr>
          <a:xfrm>
            <a:off x="1355080" y="591747"/>
            <a:ext cx="1149120" cy="406080"/>
            <a:chOff x="1355080" y="591747"/>
            <a:chExt cx="1149120" cy="40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8A878E95-CA3B-4EA8-B06F-7F1C4F538F29}"/>
                    </a:ext>
                  </a:extLst>
                </p14:cNvPr>
                <p14:cNvContentPartPr/>
                <p14:nvPr/>
              </p14:nvContentPartPr>
              <p14:xfrm>
                <a:off x="1362640" y="603627"/>
                <a:ext cx="4680" cy="22176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8A878E95-CA3B-4EA8-B06F-7F1C4F538F2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58320" y="599307"/>
                  <a:ext cx="13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81BB5407-5839-4657-BCB0-9D1905B3F54A}"/>
                    </a:ext>
                  </a:extLst>
                </p14:cNvPr>
                <p14:cNvContentPartPr/>
                <p14:nvPr/>
              </p14:nvContentPartPr>
              <p14:xfrm>
                <a:off x="1355080" y="591747"/>
                <a:ext cx="166320" cy="21060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81BB5407-5839-4657-BCB0-9D1905B3F5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0760" y="587427"/>
                  <a:ext cx="174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64276A05-5B76-44DC-9B7B-B6619A584FCD}"/>
                    </a:ext>
                  </a:extLst>
                </p14:cNvPr>
                <p14:cNvContentPartPr/>
                <p14:nvPr/>
              </p14:nvContentPartPr>
              <p14:xfrm>
                <a:off x="1585120" y="862467"/>
                <a:ext cx="7920" cy="36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64276A05-5B76-44DC-9B7B-B6619A584F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80800" y="858147"/>
                  <a:ext cx="165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975A32AF-F11B-465C-97E4-46BB8383AF91}"/>
                    </a:ext>
                  </a:extLst>
                </p14:cNvPr>
                <p14:cNvContentPartPr/>
                <p14:nvPr/>
              </p14:nvContentPartPr>
              <p14:xfrm>
                <a:off x="1713640" y="595707"/>
                <a:ext cx="219600" cy="16884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975A32AF-F11B-465C-97E4-46BB8383AF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09320" y="591387"/>
                  <a:ext cx="228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DC27D339-B16A-4569-9DAE-FA166E0A034A}"/>
                    </a:ext>
                  </a:extLst>
                </p14:cNvPr>
                <p14:cNvContentPartPr/>
                <p14:nvPr/>
              </p14:nvContentPartPr>
              <p14:xfrm>
                <a:off x="1833880" y="769947"/>
                <a:ext cx="22320" cy="10548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DC27D339-B16A-4569-9DAE-FA166E0A034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29560" y="765627"/>
                  <a:ext cx="30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3D3EC4F0-9149-48B9-BE76-35922056A16B}"/>
                    </a:ext>
                  </a:extLst>
                </p14:cNvPr>
                <p14:cNvContentPartPr/>
                <p14:nvPr/>
              </p14:nvContentPartPr>
              <p14:xfrm>
                <a:off x="1958440" y="731787"/>
                <a:ext cx="184320" cy="11700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3D3EC4F0-9149-48B9-BE76-35922056A1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54120" y="727467"/>
                  <a:ext cx="192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3DA5F62F-6EFB-4E5F-A508-1D3F2C27F6A4}"/>
                    </a:ext>
                  </a:extLst>
                </p14:cNvPr>
                <p14:cNvContentPartPr/>
                <p14:nvPr/>
              </p14:nvContentPartPr>
              <p14:xfrm>
                <a:off x="2153200" y="727107"/>
                <a:ext cx="125640" cy="12132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3DA5F62F-6EFB-4E5F-A508-1D3F2C27F6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48880" y="722787"/>
                  <a:ext cx="134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C7A8526F-90E9-44C5-82C2-D7CBFDA9354C}"/>
                    </a:ext>
                  </a:extLst>
                </p14:cNvPr>
                <p14:cNvContentPartPr/>
                <p14:nvPr/>
              </p14:nvContentPartPr>
              <p14:xfrm>
                <a:off x="2350840" y="728907"/>
                <a:ext cx="153360" cy="26892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C7A8526F-90E9-44C5-82C2-D7CBFDA935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46520" y="724587"/>
                  <a:ext cx="16200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a 46">
            <a:extLst>
              <a:ext uri="{FF2B5EF4-FFF2-40B4-BE49-F238E27FC236}">
                <a16:creationId xmlns:a16="http://schemas.microsoft.com/office/drawing/2014/main" id="{E6A5E60A-2259-4C5E-A140-54891789F01B}"/>
              </a:ext>
            </a:extLst>
          </p:cNvPr>
          <p:cNvGrpSpPr/>
          <p:nvPr/>
        </p:nvGrpSpPr>
        <p:grpSpPr>
          <a:xfrm>
            <a:off x="3093880" y="516147"/>
            <a:ext cx="1314000" cy="433800"/>
            <a:chOff x="3093880" y="516147"/>
            <a:chExt cx="131400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AA6C3062-72DE-41E7-BCE9-5BB20A78D3F2}"/>
                    </a:ext>
                  </a:extLst>
                </p14:cNvPr>
                <p14:cNvContentPartPr/>
                <p14:nvPr/>
              </p14:nvContentPartPr>
              <p14:xfrm>
                <a:off x="3093880" y="548907"/>
                <a:ext cx="126720" cy="40104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AA6C3062-72DE-41E7-BCE9-5BB20A78D3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89560" y="544587"/>
                  <a:ext cx="1353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E551508D-4FAB-410D-96CC-862A0C935D9A}"/>
                    </a:ext>
                  </a:extLst>
                </p14:cNvPr>
                <p14:cNvContentPartPr/>
                <p14:nvPr/>
              </p14:nvContentPartPr>
              <p14:xfrm>
                <a:off x="3315640" y="614427"/>
                <a:ext cx="216360" cy="18144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E551508D-4FAB-410D-96CC-862A0C935D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11320" y="610107"/>
                  <a:ext cx="225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CDAC5BE7-719A-4BE2-8F6D-FB1300C3E2B2}"/>
                    </a:ext>
                  </a:extLst>
                </p14:cNvPr>
                <p14:cNvContentPartPr/>
                <p14:nvPr/>
              </p14:nvContentPartPr>
              <p14:xfrm>
                <a:off x="3511480" y="710547"/>
                <a:ext cx="142920" cy="11412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CDAC5BE7-719A-4BE2-8F6D-FB1300C3E2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07160" y="706227"/>
                  <a:ext cx="151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24884088-E66B-411D-8172-411740D6647D}"/>
                    </a:ext>
                  </a:extLst>
                </p14:cNvPr>
                <p14:cNvContentPartPr/>
                <p14:nvPr/>
              </p14:nvContentPartPr>
              <p14:xfrm>
                <a:off x="3718120" y="722067"/>
                <a:ext cx="92880" cy="10692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24884088-E66B-411D-8172-411740D664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13800" y="717747"/>
                  <a:ext cx="101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CA32AF71-615E-4F57-8EC6-721B029832F4}"/>
                    </a:ext>
                  </a:extLst>
                </p14:cNvPr>
                <p14:cNvContentPartPr/>
                <p14:nvPr/>
              </p14:nvContentPartPr>
              <p14:xfrm>
                <a:off x="3841240" y="746187"/>
                <a:ext cx="138960" cy="16092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CA32AF71-615E-4F57-8EC6-721B029832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36920" y="741867"/>
                  <a:ext cx="147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DED77DF0-17FC-4BDD-8F88-B75D52A8B1F2}"/>
                    </a:ext>
                  </a:extLst>
                </p14:cNvPr>
                <p14:cNvContentPartPr/>
                <p14:nvPr/>
              </p14:nvContentPartPr>
              <p14:xfrm>
                <a:off x="3983800" y="575907"/>
                <a:ext cx="77040" cy="19260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DED77DF0-17FC-4BDD-8F88-B75D52A8B1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79480" y="571587"/>
                  <a:ext cx="85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1D647280-2289-4C7F-8792-2D420FECF394}"/>
                    </a:ext>
                  </a:extLst>
                </p14:cNvPr>
                <p14:cNvContentPartPr/>
                <p14:nvPr/>
              </p14:nvContentPartPr>
              <p14:xfrm>
                <a:off x="4098280" y="692907"/>
                <a:ext cx="121320" cy="9504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1D647280-2289-4C7F-8792-2D420FECF3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93960" y="688587"/>
                  <a:ext cx="129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A82DF629-DF30-4CBD-A2BD-7871F1B35353}"/>
                    </a:ext>
                  </a:extLst>
                </p14:cNvPr>
                <p14:cNvContentPartPr/>
                <p14:nvPr/>
              </p14:nvContentPartPr>
              <p14:xfrm>
                <a:off x="4257760" y="516147"/>
                <a:ext cx="150120" cy="38628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A82DF629-DF30-4CBD-A2BD-7871F1B353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53440" y="511827"/>
                  <a:ext cx="158760" cy="39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7DFD5D0C-2048-4BA5-914E-0729B9C5512B}"/>
              </a:ext>
            </a:extLst>
          </p:cNvPr>
          <p:cNvGrpSpPr/>
          <p:nvPr/>
        </p:nvGrpSpPr>
        <p:grpSpPr>
          <a:xfrm>
            <a:off x="1582960" y="1064787"/>
            <a:ext cx="1205280" cy="338040"/>
            <a:chOff x="1582960" y="1064787"/>
            <a:chExt cx="120528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41335AF2-2E39-4BBE-83DC-0751FAACC3EB}"/>
                    </a:ext>
                  </a:extLst>
                </p14:cNvPr>
                <p14:cNvContentPartPr/>
                <p14:nvPr/>
              </p14:nvContentPartPr>
              <p14:xfrm>
                <a:off x="1582960" y="1144707"/>
                <a:ext cx="360720" cy="11664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41335AF2-2E39-4BBE-83DC-0751FAACC3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78640" y="1140387"/>
                  <a:ext cx="369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4576A725-9453-4E83-B5B2-A12FB6188947}"/>
                    </a:ext>
                  </a:extLst>
                </p14:cNvPr>
                <p14:cNvContentPartPr/>
                <p14:nvPr/>
              </p14:nvContentPartPr>
              <p14:xfrm>
                <a:off x="2004520" y="1209147"/>
                <a:ext cx="130680" cy="19368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4576A725-9453-4E83-B5B2-A12FB61889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00200" y="1204827"/>
                  <a:ext cx="139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FFEBA7D6-F548-4877-9FC2-6EEFD89ABD2B}"/>
                    </a:ext>
                  </a:extLst>
                </p14:cNvPr>
                <p14:cNvContentPartPr/>
                <p14:nvPr/>
              </p14:nvContentPartPr>
              <p14:xfrm>
                <a:off x="2277040" y="1155147"/>
                <a:ext cx="360" cy="36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FFEBA7D6-F548-4877-9FC2-6EEFD89ABD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72720" y="1150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22664087-2130-4AAE-95C7-25355AD80F3D}"/>
                    </a:ext>
                  </a:extLst>
                </p14:cNvPr>
                <p14:cNvContentPartPr/>
                <p14:nvPr/>
              </p14:nvContentPartPr>
              <p14:xfrm>
                <a:off x="2198560" y="1155147"/>
                <a:ext cx="170640" cy="16668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22664087-2130-4AAE-95C7-25355AD80F3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94240" y="1150827"/>
                  <a:ext cx="179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B4B74341-6109-4BB4-ACA5-373F91B00699}"/>
                    </a:ext>
                  </a:extLst>
                </p14:cNvPr>
                <p14:cNvContentPartPr/>
                <p14:nvPr/>
              </p14:nvContentPartPr>
              <p14:xfrm>
                <a:off x="2404120" y="1182147"/>
                <a:ext cx="66960" cy="5796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B4B74341-6109-4BB4-ACA5-373F91B0069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99800" y="1177827"/>
                  <a:ext cx="75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4DDA4C71-C468-4202-812F-E651147D9D8E}"/>
                    </a:ext>
                  </a:extLst>
                </p14:cNvPr>
                <p14:cNvContentPartPr/>
                <p14:nvPr/>
              </p14:nvContentPartPr>
              <p14:xfrm>
                <a:off x="2431840" y="1128867"/>
                <a:ext cx="177120" cy="12456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4DDA4C71-C468-4202-812F-E651147D9D8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27520" y="1124547"/>
                  <a:ext cx="185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6ED0DF05-CDD4-40E2-B449-16CC012F5C11}"/>
                    </a:ext>
                  </a:extLst>
                </p14:cNvPr>
                <p14:cNvContentPartPr/>
                <p14:nvPr/>
              </p14:nvContentPartPr>
              <p14:xfrm>
                <a:off x="2608960" y="1064787"/>
                <a:ext cx="38520" cy="15804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6ED0DF05-CDD4-40E2-B449-16CC012F5C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04640" y="1060467"/>
                  <a:ext cx="47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D216DC03-C61A-406E-B463-6CF920373AE8}"/>
                    </a:ext>
                  </a:extLst>
                </p14:cNvPr>
                <p14:cNvContentPartPr/>
                <p14:nvPr/>
              </p14:nvContentPartPr>
              <p14:xfrm>
                <a:off x="2727400" y="1067667"/>
                <a:ext cx="60840" cy="25452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D216DC03-C61A-406E-B463-6CF920373AE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23080" y="1063347"/>
                  <a:ext cx="69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1805CD20-AC06-46B8-930F-54BAFB4447CC}"/>
                    </a:ext>
                  </a:extLst>
                </p14:cNvPr>
                <p14:cNvContentPartPr/>
                <p14:nvPr/>
              </p14:nvContentPartPr>
              <p14:xfrm>
                <a:off x="2668360" y="1195467"/>
                <a:ext cx="110520" cy="1872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1805CD20-AC06-46B8-930F-54BAFB4447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64040" y="1191147"/>
                  <a:ext cx="11916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a 44">
            <a:extLst>
              <a:ext uri="{FF2B5EF4-FFF2-40B4-BE49-F238E27FC236}">
                <a16:creationId xmlns:a16="http://schemas.microsoft.com/office/drawing/2014/main" id="{98CAED69-ACC6-4D1A-9F49-310DF8989BE7}"/>
              </a:ext>
            </a:extLst>
          </p:cNvPr>
          <p:cNvGrpSpPr/>
          <p:nvPr/>
        </p:nvGrpSpPr>
        <p:grpSpPr>
          <a:xfrm>
            <a:off x="1433560" y="1556187"/>
            <a:ext cx="403200" cy="256680"/>
            <a:chOff x="1433560" y="1556187"/>
            <a:chExt cx="40320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DA93DC12-D51C-4E2F-BE63-ACFE89CE505F}"/>
                    </a:ext>
                  </a:extLst>
                </p14:cNvPr>
                <p14:cNvContentPartPr/>
                <p14:nvPr/>
              </p14:nvContentPartPr>
              <p14:xfrm>
                <a:off x="1433560" y="1673187"/>
                <a:ext cx="145080" cy="13212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DA93DC12-D51C-4E2F-BE63-ACFE89CE50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29240" y="1668867"/>
                  <a:ext cx="153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E61B45F4-8D44-4FBF-9636-364098A72FB2}"/>
                    </a:ext>
                  </a:extLst>
                </p14:cNvPr>
                <p14:cNvContentPartPr/>
                <p14:nvPr/>
              </p14:nvContentPartPr>
              <p14:xfrm>
                <a:off x="1526800" y="1556187"/>
                <a:ext cx="102600" cy="21636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E61B45F4-8D44-4FBF-9636-364098A72F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22480" y="1551867"/>
                  <a:ext cx="111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713C6D2C-C324-46C1-AA25-9F1F9CFEE184}"/>
                    </a:ext>
                  </a:extLst>
                </p14:cNvPr>
                <p14:cNvContentPartPr/>
                <p14:nvPr/>
              </p14:nvContentPartPr>
              <p14:xfrm>
                <a:off x="1665400" y="1679667"/>
                <a:ext cx="171360" cy="13320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713C6D2C-C324-46C1-AA25-9F1F9CFEE18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61080" y="1675347"/>
                  <a:ext cx="1800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a 43">
            <a:extLst>
              <a:ext uri="{FF2B5EF4-FFF2-40B4-BE49-F238E27FC236}">
                <a16:creationId xmlns:a16="http://schemas.microsoft.com/office/drawing/2014/main" id="{D9A0184A-F1F3-485A-951D-07309B04620B}"/>
              </a:ext>
            </a:extLst>
          </p:cNvPr>
          <p:cNvGrpSpPr/>
          <p:nvPr/>
        </p:nvGrpSpPr>
        <p:grpSpPr>
          <a:xfrm>
            <a:off x="2003440" y="1544667"/>
            <a:ext cx="1896480" cy="260280"/>
            <a:chOff x="2003440" y="1544667"/>
            <a:chExt cx="189648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F96C7ABF-F5EA-406C-8A2A-4E86DC7F7E76}"/>
                    </a:ext>
                  </a:extLst>
                </p14:cNvPr>
                <p14:cNvContentPartPr/>
                <p14:nvPr/>
              </p14:nvContentPartPr>
              <p14:xfrm>
                <a:off x="2003440" y="1558347"/>
                <a:ext cx="133920" cy="23904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F96C7ABF-F5EA-406C-8A2A-4E86DC7F7E7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99120" y="1554027"/>
                  <a:ext cx="142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785BD29C-FE9B-4B31-986F-F2F392195F12}"/>
                    </a:ext>
                  </a:extLst>
                </p14:cNvPr>
                <p14:cNvContentPartPr/>
                <p14:nvPr/>
              </p14:nvContentPartPr>
              <p14:xfrm>
                <a:off x="2165440" y="1701987"/>
                <a:ext cx="132480" cy="10296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785BD29C-FE9B-4B31-986F-F2F392195F1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61120" y="1697667"/>
                  <a:ext cx="141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3024CD10-A347-48A0-AEB7-F45CF5947DAB}"/>
                    </a:ext>
                  </a:extLst>
                </p14:cNvPr>
                <p14:cNvContentPartPr/>
                <p14:nvPr/>
              </p14:nvContentPartPr>
              <p14:xfrm>
                <a:off x="2298640" y="1678947"/>
                <a:ext cx="168120" cy="8928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3024CD10-A347-48A0-AEB7-F45CF5947D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94320" y="1674627"/>
                  <a:ext cx="176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473016C1-6818-4A2D-B9FE-C86F904AA1BC}"/>
                    </a:ext>
                  </a:extLst>
                </p14:cNvPr>
                <p14:cNvContentPartPr/>
                <p14:nvPr/>
              </p14:nvContentPartPr>
              <p14:xfrm>
                <a:off x="2491240" y="1586427"/>
                <a:ext cx="118800" cy="16200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473016C1-6818-4A2D-B9FE-C86F904AA1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86920" y="1582107"/>
                  <a:ext cx="127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0C28DF78-DEBE-485F-9352-D2C9729A1333}"/>
                    </a:ext>
                  </a:extLst>
                </p14:cNvPr>
                <p14:cNvContentPartPr/>
                <p14:nvPr/>
              </p14:nvContentPartPr>
              <p14:xfrm>
                <a:off x="2630200" y="1615227"/>
                <a:ext cx="80640" cy="18900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0C28DF78-DEBE-485F-9352-D2C9729A133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25880" y="1610907"/>
                  <a:ext cx="89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47F67E65-2194-41E9-9303-2B3A9A1E065F}"/>
                    </a:ext>
                  </a:extLst>
                </p14:cNvPr>
                <p14:cNvContentPartPr/>
                <p14:nvPr/>
              </p14:nvContentPartPr>
              <p14:xfrm>
                <a:off x="2787160" y="1693347"/>
                <a:ext cx="137160" cy="2628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47F67E65-2194-41E9-9303-2B3A9A1E065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82840" y="1689027"/>
                  <a:ext cx="145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B6CBD9E3-9F15-4DD9-B91E-8166DEF05C99}"/>
                    </a:ext>
                  </a:extLst>
                </p14:cNvPr>
                <p14:cNvContentPartPr/>
                <p14:nvPr/>
              </p14:nvContentPartPr>
              <p14:xfrm>
                <a:off x="2998840" y="1546107"/>
                <a:ext cx="19800" cy="19008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B6CBD9E3-9F15-4DD9-B91E-8166DEF05C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94520" y="1541787"/>
                  <a:ext cx="28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D8448639-959B-4D7A-8CCB-244E29D76DEF}"/>
                    </a:ext>
                  </a:extLst>
                </p14:cNvPr>
                <p14:cNvContentPartPr/>
                <p14:nvPr/>
              </p14:nvContentPartPr>
              <p14:xfrm>
                <a:off x="2948800" y="1544667"/>
                <a:ext cx="185400" cy="25848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D8448639-959B-4D7A-8CCB-244E29D76DE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44480" y="1540347"/>
                  <a:ext cx="194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5356BA06-E9BE-4A1B-9026-96F34E960F19}"/>
                    </a:ext>
                  </a:extLst>
                </p14:cNvPr>
                <p14:cNvContentPartPr/>
                <p14:nvPr/>
              </p14:nvContentPartPr>
              <p14:xfrm>
                <a:off x="3127360" y="1667067"/>
                <a:ext cx="205560" cy="9648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5356BA06-E9BE-4A1B-9026-96F34E960F1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23040" y="1662747"/>
                  <a:ext cx="214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B2A99EE4-7FC5-4475-B23F-109E014AA6FE}"/>
                    </a:ext>
                  </a:extLst>
                </p14:cNvPr>
                <p14:cNvContentPartPr/>
                <p14:nvPr/>
              </p14:nvContentPartPr>
              <p14:xfrm>
                <a:off x="3311320" y="1582467"/>
                <a:ext cx="145800" cy="15624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B2A99EE4-7FC5-4475-B23F-109E014AA6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07000" y="1578147"/>
                  <a:ext cx="154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6EE81F1D-7A71-495B-B37A-BCC571C9F3DD}"/>
                    </a:ext>
                  </a:extLst>
                </p14:cNvPr>
                <p14:cNvContentPartPr/>
                <p14:nvPr/>
              </p14:nvContentPartPr>
              <p14:xfrm>
                <a:off x="3479800" y="1572027"/>
                <a:ext cx="172800" cy="14832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6EE81F1D-7A71-495B-B37A-BCC571C9F3D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75480" y="1567707"/>
                  <a:ext cx="181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D0E747C4-8D45-4C4F-A7B3-C2EDA12ADF3C}"/>
                    </a:ext>
                  </a:extLst>
                </p14:cNvPr>
                <p14:cNvContentPartPr/>
                <p14:nvPr/>
              </p14:nvContentPartPr>
              <p14:xfrm>
                <a:off x="3573040" y="1740507"/>
                <a:ext cx="99720" cy="1764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D0E747C4-8D45-4C4F-A7B3-C2EDA12ADF3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68720" y="1736187"/>
                  <a:ext cx="108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2DE86282-4BC9-4B0A-B24C-1B0B8C9E423F}"/>
                    </a:ext>
                  </a:extLst>
                </p14:cNvPr>
                <p14:cNvContentPartPr/>
                <p14:nvPr/>
              </p14:nvContentPartPr>
              <p14:xfrm>
                <a:off x="3731800" y="1612347"/>
                <a:ext cx="168120" cy="10728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2DE86282-4BC9-4B0A-B24C-1B0B8C9E423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27480" y="1608027"/>
                  <a:ext cx="1767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E1259434-9E93-4814-B7EF-C0012F64764E}"/>
              </a:ext>
            </a:extLst>
          </p:cNvPr>
          <p:cNvGrpSpPr/>
          <p:nvPr/>
        </p:nvGrpSpPr>
        <p:grpSpPr>
          <a:xfrm>
            <a:off x="4905760" y="518667"/>
            <a:ext cx="187200" cy="1303200"/>
            <a:chOff x="4905760" y="518667"/>
            <a:chExt cx="187200" cy="13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3804E82F-8CD2-4BC4-AAFF-DF0FC7D710BC}"/>
                    </a:ext>
                  </a:extLst>
                </p14:cNvPr>
                <p14:cNvContentPartPr/>
                <p14:nvPr/>
              </p14:nvContentPartPr>
              <p14:xfrm>
                <a:off x="4905760" y="543147"/>
                <a:ext cx="360" cy="36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3804E82F-8CD2-4BC4-AAFF-DF0FC7D710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01440" y="538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BED94B5B-04F0-49AC-AE25-1CD6E5471155}"/>
                    </a:ext>
                  </a:extLst>
                </p14:cNvPr>
                <p14:cNvContentPartPr/>
                <p14:nvPr/>
              </p14:nvContentPartPr>
              <p14:xfrm>
                <a:off x="4905760" y="518667"/>
                <a:ext cx="187200" cy="130320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BED94B5B-04F0-49AC-AE25-1CD6E547115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01440" y="514347"/>
                  <a:ext cx="195840" cy="13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a 56">
            <a:extLst>
              <a:ext uri="{FF2B5EF4-FFF2-40B4-BE49-F238E27FC236}">
                <a16:creationId xmlns:a16="http://schemas.microsoft.com/office/drawing/2014/main" id="{BA6B3A5D-088B-4FA7-9FEC-E15DB7A6230C}"/>
              </a:ext>
            </a:extLst>
          </p:cNvPr>
          <p:cNvGrpSpPr/>
          <p:nvPr/>
        </p:nvGrpSpPr>
        <p:grpSpPr>
          <a:xfrm>
            <a:off x="5534320" y="620907"/>
            <a:ext cx="953280" cy="295920"/>
            <a:chOff x="5534320" y="620907"/>
            <a:chExt cx="95328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D3F6B09C-70BE-4936-9966-D51596E41134}"/>
                    </a:ext>
                  </a:extLst>
                </p14:cNvPr>
                <p14:cNvContentPartPr/>
                <p14:nvPr/>
              </p14:nvContentPartPr>
              <p14:xfrm>
                <a:off x="5534320" y="719187"/>
                <a:ext cx="126000" cy="18504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D3F6B09C-70BE-4936-9966-D51596E4113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30000" y="714867"/>
                  <a:ext cx="134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8349827B-270C-43A7-9A6B-BD3B747803DD}"/>
                    </a:ext>
                  </a:extLst>
                </p14:cNvPr>
                <p14:cNvContentPartPr/>
                <p14:nvPr/>
              </p14:nvContentPartPr>
              <p14:xfrm>
                <a:off x="5707840" y="620907"/>
                <a:ext cx="77400" cy="19656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8349827B-270C-43A7-9A6B-BD3B747803D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03520" y="616587"/>
                  <a:ext cx="86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77F37A7F-B20B-480E-B8CE-B57FC3027FD7}"/>
                    </a:ext>
                  </a:extLst>
                </p14:cNvPr>
                <p14:cNvContentPartPr/>
                <p14:nvPr/>
              </p14:nvContentPartPr>
              <p14:xfrm>
                <a:off x="5831680" y="627027"/>
                <a:ext cx="403560" cy="17928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77F37A7F-B20B-480E-B8CE-B57FC3027FD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27360" y="622707"/>
                  <a:ext cx="412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0F5526E8-1FC7-45C5-B843-62BD8BC6FE6B}"/>
                    </a:ext>
                  </a:extLst>
                </p14:cNvPr>
                <p14:cNvContentPartPr/>
                <p14:nvPr/>
              </p14:nvContentPartPr>
              <p14:xfrm>
                <a:off x="6126880" y="660507"/>
                <a:ext cx="141480" cy="720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0F5526E8-1FC7-45C5-B843-62BD8BC6FE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22560" y="656187"/>
                  <a:ext cx="150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00E726F3-F633-4E30-BB75-E5899E76C127}"/>
                    </a:ext>
                  </a:extLst>
                </p14:cNvPr>
                <p14:cNvContentPartPr/>
                <p14:nvPr/>
              </p14:nvContentPartPr>
              <p14:xfrm>
                <a:off x="6360160" y="705867"/>
                <a:ext cx="127440" cy="21096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00E726F3-F633-4E30-BB75-E5899E76C12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355840" y="701547"/>
                  <a:ext cx="13608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AC384E0F-30BD-4FBD-ADF8-05A8AA763498}"/>
              </a:ext>
            </a:extLst>
          </p:cNvPr>
          <p:cNvGrpSpPr/>
          <p:nvPr/>
        </p:nvGrpSpPr>
        <p:grpSpPr>
          <a:xfrm>
            <a:off x="6705400" y="636747"/>
            <a:ext cx="1043280" cy="275400"/>
            <a:chOff x="6705400" y="636747"/>
            <a:chExt cx="104328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6112F1F3-CB60-49CE-AD44-98B4FC6875C9}"/>
                    </a:ext>
                  </a:extLst>
                </p14:cNvPr>
                <p14:cNvContentPartPr/>
                <p14:nvPr/>
              </p14:nvContentPartPr>
              <p14:xfrm>
                <a:off x="6705400" y="736467"/>
                <a:ext cx="144720" cy="17568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6112F1F3-CB60-49CE-AD44-98B4FC6875C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01080" y="732147"/>
                  <a:ext cx="153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A13A9C36-1123-4D1A-BCCC-1A5F498379F8}"/>
                    </a:ext>
                  </a:extLst>
                </p14:cNvPr>
                <p14:cNvContentPartPr/>
                <p14:nvPr/>
              </p14:nvContentPartPr>
              <p14:xfrm>
                <a:off x="6872440" y="722067"/>
                <a:ext cx="191880" cy="9864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A13A9C36-1123-4D1A-BCCC-1A5F498379F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68120" y="717747"/>
                  <a:ext cx="200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730BAB17-620A-4015-9CD0-12857146E408}"/>
                    </a:ext>
                  </a:extLst>
                </p14:cNvPr>
                <p14:cNvContentPartPr/>
                <p14:nvPr/>
              </p14:nvContentPartPr>
              <p14:xfrm>
                <a:off x="7103200" y="662307"/>
                <a:ext cx="88200" cy="15408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730BAB17-620A-4015-9CD0-12857146E40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98880" y="657987"/>
                  <a:ext cx="96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2D8C645F-518D-4AE6-A5C7-12D21ED05740}"/>
                    </a:ext>
                  </a:extLst>
                </p14:cNvPr>
                <p14:cNvContentPartPr/>
                <p14:nvPr/>
              </p14:nvContentPartPr>
              <p14:xfrm>
                <a:off x="7209040" y="636747"/>
                <a:ext cx="41040" cy="17712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2D8C645F-518D-4AE6-A5C7-12D21ED0574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04720" y="632427"/>
                  <a:ext cx="49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555CF2D2-42DB-4A4B-A539-9F5F4D6AB984}"/>
                    </a:ext>
                  </a:extLst>
                </p14:cNvPr>
                <p14:cNvContentPartPr/>
                <p14:nvPr/>
              </p14:nvContentPartPr>
              <p14:xfrm>
                <a:off x="7322440" y="731787"/>
                <a:ext cx="265680" cy="10944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555CF2D2-42DB-4A4B-A539-9F5F4D6AB98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318120" y="727467"/>
                  <a:ext cx="274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E0FBFBB3-89E7-41E1-BFB7-76390B13DF55}"/>
                    </a:ext>
                  </a:extLst>
                </p14:cNvPr>
                <p14:cNvContentPartPr/>
                <p14:nvPr/>
              </p14:nvContentPartPr>
              <p14:xfrm>
                <a:off x="7647880" y="714147"/>
                <a:ext cx="100800" cy="17604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E0FBFBB3-89E7-41E1-BFB7-76390B13DF5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43560" y="709827"/>
                  <a:ext cx="1094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a 97">
            <a:extLst>
              <a:ext uri="{FF2B5EF4-FFF2-40B4-BE49-F238E27FC236}">
                <a16:creationId xmlns:a16="http://schemas.microsoft.com/office/drawing/2014/main" id="{84F1072F-4DD6-49FC-91B4-C096A476B864}"/>
              </a:ext>
            </a:extLst>
          </p:cNvPr>
          <p:cNvGrpSpPr/>
          <p:nvPr/>
        </p:nvGrpSpPr>
        <p:grpSpPr>
          <a:xfrm>
            <a:off x="5600920" y="1063707"/>
            <a:ext cx="3441600" cy="647640"/>
            <a:chOff x="5600920" y="1063707"/>
            <a:chExt cx="3441600" cy="64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2A8D5173-438D-4194-BEDC-87F893B077C3}"/>
                    </a:ext>
                  </a:extLst>
                </p14:cNvPr>
                <p14:cNvContentPartPr/>
                <p14:nvPr/>
              </p14:nvContentPartPr>
              <p14:xfrm>
                <a:off x="5600920" y="1242627"/>
                <a:ext cx="149760" cy="12384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2A8D5173-438D-4194-BEDC-87F893B077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96600" y="1238307"/>
                  <a:ext cx="158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ED15ED17-7CAC-4C89-97C2-048E1E60559B}"/>
                    </a:ext>
                  </a:extLst>
                </p14:cNvPr>
                <p14:cNvContentPartPr/>
                <p14:nvPr/>
              </p14:nvContentPartPr>
              <p14:xfrm>
                <a:off x="5810440" y="1205187"/>
                <a:ext cx="387360" cy="12960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ED15ED17-7CAC-4C89-97C2-048E1E60559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06120" y="1200867"/>
                  <a:ext cx="396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373F325F-38C6-4D9F-9B31-1BD2A506ADAF}"/>
                    </a:ext>
                  </a:extLst>
                </p14:cNvPr>
                <p14:cNvContentPartPr/>
                <p14:nvPr/>
              </p14:nvContentPartPr>
              <p14:xfrm>
                <a:off x="6436120" y="1220307"/>
                <a:ext cx="66960" cy="10152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373F325F-38C6-4D9F-9B31-1BD2A506ADA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31800" y="1215987"/>
                  <a:ext cx="75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C91CD3B8-8BD6-4786-B176-DCDAA4D72CD2}"/>
                    </a:ext>
                  </a:extLst>
                </p14:cNvPr>
                <p14:cNvContentPartPr/>
                <p14:nvPr/>
              </p14:nvContentPartPr>
              <p14:xfrm>
                <a:off x="6426760" y="1218867"/>
                <a:ext cx="161280" cy="12564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C91CD3B8-8BD6-4786-B176-DCDAA4D72CD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22440" y="1214547"/>
                  <a:ext cx="169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EA83F4F6-ADB2-4AF4-81F9-8EA816D544B4}"/>
                    </a:ext>
                  </a:extLst>
                </p14:cNvPr>
                <p14:cNvContentPartPr/>
                <p14:nvPr/>
              </p14:nvContentPartPr>
              <p14:xfrm>
                <a:off x="6603160" y="1240827"/>
                <a:ext cx="110160" cy="9396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EA83F4F6-ADB2-4AF4-81F9-8EA816D544B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598840" y="1236507"/>
                  <a:ext cx="118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538EF8F8-7A23-4D06-AC40-B07A22319732}"/>
                    </a:ext>
                  </a:extLst>
                </p14:cNvPr>
                <p14:cNvContentPartPr/>
                <p14:nvPr/>
              </p14:nvContentPartPr>
              <p14:xfrm>
                <a:off x="6765520" y="1196547"/>
                <a:ext cx="118080" cy="10044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538EF8F8-7A23-4D06-AC40-B07A2231973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61200" y="1192227"/>
                  <a:ext cx="126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657C3B38-2858-4F2D-BD96-BBE0970CDB99}"/>
                    </a:ext>
                  </a:extLst>
                </p14:cNvPr>
                <p14:cNvContentPartPr/>
                <p14:nvPr/>
              </p14:nvContentPartPr>
              <p14:xfrm>
                <a:off x="6931120" y="1233267"/>
                <a:ext cx="154440" cy="6192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657C3B38-2858-4F2D-BD96-BBE0970CDB9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26800" y="1228947"/>
                  <a:ext cx="163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62AEB1E2-ABDD-44DE-A74B-F97C767CC5C5}"/>
                    </a:ext>
                  </a:extLst>
                </p14:cNvPr>
                <p14:cNvContentPartPr/>
                <p14:nvPr/>
              </p14:nvContentPartPr>
              <p14:xfrm>
                <a:off x="7129120" y="1223547"/>
                <a:ext cx="76680" cy="9108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62AEB1E2-ABDD-44DE-A74B-F97C767CC5C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24800" y="1219227"/>
                  <a:ext cx="85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B822F779-E86C-418B-9B8D-34A6D2E27EA9}"/>
                    </a:ext>
                  </a:extLst>
                </p14:cNvPr>
                <p14:cNvContentPartPr/>
                <p14:nvPr/>
              </p14:nvContentPartPr>
              <p14:xfrm>
                <a:off x="7249720" y="1114827"/>
                <a:ext cx="41040" cy="17640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B822F779-E86C-418B-9B8D-34A6D2E27EA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45400" y="1110507"/>
                  <a:ext cx="49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F856A5CB-6043-46E9-BD74-8BBBA720FAD3}"/>
                    </a:ext>
                  </a:extLst>
                </p14:cNvPr>
                <p14:cNvContentPartPr/>
                <p14:nvPr/>
              </p14:nvContentPartPr>
              <p14:xfrm>
                <a:off x="7189960" y="1183947"/>
                <a:ext cx="170280" cy="1476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F856A5CB-6043-46E9-BD74-8BBBA720FAD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185640" y="1179627"/>
                  <a:ext cx="178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1C38226B-3CE9-4EFE-BC82-46D9926B0545}"/>
                    </a:ext>
                  </a:extLst>
                </p14:cNvPr>
                <p14:cNvContentPartPr/>
                <p14:nvPr/>
              </p14:nvContentPartPr>
              <p14:xfrm>
                <a:off x="7764160" y="1219587"/>
                <a:ext cx="10080" cy="11592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1C38226B-3CE9-4EFE-BC82-46D9926B054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59840" y="1215267"/>
                  <a:ext cx="18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22A88F18-6E2E-4CFE-B7C5-C3363A55901B}"/>
                    </a:ext>
                  </a:extLst>
                </p14:cNvPr>
                <p14:cNvContentPartPr/>
                <p14:nvPr/>
              </p14:nvContentPartPr>
              <p14:xfrm>
                <a:off x="7758760" y="1119507"/>
                <a:ext cx="39960" cy="1296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22A88F18-6E2E-4CFE-B7C5-C3363A55901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54440" y="1115187"/>
                  <a:ext cx="48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28C66831-4B64-460B-ACB3-13A60F0F67FD}"/>
                    </a:ext>
                  </a:extLst>
                </p14:cNvPr>
                <p14:cNvContentPartPr/>
                <p14:nvPr/>
              </p14:nvContentPartPr>
              <p14:xfrm>
                <a:off x="7882960" y="1205187"/>
                <a:ext cx="252720" cy="6084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28C66831-4B64-460B-ACB3-13A60F0F67F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78640" y="1200867"/>
                  <a:ext cx="261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C045A65E-93E2-4554-B3AE-F57B98484A92}"/>
                    </a:ext>
                  </a:extLst>
                </p14:cNvPr>
                <p14:cNvContentPartPr/>
                <p14:nvPr/>
              </p14:nvContentPartPr>
              <p14:xfrm>
                <a:off x="8180320" y="1206987"/>
                <a:ext cx="132120" cy="18432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C045A65E-93E2-4554-B3AE-F57B98484A9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176000" y="1202667"/>
                  <a:ext cx="140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44ABBAE8-ADD5-4A38-9395-0DE7F98864C5}"/>
                    </a:ext>
                  </a:extLst>
                </p14:cNvPr>
                <p14:cNvContentPartPr/>
                <p14:nvPr/>
              </p14:nvContentPartPr>
              <p14:xfrm>
                <a:off x="8326840" y="1104387"/>
                <a:ext cx="60120" cy="18504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44ABBAE8-ADD5-4A38-9395-0DE7F98864C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22520" y="1100067"/>
                  <a:ext cx="68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687597F9-D10C-42BC-9CB7-E33CF1473DCB}"/>
                    </a:ext>
                  </a:extLst>
                </p14:cNvPr>
                <p14:cNvContentPartPr/>
                <p14:nvPr/>
              </p14:nvContentPartPr>
              <p14:xfrm>
                <a:off x="8439880" y="1196187"/>
                <a:ext cx="491040" cy="9036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687597F9-D10C-42BC-9CB7-E33CF1473DC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435560" y="1191867"/>
                  <a:ext cx="499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8D179EA1-F4F3-4447-9926-B9B5F21D3585}"/>
                    </a:ext>
                  </a:extLst>
                </p14:cNvPr>
                <p14:cNvContentPartPr/>
                <p14:nvPr/>
              </p14:nvContentPartPr>
              <p14:xfrm>
                <a:off x="8989600" y="1063707"/>
                <a:ext cx="15480" cy="23040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8D179EA1-F4F3-4447-9926-B9B5F21D358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985280" y="1059387"/>
                  <a:ext cx="24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3E032611-F33D-4F9C-91B9-FCBA68E06077}"/>
                    </a:ext>
                  </a:extLst>
                </p14:cNvPr>
                <p14:cNvContentPartPr/>
                <p14:nvPr/>
              </p14:nvContentPartPr>
              <p14:xfrm>
                <a:off x="8915800" y="1173507"/>
                <a:ext cx="126720" cy="1080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3E032611-F33D-4F9C-91B9-FCBA68E0607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911480" y="1169187"/>
                  <a:ext cx="135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A5237724-D59D-4009-8CB8-FAB078830FA8}"/>
                    </a:ext>
                  </a:extLst>
                </p14:cNvPr>
                <p14:cNvContentPartPr/>
                <p14:nvPr/>
              </p14:nvContentPartPr>
              <p14:xfrm>
                <a:off x="5724760" y="1510467"/>
                <a:ext cx="243000" cy="20088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A5237724-D59D-4009-8CB8-FAB078830FA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20440" y="1506147"/>
                  <a:ext cx="251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9DC736F0-37D7-4298-9286-3BE6EA81DD72}"/>
                    </a:ext>
                  </a:extLst>
                </p14:cNvPr>
                <p14:cNvContentPartPr/>
                <p14:nvPr/>
              </p14:nvContentPartPr>
              <p14:xfrm>
                <a:off x="6022120" y="1524867"/>
                <a:ext cx="32400" cy="15984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9DC736F0-37D7-4298-9286-3BE6EA81DD7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017800" y="1520547"/>
                  <a:ext cx="41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09F89C81-3A4E-4191-B3F7-1387DBD2DAC6}"/>
                    </a:ext>
                  </a:extLst>
                </p14:cNvPr>
                <p14:cNvContentPartPr/>
                <p14:nvPr/>
              </p14:nvContentPartPr>
              <p14:xfrm>
                <a:off x="6011320" y="1530267"/>
                <a:ext cx="178200" cy="12672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09F89C81-3A4E-4191-B3F7-1387DBD2DAC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07000" y="1525947"/>
                  <a:ext cx="186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F99FFB41-DC1D-47B8-9CF2-9D8DE56B9C25}"/>
                    </a:ext>
                  </a:extLst>
                </p14:cNvPr>
                <p14:cNvContentPartPr/>
                <p14:nvPr/>
              </p14:nvContentPartPr>
              <p14:xfrm>
                <a:off x="6221560" y="1512267"/>
                <a:ext cx="18360" cy="19008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F99FFB41-DC1D-47B8-9CF2-9D8DE56B9C2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217240" y="1507947"/>
                  <a:ext cx="27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A1732590-DF77-4126-BAAF-29CA77DBD103}"/>
                    </a:ext>
                  </a:extLst>
                </p14:cNvPr>
                <p14:cNvContentPartPr/>
                <p14:nvPr/>
              </p14:nvContentPartPr>
              <p14:xfrm>
                <a:off x="6229480" y="1502907"/>
                <a:ext cx="163440" cy="11160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A1732590-DF77-4126-BAAF-29CA77DBD10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225160" y="1498587"/>
                  <a:ext cx="172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5B3DFFE6-CAD2-4C63-9DFE-1CF742790B8A}"/>
                    </a:ext>
                  </a:extLst>
                </p14:cNvPr>
                <p14:cNvContentPartPr/>
                <p14:nvPr/>
              </p14:nvContentPartPr>
              <p14:xfrm>
                <a:off x="6441160" y="1528467"/>
                <a:ext cx="11160" cy="14004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5B3DFFE6-CAD2-4C63-9DFE-1CF742790B8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36840" y="1524147"/>
                  <a:ext cx="19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1FDABC01-586B-4BF5-8F6F-07524914B066}"/>
                    </a:ext>
                  </a:extLst>
                </p14:cNvPr>
                <p14:cNvContentPartPr/>
                <p14:nvPr/>
              </p14:nvContentPartPr>
              <p14:xfrm>
                <a:off x="6439360" y="1530627"/>
                <a:ext cx="184320" cy="13968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1FDABC01-586B-4BF5-8F6F-07524914B06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35040" y="1526307"/>
                  <a:ext cx="192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00C1CC6F-69BC-4F1E-AADD-68B2F16847EB}"/>
                    </a:ext>
                  </a:extLst>
                </p14:cNvPr>
                <p14:cNvContentPartPr/>
                <p14:nvPr/>
              </p14:nvContentPartPr>
              <p14:xfrm>
                <a:off x="6850840" y="1570947"/>
                <a:ext cx="170280" cy="13320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00C1CC6F-69BC-4F1E-AADD-68B2F16847E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46520" y="1566627"/>
                  <a:ext cx="178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B9FE3579-6AC0-4125-B505-B002378A2410}"/>
                    </a:ext>
                  </a:extLst>
                </p14:cNvPr>
                <p14:cNvContentPartPr/>
                <p14:nvPr/>
              </p14:nvContentPartPr>
              <p14:xfrm>
                <a:off x="7063960" y="1549707"/>
                <a:ext cx="78120" cy="15804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B9FE3579-6AC0-4125-B505-B002378A241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59640" y="1545387"/>
                  <a:ext cx="86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0499DC0E-7EBE-4FAB-AEAA-F5FA172DA131}"/>
                    </a:ext>
                  </a:extLst>
                </p14:cNvPr>
                <p14:cNvContentPartPr/>
                <p14:nvPr/>
              </p14:nvContentPartPr>
              <p14:xfrm>
                <a:off x="7340800" y="1569147"/>
                <a:ext cx="43920" cy="9756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0499DC0E-7EBE-4FAB-AEAA-F5FA172DA13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336480" y="1564827"/>
                  <a:ext cx="52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DD8C200E-EE81-4459-AD56-AD528E9EC9F9}"/>
                    </a:ext>
                  </a:extLst>
                </p14:cNvPr>
                <p14:cNvContentPartPr/>
                <p14:nvPr/>
              </p14:nvContentPartPr>
              <p14:xfrm>
                <a:off x="7347280" y="1405347"/>
                <a:ext cx="204480" cy="20052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DD8C200E-EE81-4459-AD56-AD528E9EC9F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342960" y="1401027"/>
                  <a:ext cx="213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1922B24B-C0AC-4F48-B812-964C1750BA78}"/>
                    </a:ext>
                  </a:extLst>
                </p14:cNvPr>
                <p14:cNvContentPartPr/>
                <p14:nvPr/>
              </p14:nvContentPartPr>
              <p14:xfrm>
                <a:off x="7409200" y="1500747"/>
                <a:ext cx="246240" cy="2844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1922B24B-C0AC-4F48-B812-964C1750BA7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404880" y="1496427"/>
                  <a:ext cx="254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5D6FC624-D0E2-4C37-AC8C-206545A7A3FB}"/>
                    </a:ext>
                  </a:extLst>
                </p14:cNvPr>
                <p14:cNvContentPartPr/>
                <p14:nvPr/>
              </p14:nvContentPartPr>
              <p14:xfrm>
                <a:off x="8015800" y="1547907"/>
                <a:ext cx="9720" cy="8136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5D6FC624-D0E2-4C37-AC8C-206545A7A3F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11480" y="1543587"/>
                  <a:ext cx="18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EFF15E2B-C801-4C9D-A65C-189B60518E3F}"/>
                    </a:ext>
                  </a:extLst>
                </p14:cNvPr>
                <p14:cNvContentPartPr/>
                <p14:nvPr/>
              </p14:nvContentPartPr>
              <p14:xfrm>
                <a:off x="7990960" y="1443147"/>
                <a:ext cx="360" cy="36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EFF15E2B-C801-4C9D-A65C-189B60518E3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86640" y="1438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434DA901-B018-47B5-B774-B145616FFA4D}"/>
                    </a:ext>
                  </a:extLst>
                </p14:cNvPr>
                <p14:cNvContentPartPr/>
                <p14:nvPr/>
              </p14:nvContentPartPr>
              <p14:xfrm>
                <a:off x="8094640" y="1469787"/>
                <a:ext cx="91080" cy="19944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434DA901-B018-47B5-B774-B145616FFA4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90320" y="1465467"/>
                  <a:ext cx="9972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upa 140">
            <a:extLst>
              <a:ext uri="{FF2B5EF4-FFF2-40B4-BE49-F238E27FC236}">
                <a16:creationId xmlns:a16="http://schemas.microsoft.com/office/drawing/2014/main" id="{A9EF267C-97CB-4C62-8943-DC84D184B1D4}"/>
              </a:ext>
            </a:extLst>
          </p:cNvPr>
          <p:cNvGrpSpPr/>
          <p:nvPr/>
        </p:nvGrpSpPr>
        <p:grpSpPr>
          <a:xfrm>
            <a:off x="5031760" y="1820427"/>
            <a:ext cx="3607560" cy="1282680"/>
            <a:chOff x="5031760" y="1820427"/>
            <a:chExt cx="3607560" cy="12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8EF76851-F8F0-4FBF-AF9A-AB9AB6CDD407}"/>
                    </a:ext>
                  </a:extLst>
                </p14:cNvPr>
                <p14:cNvContentPartPr/>
                <p14:nvPr/>
              </p14:nvContentPartPr>
              <p14:xfrm>
                <a:off x="5325880" y="1883427"/>
                <a:ext cx="1179720" cy="3348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8EF76851-F8F0-4FBF-AF9A-AB9AB6CDD40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21560" y="1879107"/>
                  <a:ext cx="1188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D77E6F8B-4ECB-4489-A31E-DBD65E83263E}"/>
                    </a:ext>
                  </a:extLst>
                </p14:cNvPr>
                <p14:cNvContentPartPr/>
                <p14:nvPr/>
              </p14:nvContentPartPr>
              <p14:xfrm>
                <a:off x="5687320" y="2148387"/>
                <a:ext cx="20520" cy="15876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D77E6F8B-4ECB-4489-A31E-DBD65E83263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83000" y="2144067"/>
                  <a:ext cx="29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CA0EA17F-3E03-446C-8152-E5477D23DAFC}"/>
                    </a:ext>
                  </a:extLst>
                </p14:cNvPr>
                <p14:cNvContentPartPr/>
                <p14:nvPr/>
              </p14:nvContentPartPr>
              <p14:xfrm>
                <a:off x="5677960" y="2147307"/>
                <a:ext cx="151200" cy="17640"/>
              </p14:xfrm>
            </p:contentPart>
          </mc:Choice>
          <mc:Fallback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CA0EA17F-3E03-446C-8152-E5477D23DAF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73640" y="2142987"/>
                  <a:ext cx="159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E2208FCE-56DF-44DC-B6A1-C0FAAAA550B6}"/>
                    </a:ext>
                  </a:extLst>
                </p14:cNvPr>
                <p14:cNvContentPartPr/>
                <p14:nvPr/>
              </p14:nvContentPartPr>
              <p14:xfrm>
                <a:off x="5716120" y="2234067"/>
                <a:ext cx="82800" cy="36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E2208FCE-56DF-44DC-B6A1-C0FAAAA550B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11800" y="2229747"/>
                  <a:ext cx="91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DAC620FA-2D2D-4C49-9540-B502CFADB48A}"/>
                    </a:ext>
                  </a:extLst>
                </p14:cNvPr>
                <p14:cNvContentPartPr/>
                <p14:nvPr/>
              </p14:nvContentPartPr>
              <p14:xfrm>
                <a:off x="5721520" y="2286987"/>
                <a:ext cx="163800" cy="2556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DAC620FA-2D2D-4C49-9540-B502CFADB48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17200" y="2282667"/>
                  <a:ext cx="172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00A4478F-92D5-475F-9AF5-32733F2F0C3A}"/>
                    </a:ext>
                  </a:extLst>
                </p14:cNvPr>
                <p14:cNvContentPartPr/>
                <p14:nvPr/>
              </p14:nvContentPartPr>
              <p14:xfrm>
                <a:off x="5967400" y="2151267"/>
                <a:ext cx="275400" cy="14832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00A4478F-92D5-475F-9AF5-32733F2F0C3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63080" y="2146947"/>
                  <a:ext cx="284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6860CB3F-BB0D-4BE5-83F9-74F248164C4D}"/>
                    </a:ext>
                  </a:extLst>
                </p14:cNvPr>
                <p14:cNvContentPartPr/>
                <p14:nvPr/>
              </p14:nvContentPartPr>
              <p14:xfrm>
                <a:off x="6563200" y="2103387"/>
                <a:ext cx="162000" cy="17820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6860CB3F-BB0D-4BE5-83F9-74F248164C4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58880" y="2099067"/>
                  <a:ext cx="170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E74AD123-2EBF-460D-9059-53250A687D99}"/>
                    </a:ext>
                  </a:extLst>
                </p14:cNvPr>
                <p14:cNvContentPartPr/>
                <p14:nvPr/>
              </p14:nvContentPartPr>
              <p14:xfrm>
                <a:off x="6759400" y="2186907"/>
                <a:ext cx="82080" cy="9468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E74AD123-2EBF-460D-9059-53250A687D9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55080" y="2182587"/>
                  <a:ext cx="90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094B74C9-C303-4278-8606-CB662776E0AC}"/>
                    </a:ext>
                  </a:extLst>
                </p14:cNvPr>
                <p14:cNvContentPartPr/>
                <p14:nvPr/>
              </p14:nvContentPartPr>
              <p14:xfrm>
                <a:off x="6870280" y="2190147"/>
                <a:ext cx="153720" cy="150840"/>
              </p14:xfrm>
            </p:contentPart>
          </mc:Choice>
          <mc:Fallback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094B74C9-C303-4278-8606-CB662776E0A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65960" y="2185827"/>
                  <a:ext cx="162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240A98D5-58D4-49ED-AE4B-8B54F5CAC0F4}"/>
                    </a:ext>
                  </a:extLst>
                </p14:cNvPr>
                <p14:cNvContentPartPr/>
                <p14:nvPr/>
              </p14:nvContentPartPr>
              <p14:xfrm>
                <a:off x="7047400" y="2155227"/>
                <a:ext cx="75600" cy="10224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240A98D5-58D4-49ED-AE4B-8B54F5CAC0F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43080" y="2150907"/>
                  <a:ext cx="84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F7CB3FBB-26EB-445E-B3F6-E243F3569FCE}"/>
                    </a:ext>
                  </a:extLst>
                </p14:cNvPr>
                <p14:cNvContentPartPr/>
                <p14:nvPr/>
              </p14:nvContentPartPr>
              <p14:xfrm>
                <a:off x="7063600" y="2155227"/>
                <a:ext cx="246240" cy="8568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F7CB3FBB-26EB-445E-B3F6-E243F3569F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059280" y="2150907"/>
                  <a:ext cx="254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10C0C92C-E87F-42B3-A5F7-1B4169A1EE69}"/>
                    </a:ext>
                  </a:extLst>
                </p14:cNvPr>
                <p14:cNvContentPartPr/>
                <p14:nvPr/>
              </p14:nvContentPartPr>
              <p14:xfrm>
                <a:off x="7315960" y="2044347"/>
                <a:ext cx="200160" cy="19008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10C0C92C-E87F-42B3-A5F7-1B4169A1EE6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11640" y="2040027"/>
                  <a:ext cx="208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2BD451E6-D90A-4FB7-AF4D-17E5FFDD886E}"/>
                    </a:ext>
                  </a:extLst>
                </p14:cNvPr>
                <p14:cNvContentPartPr/>
                <p14:nvPr/>
              </p14:nvContentPartPr>
              <p14:xfrm>
                <a:off x="7791880" y="2084307"/>
                <a:ext cx="112680" cy="13788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2BD451E6-D90A-4FB7-AF4D-17E5FFDD886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87560" y="2079987"/>
                  <a:ext cx="121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7A2C3720-D297-46F5-B8A6-A49258A1FC4F}"/>
                    </a:ext>
                  </a:extLst>
                </p14:cNvPr>
                <p14:cNvContentPartPr/>
                <p14:nvPr/>
              </p14:nvContentPartPr>
              <p14:xfrm>
                <a:off x="7966480" y="2126067"/>
                <a:ext cx="47880" cy="9180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7A2C3720-D297-46F5-B8A6-A49258A1FC4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62160" y="2121747"/>
                  <a:ext cx="56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816825CC-C34B-4C3C-B3F0-00CAE28EEB9E}"/>
                    </a:ext>
                  </a:extLst>
                </p14:cNvPr>
                <p14:cNvContentPartPr/>
                <p14:nvPr/>
              </p14:nvContentPartPr>
              <p14:xfrm>
                <a:off x="8092480" y="2122827"/>
                <a:ext cx="107280" cy="11556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816825CC-C34B-4C3C-B3F0-00CAE28EEB9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088160" y="2118507"/>
                  <a:ext cx="115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D8C418C9-D79D-4758-B5F4-EEB91E673AC5}"/>
                    </a:ext>
                  </a:extLst>
                </p14:cNvPr>
                <p14:cNvContentPartPr/>
                <p14:nvPr/>
              </p14:nvContentPartPr>
              <p14:xfrm>
                <a:off x="8303080" y="2090787"/>
                <a:ext cx="129960" cy="13104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D8C418C9-D79D-4758-B5F4-EEB91E673AC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98760" y="2086467"/>
                  <a:ext cx="138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62F37F9D-C6F7-4BBC-B95E-7D081751FB06}"/>
                    </a:ext>
                  </a:extLst>
                </p14:cNvPr>
                <p14:cNvContentPartPr/>
                <p14:nvPr/>
              </p14:nvContentPartPr>
              <p14:xfrm>
                <a:off x="5963440" y="2515227"/>
                <a:ext cx="208080" cy="10620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62F37F9D-C6F7-4BBC-B95E-7D081751FB0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59120" y="2510907"/>
                  <a:ext cx="216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E90952EE-92B5-4360-9680-D9B424F85AA4}"/>
                    </a:ext>
                  </a:extLst>
                </p14:cNvPr>
                <p14:cNvContentPartPr/>
                <p14:nvPr/>
              </p14:nvContentPartPr>
              <p14:xfrm>
                <a:off x="5938960" y="2621067"/>
                <a:ext cx="309240" cy="11628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E90952EE-92B5-4360-9680-D9B424F85AA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34640" y="2616747"/>
                  <a:ext cx="317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594CE245-055D-4CB0-BD29-52E231ED2D7B}"/>
                    </a:ext>
                  </a:extLst>
                </p14:cNvPr>
                <p14:cNvContentPartPr/>
                <p14:nvPr/>
              </p14:nvContentPartPr>
              <p14:xfrm>
                <a:off x="6540520" y="2614947"/>
                <a:ext cx="5760" cy="9000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594CE245-055D-4CB0-BD29-52E231ED2D7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36200" y="2610627"/>
                  <a:ext cx="14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D3F35705-ABBD-4377-A4DF-ACFD56205ED3}"/>
                    </a:ext>
                  </a:extLst>
                </p14:cNvPr>
                <p14:cNvContentPartPr/>
                <p14:nvPr/>
              </p14:nvContentPartPr>
              <p14:xfrm>
                <a:off x="6517120" y="2535387"/>
                <a:ext cx="33480" cy="1872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D3F35705-ABBD-4377-A4DF-ACFD56205ED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12800" y="2531067"/>
                  <a:ext cx="42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7DD1C404-37CA-4E7D-B8F6-706196762D8A}"/>
                    </a:ext>
                  </a:extLst>
                </p14:cNvPr>
                <p14:cNvContentPartPr/>
                <p14:nvPr/>
              </p14:nvContentPartPr>
              <p14:xfrm>
                <a:off x="6718360" y="2520987"/>
                <a:ext cx="14400" cy="22428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7DD1C404-37CA-4E7D-B8F6-706196762D8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14040" y="2516667"/>
                  <a:ext cx="23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3567A2D2-CCBD-44AE-AB12-34C7197E054C}"/>
                    </a:ext>
                  </a:extLst>
                </p14:cNvPr>
                <p14:cNvContentPartPr/>
                <p14:nvPr/>
              </p14:nvContentPartPr>
              <p14:xfrm>
                <a:off x="6587680" y="2594067"/>
                <a:ext cx="249480" cy="4752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3567A2D2-CCBD-44AE-AB12-34C7197E054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83360" y="2589747"/>
                  <a:ext cx="258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40BDD8A6-7FB1-48D1-B890-6BDAB62A5136}"/>
                    </a:ext>
                  </a:extLst>
                </p14:cNvPr>
                <p14:cNvContentPartPr/>
                <p14:nvPr/>
              </p14:nvContentPartPr>
              <p14:xfrm>
                <a:off x="6863800" y="2595867"/>
                <a:ext cx="128520" cy="16596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40BDD8A6-7FB1-48D1-B890-6BDAB62A513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59480" y="2591547"/>
                  <a:ext cx="137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700FE953-C4BA-4A77-A7C7-B4381E37420A}"/>
                    </a:ext>
                  </a:extLst>
                </p14:cNvPr>
                <p14:cNvContentPartPr/>
                <p14:nvPr/>
              </p14:nvContentPartPr>
              <p14:xfrm>
                <a:off x="6837160" y="2474547"/>
                <a:ext cx="41040" cy="7740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700FE953-C4BA-4A77-A7C7-B4381E37420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832840" y="2470227"/>
                  <a:ext cx="49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0715D629-EF9E-4AB6-B2CA-97C28AFD53BF}"/>
                    </a:ext>
                  </a:extLst>
                </p14:cNvPr>
                <p14:cNvContentPartPr/>
                <p14:nvPr/>
              </p14:nvContentPartPr>
              <p14:xfrm>
                <a:off x="6366640" y="2465187"/>
                <a:ext cx="16560" cy="9072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0715D629-EF9E-4AB6-B2CA-97C28AFD53B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62320" y="2460867"/>
                  <a:ext cx="25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C2309FD3-6856-464A-971F-0A91D993AFD6}"/>
                    </a:ext>
                  </a:extLst>
                </p14:cNvPr>
                <p14:cNvContentPartPr/>
                <p14:nvPr/>
              </p14:nvContentPartPr>
              <p14:xfrm>
                <a:off x="6441160" y="2493987"/>
                <a:ext cx="1440" cy="6876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C2309FD3-6856-464A-971F-0A91D993AFD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36840" y="2489667"/>
                  <a:ext cx="10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4ACCD490-F159-4CE8-A34B-AC4005C67F32}"/>
                    </a:ext>
                  </a:extLst>
                </p14:cNvPr>
                <p14:cNvContentPartPr/>
                <p14:nvPr/>
              </p14:nvContentPartPr>
              <p14:xfrm>
                <a:off x="7275640" y="2544027"/>
                <a:ext cx="106560" cy="30852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4ACCD490-F159-4CE8-A34B-AC4005C67F3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71320" y="2539707"/>
                  <a:ext cx="115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B084C8FE-6E80-4DC2-8571-007E5478B038}"/>
                    </a:ext>
                  </a:extLst>
                </p14:cNvPr>
                <p14:cNvContentPartPr/>
                <p14:nvPr/>
              </p14:nvContentPartPr>
              <p14:xfrm>
                <a:off x="7238200" y="2712507"/>
                <a:ext cx="197280" cy="3492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B084C8FE-6E80-4DC2-8571-007E5478B03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33880" y="2708187"/>
                  <a:ext cx="205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46C13C0F-DA96-4A24-9B33-CB6448E5CCF8}"/>
                    </a:ext>
                  </a:extLst>
                </p14:cNvPr>
                <p14:cNvContentPartPr/>
                <p14:nvPr/>
              </p14:nvContentPartPr>
              <p14:xfrm>
                <a:off x="7438000" y="2592987"/>
                <a:ext cx="37800" cy="15120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46C13C0F-DA96-4A24-9B33-CB6448E5CCF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33680" y="2588667"/>
                  <a:ext cx="46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B351C847-6DDC-40DD-B2F2-DF2100025130}"/>
                    </a:ext>
                  </a:extLst>
                </p14:cNvPr>
                <p14:cNvContentPartPr/>
                <p14:nvPr/>
              </p14:nvContentPartPr>
              <p14:xfrm>
                <a:off x="7554640" y="2632227"/>
                <a:ext cx="321120" cy="12312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B351C847-6DDC-40DD-B2F2-DF210002513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550320" y="2627907"/>
                  <a:ext cx="329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84B30345-3A54-4796-B78A-6FCE6EC3DB14}"/>
                    </a:ext>
                  </a:extLst>
                </p14:cNvPr>
                <p14:cNvContentPartPr/>
                <p14:nvPr/>
              </p14:nvContentPartPr>
              <p14:xfrm>
                <a:off x="7961080" y="2475627"/>
                <a:ext cx="13320" cy="7632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84B30345-3A54-4796-B78A-6FCE6EC3DB1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56760" y="2471307"/>
                  <a:ext cx="21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6" name="Pismo odręczne 135">
                  <a:extLst>
                    <a:ext uri="{FF2B5EF4-FFF2-40B4-BE49-F238E27FC236}">
                      <a16:creationId xmlns:a16="http://schemas.microsoft.com/office/drawing/2014/main" id="{160DBE9B-4C85-47FB-88DA-0FD6F798AEA4}"/>
                    </a:ext>
                  </a:extLst>
                </p14:cNvPr>
                <p14:cNvContentPartPr/>
                <p14:nvPr/>
              </p14:nvContentPartPr>
              <p14:xfrm>
                <a:off x="8013280" y="2495067"/>
                <a:ext cx="360" cy="81360"/>
              </p14:xfrm>
            </p:contentPart>
          </mc:Choice>
          <mc:Fallback>
            <p:pic>
              <p:nvPicPr>
                <p:cNvPr id="136" name="Pismo odręczne 135">
                  <a:extLst>
                    <a:ext uri="{FF2B5EF4-FFF2-40B4-BE49-F238E27FC236}">
                      <a16:creationId xmlns:a16="http://schemas.microsoft.com/office/drawing/2014/main" id="{160DBE9B-4C85-47FB-88DA-0FD6F798AEA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08960" y="2490747"/>
                  <a:ext cx="9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8" name="Pismo odręczne 137">
                  <a:extLst>
                    <a:ext uri="{FF2B5EF4-FFF2-40B4-BE49-F238E27FC236}">
                      <a16:creationId xmlns:a16="http://schemas.microsoft.com/office/drawing/2014/main" id="{FC89DB9A-2033-438D-8337-E2DB96C0A89C}"/>
                    </a:ext>
                  </a:extLst>
                </p14:cNvPr>
                <p14:cNvContentPartPr/>
                <p14:nvPr/>
              </p14:nvContentPartPr>
              <p14:xfrm>
                <a:off x="5031760" y="1821147"/>
                <a:ext cx="3600" cy="3240"/>
              </p14:xfrm>
            </p:contentPart>
          </mc:Choice>
          <mc:Fallback>
            <p:pic>
              <p:nvPicPr>
                <p:cNvPr id="138" name="Pismo odręczne 137">
                  <a:extLst>
                    <a:ext uri="{FF2B5EF4-FFF2-40B4-BE49-F238E27FC236}">
                      <a16:creationId xmlns:a16="http://schemas.microsoft.com/office/drawing/2014/main" id="{FC89DB9A-2033-438D-8337-E2DB96C0A89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027440" y="1816827"/>
                  <a:ext cx="122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9" name="Pismo odręczne 138">
                  <a:extLst>
                    <a:ext uri="{FF2B5EF4-FFF2-40B4-BE49-F238E27FC236}">
                      <a16:creationId xmlns:a16="http://schemas.microsoft.com/office/drawing/2014/main" id="{D0094B7E-03FF-408B-B3DA-DB7F74832262}"/>
                    </a:ext>
                  </a:extLst>
                </p14:cNvPr>
                <p14:cNvContentPartPr/>
                <p14:nvPr/>
              </p14:nvContentPartPr>
              <p14:xfrm>
                <a:off x="5035000" y="1820427"/>
                <a:ext cx="140400" cy="1242000"/>
              </p14:xfrm>
            </p:contentPart>
          </mc:Choice>
          <mc:Fallback>
            <p:pic>
              <p:nvPicPr>
                <p:cNvPr id="139" name="Pismo odręczne 138">
                  <a:extLst>
                    <a:ext uri="{FF2B5EF4-FFF2-40B4-BE49-F238E27FC236}">
                      <a16:creationId xmlns:a16="http://schemas.microsoft.com/office/drawing/2014/main" id="{D0094B7E-03FF-408B-B3DA-DB7F7483226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30680" y="1816107"/>
                  <a:ext cx="149040" cy="12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0" name="Pismo odręczne 139">
                  <a:extLst>
                    <a:ext uri="{FF2B5EF4-FFF2-40B4-BE49-F238E27FC236}">
                      <a16:creationId xmlns:a16="http://schemas.microsoft.com/office/drawing/2014/main" id="{27EDFF0A-A21B-4828-9AAA-74C45BF52152}"/>
                    </a:ext>
                  </a:extLst>
                </p14:cNvPr>
                <p14:cNvContentPartPr/>
                <p14:nvPr/>
              </p14:nvContentPartPr>
              <p14:xfrm>
                <a:off x="5141920" y="3039747"/>
                <a:ext cx="3497400" cy="63360"/>
              </p14:xfrm>
            </p:contentPart>
          </mc:Choice>
          <mc:Fallback>
            <p:pic>
              <p:nvPicPr>
                <p:cNvPr id="140" name="Pismo odręczne 139">
                  <a:extLst>
                    <a:ext uri="{FF2B5EF4-FFF2-40B4-BE49-F238E27FC236}">
                      <a16:creationId xmlns:a16="http://schemas.microsoft.com/office/drawing/2014/main" id="{27EDFF0A-A21B-4828-9AAA-74C45BF5215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37600" y="3035427"/>
                  <a:ext cx="35060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42" name="Pismo odręczne 141">
                <a:extLst>
                  <a:ext uri="{FF2B5EF4-FFF2-40B4-BE49-F238E27FC236}">
                    <a16:creationId xmlns:a16="http://schemas.microsoft.com/office/drawing/2014/main" id="{F4044790-DCFB-49F6-8F1F-2C5EA0298235}"/>
                  </a:ext>
                </a:extLst>
              </p14:cNvPr>
              <p14:cNvContentPartPr/>
              <p14:nvPr/>
            </p14:nvContentPartPr>
            <p14:xfrm>
              <a:off x="6425320" y="1862547"/>
              <a:ext cx="2250720" cy="32040"/>
            </p14:xfrm>
          </p:contentPart>
        </mc:Choice>
        <mc:Fallback>
          <p:pic>
            <p:nvPicPr>
              <p:cNvPr id="142" name="Pismo odręczne 141">
                <a:extLst>
                  <a:ext uri="{FF2B5EF4-FFF2-40B4-BE49-F238E27FC236}">
                    <a16:creationId xmlns:a16="http://schemas.microsoft.com/office/drawing/2014/main" id="{F4044790-DCFB-49F6-8F1F-2C5EA029823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421000" y="1858227"/>
                <a:ext cx="225936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a 178">
            <a:extLst>
              <a:ext uri="{FF2B5EF4-FFF2-40B4-BE49-F238E27FC236}">
                <a16:creationId xmlns:a16="http://schemas.microsoft.com/office/drawing/2014/main" id="{15913814-E8C5-4B32-9A94-9A5E5E3E3208}"/>
              </a:ext>
            </a:extLst>
          </p:cNvPr>
          <p:cNvGrpSpPr/>
          <p:nvPr/>
        </p:nvGrpSpPr>
        <p:grpSpPr>
          <a:xfrm>
            <a:off x="749920" y="2243067"/>
            <a:ext cx="3883320" cy="1575000"/>
            <a:chOff x="749920" y="2243067"/>
            <a:chExt cx="3883320" cy="157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3" name="Pismo odręczne 142">
                  <a:extLst>
                    <a:ext uri="{FF2B5EF4-FFF2-40B4-BE49-F238E27FC236}">
                      <a16:creationId xmlns:a16="http://schemas.microsoft.com/office/drawing/2014/main" id="{A53C7EFC-9CEA-4760-A26E-8BD88BD70910}"/>
                    </a:ext>
                  </a:extLst>
                </p14:cNvPr>
                <p14:cNvContentPartPr/>
                <p14:nvPr/>
              </p14:nvContentPartPr>
              <p14:xfrm>
                <a:off x="1028920" y="2243067"/>
                <a:ext cx="3604320" cy="123480"/>
              </p14:xfrm>
            </p:contentPart>
          </mc:Choice>
          <mc:Fallback>
            <p:pic>
              <p:nvPicPr>
                <p:cNvPr id="143" name="Pismo odręczne 142">
                  <a:extLst>
                    <a:ext uri="{FF2B5EF4-FFF2-40B4-BE49-F238E27FC236}">
                      <a16:creationId xmlns:a16="http://schemas.microsoft.com/office/drawing/2014/main" id="{A53C7EFC-9CEA-4760-A26E-8BD88BD7091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4600" y="2238747"/>
                  <a:ext cx="3612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4" name="Pismo odręczne 143">
                  <a:extLst>
                    <a:ext uri="{FF2B5EF4-FFF2-40B4-BE49-F238E27FC236}">
                      <a16:creationId xmlns:a16="http://schemas.microsoft.com/office/drawing/2014/main" id="{DF98C19A-97E0-4A4F-A651-C87287B515F1}"/>
                    </a:ext>
                  </a:extLst>
                </p14:cNvPr>
                <p14:cNvContentPartPr/>
                <p14:nvPr/>
              </p14:nvContentPartPr>
              <p14:xfrm>
                <a:off x="1064920" y="3008427"/>
                <a:ext cx="260640" cy="335520"/>
              </p14:xfrm>
            </p:contentPart>
          </mc:Choice>
          <mc:Fallback>
            <p:pic>
              <p:nvPicPr>
                <p:cNvPr id="144" name="Pismo odręczne 143">
                  <a:extLst>
                    <a:ext uri="{FF2B5EF4-FFF2-40B4-BE49-F238E27FC236}">
                      <a16:creationId xmlns:a16="http://schemas.microsoft.com/office/drawing/2014/main" id="{DF98C19A-97E0-4A4F-A651-C87287B515F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60600" y="3004107"/>
                  <a:ext cx="2692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5" name="Pismo odręczne 144">
                  <a:extLst>
                    <a:ext uri="{FF2B5EF4-FFF2-40B4-BE49-F238E27FC236}">
                      <a16:creationId xmlns:a16="http://schemas.microsoft.com/office/drawing/2014/main" id="{72D5AD3D-8C91-4751-933C-2FCAD82931A1}"/>
                    </a:ext>
                  </a:extLst>
                </p14:cNvPr>
                <p14:cNvContentPartPr/>
                <p14:nvPr/>
              </p14:nvContentPartPr>
              <p14:xfrm>
                <a:off x="1415200" y="3085827"/>
                <a:ext cx="51840" cy="251640"/>
              </p14:xfrm>
            </p:contentPart>
          </mc:Choice>
          <mc:Fallback>
            <p:pic>
              <p:nvPicPr>
                <p:cNvPr id="145" name="Pismo odręczne 144">
                  <a:extLst>
                    <a:ext uri="{FF2B5EF4-FFF2-40B4-BE49-F238E27FC236}">
                      <a16:creationId xmlns:a16="http://schemas.microsoft.com/office/drawing/2014/main" id="{72D5AD3D-8C91-4751-933C-2FCAD82931A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10880" y="3081507"/>
                  <a:ext cx="60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6" name="Pismo odręczne 145">
                  <a:extLst>
                    <a:ext uri="{FF2B5EF4-FFF2-40B4-BE49-F238E27FC236}">
                      <a16:creationId xmlns:a16="http://schemas.microsoft.com/office/drawing/2014/main" id="{4D8E9AAE-D0A3-4980-A281-F0CF3C76FB4F}"/>
                    </a:ext>
                  </a:extLst>
                </p14:cNvPr>
                <p14:cNvContentPartPr/>
                <p14:nvPr/>
              </p14:nvContentPartPr>
              <p14:xfrm>
                <a:off x="1392520" y="3112827"/>
                <a:ext cx="236520" cy="221400"/>
              </p14:xfrm>
            </p:contentPart>
          </mc:Choice>
          <mc:Fallback>
            <p:pic>
              <p:nvPicPr>
                <p:cNvPr id="146" name="Pismo odręczne 145">
                  <a:extLst>
                    <a:ext uri="{FF2B5EF4-FFF2-40B4-BE49-F238E27FC236}">
                      <a16:creationId xmlns:a16="http://schemas.microsoft.com/office/drawing/2014/main" id="{4D8E9AAE-D0A3-4980-A281-F0CF3C76FB4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88200" y="3108507"/>
                  <a:ext cx="245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7" name="Pismo odręczne 146">
                  <a:extLst>
                    <a:ext uri="{FF2B5EF4-FFF2-40B4-BE49-F238E27FC236}">
                      <a16:creationId xmlns:a16="http://schemas.microsoft.com/office/drawing/2014/main" id="{2B24B5BA-9BF1-45EB-8C61-30121687F307}"/>
                    </a:ext>
                  </a:extLst>
                </p14:cNvPr>
                <p14:cNvContentPartPr/>
                <p14:nvPr/>
              </p14:nvContentPartPr>
              <p14:xfrm>
                <a:off x="1652440" y="3132987"/>
                <a:ext cx="44280" cy="197640"/>
              </p14:xfrm>
            </p:contentPart>
          </mc:Choice>
          <mc:Fallback>
            <p:pic>
              <p:nvPicPr>
                <p:cNvPr id="147" name="Pismo odręczne 146">
                  <a:extLst>
                    <a:ext uri="{FF2B5EF4-FFF2-40B4-BE49-F238E27FC236}">
                      <a16:creationId xmlns:a16="http://schemas.microsoft.com/office/drawing/2014/main" id="{2B24B5BA-9BF1-45EB-8C61-30121687F30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48120" y="3128667"/>
                  <a:ext cx="52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8" name="Pismo odręczne 147">
                  <a:extLst>
                    <a:ext uri="{FF2B5EF4-FFF2-40B4-BE49-F238E27FC236}">
                      <a16:creationId xmlns:a16="http://schemas.microsoft.com/office/drawing/2014/main" id="{CEDC8ABB-FFC3-4E9A-8D2C-41FEF9F673F5}"/>
                    </a:ext>
                  </a:extLst>
                </p14:cNvPr>
                <p14:cNvContentPartPr/>
                <p14:nvPr/>
              </p14:nvContentPartPr>
              <p14:xfrm>
                <a:off x="1643080" y="3098427"/>
                <a:ext cx="214200" cy="43560"/>
              </p14:xfrm>
            </p:contentPart>
          </mc:Choice>
          <mc:Fallback>
            <p:pic>
              <p:nvPicPr>
                <p:cNvPr id="148" name="Pismo odręczne 147">
                  <a:extLst>
                    <a:ext uri="{FF2B5EF4-FFF2-40B4-BE49-F238E27FC236}">
                      <a16:creationId xmlns:a16="http://schemas.microsoft.com/office/drawing/2014/main" id="{CEDC8ABB-FFC3-4E9A-8D2C-41FEF9F673F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38760" y="3094107"/>
                  <a:ext cx="222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9" name="Pismo odręczne 148">
                  <a:extLst>
                    <a:ext uri="{FF2B5EF4-FFF2-40B4-BE49-F238E27FC236}">
                      <a16:creationId xmlns:a16="http://schemas.microsoft.com/office/drawing/2014/main" id="{E7E8CFCF-103B-44A2-845D-907AAB4DEBD9}"/>
                    </a:ext>
                  </a:extLst>
                </p14:cNvPr>
                <p14:cNvContentPartPr/>
                <p14:nvPr/>
              </p14:nvContentPartPr>
              <p14:xfrm>
                <a:off x="1674040" y="3161787"/>
                <a:ext cx="202320" cy="170640"/>
              </p14:xfrm>
            </p:contentPart>
          </mc:Choice>
          <mc:Fallback>
            <p:pic>
              <p:nvPicPr>
                <p:cNvPr id="149" name="Pismo odręczne 148">
                  <a:extLst>
                    <a:ext uri="{FF2B5EF4-FFF2-40B4-BE49-F238E27FC236}">
                      <a16:creationId xmlns:a16="http://schemas.microsoft.com/office/drawing/2014/main" id="{E7E8CFCF-103B-44A2-845D-907AAB4DEBD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69720" y="3157467"/>
                  <a:ext cx="210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1" name="Pismo odręczne 150">
                  <a:extLst>
                    <a:ext uri="{FF2B5EF4-FFF2-40B4-BE49-F238E27FC236}">
                      <a16:creationId xmlns:a16="http://schemas.microsoft.com/office/drawing/2014/main" id="{9791CD5D-497A-418D-A4A3-1BADADBBC485}"/>
                    </a:ext>
                  </a:extLst>
                </p14:cNvPr>
                <p14:cNvContentPartPr/>
                <p14:nvPr/>
              </p14:nvContentPartPr>
              <p14:xfrm>
                <a:off x="3037360" y="2490387"/>
                <a:ext cx="136440" cy="186840"/>
              </p14:xfrm>
            </p:contentPart>
          </mc:Choice>
          <mc:Fallback>
            <p:pic>
              <p:nvPicPr>
                <p:cNvPr id="151" name="Pismo odręczne 150">
                  <a:extLst>
                    <a:ext uri="{FF2B5EF4-FFF2-40B4-BE49-F238E27FC236}">
                      <a16:creationId xmlns:a16="http://schemas.microsoft.com/office/drawing/2014/main" id="{9791CD5D-497A-418D-A4A3-1BADADBBC48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033040" y="2486067"/>
                  <a:ext cx="145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2" name="Pismo odręczne 151">
                  <a:extLst>
                    <a:ext uri="{FF2B5EF4-FFF2-40B4-BE49-F238E27FC236}">
                      <a16:creationId xmlns:a16="http://schemas.microsoft.com/office/drawing/2014/main" id="{AC7C56C7-D486-4A2C-AB47-CAF9CA98CA8F}"/>
                    </a:ext>
                  </a:extLst>
                </p14:cNvPr>
                <p14:cNvContentPartPr/>
                <p14:nvPr/>
              </p14:nvContentPartPr>
              <p14:xfrm>
                <a:off x="3207640" y="2564187"/>
                <a:ext cx="140400" cy="88920"/>
              </p14:xfrm>
            </p:contentPart>
          </mc:Choice>
          <mc:Fallback>
            <p:pic>
              <p:nvPicPr>
                <p:cNvPr id="152" name="Pismo odręczne 151">
                  <a:extLst>
                    <a:ext uri="{FF2B5EF4-FFF2-40B4-BE49-F238E27FC236}">
                      <a16:creationId xmlns:a16="http://schemas.microsoft.com/office/drawing/2014/main" id="{AC7C56C7-D486-4A2C-AB47-CAF9CA98CA8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03320" y="2559867"/>
                  <a:ext cx="149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3" name="Pismo odręczne 152">
                  <a:extLst>
                    <a:ext uri="{FF2B5EF4-FFF2-40B4-BE49-F238E27FC236}">
                      <a16:creationId xmlns:a16="http://schemas.microsoft.com/office/drawing/2014/main" id="{CB84C015-DAAD-4621-A2C6-A72D8F475BF0}"/>
                    </a:ext>
                  </a:extLst>
                </p14:cNvPr>
                <p14:cNvContentPartPr/>
                <p14:nvPr/>
              </p14:nvContentPartPr>
              <p14:xfrm>
                <a:off x="3353800" y="2561307"/>
                <a:ext cx="94680" cy="171360"/>
              </p14:xfrm>
            </p:contentPart>
          </mc:Choice>
          <mc:Fallback>
            <p:pic>
              <p:nvPicPr>
                <p:cNvPr id="153" name="Pismo odręczne 152">
                  <a:extLst>
                    <a:ext uri="{FF2B5EF4-FFF2-40B4-BE49-F238E27FC236}">
                      <a16:creationId xmlns:a16="http://schemas.microsoft.com/office/drawing/2014/main" id="{CB84C015-DAAD-4621-A2C6-A72D8F475B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349480" y="2556987"/>
                  <a:ext cx="103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4" name="Pismo odręczne 153">
                  <a:extLst>
                    <a:ext uri="{FF2B5EF4-FFF2-40B4-BE49-F238E27FC236}">
                      <a16:creationId xmlns:a16="http://schemas.microsoft.com/office/drawing/2014/main" id="{44E05831-D986-4D31-8290-AE47F0B01037}"/>
                    </a:ext>
                  </a:extLst>
                </p14:cNvPr>
                <p14:cNvContentPartPr/>
                <p14:nvPr/>
              </p14:nvContentPartPr>
              <p14:xfrm>
                <a:off x="3449200" y="2551947"/>
                <a:ext cx="115920" cy="96840"/>
              </p14:xfrm>
            </p:contentPart>
          </mc:Choice>
          <mc:Fallback>
            <p:pic>
              <p:nvPicPr>
                <p:cNvPr id="154" name="Pismo odręczne 153">
                  <a:extLst>
                    <a:ext uri="{FF2B5EF4-FFF2-40B4-BE49-F238E27FC236}">
                      <a16:creationId xmlns:a16="http://schemas.microsoft.com/office/drawing/2014/main" id="{44E05831-D986-4D31-8290-AE47F0B0103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44880" y="2547627"/>
                  <a:ext cx="124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5" name="Pismo odręczne 154">
                  <a:extLst>
                    <a:ext uri="{FF2B5EF4-FFF2-40B4-BE49-F238E27FC236}">
                      <a16:creationId xmlns:a16="http://schemas.microsoft.com/office/drawing/2014/main" id="{92D1745E-71D6-4F5D-866A-0DF4B996675D}"/>
                    </a:ext>
                  </a:extLst>
                </p14:cNvPr>
                <p14:cNvContentPartPr/>
                <p14:nvPr/>
              </p14:nvContentPartPr>
              <p14:xfrm>
                <a:off x="3533800" y="2559507"/>
                <a:ext cx="160920" cy="64800"/>
              </p14:xfrm>
            </p:contentPart>
          </mc:Choice>
          <mc:Fallback>
            <p:pic>
              <p:nvPicPr>
                <p:cNvPr id="155" name="Pismo odręczne 154">
                  <a:extLst>
                    <a:ext uri="{FF2B5EF4-FFF2-40B4-BE49-F238E27FC236}">
                      <a16:creationId xmlns:a16="http://schemas.microsoft.com/office/drawing/2014/main" id="{92D1745E-71D6-4F5D-866A-0DF4B996675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529480" y="2555187"/>
                  <a:ext cx="169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6" name="Pismo odręczne 155">
                  <a:extLst>
                    <a:ext uri="{FF2B5EF4-FFF2-40B4-BE49-F238E27FC236}">
                      <a16:creationId xmlns:a16="http://schemas.microsoft.com/office/drawing/2014/main" id="{C7F2C2B6-CBAD-4301-8983-F44C27CA11FD}"/>
                    </a:ext>
                  </a:extLst>
                </p14:cNvPr>
                <p14:cNvContentPartPr/>
                <p14:nvPr/>
              </p14:nvContentPartPr>
              <p14:xfrm>
                <a:off x="3704800" y="2559507"/>
                <a:ext cx="127440" cy="74880"/>
              </p14:xfrm>
            </p:contentPart>
          </mc:Choice>
          <mc:Fallback>
            <p:pic>
              <p:nvPicPr>
                <p:cNvPr id="156" name="Pismo odręczne 155">
                  <a:extLst>
                    <a:ext uri="{FF2B5EF4-FFF2-40B4-BE49-F238E27FC236}">
                      <a16:creationId xmlns:a16="http://schemas.microsoft.com/office/drawing/2014/main" id="{C7F2C2B6-CBAD-4301-8983-F44C27CA11F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700480" y="2555187"/>
                  <a:ext cx="136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7" name="Pismo odręczne 156">
                  <a:extLst>
                    <a:ext uri="{FF2B5EF4-FFF2-40B4-BE49-F238E27FC236}">
                      <a16:creationId xmlns:a16="http://schemas.microsoft.com/office/drawing/2014/main" id="{12B96B5B-B3DA-4382-8133-2E0259522F52}"/>
                    </a:ext>
                  </a:extLst>
                </p14:cNvPr>
                <p14:cNvContentPartPr/>
                <p14:nvPr/>
              </p14:nvContentPartPr>
              <p14:xfrm>
                <a:off x="3824680" y="2514147"/>
                <a:ext cx="35640" cy="145800"/>
              </p14:xfrm>
            </p:contentPart>
          </mc:Choice>
          <mc:Fallback>
            <p:pic>
              <p:nvPicPr>
                <p:cNvPr id="157" name="Pismo odręczne 156">
                  <a:extLst>
                    <a:ext uri="{FF2B5EF4-FFF2-40B4-BE49-F238E27FC236}">
                      <a16:creationId xmlns:a16="http://schemas.microsoft.com/office/drawing/2014/main" id="{12B96B5B-B3DA-4382-8133-2E0259522F5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20360" y="2509827"/>
                  <a:ext cx="44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8" name="Pismo odręczne 157">
                  <a:extLst>
                    <a:ext uri="{FF2B5EF4-FFF2-40B4-BE49-F238E27FC236}">
                      <a16:creationId xmlns:a16="http://schemas.microsoft.com/office/drawing/2014/main" id="{552D0ECE-3FAB-4D8F-A4E6-01E6D9976227}"/>
                    </a:ext>
                  </a:extLst>
                </p14:cNvPr>
                <p14:cNvContentPartPr/>
                <p14:nvPr/>
              </p14:nvContentPartPr>
              <p14:xfrm>
                <a:off x="3906040" y="2525667"/>
                <a:ext cx="75960" cy="140760"/>
              </p14:xfrm>
            </p:contentPart>
          </mc:Choice>
          <mc:Fallback>
            <p:pic>
              <p:nvPicPr>
                <p:cNvPr id="158" name="Pismo odręczne 157">
                  <a:extLst>
                    <a:ext uri="{FF2B5EF4-FFF2-40B4-BE49-F238E27FC236}">
                      <a16:creationId xmlns:a16="http://schemas.microsoft.com/office/drawing/2014/main" id="{552D0ECE-3FAB-4D8F-A4E6-01E6D997622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901720" y="2521347"/>
                  <a:ext cx="84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9" name="Pismo odręczne 158">
                  <a:extLst>
                    <a:ext uri="{FF2B5EF4-FFF2-40B4-BE49-F238E27FC236}">
                      <a16:creationId xmlns:a16="http://schemas.microsoft.com/office/drawing/2014/main" id="{4B609C40-9CFB-4F73-80AA-D8C9AF9EB423}"/>
                    </a:ext>
                  </a:extLst>
                </p14:cNvPr>
                <p14:cNvContentPartPr/>
                <p14:nvPr/>
              </p14:nvContentPartPr>
              <p14:xfrm>
                <a:off x="3992440" y="2590107"/>
                <a:ext cx="22680" cy="43560"/>
              </p14:xfrm>
            </p:contentPart>
          </mc:Choice>
          <mc:Fallback>
            <p:pic>
              <p:nvPicPr>
                <p:cNvPr id="159" name="Pismo odręczne 158">
                  <a:extLst>
                    <a:ext uri="{FF2B5EF4-FFF2-40B4-BE49-F238E27FC236}">
                      <a16:creationId xmlns:a16="http://schemas.microsoft.com/office/drawing/2014/main" id="{4B609C40-9CFB-4F73-80AA-D8C9AF9EB42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88120" y="2585787"/>
                  <a:ext cx="31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0" name="Pismo odręczne 159">
                  <a:extLst>
                    <a:ext uri="{FF2B5EF4-FFF2-40B4-BE49-F238E27FC236}">
                      <a16:creationId xmlns:a16="http://schemas.microsoft.com/office/drawing/2014/main" id="{89A9C58D-80D8-4231-A34A-37A025392A18}"/>
                    </a:ext>
                  </a:extLst>
                </p14:cNvPr>
                <p14:cNvContentPartPr/>
                <p14:nvPr/>
              </p14:nvContentPartPr>
              <p14:xfrm>
                <a:off x="3977320" y="2515227"/>
                <a:ext cx="41040" cy="6120"/>
              </p14:xfrm>
            </p:contentPart>
          </mc:Choice>
          <mc:Fallback>
            <p:pic>
              <p:nvPicPr>
                <p:cNvPr id="160" name="Pismo odręczne 159">
                  <a:extLst>
                    <a:ext uri="{FF2B5EF4-FFF2-40B4-BE49-F238E27FC236}">
                      <a16:creationId xmlns:a16="http://schemas.microsoft.com/office/drawing/2014/main" id="{89A9C58D-80D8-4231-A34A-37A025392A1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973000" y="2510907"/>
                  <a:ext cx="49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1" name="Pismo odręczne 160">
                  <a:extLst>
                    <a:ext uri="{FF2B5EF4-FFF2-40B4-BE49-F238E27FC236}">
                      <a16:creationId xmlns:a16="http://schemas.microsoft.com/office/drawing/2014/main" id="{C1696FB8-39D4-4F80-A5AE-B73F85123AA3}"/>
                    </a:ext>
                  </a:extLst>
                </p14:cNvPr>
                <p14:cNvContentPartPr/>
                <p14:nvPr/>
              </p14:nvContentPartPr>
              <p14:xfrm>
                <a:off x="4083160" y="2567787"/>
                <a:ext cx="70200" cy="63360"/>
              </p14:xfrm>
            </p:contentPart>
          </mc:Choice>
          <mc:Fallback>
            <p:pic>
              <p:nvPicPr>
                <p:cNvPr id="161" name="Pismo odręczne 160">
                  <a:extLst>
                    <a:ext uri="{FF2B5EF4-FFF2-40B4-BE49-F238E27FC236}">
                      <a16:creationId xmlns:a16="http://schemas.microsoft.com/office/drawing/2014/main" id="{C1696FB8-39D4-4F80-A5AE-B73F85123AA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078840" y="2563467"/>
                  <a:ext cx="78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2" name="Pismo odręczne 161">
                  <a:extLst>
                    <a:ext uri="{FF2B5EF4-FFF2-40B4-BE49-F238E27FC236}">
                      <a16:creationId xmlns:a16="http://schemas.microsoft.com/office/drawing/2014/main" id="{2DD458FC-441F-448B-99A4-04CE8D32B27A}"/>
                    </a:ext>
                  </a:extLst>
                </p14:cNvPr>
                <p14:cNvContentPartPr/>
                <p14:nvPr/>
              </p14:nvContentPartPr>
              <p14:xfrm>
                <a:off x="4174240" y="2577507"/>
                <a:ext cx="102960" cy="82080"/>
              </p14:xfrm>
            </p:contentPart>
          </mc:Choice>
          <mc:Fallback>
            <p:pic>
              <p:nvPicPr>
                <p:cNvPr id="162" name="Pismo odręczne 161">
                  <a:extLst>
                    <a:ext uri="{FF2B5EF4-FFF2-40B4-BE49-F238E27FC236}">
                      <a16:creationId xmlns:a16="http://schemas.microsoft.com/office/drawing/2014/main" id="{2DD458FC-441F-448B-99A4-04CE8D32B27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169920" y="2573187"/>
                  <a:ext cx="111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3" name="Pismo odręczne 162">
                  <a:extLst>
                    <a:ext uri="{FF2B5EF4-FFF2-40B4-BE49-F238E27FC236}">
                      <a16:creationId xmlns:a16="http://schemas.microsoft.com/office/drawing/2014/main" id="{CE48F038-EC45-439F-A730-890F49EC402A}"/>
                    </a:ext>
                  </a:extLst>
                </p14:cNvPr>
                <p14:cNvContentPartPr/>
                <p14:nvPr/>
              </p14:nvContentPartPr>
              <p14:xfrm>
                <a:off x="3500320" y="2743107"/>
                <a:ext cx="66600" cy="136080"/>
              </p14:xfrm>
            </p:contentPart>
          </mc:Choice>
          <mc:Fallback>
            <p:pic>
              <p:nvPicPr>
                <p:cNvPr id="163" name="Pismo odręczne 162">
                  <a:extLst>
                    <a:ext uri="{FF2B5EF4-FFF2-40B4-BE49-F238E27FC236}">
                      <a16:creationId xmlns:a16="http://schemas.microsoft.com/office/drawing/2014/main" id="{CE48F038-EC45-439F-A730-890F49EC402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496000" y="2738787"/>
                  <a:ext cx="75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4" name="Pismo odręczne 163">
                  <a:extLst>
                    <a:ext uri="{FF2B5EF4-FFF2-40B4-BE49-F238E27FC236}">
                      <a16:creationId xmlns:a16="http://schemas.microsoft.com/office/drawing/2014/main" id="{A8B88AE4-D895-4F1D-B1D1-B93682829E20}"/>
                    </a:ext>
                  </a:extLst>
                </p14:cNvPr>
                <p14:cNvContentPartPr/>
                <p14:nvPr/>
              </p14:nvContentPartPr>
              <p14:xfrm>
                <a:off x="3443800" y="2749947"/>
                <a:ext cx="201240" cy="155160"/>
              </p14:xfrm>
            </p:contentPart>
          </mc:Choice>
          <mc:Fallback>
            <p:pic>
              <p:nvPicPr>
                <p:cNvPr id="164" name="Pismo odręczne 163">
                  <a:extLst>
                    <a:ext uri="{FF2B5EF4-FFF2-40B4-BE49-F238E27FC236}">
                      <a16:creationId xmlns:a16="http://schemas.microsoft.com/office/drawing/2014/main" id="{A8B88AE4-D895-4F1D-B1D1-B93682829E2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39480" y="2745627"/>
                  <a:ext cx="209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5" name="Pismo odręczne 164">
                  <a:extLst>
                    <a:ext uri="{FF2B5EF4-FFF2-40B4-BE49-F238E27FC236}">
                      <a16:creationId xmlns:a16="http://schemas.microsoft.com/office/drawing/2014/main" id="{69BA1E76-A0A3-42BA-AC12-EB6AB1F7F3A0}"/>
                    </a:ext>
                  </a:extLst>
                </p14:cNvPr>
                <p14:cNvContentPartPr/>
                <p14:nvPr/>
              </p14:nvContentPartPr>
              <p14:xfrm>
                <a:off x="3690400" y="2809707"/>
                <a:ext cx="97920" cy="54360"/>
              </p14:xfrm>
            </p:contentPart>
          </mc:Choice>
          <mc:Fallback>
            <p:pic>
              <p:nvPicPr>
                <p:cNvPr id="165" name="Pismo odręczne 164">
                  <a:extLst>
                    <a:ext uri="{FF2B5EF4-FFF2-40B4-BE49-F238E27FC236}">
                      <a16:creationId xmlns:a16="http://schemas.microsoft.com/office/drawing/2014/main" id="{69BA1E76-A0A3-42BA-AC12-EB6AB1F7F3A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86080" y="2805387"/>
                  <a:ext cx="106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6" name="Pismo odręczne 165">
                  <a:extLst>
                    <a:ext uri="{FF2B5EF4-FFF2-40B4-BE49-F238E27FC236}">
                      <a16:creationId xmlns:a16="http://schemas.microsoft.com/office/drawing/2014/main" id="{650784C4-5F99-4205-828D-89C0034659F7}"/>
                    </a:ext>
                  </a:extLst>
                </p14:cNvPr>
                <p14:cNvContentPartPr/>
                <p14:nvPr/>
              </p14:nvContentPartPr>
              <p14:xfrm>
                <a:off x="3729280" y="2724027"/>
                <a:ext cx="132840" cy="144720"/>
              </p14:xfrm>
            </p:contentPart>
          </mc:Choice>
          <mc:Fallback>
            <p:pic>
              <p:nvPicPr>
                <p:cNvPr id="166" name="Pismo odręczne 165">
                  <a:extLst>
                    <a:ext uri="{FF2B5EF4-FFF2-40B4-BE49-F238E27FC236}">
                      <a16:creationId xmlns:a16="http://schemas.microsoft.com/office/drawing/2014/main" id="{650784C4-5F99-4205-828D-89C0034659F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724960" y="2719707"/>
                  <a:ext cx="141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7" name="Pismo odręczne 166">
                  <a:extLst>
                    <a:ext uri="{FF2B5EF4-FFF2-40B4-BE49-F238E27FC236}">
                      <a16:creationId xmlns:a16="http://schemas.microsoft.com/office/drawing/2014/main" id="{A79C3F75-FE6B-49A5-8574-79EF2C84F2C8}"/>
                    </a:ext>
                  </a:extLst>
                </p14:cNvPr>
                <p14:cNvContentPartPr/>
                <p14:nvPr/>
              </p14:nvContentPartPr>
              <p14:xfrm>
                <a:off x="3867160" y="2760387"/>
                <a:ext cx="96480" cy="137880"/>
              </p14:xfrm>
            </p:contentPart>
          </mc:Choice>
          <mc:Fallback>
            <p:pic>
              <p:nvPicPr>
                <p:cNvPr id="167" name="Pismo odręczne 166">
                  <a:extLst>
                    <a:ext uri="{FF2B5EF4-FFF2-40B4-BE49-F238E27FC236}">
                      <a16:creationId xmlns:a16="http://schemas.microsoft.com/office/drawing/2014/main" id="{A79C3F75-FE6B-49A5-8574-79EF2C84F2C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62840" y="2756067"/>
                  <a:ext cx="105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8" name="Pismo odręczne 167">
                  <a:extLst>
                    <a:ext uri="{FF2B5EF4-FFF2-40B4-BE49-F238E27FC236}">
                      <a16:creationId xmlns:a16="http://schemas.microsoft.com/office/drawing/2014/main" id="{CEDC7DD1-DE09-41B4-B907-C1651029C874}"/>
                    </a:ext>
                  </a:extLst>
                </p14:cNvPr>
                <p14:cNvContentPartPr/>
                <p14:nvPr/>
              </p14:nvContentPartPr>
              <p14:xfrm>
                <a:off x="3994600" y="2810427"/>
                <a:ext cx="103680" cy="61200"/>
              </p14:xfrm>
            </p:contentPart>
          </mc:Choice>
          <mc:Fallback>
            <p:pic>
              <p:nvPicPr>
                <p:cNvPr id="168" name="Pismo odręczne 167">
                  <a:extLst>
                    <a:ext uri="{FF2B5EF4-FFF2-40B4-BE49-F238E27FC236}">
                      <a16:creationId xmlns:a16="http://schemas.microsoft.com/office/drawing/2014/main" id="{CEDC7DD1-DE09-41B4-B907-C1651029C87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990280" y="2806107"/>
                  <a:ext cx="112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9" name="Pismo odręczne 168">
                  <a:extLst>
                    <a:ext uri="{FF2B5EF4-FFF2-40B4-BE49-F238E27FC236}">
                      <a16:creationId xmlns:a16="http://schemas.microsoft.com/office/drawing/2014/main" id="{19DF1F02-377F-4524-BE50-CD6D911EF74F}"/>
                    </a:ext>
                  </a:extLst>
                </p14:cNvPr>
                <p14:cNvContentPartPr/>
                <p14:nvPr/>
              </p14:nvContentPartPr>
              <p14:xfrm>
                <a:off x="4098280" y="2775867"/>
                <a:ext cx="227160" cy="77400"/>
              </p14:xfrm>
            </p:contentPart>
          </mc:Choice>
          <mc:Fallback>
            <p:pic>
              <p:nvPicPr>
                <p:cNvPr id="169" name="Pismo odręczne 168">
                  <a:extLst>
                    <a:ext uri="{FF2B5EF4-FFF2-40B4-BE49-F238E27FC236}">
                      <a16:creationId xmlns:a16="http://schemas.microsoft.com/office/drawing/2014/main" id="{19DF1F02-377F-4524-BE50-CD6D911EF74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93960" y="2771547"/>
                  <a:ext cx="235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0" name="Pismo odręczne 169">
                  <a:extLst>
                    <a:ext uri="{FF2B5EF4-FFF2-40B4-BE49-F238E27FC236}">
                      <a16:creationId xmlns:a16="http://schemas.microsoft.com/office/drawing/2014/main" id="{B7967E9D-EF33-485F-9392-6536469C1697}"/>
                    </a:ext>
                  </a:extLst>
                </p14:cNvPr>
                <p14:cNvContentPartPr/>
                <p14:nvPr/>
              </p14:nvContentPartPr>
              <p14:xfrm>
                <a:off x="4328320" y="2834547"/>
                <a:ext cx="28440" cy="123840"/>
              </p14:xfrm>
            </p:contentPart>
          </mc:Choice>
          <mc:Fallback>
            <p:pic>
              <p:nvPicPr>
                <p:cNvPr id="170" name="Pismo odręczne 169">
                  <a:extLst>
                    <a:ext uri="{FF2B5EF4-FFF2-40B4-BE49-F238E27FC236}">
                      <a16:creationId xmlns:a16="http://schemas.microsoft.com/office/drawing/2014/main" id="{B7967E9D-EF33-485F-9392-6536469C169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324000" y="2830227"/>
                  <a:ext cx="37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1" name="Pismo odręczne 170">
                  <a:extLst>
                    <a:ext uri="{FF2B5EF4-FFF2-40B4-BE49-F238E27FC236}">
                      <a16:creationId xmlns:a16="http://schemas.microsoft.com/office/drawing/2014/main" id="{A488C148-6057-4174-B799-9F9C851DB15B}"/>
                    </a:ext>
                  </a:extLst>
                </p14:cNvPr>
                <p14:cNvContentPartPr/>
                <p14:nvPr/>
              </p14:nvContentPartPr>
              <p14:xfrm>
                <a:off x="4207360" y="2815827"/>
                <a:ext cx="12240" cy="53640"/>
              </p14:xfrm>
            </p:contentPart>
          </mc:Choice>
          <mc:Fallback>
            <p:pic>
              <p:nvPicPr>
                <p:cNvPr id="171" name="Pismo odręczne 170">
                  <a:extLst>
                    <a:ext uri="{FF2B5EF4-FFF2-40B4-BE49-F238E27FC236}">
                      <a16:creationId xmlns:a16="http://schemas.microsoft.com/office/drawing/2014/main" id="{A488C148-6057-4174-B799-9F9C851DB15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203040" y="2811507"/>
                  <a:ext cx="20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2" name="Pismo odręczne 171">
                  <a:extLst>
                    <a:ext uri="{FF2B5EF4-FFF2-40B4-BE49-F238E27FC236}">
                      <a16:creationId xmlns:a16="http://schemas.microsoft.com/office/drawing/2014/main" id="{D00FA48A-C41F-48D1-8F6C-FDC9F8AB6887}"/>
                    </a:ext>
                  </a:extLst>
                </p14:cNvPr>
                <p14:cNvContentPartPr/>
                <p14:nvPr/>
              </p14:nvContentPartPr>
              <p14:xfrm>
                <a:off x="4205200" y="2714307"/>
                <a:ext cx="360" cy="360"/>
              </p14:xfrm>
            </p:contentPart>
          </mc:Choice>
          <mc:Fallback>
            <p:pic>
              <p:nvPicPr>
                <p:cNvPr id="172" name="Pismo odręczne 171">
                  <a:extLst>
                    <a:ext uri="{FF2B5EF4-FFF2-40B4-BE49-F238E27FC236}">
                      <a16:creationId xmlns:a16="http://schemas.microsoft.com/office/drawing/2014/main" id="{D00FA48A-C41F-48D1-8F6C-FDC9F8AB688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00880" y="2709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3" name="Pismo odręczne 172">
                  <a:extLst>
                    <a:ext uri="{FF2B5EF4-FFF2-40B4-BE49-F238E27FC236}">
                      <a16:creationId xmlns:a16="http://schemas.microsoft.com/office/drawing/2014/main" id="{2F6E2641-7C30-4E4E-A138-490ADD7E7C3F}"/>
                    </a:ext>
                  </a:extLst>
                </p14:cNvPr>
                <p14:cNvContentPartPr/>
                <p14:nvPr/>
              </p14:nvContentPartPr>
              <p14:xfrm>
                <a:off x="4219240" y="2690187"/>
                <a:ext cx="100800" cy="166680"/>
              </p14:xfrm>
            </p:contentPart>
          </mc:Choice>
          <mc:Fallback>
            <p:pic>
              <p:nvPicPr>
                <p:cNvPr id="173" name="Pismo odręczne 172">
                  <a:extLst>
                    <a:ext uri="{FF2B5EF4-FFF2-40B4-BE49-F238E27FC236}">
                      <a16:creationId xmlns:a16="http://schemas.microsoft.com/office/drawing/2014/main" id="{2F6E2641-7C30-4E4E-A138-490ADD7E7C3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214920" y="2685867"/>
                  <a:ext cx="109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5" name="Pismo odręczne 174">
                  <a:extLst>
                    <a:ext uri="{FF2B5EF4-FFF2-40B4-BE49-F238E27FC236}">
                      <a16:creationId xmlns:a16="http://schemas.microsoft.com/office/drawing/2014/main" id="{68FCFCD0-F2C1-42A1-A192-AF023580AA2B}"/>
                    </a:ext>
                  </a:extLst>
                </p14:cNvPr>
                <p14:cNvContentPartPr/>
                <p14:nvPr/>
              </p14:nvContentPartPr>
              <p14:xfrm>
                <a:off x="2806240" y="2368707"/>
                <a:ext cx="1803600" cy="754200"/>
              </p14:xfrm>
            </p:contentPart>
          </mc:Choice>
          <mc:Fallback>
            <p:pic>
              <p:nvPicPr>
                <p:cNvPr id="175" name="Pismo odręczne 174">
                  <a:extLst>
                    <a:ext uri="{FF2B5EF4-FFF2-40B4-BE49-F238E27FC236}">
                      <a16:creationId xmlns:a16="http://schemas.microsoft.com/office/drawing/2014/main" id="{68FCFCD0-F2C1-42A1-A192-AF023580AA2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801920" y="2364387"/>
                  <a:ext cx="181224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6" name="Pismo odręczne 175">
                  <a:extLst>
                    <a:ext uri="{FF2B5EF4-FFF2-40B4-BE49-F238E27FC236}">
                      <a16:creationId xmlns:a16="http://schemas.microsoft.com/office/drawing/2014/main" id="{73B7073E-AB04-461D-8508-1410491E8B96}"/>
                    </a:ext>
                  </a:extLst>
                </p14:cNvPr>
                <p14:cNvContentPartPr/>
                <p14:nvPr/>
              </p14:nvContentPartPr>
              <p14:xfrm>
                <a:off x="749920" y="2789547"/>
                <a:ext cx="1286640" cy="1028520"/>
              </p14:xfrm>
            </p:contentPart>
          </mc:Choice>
          <mc:Fallback>
            <p:pic>
              <p:nvPicPr>
                <p:cNvPr id="176" name="Pismo odręczne 175">
                  <a:extLst>
                    <a:ext uri="{FF2B5EF4-FFF2-40B4-BE49-F238E27FC236}">
                      <a16:creationId xmlns:a16="http://schemas.microsoft.com/office/drawing/2014/main" id="{73B7073E-AB04-461D-8508-1410491E8B9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45600" y="2785227"/>
                  <a:ext cx="129528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7" name="Pismo odręczne 176">
                  <a:extLst>
                    <a:ext uri="{FF2B5EF4-FFF2-40B4-BE49-F238E27FC236}">
                      <a16:creationId xmlns:a16="http://schemas.microsoft.com/office/drawing/2014/main" id="{F24C357F-CD9C-451E-B08B-88ABB41A1CD8}"/>
                    </a:ext>
                  </a:extLst>
                </p14:cNvPr>
                <p14:cNvContentPartPr/>
                <p14:nvPr/>
              </p14:nvContentPartPr>
              <p14:xfrm>
                <a:off x="1843600" y="2567067"/>
                <a:ext cx="831960" cy="335160"/>
              </p14:xfrm>
            </p:contentPart>
          </mc:Choice>
          <mc:Fallback>
            <p:pic>
              <p:nvPicPr>
                <p:cNvPr id="177" name="Pismo odręczne 176">
                  <a:extLst>
                    <a:ext uri="{FF2B5EF4-FFF2-40B4-BE49-F238E27FC236}">
                      <a16:creationId xmlns:a16="http://schemas.microsoft.com/office/drawing/2014/main" id="{F24C357F-CD9C-451E-B08B-88ABB41A1CD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839280" y="2562747"/>
                  <a:ext cx="8406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8" name="Pismo odręczne 177">
                  <a:extLst>
                    <a:ext uri="{FF2B5EF4-FFF2-40B4-BE49-F238E27FC236}">
                      <a16:creationId xmlns:a16="http://schemas.microsoft.com/office/drawing/2014/main" id="{F216F71E-CBCA-44DC-BE61-7DC08DEF8AEB}"/>
                    </a:ext>
                  </a:extLst>
                </p14:cNvPr>
                <p14:cNvContentPartPr/>
                <p14:nvPr/>
              </p14:nvContentPartPr>
              <p14:xfrm>
                <a:off x="1775200" y="2710347"/>
                <a:ext cx="241200" cy="206640"/>
              </p14:xfrm>
            </p:contentPart>
          </mc:Choice>
          <mc:Fallback>
            <p:pic>
              <p:nvPicPr>
                <p:cNvPr id="178" name="Pismo odręczne 177">
                  <a:extLst>
                    <a:ext uri="{FF2B5EF4-FFF2-40B4-BE49-F238E27FC236}">
                      <a16:creationId xmlns:a16="http://schemas.microsoft.com/office/drawing/2014/main" id="{F216F71E-CBCA-44DC-BE61-7DC08DEF8AE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770880" y="2706027"/>
                  <a:ext cx="24984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a 185">
            <a:extLst>
              <a:ext uri="{FF2B5EF4-FFF2-40B4-BE49-F238E27FC236}">
                <a16:creationId xmlns:a16="http://schemas.microsoft.com/office/drawing/2014/main" id="{31E39BB2-A46E-4F1A-8481-865207DC3EE4}"/>
              </a:ext>
            </a:extLst>
          </p:cNvPr>
          <p:cNvGrpSpPr/>
          <p:nvPr/>
        </p:nvGrpSpPr>
        <p:grpSpPr>
          <a:xfrm>
            <a:off x="3760240" y="3611427"/>
            <a:ext cx="1958040" cy="1001160"/>
            <a:chOff x="3760240" y="3611427"/>
            <a:chExt cx="1958040" cy="10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0" name="Pismo odręczne 179">
                  <a:extLst>
                    <a:ext uri="{FF2B5EF4-FFF2-40B4-BE49-F238E27FC236}">
                      <a16:creationId xmlns:a16="http://schemas.microsoft.com/office/drawing/2014/main" id="{5B9DF6DF-E56E-4D22-9F35-BEF525435D61}"/>
                    </a:ext>
                  </a:extLst>
                </p14:cNvPr>
                <p14:cNvContentPartPr/>
                <p14:nvPr/>
              </p14:nvContentPartPr>
              <p14:xfrm>
                <a:off x="3760240" y="3611427"/>
                <a:ext cx="1958040" cy="1001160"/>
              </p14:xfrm>
            </p:contentPart>
          </mc:Choice>
          <mc:Fallback>
            <p:pic>
              <p:nvPicPr>
                <p:cNvPr id="180" name="Pismo odręczne 179">
                  <a:extLst>
                    <a:ext uri="{FF2B5EF4-FFF2-40B4-BE49-F238E27FC236}">
                      <a16:creationId xmlns:a16="http://schemas.microsoft.com/office/drawing/2014/main" id="{5B9DF6DF-E56E-4D22-9F35-BEF525435D6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755920" y="3607107"/>
                  <a:ext cx="1966680" cy="10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1" name="Pismo odręczne 180">
                  <a:extLst>
                    <a:ext uri="{FF2B5EF4-FFF2-40B4-BE49-F238E27FC236}">
                      <a16:creationId xmlns:a16="http://schemas.microsoft.com/office/drawing/2014/main" id="{9CB8C5F5-9F40-4CEA-8394-773291CEA37F}"/>
                    </a:ext>
                  </a:extLst>
                </p14:cNvPr>
                <p14:cNvContentPartPr/>
                <p14:nvPr/>
              </p14:nvContentPartPr>
              <p14:xfrm>
                <a:off x="4057240" y="4025427"/>
                <a:ext cx="164520" cy="156600"/>
              </p14:xfrm>
            </p:contentPart>
          </mc:Choice>
          <mc:Fallback>
            <p:pic>
              <p:nvPicPr>
                <p:cNvPr id="181" name="Pismo odręczne 180">
                  <a:extLst>
                    <a:ext uri="{FF2B5EF4-FFF2-40B4-BE49-F238E27FC236}">
                      <a16:creationId xmlns:a16="http://schemas.microsoft.com/office/drawing/2014/main" id="{9CB8C5F5-9F40-4CEA-8394-773291CEA37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052920" y="4021107"/>
                  <a:ext cx="173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2" name="Pismo odręczne 181">
                  <a:extLst>
                    <a:ext uri="{FF2B5EF4-FFF2-40B4-BE49-F238E27FC236}">
                      <a16:creationId xmlns:a16="http://schemas.microsoft.com/office/drawing/2014/main" id="{CE2506C4-CE3E-42FF-BD2C-B374D2D99DDD}"/>
                    </a:ext>
                  </a:extLst>
                </p14:cNvPr>
                <p14:cNvContentPartPr/>
                <p14:nvPr/>
              </p14:nvContentPartPr>
              <p14:xfrm>
                <a:off x="4248040" y="4074387"/>
                <a:ext cx="191880" cy="123840"/>
              </p14:xfrm>
            </p:contentPart>
          </mc:Choice>
          <mc:Fallback>
            <p:pic>
              <p:nvPicPr>
                <p:cNvPr id="182" name="Pismo odręczne 181">
                  <a:extLst>
                    <a:ext uri="{FF2B5EF4-FFF2-40B4-BE49-F238E27FC236}">
                      <a16:creationId xmlns:a16="http://schemas.microsoft.com/office/drawing/2014/main" id="{CE2506C4-CE3E-42FF-BD2C-B374D2D99DD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243720" y="4070067"/>
                  <a:ext cx="200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3" name="Pismo odręczne 182">
                  <a:extLst>
                    <a:ext uri="{FF2B5EF4-FFF2-40B4-BE49-F238E27FC236}">
                      <a16:creationId xmlns:a16="http://schemas.microsoft.com/office/drawing/2014/main" id="{8A99FD8C-6443-4B07-9CC4-8AB3F021D675}"/>
                    </a:ext>
                  </a:extLst>
                </p14:cNvPr>
                <p14:cNvContentPartPr/>
                <p14:nvPr/>
              </p14:nvContentPartPr>
              <p14:xfrm>
                <a:off x="4466200" y="4124427"/>
                <a:ext cx="16560" cy="72720"/>
              </p14:xfrm>
            </p:contentPart>
          </mc:Choice>
          <mc:Fallback>
            <p:pic>
              <p:nvPicPr>
                <p:cNvPr id="183" name="Pismo odręczne 182">
                  <a:extLst>
                    <a:ext uri="{FF2B5EF4-FFF2-40B4-BE49-F238E27FC236}">
                      <a16:creationId xmlns:a16="http://schemas.microsoft.com/office/drawing/2014/main" id="{8A99FD8C-6443-4B07-9CC4-8AB3F021D67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461880" y="4120107"/>
                  <a:ext cx="25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4" name="Pismo odręczne 183">
                  <a:extLst>
                    <a:ext uri="{FF2B5EF4-FFF2-40B4-BE49-F238E27FC236}">
                      <a16:creationId xmlns:a16="http://schemas.microsoft.com/office/drawing/2014/main" id="{C40C1BCE-A0C3-43C3-A8CC-AE8B81D67723}"/>
                    </a:ext>
                  </a:extLst>
                </p14:cNvPr>
                <p14:cNvContentPartPr/>
                <p14:nvPr/>
              </p14:nvContentPartPr>
              <p14:xfrm>
                <a:off x="4454320" y="3999147"/>
                <a:ext cx="39960" cy="18720"/>
              </p14:xfrm>
            </p:contentPart>
          </mc:Choice>
          <mc:Fallback>
            <p:pic>
              <p:nvPicPr>
                <p:cNvPr id="184" name="Pismo odręczne 183">
                  <a:extLst>
                    <a:ext uri="{FF2B5EF4-FFF2-40B4-BE49-F238E27FC236}">
                      <a16:creationId xmlns:a16="http://schemas.microsoft.com/office/drawing/2014/main" id="{C40C1BCE-A0C3-43C3-A8CC-AE8B81D6772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450000" y="3994827"/>
                  <a:ext cx="48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5" name="Pismo odręczne 184">
                  <a:extLst>
                    <a:ext uri="{FF2B5EF4-FFF2-40B4-BE49-F238E27FC236}">
                      <a16:creationId xmlns:a16="http://schemas.microsoft.com/office/drawing/2014/main" id="{4E54E860-973E-4C57-B4D2-53D1FC8FB88F}"/>
                    </a:ext>
                  </a:extLst>
                </p14:cNvPr>
                <p14:cNvContentPartPr/>
                <p14:nvPr/>
              </p14:nvContentPartPr>
              <p14:xfrm>
                <a:off x="4563400" y="4120467"/>
                <a:ext cx="452880" cy="134280"/>
              </p14:xfrm>
            </p:contentPart>
          </mc:Choice>
          <mc:Fallback>
            <p:pic>
              <p:nvPicPr>
                <p:cNvPr id="185" name="Pismo odręczne 184">
                  <a:extLst>
                    <a:ext uri="{FF2B5EF4-FFF2-40B4-BE49-F238E27FC236}">
                      <a16:creationId xmlns:a16="http://schemas.microsoft.com/office/drawing/2014/main" id="{4E54E860-973E-4C57-B4D2-53D1FC8FB88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559080" y="4116147"/>
                  <a:ext cx="46152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89" name="Pismo odręczne 188">
                <a:extLst>
                  <a:ext uri="{FF2B5EF4-FFF2-40B4-BE49-F238E27FC236}">
                    <a16:creationId xmlns:a16="http://schemas.microsoft.com/office/drawing/2014/main" id="{C200BD0E-21EB-4345-8BC7-0DB039E9E98D}"/>
                  </a:ext>
                </a:extLst>
              </p14:cNvPr>
              <p14:cNvContentPartPr/>
              <p14:nvPr/>
            </p14:nvContentPartPr>
            <p14:xfrm>
              <a:off x="4078120" y="3605667"/>
              <a:ext cx="360" cy="360"/>
            </p14:xfrm>
          </p:contentPart>
        </mc:Choice>
        <mc:Fallback>
          <p:pic>
            <p:nvPicPr>
              <p:cNvPr id="189" name="Pismo odręczne 188">
                <a:extLst>
                  <a:ext uri="{FF2B5EF4-FFF2-40B4-BE49-F238E27FC236}">
                    <a16:creationId xmlns:a16="http://schemas.microsoft.com/office/drawing/2014/main" id="{C200BD0E-21EB-4345-8BC7-0DB039E9E98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73800" y="360134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upa 194">
            <a:extLst>
              <a:ext uri="{FF2B5EF4-FFF2-40B4-BE49-F238E27FC236}">
                <a16:creationId xmlns:a16="http://schemas.microsoft.com/office/drawing/2014/main" id="{29B346B1-4486-4BB3-A9DA-B63EDB4AA48D}"/>
              </a:ext>
            </a:extLst>
          </p:cNvPr>
          <p:cNvGrpSpPr/>
          <p:nvPr/>
        </p:nvGrpSpPr>
        <p:grpSpPr>
          <a:xfrm>
            <a:off x="3989200" y="3122547"/>
            <a:ext cx="729720" cy="327600"/>
            <a:chOff x="3989200" y="3122547"/>
            <a:chExt cx="72972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7" name="Pismo odręczne 186">
                  <a:extLst>
                    <a:ext uri="{FF2B5EF4-FFF2-40B4-BE49-F238E27FC236}">
                      <a16:creationId xmlns:a16="http://schemas.microsoft.com/office/drawing/2014/main" id="{CC4CF3EF-BB21-4133-B606-197DD57C7DD4}"/>
                    </a:ext>
                  </a:extLst>
                </p14:cNvPr>
                <p14:cNvContentPartPr/>
                <p14:nvPr/>
              </p14:nvContentPartPr>
              <p14:xfrm>
                <a:off x="3989200" y="3190587"/>
                <a:ext cx="20520" cy="360"/>
              </p14:xfrm>
            </p:contentPart>
          </mc:Choice>
          <mc:Fallback>
            <p:pic>
              <p:nvPicPr>
                <p:cNvPr id="187" name="Pismo odręczne 186">
                  <a:extLst>
                    <a:ext uri="{FF2B5EF4-FFF2-40B4-BE49-F238E27FC236}">
                      <a16:creationId xmlns:a16="http://schemas.microsoft.com/office/drawing/2014/main" id="{CC4CF3EF-BB21-4133-B606-197DD57C7DD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84880" y="3186267"/>
                  <a:ext cx="291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8" name="Pismo odręczne 187">
                  <a:extLst>
                    <a:ext uri="{FF2B5EF4-FFF2-40B4-BE49-F238E27FC236}">
                      <a16:creationId xmlns:a16="http://schemas.microsoft.com/office/drawing/2014/main" id="{FDCD4B83-C569-4700-A461-6363DDE68F8F}"/>
                    </a:ext>
                  </a:extLst>
                </p14:cNvPr>
                <p14:cNvContentPartPr/>
                <p14:nvPr/>
              </p14:nvContentPartPr>
              <p14:xfrm>
                <a:off x="4034200" y="3350427"/>
                <a:ext cx="6840" cy="10080"/>
              </p14:xfrm>
            </p:contentPart>
          </mc:Choice>
          <mc:Fallback>
            <p:pic>
              <p:nvPicPr>
                <p:cNvPr id="188" name="Pismo odręczne 187">
                  <a:extLst>
                    <a:ext uri="{FF2B5EF4-FFF2-40B4-BE49-F238E27FC236}">
                      <a16:creationId xmlns:a16="http://schemas.microsoft.com/office/drawing/2014/main" id="{FDCD4B83-C569-4700-A461-6363DDE68F8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29880" y="3346107"/>
                  <a:ext cx="15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0" name="Pismo odręczne 189">
                  <a:extLst>
                    <a:ext uri="{FF2B5EF4-FFF2-40B4-BE49-F238E27FC236}">
                      <a16:creationId xmlns:a16="http://schemas.microsoft.com/office/drawing/2014/main" id="{89C5F248-036A-4B12-932B-554C55756750}"/>
                    </a:ext>
                  </a:extLst>
                </p14:cNvPr>
                <p14:cNvContentPartPr/>
                <p14:nvPr/>
              </p14:nvContentPartPr>
              <p14:xfrm>
                <a:off x="4209160" y="3122547"/>
                <a:ext cx="509760" cy="327600"/>
              </p14:xfrm>
            </p:contentPart>
          </mc:Choice>
          <mc:Fallback>
            <p:pic>
              <p:nvPicPr>
                <p:cNvPr id="190" name="Pismo odręczne 189">
                  <a:extLst>
                    <a:ext uri="{FF2B5EF4-FFF2-40B4-BE49-F238E27FC236}">
                      <a16:creationId xmlns:a16="http://schemas.microsoft.com/office/drawing/2014/main" id="{89C5F248-036A-4B12-932B-554C5575675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04840" y="3118227"/>
                  <a:ext cx="518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1" name="Pismo odręczne 190">
                  <a:extLst>
                    <a:ext uri="{FF2B5EF4-FFF2-40B4-BE49-F238E27FC236}">
                      <a16:creationId xmlns:a16="http://schemas.microsoft.com/office/drawing/2014/main" id="{9E561EA0-7678-437D-920B-B8131ACA1BAF}"/>
                    </a:ext>
                  </a:extLst>
                </p14:cNvPr>
                <p14:cNvContentPartPr/>
                <p14:nvPr/>
              </p14:nvContentPartPr>
              <p14:xfrm>
                <a:off x="4333720" y="3216867"/>
                <a:ext cx="81720" cy="55080"/>
              </p14:xfrm>
            </p:contentPart>
          </mc:Choice>
          <mc:Fallback>
            <p:pic>
              <p:nvPicPr>
                <p:cNvPr id="191" name="Pismo odręczne 190">
                  <a:extLst>
                    <a:ext uri="{FF2B5EF4-FFF2-40B4-BE49-F238E27FC236}">
                      <a16:creationId xmlns:a16="http://schemas.microsoft.com/office/drawing/2014/main" id="{9E561EA0-7678-437D-920B-B8131ACA1BA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29400" y="3212547"/>
                  <a:ext cx="90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2" name="Pismo odręczne 191">
                  <a:extLst>
                    <a:ext uri="{FF2B5EF4-FFF2-40B4-BE49-F238E27FC236}">
                      <a16:creationId xmlns:a16="http://schemas.microsoft.com/office/drawing/2014/main" id="{4E9B72DD-70F9-4EFF-A503-2D9B3A86A67E}"/>
                    </a:ext>
                  </a:extLst>
                </p14:cNvPr>
                <p14:cNvContentPartPr/>
                <p14:nvPr/>
              </p14:nvContentPartPr>
              <p14:xfrm>
                <a:off x="4512280" y="3237747"/>
                <a:ext cx="78480" cy="49680"/>
              </p14:xfrm>
            </p:contentPart>
          </mc:Choice>
          <mc:Fallback>
            <p:pic>
              <p:nvPicPr>
                <p:cNvPr id="192" name="Pismo odręczne 191">
                  <a:extLst>
                    <a:ext uri="{FF2B5EF4-FFF2-40B4-BE49-F238E27FC236}">
                      <a16:creationId xmlns:a16="http://schemas.microsoft.com/office/drawing/2014/main" id="{4E9B72DD-70F9-4EFF-A503-2D9B3A86A67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07960" y="3233427"/>
                  <a:ext cx="87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3" name="Pismo odręczne 192">
                  <a:extLst>
                    <a:ext uri="{FF2B5EF4-FFF2-40B4-BE49-F238E27FC236}">
                      <a16:creationId xmlns:a16="http://schemas.microsoft.com/office/drawing/2014/main" id="{3FD36DAF-1736-42AF-A181-13B8F88402A2}"/>
                    </a:ext>
                  </a:extLst>
                </p14:cNvPr>
                <p14:cNvContentPartPr/>
                <p14:nvPr/>
              </p14:nvContentPartPr>
              <p14:xfrm>
                <a:off x="4296640" y="3163587"/>
                <a:ext cx="346680" cy="122040"/>
              </p14:xfrm>
            </p:contentPart>
          </mc:Choice>
          <mc:Fallback>
            <p:pic>
              <p:nvPicPr>
                <p:cNvPr id="193" name="Pismo odręczne 192">
                  <a:extLst>
                    <a:ext uri="{FF2B5EF4-FFF2-40B4-BE49-F238E27FC236}">
                      <a16:creationId xmlns:a16="http://schemas.microsoft.com/office/drawing/2014/main" id="{3FD36DAF-1736-42AF-A181-13B8F88402A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292320" y="3159267"/>
                  <a:ext cx="355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4" name="Pismo odręczne 193">
                  <a:extLst>
                    <a:ext uri="{FF2B5EF4-FFF2-40B4-BE49-F238E27FC236}">
                      <a16:creationId xmlns:a16="http://schemas.microsoft.com/office/drawing/2014/main" id="{538DA66C-C9AE-4AA4-AC47-0131BB784471}"/>
                    </a:ext>
                  </a:extLst>
                </p14:cNvPr>
                <p14:cNvContentPartPr/>
                <p14:nvPr/>
              </p14:nvContentPartPr>
              <p14:xfrm>
                <a:off x="4333720" y="3295707"/>
                <a:ext cx="237600" cy="93600"/>
              </p14:xfrm>
            </p:contentPart>
          </mc:Choice>
          <mc:Fallback>
            <p:pic>
              <p:nvPicPr>
                <p:cNvPr id="194" name="Pismo odręczne 193">
                  <a:extLst>
                    <a:ext uri="{FF2B5EF4-FFF2-40B4-BE49-F238E27FC236}">
                      <a16:creationId xmlns:a16="http://schemas.microsoft.com/office/drawing/2014/main" id="{538DA66C-C9AE-4AA4-AC47-0131BB78447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329400" y="3291387"/>
                  <a:ext cx="24624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a 211">
            <a:extLst>
              <a:ext uri="{FF2B5EF4-FFF2-40B4-BE49-F238E27FC236}">
                <a16:creationId xmlns:a16="http://schemas.microsoft.com/office/drawing/2014/main" id="{1FDD5D16-750E-45B8-AFCE-C41A477F1723}"/>
              </a:ext>
            </a:extLst>
          </p:cNvPr>
          <p:cNvGrpSpPr/>
          <p:nvPr/>
        </p:nvGrpSpPr>
        <p:grpSpPr>
          <a:xfrm>
            <a:off x="963760" y="4750827"/>
            <a:ext cx="610920" cy="335520"/>
            <a:chOff x="963760" y="4750827"/>
            <a:chExt cx="61092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6" name="Pismo odręczne 195">
                  <a:extLst>
                    <a:ext uri="{FF2B5EF4-FFF2-40B4-BE49-F238E27FC236}">
                      <a16:creationId xmlns:a16="http://schemas.microsoft.com/office/drawing/2014/main" id="{ECB2D0C7-4B78-4BDC-A620-13B7D84AB281}"/>
                    </a:ext>
                  </a:extLst>
                </p14:cNvPr>
                <p14:cNvContentPartPr/>
                <p14:nvPr/>
              </p14:nvContentPartPr>
              <p14:xfrm>
                <a:off x="963760" y="4835067"/>
                <a:ext cx="188280" cy="251280"/>
              </p14:xfrm>
            </p:contentPart>
          </mc:Choice>
          <mc:Fallback>
            <p:pic>
              <p:nvPicPr>
                <p:cNvPr id="196" name="Pismo odręczne 195">
                  <a:extLst>
                    <a:ext uri="{FF2B5EF4-FFF2-40B4-BE49-F238E27FC236}">
                      <a16:creationId xmlns:a16="http://schemas.microsoft.com/office/drawing/2014/main" id="{ECB2D0C7-4B78-4BDC-A620-13B7D84AB28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59440" y="4830747"/>
                  <a:ext cx="1969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7" name="Pismo odręczne 196">
                  <a:extLst>
                    <a:ext uri="{FF2B5EF4-FFF2-40B4-BE49-F238E27FC236}">
                      <a16:creationId xmlns:a16="http://schemas.microsoft.com/office/drawing/2014/main" id="{829B9EA8-19AD-4AE9-B549-01BABC8AD5D4}"/>
                    </a:ext>
                  </a:extLst>
                </p14:cNvPr>
                <p14:cNvContentPartPr/>
                <p14:nvPr/>
              </p14:nvContentPartPr>
              <p14:xfrm>
                <a:off x="1174720" y="4903827"/>
                <a:ext cx="112680" cy="61920"/>
              </p14:xfrm>
            </p:contentPart>
          </mc:Choice>
          <mc:Fallback>
            <p:pic>
              <p:nvPicPr>
                <p:cNvPr id="197" name="Pismo odręczne 196">
                  <a:extLst>
                    <a:ext uri="{FF2B5EF4-FFF2-40B4-BE49-F238E27FC236}">
                      <a16:creationId xmlns:a16="http://schemas.microsoft.com/office/drawing/2014/main" id="{829B9EA8-19AD-4AE9-B549-01BABC8AD5D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70400" y="4899507"/>
                  <a:ext cx="121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8" name="Pismo odręczne 197">
                  <a:extLst>
                    <a:ext uri="{FF2B5EF4-FFF2-40B4-BE49-F238E27FC236}">
                      <a16:creationId xmlns:a16="http://schemas.microsoft.com/office/drawing/2014/main" id="{C8641E3D-EB5F-4F16-B77D-8029BE3C3DAA}"/>
                    </a:ext>
                  </a:extLst>
                </p14:cNvPr>
                <p14:cNvContentPartPr/>
                <p14:nvPr/>
              </p14:nvContentPartPr>
              <p14:xfrm>
                <a:off x="1300000" y="4896267"/>
                <a:ext cx="112680" cy="86040"/>
              </p14:xfrm>
            </p:contentPart>
          </mc:Choice>
          <mc:Fallback>
            <p:pic>
              <p:nvPicPr>
                <p:cNvPr id="198" name="Pismo odręczne 197">
                  <a:extLst>
                    <a:ext uri="{FF2B5EF4-FFF2-40B4-BE49-F238E27FC236}">
                      <a16:creationId xmlns:a16="http://schemas.microsoft.com/office/drawing/2014/main" id="{C8641E3D-EB5F-4F16-B77D-8029BE3C3DA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295680" y="4891947"/>
                  <a:ext cx="121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9" name="Pismo odręczne 198">
                  <a:extLst>
                    <a:ext uri="{FF2B5EF4-FFF2-40B4-BE49-F238E27FC236}">
                      <a16:creationId xmlns:a16="http://schemas.microsoft.com/office/drawing/2014/main" id="{EE4233D0-01E7-4921-BFA1-F53C5A69A8DA}"/>
                    </a:ext>
                  </a:extLst>
                </p14:cNvPr>
                <p14:cNvContentPartPr/>
                <p14:nvPr/>
              </p14:nvContentPartPr>
              <p14:xfrm>
                <a:off x="1452640" y="4895187"/>
                <a:ext cx="79560" cy="47520"/>
              </p14:xfrm>
            </p:contentPart>
          </mc:Choice>
          <mc:Fallback>
            <p:pic>
              <p:nvPicPr>
                <p:cNvPr id="199" name="Pismo odręczne 198">
                  <a:extLst>
                    <a:ext uri="{FF2B5EF4-FFF2-40B4-BE49-F238E27FC236}">
                      <a16:creationId xmlns:a16="http://schemas.microsoft.com/office/drawing/2014/main" id="{EE4233D0-01E7-4921-BFA1-F53C5A69A8D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448320" y="4890867"/>
                  <a:ext cx="88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0" name="Pismo odręczne 199">
                  <a:extLst>
                    <a:ext uri="{FF2B5EF4-FFF2-40B4-BE49-F238E27FC236}">
                      <a16:creationId xmlns:a16="http://schemas.microsoft.com/office/drawing/2014/main" id="{F4B38501-E58E-4A06-AB44-33974D6DD98F}"/>
                    </a:ext>
                  </a:extLst>
                </p14:cNvPr>
                <p14:cNvContentPartPr/>
                <p14:nvPr/>
              </p14:nvContentPartPr>
              <p14:xfrm>
                <a:off x="1474960" y="4750827"/>
                <a:ext cx="99720" cy="223560"/>
              </p14:xfrm>
            </p:contentPart>
          </mc:Choice>
          <mc:Fallback>
            <p:pic>
              <p:nvPicPr>
                <p:cNvPr id="200" name="Pismo odręczne 199">
                  <a:extLst>
                    <a:ext uri="{FF2B5EF4-FFF2-40B4-BE49-F238E27FC236}">
                      <a16:creationId xmlns:a16="http://schemas.microsoft.com/office/drawing/2014/main" id="{F4B38501-E58E-4A06-AB44-33974D6DD98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470640" y="4746507"/>
                  <a:ext cx="10836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a 210">
            <a:extLst>
              <a:ext uri="{FF2B5EF4-FFF2-40B4-BE49-F238E27FC236}">
                <a16:creationId xmlns:a16="http://schemas.microsoft.com/office/drawing/2014/main" id="{980C7001-FEF5-4DE3-B87F-F92C0FC75C02}"/>
              </a:ext>
            </a:extLst>
          </p:cNvPr>
          <p:cNvGrpSpPr/>
          <p:nvPr/>
        </p:nvGrpSpPr>
        <p:grpSpPr>
          <a:xfrm>
            <a:off x="1839640" y="4665147"/>
            <a:ext cx="1290960" cy="374040"/>
            <a:chOff x="1839640" y="4665147"/>
            <a:chExt cx="129096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1" name="Pismo odręczne 200">
                  <a:extLst>
                    <a:ext uri="{FF2B5EF4-FFF2-40B4-BE49-F238E27FC236}">
                      <a16:creationId xmlns:a16="http://schemas.microsoft.com/office/drawing/2014/main" id="{65C823CA-04BD-4EC5-8A08-B5420E34952E}"/>
                    </a:ext>
                  </a:extLst>
                </p14:cNvPr>
                <p14:cNvContentPartPr/>
                <p14:nvPr/>
              </p14:nvContentPartPr>
              <p14:xfrm>
                <a:off x="1839640" y="4840107"/>
                <a:ext cx="105840" cy="199080"/>
              </p14:xfrm>
            </p:contentPart>
          </mc:Choice>
          <mc:Fallback>
            <p:pic>
              <p:nvPicPr>
                <p:cNvPr id="201" name="Pismo odręczne 200">
                  <a:extLst>
                    <a:ext uri="{FF2B5EF4-FFF2-40B4-BE49-F238E27FC236}">
                      <a16:creationId xmlns:a16="http://schemas.microsoft.com/office/drawing/2014/main" id="{65C823CA-04BD-4EC5-8A08-B5420E34952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835320" y="4835787"/>
                  <a:ext cx="114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2" name="Pismo odręczne 201">
                  <a:extLst>
                    <a:ext uri="{FF2B5EF4-FFF2-40B4-BE49-F238E27FC236}">
                      <a16:creationId xmlns:a16="http://schemas.microsoft.com/office/drawing/2014/main" id="{E3EFB1B1-7B58-46D1-A600-E71481E2CE14}"/>
                    </a:ext>
                  </a:extLst>
                </p14:cNvPr>
                <p14:cNvContentPartPr/>
                <p14:nvPr/>
              </p14:nvContentPartPr>
              <p14:xfrm>
                <a:off x="1993720" y="4778547"/>
                <a:ext cx="281520" cy="99720"/>
              </p14:xfrm>
            </p:contentPart>
          </mc:Choice>
          <mc:Fallback>
            <p:pic>
              <p:nvPicPr>
                <p:cNvPr id="202" name="Pismo odręczne 201">
                  <a:extLst>
                    <a:ext uri="{FF2B5EF4-FFF2-40B4-BE49-F238E27FC236}">
                      <a16:creationId xmlns:a16="http://schemas.microsoft.com/office/drawing/2014/main" id="{E3EFB1B1-7B58-46D1-A600-E71481E2CE1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989400" y="4774227"/>
                  <a:ext cx="290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3" name="Pismo odręczne 202">
                  <a:extLst>
                    <a:ext uri="{FF2B5EF4-FFF2-40B4-BE49-F238E27FC236}">
                      <a16:creationId xmlns:a16="http://schemas.microsoft.com/office/drawing/2014/main" id="{B2094956-75C9-4D90-AB1D-49B13A5FB7B8}"/>
                    </a:ext>
                  </a:extLst>
                </p14:cNvPr>
                <p14:cNvContentPartPr/>
                <p14:nvPr/>
              </p14:nvContentPartPr>
              <p14:xfrm>
                <a:off x="2271280" y="4758387"/>
                <a:ext cx="185040" cy="110160"/>
              </p14:xfrm>
            </p:contentPart>
          </mc:Choice>
          <mc:Fallback>
            <p:pic>
              <p:nvPicPr>
                <p:cNvPr id="203" name="Pismo odręczne 202">
                  <a:extLst>
                    <a:ext uri="{FF2B5EF4-FFF2-40B4-BE49-F238E27FC236}">
                      <a16:creationId xmlns:a16="http://schemas.microsoft.com/office/drawing/2014/main" id="{B2094956-75C9-4D90-AB1D-49B13A5FB7B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266960" y="4754067"/>
                  <a:ext cx="193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4" name="Pismo odręczne 203">
                  <a:extLst>
                    <a:ext uri="{FF2B5EF4-FFF2-40B4-BE49-F238E27FC236}">
                      <a16:creationId xmlns:a16="http://schemas.microsoft.com/office/drawing/2014/main" id="{BE1C406A-6178-4BC9-8EDB-40AB17013118}"/>
                    </a:ext>
                  </a:extLst>
                </p14:cNvPr>
                <p14:cNvContentPartPr/>
                <p14:nvPr/>
              </p14:nvContentPartPr>
              <p14:xfrm>
                <a:off x="2431120" y="4665147"/>
                <a:ext cx="158760" cy="215280"/>
              </p14:xfrm>
            </p:contentPart>
          </mc:Choice>
          <mc:Fallback>
            <p:pic>
              <p:nvPicPr>
                <p:cNvPr id="204" name="Pismo odręczne 203">
                  <a:extLst>
                    <a:ext uri="{FF2B5EF4-FFF2-40B4-BE49-F238E27FC236}">
                      <a16:creationId xmlns:a16="http://schemas.microsoft.com/office/drawing/2014/main" id="{BE1C406A-6178-4BC9-8EDB-40AB1701311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26800" y="4660827"/>
                  <a:ext cx="167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5" name="Pismo odręczne 204">
                  <a:extLst>
                    <a:ext uri="{FF2B5EF4-FFF2-40B4-BE49-F238E27FC236}">
                      <a16:creationId xmlns:a16="http://schemas.microsoft.com/office/drawing/2014/main" id="{E73BD101-ACA3-485D-BD57-0B4477537981}"/>
                    </a:ext>
                  </a:extLst>
                </p14:cNvPr>
                <p14:cNvContentPartPr/>
                <p14:nvPr/>
              </p14:nvContentPartPr>
              <p14:xfrm>
                <a:off x="2589520" y="4680627"/>
                <a:ext cx="70560" cy="207720"/>
              </p14:xfrm>
            </p:contentPart>
          </mc:Choice>
          <mc:Fallback>
            <p:pic>
              <p:nvPicPr>
                <p:cNvPr id="205" name="Pismo odręczne 204">
                  <a:extLst>
                    <a:ext uri="{FF2B5EF4-FFF2-40B4-BE49-F238E27FC236}">
                      <a16:creationId xmlns:a16="http://schemas.microsoft.com/office/drawing/2014/main" id="{E73BD101-ACA3-485D-BD57-0B447753798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585200" y="4676307"/>
                  <a:ext cx="79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6" name="Pismo odręczne 205">
                  <a:extLst>
                    <a:ext uri="{FF2B5EF4-FFF2-40B4-BE49-F238E27FC236}">
                      <a16:creationId xmlns:a16="http://schemas.microsoft.com/office/drawing/2014/main" id="{8F01AAEC-C049-4912-83B6-D517CC0C2A38}"/>
                    </a:ext>
                  </a:extLst>
                </p14:cNvPr>
                <p14:cNvContentPartPr/>
                <p14:nvPr/>
              </p14:nvContentPartPr>
              <p14:xfrm>
                <a:off x="2713360" y="4756587"/>
                <a:ext cx="124560" cy="130320"/>
              </p14:xfrm>
            </p:contentPart>
          </mc:Choice>
          <mc:Fallback>
            <p:pic>
              <p:nvPicPr>
                <p:cNvPr id="206" name="Pismo odręczne 205">
                  <a:extLst>
                    <a:ext uri="{FF2B5EF4-FFF2-40B4-BE49-F238E27FC236}">
                      <a16:creationId xmlns:a16="http://schemas.microsoft.com/office/drawing/2014/main" id="{8F01AAEC-C049-4912-83B6-D517CC0C2A3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709040" y="4752267"/>
                  <a:ext cx="133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7" name="Pismo odręczne 206">
                  <a:extLst>
                    <a:ext uri="{FF2B5EF4-FFF2-40B4-BE49-F238E27FC236}">
                      <a16:creationId xmlns:a16="http://schemas.microsoft.com/office/drawing/2014/main" id="{7B289D44-D4B4-4874-A4B6-0D65C7A63F46}"/>
                    </a:ext>
                  </a:extLst>
                </p14:cNvPr>
                <p14:cNvContentPartPr/>
                <p14:nvPr/>
              </p14:nvContentPartPr>
              <p14:xfrm>
                <a:off x="2794360" y="4838667"/>
                <a:ext cx="167400" cy="83880"/>
              </p14:xfrm>
            </p:contentPart>
          </mc:Choice>
          <mc:Fallback>
            <p:pic>
              <p:nvPicPr>
                <p:cNvPr id="207" name="Pismo odręczne 206">
                  <a:extLst>
                    <a:ext uri="{FF2B5EF4-FFF2-40B4-BE49-F238E27FC236}">
                      <a16:creationId xmlns:a16="http://schemas.microsoft.com/office/drawing/2014/main" id="{7B289D44-D4B4-4874-A4B6-0D65C7A63F4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790040" y="4834347"/>
                  <a:ext cx="176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8" name="Pismo odręczne 207">
                  <a:extLst>
                    <a:ext uri="{FF2B5EF4-FFF2-40B4-BE49-F238E27FC236}">
                      <a16:creationId xmlns:a16="http://schemas.microsoft.com/office/drawing/2014/main" id="{55880598-38D5-43F1-99B4-4559DA6BCAD0}"/>
                    </a:ext>
                  </a:extLst>
                </p14:cNvPr>
                <p14:cNvContentPartPr/>
                <p14:nvPr/>
              </p14:nvContentPartPr>
              <p14:xfrm>
                <a:off x="2945560" y="4751187"/>
                <a:ext cx="95760" cy="174960"/>
              </p14:xfrm>
            </p:contentPart>
          </mc:Choice>
          <mc:Fallback>
            <p:pic>
              <p:nvPicPr>
                <p:cNvPr id="208" name="Pismo odręczne 207">
                  <a:extLst>
                    <a:ext uri="{FF2B5EF4-FFF2-40B4-BE49-F238E27FC236}">
                      <a16:creationId xmlns:a16="http://schemas.microsoft.com/office/drawing/2014/main" id="{55880598-38D5-43F1-99B4-4559DA6BCAD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941240" y="4746867"/>
                  <a:ext cx="104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09" name="Pismo odręczne 208">
                  <a:extLst>
                    <a:ext uri="{FF2B5EF4-FFF2-40B4-BE49-F238E27FC236}">
                      <a16:creationId xmlns:a16="http://schemas.microsoft.com/office/drawing/2014/main" id="{F90849BF-82FE-4815-9996-A862F6850AD4}"/>
                    </a:ext>
                  </a:extLst>
                </p14:cNvPr>
                <p14:cNvContentPartPr/>
                <p14:nvPr/>
              </p14:nvContentPartPr>
              <p14:xfrm>
                <a:off x="3099280" y="4793307"/>
                <a:ext cx="9000" cy="32040"/>
              </p14:xfrm>
            </p:contentPart>
          </mc:Choice>
          <mc:Fallback>
            <p:pic>
              <p:nvPicPr>
                <p:cNvPr id="209" name="Pismo odręczne 208">
                  <a:extLst>
                    <a:ext uri="{FF2B5EF4-FFF2-40B4-BE49-F238E27FC236}">
                      <a16:creationId xmlns:a16="http://schemas.microsoft.com/office/drawing/2014/main" id="{F90849BF-82FE-4815-9996-A862F6850AD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094960" y="4788987"/>
                  <a:ext cx="17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0" name="Pismo odręczne 209">
                  <a:extLst>
                    <a:ext uri="{FF2B5EF4-FFF2-40B4-BE49-F238E27FC236}">
                      <a16:creationId xmlns:a16="http://schemas.microsoft.com/office/drawing/2014/main" id="{4B889C52-AC67-4869-A563-40B4990F44F1}"/>
                    </a:ext>
                  </a:extLst>
                </p14:cNvPr>
                <p14:cNvContentPartPr/>
                <p14:nvPr/>
              </p14:nvContentPartPr>
              <p14:xfrm>
                <a:off x="3109000" y="4914627"/>
                <a:ext cx="21600" cy="16560"/>
              </p14:xfrm>
            </p:contentPart>
          </mc:Choice>
          <mc:Fallback>
            <p:pic>
              <p:nvPicPr>
                <p:cNvPr id="210" name="Pismo odręczne 209">
                  <a:extLst>
                    <a:ext uri="{FF2B5EF4-FFF2-40B4-BE49-F238E27FC236}">
                      <a16:creationId xmlns:a16="http://schemas.microsoft.com/office/drawing/2014/main" id="{4B889C52-AC67-4869-A563-40B4990F44F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104680" y="4910307"/>
                  <a:ext cx="3024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38" name="Pismo odręczne 237">
                <a:extLst>
                  <a:ext uri="{FF2B5EF4-FFF2-40B4-BE49-F238E27FC236}">
                    <a16:creationId xmlns:a16="http://schemas.microsoft.com/office/drawing/2014/main" id="{61855EF9-6BCB-4861-B7B2-EE0C55DD6D2C}"/>
                  </a:ext>
                </a:extLst>
              </p14:cNvPr>
              <p14:cNvContentPartPr/>
              <p14:nvPr/>
            </p14:nvContentPartPr>
            <p14:xfrm>
              <a:off x="3857440" y="5444907"/>
              <a:ext cx="197280" cy="136440"/>
            </p14:xfrm>
          </p:contentPart>
        </mc:Choice>
        <mc:Fallback>
          <p:pic>
            <p:nvPicPr>
              <p:cNvPr id="238" name="Pismo odręczne 237">
                <a:extLst>
                  <a:ext uri="{FF2B5EF4-FFF2-40B4-BE49-F238E27FC236}">
                    <a16:creationId xmlns:a16="http://schemas.microsoft.com/office/drawing/2014/main" id="{61855EF9-6BCB-4861-B7B2-EE0C55DD6D2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3853120" y="5440587"/>
                <a:ext cx="2059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39" name="Pismo odręczne 238">
                <a:extLst>
                  <a:ext uri="{FF2B5EF4-FFF2-40B4-BE49-F238E27FC236}">
                    <a16:creationId xmlns:a16="http://schemas.microsoft.com/office/drawing/2014/main" id="{89DFF8AD-A9A1-4468-80EE-583604C415BB}"/>
                  </a:ext>
                </a:extLst>
              </p14:cNvPr>
              <p14:cNvContentPartPr/>
              <p14:nvPr/>
            </p14:nvContentPartPr>
            <p14:xfrm>
              <a:off x="4053280" y="5475507"/>
              <a:ext cx="177840" cy="79200"/>
            </p14:xfrm>
          </p:contentPart>
        </mc:Choice>
        <mc:Fallback>
          <p:pic>
            <p:nvPicPr>
              <p:cNvPr id="239" name="Pismo odręczne 238">
                <a:extLst>
                  <a:ext uri="{FF2B5EF4-FFF2-40B4-BE49-F238E27FC236}">
                    <a16:creationId xmlns:a16="http://schemas.microsoft.com/office/drawing/2014/main" id="{89DFF8AD-A9A1-4468-80EE-583604C415BB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048960" y="5471187"/>
                <a:ext cx="186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40" name="Pismo odręczne 239">
                <a:extLst>
                  <a:ext uri="{FF2B5EF4-FFF2-40B4-BE49-F238E27FC236}">
                    <a16:creationId xmlns:a16="http://schemas.microsoft.com/office/drawing/2014/main" id="{80169F59-22B9-4065-96D4-F19C19B2AC71}"/>
                  </a:ext>
                </a:extLst>
              </p14:cNvPr>
              <p14:cNvContentPartPr/>
              <p14:nvPr/>
            </p14:nvContentPartPr>
            <p14:xfrm>
              <a:off x="4229680" y="5416827"/>
              <a:ext cx="78120" cy="179280"/>
            </p14:xfrm>
          </p:contentPart>
        </mc:Choice>
        <mc:Fallback>
          <p:pic>
            <p:nvPicPr>
              <p:cNvPr id="240" name="Pismo odręczne 239">
                <a:extLst>
                  <a:ext uri="{FF2B5EF4-FFF2-40B4-BE49-F238E27FC236}">
                    <a16:creationId xmlns:a16="http://schemas.microsoft.com/office/drawing/2014/main" id="{80169F59-22B9-4065-96D4-F19C19B2AC71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4225360" y="5412507"/>
                <a:ext cx="867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41" name="Pismo odręczne 240">
                <a:extLst>
                  <a:ext uri="{FF2B5EF4-FFF2-40B4-BE49-F238E27FC236}">
                    <a16:creationId xmlns:a16="http://schemas.microsoft.com/office/drawing/2014/main" id="{CEE2B144-A984-4BD8-A557-5BFC8DF05C94}"/>
                  </a:ext>
                </a:extLst>
              </p14:cNvPr>
              <p14:cNvContentPartPr/>
              <p14:nvPr/>
            </p14:nvContentPartPr>
            <p14:xfrm>
              <a:off x="4309960" y="5455347"/>
              <a:ext cx="174600" cy="131760"/>
            </p14:xfrm>
          </p:contentPart>
        </mc:Choice>
        <mc:Fallback>
          <p:pic>
            <p:nvPicPr>
              <p:cNvPr id="241" name="Pismo odręczne 240">
                <a:extLst>
                  <a:ext uri="{FF2B5EF4-FFF2-40B4-BE49-F238E27FC236}">
                    <a16:creationId xmlns:a16="http://schemas.microsoft.com/office/drawing/2014/main" id="{CEE2B144-A984-4BD8-A557-5BFC8DF05C94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4305640" y="5451027"/>
                <a:ext cx="1832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42" name="Pismo odręczne 241">
                <a:extLst>
                  <a:ext uri="{FF2B5EF4-FFF2-40B4-BE49-F238E27FC236}">
                    <a16:creationId xmlns:a16="http://schemas.microsoft.com/office/drawing/2014/main" id="{BA1DF0AB-0CDD-4C5F-9FE4-B923FC925914}"/>
                  </a:ext>
                </a:extLst>
              </p14:cNvPr>
              <p14:cNvContentPartPr/>
              <p14:nvPr/>
            </p14:nvContentPartPr>
            <p14:xfrm>
              <a:off x="4496080" y="5447787"/>
              <a:ext cx="102960" cy="123480"/>
            </p14:xfrm>
          </p:contentPart>
        </mc:Choice>
        <mc:Fallback>
          <p:pic>
            <p:nvPicPr>
              <p:cNvPr id="242" name="Pismo odręczne 241">
                <a:extLst>
                  <a:ext uri="{FF2B5EF4-FFF2-40B4-BE49-F238E27FC236}">
                    <a16:creationId xmlns:a16="http://schemas.microsoft.com/office/drawing/2014/main" id="{BA1DF0AB-0CDD-4C5F-9FE4-B923FC925914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4491760" y="5443467"/>
                <a:ext cx="1116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43" name="Pismo odręczne 242">
                <a:extLst>
                  <a:ext uri="{FF2B5EF4-FFF2-40B4-BE49-F238E27FC236}">
                    <a16:creationId xmlns:a16="http://schemas.microsoft.com/office/drawing/2014/main" id="{334DC25F-C707-4A02-958D-BFDE3FFB54CC}"/>
                  </a:ext>
                </a:extLst>
              </p14:cNvPr>
              <p14:cNvContentPartPr/>
              <p14:nvPr/>
            </p14:nvContentPartPr>
            <p14:xfrm>
              <a:off x="4664920" y="5450667"/>
              <a:ext cx="19800" cy="106200"/>
            </p14:xfrm>
          </p:contentPart>
        </mc:Choice>
        <mc:Fallback>
          <p:pic>
            <p:nvPicPr>
              <p:cNvPr id="243" name="Pismo odręczne 242">
                <a:extLst>
                  <a:ext uri="{FF2B5EF4-FFF2-40B4-BE49-F238E27FC236}">
                    <a16:creationId xmlns:a16="http://schemas.microsoft.com/office/drawing/2014/main" id="{334DC25F-C707-4A02-958D-BFDE3FFB54CC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4660600" y="5446347"/>
                <a:ext cx="284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47" name="Pismo odręczne 246">
                <a:extLst>
                  <a:ext uri="{FF2B5EF4-FFF2-40B4-BE49-F238E27FC236}">
                    <a16:creationId xmlns:a16="http://schemas.microsoft.com/office/drawing/2014/main" id="{0EC42C26-03C3-407E-9D0F-3DB1751F0D99}"/>
                  </a:ext>
                </a:extLst>
              </p14:cNvPr>
              <p14:cNvContentPartPr/>
              <p14:nvPr/>
            </p14:nvContentPartPr>
            <p14:xfrm>
              <a:off x="4578520" y="5518707"/>
              <a:ext cx="149400" cy="96840"/>
            </p14:xfrm>
          </p:contentPart>
        </mc:Choice>
        <mc:Fallback>
          <p:pic>
            <p:nvPicPr>
              <p:cNvPr id="247" name="Pismo odręczne 246">
                <a:extLst>
                  <a:ext uri="{FF2B5EF4-FFF2-40B4-BE49-F238E27FC236}">
                    <a16:creationId xmlns:a16="http://schemas.microsoft.com/office/drawing/2014/main" id="{0EC42C26-03C3-407E-9D0F-3DB1751F0D99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4574200" y="5514387"/>
                <a:ext cx="1580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49" name="Pismo odręczne 248">
                <a:extLst>
                  <a:ext uri="{FF2B5EF4-FFF2-40B4-BE49-F238E27FC236}">
                    <a16:creationId xmlns:a16="http://schemas.microsoft.com/office/drawing/2014/main" id="{4AC20ADC-7CF1-4866-A466-B6455A70E554}"/>
                  </a:ext>
                </a:extLst>
              </p14:cNvPr>
              <p14:cNvContentPartPr/>
              <p14:nvPr/>
            </p14:nvContentPartPr>
            <p14:xfrm>
              <a:off x="3514000" y="4843707"/>
              <a:ext cx="76680" cy="1076760"/>
            </p14:xfrm>
          </p:contentPart>
        </mc:Choice>
        <mc:Fallback>
          <p:pic>
            <p:nvPicPr>
              <p:cNvPr id="249" name="Pismo odręczne 248">
                <a:extLst>
                  <a:ext uri="{FF2B5EF4-FFF2-40B4-BE49-F238E27FC236}">
                    <a16:creationId xmlns:a16="http://schemas.microsoft.com/office/drawing/2014/main" id="{4AC20ADC-7CF1-4866-A466-B6455A70E554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3509680" y="4839387"/>
                <a:ext cx="8532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51" name="Pismo odręczne 250">
                <a:extLst>
                  <a:ext uri="{FF2B5EF4-FFF2-40B4-BE49-F238E27FC236}">
                    <a16:creationId xmlns:a16="http://schemas.microsoft.com/office/drawing/2014/main" id="{4C8D10BF-94C0-4898-8E95-8AAD7B9C5DBF}"/>
                  </a:ext>
                </a:extLst>
              </p14:cNvPr>
              <p14:cNvContentPartPr/>
              <p14:nvPr/>
            </p14:nvContentPartPr>
            <p14:xfrm>
              <a:off x="3529480" y="4734987"/>
              <a:ext cx="2587320" cy="1360440"/>
            </p14:xfrm>
          </p:contentPart>
        </mc:Choice>
        <mc:Fallback>
          <p:pic>
            <p:nvPicPr>
              <p:cNvPr id="251" name="Pismo odręczne 250">
                <a:extLst>
                  <a:ext uri="{FF2B5EF4-FFF2-40B4-BE49-F238E27FC236}">
                    <a16:creationId xmlns:a16="http://schemas.microsoft.com/office/drawing/2014/main" id="{4C8D10BF-94C0-4898-8E95-8AAD7B9C5DBF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3525160" y="4730667"/>
                <a:ext cx="2595960" cy="136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upa 255">
            <a:extLst>
              <a:ext uri="{FF2B5EF4-FFF2-40B4-BE49-F238E27FC236}">
                <a16:creationId xmlns:a16="http://schemas.microsoft.com/office/drawing/2014/main" id="{73DFF13B-FF71-413F-83F9-2D067C5CAC2F}"/>
              </a:ext>
            </a:extLst>
          </p:cNvPr>
          <p:cNvGrpSpPr/>
          <p:nvPr/>
        </p:nvGrpSpPr>
        <p:grpSpPr>
          <a:xfrm>
            <a:off x="3625240" y="4442667"/>
            <a:ext cx="3929040" cy="820800"/>
            <a:chOff x="3625240" y="4442667"/>
            <a:chExt cx="3929040" cy="82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4" name="Pismo odręczne 223">
                  <a:extLst>
                    <a:ext uri="{FF2B5EF4-FFF2-40B4-BE49-F238E27FC236}">
                      <a16:creationId xmlns:a16="http://schemas.microsoft.com/office/drawing/2014/main" id="{EC6E0A36-B7A5-49B8-9BAC-B7C920B22BFC}"/>
                    </a:ext>
                  </a:extLst>
                </p14:cNvPr>
                <p14:cNvContentPartPr/>
                <p14:nvPr/>
              </p14:nvContentPartPr>
              <p14:xfrm>
                <a:off x="3625240" y="5020107"/>
                <a:ext cx="108720" cy="66960"/>
              </p14:xfrm>
            </p:contentPart>
          </mc:Choice>
          <mc:Fallback>
            <p:pic>
              <p:nvPicPr>
                <p:cNvPr id="224" name="Pismo odręczne 223">
                  <a:extLst>
                    <a:ext uri="{FF2B5EF4-FFF2-40B4-BE49-F238E27FC236}">
                      <a16:creationId xmlns:a16="http://schemas.microsoft.com/office/drawing/2014/main" id="{EC6E0A36-B7A5-49B8-9BAC-B7C920B22BF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620920" y="5015787"/>
                  <a:ext cx="117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5" name="Pismo odręczne 224">
                  <a:extLst>
                    <a:ext uri="{FF2B5EF4-FFF2-40B4-BE49-F238E27FC236}">
                      <a16:creationId xmlns:a16="http://schemas.microsoft.com/office/drawing/2014/main" id="{512608F1-C9AE-4A0C-AC72-726E4B9FDE05}"/>
                    </a:ext>
                  </a:extLst>
                </p14:cNvPr>
                <p14:cNvContentPartPr/>
                <p14:nvPr/>
              </p14:nvContentPartPr>
              <p14:xfrm>
                <a:off x="3761320" y="5035587"/>
                <a:ext cx="122400" cy="61920"/>
              </p14:xfrm>
            </p:contentPart>
          </mc:Choice>
          <mc:Fallback>
            <p:pic>
              <p:nvPicPr>
                <p:cNvPr id="225" name="Pismo odręczne 224">
                  <a:extLst>
                    <a:ext uri="{FF2B5EF4-FFF2-40B4-BE49-F238E27FC236}">
                      <a16:creationId xmlns:a16="http://schemas.microsoft.com/office/drawing/2014/main" id="{512608F1-C9AE-4A0C-AC72-726E4B9FDE0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757000" y="5031267"/>
                  <a:ext cx="131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6" name="Pismo odręczne 225">
                  <a:extLst>
                    <a:ext uri="{FF2B5EF4-FFF2-40B4-BE49-F238E27FC236}">
                      <a16:creationId xmlns:a16="http://schemas.microsoft.com/office/drawing/2014/main" id="{0B7D31DC-F09E-4EB5-9D05-1370161ED24D}"/>
                    </a:ext>
                  </a:extLst>
                </p14:cNvPr>
                <p14:cNvContentPartPr/>
                <p14:nvPr/>
              </p14:nvContentPartPr>
              <p14:xfrm>
                <a:off x="3904600" y="5009667"/>
                <a:ext cx="336240" cy="94680"/>
              </p14:xfrm>
            </p:contentPart>
          </mc:Choice>
          <mc:Fallback>
            <p:pic>
              <p:nvPicPr>
                <p:cNvPr id="226" name="Pismo odręczne 225">
                  <a:extLst>
                    <a:ext uri="{FF2B5EF4-FFF2-40B4-BE49-F238E27FC236}">
                      <a16:creationId xmlns:a16="http://schemas.microsoft.com/office/drawing/2014/main" id="{0B7D31DC-F09E-4EB5-9D05-1370161ED24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900280" y="5005347"/>
                  <a:ext cx="344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7" name="Pismo odręczne 226">
                  <a:extLst>
                    <a:ext uri="{FF2B5EF4-FFF2-40B4-BE49-F238E27FC236}">
                      <a16:creationId xmlns:a16="http://schemas.microsoft.com/office/drawing/2014/main" id="{17677AD9-A8C8-406D-81D8-F6EB6E38360F}"/>
                    </a:ext>
                  </a:extLst>
                </p14:cNvPr>
                <p14:cNvContentPartPr/>
                <p14:nvPr/>
              </p14:nvContentPartPr>
              <p14:xfrm>
                <a:off x="4395640" y="5100027"/>
                <a:ext cx="360" cy="84960"/>
              </p14:xfrm>
            </p:contentPart>
          </mc:Choice>
          <mc:Fallback>
            <p:pic>
              <p:nvPicPr>
                <p:cNvPr id="227" name="Pismo odręczne 226">
                  <a:extLst>
                    <a:ext uri="{FF2B5EF4-FFF2-40B4-BE49-F238E27FC236}">
                      <a16:creationId xmlns:a16="http://schemas.microsoft.com/office/drawing/2014/main" id="{17677AD9-A8C8-406D-81D8-F6EB6E38360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391320" y="5095707"/>
                  <a:ext cx="9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28" name="Pismo odręczne 227">
                  <a:extLst>
                    <a:ext uri="{FF2B5EF4-FFF2-40B4-BE49-F238E27FC236}">
                      <a16:creationId xmlns:a16="http://schemas.microsoft.com/office/drawing/2014/main" id="{F4B2E54B-E49F-442E-82D4-114B5B1C2A30}"/>
                    </a:ext>
                  </a:extLst>
                </p14:cNvPr>
                <p14:cNvContentPartPr/>
                <p14:nvPr/>
              </p14:nvContentPartPr>
              <p14:xfrm>
                <a:off x="4745920" y="4977987"/>
                <a:ext cx="87840" cy="189000"/>
              </p14:xfrm>
            </p:contentPart>
          </mc:Choice>
          <mc:Fallback>
            <p:pic>
              <p:nvPicPr>
                <p:cNvPr id="228" name="Pismo odręczne 227">
                  <a:extLst>
                    <a:ext uri="{FF2B5EF4-FFF2-40B4-BE49-F238E27FC236}">
                      <a16:creationId xmlns:a16="http://schemas.microsoft.com/office/drawing/2014/main" id="{F4B2E54B-E49F-442E-82D4-114B5B1C2A3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741600" y="4973667"/>
                  <a:ext cx="96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29" name="Pismo odręczne 228">
                  <a:extLst>
                    <a:ext uri="{FF2B5EF4-FFF2-40B4-BE49-F238E27FC236}">
                      <a16:creationId xmlns:a16="http://schemas.microsoft.com/office/drawing/2014/main" id="{F7FF1214-1691-49DA-90DE-786E5BC84FBD}"/>
                    </a:ext>
                  </a:extLst>
                </p14:cNvPr>
                <p14:cNvContentPartPr/>
                <p14:nvPr/>
              </p14:nvContentPartPr>
              <p14:xfrm>
                <a:off x="4836280" y="4957827"/>
                <a:ext cx="68400" cy="172080"/>
              </p14:xfrm>
            </p:contentPart>
          </mc:Choice>
          <mc:Fallback>
            <p:pic>
              <p:nvPicPr>
                <p:cNvPr id="229" name="Pismo odręczne 228">
                  <a:extLst>
                    <a:ext uri="{FF2B5EF4-FFF2-40B4-BE49-F238E27FC236}">
                      <a16:creationId xmlns:a16="http://schemas.microsoft.com/office/drawing/2014/main" id="{F7FF1214-1691-49DA-90DE-786E5BC84FB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831960" y="4953507"/>
                  <a:ext cx="77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0" name="Pismo odręczne 229">
                  <a:extLst>
                    <a:ext uri="{FF2B5EF4-FFF2-40B4-BE49-F238E27FC236}">
                      <a16:creationId xmlns:a16="http://schemas.microsoft.com/office/drawing/2014/main" id="{18C39EEB-79BB-48DA-A0DB-AC5BF688E851}"/>
                    </a:ext>
                  </a:extLst>
                </p14:cNvPr>
                <p14:cNvContentPartPr/>
                <p14:nvPr/>
              </p14:nvContentPartPr>
              <p14:xfrm>
                <a:off x="4913680" y="4994907"/>
                <a:ext cx="118800" cy="110520"/>
              </p14:xfrm>
            </p:contentPart>
          </mc:Choice>
          <mc:Fallback>
            <p:pic>
              <p:nvPicPr>
                <p:cNvPr id="230" name="Pismo odręczne 229">
                  <a:extLst>
                    <a:ext uri="{FF2B5EF4-FFF2-40B4-BE49-F238E27FC236}">
                      <a16:creationId xmlns:a16="http://schemas.microsoft.com/office/drawing/2014/main" id="{18C39EEB-79BB-48DA-A0DB-AC5BF688E85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909360" y="4990587"/>
                  <a:ext cx="127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31" name="Pismo odręczne 230">
                  <a:extLst>
                    <a:ext uri="{FF2B5EF4-FFF2-40B4-BE49-F238E27FC236}">
                      <a16:creationId xmlns:a16="http://schemas.microsoft.com/office/drawing/2014/main" id="{BC6DE3CD-BE8C-4606-9547-2ABFC790810D}"/>
                    </a:ext>
                  </a:extLst>
                </p14:cNvPr>
                <p14:cNvContentPartPr/>
                <p14:nvPr/>
              </p14:nvContentPartPr>
              <p14:xfrm>
                <a:off x="5048320" y="4999947"/>
                <a:ext cx="129600" cy="90000"/>
              </p14:xfrm>
            </p:contentPart>
          </mc:Choice>
          <mc:Fallback>
            <p:pic>
              <p:nvPicPr>
                <p:cNvPr id="231" name="Pismo odręczne 230">
                  <a:extLst>
                    <a:ext uri="{FF2B5EF4-FFF2-40B4-BE49-F238E27FC236}">
                      <a16:creationId xmlns:a16="http://schemas.microsoft.com/office/drawing/2014/main" id="{BC6DE3CD-BE8C-4606-9547-2ABFC790810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044000" y="4995627"/>
                  <a:ext cx="138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32" name="Pismo odręczne 231">
                  <a:extLst>
                    <a:ext uri="{FF2B5EF4-FFF2-40B4-BE49-F238E27FC236}">
                      <a16:creationId xmlns:a16="http://schemas.microsoft.com/office/drawing/2014/main" id="{C2EAE68B-3FE3-4822-A5F2-FEC1B71BF2BF}"/>
                    </a:ext>
                  </a:extLst>
                </p14:cNvPr>
                <p14:cNvContentPartPr/>
                <p14:nvPr/>
              </p14:nvContentPartPr>
              <p14:xfrm>
                <a:off x="5189080" y="5040267"/>
                <a:ext cx="64800" cy="54720"/>
              </p14:xfrm>
            </p:contentPart>
          </mc:Choice>
          <mc:Fallback>
            <p:pic>
              <p:nvPicPr>
                <p:cNvPr id="232" name="Pismo odręczne 231">
                  <a:extLst>
                    <a:ext uri="{FF2B5EF4-FFF2-40B4-BE49-F238E27FC236}">
                      <a16:creationId xmlns:a16="http://schemas.microsoft.com/office/drawing/2014/main" id="{C2EAE68B-3FE3-4822-A5F2-FEC1B71BF2B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184760" y="5035947"/>
                  <a:ext cx="73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33" name="Pismo odręczne 232">
                  <a:extLst>
                    <a:ext uri="{FF2B5EF4-FFF2-40B4-BE49-F238E27FC236}">
                      <a16:creationId xmlns:a16="http://schemas.microsoft.com/office/drawing/2014/main" id="{F7E8FB18-3961-4088-A3A6-489E6BB9CF76}"/>
                    </a:ext>
                  </a:extLst>
                </p14:cNvPr>
                <p14:cNvContentPartPr/>
                <p14:nvPr/>
              </p14:nvContentPartPr>
              <p14:xfrm>
                <a:off x="5217880" y="4906707"/>
                <a:ext cx="59040" cy="176400"/>
              </p14:xfrm>
            </p:contentPart>
          </mc:Choice>
          <mc:Fallback>
            <p:pic>
              <p:nvPicPr>
                <p:cNvPr id="233" name="Pismo odręczne 232">
                  <a:extLst>
                    <a:ext uri="{FF2B5EF4-FFF2-40B4-BE49-F238E27FC236}">
                      <a16:creationId xmlns:a16="http://schemas.microsoft.com/office/drawing/2014/main" id="{F7E8FB18-3961-4088-A3A6-489E6BB9CF7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213560" y="4902387"/>
                  <a:ext cx="67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34" name="Pismo odręczne 233">
                  <a:extLst>
                    <a:ext uri="{FF2B5EF4-FFF2-40B4-BE49-F238E27FC236}">
                      <a16:creationId xmlns:a16="http://schemas.microsoft.com/office/drawing/2014/main" id="{061A16E3-EA2C-4948-B1B3-4C247CDA3A3D}"/>
                    </a:ext>
                  </a:extLst>
                </p14:cNvPr>
                <p14:cNvContentPartPr/>
                <p14:nvPr/>
              </p14:nvContentPartPr>
              <p14:xfrm>
                <a:off x="5331280" y="5043507"/>
                <a:ext cx="101520" cy="81360"/>
              </p14:xfrm>
            </p:contentPart>
          </mc:Choice>
          <mc:Fallback>
            <p:pic>
              <p:nvPicPr>
                <p:cNvPr id="234" name="Pismo odręczne 233">
                  <a:extLst>
                    <a:ext uri="{FF2B5EF4-FFF2-40B4-BE49-F238E27FC236}">
                      <a16:creationId xmlns:a16="http://schemas.microsoft.com/office/drawing/2014/main" id="{061A16E3-EA2C-4948-B1B3-4C247CDA3A3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326960" y="5039187"/>
                  <a:ext cx="110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35" name="Pismo odręczne 234">
                  <a:extLst>
                    <a:ext uri="{FF2B5EF4-FFF2-40B4-BE49-F238E27FC236}">
                      <a16:creationId xmlns:a16="http://schemas.microsoft.com/office/drawing/2014/main" id="{6535135C-B30F-4676-B3F4-2C5AF909FC6A}"/>
                    </a:ext>
                  </a:extLst>
                </p14:cNvPr>
                <p14:cNvContentPartPr/>
                <p14:nvPr/>
              </p14:nvContentPartPr>
              <p14:xfrm>
                <a:off x="5425240" y="5019387"/>
                <a:ext cx="89280" cy="77400"/>
              </p14:xfrm>
            </p:contentPart>
          </mc:Choice>
          <mc:Fallback>
            <p:pic>
              <p:nvPicPr>
                <p:cNvPr id="235" name="Pismo odręczne 234">
                  <a:extLst>
                    <a:ext uri="{FF2B5EF4-FFF2-40B4-BE49-F238E27FC236}">
                      <a16:creationId xmlns:a16="http://schemas.microsoft.com/office/drawing/2014/main" id="{6535135C-B30F-4676-B3F4-2C5AF909FC6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420920" y="5015067"/>
                  <a:ext cx="97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36" name="Pismo odręczne 235">
                  <a:extLst>
                    <a:ext uri="{FF2B5EF4-FFF2-40B4-BE49-F238E27FC236}">
                      <a16:creationId xmlns:a16="http://schemas.microsoft.com/office/drawing/2014/main" id="{75836B4A-CC63-472F-89B1-953E91358985}"/>
                    </a:ext>
                  </a:extLst>
                </p14:cNvPr>
                <p14:cNvContentPartPr/>
                <p14:nvPr/>
              </p14:nvContentPartPr>
              <p14:xfrm>
                <a:off x="5551600" y="5046387"/>
                <a:ext cx="121320" cy="217080"/>
              </p14:xfrm>
            </p:contentPart>
          </mc:Choice>
          <mc:Fallback>
            <p:pic>
              <p:nvPicPr>
                <p:cNvPr id="236" name="Pismo odręczne 235">
                  <a:extLst>
                    <a:ext uri="{FF2B5EF4-FFF2-40B4-BE49-F238E27FC236}">
                      <a16:creationId xmlns:a16="http://schemas.microsoft.com/office/drawing/2014/main" id="{75836B4A-CC63-472F-89B1-953E9135898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547280" y="5042067"/>
                  <a:ext cx="129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37" name="Pismo odręczne 236">
                  <a:extLst>
                    <a:ext uri="{FF2B5EF4-FFF2-40B4-BE49-F238E27FC236}">
                      <a16:creationId xmlns:a16="http://schemas.microsoft.com/office/drawing/2014/main" id="{07685C8F-B280-42F5-AD68-D0E7320E82E9}"/>
                    </a:ext>
                  </a:extLst>
                </p14:cNvPr>
                <p14:cNvContentPartPr/>
                <p14:nvPr/>
              </p14:nvContentPartPr>
              <p14:xfrm>
                <a:off x="5665000" y="5045307"/>
                <a:ext cx="294480" cy="44640"/>
              </p14:xfrm>
            </p:contentPart>
          </mc:Choice>
          <mc:Fallback>
            <p:pic>
              <p:nvPicPr>
                <p:cNvPr id="237" name="Pismo odręczne 236">
                  <a:extLst>
                    <a:ext uri="{FF2B5EF4-FFF2-40B4-BE49-F238E27FC236}">
                      <a16:creationId xmlns:a16="http://schemas.microsoft.com/office/drawing/2014/main" id="{07685C8F-B280-42F5-AD68-D0E7320E82E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660680" y="5040987"/>
                  <a:ext cx="303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3" name="Pismo odręczne 252">
                  <a:extLst>
                    <a:ext uri="{FF2B5EF4-FFF2-40B4-BE49-F238E27FC236}">
                      <a16:creationId xmlns:a16="http://schemas.microsoft.com/office/drawing/2014/main" id="{FCCD43AA-1F07-415F-9620-48BAEDAC0A76}"/>
                    </a:ext>
                  </a:extLst>
                </p14:cNvPr>
                <p14:cNvContentPartPr/>
                <p14:nvPr/>
              </p14:nvContentPartPr>
              <p14:xfrm>
                <a:off x="4609480" y="4868187"/>
                <a:ext cx="1492200" cy="366840"/>
              </p14:xfrm>
            </p:contentPart>
          </mc:Choice>
          <mc:Fallback>
            <p:pic>
              <p:nvPicPr>
                <p:cNvPr id="253" name="Pismo odręczne 252">
                  <a:extLst>
                    <a:ext uri="{FF2B5EF4-FFF2-40B4-BE49-F238E27FC236}">
                      <a16:creationId xmlns:a16="http://schemas.microsoft.com/office/drawing/2014/main" id="{FCCD43AA-1F07-415F-9620-48BAEDAC0A7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605160" y="4863867"/>
                  <a:ext cx="15008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4" name="Pismo odręczne 253">
                  <a:extLst>
                    <a:ext uri="{FF2B5EF4-FFF2-40B4-BE49-F238E27FC236}">
                      <a16:creationId xmlns:a16="http://schemas.microsoft.com/office/drawing/2014/main" id="{0DEDE3AD-2709-479E-BC53-DDB69CB0C3E8}"/>
                    </a:ext>
                  </a:extLst>
                </p14:cNvPr>
                <p14:cNvContentPartPr/>
                <p14:nvPr/>
              </p14:nvContentPartPr>
              <p14:xfrm>
                <a:off x="6102040" y="4593147"/>
                <a:ext cx="1398600" cy="520200"/>
              </p14:xfrm>
            </p:contentPart>
          </mc:Choice>
          <mc:Fallback>
            <p:pic>
              <p:nvPicPr>
                <p:cNvPr id="254" name="Pismo odręczne 253">
                  <a:extLst>
                    <a:ext uri="{FF2B5EF4-FFF2-40B4-BE49-F238E27FC236}">
                      <a16:creationId xmlns:a16="http://schemas.microsoft.com/office/drawing/2014/main" id="{0DEDE3AD-2709-479E-BC53-DDB69CB0C3E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097720" y="4588827"/>
                  <a:ext cx="140724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5" name="Pismo odręczne 254">
                  <a:extLst>
                    <a:ext uri="{FF2B5EF4-FFF2-40B4-BE49-F238E27FC236}">
                      <a16:creationId xmlns:a16="http://schemas.microsoft.com/office/drawing/2014/main" id="{579EE2BA-FF10-4913-9856-AB0E66F8FFCC}"/>
                    </a:ext>
                  </a:extLst>
                </p14:cNvPr>
                <p14:cNvContentPartPr/>
                <p14:nvPr/>
              </p14:nvContentPartPr>
              <p14:xfrm>
                <a:off x="7354480" y="4442667"/>
                <a:ext cx="199800" cy="379080"/>
              </p14:xfrm>
            </p:contentPart>
          </mc:Choice>
          <mc:Fallback>
            <p:pic>
              <p:nvPicPr>
                <p:cNvPr id="255" name="Pismo odręczne 254">
                  <a:extLst>
                    <a:ext uri="{FF2B5EF4-FFF2-40B4-BE49-F238E27FC236}">
                      <a16:creationId xmlns:a16="http://schemas.microsoft.com/office/drawing/2014/main" id="{579EE2BA-FF10-4913-9856-AB0E66F8FFC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350160" y="4438347"/>
                  <a:ext cx="2084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upa 275">
            <a:extLst>
              <a:ext uri="{FF2B5EF4-FFF2-40B4-BE49-F238E27FC236}">
                <a16:creationId xmlns:a16="http://schemas.microsoft.com/office/drawing/2014/main" id="{12FA4012-0838-4DA7-9492-C1FE7B75D2F3}"/>
              </a:ext>
            </a:extLst>
          </p:cNvPr>
          <p:cNvGrpSpPr/>
          <p:nvPr/>
        </p:nvGrpSpPr>
        <p:grpSpPr>
          <a:xfrm>
            <a:off x="7937320" y="4147107"/>
            <a:ext cx="2361600" cy="1909800"/>
            <a:chOff x="7937320" y="4147107"/>
            <a:chExt cx="2361600" cy="19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7" name="Pismo odręczne 256">
                  <a:extLst>
                    <a:ext uri="{FF2B5EF4-FFF2-40B4-BE49-F238E27FC236}">
                      <a16:creationId xmlns:a16="http://schemas.microsoft.com/office/drawing/2014/main" id="{1A64FA0C-A12B-4AF9-9FF8-B85D175052AF}"/>
                    </a:ext>
                  </a:extLst>
                </p14:cNvPr>
                <p14:cNvContentPartPr/>
                <p14:nvPr/>
              </p14:nvContentPartPr>
              <p14:xfrm>
                <a:off x="7941640" y="4463907"/>
                <a:ext cx="56160" cy="1492200"/>
              </p14:xfrm>
            </p:contentPart>
          </mc:Choice>
          <mc:Fallback>
            <p:pic>
              <p:nvPicPr>
                <p:cNvPr id="257" name="Pismo odręczne 256">
                  <a:extLst>
                    <a:ext uri="{FF2B5EF4-FFF2-40B4-BE49-F238E27FC236}">
                      <a16:creationId xmlns:a16="http://schemas.microsoft.com/office/drawing/2014/main" id="{1A64FA0C-A12B-4AF9-9FF8-B85D175052A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937320" y="4459587"/>
                  <a:ext cx="64800" cy="15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8" name="Pismo odręczne 257">
                  <a:extLst>
                    <a:ext uri="{FF2B5EF4-FFF2-40B4-BE49-F238E27FC236}">
                      <a16:creationId xmlns:a16="http://schemas.microsoft.com/office/drawing/2014/main" id="{C418B06A-6E76-40FE-B38D-18FC44F65776}"/>
                    </a:ext>
                  </a:extLst>
                </p14:cNvPr>
                <p14:cNvContentPartPr/>
                <p14:nvPr/>
              </p14:nvContentPartPr>
              <p14:xfrm>
                <a:off x="8044240" y="4416027"/>
                <a:ext cx="360" cy="360"/>
              </p14:xfrm>
            </p:contentPart>
          </mc:Choice>
          <mc:Fallback>
            <p:pic>
              <p:nvPicPr>
                <p:cNvPr id="258" name="Pismo odręczne 257">
                  <a:extLst>
                    <a:ext uri="{FF2B5EF4-FFF2-40B4-BE49-F238E27FC236}">
                      <a16:creationId xmlns:a16="http://schemas.microsoft.com/office/drawing/2014/main" id="{C418B06A-6E76-40FE-B38D-18FC44F6577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39920" y="4411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0" name="Pismo odręczne 259">
                  <a:extLst>
                    <a:ext uri="{FF2B5EF4-FFF2-40B4-BE49-F238E27FC236}">
                      <a16:creationId xmlns:a16="http://schemas.microsoft.com/office/drawing/2014/main" id="{C200111F-0B60-4A04-9C27-3103ADD43B5F}"/>
                    </a:ext>
                  </a:extLst>
                </p14:cNvPr>
                <p14:cNvContentPartPr/>
                <p14:nvPr/>
              </p14:nvContentPartPr>
              <p14:xfrm>
                <a:off x="8264560" y="4542027"/>
                <a:ext cx="54720" cy="236160"/>
              </p14:xfrm>
            </p:contentPart>
          </mc:Choice>
          <mc:Fallback>
            <p:pic>
              <p:nvPicPr>
                <p:cNvPr id="260" name="Pismo odręczne 259">
                  <a:extLst>
                    <a:ext uri="{FF2B5EF4-FFF2-40B4-BE49-F238E27FC236}">
                      <a16:creationId xmlns:a16="http://schemas.microsoft.com/office/drawing/2014/main" id="{C200111F-0B60-4A04-9C27-3103ADD43B5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260240" y="4537707"/>
                  <a:ext cx="63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1" name="Pismo odręczne 260">
                  <a:extLst>
                    <a:ext uri="{FF2B5EF4-FFF2-40B4-BE49-F238E27FC236}">
                      <a16:creationId xmlns:a16="http://schemas.microsoft.com/office/drawing/2014/main" id="{36E98647-1DF8-459C-9B1B-C2BA0BF82A0F}"/>
                    </a:ext>
                  </a:extLst>
                </p14:cNvPr>
                <p14:cNvContentPartPr/>
                <p14:nvPr/>
              </p14:nvContentPartPr>
              <p14:xfrm>
                <a:off x="8251960" y="4500627"/>
                <a:ext cx="191160" cy="139680"/>
              </p14:xfrm>
            </p:contentPart>
          </mc:Choice>
          <mc:Fallback>
            <p:pic>
              <p:nvPicPr>
                <p:cNvPr id="261" name="Pismo odręczne 260">
                  <a:extLst>
                    <a:ext uri="{FF2B5EF4-FFF2-40B4-BE49-F238E27FC236}">
                      <a16:creationId xmlns:a16="http://schemas.microsoft.com/office/drawing/2014/main" id="{36E98647-1DF8-459C-9B1B-C2BA0BF82A0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247640" y="4496307"/>
                  <a:ext cx="199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2" name="Pismo odręczne 261">
                  <a:extLst>
                    <a:ext uri="{FF2B5EF4-FFF2-40B4-BE49-F238E27FC236}">
                      <a16:creationId xmlns:a16="http://schemas.microsoft.com/office/drawing/2014/main" id="{DEA2C019-17C0-4FFF-BD3C-4FB0327FA245}"/>
                    </a:ext>
                  </a:extLst>
                </p14:cNvPr>
                <p14:cNvContentPartPr/>
                <p14:nvPr/>
              </p14:nvContentPartPr>
              <p14:xfrm>
                <a:off x="8519080" y="4456707"/>
                <a:ext cx="129240" cy="189720"/>
              </p14:xfrm>
            </p:contentPart>
          </mc:Choice>
          <mc:Fallback>
            <p:pic>
              <p:nvPicPr>
                <p:cNvPr id="262" name="Pismo odręczne 261">
                  <a:extLst>
                    <a:ext uri="{FF2B5EF4-FFF2-40B4-BE49-F238E27FC236}">
                      <a16:creationId xmlns:a16="http://schemas.microsoft.com/office/drawing/2014/main" id="{DEA2C019-17C0-4FFF-BD3C-4FB0327FA24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514760" y="4452387"/>
                  <a:ext cx="137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3" name="Pismo odręczne 262">
                  <a:extLst>
                    <a:ext uri="{FF2B5EF4-FFF2-40B4-BE49-F238E27FC236}">
                      <a16:creationId xmlns:a16="http://schemas.microsoft.com/office/drawing/2014/main" id="{C9AE97A3-93A8-4F7F-9299-AF5C929F770C}"/>
                    </a:ext>
                  </a:extLst>
                </p14:cNvPr>
                <p14:cNvContentPartPr/>
                <p14:nvPr/>
              </p14:nvContentPartPr>
              <p14:xfrm>
                <a:off x="8724640" y="4636347"/>
                <a:ext cx="39960" cy="360"/>
              </p14:xfrm>
            </p:contentPart>
          </mc:Choice>
          <mc:Fallback>
            <p:pic>
              <p:nvPicPr>
                <p:cNvPr id="263" name="Pismo odręczne 262">
                  <a:extLst>
                    <a:ext uri="{FF2B5EF4-FFF2-40B4-BE49-F238E27FC236}">
                      <a16:creationId xmlns:a16="http://schemas.microsoft.com/office/drawing/2014/main" id="{C9AE97A3-93A8-4F7F-9299-AF5C929F770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720320" y="4632027"/>
                  <a:ext cx="486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4" name="Pismo odręczne 263">
                  <a:extLst>
                    <a:ext uri="{FF2B5EF4-FFF2-40B4-BE49-F238E27FC236}">
                      <a16:creationId xmlns:a16="http://schemas.microsoft.com/office/drawing/2014/main" id="{8A6B3C74-2539-404C-B4C6-CF3715A45CF7}"/>
                    </a:ext>
                  </a:extLst>
                </p14:cNvPr>
                <p14:cNvContentPartPr/>
                <p14:nvPr/>
              </p14:nvContentPartPr>
              <p14:xfrm>
                <a:off x="9544720" y="4407747"/>
                <a:ext cx="102600" cy="227520"/>
              </p14:xfrm>
            </p:contentPart>
          </mc:Choice>
          <mc:Fallback>
            <p:pic>
              <p:nvPicPr>
                <p:cNvPr id="264" name="Pismo odręczne 263">
                  <a:extLst>
                    <a:ext uri="{FF2B5EF4-FFF2-40B4-BE49-F238E27FC236}">
                      <a16:creationId xmlns:a16="http://schemas.microsoft.com/office/drawing/2014/main" id="{8A6B3C74-2539-404C-B4C6-CF3715A45CF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540400" y="4403427"/>
                  <a:ext cx="111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5" name="Pismo odręczne 264">
                  <a:extLst>
                    <a:ext uri="{FF2B5EF4-FFF2-40B4-BE49-F238E27FC236}">
                      <a16:creationId xmlns:a16="http://schemas.microsoft.com/office/drawing/2014/main" id="{AB6A2660-7840-496D-9D28-00E9DC4ED35D}"/>
                    </a:ext>
                  </a:extLst>
                </p14:cNvPr>
                <p14:cNvContentPartPr/>
                <p14:nvPr/>
              </p14:nvContentPartPr>
              <p14:xfrm>
                <a:off x="9550120" y="4378227"/>
                <a:ext cx="220680" cy="23400"/>
              </p14:xfrm>
            </p:contentPart>
          </mc:Choice>
          <mc:Fallback>
            <p:pic>
              <p:nvPicPr>
                <p:cNvPr id="265" name="Pismo odręczne 264">
                  <a:extLst>
                    <a:ext uri="{FF2B5EF4-FFF2-40B4-BE49-F238E27FC236}">
                      <a16:creationId xmlns:a16="http://schemas.microsoft.com/office/drawing/2014/main" id="{AB6A2660-7840-496D-9D28-00E9DC4ED35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545800" y="4373907"/>
                  <a:ext cx="229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6" name="Pismo odręczne 265">
                  <a:extLst>
                    <a:ext uri="{FF2B5EF4-FFF2-40B4-BE49-F238E27FC236}">
                      <a16:creationId xmlns:a16="http://schemas.microsoft.com/office/drawing/2014/main" id="{6E5B4960-6F5F-43D2-91B8-748FD583D88B}"/>
                    </a:ext>
                  </a:extLst>
                </p14:cNvPr>
                <p14:cNvContentPartPr/>
                <p14:nvPr/>
              </p14:nvContentPartPr>
              <p14:xfrm>
                <a:off x="9730840" y="4609347"/>
                <a:ext cx="36720" cy="2160"/>
              </p14:xfrm>
            </p:contentPart>
          </mc:Choice>
          <mc:Fallback>
            <p:pic>
              <p:nvPicPr>
                <p:cNvPr id="266" name="Pismo odręczne 265">
                  <a:extLst>
                    <a:ext uri="{FF2B5EF4-FFF2-40B4-BE49-F238E27FC236}">
                      <a16:creationId xmlns:a16="http://schemas.microsoft.com/office/drawing/2014/main" id="{6E5B4960-6F5F-43D2-91B8-748FD583D88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726520" y="4605027"/>
                  <a:ext cx="453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7" name="Pismo odręczne 266">
                  <a:extLst>
                    <a:ext uri="{FF2B5EF4-FFF2-40B4-BE49-F238E27FC236}">
                      <a16:creationId xmlns:a16="http://schemas.microsoft.com/office/drawing/2014/main" id="{C295DCB2-CCCE-4C2A-B553-F167EAC4F10F}"/>
                    </a:ext>
                  </a:extLst>
                </p14:cNvPr>
                <p14:cNvContentPartPr/>
                <p14:nvPr/>
              </p14:nvContentPartPr>
              <p14:xfrm>
                <a:off x="9807520" y="4371747"/>
                <a:ext cx="209520" cy="225000"/>
              </p14:xfrm>
            </p:contentPart>
          </mc:Choice>
          <mc:Fallback>
            <p:pic>
              <p:nvPicPr>
                <p:cNvPr id="267" name="Pismo odręczne 266">
                  <a:extLst>
                    <a:ext uri="{FF2B5EF4-FFF2-40B4-BE49-F238E27FC236}">
                      <a16:creationId xmlns:a16="http://schemas.microsoft.com/office/drawing/2014/main" id="{C295DCB2-CCCE-4C2A-B553-F167EAC4F10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803200" y="4367427"/>
                  <a:ext cx="218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0" name="Pismo odręczne 269">
                  <a:extLst>
                    <a:ext uri="{FF2B5EF4-FFF2-40B4-BE49-F238E27FC236}">
                      <a16:creationId xmlns:a16="http://schemas.microsoft.com/office/drawing/2014/main" id="{EB4D620B-ED57-45BB-B2F2-AF679717EC82}"/>
                    </a:ext>
                  </a:extLst>
                </p14:cNvPr>
                <p14:cNvContentPartPr/>
                <p14:nvPr/>
              </p14:nvContentPartPr>
              <p14:xfrm>
                <a:off x="9403600" y="4762707"/>
                <a:ext cx="241920" cy="347040"/>
              </p14:xfrm>
            </p:contentPart>
          </mc:Choice>
          <mc:Fallback>
            <p:pic>
              <p:nvPicPr>
                <p:cNvPr id="270" name="Pismo odręczne 269">
                  <a:extLst>
                    <a:ext uri="{FF2B5EF4-FFF2-40B4-BE49-F238E27FC236}">
                      <a16:creationId xmlns:a16="http://schemas.microsoft.com/office/drawing/2014/main" id="{EB4D620B-ED57-45BB-B2F2-AF679717EC8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399280" y="4758387"/>
                  <a:ext cx="2505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1" name="Pismo odręczne 270">
                  <a:extLst>
                    <a:ext uri="{FF2B5EF4-FFF2-40B4-BE49-F238E27FC236}">
                      <a16:creationId xmlns:a16="http://schemas.microsoft.com/office/drawing/2014/main" id="{F2C43559-9B7D-46B5-AEA4-8C30D0E63268}"/>
                    </a:ext>
                  </a:extLst>
                </p14:cNvPr>
                <p14:cNvContentPartPr/>
                <p14:nvPr/>
              </p14:nvContentPartPr>
              <p14:xfrm>
                <a:off x="9723280" y="4916427"/>
                <a:ext cx="13320" cy="21600"/>
              </p14:xfrm>
            </p:contentPart>
          </mc:Choice>
          <mc:Fallback>
            <p:pic>
              <p:nvPicPr>
                <p:cNvPr id="271" name="Pismo odręczne 270">
                  <a:extLst>
                    <a:ext uri="{FF2B5EF4-FFF2-40B4-BE49-F238E27FC236}">
                      <a16:creationId xmlns:a16="http://schemas.microsoft.com/office/drawing/2014/main" id="{F2C43559-9B7D-46B5-AEA4-8C30D0E6326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718960" y="4912107"/>
                  <a:ext cx="21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2" name="Pismo odręczne 271">
                  <a:extLst>
                    <a:ext uri="{FF2B5EF4-FFF2-40B4-BE49-F238E27FC236}">
                      <a16:creationId xmlns:a16="http://schemas.microsoft.com/office/drawing/2014/main" id="{94988B2A-F28D-4FC4-848B-186E8343D80C}"/>
                    </a:ext>
                  </a:extLst>
                </p14:cNvPr>
                <p14:cNvContentPartPr/>
                <p14:nvPr/>
              </p14:nvContentPartPr>
              <p14:xfrm>
                <a:off x="9790600" y="4814187"/>
                <a:ext cx="231480" cy="270360"/>
              </p14:xfrm>
            </p:contentPart>
          </mc:Choice>
          <mc:Fallback>
            <p:pic>
              <p:nvPicPr>
                <p:cNvPr id="272" name="Pismo odręczne 271">
                  <a:extLst>
                    <a:ext uri="{FF2B5EF4-FFF2-40B4-BE49-F238E27FC236}">
                      <a16:creationId xmlns:a16="http://schemas.microsoft.com/office/drawing/2014/main" id="{94988B2A-F28D-4FC4-848B-186E8343D80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786280" y="4809867"/>
                  <a:ext cx="240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3" name="Pismo odręczne 272">
                  <a:extLst>
                    <a:ext uri="{FF2B5EF4-FFF2-40B4-BE49-F238E27FC236}">
                      <a16:creationId xmlns:a16="http://schemas.microsoft.com/office/drawing/2014/main" id="{BDA249D6-8126-48B0-9A36-48E4AFB2E7E2}"/>
                    </a:ext>
                  </a:extLst>
                </p14:cNvPr>
                <p14:cNvContentPartPr/>
                <p14:nvPr/>
              </p14:nvContentPartPr>
              <p14:xfrm>
                <a:off x="8316040" y="4929747"/>
                <a:ext cx="220320" cy="338400"/>
              </p14:xfrm>
            </p:contentPart>
          </mc:Choice>
          <mc:Fallback>
            <p:pic>
              <p:nvPicPr>
                <p:cNvPr id="273" name="Pismo odręczne 272">
                  <a:extLst>
                    <a:ext uri="{FF2B5EF4-FFF2-40B4-BE49-F238E27FC236}">
                      <a16:creationId xmlns:a16="http://schemas.microsoft.com/office/drawing/2014/main" id="{BDA249D6-8126-48B0-9A36-48E4AFB2E7E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311720" y="4925427"/>
                  <a:ext cx="2289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4" name="Pismo odręczne 273">
                  <a:extLst>
                    <a:ext uri="{FF2B5EF4-FFF2-40B4-BE49-F238E27FC236}">
                      <a16:creationId xmlns:a16="http://schemas.microsoft.com/office/drawing/2014/main" id="{47141AE3-655C-41AD-A0C9-DD8FB679878C}"/>
                    </a:ext>
                  </a:extLst>
                </p14:cNvPr>
                <p14:cNvContentPartPr/>
                <p14:nvPr/>
              </p14:nvContentPartPr>
              <p14:xfrm>
                <a:off x="8608000" y="4899147"/>
                <a:ext cx="177120" cy="197280"/>
              </p14:xfrm>
            </p:contentPart>
          </mc:Choice>
          <mc:Fallback>
            <p:pic>
              <p:nvPicPr>
                <p:cNvPr id="274" name="Pismo odręczne 273">
                  <a:extLst>
                    <a:ext uri="{FF2B5EF4-FFF2-40B4-BE49-F238E27FC236}">
                      <a16:creationId xmlns:a16="http://schemas.microsoft.com/office/drawing/2014/main" id="{47141AE3-655C-41AD-A0C9-DD8FB679878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603680" y="4894827"/>
                  <a:ext cx="185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5" name="Pismo odręczne 274">
                  <a:extLst>
                    <a:ext uri="{FF2B5EF4-FFF2-40B4-BE49-F238E27FC236}">
                      <a16:creationId xmlns:a16="http://schemas.microsoft.com/office/drawing/2014/main" id="{ECF06DD0-8F95-42E0-AAD1-828BCC42DDB0}"/>
                    </a:ext>
                  </a:extLst>
                </p14:cNvPr>
                <p14:cNvContentPartPr/>
                <p14:nvPr/>
              </p14:nvContentPartPr>
              <p14:xfrm>
                <a:off x="7937320" y="4147107"/>
                <a:ext cx="2361600" cy="1909800"/>
              </p14:xfrm>
            </p:contentPart>
          </mc:Choice>
          <mc:Fallback>
            <p:pic>
              <p:nvPicPr>
                <p:cNvPr id="275" name="Pismo odręczne 274">
                  <a:extLst>
                    <a:ext uri="{FF2B5EF4-FFF2-40B4-BE49-F238E27FC236}">
                      <a16:creationId xmlns:a16="http://schemas.microsoft.com/office/drawing/2014/main" id="{ECF06DD0-8F95-42E0-AAD1-828BCC42DDB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933000" y="4142787"/>
                  <a:ext cx="2370240" cy="19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77" name="Pismo odręczne 276">
                <a:extLst>
                  <a:ext uri="{FF2B5EF4-FFF2-40B4-BE49-F238E27FC236}">
                    <a16:creationId xmlns:a16="http://schemas.microsoft.com/office/drawing/2014/main" id="{29663DCD-27EB-47C0-8080-57DFDDBCE524}"/>
                  </a:ext>
                </a:extLst>
              </p14:cNvPr>
              <p14:cNvContentPartPr/>
              <p14:nvPr/>
            </p14:nvContentPartPr>
            <p14:xfrm>
              <a:off x="5707840" y="5229987"/>
              <a:ext cx="360" cy="360"/>
            </p14:xfrm>
          </p:contentPart>
        </mc:Choice>
        <mc:Fallback>
          <p:pic>
            <p:nvPicPr>
              <p:cNvPr id="277" name="Pismo odręczne 276">
                <a:extLst>
                  <a:ext uri="{FF2B5EF4-FFF2-40B4-BE49-F238E27FC236}">
                    <a16:creationId xmlns:a16="http://schemas.microsoft.com/office/drawing/2014/main" id="{29663DCD-27EB-47C0-8080-57DFDDBCE52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03520" y="522566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upa 295">
            <a:extLst>
              <a:ext uri="{FF2B5EF4-FFF2-40B4-BE49-F238E27FC236}">
                <a16:creationId xmlns:a16="http://schemas.microsoft.com/office/drawing/2014/main" id="{8E5BFD57-B67D-4252-A63D-41FEC27B1773}"/>
              </a:ext>
            </a:extLst>
          </p:cNvPr>
          <p:cNvGrpSpPr/>
          <p:nvPr/>
        </p:nvGrpSpPr>
        <p:grpSpPr>
          <a:xfrm>
            <a:off x="565960" y="5209827"/>
            <a:ext cx="2984040" cy="876240"/>
            <a:chOff x="565960" y="5209827"/>
            <a:chExt cx="2984040" cy="87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13" name="Pismo odręczne 212">
                  <a:extLst>
                    <a:ext uri="{FF2B5EF4-FFF2-40B4-BE49-F238E27FC236}">
                      <a16:creationId xmlns:a16="http://schemas.microsoft.com/office/drawing/2014/main" id="{6304224A-8782-4C10-83FF-BEB99E67BDFC}"/>
                    </a:ext>
                  </a:extLst>
                </p14:cNvPr>
                <p14:cNvContentPartPr/>
                <p14:nvPr/>
              </p14:nvContentPartPr>
              <p14:xfrm>
                <a:off x="1492240" y="5280027"/>
                <a:ext cx="51840" cy="3240"/>
              </p14:xfrm>
            </p:contentPart>
          </mc:Choice>
          <mc:Fallback>
            <p:pic>
              <p:nvPicPr>
                <p:cNvPr id="213" name="Pismo odręczne 212">
                  <a:extLst>
                    <a:ext uri="{FF2B5EF4-FFF2-40B4-BE49-F238E27FC236}">
                      <a16:creationId xmlns:a16="http://schemas.microsoft.com/office/drawing/2014/main" id="{6304224A-8782-4C10-83FF-BEB99E67BDF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487920" y="5275707"/>
                  <a:ext cx="604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14" name="Pismo odręczne 213">
                  <a:extLst>
                    <a:ext uri="{FF2B5EF4-FFF2-40B4-BE49-F238E27FC236}">
                      <a16:creationId xmlns:a16="http://schemas.microsoft.com/office/drawing/2014/main" id="{808BE473-1BD7-4589-8D15-58CBC72E2853}"/>
                    </a:ext>
                  </a:extLst>
                </p14:cNvPr>
                <p14:cNvContentPartPr/>
                <p14:nvPr/>
              </p14:nvContentPartPr>
              <p14:xfrm>
                <a:off x="1411960" y="5269587"/>
                <a:ext cx="121320" cy="11880"/>
              </p14:xfrm>
            </p:contentPart>
          </mc:Choice>
          <mc:Fallback>
            <p:pic>
              <p:nvPicPr>
                <p:cNvPr id="214" name="Pismo odręczne 213">
                  <a:extLst>
                    <a:ext uri="{FF2B5EF4-FFF2-40B4-BE49-F238E27FC236}">
                      <a16:creationId xmlns:a16="http://schemas.microsoft.com/office/drawing/2014/main" id="{808BE473-1BD7-4589-8D15-58CBC72E285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407640" y="5265267"/>
                  <a:ext cx="129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16" name="Pismo odręczne 215">
                  <a:extLst>
                    <a:ext uri="{FF2B5EF4-FFF2-40B4-BE49-F238E27FC236}">
                      <a16:creationId xmlns:a16="http://schemas.microsoft.com/office/drawing/2014/main" id="{8526FBDA-4386-49ED-83D5-CAD13B2C62A9}"/>
                    </a:ext>
                  </a:extLst>
                </p14:cNvPr>
                <p14:cNvContentPartPr/>
                <p14:nvPr/>
              </p14:nvContentPartPr>
              <p14:xfrm>
                <a:off x="2062120" y="5245467"/>
                <a:ext cx="161640" cy="131400"/>
              </p14:xfrm>
            </p:contentPart>
          </mc:Choice>
          <mc:Fallback>
            <p:pic>
              <p:nvPicPr>
                <p:cNvPr id="216" name="Pismo odręczne 215">
                  <a:extLst>
                    <a:ext uri="{FF2B5EF4-FFF2-40B4-BE49-F238E27FC236}">
                      <a16:creationId xmlns:a16="http://schemas.microsoft.com/office/drawing/2014/main" id="{8526FBDA-4386-49ED-83D5-CAD13B2C62A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057800" y="5241147"/>
                  <a:ext cx="170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17" name="Pismo odręczne 216">
                  <a:extLst>
                    <a:ext uri="{FF2B5EF4-FFF2-40B4-BE49-F238E27FC236}">
                      <a16:creationId xmlns:a16="http://schemas.microsoft.com/office/drawing/2014/main" id="{D492A1C6-031A-405F-A1A0-C861C68F99E0}"/>
                    </a:ext>
                  </a:extLst>
                </p14:cNvPr>
                <p14:cNvContentPartPr/>
                <p14:nvPr/>
              </p14:nvContentPartPr>
              <p14:xfrm>
                <a:off x="2219440" y="5276787"/>
                <a:ext cx="175680" cy="109440"/>
              </p14:xfrm>
            </p:contentPart>
          </mc:Choice>
          <mc:Fallback>
            <p:pic>
              <p:nvPicPr>
                <p:cNvPr id="217" name="Pismo odręczne 216">
                  <a:extLst>
                    <a:ext uri="{FF2B5EF4-FFF2-40B4-BE49-F238E27FC236}">
                      <a16:creationId xmlns:a16="http://schemas.microsoft.com/office/drawing/2014/main" id="{D492A1C6-031A-405F-A1A0-C861C68F99E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215120" y="5272467"/>
                  <a:ext cx="184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18" name="Pismo odręczne 217">
                  <a:extLst>
                    <a:ext uri="{FF2B5EF4-FFF2-40B4-BE49-F238E27FC236}">
                      <a16:creationId xmlns:a16="http://schemas.microsoft.com/office/drawing/2014/main" id="{24619387-C20F-4ED4-877B-0DFE0C8C24D6}"/>
                    </a:ext>
                  </a:extLst>
                </p14:cNvPr>
                <p14:cNvContentPartPr/>
                <p14:nvPr/>
              </p14:nvContentPartPr>
              <p14:xfrm>
                <a:off x="2259760" y="5251227"/>
                <a:ext cx="131040" cy="170640"/>
              </p14:xfrm>
            </p:contentPart>
          </mc:Choice>
          <mc:Fallback>
            <p:pic>
              <p:nvPicPr>
                <p:cNvPr id="218" name="Pismo odręczne 217">
                  <a:extLst>
                    <a:ext uri="{FF2B5EF4-FFF2-40B4-BE49-F238E27FC236}">
                      <a16:creationId xmlns:a16="http://schemas.microsoft.com/office/drawing/2014/main" id="{24619387-C20F-4ED4-877B-0DFE0C8C24D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255440" y="5246907"/>
                  <a:ext cx="139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19" name="Pismo odręczne 218">
                  <a:extLst>
                    <a:ext uri="{FF2B5EF4-FFF2-40B4-BE49-F238E27FC236}">
                      <a16:creationId xmlns:a16="http://schemas.microsoft.com/office/drawing/2014/main" id="{A3C12DA0-8144-49B9-BC5B-C3C93AACC34A}"/>
                    </a:ext>
                  </a:extLst>
                </p14:cNvPr>
                <p14:cNvContentPartPr/>
                <p14:nvPr/>
              </p14:nvContentPartPr>
              <p14:xfrm>
                <a:off x="2382880" y="5268507"/>
                <a:ext cx="182520" cy="127080"/>
              </p14:xfrm>
            </p:contentPart>
          </mc:Choice>
          <mc:Fallback>
            <p:pic>
              <p:nvPicPr>
                <p:cNvPr id="219" name="Pismo odręczne 218">
                  <a:extLst>
                    <a:ext uri="{FF2B5EF4-FFF2-40B4-BE49-F238E27FC236}">
                      <a16:creationId xmlns:a16="http://schemas.microsoft.com/office/drawing/2014/main" id="{A3C12DA0-8144-49B9-BC5B-C3C93AACC34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378560" y="5264187"/>
                  <a:ext cx="191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20" name="Pismo odręczne 219">
                  <a:extLst>
                    <a:ext uri="{FF2B5EF4-FFF2-40B4-BE49-F238E27FC236}">
                      <a16:creationId xmlns:a16="http://schemas.microsoft.com/office/drawing/2014/main" id="{837AFE57-423A-4219-B8FE-6501E500C347}"/>
                    </a:ext>
                  </a:extLst>
                </p14:cNvPr>
                <p14:cNvContentPartPr/>
                <p14:nvPr/>
              </p14:nvContentPartPr>
              <p14:xfrm>
                <a:off x="2598880" y="5237907"/>
                <a:ext cx="276120" cy="90720"/>
              </p14:xfrm>
            </p:contentPart>
          </mc:Choice>
          <mc:Fallback>
            <p:pic>
              <p:nvPicPr>
                <p:cNvPr id="220" name="Pismo odręczne 219">
                  <a:extLst>
                    <a:ext uri="{FF2B5EF4-FFF2-40B4-BE49-F238E27FC236}">
                      <a16:creationId xmlns:a16="http://schemas.microsoft.com/office/drawing/2014/main" id="{837AFE57-423A-4219-B8FE-6501E500C34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594560" y="5233587"/>
                  <a:ext cx="284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22" name="Pismo odręczne 221">
                  <a:extLst>
                    <a:ext uri="{FF2B5EF4-FFF2-40B4-BE49-F238E27FC236}">
                      <a16:creationId xmlns:a16="http://schemas.microsoft.com/office/drawing/2014/main" id="{4E3BC361-22AB-44E8-8FDC-B130DF43E2E7}"/>
                    </a:ext>
                  </a:extLst>
                </p14:cNvPr>
                <p14:cNvContentPartPr/>
                <p14:nvPr/>
              </p14:nvContentPartPr>
              <p14:xfrm>
                <a:off x="3111160" y="5209827"/>
                <a:ext cx="2520" cy="20520"/>
              </p14:xfrm>
            </p:contentPart>
          </mc:Choice>
          <mc:Fallback>
            <p:pic>
              <p:nvPicPr>
                <p:cNvPr id="222" name="Pismo odręczne 221">
                  <a:extLst>
                    <a:ext uri="{FF2B5EF4-FFF2-40B4-BE49-F238E27FC236}">
                      <a16:creationId xmlns:a16="http://schemas.microsoft.com/office/drawing/2014/main" id="{4E3BC361-22AB-44E8-8FDC-B130DF43E2E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106840" y="5205507"/>
                  <a:ext cx="11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23" name="Pismo odręczne 222">
                  <a:extLst>
                    <a:ext uri="{FF2B5EF4-FFF2-40B4-BE49-F238E27FC236}">
                      <a16:creationId xmlns:a16="http://schemas.microsoft.com/office/drawing/2014/main" id="{88CEA51F-1480-4B89-B061-5912E56FD2EA}"/>
                    </a:ext>
                  </a:extLst>
                </p14:cNvPr>
                <p14:cNvContentPartPr/>
                <p14:nvPr/>
              </p14:nvContentPartPr>
              <p14:xfrm>
                <a:off x="3101440" y="5324307"/>
                <a:ext cx="13320" cy="360"/>
              </p14:xfrm>
            </p:contentPart>
          </mc:Choice>
          <mc:Fallback>
            <p:pic>
              <p:nvPicPr>
                <p:cNvPr id="223" name="Pismo odręczne 222">
                  <a:extLst>
                    <a:ext uri="{FF2B5EF4-FFF2-40B4-BE49-F238E27FC236}">
                      <a16:creationId xmlns:a16="http://schemas.microsoft.com/office/drawing/2014/main" id="{88CEA51F-1480-4B89-B061-5912E56FD2E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097120" y="5319987"/>
                  <a:ext cx="219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78" name="Pismo odręczne 277">
                  <a:extLst>
                    <a:ext uri="{FF2B5EF4-FFF2-40B4-BE49-F238E27FC236}">
                      <a16:creationId xmlns:a16="http://schemas.microsoft.com/office/drawing/2014/main" id="{0EAFDC70-C10F-4CD6-8475-D17AA5B44926}"/>
                    </a:ext>
                  </a:extLst>
                </p14:cNvPr>
                <p14:cNvContentPartPr/>
                <p14:nvPr/>
              </p14:nvContentPartPr>
              <p14:xfrm>
                <a:off x="565960" y="5735427"/>
                <a:ext cx="284760" cy="229680"/>
              </p14:xfrm>
            </p:contentPart>
          </mc:Choice>
          <mc:Fallback>
            <p:pic>
              <p:nvPicPr>
                <p:cNvPr id="278" name="Pismo odręczne 277">
                  <a:extLst>
                    <a:ext uri="{FF2B5EF4-FFF2-40B4-BE49-F238E27FC236}">
                      <a16:creationId xmlns:a16="http://schemas.microsoft.com/office/drawing/2014/main" id="{0EAFDC70-C10F-4CD6-8475-D17AA5B4492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61640" y="5731107"/>
                  <a:ext cx="293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79" name="Pismo odręczne 278">
                  <a:extLst>
                    <a:ext uri="{FF2B5EF4-FFF2-40B4-BE49-F238E27FC236}">
                      <a16:creationId xmlns:a16="http://schemas.microsoft.com/office/drawing/2014/main" id="{ADC0331E-95B7-4265-9C9E-6EF800BE7E9F}"/>
                    </a:ext>
                  </a:extLst>
                </p14:cNvPr>
                <p14:cNvContentPartPr/>
                <p14:nvPr/>
              </p14:nvContentPartPr>
              <p14:xfrm>
                <a:off x="842080" y="5894907"/>
                <a:ext cx="172440" cy="60480"/>
              </p14:xfrm>
            </p:contentPart>
          </mc:Choice>
          <mc:Fallback>
            <p:pic>
              <p:nvPicPr>
                <p:cNvPr id="279" name="Pismo odręczne 278">
                  <a:extLst>
                    <a:ext uri="{FF2B5EF4-FFF2-40B4-BE49-F238E27FC236}">
                      <a16:creationId xmlns:a16="http://schemas.microsoft.com/office/drawing/2014/main" id="{ADC0331E-95B7-4265-9C9E-6EF800BE7E9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37760" y="5890587"/>
                  <a:ext cx="181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0" name="Pismo odręczne 279">
                  <a:extLst>
                    <a:ext uri="{FF2B5EF4-FFF2-40B4-BE49-F238E27FC236}">
                      <a16:creationId xmlns:a16="http://schemas.microsoft.com/office/drawing/2014/main" id="{ED463C47-71CC-4FE2-ADD0-E62D8931C8A6}"/>
                    </a:ext>
                  </a:extLst>
                </p14:cNvPr>
                <p14:cNvContentPartPr/>
                <p14:nvPr/>
              </p14:nvContentPartPr>
              <p14:xfrm>
                <a:off x="990760" y="5754507"/>
                <a:ext cx="57960" cy="183240"/>
              </p14:xfrm>
            </p:contentPart>
          </mc:Choice>
          <mc:Fallback>
            <p:pic>
              <p:nvPicPr>
                <p:cNvPr id="280" name="Pismo odręczne 279">
                  <a:extLst>
                    <a:ext uri="{FF2B5EF4-FFF2-40B4-BE49-F238E27FC236}">
                      <a16:creationId xmlns:a16="http://schemas.microsoft.com/office/drawing/2014/main" id="{ED463C47-71CC-4FE2-ADD0-E62D8931C8A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86440" y="5750187"/>
                  <a:ext cx="66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1" name="Pismo odręczne 280">
                  <a:extLst>
                    <a:ext uri="{FF2B5EF4-FFF2-40B4-BE49-F238E27FC236}">
                      <a16:creationId xmlns:a16="http://schemas.microsoft.com/office/drawing/2014/main" id="{3F8C2541-40C0-43D1-B005-FA671EB68F59}"/>
                    </a:ext>
                  </a:extLst>
                </p14:cNvPr>
                <p14:cNvContentPartPr/>
                <p14:nvPr/>
              </p14:nvContentPartPr>
              <p14:xfrm>
                <a:off x="1156360" y="5730747"/>
                <a:ext cx="89280" cy="355320"/>
              </p14:xfrm>
            </p:contentPart>
          </mc:Choice>
          <mc:Fallback>
            <p:pic>
              <p:nvPicPr>
                <p:cNvPr id="281" name="Pismo odręczne 280">
                  <a:extLst>
                    <a:ext uri="{FF2B5EF4-FFF2-40B4-BE49-F238E27FC236}">
                      <a16:creationId xmlns:a16="http://schemas.microsoft.com/office/drawing/2014/main" id="{3F8C2541-40C0-43D1-B005-FA671EB68F5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52040" y="5726427"/>
                  <a:ext cx="97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2" name="Pismo odręczne 281">
                  <a:extLst>
                    <a:ext uri="{FF2B5EF4-FFF2-40B4-BE49-F238E27FC236}">
                      <a16:creationId xmlns:a16="http://schemas.microsoft.com/office/drawing/2014/main" id="{97FE3BE8-8B1B-4FAB-916E-E743A13E5CDF}"/>
                    </a:ext>
                  </a:extLst>
                </p14:cNvPr>
                <p14:cNvContentPartPr/>
                <p14:nvPr/>
              </p14:nvContentPartPr>
              <p14:xfrm>
                <a:off x="1148800" y="5887347"/>
                <a:ext cx="205560" cy="66600"/>
              </p14:xfrm>
            </p:contentPart>
          </mc:Choice>
          <mc:Fallback>
            <p:pic>
              <p:nvPicPr>
                <p:cNvPr id="282" name="Pismo odręczne 281">
                  <a:extLst>
                    <a:ext uri="{FF2B5EF4-FFF2-40B4-BE49-F238E27FC236}">
                      <a16:creationId xmlns:a16="http://schemas.microsoft.com/office/drawing/2014/main" id="{97FE3BE8-8B1B-4FAB-916E-E743A13E5CD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44480" y="5883027"/>
                  <a:ext cx="214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3" name="Pismo odręczne 282">
                  <a:extLst>
                    <a:ext uri="{FF2B5EF4-FFF2-40B4-BE49-F238E27FC236}">
                      <a16:creationId xmlns:a16="http://schemas.microsoft.com/office/drawing/2014/main" id="{D5FE83EF-2962-440C-9536-9913351BD70A}"/>
                    </a:ext>
                  </a:extLst>
                </p14:cNvPr>
                <p14:cNvContentPartPr/>
                <p14:nvPr/>
              </p14:nvContentPartPr>
              <p14:xfrm>
                <a:off x="1582960" y="5670267"/>
                <a:ext cx="128520" cy="280080"/>
              </p14:xfrm>
            </p:contentPart>
          </mc:Choice>
          <mc:Fallback>
            <p:pic>
              <p:nvPicPr>
                <p:cNvPr id="283" name="Pismo odręczne 282">
                  <a:extLst>
                    <a:ext uri="{FF2B5EF4-FFF2-40B4-BE49-F238E27FC236}">
                      <a16:creationId xmlns:a16="http://schemas.microsoft.com/office/drawing/2014/main" id="{D5FE83EF-2962-440C-9536-9913351BD70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578640" y="5665947"/>
                  <a:ext cx="1371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84" name="Pismo odręczne 283">
                  <a:extLst>
                    <a:ext uri="{FF2B5EF4-FFF2-40B4-BE49-F238E27FC236}">
                      <a16:creationId xmlns:a16="http://schemas.microsoft.com/office/drawing/2014/main" id="{2FE368DD-9D93-4118-8044-CB27E67F9D77}"/>
                    </a:ext>
                  </a:extLst>
                </p14:cNvPr>
                <p14:cNvContentPartPr/>
                <p14:nvPr/>
              </p14:nvContentPartPr>
              <p14:xfrm>
                <a:off x="1720840" y="5815347"/>
                <a:ext cx="176400" cy="115920"/>
              </p14:xfrm>
            </p:contentPart>
          </mc:Choice>
          <mc:Fallback>
            <p:pic>
              <p:nvPicPr>
                <p:cNvPr id="284" name="Pismo odręczne 283">
                  <a:extLst>
                    <a:ext uri="{FF2B5EF4-FFF2-40B4-BE49-F238E27FC236}">
                      <a16:creationId xmlns:a16="http://schemas.microsoft.com/office/drawing/2014/main" id="{2FE368DD-9D93-4118-8044-CB27E67F9D7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716520" y="5811027"/>
                  <a:ext cx="185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87" name="Pismo odręczne 286">
                  <a:extLst>
                    <a:ext uri="{FF2B5EF4-FFF2-40B4-BE49-F238E27FC236}">
                      <a16:creationId xmlns:a16="http://schemas.microsoft.com/office/drawing/2014/main" id="{48AE1AC3-FD31-4B29-928E-B850E1F81D23}"/>
                    </a:ext>
                  </a:extLst>
                </p14:cNvPr>
                <p14:cNvContentPartPr/>
                <p14:nvPr/>
              </p14:nvContentPartPr>
              <p14:xfrm>
                <a:off x="1908040" y="5825787"/>
                <a:ext cx="184320" cy="129240"/>
              </p14:xfrm>
            </p:contentPart>
          </mc:Choice>
          <mc:Fallback>
            <p:pic>
              <p:nvPicPr>
                <p:cNvPr id="287" name="Pismo odręczne 286">
                  <a:extLst>
                    <a:ext uri="{FF2B5EF4-FFF2-40B4-BE49-F238E27FC236}">
                      <a16:creationId xmlns:a16="http://schemas.microsoft.com/office/drawing/2014/main" id="{48AE1AC3-FD31-4B29-928E-B850E1F81D2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903720" y="5821467"/>
                  <a:ext cx="192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88" name="Pismo odręczne 287">
                  <a:extLst>
                    <a:ext uri="{FF2B5EF4-FFF2-40B4-BE49-F238E27FC236}">
                      <a16:creationId xmlns:a16="http://schemas.microsoft.com/office/drawing/2014/main" id="{0FF2132F-0841-47E7-8642-1B546A717057}"/>
                    </a:ext>
                  </a:extLst>
                </p14:cNvPr>
                <p14:cNvContentPartPr/>
                <p14:nvPr/>
              </p14:nvContentPartPr>
              <p14:xfrm>
                <a:off x="2107120" y="5885547"/>
                <a:ext cx="14400" cy="2160"/>
              </p14:xfrm>
            </p:contentPart>
          </mc:Choice>
          <mc:Fallback>
            <p:pic>
              <p:nvPicPr>
                <p:cNvPr id="288" name="Pismo odręczne 287">
                  <a:extLst>
                    <a:ext uri="{FF2B5EF4-FFF2-40B4-BE49-F238E27FC236}">
                      <a16:creationId xmlns:a16="http://schemas.microsoft.com/office/drawing/2014/main" id="{0FF2132F-0841-47E7-8642-1B546A71705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102800" y="5881227"/>
                  <a:ext cx="230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89" name="Pismo odręczne 288">
                  <a:extLst>
                    <a:ext uri="{FF2B5EF4-FFF2-40B4-BE49-F238E27FC236}">
                      <a16:creationId xmlns:a16="http://schemas.microsoft.com/office/drawing/2014/main" id="{F7ACEA46-08AC-4D00-B216-A3CE3861EC3C}"/>
                    </a:ext>
                  </a:extLst>
                </p14:cNvPr>
                <p14:cNvContentPartPr/>
                <p14:nvPr/>
              </p14:nvContentPartPr>
              <p14:xfrm>
                <a:off x="2188480" y="5884467"/>
                <a:ext cx="122400" cy="20520"/>
              </p14:xfrm>
            </p:contentPart>
          </mc:Choice>
          <mc:Fallback>
            <p:pic>
              <p:nvPicPr>
                <p:cNvPr id="289" name="Pismo odręczne 288">
                  <a:extLst>
                    <a:ext uri="{FF2B5EF4-FFF2-40B4-BE49-F238E27FC236}">
                      <a16:creationId xmlns:a16="http://schemas.microsoft.com/office/drawing/2014/main" id="{F7ACEA46-08AC-4D00-B216-A3CE3861EC3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184160" y="5880147"/>
                  <a:ext cx="131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1" name="Pismo odręczne 290">
                  <a:extLst>
                    <a:ext uri="{FF2B5EF4-FFF2-40B4-BE49-F238E27FC236}">
                      <a16:creationId xmlns:a16="http://schemas.microsoft.com/office/drawing/2014/main" id="{A873B4D6-C961-45A6-8C3D-41D183BD673B}"/>
                    </a:ext>
                  </a:extLst>
                </p14:cNvPr>
                <p14:cNvContentPartPr/>
                <p14:nvPr/>
              </p14:nvContentPartPr>
              <p14:xfrm>
                <a:off x="2696080" y="5664867"/>
                <a:ext cx="31680" cy="231480"/>
              </p14:xfrm>
            </p:contentPart>
          </mc:Choice>
          <mc:Fallback>
            <p:pic>
              <p:nvPicPr>
                <p:cNvPr id="291" name="Pismo odręczne 290">
                  <a:extLst>
                    <a:ext uri="{FF2B5EF4-FFF2-40B4-BE49-F238E27FC236}">
                      <a16:creationId xmlns:a16="http://schemas.microsoft.com/office/drawing/2014/main" id="{A873B4D6-C961-45A6-8C3D-41D183BD673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691760" y="5660547"/>
                  <a:ext cx="40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2" name="Pismo odręczne 291">
                  <a:extLst>
                    <a:ext uri="{FF2B5EF4-FFF2-40B4-BE49-F238E27FC236}">
                      <a16:creationId xmlns:a16="http://schemas.microsoft.com/office/drawing/2014/main" id="{44685CDC-1026-4DD5-B030-BA776AC74DD2}"/>
                    </a:ext>
                  </a:extLst>
                </p14:cNvPr>
                <p14:cNvContentPartPr/>
                <p14:nvPr/>
              </p14:nvContentPartPr>
              <p14:xfrm>
                <a:off x="2839000" y="5643987"/>
                <a:ext cx="39600" cy="223920"/>
              </p14:xfrm>
            </p:contentPart>
          </mc:Choice>
          <mc:Fallback>
            <p:pic>
              <p:nvPicPr>
                <p:cNvPr id="292" name="Pismo odręczne 291">
                  <a:extLst>
                    <a:ext uri="{FF2B5EF4-FFF2-40B4-BE49-F238E27FC236}">
                      <a16:creationId xmlns:a16="http://schemas.microsoft.com/office/drawing/2014/main" id="{44685CDC-1026-4DD5-B030-BA776AC74DD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834680" y="5639667"/>
                  <a:ext cx="48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3" name="Pismo odręczne 292">
                  <a:extLst>
                    <a:ext uri="{FF2B5EF4-FFF2-40B4-BE49-F238E27FC236}">
                      <a16:creationId xmlns:a16="http://schemas.microsoft.com/office/drawing/2014/main" id="{2C7837F0-950E-42F4-9F15-63BA0DEC42E3}"/>
                    </a:ext>
                  </a:extLst>
                </p14:cNvPr>
                <p14:cNvContentPartPr/>
                <p14:nvPr/>
              </p14:nvContentPartPr>
              <p14:xfrm>
                <a:off x="2765920" y="5623107"/>
                <a:ext cx="234720" cy="253440"/>
              </p14:xfrm>
            </p:contentPart>
          </mc:Choice>
          <mc:Fallback>
            <p:pic>
              <p:nvPicPr>
                <p:cNvPr id="293" name="Pismo odręczne 292">
                  <a:extLst>
                    <a:ext uri="{FF2B5EF4-FFF2-40B4-BE49-F238E27FC236}">
                      <a16:creationId xmlns:a16="http://schemas.microsoft.com/office/drawing/2014/main" id="{2C7837F0-950E-42F4-9F15-63BA0DEC42E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761600" y="5618787"/>
                  <a:ext cx="243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5" name="Pismo odręczne 294">
                  <a:extLst>
                    <a:ext uri="{FF2B5EF4-FFF2-40B4-BE49-F238E27FC236}">
                      <a16:creationId xmlns:a16="http://schemas.microsoft.com/office/drawing/2014/main" id="{133AC47E-0AFB-4E55-86D9-B1596B519B78}"/>
                    </a:ext>
                  </a:extLst>
                </p14:cNvPr>
                <p14:cNvContentPartPr/>
                <p14:nvPr/>
              </p14:nvContentPartPr>
              <p14:xfrm>
                <a:off x="659200" y="5372547"/>
                <a:ext cx="2890800" cy="196920"/>
              </p14:xfrm>
            </p:contentPart>
          </mc:Choice>
          <mc:Fallback>
            <p:pic>
              <p:nvPicPr>
                <p:cNvPr id="295" name="Pismo odręczne 294">
                  <a:extLst>
                    <a:ext uri="{FF2B5EF4-FFF2-40B4-BE49-F238E27FC236}">
                      <a16:creationId xmlns:a16="http://schemas.microsoft.com/office/drawing/2014/main" id="{133AC47E-0AFB-4E55-86D9-B1596B519B7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54880" y="5368227"/>
                  <a:ext cx="2899440" cy="20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324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7A952D2B-CE56-418C-A059-91053AAFE5FC}"/>
                  </a:ext>
                </a:extLst>
              </p14:cNvPr>
              <p14:cNvContentPartPr/>
              <p14:nvPr/>
            </p14:nvContentPartPr>
            <p14:xfrm>
              <a:off x="870334" y="1463562"/>
              <a:ext cx="151200" cy="74520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7A952D2B-CE56-418C-A059-91053AAFE5F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66014" y="1459242"/>
                <a:ext cx="15984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a 58">
            <a:extLst>
              <a:ext uri="{FF2B5EF4-FFF2-40B4-BE49-F238E27FC236}">
                <a16:creationId xmlns:a16="http://schemas.microsoft.com/office/drawing/2014/main" id="{13D7D983-92B2-4B97-8E4E-992DC8DD6A4E}"/>
              </a:ext>
            </a:extLst>
          </p:cNvPr>
          <p:cNvGrpSpPr/>
          <p:nvPr/>
        </p:nvGrpSpPr>
        <p:grpSpPr>
          <a:xfrm>
            <a:off x="3237334" y="1307322"/>
            <a:ext cx="184320" cy="253800"/>
            <a:chOff x="3237334" y="1307322"/>
            <a:chExt cx="18432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8A8EDC16-3E28-45D5-90BB-A9AF1C16F880}"/>
                    </a:ext>
                  </a:extLst>
                </p14:cNvPr>
                <p14:cNvContentPartPr/>
                <p14:nvPr/>
              </p14:nvContentPartPr>
              <p14:xfrm>
                <a:off x="3251374" y="1446282"/>
                <a:ext cx="15120" cy="114840"/>
              </p14:xfrm>
            </p:contentPart>
          </mc:Choice>
          <mc:Fallback xmlns=""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8A8EDC16-3E28-45D5-90BB-A9AF1C16F88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47054" y="1441962"/>
                  <a:ext cx="23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F1DE024B-4C33-4FEB-87FA-9FECA1E3F0C6}"/>
                    </a:ext>
                  </a:extLst>
                </p14:cNvPr>
                <p14:cNvContentPartPr/>
                <p14:nvPr/>
              </p14:nvContentPartPr>
              <p14:xfrm>
                <a:off x="3237334" y="1307322"/>
                <a:ext cx="18360" cy="10800"/>
              </p14:xfrm>
            </p:contentPart>
          </mc:Choice>
          <mc:Fallback xmlns=""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F1DE024B-4C33-4FEB-87FA-9FECA1E3F0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33014" y="1303002"/>
                  <a:ext cx="27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110EB35D-5258-4E35-963F-6B36D109046D}"/>
                    </a:ext>
                  </a:extLst>
                </p14:cNvPr>
                <p14:cNvContentPartPr/>
                <p14:nvPr/>
              </p14:nvContentPartPr>
              <p14:xfrm>
                <a:off x="3294574" y="1343322"/>
                <a:ext cx="127080" cy="208080"/>
              </p14:xfrm>
            </p:contentPart>
          </mc:Choice>
          <mc:Fallback xmlns=""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110EB35D-5258-4E35-963F-6B36D109046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90254" y="1339002"/>
                  <a:ext cx="1357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8971CB36-AEBC-4947-BF4E-8765B5AB4943}"/>
              </a:ext>
            </a:extLst>
          </p:cNvPr>
          <p:cNvGrpSpPr/>
          <p:nvPr/>
        </p:nvGrpSpPr>
        <p:grpSpPr>
          <a:xfrm>
            <a:off x="3862654" y="1229562"/>
            <a:ext cx="1365480" cy="352080"/>
            <a:chOff x="3862654" y="1229562"/>
            <a:chExt cx="136548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E7F3E9B3-F0E8-4731-919D-C08A3F8E0A9D}"/>
                    </a:ext>
                  </a:extLst>
                </p14:cNvPr>
                <p14:cNvContentPartPr/>
                <p14:nvPr/>
              </p14:nvContentPartPr>
              <p14:xfrm>
                <a:off x="3862654" y="1401642"/>
                <a:ext cx="175680" cy="122040"/>
              </p14:xfrm>
            </p:contentPart>
          </mc:Choice>
          <mc:Fallback xmlns=""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E7F3E9B3-F0E8-4731-919D-C08A3F8E0A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58334" y="1397322"/>
                  <a:ext cx="184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DAE02E73-1244-43B6-AAB9-747CB910B0F8}"/>
                    </a:ext>
                  </a:extLst>
                </p14:cNvPr>
                <p14:cNvContentPartPr/>
                <p14:nvPr/>
              </p14:nvContentPartPr>
              <p14:xfrm>
                <a:off x="4090174" y="1259442"/>
                <a:ext cx="407880" cy="247680"/>
              </p14:xfrm>
            </p:contentPart>
          </mc:Choice>
          <mc:Fallback xmlns=""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DAE02E73-1244-43B6-AAB9-747CB910B0F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85854" y="1255122"/>
                  <a:ext cx="416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1B5D4896-3AEF-4B83-B746-B2B8DD7D6EF0}"/>
                    </a:ext>
                  </a:extLst>
                </p14:cNvPr>
                <p14:cNvContentPartPr/>
                <p14:nvPr/>
              </p14:nvContentPartPr>
              <p14:xfrm>
                <a:off x="4530094" y="1384002"/>
                <a:ext cx="174240" cy="124560"/>
              </p14:xfrm>
            </p:contentPart>
          </mc:Choice>
          <mc:Fallback xmlns=""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1B5D4896-3AEF-4B83-B746-B2B8DD7D6E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25774" y="1379682"/>
                  <a:ext cx="182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645BD509-587C-4DC1-B2C9-FAD1EC103D6D}"/>
                    </a:ext>
                  </a:extLst>
                </p14:cNvPr>
                <p14:cNvContentPartPr/>
                <p14:nvPr/>
              </p14:nvContentPartPr>
              <p14:xfrm>
                <a:off x="4734934" y="1229562"/>
                <a:ext cx="65160" cy="205560"/>
              </p14:xfrm>
            </p:contentPart>
          </mc:Choice>
          <mc:Fallback xmlns=""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645BD509-587C-4DC1-B2C9-FAD1EC103D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30614" y="1225242"/>
                  <a:ext cx="73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6A62E6B4-2B8E-4826-933C-2F76324435C3}"/>
                    </a:ext>
                  </a:extLst>
                </p14:cNvPr>
                <p14:cNvContentPartPr/>
                <p14:nvPr/>
              </p14:nvContentPartPr>
              <p14:xfrm>
                <a:off x="4663654" y="1333962"/>
                <a:ext cx="178200" cy="7200"/>
              </p14:xfrm>
            </p:contentPart>
          </mc:Choice>
          <mc:Fallback xmlns=""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6A62E6B4-2B8E-4826-933C-2F76324435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59334" y="1329642"/>
                  <a:ext cx="186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09440970-2366-437F-8775-15768F454B2D}"/>
                    </a:ext>
                  </a:extLst>
                </p14:cNvPr>
                <p14:cNvContentPartPr/>
                <p14:nvPr/>
              </p14:nvContentPartPr>
              <p14:xfrm>
                <a:off x="4869934" y="1254762"/>
                <a:ext cx="34200" cy="212760"/>
              </p14:xfrm>
            </p:contentPart>
          </mc:Choice>
          <mc:Fallback xmlns=""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09440970-2366-437F-8775-15768F454B2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65614" y="1250442"/>
                  <a:ext cx="42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3C97A970-BAD9-4F43-BA2F-E4CE580C3F1D}"/>
                    </a:ext>
                  </a:extLst>
                </p14:cNvPr>
                <p14:cNvContentPartPr/>
                <p14:nvPr/>
              </p14:nvContentPartPr>
              <p14:xfrm>
                <a:off x="4945174" y="1364562"/>
                <a:ext cx="132840" cy="56160"/>
              </p14:xfrm>
            </p:contentPart>
          </mc:Choice>
          <mc:Fallback xmlns=""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3C97A970-BAD9-4F43-BA2F-E4CE580C3F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40854" y="1360242"/>
                  <a:ext cx="141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9E17E2AD-64C1-4A7F-8809-C0B6F5AFAF24}"/>
                    </a:ext>
                  </a:extLst>
                </p14:cNvPr>
                <p14:cNvContentPartPr/>
                <p14:nvPr/>
              </p14:nvContentPartPr>
              <p14:xfrm>
                <a:off x="5074054" y="1326042"/>
                <a:ext cx="154080" cy="255600"/>
              </p14:xfrm>
            </p:contentPart>
          </mc:Choice>
          <mc:Fallback xmlns=""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9E17E2AD-64C1-4A7F-8809-C0B6F5AFAF2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69734" y="1321722"/>
                  <a:ext cx="16272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6" name="Pismo odręczne 55">
                <a:extLst>
                  <a:ext uri="{FF2B5EF4-FFF2-40B4-BE49-F238E27FC236}">
                    <a16:creationId xmlns:a16="http://schemas.microsoft.com/office/drawing/2014/main" id="{20E1279C-1401-44CF-B3E6-7D9CA3C229D6}"/>
                  </a:ext>
                </a:extLst>
              </p14:cNvPr>
              <p14:cNvContentPartPr/>
              <p14:nvPr/>
            </p14:nvContentPartPr>
            <p14:xfrm>
              <a:off x="5435494" y="1156122"/>
              <a:ext cx="6840" cy="178560"/>
            </p14:xfrm>
          </p:contentPart>
        </mc:Choice>
        <mc:Fallback xmlns="">
          <p:pic>
            <p:nvPicPr>
              <p:cNvPr id="56" name="Pismo odręczne 55">
                <a:extLst>
                  <a:ext uri="{FF2B5EF4-FFF2-40B4-BE49-F238E27FC236}">
                    <a16:creationId xmlns:a16="http://schemas.microsoft.com/office/drawing/2014/main" id="{20E1279C-1401-44CF-B3E6-7D9CA3C229D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31174" y="1151802"/>
                <a:ext cx="15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7" name="Pismo odręczne 56">
                <a:extLst>
                  <a:ext uri="{FF2B5EF4-FFF2-40B4-BE49-F238E27FC236}">
                    <a16:creationId xmlns:a16="http://schemas.microsoft.com/office/drawing/2014/main" id="{C63471F7-0AA3-4F2D-A28D-EF8E33B1F298}"/>
                  </a:ext>
                </a:extLst>
              </p14:cNvPr>
              <p14:cNvContentPartPr/>
              <p14:nvPr/>
            </p14:nvContentPartPr>
            <p14:xfrm>
              <a:off x="5503174" y="1476522"/>
              <a:ext cx="10800" cy="7200"/>
            </p14:xfrm>
          </p:contentPart>
        </mc:Choice>
        <mc:Fallback xmlns="">
          <p:pic>
            <p:nvPicPr>
              <p:cNvPr id="57" name="Pismo odręczne 56">
                <a:extLst>
                  <a:ext uri="{FF2B5EF4-FFF2-40B4-BE49-F238E27FC236}">
                    <a16:creationId xmlns:a16="http://schemas.microsoft.com/office/drawing/2014/main" id="{C63471F7-0AA3-4F2D-A28D-EF8E33B1F29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98854" y="1472202"/>
                <a:ext cx="194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D1120013-34E2-46DA-A0D0-832215BFF165}"/>
                  </a:ext>
                </a:extLst>
              </p14:cNvPr>
              <p14:cNvContentPartPr/>
              <p14:nvPr/>
            </p14:nvContentPartPr>
            <p14:xfrm>
              <a:off x="866734" y="2006082"/>
              <a:ext cx="185760" cy="90360"/>
            </p14:xfrm>
          </p:contentPart>
        </mc:Choice>
        <mc:Fallback xmlns=""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id="{D1120013-34E2-46DA-A0D0-832215BFF16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62414" y="2001762"/>
                <a:ext cx="19440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a 76">
            <a:extLst>
              <a:ext uri="{FF2B5EF4-FFF2-40B4-BE49-F238E27FC236}">
                <a16:creationId xmlns:a16="http://schemas.microsoft.com/office/drawing/2014/main" id="{8DBD9FAE-0554-4DED-BFE3-0BACA95F6B3E}"/>
              </a:ext>
            </a:extLst>
          </p:cNvPr>
          <p:cNvGrpSpPr/>
          <p:nvPr/>
        </p:nvGrpSpPr>
        <p:grpSpPr>
          <a:xfrm>
            <a:off x="1259494" y="1391202"/>
            <a:ext cx="1716120" cy="788760"/>
            <a:chOff x="1259494" y="1391202"/>
            <a:chExt cx="1716120" cy="78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07B3CA5A-78DA-4054-8FD6-F08D973FC606}"/>
                    </a:ext>
                  </a:extLst>
                </p14:cNvPr>
                <p14:cNvContentPartPr/>
                <p14:nvPr/>
              </p14:nvContentPartPr>
              <p14:xfrm>
                <a:off x="1305214" y="1521162"/>
                <a:ext cx="360" cy="360"/>
              </p14:xfrm>
            </p:contentPart>
          </mc:Choice>
          <mc:Fallback xmlns=""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07B3CA5A-78DA-4054-8FD6-F08D973FC60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00894" y="151684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20D6CBA2-2EDC-4036-B3D0-26873E68906C}"/>
                    </a:ext>
                  </a:extLst>
                </p14:cNvPr>
                <p14:cNvContentPartPr/>
                <p14:nvPr/>
              </p14:nvContentPartPr>
              <p14:xfrm>
                <a:off x="1259494" y="1404162"/>
                <a:ext cx="257760" cy="156240"/>
              </p14:xfrm>
            </p:contentPart>
          </mc:Choice>
          <mc:Fallback xmlns=""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20D6CBA2-2EDC-4036-B3D0-26873E68906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55174" y="1399842"/>
                  <a:ext cx="266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E1BF2D3E-1D74-4CA3-92C9-30FB4CC13731}"/>
                    </a:ext>
                  </a:extLst>
                </p14:cNvPr>
                <p14:cNvContentPartPr/>
                <p14:nvPr/>
              </p14:nvContentPartPr>
              <p14:xfrm>
                <a:off x="1492054" y="1430082"/>
                <a:ext cx="234000" cy="126000"/>
              </p14:xfrm>
            </p:contentPart>
          </mc:Choice>
          <mc:Fallback xmlns=""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E1BF2D3E-1D74-4CA3-92C9-30FB4CC1373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87734" y="1425762"/>
                  <a:ext cx="242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A7C54A51-8356-4312-8DB4-8C8D96EDB671}"/>
                    </a:ext>
                  </a:extLst>
                </p14:cNvPr>
                <p14:cNvContentPartPr/>
                <p14:nvPr/>
              </p14:nvContentPartPr>
              <p14:xfrm>
                <a:off x="1673494" y="1409562"/>
                <a:ext cx="367920" cy="199440"/>
              </p14:xfrm>
            </p:contentPart>
          </mc:Choice>
          <mc:Fallback xmlns=""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A7C54A51-8356-4312-8DB4-8C8D96EDB67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69174" y="1405242"/>
                  <a:ext cx="376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5D37AE43-6925-4672-A6BC-ACB9798345DB}"/>
                    </a:ext>
                  </a:extLst>
                </p14:cNvPr>
                <p14:cNvContentPartPr/>
                <p14:nvPr/>
              </p14:nvContentPartPr>
              <p14:xfrm>
                <a:off x="2067334" y="1469682"/>
                <a:ext cx="179280" cy="306720"/>
              </p14:xfrm>
            </p:contentPart>
          </mc:Choice>
          <mc:Fallback xmlns=""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5D37AE43-6925-4672-A6BC-ACB9798345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63014" y="1465362"/>
                  <a:ext cx="1879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8C5C55C4-1213-411B-92CF-F1C6CA9B4D65}"/>
                    </a:ext>
                  </a:extLst>
                </p14:cNvPr>
                <p14:cNvContentPartPr/>
                <p14:nvPr/>
              </p14:nvContentPartPr>
              <p14:xfrm>
                <a:off x="2255254" y="1401642"/>
                <a:ext cx="129960" cy="181800"/>
              </p14:xfrm>
            </p:contentPart>
          </mc:Choice>
          <mc:Fallback xmlns=""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8C5C55C4-1213-411B-92CF-F1C6CA9B4D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50934" y="1397322"/>
                  <a:ext cx="138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DFA69105-C04B-4F3E-9BD9-811D16A978B8}"/>
                    </a:ext>
                  </a:extLst>
                </p14:cNvPr>
                <p14:cNvContentPartPr/>
                <p14:nvPr/>
              </p14:nvContentPartPr>
              <p14:xfrm>
                <a:off x="2421214" y="1502442"/>
                <a:ext cx="84960" cy="106200"/>
              </p14:xfrm>
            </p:contentPart>
          </mc:Choice>
          <mc:Fallback xmlns=""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DFA69105-C04B-4F3E-9BD9-811D16A978B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16894" y="1498122"/>
                  <a:ext cx="93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A4BD62C1-E1B1-457C-9EE9-89B3E64B8F9A}"/>
                    </a:ext>
                  </a:extLst>
                </p14:cNvPr>
                <p14:cNvContentPartPr/>
                <p14:nvPr/>
              </p14:nvContentPartPr>
              <p14:xfrm>
                <a:off x="2534254" y="1492722"/>
                <a:ext cx="131400" cy="116280"/>
              </p14:xfrm>
            </p:contentPart>
          </mc:Choice>
          <mc:Fallback xmlns=""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A4BD62C1-E1B1-457C-9EE9-89B3E64B8F9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29934" y="1488402"/>
                  <a:ext cx="140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4D4A3DFB-40E1-448B-988A-D9E2145370D6}"/>
                    </a:ext>
                  </a:extLst>
                </p14:cNvPr>
                <p14:cNvContentPartPr/>
                <p14:nvPr/>
              </p14:nvContentPartPr>
              <p14:xfrm>
                <a:off x="2619934" y="1391202"/>
                <a:ext cx="52200" cy="181440"/>
              </p14:xfrm>
            </p:contentPart>
          </mc:Choice>
          <mc:Fallback xmlns=""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4D4A3DFB-40E1-448B-988A-D9E2145370D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15614" y="1386882"/>
                  <a:ext cx="60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E3948BC0-069A-484F-B1F3-E56C6EFAA9A9}"/>
                    </a:ext>
                  </a:extLst>
                </p14:cNvPr>
                <p14:cNvContentPartPr/>
                <p14:nvPr/>
              </p14:nvContentPartPr>
              <p14:xfrm>
                <a:off x="2734054" y="1480122"/>
                <a:ext cx="241560" cy="307440"/>
              </p14:xfrm>
            </p:contentPart>
          </mc:Choice>
          <mc:Fallback xmlns=""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E3948BC0-069A-484F-B1F3-E56C6EFAA9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29734" y="1475802"/>
                  <a:ext cx="2502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F3716FEF-D4F7-4B18-AFAF-19275D8C7D49}"/>
                    </a:ext>
                  </a:extLst>
                </p14:cNvPr>
                <p14:cNvContentPartPr/>
                <p14:nvPr/>
              </p14:nvContentPartPr>
              <p14:xfrm>
                <a:off x="1420414" y="1934802"/>
                <a:ext cx="92880" cy="245160"/>
              </p14:xfrm>
            </p:contentPart>
          </mc:Choice>
          <mc:Fallback xmlns=""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F3716FEF-D4F7-4B18-AFAF-19275D8C7D4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16094" y="1930482"/>
                  <a:ext cx="101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1FD7CD53-DD9C-4174-AEB2-78878F0E5155}"/>
                    </a:ext>
                  </a:extLst>
                </p14:cNvPr>
                <p14:cNvContentPartPr/>
                <p14:nvPr/>
              </p14:nvContentPartPr>
              <p14:xfrm>
                <a:off x="1569814" y="1945962"/>
                <a:ext cx="185760" cy="128880"/>
              </p14:xfrm>
            </p:contentPart>
          </mc:Choice>
          <mc:Fallback xmlns=""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1FD7CD53-DD9C-4174-AEB2-78878F0E515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5494" y="1941642"/>
                  <a:ext cx="194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D0D8D978-EAC1-4290-92B6-824C031AAEA7}"/>
                    </a:ext>
                  </a:extLst>
                </p14:cNvPr>
                <p14:cNvContentPartPr/>
                <p14:nvPr/>
              </p14:nvContentPartPr>
              <p14:xfrm>
                <a:off x="1904614" y="1834002"/>
                <a:ext cx="45000" cy="212760"/>
              </p14:xfrm>
            </p:contentPart>
          </mc:Choice>
          <mc:Fallback xmlns=""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D0D8D978-EAC1-4290-92B6-824C031AAE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00294" y="1829682"/>
                  <a:ext cx="53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500C5BD6-E63F-434C-942A-6FEE339DA053}"/>
                    </a:ext>
                  </a:extLst>
                </p14:cNvPr>
                <p14:cNvContentPartPr/>
                <p14:nvPr/>
              </p14:nvContentPartPr>
              <p14:xfrm>
                <a:off x="1780054" y="1915722"/>
                <a:ext cx="266400" cy="13320"/>
              </p14:xfrm>
            </p:contentPart>
          </mc:Choice>
          <mc:Fallback xmlns=""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500C5BD6-E63F-434C-942A-6FEE339DA05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75734" y="1911402"/>
                  <a:ext cx="275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9064A9F9-70B5-45B3-A705-C9CB989F9C43}"/>
                    </a:ext>
                  </a:extLst>
                </p14:cNvPr>
                <p14:cNvContentPartPr/>
                <p14:nvPr/>
              </p14:nvContentPartPr>
              <p14:xfrm>
                <a:off x="2019094" y="1925082"/>
                <a:ext cx="227160" cy="149400"/>
              </p14:xfrm>
            </p:contentPart>
          </mc:Choice>
          <mc:Fallback xmlns=""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9064A9F9-70B5-45B3-A705-C9CB989F9C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14774" y="1920762"/>
                  <a:ext cx="235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2DC32A60-7B57-48D1-AE18-25A07558EB43}"/>
                    </a:ext>
                  </a:extLst>
                </p14:cNvPr>
                <p14:cNvContentPartPr/>
                <p14:nvPr/>
              </p14:nvContentPartPr>
              <p14:xfrm>
                <a:off x="2279014" y="1958922"/>
                <a:ext cx="168480" cy="97200"/>
              </p14:xfrm>
            </p:contentPart>
          </mc:Choice>
          <mc:Fallback xmlns=""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2DC32A60-7B57-48D1-AE18-25A07558EB4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74694" y="1954602"/>
                  <a:ext cx="177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9224E99E-5A23-4056-9182-66BBB58172DC}"/>
                    </a:ext>
                  </a:extLst>
                </p14:cNvPr>
                <p14:cNvContentPartPr/>
                <p14:nvPr/>
              </p14:nvContentPartPr>
              <p14:xfrm>
                <a:off x="2434174" y="1844442"/>
                <a:ext cx="150840" cy="185040"/>
              </p14:xfrm>
            </p:contentPart>
          </mc:Choice>
          <mc:Fallback xmlns=""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9224E99E-5A23-4056-9182-66BBB58172D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29854" y="1840122"/>
                  <a:ext cx="159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512B1943-3F09-4182-B544-8F503FA93DE3}"/>
                    </a:ext>
                  </a:extLst>
                </p14:cNvPr>
                <p14:cNvContentPartPr/>
                <p14:nvPr/>
              </p14:nvContentPartPr>
              <p14:xfrm>
                <a:off x="2618494" y="1954242"/>
                <a:ext cx="30240" cy="89280"/>
              </p14:xfrm>
            </p:contentPart>
          </mc:Choice>
          <mc:Fallback xmlns=""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512B1943-3F09-4182-B544-8F503FA93DE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14174" y="1949922"/>
                  <a:ext cx="38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FB335379-A54E-4A3D-A808-1767E6F27E44}"/>
                    </a:ext>
                  </a:extLst>
                </p14:cNvPr>
                <p14:cNvContentPartPr/>
                <p14:nvPr/>
              </p14:nvContentPartPr>
              <p14:xfrm>
                <a:off x="2588614" y="1850202"/>
                <a:ext cx="44640" cy="8640"/>
              </p14:xfrm>
            </p:contentPart>
          </mc:Choice>
          <mc:Fallback xmlns=""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FB335379-A54E-4A3D-A808-1767E6F27E4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84294" y="1845882"/>
                  <a:ext cx="532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99C3A4B0-C3D8-4BA0-9680-D9803E5152EE}"/>
                    </a:ext>
                  </a:extLst>
                </p14:cNvPr>
                <p14:cNvContentPartPr/>
                <p14:nvPr/>
              </p14:nvContentPartPr>
              <p14:xfrm>
                <a:off x="2701294" y="1922922"/>
                <a:ext cx="89280" cy="132480"/>
              </p14:xfrm>
            </p:contentPart>
          </mc:Choice>
          <mc:Fallback xmlns=""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99C3A4B0-C3D8-4BA0-9680-D9803E5152E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96974" y="1918602"/>
                  <a:ext cx="97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5076F544-FA3D-4E7F-8F8D-6D3EE9EEDAA1}"/>
                    </a:ext>
                  </a:extLst>
                </p14:cNvPr>
                <p14:cNvContentPartPr/>
                <p14:nvPr/>
              </p14:nvContentPartPr>
              <p14:xfrm>
                <a:off x="2829814" y="1953162"/>
                <a:ext cx="140400" cy="113760"/>
              </p14:xfrm>
            </p:contentPart>
          </mc:Choice>
          <mc:Fallback xmlns=""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5076F544-FA3D-4E7F-8F8D-6D3EE9EEDAA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25494" y="1948842"/>
                  <a:ext cx="1490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a 75">
            <a:extLst>
              <a:ext uri="{FF2B5EF4-FFF2-40B4-BE49-F238E27FC236}">
                <a16:creationId xmlns:a16="http://schemas.microsoft.com/office/drawing/2014/main" id="{624275A8-E5EA-45F7-A43F-761C112D5FFC}"/>
              </a:ext>
            </a:extLst>
          </p:cNvPr>
          <p:cNvGrpSpPr/>
          <p:nvPr/>
        </p:nvGrpSpPr>
        <p:grpSpPr>
          <a:xfrm>
            <a:off x="3273694" y="1924002"/>
            <a:ext cx="329040" cy="82440"/>
            <a:chOff x="3273694" y="1924002"/>
            <a:chExt cx="32904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94B1967F-CED1-4A93-84A5-7DA176BCE227}"/>
                    </a:ext>
                  </a:extLst>
                </p14:cNvPr>
                <p14:cNvContentPartPr/>
                <p14:nvPr/>
              </p14:nvContentPartPr>
              <p14:xfrm>
                <a:off x="3273694" y="1928682"/>
                <a:ext cx="117720" cy="77760"/>
              </p14:xfrm>
            </p:contentPart>
          </mc:Choice>
          <mc:Fallback xmlns=""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94B1967F-CED1-4A93-84A5-7DA176BCE22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69374" y="1924362"/>
                  <a:ext cx="126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8C223061-E543-410E-8BBB-004639B56359}"/>
                    </a:ext>
                  </a:extLst>
                </p14:cNvPr>
                <p14:cNvContentPartPr/>
                <p14:nvPr/>
              </p14:nvContentPartPr>
              <p14:xfrm>
                <a:off x="3481414" y="1924002"/>
                <a:ext cx="121320" cy="70560"/>
              </p14:xfrm>
            </p:contentPart>
          </mc:Choice>
          <mc:Fallback xmlns=""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8C223061-E543-410E-8BBB-004639B5635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77094" y="1919682"/>
                  <a:ext cx="12996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a 94">
            <a:extLst>
              <a:ext uri="{FF2B5EF4-FFF2-40B4-BE49-F238E27FC236}">
                <a16:creationId xmlns:a16="http://schemas.microsoft.com/office/drawing/2014/main" id="{C6E29266-3FCA-4860-AA77-23DF15D24D7B}"/>
              </a:ext>
            </a:extLst>
          </p:cNvPr>
          <p:cNvGrpSpPr/>
          <p:nvPr/>
        </p:nvGrpSpPr>
        <p:grpSpPr>
          <a:xfrm>
            <a:off x="3992614" y="1683162"/>
            <a:ext cx="1649880" cy="343440"/>
            <a:chOff x="3992614" y="1683162"/>
            <a:chExt cx="164988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3108FD17-4649-4199-88EF-4F0BCD7C7D8F}"/>
                    </a:ext>
                  </a:extLst>
                </p14:cNvPr>
                <p14:cNvContentPartPr/>
                <p14:nvPr/>
              </p14:nvContentPartPr>
              <p14:xfrm>
                <a:off x="3992614" y="1853442"/>
                <a:ext cx="246960" cy="109080"/>
              </p14:xfrm>
            </p:contentPart>
          </mc:Choice>
          <mc:Fallback xmlns=""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3108FD17-4649-4199-88EF-4F0BCD7C7D8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88294" y="1849122"/>
                  <a:ext cx="255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48B97FEC-1133-4FD9-8AF7-F341D5AFD946}"/>
                    </a:ext>
                  </a:extLst>
                </p14:cNvPr>
                <p14:cNvContentPartPr/>
                <p14:nvPr/>
              </p14:nvContentPartPr>
              <p14:xfrm>
                <a:off x="4283494" y="1792602"/>
                <a:ext cx="147600" cy="234000"/>
              </p14:xfrm>
            </p:contentPart>
          </mc:Choice>
          <mc:Fallback xmlns=""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48B97FEC-1133-4FD9-8AF7-F341D5AFD94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79174" y="1788282"/>
                  <a:ext cx="156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2743BD78-B8C5-4EDB-9376-BDD1C8B86B32}"/>
                    </a:ext>
                  </a:extLst>
                </p14:cNvPr>
                <p14:cNvContentPartPr/>
                <p14:nvPr/>
              </p14:nvContentPartPr>
              <p14:xfrm>
                <a:off x="4440454" y="1807362"/>
                <a:ext cx="153360" cy="209160"/>
              </p14:xfrm>
            </p:contentPart>
          </mc:Choice>
          <mc:Fallback xmlns=""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2743BD78-B8C5-4EDB-9376-BDD1C8B86B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36134" y="1803042"/>
                  <a:ext cx="162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05718AD8-8F6C-426F-B866-9FB4FC37DA47}"/>
                    </a:ext>
                  </a:extLst>
                </p14:cNvPr>
                <p14:cNvContentPartPr/>
                <p14:nvPr/>
              </p14:nvContentPartPr>
              <p14:xfrm>
                <a:off x="4691734" y="1683162"/>
                <a:ext cx="13320" cy="187200"/>
              </p14:xfrm>
            </p:contentPart>
          </mc:Choice>
          <mc:Fallback xmlns=""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05718AD8-8F6C-426F-B866-9FB4FC37DA4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87414" y="1678842"/>
                  <a:ext cx="21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0B984EF7-743A-4EC3-9751-26512EF0AF6A}"/>
                    </a:ext>
                  </a:extLst>
                </p14:cNvPr>
                <p14:cNvContentPartPr/>
                <p14:nvPr/>
              </p14:nvContentPartPr>
              <p14:xfrm>
                <a:off x="4767334" y="1700802"/>
                <a:ext cx="51120" cy="211680"/>
              </p14:xfrm>
            </p:contentPart>
          </mc:Choice>
          <mc:Fallback xmlns=""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0B984EF7-743A-4EC3-9751-26512EF0AF6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63014" y="1696482"/>
                  <a:ext cx="59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8E5637CB-7331-48F8-AC0B-AEEB2970883E}"/>
                    </a:ext>
                  </a:extLst>
                </p14:cNvPr>
                <p14:cNvContentPartPr/>
                <p14:nvPr/>
              </p14:nvContentPartPr>
              <p14:xfrm>
                <a:off x="4871374" y="1751202"/>
                <a:ext cx="97560" cy="147600"/>
              </p14:xfrm>
            </p:contentPart>
          </mc:Choice>
          <mc:Fallback xmlns=""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8E5637CB-7331-48F8-AC0B-AEEB2970883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67054" y="1746882"/>
                  <a:ext cx="106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D33361CA-4D07-46FD-A1AB-93F1546A2333}"/>
                    </a:ext>
                  </a:extLst>
                </p14:cNvPr>
                <p14:cNvContentPartPr/>
                <p14:nvPr/>
              </p14:nvContentPartPr>
              <p14:xfrm>
                <a:off x="4996654" y="1828242"/>
                <a:ext cx="169560" cy="85680"/>
              </p14:xfrm>
            </p:contentPart>
          </mc:Choice>
          <mc:Fallback xmlns=""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D33361CA-4D07-46FD-A1AB-93F1546A23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92334" y="1823922"/>
                  <a:ext cx="178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BF9470A4-C20C-42A5-BD6D-536690EDE996}"/>
                    </a:ext>
                  </a:extLst>
                </p14:cNvPr>
                <p14:cNvContentPartPr/>
                <p14:nvPr/>
              </p14:nvContentPartPr>
              <p14:xfrm>
                <a:off x="5213734" y="1699722"/>
                <a:ext cx="14760" cy="188280"/>
              </p14:xfrm>
            </p:contentPart>
          </mc:Choice>
          <mc:Fallback xmlns=""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BF9470A4-C20C-42A5-BD6D-536690EDE9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09414" y="1695402"/>
                  <a:ext cx="23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BC00C605-8024-469F-A29C-3D865F1DDACE}"/>
                    </a:ext>
                  </a:extLst>
                </p14:cNvPr>
                <p14:cNvContentPartPr/>
                <p14:nvPr/>
              </p14:nvContentPartPr>
              <p14:xfrm>
                <a:off x="5130934" y="1804842"/>
                <a:ext cx="189720" cy="89280"/>
              </p14:xfrm>
            </p:contentPart>
          </mc:Choice>
          <mc:Fallback xmlns=""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BC00C605-8024-469F-A29C-3D865F1DDAC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26614" y="1800522"/>
                  <a:ext cx="198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49A26ABA-0A53-4365-A93A-884B82A53594}"/>
                    </a:ext>
                  </a:extLst>
                </p14:cNvPr>
                <p14:cNvContentPartPr/>
                <p14:nvPr/>
              </p14:nvContentPartPr>
              <p14:xfrm>
                <a:off x="5304814" y="1691442"/>
                <a:ext cx="44640" cy="13320"/>
              </p14:xfrm>
            </p:contentPart>
          </mc:Choice>
          <mc:Fallback xmlns=""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49A26ABA-0A53-4365-A93A-884B82A5359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00494" y="1687122"/>
                  <a:ext cx="53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1656B9C8-B70D-4AC6-8CE4-836E431B17BC}"/>
                    </a:ext>
                  </a:extLst>
                </p14:cNvPr>
                <p14:cNvContentPartPr/>
                <p14:nvPr/>
              </p14:nvContentPartPr>
              <p14:xfrm>
                <a:off x="5396974" y="1768482"/>
                <a:ext cx="245520" cy="120600"/>
              </p14:xfrm>
            </p:contentPart>
          </mc:Choice>
          <mc:Fallback xmlns=""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1656B9C8-B70D-4AC6-8CE4-836E431B17B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92654" y="1764162"/>
                  <a:ext cx="25416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a 93">
            <a:extLst>
              <a:ext uri="{FF2B5EF4-FFF2-40B4-BE49-F238E27FC236}">
                <a16:creationId xmlns:a16="http://schemas.microsoft.com/office/drawing/2014/main" id="{30F209A3-2D8C-475B-BE4B-8CA67DF33637}"/>
              </a:ext>
            </a:extLst>
          </p:cNvPr>
          <p:cNvGrpSpPr/>
          <p:nvPr/>
        </p:nvGrpSpPr>
        <p:grpSpPr>
          <a:xfrm>
            <a:off x="6001414" y="1609722"/>
            <a:ext cx="763560" cy="273600"/>
            <a:chOff x="6001414" y="1609722"/>
            <a:chExt cx="76356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F60B2F49-546F-47A8-80D8-3E00A0AFC63E}"/>
                    </a:ext>
                  </a:extLst>
                </p14:cNvPr>
                <p14:cNvContentPartPr/>
                <p14:nvPr/>
              </p14:nvContentPartPr>
              <p14:xfrm>
                <a:off x="6001414" y="1637442"/>
                <a:ext cx="35640" cy="234000"/>
              </p14:xfrm>
            </p:contentPart>
          </mc:Choice>
          <mc:Fallback xmlns=""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F60B2F49-546F-47A8-80D8-3E00A0AFC63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97094" y="1633122"/>
                  <a:ext cx="44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EDA1A652-DC8B-4B1E-A0C5-CE9E47A3388F}"/>
                    </a:ext>
                  </a:extLst>
                </p14:cNvPr>
                <p14:cNvContentPartPr/>
                <p14:nvPr/>
              </p14:nvContentPartPr>
              <p14:xfrm>
                <a:off x="6094654" y="1741482"/>
                <a:ext cx="184680" cy="135000"/>
              </p14:xfrm>
            </p:contentPart>
          </mc:Choice>
          <mc:Fallback xmlns=""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EDA1A652-DC8B-4B1E-A0C5-CE9E47A3388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90334" y="1737162"/>
                  <a:ext cx="193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6EDF13A6-4036-4262-91DC-7E31CF06B43A}"/>
                    </a:ext>
                  </a:extLst>
                </p14:cNvPr>
                <p14:cNvContentPartPr/>
                <p14:nvPr/>
              </p14:nvContentPartPr>
              <p14:xfrm>
                <a:off x="6320734" y="1732482"/>
                <a:ext cx="208080" cy="114840"/>
              </p14:xfrm>
            </p:contentPart>
          </mc:Choice>
          <mc:Fallback xmlns=""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6EDF13A6-4036-4262-91DC-7E31CF06B43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16414" y="1728162"/>
                  <a:ext cx="216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C0F2F2B5-C5A3-48DE-AE65-3328D9BF8881}"/>
                    </a:ext>
                  </a:extLst>
                </p14:cNvPr>
                <p14:cNvContentPartPr/>
                <p14:nvPr/>
              </p14:nvContentPartPr>
              <p14:xfrm>
                <a:off x="6522694" y="1744722"/>
                <a:ext cx="150120" cy="130680"/>
              </p14:xfrm>
            </p:contentPart>
          </mc:Choice>
          <mc:Fallback xmlns=""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C0F2F2B5-C5A3-48DE-AE65-3328D9BF888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18374" y="1740402"/>
                  <a:ext cx="158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2F1436AA-C0C4-4157-BE06-49C4F2DDFCD4}"/>
                    </a:ext>
                  </a:extLst>
                </p14:cNvPr>
                <p14:cNvContentPartPr/>
                <p14:nvPr/>
              </p14:nvContentPartPr>
              <p14:xfrm>
                <a:off x="6745534" y="1609722"/>
                <a:ext cx="19440" cy="273600"/>
              </p14:xfrm>
            </p:contentPart>
          </mc:Choice>
          <mc:Fallback xmlns=""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2F1436AA-C0C4-4157-BE06-49C4F2DDFCD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41214" y="1605402"/>
                  <a:ext cx="28080" cy="282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5" name="CasellaDiTesto 184">
            <a:extLst>
              <a:ext uri="{FF2B5EF4-FFF2-40B4-BE49-F238E27FC236}">
                <a16:creationId xmlns:a16="http://schemas.microsoft.com/office/drawing/2014/main" id="{E5A87107-288B-40DA-A83A-1B6A62D41D05}"/>
              </a:ext>
            </a:extLst>
          </p:cNvPr>
          <p:cNvSpPr txBox="1"/>
          <p:nvPr/>
        </p:nvSpPr>
        <p:spPr>
          <a:xfrm>
            <a:off x="1861084" y="428380"/>
            <a:ext cx="5909631" cy="66172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700">
                <a:solidFill>
                  <a:srgbClr val="000000"/>
                </a:solidFill>
              </a:rPr>
              <a:t>Topic - 4 subversion resilience</a:t>
            </a:r>
          </a:p>
        </p:txBody>
      </p:sp>
      <p:grpSp>
        <p:nvGrpSpPr>
          <p:cNvPr id="133" name="Grupa 132">
            <a:extLst>
              <a:ext uri="{FF2B5EF4-FFF2-40B4-BE49-F238E27FC236}">
                <a16:creationId xmlns:a16="http://schemas.microsoft.com/office/drawing/2014/main" id="{CB06AF92-53F4-4EE9-A737-8A1DC1538D43}"/>
              </a:ext>
            </a:extLst>
          </p:cNvPr>
          <p:cNvGrpSpPr/>
          <p:nvPr/>
        </p:nvGrpSpPr>
        <p:grpSpPr>
          <a:xfrm>
            <a:off x="1662160" y="2524587"/>
            <a:ext cx="954360" cy="402480"/>
            <a:chOff x="1662160" y="2524587"/>
            <a:chExt cx="954360" cy="40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FBBADA38-6A37-43B2-93F7-63A6BE5A9BA1}"/>
                    </a:ext>
                  </a:extLst>
                </p14:cNvPr>
                <p14:cNvContentPartPr/>
                <p14:nvPr/>
              </p14:nvContentPartPr>
              <p14:xfrm>
                <a:off x="1662160" y="2641947"/>
                <a:ext cx="258840" cy="28512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FBBADA38-6A37-43B2-93F7-63A6BE5A9BA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57840" y="2637627"/>
                  <a:ext cx="267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7BF86A31-F809-4849-A23B-D0B84DB8399C}"/>
                    </a:ext>
                  </a:extLst>
                </p14:cNvPr>
                <p14:cNvContentPartPr/>
                <p14:nvPr/>
              </p14:nvContentPartPr>
              <p14:xfrm>
                <a:off x="1953040" y="2575707"/>
                <a:ext cx="204480" cy="18144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7BF86A31-F809-4849-A23B-D0B84DB8399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48720" y="2571387"/>
                  <a:ext cx="213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C2FE497E-1C92-4C80-ACC5-3F1537B8312C}"/>
                    </a:ext>
                  </a:extLst>
                </p14:cNvPr>
                <p14:cNvContentPartPr/>
                <p14:nvPr/>
              </p14:nvContentPartPr>
              <p14:xfrm>
                <a:off x="2169760" y="2685507"/>
                <a:ext cx="171720" cy="11484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C2FE497E-1C92-4C80-ACC5-3F1537B8312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65440" y="2681187"/>
                  <a:ext cx="180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824F6B50-8F27-4E02-BA1E-2742E7A061D0}"/>
                    </a:ext>
                  </a:extLst>
                </p14:cNvPr>
                <p14:cNvContentPartPr/>
                <p14:nvPr/>
              </p14:nvContentPartPr>
              <p14:xfrm>
                <a:off x="2414920" y="2524587"/>
                <a:ext cx="52920" cy="27000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824F6B50-8F27-4E02-BA1E-2742E7A061D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10600" y="2520267"/>
                  <a:ext cx="61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BA284102-9402-4ADC-8609-88430E67CBF3}"/>
                    </a:ext>
                  </a:extLst>
                </p14:cNvPr>
                <p14:cNvContentPartPr/>
                <p14:nvPr/>
              </p14:nvContentPartPr>
              <p14:xfrm>
                <a:off x="2292160" y="2622867"/>
                <a:ext cx="324360" cy="4176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BA284102-9402-4ADC-8609-88430E67CBF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87840" y="2618547"/>
                  <a:ext cx="3330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a 131">
            <a:extLst>
              <a:ext uri="{FF2B5EF4-FFF2-40B4-BE49-F238E27FC236}">
                <a16:creationId xmlns:a16="http://schemas.microsoft.com/office/drawing/2014/main" id="{16301E0D-9372-43CC-B72B-C9658A19CCFC}"/>
              </a:ext>
            </a:extLst>
          </p:cNvPr>
          <p:cNvGrpSpPr/>
          <p:nvPr/>
        </p:nvGrpSpPr>
        <p:grpSpPr>
          <a:xfrm>
            <a:off x="2959240" y="2497947"/>
            <a:ext cx="401040" cy="227520"/>
            <a:chOff x="2959240" y="2497947"/>
            <a:chExt cx="40104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D33E87A2-EC82-4F42-9F5D-8D701EC10388}"/>
                    </a:ext>
                  </a:extLst>
                </p14:cNvPr>
                <p14:cNvContentPartPr/>
                <p14:nvPr/>
              </p14:nvContentPartPr>
              <p14:xfrm>
                <a:off x="3148240" y="2497947"/>
                <a:ext cx="21240" cy="22356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D33E87A2-EC82-4F42-9F5D-8D701EC1038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43920" y="2493627"/>
                  <a:ext cx="29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654E4D6C-A46F-4145-B9E8-25280EC929C3}"/>
                    </a:ext>
                  </a:extLst>
                </p14:cNvPr>
                <p14:cNvContentPartPr/>
                <p14:nvPr/>
              </p14:nvContentPartPr>
              <p14:xfrm>
                <a:off x="2959240" y="2562387"/>
                <a:ext cx="306360" cy="6300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654E4D6C-A46F-4145-B9E8-25280EC929C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54920" y="2558067"/>
                  <a:ext cx="315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CFC82D27-ED90-4D26-9D25-76F883751156}"/>
                    </a:ext>
                  </a:extLst>
                </p14:cNvPr>
                <p14:cNvContentPartPr/>
                <p14:nvPr/>
              </p14:nvContentPartPr>
              <p14:xfrm>
                <a:off x="3224560" y="2601987"/>
                <a:ext cx="135720" cy="12348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CFC82D27-ED90-4D26-9D25-76F88375115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20240" y="2597667"/>
                  <a:ext cx="14436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a 130">
            <a:extLst>
              <a:ext uri="{FF2B5EF4-FFF2-40B4-BE49-F238E27FC236}">
                <a16:creationId xmlns:a16="http://schemas.microsoft.com/office/drawing/2014/main" id="{5AC17042-12A3-4ADE-B191-F172415C4625}"/>
              </a:ext>
            </a:extLst>
          </p:cNvPr>
          <p:cNvGrpSpPr/>
          <p:nvPr/>
        </p:nvGrpSpPr>
        <p:grpSpPr>
          <a:xfrm>
            <a:off x="3754120" y="2514147"/>
            <a:ext cx="345600" cy="246240"/>
            <a:chOff x="3754120" y="2514147"/>
            <a:chExt cx="34560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2A6B5678-534A-49A3-8D71-428E1CC4B3EB}"/>
                    </a:ext>
                  </a:extLst>
                </p14:cNvPr>
                <p14:cNvContentPartPr/>
                <p14:nvPr/>
              </p14:nvContentPartPr>
              <p14:xfrm>
                <a:off x="3754120" y="2658147"/>
                <a:ext cx="135000" cy="10224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2A6B5678-534A-49A3-8D71-428E1CC4B3E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49800" y="2653827"/>
                  <a:ext cx="143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4B8B583E-A541-4E54-AC6B-AF1F6685D6FD}"/>
                    </a:ext>
                  </a:extLst>
                </p14:cNvPr>
                <p14:cNvContentPartPr/>
                <p14:nvPr/>
              </p14:nvContentPartPr>
              <p14:xfrm>
                <a:off x="3790120" y="2514147"/>
                <a:ext cx="100800" cy="20736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4B8B583E-A541-4E54-AC6B-AF1F6685D6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85800" y="2509827"/>
                  <a:ext cx="109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B74CD5E5-BFF9-414B-9C9D-8975BACE6AC0}"/>
                    </a:ext>
                  </a:extLst>
                </p14:cNvPr>
                <p14:cNvContentPartPr/>
                <p14:nvPr/>
              </p14:nvContentPartPr>
              <p14:xfrm>
                <a:off x="3946360" y="2628627"/>
                <a:ext cx="153360" cy="12528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B74CD5E5-BFF9-414B-9C9D-8975BACE6AC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42040" y="2624307"/>
                  <a:ext cx="16200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9" name="Pismo odręczne 128">
                <a:extLst>
                  <a:ext uri="{FF2B5EF4-FFF2-40B4-BE49-F238E27FC236}">
                    <a16:creationId xmlns:a16="http://schemas.microsoft.com/office/drawing/2014/main" id="{545A6125-97E2-40FF-B247-8FC32066D4F1}"/>
                  </a:ext>
                </a:extLst>
              </p14:cNvPr>
              <p14:cNvContentPartPr/>
              <p14:nvPr/>
            </p14:nvContentPartPr>
            <p14:xfrm>
              <a:off x="4343080" y="2373747"/>
              <a:ext cx="168120" cy="204480"/>
            </p14:xfrm>
          </p:contentPart>
        </mc:Choice>
        <mc:Fallback>
          <p:pic>
            <p:nvPicPr>
              <p:cNvPr id="129" name="Pismo odręczne 128">
                <a:extLst>
                  <a:ext uri="{FF2B5EF4-FFF2-40B4-BE49-F238E27FC236}">
                    <a16:creationId xmlns:a16="http://schemas.microsoft.com/office/drawing/2014/main" id="{545A6125-97E2-40FF-B247-8FC32066D4F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338760" y="2369427"/>
                <a:ext cx="1767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30" name="Pismo odręczne 129">
                <a:extLst>
                  <a:ext uri="{FF2B5EF4-FFF2-40B4-BE49-F238E27FC236}">
                    <a16:creationId xmlns:a16="http://schemas.microsoft.com/office/drawing/2014/main" id="{754B9B50-ACCE-4412-85B2-AC2FB1821020}"/>
                  </a:ext>
                </a:extLst>
              </p14:cNvPr>
              <p14:cNvContentPartPr/>
              <p14:nvPr/>
            </p14:nvContentPartPr>
            <p14:xfrm>
              <a:off x="4488520" y="2764347"/>
              <a:ext cx="38880" cy="10800"/>
            </p14:xfrm>
          </p:contentPart>
        </mc:Choice>
        <mc:Fallback>
          <p:pic>
            <p:nvPicPr>
              <p:cNvPr id="130" name="Pismo odręczne 129">
                <a:extLst>
                  <a:ext uri="{FF2B5EF4-FFF2-40B4-BE49-F238E27FC236}">
                    <a16:creationId xmlns:a16="http://schemas.microsoft.com/office/drawing/2014/main" id="{754B9B50-ACCE-4412-85B2-AC2FB182102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484200" y="2760027"/>
                <a:ext cx="47520" cy="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02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228A7276-A311-4789-B9F0-2AB969AA6AA0}"/>
                  </a:ext>
                </a:extLst>
              </p14:cNvPr>
              <p14:cNvContentPartPr/>
              <p14:nvPr/>
            </p14:nvContentPartPr>
            <p14:xfrm>
              <a:off x="5155414" y="728082"/>
              <a:ext cx="360" cy="360"/>
            </p14:xfrm>
          </p:contentPart>
        </mc:Choice>
        <mc:Fallback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228A7276-A311-4789-B9F0-2AB969AA6A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1094" y="723762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B37840F0-DEE1-4A83-889D-07010C85B8B5}"/>
              </a:ext>
            </a:extLst>
          </p:cNvPr>
          <p:cNvSpPr txBox="1"/>
          <p:nvPr/>
        </p:nvSpPr>
        <p:spPr>
          <a:xfrm>
            <a:off x="3610295" y="561804"/>
            <a:ext cx="4733732" cy="70788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Cyptocurriencies</a:t>
            </a:r>
            <a:r>
              <a:rPr lang="en-US" sz="4000" dirty="0">
                <a:solidFill>
                  <a:srgbClr val="000000"/>
                </a:solidFill>
              </a:rPr>
              <a:t> &amp; co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09420BE5-2763-4866-B130-E6469BCE9CBA}"/>
              </a:ext>
            </a:extLst>
          </p:cNvPr>
          <p:cNvSpPr txBox="1"/>
          <p:nvPr/>
        </p:nvSpPr>
        <p:spPr>
          <a:xfrm>
            <a:off x="608138" y="500249"/>
            <a:ext cx="3768652" cy="7694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Topic 5</a:t>
            </a:r>
          </a:p>
        </p:txBody>
      </p:sp>
      <p:grpSp>
        <p:nvGrpSpPr>
          <p:cNvPr id="54" name="Grupa 53">
            <a:extLst>
              <a:ext uri="{FF2B5EF4-FFF2-40B4-BE49-F238E27FC236}">
                <a16:creationId xmlns:a16="http://schemas.microsoft.com/office/drawing/2014/main" id="{847ECB49-AA7E-4426-BBB4-570F3268F08F}"/>
              </a:ext>
            </a:extLst>
          </p:cNvPr>
          <p:cNvGrpSpPr/>
          <p:nvPr/>
        </p:nvGrpSpPr>
        <p:grpSpPr>
          <a:xfrm>
            <a:off x="1798960" y="1806027"/>
            <a:ext cx="685080" cy="201600"/>
            <a:chOff x="1798960" y="1806027"/>
            <a:chExt cx="68508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158D5683-BDBF-4ACB-87B8-3064C29A4CBA}"/>
                    </a:ext>
                  </a:extLst>
                </p14:cNvPr>
                <p14:cNvContentPartPr/>
                <p14:nvPr/>
              </p14:nvContentPartPr>
              <p14:xfrm>
                <a:off x="1798960" y="1806027"/>
                <a:ext cx="147600" cy="19260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158D5683-BDBF-4ACB-87B8-3064C29A4CB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94640" y="1801707"/>
                  <a:ext cx="156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D3B2175D-2D71-484E-BDC5-F2DB95243782}"/>
                    </a:ext>
                  </a:extLst>
                </p14:cNvPr>
                <p14:cNvContentPartPr/>
                <p14:nvPr/>
              </p14:nvContentPartPr>
              <p14:xfrm>
                <a:off x="1984000" y="1846347"/>
                <a:ext cx="144360" cy="14580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D3B2175D-2D71-484E-BDC5-F2DB952437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79680" y="1842027"/>
                  <a:ext cx="153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24B19F37-2A26-4551-A8A5-2E8EB2C42BF6}"/>
                    </a:ext>
                  </a:extLst>
                </p14:cNvPr>
                <p14:cNvContentPartPr/>
                <p14:nvPr/>
              </p14:nvContentPartPr>
              <p14:xfrm>
                <a:off x="2190280" y="1829787"/>
                <a:ext cx="293760" cy="17784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24B19F37-2A26-4551-A8A5-2E8EB2C42B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5960" y="1825467"/>
                  <a:ext cx="3024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6D78049A-1131-4223-8414-69396F090111}"/>
              </a:ext>
            </a:extLst>
          </p:cNvPr>
          <p:cNvGrpSpPr/>
          <p:nvPr/>
        </p:nvGrpSpPr>
        <p:grpSpPr>
          <a:xfrm>
            <a:off x="1645240" y="2244507"/>
            <a:ext cx="1451160" cy="606600"/>
            <a:chOff x="1645240" y="2244507"/>
            <a:chExt cx="1451160" cy="60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4777E0B4-5620-4D77-AB7D-945F3E9985C1}"/>
                    </a:ext>
                  </a:extLst>
                </p14:cNvPr>
                <p14:cNvContentPartPr/>
                <p14:nvPr/>
              </p14:nvContentPartPr>
              <p14:xfrm>
                <a:off x="1739200" y="2291307"/>
                <a:ext cx="182880" cy="55980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4777E0B4-5620-4D77-AB7D-945F3E9985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34880" y="2286987"/>
                  <a:ext cx="19152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44550F06-849C-4F87-BD46-3A6743F0601E}"/>
                    </a:ext>
                  </a:extLst>
                </p14:cNvPr>
                <p14:cNvContentPartPr/>
                <p14:nvPr/>
              </p14:nvContentPartPr>
              <p14:xfrm>
                <a:off x="1645240" y="2586507"/>
                <a:ext cx="299880" cy="6768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44550F06-849C-4F87-BD46-3A6743F060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40920" y="2582187"/>
                  <a:ext cx="308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F5D31DBE-4E32-4A32-B77E-5CF1422AA20C}"/>
                    </a:ext>
                  </a:extLst>
                </p14:cNvPr>
                <p14:cNvContentPartPr/>
                <p14:nvPr/>
              </p14:nvContentPartPr>
              <p14:xfrm>
                <a:off x="1971040" y="2550867"/>
                <a:ext cx="201600" cy="11340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F5D31DBE-4E32-4A32-B77E-5CF1422AA2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66720" y="2546547"/>
                  <a:ext cx="210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85368B65-1558-4EA5-AB29-3A8F1030AE43}"/>
                    </a:ext>
                  </a:extLst>
                </p14:cNvPr>
                <p14:cNvContentPartPr/>
                <p14:nvPr/>
              </p14:nvContentPartPr>
              <p14:xfrm>
                <a:off x="2195680" y="2417307"/>
                <a:ext cx="33120" cy="21744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85368B65-1558-4EA5-AB29-3A8F1030AE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91360" y="2412987"/>
                  <a:ext cx="41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F8ABBFA3-E755-4E6A-969D-1BD0C6C54CDF}"/>
                    </a:ext>
                  </a:extLst>
                </p14:cNvPr>
                <p14:cNvContentPartPr/>
                <p14:nvPr/>
              </p14:nvContentPartPr>
              <p14:xfrm>
                <a:off x="2093080" y="2521707"/>
                <a:ext cx="208800" cy="36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F8ABBFA3-E755-4E6A-969D-1BD0C6C54C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88760" y="2517387"/>
                  <a:ext cx="217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91DD8B4B-A7F2-45ED-B53E-5D1E23EBCBE3}"/>
                    </a:ext>
                  </a:extLst>
                </p14:cNvPr>
                <p14:cNvContentPartPr/>
                <p14:nvPr/>
              </p14:nvContentPartPr>
              <p14:xfrm>
                <a:off x="2329600" y="2527467"/>
                <a:ext cx="219600" cy="12564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91DD8B4B-A7F2-45ED-B53E-5D1E23EBCBE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25280" y="2523147"/>
                  <a:ext cx="228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297DB444-D2E9-4EB7-8DD3-FDCB24F874A7}"/>
                    </a:ext>
                  </a:extLst>
                </p14:cNvPr>
                <p14:cNvContentPartPr/>
                <p14:nvPr/>
              </p14:nvContentPartPr>
              <p14:xfrm>
                <a:off x="2553880" y="2528547"/>
                <a:ext cx="76320" cy="10368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297DB444-D2E9-4EB7-8DD3-FDCB24F874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49560" y="2524227"/>
                  <a:ext cx="84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5EE55F73-5489-4D1D-BCFB-0ED89B12953A}"/>
                    </a:ext>
                  </a:extLst>
                </p14:cNvPr>
                <p14:cNvContentPartPr/>
                <p14:nvPr/>
              </p14:nvContentPartPr>
              <p14:xfrm>
                <a:off x="2678080" y="2528907"/>
                <a:ext cx="192960" cy="12312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5EE55F73-5489-4D1D-BCFB-0ED89B1295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3760" y="2524587"/>
                  <a:ext cx="201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DC5214F9-0BA3-4B63-8C35-79EA959DAF07}"/>
                    </a:ext>
                  </a:extLst>
                </p14:cNvPr>
                <p14:cNvContentPartPr/>
                <p14:nvPr/>
              </p14:nvContentPartPr>
              <p14:xfrm>
                <a:off x="3043840" y="2299587"/>
                <a:ext cx="3600" cy="25128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DC5214F9-0BA3-4B63-8C35-79EA959DAF0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39520" y="2295267"/>
                  <a:ext cx="12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D45DBE43-38ED-4C44-A3DB-1B3061B48873}"/>
                    </a:ext>
                  </a:extLst>
                </p14:cNvPr>
                <p14:cNvContentPartPr/>
                <p14:nvPr/>
              </p14:nvContentPartPr>
              <p14:xfrm>
                <a:off x="2891200" y="2244507"/>
                <a:ext cx="205200" cy="29808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D45DBE43-38ED-4C44-A3DB-1B3061B4887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86880" y="2240187"/>
                  <a:ext cx="2138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14A679FE-5F62-41C0-81AD-2763BB06FDEF}"/>
                    </a:ext>
                  </a:extLst>
                </p14:cNvPr>
                <p14:cNvContentPartPr/>
                <p14:nvPr/>
              </p14:nvContentPartPr>
              <p14:xfrm>
                <a:off x="2966800" y="2632227"/>
                <a:ext cx="97200" cy="9036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14A679FE-5F62-41C0-81AD-2763BB06FD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62480" y="2627907"/>
                  <a:ext cx="10584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a 100">
            <a:extLst>
              <a:ext uri="{FF2B5EF4-FFF2-40B4-BE49-F238E27FC236}">
                <a16:creationId xmlns:a16="http://schemas.microsoft.com/office/drawing/2014/main" id="{80F0536B-EE8F-4C20-8505-7EA0E6C98428}"/>
              </a:ext>
            </a:extLst>
          </p:cNvPr>
          <p:cNvGrpSpPr/>
          <p:nvPr/>
        </p:nvGrpSpPr>
        <p:grpSpPr>
          <a:xfrm>
            <a:off x="10324480" y="2258187"/>
            <a:ext cx="1247040" cy="328320"/>
            <a:chOff x="10324480" y="2258187"/>
            <a:chExt cx="124704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BA95F1F4-B0F4-4C50-90C0-6C8C5E9E86BE}"/>
                    </a:ext>
                  </a:extLst>
                </p14:cNvPr>
                <p14:cNvContentPartPr/>
                <p14:nvPr/>
              </p14:nvContentPartPr>
              <p14:xfrm>
                <a:off x="10386400" y="2275827"/>
                <a:ext cx="97920" cy="31068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BA95F1F4-B0F4-4C50-90C0-6C8C5E9E86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82080" y="2271507"/>
                  <a:ext cx="1065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9E8389A2-6161-4080-A449-59E9F9F2E316}"/>
                    </a:ext>
                  </a:extLst>
                </p14:cNvPr>
                <p14:cNvContentPartPr/>
                <p14:nvPr/>
              </p14:nvContentPartPr>
              <p14:xfrm>
                <a:off x="10324480" y="2445747"/>
                <a:ext cx="104040" cy="2340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9E8389A2-6161-4080-A449-59E9F9F2E31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20160" y="2441427"/>
                  <a:ext cx="112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27826DF8-86F4-4E14-850E-290BE9F64EE5}"/>
                    </a:ext>
                  </a:extLst>
                </p14:cNvPr>
                <p14:cNvContentPartPr/>
                <p14:nvPr/>
              </p14:nvContentPartPr>
              <p14:xfrm>
                <a:off x="10492960" y="2405427"/>
                <a:ext cx="103680" cy="10152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27826DF8-86F4-4E14-850E-290BE9F64EE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88640" y="2401107"/>
                  <a:ext cx="112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5966AE18-C284-4C96-AAA2-66C3A580C2C8}"/>
                    </a:ext>
                  </a:extLst>
                </p14:cNvPr>
                <p14:cNvContentPartPr/>
                <p14:nvPr/>
              </p14:nvContentPartPr>
              <p14:xfrm>
                <a:off x="10616440" y="2295627"/>
                <a:ext cx="99720" cy="17280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5966AE18-C284-4C96-AAA2-66C3A580C2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612120" y="2291307"/>
                  <a:ext cx="108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FFDD9EBF-0AEA-4BEC-A1A7-83423E3AC794}"/>
                    </a:ext>
                  </a:extLst>
                </p14:cNvPr>
                <p14:cNvContentPartPr/>
                <p14:nvPr/>
              </p14:nvContentPartPr>
              <p14:xfrm>
                <a:off x="10707520" y="2295627"/>
                <a:ext cx="152280" cy="25452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FFDD9EBF-0AEA-4BEC-A1A7-83423E3AC7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03200" y="2291307"/>
                  <a:ext cx="1609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A39B6F41-A1B9-45AA-92AF-BBC0CFBF0B9C}"/>
                    </a:ext>
                  </a:extLst>
                </p14:cNvPr>
                <p14:cNvContentPartPr/>
                <p14:nvPr/>
              </p14:nvContentPartPr>
              <p14:xfrm>
                <a:off x="10885720" y="2356467"/>
                <a:ext cx="51840" cy="14868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A39B6F41-A1B9-45AA-92AF-BBC0CFBF0B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81400" y="2352147"/>
                  <a:ext cx="60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284FD3D2-8C2E-47BE-BAD7-A587276547CF}"/>
                    </a:ext>
                  </a:extLst>
                </p14:cNvPr>
                <p14:cNvContentPartPr/>
                <p14:nvPr/>
              </p14:nvContentPartPr>
              <p14:xfrm>
                <a:off x="10974280" y="2380227"/>
                <a:ext cx="93960" cy="11124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284FD3D2-8C2E-47BE-BAD7-A587276547C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69960" y="2375907"/>
                  <a:ext cx="102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9DA9A764-F8EF-4E99-ABE9-41766263F42D}"/>
                    </a:ext>
                  </a:extLst>
                </p14:cNvPr>
                <p14:cNvContentPartPr/>
                <p14:nvPr/>
              </p14:nvContentPartPr>
              <p14:xfrm>
                <a:off x="11030080" y="2269347"/>
                <a:ext cx="39960" cy="22896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9DA9A764-F8EF-4E99-ABE9-41766263F42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025760" y="2265027"/>
                  <a:ext cx="48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899969E0-8BB4-40B3-B805-6092D221D76A}"/>
                    </a:ext>
                  </a:extLst>
                </p14:cNvPr>
                <p14:cNvContentPartPr/>
                <p14:nvPr/>
              </p14:nvContentPartPr>
              <p14:xfrm>
                <a:off x="11146720" y="2394627"/>
                <a:ext cx="102960" cy="9252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899969E0-8BB4-40B3-B805-6092D221D7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42400" y="2390307"/>
                  <a:ext cx="111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965162FD-CAEF-46E7-A231-70243E66E093}"/>
                    </a:ext>
                  </a:extLst>
                </p14:cNvPr>
                <p14:cNvContentPartPr/>
                <p14:nvPr/>
              </p14:nvContentPartPr>
              <p14:xfrm>
                <a:off x="11219800" y="2258187"/>
                <a:ext cx="39600" cy="22824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965162FD-CAEF-46E7-A231-70243E66E0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15480" y="2253867"/>
                  <a:ext cx="48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E6BBF49B-F4E9-4C7A-950B-9FFBF8A29DE0}"/>
                    </a:ext>
                  </a:extLst>
                </p14:cNvPr>
                <p14:cNvContentPartPr/>
                <p14:nvPr/>
              </p14:nvContentPartPr>
              <p14:xfrm>
                <a:off x="11292160" y="2385267"/>
                <a:ext cx="279360" cy="10332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E6BBF49B-F4E9-4C7A-950B-9FFBF8A29DE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87840" y="2380947"/>
                  <a:ext cx="2880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a 162">
            <a:extLst>
              <a:ext uri="{FF2B5EF4-FFF2-40B4-BE49-F238E27FC236}">
                <a16:creationId xmlns:a16="http://schemas.microsoft.com/office/drawing/2014/main" id="{47D792E4-34E1-46E0-8D4C-C38203D04E25}"/>
              </a:ext>
            </a:extLst>
          </p:cNvPr>
          <p:cNvGrpSpPr/>
          <p:nvPr/>
        </p:nvGrpSpPr>
        <p:grpSpPr>
          <a:xfrm>
            <a:off x="10414120" y="3520707"/>
            <a:ext cx="180000" cy="100440"/>
            <a:chOff x="10414120" y="3520707"/>
            <a:chExt cx="180000" cy="10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51" name="Pismo odręczne 150">
                  <a:extLst>
                    <a:ext uri="{FF2B5EF4-FFF2-40B4-BE49-F238E27FC236}">
                      <a16:creationId xmlns:a16="http://schemas.microsoft.com/office/drawing/2014/main" id="{AD081D10-56B7-4EBE-BC42-452EB518C785}"/>
                    </a:ext>
                  </a:extLst>
                </p14:cNvPr>
                <p14:cNvContentPartPr/>
                <p14:nvPr/>
              </p14:nvContentPartPr>
              <p14:xfrm>
                <a:off x="10414120" y="3520707"/>
                <a:ext cx="152280" cy="47880"/>
              </p14:xfrm>
            </p:contentPart>
          </mc:Choice>
          <mc:Fallback>
            <p:pic>
              <p:nvPicPr>
                <p:cNvPr id="151" name="Pismo odręczne 150">
                  <a:extLst>
                    <a:ext uri="{FF2B5EF4-FFF2-40B4-BE49-F238E27FC236}">
                      <a16:creationId xmlns:a16="http://schemas.microsoft.com/office/drawing/2014/main" id="{AD081D10-56B7-4EBE-BC42-452EB518C78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409800" y="3516387"/>
                  <a:ext cx="160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52" name="Pismo odręczne 151">
                  <a:extLst>
                    <a:ext uri="{FF2B5EF4-FFF2-40B4-BE49-F238E27FC236}">
                      <a16:creationId xmlns:a16="http://schemas.microsoft.com/office/drawing/2014/main" id="{443013B4-A9E9-4C50-B2C1-CBF4B575121F}"/>
                    </a:ext>
                  </a:extLst>
                </p14:cNvPr>
                <p14:cNvContentPartPr/>
                <p14:nvPr/>
              </p14:nvContentPartPr>
              <p14:xfrm>
                <a:off x="10417360" y="3598467"/>
                <a:ext cx="176760" cy="22680"/>
              </p14:xfrm>
            </p:contentPart>
          </mc:Choice>
          <mc:Fallback>
            <p:pic>
              <p:nvPicPr>
                <p:cNvPr id="152" name="Pismo odręczne 151">
                  <a:extLst>
                    <a:ext uri="{FF2B5EF4-FFF2-40B4-BE49-F238E27FC236}">
                      <a16:creationId xmlns:a16="http://schemas.microsoft.com/office/drawing/2014/main" id="{443013B4-A9E9-4C50-B2C1-CBF4B575121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13040" y="3594147"/>
                  <a:ext cx="1854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a 161">
            <a:extLst>
              <a:ext uri="{FF2B5EF4-FFF2-40B4-BE49-F238E27FC236}">
                <a16:creationId xmlns:a16="http://schemas.microsoft.com/office/drawing/2014/main" id="{F33D9E7C-0841-4AF5-9742-9AACC82FE36B}"/>
              </a:ext>
            </a:extLst>
          </p:cNvPr>
          <p:cNvGrpSpPr/>
          <p:nvPr/>
        </p:nvGrpSpPr>
        <p:grpSpPr>
          <a:xfrm>
            <a:off x="10790680" y="3460227"/>
            <a:ext cx="856800" cy="274680"/>
            <a:chOff x="10790680" y="3460227"/>
            <a:chExt cx="85680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53" name="Pismo odręczne 152">
                  <a:extLst>
                    <a:ext uri="{FF2B5EF4-FFF2-40B4-BE49-F238E27FC236}">
                      <a16:creationId xmlns:a16="http://schemas.microsoft.com/office/drawing/2014/main" id="{5E6ED7E7-9410-42EB-B8C6-ED0BD6AD19D5}"/>
                    </a:ext>
                  </a:extLst>
                </p14:cNvPr>
                <p14:cNvContentPartPr/>
                <p14:nvPr/>
              </p14:nvContentPartPr>
              <p14:xfrm>
                <a:off x="10792480" y="3467067"/>
                <a:ext cx="13680" cy="220680"/>
              </p14:xfrm>
            </p:contentPart>
          </mc:Choice>
          <mc:Fallback>
            <p:pic>
              <p:nvPicPr>
                <p:cNvPr id="153" name="Pismo odręczne 152">
                  <a:extLst>
                    <a:ext uri="{FF2B5EF4-FFF2-40B4-BE49-F238E27FC236}">
                      <a16:creationId xmlns:a16="http://schemas.microsoft.com/office/drawing/2014/main" id="{5E6ED7E7-9410-42EB-B8C6-ED0BD6AD19D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88160" y="3462747"/>
                  <a:ext cx="223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54" name="Pismo odręczne 153">
                  <a:extLst>
                    <a:ext uri="{FF2B5EF4-FFF2-40B4-BE49-F238E27FC236}">
                      <a16:creationId xmlns:a16="http://schemas.microsoft.com/office/drawing/2014/main" id="{EB1A0B1D-E506-4151-9E6D-1CA3B50ACCA9}"/>
                    </a:ext>
                  </a:extLst>
                </p14:cNvPr>
                <p14:cNvContentPartPr/>
                <p14:nvPr/>
              </p14:nvContentPartPr>
              <p14:xfrm>
                <a:off x="10790680" y="3460227"/>
                <a:ext cx="166680" cy="204840"/>
              </p14:xfrm>
            </p:contentPart>
          </mc:Choice>
          <mc:Fallback>
            <p:pic>
              <p:nvPicPr>
                <p:cNvPr id="154" name="Pismo odręczne 153">
                  <a:extLst>
                    <a:ext uri="{FF2B5EF4-FFF2-40B4-BE49-F238E27FC236}">
                      <a16:creationId xmlns:a16="http://schemas.microsoft.com/office/drawing/2014/main" id="{EB1A0B1D-E506-4151-9E6D-1CA3B50ACC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86360" y="3455907"/>
                  <a:ext cx="175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55" name="Pismo odręczne 154">
                  <a:extLst>
                    <a:ext uri="{FF2B5EF4-FFF2-40B4-BE49-F238E27FC236}">
                      <a16:creationId xmlns:a16="http://schemas.microsoft.com/office/drawing/2014/main" id="{D59D43E4-028E-4BFD-B3D2-AF767242B93E}"/>
                    </a:ext>
                  </a:extLst>
                </p14:cNvPr>
                <p14:cNvContentPartPr/>
                <p14:nvPr/>
              </p14:nvContentPartPr>
              <p14:xfrm>
                <a:off x="10984000" y="3586227"/>
                <a:ext cx="10080" cy="97560"/>
              </p14:xfrm>
            </p:contentPart>
          </mc:Choice>
          <mc:Fallback>
            <p:pic>
              <p:nvPicPr>
                <p:cNvPr id="155" name="Pismo odręczne 154">
                  <a:extLst>
                    <a:ext uri="{FF2B5EF4-FFF2-40B4-BE49-F238E27FC236}">
                      <a16:creationId xmlns:a16="http://schemas.microsoft.com/office/drawing/2014/main" id="{D59D43E4-028E-4BFD-B3D2-AF767242B93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79680" y="3581907"/>
                  <a:ext cx="18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56" name="Pismo odręczne 155">
                  <a:extLst>
                    <a:ext uri="{FF2B5EF4-FFF2-40B4-BE49-F238E27FC236}">
                      <a16:creationId xmlns:a16="http://schemas.microsoft.com/office/drawing/2014/main" id="{6DE35A17-D30B-46DE-B0EA-A7BB63454578}"/>
                    </a:ext>
                  </a:extLst>
                </p14:cNvPr>
                <p14:cNvContentPartPr/>
                <p14:nvPr/>
              </p14:nvContentPartPr>
              <p14:xfrm>
                <a:off x="11019280" y="3461307"/>
                <a:ext cx="112680" cy="231480"/>
              </p14:xfrm>
            </p:contentPart>
          </mc:Choice>
          <mc:Fallback>
            <p:pic>
              <p:nvPicPr>
                <p:cNvPr id="156" name="Pismo odręczne 155">
                  <a:extLst>
                    <a:ext uri="{FF2B5EF4-FFF2-40B4-BE49-F238E27FC236}">
                      <a16:creationId xmlns:a16="http://schemas.microsoft.com/office/drawing/2014/main" id="{6DE35A17-D30B-46DE-B0EA-A7BB6345457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14960" y="3456987"/>
                  <a:ext cx="121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57" name="Pismo odręczne 156">
                  <a:extLst>
                    <a:ext uri="{FF2B5EF4-FFF2-40B4-BE49-F238E27FC236}">
                      <a16:creationId xmlns:a16="http://schemas.microsoft.com/office/drawing/2014/main" id="{660FE2F4-18B3-4751-B96F-32B3618267E6}"/>
                    </a:ext>
                  </a:extLst>
                </p14:cNvPr>
                <p14:cNvContentPartPr/>
                <p14:nvPr/>
              </p14:nvContentPartPr>
              <p14:xfrm>
                <a:off x="11006680" y="3553467"/>
                <a:ext cx="167040" cy="29160"/>
              </p14:xfrm>
            </p:contentPart>
          </mc:Choice>
          <mc:Fallback>
            <p:pic>
              <p:nvPicPr>
                <p:cNvPr id="157" name="Pismo odręczne 156">
                  <a:extLst>
                    <a:ext uri="{FF2B5EF4-FFF2-40B4-BE49-F238E27FC236}">
                      <a16:creationId xmlns:a16="http://schemas.microsoft.com/office/drawing/2014/main" id="{660FE2F4-18B3-4751-B96F-32B3618267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002360" y="3549147"/>
                  <a:ext cx="175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58" name="Pismo odręczne 157">
                  <a:extLst>
                    <a:ext uri="{FF2B5EF4-FFF2-40B4-BE49-F238E27FC236}">
                      <a16:creationId xmlns:a16="http://schemas.microsoft.com/office/drawing/2014/main" id="{95FC7157-AA16-4503-92F1-41C96BF24A83}"/>
                    </a:ext>
                  </a:extLst>
                </p14:cNvPr>
                <p14:cNvContentPartPr/>
                <p14:nvPr/>
              </p14:nvContentPartPr>
              <p14:xfrm>
                <a:off x="11171200" y="3581547"/>
                <a:ext cx="60120" cy="149400"/>
              </p14:xfrm>
            </p:contentPart>
          </mc:Choice>
          <mc:Fallback>
            <p:pic>
              <p:nvPicPr>
                <p:cNvPr id="158" name="Pismo odręczne 157">
                  <a:extLst>
                    <a:ext uri="{FF2B5EF4-FFF2-40B4-BE49-F238E27FC236}">
                      <a16:creationId xmlns:a16="http://schemas.microsoft.com/office/drawing/2014/main" id="{95FC7157-AA16-4503-92F1-41C96BF24A8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166880" y="3577227"/>
                  <a:ext cx="68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59" name="Pismo odręczne 158">
                  <a:extLst>
                    <a:ext uri="{FF2B5EF4-FFF2-40B4-BE49-F238E27FC236}">
                      <a16:creationId xmlns:a16="http://schemas.microsoft.com/office/drawing/2014/main" id="{7709308C-3088-4C63-90AB-6B5B58216AC8}"/>
                    </a:ext>
                  </a:extLst>
                </p14:cNvPr>
                <p14:cNvContentPartPr/>
                <p14:nvPr/>
              </p14:nvContentPartPr>
              <p14:xfrm>
                <a:off x="11283880" y="3620067"/>
                <a:ext cx="148680" cy="91800"/>
              </p14:xfrm>
            </p:contentPart>
          </mc:Choice>
          <mc:Fallback>
            <p:pic>
              <p:nvPicPr>
                <p:cNvPr id="159" name="Pismo odręczne 158">
                  <a:extLst>
                    <a:ext uri="{FF2B5EF4-FFF2-40B4-BE49-F238E27FC236}">
                      <a16:creationId xmlns:a16="http://schemas.microsoft.com/office/drawing/2014/main" id="{7709308C-3088-4C63-90AB-6B5B58216AC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79560" y="3615747"/>
                  <a:ext cx="157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60" name="Pismo odręczne 159">
                  <a:extLst>
                    <a:ext uri="{FF2B5EF4-FFF2-40B4-BE49-F238E27FC236}">
                      <a16:creationId xmlns:a16="http://schemas.microsoft.com/office/drawing/2014/main" id="{FC74A74E-0E8E-4D1D-AE1B-EA1C06BFEB47}"/>
                    </a:ext>
                  </a:extLst>
                </p14:cNvPr>
                <p14:cNvContentPartPr/>
                <p14:nvPr/>
              </p14:nvContentPartPr>
              <p14:xfrm>
                <a:off x="11439760" y="3490107"/>
                <a:ext cx="360" cy="360"/>
              </p14:xfrm>
            </p:contentPart>
          </mc:Choice>
          <mc:Fallback>
            <p:pic>
              <p:nvPicPr>
                <p:cNvPr id="160" name="Pismo odręczne 159">
                  <a:extLst>
                    <a:ext uri="{FF2B5EF4-FFF2-40B4-BE49-F238E27FC236}">
                      <a16:creationId xmlns:a16="http://schemas.microsoft.com/office/drawing/2014/main" id="{FC74A74E-0E8E-4D1D-AE1B-EA1C06BFEB4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435440" y="3485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61" name="Pismo odręczne 160">
                  <a:extLst>
                    <a:ext uri="{FF2B5EF4-FFF2-40B4-BE49-F238E27FC236}">
                      <a16:creationId xmlns:a16="http://schemas.microsoft.com/office/drawing/2014/main" id="{EA4A3C87-081E-44E6-8F97-BCC0E3D5BBAE}"/>
                    </a:ext>
                  </a:extLst>
                </p14:cNvPr>
                <p14:cNvContentPartPr/>
                <p14:nvPr/>
              </p14:nvContentPartPr>
              <p14:xfrm>
                <a:off x="11479360" y="3604587"/>
                <a:ext cx="168120" cy="130320"/>
              </p14:xfrm>
            </p:contentPart>
          </mc:Choice>
          <mc:Fallback>
            <p:pic>
              <p:nvPicPr>
                <p:cNvPr id="161" name="Pismo odręczne 160">
                  <a:extLst>
                    <a:ext uri="{FF2B5EF4-FFF2-40B4-BE49-F238E27FC236}">
                      <a16:creationId xmlns:a16="http://schemas.microsoft.com/office/drawing/2014/main" id="{EA4A3C87-081E-44E6-8F97-BCC0E3D5BBA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75040" y="3600267"/>
                  <a:ext cx="1767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a 166">
            <a:extLst>
              <a:ext uri="{FF2B5EF4-FFF2-40B4-BE49-F238E27FC236}">
                <a16:creationId xmlns:a16="http://schemas.microsoft.com/office/drawing/2014/main" id="{255FF3E6-6470-4C91-BCE5-07CA5C4F63B8}"/>
              </a:ext>
            </a:extLst>
          </p:cNvPr>
          <p:cNvGrpSpPr/>
          <p:nvPr/>
        </p:nvGrpSpPr>
        <p:grpSpPr>
          <a:xfrm>
            <a:off x="5453680" y="1535307"/>
            <a:ext cx="4696920" cy="2608560"/>
            <a:chOff x="5453680" y="1535307"/>
            <a:chExt cx="4696920" cy="260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7F4957DB-30E0-4E04-AA77-A99EC875AD6F}"/>
                    </a:ext>
                  </a:extLst>
                </p14:cNvPr>
                <p14:cNvContentPartPr/>
                <p14:nvPr/>
              </p14:nvContentPartPr>
              <p14:xfrm>
                <a:off x="5670040" y="1733667"/>
                <a:ext cx="14760" cy="30312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7F4957DB-30E0-4E04-AA77-A99EC875AD6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665720" y="1729347"/>
                  <a:ext cx="23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63B05F15-4FD4-471E-A753-7C342AE7C6DB}"/>
                    </a:ext>
                  </a:extLst>
                </p14:cNvPr>
                <p14:cNvContentPartPr/>
                <p14:nvPr/>
              </p14:nvContentPartPr>
              <p14:xfrm>
                <a:off x="5675800" y="1691547"/>
                <a:ext cx="231120" cy="30816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63B05F15-4FD4-471E-A753-7C342AE7C6D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71480" y="1687227"/>
                  <a:ext cx="239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FCB40D73-5A1C-4939-AFBA-112461C23AEA}"/>
                    </a:ext>
                  </a:extLst>
                </p14:cNvPr>
                <p14:cNvContentPartPr/>
                <p14:nvPr/>
              </p14:nvContentPartPr>
              <p14:xfrm>
                <a:off x="5965600" y="1879827"/>
                <a:ext cx="23040" cy="17784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FCB40D73-5A1C-4939-AFBA-112461C23AE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61280" y="1875507"/>
                  <a:ext cx="31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CBD72A85-B27B-44F7-8A18-833AF7433725}"/>
                    </a:ext>
                  </a:extLst>
                </p14:cNvPr>
                <p14:cNvContentPartPr/>
                <p14:nvPr/>
              </p14:nvContentPartPr>
              <p14:xfrm>
                <a:off x="5970640" y="1849947"/>
                <a:ext cx="30240" cy="216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CBD72A85-B27B-44F7-8A18-833AF743372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66320" y="1845627"/>
                  <a:ext cx="388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36872951-A0EA-4FBA-873C-57EC350693BA}"/>
                    </a:ext>
                  </a:extLst>
                </p14:cNvPr>
                <p14:cNvContentPartPr/>
                <p14:nvPr/>
              </p14:nvContentPartPr>
              <p14:xfrm>
                <a:off x="6003040" y="1781907"/>
                <a:ext cx="245160" cy="23796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36872951-A0EA-4FBA-873C-57EC350693B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98720" y="1777587"/>
                  <a:ext cx="253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914DCE3A-CF40-4EB4-954E-DFEF03BEFE5E}"/>
                    </a:ext>
                  </a:extLst>
                </p14:cNvPr>
                <p14:cNvContentPartPr/>
                <p14:nvPr/>
              </p14:nvContentPartPr>
              <p14:xfrm>
                <a:off x="6316600" y="1880907"/>
                <a:ext cx="126360" cy="9864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914DCE3A-CF40-4EB4-954E-DFEF03BEFE5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312280" y="1876587"/>
                  <a:ext cx="135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A422669E-501B-4A56-B15B-6960C5F38DC6}"/>
                    </a:ext>
                  </a:extLst>
                </p14:cNvPr>
                <p14:cNvContentPartPr/>
                <p14:nvPr/>
              </p14:nvContentPartPr>
              <p14:xfrm>
                <a:off x="6480400" y="1909707"/>
                <a:ext cx="140040" cy="6984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A422669E-501B-4A56-B15B-6960C5F38D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76080" y="1905387"/>
                  <a:ext cx="148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15F52EB6-884E-4134-8C3B-D17B2E93B3E6}"/>
                    </a:ext>
                  </a:extLst>
                </p14:cNvPr>
                <p14:cNvContentPartPr/>
                <p14:nvPr/>
              </p14:nvContentPartPr>
              <p14:xfrm>
                <a:off x="6678760" y="1919427"/>
                <a:ext cx="35640" cy="8316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15F52EB6-884E-4134-8C3B-D17B2E93B3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74440" y="1915107"/>
                  <a:ext cx="44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7631CC2A-8648-4F42-B24F-29EBB3AD8A8A}"/>
                    </a:ext>
                  </a:extLst>
                </p14:cNvPr>
                <p14:cNvContentPartPr/>
                <p14:nvPr/>
              </p14:nvContentPartPr>
              <p14:xfrm>
                <a:off x="6645640" y="1769307"/>
                <a:ext cx="24840" cy="612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7631CC2A-8648-4F42-B24F-29EBB3AD8A8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41320" y="1764987"/>
                  <a:ext cx="33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D38406E6-C34A-4D73-BDF4-730B61231492}"/>
                    </a:ext>
                  </a:extLst>
                </p14:cNvPr>
                <p14:cNvContentPartPr/>
                <p14:nvPr/>
              </p14:nvContentPartPr>
              <p14:xfrm>
                <a:off x="6756520" y="1897107"/>
                <a:ext cx="303120" cy="10908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D38406E6-C34A-4D73-BDF4-730B6123149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52200" y="1892787"/>
                  <a:ext cx="311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D450EF9A-B1E3-4047-B139-B0AF2263B8A5}"/>
                    </a:ext>
                  </a:extLst>
                </p14:cNvPr>
                <p14:cNvContentPartPr/>
                <p14:nvPr/>
              </p14:nvContentPartPr>
              <p14:xfrm>
                <a:off x="7029400" y="2051187"/>
                <a:ext cx="360" cy="36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D450EF9A-B1E3-4047-B139-B0AF2263B8A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25080" y="2046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27540C5D-C762-4092-9960-70C1AB88429E}"/>
                    </a:ext>
                  </a:extLst>
                </p14:cNvPr>
                <p14:cNvContentPartPr/>
                <p14:nvPr/>
              </p14:nvContentPartPr>
              <p14:xfrm>
                <a:off x="6016360" y="2333067"/>
                <a:ext cx="243360" cy="23904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27540C5D-C762-4092-9960-70C1AB88429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12040" y="2328747"/>
                  <a:ext cx="252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6A585C98-987B-4515-8F31-B491458746E4}"/>
                    </a:ext>
                  </a:extLst>
                </p14:cNvPr>
                <p14:cNvContentPartPr/>
                <p14:nvPr/>
              </p14:nvContentPartPr>
              <p14:xfrm>
                <a:off x="6225160" y="2354307"/>
                <a:ext cx="233640" cy="21312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6A585C98-987B-4515-8F31-B491458746E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20840" y="2349987"/>
                  <a:ext cx="242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741FFA4A-2C0E-4454-AC8F-D43265497243}"/>
                    </a:ext>
                  </a:extLst>
                </p14:cNvPr>
                <p14:cNvContentPartPr/>
                <p14:nvPr/>
              </p14:nvContentPartPr>
              <p14:xfrm>
                <a:off x="6538720" y="2323707"/>
                <a:ext cx="200160" cy="25704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741FFA4A-2C0E-4454-AC8F-D4326549724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34400" y="2319387"/>
                  <a:ext cx="208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013ED1F4-B1EE-451E-B5E7-BA44C76532A8}"/>
                    </a:ext>
                  </a:extLst>
                </p14:cNvPr>
                <p14:cNvContentPartPr/>
                <p14:nvPr/>
              </p14:nvContentPartPr>
              <p14:xfrm>
                <a:off x="6828520" y="2416587"/>
                <a:ext cx="184680" cy="7308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013ED1F4-B1EE-451E-B5E7-BA44C76532A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24200" y="2412267"/>
                  <a:ext cx="193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FB30D6B2-589B-4B4C-BF2B-C016F5542171}"/>
                    </a:ext>
                  </a:extLst>
                </p14:cNvPr>
                <p14:cNvContentPartPr/>
                <p14:nvPr/>
              </p14:nvContentPartPr>
              <p14:xfrm>
                <a:off x="6872440" y="2329467"/>
                <a:ext cx="188640" cy="21492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FB30D6B2-589B-4B4C-BF2B-C016F55421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68120" y="2325147"/>
                  <a:ext cx="197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DFC0BC9E-1820-440A-AA84-8996CA68BD4A}"/>
                    </a:ext>
                  </a:extLst>
                </p14:cNvPr>
                <p14:cNvContentPartPr/>
                <p14:nvPr/>
              </p14:nvContentPartPr>
              <p14:xfrm>
                <a:off x="7269160" y="2476707"/>
                <a:ext cx="64440" cy="19080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DFC0BC9E-1820-440A-AA84-8996CA68BD4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64840" y="2472387"/>
                  <a:ext cx="73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B5046396-BC64-40C2-9EEC-3E8DA7F344A5}"/>
                    </a:ext>
                  </a:extLst>
                </p14:cNvPr>
                <p14:cNvContentPartPr/>
                <p14:nvPr/>
              </p14:nvContentPartPr>
              <p14:xfrm>
                <a:off x="7636360" y="2325507"/>
                <a:ext cx="45000" cy="23148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B5046396-BC64-40C2-9EEC-3E8DA7F344A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32040" y="2321187"/>
                  <a:ext cx="53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4722DD87-6743-42E2-A6DA-03BCB48D05FE}"/>
                    </a:ext>
                  </a:extLst>
                </p14:cNvPr>
                <p14:cNvContentPartPr/>
                <p14:nvPr/>
              </p14:nvContentPartPr>
              <p14:xfrm>
                <a:off x="7607920" y="2283027"/>
                <a:ext cx="252720" cy="4968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4722DD87-6743-42E2-A6DA-03BCB48D05F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03600" y="2278707"/>
                  <a:ext cx="261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B8FC4D33-A5B2-4F7F-A858-595475188AC3}"/>
                    </a:ext>
                  </a:extLst>
                </p14:cNvPr>
                <p14:cNvContentPartPr/>
                <p14:nvPr/>
              </p14:nvContentPartPr>
              <p14:xfrm>
                <a:off x="7673440" y="2456547"/>
                <a:ext cx="129600" cy="2556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B8FC4D33-A5B2-4F7F-A858-595475188AC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69120" y="2452227"/>
                  <a:ext cx="138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56737ADB-5368-41E1-B925-2A6F8599B3F6}"/>
                    </a:ext>
                  </a:extLst>
                </p14:cNvPr>
                <p14:cNvContentPartPr/>
                <p14:nvPr/>
              </p14:nvContentPartPr>
              <p14:xfrm>
                <a:off x="7654000" y="2554467"/>
                <a:ext cx="267840" cy="4644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56737ADB-5368-41E1-B925-2A6F8599B3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49680" y="2550147"/>
                  <a:ext cx="276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7F84B7CA-9E97-470E-A151-9CC489A739BF}"/>
                    </a:ext>
                  </a:extLst>
                </p14:cNvPr>
                <p14:cNvContentPartPr/>
                <p14:nvPr/>
              </p14:nvContentPartPr>
              <p14:xfrm>
                <a:off x="7917160" y="2317587"/>
                <a:ext cx="295560" cy="24444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7F84B7CA-9E97-470E-A151-9CC489A739B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12840" y="2313267"/>
                  <a:ext cx="304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46DAC346-96DB-471B-A6AB-BC53E6A136D6}"/>
                    </a:ext>
                  </a:extLst>
                </p14:cNvPr>
                <p14:cNvContentPartPr/>
                <p14:nvPr/>
              </p14:nvContentPartPr>
              <p14:xfrm>
                <a:off x="8506480" y="2477427"/>
                <a:ext cx="226080" cy="1080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46DAC346-96DB-471B-A6AB-BC53E6A136D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02160" y="2473107"/>
                  <a:ext cx="234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639FCC1A-F816-40C5-B38C-5C6BFF8BF962}"/>
                    </a:ext>
                  </a:extLst>
                </p14:cNvPr>
                <p14:cNvContentPartPr/>
                <p14:nvPr/>
              </p14:nvContentPartPr>
              <p14:xfrm>
                <a:off x="9014080" y="2345667"/>
                <a:ext cx="36000" cy="21312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639FCC1A-F816-40C5-B38C-5C6BFF8BF96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09760" y="2341347"/>
                  <a:ext cx="44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5629D55E-B25E-4098-8594-E348631D1B2E}"/>
                    </a:ext>
                  </a:extLst>
                </p14:cNvPr>
                <p14:cNvContentPartPr/>
                <p14:nvPr/>
              </p14:nvContentPartPr>
              <p14:xfrm>
                <a:off x="9005800" y="2304627"/>
                <a:ext cx="133200" cy="11952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5629D55E-B25E-4098-8594-E348631D1B2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01480" y="2300307"/>
                  <a:ext cx="141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A253C901-C1BF-4FBA-B42C-0E8B6FAE1093}"/>
                    </a:ext>
                  </a:extLst>
                </p14:cNvPr>
                <p14:cNvContentPartPr/>
                <p14:nvPr/>
              </p14:nvContentPartPr>
              <p14:xfrm>
                <a:off x="9049720" y="2457267"/>
                <a:ext cx="107280" cy="10044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A253C901-C1BF-4FBA-B42C-0E8B6FAE109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45400" y="2452947"/>
                  <a:ext cx="115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760A2B2C-98A8-4702-A83F-74AFABE85BE2}"/>
                    </a:ext>
                  </a:extLst>
                </p14:cNvPr>
                <p14:cNvContentPartPr/>
                <p14:nvPr/>
              </p14:nvContentPartPr>
              <p14:xfrm>
                <a:off x="9186520" y="2395707"/>
                <a:ext cx="72000" cy="17136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760A2B2C-98A8-4702-A83F-74AFABE85BE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182200" y="2391387"/>
                  <a:ext cx="80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E7B05F17-D818-4092-A54C-5156A7CA168E}"/>
                    </a:ext>
                  </a:extLst>
                </p14:cNvPr>
                <p14:cNvContentPartPr/>
                <p14:nvPr/>
              </p14:nvContentPartPr>
              <p14:xfrm>
                <a:off x="9231520" y="2319747"/>
                <a:ext cx="214200" cy="20808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E7B05F17-D818-4092-A54C-5156A7CA16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27200" y="2315427"/>
                  <a:ext cx="222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7345C1A8-02A9-4A07-AA62-CB0229B6645F}"/>
                    </a:ext>
                  </a:extLst>
                </p14:cNvPr>
                <p14:cNvContentPartPr/>
                <p14:nvPr/>
              </p14:nvContentPartPr>
              <p14:xfrm>
                <a:off x="9487840" y="2438187"/>
                <a:ext cx="47520" cy="11484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7345C1A8-02A9-4A07-AA62-CB0229B6645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83520" y="2433867"/>
                  <a:ext cx="56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7C6A55D8-5DBF-4698-A21A-81BA2058EBDE}"/>
                    </a:ext>
                  </a:extLst>
                </p14:cNvPr>
                <p14:cNvContentPartPr/>
                <p14:nvPr/>
              </p14:nvContentPartPr>
              <p14:xfrm>
                <a:off x="9583240" y="2495787"/>
                <a:ext cx="92880" cy="10224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7C6A55D8-5DBF-4698-A21A-81BA2058EBD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78920" y="2491467"/>
                  <a:ext cx="101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878E4082-7A40-484E-A32B-C9DAAE545F2D}"/>
                    </a:ext>
                  </a:extLst>
                </p14:cNvPr>
                <p14:cNvContentPartPr/>
                <p14:nvPr/>
              </p14:nvContentPartPr>
              <p14:xfrm>
                <a:off x="9690160" y="2400747"/>
                <a:ext cx="38880" cy="16308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878E4082-7A40-484E-A32B-C9DAAE545F2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85840" y="2396427"/>
                  <a:ext cx="47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BAAC8D22-65AD-454E-AAC4-B374FA3058CF}"/>
                    </a:ext>
                  </a:extLst>
                </p14:cNvPr>
                <p14:cNvContentPartPr/>
                <p14:nvPr/>
              </p14:nvContentPartPr>
              <p14:xfrm>
                <a:off x="9800320" y="2484267"/>
                <a:ext cx="139320" cy="6372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BAAC8D22-65AD-454E-AAC4-B374FA3058C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96000" y="2479947"/>
                  <a:ext cx="147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183612FF-8EC2-46F2-8225-F7ABD7D63565}"/>
                    </a:ext>
                  </a:extLst>
                </p14:cNvPr>
                <p14:cNvContentPartPr/>
                <p14:nvPr/>
              </p14:nvContentPartPr>
              <p14:xfrm>
                <a:off x="6655360" y="2904747"/>
                <a:ext cx="123480" cy="21636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183612FF-8EC2-46F2-8225-F7ABD7D6356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51040" y="2900427"/>
                  <a:ext cx="132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C56A5306-FB01-4758-B82D-6BC54713E3B1}"/>
                    </a:ext>
                  </a:extLst>
                </p14:cNvPr>
                <p14:cNvContentPartPr/>
                <p14:nvPr/>
              </p14:nvContentPartPr>
              <p14:xfrm>
                <a:off x="6828520" y="3004827"/>
                <a:ext cx="153360" cy="10620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C56A5306-FB01-4758-B82D-6BC54713E3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24200" y="3000507"/>
                  <a:ext cx="162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B86247B6-697C-4A78-9D52-F5F8EF9F25B4}"/>
                    </a:ext>
                  </a:extLst>
                </p14:cNvPr>
                <p14:cNvContentPartPr/>
                <p14:nvPr/>
              </p14:nvContentPartPr>
              <p14:xfrm>
                <a:off x="6986560" y="3009867"/>
                <a:ext cx="138240" cy="6552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B86247B6-697C-4A78-9D52-F5F8EF9F25B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82240" y="3005547"/>
                  <a:ext cx="146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961D0B8E-57F3-4ABF-8AB7-5845D3E861F0}"/>
                    </a:ext>
                  </a:extLst>
                </p14:cNvPr>
                <p14:cNvContentPartPr/>
                <p14:nvPr/>
              </p14:nvContentPartPr>
              <p14:xfrm>
                <a:off x="7152520" y="2984667"/>
                <a:ext cx="125640" cy="86400"/>
              </p14:xfrm>
            </p:contentPart>
          </mc:Choice>
          <mc:Fallback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961D0B8E-57F3-4ABF-8AB7-5845D3E861F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48200" y="2980347"/>
                  <a:ext cx="134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9CB68942-6A02-4C9B-B969-6EBD2F428783}"/>
                    </a:ext>
                  </a:extLst>
                </p14:cNvPr>
                <p14:cNvContentPartPr/>
                <p14:nvPr/>
              </p14:nvContentPartPr>
              <p14:xfrm>
                <a:off x="7357720" y="3014547"/>
                <a:ext cx="23760" cy="7920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9CB68942-6A02-4C9B-B969-6EBD2F42878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53400" y="3010227"/>
                  <a:ext cx="32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BBE97B3D-764E-4001-9F0E-D435A98E7488}"/>
                    </a:ext>
                  </a:extLst>
                </p14:cNvPr>
                <p14:cNvContentPartPr/>
                <p14:nvPr/>
              </p14:nvContentPartPr>
              <p14:xfrm>
                <a:off x="7328920" y="2923107"/>
                <a:ext cx="266760" cy="18324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BBE97B3D-764E-4001-9F0E-D435A98E748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24600" y="2918787"/>
                  <a:ext cx="275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7331E50F-525F-4111-9F26-B8A9BA89B5C4}"/>
                    </a:ext>
                  </a:extLst>
                </p14:cNvPr>
                <p14:cNvContentPartPr/>
                <p14:nvPr/>
              </p14:nvContentPartPr>
              <p14:xfrm>
                <a:off x="7647880" y="3031107"/>
                <a:ext cx="119880" cy="25164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7331E50F-525F-4111-9F26-B8A9BA89B5C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43560" y="3026787"/>
                  <a:ext cx="128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A538ECAC-3190-4269-9E7D-214F35F288A6}"/>
                    </a:ext>
                  </a:extLst>
                </p14:cNvPr>
                <p14:cNvContentPartPr/>
                <p14:nvPr/>
              </p14:nvContentPartPr>
              <p14:xfrm>
                <a:off x="8017960" y="2954787"/>
                <a:ext cx="114480" cy="13464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A538ECAC-3190-4269-9E7D-214F35F288A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13640" y="2950467"/>
                  <a:ext cx="123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D288DBC2-4226-4C88-BC4B-975BD91A9E3B}"/>
                    </a:ext>
                  </a:extLst>
                </p14:cNvPr>
                <p14:cNvContentPartPr/>
                <p14:nvPr/>
              </p14:nvContentPartPr>
              <p14:xfrm>
                <a:off x="8169880" y="2965947"/>
                <a:ext cx="106560" cy="10476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D288DBC2-4226-4C88-BC4B-975BD91A9E3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65560" y="2961627"/>
                  <a:ext cx="115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F1CD5B23-E058-4238-AA23-49EDD1401ED8}"/>
                    </a:ext>
                  </a:extLst>
                </p14:cNvPr>
                <p14:cNvContentPartPr/>
                <p14:nvPr/>
              </p14:nvContentPartPr>
              <p14:xfrm>
                <a:off x="8327560" y="2954067"/>
                <a:ext cx="203760" cy="7920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F1CD5B23-E058-4238-AA23-49EDD1401ED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23240" y="2949747"/>
                  <a:ext cx="212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9F5A07E9-08F0-4726-8A23-40AF66ADBA88}"/>
                    </a:ext>
                  </a:extLst>
                </p14:cNvPr>
                <p14:cNvContentPartPr/>
                <p14:nvPr/>
              </p14:nvContentPartPr>
              <p14:xfrm>
                <a:off x="8534560" y="2846067"/>
                <a:ext cx="135000" cy="19476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9F5A07E9-08F0-4726-8A23-40AF66ADBA8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30240" y="2841747"/>
                  <a:ext cx="143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C1657600-52DA-4AEF-9233-163338F32054}"/>
                    </a:ext>
                  </a:extLst>
                </p14:cNvPr>
                <p14:cNvContentPartPr/>
                <p14:nvPr/>
              </p14:nvContentPartPr>
              <p14:xfrm>
                <a:off x="8774680" y="3039747"/>
                <a:ext cx="7920" cy="152280"/>
              </p14:xfrm>
            </p:contentPart>
          </mc:Choice>
          <mc:Fallback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C1657600-52DA-4AEF-9233-163338F3205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70360" y="3035427"/>
                  <a:ext cx="16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42804CC9-9DFE-4F59-A1E2-9E4214981032}"/>
                    </a:ext>
                  </a:extLst>
                </p14:cNvPr>
                <p14:cNvContentPartPr/>
                <p14:nvPr/>
              </p14:nvContentPartPr>
              <p14:xfrm>
                <a:off x="9015520" y="2952987"/>
                <a:ext cx="135360" cy="29124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42804CC9-9DFE-4F59-A1E2-9E421498103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11200" y="2948667"/>
                  <a:ext cx="1440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627B6AAF-C13C-4190-BD8F-45D8A9302055}"/>
                    </a:ext>
                  </a:extLst>
                </p14:cNvPr>
                <p14:cNvContentPartPr/>
                <p14:nvPr/>
              </p14:nvContentPartPr>
              <p14:xfrm>
                <a:off x="9135040" y="2971347"/>
                <a:ext cx="248400" cy="12600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627B6AAF-C13C-4190-BD8F-45D8A930205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30720" y="2967027"/>
                  <a:ext cx="257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3BCA02F0-1DF9-4379-B0A8-0FE55285F7DF}"/>
                    </a:ext>
                  </a:extLst>
                </p14:cNvPr>
                <p14:cNvContentPartPr/>
                <p14:nvPr/>
              </p14:nvContentPartPr>
              <p14:xfrm>
                <a:off x="9418720" y="2915907"/>
                <a:ext cx="89280" cy="19116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3BCA02F0-1DF9-4379-B0A8-0FE55285F7D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14400" y="2911587"/>
                  <a:ext cx="97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466B7367-D95D-4FB5-9358-D28C4003C759}"/>
                    </a:ext>
                  </a:extLst>
                </p14:cNvPr>
                <p14:cNvContentPartPr/>
                <p14:nvPr/>
              </p14:nvContentPartPr>
              <p14:xfrm>
                <a:off x="9510520" y="3078987"/>
                <a:ext cx="22680" cy="7452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466B7367-D95D-4FB5-9358-D28C4003C75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06200" y="3074667"/>
                  <a:ext cx="31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64696DC3-BAA1-402D-8E99-AA88B601E053}"/>
                    </a:ext>
                  </a:extLst>
                </p14:cNvPr>
                <p14:cNvContentPartPr/>
                <p14:nvPr/>
              </p14:nvContentPartPr>
              <p14:xfrm>
                <a:off x="9668920" y="3060987"/>
                <a:ext cx="362880" cy="4752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64696DC3-BAA1-402D-8E99-AA88B601E05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64600" y="3056667"/>
                  <a:ext cx="371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0875B087-1E91-4B29-AA7E-1B3D69705911}"/>
                    </a:ext>
                  </a:extLst>
                </p14:cNvPr>
                <p14:cNvContentPartPr/>
                <p14:nvPr/>
              </p14:nvContentPartPr>
              <p14:xfrm>
                <a:off x="6025360" y="3381387"/>
                <a:ext cx="98640" cy="25452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0875B087-1E91-4B29-AA7E-1B3D6970591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21040" y="3377067"/>
                  <a:ext cx="1072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51C4745C-5261-471A-954D-3B1257D42080}"/>
                    </a:ext>
                  </a:extLst>
                </p14:cNvPr>
                <p14:cNvContentPartPr/>
                <p14:nvPr/>
              </p14:nvContentPartPr>
              <p14:xfrm>
                <a:off x="6135520" y="3372747"/>
                <a:ext cx="104760" cy="25920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51C4745C-5261-471A-954D-3B1257D4208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31200" y="3368427"/>
                  <a:ext cx="113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BC6FBEFD-3E29-4701-9BC4-8AAEDF656FF0}"/>
                    </a:ext>
                  </a:extLst>
                </p14:cNvPr>
                <p14:cNvContentPartPr/>
                <p14:nvPr/>
              </p14:nvContentPartPr>
              <p14:xfrm>
                <a:off x="6024280" y="3512067"/>
                <a:ext cx="194040" cy="6300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BC6FBEFD-3E29-4701-9BC4-8AAEDF656FF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19960" y="3507747"/>
                  <a:ext cx="202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0FF82D0A-EC01-4CEA-BCFA-BBF3F0EEC829}"/>
                    </a:ext>
                  </a:extLst>
                </p14:cNvPr>
                <p14:cNvContentPartPr/>
                <p14:nvPr/>
              </p14:nvContentPartPr>
              <p14:xfrm>
                <a:off x="6250000" y="3498747"/>
                <a:ext cx="145800" cy="9108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0FF82D0A-EC01-4CEA-BCFA-BBF3F0EEC82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45680" y="3494427"/>
                  <a:ext cx="154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3385B627-9BDD-49EE-AA08-AC09704BC8D3}"/>
                    </a:ext>
                  </a:extLst>
                </p14:cNvPr>
                <p14:cNvContentPartPr/>
                <p14:nvPr/>
              </p14:nvContentPartPr>
              <p14:xfrm>
                <a:off x="6399400" y="3509187"/>
                <a:ext cx="150120" cy="26784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3385B627-9BDD-49EE-AA08-AC09704BC8D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95080" y="3504867"/>
                  <a:ext cx="1587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17F0B7A4-3584-4CAF-9A3A-36DA59E07E2F}"/>
                    </a:ext>
                  </a:extLst>
                </p14:cNvPr>
                <p14:cNvContentPartPr/>
                <p14:nvPr/>
              </p14:nvContentPartPr>
              <p14:xfrm>
                <a:off x="6546280" y="3507747"/>
                <a:ext cx="114480" cy="15120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17F0B7A4-3584-4CAF-9A3A-36DA59E07E2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41960" y="3503427"/>
                  <a:ext cx="123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FB05B738-C1D4-4265-A66F-F250AE70AC4D}"/>
                    </a:ext>
                  </a:extLst>
                </p14:cNvPr>
                <p14:cNvContentPartPr/>
                <p14:nvPr/>
              </p14:nvContentPartPr>
              <p14:xfrm>
                <a:off x="6674440" y="3563187"/>
                <a:ext cx="155520" cy="7272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FB05B738-C1D4-4265-A66F-F250AE70AC4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70120" y="3558867"/>
                  <a:ext cx="164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B4CE07E1-9976-4F12-804B-C4C2418E9240}"/>
                    </a:ext>
                  </a:extLst>
                </p14:cNvPr>
                <p14:cNvContentPartPr/>
                <p14:nvPr/>
              </p14:nvContentPartPr>
              <p14:xfrm>
                <a:off x="6887200" y="3437187"/>
                <a:ext cx="71640" cy="20232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B4CE07E1-9976-4F12-804B-C4C2418E924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882880" y="3432867"/>
                  <a:ext cx="802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45F85704-B14F-4AD5-8F81-1B36FACDCE3E}"/>
                    </a:ext>
                  </a:extLst>
                </p14:cNvPr>
                <p14:cNvContentPartPr/>
                <p14:nvPr/>
              </p14:nvContentPartPr>
              <p14:xfrm>
                <a:off x="6799720" y="3514947"/>
                <a:ext cx="275040" cy="7272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45F85704-B14F-4AD5-8F81-1B36FACDCE3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95400" y="3510627"/>
                  <a:ext cx="283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3" name="Pismo odręczne 132">
                  <a:extLst>
                    <a:ext uri="{FF2B5EF4-FFF2-40B4-BE49-F238E27FC236}">
                      <a16:creationId xmlns:a16="http://schemas.microsoft.com/office/drawing/2014/main" id="{F2FDFF86-5EAC-4EF0-9131-9BC961E87634}"/>
                    </a:ext>
                  </a:extLst>
                </p14:cNvPr>
                <p14:cNvContentPartPr/>
                <p14:nvPr/>
              </p14:nvContentPartPr>
              <p14:xfrm>
                <a:off x="7013560" y="3419907"/>
                <a:ext cx="39960" cy="9000"/>
              </p14:xfrm>
            </p:contentPart>
          </mc:Choice>
          <mc:Fallback>
            <p:pic>
              <p:nvPicPr>
                <p:cNvPr id="133" name="Pismo odręczne 132">
                  <a:extLst>
                    <a:ext uri="{FF2B5EF4-FFF2-40B4-BE49-F238E27FC236}">
                      <a16:creationId xmlns:a16="http://schemas.microsoft.com/office/drawing/2014/main" id="{F2FDFF86-5EAC-4EF0-9131-9BC961E8763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09240" y="3415587"/>
                  <a:ext cx="48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4" name="Pismo odręczne 133">
                  <a:extLst>
                    <a:ext uri="{FF2B5EF4-FFF2-40B4-BE49-F238E27FC236}">
                      <a16:creationId xmlns:a16="http://schemas.microsoft.com/office/drawing/2014/main" id="{DAC9F97C-F2EB-4F6D-9CD5-DD0A4EA00AC0}"/>
                    </a:ext>
                  </a:extLst>
                </p14:cNvPr>
                <p14:cNvContentPartPr/>
                <p14:nvPr/>
              </p14:nvContentPartPr>
              <p14:xfrm>
                <a:off x="7118320" y="3464187"/>
                <a:ext cx="115920" cy="110880"/>
              </p14:xfrm>
            </p:contentPart>
          </mc:Choice>
          <mc:Fallback>
            <p:pic>
              <p:nvPicPr>
                <p:cNvPr id="134" name="Pismo odręczne 133">
                  <a:extLst>
                    <a:ext uri="{FF2B5EF4-FFF2-40B4-BE49-F238E27FC236}">
                      <a16:creationId xmlns:a16="http://schemas.microsoft.com/office/drawing/2014/main" id="{DAC9F97C-F2EB-4F6D-9CD5-DD0A4EA00AC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14000" y="3459867"/>
                  <a:ext cx="124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F265A9CC-35CC-4AE5-9346-DD78507762FC}"/>
                    </a:ext>
                  </a:extLst>
                </p14:cNvPr>
                <p14:cNvContentPartPr/>
                <p14:nvPr/>
              </p14:nvContentPartPr>
              <p14:xfrm>
                <a:off x="7299400" y="3498747"/>
                <a:ext cx="143280" cy="10332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F265A9CC-35CC-4AE5-9346-DD78507762F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95080" y="3494427"/>
                  <a:ext cx="151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7" name="Pismo odręczne 136">
                  <a:extLst>
                    <a:ext uri="{FF2B5EF4-FFF2-40B4-BE49-F238E27FC236}">
                      <a16:creationId xmlns:a16="http://schemas.microsoft.com/office/drawing/2014/main" id="{39155838-C275-4B58-A35D-F3F7F3AAE198}"/>
                    </a:ext>
                  </a:extLst>
                </p14:cNvPr>
                <p14:cNvContentPartPr/>
                <p14:nvPr/>
              </p14:nvContentPartPr>
              <p14:xfrm>
                <a:off x="7859200" y="3479307"/>
                <a:ext cx="134280" cy="227520"/>
              </p14:xfrm>
            </p:contentPart>
          </mc:Choice>
          <mc:Fallback>
            <p:pic>
              <p:nvPicPr>
                <p:cNvPr id="137" name="Pismo odręczne 136">
                  <a:extLst>
                    <a:ext uri="{FF2B5EF4-FFF2-40B4-BE49-F238E27FC236}">
                      <a16:creationId xmlns:a16="http://schemas.microsoft.com/office/drawing/2014/main" id="{39155838-C275-4B58-A35D-F3F7F3AAE19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54880" y="3474987"/>
                  <a:ext cx="142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8" name="Pismo odręczne 137">
                  <a:extLst>
                    <a:ext uri="{FF2B5EF4-FFF2-40B4-BE49-F238E27FC236}">
                      <a16:creationId xmlns:a16="http://schemas.microsoft.com/office/drawing/2014/main" id="{C5B9D003-122D-422D-A472-CEBA0AE0837A}"/>
                    </a:ext>
                  </a:extLst>
                </p14:cNvPr>
                <p14:cNvContentPartPr/>
                <p14:nvPr/>
              </p14:nvContentPartPr>
              <p14:xfrm>
                <a:off x="8052520" y="3518907"/>
                <a:ext cx="112320" cy="113400"/>
              </p14:xfrm>
            </p:contentPart>
          </mc:Choice>
          <mc:Fallback>
            <p:pic>
              <p:nvPicPr>
                <p:cNvPr id="138" name="Pismo odręczne 137">
                  <a:extLst>
                    <a:ext uri="{FF2B5EF4-FFF2-40B4-BE49-F238E27FC236}">
                      <a16:creationId xmlns:a16="http://schemas.microsoft.com/office/drawing/2014/main" id="{C5B9D003-122D-422D-A472-CEBA0AE0837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48200" y="3514587"/>
                  <a:ext cx="120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0" name="Pismo odręczne 139">
                  <a:extLst>
                    <a:ext uri="{FF2B5EF4-FFF2-40B4-BE49-F238E27FC236}">
                      <a16:creationId xmlns:a16="http://schemas.microsoft.com/office/drawing/2014/main" id="{96936179-BCC9-4A73-B156-1508B22EFBF7}"/>
                    </a:ext>
                  </a:extLst>
                </p14:cNvPr>
                <p14:cNvContentPartPr/>
                <p14:nvPr/>
              </p14:nvContentPartPr>
              <p14:xfrm>
                <a:off x="8160880" y="3510267"/>
                <a:ext cx="363240" cy="113040"/>
              </p14:xfrm>
            </p:contentPart>
          </mc:Choice>
          <mc:Fallback>
            <p:pic>
              <p:nvPicPr>
                <p:cNvPr id="140" name="Pismo odręczne 139">
                  <a:extLst>
                    <a:ext uri="{FF2B5EF4-FFF2-40B4-BE49-F238E27FC236}">
                      <a16:creationId xmlns:a16="http://schemas.microsoft.com/office/drawing/2014/main" id="{96936179-BCC9-4A73-B156-1508B22EFBF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56560" y="3505947"/>
                  <a:ext cx="371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1" name="Pismo odręczne 140">
                  <a:extLst>
                    <a:ext uri="{FF2B5EF4-FFF2-40B4-BE49-F238E27FC236}">
                      <a16:creationId xmlns:a16="http://schemas.microsoft.com/office/drawing/2014/main" id="{079B0DBD-EC3E-4844-9160-39366E87D30E}"/>
                    </a:ext>
                  </a:extLst>
                </p14:cNvPr>
                <p14:cNvContentPartPr/>
                <p14:nvPr/>
              </p14:nvContentPartPr>
              <p14:xfrm>
                <a:off x="8569480" y="3558507"/>
                <a:ext cx="135000" cy="50400"/>
              </p14:xfrm>
            </p:contentPart>
          </mc:Choice>
          <mc:Fallback>
            <p:pic>
              <p:nvPicPr>
                <p:cNvPr id="141" name="Pismo odręczne 140">
                  <a:extLst>
                    <a:ext uri="{FF2B5EF4-FFF2-40B4-BE49-F238E27FC236}">
                      <a16:creationId xmlns:a16="http://schemas.microsoft.com/office/drawing/2014/main" id="{079B0DBD-EC3E-4844-9160-39366E87D30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65160" y="3554187"/>
                  <a:ext cx="143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2" name="Pismo odręczne 141">
                  <a:extLst>
                    <a:ext uri="{FF2B5EF4-FFF2-40B4-BE49-F238E27FC236}">
                      <a16:creationId xmlns:a16="http://schemas.microsoft.com/office/drawing/2014/main" id="{0C80E09F-35E5-414F-9305-12B1C51871CF}"/>
                    </a:ext>
                  </a:extLst>
                </p14:cNvPr>
                <p14:cNvContentPartPr/>
                <p14:nvPr/>
              </p14:nvContentPartPr>
              <p14:xfrm>
                <a:off x="8846320" y="3529347"/>
                <a:ext cx="86040" cy="130320"/>
              </p14:xfrm>
            </p:contentPart>
          </mc:Choice>
          <mc:Fallback>
            <p:pic>
              <p:nvPicPr>
                <p:cNvPr id="142" name="Pismo odręczne 141">
                  <a:extLst>
                    <a:ext uri="{FF2B5EF4-FFF2-40B4-BE49-F238E27FC236}">
                      <a16:creationId xmlns:a16="http://schemas.microsoft.com/office/drawing/2014/main" id="{0C80E09F-35E5-414F-9305-12B1C51871C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842000" y="3525027"/>
                  <a:ext cx="94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3" name="Pismo odręczne 142">
                  <a:extLst>
                    <a:ext uri="{FF2B5EF4-FFF2-40B4-BE49-F238E27FC236}">
                      <a16:creationId xmlns:a16="http://schemas.microsoft.com/office/drawing/2014/main" id="{79205E68-B68A-4D64-AF5C-C8E29F2C4151}"/>
                    </a:ext>
                  </a:extLst>
                </p14:cNvPr>
                <p14:cNvContentPartPr/>
                <p14:nvPr/>
              </p14:nvContentPartPr>
              <p14:xfrm>
                <a:off x="8967640" y="3561387"/>
                <a:ext cx="81360" cy="79920"/>
              </p14:xfrm>
            </p:contentPart>
          </mc:Choice>
          <mc:Fallback>
            <p:pic>
              <p:nvPicPr>
                <p:cNvPr id="143" name="Pismo odręczne 142">
                  <a:extLst>
                    <a:ext uri="{FF2B5EF4-FFF2-40B4-BE49-F238E27FC236}">
                      <a16:creationId xmlns:a16="http://schemas.microsoft.com/office/drawing/2014/main" id="{79205E68-B68A-4D64-AF5C-C8E29F2C415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63320" y="3557067"/>
                  <a:ext cx="90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4" name="Pismo odręczne 143">
                  <a:extLst>
                    <a:ext uri="{FF2B5EF4-FFF2-40B4-BE49-F238E27FC236}">
                      <a16:creationId xmlns:a16="http://schemas.microsoft.com/office/drawing/2014/main" id="{E43A072D-CB66-4D75-9864-C83CFFF76791}"/>
                    </a:ext>
                  </a:extLst>
                </p14:cNvPr>
                <p14:cNvContentPartPr/>
                <p14:nvPr/>
              </p14:nvContentPartPr>
              <p14:xfrm>
                <a:off x="9093280" y="3567147"/>
                <a:ext cx="160920" cy="63000"/>
              </p14:xfrm>
            </p:contentPart>
          </mc:Choice>
          <mc:Fallback>
            <p:pic>
              <p:nvPicPr>
                <p:cNvPr id="144" name="Pismo odręczne 143">
                  <a:extLst>
                    <a:ext uri="{FF2B5EF4-FFF2-40B4-BE49-F238E27FC236}">
                      <a16:creationId xmlns:a16="http://schemas.microsoft.com/office/drawing/2014/main" id="{E43A072D-CB66-4D75-9864-C83CFFF7679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88960" y="3562827"/>
                  <a:ext cx="169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5" name="Pismo odręczne 144">
                  <a:extLst>
                    <a:ext uri="{FF2B5EF4-FFF2-40B4-BE49-F238E27FC236}">
                      <a16:creationId xmlns:a16="http://schemas.microsoft.com/office/drawing/2014/main" id="{B3C664BF-402A-410D-8DF3-59C5E5066D88}"/>
                    </a:ext>
                  </a:extLst>
                </p14:cNvPr>
                <p14:cNvContentPartPr/>
                <p14:nvPr/>
              </p14:nvContentPartPr>
              <p14:xfrm>
                <a:off x="9293800" y="3528627"/>
                <a:ext cx="99720" cy="137160"/>
              </p14:xfrm>
            </p:contentPart>
          </mc:Choice>
          <mc:Fallback>
            <p:pic>
              <p:nvPicPr>
                <p:cNvPr id="145" name="Pismo odręczne 144">
                  <a:extLst>
                    <a:ext uri="{FF2B5EF4-FFF2-40B4-BE49-F238E27FC236}">
                      <a16:creationId xmlns:a16="http://schemas.microsoft.com/office/drawing/2014/main" id="{B3C664BF-402A-410D-8DF3-59C5E5066D8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289480" y="3524307"/>
                  <a:ext cx="108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6" name="Pismo odręczne 145">
                  <a:extLst>
                    <a:ext uri="{FF2B5EF4-FFF2-40B4-BE49-F238E27FC236}">
                      <a16:creationId xmlns:a16="http://schemas.microsoft.com/office/drawing/2014/main" id="{47BD6A46-FD37-4C9A-A6A1-48F04549D27A}"/>
                    </a:ext>
                  </a:extLst>
                </p14:cNvPr>
                <p14:cNvContentPartPr/>
                <p14:nvPr/>
              </p14:nvContentPartPr>
              <p14:xfrm>
                <a:off x="9438880" y="3567867"/>
                <a:ext cx="157680" cy="87840"/>
              </p14:xfrm>
            </p:contentPart>
          </mc:Choice>
          <mc:Fallback>
            <p:pic>
              <p:nvPicPr>
                <p:cNvPr id="146" name="Pismo odręczne 145">
                  <a:extLst>
                    <a:ext uri="{FF2B5EF4-FFF2-40B4-BE49-F238E27FC236}">
                      <a16:creationId xmlns:a16="http://schemas.microsoft.com/office/drawing/2014/main" id="{47BD6A46-FD37-4C9A-A6A1-48F04549D27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434560" y="3563547"/>
                  <a:ext cx="166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7" name="Pismo odręczne 146">
                  <a:extLst>
                    <a:ext uri="{FF2B5EF4-FFF2-40B4-BE49-F238E27FC236}">
                      <a16:creationId xmlns:a16="http://schemas.microsoft.com/office/drawing/2014/main" id="{CF4E1292-F8F1-4D33-A8B9-47A472B49EC1}"/>
                    </a:ext>
                  </a:extLst>
                </p14:cNvPr>
                <p14:cNvContentPartPr/>
                <p14:nvPr/>
              </p14:nvContentPartPr>
              <p14:xfrm>
                <a:off x="9662440" y="3623667"/>
                <a:ext cx="151200" cy="15840"/>
              </p14:xfrm>
            </p:contentPart>
          </mc:Choice>
          <mc:Fallback>
            <p:pic>
              <p:nvPicPr>
                <p:cNvPr id="147" name="Pismo odręczne 146">
                  <a:extLst>
                    <a:ext uri="{FF2B5EF4-FFF2-40B4-BE49-F238E27FC236}">
                      <a16:creationId xmlns:a16="http://schemas.microsoft.com/office/drawing/2014/main" id="{CF4E1292-F8F1-4D33-A8B9-47A472B49EC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58120" y="3619347"/>
                  <a:ext cx="159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8" name="Pismo odręczne 147">
                  <a:extLst>
                    <a:ext uri="{FF2B5EF4-FFF2-40B4-BE49-F238E27FC236}">
                      <a16:creationId xmlns:a16="http://schemas.microsoft.com/office/drawing/2014/main" id="{32EB9118-4FAD-430D-98AE-4050784CF9AA}"/>
                    </a:ext>
                  </a:extLst>
                </p14:cNvPr>
                <p14:cNvContentPartPr/>
                <p14:nvPr/>
              </p14:nvContentPartPr>
              <p14:xfrm>
                <a:off x="9823720" y="3587307"/>
                <a:ext cx="193320" cy="214200"/>
              </p14:xfrm>
            </p:contentPart>
          </mc:Choice>
          <mc:Fallback>
            <p:pic>
              <p:nvPicPr>
                <p:cNvPr id="148" name="Pismo odręczne 147">
                  <a:extLst>
                    <a:ext uri="{FF2B5EF4-FFF2-40B4-BE49-F238E27FC236}">
                      <a16:creationId xmlns:a16="http://schemas.microsoft.com/office/drawing/2014/main" id="{32EB9118-4FAD-430D-98AE-4050784CF9A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19400" y="3582987"/>
                  <a:ext cx="201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9" name="Pismo odręczne 148">
                  <a:extLst>
                    <a:ext uri="{FF2B5EF4-FFF2-40B4-BE49-F238E27FC236}">
                      <a16:creationId xmlns:a16="http://schemas.microsoft.com/office/drawing/2014/main" id="{0024D636-CAF4-4150-A055-622326F17B5A}"/>
                    </a:ext>
                  </a:extLst>
                </p14:cNvPr>
                <p14:cNvContentPartPr/>
                <p14:nvPr/>
              </p14:nvContentPartPr>
              <p14:xfrm>
                <a:off x="10059880" y="3442947"/>
                <a:ext cx="28440" cy="278640"/>
              </p14:xfrm>
            </p:contentPart>
          </mc:Choice>
          <mc:Fallback>
            <p:pic>
              <p:nvPicPr>
                <p:cNvPr id="149" name="Pismo odręczne 148">
                  <a:extLst>
                    <a:ext uri="{FF2B5EF4-FFF2-40B4-BE49-F238E27FC236}">
                      <a16:creationId xmlns:a16="http://schemas.microsoft.com/office/drawing/2014/main" id="{0024D636-CAF4-4150-A055-622326F17B5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55560" y="3438627"/>
                  <a:ext cx="37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0" name="Pismo odręczne 149">
                  <a:extLst>
                    <a:ext uri="{FF2B5EF4-FFF2-40B4-BE49-F238E27FC236}">
                      <a16:creationId xmlns:a16="http://schemas.microsoft.com/office/drawing/2014/main" id="{B7292908-1A3A-4469-BF11-9C8E81D619C7}"/>
                    </a:ext>
                  </a:extLst>
                </p14:cNvPr>
                <p14:cNvContentPartPr/>
                <p14:nvPr/>
              </p14:nvContentPartPr>
              <p14:xfrm>
                <a:off x="9959800" y="3559227"/>
                <a:ext cx="190800" cy="137160"/>
              </p14:xfrm>
            </p:contentPart>
          </mc:Choice>
          <mc:Fallback>
            <p:pic>
              <p:nvPicPr>
                <p:cNvPr id="150" name="Pismo odręczne 149">
                  <a:extLst>
                    <a:ext uri="{FF2B5EF4-FFF2-40B4-BE49-F238E27FC236}">
                      <a16:creationId xmlns:a16="http://schemas.microsoft.com/office/drawing/2014/main" id="{B7292908-1A3A-4469-BF11-9C8E81D619C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55480" y="3554907"/>
                  <a:ext cx="199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6" name="Pismo odręczne 165">
                  <a:extLst>
                    <a:ext uri="{FF2B5EF4-FFF2-40B4-BE49-F238E27FC236}">
                      <a16:creationId xmlns:a16="http://schemas.microsoft.com/office/drawing/2014/main" id="{05C78F9C-BE51-444F-89A0-3665A1129B4E}"/>
                    </a:ext>
                  </a:extLst>
                </p14:cNvPr>
                <p14:cNvContentPartPr/>
                <p14:nvPr/>
              </p14:nvContentPartPr>
              <p14:xfrm>
                <a:off x="5453680" y="1535307"/>
                <a:ext cx="1666080" cy="2608560"/>
              </p14:xfrm>
            </p:contentPart>
          </mc:Choice>
          <mc:Fallback>
            <p:pic>
              <p:nvPicPr>
                <p:cNvPr id="166" name="Pismo odręczne 165">
                  <a:extLst>
                    <a:ext uri="{FF2B5EF4-FFF2-40B4-BE49-F238E27FC236}">
                      <a16:creationId xmlns:a16="http://schemas.microsoft.com/office/drawing/2014/main" id="{05C78F9C-BE51-444F-89A0-3665A1129B4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49360" y="1530987"/>
                  <a:ext cx="1674720" cy="261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68" name="Pismo odręczne 167">
                <a:extLst>
                  <a:ext uri="{FF2B5EF4-FFF2-40B4-BE49-F238E27FC236}">
                    <a16:creationId xmlns:a16="http://schemas.microsoft.com/office/drawing/2014/main" id="{C8FB5713-2338-4E85-BD23-4127E2748010}"/>
                  </a:ext>
                </a:extLst>
              </p14:cNvPr>
              <p14:cNvContentPartPr/>
              <p14:nvPr/>
            </p14:nvContentPartPr>
            <p14:xfrm>
              <a:off x="7078000" y="4031187"/>
              <a:ext cx="4166280" cy="190800"/>
            </p14:xfrm>
          </p:contentPart>
        </mc:Choice>
        <mc:Fallback>
          <p:pic>
            <p:nvPicPr>
              <p:cNvPr id="168" name="Pismo odręczne 167">
                <a:extLst>
                  <a:ext uri="{FF2B5EF4-FFF2-40B4-BE49-F238E27FC236}">
                    <a16:creationId xmlns:a16="http://schemas.microsoft.com/office/drawing/2014/main" id="{C8FB5713-2338-4E85-BD23-4127E274801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073680" y="4026867"/>
                <a:ext cx="4174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69" name="Pismo odręczne 168">
                <a:extLst>
                  <a:ext uri="{FF2B5EF4-FFF2-40B4-BE49-F238E27FC236}">
                    <a16:creationId xmlns:a16="http://schemas.microsoft.com/office/drawing/2014/main" id="{AF2647C7-9BF9-4D0F-BE6E-62DB28B2E4F7}"/>
                  </a:ext>
                </a:extLst>
              </p14:cNvPr>
              <p14:cNvContentPartPr/>
              <p14:nvPr/>
            </p14:nvContentPartPr>
            <p14:xfrm>
              <a:off x="2333560" y="3635187"/>
              <a:ext cx="1011240" cy="941400"/>
            </p14:xfrm>
          </p:contentPart>
        </mc:Choice>
        <mc:Fallback>
          <p:pic>
            <p:nvPicPr>
              <p:cNvPr id="169" name="Pismo odręczne 168">
                <a:extLst>
                  <a:ext uri="{FF2B5EF4-FFF2-40B4-BE49-F238E27FC236}">
                    <a16:creationId xmlns:a16="http://schemas.microsoft.com/office/drawing/2014/main" id="{AF2647C7-9BF9-4D0F-BE6E-62DB28B2E4F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329240" y="3630867"/>
                <a:ext cx="1019880" cy="9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70" name="Pismo odręczne 169">
                <a:extLst>
                  <a:ext uri="{FF2B5EF4-FFF2-40B4-BE49-F238E27FC236}">
                    <a16:creationId xmlns:a16="http://schemas.microsoft.com/office/drawing/2014/main" id="{6738BA2F-29D0-4F04-B734-8F2F838A5E5B}"/>
                  </a:ext>
                </a:extLst>
              </p14:cNvPr>
              <p14:cNvContentPartPr/>
              <p14:nvPr/>
            </p14:nvContentPartPr>
            <p14:xfrm>
              <a:off x="2855920" y="4880787"/>
              <a:ext cx="313560" cy="215280"/>
            </p14:xfrm>
          </p:contentPart>
        </mc:Choice>
        <mc:Fallback>
          <p:pic>
            <p:nvPicPr>
              <p:cNvPr id="170" name="Pismo odręczne 169">
                <a:extLst>
                  <a:ext uri="{FF2B5EF4-FFF2-40B4-BE49-F238E27FC236}">
                    <a16:creationId xmlns:a16="http://schemas.microsoft.com/office/drawing/2014/main" id="{6738BA2F-29D0-4F04-B734-8F2F838A5E5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851600" y="4876467"/>
                <a:ext cx="322200" cy="22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815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a 42">
            <a:extLst>
              <a:ext uri="{FF2B5EF4-FFF2-40B4-BE49-F238E27FC236}">
                <a16:creationId xmlns:a16="http://schemas.microsoft.com/office/drawing/2014/main" id="{7391E0B9-33ED-4C58-8B9E-8D565CE70821}"/>
              </a:ext>
            </a:extLst>
          </p:cNvPr>
          <p:cNvGrpSpPr/>
          <p:nvPr/>
        </p:nvGrpSpPr>
        <p:grpSpPr>
          <a:xfrm>
            <a:off x="1074094" y="410202"/>
            <a:ext cx="2780280" cy="929160"/>
            <a:chOff x="1074094" y="410202"/>
            <a:chExt cx="2780280" cy="92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50DE9021-6374-4BDF-8F9E-7960BBB11A08}"/>
                    </a:ext>
                  </a:extLst>
                </p14:cNvPr>
                <p14:cNvContentPartPr/>
                <p14:nvPr/>
              </p14:nvContentPartPr>
              <p14:xfrm>
                <a:off x="1350214" y="660042"/>
                <a:ext cx="88920" cy="29952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50DE9021-6374-4BDF-8F9E-7960BBB11A0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5894" y="655722"/>
                  <a:ext cx="97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F7DF4D5E-C98C-43A5-88E3-F151BF738B4E}"/>
                    </a:ext>
                  </a:extLst>
                </p14:cNvPr>
                <p14:cNvContentPartPr/>
                <p14:nvPr/>
              </p14:nvContentPartPr>
              <p14:xfrm>
                <a:off x="1074094" y="644562"/>
                <a:ext cx="454680" cy="6120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F7DF4D5E-C98C-43A5-88E3-F151BF738B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9774" y="640242"/>
                  <a:ext cx="463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DEEECF6C-9193-44D9-BF9E-DA3B474F3D0D}"/>
                    </a:ext>
                  </a:extLst>
                </p14:cNvPr>
                <p14:cNvContentPartPr/>
                <p14:nvPr/>
              </p14:nvContentPartPr>
              <p14:xfrm>
                <a:off x="1543534" y="809802"/>
                <a:ext cx="238320" cy="15336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DEEECF6C-9193-44D9-BF9E-DA3B474F3D0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39214" y="805482"/>
                  <a:ext cx="246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882F8632-E7CD-4B3A-9438-B2711A4B67C8}"/>
                    </a:ext>
                  </a:extLst>
                </p14:cNvPr>
                <p14:cNvContentPartPr/>
                <p14:nvPr/>
              </p14:nvContentPartPr>
              <p14:xfrm>
                <a:off x="1880134" y="715122"/>
                <a:ext cx="308520" cy="46044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882F8632-E7CD-4B3A-9438-B2711A4B67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75814" y="710802"/>
                  <a:ext cx="3171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D402B2DC-75AF-4D79-8CDF-A0C858D99D2B}"/>
                    </a:ext>
                  </a:extLst>
                </p14:cNvPr>
                <p14:cNvContentPartPr/>
                <p14:nvPr/>
              </p14:nvContentPartPr>
              <p14:xfrm>
                <a:off x="2308174" y="804042"/>
                <a:ext cx="36720" cy="11484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D402B2DC-75AF-4D79-8CDF-A0C858D99D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03854" y="799722"/>
                  <a:ext cx="45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8F490000-19FF-4C6B-BA9C-D3718F556030}"/>
                    </a:ext>
                  </a:extLst>
                </p14:cNvPr>
                <p14:cNvContentPartPr/>
                <p14:nvPr/>
              </p14:nvContentPartPr>
              <p14:xfrm>
                <a:off x="2378374" y="705762"/>
                <a:ext cx="8280" cy="252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8F490000-19FF-4C6B-BA9C-D3718F55603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74054" y="701442"/>
                  <a:ext cx="169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243BFE7F-60CE-4CE2-8EA6-C9394AFEEC4C}"/>
                    </a:ext>
                  </a:extLst>
                </p14:cNvPr>
                <p14:cNvContentPartPr/>
                <p14:nvPr/>
              </p14:nvContentPartPr>
              <p14:xfrm>
                <a:off x="2577814" y="695682"/>
                <a:ext cx="231840" cy="18468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243BFE7F-60CE-4CE2-8EA6-C9394AFEEC4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3494" y="691362"/>
                  <a:ext cx="24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DE95FC91-D2A4-45E7-B21D-48B71E046188}"/>
                    </a:ext>
                  </a:extLst>
                </p14:cNvPr>
                <p14:cNvContentPartPr/>
                <p14:nvPr/>
              </p14:nvContentPartPr>
              <p14:xfrm>
                <a:off x="3414454" y="410202"/>
                <a:ext cx="287640" cy="44640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DE95FC91-D2A4-45E7-B21D-48B71E04618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10134" y="405882"/>
                  <a:ext cx="2962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C6B05615-9D21-4162-AD2E-D366C1E5D33E}"/>
                    </a:ext>
                  </a:extLst>
                </p14:cNvPr>
                <p14:cNvContentPartPr/>
                <p14:nvPr/>
              </p14:nvContentPartPr>
              <p14:xfrm>
                <a:off x="1203334" y="1001322"/>
                <a:ext cx="2651040" cy="33804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C6B05615-9D21-4162-AD2E-D366C1E5D33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99014" y="997002"/>
                  <a:ext cx="265968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a 41">
            <a:extLst>
              <a:ext uri="{FF2B5EF4-FFF2-40B4-BE49-F238E27FC236}">
                <a16:creationId xmlns:a16="http://schemas.microsoft.com/office/drawing/2014/main" id="{A912EEEB-B428-408C-AFE7-2F7A572D5E14}"/>
              </a:ext>
            </a:extLst>
          </p:cNvPr>
          <p:cNvGrpSpPr/>
          <p:nvPr/>
        </p:nvGrpSpPr>
        <p:grpSpPr>
          <a:xfrm>
            <a:off x="5247934" y="1159002"/>
            <a:ext cx="2973240" cy="474120"/>
            <a:chOff x="5247934" y="1159002"/>
            <a:chExt cx="2973240" cy="47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9870BE12-99FE-48BD-8233-E168553A2ADA}"/>
                    </a:ext>
                  </a:extLst>
                </p14:cNvPr>
                <p14:cNvContentPartPr/>
                <p14:nvPr/>
              </p14:nvContentPartPr>
              <p14:xfrm>
                <a:off x="5247934" y="1478682"/>
                <a:ext cx="373680" cy="15444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9870BE12-99FE-48BD-8233-E168553A2A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43614" y="1474362"/>
                  <a:ext cx="382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D700A0B9-9194-4D2E-AE37-63D1AB822C4B}"/>
                    </a:ext>
                  </a:extLst>
                </p14:cNvPr>
                <p14:cNvContentPartPr/>
                <p14:nvPr/>
              </p14:nvContentPartPr>
              <p14:xfrm>
                <a:off x="5696494" y="1456722"/>
                <a:ext cx="250920" cy="11772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D700A0B9-9194-4D2E-AE37-63D1AB822C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92174" y="1452402"/>
                  <a:ext cx="259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FBD2FF73-3AD2-4F4C-9A01-2ED360B562F4}"/>
                    </a:ext>
                  </a:extLst>
                </p14:cNvPr>
                <p14:cNvContentPartPr/>
                <p14:nvPr/>
              </p14:nvContentPartPr>
              <p14:xfrm>
                <a:off x="6034174" y="1292202"/>
                <a:ext cx="54720" cy="28872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FBD2FF73-3AD2-4F4C-9A01-2ED360B562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29854" y="1287882"/>
                  <a:ext cx="63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0F013110-56FD-4DD2-A086-9ADB141C0447}"/>
                    </a:ext>
                  </a:extLst>
                </p14:cNvPr>
                <p14:cNvContentPartPr/>
                <p14:nvPr/>
              </p14:nvContentPartPr>
              <p14:xfrm>
                <a:off x="5981974" y="1441602"/>
                <a:ext cx="120960" cy="4140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0F013110-56FD-4DD2-A086-9ADB141C04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77654" y="1437282"/>
                  <a:ext cx="129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541682AC-63C5-48D3-A2BF-C65C2A418BE1}"/>
                    </a:ext>
                  </a:extLst>
                </p14:cNvPr>
                <p14:cNvContentPartPr/>
                <p14:nvPr/>
              </p14:nvContentPartPr>
              <p14:xfrm>
                <a:off x="6119494" y="1320282"/>
                <a:ext cx="135360" cy="21888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541682AC-63C5-48D3-A2BF-C65C2A418BE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15174" y="1315962"/>
                  <a:ext cx="144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D6691F7F-49E6-47B8-9C91-1EC90CB98C8F}"/>
                    </a:ext>
                  </a:extLst>
                </p14:cNvPr>
                <p14:cNvContentPartPr/>
                <p14:nvPr/>
              </p14:nvContentPartPr>
              <p14:xfrm>
                <a:off x="6286894" y="1432602"/>
                <a:ext cx="189720" cy="15948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D6691F7F-49E6-47B8-9C91-1EC90CB98C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82574" y="1428282"/>
                  <a:ext cx="198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08FDCDE0-8ADC-44A2-AB96-2AE59FA3B028}"/>
                    </a:ext>
                  </a:extLst>
                </p14:cNvPr>
                <p14:cNvContentPartPr/>
                <p14:nvPr/>
              </p14:nvContentPartPr>
              <p14:xfrm>
                <a:off x="6529534" y="1427562"/>
                <a:ext cx="173160" cy="19404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08FDCDE0-8ADC-44A2-AB96-2AE59FA3B02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25214" y="1423242"/>
                  <a:ext cx="181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2B2814D1-3F29-493E-88BE-827CCE211100}"/>
                    </a:ext>
                  </a:extLst>
                </p14:cNvPr>
                <p14:cNvContentPartPr/>
                <p14:nvPr/>
              </p14:nvContentPartPr>
              <p14:xfrm>
                <a:off x="6797014" y="1229202"/>
                <a:ext cx="70560" cy="33156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2B2814D1-3F29-493E-88BE-827CCE2111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92694" y="1224882"/>
                  <a:ext cx="792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FA98EBAD-4A2B-468A-BB5D-5E3563456FD6}"/>
                    </a:ext>
                  </a:extLst>
                </p14:cNvPr>
                <p14:cNvContentPartPr/>
                <p14:nvPr/>
              </p14:nvContentPartPr>
              <p14:xfrm>
                <a:off x="6726814" y="1406682"/>
                <a:ext cx="135360" cy="1440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FA98EBAD-4A2B-468A-BB5D-5E3563456F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22494" y="1402362"/>
                  <a:ext cx="144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F4EE2151-5645-4D02-B9E3-BB0F231A22EB}"/>
                    </a:ext>
                  </a:extLst>
                </p14:cNvPr>
                <p14:cNvContentPartPr/>
                <p14:nvPr/>
              </p14:nvContentPartPr>
              <p14:xfrm>
                <a:off x="6930574" y="1240722"/>
                <a:ext cx="31680" cy="31932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F4EE2151-5645-4D02-B9E3-BB0F231A22E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26254" y="1236402"/>
                  <a:ext cx="403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E1663CAC-8D4D-491C-B30B-547DC3C9B858}"/>
                    </a:ext>
                  </a:extLst>
                </p14:cNvPr>
                <p14:cNvContentPartPr/>
                <p14:nvPr/>
              </p14:nvContentPartPr>
              <p14:xfrm>
                <a:off x="7045774" y="1378242"/>
                <a:ext cx="208440" cy="16560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E1663CAC-8D4D-491C-B30B-547DC3C9B85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41454" y="1373922"/>
                  <a:ext cx="217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EC8BF1C9-B63F-4F25-9570-87C64B6EA392}"/>
                    </a:ext>
                  </a:extLst>
                </p14:cNvPr>
                <p14:cNvContentPartPr/>
                <p14:nvPr/>
              </p14:nvContentPartPr>
              <p14:xfrm>
                <a:off x="7281214" y="1430082"/>
                <a:ext cx="318240" cy="11736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EC8BF1C9-B63F-4F25-9570-87C64B6EA3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76894" y="1425762"/>
                  <a:ext cx="326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E4A2024C-345E-4590-B4A7-48CFFC930A36}"/>
                    </a:ext>
                  </a:extLst>
                </p14:cNvPr>
                <p14:cNvContentPartPr/>
                <p14:nvPr/>
              </p14:nvContentPartPr>
              <p14:xfrm>
                <a:off x="7637974" y="1159002"/>
                <a:ext cx="36720" cy="37512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E4A2024C-345E-4590-B4A7-48CFFC930A3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3654" y="1154682"/>
                  <a:ext cx="453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0BF3F626-B014-4439-B1C8-BD0F83C59025}"/>
                    </a:ext>
                  </a:extLst>
                </p14:cNvPr>
                <p14:cNvContentPartPr/>
                <p14:nvPr/>
              </p14:nvContentPartPr>
              <p14:xfrm>
                <a:off x="7534294" y="1393722"/>
                <a:ext cx="189720" cy="720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0BF3F626-B014-4439-B1C8-BD0F83C590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29974" y="1389402"/>
                  <a:ext cx="1983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14FA32AC-62B0-4DC9-8337-7061AF1D9486}"/>
                    </a:ext>
                  </a:extLst>
                </p14:cNvPr>
                <p14:cNvContentPartPr/>
                <p14:nvPr/>
              </p14:nvContentPartPr>
              <p14:xfrm>
                <a:off x="7800334" y="1247562"/>
                <a:ext cx="18360" cy="27396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14FA32AC-62B0-4DC9-8337-7061AF1D94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96014" y="1243242"/>
                  <a:ext cx="270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825CBE33-19D3-414E-ADE7-E243CBD80309}"/>
                    </a:ext>
                  </a:extLst>
                </p14:cNvPr>
                <p14:cNvContentPartPr/>
                <p14:nvPr/>
              </p14:nvContentPartPr>
              <p14:xfrm>
                <a:off x="7885654" y="1389042"/>
                <a:ext cx="108720" cy="12816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825CBE33-19D3-414E-ADE7-E243CBD803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81334" y="1384722"/>
                  <a:ext cx="117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9BDB7227-46F7-4387-8815-95EBD271FE1D}"/>
                    </a:ext>
                  </a:extLst>
                </p14:cNvPr>
                <p14:cNvContentPartPr/>
                <p14:nvPr/>
              </p14:nvContentPartPr>
              <p14:xfrm>
                <a:off x="8053414" y="1375722"/>
                <a:ext cx="167760" cy="14904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9BDB7227-46F7-4387-8815-95EBD271FE1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49094" y="1371402"/>
                  <a:ext cx="17640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B1ED767A-8959-4B03-BCEB-5C6968F42C3C}"/>
              </a:ext>
            </a:extLst>
          </p:cNvPr>
          <p:cNvGrpSpPr/>
          <p:nvPr/>
        </p:nvGrpSpPr>
        <p:grpSpPr>
          <a:xfrm>
            <a:off x="2418694" y="1366722"/>
            <a:ext cx="2102400" cy="338400"/>
            <a:chOff x="2418694" y="1366722"/>
            <a:chExt cx="210240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FE9812E6-13B5-4DB4-AE10-9B5D4025111B}"/>
                    </a:ext>
                  </a:extLst>
                </p14:cNvPr>
                <p14:cNvContentPartPr/>
                <p14:nvPr/>
              </p14:nvContentPartPr>
              <p14:xfrm>
                <a:off x="2418694" y="1508922"/>
                <a:ext cx="124920" cy="12528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FE9812E6-13B5-4DB4-AE10-9B5D4025111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14374" y="1504602"/>
                  <a:ext cx="133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C4CD245D-C32C-457E-B3A4-9514C3DD464A}"/>
                    </a:ext>
                  </a:extLst>
                </p14:cNvPr>
                <p14:cNvContentPartPr/>
                <p14:nvPr/>
              </p14:nvContentPartPr>
              <p14:xfrm>
                <a:off x="2577454" y="1528002"/>
                <a:ext cx="191520" cy="13572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C4CD245D-C32C-457E-B3A4-9514C3DD46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73134" y="1523682"/>
                  <a:ext cx="200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C296B66E-5A6E-4328-BD45-9ABAAA50B3B8}"/>
                    </a:ext>
                  </a:extLst>
                </p14:cNvPr>
                <p14:cNvContentPartPr/>
                <p14:nvPr/>
              </p14:nvContentPartPr>
              <p14:xfrm>
                <a:off x="2835214" y="1510722"/>
                <a:ext cx="192600" cy="15408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C296B66E-5A6E-4328-BD45-9ABAAA50B3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30894" y="1506402"/>
                  <a:ext cx="201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472648E9-8C3B-4E8C-ABB5-301600AF8138}"/>
                    </a:ext>
                  </a:extLst>
                </p14:cNvPr>
                <p14:cNvContentPartPr/>
                <p14:nvPr/>
              </p14:nvContentPartPr>
              <p14:xfrm>
                <a:off x="3085774" y="1454202"/>
                <a:ext cx="88560" cy="21780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472648E9-8C3B-4E8C-ABB5-301600AF81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81454" y="1449882"/>
                  <a:ext cx="97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AA70BFB3-B0AA-4022-8CD5-3A63528AA836}"/>
                    </a:ext>
                  </a:extLst>
                </p14:cNvPr>
                <p14:cNvContentPartPr/>
                <p14:nvPr/>
              </p14:nvContentPartPr>
              <p14:xfrm>
                <a:off x="3060934" y="1501002"/>
                <a:ext cx="183240" cy="6444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AA70BFB3-B0AA-4022-8CD5-3A63528AA8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56614" y="1496682"/>
                  <a:ext cx="191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28D6A00D-7DD5-4212-88CB-51F491256B9F}"/>
                    </a:ext>
                  </a:extLst>
                </p14:cNvPr>
                <p14:cNvContentPartPr/>
                <p14:nvPr/>
              </p14:nvContentPartPr>
              <p14:xfrm>
                <a:off x="3265774" y="1499922"/>
                <a:ext cx="18360" cy="13680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28D6A00D-7DD5-4212-88CB-51F491256B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61454" y="1495602"/>
                  <a:ext cx="27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10036386-6B5B-4638-98AE-77699E6EFC9C}"/>
                    </a:ext>
                  </a:extLst>
                </p14:cNvPr>
                <p14:cNvContentPartPr/>
                <p14:nvPr/>
              </p14:nvContentPartPr>
              <p14:xfrm>
                <a:off x="3242734" y="1366722"/>
                <a:ext cx="19800" cy="864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10036386-6B5B-4638-98AE-77699E6EFC9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38414" y="1362402"/>
                  <a:ext cx="284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4D7BD603-2FC8-4908-9C9B-DF09BBCA541C}"/>
                    </a:ext>
                  </a:extLst>
                </p14:cNvPr>
                <p14:cNvContentPartPr/>
                <p14:nvPr/>
              </p14:nvContentPartPr>
              <p14:xfrm>
                <a:off x="3404734" y="1510722"/>
                <a:ext cx="213120" cy="13716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4D7BD603-2FC8-4908-9C9B-DF09BBCA541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00414" y="1506402"/>
                  <a:ext cx="221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D8F90E68-5575-4E4A-A2DD-02FC488C7DB2}"/>
                    </a:ext>
                  </a:extLst>
                </p14:cNvPr>
                <p14:cNvContentPartPr/>
                <p14:nvPr/>
              </p14:nvContentPartPr>
              <p14:xfrm>
                <a:off x="3694174" y="1486962"/>
                <a:ext cx="192600" cy="17568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D8F90E68-5575-4E4A-A2DD-02FC488C7DB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89854" y="1482642"/>
                  <a:ext cx="201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0AC5FDAE-0207-414F-93AC-C561050CBE23}"/>
                    </a:ext>
                  </a:extLst>
                </p14:cNvPr>
                <p14:cNvContentPartPr/>
                <p14:nvPr/>
              </p14:nvContentPartPr>
              <p14:xfrm>
                <a:off x="3909454" y="1498842"/>
                <a:ext cx="149400" cy="16812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0AC5FDAE-0207-414F-93AC-C561050CBE2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05134" y="1494522"/>
                  <a:ext cx="158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E09F7301-8D68-4C2D-9E93-A4498EC6C79E}"/>
                    </a:ext>
                  </a:extLst>
                </p14:cNvPr>
                <p14:cNvContentPartPr/>
                <p14:nvPr/>
              </p14:nvContentPartPr>
              <p14:xfrm>
                <a:off x="4149574" y="1470762"/>
                <a:ext cx="181080" cy="15336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E09F7301-8D68-4C2D-9E93-A4498EC6C79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45254" y="1466442"/>
                  <a:ext cx="189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2A82ACC1-5A19-47BE-A60C-AD6A4416785F}"/>
                    </a:ext>
                  </a:extLst>
                </p14:cNvPr>
                <p14:cNvContentPartPr/>
                <p14:nvPr/>
              </p14:nvContentPartPr>
              <p14:xfrm>
                <a:off x="4357294" y="1441242"/>
                <a:ext cx="163800" cy="26388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2A82ACC1-5A19-47BE-A60C-AD6A4416785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52974" y="1436922"/>
                  <a:ext cx="172440" cy="27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5367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ole tekstowe 93">
            <a:extLst>
              <a:ext uri="{FF2B5EF4-FFF2-40B4-BE49-F238E27FC236}">
                <a16:creationId xmlns:a16="http://schemas.microsoft.com/office/drawing/2014/main" id="{23946A0D-8982-47D6-9809-EBE3D754F806}"/>
              </a:ext>
            </a:extLst>
          </p:cNvPr>
          <p:cNvSpPr txBox="1"/>
          <p:nvPr/>
        </p:nvSpPr>
        <p:spPr>
          <a:xfrm>
            <a:off x="2228978" y="387340"/>
            <a:ext cx="5476243" cy="66172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700">
                <a:solidFill>
                  <a:srgbClr val="000000"/>
                </a:solidFill>
              </a:rPr>
              <a:t>Approach, Seminar formula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4" name="Pismo odręczne 83">
                <a:extLst>
                  <a:ext uri="{FF2B5EF4-FFF2-40B4-BE49-F238E27FC236}">
                    <a16:creationId xmlns:a16="http://schemas.microsoft.com/office/drawing/2014/main" id="{C9A1FB1F-1E9C-46B9-A382-BBE99E5BFB59}"/>
                  </a:ext>
                </a:extLst>
              </p14:cNvPr>
              <p14:cNvContentPartPr/>
              <p14:nvPr/>
            </p14:nvContentPartPr>
            <p14:xfrm>
              <a:off x="1472440" y="2738787"/>
              <a:ext cx="178560" cy="187200"/>
            </p14:xfrm>
          </p:contentPart>
        </mc:Choice>
        <mc:Fallback>
          <p:pic>
            <p:nvPicPr>
              <p:cNvPr id="84" name="Pismo odręczne 83">
                <a:extLst>
                  <a:ext uri="{FF2B5EF4-FFF2-40B4-BE49-F238E27FC236}">
                    <a16:creationId xmlns:a16="http://schemas.microsoft.com/office/drawing/2014/main" id="{C9A1FB1F-1E9C-46B9-A382-BBE99E5BFB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8120" y="2734467"/>
                <a:ext cx="18720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a 128">
            <a:extLst>
              <a:ext uri="{FF2B5EF4-FFF2-40B4-BE49-F238E27FC236}">
                <a16:creationId xmlns:a16="http://schemas.microsoft.com/office/drawing/2014/main" id="{7AED25C5-0F52-4D8A-A0AA-2F951387E31C}"/>
              </a:ext>
            </a:extLst>
          </p:cNvPr>
          <p:cNvGrpSpPr/>
          <p:nvPr/>
        </p:nvGrpSpPr>
        <p:grpSpPr>
          <a:xfrm>
            <a:off x="3471520" y="3834627"/>
            <a:ext cx="635040" cy="296640"/>
            <a:chOff x="3471520" y="3834627"/>
            <a:chExt cx="63504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DC0C35BF-1D14-4923-B0D7-AFF6476B9933}"/>
                    </a:ext>
                  </a:extLst>
                </p14:cNvPr>
                <p14:cNvContentPartPr/>
                <p14:nvPr/>
              </p14:nvContentPartPr>
              <p14:xfrm>
                <a:off x="3471520" y="3984747"/>
                <a:ext cx="583200" cy="2340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DC0C35BF-1D14-4923-B0D7-AFF6476B99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67200" y="3980427"/>
                  <a:ext cx="591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3346BCE8-65EF-4322-A579-89FC70C38FAE}"/>
                    </a:ext>
                  </a:extLst>
                </p14:cNvPr>
                <p14:cNvContentPartPr/>
                <p14:nvPr/>
              </p14:nvContentPartPr>
              <p14:xfrm>
                <a:off x="3935560" y="3834627"/>
                <a:ext cx="171000" cy="29664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3346BCE8-65EF-4322-A579-89FC70C38FA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31240" y="3830307"/>
                  <a:ext cx="17964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a 210">
            <a:extLst>
              <a:ext uri="{FF2B5EF4-FFF2-40B4-BE49-F238E27FC236}">
                <a16:creationId xmlns:a16="http://schemas.microsoft.com/office/drawing/2014/main" id="{3AFD093C-48CE-49F2-AD8B-12B365AC1171}"/>
              </a:ext>
            </a:extLst>
          </p:cNvPr>
          <p:cNvGrpSpPr/>
          <p:nvPr/>
        </p:nvGrpSpPr>
        <p:grpSpPr>
          <a:xfrm>
            <a:off x="8129200" y="4973307"/>
            <a:ext cx="406800" cy="259560"/>
            <a:chOff x="8129200" y="4973307"/>
            <a:chExt cx="40680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5" name="Pismo odręczne 194">
                  <a:extLst>
                    <a:ext uri="{FF2B5EF4-FFF2-40B4-BE49-F238E27FC236}">
                      <a16:creationId xmlns:a16="http://schemas.microsoft.com/office/drawing/2014/main" id="{BE8DB1DF-4A32-436C-A67F-AFD8464F6DD9}"/>
                    </a:ext>
                  </a:extLst>
                </p14:cNvPr>
                <p14:cNvContentPartPr/>
                <p14:nvPr/>
              </p14:nvContentPartPr>
              <p14:xfrm>
                <a:off x="8129200" y="4973307"/>
                <a:ext cx="151200" cy="259560"/>
              </p14:xfrm>
            </p:contentPart>
          </mc:Choice>
          <mc:Fallback>
            <p:pic>
              <p:nvPicPr>
                <p:cNvPr id="195" name="Pismo odręczne 194">
                  <a:extLst>
                    <a:ext uri="{FF2B5EF4-FFF2-40B4-BE49-F238E27FC236}">
                      <a16:creationId xmlns:a16="http://schemas.microsoft.com/office/drawing/2014/main" id="{BE8DB1DF-4A32-436C-A67F-AFD8464F6D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24880" y="4968987"/>
                  <a:ext cx="1598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96" name="Pismo odręczne 195">
                  <a:extLst>
                    <a:ext uri="{FF2B5EF4-FFF2-40B4-BE49-F238E27FC236}">
                      <a16:creationId xmlns:a16="http://schemas.microsoft.com/office/drawing/2014/main" id="{F7DEC923-898B-4D01-885F-D16E5EED4A49}"/>
                    </a:ext>
                  </a:extLst>
                </p14:cNvPr>
                <p14:cNvContentPartPr/>
                <p14:nvPr/>
              </p14:nvContentPartPr>
              <p14:xfrm>
                <a:off x="8341600" y="5058987"/>
                <a:ext cx="194400" cy="122400"/>
              </p14:xfrm>
            </p:contentPart>
          </mc:Choice>
          <mc:Fallback>
            <p:pic>
              <p:nvPicPr>
                <p:cNvPr id="196" name="Pismo odręczne 195">
                  <a:extLst>
                    <a:ext uri="{FF2B5EF4-FFF2-40B4-BE49-F238E27FC236}">
                      <a16:creationId xmlns:a16="http://schemas.microsoft.com/office/drawing/2014/main" id="{F7DEC923-898B-4D01-885F-D16E5EED4A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37280" y="5054667"/>
                  <a:ext cx="20304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3" name="Pismo odręczne 212">
                <a:extLst>
                  <a:ext uri="{FF2B5EF4-FFF2-40B4-BE49-F238E27FC236}">
                    <a16:creationId xmlns:a16="http://schemas.microsoft.com/office/drawing/2014/main" id="{FB9240CF-1F93-48E0-B5BC-8748152AAE49}"/>
                  </a:ext>
                </a:extLst>
              </p14:cNvPr>
              <p14:cNvContentPartPr/>
              <p14:nvPr/>
            </p14:nvContentPartPr>
            <p14:xfrm>
              <a:off x="1486840" y="5585307"/>
              <a:ext cx="117000" cy="171000"/>
            </p14:xfrm>
          </p:contentPart>
        </mc:Choice>
        <mc:Fallback>
          <p:pic>
            <p:nvPicPr>
              <p:cNvPr id="213" name="Pismo odręczne 212">
                <a:extLst>
                  <a:ext uri="{FF2B5EF4-FFF2-40B4-BE49-F238E27FC236}">
                    <a16:creationId xmlns:a16="http://schemas.microsoft.com/office/drawing/2014/main" id="{FB9240CF-1F93-48E0-B5BC-8748152AAE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2520" y="5580987"/>
                <a:ext cx="125640" cy="179640"/>
              </a:xfrm>
              <a:prstGeom prst="rect">
                <a:avLst/>
              </a:prstGeom>
            </p:spPr>
          </p:pic>
        </mc:Fallback>
      </mc:AlternateContent>
      <p:sp>
        <p:nvSpPr>
          <p:cNvPr id="324" name="pole tekstowe 323">
            <a:extLst>
              <a:ext uri="{FF2B5EF4-FFF2-40B4-BE49-F238E27FC236}">
                <a16:creationId xmlns:a16="http://schemas.microsoft.com/office/drawing/2014/main" id="{4AAAEA03-04D1-43D3-A0D6-FEFAE31F2D6D}"/>
              </a:ext>
            </a:extLst>
          </p:cNvPr>
          <p:cNvSpPr txBox="1"/>
          <p:nvPr/>
        </p:nvSpPr>
        <p:spPr>
          <a:xfrm>
            <a:off x="3492760" y="2632227"/>
            <a:ext cx="3512501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 3-4 or more presentations</a:t>
            </a:r>
          </a:p>
        </p:txBody>
      </p:sp>
      <p:sp>
        <p:nvSpPr>
          <p:cNvPr id="365" name="pole tekstowe 364">
            <a:extLst>
              <a:ext uri="{FF2B5EF4-FFF2-40B4-BE49-F238E27FC236}">
                <a16:creationId xmlns:a16="http://schemas.microsoft.com/office/drawing/2014/main" id="{2ECD32B3-85C6-471E-8809-C2AD375FBF98}"/>
              </a:ext>
            </a:extLst>
          </p:cNvPr>
          <p:cNvSpPr txBox="1"/>
          <p:nvPr/>
        </p:nvSpPr>
        <p:spPr>
          <a:xfrm>
            <a:off x="2160932" y="1616867"/>
            <a:ext cx="2409056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password: mgrj23</a:t>
            </a:r>
          </a:p>
        </p:txBody>
      </p:sp>
      <p:sp>
        <p:nvSpPr>
          <p:cNvPr id="320" name="pole tekstowe 319">
            <a:extLst>
              <a:ext uri="{FF2B5EF4-FFF2-40B4-BE49-F238E27FC236}">
                <a16:creationId xmlns:a16="http://schemas.microsoft.com/office/drawing/2014/main" id="{A4D4054E-78AB-4D02-B1E1-57FAA66ACAC2}"/>
              </a:ext>
            </a:extLst>
          </p:cNvPr>
          <p:cNvSpPr txBox="1"/>
          <p:nvPr/>
        </p:nvSpPr>
        <p:spPr>
          <a:xfrm>
            <a:off x="1879772" y="1270593"/>
            <a:ext cx="1976695" cy="47705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500">
                <a:solidFill>
                  <a:srgbClr val="000000"/>
                </a:solidFill>
              </a:rPr>
              <a:t>login: student</a:t>
            </a:r>
          </a:p>
        </p:txBody>
      </p:sp>
      <p:sp>
        <p:nvSpPr>
          <p:cNvPr id="300" name="pole tekstowe 299">
            <a:extLst>
              <a:ext uri="{FF2B5EF4-FFF2-40B4-BE49-F238E27FC236}">
                <a16:creationId xmlns:a16="http://schemas.microsoft.com/office/drawing/2014/main" id="{A1FE04ED-5FFA-4B0D-AFC4-E34C06826F30}"/>
              </a:ext>
            </a:extLst>
          </p:cNvPr>
          <p:cNvSpPr txBox="1"/>
          <p:nvPr/>
        </p:nvSpPr>
        <p:spPr>
          <a:xfrm>
            <a:off x="2057689" y="2599089"/>
            <a:ext cx="1095621" cy="63094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500">
                <a:solidFill>
                  <a:srgbClr val="000000"/>
                </a:solidFill>
              </a:rPr>
              <a:t>topic</a:t>
            </a:r>
          </a:p>
        </p:txBody>
      </p:sp>
      <p:sp>
        <p:nvSpPr>
          <p:cNvPr id="380" name="pole tekstowe 379">
            <a:extLst>
              <a:ext uri="{FF2B5EF4-FFF2-40B4-BE49-F238E27FC236}">
                <a16:creationId xmlns:a16="http://schemas.microsoft.com/office/drawing/2014/main" id="{E3D1FBDF-5FDA-4785-BA3B-3E4EEBE963C6}"/>
              </a:ext>
            </a:extLst>
          </p:cNvPr>
          <p:cNvSpPr txBox="1"/>
          <p:nvPr/>
        </p:nvSpPr>
        <p:spPr>
          <a:xfrm>
            <a:off x="6892690" y="4256117"/>
            <a:ext cx="1748620" cy="430887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200">
                <a:solidFill>
                  <a:srgbClr val="000000"/>
                </a:solidFill>
              </a:rPr>
              <a:t>technical &amp;....</a:t>
            </a:r>
          </a:p>
        </p:txBody>
      </p:sp>
      <p:sp>
        <p:nvSpPr>
          <p:cNvPr id="341" name="pole tekstowe 340">
            <a:extLst>
              <a:ext uri="{FF2B5EF4-FFF2-40B4-BE49-F238E27FC236}">
                <a16:creationId xmlns:a16="http://schemas.microsoft.com/office/drawing/2014/main" id="{E51755AC-9254-4C3B-896C-BE3C44399E4F}"/>
              </a:ext>
            </a:extLst>
          </p:cNvPr>
          <p:cNvSpPr txBox="1"/>
          <p:nvPr/>
        </p:nvSpPr>
        <p:spPr>
          <a:xfrm>
            <a:off x="5483011" y="3808276"/>
            <a:ext cx="3434338" cy="430887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200">
                <a:solidFill>
                  <a:srgbClr val="000000"/>
                </a:solidFill>
              </a:rPr>
              <a:t>final report - recomendation</a:t>
            </a:r>
          </a:p>
        </p:txBody>
      </p:sp>
      <p:sp>
        <p:nvSpPr>
          <p:cNvPr id="146" name="pole tekstowe 145">
            <a:extLst>
              <a:ext uri="{FF2B5EF4-FFF2-40B4-BE49-F238E27FC236}">
                <a16:creationId xmlns:a16="http://schemas.microsoft.com/office/drawing/2014/main" id="{1CBA6E04-562A-4F2E-9C18-519B96878B2F}"/>
              </a:ext>
            </a:extLst>
          </p:cNvPr>
          <p:cNvSpPr txBox="1"/>
          <p:nvPr/>
        </p:nvSpPr>
        <p:spPr>
          <a:xfrm>
            <a:off x="4646393" y="3150465"/>
            <a:ext cx="1135696" cy="40011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per team</a:t>
            </a:r>
          </a:p>
        </p:txBody>
      </p:sp>
      <p:sp>
        <p:nvSpPr>
          <p:cNvPr id="151" name="pole tekstowe 150">
            <a:extLst>
              <a:ext uri="{FF2B5EF4-FFF2-40B4-BE49-F238E27FC236}">
                <a16:creationId xmlns:a16="http://schemas.microsoft.com/office/drawing/2014/main" id="{03FF9A6C-DAA0-483F-B7EF-FAA11E8AB370}"/>
              </a:ext>
            </a:extLst>
          </p:cNvPr>
          <p:cNvSpPr txBox="1"/>
          <p:nvPr/>
        </p:nvSpPr>
        <p:spPr>
          <a:xfrm>
            <a:off x="5842481" y="4727824"/>
            <a:ext cx="2845512" cy="7386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</a:rPr>
              <a:t>(business  summary, 1 page </a:t>
            </a:r>
          </a:p>
        </p:txBody>
      </p:sp>
      <p:sp>
        <p:nvSpPr>
          <p:cNvPr id="152" name="pole tekstowe 151">
            <a:extLst>
              <a:ext uri="{FF2B5EF4-FFF2-40B4-BE49-F238E27FC236}">
                <a16:creationId xmlns:a16="http://schemas.microsoft.com/office/drawing/2014/main" id="{8FD3641E-BCC5-4915-9281-EE88AD3ADB14}"/>
              </a:ext>
            </a:extLst>
          </p:cNvPr>
          <p:cNvSpPr txBox="1"/>
          <p:nvPr/>
        </p:nvSpPr>
        <p:spPr>
          <a:xfrm>
            <a:off x="5585605" y="5579251"/>
            <a:ext cx="2966710" cy="415498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00">
                <a:solidFill>
                  <a:srgbClr val="000000"/>
                </a:solidFill>
              </a:rPr>
              <a:t>slides, present of product</a:t>
            </a:r>
          </a:p>
        </p:txBody>
      </p:sp>
      <p:sp>
        <p:nvSpPr>
          <p:cNvPr id="99" name="pole tekstowe 98">
            <a:extLst>
              <a:ext uri="{FF2B5EF4-FFF2-40B4-BE49-F238E27FC236}">
                <a16:creationId xmlns:a16="http://schemas.microsoft.com/office/drawing/2014/main" id="{51E88951-0225-4A1A-AD59-9ED9B3F5D340}"/>
              </a:ext>
            </a:extLst>
          </p:cNvPr>
          <p:cNvSpPr txBox="1"/>
          <p:nvPr/>
        </p:nvSpPr>
        <p:spPr>
          <a:xfrm>
            <a:off x="2016962" y="5474359"/>
            <a:ext cx="2128916" cy="49244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600">
                <a:solidFill>
                  <a:srgbClr val="000000"/>
                </a:solidFill>
              </a:rPr>
              <a:t>presentations: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6A0BBC7E-60F4-4310-A047-BF304275F202}"/>
              </a:ext>
            </a:extLst>
          </p:cNvPr>
          <p:cNvSpPr txBox="1"/>
          <p:nvPr/>
        </p:nvSpPr>
        <p:spPr>
          <a:xfrm>
            <a:off x="5093917" y="5959322"/>
            <a:ext cx="1514325" cy="44627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300">
                <a:solidFill>
                  <a:srgbClr val="000000"/>
                </a:solidFill>
              </a:rPr>
              <a:t>blackboard</a:t>
            </a:r>
          </a:p>
        </p:txBody>
      </p:sp>
    </p:spTree>
    <p:extLst>
      <p:ext uri="{BB962C8B-B14F-4D97-AF65-F5344CB8AC3E}">
        <p14:creationId xmlns:p14="http://schemas.microsoft.com/office/powerpoint/2010/main" val="284047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9BDAA88C-4668-4560-AB0B-FB4173473E26}"/>
                  </a:ext>
                </a:extLst>
              </p14:cNvPr>
              <p14:cNvContentPartPr/>
              <p14:nvPr/>
            </p14:nvContentPartPr>
            <p14:xfrm>
              <a:off x="3472600" y="1079187"/>
              <a:ext cx="15480" cy="46440"/>
            </p14:xfrm>
          </p:contentPart>
        </mc:Choice>
        <mc:Fallback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9BDAA88C-4668-4560-AB0B-FB4173473E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8280" y="1074867"/>
                <a:ext cx="2412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a 14">
            <a:extLst>
              <a:ext uri="{FF2B5EF4-FFF2-40B4-BE49-F238E27FC236}">
                <a16:creationId xmlns:a16="http://schemas.microsoft.com/office/drawing/2014/main" id="{EE5DF173-B594-41B3-B869-887AE77386AC}"/>
              </a:ext>
            </a:extLst>
          </p:cNvPr>
          <p:cNvGrpSpPr/>
          <p:nvPr/>
        </p:nvGrpSpPr>
        <p:grpSpPr>
          <a:xfrm>
            <a:off x="3390520" y="724227"/>
            <a:ext cx="145440" cy="226440"/>
            <a:chOff x="3390520" y="724227"/>
            <a:chExt cx="14544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344B621A-7527-4921-97E9-340B0782A274}"/>
                    </a:ext>
                  </a:extLst>
                </p14:cNvPr>
                <p14:cNvContentPartPr/>
                <p14:nvPr/>
              </p14:nvContentPartPr>
              <p14:xfrm>
                <a:off x="3390520" y="724227"/>
                <a:ext cx="49320" cy="22644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344B621A-7527-4921-97E9-340B0782A27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86200" y="719907"/>
                  <a:ext cx="57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7301BE04-F2FB-4087-9C84-ADFD28D8E1C0}"/>
                    </a:ext>
                  </a:extLst>
                </p14:cNvPr>
                <p14:cNvContentPartPr/>
                <p14:nvPr/>
              </p14:nvContentPartPr>
              <p14:xfrm>
                <a:off x="3403120" y="732867"/>
                <a:ext cx="132840" cy="21456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7301BE04-F2FB-4087-9C84-ADFD28D8E1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98800" y="728547"/>
                  <a:ext cx="141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133198F0-DBA4-4422-B67E-B586748865A0}"/>
                    </a:ext>
                  </a:extLst>
                </p14:cNvPr>
                <p14:cNvContentPartPr/>
                <p14:nvPr/>
              </p14:nvContentPartPr>
              <p14:xfrm>
                <a:off x="3393760" y="749427"/>
                <a:ext cx="113400" cy="9432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133198F0-DBA4-4422-B67E-B586748865A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89440" y="745107"/>
                  <a:ext cx="1220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41072EB3-A403-4E87-AF27-AD5778AA71F7}"/>
              </a:ext>
            </a:extLst>
          </p:cNvPr>
          <p:cNvGrpSpPr/>
          <p:nvPr/>
        </p:nvGrpSpPr>
        <p:grpSpPr>
          <a:xfrm>
            <a:off x="4183960" y="1371147"/>
            <a:ext cx="130680" cy="207000"/>
            <a:chOff x="4183960" y="1371147"/>
            <a:chExt cx="13068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4ADD1111-9EF9-48E2-8BC5-C6548F389A8E}"/>
                    </a:ext>
                  </a:extLst>
                </p14:cNvPr>
                <p14:cNvContentPartPr/>
                <p14:nvPr/>
              </p14:nvContentPartPr>
              <p14:xfrm>
                <a:off x="4191520" y="1401747"/>
                <a:ext cx="42840" cy="17640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4ADD1111-9EF9-48E2-8BC5-C6548F389A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87200" y="1397427"/>
                  <a:ext cx="51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E9F59DAE-5602-4007-945E-CA6980412A04}"/>
                    </a:ext>
                  </a:extLst>
                </p14:cNvPr>
                <p14:cNvContentPartPr/>
                <p14:nvPr/>
              </p14:nvContentPartPr>
              <p14:xfrm>
                <a:off x="4183960" y="1371147"/>
                <a:ext cx="130680" cy="17136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E9F59DAE-5602-4007-945E-CA6980412A0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79640" y="1366827"/>
                  <a:ext cx="13932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F8AABB6C-668D-42B6-9A58-DADD361D9E5A}"/>
                  </a:ext>
                </a:extLst>
              </p14:cNvPr>
              <p14:cNvContentPartPr/>
              <p14:nvPr/>
            </p14:nvContentPartPr>
            <p14:xfrm>
              <a:off x="1245280" y="1987467"/>
              <a:ext cx="8718120" cy="154080"/>
            </p14:xfrm>
          </p:contentPart>
        </mc:Choice>
        <mc:Fallback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F8AABB6C-668D-42B6-9A58-DADD361D9E5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0960" y="1983147"/>
                <a:ext cx="87267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DB882F1E-4C82-42A1-8B1F-9CDC4878309A}"/>
                  </a:ext>
                </a:extLst>
              </p14:cNvPr>
              <p14:cNvContentPartPr/>
              <p14:nvPr/>
            </p14:nvContentPartPr>
            <p14:xfrm>
              <a:off x="1621840" y="2513067"/>
              <a:ext cx="119880" cy="130680"/>
            </p14:xfrm>
          </p:contentPart>
        </mc:Choice>
        <mc:Fallback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DB882F1E-4C82-42A1-8B1F-9CDC487830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17520" y="2508747"/>
                <a:ext cx="1285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8" name="Pismo odręczne 57">
                <a:extLst>
                  <a:ext uri="{FF2B5EF4-FFF2-40B4-BE49-F238E27FC236}">
                    <a16:creationId xmlns:a16="http://schemas.microsoft.com/office/drawing/2014/main" id="{13E4F52A-7A4F-4A08-B681-47B52FB77B65}"/>
                  </a:ext>
                </a:extLst>
              </p14:cNvPr>
              <p14:cNvContentPartPr/>
              <p14:nvPr/>
            </p14:nvContentPartPr>
            <p14:xfrm>
              <a:off x="2446960" y="3037587"/>
              <a:ext cx="360" cy="360"/>
            </p14:xfrm>
          </p:contentPart>
        </mc:Choice>
        <mc:Fallback>
          <p:pic>
            <p:nvPicPr>
              <p:cNvPr id="58" name="Pismo odręczne 57">
                <a:extLst>
                  <a:ext uri="{FF2B5EF4-FFF2-40B4-BE49-F238E27FC236}">
                    <a16:creationId xmlns:a16="http://schemas.microsoft.com/office/drawing/2014/main" id="{13E4F52A-7A4F-4A08-B681-47B52FB77B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2640" y="30332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2" name="Pismo odręczne 101">
                <a:extLst>
                  <a:ext uri="{FF2B5EF4-FFF2-40B4-BE49-F238E27FC236}">
                    <a16:creationId xmlns:a16="http://schemas.microsoft.com/office/drawing/2014/main" id="{611B0F2A-D7E4-470A-9F11-9EBEB9461108}"/>
                  </a:ext>
                </a:extLst>
              </p14:cNvPr>
              <p14:cNvContentPartPr/>
              <p14:nvPr/>
            </p14:nvContentPartPr>
            <p14:xfrm>
              <a:off x="1318000" y="4027947"/>
              <a:ext cx="8602560" cy="176760"/>
            </p14:xfrm>
          </p:contentPart>
        </mc:Choice>
        <mc:Fallback>
          <p:pic>
            <p:nvPicPr>
              <p:cNvPr id="102" name="Pismo odręczne 101">
                <a:extLst>
                  <a:ext uri="{FF2B5EF4-FFF2-40B4-BE49-F238E27FC236}">
                    <a16:creationId xmlns:a16="http://schemas.microsoft.com/office/drawing/2014/main" id="{611B0F2A-D7E4-470A-9F11-9EBEB94611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13680" y="4023627"/>
                <a:ext cx="861120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a 128">
            <a:extLst>
              <a:ext uri="{FF2B5EF4-FFF2-40B4-BE49-F238E27FC236}">
                <a16:creationId xmlns:a16="http://schemas.microsoft.com/office/drawing/2014/main" id="{D2F4ADD1-04F6-4CE7-A81E-331C39AB4CD3}"/>
              </a:ext>
            </a:extLst>
          </p:cNvPr>
          <p:cNvGrpSpPr/>
          <p:nvPr/>
        </p:nvGrpSpPr>
        <p:grpSpPr>
          <a:xfrm>
            <a:off x="2739640" y="5034147"/>
            <a:ext cx="452160" cy="257040"/>
            <a:chOff x="2739640" y="5034147"/>
            <a:chExt cx="45216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37EE8763-1371-4A08-9EF3-C45944B6C2A1}"/>
                    </a:ext>
                  </a:extLst>
                </p14:cNvPr>
                <p14:cNvContentPartPr/>
                <p14:nvPr/>
              </p14:nvContentPartPr>
              <p14:xfrm>
                <a:off x="2739640" y="5076267"/>
                <a:ext cx="153360" cy="21492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37EE8763-1371-4A08-9EF3-C45944B6C2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35320" y="5071947"/>
                  <a:ext cx="162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EC0BBE2E-A296-4D41-B3D6-67B6434EE1DE}"/>
                    </a:ext>
                  </a:extLst>
                </p14:cNvPr>
                <p14:cNvContentPartPr/>
                <p14:nvPr/>
              </p14:nvContentPartPr>
              <p14:xfrm>
                <a:off x="3092080" y="5034147"/>
                <a:ext cx="99720" cy="8496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EC0BBE2E-A296-4D41-B3D6-67B6434EE1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87760" y="5029827"/>
                  <a:ext cx="10836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a 127">
            <a:extLst>
              <a:ext uri="{FF2B5EF4-FFF2-40B4-BE49-F238E27FC236}">
                <a16:creationId xmlns:a16="http://schemas.microsoft.com/office/drawing/2014/main" id="{FED11CCB-67FB-4E47-881D-424A6931D1DC}"/>
              </a:ext>
            </a:extLst>
          </p:cNvPr>
          <p:cNvGrpSpPr/>
          <p:nvPr/>
        </p:nvGrpSpPr>
        <p:grpSpPr>
          <a:xfrm>
            <a:off x="4051120" y="4914627"/>
            <a:ext cx="523440" cy="154080"/>
            <a:chOff x="4051120" y="4914627"/>
            <a:chExt cx="523440" cy="15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1B5AE669-67BD-42D2-AA95-8B1940B072BB}"/>
                    </a:ext>
                  </a:extLst>
                </p14:cNvPr>
                <p14:cNvContentPartPr/>
                <p14:nvPr/>
              </p14:nvContentPartPr>
              <p14:xfrm>
                <a:off x="4051120" y="4992387"/>
                <a:ext cx="326520" cy="2124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1B5AE669-67BD-42D2-AA95-8B1940B072B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46800" y="4988067"/>
                  <a:ext cx="335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C082D138-4D99-478B-BA3F-5F506EEF9CDE}"/>
                    </a:ext>
                  </a:extLst>
                </p14:cNvPr>
                <p14:cNvContentPartPr/>
                <p14:nvPr/>
              </p14:nvContentPartPr>
              <p14:xfrm>
                <a:off x="4289800" y="4914627"/>
                <a:ext cx="284760" cy="15408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C082D138-4D99-478B-BA3F-5F506EEF9C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85480" y="4910307"/>
                  <a:ext cx="29340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6" name="Pismo odręczne 135">
                <a:extLst>
                  <a:ext uri="{FF2B5EF4-FFF2-40B4-BE49-F238E27FC236}">
                    <a16:creationId xmlns:a16="http://schemas.microsoft.com/office/drawing/2014/main" id="{1653768F-28EE-48F1-BD0D-318078E28A13}"/>
                  </a:ext>
                </a:extLst>
              </p14:cNvPr>
              <p14:cNvContentPartPr/>
              <p14:nvPr/>
            </p14:nvContentPartPr>
            <p14:xfrm>
              <a:off x="6170800" y="2870187"/>
              <a:ext cx="94320" cy="941040"/>
            </p14:xfrm>
          </p:contentPart>
        </mc:Choice>
        <mc:Fallback>
          <p:pic>
            <p:nvPicPr>
              <p:cNvPr id="136" name="Pismo odręczne 135">
                <a:extLst>
                  <a:ext uri="{FF2B5EF4-FFF2-40B4-BE49-F238E27FC236}">
                    <a16:creationId xmlns:a16="http://schemas.microsoft.com/office/drawing/2014/main" id="{1653768F-28EE-48F1-BD0D-318078E28A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66480" y="2865867"/>
                <a:ext cx="102960" cy="9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upa 158">
            <a:extLst>
              <a:ext uri="{FF2B5EF4-FFF2-40B4-BE49-F238E27FC236}">
                <a16:creationId xmlns:a16="http://schemas.microsoft.com/office/drawing/2014/main" id="{FE089BD7-98D5-4CB1-AE14-AD45E1D97E90}"/>
              </a:ext>
            </a:extLst>
          </p:cNvPr>
          <p:cNvGrpSpPr/>
          <p:nvPr/>
        </p:nvGrpSpPr>
        <p:grpSpPr>
          <a:xfrm>
            <a:off x="6333160" y="4857387"/>
            <a:ext cx="557280" cy="168120"/>
            <a:chOff x="6333160" y="4857387"/>
            <a:chExt cx="55728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47" name="Pismo odręczne 146">
                  <a:extLst>
                    <a:ext uri="{FF2B5EF4-FFF2-40B4-BE49-F238E27FC236}">
                      <a16:creationId xmlns:a16="http://schemas.microsoft.com/office/drawing/2014/main" id="{0DCDD4E2-39DE-40BB-B6C6-C9537B76485B}"/>
                    </a:ext>
                  </a:extLst>
                </p14:cNvPr>
                <p14:cNvContentPartPr/>
                <p14:nvPr/>
              </p14:nvContentPartPr>
              <p14:xfrm>
                <a:off x="6333160" y="4970067"/>
                <a:ext cx="518040" cy="55440"/>
              </p14:xfrm>
            </p:contentPart>
          </mc:Choice>
          <mc:Fallback>
            <p:pic>
              <p:nvPicPr>
                <p:cNvPr id="147" name="Pismo odręczne 146">
                  <a:extLst>
                    <a:ext uri="{FF2B5EF4-FFF2-40B4-BE49-F238E27FC236}">
                      <a16:creationId xmlns:a16="http://schemas.microsoft.com/office/drawing/2014/main" id="{0DCDD4E2-39DE-40BB-B6C6-C9537B76485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28840" y="4965747"/>
                  <a:ext cx="526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48" name="Pismo odręczne 147">
                  <a:extLst>
                    <a:ext uri="{FF2B5EF4-FFF2-40B4-BE49-F238E27FC236}">
                      <a16:creationId xmlns:a16="http://schemas.microsoft.com/office/drawing/2014/main" id="{40D276DD-9BAE-4327-8969-7DD39154E90C}"/>
                    </a:ext>
                  </a:extLst>
                </p14:cNvPr>
                <p14:cNvContentPartPr/>
                <p14:nvPr/>
              </p14:nvContentPartPr>
              <p14:xfrm>
                <a:off x="6737440" y="4857387"/>
                <a:ext cx="153000" cy="149040"/>
              </p14:xfrm>
            </p:contentPart>
          </mc:Choice>
          <mc:Fallback>
            <p:pic>
              <p:nvPicPr>
                <p:cNvPr id="148" name="Pismo odręczne 147">
                  <a:extLst>
                    <a:ext uri="{FF2B5EF4-FFF2-40B4-BE49-F238E27FC236}">
                      <a16:creationId xmlns:a16="http://schemas.microsoft.com/office/drawing/2014/main" id="{40D276DD-9BAE-4327-8969-7DD39154E90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33120" y="4853067"/>
                  <a:ext cx="1616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upa 171">
            <a:extLst>
              <a:ext uri="{FF2B5EF4-FFF2-40B4-BE49-F238E27FC236}">
                <a16:creationId xmlns:a16="http://schemas.microsoft.com/office/drawing/2014/main" id="{E14DB3B3-5A5C-4769-BDC2-00FC57038C83}"/>
              </a:ext>
            </a:extLst>
          </p:cNvPr>
          <p:cNvGrpSpPr/>
          <p:nvPr/>
        </p:nvGrpSpPr>
        <p:grpSpPr>
          <a:xfrm>
            <a:off x="4778320" y="5305947"/>
            <a:ext cx="2061360" cy="515880"/>
            <a:chOff x="4778320" y="5305947"/>
            <a:chExt cx="206136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60" name="Pismo odręczne 159">
                  <a:extLst>
                    <a:ext uri="{FF2B5EF4-FFF2-40B4-BE49-F238E27FC236}">
                      <a16:creationId xmlns:a16="http://schemas.microsoft.com/office/drawing/2014/main" id="{2A75F86D-B90B-4B39-9794-D28F375F3B92}"/>
                    </a:ext>
                  </a:extLst>
                </p14:cNvPr>
                <p14:cNvContentPartPr/>
                <p14:nvPr/>
              </p14:nvContentPartPr>
              <p14:xfrm>
                <a:off x="5018800" y="5520507"/>
                <a:ext cx="145800" cy="150840"/>
              </p14:xfrm>
            </p:contentPart>
          </mc:Choice>
          <mc:Fallback>
            <p:pic>
              <p:nvPicPr>
                <p:cNvPr id="160" name="Pismo odręczne 159">
                  <a:extLst>
                    <a:ext uri="{FF2B5EF4-FFF2-40B4-BE49-F238E27FC236}">
                      <a16:creationId xmlns:a16="http://schemas.microsoft.com/office/drawing/2014/main" id="{2A75F86D-B90B-4B39-9794-D28F375F3B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14480" y="5516187"/>
                  <a:ext cx="154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61" name="Pismo odręczne 160">
                  <a:extLst>
                    <a:ext uri="{FF2B5EF4-FFF2-40B4-BE49-F238E27FC236}">
                      <a16:creationId xmlns:a16="http://schemas.microsoft.com/office/drawing/2014/main" id="{E3B706F6-33E6-4E57-B387-E8C9AF4284B4}"/>
                    </a:ext>
                  </a:extLst>
                </p14:cNvPr>
                <p14:cNvContentPartPr/>
                <p14:nvPr/>
              </p14:nvContentPartPr>
              <p14:xfrm>
                <a:off x="5173600" y="5574507"/>
                <a:ext cx="193320" cy="108720"/>
              </p14:xfrm>
            </p:contentPart>
          </mc:Choice>
          <mc:Fallback>
            <p:pic>
              <p:nvPicPr>
                <p:cNvPr id="161" name="Pismo odręczne 160">
                  <a:extLst>
                    <a:ext uri="{FF2B5EF4-FFF2-40B4-BE49-F238E27FC236}">
                      <a16:creationId xmlns:a16="http://schemas.microsoft.com/office/drawing/2014/main" id="{E3B706F6-33E6-4E57-B387-E8C9AF4284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69280" y="5570187"/>
                  <a:ext cx="201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62" name="Pismo odręczne 161">
                  <a:extLst>
                    <a:ext uri="{FF2B5EF4-FFF2-40B4-BE49-F238E27FC236}">
                      <a16:creationId xmlns:a16="http://schemas.microsoft.com/office/drawing/2014/main" id="{D7CD43BA-DB02-4713-B08F-5FB270D873F4}"/>
                    </a:ext>
                  </a:extLst>
                </p14:cNvPr>
                <p14:cNvContentPartPr/>
                <p14:nvPr/>
              </p14:nvContentPartPr>
              <p14:xfrm>
                <a:off x="5406160" y="5570907"/>
                <a:ext cx="231840" cy="120960"/>
              </p14:xfrm>
            </p:contentPart>
          </mc:Choice>
          <mc:Fallback>
            <p:pic>
              <p:nvPicPr>
                <p:cNvPr id="162" name="Pismo odręczne 161">
                  <a:extLst>
                    <a:ext uri="{FF2B5EF4-FFF2-40B4-BE49-F238E27FC236}">
                      <a16:creationId xmlns:a16="http://schemas.microsoft.com/office/drawing/2014/main" id="{D7CD43BA-DB02-4713-B08F-5FB270D873F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01840" y="5566587"/>
                  <a:ext cx="240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63" name="Pismo odręczne 162">
                  <a:extLst>
                    <a:ext uri="{FF2B5EF4-FFF2-40B4-BE49-F238E27FC236}">
                      <a16:creationId xmlns:a16="http://schemas.microsoft.com/office/drawing/2014/main" id="{B9B905C4-72FF-4DF4-B834-3D15813FE0FA}"/>
                    </a:ext>
                  </a:extLst>
                </p14:cNvPr>
                <p14:cNvContentPartPr/>
                <p14:nvPr/>
              </p14:nvContentPartPr>
              <p14:xfrm>
                <a:off x="5870200" y="5435187"/>
                <a:ext cx="21240" cy="236160"/>
              </p14:xfrm>
            </p:contentPart>
          </mc:Choice>
          <mc:Fallback>
            <p:pic>
              <p:nvPicPr>
                <p:cNvPr id="163" name="Pismo odręczne 162">
                  <a:extLst>
                    <a:ext uri="{FF2B5EF4-FFF2-40B4-BE49-F238E27FC236}">
                      <a16:creationId xmlns:a16="http://schemas.microsoft.com/office/drawing/2014/main" id="{B9B905C4-72FF-4DF4-B834-3D15813FE0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65880" y="5430867"/>
                  <a:ext cx="29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64" name="Pismo odręczne 163">
                  <a:extLst>
                    <a:ext uri="{FF2B5EF4-FFF2-40B4-BE49-F238E27FC236}">
                      <a16:creationId xmlns:a16="http://schemas.microsoft.com/office/drawing/2014/main" id="{E7EE7265-58D7-48D6-8EA6-B9A92D4722BF}"/>
                    </a:ext>
                  </a:extLst>
                </p14:cNvPr>
                <p14:cNvContentPartPr/>
                <p14:nvPr/>
              </p14:nvContentPartPr>
              <p14:xfrm>
                <a:off x="5766520" y="5569827"/>
                <a:ext cx="190800" cy="26280"/>
              </p14:xfrm>
            </p:contentPart>
          </mc:Choice>
          <mc:Fallback>
            <p:pic>
              <p:nvPicPr>
                <p:cNvPr id="164" name="Pismo odręczne 163">
                  <a:extLst>
                    <a:ext uri="{FF2B5EF4-FFF2-40B4-BE49-F238E27FC236}">
                      <a16:creationId xmlns:a16="http://schemas.microsoft.com/office/drawing/2014/main" id="{E7EE7265-58D7-48D6-8EA6-B9A92D4722B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62200" y="5565507"/>
                  <a:ext cx="199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65" name="Pismo odręczne 164">
                  <a:extLst>
                    <a:ext uri="{FF2B5EF4-FFF2-40B4-BE49-F238E27FC236}">
                      <a16:creationId xmlns:a16="http://schemas.microsoft.com/office/drawing/2014/main" id="{88AC4397-708D-4064-B7DF-7992A1956AAB}"/>
                    </a:ext>
                  </a:extLst>
                </p14:cNvPr>
                <p14:cNvContentPartPr/>
                <p14:nvPr/>
              </p14:nvContentPartPr>
              <p14:xfrm>
                <a:off x="5967760" y="5570187"/>
                <a:ext cx="117000" cy="84600"/>
              </p14:xfrm>
            </p:contentPart>
          </mc:Choice>
          <mc:Fallback>
            <p:pic>
              <p:nvPicPr>
                <p:cNvPr id="165" name="Pismo odręczne 164">
                  <a:extLst>
                    <a:ext uri="{FF2B5EF4-FFF2-40B4-BE49-F238E27FC236}">
                      <a16:creationId xmlns:a16="http://schemas.microsoft.com/office/drawing/2014/main" id="{88AC4397-708D-4064-B7DF-7992A1956A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63440" y="5565867"/>
                  <a:ext cx="125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6" name="Pismo odręczne 165">
                  <a:extLst>
                    <a:ext uri="{FF2B5EF4-FFF2-40B4-BE49-F238E27FC236}">
                      <a16:creationId xmlns:a16="http://schemas.microsoft.com/office/drawing/2014/main" id="{DCDA17C6-0DB4-4AB2-A55E-F20C29251249}"/>
                    </a:ext>
                  </a:extLst>
                </p14:cNvPr>
                <p14:cNvContentPartPr/>
                <p14:nvPr/>
              </p14:nvContentPartPr>
              <p14:xfrm>
                <a:off x="6126880" y="5580987"/>
                <a:ext cx="136800" cy="186120"/>
              </p14:xfrm>
            </p:contentPart>
          </mc:Choice>
          <mc:Fallback>
            <p:pic>
              <p:nvPicPr>
                <p:cNvPr id="166" name="Pismo odręczne 165">
                  <a:extLst>
                    <a:ext uri="{FF2B5EF4-FFF2-40B4-BE49-F238E27FC236}">
                      <a16:creationId xmlns:a16="http://schemas.microsoft.com/office/drawing/2014/main" id="{DCDA17C6-0DB4-4AB2-A55E-F20C292512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22560" y="5576667"/>
                  <a:ext cx="145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67" name="Pismo odręczne 166">
                  <a:extLst>
                    <a:ext uri="{FF2B5EF4-FFF2-40B4-BE49-F238E27FC236}">
                      <a16:creationId xmlns:a16="http://schemas.microsoft.com/office/drawing/2014/main" id="{D47254C6-AE70-4F09-A085-FE150767289D}"/>
                    </a:ext>
                  </a:extLst>
                </p14:cNvPr>
                <p14:cNvContentPartPr/>
                <p14:nvPr/>
              </p14:nvContentPartPr>
              <p14:xfrm>
                <a:off x="6293920" y="5592867"/>
                <a:ext cx="38880" cy="91080"/>
              </p14:xfrm>
            </p:contentPart>
          </mc:Choice>
          <mc:Fallback>
            <p:pic>
              <p:nvPicPr>
                <p:cNvPr id="167" name="Pismo odręczne 166">
                  <a:extLst>
                    <a:ext uri="{FF2B5EF4-FFF2-40B4-BE49-F238E27FC236}">
                      <a16:creationId xmlns:a16="http://schemas.microsoft.com/office/drawing/2014/main" id="{D47254C6-AE70-4F09-A085-FE15076728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89600" y="5588547"/>
                  <a:ext cx="47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68" name="Pismo odręczne 167">
                  <a:extLst>
                    <a:ext uri="{FF2B5EF4-FFF2-40B4-BE49-F238E27FC236}">
                      <a16:creationId xmlns:a16="http://schemas.microsoft.com/office/drawing/2014/main" id="{7BC5767E-A9B4-49B1-89A8-812C12618654}"/>
                    </a:ext>
                  </a:extLst>
                </p14:cNvPr>
                <p14:cNvContentPartPr/>
                <p14:nvPr/>
              </p14:nvContentPartPr>
              <p14:xfrm>
                <a:off x="6276640" y="5480187"/>
                <a:ext cx="30240" cy="19440"/>
              </p14:xfrm>
            </p:contentPart>
          </mc:Choice>
          <mc:Fallback>
            <p:pic>
              <p:nvPicPr>
                <p:cNvPr id="168" name="Pismo odręczne 167">
                  <a:extLst>
                    <a:ext uri="{FF2B5EF4-FFF2-40B4-BE49-F238E27FC236}">
                      <a16:creationId xmlns:a16="http://schemas.microsoft.com/office/drawing/2014/main" id="{7BC5767E-A9B4-49B1-89A8-812C1261865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72320" y="5475867"/>
                  <a:ext cx="3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69" name="Pismo odręczne 168">
                  <a:extLst>
                    <a:ext uri="{FF2B5EF4-FFF2-40B4-BE49-F238E27FC236}">
                      <a16:creationId xmlns:a16="http://schemas.microsoft.com/office/drawing/2014/main" id="{3714ED03-0B45-4A96-A4AA-098C8BF8A7DA}"/>
                    </a:ext>
                  </a:extLst>
                </p14:cNvPr>
                <p14:cNvContentPartPr/>
                <p14:nvPr/>
              </p14:nvContentPartPr>
              <p14:xfrm>
                <a:off x="6403000" y="5536347"/>
                <a:ext cx="185400" cy="117360"/>
              </p14:xfrm>
            </p:contentPart>
          </mc:Choice>
          <mc:Fallback>
            <p:pic>
              <p:nvPicPr>
                <p:cNvPr id="169" name="Pismo odręczne 168">
                  <a:extLst>
                    <a:ext uri="{FF2B5EF4-FFF2-40B4-BE49-F238E27FC236}">
                      <a16:creationId xmlns:a16="http://schemas.microsoft.com/office/drawing/2014/main" id="{3714ED03-0B45-4A96-A4AA-098C8BF8A7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98680" y="5532027"/>
                  <a:ext cx="194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71" name="Pismo odręczne 170">
                  <a:extLst>
                    <a:ext uri="{FF2B5EF4-FFF2-40B4-BE49-F238E27FC236}">
                      <a16:creationId xmlns:a16="http://schemas.microsoft.com/office/drawing/2014/main" id="{012FC67F-10A2-4018-9C8F-C11C304DBDB3}"/>
                    </a:ext>
                  </a:extLst>
                </p14:cNvPr>
                <p14:cNvContentPartPr/>
                <p14:nvPr/>
              </p14:nvContentPartPr>
              <p14:xfrm>
                <a:off x="4778320" y="5305947"/>
                <a:ext cx="2061360" cy="515880"/>
              </p14:xfrm>
            </p:contentPart>
          </mc:Choice>
          <mc:Fallback>
            <p:pic>
              <p:nvPicPr>
                <p:cNvPr id="171" name="Pismo odręczne 170">
                  <a:extLst>
                    <a:ext uri="{FF2B5EF4-FFF2-40B4-BE49-F238E27FC236}">
                      <a16:creationId xmlns:a16="http://schemas.microsoft.com/office/drawing/2014/main" id="{012FC67F-10A2-4018-9C8F-C11C304DBDB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74000" y="5301627"/>
                  <a:ext cx="2070000" cy="524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2" name="CuadroTexto 201">
            <a:extLst>
              <a:ext uri="{FF2B5EF4-FFF2-40B4-BE49-F238E27FC236}">
                <a16:creationId xmlns:a16="http://schemas.microsoft.com/office/drawing/2014/main" id="{C8AFB933-1CC4-4772-8336-684A20761441}"/>
              </a:ext>
            </a:extLst>
          </p:cNvPr>
          <p:cNvSpPr txBox="1"/>
          <p:nvPr/>
        </p:nvSpPr>
        <p:spPr>
          <a:xfrm>
            <a:off x="1862083" y="700622"/>
            <a:ext cx="1042593" cy="44627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300">
                <a:solidFill>
                  <a:srgbClr val="000000"/>
                </a:solidFill>
              </a:rPr>
              <a:t>explain</a:t>
            </a:r>
          </a:p>
        </p:txBody>
      </p:sp>
      <p:sp>
        <p:nvSpPr>
          <p:cNvPr id="215" name="TekstSylinder 214">
            <a:extLst>
              <a:ext uri="{FF2B5EF4-FFF2-40B4-BE49-F238E27FC236}">
                <a16:creationId xmlns:a16="http://schemas.microsoft.com/office/drawing/2014/main" id="{6F6AA13C-B691-4604-92DC-705BCDEE08AB}"/>
              </a:ext>
            </a:extLst>
          </p:cNvPr>
          <p:cNvSpPr txBox="1"/>
          <p:nvPr/>
        </p:nvSpPr>
        <p:spPr>
          <a:xfrm>
            <a:off x="2127415" y="1368108"/>
            <a:ext cx="1623970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core issues.</a:t>
            </a:r>
          </a:p>
        </p:txBody>
      </p:sp>
      <p:sp>
        <p:nvSpPr>
          <p:cNvPr id="211" name="CuadroTexto 210">
            <a:extLst>
              <a:ext uri="{FF2B5EF4-FFF2-40B4-BE49-F238E27FC236}">
                <a16:creationId xmlns:a16="http://schemas.microsoft.com/office/drawing/2014/main" id="{E1F3B23E-F8B1-45A4-AB43-BB7766A73B4F}"/>
              </a:ext>
            </a:extLst>
          </p:cNvPr>
          <p:cNvSpPr txBox="1"/>
          <p:nvPr/>
        </p:nvSpPr>
        <p:spPr>
          <a:xfrm>
            <a:off x="2245072" y="2405219"/>
            <a:ext cx="1545615" cy="38472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1900">
                <a:solidFill>
                  <a:srgbClr val="000000"/>
                </a:solidFill>
              </a:rPr>
              <a:t>peaking skills.</a:t>
            </a:r>
          </a:p>
        </p:txBody>
      </p:sp>
      <p:sp>
        <p:nvSpPr>
          <p:cNvPr id="203" name="CuadroTexto 202">
            <a:extLst>
              <a:ext uri="{FF2B5EF4-FFF2-40B4-BE49-F238E27FC236}">
                <a16:creationId xmlns:a16="http://schemas.microsoft.com/office/drawing/2014/main" id="{83EB3DBD-1D9F-4BEE-A8B2-04E8DD5D78DA}"/>
              </a:ext>
            </a:extLst>
          </p:cNvPr>
          <p:cNvSpPr txBox="1"/>
          <p:nvPr/>
        </p:nvSpPr>
        <p:spPr>
          <a:xfrm>
            <a:off x="6847882" y="2716176"/>
            <a:ext cx="1718356" cy="53860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900">
                <a:solidFill>
                  <a:srgbClr val="000000"/>
                </a:solidFill>
              </a:rPr>
              <a:t>teamwork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23D0EF8-1F57-448A-B552-29EBEC5FFA87}"/>
              </a:ext>
            </a:extLst>
          </p:cNvPr>
          <p:cNvSpPr txBox="1"/>
          <p:nvPr/>
        </p:nvSpPr>
        <p:spPr>
          <a:xfrm>
            <a:off x="3217399" y="2844691"/>
            <a:ext cx="1709122" cy="415498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00">
                <a:solidFill>
                  <a:srgbClr val="000000"/>
                </a:solidFill>
              </a:rPr>
              <a:t>research level</a:t>
            </a:r>
          </a:p>
        </p:txBody>
      </p:sp>
      <p:sp>
        <p:nvSpPr>
          <p:cNvPr id="220" name="pole tekstowe 219">
            <a:extLst>
              <a:ext uri="{FF2B5EF4-FFF2-40B4-BE49-F238E27FC236}">
                <a16:creationId xmlns:a16="http://schemas.microsoft.com/office/drawing/2014/main" id="{EEFEB4BA-F5F3-4AEF-9ABD-83836535367E}"/>
              </a:ext>
            </a:extLst>
          </p:cNvPr>
          <p:cNvSpPr txBox="1"/>
          <p:nvPr/>
        </p:nvSpPr>
        <p:spPr>
          <a:xfrm>
            <a:off x="2374205" y="3408093"/>
            <a:ext cx="2697470" cy="47705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500">
                <a:solidFill>
                  <a:srgbClr val="000000"/>
                </a:solidFill>
              </a:rPr>
              <a:t>knowledge transfer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A039DE5A-E4AF-424A-9692-2A8D35E78924}"/>
              </a:ext>
            </a:extLst>
          </p:cNvPr>
          <p:cNvSpPr txBox="1"/>
          <p:nvPr/>
        </p:nvSpPr>
        <p:spPr>
          <a:xfrm>
            <a:off x="2956136" y="4872751"/>
            <a:ext cx="708847" cy="415498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00">
                <a:solidFill>
                  <a:srgbClr val="000000"/>
                </a:solidFill>
              </a:rPr>
              <a:t>eson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22EDD7B-B7E3-45A1-A5C5-9C0208A68636}"/>
              </a:ext>
            </a:extLst>
          </p:cNvPr>
          <p:cNvSpPr txBox="1"/>
          <p:nvPr/>
        </p:nvSpPr>
        <p:spPr>
          <a:xfrm>
            <a:off x="2042777" y="4447051"/>
            <a:ext cx="1868845" cy="415498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00">
                <a:solidFill>
                  <a:srgbClr val="000000"/>
                </a:solidFill>
              </a:rPr>
              <a:t>propose topics:</a:t>
            </a:r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63718D99-F6C2-49CA-A72D-DF7E69AE0771}"/>
              </a:ext>
            </a:extLst>
          </p:cNvPr>
          <p:cNvSpPr txBox="1"/>
          <p:nvPr/>
        </p:nvSpPr>
        <p:spPr>
          <a:xfrm>
            <a:off x="5081623" y="4774879"/>
            <a:ext cx="884793" cy="49244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600">
                <a:solidFill>
                  <a:srgbClr val="000000"/>
                </a:solidFill>
              </a:rPr>
              <a:t>team</a:t>
            </a:r>
          </a:p>
        </p:txBody>
      </p:sp>
      <p:sp>
        <p:nvSpPr>
          <p:cNvPr id="85" name="pole tekstowe 84">
            <a:extLst>
              <a:ext uri="{FF2B5EF4-FFF2-40B4-BE49-F238E27FC236}">
                <a16:creationId xmlns:a16="http://schemas.microsoft.com/office/drawing/2014/main" id="{FE4DCFCB-17C4-4BBB-B604-C58AE9DBA29E}"/>
              </a:ext>
            </a:extLst>
          </p:cNvPr>
          <p:cNvSpPr txBox="1"/>
          <p:nvPr/>
        </p:nvSpPr>
        <p:spPr>
          <a:xfrm>
            <a:off x="7211613" y="4746077"/>
            <a:ext cx="1202573" cy="430887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200">
                <a:solidFill>
                  <a:srgbClr val="000000"/>
                </a:solidFill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243658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a 31">
            <a:extLst>
              <a:ext uri="{FF2B5EF4-FFF2-40B4-BE49-F238E27FC236}">
                <a16:creationId xmlns:a16="http://schemas.microsoft.com/office/drawing/2014/main" id="{1402A4D1-E188-47B0-B3C6-BE1E5A19EFFF}"/>
              </a:ext>
            </a:extLst>
          </p:cNvPr>
          <p:cNvGrpSpPr/>
          <p:nvPr/>
        </p:nvGrpSpPr>
        <p:grpSpPr>
          <a:xfrm>
            <a:off x="1238974" y="1542402"/>
            <a:ext cx="1186200" cy="311760"/>
            <a:chOff x="1238974" y="1542402"/>
            <a:chExt cx="118620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BC1C07EB-011A-411C-A8C3-77F6D17D8F94}"/>
                    </a:ext>
                  </a:extLst>
                </p14:cNvPr>
                <p14:cNvContentPartPr/>
                <p14:nvPr/>
              </p14:nvContentPartPr>
              <p14:xfrm>
                <a:off x="1238974" y="1667682"/>
                <a:ext cx="215640" cy="178200"/>
              </p14:xfrm>
            </p:contentPart>
          </mc:Choice>
          <mc:Fallback xmlns=""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BC1C07EB-011A-411C-A8C3-77F6D17D8F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34654" y="1663362"/>
                  <a:ext cx="224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129C693A-C898-4E69-8298-B9FD49304CAC}"/>
                    </a:ext>
                  </a:extLst>
                </p14:cNvPr>
                <p14:cNvContentPartPr/>
                <p14:nvPr/>
              </p14:nvContentPartPr>
              <p14:xfrm>
                <a:off x="1467934" y="1735722"/>
                <a:ext cx="135000" cy="117720"/>
              </p14:xfrm>
            </p:contentPart>
          </mc:Choice>
          <mc:Fallback xmlns=""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129C693A-C898-4E69-8298-B9FD49304C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63614" y="1731402"/>
                  <a:ext cx="143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5D5E7127-D177-4A7B-8F66-458120D103DE}"/>
                    </a:ext>
                  </a:extLst>
                </p14:cNvPr>
                <p14:cNvContentPartPr/>
                <p14:nvPr/>
              </p14:nvContentPartPr>
              <p14:xfrm>
                <a:off x="1624534" y="1772082"/>
                <a:ext cx="38520" cy="72000"/>
              </p14:xfrm>
            </p:contentPart>
          </mc:Choice>
          <mc:Fallback xmlns=""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5D5E7127-D177-4A7B-8F66-458120D103D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20214" y="1767762"/>
                  <a:ext cx="47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7EA697EA-98C4-4993-9B66-3D41AA3F0FCD}"/>
                    </a:ext>
                  </a:extLst>
                </p14:cNvPr>
                <p14:cNvContentPartPr/>
                <p14:nvPr/>
              </p14:nvContentPartPr>
              <p14:xfrm>
                <a:off x="1615174" y="1626282"/>
                <a:ext cx="13320" cy="3960"/>
              </p14:xfrm>
            </p:contentPart>
          </mc:Choice>
          <mc:Fallback xmlns=""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7EA697EA-98C4-4993-9B66-3D41AA3F0F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10854" y="1621962"/>
                  <a:ext cx="21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89E1678D-6C82-4F68-91B0-1CC1AF6986D8}"/>
                    </a:ext>
                  </a:extLst>
                </p14:cNvPr>
                <p14:cNvContentPartPr/>
                <p14:nvPr/>
              </p14:nvContentPartPr>
              <p14:xfrm>
                <a:off x="1763134" y="1542402"/>
                <a:ext cx="28800" cy="237240"/>
              </p14:xfrm>
            </p:contentPart>
          </mc:Choice>
          <mc:Fallback xmlns=""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89E1678D-6C82-4F68-91B0-1CC1AF6986D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58814" y="1538082"/>
                  <a:ext cx="37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00B53641-1A25-4942-983A-29D41E2BCD2E}"/>
                    </a:ext>
                  </a:extLst>
                </p14:cNvPr>
                <p14:cNvContentPartPr/>
                <p14:nvPr/>
              </p14:nvContentPartPr>
              <p14:xfrm>
                <a:off x="1894174" y="1705482"/>
                <a:ext cx="187200" cy="13320"/>
              </p14:xfrm>
            </p:contentPart>
          </mc:Choice>
          <mc:Fallback xmlns=""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00B53641-1A25-4942-983A-29D41E2BCD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89854" y="1701162"/>
                  <a:ext cx="195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5118F6E9-4EDD-45F5-9632-E51BE048AF28}"/>
                    </a:ext>
                  </a:extLst>
                </p14:cNvPr>
                <p14:cNvContentPartPr/>
                <p14:nvPr/>
              </p14:nvContentPartPr>
              <p14:xfrm>
                <a:off x="2173174" y="1717362"/>
                <a:ext cx="41760" cy="134280"/>
              </p14:xfrm>
            </p:contentPart>
          </mc:Choice>
          <mc:Fallback xmlns=""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5118F6E9-4EDD-45F5-9632-E51BE048AF2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68854" y="1713042"/>
                  <a:ext cx="50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660CD7E3-C5A0-471D-8E80-B0CF8F3ED610}"/>
                    </a:ext>
                  </a:extLst>
                </p14:cNvPr>
                <p14:cNvContentPartPr/>
                <p14:nvPr/>
              </p14:nvContentPartPr>
              <p14:xfrm>
                <a:off x="2156614" y="1569042"/>
                <a:ext cx="38160" cy="7200"/>
              </p14:xfrm>
            </p:contentPart>
          </mc:Choice>
          <mc:Fallback xmlns=""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660CD7E3-C5A0-471D-8E80-B0CF8F3ED61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52294" y="1564722"/>
                  <a:ext cx="46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93A6BE81-5A58-4C55-B249-9ABB031B1005}"/>
                    </a:ext>
                  </a:extLst>
                </p14:cNvPr>
                <p14:cNvContentPartPr/>
                <p14:nvPr/>
              </p14:nvContentPartPr>
              <p14:xfrm>
                <a:off x="2278294" y="1709082"/>
                <a:ext cx="146880" cy="145080"/>
              </p14:xfrm>
            </p:contentPart>
          </mc:Choice>
          <mc:Fallback xmlns=""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93A6BE81-5A58-4C55-B249-9ABB031B10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73974" y="1704762"/>
                  <a:ext cx="15552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a 43">
            <a:extLst>
              <a:ext uri="{FF2B5EF4-FFF2-40B4-BE49-F238E27FC236}">
                <a16:creationId xmlns:a16="http://schemas.microsoft.com/office/drawing/2014/main" id="{96C3368A-847B-48C5-9450-416A8B0837A7}"/>
              </a:ext>
            </a:extLst>
          </p:cNvPr>
          <p:cNvGrpSpPr/>
          <p:nvPr/>
        </p:nvGrpSpPr>
        <p:grpSpPr>
          <a:xfrm>
            <a:off x="2775454" y="1495962"/>
            <a:ext cx="1587240" cy="511200"/>
            <a:chOff x="2775454" y="1495962"/>
            <a:chExt cx="158724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333D7987-680F-4278-A82D-74327A7EC329}"/>
                    </a:ext>
                  </a:extLst>
                </p14:cNvPr>
                <p14:cNvContentPartPr/>
                <p14:nvPr/>
              </p14:nvContentPartPr>
              <p14:xfrm>
                <a:off x="2775454" y="1495962"/>
                <a:ext cx="300240" cy="511200"/>
              </p14:xfrm>
            </p:contentPart>
          </mc:Choice>
          <mc:Fallback xmlns=""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333D7987-680F-4278-A82D-74327A7EC32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71134" y="1491642"/>
                  <a:ext cx="3088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453FFDC3-6108-4A11-9FDD-B77433E09F70}"/>
                    </a:ext>
                  </a:extLst>
                </p14:cNvPr>
                <p14:cNvContentPartPr/>
                <p14:nvPr/>
              </p14:nvContentPartPr>
              <p14:xfrm>
                <a:off x="3276214" y="1677762"/>
                <a:ext cx="360" cy="148320"/>
              </p14:xfrm>
            </p:contentPart>
          </mc:Choice>
          <mc:Fallback xmlns=""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453FFDC3-6108-4A11-9FDD-B77433E09F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71894" y="1673442"/>
                  <a:ext cx="9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D50B1220-B2B1-420C-B8E3-0A4471FE5594}"/>
                    </a:ext>
                  </a:extLst>
                </p14:cNvPr>
                <p14:cNvContentPartPr/>
                <p14:nvPr/>
              </p14:nvContentPartPr>
              <p14:xfrm>
                <a:off x="3262174" y="1512882"/>
                <a:ext cx="15840" cy="25920"/>
              </p14:xfrm>
            </p:contentPart>
          </mc:Choice>
          <mc:Fallback xmlns=""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D50B1220-B2B1-420C-B8E3-0A4471FE559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57854" y="1508562"/>
                  <a:ext cx="24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933383C0-8FEA-49EB-9924-6FFB9AB19D32}"/>
                    </a:ext>
                  </a:extLst>
                </p14:cNvPr>
                <p14:cNvContentPartPr/>
                <p14:nvPr/>
              </p14:nvContentPartPr>
              <p14:xfrm>
                <a:off x="3333454" y="1655442"/>
                <a:ext cx="131400" cy="140760"/>
              </p14:xfrm>
            </p:contentPart>
          </mc:Choice>
          <mc:Fallback xmlns=""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933383C0-8FEA-49EB-9924-6FFB9AB19D3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29134" y="1651122"/>
                  <a:ext cx="140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1AF6A491-3986-4D75-BC5B-C67860084563}"/>
                    </a:ext>
                  </a:extLst>
                </p14:cNvPr>
                <p14:cNvContentPartPr/>
                <p14:nvPr/>
              </p14:nvContentPartPr>
              <p14:xfrm>
                <a:off x="3563854" y="1662282"/>
                <a:ext cx="103320" cy="180360"/>
              </p14:xfrm>
            </p:contentPart>
          </mc:Choice>
          <mc:Fallback xmlns=""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1AF6A491-3986-4D75-BC5B-C6786008456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59534" y="1657962"/>
                  <a:ext cx="111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7E40DCE6-67F7-4EFC-B980-8552CBAC37F1}"/>
                    </a:ext>
                  </a:extLst>
                </p14:cNvPr>
                <p14:cNvContentPartPr/>
                <p14:nvPr/>
              </p14:nvContentPartPr>
              <p14:xfrm>
                <a:off x="3717574" y="1600362"/>
                <a:ext cx="51120" cy="216360"/>
              </p14:xfrm>
            </p:contentPart>
          </mc:Choice>
          <mc:Fallback xmlns=""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7E40DCE6-67F7-4EFC-B980-8552CBAC37F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13254" y="1596042"/>
                  <a:ext cx="59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426FA64D-D047-44D5-AC3F-83C0F78B880B}"/>
                    </a:ext>
                  </a:extLst>
                </p14:cNvPr>
                <p14:cNvContentPartPr/>
                <p14:nvPr/>
              </p14:nvContentPartPr>
              <p14:xfrm>
                <a:off x="3624334" y="1644642"/>
                <a:ext cx="161280" cy="5040"/>
              </p14:xfrm>
            </p:contentPart>
          </mc:Choice>
          <mc:Fallback xmlns=""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426FA64D-D047-44D5-AC3F-83C0F78B88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20014" y="1640322"/>
                  <a:ext cx="169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6E93B6DB-72F6-4C3F-A57F-E42319C8B800}"/>
                    </a:ext>
                  </a:extLst>
                </p14:cNvPr>
                <p14:cNvContentPartPr/>
                <p14:nvPr/>
              </p14:nvContentPartPr>
              <p14:xfrm>
                <a:off x="3819454" y="1683162"/>
                <a:ext cx="149040" cy="138240"/>
              </p14:xfrm>
            </p:contentPart>
          </mc:Choice>
          <mc:Fallback xmlns=""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6E93B6DB-72F6-4C3F-A57F-E42319C8B80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15134" y="1678842"/>
                  <a:ext cx="157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DE27420A-F486-4A6D-805D-1B667AD611E2}"/>
                    </a:ext>
                  </a:extLst>
                </p14:cNvPr>
                <p14:cNvContentPartPr/>
                <p14:nvPr/>
              </p14:nvContentPartPr>
              <p14:xfrm>
                <a:off x="4030414" y="1720602"/>
                <a:ext cx="158760" cy="75240"/>
              </p14:xfrm>
            </p:contentPart>
          </mc:Choice>
          <mc:Fallback xmlns=""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DE27420A-F486-4A6D-805D-1B667AD611E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26094" y="1716282"/>
                  <a:ext cx="167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CFAB574D-CC9F-4598-BA66-7ABE9D74BAFB}"/>
                    </a:ext>
                  </a:extLst>
                </p14:cNvPr>
                <p14:cNvContentPartPr/>
                <p14:nvPr/>
              </p14:nvContentPartPr>
              <p14:xfrm>
                <a:off x="4279534" y="1497762"/>
                <a:ext cx="23760" cy="267840"/>
              </p14:xfrm>
            </p:contentPart>
          </mc:Choice>
          <mc:Fallback xmlns=""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CFAB574D-CC9F-4598-BA66-7ABE9D74BAF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75214" y="1493442"/>
                  <a:ext cx="324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C0E03C21-8631-4B11-9B0B-5B3139B0D2D0}"/>
                    </a:ext>
                  </a:extLst>
                </p14:cNvPr>
                <p14:cNvContentPartPr/>
                <p14:nvPr/>
              </p14:nvContentPartPr>
              <p14:xfrm>
                <a:off x="4176934" y="1647162"/>
                <a:ext cx="185760" cy="6120"/>
              </p14:xfrm>
            </p:contentPart>
          </mc:Choice>
          <mc:Fallback xmlns=""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C0E03C21-8631-4B11-9B0B-5B3139B0D2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72614" y="1642842"/>
                  <a:ext cx="194400" cy="1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5B7EA5C2-D2D1-4A76-BE28-E24B4C1E13C6}"/>
                  </a:ext>
                </a:extLst>
              </p14:cNvPr>
              <p14:cNvContentPartPr/>
              <p14:nvPr/>
            </p14:nvContentPartPr>
            <p14:xfrm>
              <a:off x="768094" y="1729962"/>
              <a:ext cx="129960" cy="68040"/>
            </p14:xfrm>
          </p:contentPart>
        </mc:Choice>
        <mc:Fallback xmlns=""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5B7EA5C2-D2D1-4A76-BE28-E24B4C1E13C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63774" y="1725642"/>
                <a:ext cx="138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75A9B4B8-4C51-4C02-B68A-E37BA1DFB904}"/>
                  </a:ext>
                </a:extLst>
              </p14:cNvPr>
              <p14:cNvContentPartPr/>
              <p14:nvPr/>
            </p14:nvContentPartPr>
            <p14:xfrm>
              <a:off x="800494" y="2374722"/>
              <a:ext cx="88560" cy="99720"/>
            </p14:xfrm>
          </p:contentPart>
        </mc:Choice>
        <mc:Fallback xmlns=""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id="{75A9B4B8-4C51-4C02-B68A-E37BA1DFB90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96174" y="2370402"/>
                <a:ext cx="9720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a 71">
            <a:extLst>
              <a:ext uri="{FF2B5EF4-FFF2-40B4-BE49-F238E27FC236}">
                <a16:creationId xmlns:a16="http://schemas.microsoft.com/office/drawing/2014/main" id="{09A0A96F-1D48-4B4F-AC2D-EFA0C524A79B}"/>
              </a:ext>
            </a:extLst>
          </p:cNvPr>
          <p:cNvGrpSpPr/>
          <p:nvPr/>
        </p:nvGrpSpPr>
        <p:grpSpPr>
          <a:xfrm>
            <a:off x="1227814" y="2270682"/>
            <a:ext cx="908280" cy="236520"/>
            <a:chOff x="1227814" y="2270682"/>
            <a:chExt cx="90828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89DD5B48-C77A-4591-962F-6E2F3AFBD591}"/>
                    </a:ext>
                  </a:extLst>
                </p14:cNvPr>
                <p14:cNvContentPartPr/>
                <p14:nvPr/>
              </p14:nvContentPartPr>
              <p14:xfrm>
                <a:off x="1227814" y="2336202"/>
                <a:ext cx="162000" cy="171000"/>
              </p14:xfrm>
            </p:contentPart>
          </mc:Choice>
          <mc:Fallback xmlns=""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89DD5B48-C77A-4591-962F-6E2F3AFBD59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23494" y="2331882"/>
                  <a:ext cx="170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DF725D2D-2C6F-4E19-89A0-2EAA123C5A72}"/>
                    </a:ext>
                  </a:extLst>
                </p14:cNvPr>
                <p14:cNvContentPartPr/>
                <p14:nvPr/>
              </p14:nvContentPartPr>
              <p14:xfrm>
                <a:off x="1487014" y="2374722"/>
                <a:ext cx="319680" cy="132480"/>
              </p14:xfrm>
            </p:contentPart>
          </mc:Choice>
          <mc:Fallback xmlns=""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DF725D2D-2C6F-4E19-89A0-2EAA123C5A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82694" y="2370402"/>
                  <a:ext cx="328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F1EE4016-F5D7-4D37-A7D8-79784898D7E5}"/>
                    </a:ext>
                  </a:extLst>
                </p14:cNvPr>
                <p14:cNvContentPartPr/>
                <p14:nvPr/>
              </p14:nvContentPartPr>
              <p14:xfrm>
                <a:off x="1849174" y="2428362"/>
                <a:ext cx="115560" cy="74880"/>
              </p14:xfrm>
            </p:contentPart>
          </mc:Choice>
          <mc:Fallback xmlns=""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F1EE4016-F5D7-4D37-A7D8-79784898D7E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44854" y="2424042"/>
                  <a:ext cx="124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15E06678-E041-4245-BC26-3685F264D7D6}"/>
                    </a:ext>
                  </a:extLst>
                </p14:cNvPr>
                <p14:cNvContentPartPr/>
                <p14:nvPr/>
              </p14:nvContentPartPr>
              <p14:xfrm>
                <a:off x="2039614" y="2273202"/>
                <a:ext cx="32760" cy="159120"/>
              </p14:xfrm>
            </p:contentPart>
          </mc:Choice>
          <mc:Fallback xmlns=""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15E06678-E041-4245-BC26-3685F264D7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35294" y="2268882"/>
                  <a:ext cx="41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104DC309-FB19-4664-A022-4B6EE5992D44}"/>
                    </a:ext>
                  </a:extLst>
                </p14:cNvPr>
                <p14:cNvContentPartPr/>
                <p14:nvPr/>
              </p14:nvContentPartPr>
              <p14:xfrm>
                <a:off x="2121334" y="2270682"/>
                <a:ext cx="14760" cy="174240"/>
              </p14:xfrm>
            </p:contentPart>
          </mc:Choice>
          <mc:Fallback xmlns=""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104DC309-FB19-4664-A022-4B6EE5992D4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17014" y="2266362"/>
                  <a:ext cx="2340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0361B72C-F92C-4AEB-9A6D-79A2290861A4}"/>
              </a:ext>
            </a:extLst>
          </p:cNvPr>
          <p:cNvGrpSpPr/>
          <p:nvPr/>
        </p:nvGrpSpPr>
        <p:grpSpPr>
          <a:xfrm>
            <a:off x="2479174" y="2330442"/>
            <a:ext cx="856440" cy="298080"/>
            <a:chOff x="2479174" y="2330442"/>
            <a:chExt cx="8564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29A605E6-9E06-45C3-84CD-C54F5FBFE3D7}"/>
                    </a:ext>
                  </a:extLst>
                </p14:cNvPr>
                <p14:cNvContentPartPr/>
                <p14:nvPr/>
              </p14:nvContentPartPr>
              <p14:xfrm>
                <a:off x="2479174" y="2330442"/>
                <a:ext cx="160560" cy="285120"/>
              </p14:xfrm>
            </p:contentPart>
          </mc:Choice>
          <mc:Fallback xmlns=""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29A605E6-9E06-45C3-84CD-C54F5FBFE3D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74854" y="2326122"/>
                  <a:ext cx="1692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DBAD96BB-8810-46CB-AC1B-23338F7A0F85}"/>
                    </a:ext>
                  </a:extLst>
                </p14:cNvPr>
                <p14:cNvContentPartPr/>
                <p14:nvPr/>
              </p14:nvContentPartPr>
              <p14:xfrm>
                <a:off x="2644414" y="2373642"/>
                <a:ext cx="67680" cy="70560"/>
              </p14:xfrm>
            </p:contentPart>
          </mc:Choice>
          <mc:Fallback xmlns=""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DBAD96BB-8810-46CB-AC1B-23338F7A0F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40094" y="2369322"/>
                  <a:ext cx="76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6275900E-351F-4E99-8E1D-31CD1BD2B5E0}"/>
                    </a:ext>
                  </a:extLst>
                </p14:cNvPr>
                <p14:cNvContentPartPr/>
                <p14:nvPr/>
              </p14:nvContentPartPr>
              <p14:xfrm>
                <a:off x="2758534" y="2365362"/>
                <a:ext cx="77760" cy="135000"/>
              </p14:xfrm>
            </p:contentPart>
          </mc:Choice>
          <mc:Fallback xmlns=""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6275900E-351F-4E99-8E1D-31CD1BD2B5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54214" y="2361042"/>
                  <a:ext cx="86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C3052A3F-10D8-4867-AFE3-43B5550D9AD7}"/>
                    </a:ext>
                  </a:extLst>
                </p14:cNvPr>
                <p14:cNvContentPartPr/>
                <p14:nvPr/>
              </p14:nvContentPartPr>
              <p14:xfrm>
                <a:off x="2878054" y="2392362"/>
                <a:ext cx="152280" cy="61560"/>
              </p14:xfrm>
            </p:contentPart>
          </mc:Choice>
          <mc:Fallback xmlns=""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C3052A3F-10D8-4867-AFE3-43B5550D9AD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73734" y="2388042"/>
                  <a:ext cx="160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FFB47D73-B069-4DB5-B593-10F2086D4350}"/>
                    </a:ext>
                  </a:extLst>
                </p14:cNvPr>
                <p14:cNvContentPartPr/>
                <p14:nvPr/>
              </p14:nvContentPartPr>
              <p14:xfrm>
                <a:off x="3073894" y="2384802"/>
                <a:ext cx="114840" cy="243720"/>
              </p14:xfrm>
            </p:contentPart>
          </mc:Choice>
          <mc:Fallback xmlns=""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FFB47D73-B069-4DB5-B593-10F2086D435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69574" y="2380482"/>
                  <a:ext cx="123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D7BE0207-6ECF-44EE-A7D2-B14D6D3AFFDD}"/>
                    </a:ext>
                  </a:extLst>
                </p14:cNvPr>
                <p14:cNvContentPartPr/>
                <p14:nvPr/>
              </p14:nvContentPartPr>
              <p14:xfrm>
                <a:off x="3262894" y="2349522"/>
                <a:ext cx="72720" cy="143640"/>
              </p14:xfrm>
            </p:contentPart>
          </mc:Choice>
          <mc:Fallback xmlns=""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D7BE0207-6ECF-44EE-A7D2-B14D6D3AFFD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58574" y="2345202"/>
                  <a:ext cx="8136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73A3EFE4-A6A4-4455-AC18-31973B0AFB59}"/>
              </a:ext>
            </a:extLst>
          </p:cNvPr>
          <p:cNvGrpSpPr/>
          <p:nvPr/>
        </p:nvGrpSpPr>
        <p:grpSpPr>
          <a:xfrm>
            <a:off x="3602014" y="2266002"/>
            <a:ext cx="959760" cy="378720"/>
            <a:chOff x="3602014" y="2266002"/>
            <a:chExt cx="95976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473A763B-2199-4221-A96A-CF49D3FFDE2C}"/>
                    </a:ext>
                  </a:extLst>
                </p14:cNvPr>
                <p14:cNvContentPartPr/>
                <p14:nvPr/>
              </p14:nvContentPartPr>
              <p14:xfrm>
                <a:off x="3602014" y="2266002"/>
                <a:ext cx="201600" cy="378720"/>
              </p14:xfrm>
            </p:contentPart>
          </mc:Choice>
          <mc:Fallback xmlns=""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473A763B-2199-4221-A96A-CF49D3FFDE2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97694" y="2261682"/>
                  <a:ext cx="2102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0A36EBB1-7528-49BE-A2B2-96CA0113936C}"/>
                    </a:ext>
                  </a:extLst>
                </p14:cNvPr>
                <p14:cNvContentPartPr/>
                <p14:nvPr/>
              </p14:nvContentPartPr>
              <p14:xfrm>
                <a:off x="3920614" y="2287242"/>
                <a:ext cx="41400" cy="240120"/>
              </p14:xfrm>
            </p:contentPart>
          </mc:Choice>
          <mc:Fallback xmlns=""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0A36EBB1-7528-49BE-A2B2-96CA011393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16294" y="2282922"/>
                  <a:ext cx="50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765ACAC0-BF0C-45BF-8D46-670C2CF20194}"/>
                    </a:ext>
                  </a:extLst>
                </p14:cNvPr>
                <p14:cNvContentPartPr/>
                <p14:nvPr/>
              </p14:nvContentPartPr>
              <p14:xfrm>
                <a:off x="4019614" y="2406402"/>
                <a:ext cx="120240" cy="91440"/>
              </p14:xfrm>
            </p:contentPart>
          </mc:Choice>
          <mc:Fallback xmlns=""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765ACAC0-BF0C-45BF-8D46-670C2CF2019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15294" y="2402082"/>
                  <a:ext cx="128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B8FD0883-AAA2-47CB-832A-56457425521B}"/>
                    </a:ext>
                  </a:extLst>
                </p14:cNvPr>
                <p14:cNvContentPartPr/>
                <p14:nvPr/>
              </p14:nvContentPartPr>
              <p14:xfrm>
                <a:off x="4172974" y="2399202"/>
                <a:ext cx="65160" cy="70920"/>
              </p14:xfrm>
            </p:contentPart>
          </mc:Choice>
          <mc:Fallback xmlns=""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B8FD0883-AAA2-47CB-832A-56457425521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68654" y="2394882"/>
                  <a:ext cx="73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2BDF65B9-9E66-484D-B72C-DEA138910399}"/>
                    </a:ext>
                  </a:extLst>
                </p14:cNvPr>
                <p14:cNvContentPartPr/>
                <p14:nvPr/>
              </p14:nvContentPartPr>
              <p14:xfrm>
                <a:off x="4285654" y="2397042"/>
                <a:ext cx="117360" cy="226080"/>
              </p14:xfrm>
            </p:contentPart>
          </mc:Choice>
          <mc:Fallback xmlns=""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2BDF65B9-9E66-484D-B72C-DEA13891039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81334" y="2392722"/>
                  <a:ext cx="126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52F445B2-3BED-4887-9C7E-816991DE19DE}"/>
                    </a:ext>
                  </a:extLst>
                </p14:cNvPr>
                <p14:cNvContentPartPr/>
                <p14:nvPr/>
              </p14:nvContentPartPr>
              <p14:xfrm>
                <a:off x="4448374" y="2335482"/>
                <a:ext cx="113400" cy="168480"/>
              </p14:xfrm>
            </p:contentPart>
          </mc:Choice>
          <mc:Fallback xmlns=""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52F445B2-3BED-4887-9C7E-816991DE19D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44054" y="2331162"/>
                  <a:ext cx="12204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a 68">
            <a:extLst>
              <a:ext uri="{FF2B5EF4-FFF2-40B4-BE49-F238E27FC236}">
                <a16:creationId xmlns:a16="http://schemas.microsoft.com/office/drawing/2014/main" id="{6A88B043-652E-4F5E-8BC6-51C348647C81}"/>
              </a:ext>
            </a:extLst>
          </p:cNvPr>
          <p:cNvGrpSpPr/>
          <p:nvPr/>
        </p:nvGrpSpPr>
        <p:grpSpPr>
          <a:xfrm>
            <a:off x="4922494" y="2268522"/>
            <a:ext cx="819720" cy="227880"/>
            <a:chOff x="4922494" y="2268522"/>
            <a:chExt cx="81972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53C8C2E5-60D3-4E24-90EE-8F88073976F4}"/>
                    </a:ext>
                  </a:extLst>
                </p14:cNvPr>
                <p14:cNvContentPartPr/>
                <p14:nvPr/>
              </p14:nvContentPartPr>
              <p14:xfrm>
                <a:off x="4922494" y="2323242"/>
                <a:ext cx="132120" cy="154800"/>
              </p14:xfrm>
            </p:contentPart>
          </mc:Choice>
          <mc:Fallback xmlns=""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53C8C2E5-60D3-4E24-90EE-8F88073976F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18174" y="2318922"/>
                  <a:ext cx="140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7404678D-465A-4B72-A9F4-EE083D803930}"/>
                    </a:ext>
                  </a:extLst>
                </p14:cNvPr>
                <p14:cNvContentPartPr/>
                <p14:nvPr/>
              </p14:nvContentPartPr>
              <p14:xfrm>
                <a:off x="5139574" y="2351322"/>
                <a:ext cx="103320" cy="145080"/>
              </p14:xfrm>
            </p:contentPart>
          </mc:Choice>
          <mc:Fallback xmlns=""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7404678D-465A-4B72-A9F4-EE083D80393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35254" y="2347002"/>
                  <a:ext cx="111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41FCAED7-1C70-4D97-BD01-2F9EEE92E66E}"/>
                    </a:ext>
                  </a:extLst>
                </p14:cNvPr>
                <p14:cNvContentPartPr/>
                <p14:nvPr/>
              </p14:nvContentPartPr>
              <p14:xfrm>
                <a:off x="5283574" y="2412162"/>
                <a:ext cx="128160" cy="73800"/>
              </p14:xfrm>
            </p:contentPart>
          </mc:Choice>
          <mc:Fallback xmlns=""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41FCAED7-1C70-4D97-BD01-2F9EEE92E66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279254" y="2407842"/>
                  <a:ext cx="136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5361CE97-B1B2-4CA8-838B-45649FBBB9A7}"/>
                    </a:ext>
                  </a:extLst>
                </p14:cNvPr>
                <p14:cNvContentPartPr/>
                <p14:nvPr/>
              </p14:nvContentPartPr>
              <p14:xfrm>
                <a:off x="5435494" y="2268522"/>
                <a:ext cx="40680" cy="159120"/>
              </p14:xfrm>
            </p:contentPart>
          </mc:Choice>
          <mc:Fallback xmlns=""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5361CE97-B1B2-4CA8-838B-45649FBBB9A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31174" y="2264202"/>
                  <a:ext cx="49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7F42B5C0-E48D-42F6-B8C3-13E1F688F482}"/>
                    </a:ext>
                  </a:extLst>
                </p14:cNvPr>
                <p14:cNvContentPartPr/>
                <p14:nvPr/>
              </p14:nvContentPartPr>
              <p14:xfrm>
                <a:off x="5539534" y="2322882"/>
                <a:ext cx="202680" cy="150840"/>
              </p14:xfrm>
            </p:contentPart>
          </mc:Choice>
          <mc:Fallback xmlns=""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7F42B5C0-E48D-42F6-B8C3-13E1F688F48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35214" y="2318562"/>
                  <a:ext cx="21132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Pismo odręczne 72">
                <a:extLst>
                  <a:ext uri="{FF2B5EF4-FFF2-40B4-BE49-F238E27FC236}">
                    <a16:creationId xmlns:a16="http://schemas.microsoft.com/office/drawing/2014/main" id="{2CC935F4-8320-497F-B361-C28D530FA4A1}"/>
                  </a:ext>
                </a:extLst>
              </p14:cNvPr>
              <p14:cNvContentPartPr/>
              <p14:nvPr/>
            </p14:nvContentPartPr>
            <p14:xfrm>
              <a:off x="815614" y="3007602"/>
              <a:ext cx="159840" cy="115560"/>
            </p14:xfrm>
          </p:contentPart>
        </mc:Choice>
        <mc:Fallback xmlns="">
          <p:pic>
            <p:nvPicPr>
              <p:cNvPr id="73" name="Pismo odręczne 72">
                <a:extLst>
                  <a:ext uri="{FF2B5EF4-FFF2-40B4-BE49-F238E27FC236}">
                    <a16:creationId xmlns:a16="http://schemas.microsoft.com/office/drawing/2014/main" id="{2CC935F4-8320-497F-B361-C28D530FA4A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11294" y="3003282"/>
                <a:ext cx="16848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a 89">
            <a:extLst>
              <a:ext uri="{FF2B5EF4-FFF2-40B4-BE49-F238E27FC236}">
                <a16:creationId xmlns:a16="http://schemas.microsoft.com/office/drawing/2014/main" id="{192E0294-8C5F-4F63-8DA6-D2F46B8AE23A}"/>
              </a:ext>
            </a:extLst>
          </p:cNvPr>
          <p:cNvGrpSpPr/>
          <p:nvPr/>
        </p:nvGrpSpPr>
        <p:grpSpPr>
          <a:xfrm>
            <a:off x="1288294" y="2894562"/>
            <a:ext cx="2334960" cy="488520"/>
            <a:chOff x="1288294" y="2894562"/>
            <a:chExt cx="233496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2121135A-464F-4ED3-B507-DE533CB6E06A}"/>
                    </a:ext>
                  </a:extLst>
                </p14:cNvPr>
                <p14:cNvContentPartPr/>
                <p14:nvPr/>
              </p14:nvContentPartPr>
              <p14:xfrm>
                <a:off x="1288294" y="3006522"/>
                <a:ext cx="230760" cy="164880"/>
              </p14:xfrm>
            </p:contentPart>
          </mc:Choice>
          <mc:Fallback xmlns=""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2121135A-464F-4ED3-B507-DE533CB6E06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83974" y="3002202"/>
                  <a:ext cx="239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A5228BD4-D951-4389-9DC8-95BB460FD533}"/>
                    </a:ext>
                  </a:extLst>
                </p14:cNvPr>
                <p14:cNvContentPartPr/>
                <p14:nvPr/>
              </p14:nvContentPartPr>
              <p14:xfrm>
                <a:off x="1520134" y="3018402"/>
                <a:ext cx="143640" cy="168480"/>
              </p14:xfrm>
            </p:contentPart>
          </mc:Choice>
          <mc:Fallback xmlns=""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A5228BD4-D951-4389-9DC8-95BB460FD5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15814" y="3014082"/>
                  <a:ext cx="152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DDA9149B-54F7-43B4-A66E-D1B975DF8E04}"/>
                    </a:ext>
                  </a:extLst>
                </p14:cNvPr>
                <p14:cNvContentPartPr/>
                <p14:nvPr/>
              </p14:nvContentPartPr>
              <p14:xfrm>
                <a:off x="1739734" y="3049722"/>
                <a:ext cx="280800" cy="187920"/>
              </p14:xfrm>
            </p:contentPart>
          </mc:Choice>
          <mc:Fallback xmlns=""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DDA9149B-54F7-43B4-A66E-D1B975DF8E0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35414" y="3045402"/>
                  <a:ext cx="289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01631B12-77B4-4874-9031-E39DCECCFF8A}"/>
                    </a:ext>
                  </a:extLst>
                </p14:cNvPr>
                <p14:cNvContentPartPr/>
                <p14:nvPr/>
              </p14:nvContentPartPr>
              <p14:xfrm>
                <a:off x="1963294" y="3001842"/>
                <a:ext cx="56160" cy="7200"/>
              </p14:xfrm>
            </p:contentPart>
          </mc:Choice>
          <mc:Fallback xmlns=""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01631B12-77B4-4874-9031-E39DCECCFF8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58974" y="2997522"/>
                  <a:ext cx="64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95E5020D-1572-4EB2-BC54-6B15F58015FD}"/>
                    </a:ext>
                  </a:extLst>
                </p14:cNvPr>
                <p14:cNvContentPartPr/>
                <p14:nvPr/>
              </p14:nvContentPartPr>
              <p14:xfrm>
                <a:off x="2200534" y="2954322"/>
                <a:ext cx="142200" cy="347040"/>
              </p14:xfrm>
            </p:contentPart>
          </mc:Choice>
          <mc:Fallback xmlns=""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95E5020D-1572-4EB2-BC54-6B15F58015F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96214" y="2950002"/>
                  <a:ext cx="1508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78252F00-48F2-4722-AC96-6DC3AF49B8A6}"/>
                    </a:ext>
                  </a:extLst>
                </p14:cNvPr>
                <p14:cNvContentPartPr/>
                <p14:nvPr/>
              </p14:nvContentPartPr>
              <p14:xfrm>
                <a:off x="2169574" y="3110562"/>
                <a:ext cx="266400" cy="68040"/>
              </p14:xfrm>
            </p:contentPart>
          </mc:Choice>
          <mc:Fallback xmlns=""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78252F00-48F2-4722-AC96-6DC3AF49B8A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65254" y="3106242"/>
                  <a:ext cx="275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88A7E2C6-4C09-426A-8672-48FCF953D2B6}"/>
                    </a:ext>
                  </a:extLst>
                </p14:cNvPr>
                <p14:cNvContentPartPr/>
                <p14:nvPr/>
              </p14:nvContentPartPr>
              <p14:xfrm>
                <a:off x="2410774" y="2980962"/>
                <a:ext cx="360" cy="360"/>
              </p14:xfrm>
            </p:contentPart>
          </mc:Choice>
          <mc:Fallback xmlns=""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88A7E2C6-4C09-426A-8672-48FCF953D2B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06454" y="297664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75961706-319A-4A9E-970E-2D43B97D2B2D}"/>
                    </a:ext>
                  </a:extLst>
                </p14:cNvPr>
                <p14:cNvContentPartPr/>
                <p14:nvPr/>
              </p14:nvContentPartPr>
              <p14:xfrm>
                <a:off x="2543254" y="3048282"/>
                <a:ext cx="130320" cy="107280"/>
              </p14:xfrm>
            </p:contentPart>
          </mc:Choice>
          <mc:Fallback xmlns=""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75961706-319A-4A9E-970E-2D43B97D2B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38934" y="3043962"/>
                  <a:ext cx="13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F5709719-A00A-49D5-B645-F117D8EF77BC}"/>
                    </a:ext>
                  </a:extLst>
                </p14:cNvPr>
                <p14:cNvContentPartPr/>
                <p14:nvPr/>
              </p14:nvContentPartPr>
              <p14:xfrm>
                <a:off x="2723614" y="2958642"/>
                <a:ext cx="112320" cy="192960"/>
              </p14:xfrm>
            </p:contentPart>
          </mc:Choice>
          <mc:Fallback xmlns=""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F5709719-A00A-49D5-B645-F117D8EF77B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19294" y="2954322"/>
                  <a:ext cx="120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1D9D06C6-5903-4BCE-B4CC-BBAA3BF99005}"/>
                    </a:ext>
                  </a:extLst>
                </p14:cNvPr>
                <p14:cNvContentPartPr/>
                <p14:nvPr/>
              </p14:nvContentPartPr>
              <p14:xfrm>
                <a:off x="2874094" y="3018402"/>
                <a:ext cx="49680" cy="124200"/>
              </p14:xfrm>
            </p:contentPart>
          </mc:Choice>
          <mc:Fallback xmlns=""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1D9D06C6-5903-4BCE-B4CC-BBAA3BF9900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69774" y="3014082"/>
                  <a:ext cx="58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B055683F-0ED7-4116-ADA0-8EADB7F9EB9D}"/>
                    </a:ext>
                  </a:extLst>
                </p14:cNvPr>
                <p14:cNvContentPartPr/>
                <p14:nvPr/>
              </p14:nvContentPartPr>
              <p14:xfrm>
                <a:off x="3002614" y="2951802"/>
                <a:ext cx="73080" cy="160200"/>
              </p14:xfrm>
            </p:contentPart>
          </mc:Choice>
          <mc:Fallback xmlns=""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B055683F-0ED7-4116-ADA0-8EADB7F9EB9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98294" y="2947482"/>
                  <a:ext cx="81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91AD448A-CEFC-4E4C-8439-4DE68CCAB4D2}"/>
                    </a:ext>
                  </a:extLst>
                </p14:cNvPr>
                <p14:cNvContentPartPr/>
                <p14:nvPr/>
              </p14:nvContentPartPr>
              <p14:xfrm>
                <a:off x="3142654" y="2988882"/>
                <a:ext cx="45720" cy="133560"/>
              </p14:xfrm>
            </p:contentPart>
          </mc:Choice>
          <mc:Fallback xmlns=""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91AD448A-CEFC-4E4C-8439-4DE68CCAB4D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38334" y="2984562"/>
                  <a:ext cx="54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E5440440-AF6D-4A2D-B03D-91F53F28AEBF}"/>
                    </a:ext>
                  </a:extLst>
                </p14:cNvPr>
                <p14:cNvContentPartPr/>
                <p14:nvPr/>
              </p14:nvContentPartPr>
              <p14:xfrm>
                <a:off x="3315454" y="2894562"/>
                <a:ext cx="41400" cy="187200"/>
              </p14:xfrm>
            </p:contentPart>
          </mc:Choice>
          <mc:Fallback xmlns=""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E5440440-AF6D-4A2D-B03D-91F53F28AEB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11134" y="2890242"/>
                  <a:ext cx="50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171A41B0-66D3-4E5C-84D5-09EDC804208B}"/>
                    </a:ext>
                  </a:extLst>
                </p14:cNvPr>
                <p14:cNvContentPartPr/>
                <p14:nvPr/>
              </p14:nvContentPartPr>
              <p14:xfrm>
                <a:off x="3256774" y="2987802"/>
                <a:ext cx="92520" cy="360"/>
              </p14:xfrm>
            </p:contentPart>
          </mc:Choice>
          <mc:Fallback xmlns=""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171A41B0-66D3-4E5C-84D5-09EDC804208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52454" y="2983482"/>
                  <a:ext cx="1011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98DE25F4-9779-4FC2-B62C-8CE196502870}"/>
                    </a:ext>
                  </a:extLst>
                </p14:cNvPr>
                <p14:cNvContentPartPr/>
                <p14:nvPr/>
              </p14:nvContentPartPr>
              <p14:xfrm>
                <a:off x="3410134" y="3048642"/>
                <a:ext cx="213120" cy="334440"/>
              </p14:xfrm>
            </p:contentPart>
          </mc:Choice>
          <mc:Fallback xmlns=""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98DE25F4-9779-4FC2-B62C-8CE19650287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05814" y="3044322"/>
                  <a:ext cx="221760" cy="34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9" name="Pismo odręczne 88">
                <a:extLst>
                  <a:ext uri="{FF2B5EF4-FFF2-40B4-BE49-F238E27FC236}">
                    <a16:creationId xmlns:a16="http://schemas.microsoft.com/office/drawing/2014/main" id="{BDEBEB86-2ED9-475E-895F-ACCEF326CB7B}"/>
                  </a:ext>
                </a:extLst>
              </p14:cNvPr>
              <p14:cNvContentPartPr/>
              <p14:nvPr/>
            </p14:nvContentPartPr>
            <p14:xfrm>
              <a:off x="893734" y="3601962"/>
              <a:ext cx="122400" cy="112680"/>
            </p14:xfrm>
          </p:contentPart>
        </mc:Choice>
        <mc:Fallback xmlns="">
          <p:pic>
            <p:nvPicPr>
              <p:cNvPr id="89" name="Pismo odręczne 88">
                <a:extLst>
                  <a:ext uri="{FF2B5EF4-FFF2-40B4-BE49-F238E27FC236}">
                    <a16:creationId xmlns:a16="http://schemas.microsoft.com/office/drawing/2014/main" id="{BDEBEB86-2ED9-475E-895F-ACCEF326CB7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89414" y="3597642"/>
                <a:ext cx="131040" cy="1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upa 104">
            <a:extLst>
              <a:ext uri="{FF2B5EF4-FFF2-40B4-BE49-F238E27FC236}">
                <a16:creationId xmlns:a16="http://schemas.microsoft.com/office/drawing/2014/main" id="{52EC2B46-F624-4AA7-AD64-A33E3540D7BB}"/>
              </a:ext>
            </a:extLst>
          </p:cNvPr>
          <p:cNvGrpSpPr/>
          <p:nvPr/>
        </p:nvGrpSpPr>
        <p:grpSpPr>
          <a:xfrm>
            <a:off x="1320694" y="3409362"/>
            <a:ext cx="1222920" cy="377280"/>
            <a:chOff x="1320694" y="3409362"/>
            <a:chExt cx="122292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3EC1DD09-0F22-4F88-B273-1D67129450F6}"/>
                    </a:ext>
                  </a:extLst>
                </p14:cNvPr>
                <p14:cNvContentPartPr/>
                <p14:nvPr/>
              </p14:nvContentPartPr>
              <p14:xfrm>
                <a:off x="1320694" y="3588282"/>
                <a:ext cx="118800" cy="127440"/>
              </p14:xfrm>
            </p:contentPart>
          </mc:Choice>
          <mc:Fallback xmlns=""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3EC1DD09-0F22-4F88-B273-1D67129450F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16374" y="3583962"/>
                  <a:ext cx="127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3525AD7C-E331-4705-97B6-8F0E797B33D0}"/>
                    </a:ext>
                  </a:extLst>
                </p14:cNvPr>
                <p14:cNvContentPartPr/>
                <p14:nvPr/>
              </p14:nvContentPartPr>
              <p14:xfrm>
                <a:off x="1454254" y="3409362"/>
                <a:ext cx="69120" cy="238680"/>
              </p14:xfrm>
            </p:contentPart>
          </mc:Choice>
          <mc:Fallback xmlns=""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3525AD7C-E331-4705-97B6-8F0E797B33D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49934" y="3405042"/>
                  <a:ext cx="77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B372A077-F02C-41A6-9A7D-B3C97C82D568}"/>
                    </a:ext>
                  </a:extLst>
                </p14:cNvPr>
                <p14:cNvContentPartPr/>
                <p14:nvPr/>
              </p14:nvContentPartPr>
              <p14:xfrm>
                <a:off x="1556854" y="3568122"/>
                <a:ext cx="158760" cy="169560"/>
              </p14:xfrm>
            </p:contentPart>
          </mc:Choice>
          <mc:Fallback xmlns=""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B372A077-F02C-41A6-9A7D-B3C97C82D56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52534" y="3563802"/>
                  <a:ext cx="167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FDE95601-7293-430B-8E45-36F7D1BEF3D8}"/>
                    </a:ext>
                  </a:extLst>
                </p14:cNvPr>
                <p14:cNvContentPartPr/>
                <p14:nvPr/>
              </p14:nvContentPartPr>
              <p14:xfrm>
                <a:off x="1781494" y="3617082"/>
                <a:ext cx="178200" cy="86040"/>
              </p14:xfrm>
            </p:contentPart>
          </mc:Choice>
          <mc:Fallback xmlns=""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FDE95601-7293-430B-8E45-36F7D1BEF3D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777174" y="3612762"/>
                  <a:ext cx="186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E7266DC8-B293-4E24-B405-0880250E017F}"/>
                    </a:ext>
                  </a:extLst>
                </p14:cNvPr>
                <p14:cNvContentPartPr/>
                <p14:nvPr/>
              </p14:nvContentPartPr>
              <p14:xfrm>
                <a:off x="2019094" y="3631482"/>
                <a:ext cx="28800" cy="93960"/>
              </p14:xfrm>
            </p:contentPart>
          </mc:Choice>
          <mc:Fallback xmlns=""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E7266DC8-B293-4E24-B405-0880250E017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14774" y="3627162"/>
                  <a:ext cx="37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9A37B3CC-49EF-48AC-A47C-73E45676DDC3}"/>
                    </a:ext>
                  </a:extLst>
                </p14:cNvPr>
                <p14:cNvContentPartPr/>
                <p14:nvPr/>
              </p14:nvContentPartPr>
              <p14:xfrm>
                <a:off x="1998214" y="3500442"/>
                <a:ext cx="184680" cy="238680"/>
              </p14:xfrm>
            </p:contentPart>
          </mc:Choice>
          <mc:Fallback xmlns=""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9A37B3CC-49EF-48AC-A47C-73E45676DDC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93894" y="3496122"/>
                  <a:ext cx="193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5267B500-F84C-4FD1-824E-847DC478F4AE}"/>
                    </a:ext>
                  </a:extLst>
                </p14:cNvPr>
                <p14:cNvContentPartPr/>
                <p14:nvPr/>
              </p14:nvContentPartPr>
              <p14:xfrm>
                <a:off x="2258854" y="3668562"/>
                <a:ext cx="119880" cy="118080"/>
              </p14:xfrm>
            </p:contentPart>
          </mc:Choice>
          <mc:Fallback xmlns=""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5267B500-F84C-4FD1-824E-847DC478F4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54534" y="3664242"/>
                  <a:ext cx="128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A1432C3E-3C42-4505-ACE4-93B974B31B94}"/>
                    </a:ext>
                  </a:extLst>
                </p14:cNvPr>
                <p14:cNvContentPartPr/>
                <p14:nvPr/>
              </p14:nvContentPartPr>
              <p14:xfrm>
                <a:off x="2442094" y="3572442"/>
                <a:ext cx="101520" cy="184320"/>
              </p14:xfrm>
            </p:contentPart>
          </mc:Choice>
          <mc:Fallback xmlns=""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A1432C3E-3C42-4505-ACE4-93B974B31B9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37774" y="3568122"/>
                  <a:ext cx="110160" cy="192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8" name="CasellaDiTesto 147">
            <a:extLst>
              <a:ext uri="{FF2B5EF4-FFF2-40B4-BE49-F238E27FC236}">
                <a16:creationId xmlns:a16="http://schemas.microsoft.com/office/drawing/2014/main" id="{75D5712B-38CD-47D5-BA8E-E74ED0B9CB6B}"/>
              </a:ext>
            </a:extLst>
          </p:cNvPr>
          <p:cNvSpPr txBox="1"/>
          <p:nvPr/>
        </p:nvSpPr>
        <p:spPr>
          <a:xfrm>
            <a:off x="1682527" y="618599"/>
            <a:ext cx="4099904" cy="76944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Topic - 1 e-voting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91" name="Pismo odręczne 90">
                <a:extLst>
                  <a:ext uri="{FF2B5EF4-FFF2-40B4-BE49-F238E27FC236}">
                    <a16:creationId xmlns:a16="http://schemas.microsoft.com/office/drawing/2014/main" id="{05E66C16-56F7-4051-B258-418E2F7724F3}"/>
                  </a:ext>
                </a:extLst>
              </p14:cNvPr>
              <p14:cNvContentPartPr/>
              <p14:nvPr/>
            </p14:nvContentPartPr>
            <p14:xfrm>
              <a:off x="6428560" y="1487787"/>
              <a:ext cx="241920" cy="2664000"/>
            </p14:xfrm>
          </p:contentPart>
        </mc:Choice>
        <mc:Fallback>
          <p:pic>
            <p:nvPicPr>
              <p:cNvPr id="91" name="Pismo odręczne 90">
                <a:extLst>
                  <a:ext uri="{FF2B5EF4-FFF2-40B4-BE49-F238E27FC236}">
                    <a16:creationId xmlns:a16="http://schemas.microsoft.com/office/drawing/2014/main" id="{05E66C16-56F7-4051-B258-418E2F7724F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424240" y="1483467"/>
                <a:ext cx="250560" cy="267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a 110">
            <a:extLst>
              <a:ext uri="{FF2B5EF4-FFF2-40B4-BE49-F238E27FC236}">
                <a16:creationId xmlns:a16="http://schemas.microsoft.com/office/drawing/2014/main" id="{FE15052F-25A9-4F8C-BF5D-9FFBB7D8194F}"/>
              </a:ext>
            </a:extLst>
          </p:cNvPr>
          <p:cNvGrpSpPr/>
          <p:nvPr/>
        </p:nvGrpSpPr>
        <p:grpSpPr>
          <a:xfrm>
            <a:off x="7036240" y="1359267"/>
            <a:ext cx="1697400" cy="419040"/>
            <a:chOff x="7036240" y="1359267"/>
            <a:chExt cx="169740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A2913889-C289-406B-9F92-34A35E1AAE23}"/>
                    </a:ext>
                  </a:extLst>
                </p14:cNvPr>
                <p14:cNvContentPartPr/>
                <p14:nvPr/>
              </p14:nvContentPartPr>
              <p14:xfrm>
                <a:off x="7106800" y="1376547"/>
                <a:ext cx="160920" cy="24804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A2913889-C289-406B-9F92-34A35E1AAE2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02480" y="1372227"/>
                  <a:ext cx="169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7D1184C0-9124-42DA-90DE-2131342616E6}"/>
                    </a:ext>
                  </a:extLst>
                </p14:cNvPr>
                <p14:cNvContentPartPr/>
                <p14:nvPr/>
              </p14:nvContentPartPr>
              <p14:xfrm>
                <a:off x="7336480" y="1476267"/>
                <a:ext cx="171000" cy="14904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7D1184C0-9124-42DA-90DE-2131342616E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32160" y="1471947"/>
                  <a:ext cx="179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A869CC3F-5995-4994-B905-806F8AA34F22}"/>
                    </a:ext>
                  </a:extLst>
                </p14:cNvPr>
                <p14:cNvContentPartPr/>
                <p14:nvPr/>
              </p14:nvContentPartPr>
              <p14:xfrm>
                <a:off x="7618720" y="1359267"/>
                <a:ext cx="166680" cy="41904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A869CC3F-5995-4994-B905-806F8AA34F2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14400" y="1354947"/>
                  <a:ext cx="1753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E95B751F-050F-4999-83B7-7810008CF1FB}"/>
                    </a:ext>
                  </a:extLst>
                </p14:cNvPr>
                <p14:cNvContentPartPr/>
                <p14:nvPr/>
              </p14:nvContentPartPr>
              <p14:xfrm>
                <a:off x="7546000" y="1569867"/>
                <a:ext cx="266760" cy="216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E95B751F-050F-4999-83B7-7810008CF1F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41680" y="1565547"/>
                  <a:ext cx="2754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819F71D7-FCC2-4D62-BD4F-6718E88C05A8}"/>
                    </a:ext>
                  </a:extLst>
                </p14:cNvPr>
                <p14:cNvContentPartPr/>
                <p14:nvPr/>
              </p14:nvContentPartPr>
              <p14:xfrm>
                <a:off x="7845880" y="1461147"/>
                <a:ext cx="135000" cy="16596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819F71D7-FCC2-4D62-BD4F-6718E88C05A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841200" y="1456827"/>
                  <a:ext cx="143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93F285F7-DF10-48A0-8D9B-82F1493DA2F2}"/>
                    </a:ext>
                  </a:extLst>
                </p14:cNvPr>
                <p14:cNvContentPartPr/>
                <p14:nvPr/>
              </p14:nvContentPartPr>
              <p14:xfrm>
                <a:off x="8011120" y="1461147"/>
                <a:ext cx="154440" cy="15120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93F285F7-DF10-48A0-8D9B-82F1493DA2F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006800" y="1456827"/>
                  <a:ext cx="163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4E073E56-92D1-4999-BA73-1184520A74B0}"/>
                    </a:ext>
                  </a:extLst>
                </p14:cNvPr>
                <p14:cNvContentPartPr/>
                <p14:nvPr/>
              </p14:nvContentPartPr>
              <p14:xfrm>
                <a:off x="8173840" y="1449627"/>
                <a:ext cx="208800" cy="147600"/>
              </p14:xfrm>
            </p:contentPart>
          </mc:Choice>
          <mc:Fallback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4E073E56-92D1-4999-BA73-1184520A74B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69520" y="1445307"/>
                  <a:ext cx="217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DE4E5B59-4E45-4183-B24B-88D52FFCCA02}"/>
                    </a:ext>
                  </a:extLst>
                </p14:cNvPr>
                <p14:cNvContentPartPr/>
                <p14:nvPr/>
              </p14:nvContentPartPr>
              <p14:xfrm>
                <a:off x="8504320" y="1424787"/>
                <a:ext cx="360" cy="2736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DE4E5B59-4E45-4183-B24B-88D52FFCCA0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00000" y="1420467"/>
                  <a:ext cx="9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8CE7E455-2804-4FA0-961C-2FFDA329059D}"/>
                    </a:ext>
                  </a:extLst>
                </p14:cNvPr>
                <p14:cNvContentPartPr/>
                <p14:nvPr/>
              </p14:nvContentPartPr>
              <p14:xfrm>
                <a:off x="8522320" y="1608387"/>
                <a:ext cx="18720" cy="144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8CE7E455-2804-4FA0-961C-2FFDA329059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18000" y="1604067"/>
                  <a:ext cx="273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B17E27CA-C732-489C-BB8D-D3B2FDF2989F}"/>
                    </a:ext>
                  </a:extLst>
                </p14:cNvPr>
                <p14:cNvContentPartPr/>
                <p14:nvPr/>
              </p14:nvContentPartPr>
              <p14:xfrm>
                <a:off x="7036240" y="1692267"/>
                <a:ext cx="1697400" cy="4932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B17E27CA-C732-489C-BB8D-D3B2FDF2989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31920" y="1687947"/>
                  <a:ext cx="170604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a 115">
            <a:extLst>
              <a:ext uri="{FF2B5EF4-FFF2-40B4-BE49-F238E27FC236}">
                <a16:creationId xmlns:a16="http://schemas.microsoft.com/office/drawing/2014/main" id="{4B19B879-D3FF-4455-9DD8-A278CB001070}"/>
              </a:ext>
            </a:extLst>
          </p:cNvPr>
          <p:cNvGrpSpPr/>
          <p:nvPr/>
        </p:nvGrpSpPr>
        <p:grpSpPr>
          <a:xfrm>
            <a:off x="6933280" y="1971267"/>
            <a:ext cx="645120" cy="306360"/>
            <a:chOff x="6933280" y="1971267"/>
            <a:chExt cx="64512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4CA120F6-0271-43F1-8A65-F5C1FB8A1529}"/>
                    </a:ext>
                  </a:extLst>
                </p14:cNvPr>
                <p14:cNvContentPartPr/>
                <p14:nvPr/>
              </p14:nvContentPartPr>
              <p14:xfrm>
                <a:off x="6933280" y="2010507"/>
                <a:ext cx="155520" cy="26712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4CA120F6-0271-43F1-8A65-F5C1FB8A152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28960" y="2006187"/>
                  <a:ext cx="164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28E862A6-13CB-44BD-8776-52FC6E102899}"/>
                    </a:ext>
                  </a:extLst>
                </p14:cNvPr>
                <p14:cNvContentPartPr/>
                <p14:nvPr/>
              </p14:nvContentPartPr>
              <p14:xfrm>
                <a:off x="7109680" y="2029227"/>
                <a:ext cx="140400" cy="11772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28E862A6-13CB-44BD-8776-52FC6E10289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05360" y="2024907"/>
                  <a:ext cx="149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43E45E03-8F92-4915-8027-24802A2CC3BE}"/>
                    </a:ext>
                  </a:extLst>
                </p14:cNvPr>
                <p14:cNvContentPartPr/>
                <p14:nvPr/>
              </p14:nvContentPartPr>
              <p14:xfrm>
                <a:off x="7244320" y="1971267"/>
                <a:ext cx="236520" cy="16200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43E45E03-8F92-4915-8027-24802A2CC3B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40000" y="1966947"/>
                  <a:ext cx="245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CD05BB53-83E3-4DB2-8E74-8BB25ABA685E}"/>
                    </a:ext>
                  </a:extLst>
                </p14:cNvPr>
                <p14:cNvContentPartPr/>
                <p14:nvPr/>
              </p14:nvContentPartPr>
              <p14:xfrm>
                <a:off x="7555720" y="2142627"/>
                <a:ext cx="22680" cy="6120"/>
              </p14:xfrm>
            </p:contentPart>
          </mc:Choice>
          <mc:Fallback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CD05BB53-83E3-4DB2-8E74-8BB25ABA685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51400" y="2138307"/>
                  <a:ext cx="31320" cy="1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a 130">
            <a:extLst>
              <a:ext uri="{FF2B5EF4-FFF2-40B4-BE49-F238E27FC236}">
                <a16:creationId xmlns:a16="http://schemas.microsoft.com/office/drawing/2014/main" id="{F55C649A-0298-4B0F-A049-58DDA0517620}"/>
              </a:ext>
            </a:extLst>
          </p:cNvPr>
          <p:cNvGrpSpPr/>
          <p:nvPr/>
        </p:nvGrpSpPr>
        <p:grpSpPr>
          <a:xfrm>
            <a:off x="8079520" y="1898187"/>
            <a:ext cx="641880" cy="213120"/>
            <a:chOff x="8079520" y="1898187"/>
            <a:chExt cx="64188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789F650B-EC35-4031-B075-75607B8F25E7}"/>
                    </a:ext>
                  </a:extLst>
                </p14:cNvPr>
                <p14:cNvContentPartPr/>
                <p14:nvPr/>
              </p14:nvContentPartPr>
              <p14:xfrm>
                <a:off x="8101120" y="2002947"/>
                <a:ext cx="509400" cy="2844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789F650B-EC35-4031-B075-75607B8F25E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96800" y="1998627"/>
                  <a:ext cx="518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7C1E8E1D-CF5D-4392-980F-3AE975E793DE}"/>
                    </a:ext>
                  </a:extLst>
                </p14:cNvPr>
                <p14:cNvContentPartPr/>
                <p14:nvPr/>
              </p14:nvContentPartPr>
              <p14:xfrm>
                <a:off x="8583520" y="1941747"/>
                <a:ext cx="137880" cy="16956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7C1E8E1D-CF5D-4392-980F-3AE975E793D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79200" y="1937427"/>
                  <a:ext cx="146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38A42001-2E2D-41FD-951B-0A691A47E91F}"/>
                    </a:ext>
                  </a:extLst>
                </p14:cNvPr>
                <p14:cNvContentPartPr/>
                <p14:nvPr/>
              </p14:nvContentPartPr>
              <p14:xfrm>
                <a:off x="8079520" y="1898187"/>
                <a:ext cx="205560" cy="18324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38A42001-2E2D-41FD-951B-0A691A47E91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75200" y="1893867"/>
                  <a:ext cx="21420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a 129">
            <a:extLst>
              <a:ext uri="{FF2B5EF4-FFF2-40B4-BE49-F238E27FC236}">
                <a16:creationId xmlns:a16="http://schemas.microsoft.com/office/drawing/2014/main" id="{8335A7A8-AFC9-4CD4-AB7A-18963F65BFBD}"/>
              </a:ext>
            </a:extLst>
          </p:cNvPr>
          <p:cNvGrpSpPr/>
          <p:nvPr/>
        </p:nvGrpSpPr>
        <p:grpSpPr>
          <a:xfrm>
            <a:off x="9052960" y="1836627"/>
            <a:ext cx="1301760" cy="283320"/>
            <a:chOff x="9052960" y="1836627"/>
            <a:chExt cx="130176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8C1C9347-2CC0-4CC0-A7D7-5A929ECE84A0}"/>
                    </a:ext>
                  </a:extLst>
                </p14:cNvPr>
                <p14:cNvContentPartPr/>
                <p14:nvPr/>
              </p14:nvContentPartPr>
              <p14:xfrm>
                <a:off x="9076720" y="1872267"/>
                <a:ext cx="24480" cy="22068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8C1C9347-2CC0-4CC0-A7D7-5A929ECE84A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72400" y="1867947"/>
                  <a:ext cx="33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37B9CF43-90B9-4F98-8AE0-9406C39E8912}"/>
                    </a:ext>
                  </a:extLst>
                </p14:cNvPr>
                <p14:cNvContentPartPr/>
                <p14:nvPr/>
              </p14:nvContentPartPr>
              <p14:xfrm>
                <a:off x="9063400" y="1836627"/>
                <a:ext cx="266400" cy="3420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37B9CF43-90B9-4F98-8AE0-9406C39E891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59080" y="1832307"/>
                  <a:ext cx="275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CB7A182C-3F36-44B8-9A95-904A92D33749}"/>
                    </a:ext>
                  </a:extLst>
                </p14:cNvPr>
                <p14:cNvContentPartPr/>
                <p14:nvPr/>
              </p14:nvContentPartPr>
              <p14:xfrm>
                <a:off x="9145840" y="1959747"/>
                <a:ext cx="81720" cy="612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CB7A182C-3F36-44B8-9A95-904A92D337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41520" y="1955427"/>
                  <a:ext cx="903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3E693BE3-39BC-4859-A313-68769E71810A}"/>
                    </a:ext>
                  </a:extLst>
                </p14:cNvPr>
                <p14:cNvContentPartPr/>
                <p14:nvPr/>
              </p14:nvContentPartPr>
              <p14:xfrm>
                <a:off x="9052960" y="2077107"/>
                <a:ext cx="263520" cy="4284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3E693BE3-39BC-4859-A313-68769E71810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048640" y="2072787"/>
                  <a:ext cx="272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0F15B162-F9A5-45F1-A7BA-997F847405FA}"/>
                    </a:ext>
                  </a:extLst>
                </p14:cNvPr>
                <p14:cNvContentPartPr/>
                <p14:nvPr/>
              </p14:nvContentPartPr>
              <p14:xfrm>
                <a:off x="9347080" y="1936707"/>
                <a:ext cx="110520" cy="16128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0F15B162-F9A5-45F1-A7BA-997F847405F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42760" y="1932387"/>
                  <a:ext cx="119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D6D6C979-03D6-417D-B001-FB48A583D664}"/>
                    </a:ext>
                  </a:extLst>
                </p14:cNvPr>
                <p14:cNvContentPartPr/>
                <p14:nvPr/>
              </p14:nvContentPartPr>
              <p14:xfrm>
                <a:off x="9468760" y="1853547"/>
                <a:ext cx="162000" cy="19908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D6D6C979-03D6-417D-B001-FB48A583D66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64440" y="1849227"/>
                  <a:ext cx="170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7844C3F7-677B-48FB-9665-9D255C902456}"/>
                    </a:ext>
                  </a:extLst>
                </p14:cNvPr>
                <p14:cNvContentPartPr/>
                <p14:nvPr/>
              </p14:nvContentPartPr>
              <p14:xfrm>
                <a:off x="9638680" y="1967307"/>
                <a:ext cx="137520" cy="11592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7844C3F7-677B-48FB-9665-9D255C90245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34360" y="1962987"/>
                  <a:ext cx="146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BD909045-CF4B-4AA3-B1D6-9C54ADF86F41}"/>
                    </a:ext>
                  </a:extLst>
                </p14:cNvPr>
                <p14:cNvContentPartPr/>
                <p14:nvPr/>
              </p14:nvContentPartPr>
              <p14:xfrm>
                <a:off x="9826960" y="1995387"/>
                <a:ext cx="140400" cy="7848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BD909045-CF4B-4AA3-B1D6-9C54ADF86F4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22640" y="1991067"/>
                  <a:ext cx="149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44322CD4-58C3-4136-B129-4EA1BBD72E2A}"/>
                    </a:ext>
                  </a:extLst>
                </p14:cNvPr>
                <p14:cNvContentPartPr/>
                <p14:nvPr/>
              </p14:nvContentPartPr>
              <p14:xfrm>
                <a:off x="10007680" y="1907907"/>
                <a:ext cx="39960" cy="17244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44322CD4-58C3-4136-B129-4EA1BBD72E2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03360" y="1903587"/>
                  <a:ext cx="48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D01C88D2-8377-4D53-87C3-9F2C8DAF0BAD}"/>
                    </a:ext>
                  </a:extLst>
                </p14:cNvPr>
                <p14:cNvContentPartPr/>
                <p14:nvPr/>
              </p14:nvContentPartPr>
              <p14:xfrm>
                <a:off x="10155280" y="1968387"/>
                <a:ext cx="199440" cy="14184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D01C88D2-8377-4D53-87C3-9F2C8DAF0BA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150960" y="1964067"/>
                  <a:ext cx="20808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a 142">
            <a:extLst>
              <a:ext uri="{FF2B5EF4-FFF2-40B4-BE49-F238E27FC236}">
                <a16:creationId xmlns:a16="http://schemas.microsoft.com/office/drawing/2014/main" id="{53758D8A-81C6-4EFA-B0D8-9FD485598705}"/>
              </a:ext>
            </a:extLst>
          </p:cNvPr>
          <p:cNvGrpSpPr/>
          <p:nvPr/>
        </p:nvGrpSpPr>
        <p:grpSpPr>
          <a:xfrm>
            <a:off x="9059080" y="2356467"/>
            <a:ext cx="1241280" cy="595080"/>
            <a:chOff x="9059080" y="2356467"/>
            <a:chExt cx="1241280" cy="59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492B562C-52AE-40F0-8E5F-C4A3542F7883}"/>
                    </a:ext>
                  </a:extLst>
                </p14:cNvPr>
                <p14:cNvContentPartPr/>
                <p14:nvPr/>
              </p14:nvContentPartPr>
              <p14:xfrm>
                <a:off x="9089320" y="2374467"/>
                <a:ext cx="10080" cy="18396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492B562C-52AE-40F0-8E5F-C4A3542F788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085000" y="2370147"/>
                  <a:ext cx="18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3" name="Pismo odręczne 132">
                  <a:extLst>
                    <a:ext uri="{FF2B5EF4-FFF2-40B4-BE49-F238E27FC236}">
                      <a16:creationId xmlns:a16="http://schemas.microsoft.com/office/drawing/2014/main" id="{3B8D6E74-34B5-44FB-A673-2ADB787940C3}"/>
                    </a:ext>
                  </a:extLst>
                </p14:cNvPr>
                <p14:cNvContentPartPr/>
                <p14:nvPr/>
              </p14:nvContentPartPr>
              <p14:xfrm>
                <a:off x="9059080" y="2356467"/>
                <a:ext cx="225000" cy="189000"/>
              </p14:xfrm>
            </p:contentPart>
          </mc:Choice>
          <mc:Fallback>
            <p:pic>
              <p:nvPicPr>
                <p:cNvPr id="133" name="Pismo odręczne 132">
                  <a:extLst>
                    <a:ext uri="{FF2B5EF4-FFF2-40B4-BE49-F238E27FC236}">
                      <a16:creationId xmlns:a16="http://schemas.microsoft.com/office/drawing/2014/main" id="{3B8D6E74-34B5-44FB-A673-2ADB787940C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54760" y="2352147"/>
                  <a:ext cx="233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4" name="Pismo odręczne 133">
                  <a:extLst>
                    <a:ext uri="{FF2B5EF4-FFF2-40B4-BE49-F238E27FC236}">
                      <a16:creationId xmlns:a16="http://schemas.microsoft.com/office/drawing/2014/main" id="{294371D6-DA23-41F3-BB57-11584D08216B}"/>
                    </a:ext>
                  </a:extLst>
                </p14:cNvPr>
                <p14:cNvContentPartPr/>
                <p14:nvPr/>
              </p14:nvContentPartPr>
              <p14:xfrm>
                <a:off x="9304240" y="2418747"/>
                <a:ext cx="188640" cy="151560"/>
              </p14:xfrm>
            </p:contentPart>
          </mc:Choice>
          <mc:Fallback>
            <p:pic>
              <p:nvPicPr>
                <p:cNvPr id="134" name="Pismo odręczne 133">
                  <a:extLst>
                    <a:ext uri="{FF2B5EF4-FFF2-40B4-BE49-F238E27FC236}">
                      <a16:creationId xmlns:a16="http://schemas.microsoft.com/office/drawing/2014/main" id="{294371D6-DA23-41F3-BB57-11584D08216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99920" y="2414427"/>
                  <a:ext cx="197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E43FD861-99CE-43B0-95B0-2B151CD0AAB1}"/>
                    </a:ext>
                  </a:extLst>
                </p14:cNvPr>
                <p14:cNvContentPartPr/>
                <p14:nvPr/>
              </p14:nvContentPartPr>
              <p14:xfrm>
                <a:off x="9499720" y="2433147"/>
                <a:ext cx="128520" cy="9144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E43FD861-99CE-43B0-95B0-2B151CD0AAB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95400" y="2428827"/>
                  <a:ext cx="137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6" name="Pismo odręczne 135">
                  <a:extLst>
                    <a:ext uri="{FF2B5EF4-FFF2-40B4-BE49-F238E27FC236}">
                      <a16:creationId xmlns:a16="http://schemas.microsoft.com/office/drawing/2014/main" id="{EDA42F1B-5A14-4EFE-8CF6-8A9498AAE301}"/>
                    </a:ext>
                  </a:extLst>
                </p14:cNvPr>
                <p14:cNvContentPartPr/>
                <p14:nvPr/>
              </p14:nvContentPartPr>
              <p14:xfrm>
                <a:off x="9711400" y="2427387"/>
                <a:ext cx="213120" cy="89280"/>
              </p14:xfrm>
            </p:contentPart>
          </mc:Choice>
          <mc:Fallback>
            <p:pic>
              <p:nvPicPr>
                <p:cNvPr id="136" name="Pismo odręczne 135">
                  <a:extLst>
                    <a:ext uri="{FF2B5EF4-FFF2-40B4-BE49-F238E27FC236}">
                      <a16:creationId xmlns:a16="http://schemas.microsoft.com/office/drawing/2014/main" id="{EDA42F1B-5A14-4EFE-8CF6-8A9498AAE30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07080" y="2423067"/>
                  <a:ext cx="221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7" name="Pismo odręczne 136">
                  <a:extLst>
                    <a:ext uri="{FF2B5EF4-FFF2-40B4-BE49-F238E27FC236}">
                      <a16:creationId xmlns:a16="http://schemas.microsoft.com/office/drawing/2014/main" id="{9F152B15-8A93-4CCD-B5DD-8CE908D3DE72}"/>
                    </a:ext>
                  </a:extLst>
                </p14:cNvPr>
                <p14:cNvContentPartPr/>
                <p14:nvPr/>
              </p14:nvContentPartPr>
              <p14:xfrm>
                <a:off x="9965560" y="2403987"/>
                <a:ext cx="117360" cy="96120"/>
              </p14:xfrm>
            </p:contentPart>
          </mc:Choice>
          <mc:Fallback>
            <p:pic>
              <p:nvPicPr>
                <p:cNvPr id="137" name="Pismo odręczne 136">
                  <a:extLst>
                    <a:ext uri="{FF2B5EF4-FFF2-40B4-BE49-F238E27FC236}">
                      <a16:creationId xmlns:a16="http://schemas.microsoft.com/office/drawing/2014/main" id="{9F152B15-8A93-4CCD-B5DD-8CE908D3DE7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61240" y="2399667"/>
                  <a:ext cx="126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8" name="Pismo odręczne 137">
                  <a:extLst>
                    <a:ext uri="{FF2B5EF4-FFF2-40B4-BE49-F238E27FC236}">
                      <a16:creationId xmlns:a16="http://schemas.microsoft.com/office/drawing/2014/main" id="{91E427CC-B6ED-4434-ABC9-1E28909C5FDC}"/>
                    </a:ext>
                  </a:extLst>
                </p14:cNvPr>
                <p14:cNvContentPartPr/>
                <p14:nvPr/>
              </p14:nvContentPartPr>
              <p14:xfrm>
                <a:off x="10130800" y="2420907"/>
                <a:ext cx="169560" cy="240840"/>
              </p14:xfrm>
            </p:contentPart>
          </mc:Choice>
          <mc:Fallback>
            <p:pic>
              <p:nvPicPr>
                <p:cNvPr id="138" name="Pismo odręczne 137">
                  <a:extLst>
                    <a:ext uri="{FF2B5EF4-FFF2-40B4-BE49-F238E27FC236}">
                      <a16:creationId xmlns:a16="http://schemas.microsoft.com/office/drawing/2014/main" id="{91E427CC-B6ED-4434-ABC9-1E28909C5FD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26480" y="2416587"/>
                  <a:ext cx="178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9" name="Pismo odręczne 138">
                  <a:extLst>
                    <a:ext uri="{FF2B5EF4-FFF2-40B4-BE49-F238E27FC236}">
                      <a16:creationId xmlns:a16="http://schemas.microsoft.com/office/drawing/2014/main" id="{D4B69108-7BA1-42D3-A7F6-69DAF623EBEB}"/>
                    </a:ext>
                  </a:extLst>
                </p14:cNvPr>
                <p14:cNvContentPartPr/>
                <p14:nvPr/>
              </p14:nvContentPartPr>
              <p14:xfrm>
                <a:off x="9218560" y="2766867"/>
                <a:ext cx="356400" cy="184680"/>
              </p14:xfrm>
            </p:contentPart>
          </mc:Choice>
          <mc:Fallback>
            <p:pic>
              <p:nvPicPr>
                <p:cNvPr id="139" name="Pismo odręczne 138">
                  <a:extLst>
                    <a:ext uri="{FF2B5EF4-FFF2-40B4-BE49-F238E27FC236}">
                      <a16:creationId xmlns:a16="http://schemas.microsoft.com/office/drawing/2014/main" id="{D4B69108-7BA1-42D3-A7F6-69DAF623EBE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214240" y="2762547"/>
                  <a:ext cx="365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0" name="Pismo odręczne 139">
                  <a:extLst>
                    <a:ext uri="{FF2B5EF4-FFF2-40B4-BE49-F238E27FC236}">
                      <a16:creationId xmlns:a16="http://schemas.microsoft.com/office/drawing/2014/main" id="{DB28F347-925E-4E25-AE44-DA3724E45701}"/>
                    </a:ext>
                  </a:extLst>
                </p14:cNvPr>
                <p14:cNvContentPartPr/>
                <p14:nvPr/>
              </p14:nvContentPartPr>
              <p14:xfrm>
                <a:off x="9641200" y="2748147"/>
                <a:ext cx="183960" cy="194760"/>
              </p14:xfrm>
            </p:contentPart>
          </mc:Choice>
          <mc:Fallback>
            <p:pic>
              <p:nvPicPr>
                <p:cNvPr id="140" name="Pismo odręczne 139">
                  <a:extLst>
                    <a:ext uri="{FF2B5EF4-FFF2-40B4-BE49-F238E27FC236}">
                      <a16:creationId xmlns:a16="http://schemas.microsoft.com/office/drawing/2014/main" id="{DB28F347-925E-4E25-AE44-DA3724E4570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36880" y="2743827"/>
                  <a:ext cx="192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1" name="Pismo odręczne 140">
                  <a:extLst>
                    <a:ext uri="{FF2B5EF4-FFF2-40B4-BE49-F238E27FC236}">
                      <a16:creationId xmlns:a16="http://schemas.microsoft.com/office/drawing/2014/main" id="{2338821A-2DBA-4BBB-9DFC-1A7A90F9EC06}"/>
                    </a:ext>
                  </a:extLst>
                </p14:cNvPr>
                <p14:cNvContentPartPr/>
                <p14:nvPr/>
              </p14:nvContentPartPr>
              <p14:xfrm>
                <a:off x="9906160" y="2748867"/>
                <a:ext cx="9360" cy="154080"/>
              </p14:xfrm>
            </p:contentPart>
          </mc:Choice>
          <mc:Fallback>
            <p:pic>
              <p:nvPicPr>
                <p:cNvPr id="141" name="Pismo odręczne 140">
                  <a:extLst>
                    <a:ext uri="{FF2B5EF4-FFF2-40B4-BE49-F238E27FC236}">
                      <a16:creationId xmlns:a16="http://schemas.microsoft.com/office/drawing/2014/main" id="{2338821A-2DBA-4BBB-9DFC-1A7A90F9EC0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01840" y="2744547"/>
                  <a:ext cx="18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2" name="Pismo odręczne 141">
                  <a:extLst>
                    <a:ext uri="{FF2B5EF4-FFF2-40B4-BE49-F238E27FC236}">
                      <a16:creationId xmlns:a16="http://schemas.microsoft.com/office/drawing/2014/main" id="{B8FCECEF-603F-4E52-9E8A-2B9042F62177}"/>
                    </a:ext>
                  </a:extLst>
                </p14:cNvPr>
                <p14:cNvContentPartPr/>
                <p14:nvPr/>
              </p14:nvContentPartPr>
              <p14:xfrm>
                <a:off x="9864400" y="2705667"/>
                <a:ext cx="159120" cy="184320"/>
              </p14:xfrm>
            </p:contentPart>
          </mc:Choice>
          <mc:Fallback>
            <p:pic>
              <p:nvPicPr>
                <p:cNvPr id="142" name="Pismo odręczne 141">
                  <a:extLst>
                    <a:ext uri="{FF2B5EF4-FFF2-40B4-BE49-F238E27FC236}">
                      <a16:creationId xmlns:a16="http://schemas.microsoft.com/office/drawing/2014/main" id="{B8FCECEF-603F-4E52-9E8A-2B9042F6217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60080" y="2701347"/>
                  <a:ext cx="16776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a 148">
            <a:extLst>
              <a:ext uri="{FF2B5EF4-FFF2-40B4-BE49-F238E27FC236}">
                <a16:creationId xmlns:a16="http://schemas.microsoft.com/office/drawing/2014/main" id="{BB16F4D4-4097-4232-8EA9-282C4E900994}"/>
              </a:ext>
            </a:extLst>
          </p:cNvPr>
          <p:cNvGrpSpPr/>
          <p:nvPr/>
        </p:nvGrpSpPr>
        <p:grpSpPr>
          <a:xfrm>
            <a:off x="9275440" y="3090507"/>
            <a:ext cx="454680" cy="219960"/>
            <a:chOff x="9275440" y="3090507"/>
            <a:chExt cx="45468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4" name="Pismo odręczne 143">
                  <a:extLst>
                    <a:ext uri="{FF2B5EF4-FFF2-40B4-BE49-F238E27FC236}">
                      <a16:creationId xmlns:a16="http://schemas.microsoft.com/office/drawing/2014/main" id="{1002A866-7E17-4783-BB58-882691AA62AF}"/>
                    </a:ext>
                  </a:extLst>
                </p14:cNvPr>
                <p14:cNvContentPartPr/>
                <p14:nvPr/>
              </p14:nvContentPartPr>
              <p14:xfrm>
                <a:off x="9275440" y="3102747"/>
                <a:ext cx="241920" cy="159120"/>
              </p14:xfrm>
            </p:contentPart>
          </mc:Choice>
          <mc:Fallback>
            <p:pic>
              <p:nvPicPr>
                <p:cNvPr id="144" name="Pismo odręczne 143">
                  <a:extLst>
                    <a:ext uri="{FF2B5EF4-FFF2-40B4-BE49-F238E27FC236}">
                      <a16:creationId xmlns:a16="http://schemas.microsoft.com/office/drawing/2014/main" id="{1002A866-7E17-4783-BB58-882691AA62A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71120" y="3098427"/>
                  <a:ext cx="250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5" name="Pismo odręczne 144">
                  <a:extLst>
                    <a:ext uri="{FF2B5EF4-FFF2-40B4-BE49-F238E27FC236}">
                      <a16:creationId xmlns:a16="http://schemas.microsoft.com/office/drawing/2014/main" id="{52AD5315-29F9-4E31-A731-B08A6B064D43}"/>
                    </a:ext>
                  </a:extLst>
                </p14:cNvPr>
                <p14:cNvContentPartPr/>
                <p14:nvPr/>
              </p14:nvContentPartPr>
              <p14:xfrm>
                <a:off x="9567040" y="3090507"/>
                <a:ext cx="24120" cy="165960"/>
              </p14:xfrm>
            </p:contentPart>
          </mc:Choice>
          <mc:Fallback>
            <p:pic>
              <p:nvPicPr>
                <p:cNvPr id="145" name="Pismo odręczne 144">
                  <a:extLst>
                    <a:ext uri="{FF2B5EF4-FFF2-40B4-BE49-F238E27FC236}">
                      <a16:creationId xmlns:a16="http://schemas.microsoft.com/office/drawing/2014/main" id="{52AD5315-29F9-4E31-A731-B08A6B064D4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62720" y="3086187"/>
                  <a:ext cx="32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6" name="Pismo odręczne 145">
                  <a:extLst>
                    <a:ext uri="{FF2B5EF4-FFF2-40B4-BE49-F238E27FC236}">
                      <a16:creationId xmlns:a16="http://schemas.microsoft.com/office/drawing/2014/main" id="{1B50586B-3464-4890-829E-25627F07B7C0}"/>
                    </a:ext>
                  </a:extLst>
                </p14:cNvPr>
                <p14:cNvContentPartPr/>
                <p14:nvPr/>
              </p14:nvContentPartPr>
              <p14:xfrm>
                <a:off x="9563080" y="3158187"/>
                <a:ext cx="157680" cy="14760"/>
              </p14:xfrm>
            </p:contentPart>
          </mc:Choice>
          <mc:Fallback>
            <p:pic>
              <p:nvPicPr>
                <p:cNvPr id="146" name="Pismo odręczne 145">
                  <a:extLst>
                    <a:ext uri="{FF2B5EF4-FFF2-40B4-BE49-F238E27FC236}">
                      <a16:creationId xmlns:a16="http://schemas.microsoft.com/office/drawing/2014/main" id="{1B50586B-3464-4890-829E-25627F07B7C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58760" y="3153867"/>
                  <a:ext cx="166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7" name="Pismo odręczne 146">
                  <a:extLst>
                    <a:ext uri="{FF2B5EF4-FFF2-40B4-BE49-F238E27FC236}">
                      <a16:creationId xmlns:a16="http://schemas.microsoft.com/office/drawing/2014/main" id="{CDCB403B-140D-4DC0-94B5-3F186FD48071}"/>
                    </a:ext>
                  </a:extLst>
                </p14:cNvPr>
                <p14:cNvContentPartPr/>
                <p14:nvPr/>
              </p14:nvContentPartPr>
              <p14:xfrm>
                <a:off x="9707440" y="3097347"/>
                <a:ext cx="22680" cy="213120"/>
              </p14:xfrm>
            </p:contentPart>
          </mc:Choice>
          <mc:Fallback>
            <p:pic>
              <p:nvPicPr>
                <p:cNvPr id="147" name="Pismo odręczne 146">
                  <a:extLst>
                    <a:ext uri="{FF2B5EF4-FFF2-40B4-BE49-F238E27FC236}">
                      <a16:creationId xmlns:a16="http://schemas.microsoft.com/office/drawing/2014/main" id="{CDCB403B-140D-4DC0-94B5-3F186FD4807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03120" y="3093027"/>
                  <a:ext cx="3132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a 159">
            <a:extLst>
              <a:ext uri="{FF2B5EF4-FFF2-40B4-BE49-F238E27FC236}">
                <a16:creationId xmlns:a16="http://schemas.microsoft.com/office/drawing/2014/main" id="{5F583FB1-6D99-43F4-B7B6-6D248F4A4356}"/>
              </a:ext>
            </a:extLst>
          </p:cNvPr>
          <p:cNvGrpSpPr/>
          <p:nvPr/>
        </p:nvGrpSpPr>
        <p:grpSpPr>
          <a:xfrm>
            <a:off x="7183480" y="3092307"/>
            <a:ext cx="1114920" cy="388080"/>
            <a:chOff x="7183480" y="3092307"/>
            <a:chExt cx="111492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0" name="Pismo odręczne 149">
                  <a:extLst>
                    <a:ext uri="{FF2B5EF4-FFF2-40B4-BE49-F238E27FC236}">
                      <a16:creationId xmlns:a16="http://schemas.microsoft.com/office/drawing/2014/main" id="{1DE472E5-97D0-41DD-ADDF-CD9046EE9D84}"/>
                    </a:ext>
                  </a:extLst>
                </p14:cNvPr>
                <p14:cNvContentPartPr/>
                <p14:nvPr/>
              </p14:nvContentPartPr>
              <p14:xfrm>
                <a:off x="7260520" y="3352587"/>
                <a:ext cx="2520" cy="360"/>
              </p14:xfrm>
            </p:contentPart>
          </mc:Choice>
          <mc:Fallback>
            <p:pic>
              <p:nvPicPr>
                <p:cNvPr id="150" name="Pismo odręczne 149">
                  <a:extLst>
                    <a:ext uri="{FF2B5EF4-FFF2-40B4-BE49-F238E27FC236}">
                      <a16:creationId xmlns:a16="http://schemas.microsoft.com/office/drawing/2014/main" id="{1DE472E5-97D0-41DD-ADDF-CD9046EE9D8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256200" y="3348267"/>
                  <a:ext cx="111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1" name="Pismo odręczne 150">
                  <a:extLst>
                    <a:ext uri="{FF2B5EF4-FFF2-40B4-BE49-F238E27FC236}">
                      <a16:creationId xmlns:a16="http://schemas.microsoft.com/office/drawing/2014/main" id="{D9F1E099-2CFA-4319-8D12-71CCE514266E}"/>
                    </a:ext>
                  </a:extLst>
                </p14:cNvPr>
                <p14:cNvContentPartPr/>
                <p14:nvPr/>
              </p14:nvContentPartPr>
              <p14:xfrm>
                <a:off x="7356640" y="3350427"/>
                <a:ext cx="10080" cy="3240"/>
              </p14:xfrm>
            </p:contentPart>
          </mc:Choice>
          <mc:Fallback>
            <p:pic>
              <p:nvPicPr>
                <p:cNvPr id="151" name="Pismo odręczne 150">
                  <a:extLst>
                    <a:ext uri="{FF2B5EF4-FFF2-40B4-BE49-F238E27FC236}">
                      <a16:creationId xmlns:a16="http://schemas.microsoft.com/office/drawing/2014/main" id="{D9F1E099-2CFA-4319-8D12-71CCE514266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352320" y="3346107"/>
                  <a:ext cx="187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2" name="Pismo odręczne 151">
                  <a:extLst>
                    <a:ext uri="{FF2B5EF4-FFF2-40B4-BE49-F238E27FC236}">
                      <a16:creationId xmlns:a16="http://schemas.microsoft.com/office/drawing/2014/main" id="{5E569B05-FEDE-4886-A0AA-77AA7697F4A5}"/>
                    </a:ext>
                  </a:extLst>
                </p14:cNvPr>
                <p14:cNvContentPartPr/>
                <p14:nvPr/>
              </p14:nvContentPartPr>
              <p14:xfrm>
                <a:off x="7434760" y="3352587"/>
                <a:ext cx="136080" cy="17640"/>
              </p14:xfrm>
            </p:contentPart>
          </mc:Choice>
          <mc:Fallback>
            <p:pic>
              <p:nvPicPr>
                <p:cNvPr id="152" name="Pismo odręczne 151">
                  <a:extLst>
                    <a:ext uri="{FF2B5EF4-FFF2-40B4-BE49-F238E27FC236}">
                      <a16:creationId xmlns:a16="http://schemas.microsoft.com/office/drawing/2014/main" id="{5E569B05-FEDE-4886-A0AA-77AA7697F4A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30440" y="3348267"/>
                  <a:ext cx="144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3" name="Pismo odręczne 152">
                  <a:extLst>
                    <a:ext uri="{FF2B5EF4-FFF2-40B4-BE49-F238E27FC236}">
                      <a16:creationId xmlns:a16="http://schemas.microsoft.com/office/drawing/2014/main" id="{2DD7069C-339B-4DF0-BFA0-6DE0AFBEBFC9}"/>
                    </a:ext>
                  </a:extLst>
                </p14:cNvPr>
                <p14:cNvContentPartPr/>
                <p14:nvPr/>
              </p14:nvContentPartPr>
              <p14:xfrm>
                <a:off x="7643200" y="3380307"/>
                <a:ext cx="18360" cy="360"/>
              </p14:xfrm>
            </p:contentPart>
          </mc:Choice>
          <mc:Fallback>
            <p:pic>
              <p:nvPicPr>
                <p:cNvPr id="153" name="Pismo odręczne 152">
                  <a:extLst>
                    <a:ext uri="{FF2B5EF4-FFF2-40B4-BE49-F238E27FC236}">
                      <a16:creationId xmlns:a16="http://schemas.microsoft.com/office/drawing/2014/main" id="{2DD7069C-339B-4DF0-BFA0-6DE0AFBEBFC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38880" y="3375987"/>
                  <a:ext cx="27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5" name="Pismo odręczne 154">
                  <a:extLst>
                    <a:ext uri="{FF2B5EF4-FFF2-40B4-BE49-F238E27FC236}">
                      <a16:creationId xmlns:a16="http://schemas.microsoft.com/office/drawing/2014/main" id="{B0B94C2C-28BD-4D87-B02B-841E36531D48}"/>
                    </a:ext>
                  </a:extLst>
                </p14:cNvPr>
                <p14:cNvContentPartPr/>
                <p14:nvPr/>
              </p14:nvContentPartPr>
              <p14:xfrm>
                <a:off x="7183480" y="3144507"/>
                <a:ext cx="295560" cy="335880"/>
              </p14:xfrm>
            </p:contentPart>
          </mc:Choice>
          <mc:Fallback>
            <p:pic>
              <p:nvPicPr>
                <p:cNvPr id="155" name="Pismo odręczne 154">
                  <a:extLst>
                    <a:ext uri="{FF2B5EF4-FFF2-40B4-BE49-F238E27FC236}">
                      <a16:creationId xmlns:a16="http://schemas.microsoft.com/office/drawing/2014/main" id="{B0B94C2C-28BD-4D87-B02B-841E36531D4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79160" y="3140187"/>
                  <a:ext cx="3042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6" name="Pismo odręczne 155">
                  <a:extLst>
                    <a:ext uri="{FF2B5EF4-FFF2-40B4-BE49-F238E27FC236}">
                      <a16:creationId xmlns:a16="http://schemas.microsoft.com/office/drawing/2014/main" id="{D3C2DE23-2F4B-4ABA-BEE5-2188C45B84B5}"/>
                    </a:ext>
                  </a:extLst>
                </p14:cNvPr>
                <p14:cNvContentPartPr/>
                <p14:nvPr/>
              </p14:nvContentPartPr>
              <p14:xfrm>
                <a:off x="7339720" y="3143427"/>
                <a:ext cx="152280" cy="155160"/>
              </p14:xfrm>
            </p:contentPart>
          </mc:Choice>
          <mc:Fallback>
            <p:pic>
              <p:nvPicPr>
                <p:cNvPr id="156" name="Pismo odręczne 155">
                  <a:extLst>
                    <a:ext uri="{FF2B5EF4-FFF2-40B4-BE49-F238E27FC236}">
                      <a16:creationId xmlns:a16="http://schemas.microsoft.com/office/drawing/2014/main" id="{D3C2DE23-2F4B-4ABA-BEE5-2188C45B84B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35400" y="3139107"/>
                  <a:ext cx="160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8" name="Pismo odręczne 157">
                  <a:extLst>
                    <a:ext uri="{FF2B5EF4-FFF2-40B4-BE49-F238E27FC236}">
                      <a16:creationId xmlns:a16="http://schemas.microsoft.com/office/drawing/2014/main" id="{335D4662-C2ED-4A7C-BA65-6B2C1415E935}"/>
                    </a:ext>
                  </a:extLst>
                </p14:cNvPr>
                <p14:cNvContentPartPr/>
                <p14:nvPr/>
              </p14:nvContentPartPr>
              <p14:xfrm>
                <a:off x="7502800" y="3092307"/>
                <a:ext cx="720360" cy="347760"/>
              </p14:xfrm>
            </p:contentPart>
          </mc:Choice>
          <mc:Fallback>
            <p:pic>
              <p:nvPicPr>
                <p:cNvPr id="158" name="Pismo odręczne 157">
                  <a:extLst>
                    <a:ext uri="{FF2B5EF4-FFF2-40B4-BE49-F238E27FC236}">
                      <a16:creationId xmlns:a16="http://schemas.microsoft.com/office/drawing/2014/main" id="{335D4662-C2ED-4A7C-BA65-6B2C1415E93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498480" y="3087987"/>
                  <a:ext cx="7290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9" name="Pismo odręczne 158">
                  <a:extLst>
                    <a:ext uri="{FF2B5EF4-FFF2-40B4-BE49-F238E27FC236}">
                      <a16:creationId xmlns:a16="http://schemas.microsoft.com/office/drawing/2014/main" id="{B3AAC175-DD3A-4C69-AC10-736BA19227AB}"/>
                    </a:ext>
                  </a:extLst>
                </p14:cNvPr>
                <p14:cNvContentPartPr/>
                <p14:nvPr/>
              </p14:nvContentPartPr>
              <p14:xfrm>
                <a:off x="8024440" y="3258267"/>
                <a:ext cx="273960" cy="198720"/>
              </p14:xfrm>
            </p:contentPart>
          </mc:Choice>
          <mc:Fallback>
            <p:pic>
              <p:nvPicPr>
                <p:cNvPr id="159" name="Pismo odręczne 158">
                  <a:extLst>
                    <a:ext uri="{FF2B5EF4-FFF2-40B4-BE49-F238E27FC236}">
                      <a16:creationId xmlns:a16="http://schemas.microsoft.com/office/drawing/2014/main" id="{B3AAC175-DD3A-4C69-AC10-736BA19227A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020120" y="3253947"/>
                  <a:ext cx="28260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a 165">
            <a:extLst>
              <a:ext uri="{FF2B5EF4-FFF2-40B4-BE49-F238E27FC236}">
                <a16:creationId xmlns:a16="http://schemas.microsoft.com/office/drawing/2014/main" id="{287D4FF1-4CD0-4D93-A1F4-D2AD91073030}"/>
              </a:ext>
            </a:extLst>
          </p:cNvPr>
          <p:cNvGrpSpPr/>
          <p:nvPr/>
        </p:nvGrpSpPr>
        <p:grpSpPr>
          <a:xfrm>
            <a:off x="10621480" y="2293827"/>
            <a:ext cx="120240" cy="148680"/>
            <a:chOff x="10621480" y="2293827"/>
            <a:chExt cx="12024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1" name="Pismo odręczne 160">
                  <a:extLst>
                    <a:ext uri="{FF2B5EF4-FFF2-40B4-BE49-F238E27FC236}">
                      <a16:creationId xmlns:a16="http://schemas.microsoft.com/office/drawing/2014/main" id="{A4605640-EB66-4C9C-9B18-D7B3C5C09555}"/>
                    </a:ext>
                  </a:extLst>
                </p14:cNvPr>
                <p14:cNvContentPartPr/>
                <p14:nvPr/>
              </p14:nvContentPartPr>
              <p14:xfrm>
                <a:off x="10635520" y="2346027"/>
                <a:ext cx="81720" cy="82080"/>
              </p14:xfrm>
            </p:contentPart>
          </mc:Choice>
          <mc:Fallback>
            <p:pic>
              <p:nvPicPr>
                <p:cNvPr id="161" name="Pismo odręczne 160">
                  <a:extLst>
                    <a:ext uri="{FF2B5EF4-FFF2-40B4-BE49-F238E27FC236}">
                      <a16:creationId xmlns:a16="http://schemas.microsoft.com/office/drawing/2014/main" id="{A4605640-EB66-4C9C-9B18-D7B3C5C0955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631200" y="2341707"/>
                  <a:ext cx="90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2" name="Pismo odręczne 161">
                  <a:extLst>
                    <a:ext uri="{FF2B5EF4-FFF2-40B4-BE49-F238E27FC236}">
                      <a16:creationId xmlns:a16="http://schemas.microsoft.com/office/drawing/2014/main" id="{DDF7E87B-174E-43C1-9B13-21B29D469A24}"/>
                    </a:ext>
                  </a:extLst>
                </p14:cNvPr>
                <p14:cNvContentPartPr/>
                <p14:nvPr/>
              </p14:nvContentPartPr>
              <p14:xfrm>
                <a:off x="10637680" y="2304267"/>
                <a:ext cx="104040" cy="113760"/>
              </p14:xfrm>
            </p:contentPart>
          </mc:Choice>
          <mc:Fallback>
            <p:pic>
              <p:nvPicPr>
                <p:cNvPr id="162" name="Pismo odręczne 161">
                  <a:extLst>
                    <a:ext uri="{FF2B5EF4-FFF2-40B4-BE49-F238E27FC236}">
                      <a16:creationId xmlns:a16="http://schemas.microsoft.com/office/drawing/2014/main" id="{DDF7E87B-174E-43C1-9B13-21B29D469A2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633360" y="2299947"/>
                  <a:ext cx="112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3" name="Pismo odręczne 162">
                  <a:extLst>
                    <a:ext uri="{FF2B5EF4-FFF2-40B4-BE49-F238E27FC236}">
                      <a16:creationId xmlns:a16="http://schemas.microsoft.com/office/drawing/2014/main" id="{F9B1348B-37CF-4E8C-B047-E32B4F45D42F}"/>
                    </a:ext>
                  </a:extLst>
                </p14:cNvPr>
                <p14:cNvContentPartPr/>
                <p14:nvPr/>
              </p14:nvContentPartPr>
              <p14:xfrm>
                <a:off x="10621480" y="2389227"/>
                <a:ext cx="55080" cy="27360"/>
              </p14:xfrm>
            </p:contentPart>
          </mc:Choice>
          <mc:Fallback>
            <p:pic>
              <p:nvPicPr>
                <p:cNvPr id="163" name="Pismo odręczne 162">
                  <a:extLst>
                    <a:ext uri="{FF2B5EF4-FFF2-40B4-BE49-F238E27FC236}">
                      <a16:creationId xmlns:a16="http://schemas.microsoft.com/office/drawing/2014/main" id="{F9B1348B-37CF-4E8C-B047-E32B4F45D42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617160" y="2384907"/>
                  <a:ext cx="63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4" name="Pismo odręczne 163">
                  <a:extLst>
                    <a:ext uri="{FF2B5EF4-FFF2-40B4-BE49-F238E27FC236}">
                      <a16:creationId xmlns:a16="http://schemas.microsoft.com/office/drawing/2014/main" id="{A6D6B0C8-E733-42CA-988B-554D9F8717F0}"/>
                    </a:ext>
                  </a:extLst>
                </p14:cNvPr>
                <p14:cNvContentPartPr/>
                <p14:nvPr/>
              </p14:nvContentPartPr>
              <p14:xfrm>
                <a:off x="10621480" y="2365107"/>
                <a:ext cx="81720" cy="51480"/>
              </p14:xfrm>
            </p:contentPart>
          </mc:Choice>
          <mc:Fallback>
            <p:pic>
              <p:nvPicPr>
                <p:cNvPr id="164" name="Pismo odręczne 163">
                  <a:extLst>
                    <a:ext uri="{FF2B5EF4-FFF2-40B4-BE49-F238E27FC236}">
                      <a16:creationId xmlns:a16="http://schemas.microsoft.com/office/drawing/2014/main" id="{A6D6B0C8-E733-42CA-988B-554D9F8717F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617160" y="2360787"/>
                  <a:ext cx="90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5" name="Pismo odręczne 164">
                  <a:extLst>
                    <a:ext uri="{FF2B5EF4-FFF2-40B4-BE49-F238E27FC236}">
                      <a16:creationId xmlns:a16="http://schemas.microsoft.com/office/drawing/2014/main" id="{96B70B42-32E1-462E-A02B-38F441AD3543}"/>
                    </a:ext>
                  </a:extLst>
                </p14:cNvPr>
                <p14:cNvContentPartPr/>
                <p14:nvPr/>
              </p14:nvContentPartPr>
              <p14:xfrm>
                <a:off x="10663240" y="2293827"/>
                <a:ext cx="15480" cy="148680"/>
              </p14:xfrm>
            </p:contentPart>
          </mc:Choice>
          <mc:Fallback>
            <p:pic>
              <p:nvPicPr>
                <p:cNvPr id="165" name="Pismo odręczne 164">
                  <a:extLst>
                    <a:ext uri="{FF2B5EF4-FFF2-40B4-BE49-F238E27FC236}">
                      <a16:creationId xmlns:a16="http://schemas.microsoft.com/office/drawing/2014/main" id="{96B70B42-32E1-462E-A02B-38F441AD354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658920" y="2289507"/>
                  <a:ext cx="2412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67" name="Pismo odręczne 166">
                <a:extLst>
                  <a:ext uri="{FF2B5EF4-FFF2-40B4-BE49-F238E27FC236}">
                    <a16:creationId xmlns:a16="http://schemas.microsoft.com/office/drawing/2014/main" id="{1AF638AB-F3D0-4501-BD29-28E12951487A}"/>
                  </a:ext>
                </a:extLst>
              </p14:cNvPr>
              <p14:cNvContentPartPr/>
              <p14:nvPr/>
            </p14:nvContentPartPr>
            <p14:xfrm>
              <a:off x="6704320" y="3460227"/>
              <a:ext cx="4554360" cy="204480"/>
            </p14:xfrm>
          </p:contentPart>
        </mc:Choice>
        <mc:Fallback>
          <p:pic>
            <p:nvPicPr>
              <p:cNvPr id="167" name="Pismo odręczne 166">
                <a:extLst>
                  <a:ext uri="{FF2B5EF4-FFF2-40B4-BE49-F238E27FC236}">
                    <a16:creationId xmlns:a16="http://schemas.microsoft.com/office/drawing/2014/main" id="{1AF638AB-F3D0-4501-BD29-28E12951487A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700000" y="3455907"/>
                <a:ext cx="45630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68" name="Pismo odręczne 167">
                <a:extLst>
                  <a:ext uri="{FF2B5EF4-FFF2-40B4-BE49-F238E27FC236}">
                    <a16:creationId xmlns:a16="http://schemas.microsoft.com/office/drawing/2014/main" id="{2CA262E2-61E2-4786-AB70-9230F90ECB82}"/>
                  </a:ext>
                </a:extLst>
              </p14:cNvPr>
              <p14:cNvContentPartPr/>
              <p14:nvPr/>
            </p14:nvContentPartPr>
            <p14:xfrm>
              <a:off x="6616120" y="4098867"/>
              <a:ext cx="71280" cy="2505600"/>
            </p14:xfrm>
          </p:contentPart>
        </mc:Choice>
        <mc:Fallback>
          <p:pic>
            <p:nvPicPr>
              <p:cNvPr id="168" name="Pismo odręczne 167">
                <a:extLst>
                  <a:ext uri="{FF2B5EF4-FFF2-40B4-BE49-F238E27FC236}">
                    <a16:creationId xmlns:a16="http://schemas.microsoft.com/office/drawing/2014/main" id="{2CA262E2-61E2-4786-AB70-9230F90ECB82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611800" y="4094547"/>
                <a:ext cx="79920" cy="251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a 187">
            <a:extLst>
              <a:ext uri="{FF2B5EF4-FFF2-40B4-BE49-F238E27FC236}">
                <a16:creationId xmlns:a16="http://schemas.microsoft.com/office/drawing/2014/main" id="{0F2A10EF-7937-4AD2-9558-314C830C491E}"/>
              </a:ext>
            </a:extLst>
          </p:cNvPr>
          <p:cNvGrpSpPr/>
          <p:nvPr/>
        </p:nvGrpSpPr>
        <p:grpSpPr>
          <a:xfrm>
            <a:off x="7035520" y="3752547"/>
            <a:ext cx="1809360" cy="649440"/>
            <a:chOff x="7035520" y="3752547"/>
            <a:chExt cx="1809360" cy="64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9" name="Pismo odręczne 168">
                  <a:extLst>
                    <a:ext uri="{FF2B5EF4-FFF2-40B4-BE49-F238E27FC236}">
                      <a16:creationId xmlns:a16="http://schemas.microsoft.com/office/drawing/2014/main" id="{AD48DCD2-4207-41AB-896D-757C88C2544B}"/>
                    </a:ext>
                  </a:extLst>
                </p14:cNvPr>
                <p14:cNvContentPartPr/>
                <p14:nvPr/>
              </p14:nvContentPartPr>
              <p14:xfrm>
                <a:off x="7035520" y="3909507"/>
                <a:ext cx="187920" cy="140760"/>
              </p14:xfrm>
            </p:contentPart>
          </mc:Choice>
          <mc:Fallback>
            <p:pic>
              <p:nvPicPr>
                <p:cNvPr id="169" name="Pismo odręczne 168">
                  <a:extLst>
                    <a:ext uri="{FF2B5EF4-FFF2-40B4-BE49-F238E27FC236}">
                      <a16:creationId xmlns:a16="http://schemas.microsoft.com/office/drawing/2014/main" id="{AD48DCD2-4207-41AB-896D-757C88C2544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31200" y="3905187"/>
                  <a:ext cx="196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0" name="Pismo odręczne 169">
                  <a:extLst>
                    <a:ext uri="{FF2B5EF4-FFF2-40B4-BE49-F238E27FC236}">
                      <a16:creationId xmlns:a16="http://schemas.microsoft.com/office/drawing/2014/main" id="{D156521E-BC47-4D46-9C26-34A59D6ABD9B}"/>
                    </a:ext>
                  </a:extLst>
                </p14:cNvPr>
                <p14:cNvContentPartPr/>
                <p14:nvPr/>
              </p14:nvContentPartPr>
              <p14:xfrm>
                <a:off x="7255120" y="3922107"/>
                <a:ext cx="126720" cy="109080"/>
              </p14:xfrm>
            </p:contentPart>
          </mc:Choice>
          <mc:Fallback>
            <p:pic>
              <p:nvPicPr>
                <p:cNvPr id="170" name="Pismo odręczne 169">
                  <a:extLst>
                    <a:ext uri="{FF2B5EF4-FFF2-40B4-BE49-F238E27FC236}">
                      <a16:creationId xmlns:a16="http://schemas.microsoft.com/office/drawing/2014/main" id="{D156521E-BC47-4D46-9C26-34A59D6ABD9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50800" y="3917787"/>
                  <a:ext cx="135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1" name="Pismo odręczne 170">
                  <a:extLst>
                    <a:ext uri="{FF2B5EF4-FFF2-40B4-BE49-F238E27FC236}">
                      <a16:creationId xmlns:a16="http://schemas.microsoft.com/office/drawing/2014/main" id="{F7E177D2-23E4-4DA7-87FD-CB6F6415340D}"/>
                    </a:ext>
                  </a:extLst>
                </p14:cNvPr>
                <p14:cNvContentPartPr/>
                <p14:nvPr/>
              </p14:nvContentPartPr>
              <p14:xfrm>
                <a:off x="7200760" y="3916347"/>
                <a:ext cx="186480" cy="177480"/>
              </p14:xfrm>
            </p:contentPart>
          </mc:Choice>
          <mc:Fallback>
            <p:pic>
              <p:nvPicPr>
                <p:cNvPr id="171" name="Pismo odręczne 170">
                  <a:extLst>
                    <a:ext uri="{FF2B5EF4-FFF2-40B4-BE49-F238E27FC236}">
                      <a16:creationId xmlns:a16="http://schemas.microsoft.com/office/drawing/2014/main" id="{F7E177D2-23E4-4DA7-87FD-CB6F6415340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96440" y="3912027"/>
                  <a:ext cx="195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2" name="Pismo odręczne 171">
                  <a:extLst>
                    <a:ext uri="{FF2B5EF4-FFF2-40B4-BE49-F238E27FC236}">
                      <a16:creationId xmlns:a16="http://schemas.microsoft.com/office/drawing/2014/main" id="{B3A90FF9-44D7-4DF1-8007-003D66C184C8}"/>
                    </a:ext>
                  </a:extLst>
                </p14:cNvPr>
                <p14:cNvContentPartPr/>
                <p14:nvPr/>
              </p14:nvContentPartPr>
              <p14:xfrm>
                <a:off x="7376080" y="3932907"/>
                <a:ext cx="189720" cy="136440"/>
              </p14:xfrm>
            </p:contentPart>
          </mc:Choice>
          <mc:Fallback>
            <p:pic>
              <p:nvPicPr>
                <p:cNvPr id="172" name="Pismo odręczne 171">
                  <a:extLst>
                    <a:ext uri="{FF2B5EF4-FFF2-40B4-BE49-F238E27FC236}">
                      <a16:creationId xmlns:a16="http://schemas.microsoft.com/office/drawing/2014/main" id="{B3A90FF9-44D7-4DF1-8007-003D66C184C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71760" y="3928587"/>
                  <a:ext cx="198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3" name="Pismo odręczne 172">
                  <a:extLst>
                    <a:ext uri="{FF2B5EF4-FFF2-40B4-BE49-F238E27FC236}">
                      <a16:creationId xmlns:a16="http://schemas.microsoft.com/office/drawing/2014/main" id="{D65DB118-B5FE-4220-B4AB-2E7C1C3D86A1}"/>
                    </a:ext>
                  </a:extLst>
                </p14:cNvPr>
                <p14:cNvContentPartPr/>
                <p14:nvPr/>
              </p14:nvContentPartPr>
              <p14:xfrm>
                <a:off x="7610080" y="3928947"/>
                <a:ext cx="276120" cy="113760"/>
              </p14:xfrm>
            </p:contentPart>
          </mc:Choice>
          <mc:Fallback>
            <p:pic>
              <p:nvPicPr>
                <p:cNvPr id="173" name="Pismo odręczne 172">
                  <a:extLst>
                    <a:ext uri="{FF2B5EF4-FFF2-40B4-BE49-F238E27FC236}">
                      <a16:creationId xmlns:a16="http://schemas.microsoft.com/office/drawing/2014/main" id="{D65DB118-B5FE-4220-B4AB-2E7C1C3D86A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605760" y="3924627"/>
                  <a:ext cx="284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5" name="Pismo odręczne 174">
                  <a:extLst>
                    <a:ext uri="{FF2B5EF4-FFF2-40B4-BE49-F238E27FC236}">
                      <a16:creationId xmlns:a16="http://schemas.microsoft.com/office/drawing/2014/main" id="{2232C4B2-709F-4D3C-A83A-05FAC99A7A7A}"/>
                    </a:ext>
                  </a:extLst>
                </p14:cNvPr>
                <p14:cNvContentPartPr/>
                <p14:nvPr/>
              </p14:nvContentPartPr>
              <p14:xfrm>
                <a:off x="8282920" y="3844347"/>
                <a:ext cx="27000" cy="175320"/>
              </p14:xfrm>
            </p:contentPart>
          </mc:Choice>
          <mc:Fallback>
            <p:pic>
              <p:nvPicPr>
                <p:cNvPr id="175" name="Pismo odręczne 174">
                  <a:extLst>
                    <a:ext uri="{FF2B5EF4-FFF2-40B4-BE49-F238E27FC236}">
                      <a16:creationId xmlns:a16="http://schemas.microsoft.com/office/drawing/2014/main" id="{2232C4B2-709F-4D3C-A83A-05FAC99A7A7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78600" y="3840027"/>
                  <a:ext cx="35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6" name="Pismo odręczne 175">
                  <a:extLst>
                    <a:ext uri="{FF2B5EF4-FFF2-40B4-BE49-F238E27FC236}">
                      <a16:creationId xmlns:a16="http://schemas.microsoft.com/office/drawing/2014/main" id="{B6F8B196-A06E-4B37-B712-0010B0865E92}"/>
                    </a:ext>
                  </a:extLst>
                </p14:cNvPr>
                <p14:cNvContentPartPr/>
                <p14:nvPr/>
              </p14:nvContentPartPr>
              <p14:xfrm>
                <a:off x="8249800" y="3772707"/>
                <a:ext cx="190080" cy="181440"/>
              </p14:xfrm>
            </p:contentPart>
          </mc:Choice>
          <mc:Fallback>
            <p:pic>
              <p:nvPicPr>
                <p:cNvPr id="176" name="Pismo odręczne 175">
                  <a:extLst>
                    <a:ext uri="{FF2B5EF4-FFF2-40B4-BE49-F238E27FC236}">
                      <a16:creationId xmlns:a16="http://schemas.microsoft.com/office/drawing/2014/main" id="{B6F8B196-A06E-4B37-B712-0010B0865E9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45480" y="3768387"/>
                  <a:ext cx="198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7" name="Pismo odręczne 176">
                  <a:extLst>
                    <a:ext uri="{FF2B5EF4-FFF2-40B4-BE49-F238E27FC236}">
                      <a16:creationId xmlns:a16="http://schemas.microsoft.com/office/drawing/2014/main" id="{83CEF211-CC08-4F9A-B191-8550E6A0DC19}"/>
                    </a:ext>
                  </a:extLst>
                </p14:cNvPr>
                <p14:cNvContentPartPr/>
                <p14:nvPr/>
              </p14:nvContentPartPr>
              <p14:xfrm>
                <a:off x="8440600" y="3771987"/>
                <a:ext cx="147600" cy="231480"/>
              </p14:xfrm>
            </p:contentPart>
          </mc:Choice>
          <mc:Fallback>
            <p:pic>
              <p:nvPicPr>
                <p:cNvPr id="177" name="Pismo odręczne 176">
                  <a:extLst>
                    <a:ext uri="{FF2B5EF4-FFF2-40B4-BE49-F238E27FC236}">
                      <a16:creationId xmlns:a16="http://schemas.microsoft.com/office/drawing/2014/main" id="{83CEF211-CC08-4F9A-B191-8550E6A0DC1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436280" y="3767667"/>
                  <a:ext cx="156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8" name="Pismo odręczne 177">
                  <a:extLst>
                    <a:ext uri="{FF2B5EF4-FFF2-40B4-BE49-F238E27FC236}">
                      <a16:creationId xmlns:a16="http://schemas.microsoft.com/office/drawing/2014/main" id="{8A87B205-7162-49D1-AD82-0D37E97F1B1F}"/>
                    </a:ext>
                  </a:extLst>
                </p14:cNvPr>
                <p14:cNvContentPartPr/>
                <p14:nvPr/>
              </p14:nvContentPartPr>
              <p14:xfrm>
                <a:off x="8669920" y="3827067"/>
                <a:ext cx="25200" cy="150480"/>
              </p14:xfrm>
            </p:contentPart>
          </mc:Choice>
          <mc:Fallback>
            <p:pic>
              <p:nvPicPr>
                <p:cNvPr id="178" name="Pismo odręczne 177">
                  <a:extLst>
                    <a:ext uri="{FF2B5EF4-FFF2-40B4-BE49-F238E27FC236}">
                      <a16:creationId xmlns:a16="http://schemas.microsoft.com/office/drawing/2014/main" id="{8A87B205-7162-49D1-AD82-0D37E97F1B1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65600" y="3822747"/>
                  <a:ext cx="33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9" name="Pismo odręczne 178">
                  <a:extLst>
                    <a:ext uri="{FF2B5EF4-FFF2-40B4-BE49-F238E27FC236}">
                      <a16:creationId xmlns:a16="http://schemas.microsoft.com/office/drawing/2014/main" id="{DCFDA5A7-36DF-49F6-850F-6954B1B3EC3E}"/>
                    </a:ext>
                  </a:extLst>
                </p14:cNvPr>
                <p14:cNvContentPartPr/>
                <p14:nvPr/>
              </p14:nvContentPartPr>
              <p14:xfrm>
                <a:off x="8582440" y="3752547"/>
                <a:ext cx="262440" cy="264600"/>
              </p14:xfrm>
            </p:contentPart>
          </mc:Choice>
          <mc:Fallback>
            <p:pic>
              <p:nvPicPr>
                <p:cNvPr id="179" name="Pismo odręczne 178">
                  <a:extLst>
                    <a:ext uri="{FF2B5EF4-FFF2-40B4-BE49-F238E27FC236}">
                      <a16:creationId xmlns:a16="http://schemas.microsoft.com/office/drawing/2014/main" id="{DCFDA5A7-36DF-49F6-850F-6954B1B3EC3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578120" y="3748227"/>
                  <a:ext cx="2710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1" name="Pismo odręczne 180">
                  <a:extLst>
                    <a:ext uri="{FF2B5EF4-FFF2-40B4-BE49-F238E27FC236}">
                      <a16:creationId xmlns:a16="http://schemas.microsoft.com/office/drawing/2014/main" id="{885772B0-003F-4772-8E0A-D7468F32E7E3}"/>
                    </a:ext>
                  </a:extLst>
                </p14:cNvPr>
                <p14:cNvContentPartPr/>
                <p14:nvPr/>
              </p14:nvContentPartPr>
              <p14:xfrm>
                <a:off x="7597480" y="4274547"/>
                <a:ext cx="106200" cy="126720"/>
              </p14:xfrm>
            </p:contentPart>
          </mc:Choice>
          <mc:Fallback>
            <p:pic>
              <p:nvPicPr>
                <p:cNvPr id="181" name="Pismo odręczne 180">
                  <a:extLst>
                    <a:ext uri="{FF2B5EF4-FFF2-40B4-BE49-F238E27FC236}">
                      <a16:creationId xmlns:a16="http://schemas.microsoft.com/office/drawing/2014/main" id="{885772B0-003F-4772-8E0A-D7468F32E7E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593160" y="4270227"/>
                  <a:ext cx="114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2" name="Pismo odręczne 181">
                  <a:extLst>
                    <a:ext uri="{FF2B5EF4-FFF2-40B4-BE49-F238E27FC236}">
                      <a16:creationId xmlns:a16="http://schemas.microsoft.com/office/drawing/2014/main" id="{57534C18-7084-4730-8578-610DD789F867}"/>
                    </a:ext>
                  </a:extLst>
                </p14:cNvPr>
                <p14:cNvContentPartPr/>
                <p14:nvPr/>
              </p14:nvContentPartPr>
              <p14:xfrm>
                <a:off x="7737520" y="4299027"/>
                <a:ext cx="194760" cy="102960"/>
              </p14:xfrm>
            </p:contentPart>
          </mc:Choice>
          <mc:Fallback>
            <p:pic>
              <p:nvPicPr>
                <p:cNvPr id="182" name="Pismo odręczne 181">
                  <a:extLst>
                    <a:ext uri="{FF2B5EF4-FFF2-40B4-BE49-F238E27FC236}">
                      <a16:creationId xmlns:a16="http://schemas.microsoft.com/office/drawing/2014/main" id="{57534C18-7084-4730-8578-610DD789F86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733200" y="4294707"/>
                  <a:ext cx="203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3" name="Pismo odręczne 182">
                  <a:extLst>
                    <a:ext uri="{FF2B5EF4-FFF2-40B4-BE49-F238E27FC236}">
                      <a16:creationId xmlns:a16="http://schemas.microsoft.com/office/drawing/2014/main" id="{1DA1158C-384C-4E4D-B385-665150BEDA77}"/>
                    </a:ext>
                  </a:extLst>
                </p14:cNvPr>
                <p14:cNvContentPartPr/>
                <p14:nvPr/>
              </p14:nvContentPartPr>
              <p14:xfrm>
                <a:off x="7973680" y="4283187"/>
                <a:ext cx="231480" cy="109080"/>
              </p14:xfrm>
            </p:contentPart>
          </mc:Choice>
          <mc:Fallback>
            <p:pic>
              <p:nvPicPr>
                <p:cNvPr id="183" name="Pismo odręczne 182">
                  <a:extLst>
                    <a:ext uri="{FF2B5EF4-FFF2-40B4-BE49-F238E27FC236}">
                      <a16:creationId xmlns:a16="http://schemas.microsoft.com/office/drawing/2014/main" id="{1DA1158C-384C-4E4D-B385-665150BEDA7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969360" y="4278867"/>
                  <a:ext cx="240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4" name="Pismo odręczne 183">
                  <a:extLst>
                    <a:ext uri="{FF2B5EF4-FFF2-40B4-BE49-F238E27FC236}">
                      <a16:creationId xmlns:a16="http://schemas.microsoft.com/office/drawing/2014/main" id="{97D26BE3-B97C-400B-8782-C5FC4C223884}"/>
                    </a:ext>
                  </a:extLst>
                </p14:cNvPr>
                <p14:cNvContentPartPr/>
                <p14:nvPr/>
              </p14:nvContentPartPr>
              <p14:xfrm>
                <a:off x="8240080" y="4309827"/>
                <a:ext cx="118080" cy="73800"/>
              </p14:xfrm>
            </p:contentPart>
          </mc:Choice>
          <mc:Fallback>
            <p:pic>
              <p:nvPicPr>
                <p:cNvPr id="184" name="Pismo odręczne 183">
                  <a:extLst>
                    <a:ext uri="{FF2B5EF4-FFF2-40B4-BE49-F238E27FC236}">
                      <a16:creationId xmlns:a16="http://schemas.microsoft.com/office/drawing/2014/main" id="{97D26BE3-B97C-400B-8782-C5FC4C22388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235760" y="4305507"/>
                  <a:ext cx="126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5" name="Pismo odręczne 184">
                  <a:extLst>
                    <a:ext uri="{FF2B5EF4-FFF2-40B4-BE49-F238E27FC236}">
                      <a16:creationId xmlns:a16="http://schemas.microsoft.com/office/drawing/2014/main" id="{FE989382-3A15-49F8-A077-7EA4A7079975}"/>
                    </a:ext>
                  </a:extLst>
                </p14:cNvPr>
                <p14:cNvContentPartPr/>
                <p14:nvPr/>
              </p14:nvContentPartPr>
              <p14:xfrm>
                <a:off x="8439880" y="4172307"/>
                <a:ext cx="41760" cy="144000"/>
              </p14:xfrm>
            </p:contentPart>
          </mc:Choice>
          <mc:Fallback>
            <p:pic>
              <p:nvPicPr>
                <p:cNvPr id="185" name="Pismo odręczne 184">
                  <a:extLst>
                    <a:ext uri="{FF2B5EF4-FFF2-40B4-BE49-F238E27FC236}">
                      <a16:creationId xmlns:a16="http://schemas.microsoft.com/office/drawing/2014/main" id="{FE989382-3A15-49F8-A077-7EA4A707997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35560" y="4167987"/>
                  <a:ext cx="50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6" name="Pismo odręczne 185">
                  <a:extLst>
                    <a:ext uri="{FF2B5EF4-FFF2-40B4-BE49-F238E27FC236}">
                      <a16:creationId xmlns:a16="http://schemas.microsoft.com/office/drawing/2014/main" id="{A2CFB804-1E77-4FF1-B05A-7A8120C73ACB}"/>
                    </a:ext>
                  </a:extLst>
                </p14:cNvPr>
                <p14:cNvContentPartPr/>
                <p14:nvPr/>
              </p14:nvContentPartPr>
              <p14:xfrm>
                <a:off x="8386600" y="4174467"/>
                <a:ext cx="182160" cy="33120"/>
              </p14:xfrm>
            </p:contentPart>
          </mc:Choice>
          <mc:Fallback>
            <p:pic>
              <p:nvPicPr>
                <p:cNvPr id="186" name="Pismo odręczne 185">
                  <a:extLst>
                    <a:ext uri="{FF2B5EF4-FFF2-40B4-BE49-F238E27FC236}">
                      <a16:creationId xmlns:a16="http://schemas.microsoft.com/office/drawing/2014/main" id="{A2CFB804-1E77-4FF1-B05A-7A8120C73AC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82280" y="4170147"/>
                  <a:ext cx="190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7" name="Pismo odręczne 186">
                  <a:extLst>
                    <a:ext uri="{FF2B5EF4-FFF2-40B4-BE49-F238E27FC236}">
                      <a16:creationId xmlns:a16="http://schemas.microsoft.com/office/drawing/2014/main" id="{13C28749-E37B-4A25-9AE4-C5F6E44B3E5B}"/>
                    </a:ext>
                  </a:extLst>
                </p14:cNvPr>
                <p14:cNvContentPartPr/>
                <p14:nvPr/>
              </p14:nvContentPartPr>
              <p14:xfrm>
                <a:off x="8587480" y="4263027"/>
                <a:ext cx="188640" cy="118800"/>
              </p14:xfrm>
            </p:contentPart>
          </mc:Choice>
          <mc:Fallback>
            <p:pic>
              <p:nvPicPr>
                <p:cNvPr id="187" name="Pismo odręczne 186">
                  <a:extLst>
                    <a:ext uri="{FF2B5EF4-FFF2-40B4-BE49-F238E27FC236}">
                      <a16:creationId xmlns:a16="http://schemas.microsoft.com/office/drawing/2014/main" id="{13C28749-E37B-4A25-9AE4-C5F6E44B3E5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583160" y="4258707"/>
                  <a:ext cx="19728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upa 209">
            <a:extLst>
              <a:ext uri="{FF2B5EF4-FFF2-40B4-BE49-F238E27FC236}">
                <a16:creationId xmlns:a16="http://schemas.microsoft.com/office/drawing/2014/main" id="{2E195D81-5421-4E90-9423-D3D08C09700C}"/>
              </a:ext>
            </a:extLst>
          </p:cNvPr>
          <p:cNvGrpSpPr/>
          <p:nvPr/>
        </p:nvGrpSpPr>
        <p:grpSpPr>
          <a:xfrm>
            <a:off x="7649680" y="4587387"/>
            <a:ext cx="2553480" cy="795240"/>
            <a:chOff x="7649680" y="4587387"/>
            <a:chExt cx="2553480" cy="79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9" name="Pismo odręczne 188">
                  <a:extLst>
                    <a:ext uri="{FF2B5EF4-FFF2-40B4-BE49-F238E27FC236}">
                      <a16:creationId xmlns:a16="http://schemas.microsoft.com/office/drawing/2014/main" id="{B054FE16-C954-4B92-8174-4775FA3AA1D3}"/>
                    </a:ext>
                  </a:extLst>
                </p14:cNvPr>
                <p14:cNvContentPartPr/>
                <p14:nvPr/>
              </p14:nvContentPartPr>
              <p14:xfrm>
                <a:off x="7649680" y="4639947"/>
                <a:ext cx="151200" cy="302760"/>
              </p14:xfrm>
            </p:contentPart>
          </mc:Choice>
          <mc:Fallback>
            <p:pic>
              <p:nvPicPr>
                <p:cNvPr id="189" name="Pismo odręczne 188">
                  <a:extLst>
                    <a:ext uri="{FF2B5EF4-FFF2-40B4-BE49-F238E27FC236}">
                      <a16:creationId xmlns:a16="http://schemas.microsoft.com/office/drawing/2014/main" id="{B054FE16-C954-4B92-8174-4775FA3AA1D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645360" y="4635627"/>
                  <a:ext cx="1598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0" name="Pismo odręczne 189">
                  <a:extLst>
                    <a:ext uri="{FF2B5EF4-FFF2-40B4-BE49-F238E27FC236}">
                      <a16:creationId xmlns:a16="http://schemas.microsoft.com/office/drawing/2014/main" id="{347BF025-85B6-480F-8135-73AFAF419B85}"/>
                    </a:ext>
                  </a:extLst>
                </p14:cNvPr>
                <p14:cNvContentPartPr/>
                <p14:nvPr/>
              </p14:nvContentPartPr>
              <p14:xfrm>
                <a:off x="7652920" y="4760547"/>
                <a:ext cx="197280" cy="57960"/>
              </p14:xfrm>
            </p:contentPart>
          </mc:Choice>
          <mc:Fallback>
            <p:pic>
              <p:nvPicPr>
                <p:cNvPr id="190" name="Pismo odręczne 189">
                  <a:extLst>
                    <a:ext uri="{FF2B5EF4-FFF2-40B4-BE49-F238E27FC236}">
                      <a16:creationId xmlns:a16="http://schemas.microsoft.com/office/drawing/2014/main" id="{347BF025-85B6-480F-8135-73AFAF419B8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648600" y="4756227"/>
                  <a:ext cx="205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1" name="Pismo odręczne 190">
                  <a:extLst>
                    <a:ext uri="{FF2B5EF4-FFF2-40B4-BE49-F238E27FC236}">
                      <a16:creationId xmlns:a16="http://schemas.microsoft.com/office/drawing/2014/main" id="{F019BF40-7E4C-4012-B404-3506C32718EE}"/>
                    </a:ext>
                  </a:extLst>
                </p14:cNvPr>
                <p14:cNvContentPartPr/>
                <p14:nvPr/>
              </p14:nvContentPartPr>
              <p14:xfrm>
                <a:off x="7906720" y="4724907"/>
                <a:ext cx="117720" cy="121680"/>
              </p14:xfrm>
            </p:contentPart>
          </mc:Choice>
          <mc:Fallback>
            <p:pic>
              <p:nvPicPr>
                <p:cNvPr id="191" name="Pismo odręczne 190">
                  <a:extLst>
                    <a:ext uri="{FF2B5EF4-FFF2-40B4-BE49-F238E27FC236}">
                      <a16:creationId xmlns:a16="http://schemas.microsoft.com/office/drawing/2014/main" id="{F019BF40-7E4C-4012-B404-3506C32718E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902400" y="4720587"/>
                  <a:ext cx="126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2" name="Pismo odręczne 191">
                  <a:extLst>
                    <a:ext uri="{FF2B5EF4-FFF2-40B4-BE49-F238E27FC236}">
                      <a16:creationId xmlns:a16="http://schemas.microsoft.com/office/drawing/2014/main" id="{2CE824B1-687D-49AE-81C7-09709D763D7F}"/>
                    </a:ext>
                  </a:extLst>
                </p14:cNvPr>
                <p14:cNvContentPartPr/>
                <p14:nvPr/>
              </p14:nvContentPartPr>
              <p14:xfrm>
                <a:off x="8126680" y="4702587"/>
                <a:ext cx="106200" cy="108360"/>
              </p14:xfrm>
            </p:contentPart>
          </mc:Choice>
          <mc:Fallback>
            <p:pic>
              <p:nvPicPr>
                <p:cNvPr id="192" name="Pismo odręczne 191">
                  <a:extLst>
                    <a:ext uri="{FF2B5EF4-FFF2-40B4-BE49-F238E27FC236}">
                      <a16:creationId xmlns:a16="http://schemas.microsoft.com/office/drawing/2014/main" id="{2CE824B1-687D-49AE-81C7-09709D763D7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22360" y="4698267"/>
                  <a:ext cx="114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3" name="Pismo odręczne 192">
                  <a:extLst>
                    <a:ext uri="{FF2B5EF4-FFF2-40B4-BE49-F238E27FC236}">
                      <a16:creationId xmlns:a16="http://schemas.microsoft.com/office/drawing/2014/main" id="{480EA903-AB5C-4C17-85E3-81D2EB25B91C}"/>
                    </a:ext>
                  </a:extLst>
                </p14:cNvPr>
                <p14:cNvContentPartPr/>
                <p14:nvPr/>
              </p14:nvContentPartPr>
              <p14:xfrm>
                <a:off x="8279680" y="4716267"/>
                <a:ext cx="231480" cy="84960"/>
              </p14:xfrm>
            </p:contentPart>
          </mc:Choice>
          <mc:Fallback>
            <p:pic>
              <p:nvPicPr>
                <p:cNvPr id="193" name="Pismo odręczne 192">
                  <a:extLst>
                    <a:ext uri="{FF2B5EF4-FFF2-40B4-BE49-F238E27FC236}">
                      <a16:creationId xmlns:a16="http://schemas.microsoft.com/office/drawing/2014/main" id="{480EA903-AB5C-4C17-85E3-81D2EB25B91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275360" y="4711947"/>
                  <a:ext cx="240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4" name="Pismo odręczne 193">
                  <a:extLst>
                    <a:ext uri="{FF2B5EF4-FFF2-40B4-BE49-F238E27FC236}">
                      <a16:creationId xmlns:a16="http://schemas.microsoft.com/office/drawing/2014/main" id="{422FC6F9-B7FF-4CBD-BCAD-A9953CFFFD19}"/>
                    </a:ext>
                  </a:extLst>
                </p14:cNvPr>
                <p14:cNvContentPartPr/>
                <p14:nvPr/>
              </p14:nvContentPartPr>
              <p14:xfrm>
                <a:off x="8512600" y="4738227"/>
                <a:ext cx="157680" cy="77400"/>
              </p14:xfrm>
            </p:contentPart>
          </mc:Choice>
          <mc:Fallback>
            <p:pic>
              <p:nvPicPr>
                <p:cNvPr id="194" name="Pismo odręczne 193">
                  <a:extLst>
                    <a:ext uri="{FF2B5EF4-FFF2-40B4-BE49-F238E27FC236}">
                      <a16:creationId xmlns:a16="http://schemas.microsoft.com/office/drawing/2014/main" id="{422FC6F9-B7FF-4CBD-BCAD-A9953CFFFD1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508280" y="4733907"/>
                  <a:ext cx="166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5" name="Pismo odręczne 194">
                  <a:extLst>
                    <a:ext uri="{FF2B5EF4-FFF2-40B4-BE49-F238E27FC236}">
                      <a16:creationId xmlns:a16="http://schemas.microsoft.com/office/drawing/2014/main" id="{2906DB27-9A22-46C4-9B0A-ECA05D3AA7C9}"/>
                    </a:ext>
                  </a:extLst>
                </p14:cNvPr>
                <p14:cNvContentPartPr/>
                <p14:nvPr/>
              </p14:nvContentPartPr>
              <p14:xfrm>
                <a:off x="8688280" y="4587387"/>
                <a:ext cx="46440" cy="234360"/>
              </p14:xfrm>
            </p:contentPart>
          </mc:Choice>
          <mc:Fallback>
            <p:pic>
              <p:nvPicPr>
                <p:cNvPr id="195" name="Pismo odręczne 194">
                  <a:extLst>
                    <a:ext uri="{FF2B5EF4-FFF2-40B4-BE49-F238E27FC236}">
                      <a16:creationId xmlns:a16="http://schemas.microsoft.com/office/drawing/2014/main" id="{2906DB27-9A22-46C4-9B0A-ECA05D3AA7C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683960" y="4583067"/>
                  <a:ext cx="55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6" name="Pismo odręczne 195">
                  <a:extLst>
                    <a:ext uri="{FF2B5EF4-FFF2-40B4-BE49-F238E27FC236}">
                      <a16:creationId xmlns:a16="http://schemas.microsoft.com/office/drawing/2014/main" id="{0BF672F3-7009-4285-A147-B7CBE176E673}"/>
                    </a:ext>
                  </a:extLst>
                </p14:cNvPr>
                <p14:cNvContentPartPr/>
                <p14:nvPr/>
              </p14:nvContentPartPr>
              <p14:xfrm>
                <a:off x="7674520" y="5127747"/>
                <a:ext cx="290160" cy="89280"/>
              </p14:xfrm>
            </p:contentPart>
          </mc:Choice>
          <mc:Fallback>
            <p:pic>
              <p:nvPicPr>
                <p:cNvPr id="196" name="Pismo odręczne 195">
                  <a:extLst>
                    <a:ext uri="{FF2B5EF4-FFF2-40B4-BE49-F238E27FC236}">
                      <a16:creationId xmlns:a16="http://schemas.microsoft.com/office/drawing/2014/main" id="{0BF672F3-7009-4285-A147-B7CBE176E67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70200" y="5123427"/>
                  <a:ext cx="298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7" name="Pismo odręczne 196">
                  <a:extLst>
                    <a:ext uri="{FF2B5EF4-FFF2-40B4-BE49-F238E27FC236}">
                      <a16:creationId xmlns:a16="http://schemas.microsoft.com/office/drawing/2014/main" id="{D6ABFD4D-C58A-4E05-ABF4-702827FBB86F}"/>
                    </a:ext>
                  </a:extLst>
                </p14:cNvPr>
                <p14:cNvContentPartPr/>
                <p14:nvPr/>
              </p14:nvContentPartPr>
              <p14:xfrm>
                <a:off x="7982320" y="5133867"/>
                <a:ext cx="126720" cy="61200"/>
              </p14:xfrm>
            </p:contentPart>
          </mc:Choice>
          <mc:Fallback>
            <p:pic>
              <p:nvPicPr>
                <p:cNvPr id="197" name="Pismo odręczne 196">
                  <a:extLst>
                    <a:ext uri="{FF2B5EF4-FFF2-40B4-BE49-F238E27FC236}">
                      <a16:creationId xmlns:a16="http://schemas.microsoft.com/office/drawing/2014/main" id="{D6ABFD4D-C58A-4E05-ABF4-702827FBB86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78000" y="5129547"/>
                  <a:ext cx="135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8" name="Pismo odręczne 197">
                  <a:extLst>
                    <a:ext uri="{FF2B5EF4-FFF2-40B4-BE49-F238E27FC236}">
                      <a16:creationId xmlns:a16="http://schemas.microsoft.com/office/drawing/2014/main" id="{B61DCD05-C787-4335-BF64-91BBA6143FAF}"/>
                    </a:ext>
                  </a:extLst>
                </p14:cNvPr>
                <p14:cNvContentPartPr/>
                <p14:nvPr/>
              </p14:nvContentPartPr>
              <p14:xfrm>
                <a:off x="8139640" y="5118387"/>
                <a:ext cx="106200" cy="59400"/>
              </p14:xfrm>
            </p:contentPart>
          </mc:Choice>
          <mc:Fallback>
            <p:pic>
              <p:nvPicPr>
                <p:cNvPr id="198" name="Pismo odręczne 197">
                  <a:extLst>
                    <a:ext uri="{FF2B5EF4-FFF2-40B4-BE49-F238E27FC236}">
                      <a16:creationId xmlns:a16="http://schemas.microsoft.com/office/drawing/2014/main" id="{B61DCD05-C787-4335-BF64-91BBA6143FA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135320" y="5114067"/>
                  <a:ext cx="114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9" name="Pismo odręczne 198">
                  <a:extLst>
                    <a:ext uri="{FF2B5EF4-FFF2-40B4-BE49-F238E27FC236}">
                      <a16:creationId xmlns:a16="http://schemas.microsoft.com/office/drawing/2014/main" id="{B3EAB9C0-C6D7-4509-8CD3-1FF43559CC7F}"/>
                    </a:ext>
                  </a:extLst>
                </p14:cNvPr>
                <p14:cNvContentPartPr/>
                <p14:nvPr/>
              </p14:nvContentPartPr>
              <p14:xfrm>
                <a:off x="8266720" y="5139627"/>
                <a:ext cx="201240" cy="243000"/>
              </p14:xfrm>
            </p:contentPart>
          </mc:Choice>
          <mc:Fallback>
            <p:pic>
              <p:nvPicPr>
                <p:cNvPr id="199" name="Pismo odręczne 198">
                  <a:extLst>
                    <a:ext uri="{FF2B5EF4-FFF2-40B4-BE49-F238E27FC236}">
                      <a16:creationId xmlns:a16="http://schemas.microsoft.com/office/drawing/2014/main" id="{B3EAB9C0-C6D7-4509-8CD3-1FF43559CC7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262400" y="5135307"/>
                  <a:ext cx="209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0" name="Pismo odręczne 199">
                  <a:extLst>
                    <a:ext uri="{FF2B5EF4-FFF2-40B4-BE49-F238E27FC236}">
                      <a16:creationId xmlns:a16="http://schemas.microsoft.com/office/drawing/2014/main" id="{8E05AE64-8F89-4352-8E2C-4CAE6A44D7E9}"/>
                    </a:ext>
                  </a:extLst>
                </p14:cNvPr>
                <p14:cNvContentPartPr/>
                <p14:nvPr/>
              </p14:nvContentPartPr>
              <p14:xfrm>
                <a:off x="8696560" y="5041707"/>
                <a:ext cx="154440" cy="165240"/>
              </p14:xfrm>
            </p:contentPart>
          </mc:Choice>
          <mc:Fallback>
            <p:pic>
              <p:nvPicPr>
                <p:cNvPr id="200" name="Pismo odręczne 199">
                  <a:extLst>
                    <a:ext uri="{FF2B5EF4-FFF2-40B4-BE49-F238E27FC236}">
                      <a16:creationId xmlns:a16="http://schemas.microsoft.com/office/drawing/2014/main" id="{8E05AE64-8F89-4352-8E2C-4CAE6A44D7E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92240" y="5037387"/>
                  <a:ext cx="163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1" name="Pismo odręczne 200">
                  <a:extLst>
                    <a:ext uri="{FF2B5EF4-FFF2-40B4-BE49-F238E27FC236}">
                      <a16:creationId xmlns:a16="http://schemas.microsoft.com/office/drawing/2014/main" id="{784AC8D0-1AFF-4FD0-BB48-02078290ACF5}"/>
                    </a:ext>
                  </a:extLst>
                </p14:cNvPr>
                <p14:cNvContentPartPr/>
                <p14:nvPr/>
              </p14:nvContentPartPr>
              <p14:xfrm>
                <a:off x="8894560" y="5067627"/>
                <a:ext cx="121320" cy="73440"/>
              </p14:xfrm>
            </p:contentPart>
          </mc:Choice>
          <mc:Fallback>
            <p:pic>
              <p:nvPicPr>
                <p:cNvPr id="201" name="Pismo odręczne 200">
                  <a:extLst>
                    <a:ext uri="{FF2B5EF4-FFF2-40B4-BE49-F238E27FC236}">
                      <a16:creationId xmlns:a16="http://schemas.microsoft.com/office/drawing/2014/main" id="{784AC8D0-1AFF-4FD0-BB48-02078290ACF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90240" y="5063307"/>
                  <a:ext cx="129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2" name="Pismo odręczne 201">
                  <a:extLst>
                    <a:ext uri="{FF2B5EF4-FFF2-40B4-BE49-F238E27FC236}">
                      <a16:creationId xmlns:a16="http://schemas.microsoft.com/office/drawing/2014/main" id="{76BB8AE0-AE4E-4BE0-8B2F-038AB58DC28E}"/>
                    </a:ext>
                  </a:extLst>
                </p14:cNvPr>
                <p14:cNvContentPartPr/>
                <p14:nvPr/>
              </p14:nvContentPartPr>
              <p14:xfrm>
                <a:off x="8874760" y="5062587"/>
                <a:ext cx="143280" cy="159480"/>
              </p14:xfrm>
            </p:contentPart>
          </mc:Choice>
          <mc:Fallback>
            <p:pic>
              <p:nvPicPr>
                <p:cNvPr id="202" name="Pismo odręczne 201">
                  <a:extLst>
                    <a:ext uri="{FF2B5EF4-FFF2-40B4-BE49-F238E27FC236}">
                      <a16:creationId xmlns:a16="http://schemas.microsoft.com/office/drawing/2014/main" id="{76BB8AE0-AE4E-4BE0-8B2F-038AB58DC28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870440" y="5058267"/>
                  <a:ext cx="151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3" name="Pismo odręczne 202">
                  <a:extLst>
                    <a:ext uri="{FF2B5EF4-FFF2-40B4-BE49-F238E27FC236}">
                      <a16:creationId xmlns:a16="http://schemas.microsoft.com/office/drawing/2014/main" id="{F25FF445-01F1-49DC-91D0-DE3813F5BF84}"/>
                    </a:ext>
                  </a:extLst>
                </p14:cNvPr>
                <p14:cNvContentPartPr/>
                <p14:nvPr/>
              </p14:nvContentPartPr>
              <p14:xfrm>
                <a:off x="9062320" y="5070507"/>
                <a:ext cx="490320" cy="114840"/>
              </p14:xfrm>
            </p:contentPart>
          </mc:Choice>
          <mc:Fallback>
            <p:pic>
              <p:nvPicPr>
                <p:cNvPr id="203" name="Pismo odręczne 202">
                  <a:extLst>
                    <a:ext uri="{FF2B5EF4-FFF2-40B4-BE49-F238E27FC236}">
                      <a16:creationId xmlns:a16="http://schemas.microsoft.com/office/drawing/2014/main" id="{F25FF445-01F1-49DC-91D0-DE3813F5BF8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058000" y="5066187"/>
                  <a:ext cx="498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4" name="Pismo odręczne 203">
                  <a:extLst>
                    <a:ext uri="{FF2B5EF4-FFF2-40B4-BE49-F238E27FC236}">
                      <a16:creationId xmlns:a16="http://schemas.microsoft.com/office/drawing/2014/main" id="{1096671E-C214-40C0-95D9-6409CEDD6053}"/>
                    </a:ext>
                  </a:extLst>
                </p14:cNvPr>
                <p14:cNvContentPartPr/>
                <p14:nvPr/>
              </p14:nvContentPartPr>
              <p14:xfrm>
                <a:off x="9580000" y="5088507"/>
                <a:ext cx="12240" cy="72360"/>
              </p14:xfrm>
            </p:contentPart>
          </mc:Choice>
          <mc:Fallback>
            <p:pic>
              <p:nvPicPr>
                <p:cNvPr id="204" name="Pismo odręczne 203">
                  <a:extLst>
                    <a:ext uri="{FF2B5EF4-FFF2-40B4-BE49-F238E27FC236}">
                      <a16:creationId xmlns:a16="http://schemas.microsoft.com/office/drawing/2014/main" id="{1096671E-C214-40C0-95D9-6409CEDD605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575680" y="5084187"/>
                  <a:ext cx="20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5" name="Pismo odręczne 204">
                  <a:extLst>
                    <a:ext uri="{FF2B5EF4-FFF2-40B4-BE49-F238E27FC236}">
                      <a16:creationId xmlns:a16="http://schemas.microsoft.com/office/drawing/2014/main" id="{7C23D95A-A734-4BAB-934E-62880232D8BE}"/>
                    </a:ext>
                  </a:extLst>
                </p14:cNvPr>
                <p14:cNvContentPartPr/>
                <p14:nvPr/>
              </p14:nvContentPartPr>
              <p14:xfrm>
                <a:off x="9526720" y="4997067"/>
                <a:ext cx="11160" cy="4320"/>
              </p14:xfrm>
            </p:contentPart>
          </mc:Choice>
          <mc:Fallback>
            <p:pic>
              <p:nvPicPr>
                <p:cNvPr id="205" name="Pismo odręczne 204">
                  <a:extLst>
                    <a:ext uri="{FF2B5EF4-FFF2-40B4-BE49-F238E27FC236}">
                      <a16:creationId xmlns:a16="http://schemas.microsoft.com/office/drawing/2014/main" id="{7C23D95A-A734-4BAB-934E-62880232D8B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522400" y="4992747"/>
                  <a:ext cx="19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6" name="Pismo odręczne 205">
                  <a:extLst>
                    <a:ext uri="{FF2B5EF4-FFF2-40B4-BE49-F238E27FC236}">
                      <a16:creationId xmlns:a16="http://schemas.microsoft.com/office/drawing/2014/main" id="{28672334-E459-42DA-A4D0-8AC3F8EFE1F7}"/>
                    </a:ext>
                  </a:extLst>
                </p14:cNvPr>
                <p14:cNvContentPartPr/>
                <p14:nvPr/>
              </p14:nvContentPartPr>
              <p14:xfrm>
                <a:off x="9652720" y="5096067"/>
                <a:ext cx="281520" cy="101520"/>
              </p14:xfrm>
            </p:contentPart>
          </mc:Choice>
          <mc:Fallback>
            <p:pic>
              <p:nvPicPr>
                <p:cNvPr id="206" name="Pismo odręczne 205">
                  <a:extLst>
                    <a:ext uri="{FF2B5EF4-FFF2-40B4-BE49-F238E27FC236}">
                      <a16:creationId xmlns:a16="http://schemas.microsoft.com/office/drawing/2014/main" id="{28672334-E459-42DA-A4D0-8AC3F8EFE1F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648400" y="5091747"/>
                  <a:ext cx="290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7" name="Pismo odręczne 206">
                  <a:extLst>
                    <a:ext uri="{FF2B5EF4-FFF2-40B4-BE49-F238E27FC236}">
                      <a16:creationId xmlns:a16="http://schemas.microsoft.com/office/drawing/2014/main" id="{4DE94074-FD5E-4C8B-9686-EB984DFE3620}"/>
                    </a:ext>
                  </a:extLst>
                </p14:cNvPr>
                <p14:cNvContentPartPr/>
                <p14:nvPr/>
              </p14:nvContentPartPr>
              <p14:xfrm>
                <a:off x="9984280" y="5067627"/>
                <a:ext cx="101880" cy="46440"/>
              </p14:xfrm>
            </p:contentPart>
          </mc:Choice>
          <mc:Fallback>
            <p:pic>
              <p:nvPicPr>
                <p:cNvPr id="207" name="Pismo odręczne 206">
                  <a:extLst>
                    <a:ext uri="{FF2B5EF4-FFF2-40B4-BE49-F238E27FC236}">
                      <a16:creationId xmlns:a16="http://schemas.microsoft.com/office/drawing/2014/main" id="{4DE94074-FD5E-4C8B-9686-EB984DFE362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979960" y="5063307"/>
                  <a:ext cx="110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08" name="Pismo odręczne 207">
                  <a:extLst>
                    <a:ext uri="{FF2B5EF4-FFF2-40B4-BE49-F238E27FC236}">
                      <a16:creationId xmlns:a16="http://schemas.microsoft.com/office/drawing/2014/main" id="{CEE7D0C4-000B-4F91-8830-B0B30AD400C6}"/>
                    </a:ext>
                  </a:extLst>
                </p14:cNvPr>
                <p14:cNvContentPartPr/>
                <p14:nvPr/>
              </p14:nvContentPartPr>
              <p14:xfrm>
                <a:off x="10023880" y="5008227"/>
                <a:ext cx="179280" cy="259920"/>
              </p14:xfrm>
            </p:contentPart>
          </mc:Choice>
          <mc:Fallback>
            <p:pic>
              <p:nvPicPr>
                <p:cNvPr id="208" name="Pismo odręczne 207">
                  <a:extLst>
                    <a:ext uri="{FF2B5EF4-FFF2-40B4-BE49-F238E27FC236}">
                      <a16:creationId xmlns:a16="http://schemas.microsoft.com/office/drawing/2014/main" id="{CEE7D0C4-000B-4F91-8830-B0B30AD400C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019560" y="5003907"/>
                  <a:ext cx="187920" cy="26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23" name="Pismo odręczne 222">
                <a:extLst>
                  <a:ext uri="{FF2B5EF4-FFF2-40B4-BE49-F238E27FC236}">
                    <a16:creationId xmlns:a16="http://schemas.microsoft.com/office/drawing/2014/main" id="{B6103EB7-EB3C-4D7E-8565-B66002CA733E}"/>
                  </a:ext>
                </a:extLst>
              </p14:cNvPr>
              <p14:cNvContentPartPr/>
              <p14:nvPr/>
            </p14:nvContentPartPr>
            <p14:xfrm>
              <a:off x="8989240" y="3922107"/>
              <a:ext cx="22320" cy="116640"/>
            </p14:xfrm>
          </p:contentPart>
        </mc:Choice>
        <mc:Fallback>
          <p:pic>
            <p:nvPicPr>
              <p:cNvPr id="223" name="Pismo odręczne 222">
                <a:extLst>
                  <a:ext uri="{FF2B5EF4-FFF2-40B4-BE49-F238E27FC236}">
                    <a16:creationId xmlns:a16="http://schemas.microsoft.com/office/drawing/2014/main" id="{B6103EB7-EB3C-4D7E-8565-B66002CA733E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984920" y="3917787"/>
                <a:ext cx="3096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upa 237">
            <a:extLst>
              <a:ext uri="{FF2B5EF4-FFF2-40B4-BE49-F238E27FC236}">
                <a16:creationId xmlns:a16="http://schemas.microsoft.com/office/drawing/2014/main" id="{96EA94FE-8463-4B8B-9D20-C1CC5E15F055}"/>
              </a:ext>
            </a:extLst>
          </p:cNvPr>
          <p:cNvGrpSpPr/>
          <p:nvPr/>
        </p:nvGrpSpPr>
        <p:grpSpPr>
          <a:xfrm>
            <a:off x="9303520" y="3734547"/>
            <a:ext cx="1754640" cy="294840"/>
            <a:chOff x="9303520" y="3734547"/>
            <a:chExt cx="175464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4" name="Pismo odręczne 223">
                  <a:extLst>
                    <a:ext uri="{FF2B5EF4-FFF2-40B4-BE49-F238E27FC236}">
                      <a16:creationId xmlns:a16="http://schemas.microsoft.com/office/drawing/2014/main" id="{FDC41FAF-98E2-4457-BEF0-FEE432ACCE56}"/>
                    </a:ext>
                  </a:extLst>
                </p14:cNvPr>
                <p14:cNvContentPartPr/>
                <p14:nvPr/>
              </p14:nvContentPartPr>
              <p14:xfrm>
                <a:off x="9303520" y="3783147"/>
                <a:ext cx="129240" cy="203760"/>
              </p14:xfrm>
            </p:contentPart>
          </mc:Choice>
          <mc:Fallback>
            <p:pic>
              <p:nvPicPr>
                <p:cNvPr id="224" name="Pismo odręczne 223">
                  <a:extLst>
                    <a:ext uri="{FF2B5EF4-FFF2-40B4-BE49-F238E27FC236}">
                      <a16:creationId xmlns:a16="http://schemas.microsoft.com/office/drawing/2014/main" id="{FDC41FAF-98E2-4457-BEF0-FEE432ACCE5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299200" y="3778827"/>
                  <a:ext cx="137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5" name="Pismo odręczne 224">
                  <a:extLst>
                    <a:ext uri="{FF2B5EF4-FFF2-40B4-BE49-F238E27FC236}">
                      <a16:creationId xmlns:a16="http://schemas.microsoft.com/office/drawing/2014/main" id="{ACA90615-3B4E-433A-A515-6D2DC1144999}"/>
                    </a:ext>
                  </a:extLst>
                </p14:cNvPr>
                <p14:cNvContentPartPr/>
                <p14:nvPr/>
              </p14:nvContentPartPr>
              <p14:xfrm>
                <a:off x="9475960" y="3924267"/>
                <a:ext cx="115200" cy="105120"/>
              </p14:xfrm>
            </p:contentPart>
          </mc:Choice>
          <mc:Fallback>
            <p:pic>
              <p:nvPicPr>
                <p:cNvPr id="225" name="Pismo odręczne 224">
                  <a:extLst>
                    <a:ext uri="{FF2B5EF4-FFF2-40B4-BE49-F238E27FC236}">
                      <a16:creationId xmlns:a16="http://schemas.microsoft.com/office/drawing/2014/main" id="{ACA90615-3B4E-433A-A515-6D2DC114499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471640" y="3919947"/>
                  <a:ext cx="123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6" name="Pismo odręczne 225">
                  <a:extLst>
                    <a:ext uri="{FF2B5EF4-FFF2-40B4-BE49-F238E27FC236}">
                      <a16:creationId xmlns:a16="http://schemas.microsoft.com/office/drawing/2014/main" id="{CA5CA527-7493-4684-9593-68DD2DC7B18F}"/>
                    </a:ext>
                  </a:extLst>
                </p14:cNvPr>
                <p14:cNvContentPartPr/>
                <p14:nvPr/>
              </p14:nvContentPartPr>
              <p14:xfrm>
                <a:off x="9606640" y="3815547"/>
                <a:ext cx="146880" cy="158760"/>
              </p14:xfrm>
            </p:contentPart>
          </mc:Choice>
          <mc:Fallback>
            <p:pic>
              <p:nvPicPr>
                <p:cNvPr id="226" name="Pismo odręczne 225">
                  <a:extLst>
                    <a:ext uri="{FF2B5EF4-FFF2-40B4-BE49-F238E27FC236}">
                      <a16:creationId xmlns:a16="http://schemas.microsoft.com/office/drawing/2014/main" id="{CA5CA527-7493-4684-9593-68DD2DC7B18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602320" y="3811227"/>
                  <a:ext cx="155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7" name="Pismo odręczne 226">
                  <a:extLst>
                    <a:ext uri="{FF2B5EF4-FFF2-40B4-BE49-F238E27FC236}">
                      <a16:creationId xmlns:a16="http://schemas.microsoft.com/office/drawing/2014/main" id="{0ED46274-FE6C-461E-9638-31CFDD4D4B45}"/>
                    </a:ext>
                  </a:extLst>
                </p14:cNvPr>
                <p14:cNvContentPartPr/>
                <p14:nvPr/>
              </p14:nvContentPartPr>
              <p14:xfrm>
                <a:off x="9770440" y="3838587"/>
                <a:ext cx="51840" cy="176400"/>
              </p14:xfrm>
            </p:contentPart>
          </mc:Choice>
          <mc:Fallback>
            <p:pic>
              <p:nvPicPr>
                <p:cNvPr id="227" name="Pismo odręczne 226">
                  <a:extLst>
                    <a:ext uri="{FF2B5EF4-FFF2-40B4-BE49-F238E27FC236}">
                      <a16:creationId xmlns:a16="http://schemas.microsoft.com/office/drawing/2014/main" id="{0ED46274-FE6C-461E-9638-31CFDD4D4B4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766120" y="3834267"/>
                  <a:ext cx="60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8" name="Pismo odręczne 227">
                  <a:extLst>
                    <a:ext uri="{FF2B5EF4-FFF2-40B4-BE49-F238E27FC236}">
                      <a16:creationId xmlns:a16="http://schemas.microsoft.com/office/drawing/2014/main" id="{6802E61D-558A-4C38-972F-DFB17524E9F9}"/>
                    </a:ext>
                  </a:extLst>
                </p14:cNvPr>
                <p14:cNvContentPartPr/>
                <p14:nvPr/>
              </p14:nvContentPartPr>
              <p14:xfrm>
                <a:off x="9968080" y="3734547"/>
                <a:ext cx="20520" cy="190800"/>
              </p14:xfrm>
            </p:contentPart>
          </mc:Choice>
          <mc:Fallback>
            <p:pic>
              <p:nvPicPr>
                <p:cNvPr id="228" name="Pismo odręczne 227">
                  <a:extLst>
                    <a:ext uri="{FF2B5EF4-FFF2-40B4-BE49-F238E27FC236}">
                      <a16:creationId xmlns:a16="http://schemas.microsoft.com/office/drawing/2014/main" id="{6802E61D-558A-4C38-972F-DFB17524E9F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963760" y="3730227"/>
                  <a:ext cx="29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9" name="Pismo odręczne 228">
                  <a:extLst>
                    <a:ext uri="{FF2B5EF4-FFF2-40B4-BE49-F238E27FC236}">
                      <a16:creationId xmlns:a16="http://schemas.microsoft.com/office/drawing/2014/main" id="{D89E8CF1-833D-4FFE-BED7-6D844653CAB5}"/>
                    </a:ext>
                  </a:extLst>
                </p14:cNvPr>
                <p14:cNvContentPartPr/>
                <p14:nvPr/>
              </p14:nvContentPartPr>
              <p14:xfrm>
                <a:off x="10077160" y="3870267"/>
                <a:ext cx="23760" cy="98640"/>
              </p14:xfrm>
            </p:contentPart>
          </mc:Choice>
          <mc:Fallback>
            <p:pic>
              <p:nvPicPr>
                <p:cNvPr id="229" name="Pismo odręczne 228">
                  <a:extLst>
                    <a:ext uri="{FF2B5EF4-FFF2-40B4-BE49-F238E27FC236}">
                      <a16:creationId xmlns:a16="http://schemas.microsoft.com/office/drawing/2014/main" id="{D89E8CF1-833D-4FFE-BED7-6D844653CAB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72840" y="3865947"/>
                  <a:ext cx="32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0" name="Pismo odręczne 229">
                  <a:extLst>
                    <a:ext uri="{FF2B5EF4-FFF2-40B4-BE49-F238E27FC236}">
                      <a16:creationId xmlns:a16="http://schemas.microsoft.com/office/drawing/2014/main" id="{DA4A2425-1994-40A2-86C9-6857604DAF25}"/>
                    </a:ext>
                  </a:extLst>
                </p14:cNvPr>
                <p14:cNvContentPartPr/>
                <p14:nvPr/>
              </p14:nvContentPartPr>
              <p14:xfrm>
                <a:off x="10065640" y="3774867"/>
                <a:ext cx="4680" cy="19440"/>
              </p14:xfrm>
            </p:contentPart>
          </mc:Choice>
          <mc:Fallback>
            <p:pic>
              <p:nvPicPr>
                <p:cNvPr id="230" name="Pismo odręczne 229">
                  <a:extLst>
                    <a:ext uri="{FF2B5EF4-FFF2-40B4-BE49-F238E27FC236}">
                      <a16:creationId xmlns:a16="http://schemas.microsoft.com/office/drawing/2014/main" id="{DA4A2425-1994-40A2-86C9-6857604DAF2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061320" y="3770547"/>
                  <a:ext cx="13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1" name="Pismo odręczne 230">
                  <a:extLst>
                    <a:ext uri="{FF2B5EF4-FFF2-40B4-BE49-F238E27FC236}">
                      <a16:creationId xmlns:a16="http://schemas.microsoft.com/office/drawing/2014/main" id="{11BE58C5-2350-4504-95CD-B10DF9BCE540}"/>
                    </a:ext>
                  </a:extLst>
                </p14:cNvPr>
                <p14:cNvContentPartPr/>
                <p14:nvPr/>
              </p14:nvContentPartPr>
              <p14:xfrm>
                <a:off x="10255720" y="3734907"/>
                <a:ext cx="38880" cy="172080"/>
              </p14:xfrm>
            </p:contentPart>
          </mc:Choice>
          <mc:Fallback>
            <p:pic>
              <p:nvPicPr>
                <p:cNvPr id="231" name="Pismo odręczne 230">
                  <a:extLst>
                    <a:ext uri="{FF2B5EF4-FFF2-40B4-BE49-F238E27FC236}">
                      <a16:creationId xmlns:a16="http://schemas.microsoft.com/office/drawing/2014/main" id="{11BE58C5-2350-4504-95CD-B10DF9BCE54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251400" y="3730587"/>
                  <a:ext cx="47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2" name="Pismo odręczne 231">
                  <a:extLst>
                    <a:ext uri="{FF2B5EF4-FFF2-40B4-BE49-F238E27FC236}">
                      <a16:creationId xmlns:a16="http://schemas.microsoft.com/office/drawing/2014/main" id="{F0C1128B-EE7C-4B28-9B39-A5B4EB0D3A76}"/>
                    </a:ext>
                  </a:extLst>
                </p14:cNvPr>
                <p14:cNvContentPartPr/>
                <p14:nvPr/>
              </p14:nvContentPartPr>
              <p14:xfrm>
                <a:off x="10179040" y="3825987"/>
                <a:ext cx="147960" cy="360"/>
              </p14:xfrm>
            </p:contentPart>
          </mc:Choice>
          <mc:Fallback>
            <p:pic>
              <p:nvPicPr>
                <p:cNvPr id="232" name="Pismo odręczne 231">
                  <a:extLst>
                    <a:ext uri="{FF2B5EF4-FFF2-40B4-BE49-F238E27FC236}">
                      <a16:creationId xmlns:a16="http://schemas.microsoft.com/office/drawing/2014/main" id="{F0C1128B-EE7C-4B28-9B39-A5B4EB0D3A7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174720" y="3821667"/>
                  <a:ext cx="1566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3" name="Pismo odręczne 232">
                  <a:extLst>
                    <a:ext uri="{FF2B5EF4-FFF2-40B4-BE49-F238E27FC236}">
                      <a16:creationId xmlns:a16="http://schemas.microsoft.com/office/drawing/2014/main" id="{A03E0B7C-0AEB-4802-82C8-3CE34A1F2556}"/>
                    </a:ext>
                  </a:extLst>
                </p14:cNvPr>
                <p14:cNvContentPartPr/>
                <p14:nvPr/>
              </p14:nvContentPartPr>
              <p14:xfrm>
                <a:off x="10363000" y="3829947"/>
                <a:ext cx="144360" cy="124560"/>
              </p14:xfrm>
            </p:contentPart>
          </mc:Choice>
          <mc:Fallback>
            <p:pic>
              <p:nvPicPr>
                <p:cNvPr id="233" name="Pismo odręczne 232">
                  <a:extLst>
                    <a:ext uri="{FF2B5EF4-FFF2-40B4-BE49-F238E27FC236}">
                      <a16:creationId xmlns:a16="http://schemas.microsoft.com/office/drawing/2014/main" id="{A03E0B7C-0AEB-4802-82C8-3CE34A1F255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358680" y="3825627"/>
                  <a:ext cx="153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4" name="Pismo odręczne 233">
                  <a:extLst>
                    <a:ext uri="{FF2B5EF4-FFF2-40B4-BE49-F238E27FC236}">
                      <a16:creationId xmlns:a16="http://schemas.microsoft.com/office/drawing/2014/main" id="{14B08B13-F2B0-4921-9015-1AB80D244A52}"/>
                    </a:ext>
                  </a:extLst>
                </p14:cNvPr>
                <p14:cNvContentPartPr/>
                <p14:nvPr/>
              </p14:nvContentPartPr>
              <p14:xfrm>
                <a:off x="10460200" y="3734547"/>
                <a:ext cx="207720" cy="230400"/>
              </p14:xfrm>
            </p:contentPart>
          </mc:Choice>
          <mc:Fallback>
            <p:pic>
              <p:nvPicPr>
                <p:cNvPr id="234" name="Pismo odręczne 233">
                  <a:extLst>
                    <a:ext uri="{FF2B5EF4-FFF2-40B4-BE49-F238E27FC236}">
                      <a16:creationId xmlns:a16="http://schemas.microsoft.com/office/drawing/2014/main" id="{14B08B13-F2B0-4921-9015-1AB80D244A5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455880" y="3730227"/>
                  <a:ext cx="216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5" name="Pismo odręczne 234">
                  <a:extLst>
                    <a:ext uri="{FF2B5EF4-FFF2-40B4-BE49-F238E27FC236}">
                      <a16:creationId xmlns:a16="http://schemas.microsoft.com/office/drawing/2014/main" id="{16FA768A-51A2-4404-9922-0F1BB2BE087B}"/>
                    </a:ext>
                  </a:extLst>
                </p14:cNvPr>
                <p14:cNvContentPartPr/>
                <p14:nvPr/>
              </p14:nvContentPartPr>
              <p14:xfrm>
                <a:off x="10624720" y="3769107"/>
                <a:ext cx="49680" cy="14760"/>
              </p14:xfrm>
            </p:contentPart>
          </mc:Choice>
          <mc:Fallback>
            <p:pic>
              <p:nvPicPr>
                <p:cNvPr id="235" name="Pismo odręczne 234">
                  <a:extLst>
                    <a:ext uri="{FF2B5EF4-FFF2-40B4-BE49-F238E27FC236}">
                      <a16:creationId xmlns:a16="http://schemas.microsoft.com/office/drawing/2014/main" id="{16FA768A-51A2-4404-9922-0F1BB2BE087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620400" y="3764787"/>
                  <a:ext cx="58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6" name="Pismo odręczne 235">
                  <a:extLst>
                    <a:ext uri="{FF2B5EF4-FFF2-40B4-BE49-F238E27FC236}">
                      <a16:creationId xmlns:a16="http://schemas.microsoft.com/office/drawing/2014/main" id="{885EAB84-7CA8-4DBC-99A2-C72FD288320A}"/>
                    </a:ext>
                  </a:extLst>
                </p14:cNvPr>
                <p14:cNvContentPartPr/>
                <p14:nvPr/>
              </p14:nvContentPartPr>
              <p14:xfrm>
                <a:off x="10744600" y="3846867"/>
                <a:ext cx="105120" cy="114480"/>
              </p14:xfrm>
            </p:contentPart>
          </mc:Choice>
          <mc:Fallback>
            <p:pic>
              <p:nvPicPr>
                <p:cNvPr id="236" name="Pismo odręczne 235">
                  <a:extLst>
                    <a:ext uri="{FF2B5EF4-FFF2-40B4-BE49-F238E27FC236}">
                      <a16:creationId xmlns:a16="http://schemas.microsoft.com/office/drawing/2014/main" id="{885EAB84-7CA8-4DBC-99A2-C72FD288320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740280" y="3842547"/>
                  <a:ext cx="113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7" name="Pismo odręczne 236">
                  <a:extLst>
                    <a:ext uri="{FF2B5EF4-FFF2-40B4-BE49-F238E27FC236}">
                      <a16:creationId xmlns:a16="http://schemas.microsoft.com/office/drawing/2014/main" id="{D6BA1902-4358-4A2C-8A86-CD96148B2F9A}"/>
                    </a:ext>
                  </a:extLst>
                </p14:cNvPr>
                <p14:cNvContentPartPr/>
                <p14:nvPr/>
              </p14:nvContentPartPr>
              <p14:xfrm>
                <a:off x="10874920" y="3852987"/>
                <a:ext cx="183240" cy="122760"/>
              </p14:xfrm>
            </p:contentPart>
          </mc:Choice>
          <mc:Fallback>
            <p:pic>
              <p:nvPicPr>
                <p:cNvPr id="237" name="Pismo odręczne 236">
                  <a:extLst>
                    <a:ext uri="{FF2B5EF4-FFF2-40B4-BE49-F238E27FC236}">
                      <a16:creationId xmlns:a16="http://schemas.microsoft.com/office/drawing/2014/main" id="{D6BA1902-4358-4A2C-8A86-CD96148B2F9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870600" y="3848667"/>
                  <a:ext cx="19188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upa 240">
            <a:extLst>
              <a:ext uri="{FF2B5EF4-FFF2-40B4-BE49-F238E27FC236}">
                <a16:creationId xmlns:a16="http://schemas.microsoft.com/office/drawing/2014/main" id="{A14D2B05-B368-49DC-88E2-106E049C5410}"/>
              </a:ext>
            </a:extLst>
          </p:cNvPr>
          <p:cNvGrpSpPr/>
          <p:nvPr/>
        </p:nvGrpSpPr>
        <p:grpSpPr>
          <a:xfrm>
            <a:off x="7720240" y="5401347"/>
            <a:ext cx="1079280" cy="265680"/>
            <a:chOff x="7720240" y="5401347"/>
            <a:chExt cx="107928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11" name="Pismo odręczne 210">
                  <a:extLst>
                    <a:ext uri="{FF2B5EF4-FFF2-40B4-BE49-F238E27FC236}">
                      <a16:creationId xmlns:a16="http://schemas.microsoft.com/office/drawing/2014/main" id="{E495C646-07A5-48D5-842C-82247A32EDCF}"/>
                    </a:ext>
                  </a:extLst>
                </p14:cNvPr>
                <p14:cNvContentPartPr/>
                <p14:nvPr/>
              </p14:nvContentPartPr>
              <p14:xfrm>
                <a:off x="7741840" y="5516907"/>
                <a:ext cx="5760" cy="6120"/>
              </p14:xfrm>
            </p:contentPart>
          </mc:Choice>
          <mc:Fallback>
            <p:pic>
              <p:nvPicPr>
                <p:cNvPr id="211" name="Pismo odręczne 210">
                  <a:extLst>
                    <a:ext uri="{FF2B5EF4-FFF2-40B4-BE49-F238E27FC236}">
                      <a16:creationId xmlns:a16="http://schemas.microsoft.com/office/drawing/2014/main" id="{E495C646-07A5-48D5-842C-82247A32EDC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737520" y="5512587"/>
                  <a:ext cx="14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12" name="Pismo odręczne 211">
                  <a:extLst>
                    <a:ext uri="{FF2B5EF4-FFF2-40B4-BE49-F238E27FC236}">
                      <a16:creationId xmlns:a16="http://schemas.microsoft.com/office/drawing/2014/main" id="{F6EF16F3-FAC4-4C24-85DD-0D23140906C0}"/>
                    </a:ext>
                  </a:extLst>
                </p14:cNvPr>
                <p14:cNvContentPartPr/>
                <p14:nvPr/>
              </p14:nvContentPartPr>
              <p14:xfrm>
                <a:off x="7731040" y="5518707"/>
                <a:ext cx="16560" cy="4320"/>
              </p14:xfrm>
            </p:contentPart>
          </mc:Choice>
          <mc:Fallback>
            <p:pic>
              <p:nvPicPr>
                <p:cNvPr id="212" name="Pismo odręczne 211">
                  <a:extLst>
                    <a:ext uri="{FF2B5EF4-FFF2-40B4-BE49-F238E27FC236}">
                      <a16:creationId xmlns:a16="http://schemas.microsoft.com/office/drawing/2014/main" id="{F6EF16F3-FAC4-4C24-85DD-0D23140906C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726720" y="5514387"/>
                  <a:ext cx="252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13" name="Pismo odręczne 212">
                  <a:extLst>
                    <a:ext uri="{FF2B5EF4-FFF2-40B4-BE49-F238E27FC236}">
                      <a16:creationId xmlns:a16="http://schemas.microsoft.com/office/drawing/2014/main" id="{9A8412C2-2AB0-42B1-A4CC-FDD829B94874}"/>
                    </a:ext>
                  </a:extLst>
                </p14:cNvPr>
                <p14:cNvContentPartPr/>
                <p14:nvPr/>
              </p14:nvContentPartPr>
              <p14:xfrm>
                <a:off x="7720240" y="5510427"/>
                <a:ext cx="46080" cy="156600"/>
              </p14:xfrm>
            </p:contentPart>
          </mc:Choice>
          <mc:Fallback>
            <p:pic>
              <p:nvPicPr>
                <p:cNvPr id="213" name="Pismo odręczne 212">
                  <a:extLst>
                    <a:ext uri="{FF2B5EF4-FFF2-40B4-BE49-F238E27FC236}">
                      <a16:creationId xmlns:a16="http://schemas.microsoft.com/office/drawing/2014/main" id="{9A8412C2-2AB0-42B1-A4CC-FDD829B9487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715920" y="5506107"/>
                  <a:ext cx="54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14" name="Pismo odręczne 213">
                  <a:extLst>
                    <a:ext uri="{FF2B5EF4-FFF2-40B4-BE49-F238E27FC236}">
                      <a16:creationId xmlns:a16="http://schemas.microsoft.com/office/drawing/2014/main" id="{FF6CA692-CAC3-45A1-8436-C7F3D02F8C62}"/>
                    </a:ext>
                  </a:extLst>
                </p14:cNvPr>
                <p14:cNvContentPartPr/>
                <p14:nvPr/>
              </p14:nvContentPartPr>
              <p14:xfrm>
                <a:off x="7720240" y="5463627"/>
                <a:ext cx="160920" cy="143280"/>
              </p14:xfrm>
            </p:contentPart>
          </mc:Choice>
          <mc:Fallback>
            <p:pic>
              <p:nvPicPr>
                <p:cNvPr id="214" name="Pismo odręczne 213">
                  <a:extLst>
                    <a:ext uri="{FF2B5EF4-FFF2-40B4-BE49-F238E27FC236}">
                      <a16:creationId xmlns:a16="http://schemas.microsoft.com/office/drawing/2014/main" id="{FF6CA692-CAC3-45A1-8436-C7F3D02F8C6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715920" y="5459307"/>
                  <a:ext cx="169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15" name="Pismo odręczne 214">
                  <a:extLst>
                    <a:ext uri="{FF2B5EF4-FFF2-40B4-BE49-F238E27FC236}">
                      <a16:creationId xmlns:a16="http://schemas.microsoft.com/office/drawing/2014/main" id="{C7D40F80-EB21-444A-8756-D47E2F6BE05E}"/>
                    </a:ext>
                  </a:extLst>
                </p14:cNvPr>
                <p14:cNvContentPartPr/>
                <p14:nvPr/>
              </p14:nvContentPartPr>
              <p14:xfrm>
                <a:off x="7899880" y="5474427"/>
                <a:ext cx="231480" cy="133200"/>
              </p14:xfrm>
            </p:contentPart>
          </mc:Choice>
          <mc:Fallback>
            <p:pic>
              <p:nvPicPr>
                <p:cNvPr id="215" name="Pismo odręczne 214">
                  <a:extLst>
                    <a:ext uri="{FF2B5EF4-FFF2-40B4-BE49-F238E27FC236}">
                      <a16:creationId xmlns:a16="http://schemas.microsoft.com/office/drawing/2014/main" id="{C7D40F80-EB21-444A-8756-D47E2F6BE05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895560" y="5470107"/>
                  <a:ext cx="240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16" name="Pismo odręczne 215">
                  <a:extLst>
                    <a:ext uri="{FF2B5EF4-FFF2-40B4-BE49-F238E27FC236}">
                      <a16:creationId xmlns:a16="http://schemas.microsoft.com/office/drawing/2014/main" id="{6C918E0F-8E95-440E-8723-D741B4CC8D4C}"/>
                    </a:ext>
                  </a:extLst>
                </p14:cNvPr>
                <p14:cNvContentPartPr/>
                <p14:nvPr/>
              </p14:nvContentPartPr>
              <p14:xfrm>
                <a:off x="8171680" y="5402427"/>
                <a:ext cx="74880" cy="163440"/>
              </p14:xfrm>
            </p:contentPart>
          </mc:Choice>
          <mc:Fallback>
            <p:pic>
              <p:nvPicPr>
                <p:cNvPr id="216" name="Pismo odręczne 215">
                  <a:extLst>
                    <a:ext uri="{FF2B5EF4-FFF2-40B4-BE49-F238E27FC236}">
                      <a16:creationId xmlns:a16="http://schemas.microsoft.com/office/drawing/2014/main" id="{6C918E0F-8E95-440E-8723-D741B4CC8D4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167360" y="5398107"/>
                  <a:ext cx="83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17" name="Pismo odręczne 216">
                  <a:extLst>
                    <a:ext uri="{FF2B5EF4-FFF2-40B4-BE49-F238E27FC236}">
                      <a16:creationId xmlns:a16="http://schemas.microsoft.com/office/drawing/2014/main" id="{E6F5E7A3-3B0D-4BE9-AE45-58D33A47607D}"/>
                    </a:ext>
                  </a:extLst>
                </p14:cNvPr>
                <p14:cNvContentPartPr/>
                <p14:nvPr/>
              </p14:nvContentPartPr>
              <p14:xfrm>
                <a:off x="8108680" y="5473707"/>
                <a:ext cx="192960" cy="30240"/>
              </p14:xfrm>
            </p:contentPart>
          </mc:Choice>
          <mc:Fallback>
            <p:pic>
              <p:nvPicPr>
                <p:cNvPr id="217" name="Pismo odręczne 216">
                  <a:extLst>
                    <a:ext uri="{FF2B5EF4-FFF2-40B4-BE49-F238E27FC236}">
                      <a16:creationId xmlns:a16="http://schemas.microsoft.com/office/drawing/2014/main" id="{E6F5E7A3-3B0D-4BE9-AE45-58D33A47607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104360" y="5469387"/>
                  <a:ext cx="201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18" name="Pismo odręczne 217">
                  <a:extLst>
                    <a:ext uri="{FF2B5EF4-FFF2-40B4-BE49-F238E27FC236}">
                      <a16:creationId xmlns:a16="http://schemas.microsoft.com/office/drawing/2014/main" id="{400A456B-3409-4B32-8164-6929CEA72FD5}"/>
                    </a:ext>
                  </a:extLst>
                </p14:cNvPr>
                <p14:cNvContentPartPr/>
                <p14:nvPr/>
              </p14:nvContentPartPr>
              <p14:xfrm>
                <a:off x="8324320" y="5493507"/>
                <a:ext cx="95040" cy="79560"/>
              </p14:xfrm>
            </p:contentPart>
          </mc:Choice>
          <mc:Fallback>
            <p:pic>
              <p:nvPicPr>
                <p:cNvPr id="218" name="Pismo odręczne 217">
                  <a:extLst>
                    <a:ext uri="{FF2B5EF4-FFF2-40B4-BE49-F238E27FC236}">
                      <a16:creationId xmlns:a16="http://schemas.microsoft.com/office/drawing/2014/main" id="{400A456B-3409-4B32-8164-6929CEA72FD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320000" y="5489187"/>
                  <a:ext cx="103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19" name="Pismo odręczne 218">
                  <a:extLst>
                    <a:ext uri="{FF2B5EF4-FFF2-40B4-BE49-F238E27FC236}">
                      <a16:creationId xmlns:a16="http://schemas.microsoft.com/office/drawing/2014/main" id="{0F35A74C-8986-43D7-B66E-7CCADF904439}"/>
                    </a:ext>
                  </a:extLst>
                </p14:cNvPr>
                <p14:cNvContentPartPr/>
                <p14:nvPr/>
              </p14:nvContentPartPr>
              <p14:xfrm>
                <a:off x="8446000" y="5486307"/>
                <a:ext cx="100440" cy="75600"/>
              </p14:xfrm>
            </p:contentPart>
          </mc:Choice>
          <mc:Fallback>
            <p:pic>
              <p:nvPicPr>
                <p:cNvPr id="219" name="Pismo odręczne 218">
                  <a:extLst>
                    <a:ext uri="{FF2B5EF4-FFF2-40B4-BE49-F238E27FC236}">
                      <a16:creationId xmlns:a16="http://schemas.microsoft.com/office/drawing/2014/main" id="{0F35A74C-8986-43D7-B66E-7CCADF90443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441680" y="5481987"/>
                  <a:ext cx="109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20" name="Pismo odręczne 219">
                  <a:extLst>
                    <a:ext uri="{FF2B5EF4-FFF2-40B4-BE49-F238E27FC236}">
                      <a16:creationId xmlns:a16="http://schemas.microsoft.com/office/drawing/2014/main" id="{4AC3686C-721F-4B0F-9910-AD18F8E5C668}"/>
                    </a:ext>
                  </a:extLst>
                </p14:cNvPr>
                <p14:cNvContentPartPr/>
                <p14:nvPr/>
              </p14:nvContentPartPr>
              <p14:xfrm>
                <a:off x="8583880" y="5506467"/>
                <a:ext cx="118440" cy="74520"/>
              </p14:xfrm>
            </p:contentPart>
          </mc:Choice>
          <mc:Fallback>
            <p:pic>
              <p:nvPicPr>
                <p:cNvPr id="220" name="Pismo odręczne 219">
                  <a:extLst>
                    <a:ext uri="{FF2B5EF4-FFF2-40B4-BE49-F238E27FC236}">
                      <a16:creationId xmlns:a16="http://schemas.microsoft.com/office/drawing/2014/main" id="{4AC3686C-721F-4B0F-9910-AD18F8E5C66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579560" y="5502147"/>
                  <a:ext cx="127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21" name="Pismo odręczne 220">
                  <a:extLst>
                    <a:ext uri="{FF2B5EF4-FFF2-40B4-BE49-F238E27FC236}">
                      <a16:creationId xmlns:a16="http://schemas.microsoft.com/office/drawing/2014/main" id="{E3008393-5CBF-4F2D-8262-71EFC937D757}"/>
                    </a:ext>
                  </a:extLst>
                </p14:cNvPr>
                <p14:cNvContentPartPr/>
                <p14:nvPr/>
              </p14:nvContentPartPr>
              <p14:xfrm>
                <a:off x="8718880" y="5401347"/>
                <a:ext cx="80640" cy="203400"/>
              </p14:xfrm>
            </p:contentPart>
          </mc:Choice>
          <mc:Fallback>
            <p:pic>
              <p:nvPicPr>
                <p:cNvPr id="221" name="Pismo odręczne 220">
                  <a:extLst>
                    <a:ext uri="{FF2B5EF4-FFF2-40B4-BE49-F238E27FC236}">
                      <a16:creationId xmlns:a16="http://schemas.microsoft.com/office/drawing/2014/main" id="{E3008393-5CBF-4F2D-8262-71EFC937D75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714560" y="5397027"/>
                  <a:ext cx="89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39" name="Pismo odręczne 238">
                  <a:extLst>
                    <a:ext uri="{FF2B5EF4-FFF2-40B4-BE49-F238E27FC236}">
                      <a16:creationId xmlns:a16="http://schemas.microsoft.com/office/drawing/2014/main" id="{34A3F3F7-18C2-45AF-A374-26B532B9F922}"/>
                    </a:ext>
                  </a:extLst>
                </p14:cNvPr>
                <p14:cNvContentPartPr/>
                <p14:nvPr/>
              </p14:nvContentPartPr>
              <p14:xfrm>
                <a:off x="8145040" y="5637147"/>
                <a:ext cx="360" cy="360"/>
              </p14:xfrm>
            </p:contentPart>
          </mc:Choice>
          <mc:Fallback>
            <p:pic>
              <p:nvPicPr>
                <p:cNvPr id="239" name="Pismo odręczne 238">
                  <a:extLst>
                    <a:ext uri="{FF2B5EF4-FFF2-40B4-BE49-F238E27FC236}">
                      <a16:creationId xmlns:a16="http://schemas.microsoft.com/office/drawing/2014/main" id="{34A3F3F7-18C2-45AF-A374-26B532B9F92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140720" y="5632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0" name="Pismo odręczne 239">
                  <a:extLst>
                    <a:ext uri="{FF2B5EF4-FFF2-40B4-BE49-F238E27FC236}">
                      <a16:creationId xmlns:a16="http://schemas.microsoft.com/office/drawing/2014/main" id="{DBA6CCCF-A52C-421B-A369-945E5471342A}"/>
                    </a:ext>
                  </a:extLst>
                </p14:cNvPr>
                <p14:cNvContentPartPr/>
                <p14:nvPr/>
              </p14:nvContentPartPr>
              <p14:xfrm>
                <a:off x="8096800" y="5616987"/>
                <a:ext cx="48600" cy="28440"/>
              </p14:xfrm>
            </p:contentPart>
          </mc:Choice>
          <mc:Fallback>
            <p:pic>
              <p:nvPicPr>
                <p:cNvPr id="240" name="Pismo odręczne 239">
                  <a:extLst>
                    <a:ext uri="{FF2B5EF4-FFF2-40B4-BE49-F238E27FC236}">
                      <a16:creationId xmlns:a16="http://schemas.microsoft.com/office/drawing/2014/main" id="{DBA6CCCF-A52C-421B-A369-945E5471342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092480" y="5612667"/>
                  <a:ext cx="572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a 254">
            <a:extLst>
              <a:ext uri="{FF2B5EF4-FFF2-40B4-BE49-F238E27FC236}">
                <a16:creationId xmlns:a16="http://schemas.microsoft.com/office/drawing/2014/main" id="{C59F9199-AB47-468E-9EDA-DA31A5D5597C}"/>
              </a:ext>
            </a:extLst>
          </p:cNvPr>
          <p:cNvGrpSpPr/>
          <p:nvPr/>
        </p:nvGrpSpPr>
        <p:grpSpPr>
          <a:xfrm>
            <a:off x="6999520" y="5897067"/>
            <a:ext cx="597240" cy="246240"/>
            <a:chOff x="6999520" y="5897067"/>
            <a:chExt cx="59724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2" name="Pismo odręczne 241">
                  <a:extLst>
                    <a:ext uri="{FF2B5EF4-FFF2-40B4-BE49-F238E27FC236}">
                      <a16:creationId xmlns:a16="http://schemas.microsoft.com/office/drawing/2014/main" id="{7EF95374-413A-40AF-B357-2DFB22994129}"/>
                    </a:ext>
                  </a:extLst>
                </p14:cNvPr>
                <p14:cNvContentPartPr/>
                <p14:nvPr/>
              </p14:nvContentPartPr>
              <p14:xfrm>
                <a:off x="7110760" y="5897067"/>
                <a:ext cx="17640" cy="233280"/>
              </p14:xfrm>
            </p:contentPart>
          </mc:Choice>
          <mc:Fallback>
            <p:pic>
              <p:nvPicPr>
                <p:cNvPr id="242" name="Pismo odręczne 241">
                  <a:extLst>
                    <a:ext uri="{FF2B5EF4-FFF2-40B4-BE49-F238E27FC236}">
                      <a16:creationId xmlns:a16="http://schemas.microsoft.com/office/drawing/2014/main" id="{7EF95374-413A-40AF-B357-2DFB2299412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106440" y="5892747"/>
                  <a:ext cx="26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3" name="Pismo odręczne 242">
                  <a:extLst>
                    <a:ext uri="{FF2B5EF4-FFF2-40B4-BE49-F238E27FC236}">
                      <a16:creationId xmlns:a16="http://schemas.microsoft.com/office/drawing/2014/main" id="{0F254B8C-0367-4652-AB7B-265F5B28C793}"/>
                    </a:ext>
                  </a:extLst>
                </p14:cNvPr>
                <p14:cNvContentPartPr/>
                <p14:nvPr/>
              </p14:nvContentPartPr>
              <p14:xfrm>
                <a:off x="6999520" y="5983827"/>
                <a:ext cx="197280" cy="78480"/>
              </p14:xfrm>
            </p:contentPart>
          </mc:Choice>
          <mc:Fallback>
            <p:pic>
              <p:nvPicPr>
                <p:cNvPr id="243" name="Pismo odręczne 242">
                  <a:extLst>
                    <a:ext uri="{FF2B5EF4-FFF2-40B4-BE49-F238E27FC236}">
                      <a16:creationId xmlns:a16="http://schemas.microsoft.com/office/drawing/2014/main" id="{0F254B8C-0367-4652-AB7B-265F5B28C79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995200" y="5979507"/>
                  <a:ext cx="205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4" name="Pismo odręczne 243">
                  <a:extLst>
                    <a:ext uri="{FF2B5EF4-FFF2-40B4-BE49-F238E27FC236}">
                      <a16:creationId xmlns:a16="http://schemas.microsoft.com/office/drawing/2014/main" id="{01050B60-A4A7-4ECF-BDB6-FF02E3CE352B}"/>
                    </a:ext>
                  </a:extLst>
                </p14:cNvPr>
                <p14:cNvContentPartPr/>
                <p14:nvPr/>
              </p14:nvContentPartPr>
              <p14:xfrm>
                <a:off x="7191040" y="6062667"/>
                <a:ext cx="131040" cy="76680"/>
              </p14:xfrm>
            </p:contentPart>
          </mc:Choice>
          <mc:Fallback>
            <p:pic>
              <p:nvPicPr>
                <p:cNvPr id="244" name="Pismo odręczne 243">
                  <a:extLst>
                    <a:ext uri="{FF2B5EF4-FFF2-40B4-BE49-F238E27FC236}">
                      <a16:creationId xmlns:a16="http://schemas.microsoft.com/office/drawing/2014/main" id="{01050B60-A4A7-4ECF-BDB6-FF02E3CE352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186720" y="6058347"/>
                  <a:ext cx="139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5" name="Pismo odręczne 244">
                  <a:extLst>
                    <a:ext uri="{FF2B5EF4-FFF2-40B4-BE49-F238E27FC236}">
                      <a16:creationId xmlns:a16="http://schemas.microsoft.com/office/drawing/2014/main" id="{8230A4AB-9330-4A8F-8AB7-638D12253DF3}"/>
                    </a:ext>
                  </a:extLst>
                </p14:cNvPr>
                <p14:cNvContentPartPr/>
                <p14:nvPr/>
              </p14:nvContentPartPr>
              <p14:xfrm>
                <a:off x="7311280" y="6066987"/>
                <a:ext cx="141120" cy="76320"/>
              </p14:xfrm>
            </p:contentPart>
          </mc:Choice>
          <mc:Fallback>
            <p:pic>
              <p:nvPicPr>
                <p:cNvPr id="245" name="Pismo odręczne 244">
                  <a:extLst>
                    <a:ext uri="{FF2B5EF4-FFF2-40B4-BE49-F238E27FC236}">
                      <a16:creationId xmlns:a16="http://schemas.microsoft.com/office/drawing/2014/main" id="{8230A4AB-9330-4A8F-8AB7-638D12253DF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306960" y="6062667"/>
                  <a:ext cx="149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6" name="Pismo odręczne 245">
                  <a:extLst>
                    <a:ext uri="{FF2B5EF4-FFF2-40B4-BE49-F238E27FC236}">
                      <a16:creationId xmlns:a16="http://schemas.microsoft.com/office/drawing/2014/main" id="{427A1DC0-5997-4B27-BB50-D62AEA58911F}"/>
                    </a:ext>
                  </a:extLst>
                </p14:cNvPr>
                <p14:cNvContentPartPr/>
                <p14:nvPr/>
              </p14:nvContentPartPr>
              <p14:xfrm>
                <a:off x="7401640" y="5925147"/>
                <a:ext cx="195120" cy="204840"/>
              </p14:xfrm>
            </p:contentPart>
          </mc:Choice>
          <mc:Fallback>
            <p:pic>
              <p:nvPicPr>
                <p:cNvPr id="246" name="Pismo odręczne 245">
                  <a:extLst>
                    <a:ext uri="{FF2B5EF4-FFF2-40B4-BE49-F238E27FC236}">
                      <a16:creationId xmlns:a16="http://schemas.microsoft.com/office/drawing/2014/main" id="{427A1DC0-5997-4B27-BB50-D62AEA58911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397320" y="5920827"/>
                  <a:ext cx="20376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upa 253">
            <a:extLst>
              <a:ext uri="{FF2B5EF4-FFF2-40B4-BE49-F238E27FC236}">
                <a16:creationId xmlns:a16="http://schemas.microsoft.com/office/drawing/2014/main" id="{80949085-905C-4A98-B07E-85DCAB44796D}"/>
              </a:ext>
            </a:extLst>
          </p:cNvPr>
          <p:cNvGrpSpPr/>
          <p:nvPr/>
        </p:nvGrpSpPr>
        <p:grpSpPr>
          <a:xfrm>
            <a:off x="7862440" y="5840187"/>
            <a:ext cx="1106280" cy="334440"/>
            <a:chOff x="7862440" y="5840187"/>
            <a:chExt cx="110628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47" name="Pismo odręczne 246">
                  <a:extLst>
                    <a:ext uri="{FF2B5EF4-FFF2-40B4-BE49-F238E27FC236}">
                      <a16:creationId xmlns:a16="http://schemas.microsoft.com/office/drawing/2014/main" id="{FBE864FD-3C11-403F-BEEE-5CF9DFCC333F}"/>
                    </a:ext>
                  </a:extLst>
                </p14:cNvPr>
                <p14:cNvContentPartPr/>
                <p14:nvPr/>
              </p14:nvContentPartPr>
              <p14:xfrm>
                <a:off x="7862440" y="5954667"/>
                <a:ext cx="122400" cy="121680"/>
              </p14:xfrm>
            </p:contentPart>
          </mc:Choice>
          <mc:Fallback>
            <p:pic>
              <p:nvPicPr>
                <p:cNvPr id="247" name="Pismo odręczne 246">
                  <a:extLst>
                    <a:ext uri="{FF2B5EF4-FFF2-40B4-BE49-F238E27FC236}">
                      <a16:creationId xmlns:a16="http://schemas.microsoft.com/office/drawing/2014/main" id="{FBE864FD-3C11-403F-BEEE-5CF9DFCC333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858120" y="5950347"/>
                  <a:ext cx="131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48" name="Pismo odręczne 247">
                  <a:extLst>
                    <a:ext uri="{FF2B5EF4-FFF2-40B4-BE49-F238E27FC236}">
                      <a16:creationId xmlns:a16="http://schemas.microsoft.com/office/drawing/2014/main" id="{0BBF1F00-6430-4F4B-9B3B-C24AB21131DB}"/>
                    </a:ext>
                  </a:extLst>
                </p14:cNvPr>
                <p14:cNvContentPartPr/>
                <p14:nvPr/>
              </p14:nvContentPartPr>
              <p14:xfrm>
                <a:off x="8013280" y="5977707"/>
                <a:ext cx="167400" cy="111240"/>
              </p14:xfrm>
            </p:contentPart>
          </mc:Choice>
          <mc:Fallback>
            <p:pic>
              <p:nvPicPr>
                <p:cNvPr id="248" name="Pismo odręczne 247">
                  <a:extLst>
                    <a:ext uri="{FF2B5EF4-FFF2-40B4-BE49-F238E27FC236}">
                      <a16:creationId xmlns:a16="http://schemas.microsoft.com/office/drawing/2014/main" id="{0BBF1F00-6430-4F4B-9B3B-C24AB21131D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008960" y="5973387"/>
                  <a:ext cx="176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49" name="Pismo odręczne 248">
                  <a:extLst>
                    <a:ext uri="{FF2B5EF4-FFF2-40B4-BE49-F238E27FC236}">
                      <a16:creationId xmlns:a16="http://schemas.microsoft.com/office/drawing/2014/main" id="{5E948628-B048-4B03-859E-7BC26374F38B}"/>
                    </a:ext>
                  </a:extLst>
                </p14:cNvPr>
                <p14:cNvContentPartPr/>
                <p14:nvPr/>
              </p14:nvContentPartPr>
              <p14:xfrm>
                <a:off x="8197240" y="5989587"/>
                <a:ext cx="183240" cy="111240"/>
              </p14:xfrm>
            </p:contentPart>
          </mc:Choice>
          <mc:Fallback>
            <p:pic>
              <p:nvPicPr>
                <p:cNvPr id="249" name="Pismo odręczne 248">
                  <a:extLst>
                    <a:ext uri="{FF2B5EF4-FFF2-40B4-BE49-F238E27FC236}">
                      <a16:creationId xmlns:a16="http://schemas.microsoft.com/office/drawing/2014/main" id="{5E948628-B048-4B03-859E-7BC26374F38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192920" y="5985267"/>
                  <a:ext cx="191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0" name="Pismo odręczne 249">
                  <a:extLst>
                    <a:ext uri="{FF2B5EF4-FFF2-40B4-BE49-F238E27FC236}">
                      <a16:creationId xmlns:a16="http://schemas.microsoft.com/office/drawing/2014/main" id="{AC3DDA47-450C-4C2D-A094-87AFDBCE4B41}"/>
                    </a:ext>
                  </a:extLst>
                </p14:cNvPr>
                <p14:cNvContentPartPr/>
                <p14:nvPr/>
              </p14:nvContentPartPr>
              <p14:xfrm>
                <a:off x="8355640" y="5875107"/>
                <a:ext cx="122400" cy="161640"/>
              </p14:xfrm>
            </p:contentPart>
          </mc:Choice>
          <mc:Fallback>
            <p:pic>
              <p:nvPicPr>
                <p:cNvPr id="250" name="Pismo odręczne 249">
                  <a:extLst>
                    <a:ext uri="{FF2B5EF4-FFF2-40B4-BE49-F238E27FC236}">
                      <a16:creationId xmlns:a16="http://schemas.microsoft.com/office/drawing/2014/main" id="{AC3DDA47-450C-4C2D-A094-87AFDBCE4B4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351320" y="5870787"/>
                  <a:ext cx="131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1" name="Pismo odręczne 250">
                  <a:extLst>
                    <a:ext uri="{FF2B5EF4-FFF2-40B4-BE49-F238E27FC236}">
                      <a16:creationId xmlns:a16="http://schemas.microsoft.com/office/drawing/2014/main" id="{1DD29FED-E19E-48E0-B9C5-9E6B086F1491}"/>
                    </a:ext>
                  </a:extLst>
                </p14:cNvPr>
                <p14:cNvContentPartPr/>
                <p14:nvPr/>
              </p14:nvContentPartPr>
              <p14:xfrm>
                <a:off x="8503240" y="5964387"/>
                <a:ext cx="55440" cy="132120"/>
              </p14:xfrm>
            </p:contentPart>
          </mc:Choice>
          <mc:Fallback>
            <p:pic>
              <p:nvPicPr>
                <p:cNvPr id="251" name="Pismo odręczne 250">
                  <a:extLst>
                    <a:ext uri="{FF2B5EF4-FFF2-40B4-BE49-F238E27FC236}">
                      <a16:creationId xmlns:a16="http://schemas.microsoft.com/office/drawing/2014/main" id="{1DD29FED-E19E-48E0-B9C5-9E6B086F149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498920" y="5960067"/>
                  <a:ext cx="64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2" name="Pismo odręczne 251">
                  <a:extLst>
                    <a:ext uri="{FF2B5EF4-FFF2-40B4-BE49-F238E27FC236}">
                      <a16:creationId xmlns:a16="http://schemas.microsoft.com/office/drawing/2014/main" id="{74E53744-5CFA-402B-AA2E-DCE8589F47A4}"/>
                    </a:ext>
                  </a:extLst>
                </p14:cNvPr>
                <p14:cNvContentPartPr/>
                <p14:nvPr/>
              </p14:nvContentPartPr>
              <p14:xfrm>
                <a:off x="8569480" y="5840187"/>
                <a:ext cx="160920" cy="219960"/>
              </p14:xfrm>
            </p:contentPart>
          </mc:Choice>
          <mc:Fallback>
            <p:pic>
              <p:nvPicPr>
                <p:cNvPr id="252" name="Pismo odręczne 251">
                  <a:extLst>
                    <a:ext uri="{FF2B5EF4-FFF2-40B4-BE49-F238E27FC236}">
                      <a16:creationId xmlns:a16="http://schemas.microsoft.com/office/drawing/2014/main" id="{74E53744-5CFA-402B-AA2E-DCE8589F47A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565160" y="5835867"/>
                  <a:ext cx="169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53" name="Pismo odręczne 252">
                  <a:extLst>
                    <a:ext uri="{FF2B5EF4-FFF2-40B4-BE49-F238E27FC236}">
                      <a16:creationId xmlns:a16="http://schemas.microsoft.com/office/drawing/2014/main" id="{EA37BC61-64DA-4676-95FD-3E7DAC903987}"/>
                    </a:ext>
                  </a:extLst>
                </p14:cNvPr>
                <p14:cNvContentPartPr/>
                <p14:nvPr/>
              </p14:nvContentPartPr>
              <p14:xfrm>
                <a:off x="8782240" y="5962587"/>
                <a:ext cx="186480" cy="212040"/>
              </p14:xfrm>
            </p:contentPart>
          </mc:Choice>
          <mc:Fallback>
            <p:pic>
              <p:nvPicPr>
                <p:cNvPr id="253" name="Pismo odręczne 252">
                  <a:extLst>
                    <a:ext uri="{FF2B5EF4-FFF2-40B4-BE49-F238E27FC236}">
                      <a16:creationId xmlns:a16="http://schemas.microsoft.com/office/drawing/2014/main" id="{EA37BC61-64DA-4676-95FD-3E7DAC90398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777920" y="5958267"/>
                  <a:ext cx="19512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upa 257">
            <a:extLst>
              <a:ext uri="{FF2B5EF4-FFF2-40B4-BE49-F238E27FC236}">
                <a16:creationId xmlns:a16="http://schemas.microsoft.com/office/drawing/2014/main" id="{D349E13E-748E-4480-AA69-9ED65D7F96D5}"/>
              </a:ext>
            </a:extLst>
          </p:cNvPr>
          <p:cNvGrpSpPr/>
          <p:nvPr/>
        </p:nvGrpSpPr>
        <p:grpSpPr>
          <a:xfrm>
            <a:off x="370480" y="1579587"/>
            <a:ext cx="270360" cy="420120"/>
            <a:chOff x="370480" y="1579587"/>
            <a:chExt cx="270360" cy="4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56" name="Pismo odręczne 255">
                  <a:extLst>
                    <a:ext uri="{FF2B5EF4-FFF2-40B4-BE49-F238E27FC236}">
                      <a16:creationId xmlns:a16="http://schemas.microsoft.com/office/drawing/2014/main" id="{5B96BBD5-54EC-4222-B45D-74217EF533BA}"/>
                    </a:ext>
                  </a:extLst>
                </p14:cNvPr>
                <p14:cNvContentPartPr/>
                <p14:nvPr/>
              </p14:nvContentPartPr>
              <p14:xfrm>
                <a:off x="370480" y="1647987"/>
                <a:ext cx="98640" cy="187200"/>
              </p14:xfrm>
            </p:contentPart>
          </mc:Choice>
          <mc:Fallback>
            <p:pic>
              <p:nvPicPr>
                <p:cNvPr id="256" name="Pismo odręczne 255">
                  <a:extLst>
                    <a:ext uri="{FF2B5EF4-FFF2-40B4-BE49-F238E27FC236}">
                      <a16:creationId xmlns:a16="http://schemas.microsoft.com/office/drawing/2014/main" id="{5B96BBD5-54EC-4222-B45D-74217EF533B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66160" y="1643667"/>
                  <a:ext cx="107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57" name="Pismo odręczne 256">
                  <a:extLst>
                    <a:ext uri="{FF2B5EF4-FFF2-40B4-BE49-F238E27FC236}">
                      <a16:creationId xmlns:a16="http://schemas.microsoft.com/office/drawing/2014/main" id="{53BAE9A6-3B43-4432-8706-0AF03B32E560}"/>
                    </a:ext>
                  </a:extLst>
                </p14:cNvPr>
                <p14:cNvContentPartPr/>
                <p14:nvPr/>
              </p14:nvContentPartPr>
              <p14:xfrm>
                <a:off x="484600" y="1579587"/>
                <a:ext cx="156240" cy="420120"/>
              </p14:xfrm>
            </p:contentPart>
          </mc:Choice>
          <mc:Fallback>
            <p:pic>
              <p:nvPicPr>
                <p:cNvPr id="257" name="Pismo odręczne 256">
                  <a:extLst>
                    <a:ext uri="{FF2B5EF4-FFF2-40B4-BE49-F238E27FC236}">
                      <a16:creationId xmlns:a16="http://schemas.microsoft.com/office/drawing/2014/main" id="{53BAE9A6-3B43-4432-8706-0AF03B32E56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80280" y="1575267"/>
                  <a:ext cx="164880" cy="4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upa 266">
            <a:extLst>
              <a:ext uri="{FF2B5EF4-FFF2-40B4-BE49-F238E27FC236}">
                <a16:creationId xmlns:a16="http://schemas.microsoft.com/office/drawing/2014/main" id="{30CA0649-6934-4F6E-92F7-3ADBB3F47C07}"/>
              </a:ext>
            </a:extLst>
          </p:cNvPr>
          <p:cNvGrpSpPr/>
          <p:nvPr/>
        </p:nvGrpSpPr>
        <p:grpSpPr>
          <a:xfrm>
            <a:off x="380920" y="2262867"/>
            <a:ext cx="294480" cy="344160"/>
            <a:chOff x="380920" y="2262867"/>
            <a:chExt cx="29448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59" name="Pismo odręczne 258">
                  <a:extLst>
                    <a:ext uri="{FF2B5EF4-FFF2-40B4-BE49-F238E27FC236}">
                      <a16:creationId xmlns:a16="http://schemas.microsoft.com/office/drawing/2014/main" id="{CD9DD552-0A04-4805-BDD3-DFF4BDCAD24C}"/>
                    </a:ext>
                  </a:extLst>
                </p14:cNvPr>
                <p14:cNvContentPartPr/>
                <p14:nvPr/>
              </p14:nvContentPartPr>
              <p14:xfrm>
                <a:off x="380920" y="2297427"/>
                <a:ext cx="186480" cy="249840"/>
              </p14:xfrm>
            </p:contentPart>
          </mc:Choice>
          <mc:Fallback>
            <p:pic>
              <p:nvPicPr>
                <p:cNvPr id="259" name="Pismo odręczne 258">
                  <a:extLst>
                    <a:ext uri="{FF2B5EF4-FFF2-40B4-BE49-F238E27FC236}">
                      <a16:creationId xmlns:a16="http://schemas.microsoft.com/office/drawing/2014/main" id="{CD9DD552-0A04-4805-BDD3-DFF4BDCAD24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76600" y="2293107"/>
                  <a:ext cx="195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60" name="Pismo odręczne 259">
                  <a:extLst>
                    <a:ext uri="{FF2B5EF4-FFF2-40B4-BE49-F238E27FC236}">
                      <a16:creationId xmlns:a16="http://schemas.microsoft.com/office/drawing/2014/main" id="{3E19C033-FB21-4A4D-A135-0459FA27BBC6}"/>
                    </a:ext>
                  </a:extLst>
                </p14:cNvPr>
                <p14:cNvContentPartPr/>
                <p14:nvPr/>
              </p14:nvContentPartPr>
              <p14:xfrm>
                <a:off x="526720" y="2262867"/>
                <a:ext cx="148680" cy="344160"/>
              </p14:xfrm>
            </p:contentPart>
          </mc:Choice>
          <mc:Fallback>
            <p:pic>
              <p:nvPicPr>
                <p:cNvPr id="260" name="Pismo odręczne 259">
                  <a:extLst>
                    <a:ext uri="{FF2B5EF4-FFF2-40B4-BE49-F238E27FC236}">
                      <a16:creationId xmlns:a16="http://schemas.microsoft.com/office/drawing/2014/main" id="{3E19C033-FB21-4A4D-A135-0459FA27BBC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22400" y="2258547"/>
                  <a:ext cx="15732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upa 265">
            <a:extLst>
              <a:ext uri="{FF2B5EF4-FFF2-40B4-BE49-F238E27FC236}">
                <a16:creationId xmlns:a16="http://schemas.microsoft.com/office/drawing/2014/main" id="{537AC97A-239D-40FB-B6BC-E045736C78F9}"/>
              </a:ext>
            </a:extLst>
          </p:cNvPr>
          <p:cNvGrpSpPr/>
          <p:nvPr/>
        </p:nvGrpSpPr>
        <p:grpSpPr>
          <a:xfrm>
            <a:off x="384160" y="2891427"/>
            <a:ext cx="329040" cy="1087920"/>
            <a:chOff x="384160" y="2891427"/>
            <a:chExt cx="329040" cy="10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61" name="Pismo odręczne 260">
                  <a:extLst>
                    <a:ext uri="{FF2B5EF4-FFF2-40B4-BE49-F238E27FC236}">
                      <a16:creationId xmlns:a16="http://schemas.microsoft.com/office/drawing/2014/main" id="{5346A558-523A-49AC-B78D-E78D3DCAB0C2}"/>
                    </a:ext>
                  </a:extLst>
                </p14:cNvPr>
                <p14:cNvContentPartPr/>
                <p14:nvPr/>
              </p14:nvContentPartPr>
              <p14:xfrm>
                <a:off x="384160" y="2947227"/>
                <a:ext cx="178560" cy="236880"/>
              </p14:xfrm>
            </p:contentPart>
          </mc:Choice>
          <mc:Fallback>
            <p:pic>
              <p:nvPicPr>
                <p:cNvPr id="261" name="Pismo odręczne 260">
                  <a:extLst>
                    <a:ext uri="{FF2B5EF4-FFF2-40B4-BE49-F238E27FC236}">
                      <a16:creationId xmlns:a16="http://schemas.microsoft.com/office/drawing/2014/main" id="{5346A558-523A-49AC-B78D-E78D3DCAB0C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79840" y="2942907"/>
                  <a:ext cx="187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62" name="Pismo odręczne 261">
                  <a:extLst>
                    <a:ext uri="{FF2B5EF4-FFF2-40B4-BE49-F238E27FC236}">
                      <a16:creationId xmlns:a16="http://schemas.microsoft.com/office/drawing/2014/main" id="{A8B06B34-CE45-4BB9-B373-BB52ED8951FF}"/>
                    </a:ext>
                  </a:extLst>
                </p14:cNvPr>
                <p14:cNvContentPartPr/>
                <p14:nvPr/>
              </p14:nvContentPartPr>
              <p14:xfrm>
                <a:off x="623920" y="2891427"/>
                <a:ext cx="82800" cy="411480"/>
              </p14:xfrm>
            </p:contentPart>
          </mc:Choice>
          <mc:Fallback>
            <p:pic>
              <p:nvPicPr>
                <p:cNvPr id="262" name="Pismo odręczne 261">
                  <a:extLst>
                    <a:ext uri="{FF2B5EF4-FFF2-40B4-BE49-F238E27FC236}">
                      <a16:creationId xmlns:a16="http://schemas.microsoft.com/office/drawing/2014/main" id="{A8B06B34-CE45-4BB9-B373-BB52ED8951F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19600" y="2887107"/>
                  <a:ext cx="914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3" name="Pismo odręczne 262">
                  <a:extLst>
                    <a:ext uri="{FF2B5EF4-FFF2-40B4-BE49-F238E27FC236}">
                      <a16:creationId xmlns:a16="http://schemas.microsoft.com/office/drawing/2014/main" id="{2F08A1DB-4AB8-4710-8E5B-9B7BAA0F1C1B}"/>
                    </a:ext>
                  </a:extLst>
                </p14:cNvPr>
                <p14:cNvContentPartPr/>
                <p14:nvPr/>
              </p14:nvContentPartPr>
              <p14:xfrm>
                <a:off x="406840" y="3555627"/>
                <a:ext cx="102960" cy="115920"/>
              </p14:xfrm>
            </p:contentPart>
          </mc:Choice>
          <mc:Fallback>
            <p:pic>
              <p:nvPicPr>
                <p:cNvPr id="263" name="Pismo odręczne 262">
                  <a:extLst>
                    <a:ext uri="{FF2B5EF4-FFF2-40B4-BE49-F238E27FC236}">
                      <a16:creationId xmlns:a16="http://schemas.microsoft.com/office/drawing/2014/main" id="{2F08A1DB-4AB8-4710-8E5B-9B7BAA0F1C1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02520" y="3551307"/>
                  <a:ext cx="111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64" name="Pismo odręczne 263">
                  <a:extLst>
                    <a:ext uri="{FF2B5EF4-FFF2-40B4-BE49-F238E27FC236}">
                      <a16:creationId xmlns:a16="http://schemas.microsoft.com/office/drawing/2014/main" id="{EED0935E-C23F-4F6F-9AB2-7979E42E8473}"/>
                    </a:ext>
                  </a:extLst>
                </p14:cNvPr>
                <p14:cNvContentPartPr/>
                <p14:nvPr/>
              </p14:nvContentPartPr>
              <p14:xfrm>
                <a:off x="550480" y="3579747"/>
                <a:ext cx="10800" cy="191520"/>
              </p14:xfrm>
            </p:contentPart>
          </mc:Choice>
          <mc:Fallback>
            <p:pic>
              <p:nvPicPr>
                <p:cNvPr id="264" name="Pismo odręczne 263">
                  <a:extLst>
                    <a:ext uri="{FF2B5EF4-FFF2-40B4-BE49-F238E27FC236}">
                      <a16:creationId xmlns:a16="http://schemas.microsoft.com/office/drawing/2014/main" id="{EED0935E-C23F-4F6F-9AB2-7979E42E847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46160" y="3575427"/>
                  <a:ext cx="19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65" name="Pismo odręczne 264">
                  <a:extLst>
                    <a:ext uri="{FF2B5EF4-FFF2-40B4-BE49-F238E27FC236}">
                      <a16:creationId xmlns:a16="http://schemas.microsoft.com/office/drawing/2014/main" id="{BD6DDDEA-BC6E-4D7B-BFD6-F8BEB551DC7A}"/>
                    </a:ext>
                  </a:extLst>
                </p14:cNvPr>
                <p14:cNvContentPartPr/>
                <p14:nvPr/>
              </p14:nvContentPartPr>
              <p14:xfrm>
                <a:off x="588640" y="3438267"/>
                <a:ext cx="124560" cy="541080"/>
              </p14:xfrm>
            </p:contentPart>
          </mc:Choice>
          <mc:Fallback>
            <p:pic>
              <p:nvPicPr>
                <p:cNvPr id="265" name="Pismo odręczne 264">
                  <a:extLst>
                    <a:ext uri="{FF2B5EF4-FFF2-40B4-BE49-F238E27FC236}">
                      <a16:creationId xmlns:a16="http://schemas.microsoft.com/office/drawing/2014/main" id="{BD6DDDEA-BC6E-4D7B-BFD6-F8BEB551DC7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84320" y="3433947"/>
                  <a:ext cx="133200" cy="54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upa 278">
            <a:extLst>
              <a:ext uri="{FF2B5EF4-FFF2-40B4-BE49-F238E27FC236}">
                <a16:creationId xmlns:a16="http://schemas.microsoft.com/office/drawing/2014/main" id="{D13B00EC-895C-45D3-9AC5-3EFAC0442295}"/>
              </a:ext>
            </a:extLst>
          </p:cNvPr>
          <p:cNvGrpSpPr/>
          <p:nvPr/>
        </p:nvGrpSpPr>
        <p:grpSpPr>
          <a:xfrm>
            <a:off x="250600" y="4267707"/>
            <a:ext cx="732600" cy="332280"/>
            <a:chOff x="250600" y="4267707"/>
            <a:chExt cx="73260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68" name="Pismo odręczne 267">
                  <a:extLst>
                    <a:ext uri="{FF2B5EF4-FFF2-40B4-BE49-F238E27FC236}">
                      <a16:creationId xmlns:a16="http://schemas.microsoft.com/office/drawing/2014/main" id="{F461DFA3-18D1-408E-8146-A8F43293BFCC}"/>
                    </a:ext>
                  </a:extLst>
                </p14:cNvPr>
                <p14:cNvContentPartPr/>
                <p14:nvPr/>
              </p14:nvContentPartPr>
              <p14:xfrm>
                <a:off x="250600" y="4437987"/>
                <a:ext cx="203400" cy="115560"/>
              </p14:xfrm>
            </p:contentPart>
          </mc:Choice>
          <mc:Fallback>
            <p:pic>
              <p:nvPicPr>
                <p:cNvPr id="268" name="Pismo odręczne 267">
                  <a:extLst>
                    <a:ext uri="{FF2B5EF4-FFF2-40B4-BE49-F238E27FC236}">
                      <a16:creationId xmlns:a16="http://schemas.microsoft.com/office/drawing/2014/main" id="{F461DFA3-18D1-408E-8146-A8F43293BFC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46280" y="4433667"/>
                  <a:ext cx="212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69" name="Pismo odręczne 268">
                  <a:extLst>
                    <a:ext uri="{FF2B5EF4-FFF2-40B4-BE49-F238E27FC236}">
                      <a16:creationId xmlns:a16="http://schemas.microsoft.com/office/drawing/2014/main" id="{AD78AD9A-FCE2-4B04-AF0D-CB60914AAC4B}"/>
                    </a:ext>
                  </a:extLst>
                </p14:cNvPr>
                <p14:cNvContentPartPr/>
                <p14:nvPr/>
              </p14:nvContentPartPr>
              <p14:xfrm>
                <a:off x="460120" y="4439067"/>
                <a:ext cx="60480" cy="76320"/>
              </p14:xfrm>
            </p:contentPart>
          </mc:Choice>
          <mc:Fallback>
            <p:pic>
              <p:nvPicPr>
                <p:cNvPr id="269" name="Pismo odręczne 268">
                  <a:extLst>
                    <a:ext uri="{FF2B5EF4-FFF2-40B4-BE49-F238E27FC236}">
                      <a16:creationId xmlns:a16="http://schemas.microsoft.com/office/drawing/2014/main" id="{AD78AD9A-FCE2-4B04-AF0D-CB60914AAC4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55800" y="4434747"/>
                  <a:ext cx="69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0" name="Pismo odręczne 269">
                  <a:extLst>
                    <a:ext uri="{FF2B5EF4-FFF2-40B4-BE49-F238E27FC236}">
                      <a16:creationId xmlns:a16="http://schemas.microsoft.com/office/drawing/2014/main" id="{D1F569C6-FCA7-499A-8253-2700D2C54268}"/>
                    </a:ext>
                  </a:extLst>
                </p14:cNvPr>
                <p14:cNvContentPartPr/>
                <p14:nvPr/>
              </p14:nvContentPartPr>
              <p14:xfrm>
                <a:off x="481720" y="4320627"/>
                <a:ext cx="78480" cy="216000"/>
              </p14:xfrm>
            </p:contentPart>
          </mc:Choice>
          <mc:Fallback>
            <p:pic>
              <p:nvPicPr>
                <p:cNvPr id="270" name="Pismo odręczne 269">
                  <a:extLst>
                    <a:ext uri="{FF2B5EF4-FFF2-40B4-BE49-F238E27FC236}">
                      <a16:creationId xmlns:a16="http://schemas.microsoft.com/office/drawing/2014/main" id="{D1F569C6-FCA7-499A-8253-2700D2C5426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77400" y="4316307"/>
                  <a:ext cx="87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71" name="Pismo odręczne 270">
                  <a:extLst>
                    <a:ext uri="{FF2B5EF4-FFF2-40B4-BE49-F238E27FC236}">
                      <a16:creationId xmlns:a16="http://schemas.microsoft.com/office/drawing/2014/main" id="{3256FC4C-999A-41C9-BED0-0206B72424F3}"/>
                    </a:ext>
                  </a:extLst>
                </p14:cNvPr>
                <p14:cNvContentPartPr/>
                <p14:nvPr/>
              </p14:nvContentPartPr>
              <p14:xfrm>
                <a:off x="675040" y="4386867"/>
                <a:ext cx="101880" cy="174600"/>
              </p14:xfrm>
            </p:contentPart>
          </mc:Choice>
          <mc:Fallback>
            <p:pic>
              <p:nvPicPr>
                <p:cNvPr id="271" name="Pismo odręczne 270">
                  <a:extLst>
                    <a:ext uri="{FF2B5EF4-FFF2-40B4-BE49-F238E27FC236}">
                      <a16:creationId xmlns:a16="http://schemas.microsoft.com/office/drawing/2014/main" id="{3256FC4C-999A-41C9-BED0-0206B72424F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70720" y="4382547"/>
                  <a:ext cx="110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72" name="Pismo odręczne 271">
                  <a:extLst>
                    <a:ext uri="{FF2B5EF4-FFF2-40B4-BE49-F238E27FC236}">
                      <a16:creationId xmlns:a16="http://schemas.microsoft.com/office/drawing/2014/main" id="{082AA508-6FA5-4049-8CA8-1D6F46E84D78}"/>
                    </a:ext>
                  </a:extLst>
                </p14:cNvPr>
                <p14:cNvContentPartPr/>
                <p14:nvPr/>
              </p14:nvContentPartPr>
              <p14:xfrm>
                <a:off x="780520" y="4267707"/>
                <a:ext cx="202680" cy="332280"/>
              </p14:xfrm>
            </p:contentPart>
          </mc:Choice>
          <mc:Fallback>
            <p:pic>
              <p:nvPicPr>
                <p:cNvPr id="272" name="Pismo odręczne 271">
                  <a:extLst>
                    <a:ext uri="{FF2B5EF4-FFF2-40B4-BE49-F238E27FC236}">
                      <a16:creationId xmlns:a16="http://schemas.microsoft.com/office/drawing/2014/main" id="{082AA508-6FA5-4049-8CA8-1D6F46E84D7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76200" y="4263387"/>
                  <a:ext cx="21132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a 284">
            <a:extLst>
              <a:ext uri="{FF2B5EF4-FFF2-40B4-BE49-F238E27FC236}">
                <a16:creationId xmlns:a16="http://schemas.microsoft.com/office/drawing/2014/main" id="{FACDF2AE-78B3-430B-828A-3F202710EF5C}"/>
              </a:ext>
            </a:extLst>
          </p:cNvPr>
          <p:cNvGrpSpPr/>
          <p:nvPr/>
        </p:nvGrpSpPr>
        <p:grpSpPr>
          <a:xfrm>
            <a:off x="1237720" y="4213347"/>
            <a:ext cx="864360" cy="348840"/>
            <a:chOff x="1237720" y="4213347"/>
            <a:chExt cx="86436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73" name="Pismo odręczne 272">
                  <a:extLst>
                    <a:ext uri="{FF2B5EF4-FFF2-40B4-BE49-F238E27FC236}">
                      <a16:creationId xmlns:a16="http://schemas.microsoft.com/office/drawing/2014/main" id="{EC0B70B4-F385-402D-8C2C-979E6EE7B482}"/>
                    </a:ext>
                  </a:extLst>
                </p14:cNvPr>
                <p14:cNvContentPartPr/>
                <p14:nvPr/>
              </p14:nvContentPartPr>
              <p14:xfrm>
                <a:off x="1237720" y="4265907"/>
                <a:ext cx="45360" cy="197280"/>
              </p14:xfrm>
            </p:contentPart>
          </mc:Choice>
          <mc:Fallback>
            <p:pic>
              <p:nvPicPr>
                <p:cNvPr id="273" name="Pismo odręczne 272">
                  <a:extLst>
                    <a:ext uri="{FF2B5EF4-FFF2-40B4-BE49-F238E27FC236}">
                      <a16:creationId xmlns:a16="http://schemas.microsoft.com/office/drawing/2014/main" id="{EC0B70B4-F385-402D-8C2C-979E6EE7B48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233400" y="4261587"/>
                  <a:ext cx="54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74" name="Pismo odręczne 273">
                  <a:extLst>
                    <a:ext uri="{FF2B5EF4-FFF2-40B4-BE49-F238E27FC236}">
                      <a16:creationId xmlns:a16="http://schemas.microsoft.com/office/drawing/2014/main" id="{D3D523C7-3E4C-44F0-86CA-B02151697391}"/>
                    </a:ext>
                  </a:extLst>
                </p14:cNvPr>
                <p14:cNvContentPartPr/>
                <p14:nvPr/>
              </p14:nvContentPartPr>
              <p14:xfrm>
                <a:off x="1286680" y="4229187"/>
                <a:ext cx="150840" cy="187920"/>
              </p14:xfrm>
            </p:contentPart>
          </mc:Choice>
          <mc:Fallback>
            <p:pic>
              <p:nvPicPr>
                <p:cNvPr id="274" name="Pismo odręczne 273">
                  <a:extLst>
                    <a:ext uri="{FF2B5EF4-FFF2-40B4-BE49-F238E27FC236}">
                      <a16:creationId xmlns:a16="http://schemas.microsoft.com/office/drawing/2014/main" id="{D3D523C7-3E4C-44F0-86CA-B0215169739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282360" y="4224867"/>
                  <a:ext cx="159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75" name="Pismo odręczne 274">
                  <a:extLst>
                    <a:ext uri="{FF2B5EF4-FFF2-40B4-BE49-F238E27FC236}">
                      <a16:creationId xmlns:a16="http://schemas.microsoft.com/office/drawing/2014/main" id="{9F037A2F-EA44-4BFD-B007-C0359D2C77FE}"/>
                    </a:ext>
                  </a:extLst>
                </p14:cNvPr>
                <p14:cNvContentPartPr/>
                <p14:nvPr/>
              </p14:nvContentPartPr>
              <p14:xfrm>
                <a:off x="1257880" y="4304427"/>
                <a:ext cx="183240" cy="56160"/>
              </p14:xfrm>
            </p:contentPart>
          </mc:Choice>
          <mc:Fallback>
            <p:pic>
              <p:nvPicPr>
                <p:cNvPr id="275" name="Pismo odręczne 274">
                  <a:extLst>
                    <a:ext uri="{FF2B5EF4-FFF2-40B4-BE49-F238E27FC236}">
                      <a16:creationId xmlns:a16="http://schemas.microsoft.com/office/drawing/2014/main" id="{9F037A2F-EA44-4BFD-B007-C0359D2C77F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253560" y="4300107"/>
                  <a:ext cx="191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76" name="Pismo odręczne 275">
                  <a:extLst>
                    <a:ext uri="{FF2B5EF4-FFF2-40B4-BE49-F238E27FC236}">
                      <a16:creationId xmlns:a16="http://schemas.microsoft.com/office/drawing/2014/main" id="{7B6C1ED6-6C13-41D1-A87E-9945E88F0F12}"/>
                    </a:ext>
                  </a:extLst>
                </p14:cNvPr>
                <p14:cNvContentPartPr/>
                <p14:nvPr/>
              </p14:nvContentPartPr>
              <p14:xfrm>
                <a:off x="1448320" y="4350507"/>
                <a:ext cx="153720" cy="211680"/>
              </p14:xfrm>
            </p:contentPart>
          </mc:Choice>
          <mc:Fallback>
            <p:pic>
              <p:nvPicPr>
                <p:cNvPr id="276" name="Pismo odręczne 275">
                  <a:extLst>
                    <a:ext uri="{FF2B5EF4-FFF2-40B4-BE49-F238E27FC236}">
                      <a16:creationId xmlns:a16="http://schemas.microsoft.com/office/drawing/2014/main" id="{7B6C1ED6-6C13-41D1-A87E-9945E88F0F1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444000" y="4346187"/>
                  <a:ext cx="162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77" name="Pismo odręczne 276">
                  <a:extLst>
                    <a:ext uri="{FF2B5EF4-FFF2-40B4-BE49-F238E27FC236}">
                      <a16:creationId xmlns:a16="http://schemas.microsoft.com/office/drawing/2014/main" id="{07302F95-71C0-4901-97B7-E8F17B698FDB}"/>
                    </a:ext>
                  </a:extLst>
                </p14:cNvPr>
                <p14:cNvContentPartPr/>
                <p14:nvPr/>
              </p14:nvContentPartPr>
              <p14:xfrm>
                <a:off x="1666480" y="4353027"/>
                <a:ext cx="32400" cy="144720"/>
              </p14:xfrm>
            </p:contentPart>
          </mc:Choice>
          <mc:Fallback>
            <p:pic>
              <p:nvPicPr>
                <p:cNvPr id="277" name="Pismo odręczne 276">
                  <a:extLst>
                    <a:ext uri="{FF2B5EF4-FFF2-40B4-BE49-F238E27FC236}">
                      <a16:creationId xmlns:a16="http://schemas.microsoft.com/office/drawing/2014/main" id="{07302F95-71C0-4901-97B7-E8F17B698FD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662160" y="4348707"/>
                  <a:ext cx="41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80" name="Pismo odręczne 279">
                  <a:extLst>
                    <a:ext uri="{FF2B5EF4-FFF2-40B4-BE49-F238E27FC236}">
                      <a16:creationId xmlns:a16="http://schemas.microsoft.com/office/drawing/2014/main" id="{C274B85D-D011-4F48-86B9-91E9976F0E30}"/>
                    </a:ext>
                  </a:extLst>
                </p14:cNvPr>
                <p14:cNvContentPartPr/>
                <p14:nvPr/>
              </p14:nvContentPartPr>
              <p14:xfrm>
                <a:off x="1670800" y="4327467"/>
                <a:ext cx="109440" cy="103320"/>
              </p14:xfrm>
            </p:contentPart>
          </mc:Choice>
          <mc:Fallback>
            <p:pic>
              <p:nvPicPr>
                <p:cNvPr id="280" name="Pismo odręczne 279">
                  <a:extLst>
                    <a:ext uri="{FF2B5EF4-FFF2-40B4-BE49-F238E27FC236}">
                      <a16:creationId xmlns:a16="http://schemas.microsoft.com/office/drawing/2014/main" id="{C274B85D-D011-4F48-86B9-91E9976F0E3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666480" y="4323147"/>
                  <a:ext cx="118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81" name="Pismo odręczne 280">
                  <a:extLst>
                    <a:ext uri="{FF2B5EF4-FFF2-40B4-BE49-F238E27FC236}">
                      <a16:creationId xmlns:a16="http://schemas.microsoft.com/office/drawing/2014/main" id="{1ECEFC4E-8D07-4CCB-A2C3-0CB915B395BC}"/>
                    </a:ext>
                  </a:extLst>
                </p14:cNvPr>
                <p14:cNvContentPartPr/>
                <p14:nvPr/>
              </p14:nvContentPartPr>
              <p14:xfrm>
                <a:off x="1816600" y="4213347"/>
                <a:ext cx="25560" cy="209160"/>
              </p14:xfrm>
            </p:contentPart>
          </mc:Choice>
          <mc:Fallback>
            <p:pic>
              <p:nvPicPr>
                <p:cNvPr id="281" name="Pismo odręczne 280">
                  <a:extLst>
                    <a:ext uri="{FF2B5EF4-FFF2-40B4-BE49-F238E27FC236}">
                      <a16:creationId xmlns:a16="http://schemas.microsoft.com/office/drawing/2014/main" id="{1ECEFC4E-8D07-4CCB-A2C3-0CB915B395B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812280" y="4209027"/>
                  <a:ext cx="34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82" name="Pismo odręczne 281">
                  <a:extLst>
                    <a:ext uri="{FF2B5EF4-FFF2-40B4-BE49-F238E27FC236}">
                      <a16:creationId xmlns:a16="http://schemas.microsoft.com/office/drawing/2014/main" id="{6A88C849-64F1-42DD-B472-150F62CFE0D7}"/>
                    </a:ext>
                  </a:extLst>
                </p14:cNvPr>
                <p14:cNvContentPartPr/>
                <p14:nvPr/>
              </p14:nvContentPartPr>
              <p14:xfrm>
                <a:off x="1912360" y="4215867"/>
                <a:ext cx="25920" cy="179640"/>
              </p14:xfrm>
            </p:contentPart>
          </mc:Choice>
          <mc:Fallback>
            <p:pic>
              <p:nvPicPr>
                <p:cNvPr id="282" name="Pismo odręczne 281">
                  <a:extLst>
                    <a:ext uri="{FF2B5EF4-FFF2-40B4-BE49-F238E27FC236}">
                      <a16:creationId xmlns:a16="http://schemas.microsoft.com/office/drawing/2014/main" id="{6A88C849-64F1-42DD-B472-150F62CFE0D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908040" y="4211547"/>
                  <a:ext cx="34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83" name="Pismo odręczne 282">
                  <a:extLst>
                    <a:ext uri="{FF2B5EF4-FFF2-40B4-BE49-F238E27FC236}">
                      <a16:creationId xmlns:a16="http://schemas.microsoft.com/office/drawing/2014/main" id="{D928CF3D-181A-40F6-A7DE-0EC4AE594908}"/>
                    </a:ext>
                  </a:extLst>
                </p14:cNvPr>
                <p14:cNvContentPartPr/>
                <p14:nvPr/>
              </p14:nvContentPartPr>
              <p14:xfrm>
                <a:off x="1996960" y="4326387"/>
                <a:ext cx="105120" cy="129960"/>
              </p14:xfrm>
            </p:contentPart>
          </mc:Choice>
          <mc:Fallback>
            <p:pic>
              <p:nvPicPr>
                <p:cNvPr id="283" name="Pismo odręczne 282">
                  <a:extLst>
                    <a:ext uri="{FF2B5EF4-FFF2-40B4-BE49-F238E27FC236}">
                      <a16:creationId xmlns:a16="http://schemas.microsoft.com/office/drawing/2014/main" id="{D928CF3D-181A-40F6-A7DE-0EC4AE59490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992640" y="4322067"/>
                  <a:ext cx="11376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284" name="Pismo odręczne 283">
                <a:extLst>
                  <a:ext uri="{FF2B5EF4-FFF2-40B4-BE49-F238E27FC236}">
                    <a16:creationId xmlns:a16="http://schemas.microsoft.com/office/drawing/2014/main" id="{8BB8C97F-0DE2-4422-92F4-D4E29BB43515}"/>
                  </a:ext>
                </a:extLst>
              </p14:cNvPr>
              <p14:cNvContentPartPr/>
              <p14:nvPr/>
            </p14:nvContentPartPr>
            <p14:xfrm>
              <a:off x="2260120" y="4401627"/>
              <a:ext cx="22680" cy="110160"/>
            </p14:xfrm>
          </p:contentPart>
        </mc:Choice>
        <mc:Fallback>
          <p:pic>
            <p:nvPicPr>
              <p:cNvPr id="284" name="Pismo odręczne 283">
                <a:extLst>
                  <a:ext uri="{FF2B5EF4-FFF2-40B4-BE49-F238E27FC236}">
                    <a16:creationId xmlns:a16="http://schemas.microsoft.com/office/drawing/2014/main" id="{8BB8C97F-0DE2-4422-92F4-D4E29BB43515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255800" y="4397307"/>
                <a:ext cx="3132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upa 293">
            <a:extLst>
              <a:ext uri="{FF2B5EF4-FFF2-40B4-BE49-F238E27FC236}">
                <a16:creationId xmlns:a16="http://schemas.microsoft.com/office/drawing/2014/main" id="{554503CA-B970-4BD9-B950-0FD120249FE0}"/>
              </a:ext>
            </a:extLst>
          </p:cNvPr>
          <p:cNvGrpSpPr/>
          <p:nvPr/>
        </p:nvGrpSpPr>
        <p:grpSpPr>
          <a:xfrm>
            <a:off x="2535880" y="4192467"/>
            <a:ext cx="940680" cy="241200"/>
            <a:chOff x="2535880" y="4192467"/>
            <a:chExt cx="94068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6" name="Pismo odręczne 285">
                  <a:extLst>
                    <a:ext uri="{FF2B5EF4-FFF2-40B4-BE49-F238E27FC236}">
                      <a16:creationId xmlns:a16="http://schemas.microsoft.com/office/drawing/2014/main" id="{E103676C-1BD8-4A5E-A567-594478180F9B}"/>
                    </a:ext>
                  </a:extLst>
                </p14:cNvPr>
                <p14:cNvContentPartPr/>
                <p14:nvPr/>
              </p14:nvContentPartPr>
              <p14:xfrm>
                <a:off x="2545600" y="4220547"/>
                <a:ext cx="7920" cy="202680"/>
              </p14:xfrm>
            </p:contentPart>
          </mc:Choice>
          <mc:Fallback>
            <p:pic>
              <p:nvPicPr>
                <p:cNvPr id="286" name="Pismo odręczne 285">
                  <a:extLst>
                    <a:ext uri="{FF2B5EF4-FFF2-40B4-BE49-F238E27FC236}">
                      <a16:creationId xmlns:a16="http://schemas.microsoft.com/office/drawing/2014/main" id="{E103676C-1BD8-4A5E-A567-594478180F9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541280" y="4216227"/>
                  <a:ext cx="16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87" name="Pismo odręczne 286">
                  <a:extLst>
                    <a:ext uri="{FF2B5EF4-FFF2-40B4-BE49-F238E27FC236}">
                      <a16:creationId xmlns:a16="http://schemas.microsoft.com/office/drawing/2014/main" id="{4DC150D1-79B2-4EAE-B798-10A08B1244CA}"/>
                    </a:ext>
                  </a:extLst>
                </p14:cNvPr>
                <p14:cNvContentPartPr/>
                <p14:nvPr/>
              </p14:nvContentPartPr>
              <p14:xfrm>
                <a:off x="2535880" y="4327467"/>
                <a:ext cx="129600" cy="14760"/>
              </p14:xfrm>
            </p:contentPart>
          </mc:Choice>
          <mc:Fallback>
            <p:pic>
              <p:nvPicPr>
                <p:cNvPr id="287" name="Pismo odręczne 286">
                  <a:extLst>
                    <a:ext uri="{FF2B5EF4-FFF2-40B4-BE49-F238E27FC236}">
                      <a16:creationId xmlns:a16="http://schemas.microsoft.com/office/drawing/2014/main" id="{4DC150D1-79B2-4EAE-B798-10A08B1244C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531560" y="4323147"/>
                  <a:ext cx="138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88" name="Pismo odręczne 287">
                  <a:extLst>
                    <a:ext uri="{FF2B5EF4-FFF2-40B4-BE49-F238E27FC236}">
                      <a16:creationId xmlns:a16="http://schemas.microsoft.com/office/drawing/2014/main" id="{42C8F138-9F41-4EA8-A815-FEEB3446A340}"/>
                    </a:ext>
                  </a:extLst>
                </p14:cNvPr>
                <p14:cNvContentPartPr/>
                <p14:nvPr/>
              </p14:nvContentPartPr>
              <p14:xfrm>
                <a:off x="2662240" y="4232067"/>
                <a:ext cx="24840" cy="201600"/>
              </p14:xfrm>
            </p:contentPart>
          </mc:Choice>
          <mc:Fallback>
            <p:pic>
              <p:nvPicPr>
                <p:cNvPr id="288" name="Pismo odręczne 287">
                  <a:extLst>
                    <a:ext uri="{FF2B5EF4-FFF2-40B4-BE49-F238E27FC236}">
                      <a16:creationId xmlns:a16="http://schemas.microsoft.com/office/drawing/2014/main" id="{42C8F138-9F41-4EA8-A815-FEEB3446A34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657920" y="4227747"/>
                  <a:ext cx="33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89" name="Pismo odręczne 288">
                  <a:extLst>
                    <a:ext uri="{FF2B5EF4-FFF2-40B4-BE49-F238E27FC236}">
                      <a16:creationId xmlns:a16="http://schemas.microsoft.com/office/drawing/2014/main" id="{51BC07BB-22A2-4D9D-9082-E1F490D96FD2}"/>
                    </a:ext>
                  </a:extLst>
                </p14:cNvPr>
                <p14:cNvContentPartPr/>
                <p14:nvPr/>
              </p14:nvContentPartPr>
              <p14:xfrm>
                <a:off x="2778520" y="4305507"/>
                <a:ext cx="187560" cy="120240"/>
              </p14:xfrm>
            </p:contentPart>
          </mc:Choice>
          <mc:Fallback>
            <p:pic>
              <p:nvPicPr>
                <p:cNvPr id="289" name="Pismo odręczne 288">
                  <a:extLst>
                    <a:ext uri="{FF2B5EF4-FFF2-40B4-BE49-F238E27FC236}">
                      <a16:creationId xmlns:a16="http://schemas.microsoft.com/office/drawing/2014/main" id="{51BC07BB-22A2-4D9D-9082-E1F490D96FD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774200" y="4301187"/>
                  <a:ext cx="196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0" name="Pismo odręczne 289">
                  <a:extLst>
                    <a:ext uri="{FF2B5EF4-FFF2-40B4-BE49-F238E27FC236}">
                      <a16:creationId xmlns:a16="http://schemas.microsoft.com/office/drawing/2014/main" id="{83AB785D-C055-41ED-B48A-C6FC575FF4BB}"/>
                    </a:ext>
                  </a:extLst>
                </p14:cNvPr>
                <p14:cNvContentPartPr/>
                <p14:nvPr/>
              </p14:nvContentPartPr>
              <p14:xfrm>
                <a:off x="2975080" y="4192467"/>
                <a:ext cx="133200" cy="208080"/>
              </p14:xfrm>
            </p:contentPart>
          </mc:Choice>
          <mc:Fallback>
            <p:pic>
              <p:nvPicPr>
                <p:cNvPr id="290" name="Pismo odręczne 289">
                  <a:extLst>
                    <a:ext uri="{FF2B5EF4-FFF2-40B4-BE49-F238E27FC236}">
                      <a16:creationId xmlns:a16="http://schemas.microsoft.com/office/drawing/2014/main" id="{83AB785D-C055-41ED-B48A-C6FC575FF4B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970760" y="4188147"/>
                  <a:ext cx="141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1" name="Pismo odręczne 290">
                  <a:extLst>
                    <a:ext uri="{FF2B5EF4-FFF2-40B4-BE49-F238E27FC236}">
                      <a16:creationId xmlns:a16="http://schemas.microsoft.com/office/drawing/2014/main" id="{D59B8F33-9DAC-4569-81EF-CB84ED59BF74}"/>
                    </a:ext>
                  </a:extLst>
                </p14:cNvPr>
                <p14:cNvContentPartPr/>
                <p14:nvPr/>
              </p14:nvContentPartPr>
              <p14:xfrm>
                <a:off x="3053560" y="4259067"/>
                <a:ext cx="33480" cy="39960"/>
              </p14:xfrm>
            </p:contentPart>
          </mc:Choice>
          <mc:Fallback>
            <p:pic>
              <p:nvPicPr>
                <p:cNvPr id="291" name="Pismo odręczne 290">
                  <a:extLst>
                    <a:ext uri="{FF2B5EF4-FFF2-40B4-BE49-F238E27FC236}">
                      <a16:creationId xmlns:a16="http://schemas.microsoft.com/office/drawing/2014/main" id="{D59B8F33-9DAC-4569-81EF-CB84ED59BF7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049240" y="4254747"/>
                  <a:ext cx="42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2" name="Pismo odręczne 291">
                  <a:extLst>
                    <a:ext uri="{FF2B5EF4-FFF2-40B4-BE49-F238E27FC236}">
                      <a16:creationId xmlns:a16="http://schemas.microsoft.com/office/drawing/2014/main" id="{2AFBBEB0-21C6-4455-8D51-C85B1A9AD725}"/>
                    </a:ext>
                  </a:extLst>
                </p14:cNvPr>
                <p14:cNvContentPartPr/>
                <p14:nvPr/>
              </p14:nvContentPartPr>
              <p14:xfrm>
                <a:off x="3159400" y="4293987"/>
                <a:ext cx="125640" cy="134640"/>
              </p14:xfrm>
            </p:contentPart>
          </mc:Choice>
          <mc:Fallback>
            <p:pic>
              <p:nvPicPr>
                <p:cNvPr id="292" name="Pismo odręczne 291">
                  <a:extLst>
                    <a:ext uri="{FF2B5EF4-FFF2-40B4-BE49-F238E27FC236}">
                      <a16:creationId xmlns:a16="http://schemas.microsoft.com/office/drawing/2014/main" id="{2AFBBEB0-21C6-4455-8D51-C85B1A9AD72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155080" y="4289667"/>
                  <a:ext cx="134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93" name="Pismo odręczne 292">
                  <a:extLst>
                    <a:ext uri="{FF2B5EF4-FFF2-40B4-BE49-F238E27FC236}">
                      <a16:creationId xmlns:a16="http://schemas.microsoft.com/office/drawing/2014/main" id="{A68E523B-586E-4E9A-AEF5-B5ACF23C3EC4}"/>
                    </a:ext>
                  </a:extLst>
                </p14:cNvPr>
                <p14:cNvContentPartPr/>
                <p14:nvPr/>
              </p14:nvContentPartPr>
              <p14:xfrm>
                <a:off x="3326080" y="4199667"/>
                <a:ext cx="150480" cy="232920"/>
              </p14:xfrm>
            </p:contentPart>
          </mc:Choice>
          <mc:Fallback>
            <p:pic>
              <p:nvPicPr>
                <p:cNvPr id="293" name="Pismo odręczne 292">
                  <a:extLst>
                    <a:ext uri="{FF2B5EF4-FFF2-40B4-BE49-F238E27FC236}">
                      <a16:creationId xmlns:a16="http://schemas.microsoft.com/office/drawing/2014/main" id="{A68E523B-586E-4E9A-AEF5-B5ACF23C3EC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321760" y="4195347"/>
                  <a:ext cx="15912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upa 299">
            <a:extLst>
              <a:ext uri="{FF2B5EF4-FFF2-40B4-BE49-F238E27FC236}">
                <a16:creationId xmlns:a16="http://schemas.microsoft.com/office/drawing/2014/main" id="{61547520-E57D-4189-8B45-B7F72AD3A1E3}"/>
              </a:ext>
            </a:extLst>
          </p:cNvPr>
          <p:cNvGrpSpPr/>
          <p:nvPr/>
        </p:nvGrpSpPr>
        <p:grpSpPr>
          <a:xfrm>
            <a:off x="204520" y="4788627"/>
            <a:ext cx="823680" cy="443880"/>
            <a:chOff x="204520" y="4788627"/>
            <a:chExt cx="823680" cy="44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95" name="Pismo odręczne 294">
                  <a:extLst>
                    <a:ext uri="{FF2B5EF4-FFF2-40B4-BE49-F238E27FC236}">
                      <a16:creationId xmlns:a16="http://schemas.microsoft.com/office/drawing/2014/main" id="{ACFD8AC5-D34D-4CB7-9160-688685DEACB5}"/>
                    </a:ext>
                  </a:extLst>
                </p14:cNvPr>
                <p14:cNvContentPartPr/>
                <p14:nvPr/>
              </p14:nvContentPartPr>
              <p14:xfrm>
                <a:off x="204520" y="4913547"/>
                <a:ext cx="217440" cy="134640"/>
              </p14:xfrm>
            </p:contentPart>
          </mc:Choice>
          <mc:Fallback>
            <p:pic>
              <p:nvPicPr>
                <p:cNvPr id="295" name="Pismo odręczne 294">
                  <a:extLst>
                    <a:ext uri="{FF2B5EF4-FFF2-40B4-BE49-F238E27FC236}">
                      <a16:creationId xmlns:a16="http://schemas.microsoft.com/office/drawing/2014/main" id="{ACFD8AC5-D34D-4CB7-9160-688685DEACB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00200" y="4909227"/>
                  <a:ext cx="226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96" name="Pismo odręczne 295">
                  <a:extLst>
                    <a:ext uri="{FF2B5EF4-FFF2-40B4-BE49-F238E27FC236}">
                      <a16:creationId xmlns:a16="http://schemas.microsoft.com/office/drawing/2014/main" id="{685F34A6-BBDB-44B2-A95D-441D54B21DCA}"/>
                    </a:ext>
                  </a:extLst>
                </p14:cNvPr>
                <p14:cNvContentPartPr/>
                <p14:nvPr/>
              </p14:nvContentPartPr>
              <p14:xfrm>
                <a:off x="414040" y="4963587"/>
                <a:ext cx="106560" cy="104400"/>
              </p14:xfrm>
            </p:contentPart>
          </mc:Choice>
          <mc:Fallback>
            <p:pic>
              <p:nvPicPr>
                <p:cNvPr id="296" name="Pismo odręczne 295">
                  <a:extLst>
                    <a:ext uri="{FF2B5EF4-FFF2-40B4-BE49-F238E27FC236}">
                      <a16:creationId xmlns:a16="http://schemas.microsoft.com/office/drawing/2014/main" id="{685F34A6-BBDB-44B2-A95D-441D54B21DC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09720" y="4959267"/>
                  <a:ext cx="115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97" name="Pismo odręczne 296">
                  <a:extLst>
                    <a:ext uri="{FF2B5EF4-FFF2-40B4-BE49-F238E27FC236}">
                      <a16:creationId xmlns:a16="http://schemas.microsoft.com/office/drawing/2014/main" id="{6A9A80EE-FD87-4EA8-A7BC-F19552857490}"/>
                    </a:ext>
                  </a:extLst>
                </p14:cNvPr>
                <p14:cNvContentPartPr/>
                <p14:nvPr/>
              </p14:nvContentPartPr>
              <p14:xfrm>
                <a:off x="453640" y="4883667"/>
                <a:ext cx="140400" cy="192960"/>
              </p14:xfrm>
            </p:contentPart>
          </mc:Choice>
          <mc:Fallback>
            <p:pic>
              <p:nvPicPr>
                <p:cNvPr id="297" name="Pismo odręczne 296">
                  <a:extLst>
                    <a:ext uri="{FF2B5EF4-FFF2-40B4-BE49-F238E27FC236}">
                      <a16:creationId xmlns:a16="http://schemas.microsoft.com/office/drawing/2014/main" id="{6A9A80EE-FD87-4EA8-A7BC-F1955285749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49320" y="4879347"/>
                  <a:ext cx="149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98" name="Pismo odręczne 297">
                  <a:extLst>
                    <a:ext uri="{FF2B5EF4-FFF2-40B4-BE49-F238E27FC236}">
                      <a16:creationId xmlns:a16="http://schemas.microsoft.com/office/drawing/2014/main" id="{048A478D-35BF-44A1-A1A7-749DB9B5206F}"/>
                    </a:ext>
                  </a:extLst>
                </p14:cNvPr>
                <p14:cNvContentPartPr/>
                <p14:nvPr/>
              </p14:nvContentPartPr>
              <p14:xfrm>
                <a:off x="698800" y="4871067"/>
                <a:ext cx="268920" cy="207000"/>
              </p14:xfrm>
            </p:contentPart>
          </mc:Choice>
          <mc:Fallback>
            <p:pic>
              <p:nvPicPr>
                <p:cNvPr id="298" name="Pismo odręczne 297">
                  <a:extLst>
                    <a:ext uri="{FF2B5EF4-FFF2-40B4-BE49-F238E27FC236}">
                      <a16:creationId xmlns:a16="http://schemas.microsoft.com/office/drawing/2014/main" id="{048A478D-35BF-44A1-A1A7-749DB9B5206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94480" y="4866747"/>
                  <a:ext cx="277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99" name="Pismo odręczne 298">
                  <a:extLst>
                    <a:ext uri="{FF2B5EF4-FFF2-40B4-BE49-F238E27FC236}">
                      <a16:creationId xmlns:a16="http://schemas.microsoft.com/office/drawing/2014/main" id="{7349DAC4-8990-4D23-BF5A-834EA971DDC2}"/>
                    </a:ext>
                  </a:extLst>
                </p14:cNvPr>
                <p14:cNvContentPartPr/>
                <p14:nvPr/>
              </p14:nvContentPartPr>
              <p14:xfrm>
                <a:off x="882400" y="4788627"/>
                <a:ext cx="145800" cy="443880"/>
              </p14:xfrm>
            </p:contentPart>
          </mc:Choice>
          <mc:Fallback>
            <p:pic>
              <p:nvPicPr>
                <p:cNvPr id="299" name="Pismo odręczne 298">
                  <a:extLst>
                    <a:ext uri="{FF2B5EF4-FFF2-40B4-BE49-F238E27FC236}">
                      <a16:creationId xmlns:a16="http://schemas.microsoft.com/office/drawing/2014/main" id="{7349DAC4-8990-4D23-BF5A-834EA971DDC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78080" y="4784307"/>
                  <a:ext cx="154440" cy="45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upa 305">
            <a:extLst>
              <a:ext uri="{FF2B5EF4-FFF2-40B4-BE49-F238E27FC236}">
                <a16:creationId xmlns:a16="http://schemas.microsoft.com/office/drawing/2014/main" id="{6D1BD299-86A3-4827-B8C3-2F282C26FA13}"/>
              </a:ext>
            </a:extLst>
          </p:cNvPr>
          <p:cNvGrpSpPr/>
          <p:nvPr/>
        </p:nvGrpSpPr>
        <p:grpSpPr>
          <a:xfrm>
            <a:off x="1561720" y="4791147"/>
            <a:ext cx="772560" cy="243360"/>
            <a:chOff x="1561720" y="4791147"/>
            <a:chExt cx="77256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1" name="Pismo odręczne 300">
                  <a:extLst>
                    <a:ext uri="{FF2B5EF4-FFF2-40B4-BE49-F238E27FC236}">
                      <a16:creationId xmlns:a16="http://schemas.microsoft.com/office/drawing/2014/main" id="{1B94EA37-EA7F-4D24-B6FD-E0BC94BE45AD}"/>
                    </a:ext>
                  </a:extLst>
                </p14:cNvPr>
                <p14:cNvContentPartPr/>
                <p14:nvPr/>
              </p14:nvContentPartPr>
              <p14:xfrm>
                <a:off x="1561720" y="4875027"/>
                <a:ext cx="105120" cy="128520"/>
              </p14:xfrm>
            </p:contentPart>
          </mc:Choice>
          <mc:Fallback>
            <p:pic>
              <p:nvPicPr>
                <p:cNvPr id="301" name="Pismo odręczne 300">
                  <a:extLst>
                    <a:ext uri="{FF2B5EF4-FFF2-40B4-BE49-F238E27FC236}">
                      <a16:creationId xmlns:a16="http://schemas.microsoft.com/office/drawing/2014/main" id="{1B94EA37-EA7F-4D24-B6FD-E0BC94BE45A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557400" y="4870707"/>
                  <a:ext cx="113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2" name="Pismo odręczne 301">
                  <a:extLst>
                    <a:ext uri="{FF2B5EF4-FFF2-40B4-BE49-F238E27FC236}">
                      <a16:creationId xmlns:a16="http://schemas.microsoft.com/office/drawing/2014/main" id="{4B2C9287-8154-4739-824E-F1B44C5024F3}"/>
                    </a:ext>
                  </a:extLst>
                </p14:cNvPr>
                <p14:cNvContentPartPr/>
                <p14:nvPr/>
              </p14:nvContentPartPr>
              <p14:xfrm>
                <a:off x="1719400" y="4885467"/>
                <a:ext cx="119520" cy="107280"/>
              </p14:xfrm>
            </p:contentPart>
          </mc:Choice>
          <mc:Fallback>
            <p:pic>
              <p:nvPicPr>
                <p:cNvPr id="302" name="Pismo odręczne 301">
                  <a:extLst>
                    <a:ext uri="{FF2B5EF4-FFF2-40B4-BE49-F238E27FC236}">
                      <a16:creationId xmlns:a16="http://schemas.microsoft.com/office/drawing/2014/main" id="{4B2C9287-8154-4739-824E-F1B44C5024F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715080" y="4881147"/>
                  <a:ext cx="128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03" name="Pismo odręczne 302">
                  <a:extLst>
                    <a:ext uri="{FF2B5EF4-FFF2-40B4-BE49-F238E27FC236}">
                      <a16:creationId xmlns:a16="http://schemas.microsoft.com/office/drawing/2014/main" id="{2E029908-A600-418F-87F5-911D45A8A691}"/>
                    </a:ext>
                  </a:extLst>
                </p14:cNvPr>
                <p14:cNvContentPartPr/>
                <p14:nvPr/>
              </p14:nvContentPartPr>
              <p14:xfrm>
                <a:off x="1891120" y="4917507"/>
                <a:ext cx="131760" cy="87120"/>
              </p14:xfrm>
            </p:contentPart>
          </mc:Choice>
          <mc:Fallback>
            <p:pic>
              <p:nvPicPr>
                <p:cNvPr id="303" name="Pismo odręczne 302">
                  <a:extLst>
                    <a:ext uri="{FF2B5EF4-FFF2-40B4-BE49-F238E27FC236}">
                      <a16:creationId xmlns:a16="http://schemas.microsoft.com/office/drawing/2014/main" id="{2E029908-A600-418F-87F5-911D45A8A69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886800" y="4913187"/>
                  <a:ext cx="140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04" name="Pismo odręczne 303">
                  <a:extLst>
                    <a:ext uri="{FF2B5EF4-FFF2-40B4-BE49-F238E27FC236}">
                      <a16:creationId xmlns:a16="http://schemas.microsoft.com/office/drawing/2014/main" id="{453935F4-E7A3-41FF-AD31-27C45DF23BEB}"/>
                    </a:ext>
                  </a:extLst>
                </p14:cNvPr>
                <p14:cNvContentPartPr/>
                <p14:nvPr/>
              </p14:nvContentPartPr>
              <p14:xfrm>
                <a:off x="2007760" y="4791147"/>
                <a:ext cx="100800" cy="199800"/>
              </p14:xfrm>
            </p:contentPart>
          </mc:Choice>
          <mc:Fallback>
            <p:pic>
              <p:nvPicPr>
                <p:cNvPr id="304" name="Pismo odręczne 303">
                  <a:extLst>
                    <a:ext uri="{FF2B5EF4-FFF2-40B4-BE49-F238E27FC236}">
                      <a16:creationId xmlns:a16="http://schemas.microsoft.com/office/drawing/2014/main" id="{453935F4-E7A3-41FF-AD31-27C45DF23BE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003440" y="4786827"/>
                  <a:ext cx="109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05" name="Pismo odręczne 304">
                  <a:extLst>
                    <a:ext uri="{FF2B5EF4-FFF2-40B4-BE49-F238E27FC236}">
                      <a16:creationId xmlns:a16="http://schemas.microsoft.com/office/drawing/2014/main" id="{638E5A16-4ACE-484F-B895-68C6D2FF44CB}"/>
                    </a:ext>
                  </a:extLst>
                </p14:cNvPr>
                <p14:cNvContentPartPr/>
                <p14:nvPr/>
              </p14:nvContentPartPr>
              <p14:xfrm>
                <a:off x="2182000" y="4871067"/>
                <a:ext cx="152280" cy="163440"/>
              </p14:xfrm>
            </p:contentPart>
          </mc:Choice>
          <mc:Fallback>
            <p:pic>
              <p:nvPicPr>
                <p:cNvPr id="305" name="Pismo odręczne 304">
                  <a:extLst>
                    <a:ext uri="{FF2B5EF4-FFF2-40B4-BE49-F238E27FC236}">
                      <a16:creationId xmlns:a16="http://schemas.microsoft.com/office/drawing/2014/main" id="{638E5A16-4ACE-484F-B895-68C6D2FF44C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177680" y="4866747"/>
                  <a:ext cx="16092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upa 311">
            <a:extLst>
              <a:ext uri="{FF2B5EF4-FFF2-40B4-BE49-F238E27FC236}">
                <a16:creationId xmlns:a16="http://schemas.microsoft.com/office/drawing/2014/main" id="{C74BFB87-9E0B-444E-A9C5-516A987D1B84}"/>
              </a:ext>
            </a:extLst>
          </p:cNvPr>
          <p:cNvGrpSpPr/>
          <p:nvPr/>
        </p:nvGrpSpPr>
        <p:grpSpPr>
          <a:xfrm>
            <a:off x="222520" y="5265627"/>
            <a:ext cx="919440" cy="470880"/>
            <a:chOff x="222520" y="5265627"/>
            <a:chExt cx="91944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07" name="Pismo odręczne 306">
                  <a:extLst>
                    <a:ext uri="{FF2B5EF4-FFF2-40B4-BE49-F238E27FC236}">
                      <a16:creationId xmlns:a16="http://schemas.microsoft.com/office/drawing/2014/main" id="{F3AFB85F-D75F-4E11-99F3-909E4EA1D874}"/>
                    </a:ext>
                  </a:extLst>
                </p14:cNvPr>
                <p14:cNvContentPartPr/>
                <p14:nvPr/>
              </p14:nvContentPartPr>
              <p14:xfrm>
                <a:off x="222520" y="5480187"/>
                <a:ext cx="245520" cy="145800"/>
              </p14:xfrm>
            </p:contentPart>
          </mc:Choice>
          <mc:Fallback>
            <p:pic>
              <p:nvPicPr>
                <p:cNvPr id="307" name="Pismo odręczne 306">
                  <a:extLst>
                    <a:ext uri="{FF2B5EF4-FFF2-40B4-BE49-F238E27FC236}">
                      <a16:creationId xmlns:a16="http://schemas.microsoft.com/office/drawing/2014/main" id="{F3AFB85F-D75F-4E11-99F3-909E4EA1D87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18200" y="5475867"/>
                  <a:ext cx="254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08" name="Pismo odręczne 307">
                  <a:extLst>
                    <a:ext uri="{FF2B5EF4-FFF2-40B4-BE49-F238E27FC236}">
                      <a16:creationId xmlns:a16="http://schemas.microsoft.com/office/drawing/2014/main" id="{C5689DC6-7A25-48ED-AB74-235E1BC2647B}"/>
                    </a:ext>
                  </a:extLst>
                </p14:cNvPr>
                <p14:cNvContentPartPr/>
                <p14:nvPr/>
              </p14:nvContentPartPr>
              <p14:xfrm>
                <a:off x="462280" y="5512227"/>
                <a:ext cx="111600" cy="103320"/>
              </p14:xfrm>
            </p:contentPart>
          </mc:Choice>
          <mc:Fallback>
            <p:pic>
              <p:nvPicPr>
                <p:cNvPr id="308" name="Pismo odręczne 307">
                  <a:extLst>
                    <a:ext uri="{FF2B5EF4-FFF2-40B4-BE49-F238E27FC236}">
                      <a16:creationId xmlns:a16="http://schemas.microsoft.com/office/drawing/2014/main" id="{C5689DC6-7A25-48ED-AB74-235E1BC2647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57960" y="5507907"/>
                  <a:ext cx="120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09" name="Pismo odręczne 308">
                  <a:extLst>
                    <a:ext uri="{FF2B5EF4-FFF2-40B4-BE49-F238E27FC236}">
                      <a16:creationId xmlns:a16="http://schemas.microsoft.com/office/drawing/2014/main" id="{6D41D4D2-0E61-478D-8F15-0B50C13FCCA6}"/>
                    </a:ext>
                  </a:extLst>
                </p14:cNvPr>
                <p14:cNvContentPartPr/>
                <p14:nvPr/>
              </p14:nvContentPartPr>
              <p14:xfrm>
                <a:off x="506200" y="5423667"/>
                <a:ext cx="127440" cy="213840"/>
              </p14:xfrm>
            </p:contentPart>
          </mc:Choice>
          <mc:Fallback>
            <p:pic>
              <p:nvPicPr>
                <p:cNvPr id="309" name="Pismo odręczne 308">
                  <a:extLst>
                    <a:ext uri="{FF2B5EF4-FFF2-40B4-BE49-F238E27FC236}">
                      <a16:creationId xmlns:a16="http://schemas.microsoft.com/office/drawing/2014/main" id="{6D41D4D2-0E61-478D-8F15-0B50C13FCCA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01880" y="5419347"/>
                  <a:ext cx="136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10" name="Pismo odręczne 309">
                  <a:extLst>
                    <a:ext uri="{FF2B5EF4-FFF2-40B4-BE49-F238E27FC236}">
                      <a16:creationId xmlns:a16="http://schemas.microsoft.com/office/drawing/2014/main" id="{9AA92730-C344-4635-9ABF-14CCB56B71C4}"/>
                    </a:ext>
                  </a:extLst>
                </p14:cNvPr>
                <p14:cNvContentPartPr/>
                <p14:nvPr/>
              </p14:nvContentPartPr>
              <p14:xfrm>
                <a:off x="701680" y="5328267"/>
                <a:ext cx="217800" cy="248760"/>
              </p14:xfrm>
            </p:contentPart>
          </mc:Choice>
          <mc:Fallback>
            <p:pic>
              <p:nvPicPr>
                <p:cNvPr id="310" name="Pismo odręczne 309">
                  <a:extLst>
                    <a:ext uri="{FF2B5EF4-FFF2-40B4-BE49-F238E27FC236}">
                      <a16:creationId xmlns:a16="http://schemas.microsoft.com/office/drawing/2014/main" id="{9AA92730-C344-4635-9ABF-14CCB56B71C4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97360" y="5323947"/>
                  <a:ext cx="226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1" name="Pismo odręczne 310">
                  <a:extLst>
                    <a:ext uri="{FF2B5EF4-FFF2-40B4-BE49-F238E27FC236}">
                      <a16:creationId xmlns:a16="http://schemas.microsoft.com/office/drawing/2014/main" id="{C7D39BA9-5B18-48CB-BA65-27A0B2A9EF0C}"/>
                    </a:ext>
                  </a:extLst>
                </p14:cNvPr>
                <p14:cNvContentPartPr/>
                <p14:nvPr/>
              </p14:nvContentPartPr>
              <p14:xfrm>
                <a:off x="914800" y="5265627"/>
                <a:ext cx="227160" cy="470880"/>
              </p14:xfrm>
            </p:contentPart>
          </mc:Choice>
          <mc:Fallback>
            <p:pic>
              <p:nvPicPr>
                <p:cNvPr id="311" name="Pismo odręczne 310">
                  <a:extLst>
                    <a:ext uri="{FF2B5EF4-FFF2-40B4-BE49-F238E27FC236}">
                      <a16:creationId xmlns:a16="http://schemas.microsoft.com/office/drawing/2014/main" id="{C7D39BA9-5B18-48CB-BA65-27A0B2A9EF0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10480" y="5261307"/>
                  <a:ext cx="235800" cy="47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upa 327">
            <a:extLst>
              <a:ext uri="{FF2B5EF4-FFF2-40B4-BE49-F238E27FC236}">
                <a16:creationId xmlns:a16="http://schemas.microsoft.com/office/drawing/2014/main" id="{7814C581-2343-493A-B332-6EB1F1F8A903}"/>
              </a:ext>
            </a:extLst>
          </p:cNvPr>
          <p:cNvGrpSpPr/>
          <p:nvPr/>
        </p:nvGrpSpPr>
        <p:grpSpPr>
          <a:xfrm>
            <a:off x="1574320" y="5327187"/>
            <a:ext cx="582120" cy="318600"/>
            <a:chOff x="1574320" y="5327187"/>
            <a:chExt cx="58212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3" name="Pismo odręczne 312">
                  <a:extLst>
                    <a:ext uri="{FF2B5EF4-FFF2-40B4-BE49-F238E27FC236}">
                      <a16:creationId xmlns:a16="http://schemas.microsoft.com/office/drawing/2014/main" id="{81316347-9813-4BEF-AF11-C129A0F1CAB0}"/>
                    </a:ext>
                  </a:extLst>
                </p14:cNvPr>
                <p14:cNvContentPartPr/>
                <p14:nvPr/>
              </p14:nvContentPartPr>
              <p14:xfrm>
                <a:off x="1574320" y="5327187"/>
                <a:ext cx="360" cy="360"/>
              </p14:xfrm>
            </p:contentPart>
          </mc:Choice>
          <mc:Fallback>
            <p:pic>
              <p:nvPicPr>
                <p:cNvPr id="313" name="Pismo odręczne 312">
                  <a:extLst>
                    <a:ext uri="{FF2B5EF4-FFF2-40B4-BE49-F238E27FC236}">
                      <a16:creationId xmlns:a16="http://schemas.microsoft.com/office/drawing/2014/main" id="{81316347-9813-4BEF-AF11-C129A0F1CAB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570000" y="5322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14" name="Pismo odręczne 313">
                  <a:extLst>
                    <a:ext uri="{FF2B5EF4-FFF2-40B4-BE49-F238E27FC236}">
                      <a16:creationId xmlns:a16="http://schemas.microsoft.com/office/drawing/2014/main" id="{A64D0BFD-130D-4A37-A2E7-9081BE741822}"/>
                    </a:ext>
                  </a:extLst>
                </p14:cNvPr>
                <p14:cNvContentPartPr/>
                <p14:nvPr/>
              </p14:nvContentPartPr>
              <p14:xfrm>
                <a:off x="1574320" y="5327187"/>
                <a:ext cx="171720" cy="208800"/>
              </p14:xfrm>
            </p:contentPart>
          </mc:Choice>
          <mc:Fallback>
            <p:pic>
              <p:nvPicPr>
                <p:cNvPr id="314" name="Pismo odręczne 313">
                  <a:extLst>
                    <a:ext uri="{FF2B5EF4-FFF2-40B4-BE49-F238E27FC236}">
                      <a16:creationId xmlns:a16="http://schemas.microsoft.com/office/drawing/2014/main" id="{A64D0BFD-130D-4A37-A2E7-9081BE74182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570000" y="5322867"/>
                  <a:ext cx="180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15" name="Pismo odręczne 314">
                  <a:extLst>
                    <a:ext uri="{FF2B5EF4-FFF2-40B4-BE49-F238E27FC236}">
                      <a16:creationId xmlns:a16="http://schemas.microsoft.com/office/drawing/2014/main" id="{1F0B32AE-5CCB-4679-904A-91C932C0946F}"/>
                    </a:ext>
                  </a:extLst>
                </p14:cNvPr>
                <p14:cNvContentPartPr/>
                <p14:nvPr/>
              </p14:nvContentPartPr>
              <p14:xfrm>
                <a:off x="1762240" y="5436987"/>
                <a:ext cx="120600" cy="97560"/>
              </p14:xfrm>
            </p:contentPart>
          </mc:Choice>
          <mc:Fallback>
            <p:pic>
              <p:nvPicPr>
                <p:cNvPr id="315" name="Pismo odręczne 314">
                  <a:extLst>
                    <a:ext uri="{FF2B5EF4-FFF2-40B4-BE49-F238E27FC236}">
                      <a16:creationId xmlns:a16="http://schemas.microsoft.com/office/drawing/2014/main" id="{1F0B32AE-5CCB-4679-904A-91C932C0946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757920" y="5432667"/>
                  <a:ext cx="129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16" name="Pismo odręczne 315">
                  <a:extLst>
                    <a:ext uri="{FF2B5EF4-FFF2-40B4-BE49-F238E27FC236}">
                      <a16:creationId xmlns:a16="http://schemas.microsoft.com/office/drawing/2014/main" id="{67A234FA-FC37-40AA-AB07-B2C69F90B461}"/>
                    </a:ext>
                  </a:extLst>
                </p14:cNvPr>
                <p14:cNvContentPartPr/>
                <p14:nvPr/>
              </p14:nvContentPartPr>
              <p14:xfrm>
                <a:off x="1941160" y="5447787"/>
                <a:ext cx="215280" cy="198000"/>
              </p14:xfrm>
            </p:contentPart>
          </mc:Choice>
          <mc:Fallback>
            <p:pic>
              <p:nvPicPr>
                <p:cNvPr id="316" name="Pismo odręczne 315">
                  <a:extLst>
                    <a:ext uri="{FF2B5EF4-FFF2-40B4-BE49-F238E27FC236}">
                      <a16:creationId xmlns:a16="http://schemas.microsoft.com/office/drawing/2014/main" id="{67A234FA-FC37-40AA-AB07-B2C69F90B46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936840" y="5443467"/>
                  <a:ext cx="22392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a 326">
            <a:extLst>
              <a:ext uri="{FF2B5EF4-FFF2-40B4-BE49-F238E27FC236}">
                <a16:creationId xmlns:a16="http://schemas.microsoft.com/office/drawing/2014/main" id="{832F9194-C9D8-4B3B-B2A0-DC4E907EF07B}"/>
              </a:ext>
            </a:extLst>
          </p:cNvPr>
          <p:cNvGrpSpPr/>
          <p:nvPr/>
        </p:nvGrpSpPr>
        <p:grpSpPr>
          <a:xfrm>
            <a:off x="2364880" y="5224227"/>
            <a:ext cx="1041840" cy="288000"/>
            <a:chOff x="2364880" y="5224227"/>
            <a:chExt cx="104184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17" name="Pismo odręczne 316">
                  <a:extLst>
                    <a:ext uri="{FF2B5EF4-FFF2-40B4-BE49-F238E27FC236}">
                      <a16:creationId xmlns:a16="http://schemas.microsoft.com/office/drawing/2014/main" id="{91A9C693-B834-4778-985B-B26563A3463F}"/>
                    </a:ext>
                  </a:extLst>
                </p14:cNvPr>
                <p14:cNvContentPartPr/>
                <p14:nvPr/>
              </p14:nvContentPartPr>
              <p14:xfrm>
                <a:off x="2398720" y="5362107"/>
                <a:ext cx="28080" cy="139680"/>
              </p14:xfrm>
            </p:contentPart>
          </mc:Choice>
          <mc:Fallback>
            <p:pic>
              <p:nvPicPr>
                <p:cNvPr id="317" name="Pismo odręczne 316">
                  <a:extLst>
                    <a:ext uri="{FF2B5EF4-FFF2-40B4-BE49-F238E27FC236}">
                      <a16:creationId xmlns:a16="http://schemas.microsoft.com/office/drawing/2014/main" id="{91A9C693-B834-4778-985B-B26563A3463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394400" y="5357787"/>
                  <a:ext cx="36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18" name="Pismo odręczne 317">
                  <a:extLst>
                    <a:ext uri="{FF2B5EF4-FFF2-40B4-BE49-F238E27FC236}">
                      <a16:creationId xmlns:a16="http://schemas.microsoft.com/office/drawing/2014/main" id="{10DBA3BD-8405-45DF-867C-0BB4FC471DA9}"/>
                    </a:ext>
                  </a:extLst>
                </p14:cNvPr>
                <p14:cNvContentPartPr/>
                <p14:nvPr/>
              </p14:nvContentPartPr>
              <p14:xfrm>
                <a:off x="2364880" y="5252307"/>
                <a:ext cx="29160" cy="6120"/>
              </p14:xfrm>
            </p:contentPart>
          </mc:Choice>
          <mc:Fallback>
            <p:pic>
              <p:nvPicPr>
                <p:cNvPr id="318" name="Pismo odręczne 317">
                  <a:extLst>
                    <a:ext uri="{FF2B5EF4-FFF2-40B4-BE49-F238E27FC236}">
                      <a16:creationId xmlns:a16="http://schemas.microsoft.com/office/drawing/2014/main" id="{10DBA3BD-8405-45DF-867C-0BB4FC471DA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360560" y="5247987"/>
                  <a:ext cx="378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19" name="Pismo odręczne 318">
                  <a:extLst>
                    <a:ext uri="{FF2B5EF4-FFF2-40B4-BE49-F238E27FC236}">
                      <a16:creationId xmlns:a16="http://schemas.microsoft.com/office/drawing/2014/main" id="{B0725B4A-F637-4A4E-A94D-81B9A7157F3A}"/>
                    </a:ext>
                  </a:extLst>
                </p14:cNvPr>
                <p14:cNvContentPartPr/>
                <p14:nvPr/>
              </p14:nvContentPartPr>
              <p14:xfrm>
                <a:off x="2482600" y="5279307"/>
                <a:ext cx="100440" cy="180360"/>
              </p14:xfrm>
            </p:contentPart>
          </mc:Choice>
          <mc:Fallback>
            <p:pic>
              <p:nvPicPr>
                <p:cNvPr id="319" name="Pismo odręczne 318">
                  <a:extLst>
                    <a:ext uri="{FF2B5EF4-FFF2-40B4-BE49-F238E27FC236}">
                      <a16:creationId xmlns:a16="http://schemas.microsoft.com/office/drawing/2014/main" id="{B0725B4A-F637-4A4E-A94D-81B9A7157F3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478280" y="5274987"/>
                  <a:ext cx="109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20" name="Pismo odręczne 319">
                  <a:extLst>
                    <a:ext uri="{FF2B5EF4-FFF2-40B4-BE49-F238E27FC236}">
                      <a16:creationId xmlns:a16="http://schemas.microsoft.com/office/drawing/2014/main" id="{427F61E6-F35C-49DD-A247-6BF96C82135D}"/>
                    </a:ext>
                  </a:extLst>
                </p14:cNvPr>
                <p14:cNvContentPartPr/>
                <p14:nvPr/>
              </p14:nvContentPartPr>
              <p14:xfrm>
                <a:off x="2646040" y="5330067"/>
                <a:ext cx="94320" cy="171720"/>
              </p14:xfrm>
            </p:contentPart>
          </mc:Choice>
          <mc:Fallback>
            <p:pic>
              <p:nvPicPr>
                <p:cNvPr id="320" name="Pismo odręczne 319">
                  <a:extLst>
                    <a:ext uri="{FF2B5EF4-FFF2-40B4-BE49-F238E27FC236}">
                      <a16:creationId xmlns:a16="http://schemas.microsoft.com/office/drawing/2014/main" id="{427F61E6-F35C-49DD-A247-6BF96C82135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641720" y="5325747"/>
                  <a:ext cx="102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21" name="Pismo odręczne 320">
                  <a:extLst>
                    <a:ext uri="{FF2B5EF4-FFF2-40B4-BE49-F238E27FC236}">
                      <a16:creationId xmlns:a16="http://schemas.microsoft.com/office/drawing/2014/main" id="{C2D1C11D-C265-4CF0-B762-DAB17208881C}"/>
                    </a:ext>
                  </a:extLst>
                </p14:cNvPr>
                <p14:cNvContentPartPr/>
                <p14:nvPr/>
              </p14:nvContentPartPr>
              <p14:xfrm>
                <a:off x="2777440" y="5366787"/>
                <a:ext cx="182160" cy="92520"/>
              </p14:xfrm>
            </p:contentPart>
          </mc:Choice>
          <mc:Fallback>
            <p:pic>
              <p:nvPicPr>
                <p:cNvPr id="321" name="Pismo odręczne 320">
                  <a:extLst>
                    <a:ext uri="{FF2B5EF4-FFF2-40B4-BE49-F238E27FC236}">
                      <a16:creationId xmlns:a16="http://schemas.microsoft.com/office/drawing/2014/main" id="{C2D1C11D-C265-4CF0-B762-DAB17208881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773120" y="5362467"/>
                  <a:ext cx="190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22" name="Pismo odręczne 321">
                  <a:extLst>
                    <a:ext uri="{FF2B5EF4-FFF2-40B4-BE49-F238E27FC236}">
                      <a16:creationId xmlns:a16="http://schemas.microsoft.com/office/drawing/2014/main" id="{3460B7F4-E7F4-4F6D-8FF9-931A5ED712DE}"/>
                    </a:ext>
                  </a:extLst>
                </p14:cNvPr>
                <p14:cNvContentPartPr/>
                <p14:nvPr/>
              </p14:nvContentPartPr>
              <p14:xfrm>
                <a:off x="2990200" y="5370747"/>
                <a:ext cx="16920" cy="77040"/>
              </p14:xfrm>
            </p:contentPart>
          </mc:Choice>
          <mc:Fallback>
            <p:pic>
              <p:nvPicPr>
                <p:cNvPr id="322" name="Pismo odręczne 321">
                  <a:extLst>
                    <a:ext uri="{FF2B5EF4-FFF2-40B4-BE49-F238E27FC236}">
                      <a16:creationId xmlns:a16="http://schemas.microsoft.com/office/drawing/2014/main" id="{3460B7F4-E7F4-4F6D-8FF9-931A5ED712D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985880" y="5366427"/>
                  <a:ext cx="25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23" name="Pismo odręczne 322">
                  <a:extLst>
                    <a:ext uri="{FF2B5EF4-FFF2-40B4-BE49-F238E27FC236}">
                      <a16:creationId xmlns:a16="http://schemas.microsoft.com/office/drawing/2014/main" id="{9D6E8B49-41AC-4219-9838-E57AC6312C4E}"/>
                    </a:ext>
                  </a:extLst>
                </p14:cNvPr>
                <p14:cNvContentPartPr/>
                <p14:nvPr/>
              </p14:nvContentPartPr>
              <p14:xfrm>
                <a:off x="3002080" y="5442747"/>
                <a:ext cx="28080" cy="16560"/>
              </p14:xfrm>
            </p:contentPart>
          </mc:Choice>
          <mc:Fallback>
            <p:pic>
              <p:nvPicPr>
                <p:cNvPr id="323" name="Pismo odręczne 322">
                  <a:extLst>
                    <a:ext uri="{FF2B5EF4-FFF2-40B4-BE49-F238E27FC236}">
                      <a16:creationId xmlns:a16="http://schemas.microsoft.com/office/drawing/2014/main" id="{9D6E8B49-41AC-4219-9838-E57AC6312C4E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997760" y="5438427"/>
                  <a:ext cx="36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24" name="Pismo odręczne 323">
                  <a:extLst>
                    <a:ext uri="{FF2B5EF4-FFF2-40B4-BE49-F238E27FC236}">
                      <a16:creationId xmlns:a16="http://schemas.microsoft.com/office/drawing/2014/main" id="{92B6A2C2-4438-4209-BF96-B0140D7D477A}"/>
                    </a:ext>
                  </a:extLst>
                </p14:cNvPr>
                <p14:cNvContentPartPr/>
                <p14:nvPr/>
              </p14:nvContentPartPr>
              <p14:xfrm>
                <a:off x="2987680" y="5349147"/>
                <a:ext cx="221040" cy="163080"/>
              </p14:xfrm>
            </p:contentPart>
          </mc:Choice>
          <mc:Fallback>
            <p:pic>
              <p:nvPicPr>
                <p:cNvPr id="324" name="Pismo odręczne 323">
                  <a:extLst>
                    <a:ext uri="{FF2B5EF4-FFF2-40B4-BE49-F238E27FC236}">
                      <a16:creationId xmlns:a16="http://schemas.microsoft.com/office/drawing/2014/main" id="{92B6A2C2-4438-4209-BF96-B0140D7D477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983360" y="5344827"/>
                  <a:ext cx="229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25" name="Pismo odręczne 324">
                  <a:extLst>
                    <a:ext uri="{FF2B5EF4-FFF2-40B4-BE49-F238E27FC236}">
                      <a16:creationId xmlns:a16="http://schemas.microsoft.com/office/drawing/2014/main" id="{39AA5E30-E5A0-4F92-925F-B6A6FFE31BDE}"/>
                    </a:ext>
                  </a:extLst>
                </p14:cNvPr>
                <p14:cNvContentPartPr/>
                <p14:nvPr/>
              </p14:nvContentPartPr>
              <p14:xfrm>
                <a:off x="3280360" y="5224227"/>
                <a:ext cx="54000" cy="212040"/>
              </p14:xfrm>
            </p:contentPart>
          </mc:Choice>
          <mc:Fallback>
            <p:pic>
              <p:nvPicPr>
                <p:cNvPr id="325" name="Pismo odręczne 324">
                  <a:extLst>
                    <a:ext uri="{FF2B5EF4-FFF2-40B4-BE49-F238E27FC236}">
                      <a16:creationId xmlns:a16="http://schemas.microsoft.com/office/drawing/2014/main" id="{39AA5E30-E5A0-4F92-925F-B6A6FFE31BD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276040" y="5219907"/>
                  <a:ext cx="62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26" name="Pismo odręczne 325">
                  <a:extLst>
                    <a:ext uri="{FF2B5EF4-FFF2-40B4-BE49-F238E27FC236}">
                      <a16:creationId xmlns:a16="http://schemas.microsoft.com/office/drawing/2014/main" id="{CD2D9921-C2AD-4325-8F45-412E5910AD8D}"/>
                    </a:ext>
                  </a:extLst>
                </p14:cNvPr>
                <p14:cNvContentPartPr/>
                <p14:nvPr/>
              </p14:nvContentPartPr>
              <p14:xfrm>
                <a:off x="3393400" y="5493867"/>
                <a:ext cx="13320" cy="13680"/>
              </p14:xfrm>
            </p:contentPart>
          </mc:Choice>
          <mc:Fallback>
            <p:pic>
              <p:nvPicPr>
                <p:cNvPr id="326" name="Pismo odręczne 325">
                  <a:extLst>
                    <a:ext uri="{FF2B5EF4-FFF2-40B4-BE49-F238E27FC236}">
                      <a16:creationId xmlns:a16="http://schemas.microsoft.com/office/drawing/2014/main" id="{CD2D9921-C2AD-4325-8F45-412E5910AD8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389080" y="5489547"/>
                  <a:ext cx="219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upa 335">
            <a:extLst>
              <a:ext uri="{FF2B5EF4-FFF2-40B4-BE49-F238E27FC236}">
                <a16:creationId xmlns:a16="http://schemas.microsoft.com/office/drawing/2014/main" id="{862F7707-F908-4E73-94B7-E8424D6E8E95}"/>
              </a:ext>
            </a:extLst>
          </p:cNvPr>
          <p:cNvGrpSpPr/>
          <p:nvPr/>
        </p:nvGrpSpPr>
        <p:grpSpPr>
          <a:xfrm>
            <a:off x="344560" y="5860347"/>
            <a:ext cx="818640" cy="420120"/>
            <a:chOff x="344560" y="5860347"/>
            <a:chExt cx="818640" cy="4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29" name="Pismo odręczne 328">
                  <a:extLst>
                    <a:ext uri="{FF2B5EF4-FFF2-40B4-BE49-F238E27FC236}">
                      <a16:creationId xmlns:a16="http://schemas.microsoft.com/office/drawing/2014/main" id="{1393D9F3-A193-497E-944C-07F90672DC61}"/>
                    </a:ext>
                  </a:extLst>
                </p14:cNvPr>
                <p14:cNvContentPartPr/>
                <p14:nvPr/>
              </p14:nvContentPartPr>
              <p14:xfrm>
                <a:off x="344560" y="5967267"/>
                <a:ext cx="93960" cy="133200"/>
              </p14:xfrm>
            </p:contentPart>
          </mc:Choice>
          <mc:Fallback>
            <p:pic>
              <p:nvPicPr>
                <p:cNvPr id="329" name="Pismo odręczne 328">
                  <a:extLst>
                    <a:ext uri="{FF2B5EF4-FFF2-40B4-BE49-F238E27FC236}">
                      <a16:creationId xmlns:a16="http://schemas.microsoft.com/office/drawing/2014/main" id="{1393D9F3-A193-497E-944C-07F90672DC6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40240" y="5962947"/>
                  <a:ext cx="102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30" name="Pismo odręczne 329">
                  <a:extLst>
                    <a:ext uri="{FF2B5EF4-FFF2-40B4-BE49-F238E27FC236}">
                      <a16:creationId xmlns:a16="http://schemas.microsoft.com/office/drawing/2014/main" id="{C1FAD3F8-138A-43A4-87CB-99F43D131974}"/>
                    </a:ext>
                  </a:extLst>
                </p14:cNvPr>
                <p14:cNvContentPartPr/>
                <p14:nvPr/>
              </p14:nvContentPartPr>
              <p14:xfrm>
                <a:off x="391720" y="6010827"/>
                <a:ext cx="152280" cy="115920"/>
              </p14:xfrm>
            </p:contentPart>
          </mc:Choice>
          <mc:Fallback>
            <p:pic>
              <p:nvPicPr>
                <p:cNvPr id="330" name="Pismo odręczne 329">
                  <a:extLst>
                    <a:ext uri="{FF2B5EF4-FFF2-40B4-BE49-F238E27FC236}">
                      <a16:creationId xmlns:a16="http://schemas.microsoft.com/office/drawing/2014/main" id="{C1FAD3F8-138A-43A4-87CB-99F43D13197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87400" y="6006507"/>
                  <a:ext cx="160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31" name="Pismo odręczne 330">
                  <a:extLst>
                    <a:ext uri="{FF2B5EF4-FFF2-40B4-BE49-F238E27FC236}">
                      <a16:creationId xmlns:a16="http://schemas.microsoft.com/office/drawing/2014/main" id="{676C6533-0525-4223-A8FE-8EBF8E4D789D}"/>
                    </a:ext>
                  </a:extLst>
                </p14:cNvPr>
                <p14:cNvContentPartPr/>
                <p14:nvPr/>
              </p14:nvContentPartPr>
              <p14:xfrm>
                <a:off x="514480" y="6059787"/>
                <a:ext cx="100440" cy="107640"/>
              </p14:xfrm>
            </p:contentPart>
          </mc:Choice>
          <mc:Fallback>
            <p:pic>
              <p:nvPicPr>
                <p:cNvPr id="331" name="Pismo odręczne 330">
                  <a:extLst>
                    <a:ext uri="{FF2B5EF4-FFF2-40B4-BE49-F238E27FC236}">
                      <a16:creationId xmlns:a16="http://schemas.microsoft.com/office/drawing/2014/main" id="{676C6533-0525-4223-A8FE-8EBF8E4D789D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10160" y="6055467"/>
                  <a:ext cx="109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32" name="Pismo odręczne 331">
                  <a:extLst>
                    <a:ext uri="{FF2B5EF4-FFF2-40B4-BE49-F238E27FC236}">
                      <a16:creationId xmlns:a16="http://schemas.microsoft.com/office/drawing/2014/main" id="{CAEE8EBC-424D-495B-BA6D-EE19A1A5A013}"/>
                    </a:ext>
                  </a:extLst>
                </p14:cNvPr>
                <p14:cNvContentPartPr/>
                <p14:nvPr/>
              </p14:nvContentPartPr>
              <p14:xfrm>
                <a:off x="562720" y="5939547"/>
                <a:ext cx="126360" cy="319680"/>
              </p14:xfrm>
            </p:contentPart>
          </mc:Choice>
          <mc:Fallback>
            <p:pic>
              <p:nvPicPr>
                <p:cNvPr id="332" name="Pismo odręczne 331">
                  <a:extLst>
                    <a:ext uri="{FF2B5EF4-FFF2-40B4-BE49-F238E27FC236}">
                      <a16:creationId xmlns:a16="http://schemas.microsoft.com/office/drawing/2014/main" id="{CAEE8EBC-424D-495B-BA6D-EE19A1A5A01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58400" y="5935227"/>
                  <a:ext cx="1350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33" name="Pismo odręczne 332">
                  <a:extLst>
                    <a:ext uri="{FF2B5EF4-FFF2-40B4-BE49-F238E27FC236}">
                      <a16:creationId xmlns:a16="http://schemas.microsoft.com/office/drawing/2014/main" id="{DFBC2DB9-FB59-4437-8F2D-C750C51982B3}"/>
                    </a:ext>
                  </a:extLst>
                </p14:cNvPr>
                <p14:cNvContentPartPr/>
                <p14:nvPr/>
              </p14:nvContentPartPr>
              <p14:xfrm>
                <a:off x="764680" y="5913627"/>
                <a:ext cx="142560" cy="199440"/>
              </p14:xfrm>
            </p:contentPart>
          </mc:Choice>
          <mc:Fallback>
            <p:pic>
              <p:nvPicPr>
                <p:cNvPr id="333" name="Pismo odręczne 332">
                  <a:extLst>
                    <a:ext uri="{FF2B5EF4-FFF2-40B4-BE49-F238E27FC236}">
                      <a16:creationId xmlns:a16="http://schemas.microsoft.com/office/drawing/2014/main" id="{DFBC2DB9-FB59-4437-8F2D-C750C51982B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60360" y="5909307"/>
                  <a:ext cx="151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34" name="Pismo odręczne 333">
                  <a:extLst>
                    <a:ext uri="{FF2B5EF4-FFF2-40B4-BE49-F238E27FC236}">
                      <a16:creationId xmlns:a16="http://schemas.microsoft.com/office/drawing/2014/main" id="{843D2293-0A95-4272-BF01-B7CBDA4A3517}"/>
                    </a:ext>
                  </a:extLst>
                </p14:cNvPr>
                <p14:cNvContentPartPr/>
                <p14:nvPr/>
              </p14:nvContentPartPr>
              <p14:xfrm>
                <a:off x="891400" y="6008667"/>
                <a:ext cx="40680" cy="173520"/>
              </p14:xfrm>
            </p:contentPart>
          </mc:Choice>
          <mc:Fallback>
            <p:pic>
              <p:nvPicPr>
                <p:cNvPr id="334" name="Pismo odręczne 333">
                  <a:extLst>
                    <a:ext uri="{FF2B5EF4-FFF2-40B4-BE49-F238E27FC236}">
                      <a16:creationId xmlns:a16="http://schemas.microsoft.com/office/drawing/2014/main" id="{843D2293-0A95-4272-BF01-B7CBDA4A351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87080" y="6004347"/>
                  <a:ext cx="49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35" name="Pismo odręczne 334">
                  <a:extLst>
                    <a:ext uri="{FF2B5EF4-FFF2-40B4-BE49-F238E27FC236}">
                      <a16:creationId xmlns:a16="http://schemas.microsoft.com/office/drawing/2014/main" id="{A6329C82-7ACC-4B64-8B78-79E344D76E4C}"/>
                    </a:ext>
                  </a:extLst>
                </p14:cNvPr>
                <p14:cNvContentPartPr/>
                <p14:nvPr/>
              </p14:nvContentPartPr>
              <p14:xfrm>
                <a:off x="999040" y="5860347"/>
                <a:ext cx="164160" cy="420120"/>
              </p14:xfrm>
            </p:contentPart>
          </mc:Choice>
          <mc:Fallback>
            <p:pic>
              <p:nvPicPr>
                <p:cNvPr id="335" name="Pismo odręczne 334">
                  <a:extLst>
                    <a:ext uri="{FF2B5EF4-FFF2-40B4-BE49-F238E27FC236}">
                      <a16:creationId xmlns:a16="http://schemas.microsoft.com/office/drawing/2014/main" id="{A6329C82-7ACC-4B64-8B78-79E344D76E4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94720" y="5856027"/>
                  <a:ext cx="172800" cy="4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upa 345">
            <a:extLst>
              <a:ext uri="{FF2B5EF4-FFF2-40B4-BE49-F238E27FC236}">
                <a16:creationId xmlns:a16="http://schemas.microsoft.com/office/drawing/2014/main" id="{7F734446-4B80-43FC-9D21-B5BF1FAAC086}"/>
              </a:ext>
            </a:extLst>
          </p:cNvPr>
          <p:cNvGrpSpPr/>
          <p:nvPr/>
        </p:nvGrpSpPr>
        <p:grpSpPr>
          <a:xfrm>
            <a:off x="1631200" y="5868267"/>
            <a:ext cx="1489680" cy="299880"/>
            <a:chOff x="1631200" y="5868267"/>
            <a:chExt cx="148968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37" name="Pismo odręczne 336">
                  <a:extLst>
                    <a:ext uri="{FF2B5EF4-FFF2-40B4-BE49-F238E27FC236}">
                      <a16:creationId xmlns:a16="http://schemas.microsoft.com/office/drawing/2014/main" id="{0E448604-3AB6-48ED-9426-62107CF94BCF}"/>
                    </a:ext>
                  </a:extLst>
                </p14:cNvPr>
                <p14:cNvContentPartPr/>
                <p14:nvPr/>
              </p14:nvContentPartPr>
              <p14:xfrm>
                <a:off x="1631200" y="6016947"/>
                <a:ext cx="182160" cy="97920"/>
              </p14:xfrm>
            </p:contentPart>
          </mc:Choice>
          <mc:Fallback>
            <p:pic>
              <p:nvPicPr>
                <p:cNvPr id="337" name="Pismo odręczne 336">
                  <a:extLst>
                    <a:ext uri="{FF2B5EF4-FFF2-40B4-BE49-F238E27FC236}">
                      <a16:creationId xmlns:a16="http://schemas.microsoft.com/office/drawing/2014/main" id="{0E448604-3AB6-48ED-9426-62107CF94BC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626880" y="6012627"/>
                  <a:ext cx="190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38" name="Pismo odręczne 337">
                  <a:extLst>
                    <a:ext uri="{FF2B5EF4-FFF2-40B4-BE49-F238E27FC236}">
                      <a16:creationId xmlns:a16="http://schemas.microsoft.com/office/drawing/2014/main" id="{CD08D5A9-9753-4A46-87BA-9A4868E0D088}"/>
                    </a:ext>
                  </a:extLst>
                </p14:cNvPr>
                <p14:cNvContentPartPr/>
                <p14:nvPr/>
              </p14:nvContentPartPr>
              <p14:xfrm>
                <a:off x="1867360" y="6027027"/>
                <a:ext cx="177480" cy="108720"/>
              </p14:xfrm>
            </p:contentPart>
          </mc:Choice>
          <mc:Fallback>
            <p:pic>
              <p:nvPicPr>
                <p:cNvPr id="338" name="Pismo odręczne 337">
                  <a:extLst>
                    <a:ext uri="{FF2B5EF4-FFF2-40B4-BE49-F238E27FC236}">
                      <a16:creationId xmlns:a16="http://schemas.microsoft.com/office/drawing/2014/main" id="{CD08D5A9-9753-4A46-87BA-9A4868E0D088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863040" y="6022707"/>
                  <a:ext cx="186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39" name="Pismo odręczne 338">
                  <a:extLst>
                    <a:ext uri="{FF2B5EF4-FFF2-40B4-BE49-F238E27FC236}">
                      <a16:creationId xmlns:a16="http://schemas.microsoft.com/office/drawing/2014/main" id="{9E2052D2-39FF-48AC-A9A8-F38457774D80}"/>
                    </a:ext>
                  </a:extLst>
                </p14:cNvPr>
                <p14:cNvContentPartPr/>
                <p14:nvPr/>
              </p14:nvContentPartPr>
              <p14:xfrm>
                <a:off x="2024680" y="5868267"/>
                <a:ext cx="81720" cy="243000"/>
              </p14:xfrm>
            </p:contentPart>
          </mc:Choice>
          <mc:Fallback>
            <p:pic>
              <p:nvPicPr>
                <p:cNvPr id="339" name="Pismo odręczne 338">
                  <a:extLst>
                    <a:ext uri="{FF2B5EF4-FFF2-40B4-BE49-F238E27FC236}">
                      <a16:creationId xmlns:a16="http://schemas.microsoft.com/office/drawing/2014/main" id="{9E2052D2-39FF-48AC-A9A8-F38457774D8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020360" y="5863947"/>
                  <a:ext cx="90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40" name="Pismo odręczne 339">
                  <a:extLst>
                    <a:ext uri="{FF2B5EF4-FFF2-40B4-BE49-F238E27FC236}">
                      <a16:creationId xmlns:a16="http://schemas.microsoft.com/office/drawing/2014/main" id="{AA965741-31B6-4875-A397-46874DFCA6F4}"/>
                    </a:ext>
                  </a:extLst>
                </p14:cNvPr>
                <p14:cNvContentPartPr/>
                <p14:nvPr/>
              </p14:nvContentPartPr>
              <p14:xfrm>
                <a:off x="2158240" y="5936667"/>
                <a:ext cx="54720" cy="194760"/>
              </p14:xfrm>
            </p:contentPart>
          </mc:Choice>
          <mc:Fallback>
            <p:pic>
              <p:nvPicPr>
                <p:cNvPr id="340" name="Pismo odręczne 339">
                  <a:extLst>
                    <a:ext uri="{FF2B5EF4-FFF2-40B4-BE49-F238E27FC236}">
                      <a16:creationId xmlns:a16="http://schemas.microsoft.com/office/drawing/2014/main" id="{AA965741-31B6-4875-A397-46874DFCA6F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153920" y="5932347"/>
                  <a:ext cx="63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41" name="Pismo odręczne 340">
                  <a:extLst>
                    <a:ext uri="{FF2B5EF4-FFF2-40B4-BE49-F238E27FC236}">
                      <a16:creationId xmlns:a16="http://schemas.microsoft.com/office/drawing/2014/main" id="{61C682D8-A785-48DB-AB0B-8FF6653727C1}"/>
                    </a:ext>
                  </a:extLst>
                </p14:cNvPr>
                <p14:cNvContentPartPr/>
                <p14:nvPr/>
              </p14:nvContentPartPr>
              <p14:xfrm>
                <a:off x="2319160" y="6005787"/>
                <a:ext cx="153720" cy="162360"/>
              </p14:xfrm>
            </p:contentPart>
          </mc:Choice>
          <mc:Fallback>
            <p:pic>
              <p:nvPicPr>
                <p:cNvPr id="341" name="Pismo odręczne 340">
                  <a:extLst>
                    <a:ext uri="{FF2B5EF4-FFF2-40B4-BE49-F238E27FC236}">
                      <a16:creationId xmlns:a16="http://schemas.microsoft.com/office/drawing/2014/main" id="{61C682D8-A785-48DB-AB0B-8FF6653727C1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314840" y="6001467"/>
                  <a:ext cx="162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42" name="Pismo odręczne 341">
                  <a:extLst>
                    <a:ext uri="{FF2B5EF4-FFF2-40B4-BE49-F238E27FC236}">
                      <a16:creationId xmlns:a16="http://schemas.microsoft.com/office/drawing/2014/main" id="{E88606C7-75E7-45E4-9D67-68069AE06941}"/>
                    </a:ext>
                  </a:extLst>
                </p14:cNvPr>
                <p14:cNvContentPartPr/>
                <p14:nvPr/>
              </p14:nvContentPartPr>
              <p14:xfrm>
                <a:off x="2457760" y="5924067"/>
                <a:ext cx="84960" cy="223560"/>
              </p14:xfrm>
            </p:contentPart>
          </mc:Choice>
          <mc:Fallback>
            <p:pic>
              <p:nvPicPr>
                <p:cNvPr id="342" name="Pismo odręczne 341">
                  <a:extLst>
                    <a:ext uri="{FF2B5EF4-FFF2-40B4-BE49-F238E27FC236}">
                      <a16:creationId xmlns:a16="http://schemas.microsoft.com/office/drawing/2014/main" id="{E88606C7-75E7-45E4-9D67-68069AE0694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453440" y="5919747"/>
                  <a:ext cx="93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43" name="Pismo odręczne 342">
                  <a:extLst>
                    <a:ext uri="{FF2B5EF4-FFF2-40B4-BE49-F238E27FC236}">
                      <a16:creationId xmlns:a16="http://schemas.microsoft.com/office/drawing/2014/main" id="{CB4D14E1-09B1-4658-A0CE-F3194078D8CB}"/>
                    </a:ext>
                  </a:extLst>
                </p14:cNvPr>
                <p14:cNvContentPartPr/>
                <p14:nvPr/>
              </p14:nvContentPartPr>
              <p14:xfrm>
                <a:off x="2606440" y="6032787"/>
                <a:ext cx="143640" cy="107280"/>
              </p14:xfrm>
            </p:contentPart>
          </mc:Choice>
          <mc:Fallback>
            <p:pic>
              <p:nvPicPr>
                <p:cNvPr id="343" name="Pismo odręczne 342">
                  <a:extLst>
                    <a:ext uri="{FF2B5EF4-FFF2-40B4-BE49-F238E27FC236}">
                      <a16:creationId xmlns:a16="http://schemas.microsoft.com/office/drawing/2014/main" id="{CB4D14E1-09B1-4658-A0CE-F3194078D8CB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602120" y="6028467"/>
                  <a:ext cx="152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44" name="Pismo odręczne 343">
                  <a:extLst>
                    <a:ext uri="{FF2B5EF4-FFF2-40B4-BE49-F238E27FC236}">
                      <a16:creationId xmlns:a16="http://schemas.microsoft.com/office/drawing/2014/main" id="{D964B6C2-FA22-447D-B754-5BC134304E1B}"/>
                    </a:ext>
                  </a:extLst>
                </p14:cNvPr>
                <p14:cNvContentPartPr/>
                <p14:nvPr/>
              </p14:nvContentPartPr>
              <p14:xfrm>
                <a:off x="2776720" y="5982747"/>
                <a:ext cx="163800" cy="109080"/>
              </p14:xfrm>
            </p:contentPart>
          </mc:Choice>
          <mc:Fallback>
            <p:pic>
              <p:nvPicPr>
                <p:cNvPr id="344" name="Pismo odręczne 343">
                  <a:extLst>
                    <a:ext uri="{FF2B5EF4-FFF2-40B4-BE49-F238E27FC236}">
                      <a16:creationId xmlns:a16="http://schemas.microsoft.com/office/drawing/2014/main" id="{D964B6C2-FA22-447D-B754-5BC134304E1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772400" y="5978427"/>
                  <a:ext cx="172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45" name="Pismo odręczne 344">
                  <a:extLst>
                    <a:ext uri="{FF2B5EF4-FFF2-40B4-BE49-F238E27FC236}">
                      <a16:creationId xmlns:a16="http://schemas.microsoft.com/office/drawing/2014/main" id="{2A22641A-DDB8-42DE-93C7-179B366D2C00}"/>
                    </a:ext>
                  </a:extLst>
                </p14:cNvPr>
                <p14:cNvContentPartPr/>
                <p14:nvPr/>
              </p14:nvContentPartPr>
              <p14:xfrm>
                <a:off x="3008200" y="5901027"/>
                <a:ext cx="112680" cy="206280"/>
              </p14:xfrm>
            </p:contentPart>
          </mc:Choice>
          <mc:Fallback>
            <p:pic>
              <p:nvPicPr>
                <p:cNvPr id="345" name="Pismo odręczne 344">
                  <a:extLst>
                    <a:ext uri="{FF2B5EF4-FFF2-40B4-BE49-F238E27FC236}">
                      <a16:creationId xmlns:a16="http://schemas.microsoft.com/office/drawing/2014/main" id="{2A22641A-DDB8-42DE-93C7-179B366D2C0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003880" y="5896707"/>
                  <a:ext cx="12132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upa 351">
            <a:extLst>
              <a:ext uri="{FF2B5EF4-FFF2-40B4-BE49-F238E27FC236}">
                <a16:creationId xmlns:a16="http://schemas.microsoft.com/office/drawing/2014/main" id="{47F87A0C-44F4-4FA0-8E6B-A109E76D9F4F}"/>
              </a:ext>
            </a:extLst>
          </p:cNvPr>
          <p:cNvGrpSpPr/>
          <p:nvPr/>
        </p:nvGrpSpPr>
        <p:grpSpPr>
          <a:xfrm>
            <a:off x="400360" y="6374427"/>
            <a:ext cx="795240" cy="306360"/>
            <a:chOff x="400360" y="6374427"/>
            <a:chExt cx="79524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47" name="Pismo odręczne 346">
                  <a:extLst>
                    <a:ext uri="{FF2B5EF4-FFF2-40B4-BE49-F238E27FC236}">
                      <a16:creationId xmlns:a16="http://schemas.microsoft.com/office/drawing/2014/main" id="{16CB3A0A-8D99-4ED9-B9F2-D7E738057EF8}"/>
                    </a:ext>
                  </a:extLst>
                </p14:cNvPr>
                <p14:cNvContentPartPr/>
                <p14:nvPr/>
              </p14:nvContentPartPr>
              <p14:xfrm>
                <a:off x="400360" y="6503307"/>
                <a:ext cx="186480" cy="98640"/>
              </p14:xfrm>
            </p:contentPart>
          </mc:Choice>
          <mc:Fallback>
            <p:pic>
              <p:nvPicPr>
                <p:cNvPr id="347" name="Pismo odręczne 346">
                  <a:extLst>
                    <a:ext uri="{FF2B5EF4-FFF2-40B4-BE49-F238E27FC236}">
                      <a16:creationId xmlns:a16="http://schemas.microsoft.com/office/drawing/2014/main" id="{16CB3A0A-8D99-4ED9-B9F2-D7E738057EF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96040" y="6498987"/>
                  <a:ext cx="195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48" name="Pismo odręczne 347">
                  <a:extLst>
                    <a:ext uri="{FF2B5EF4-FFF2-40B4-BE49-F238E27FC236}">
                      <a16:creationId xmlns:a16="http://schemas.microsoft.com/office/drawing/2014/main" id="{38B63556-ADF4-42D3-8C5A-052195239E9D}"/>
                    </a:ext>
                  </a:extLst>
                </p14:cNvPr>
                <p14:cNvContentPartPr/>
                <p14:nvPr/>
              </p14:nvContentPartPr>
              <p14:xfrm>
                <a:off x="600520" y="6526347"/>
                <a:ext cx="137880" cy="74880"/>
              </p14:xfrm>
            </p:contentPart>
          </mc:Choice>
          <mc:Fallback>
            <p:pic>
              <p:nvPicPr>
                <p:cNvPr id="348" name="Pismo odręczne 347">
                  <a:extLst>
                    <a:ext uri="{FF2B5EF4-FFF2-40B4-BE49-F238E27FC236}">
                      <a16:creationId xmlns:a16="http://schemas.microsoft.com/office/drawing/2014/main" id="{38B63556-ADF4-42D3-8C5A-052195239E9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96200" y="6522027"/>
                  <a:ext cx="146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49" name="Pismo odręczne 348">
                  <a:extLst>
                    <a:ext uri="{FF2B5EF4-FFF2-40B4-BE49-F238E27FC236}">
                      <a16:creationId xmlns:a16="http://schemas.microsoft.com/office/drawing/2014/main" id="{3F2E69E6-3BD8-4513-8793-8C8A50D4CE3F}"/>
                    </a:ext>
                  </a:extLst>
                </p14:cNvPr>
                <p14:cNvContentPartPr/>
                <p14:nvPr/>
              </p14:nvContentPartPr>
              <p14:xfrm>
                <a:off x="664240" y="6461547"/>
                <a:ext cx="79560" cy="146880"/>
              </p14:xfrm>
            </p:contentPart>
          </mc:Choice>
          <mc:Fallback>
            <p:pic>
              <p:nvPicPr>
                <p:cNvPr id="349" name="Pismo odręczne 348">
                  <a:extLst>
                    <a:ext uri="{FF2B5EF4-FFF2-40B4-BE49-F238E27FC236}">
                      <a16:creationId xmlns:a16="http://schemas.microsoft.com/office/drawing/2014/main" id="{3F2E69E6-3BD8-4513-8793-8C8A50D4CE3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59920" y="6457227"/>
                  <a:ext cx="88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50" name="Pismo odręczne 349">
                  <a:extLst>
                    <a:ext uri="{FF2B5EF4-FFF2-40B4-BE49-F238E27FC236}">
                      <a16:creationId xmlns:a16="http://schemas.microsoft.com/office/drawing/2014/main" id="{C5CA39C7-BDF7-466D-A411-7B9EC673856F}"/>
                    </a:ext>
                  </a:extLst>
                </p14:cNvPr>
                <p14:cNvContentPartPr/>
                <p14:nvPr/>
              </p14:nvContentPartPr>
              <p14:xfrm>
                <a:off x="818320" y="6445707"/>
                <a:ext cx="194760" cy="201600"/>
              </p14:xfrm>
            </p:contentPart>
          </mc:Choice>
          <mc:Fallback>
            <p:pic>
              <p:nvPicPr>
                <p:cNvPr id="350" name="Pismo odręczne 349">
                  <a:extLst>
                    <a:ext uri="{FF2B5EF4-FFF2-40B4-BE49-F238E27FC236}">
                      <a16:creationId xmlns:a16="http://schemas.microsoft.com/office/drawing/2014/main" id="{C5CA39C7-BDF7-466D-A411-7B9EC673856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14000" y="6441387"/>
                  <a:ext cx="203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51" name="Pismo odręczne 350">
                  <a:extLst>
                    <a:ext uri="{FF2B5EF4-FFF2-40B4-BE49-F238E27FC236}">
                      <a16:creationId xmlns:a16="http://schemas.microsoft.com/office/drawing/2014/main" id="{76FD6B12-DC6D-421F-8534-4CD9775D5F56}"/>
                    </a:ext>
                  </a:extLst>
                </p14:cNvPr>
                <p14:cNvContentPartPr/>
                <p14:nvPr/>
              </p14:nvContentPartPr>
              <p14:xfrm>
                <a:off x="841000" y="6374427"/>
                <a:ext cx="354600" cy="306360"/>
              </p14:xfrm>
            </p:contentPart>
          </mc:Choice>
          <mc:Fallback>
            <p:pic>
              <p:nvPicPr>
                <p:cNvPr id="351" name="Pismo odręczne 350">
                  <a:extLst>
                    <a:ext uri="{FF2B5EF4-FFF2-40B4-BE49-F238E27FC236}">
                      <a16:creationId xmlns:a16="http://schemas.microsoft.com/office/drawing/2014/main" id="{76FD6B12-DC6D-421F-8534-4CD9775D5F56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36680" y="6370107"/>
                  <a:ext cx="36324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upa 359">
            <a:extLst>
              <a:ext uri="{FF2B5EF4-FFF2-40B4-BE49-F238E27FC236}">
                <a16:creationId xmlns:a16="http://schemas.microsoft.com/office/drawing/2014/main" id="{B161609B-B143-422F-80EB-0FEA8FA3C9CB}"/>
              </a:ext>
            </a:extLst>
          </p:cNvPr>
          <p:cNvGrpSpPr/>
          <p:nvPr/>
        </p:nvGrpSpPr>
        <p:grpSpPr>
          <a:xfrm>
            <a:off x="1633360" y="6351747"/>
            <a:ext cx="1096560" cy="294120"/>
            <a:chOff x="1633360" y="6351747"/>
            <a:chExt cx="109656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53" name="Pismo odręczne 352">
                  <a:extLst>
                    <a:ext uri="{FF2B5EF4-FFF2-40B4-BE49-F238E27FC236}">
                      <a16:creationId xmlns:a16="http://schemas.microsoft.com/office/drawing/2014/main" id="{E3085E96-B2B9-4522-86F6-8EE87A4E7239}"/>
                    </a:ext>
                  </a:extLst>
                </p14:cNvPr>
                <p14:cNvContentPartPr/>
                <p14:nvPr/>
              </p14:nvContentPartPr>
              <p14:xfrm>
                <a:off x="1716520" y="6351747"/>
                <a:ext cx="92520" cy="294120"/>
              </p14:xfrm>
            </p:contentPart>
          </mc:Choice>
          <mc:Fallback>
            <p:pic>
              <p:nvPicPr>
                <p:cNvPr id="353" name="Pismo odręczne 352">
                  <a:extLst>
                    <a:ext uri="{FF2B5EF4-FFF2-40B4-BE49-F238E27FC236}">
                      <a16:creationId xmlns:a16="http://schemas.microsoft.com/office/drawing/2014/main" id="{E3085E96-B2B9-4522-86F6-8EE87A4E723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712200" y="6347427"/>
                  <a:ext cx="1011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54" name="Pismo odręczne 353">
                  <a:extLst>
                    <a:ext uri="{FF2B5EF4-FFF2-40B4-BE49-F238E27FC236}">
                      <a16:creationId xmlns:a16="http://schemas.microsoft.com/office/drawing/2014/main" id="{D58AEA96-2F23-4769-B470-F5BC667C5179}"/>
                    </a:ext>
                  </a:extLst>
                </p14:cNvPr>
                <p14:cNvContentPartPr/>
                <p14:nvPr/>
              </p14:nvContentPartPr>
              <p14:xfrm>
                <a:off x="1633360" y="6500427"/>
                <a:ext cx="216360" cy="71640"/>
              </p14:xfrm>
            </p:contentPart>
          </mc:Choice>
          <mc:Fallback>
            <p:pic>
              <p:nvPicPr>
                <p:cNvPr id="354" name="Pismo odręczne 353">
                  <a:extLst>
                    <a:ext uri="{FF2B5EF4-FFF2-40B4-BE49-F238E27FC236}">
                      <a16:creationId xmlns:a16="http://schemas.microsoft.com/office/drawing/2014/main" id="{D58AEA96-2F23-4769-B470-F5BC667C517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629040" y="6496107"/>
                  <a:ext cx="225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55" name="Pismo odręczne 354">
                  <a:extLst>
                    <a:ext uri="{FF2B5EF4-FFF2-40B4-BE49-F238E27FC236}">
                      <a16:creationId xmlns:a16="http://schemas.microsoft.com/office/drawing/2014/main" id="{7E192249-45A9-49BA-8FDE-B1DAC5BDD1A2}"/>
                    </a:ext>
                  </a:extLst>
                </p14:cNvPr>
                <p14:cNvContentPartPr/>
                <p14:nvPr/>
              </p14:nvContentPartPr>
              <p14:xfrm>
                <a:off x="1855840" y="6468747"/>
                <a:ext cx="207720" cy="86760"/>
              </p14:xfrm>
            </p:contentPart>
          </mc:Choice>
          <mc:Fallback>
            <p:pic>
              <p:nvPicPr>
                <p:cNvPr id="355" name="Pismo odręczne 354">
                  <a:extLst>
                    <a:ext uri="{FF2B5EF4-FFF2-40B4-BE49-F238E27FC236}">
                      <a16:creationId xmlns:a16="http://schemas.microsoft.com/office/drawing/2014/main" id="{7E192249-45A9-49BA-8FDE-B1DAC5BDD1A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851520" y="6464427"/>
                  <a:ext cx="216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56" name="Pismo odręczne 355">
                  <a:extLst>
                    <a:ext uri="{FF2B5EF4-FFF2-40B4-BE49-F238E27FC236}">
                      <a16:creationId xmlns:a16="http://schemas.microsoft.com/office/drawing/2014/main" id="{7180C011-AB8A-4695-958D-33ED6381F796}"/>
                    </a:ext>
                  </a:extLst>
                </p14:cNvPr>
                <p14:cNvContentPartPr/>
                <p14:nvPr/>
              </p14:nvContentPartPr>
              <p14:xfrm>
                <a:off x="2112520" y="6393867"/>
                <a:ext cx="47520" cy="160920"/>
              </p14:xfrm>
            </p:contentPart>
          </mc:Choice>
          <mc:Fallback>
            <p:pic>
              <p:nvPicPr>
                <p:cNvPr id="356" name="Pismo odręczne 355">
                  <a:extLst>
                    <a:ext uri="{FF2B5EF4-FFF2-40B4-BE49-F238E27FC236}">
                      <a16:creationId xmlns:a16="http://schemas.microsoft.com/office/drawing/2014/main" id="{7180C011-AB8A-4695-958D-33ED6381F79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108200" y="6389547"/>
                  <a:ext cx="56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57" name="Pismo odręczne 356">
                  <a:extLst>
                    <a:ext uri="{FF2B5EF4-FFF2-40B4-BE49-F238E27FC236}">
                      <a16:creationId xmlns:a16="http://schemas.microsoft.com/office/drawing/2014/main" id="{D5CBF53F-1225-4059-AD9C-B976931CD696}"/>
                    </a:ext>
                  </a:extLst>
                </p14:cNvPr>
                <p14:cNvContentPartPr/>
                <p14:nvPr/>
              </p14:nvContentPartPr>
              <p14:xfrm>
                <a:off x="2004520" y="6417627"/>
                <a:ext cx="209880" cy="54360"/>
              </p14:xfrm>
            </p:contentPart>
          </mc:Choice>
          <mc:Fallback>
            <p:pic>
              <p:nvPicPr>
                <p:cNvPr id="357" name="Pismo odręczne 356">
                  <a:extLst>
                    <a:ext uri="{FF2B5EF4-FFF2-40B4-BE49-F238E27FC236}">
                      <a16:creationId xmlns:a16="http://schemas.microsoft.com/office/drawing/2014/main" id="{D5CBF53F-1225-4059-AD9C-B976931CD69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000200" y="6413307"/>
                  <a:ext cx="218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58" name="Pismo odręczne 357">
                  <a:extLst>
                    <a:ext uri="{FF2B5EF4-FFF2-40B4-BE49-F238E27FC236}">
                      <a16:creationId xmlns:a16="http://schemas.microsoft.com/office/drawing/2014/main" id="{3C936766-3641-47CD-8502-E07614B1700B}"/>
                    </a:ext>
                  </a:extLst>
                </p14:cNvPr>
                <p14:cNvContentPartPr/>
                <p14:nvPr/>
              </p14:nvContentPartPr>
              <p14:xfrm>
                <a:off x="2225920" y="6423387"/>
                <a:ext cx="271080" cy="114480"/>
              </p14:xfrm>
            </p:contentPart>
          </mc:Choice>
          <mc:Fallback>
            <p:pic>
              <p:nvPicPr>
                <p:cNvPr id="358" name="Pismo odręczne 357">
                  <a:extLst>
                    <a:ext uri="{FF2B5EF4-FFF2-40B4-BE49-F238E27FC236}">
                      <a16:creationId xmlns:a16="http://schemas.microsoft.com/office/drawing/2014/main" id="{3C936766-3641-47CD-8502-E07614B1700B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221600" y="6419067"/>
                  <a:ext cx="279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59" name="Pismo odręczne 358">
                  <a:extLst>
                    <a:ext uri="{FF2B5EF4-FFF2-40B4-BE49-F238E27FC236}">
                      <a16:creationId xmlns:a16="http://schemas.microsoft.com/office/drawing/2014/main" id="{E6C66E4F-EDF7-4B76-95AB-28CC7CD788C9}"/>
                    </a:ext>
                  </a:extLst>
                </p14:cNvPr>
                <p14:cNvContentPartPr/>
                <p14:nvPr/>
              </p14:nvContentPartPr>
              <p14:xfrm>
                <a:off x="2569720" y="6449307"/>
                <a:ext cx="160200" cy="105840"/>
              </p14:xfrm>
            </p:contentPart>
          </mc:Choice>
          <mc:Fallback>
            <p:pic>
              <p:nvPicPr>
                <p:cNvPr id="359" name="Pismo odręczne 358">
                  <a:extLst>
                    <a:ext uri="{FF2B5EF4-FFF2-40B4-BE49-F238E27FC236}">
                      <a16:creationId xmlns:a16="http://schemas.microsoft.com/office/drawing/2014/main" id="{E6C66E4F-EDF7-4B76-95AB-28CC7CD788C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565400" y="6444987"/>
                  <a:ext cx="168840" cy="1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5053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id="{573152D6-CA4D-4E34-A6F2-192CA0CC668B}"/>
              </a:ext>
            </a:extLst>
          </p:cNvPr>
          <p:cNvGrpSpPr/>
          <p:nvPr/>
        </p:nvGrpSpPr>
        <p:grpSpPr>
          <a:xfrm>
            <a:off x="1355080" y="648627"/>
            <a:ext cx="411120" cy="336600"/>
            <a:chOff x="1355080" y="648627"/>
            <a:chExt cx="41112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51F346E3-CFD0-48F1-96BB-62A5C7179BB4}"/>
                    </a:ext>
                  </a:extLst>
                </p14:cNvPr>
                <p14:cNvContentPartPr/>
                <p14:nvPr/>
              </p14:nvContentPartPr>
              <p14:xfrm>
                <a:off x="1355080" y="800187"/>
                <a:ext cx="187920" cy="16416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51F346E3-CFD0-48F1-96BB-62A5C7179BB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50760" y="795867"/>
                  <a:ext cx="196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EE8307A5-FBC7-44BC-AC06-E62463B59528}"/>
                    </a:ext>
                  </a:extLst>
                </p14:cNvPr>
                <p14:cNvContentPartPr/>
                <p14:nvPr/>
              </p14:nvContentPartPr>
              <p14:xfrm>
                <a:off x="1441840" y="648627"/>
                <a:ext cx="120240" cy="33660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EE8307A5-FBC7-44BC-AC06-E62463B595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7520" y="644307"/>
                  <a:ext cx="1288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B7B44310-62DB-4CB2-8239-846D043CD29B}"/>
                    </a:ext>
                  </a:extLst>
                </p14:cNvPr>
                <p14:cNvContentPartPr/>
                <p14:nvPr/>
              </p14:nvContentPartPr>
              <p14:xfrm>
                <a:off x="1626880" y="822147"/>
                <a:ext cx="139320" cy="12744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B7B44310-62DB-4CB2-8239-846D043CD2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22560" y="817827"/>
                  <a:ext cx="1479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BD7F7532-26C2-42B8-B4F8-75450EDB4DAD}"/>
              </a:ext>
            </a:extLst>
          </p:cNvPr>
          <p:cNvGrpSpPr/>
          <p:nvPr/>
        </p:nvGrpSpPr>
        <p:grpSpPr>
          <a:xfrm>
            <a:off x="2215120" y="603627"/>
            <a:ext cx="1592640" cy="509040"/>
            <a:chOff x="2215120" y="603627"/>
            <a:chExt cx="1592640" cy="50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B21F022D-9E74-40D6-B31B-167A877909D1}"/>
                    </a:ext>
                  </a:extLst>
                </p14:cNvPr>
                <p14:cNvContentPartPr/>
                <p14:nvPr/>
              </p14:nvContentPartPr>
              <p14:xfrm>
                <a:off x="2215120" y="616227"/>
                <a:ext cx="304920" cy="28044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B21F022D-9E74-40D6-B31B-167A877909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10800" y="611907"/>
                  <a:ext cx="3135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58C4E272-6E9D-4D78-BA9B-E31D7AA4B4F0}"/>
                    </a:ext>
                  </a:extLst>
                </p14:cNvPr>
                <p14:cNvContentPartPr/>
                <p14:nvPr/>
              </p14:nvContentPartPr>
              <p14:xfrm>
                <a:off x="2583400" y="781107"/>
                <a:ext cx="193320" cy="10620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58C4E272-6E9D-4D78-BA9B-E31D7AA4B4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79080" y="776787"/>
                  <a:ext cx="201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10F50B00-7615-4A6E-AF23-7D8E5D3120F7}"/>
                    </a:ext>
                  </a:extLst>
                </p14:cNvPr>
                <p14:cNvContentPartPr/>
                <p14:nvPr/>
              </p14:nvContentPartPr>
              <p14:xfrm>
                <a:off x="2847640" y="751947"/>
                <a:ext cx="204120" cy="36072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10F50B00-7615-4A6E-AF23-7D8E5D3120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43320" y="747627"/>
                  <a:ext cx="2127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A2B41A2B-C6A7-4FB5-B6B0-B802C54F6B3B}"/>
                    </a:ext>
                  </a:extLst>
                </p14:cNvPr>
                <p14:cNvContentPartPr/>
                <p14:nvPr/>
              </p14:nvContentPartPr>
              <p14:xfrm>
                <a:off x="3035920" y="784707"/>
                <a:ext cx="153360" cy="12168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A2B41A2B-C6A7-4FB5-B6B0-B802C54F6B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31600" y="780387"/>
                  <a:ext cx="162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081BB6F9-46DB-4862-B726-2304C89009BC}"/>
                    </a:ext>
                  </a:extLst>
                </p14:cNvPr>
                <p14:cNvContentPartPr/>
                <p14:nvPr/>
              </p14:nvContentPartPr>
              <p14:xfrm>
                <a:off x="3076960" y="624867"/>
                <a:ext cx="48600" cy="4176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081BB6F9-46DB-4862-B726-2304C89009B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72640" y="620547"/>
                  <a:ext cx="57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E25FAE10-4668-40FB-868F-58A8579EDCF9}"/>
                    </a:ext>
                  </a:extLst>
                </p14:cNvPr>
                <p14:cNvContentPartPr/>
                <p14:nvPr/>
              </p14:nvContentPartPr>
              <p14:xfrm>
                <a:off x="3271720" y="727827"/>
                <a:ext cx="120240" cy="11376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E25FAE10-4668-40FB-868F-58A8579EDCF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67400" y="723507"/>
                  <a:ext cx="128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9D35BCE0-A40E-4A74-BFEC-AD784C80C26A}"/>
                    </a:ext>
                  </a:extLst>
                </p14:cNvPr>
                <p14:cNvContentPartPr/>
                <p14:nvPr/>
              </p14:nvContentPartPr>
              <p14:xfrm>
                <a:off x="3425080" y="744387"/>
                <a:ext cx="107280" cy="21564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9D35BCE0-A40E-4A74-BFEC-AD784C80C2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20760" y="740067"/>
                  <a:ext cx="115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5C464959-A012-462A-A62A-536E9ED877B8}"/>
                    </a:ext>
                  </a:extLst>
                </p14:cNvPr>
                <p14:cNvContentPartPr/>
                <p14:nvPr/>
              </p14:nvContentPartPr>
              <p14:xfrm>
                <a:off x="3516520" y="603627"/>
                <a:ext cx="226080" cy="29340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5C464959-A012-462A-A62A-536E9ED877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12200" y="599307"/>
                  <a:ext cx="2347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9B0DC6C9-85AE-461E-9CD1-4DF98BB99E53}"/>
                    </a:ext>
                  </a:extLst>
                </p14:cNvPr>
                <p14:cNvContentPartPr/>
                <p14:nvPr/>
              </p14:nvContentPartPr>
              <p14:xfrm>
                <a:off x="3778600" y="609387"/>
                <a:ext cx="29160" cy="27864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9B0DC6C9-85AE-461E-9CD1-4DF98BB99E5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4280" y="605067"/>
                  <a:ext cx="3780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C25972C9-73B6-4648-AB7D-3A14F9748C34}"/>
              </a:ext>
            </a:extLst>
          </p:cNvPr>
          <p:cNvGrpSpPr/>
          <p:nvPr/>
        </p:nvGrpSpPr>
        <p:grpSpPr>
          <a:xfrm>
            <a:off x="4795240" y="835107"/>
            <a:ext cx="2109600" cy="529560"/>
            <a:chOff x="4795240" y="835107"/>
            <a:chExt cx="2109600" cy="52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C00A41E2-92AB-49BC-8A6C-16B84A66D3D8}"/>
                    </a:ext>
                  </a:extLst>
                </p14:cNvPr>
                <p14:cNvContentPartPr/>
                <p14:nvPr/>
              </p14:nvContentPartPr>
              <p14:xfrm>
                <a:off x="4795240" y="835107"/>
                <a:ext cx="239040" cy="30888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C00A41E2-92AB-49BC-8A6C-16B84A66D3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90920" y="830787"/>
                  <a:ext cx="2476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3C9A759D-EE4F-4EC3-B714-3C795785E122}"/>
                    </a:ext>
                  </a:extLst>
                </p14:cNvPr>
                <p14:cNvContentPartPr/>
                <p14:nvPr/>
              </p14:nvContentPartPr>
              <p14:xfrm>
                <a:off x="5077840" y="1103307"/>
                <a:ext cx="185400" cy="14184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3C9A759D-EE4F-4EC3-B714-3C795785E12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73520" y="1098987"/>
                  <a:ext cx="194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1E60967A-4DEF-423C-9378-446931CD47B2}"/>
                    </a:ext>
                  </a:extLst>
                </p14:cNvPr>
                <p14:cNvContentPartPr/>
                <p14:nvPr/>
              </p14:nvContentPartPr>
              <p14:xfrm>
                <a:off x="5280880" y="1104387"/>
                <a:ext cx="296640" cy="9216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1E60967A-4DEF-423C-9378-446931CD47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76560" y="1100067"/>
                  <a:ext cx="305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00C46183-6CF2-4B9C-AB21-3B1B30EAD5EB}"/>
                    </a:ext>
                  </a:extLst>
                </p14:cNvPr>
                <p14:cNvContentPartPr/>
                <p14:nvPr/>
              </p14:nvContentPartPr>
              <p14:xfrm>
                <a:off x="5605240" y="1122747"/>
                <a:ext cx="102240" cy="10008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00C46183-6CF2-4B9C-AB21-3B1B30EAD5E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00920" y="1118427"/>
                  <a:ext cx="110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D2CF7C49-D687-4341-B33C-6FF75A4BFA21}"/>
                    </a:ext>
                  </a:extLst>
                </p14:cNvPr>
                <p14:cNvContentPartPr/>
                <p14:nvPr/>
              </p14:nvContentPartPr>
              <p14:xfrm>
                <a:off x="5829520" y="942387"/>
                <a:ext cx="51840" cy="25056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D2CF7C49-D687-4341-B33C-6FF75A4BFA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25200" y="938067"/>
                  <a:ext cx="60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7273B8FD-EAFF-4052-AFF0-D428B4637195}"/>
                    </a:ext>
                  </a:extLst>
                </p14:cNvPr>
                <p14:cNvContentPartPr/>
                <p14:nvPr/>
              </p14:nvContentPartPr>
              <p14:xfrm>
                <a:off x="5668240" y="1061907"/>
                <a:ext cx="370440" cy="11880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7273B8FD-EAFF-4052-AFF0-D428B463719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63920" y="1057587"/>
                  <a:ext cx="379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93210143-69E2-46CF-98C8-28D51CBF2254}"/>
                    </a:ext>
                  </a:extLst>
                </p14:cNvPr>
                <p14:cNvContentPartPr/>
                <p14:nvPr/>
              </p14:nvContentPartPr>
              <p14:xfrm>
                <a:off x="5937880" y="1119147"/>
                <a:ext cx="136080" cy="9504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93210143-69E2-46CF-98C8-28D51CBF22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33560" y="1114827"/>
                  <a:ext cx="144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DC61744F-35F1-4629-B449-450878319C1E}"/>
                    </a:ext>
                  </a:extLst>
                </p14:cNvPr>
                <p14:cNvContentPartPr/>
                <p14:nvPr/>
              </p14:nvContentPartPr>
              <p14:xfrm>
                <a:off x="6155320" y="1078467"/>
                <a:ext cx="195480" cy="25344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DC61744F-35F1-4629-B449-450878319C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51000" y="1074147"/>
                  <a:ext cx="2041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8C09CA67-024B-4D22-B6E5-09B81808F464}"/>
                    </a:ext>
                  </a:extLst>
                </p14:cNvPr>
                <p14:cNvContentPartPr/>
                <p14:nvPr/>
              </p14:nvContentPartPr>
              <p14:xfrm>
                <a:off x="6341800" y="1108347"/>
                <a:ext cx="165960" cy="8280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8C09CA67-024B-4D22-B6E5-09B81808F4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37480" y="1104027"/>
                  <a:ext cx="174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9924AA34-DFE6-4494-AE6C-C5C0142C89EA}"/>
                    </a:ext>
                  </a:extLst>
                </p14:cNvPr>
                <p14:cNvContentPartPr/>
                <p14:nvPr/>
              </p14:nvContentPartPr>
              <p14:xfrm>
                <a:off x="6456280" y="951027"/>
                <a:ext cx="138240" cy="21492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9924AA34-DFE6-4494-AE6C-C5C0142C89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51960" y="946707"/>
                  <a:ext cx="146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A5A28881-5DB2-4C61-A72D-2DF40594B291}"/>
                    </a:ext>
                  </a:extLst>
                </p14:cNvPr>
                <p14:cNvContentPartPr/>
                <p14:nvPr/>
              </p14:nvContentPartPr>
              <p14:xfrm>
                <a:off x="6495880" y="1068747"/>
                <a:ext cx="107280" cy="900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A5A28881-5DB2-4C61-A72D-2DF40594B29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91560" y="1064427"/>
                  <a:ext cx="115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B8E17412-329E-44B6-AB55-B0B903CC3719}"/>
                    </a:ext>
                  </a:extLst>
                </p14:cNvPr>
                <p14:cNvContentPartPr/>
                <p14:nvPr/>
              </p14:nvContentPartPr>
              <p14:xfrm>
                <a:off x="6658600" y="1083147"/>
                <a:ext cx="246240" cy="28152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B8E17412-329E-44B6-AB55-B0B903CC37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54280" y="1078827"/>
                  <a:ext cx="25488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101A8DB8-C246-4BB5-A60D-3400A60EA063}"/>
                  </a:ext>
                </a:extLst>
              </p14:cNvPr>
              <p14:cNvContentPartPr/>
              <p14:nvPr/>
            </p14:nvContentPartPr>
            <p14:xfrm>
              <a:off x="4141120" y="1053987"/>
              <a:ext cx="296640" cy="10080"/>
            </p14:xfrm>
          </p:contentPart>
        </mc:Choice>
        <mc:Fallback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101A8DB8-C246-4BB5-A60D-3400A60EA06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36800" y="1049667"/>
                <a:ext cx="3052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871F2B41-6E6B-45B7-AA22-AC48959CDE2E}"/>
                  </a:ext>
                </a:extLst>
              </p14:cNvPr>
              <p14:cNvContentPartPr/>
              <p14:nvPr/>
            </p14:nvContentPartPr>
            <p14:xfrm>
              <a:off x="4170280" y="1845627"/>
              <a:ext cx="270720" cy="18000"/>
            </p14:xfrm>
          </p:contentPart>
        </mc:Choice>
        <mc:Fallback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871F2B41-6E6B-45B7-AA22-AC48959CDE2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65960" y="1841307"/>
                <a:ext cx="27936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a 55">
            <a:extLst>
              <a:ext uri="{FF2B5EF4-FFF2-40B4-BE49-F238E27FC236}">
                <a16:creationId xmlns:a16="http://schemas.microsoft.com/office/drawing/2014/main" id="{C27BDECC-B5FB-48B1-9701-178CF3A732D7}"/>
              </a:ext>
            </a:extLst>
          </p:cNvPr>
          <p:cNvGrpSpPr/>
          <p:nvPr/>
        </p:nvGrpSpPr>
        <p:grpSpPr>
          <a:xfrm>
            <a:off x="4974160" y="1611267"/>
            <a:ext cx="640800" cy="310680"/>
            <a:chOff x="4974160" y="1611267"/>
            <a:chExt cx="640800" cy="31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409A6813-0CE4-4108-83E9-1FE7AC537A2C}"/>
                    </a:ext>
                  </a:extLst>
                </p14:cNvPr>
                <p14:cNvContentPartPr/>
                <p14:nvPr/>
              </p14:nvContentPartPr>
              <p14:xfrm>
                <a:off x="4974160" y="1739067"/>
                <a:ext cx="150120" cy="10476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409A6813-0CE4-4108-83E9-1FE7AC537A2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69840" y="1734747"/>
                  <a:ext cx="158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CEFBF4D9-2081-4682-830D-BCB3459AF59C}"/>
                    </a:ext>
                  </a:extLst>
                </p14:cNvPr>
                <p14:cNvContentPartPr/>
                <p14:nvPr/>
              </p14:nvContentPartPr>
              <p14:xfrm>
                <a:off x="5143000" y="1771107"/>
                <a:ext cx="21600" cy="9000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CEFBF4D9-2081-4682-830D-BCB3459AF5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38680" y="1766787"/>
                  <a:ext cx="30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60BED547-1C6C-4736-A53F-3F09D79F16B9}"/>
                    </a:ext>
                  </a:extLst>
                </p14:cNvPr>
                <p14:cNvContentPartPr/>
                <p14:nvPr/>
              </p14:nvContentPartPr>
              <p14:xfrm>
                <a:off x="5129320" y="1661307"/>
                <a:ext cx="22680" cy="1080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60BED547-1C6C-4736-A53F-3F09D79F16B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25000" y="1656987"/>
                  <a:ext cx="31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0E50F253-B82A-4549-A684-B5E1B1539B5F}"/>
                    </a:ext>
                  </a:extLst>
                </p14:cNvPr>
                <p14:cNvContentPartPr/>
                <p14:nvPr/>
              </p14:nvContentPartPr>
              <p14:xfrm>
                <a:off x="5251000" y="1766427"/>
                <a:ext cx="109440" cy="13464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0E50F253-B82A-4549-A684-B5E1B1539B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46680" y="1762107"/>
                  <a:ext cx="118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DCB43F9D-85E7-46FA-A659-3EDFAA0BF3C0}"/>
                    </a:ext>
                  </a:extLst>
                </p14:cNvPr>
                <p14:cNvContentPartPr/>
                <p14:nvPr/>
              </p14:nvContentPartPr>
              <p14:xfrm>
                <a:off x="5392120" y="1611267"/>
                <a:ext cx="222840" cy="31068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DCB43F9D-85E7-46FA-A659-3EDFAA0BF3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87800" y="1606947"/>
                  <a:ext cx="23148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a 54">
            <a:extLst>
              <a:ext uri="{FF2B5EF4-FFF2-40B4-BE49-F238E27FC236}">
                <a16:creationId xmlns:a16="http://schemas.microsoft.com/office/drawing/2014/main" id="{46ABCCC0-CB48-4484-B99F-C1F9C0C384EF}"/>
              </a:ext>
            </a:extLst>
          </p:cNvPr>
          <p:cNvGrpSpPr/>
          <p:nvPr/>
        </p:nvGrpSpPr>
        <p:grpSpPr>
          <a:xfrm>
            <a:off x="5834920" y="1657707"/>
            <a:ext cx="1461960" cy="422280"/>
            <a:chOff x="5834920" y="1657707"/>
            <a:chExt cx="146196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2E9C1C2E-790C-47BF-ADC7-969ADEFF4F6C}"/>
                    </a:ext>
                  </a:extLst>
                </p14:cNvPr>
                <p14:cNvContentPartPr/>
                <p14:nvPr/>
              </p14:nvContentPartPr>
              <p14:xfrm>
                <a:off x="5834920" y="1675347"/>
                <a:ext cx="63360" cy="20880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2E9C1C2E-790C-47BF-ADC7-969ADEFF4F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30600" y="1671027"/>
                  <a:ext cx="72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3B678329-05FC-4FCD-B26C-8FF9484F0B79}"/>
                    </a:ext>
                  </a:extLst>
                </p14:cNvPr>
                <p14:cNvContentPartPr/>
                <p14:nvPr/>
              </p14:nvContentPartPr>
              <p14:xfrm>
                <a:off x="5934280" y="1730787"/>
                <a:ext cx="111600" cy="16596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3B678329-05FC-4FCD-B26C-8FF9484F0B7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29960" y="1726467"/>
                  <a:ext cx="120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AE04EFE6-1E7F-454E-9A16-0D8D6401F53A}"/>
                    </a:ext>
                  </a:extLst>
                </p14:cNvPr>
                <p14:cNvContentPartPr/>
                <p14:nvPr/>
              </p14:nvContentPartPr>
              <p14:xfrm>
                <a:off x="6089440" y="1786587"/>
                <a:ext cx="344880" cy="9504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AE04EFE6-1E7F-454E-9A16-0D8D6401F5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85120" y="1782267"/>
                  <a:ext cx="353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0A2FD5C6-8162-4F49-8B36-30345539B761}"/>
                    </a:ext>
                  </a:extLst>
                </p14:cNvPr>
                <p14:cNvContentPartPr/>
                <p14:nvPr/>
              </p14:nvContentPartPr>
              <p14:xfrm>
                <a:off x="6467080" y="1699827"/>
                <a:ext cx="82800" cy="17352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0A2FD5C6-8162-4F49-8B36-30345539B7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62760" y="1695507"/>
                  <a:ext cx="91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2FC5DD04-E7B3-445C-8181-C6A22BB78332}"/>
                    </a:ext>
                  </a:extLst>
                </p14:cNvPr>
                <p14:cNvContentPartPr/>
                <p14:nvPr/>
              </p14:nvContentPartPr>
              <p14:xfrm>
                <a:off x="6648880" y="1657707"/>
                <a:ext cx="76320" cy="19944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2FC5DD04-E7B3-445C-8181-C6A22BB7833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44560" y="1653387"/>
                  <a:ext cx="84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9E892361-D415-4B84-928A-2AB3A6784209}"/>
                    </a:ext>
                  </a:extLst>
                </p14:cNvPr>
                <p14:cNvContentPartPr/>
                <p14:nvPr/>
              </p14:nvContentPartPr>
              <p14:xfrm>
                <a:off x="6627280" y="1740507"/>
                <a:ext cx="226080" cy="11664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9E892361-D415-4B84-928A-2AB3A678420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22960" y="1736187"/>
                  <a:ext cx="234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7C289E00-800F-48CE-AB0F-5FF33AC8C07D}"/>
                    </a:ext>
                  </a:extLst>
                </p14:cNvPr>
                <p14:cNvContentPartPr/>
                <p14:nvPr/>
              </p14:nvContentPartPr>
              <p14:xfrm>
                <a:off x="6775960" y="1672107"/>
                <a:ext cx="42120" cy="432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7C289E00-800F-48CE-AB0F-5FF33AC8C0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71640" y="1667787"/>
                  <a:ext cx="507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1C86070C-F6D7-4AF9-92BC-C0F34423F873}"/>
                    </a:ext>
                  </a:extLst>
                </p14:cNvPr>
                <p14:cNvContentPartPr/>
                <p14:nvPr/>
              </p14:nvContentPartPr>
              <p14:xfrm>
                <a:off x="6906640" y="1812507"/>
                <a:ext cx="129600" cy="3204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1C86070C-F6D7-4AF9-92BC-C0F34423F8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02320" y="1808187"/>
                  <a:ext cx="138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E718465F-9778-4EF4-B81B-A57DBAE4ED13}"/>
                    </a:ext>
                  </a:extLst>
                </p14:cNvPr>
                <p14:cNvContentPartPr/>
                <p14:nvPr/>
              </p14:nvContentPartPr>
              <p14:xfrm>
                <a:off x="7096720" y="1758507"/>
                <a:ext cx="200160" cy="32148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E718465F-9778-4EF4-B81B-A57DBAE4ED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92400" y="1754187"/>
                  <a:ext cx="20880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a 53">
            <a:extLst>
              <a:ext uri="{FF2B5EF4-FFF2-40B4-BE49-F238E27FC236}">
                <a16:creationId xmlns:a16="http://schemas.microsoft.com/office/drawing/2014/main" id="{FD3DF249-E9B8-4CAC-9756-664AE280DCD1}"/>
              </a:ext>
            </a:extLst>
          </p:cNvPr>
          <p:cNvGrpSpPr/>
          <p:nvPr/>
        </p:nvGrpSpPr>
        <p:grpSpPr>
          <a:xfrm>
            <a:off x="7663360" y="1527747"/>
            <a:ext cx="1242360" cy="366840"/>
            <a:chOff x="7663360" y="1527747"/>
            <a:chExt cx="124236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15CF035A-21E9-4504-B00C-F38A6B7F7660}"/>
                    </a:ext>
                  </a:extLst>
                </p14:cNvPr>
                <p14:cNvContentPartPr/>
                <p14:nvPr/>
              </p14:nvContentPartPr>
              <p14:xfrm>
                <a:off x="7663360" y="1723947"/>
                <a:ext cx="216720" cy="12060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15CF035A-21E9-4504-B00C-F38A6B7F766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59040" y="1719627"/>
                  <a:ext cx="225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3A076829-9F2F-4F59-B241-3287BBC9F848}"/>
                    </a:ext>
                  </a:extLst>
                </p14:cNvPr>
                <p14:cNvContentPartPr/>
                <p14:nvPr/>
              </p14:nvContentPartPr>
              <p14:xfrm>
                <a:off x="7930120" y="1710627"/>
                <a:ext cx="197280" cy="14724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3A076829-9F2F-4F59-B241-3287BBC9F84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25800" y="1706307"/>
                  <a:ext cx="205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709969F2-6232-4937-A2E2-A3DCDBF4039E}"/>
                    </a:ext>
                  </a:extLst>
                </p14:cNvPr>
                <p14:cNvContentPartPr/>
                <p14:nvPr/>
              </p14:nvContentPartPr>
              <p14:xfrm>
                <a:off x="8174920" y="1739427"/>
                <a:ext cx="100800" cy="10008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709969F2-6232-4937-A2E2-A3DCDBF4039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70600" y="1735107"/>
                  <a:ext cx="109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06F768C6-1AF8-46F9-B753-A406C50447B0}"/>
                    </a:ext>
                  </a:extLst>
                </p14:cNvPr>
                <p14:cNvContentPartPr/>
                <p14:nvPr/>
              </p14:nvContentPartPr>
              <p14:xfrm>
                <a:off x="8254120" y="1563387"/>
                <a:ext cx="91080" cy="25812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06F768C6-1AF8-46F9-B753-A406C50447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49800" y="1559067"/>
                  <a:ext cx="997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0134FA1A-C308-4190-88FD-E3C6BB86FAD5}"/>
                    </a:ext>
                  </a:extLst>
                </p14:cNvPr>
                <p14:cNvContentPartPr/>
                <p14:nvPr/>
              </p14:nvContentPartPr>
              <p14:xfrm>
                <a:off x="8411080" y="1619187"/>
                <a:ext cx="45360" cy="21780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0134FA1A-C308-4190-88FD-E3C6BB86FAD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06760" y="1614867"/>
                  <a:ext cx="540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575929BA-E667-4E17-9B8E-5832EFA2CAC1}"/>
                    </a:ext>
                  </a:extLst>
                </p14:cNvPr>
                <p14:cNvContentPartPr/>
                <p14:nvPr/>
              </p14:nvContentPartPr>
              <p14:xfrm>
                <a:off x="8552200" y="1527747"/>
                <a:ext cx="62280" cy="28944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575929BA-E667-4E17-9B8E-5832EFA2CA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47880" y="1523427"/>
                  <a:ext cx="709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2A937511-2CF5-4A5A-AD20-71E909D4792B}"/>
                    </a:ext>
                  </a:extLst>
                </p14:cNvPr>
                <p14:cNvContentPartPr/>
                <p14:nvPr/>
              </p14:nvContentPartPr>
              <p14:xfrm>
                <a:off x="8456080" y="1658427"/>
                <a:ext cx="182160" cy="2916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2A937511-2CF5-4A5A-AD20-71E909D4792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51760" y="1654107"/>
                  <a:ext cx="190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09F4CFC4-620D-4948-83D2-EB2037F365B3}"/>
                    </a:ext>
                  </a:extLst>
                </p14:cNvPr>
                <p14:cNvContentPartPr/>
                <p14:nvPr/>
              </p14:nvContentPartPr>
              <p14:xfrm>
                <a:off x="8708440" y="1617027"/>
                <a:ext cx="197280" cy="27756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09F4CFC4-620D-4948-83D2-EB2037F365B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04120" y="1612707"/>
                  <a:ext cx="20592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a 58">
            <a:extLst>
              <a:ext uri="{FF2B5EF4-FFF2-40B4-BE49-F238E27FC236}">
                <a16:creationId xmlns:a16="http://schemas.microsoft.com/office/drawing/2014/main" id="{9B4B3DEA-F6F1-48F4-A14A-10F398C6E268}"/>
              </a:ext>
            </a:extLst>
          </p:cNvPr>
          <p:cNvGrpSpPr/>
          <p:nvPr/>
        </p:nvGrpSpPr>
        <p:grpSpPr>
          <a:xfrm>
            <a:off x="3100360" y="3233787"/>
            <a:ext cx="2115720" cy="1371240"/>
            <a:chOff x="3100360" y="3233787"/>
            <a:chExt cx="2115720" cy="13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021CD854-DEF8-4870-8115-AB7035ABFD4B}"/>
                    </a:ext>
                  </a:extLst>
                </p14:cNvPr>
                <p14:cNvContentPartPr/>
                <p14:nvPr/>
              </p14:nvContentPartPr>
              <p14:xfrm>
                <a:off x="3100360" y="3233787"/>
                <a:ext cx="1965960" cy="137124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021CD854-DEF8-4870-8115-AB7035ABFD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96040" y="3229467"/>
                  <a:ext cx="1974600" cy="13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DB65533E-1BA0-45F7-A1EB-917A41E0DB3F}"/>
                    </a:ext>
                  </a:extLst>
                </p14:cNvPr>
                <p14:cNvContentPartPr/>
                <p14:nvPr/>
              </p14:nvContentPartPr>
              <p14:xfrm>
                <a:off x="5114200" y="3425667"/>
                <a:ext cx="101880" cy="101628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DB65533E-1BA0-45F7-A1EB-917A41E0DB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09880" y="3421347"/>
                  <a:ext cx="110520" cy="10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a 64">
            <a:extLst>
              <a:ext uri="{FF2B5EF4-FFF2-40B4-BE49-F238E27FC236}">
                <a16:creationId xmlns:a16="http://schemas.microsoft.com/office/drawing/2014/main" id="{86E1AC89-2D50-4495-A971-887C53194C52}"/>
              </a:ext>
            </a:extLst>
          </p:cNvPr>
          <p:cNvGrpSpPr/>
          <p:nvPr/>
        </p:nvGrpSpPr>
        <p:grpSpPr>
          <a:xfrm>
            <a:off x="3719560" y="3667227"/>
            <a:ext cx="550080" cy="304560"/>
            <a:chOff x="3719560" y="3667227"/>
            <a:chExt cx="55008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03C1E409-2FF5-4790-BCDB-7D8A87334539}"/>
                    </a:ext>
                  </a:extLst>
                </p14:cNvPr>
                <p14:cNvContentPartPr/>
                <p14:nvPr/>
              </p14:nvContentPartPr>
              <p14:xfrm>
                <a:off x="3780760" y="3673347"/>
                <a:ext cx="39600" cy="29844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03C1E409-2FF5-4790-BCDB-7D8A873345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76440" y="3669027"/>
                  <a:ext cx="482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0773645C-FFE1-40CB-AF8A-354DEE8D102F}"/>
                    </a:ext>
                  </a:extLst>
                </p14:cNvPr>
                <p14:cNvContentPartPr/>
                <p14:nvPr/>
              </p14:nvContentPartPr>
              <p14:xfrm>
                <a:off x="3719560" y="3667227"/>
                <a:ext cx="240840" cy="23400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0773645C-FFE1-40CB-AF8A-354DEE8D102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15240" y="3662907"/>
                  <a:ext cx="249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9C44E500-F6EF-420C-BE73-5221DD3E7E1D}"/>
                    </a:ext>
                  </a:extLst>
                </p14:cNvPr>
                <p14:cNvContentPartPr/>
                <p14:nvPr/>
              </p14:nvContentPartPr>
              <p14:xfrm>
                <a:off x="4001080" y="3681627"/>
                <a:ext cx="60120" cy="28188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9C44E500-F6EF-420C-BE73-5221DD3E7E1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96760" y="3677307"/>
                  <a:ext cx="687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D301AB15-2D93-4833-87EE-0DF8624D10A4}"/>
                    </a:ext>
                  </a:extLst>
                </p14:cNvPr>
                <p14:cNvContentPartPr/>
                <p14:nvPr/>
              </p14:nvContentPartPr>
              <p14:xfrm>
                <a:off x="4038520" y="3673707"/>
                <a:ext cx="231120" cy="26244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D301AB15-2D93-4833-87EE-0DF8624D10A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34200" y="3669387"/>
                  <a:ext cx="239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46ECF8C3-C5A5-4F88-A223-6C1D8B8DE206}"/>
                    </a:ext>
                  </a:extLst>
                </p14:cNvPr>
                <p14:cNvContentPartPr/>
                <p14:nvPr/>
              </p14:nvContentPartPr>
              <p14:xfrm>
                <a:off x="3995680" y="3836427"/>
                <a:ext cx="164880" cy="3492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46ECF8C3-C5A5-4F88-A223-6C1D8B8DE20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91360" y="3832107"/>
                  <a:ext cx="1735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a 79">
            <a:extLst>
              <a:ext uri="{FF2B5EF4-FFF2-40B4-BE49-F238E27FC236}">
                <a16:creationId xmlns:a16="http://schemas.microsoft.com/office/drawing/2014/main" id="{1A2F4989-E28B-480E-B0FB-FD9C6E4993DF}"/>
              </a:ext>
            </a:extLst>
          </p:cNvPr>
          <p:cNvGrpSpPr/>
          <p:nvPr/>
        </p:nvGrpSpPr>
        <p:grpSpPr>
          <a:xfrm>
            <a:off x="6329200" y="3568947"/>
            <a:ext cx="1399320" cy="1199520"/>
            <a:chOff x="6329200" y="3568947"/>
            <a:chExt cx="1399320" cy="11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0C06BBCB-0FBF-45B0-8D01-4C8059BF2156}"/>
                    </a:ext>
                  </a:extLst>
                </p14:cNvPr>
                <p14:cNvContentPartPr/>
                <p14:nvPr/>
              </p14:nvContentPartPr>
              <p14:xfrm>
                <a:off x="6329200" y="3591987"/>
                <a:ext cx="672840" cy="2052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0C06BBCB-0FBF-45B0-8D01-4C8059BF21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24880" y="3587667"/>
                  <a:ext cx="68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E9C5344E-45F6-44B7-834C-B12EF5817D33}"/>
                    </a:ext>
                  </a:extLst>
                </p14:cNvPr>
                <p14:cNvContentPartPr/>
                <p14:nvPr/>
              </p14:nvContentPartPr>
              <p14:xfrm>
                <a:off x="7001320" y="3617907"/>
                <a:ext cx="686160" cy="4860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E9C5344E-45F6-44B7-834C-B12EF5817D3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97000" y="3613587"/>
                  <a:ext cx="694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F3A71FE0-849A-400C-95F4-C12F33086400}"/>
                    </a:ext>
                  </a:extLst>
                </p14:cNvPr>
                <p14:cNvContentPartPr/>
                <p14:nvPr/>
              </p14:nvContentPartPr>
              <p14:xfrm>
                <a:off x="6368440" y="3589107"/>
                <a:ext cx="1360080" cy="86148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F3A71FE0-849A-400C-95F4-C12F3308640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64120" y="3584787"/>
                  <a:ext cx="1368720" cy="87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D31F593A-7BC8-4320-8AF3-654B90B8D976}"/>
                    </a:ext>
                  </a:extLst>
                </p14:cNvPr>
                <p14:cNvContentPartPr/>
                <p14:nvPr/>
              </p14:nvContentPartPr>
              <p14:xfrm>
                <a:off x="7600360" y="3622947"/>
                <a:ext cx="37800" cy="66924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D31F593A-7BC8-4320-8AF3-654B90B8D9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96040" y="3618627"/>
                  <a:ext cx="4644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6934EFD5-00F5-46D6-BC15-FF753A7DE76E}"/>
                    </a:ext>
                  </a:extLst>
                </p14:cNvPr>
                <p14:cNvContentPartPr/>
                <p14:nvPr/>
              </p14:nvContentPartPr>
              <p14:xfrm>
                <a:off x="6983680" y="3568947"/>
                <a:ext cx="111600" cy="85896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6934EFD5-00F5-46D6-BC15-FF753A7DE76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79360" y="3564627"/>
                  <a:ext cx="120240" cy="86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D7B00CCA-91B4-4C3F-A8C7-E5C526038038}"/>
                    </a:ext>
                  </a:extLst>
                </p14:cNvPr>
                <p14:cNvContentPartPr/>
                <p14:nvPr/>
              </p14:nvContentPartPr>
              <p14:xfrm>
                <a:off x="6586600" y="4571907"/>
                <a:ext cx="23760" cy="19656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D7B00CCA-91B4-4C3F-A8C7-E5C52603803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82280" y="4567587"/>
                  <a:ext cx="32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28D514E8-57B1-4C2B-8991-04748494AF1B}"/>
                    </a:ext>
                  </a:extLst>
                </p14:cNvPr>
                <p14:cNvContentPartPr/>
                <p14:nvPr/>
              </p14:nvContentPartPr>
              <p14:xfrm>
                <a:off x="6576160" y="4521867"/>
                <a:ext cx="135000" cy="23184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28D514E8-57B1-4C2B-8991-04748494AF1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71840" y="4517547"/>
                  <a:ext cx="143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422C486E-CB9C-40E9-BC83-1FA4B8F1E1D1}"/>
                    </a:ext>
                  </a:extLst>
                </p14:cNvPr>
                <p14:cNvContentPartPr/>
                <p14:nvPr/>
              </p14:nvContentPartPr>
              <p14:xfrm>
                <a:off x="6774880" y="4735347"/>
                <a:ext cx="360" cy="36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422C486E-CB9C-40E9-BC83-1FA4B8F1E1D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70560" y="4731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33626967-9246-4850-9859-A551B3661B63}"/>
                    </a:ext>
                  </a:extLst>
                </p14:cNvPr>
                <p14:cNvContentPartPr/>
                <p14:nvPr/>
              </p14:nvContentPartPr>
              <p14:xfrm>
                <a:off x="7317040" y="4485147"/>
                <a:ext cx="360" cy="1080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33626967-9246-4850-9859-A551B3661B6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12720" y="4480827"/>
                  <a:ext cx="9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D575B2B8-F38E-418F-9237-868C5B0F0020}"/>
                    </a:ext>
                  </a:extLst>
                </p14:cNvPr>
                <p14:cNvContentPartPr/>
                <p14:nvPr/>
              </p14:nvContentPartPr>
              <p14:xfrm>
                <a:off x="7325320" y="4506747"/>
                <a:ext cx="34920" cy="18288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D575B2B8-F38E-418F-9237-868C5B0F002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21000" y="4502427"/>
                  <a:ext cx="43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9C814739-F46F-43A0-8C42-00E70B1824F4}"/>
                    </a:ext>
                  </a:extLst>
                </p14:cNvPr>
                <p14:cNvContentPartPr/>
                <p14:nvPr/>
              </p14:nvContentPartPr>
              <p14:xfrm>
                <a:off x="7120480" y="4447707"/>
                <a:ext cx="326520" cy="1008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9C814739-F46F-43A0-8C42-00E70B1824F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16160" y="4443387"/>
                  <a:ext cx="335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AF0C135E-971B-4586-BBF2-44E1406CD212}"/>
                    </a:ext>
                  </a:extLst>
                </p14:cNvPr>
                <p14:cNvContentPartPr/>
                <p14:nvPr/>
              </p14:nvContentPartPr>
              <p14:xfrm>
                <a:off x="7443400" y="4686387"/>
                <a:ext cx="11160" cy="612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AF0C135E-971B-4586-BBF2-44E1406CD21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39080" y="4682067"/>
                  <a:ext cx="19800" cy="1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a 101">
            <a:extLst>
              <a:ext uri="{FF2B5EF4-FFF2-40B4-BE49-F238E27FC236}">
                <a16:creationId xmlns:a16="http://schemas.microsoft.com/office/drawing/2014/main" id="{36D5AAA6-98CC-4AC0-A388-977383DBBC04}"/>
              </a:ext>
            </a:extLst>
          </p:cNvPr>
          <p:cNvGrpSpPr/>
          <p:nvPr/>
        </p:nvGrpSpPr>
        <p:grpSpPr>
          <a:xfrm>
            <a:off x="8794840" y="2256387"/>
            <a:ext cx="2047680" cy="2558160"/>
            <a:chOff x="8794840" y="2256387"/>
            <a:chExt cx="2047680" cy="255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2BC794C3-DB11-4A89-86E1-2A28210F4BEA}"/>
                    </a:ext>
                  </a:extLst>
                </p14:cNvPr>
                <p14:cNvContentPartPr/>
                <p14:nvPr/>
              </p14:nvContentPartPr>
              <p14:xfrm>
                <a:off x="8956480" y="2408307"/>
                <a:ext cx="46080" cy="226008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2BC794C3-DB11-4A89-86E1-2A28210F4BE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52160" y="2403987"/>
                  <a:ext cx="54720" cy="22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DEEA73EA-5BA3-48B7-A387-50D9D874B993}"/>
                    </a:ext>
                  </a:extLst>
                </p14:cNvPr>
                <p14:cNvContentPartPr/>
                <p14:nvPr/>
              </p14:nvContentPartPr>
              <p14:xfrm>
                <a:off x="8794840" y="2256387"/>
                <a:ext cx="2047680" cy="255816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DEEA73EA-5BA3-48B7-A387-50D9D874B99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90520" y="2252067"/>
                  <a:ext cx="2056320" cy="25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93F5BE8B-005E-441C-8588-39E9E109D1D9}"/>
                    </a:ext>
                  </a:extLst>
                </p14:cNvPr>
                <p14:cNvContentPartPr/>
                <p14:nvPr/>
              </p14:nvContentPartPr>
              <p14:xfrm>
                <a:off x="9428080" y="2716107"/>
                <a:ext cx="360" cy="36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93F5BE8B-005E-441C-8588-39E9E109D1D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23760" y="2711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38C751DE-9A9B-4992-A56B-39E799CF4489}"/>
                    </a:ext>
                  </a:extLst>
                </p14:cNvPr>
                <p14:cNvContentPartPr/>
                <p14:nvPr/>
              </p14:nvContentPartPr>
              <p14:xfrm>
                <a:off x="9427000" y="2695227"/>
                <a:ext cx="411120" cy="4284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38C751DE-9A9B-4992-A56B-39E799CF448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22680" y="2690907"/>
                  <a:ext cx="419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FB0291D3-8BC0-47C3-AB05-4F79F488E614}"/>
                    </a:ext>
                  </a:extLst>
                </p14:cNvPr>
                <p14:cNvContentPartPr/>
                <p14:nvPr/>
              </p14:nvContentPartPr>
              <p14:xfrm>
                <a:off x="9352120" y="2898987"/>
                <a:ext cx="23760" cy="2052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FB0291D3-8BC0-47C3-AB05-4F79F488E61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47800" y="2894667"/>
                  <a:ext cx="32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6BD8C03F-E09D-47D1-A11B-94A39BE4A42F}"/>
                    </a:ext>
                  </a:extLst>
                </p14:cNvPr>
                <p14:cNvContentPartPr/>
                <p14:nvPr/>
              </p14:nvContentPartPr>
              <p14:xfrm>
                <a:off x="9393880" y="2892507"/>
                <a:ext cx="616320" cy="9648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6BD8C03F-E09D-47D1-A11B-94A39BE4A42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389560" y="2888187"/>
                  <a:ext cx="624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D2C3022A-07F8-4E8E-A21A-2135E26634DB}"/>
                    </a:ext>
                  </a:extLst>
                </p14:cNvPr>
                <p14:cNvContentPartPr/>
                <p14:nvPr/>
              </p14:nvContentPartPr>
              <p14:xfrm>
                <a:off x="9564160" y="2956947"/>
                <a:ext cx="623880" cy="25740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D2C3022A-07F8-4E8E-A21A-2135E26634D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59840" y="2952627"/>
                  <a:ext cx="632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A7C1D05E-507D-4FCE-9057-0DE76C184567}"/>
                    </a:ext>
                  </a:extLst>
                </p14:cNvPr>
                <p14:cNvContentPartPr/>
                <p14:nvPr/>
              </p14:nvContentPartPr>
              <p14:xfrm>
                <a:off x="9323320" y="3269787"/>
                <a:ext cx="603360" cy="4572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A7C1D05E-507D-4FCE-9057-0DE76C18456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19000" y="3265467"/>
                  <a:ext cx="612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5A5C59FC-8F20-456D-9573-067E76483899}"/>
                    </a:ext>
                  </a:extLst>
                </p14:cNvPr>
                <p14:cNvContentPartPr/>
                <p14:nvPr/>
              </p14:nvContentPartPr>
              <p14:xfrm>
                <a:off x="10106320" y="3346827"/>
                <a:ext cx="90360" cy="900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5A5C59FC-8F20-456D-9573-067E7648389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102000" y="3342507"/>
                  <a:ext cx="990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575E89B4-6F6A-43B2-9149-6CA81B53440E}"/>
                    </a:ext>
                  </a:extLst>
                </p14:cNvPr>
                <p14:cNvContentPartPr/>
                <p14:nvPr/>
              </p14:nvContentPartPr>
              <p14:xfrm>
                <a:off x="9444280" y="3568947"/>
                <a:ext cx="654840" cy="17280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575E89B4-6F6A-43B2-9149-6CA81B53440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439960" y="3564627"/>
                  <a:ext cx="663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0F746955-1F98-49CA-96B4-BEECC048CD1C}"/>
                    </a:ext>
                  </a:extLst>
                </p14:cNvPr>
                <p14:cNvContentPartPr/>
                <p14:nvPr/>
              </p14:nvContentPartPr>
              <p14:xfrm>
                <a:off x="9762880" y="3768027"/>
                <a:ext cx="547920" cy="25632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0F746955-1F98-49CA-96B4-BEECC048CD1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58560" y="3763707"/>
                  <a:ext cx="556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F6E94FBE-88A1-4AB6-B0CD-565720DFA522}"/>
                    </a:ext>
                  </a:extLst>
                </p14:cNvPr>
                <p14:cNvContentPartPr/>
                <p14:nvPr/>
              </p14:nvContentPartPr>
              <p14:xfrm>
                <a:off x="9501880" y="4129107"/>
                <a:ext cx="499680" cy="6948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F6E94FBE-88A1-4AB6-B0CD-565720DFA52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97560" y="4124787"/>
                  <a:ext cx="508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283D027F-C78B-411A-9E5E-F29CFE73D744}"/>
                    </a:ext>
                  </a:extLst>
                </p14:cNvPr>
                <p14:cNvContentPartPr/>
                <p14:nvPr/>
              </p14:nvContentPartPr>
              <p14:xfrm>
                <a:off x="9558760" y="4230987"/>
                <a:ext cx="703080" cy="15624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283D027F-C78B-411A-9E5E-F29CFE73D74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54440" y="4226667"/>
                  <a:ext cx="711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3F36C6FC-B34C-43C5-90D6-5E2966631ABF}"/>
                    </a:ext>
                  </a:extLst>
                </p14:cNvPr>
                <p14:cNvContentPartPr/>
                <p14:nvPr/>
              </p14:nvContentPartPr>
              <p14:xfrm>
                <a:off x="9335200" y="4345827"/>
                <a:ext cx="360" cy="36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3F36C6FC-B34C-43C5-90D6-5E2966631AB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30880" y="4341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C622BF0B-9D3D-47DF-84E2-B6A9B6207D69}"/>
                    </a:ext>
                  </a:extLst>
                </p14:cNvPr>
                <p14:cNvContentPartPr/>
                <p14:nvPr/>
              </p14:nvContentPartPr>
              <p14:xfrm>
                <a:off x="10211080" y="4297587"/>
                <a:ext cx="158760" cy="6012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C622BF0B-9D3D-47DF-84E2-B6A9B6207D6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06760" y="4293267"/>
                  <a:ext cx="167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E9CD0C4C-8F54-411C-BDCF-BDFB66F5225F}"/>
                    </a:ext>
                  </a:extLst>
                </p14:cNvPr>
                <p14:cNvContentPartPr/>
                <p14:nvPr/>
              </p14:nvContentPartPr>
              <p14:xfrm>
                <a:off x="10514560" y="3923187"/>
                <a:ext cx="13320" cy="38232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E9CD0C4C-8F54-411C-BDCF-BDFB66F5225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10240" y="3918867"/>
                  <a:ext cx="219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DC4102EA-B3EE-4551-B804-71A1DFEDEFCB}"/>
                    </a:ext>
                  </a:extLst>
                </p14:cNvPr>
                <p14:cNvContentPartPr/>
                <p14:nvPr/>
              </p14:nvContentPartPr>
              <p14:xfrm>
                <a:off x="10444000" y="3233067"/>
                <a:ext cx="360" cy="36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DC4102EA-B3EE-4551-B804-71A1DFEDEFC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39680" y="3228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DAC93901-501D-469E-9D20-498245319340}"/>
                    </a:ext>
                  </a:extLst>
                </p14:cNvPr>
                <p14:cNvContentPartPr/>
                <p14:nvPr/>
              </p14:nvContentPartPr>
              <p14:xfrm>
                <a:off x="10203520" y="2847147"/>
                <a:ext cx="360" cy="36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DAC93901-501D-469E-9D20-4982453193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99200" y="2842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FF46783F-1885-46DA-A4D5-E249214C6E99}"/>
                    </a:ext>
                  </a:extLst>
                </p14:cNvPr>
                <p14:cNvContentPartPr/>
                <p14:nvPr/>
              </p14:nvContentPartPr>
              <p14:xfrm>
                <a:off x="10249600" y="2705667"/>
                <a:ext cx="360" cy="36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FF46783F-1885-46DA-A4D5-E249214C6E9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45280" y="2701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a 110">
            <a:extLst>
              <a:ext uri="{FF2B5EF4-FFF2-40B4-BE49-F238E27FC236}">
                <a16:creationId xmlns:a16="http://schemas.microsoft.com/office/drawing/2014/main" id="{C5C0AEE4-E234-47AD-A8E1-D61C1865E36B}"/>
              </a:ext>
            </a:extLst>
          </p:cNvPr>
          <p:cNvGrpSpPr/>
          <p:nvPr/>
        </p:nvGrpSpPr>
        <p:grpSpPr>
          <a:xfrm>
            <a:off x="10616440" y="1635387"/>
            <a:ext cx="825840" cy="689760"/>
            <a:chOff x="10616440" y="1635387"/>
            <a:chExt cx="825840" cy="68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BF8C7832-C818-4A96-9984-2A5AF0E82C72}"/>
                    </a:ext>
                  </a:extLst>
                </p14:cNvPr>
                <p14:cNvContentPartPr/>
                <p14:nvPr/>
              </p14:nvContentPartPr>
              <p14:xfrm>
                <a:off x="10616440" y="2071347"/>
                <a:ext cx="780480" cy="25380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BF8C7832-C818-4A96-9984-2A5AF0E82C7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12120" y="2067027"/>
                  <a:ext cx="789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68BCF06D-858D-47EE-B37B-3895D6050615}"/>
                    </a:ext>
                  </a:extLst>
                </p14:cNvPr>
                <p14:cNvContentPartPr/>
                <p14:nvPr/>
              </p14:nvContentPartPr>
              <p14:xfrm>
                <a:off x="11298640" y="2000067"/>
                <a:ext cx="143640" cy="24480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68BCF06D-858D-47EE-B37B-3895D605061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294320" y="1995747"/>
                  <a:ext cx="152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FD7D1BD6-4A72-4015-AA2A-6D85DDB8279B}"/>
                    </a:ext>
                  </a:extLst>
                </p14:cNvPr>
                <p14:cNvContentPartPr/>
                <p14:nvPr/>
              </p14:nvContentPartPr>
              <p14:xfrm>
                <a:off x="10788520" y="1635387"/>
                <a:ext cx="22320" cy="29844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FD7D1BD6-4A72-4015-AA2A-6D85DDB8279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84200" y="1631067"/>
                  <a:ext cx="30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11856A43-AA63-4FAF-AA49-5712BE73B240}"/>
                    </a:ext>
                  </a:extLst>
                </p14:cNvPr>
                <p14:cNvContentPartPr/>
                <p14:nvPr/>
              </p14:nvContentPartPr>
              <p14:xfrm>
                <a:off x="10774480" y="1697667"/>
                <a:ext cx="199800" cy="30600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11856A43-AA63-4FAF-AA49-5712BE73B24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770160" y="1693347"/>
                  <a:ext cx="2084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D4CFB1CE-F6E7-4115-897A-7FD199624381}"/>
                    </a:ext>
                  </a:extLst>
                </p14:cNvPr>
                <p14:cNvContentPartPr/>
                <p14:nvPr/>
              </p14:nvContentPartPr>
              <p14:xfrm>
                <a:off x="11049520" y="1695867"/>
                <a:ext cx="138240" cy="246240"/>
              </p14:xfrm>
            </p:contentPart>
          </mc:Choice>
          <mc:Fallback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D4CFB1CE-F6E7-4115-897A-7FD19962438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045200" y="1691547"/>
                  <a:ext cx="146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2FB3E3B6-9BB6-4832-8E00-AE52C4AB23A5}"/>
                    </a:ext>
                  </a:extLst>
                </p14:cNvPr>
                <p14:cNvContentPartPr/>
                <p14:nvPr/>
              </p14:nvContentPartPr>
              <p14:xfrm>
                <a:off x="11277040" y="1730787"/>
                <a:ext cx="57960" cy="16308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2FB3E3B6-9BB6-4832-8E00-AE52C4AB23A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72720" y="1726467"/>
                  <a:ext cx="66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8CDEFEB2-A8E9-419E-80DD-0338B94BFF9C}"/>
                    </a:ext>
                  </a:extLst>
                </p14:cNvPr>
                <p14:cNvContentPartPr/>
                <p14:nvPr/>
              </p14:nvContentPartPr>
              <p14:xfrm>
                <a:off x="11355160" y="1692267"/>
                <a:ext cx="82800" cy="22752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8CDEFEB2-A8E9-419E-80DD-0338B94BFF9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350840" y="1687947"/>
                  <a:ext cx="91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474F5721-BA80-42D0-81A3-AA9D4DD15C53}"/>
                    </a:ext>
                  </a:extLst>
                </p14:cNvPr>
                <p14:cNvContentPartPr/>
                <p14:nvPr/>
              </p14:nvContentPartPr>
              <p14:xfrm>
                <a:off x="11322040" y="1829067"/>
                <a:ext cx="105120" cy="3780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474F5721-BA80-42D0-81A3-AA9D4DD15C5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317720" y="1824747"/>
                  <a:ext cx="11376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a 117">
            <a:extLst>
              <a:ext uri="{FF2B5EF4-FFF2-40B4-BE49-F238E27FC236}">
                <a16:creationId xmlns:a16="http://schemas.microsoft.com/office/drawing/2014/main" id="{72921BEF-6FBC-42B3-AF8C-1B05AEF095D1}"/>
              </a:ext>
            </a:extLst>
          </p:cNvPr>
          <p:cNvGrpSpPr/>
          <p:nvPr/>
        </p:nvGrpSpPr>
        <p:grpSpPr>
          <a:xfrm>
            <a:off x="11059600" y="2459427"/>
            <a:ext cx="759600" cy="336960"/>
            <a:chOff x="11059600" y="2459427"/>
            <a:chExt cx="75960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959F79CA-0E1B-4FD5-960A-B6EA65097EA7}"/>
                    </a:ext>
                  </a:extLst>
                </p14:cNvPr>
                <p14:cNvContentPartPr/>
                <p14:nvPr/>
              </p14:nvContentPartPr>
              <p14:xfrm>
                <a:off x="11059600" y="2505507"/>
                <a:ext cx="105840" cy="29088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959F79CA-0E1B-4FD5-960A-B6EA65097EA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055280" y="2501187"/>
                  <a:ext cx="114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4537252B-9B82-43CA-B625-AE6E2C3A0E42}"/>
                    </a:ext>
                  </a:extLst>
                </p14:cNvPr>
                <p14:cNvContentPartPr/>
                <p14:nvPr/>
              </p14:nvContentPartPr>
              <p14:xfrm>
                <a:off x="11222320" y="2477427"/>
                <a:ext cx="113760" cy="27576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4537252B-9B82-43CA-B625-AE6E2C3A0E4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218000" y="2473107"/>
                  <a:ext cx="1224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770C9C80-D565-435B-B808-EDA01AED4F04}"/>
                    </a:ext>
                  </a:extLst>
                </p14:cNvPr>
                <p14:cNvContentPartPr/>
                <p14:nvPr/>
              </p14:nvContentPartPr>
              <p14:xfrm>
                <a:off x="11388280" y="2748867"/>
                <a:ext cx="19440" cy="900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770C9C80-D565-435B-B808-EDA01AED4F0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383960" y="2744547"/>
                  <a:ext cx="28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6855B6BB-1CC7-4428-BEFC-8E6349BCB6DB}"/>
                    </a:ext>
                  </a:extLst>
                </p14:cNvPr>
                <p14:cNvContentPartPr/>
                <p14:nvPr/>
              </p14:nvContentPartPr>
              <p14:xfrm>
                <a:off x="11446240" y="2490027"/>
                <a:ext cx="133920" cy="211680"/>
              </p14:xfrm>
            </p:contentPart>
          </mc:Choice>
          <mc:Fallback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6855B6BB-1CC7-4428-BEFC-8E6349BCB6D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441920" y="2485707"/>
                  <a:ext cx="142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90DA99F7-33E0-45F0-802F-54F2019B883B}"/>
                    </a:ext>
                  </a:extLst>
                </p14:cNvPr>
                <p14:cNvContentPartPr/>
                <p14:nvPr/>
              </p14:nvContentPartPr>
              <p14:xfrm>
                <a:off x="11585200" y="2459427"/>
                <a:ext cx="68760" cy="26028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90DA99F7-33E0-45F0-802F-54F2019B883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580880" y="2455107"/>
                  <a:ext cx="77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A3D140FF-473B-434B-8718-A48A5B206C49}"/>
                    </a:ext>
                  </a:extLst>
                </p14:cNvPr>
                <p14:cNvContentPartPr/>
                <p14:nvPr/>
              </p14:nvContentPartPr>
              <p14:xfrm>
                <a:off x="11718040" y="2461227"/>
                <a:ext cx="101160" cy="24948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A3D140FF-473B-434B-8718-A48A5B206C4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713720" y="2456907"/>
                  <a:ext cx="10980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a 120">
            <a:extLst>
              <a:ext uri="{FF2B5EF4-FFF2-40B4-BE49-F238E27FC236}">
                <a16:creationId xmlns:a16="http://schemas.microsoft.com/office/drawing/2014/main" id="{2188E01C-7AA9-4510-8D53-05D050FC2A70}"/>
              </a:ext>
            </a:extLst>
          </p:cNvPr>
          <p:cNvGrpSpPr/>
          <p:nvPr/>
        </p:nvGrpSpPr>
        <p:grpSpPr>
          <a:xfrm>
            <a:off x="1394680" y="5262747"/>
            <a:ext cx="540720" cy="306720"/>
            <a:chOff x="1394680" y="5262747"/>
            <a:chExt cx="54072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CE03B2E1-01A7-4956-9680-840C14701891}"/>
                    </a:ext>
                  </a:extLst>
                </p14:cNvPr>
                <p14:cNvContentPartPr/>
                <p14:nvPr/>
              </p14:nvContentPartPr>
              <p14:xfrm>
                <a:off x="1394680" y="5351307"/>
                <a:ext cx="410040" cy="7272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CE03B2E1-01A7-4956-9680-840C1470189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90360" y="5346987"/>
                  <a:ext cx="418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47273536-18AA-450D-9195-3DF3A23AB2D4}"/>
                    </a:ext>
                  </a:extLst>
                </p14:cNvPr>
                <p14:cNvContentPartPr/>
                <p14:nvPr/>
              </p14:nvContentPartPr>
              <p14:xfrm>
                <a:off x="1740280" y="5262747"/>
                <a:ext cx="195120" cy="30672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47273536-18AA-450D-9195-3DF3A23AB2D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735960" y="5258427"/>
                  <a:ext cx="20376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a 152">
            <a:extLst>
              <a:ext uri="{FF2B5EF4-FFF2-40B4-BE49-F238E27FC236}">
                <a16:creationId xmlns:a16="http://schemas.microsoft.com/office/drawing/2014/main" id="{5039BFAB-5038-4AD3-A91D-CF8B04447AAC}"/>
              </a:ext>
            </a:extLst>
          </p:cNvPr>
          <p:cNvGrpSpPr/>
          <p:nvPr/>
        </p:nvGrpSpPr>
        <p:grpSpPr>
          <a:xfrm>
            <a:off x="2373160" y="5132787"/>
            <a:ext cx="783360" cy="394200"/>
            <a:chOff x="2373160" y="5132787"/>
            <a:chExt cx="78336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05EE4E47-005C-4A87-80B9-347138B62D57}"/>
                    </a:ext>
                  </a:extLst>
                </p14:cNvPr>
                <p14:cNvContentPartPr/>
                <p14:nvPr/>
              </p14:nvContentPartPr>
              <p14:xfrm>
                <a:off x="2404120" y="5167707"/>
                <a:ext cx="15480" cy="35928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05EE4E47-005C-4A87-80B9-347138B62D5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399800" y="5163387"/>
                  <a:ext cx="241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BBD1AF2E-9B90-4880-9BCC-46FE6AA55A22}"/>
                    </a:ext>
                  </a:extLst>
                </p14:cNvPr>
                <p14:cNvContentPartPr/>
                <p14:nvPr/>
              </p14:nvContentPartPr>
              <p14:xfrm>
                <a:off x="2373160" y="5132787"/>
                <a:ext cx="210960" cy="36324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BBD1AF2E-9B90-4880-9BCC-46FE6AA55A2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368840" y="5128467"/>
                  <a:ext cx="2196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9997DE4B-AFC2-4694-8541-5E2765BAF590}"/>
                    </a:ext>
                  </a:extLst>
                </p14:cNvPr>
                <p14:cNvContentPartPr/>
                <p14:nvPr/>
              </p14:nvContentPartPr>
              <p14:xfrm>
                <a:off x="2632000" y="5212707"/>
                <a:ext cx="240840" cy="31212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9997DE4B-AFC2-4694-8541-5E2765BAF59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627680" y="5208387"/>
                  <a:ext cx="249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9074F862-5566-46B2-B38C-1BBA78747DB6}"/>
                    </a:ext>
                  </a:extLst>
                </p14:cNvPr>
                <p14:cNvContentPartPr/>
                <p14:nvPr/>
              </p14:nvContentPartPr>
              <p14:xfrm>
                <a:off x="2885440" y="5151507"/>
                <a:ext cx="35640" cy="30348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9074F862-5566-46B2-B38C-1BBA78747DB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881120" y="5147187"/>
                  <a:ext cx="44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63FB938E-FFC6-4170-803D-0759C5A13E19}"/>
                    </a:ext>
                  </a:extLst>
                </p14:cNvPr>
                <p14:cNvContentPartPr/>
                <p14:nvPr/>
              </p14:nvContentPartPr>
              <p14:xfrm>
                <a:off x="2923960" y="5148267"/>
                <a:ext cx="232560" cy="34776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63FB938E-FFC6-4170-803D-0759C5A13E1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919640" y="5143947"/>
                  <a:ext cx="2412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08E0BF36-EF2C-4B0C-ABEF-75C1FC5EE7CC}"/>
                    </a:ext>
                  </a:extLst>
                </p14:cNvPr>
                <p14:cNvContentPartPr/>
                <p14:nvPr/>
              </p14:nvContentPartPr>
              <p14:xfrm>
                <a:off x="2878240" y="5342667"/>
                <a:ext cx="257040" cy="4572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08E0BF36-EF2C-4B0C-ABEF-75C1FC5EE7C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873920" y="5338347"/>
                  <a:ext cx="26568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a 151">
            <a:extLst>
              <a:ext uri="{FF2B5EF4-FFF2-40B4-BE49-F238E27FC236}">
                <a16:creationId xmlns:a16="http://schemas.microsoft.com/office/drawing/2014/main" id="{DB6A0D7B-E7D8-47C6-B797-80EAD7428EF8}"/>
              </a:ext>
            </a:extLst>
          </p:cNvPr>
          <p:cNvGrpSpPr/>
          <p:nvPr/>
        </p:nvGrpSpPr>
        <p:grpSpPr>
          <a:xfrm>
            <a:off x="3731440" y="5243667"/>
            <a:ext cx="2082600" cy="414000"/>
            <a:chOff x="3731440" y="5243667"/>
            <a:chExt cx="208260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7E8C3620-6BFA-4F05-99BE-450A47CFC132}"/>
                    </a:ext>
                  </a:extLst>
                </p14:cNvPr>
                <p14:cNvContentPartPr/>
                <p14:nvPr/>
              </p14:nvContentPartPr>
              <p14:xfrm>
                <a:off x="3731440" y="5340867"/>
                <a:ext cx="168120" cy="17280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7E8C3620-6BFA-4F05-99BE-450A47CFC13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727120" y="5336547"/>
                  <a:ext cx="176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4D4EEB13-8AAA-4770-AFDA-A1A6EFAE0B71}"/>
                    </a:ext>
                  </a:extLst>
                </p14:cNvPr>
                <p14:cNvContentPartPr/>
                <p14:nvPr/>
              </p14:nvContentPartPr>
              <p14:xfrm>
                <a:off x="3950320" y="5381187"/>
                <a:ext cx="138600" cy="12852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4D4EEB13-8AAA-4770-AFDA-A1A6EFAE0B7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46000" y="5376867"/>
                  <a:ext cx="147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56EE4769-361C-402E-B3C3-3DFA1CD9E0CB}"/>
                    </a:ext>
                  </a:extLst>
                </p14:cNvPr>
                <p14:cNvContentPartPr/>
                <p14:nvPr/>
              </p14:nvContentPartPr>
              <p14:xfrm>
                <a:off x="4203040" y="5375427"/>
                <a:ext cx="176760" cy="13212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56EE4769-361C-402E-B3C3-3DFA1CD9E0C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198720" y="5371107"/>
                  <a:ext cx="185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1968573B-9E8B-4879-8C22-0010ED6C74E0}"/>
                    </a:ext>
                  </a:extLst>
                </p14:cNvPr>
                <p14:cNvContentPartPr/>
                <p14:nvPr/>
              </p14:nvContentPartPr>
              <p14:xfrm>
                <a:off x="4408240" y="5339427"/>
                <a:ext cx="244080" cy="28944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1968573B-9E8B-4879-8C22-0010ED6C74E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03920" y="5335107"/>
                  <a:ext cx="2527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069D1629-86DE-4A10-AEB6-0752E599413B}"/>
                    </a:ext>
                  </a:extLst>
                </p14:cNvPr>
                <p14:cNvContentPartPr/>
                <p14:nvPr/>
              </p14:nvContentPartPr>
              <p14:xfrm>
                <a:off x="4741960" y="5376147"/>
                <a:ext cx="216360" cy="9252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069D1629-86DE-4A10-AEB6-0752E599413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737640" y="5371827"/>
                  <a:ext cx="225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3" name="Pismo odręczne 132">
                  <a:extLst>
                    <a:ext uri="{FF2B5EF4-FFF2-40B4-BE49-F238E27FC236}">
                      <a16:creationId xmlns:a16="http://schemas.microsoft.com/office/drawing/2014/main" id="{6E0CCC53-95E4-4C1F-BBBA-A4C602DF5B08}"/>
                    </a:ext>
                  </a:extLst>
                </p14:cNvPr>
                <p14:cNvContentPartPr/>
                <p14:nvPr/>
              </p14:nvContentPartPr>
              <p14:xfrm>
                <a:off x="4955800" y="5243667"/>
                <a:ext cx="87120" cy="229680"/>
              </p14:xfrm>
            </p:contentPart>
          </mc:Choice>
          <mc:Fallback>
            <p:pic>
              <p:nvPicPr>
                <p:cNvPr id="133" name="Pismo odręczne 132">
                  <a:extLst>
                    <a:ext uri="{FF2B5EF4-FFF2-40B4-BE49-F238E27FC236}">
                      <a16:creationId xmlns:a16="http://schemas.microsoft.com/office/drawing/2014/main" id="{6E0CCC53-95E4-4C1F-BBBA-A4C602DF5B0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951480" y="5239347"/>
                  <a:ext cx="95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4" name="Pismo odręczne 133">
                  <a:extLst>
                    <a:ext uri="{FF2B5EF4-FFF2-40B4-BE49-F238E27FC236}">
                      <a16:creationId xmlns:a16="http://schemas.microsoft.com/office/drawing/2014/main" id="{B71D8421-5C68-458A-B181-A2C8EA1428E0}"/>
                    </a:ext>
                  </a:extLst>
                </p14:cNvPr>
                <p14:cNvContentPartPr/>
                <p14:nvPr/>
              </p14:nvContentPartPr>
              <p14:xfrm>
                <a:off x="5099080" y="5292627"/>
                <a:ext cx="110880" cy="198720"/>
              </p14:xfrm>
            </p:contentPart>
          </mc:Choice>
          <mc:Fallback>
            <p:pic>
              <p:nvPicPr>
                <p:cNvPr id="134" name="Pismo odręczne 133">
                  <a:extLst>
                    <a:ext uri="{FF2B5EF4-FFF2-40B4-BE49-F238E27FC236}">
                      <a16:creationId xmlns:a16="http://schemas.microsoft.com/office/drawing/2014/main" id="{B71D8421-5C68-458A-B181-A2C8EA1428E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094760" y="5288307"/>
                  <a:ext cx="119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95E450BB-0652-4DC0-9078-306FF1B18F8E}"/>
                    </a:ext>
                  </a:extLst>
                </p14:cNvPr>
                <p14:cNvContentPartPr/>
                <p14:nvPr/>
              </p14:nvContentPartPr>
              <p14:xfrm>
                <a:off x="5285200" y="5327187"/>
                <a:ext cx="113040" cy="10044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95E450BB-0652-4DC0-9078-306FF1B18F8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80880" y="5322867"/>
                  <a:ext cx="121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6" name="Pismo odręczne 135">
                  <a:extLst>
                    <a:ext uri="{FF2B5EF4-FFF2-40B4-BE49-F238E27FC236}">
                      <a16:creationId xmlns:a16="http://schemas.microsoft.com/office/drawing/2014/main" id="{D49B285E-C9E0-4C5D-96F2-3A7BF4979783}"/>
                    </a:ext>
                  </a:extLst>
                </p14:cNvPr>
                <p14:cNvContentPartPr/>
                <p14:nvPr/>
              </p14:nvContentPartPr>
              <p14:xfrm>
                <a:off x="5470240" y="5312787"/>
                <a:ext cx="92160" cy="91800"/>
              </p14:xfrm>
            </p:contentPart>
          </mc:Choice>
          <mc:Fallback>
            <p:pic>
              <p:nvPicPr>
                <p:cNvPr id="136" name="Pismo odręczne 135">
                  <a:extLst>
                    <a:ext uri="{FF2B5EF4-FFF2-40B4-BE49-F238E27FC236}">
                      <a16:creationId xmlns:a16="http://schemas.microsoft.com/office/drawing/2014/main" id="{D49B285E-C9E0-4C5D-96F2-3A7BF497978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465920" y="5308467"/>
                  <a:ext cx="100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7" name="Pismo odręczne 136">
                  <a:extLst>
                    <a:ext uri="{FF2B5EF4-FFF2-40B4-BE49-F238E27FC236}">
                      <a16:creationId xmlns:a16="http://schemas.microsoft.com/office/drawing/2014/main" id="{ADF66777-A5EE-4B7B-9EC2-7FA04160D13D}"/>
                    </a:ext>
                  </a:extLst>
                </p14:cNvPr>
                <p14:cNvContentPartPr/>
                <p14:nvPr/>
              </p14:nvContentPartPr>
              <p14:xfrm>
                <a:off x="5598760" y="5359947"/>
                <a:ext cx="215280" cy="297720"/>
              </p14:xfrm>
            </p:contentPart>
          </mc:Choice>
          <mc:Fallback>
            <p:pic>
              <p:nvPicPr>
                <p:cNvPr id="137" name="Pismo odręczne 136">
                  <a:extLst>
                    <a:ext uri="{FF2B5EF4-FFF2-40B4-BE49-F238E27FC236}">
                      <a16:creationId xmlns:a16="http://schemas.microsoft.com/office/drawing/2014/main" id="{ADF66777-A5EE-4B7B-9EC2-7FA04160D13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594440" y="5355627"/>
                  <a:ext cx="22392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a 150">
            <a:extLst>
              <a:ext uri="{FF2B5EF4-FFF2-40B4-BE49-F238E27FC236}">
                <a16:creationId xmlns:a16="http://schemas.microsoft.com/office/drawing/2014/main" id="{BC3A91AE-5036-4B90-8F88-73EEDBB3013B}"/>
              </a:ext>
            </a:extLst>
          </p:cNvPr>
          <p:cNvGrpSpPr/>
          <p:nvPr/>
        </p:nvGrpSpPr>
        <p:grpSpPr>
          <a:xfrm>
            <a:off x="6126880" y="5220627"/>
            <a:ext cx="254880" cy="256320"/>
            <a:chOff x="6126880" y="5220627"/>
            <a:chExt cx="25488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8" name="Pismo odręczne 137">
                  <a:extLst>
                    <a:ext uri="{FF2B5EF4-FFF2-40B4-BE49-F238E27FC236}">
                      <a16:creationId xmlns:a16="http://schemas.microsoft.com/office/drawing/2014/main" id="{B1ECC9A8-9DF9-48C1-8335-F35F2F7799DD}"/>
                    </a:ext>
                  </a:extLst>
                </p14:cNvPr>
                <p14:cNvContentPartPr/>
                <p14:nvPr/>
              </p14:nvContentPartPr>
              <p14:xfrm>
                <a:off x="6126880" y="5220627"/>
                <a:ext cx="63360" cy="223560"/>
              </p14:xfrm>
            </p:contentPart>
          </mc:Choice>
          <mc:Fallback>
            <p:pic>
              <p:nvPicPr>
                <p:cNvPr id="138" name="Pismo odręczne 137">
                  <a:extLst>
                    <a:ext uri="{FF2B5EF4-FFF2-40B4-BE49-F238E27FC236}">
                      <a16:creationId xmlns:a16="http://schemas.microsoft.com/office/drawing/2014/main" id="{B1ECC9A8-9DF9-48C1-8335-F35F2F7799D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122560" y="5216307"/>
                  <a:ext cx="72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9" name="Pismo odręczne 138">
                  <a:extLst>
                    <a:ext uri="{FF2B5EF4-FFF2-40B4-BE49-F238E27FC236}">
                      <a16:creationId xmlns:a16="http://schemas.microsoft.com/office/drawing/2014/main" id="{5CB0A509-75ED-4587-8D50-A4F518EAD882}"/>
                    </a:ext>
                  </a:extLst>
                </p14:cNvPr>
                <p14:cNvContentPartPr/>
                <p14:nvPr/>
              </p14:nvContentPartPr>
              <p14:xfrm>
                <a:off x="6252160" y="5336907"/>
                <a:ext cx="129600" cy="140040"/>
              </p14:xfrm>
            </p:contentPart>
          </mc:Choice>
          <mc:Fallback>
            <p:pic>
              <p:nvPicPr>
                <p:cNvPr id="139" name="Pismo odręczne 138">
                  <a:extLst>
                    <a:ext uri="{FF2B5EF4-FFF2-40B4-BE49-F238E27FC236}">
                      <a16:creationId xmlns:a16="http://schemas.microsoft.com/office/drawing/2014/main" id="{5CB0A509-75ED-4587-8D50-A4F518EAD88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247840" y="5332587"/>
                  <a:ext cx="13824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a 149">
            <a:extLst>
              <a:ext uri="{FF2B5EF4-FFF2-40B4-BE49-F238E27FC236}">
                <a16:creationId xmlns:a16="http://schemas.microsoft.com/office/drawing/2014/main" id="{CEF3116A-9E50-435C-9C4B-FC7532FBCD11}"/>
              </a:ext>
            </a:extLst>
          </p:cNvPr>
          <p:cNvGrpSpPr/>
          <p:nvPr/>
        </p:nvGrpSpPr>
        <p:grpSpPr>
          <a:xfrm>
            <a:off x="6929320" y="5259147"/>
            <a:ext cx="830880" cy="213480"/>
            <a:chOff x="6929320" y="5259147"/>
            <a:chExt cx="83088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0" name="Pismo odręczne 139">
                  <a:extLst>
                    <a:ext uri="{FF2B5EF4-FFF2-40B4-BE49-F238E27FC236}">
                      <a16:creationId xmlns:a16="http://schemas.microsoft.com/office/drawing/2014/main" id="{0F47A3D1-B7FA-4090-B297-B64E1616DF6B}"/>
                    </a:ext>
                  </a:extLst>
                </p14:cNvPr>
                <p14:cNvContentPartPr/>
                <p14:nvPr/>
              </p14:nvContentPartPr>
              <p14:xfrm>
                <a:off x="6929320" y="5259147"/>
                <a:ext cx="179280" cy="213480"/>
              </p14:xfrm>
            </p:contentPart>
          </mc:Choice>
          <mc:Fallback>
            <p:pic>
              <p:nvPicPr>
                <p:cNvPr id="140" name="Pismo odręczne 139">
                  <a:extLst>
                    <a:ext uri="{FF2B5EF4-FFF2-40B4-BE49-F238E27FC236}">
                      <a16:creationId xmlns:a16="http://schemas.microsoft.com/office/drawing/2014/main" id="{0F47A3D1-B7FA-4090-B297-B64E1616DF6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925000" y="5254827"/>
                  <a:ext cx="187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1" name="Pismo odręczne 140">
                  <a:extLst>
                    <a:ext uri="{FF2B5EF4-FFF2-40B4-BE49-F238E27FC236}">
                      <a16:creationId xmlns:a16="http://schemas.microsoft.com/office/drawing/2014/main" id="{11A47182-4B77-446C-9B0E-6B9ABD6F8AE5}"/>
                    </a:ext>
                  </a:extLst>
                </p14:cNvPr>
                <p14:cNvContentPartPr/>
                <p14:nvPr/>
              </p14:nvContentPartPr>
              <p14:xfrm>
                <a:off x="7112920" y="5322507"/>
                <a:ext cx="135720" cy="104400"/>
              </p14:xfrm>
            </p:contentPart>
          </mc:Choice>
          <mc:Fallback>
            <p:pic>
              <p:nvPicPr>
                <p:cNvPr id="141" name="Pismo odręczne 140">
                  <a:extLst>
                    <a:ext uri="{FF2B5EF4-FFF2-40B4-BE49-F238E27FC236}">
                      <a16:creationId xmlns:a16="http://schemas.microsoft.com/office/drawing/2014/main" id="{11A47182-4B77-446C-9B0E-6B9ABD6F8AE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108600" y="5318187"/>
                  <a:ext cx="144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2" name="Pismo odręczne 141">
                  <a:extLst>
                    <a:ext uri="{FF2B5EF4-FFF2-40B4-BE49-F238E27FC236}">
                      <a16:creationId xmlns:a16="http://schemas.microsoft.com/office/drawing/2014/main" id="{8ED2B7C7-9432-483E-909E-0AE11AB8717A}"/>
                    </a:ext>
                  </a:extLst>
                </p14:cNvPr>
                <p14:cNvContentPartPr/>
                <p14:nvPr/>
              </p14:nvContentPartPr>
              <p14:xfrm>
                <a:off x="7315960" y="5374347"/>
                <a:ext cx="444240" cy="79560"/>
              </p14:xfrm>
            </p:contentPart>
          </mc:Choice>
          <mc:Fallback>
            <p:pic>
              <p:nvPicPr>
                <p:cNvPr id="142" name="Pismo odręczne 141">
                  <a:extLst>
                    <a:ext uri="{FF2B5EF4-FFF2-40B4-BE49-F238E27FC236}">
                      <a16:creationId xmlns:a16="http://schemas.microsoft.com/office/drawing/2014/main" id="{8ED2B7C7-9432-483E-909E-0AE11AB8717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11640" y="5370027"/>
                  <a:ext cx="45288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a 148">
            <a:extLst>
              <a:ext uri="{FF2B5EF4-FFF2-40B4-BE49-F238E27FC236}">
                <a16:creationId xmlns:a16="http://schemas.microsoft.com/office/drawing/2014/main" id="{C6C1F4A3-9C3D-4D42-A5F9-CA6822D1CD37}"/>
              </a:ext>
            </a:extLst>
          </p:cNvPr>
          <p:cNvGrpSpPr/>
          <p:nvPr/>
        </p:nvGrpSpPr>
        <p:grpSpPr>
          <a:xfrm>
            <a:off x="8042080" y="5142507"/>
            <a:ext cx="674280" cy="291960"/>
            <a:chOff x="8042080" y="5142507"/>
            <a:chExt cx="67428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3" name="Pismo odręczne 142">
                  <a:extLst>
                    <a:ext uri="{FF2B5EF4-FFF2-40B4-BE49-F238E27FC236}">
                      <a16:creationId xmlns:a16="http://schemas.microsoft.com/office/drawing/2014/main" id="{0AA277E4-0041-475B-B4B7-4AA69A03F991}"/>
                    </a:ext>
                  </a:extLst>
                </p14:cNvPr>
                <p14:cNvContentPartPr/>
                <p14:nvPr/>
              </p14:nvContentPartPr>
              <p14:xfrm>
                <a:off x="8042080" y="5259147"/>
                <a:ext cx="125280" cy="158760"/>
              </p14:xfrm>
            </p:contentPart>
          </mc:Choice>
          <mc:Fallback>
            <p:pic>
              <p:nvPicPr>
                <p:cNvPr id="143" name="Pismo odręczne 142">
                  <a:extLst>
                    <a:ext uri="{FF2B5EF4-FFF2-40B4-BE49-F238E27FC236}">
                      <a16:creationId xmlns:a16="http://schemas.microsoft.com/office/drawing/2014/main" id="{0AA277E4-0041-475B-B4B7-4AA69A03F99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037760" y="5254827"/>
                  <a:ext cx="133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4" name="Pismo odręczne 143">
                  <a:extLst>
                    <a:ext uri="{FF2B5EF4-FFF2-40B4-BE49-F238E27FC236}">
                      <a16:creationId xmlns:a16="http://schemas.microsoft.com/office/drawing/2014/main" id="{D9C2E9D3-7DCB-454E-83F9-0087F0378863}"/>
                    </a:ext>
                  </a:extLst>
                </p14:cNvPr>
                <p14:cNvContentPartPr/>
                <p14:nvPr/>
              </p14:nvContentPartPr>
              <p14:xfrm>
                <a:off x="8216680" y="5142507"/>
                <a:ext cx="56880" cy="233280"/>
              </p14:xfrm>
            </p:contentPart>
          </mc:Choice>
          <mc:Fallback>
            <p:pic>
              <p:nvPicPr>
                <p:cNvPr id="144" name="Pismo odręczne 143">
                  <a:extLst>
                    <a:ext uri="{FF2B5EF4-FFF2-40B4-BE49-F238E27FC236}">
                      <a16:creationId xmlns:a16="http://schemas.microsoft.com/office/drawing/2014/main" id="{D9C2E9D3-7DCB-454E-83F9-0087F037886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212360" y="5138187"/>
                  <a:ext cx="65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5" name="Pismo odręczne 144">
                  <a:extLst>
                    <a:ext uri="{FF2B5EF4-FFF2-40B4-BE49-F238E27FC236}">
                      <a16:creationId xmlns:a16="http://schemas.microsoft.com/office/drawing/2014/main" id="{6CD18000-BFB9-43D3-AE5D-E8AE6483C0CC}"/>
                    </a:ext>
                  </a:extLst>
                </p14:cNvPr>
                <p14:cNvContentPartPr/>
                <p14:nvPr/>
              </p14:nvContentPartPr>
              <p14:xfrm>
                <a:off x="8138560" y="5270667"/>
                <a:ext cx="172440" cy="3240"/>
              </p14:xfrm>
            </p:contentPart>
          </mc:Choice>
          <mc:Fallback>
            <p:pic>
              <p:nvPicPr>
                <p:cNvPr id="145" name="Pismo odręczne 144">
                  <a:extLst>
                    <a:ext uri="{FF2B5EF4-FFF2-40B4-BE49-F238E27FC236}">
                      <a16:creationId xmlns:a16="http://schemas.microsoft.com/office/drawing/2014/main" id="{6CD18000-BFB9-43D3-AE5D-E8AE6483C0C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134240" y="5266347"/>
                  <a:ext cx="1810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6" name="Pismo odręczne 145">
                  <a:extLst>
                    <a:ext uri="{FF2B5EF4-FFF2-40B4-BE49-F238E27FC236}">
                      <a16:creationId xmlns:a16="http://schemas.microsoft.com/office/drawing/2014/main" id="{229EFDB5-9C75-4EEC-9FA6-6ADB58546F9F}"/>
                    </a:ext>
                  </a:extLst>
                </p14:cNvPr>
                <p14:cNvContentPartPr/>
                <p14:nvPr/>
              </p14:nvContentPartPr>
              <p14:xfrm>
                <a:off x="8326120" y="5176347"/>
                <a:ext cx="219240" cy="230040"/>
              </p14:xfrm>
            </p:contentPart>
          </mc:Choice>
          <mc:Fallback>
            <p:pic>
              <p:nvPicPr>
                <p:cNvPr id="146" name="Pismo odręczne 145">
                  <a:extLst>
                    <a:ext uri="{FF2B5EF4-FFF2-40B4-BE49-F238E27FC236}">
                      <a16:creationId xmlns:a16="http://schemas.microsoft.com/office/drawing/2014/main" id="{229EFDB5-9C75-4EEC-9FA6-6ADB58546F9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21800" y="5172027"/>
                  <a:ext cx="227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7" name="Pismo odręczne 146">
                  <a:extLst>
                    <a:ext uri="{FF2B5EF4-FFF2-40B4-BE49-F238E27FC236}">
                      <a16:creationId xmlns:a16="http://schemas.microsoft.com/office/drawing/2014/main" id="{F6188708-637D-4E7D-8523-9148AE7F81F7}"/>
                    </a:ext>
                  </a:extLst>
                </p14:cNvPr>
                <p14:cNvContentPartPr/>
                <p14:nvPr/>
              </p14:nvContentPartPr>
              <p14:xfrm>
                <a:off x="8364280" y="5205147"/>
                <a:ext cx="188640" cy="29160"/>
              </p14:xfrm>
            </p:contentPart>
          </mc:Choice>
          <mc:Fallback>
            <p:pic>
              <p:nvPicPr>
                <p:cNvPr id="147" name="Pismo odręczne 146">
                  <a:extLst>
                    <a:ext uri="{FF2B5EF4-FFF2-40B4-BE49-F238E27FC236}">
                      <a16:creationId xmlns:a16="http://schemas.microsoft.com/office/drawing/2014/main" id="{F6188708-637D-4E7D-8523-9148AE7F81F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59960" y="5200827"/>
                  <a:ext cx="197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8" name="Pismo odręczne 147">
                  <a:extLst>
                    <a:ext uri="{FF2B5EF4-FFF2-40B4-BE49-F238E27FC236}">
                      <a16:creationId xmlns:a16="http://schemas.microsoft.com/office/drawing/2014/main" id="{A07AC555-1EDB-4E73-AB54-2053E12154A6}"/>
                    </a:ext>
                  </a:extLst>
                </p14:cNvPr>
                <p14:cNvContentPartPr/>
                <p14:nvPr/>
              </p14:nvContentPartPr>
              <p14:xfrm>
                <a:off x="8578120" y="5330067"/>
                <a:ext cx="138240" cy="104400"/>
              </p14:xfrm>
            </p:contentPart>
          </mc:Choice>
          <mc:Fallback>
            <p:pic>
              <p:nvPicPr>
                <p:cNvPr id="148" name="Pismo odręczne 147">
                  <a:extLst>
                    <a:ext uri="{FF2B5EF4-FFF2-40B4-BE49-F238E27FC236}">
                      <a16:creationId xmlns:a16="http://schemas.microsoft.com/office/drawing/2014/main" id="{A07AC555-1EDB-4E73-AB54-2053E12154A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573800" y="5325747"/>
                  <a:ext cx="146880" cy="11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0511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>
            <a:extLst>
              <a:ext uri="{FF2B5EF4-FFF2-40B4-BE49-F238E27FC236}">
                <a16:creationId xmlns:a16="http://schemas.microsoft.com/office/drawing/2014/main" id="{B55EB837-E0BB-46A4-960D-F1D1A87217EA}"/>
              </a:ext>
            </a:extLst>
          </p:cNvPr>
          <p:cNvGrpSpPr/>
          <p:nvPr/>
        </p:nvGrpSpPr>
        <p:grpSpPr>
          <a:xfrm>
            <a:off x="1193800" y="407427"/>
            <a:ext cx="1473840" cy="491040"/>
            <a:chOff x="1193800" y="407427"/>
            <a:chExt cx="147384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89402C80-3B1A-46BB-85A3-07D0F456D6DD}"/>
                    </a:ext>
                  </a:extLst>
                </p14:cNvPr>
                <p14:cNvContentPartPr/>
                <p14:nvPr/>
              </p14:nvContentPartPr>
              <p14:xfrm>
                <a:off x="1193800" y="494907"/>
                <a:ext cx="107280" cy="40356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89402C80-3B1A-46BB-85A3-07D0F456D6D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89480" y="490587"/>
                  <a:ext cx="1159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BAAF6248-65D1-4C29-804F-2A51159A710C}"/>
                    </a:ext>
                  </a:extLst>
                </p14:cNvPr>
                <p14:cNvContentPartPr/>
                <p14:nvPr/>
              </p14:nvContentPartPr>
              <p14:xfrm>
                <a:off x="1373440" y="522627"/>
                <a:ext cx="78480" cy="12888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BAAF6248-65D1-4C29-804F-2A51159A710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69120" y="518307"/>
                  <a:ext cx="87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B5E9D52A-8C1D-4CD0-AEEF-53F3DE9F4F14}"/>
                    </a:ext>
                  </a:extLst>
                </p14:cNvPr>
                <p14:cNvContentPartPr/>
                <p14:nvPr/>
              </p14:nvContentPartPr>
              <p14:xfrm>
                <a:off x="1490080" y="551787"/>
                <a:ext cx="158760" cy="9972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B5E9D52A-8C1D-4CD0-AEEF-53F3DE9F4F1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85760" y="547467"/>
                  <a:ext cx="167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38FE6270-DE99-4AD7-B9CE-165B06821316}"/>
                    </a:ext>
                  </a:extLst>
                </p14:cNvPr>
                <p14:cNvContentPartPr/>
                <p14:nvPr/>
              </p14:nvContentPartPr>
              <p14:xfrm>
                <a:off x="1706800" y="560427"/>
                <a:ext cx="201600" cy="9180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38FE6270-DE99-4AD7-B9CE-165B068213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02480" y="556107"/>
                  <a:ext cx="210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F4583949-5E34-4FD4-BB03-AA7B925C2232}"/>
                    </a:ext>
                  </a:extLst>
                </p14:cNvPr>
                <p14:cNvContentPartPr/>
                <p14:nvPr/>
              </p14:nvContentPartPr>
              <p14:xfrm>
                <a:off x="1903720" y="407427"/>
                <a:ext cx="105480" cy="24192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F4583949-5E34-4FD4-BB03-AA7B925C223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99400" y="403107"/>
                  <a:ext cx="114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8DDB4AE0-BA38-4E8A-87E2-9EA790C8935F}"/>
                    </a:ext>
                  </a:extLst>
                </p14:cNvPr>
                <p14:cNvContentPartPr/>
                <p14:nvPr/>
              </p14:nvContentPartPr>
              <p14:xfrm>
                <a:off x="1831000" y="505707"/>
                <a:ext cx="297720" cy="13140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8DDB4AE0-BA38-4E8A-87E2-9EA790C8935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26680" y="501387"/>
                  <a:ext cx="306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7C1975BF-9B70-4D56-9F85-86115ABA796E}"/>
                    </a:ext>
                  </a:extLst>
                </p14:cNvPr>
                <p14:cNvContentPartPr/>
                <p14:nvPr/>
              </p14:nvContentPartPr>
              <p14:xfrm>
                <a:off x="2056720" y="440187"/>
                <a:ext cx="36720" cy="1080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7C1975BF-9B70-4D56-9F85-86115ABA796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52400" y="435867"/>
                  <a:ext cx="45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8151DB0E-D394-4725-B0A3-1BAC56864373}"/>
                    </a:ext>
                  </a:extLst>
                </p14:cNvPr>
                <p14:cNvContentPartPr/>
                <p14:nvPr/>
              </p14:nvContentPartPr>
              <p14:xfrm>
                <a:off x="2202520" y="530547"/>
                <a:ext cx="95040" cy="15228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8151DB0E-D394-4725-B0A3-1BAC568643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98200" y="526227"/>
                  <a:ext cx="103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AE3547D1-B2DD-4743-B88E-F2B10BD3F5EA}"/>
                    </a:ext>
                  </a:extLst>
                </p14:cNvPr>
                <p14:cNvContentPartPr/>
                <p14:nvPr/>
              </p14:nvContentPartPr>
              <p14:xfrm>
                <a:off x="2317360" y="512187"/>
                <a:ext cx="277560" cy="15912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AE3547D1-B2DD-4743-B88E-F2B10BD3F5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13040" y="507867"/>
                  <a:ext cx="286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91709866-5D48-4BA7-97DF-65C612BB98A0}"/>
                    </a:ext>
                  </a:extLst>
                </p14:cNvPr>
                <p14:cNvContentPartPr/>
                <p14:nvPr/>
              </p14:nvContentPartPr>
              <p14:xfrm>
                <a:off x="2638480" y="696147"/>
                <a:ext cx="29160" cy="1008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91709866-5D48-4BA7-97DF-65C612BB98A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34160" y="691827"/>
                  <a:ext cx="3780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02744F26-A428-47F3-82CF-02A3BAA1D3F3}"/>
              </a:ext>
            </a:extLst>
          </p:cNvPr>
          <p:cNvGrpSpPr/>
          <p:nvPr/>
        </p:nvGrpSpPr>
        <p:grpSpPr>
          <a:xfrm>
            <a:off x="3732520" y="403467"/>
            <a:ext cx="2326320" cy="376920"/>
            <a:chOff x="3732520" y="403467"/>
            <a:chExt cx="2326320" cy="3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D92435D6-0C6F-4744-A983-EB72FF8FAE08}"/>
                    </a:ext>
                  </a:extLst>
                </p14:cNvPr>
                <p14:cNvContentPartPr/>
                <p14:nvPr/>
              </p14:nvContentPartPr>
              <p14:xfrm>
                <a:off x="3732520" y="448827"/>
                <a:ext cx="232560" cy="22284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D92435D6-0C6F-4744-A983-EB72FF8FAE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28200" y="444507"/>
                  <a:ext cx="241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3B92A18B-E93E-472E-AEFD-37582B7A6637}"/>
                    </a:ext>
                  </a:extLst>
                </p14:cNvPr>
                <p14:cNvContentPartPr/>
                <p14:nvPr/>
              </p14:nvContentPartPr>
              <p14:xfrm>
                <a:off x="3997120" y="539547"/>
                <a:ext cx="145440" cy="11124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3B92A18B-E93E-472E-AEFD-37582B7A663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92800" y="535227"/>
                  <a:ext cx="154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8152F910-650A-4381-B12A-B15D1A7A9623}"/>
                    </a:ext>
                  </a:extLst>
                </p14:cNvPr>
                <p14:cNvContentPartPr/>
                <p14:nvPr/>
              </p14:nvContentPartPr>
              <p14:xfrm>
                <a:off x="4165600" y="403467"/>
                <a:ext cx="204120" cy="22932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8152F910-650A-4381-B12A-B15D1A7A96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61280" y="399147"/>
                  <a:ext cx="212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FA0A4C35-4F89-496A-BFB6-FD8E2FDB38EF}"/>
                    </a:ext>
                  </a:extLst>
                </p14:cNvPr>
                <p14:cNvContentPartPr/>
                <p14:nvPr/>
              </p14:nvContentPartPr>
              <p14:xfrm>
                <a:off x="4572040" y="420747"/>
                <a:ext cx="79560" cy="35964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FA0A4C35-4F89-496A-BFB6-FD8E2FDB38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67720" y="416427"/>
                  <a:ext cx="882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DC4A1501-30C1-42B0-A890-059EBC48FBF8}"/>
                    </a:ext>
                  </a:extLst>
                </p14:cNvPr>
                <p14:cNvContentPartPr/>
                <p14:nvPr/>
              </p14:nvContentPartPr>
              <p14:xfrm>
                <a:off x="4497160" y="550707"/>
                <a:ext cx="188640" cy="7164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DC4A1501-30C1-42B0-A890-059EBC48FBF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92840" y="546387"/>
                  <a:ext cx="197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C5D744DB-A058-4D10-A706-2C7331E754CF}"/>
                    </a:ext>
                  </a:extLst>
                </p14:cNvPr>
                <p14:cNvContentPartPr/>
                <p14:nvPr/>
              </p14:nvContentPartPr>
              <p14:xfrm>
                <a:off x="4642240" y="518307"/>
                <a:ext cx="213840" cy="11844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C5D744DB-A058-4D10-A706-2C7331E754C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37920" y="513987"/>
                  <a:ext cx="222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A4D3048A-EBB1-4E63-9317-BC31D1F81567}"/>
                    </a:ext>
                  </a:extLst>
                </p14:cNvPr>
                <p14:cNvContentPartPr/>
                <p14:nvPr/>
              </p14:nvContentPartPr>
              <p14:xfrm>
                <a:off x="4873720" y="506427"/>
                <a:ext cx="122400" cy="11916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A4D3048A-EBB1-4E63-9317-BC31D1F8156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69400" y="502107"/>
                  <a:ext cx="131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2683996A-FC53-4914-ABB5-FEF24603317B}"/>
                    </a:ext>
                  </a:extLst>
                </p14:cNvPr>
                <p14:cNvContentPartPr/>
                <p14:nvPr/>
              </p14:nvContentPartPr>
              <p14:xfrm>
                <a:off x="5042560" y="555747"/>
                <a:ext cx="240840" cy="1944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2683996A-FC53-4914-ABB5-FEF2460331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38240" y="551427"/>
                  <a:ext cx="249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6FCE60E6-F936-411B-98C2-AD4A4BA31AC3}"/>
                    </a:ext>
                  </a:extLst>
                </p14:cNvPr>
                <p14:cNvContentPartPr/>
                <p14:nvPr/>
              </p14:nvContentPartPr>
              <p14:xfrm>
                <a:off x="5350000" y="406707"/>
                <a:ext cx="266040" cy="23328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6FCE60E6-F936-411B-98C2-AD4A4BA31A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45680" y="402387"/>
                  <a:ext cx="274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1B36888B-60EB-4075-A103-BB7D46F365A9}"/>
                    </a:ext>
                  </a:extLst>
                </p14:cNvPr>
                <p14:cNvContentPartPr/>
                <p14:nvPr/>
              </p14:nvContentPartPr>
              <p14:xfrm>
                <a:off x="5691280" y="505707"/>
                <a:ext cx="113040" cy="11232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1B36888B-60EB-4075-A103-BB7D46F365A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86960" y="501387"/>
                  <a:ext cx="121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5D3B323E-1A15-4A01-B8C1-ECBD9C24F7F7}"/>
                    </a:ext>
                  </a:extLst>
                </p14:cNvPr>
                <p14:cNvContentPartPr/>
                <p14:nvPr/>
              </p14:nvContentPartPr>
              <p14:xfrm>
                <a:off x="5859760" y="484107"/>
                <a:ext cx="199080" cy="7956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5D3B323E-1A15-4A01-B8C1-ECBD9C24F7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55440" y="479787"/>
                  <a:ext cx="20772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77686ECB-33EB-48E4-AE4E-126375EDFAE6}"/>
              </a:ext>
            </a:extLst>
          </p:cNvPr>
          <p:cNvGrpSpPr/>
          <p:nvPr/>
        </p:nvGrpSpPr>
        <p:grpSpPr>
          <a:xfrm>
            <a:off x="4123480" y="995667"/>
            <a:ext cx="632520" cy="226440"/>
            <a:chOff x="4123480" y="995667"/>
            <a:chExt cx="63252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90AD8250-8504-4FAF-A27E-94CC288B3454}"/>
                    </a:ext>
                  </a:extLst>
                </p14:cNvPr>
                <p14:cNvContentPartPr/>
                <p14:nvPr/>
              </p14:nvContentPartPr>
              <p14:xfrm>
                <a:off x="4123480" y="1051107"/>
                <a:ext cx="506520" cy="4140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90AD8250-8504-4FAF-A27E-94CC288B34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19160" y="1046787"/>
                  <a:ext cx="515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20FB7A37-C3CF-4856-926D-1A627EDD1DA2}"/>
                    </a:ext>
                  </a:extLst>
                </p14:cNvPr>
                <p14:cNvContentPartPr/>
                <p14:nvPr/>
              </p14:nvContentPartPr>
              <p14:xfrm>
                <a:off x="4570960" y="995667"/>
                <a:ext cx="185040" cy="22644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20FB7A37-C3CF-4856-926D-1A627EDD1D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66640" y="991347"/>
                  <a:ext cx="19368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694FAEB8-6C2C-4C39-807E-0F26E1778B6B}"/>
              </a:ext>
            </a:extLst>
          </p:cNvPr>
          <p:cNvGrpSpPr/>
          <p:nvPr/>
        </p:nvGrpSpPr>
        <p:grpSpPr>
          <a:xfrm>
            <a:off x="5116000" y="919347"/>
            <a:ext cx="1470960" cy="369000"/>
            <a:chOff x="5116000" y="919347"/>
            <a:chExt cx="147096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12132F58-D605-48D9-A8C5-06E7BD503981}"/>
                    </a:ext>
                  </a:extLst>
                </p14:cNvPr>
                <p14:cNvContentPartPr/>
                <p14:nvPr/>
              </p14:nvContentPartPr>
              <p14:xfrm>
                <a:off x="5116000" y="1082067"/>
                <a:ext cx="265680" cy="12132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12132F58-D605-48D9-A8C5-06E7BD50398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11680" y="1077747"/>
                  <a:ext cx="274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D7364D45-DFFE-4573-955D-B5157B84AB45}"/>
                    </a:ext>
                  </a:extLst>
                </p14:cNvPr>
                <p14:cNvContentPartPr/>
                <p14:nvPr/>
              </p14:nvContentPartPr>
              <p14:xfrm>
                <a:off x="5363320" y="930867"/>
                <a:ext cx="79560" cy="23472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D7364D45-DFFE-4573-955D-B5157B84AB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59000" y="926547"/>
                  <a:ext cx="88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CBB5C40D-2C47-41EF-B998-00064667E688}"/>
                    </a:ext>
                  </a:extLst>
                </p14:cNvPr>
                <p14:cNvContentPartPr/>
                <p14:nvPr/>
              </p14:nvContentPartPr>
              <p14:xfrm>
                <a:off x="5494000" y="980907"/>
                <a:ext cx="88200" cy="19800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CBB5C40D-2C47-41EF-B998-00064667E6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89680" y="976587"/>
                  <a:ext cx="96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2D5CB3C0-F903-4D5E-9913-0090ABDBFFD1}"/>
                    </a:ext>
                  </a:extLst>
                </p14:cNvPr>
                <p14:cNvContentPartPr/>
                <p14:nvPr/>
              </p14:nvContentPartPr>
              <p14:xfrm>
                <a:off x="5655280" y="1052187"/>
                <a:ext cx="132120" cy="10152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2D5CB3C0-F903-4D5E-9913-0090ABDBFF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50960" y="1047867"/>
                  <a:ext cx="140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2E2302F5-F631-45BE-92DC-C76CA0D11A4B}"/>
                    </a:ext>
                  </a:extLst>
                </p14:cNvPr>
                <p14:cNvContentPartPr/>
                <p14:nvPr/>
              </p14:nvContentPartPr>
              <p14:xfrm>
                <a:off x="5776240" y="919347"/>
                <a:ext cx="347760" cy="25272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2E2302F5-F631-45BE-92DC-C76CA0D11A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71920" y="915027"/>
                  <a:ext cx="356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6CD5813A-8D19-4154-803F-3CABA335DF28}"/>
                    </a:ext>
                  </a:extLst>
                </p14:cNvPr>
                <p14:cNvContentPartPr/>
                <p14:nvPr/>
              </p14:nvContentPartPr>
              <p14:xfrm>
                <a:off x="6081520" y="1038867"/>
                <a:ext cx="42480" cy="11088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6CD5813A-8D19-4154-803F-3CABA335DF2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77200" y="1034547"/>
                  <a:ext cx="51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B5C5F251-1D29-4E22-AF56-94E0B40A2B2F}"/>
                    </a:ext>
                  </a:extLst>
                </p14:cNvPr>
                <p14:cNvContentPartPr/>
                <p14:nvPr/>
              </p14:nvContentPartPr>
              <p14:xfrm>
                <a:off x="6031840" y="946347"/>
                <a:ext cx="335160" cy="15624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B5C5F251-1D29-4E22-AF56-94E0B40A2B2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27520" y="942027"/>
                  <a:ext cx="343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9DF354AD-FABF-424E-8D7B-46DF5D889C71}"/>
                    </a:ext>
                  </a:extLst>
                </p14:cNvPr>
                <p14:cNvContentPartPr/>
                <p14:nvPr/>
              </p14:nvContentPartPr>
              <p14:xfrm>
                <a:off x="6444400" y="1039947"/>
                <a:ext cx="142560" cy="24840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9DF354AD-FABF-424E-8D7B-46DF5D889C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40080" y="1035627"/>
                  <a:ext cx="15120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4B538993-698D-4149-A66E-A526631AEF96}"/>
              </a:ext>
            </a:extLst>
          </p:cNvPr>
          <p:cNvGrpSpPr/>
          <p:nvPr/>
        </p:nvGrpSpPr>
        <p:grpSpPr>
          <a:xfrm>
            <a:off x="3827560" y="1614147"/>
            <a:ext cx="1118160" cy="213480"/>
            <a:chOff x="3827560" y="1614147"/>
            <a:chExt cx="111816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CE54D48F-F033-4633-ADD2-C970ACBFA657}"/>
                    </a:ext>
                  </a:extLst>
                </p14:cNvPr>
                <p14:cNvContentPartPr/>
                <p14:nvPr/>
              </p14:nvContentPartPr>
              <p14:xfrm>
                <a:off x="3827560" y="1615587"/>
                <a:ext cx="189360" cy="21204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CE54D48F-F033-4633-ADD2-C970ACBFA6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23240" y="1611267"/>
                  <a:ext cx="198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8F3F529B-6C91-480A-A5C3-851736C649A9}"/>
                    </a:ext>
                  </a:extLst>
                </p14:cNvPr>
                <p14:cNvContentPartPr/>
                <p14:nvPr/>
              </p14:nvContentPartPr>
              <p14:xfrm>
                <a:off x="3998920" y="1614147"/>
                <a:ext cx="230040" cy="18720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8F3F529B-6C91-480A-A5C3-851736C649A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94600" y="1609827"/>
                  <a:ext cx="238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CA10E41C-D8F2-4AB9-9EB5-8A5A6122EC07}"/>
                    </a:ext>
                  </a:extLst>
                </p14:cNvPr>
                <p14:cNvContentPartPr/>
                <p14:nvPr/>
              </p14:nvContentPartPr>
              <p14:xfrm>
                <a:off x="4239400" y="1674987"/>
                <a:ext cx="158760" cy="8928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CA10E41C-D8F2-4AB9-9EB5-8A5A6122EC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35080" y="1670667"/>
                  <a:ext cx="167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273ABC70-4F03-45E4-B1DA-3A0C3D91B5B0}"/>
                    </a:ext>
                  </a:extLst>
                </p14:cNvPr>
                <p14:cNvContentPartPr/>
                <p14:nvPr/>
              </p14:nvContentPartPr>
              <p14:xfrm>
                <a:off x="4437400" y="1665267"/>
                <a:ext cx="147960" cy="11016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273ABC70-4F03-45E4-B1DA-3A0C3D91B5B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33080" y="1660947"/>
                  <a:ext cx="156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F0EA8610-FD54-4D26-83B1-4705BD0E86F7}"/>
                    </a:ext>
                  </a:extLst>
                </p14:cNvPr>
                <p14:cNvContentPartPr/>
                <p14:nvPr/>
              </p14:nvContentPartPr>
              <p14:xfrm>
                <a:off x="4595800" y="1648707"/>
                <a:ext cx="142200" cy="12276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F0EA8610-FD54-4D26-83B1-4705BD0E86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91480" y="1644387"/>
                  <a:ext cx="150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B9D2F9FF-6341-44D6-9E1A-EF53CF8E71F5}"/>
                    </a:ext>
                  </a:extLst>
                </p14:cNvPr>
                <p14:cNvContentPartPr/>
                <p14:nvPr/>
              </p14:nvContentPartPr>
              <p14:xfrm>
                <a:off x="4781560" y="1658427"/>
                <a:ext cx="102960" cy="7452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B9D2F9FF-6341-44D6-9E1A-EF53CF8E71F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77240" y="1654107"/>
                  <a:ext cx="111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8942EF69-2FCA-428F-B1EE-B64B663AB098}"/>
                    </a:ext>
                  </a:extLst>
                </p14:cNvPr>
                <p14:cNvContentPartPr/>
                <p14:nvPr/>
              </p14:nvContentPartPr>
              <p14:xfrm>
                <a:off x="4892800" y="1669227"/>
                <a:ext cx="52920" cy="1008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8942EF69-2FCA-428F-B1EE-B64B663AB09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88480" y="1664907"/>
                  <a:ext cx="6156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CDB96445-17D3-41E1-A873-AEADABB2DC54}"/>
              </a:ext>
            </a:extLst>
          </p:cNvPr>
          <p:cNvGrpSpPr/>
          <p:nvPr/>
        </p:nvGrpSpPr>
        <p:grpSpPr>
          <a:xfrm>
            <a:off x="5260720" y="1514067"/>
            <a:ext cx="1207440" cy="255600"/>
            <a:chOff x="5260720" y="1514067"/>
            <a:chExt cx="120744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8C2110D1-2D3F-46E2-89F6-675BEAAF73ED}"/>
                    </a:ext>
                  </a:extLst>
                </p14:cNvPr>
                <p14:cNvContentPartPr/>
                <p14:nvPr/>
              </p14:nvContentPartPr>
              <p14:xfrm>
                <a:off x="5260720" y="1636467"/>
                <a:ext cx="383040" cy="12996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8C2110D1-2D3F-46E2-89F6-675BEAAF73E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56400" y="1632147"/>
                  <a:ext cx="391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27AE29F8-FA7F-45CD-88BF-E23DAFEF35AC}"/>
                    </a:ext>
                  </a:extLst>
                </p14:cNvPr>
                <p14:cNvContentPartPr/>
                <p14:nvPr/>
              </p14:nvContentPartPr>
              <p14:xfrm>
                <a:off x="5715040" y="1514067"/>
                <a:ext cx="18720" cy="24192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27AE29F8-FA7F-45CD-88BF-E23DAFEF35A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10720" y="1509747"/>
                  <a:ext cx="27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7E9D8592-5F3B-405C-AEB6-0F581DF6D174}"/>
                    </a:ext>
                  </a:extLst>
                </p14:cNvPr>
                <p14:cNvContentPartPr/>
                <p14:nvPr/>
              </p14:nvContentPartPr>
              <p14:xfrm>
                <a:off x="5592280" y="1619907"/>
                <a:ext cx="172440" cy="2916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7E9D8592-5F3B-405C-AEB6-0F581DF6D1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87960" y="1615587"/>
                  <a:ext cx="181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3DB46C16-2298-4613-8F5F-79540E478E4D}"/>
                    </a:ext>
                  </a:extLst>
                </p14:cNvPr>
                <p14:cNvContentPartPr/>
                <p14:nvPr/>
              </p14:nvContentPartPr>
              <p14:xfrm>
                <a:off x="5782000" y="1641147"/>
                <a:ext cx="331200" cy="11592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3DB46C16-2298-4613-8F5F-79540E478E4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77680" y="1636827"/>
                  <a:ext cx="339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F7A95124-8BAE-449A-AA57-0F2104DF4B6D}"/>
                    </a:ext>
                  </a:extLst>
                </p14:cNvPr>
                <p14:cNvContentPartPr/>
                <p14:nvPr/>
              </p14:nvContentPartPr>
              <p14:xfrm>
                <a:off x="6167560" y="1643307"/>
                <a:ext cx="138240" cy="7920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F7A95124-8BAE-449A-AA57-0F2104DF4B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63240" y="1638987"/>
                  <a:ext cx="146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4FFF3BA2-EAC4-47D8-8EA6-BDD960D026F2}"/>
                    </a:ext>
                  </a:extLst>
                </p14:cNvPr>
                <p14:cNvContentPartPr/>
                <p14:nvPr/>
              </p14:nvContentPartPr>
              <p14:xfrm>
                <a:off x="6404800" y="1600467"/>
                <a:ext cx="63360" cy="16920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4FFF3BA2-EAC4-47D8-8EA6-BDD960D026F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00480" y="1596147"/>
                  <a:ext cx="7200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id="{C386EDAA-1714-4563-AB44-E047701EC387}"/>
              </a:ext>
            </a:extLst>
          </p:cNvPr>
          <p:cNvGrpSpPr/>
          <p:nvPr/>
        </p:nvGrpSpPr>
        <p:grpSpPr>
          <a:xfrm>
            <a:off x="6729160" y="1529547"/>
            <a:ext cx="443160" cy="196560"/>
            <a:chOff x="6729160" y="1529547"/>
            <a:chExt cx="44316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2F68F4DC-783F-4630-A4EE-5CC7CF852450}"/>
                    </a:ext>
                  </a:extLst>
                </p14:cNvPr>
                <p14:cNvContentPartPr/>
                <p14:nvPr/>
              </p14:nvContentPartPr>
              <p14:xfrm>
                <a:off x="6812320" y="1529547"/>
                <a:ext cx="30600" cy="19656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2F68F4DC-783F-4630-A4EE-5CC7CF8524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08000" y="1525227"/>
                  <a:ext cx="39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80469991-2F12-476C-8E31-6E127FFA5884}"/>
                    </a:ext>
                  </a:extLst>
                </p14:cNvPr>
                <p14:cNvContentPartPr/>
                <p14:nvPr/>
              </p14:nvContentPartPr>
              <p14:xfrm>
                <a:off x="6729160" y="1614147"/>
                <a:ext cx="99720" cy="4464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80469991-2F12-476C-8E31-6E127FFA588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24840" y="1609827"/>
                  <a:ext cx="108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621AD258-3D06-47BF-8C0A-888D8BA4BB7E}"/>
                    </a:ext>
                  </a:extLst>
                </p14:cNvPr>
                <p14:cNvContentPartPr/>
                <p14:nvPr/>
              </p14:nvContentPartPr>
              <p14:xfrm>
                <a:off x="6897280" y="1546107"/>
                <a:ext cx="275040" cy="14760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621AD258-3D06-47BF-8C0A-888D8BA4BB7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92960" y="1541787"/>
                  <a:ext cx="2836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a 59">
            <a:extLst>
              <a:ext uri="{FF2B5EF4-FFF2-40B4-BE49-F238E27FC236}">
                <a16:creationId xmlns:a16="http://schemas.microsoft.com/office/drawing/2014/main" id="{234B927C-E94E-4BB4-8837-BBC6AA88182B}"/>
              </a:ext>
            </a:extLst>
          </p:cNvPr>
          <p:cNvGrpSpPr/>
          <p:nvPr/>
        </p:nvGrpSpPr>
        <p:grpSpPr>
          <a:xfrm>
            <a:off x="7425040" y="1440987"/>
            <a:ext cx="1163880" cy="279000"/>
            <a:chOff x="7425040" y="1440987"/>
            <a:chExt cx="116388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C4DF1324-1BD8-4D13-AD81-ABFD1B28D038}"/>
                    </a:ext>
                  </a:extLst>
                </p14:cNvPr>
                <p14:cNvContentPartPr/>
                <p14:nvPr/>
              </p14:nvContentPartPr>
              <p14:xfrm>
                <a:off x="7425040" y="1550787"/>
                <a:ext cx="320040" cy="12708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C4DF1324-1BD8-4D13-AD81-ABFD1B28D03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20720" y="1546467"/>
                  <a:ext cx="328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5F745120-1755-4525-B813-930C89ECDC0A}"/>
                    </a:ext>
                  </a:extLst>
                </p14:cNvPr>
                <p14:cNvContentPartPr/>
                <p14:nvPr/>
              </p14:nvContentPartPr>
              <p14:xfrm>
                <a:off x="7812040" y="1534947"/>
                <a:ext cx="78840" cy="17568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5F745120-1755-4525-B813-930C89ECDC0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07720" y="1530627"/>
                  <a:ext cx="87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FA93370B-B9D3-4611-8B7C-E4891794EEAB}"/>
                    </a:ext>
                  </a:extLst>
                </p14:cNvPr>
                <p14:cNvContentPartPr/>
                <p14:nvPr/>
              </p14:nvContentPartPr>
              <p14:xfrm>
                <a:off x="7954600" y="1629627"/>
                <a:ext cx="152280" cy="9036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FA93370B-B9D3-4611-8B7C-E4891794EEA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50280" y="1625307"/>
                  <a:ext cx="160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81B2719F-98FA-4106-9763-9CC7242E5A75}"/>
                    </a:ext>
                  </a:extLst>
                </p14:cNvPr>
                <p14:cNvContentPartPr/>
                <p14:nvPr/>
              </p14:nvContentPartPr>
              <p14:xfrm>
                <a:off x="8177080" y="1470507"/>
                <a:ext cx="68760" cy="16524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81B2719F-98FA-4106-9763-9CC7242E5A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72760" y="1466187"/>
                  <a:ext cx="77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FC492E89-576F-4A9A-8796-DB295C1950FC}"/>
                    </a:ext>
                  </a:extLst>
                </p14:cNvPr>
                <p14:cNvContentPartPr/>
                <p14:nvPr/>
              </p14:nvContentPartPr>
              <p14:xfrm>
                <a:off x="8358880" y="1440987"/>
                <a:ext cx="31320" cy="21312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FC492E89-576F-4A9A-8796-DB295C1950F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54560" y="1436667"/>
                  <a:ext cx="39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52A45DDE-C321-4DDA-BB38-7FE4780236F8}"/>
                    </a:ext>
                  </a:extLst>
                </p14:cNvPr>
                <p14:cNvContentPartPr/>
                <p14:nvPr/>
              </p14:nvContentPartPr>
              <p14:xfrm>
                <a:off x="8273200" y="1505427"/>
                <a:ext cx="152280" cy="1188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52A45DDE-C321-4DDA-BB38-7FE4780236F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68880" y="1501107"/>
                  <a:ext cx="160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4DD5EB2E-D979-4FE5-8111-F44D840FCAEA}"/>
                    </a:ext>
                  </a:extLst>
                </p14:cNvPr>
                <p14:cNvContentPartPr/>
                <p14:nvPr/>
              </p14:nvContentPartPr>
              <p14:xfrm>
                <a:off x="8481640" y="1485987"/>
                <a:ext cx="107280" cy="20088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4DD5EB2E-D979-4FE5-8111-F44D840FCA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77320" y="1481667"/>
                  <a:ext cx="1159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upa 140">
            <a:extLst>
              <a:ext uri="{FF2B5EF4-FFF2-40B4-BE49-F238E27FC236}">
                <a16:creationId xmlns:a16="http://schemas.microsoft.com/office/drawing/2014/main" id="{CE2507B3-40C3-4240-8785-ADDFB97A253B}"/>
              </a:ext>
            </a:extLst>
          </p:cNvPr>
          <p:cNvGrpSpPr/>
          <p:nvPr/>
        </p:nvGrpSpPr>
        <p:grpSpPr>
          <a:xfrm>
            <a:off x="589360" y="2366907"/>
            <a:ext cx="11021760" cy="3927960"/>
            <a:chOff x="589360" y="2366907"/>
            <a:chExt cx="11021760" cy="39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34F3AC98-2D3C-4CEC-A174-9A1F137BBDDF}"/>
                    </a:ext>
                  </a:extLst>
                </p14:cNvPr>
                <p14:cNvContentPartPr/>
                <p14:nvPr/>
              </p14:nvContentPartPr>
              <p14:xfrm>
                <a:off x="3192160" y="2548347"/>
                <a:ext cx="168480" cy="19332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34F3AC98-2D3C-4CEC-A174-9A1F137BBDD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187840" y="2544027"/>
                  <a:ext cx="177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23498791-22D5-4B6A-9355-FAC180A95872}"/>
                    </a:ext>
                  </a:extLst>
                </p14:cNvPr>
                <p14:cNvContentPartPr/>
                <p14:nvPr/>
              </p14:nvContentPartPr>
              <p14:xfrm>
                <a:off x="3398800" y="2585067"/>
                <a:ext cx="219600" cy="13464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23498791-22D5-4B6A-9355-FAC180A9587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94480" y="2580747"/>
                  <a:ext cx="228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32A892C3-71AA-408B-A1A3-A9C1CB962F7A}"/>
                    </a:ext>
                  </a:extLst>
                </p14:cNvPr>
                <p14:cNvContentPartPr/>
                <p14:nvPr/>
              </p14:nvContentPartPr>
              <p14:xfrm>
                <a:off x="4100440" y="2523147"/>
                <a:ext cx="218160" cy="23292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32A892C3-71AA-408B-A1A3-A9C1CB962F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96120" y="2518827"/>
                  <a:ext cx="226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3756A546-FF3A-4F8F-B6B9-78975DCC687F}"/>
                    </a:ext>
                  </a:extLst>
                </p14:cNvPr>
                <p14:cNvContentPartPr/>
                <p14:nvPr/>
              </p14:nvContentPartPr>
              <p14:xfrm>
                <a:off x="4331920" y="2519907"/>
                <a:ext cx="131400" cy="9972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3756A546-FF3A-4F8F-B6B9-78975DCC68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27600" y="2515587"/>
                  <a:ext cx="140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82C3F6A9-5054-4EC4-B4EE-0F236B260723}"/>
                    </a:ext>
                  </a:extLst>
                </p14:cNvPr>
                <p14:cNvContentPartPr/>
                <p14:nvPr/>
              </p14:nvContentPartPr>
              <p14:xfrm>
                <a:off x="4468360" y="2529627"/>
                <a:ext cx="82800" cy="10764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82C3F6A9-5054-4EC4-B4EE-0F236B26072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64040" y="2525307"/>
                  <a:ext cx="91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18AD472E-0BF8-4B26-8324-1B7392589ACA}"/>
                    </a:ext>
                  </a:extLst>
                </p14:cNvPr>
                <p14:cNvContentPartPr/>
                <p14:nvPr/>
              </p14:nvContentPartPr>
              <p14:xfrm>
                <a:off x="4637200" y="2520627"/>
                <a:ext cx="117000" cy="9792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18AD472E-0BF8-4B26-8324-1B7392589AC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32880" y="2516307"/>
                  <a:ext cx="125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D3B1244D-C5DD-48B0-A7FC-8EA7C80F2C78}"/>
                    </a:ext>
                  </a:extLst>
                </p14:cNvPr>
                <p14:cNvContentPartPr/>
                <p14:nvPr/>
              </p14:nvContentPartPr>
              <p14:xfrm>
                <a:off x="4923760" y="2376627"/>
                <a:ext cx="126720" cy="37764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D3B1244D-C5DD-48B0-A7FC-8EA7C80F2C7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19440" y="2372307"/>
                  <a:ext cx="1353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1119E0BD-C67E-4E14-B3A9-96AB6290DAF0}"/>
                    </a:ext>
                  </a:extLst>
                </p14:cNvPr>
                <p14:cNvContentPartPr/>
                <p14:nvPr/>
              </p14:nvContentPartPr>
              <p14:xfrm>
                <a:off x="4880920" y="2547987"/>
                <a:ext cx="305280" cy="6876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1119E0BD-C67E-4E14-B3A9-96AB6290DAF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76600" y="2543667"/>
                  <a:ext cx="313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6EAAB48B-7630-47B0-907A-518E53DE6D6D}"/>
                    </a:ext>
                  </a:extLst>
                </p14:cNvPr>
                <p14:cNvContentPartPr/>
                <p14:nvPr/>
              </p14:nvContentPartPr>
              <p14:xfrm>
                <a:off x="5538280" y="2470947"/>
                <a:ext cx="91440" cy="12816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6EAAB48B-7630-47B0-907A-518E53DE6D6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33960" y="2466627"/>
                  <a:ext cx="100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71847C57-9430-4471-8D31-5EA53CDCA134}"/>
                    </a:ext>
                  </a:extLst>
                </p14:cNvPr>
                <p14:cNvContentPartPr/>
                <p14:nvPr/>
              </p14:nvContentPartPr>
              <p14:xfrm>
                <a:off x="5719360" y="2385987"/>
                <a:ext cx="130680" cy="38232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71847C57-9430-4471-8D31-5EA53CDCA13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15040" y="2381667"/>
                  <a:ext cx="1393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8F885B82-9C0F-4233-8B27-39025430FA06}"/>
                    </a:ext>
                  </a:extLst>
                </p14:cNvPr>
                <p14:cNvContentPartPr/>
                <p14:nvPr/>
              </p14:nvContentPartPr>
              <p14:xfrm>
                <a:off x="5652040" y="2587227"/>
                <a:ext cx="310320" cy="6012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8F885B82-9C0F-4233-8B27-39025430FA0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47720" y="2582907"/>
                  <a:ext cx="318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E420A6DF-3496-4E6D-8D6E-C771B4870E31}"/>
                    </a:ext>
                  </a:extLst>
                </p14:cNvPr>
                <p14:cNvContentPartPr/>
                <p14:nvPr/>
              </p14:nvContentPartPr>
              <p14:xfrm>
                <a:off x="6193480" y="2493987"/>
                <a:ext cx="122040" cy="12636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E420A6DF-3496-4E6D-8D6E-C771B4870E3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89160" y="2489667"/>
                  <a:ext cx="130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6C01CE1D-7A05-4078-9AAB-5960FBE71C00}"/>
                    </a:ext>
                  </a:extLst>
                </p14:cNvPr>
                <p14:cNvContentPartPr/>
                <p14:nvPr/>
              </p14:nvContentPartPr>
              <p14:xfrm>
                <a:off x="6415600" y="2515227"/>
                <a:ext cx="156240" cy="10980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6C01CE1D-7A05-4078-9AAB-5960FBE71C0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11280" y="2510907"/>
                  <a:ext cx="164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5D379812-C4E5-4EB7-8B6D-031CA596BFE0}"/>
                    </a:ext>
                  </a:extLst>
                </p14:cNvPr>
                <p14:cNvContentPartPr/>
                <p14:nvPr/>
              </p14:nvContentPartPr>
              <p14:xfrm>
                <a:off x="6594160" y="2495787"/>
                <a:ext cx="96480" cy="9972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5D379812-C4E5-4EB7-8B6D-031CA596BFE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89840" y="2491467"/>
                  <a:ext cx="105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B4B55A4A-255C-4D5F-9782-E37298F3BE09}"/>
                    </a:ext>
                  </a:extLst>
                </p14:cNvPr>
                <p14:cNvContentPartPr/>
                <p14:nvPr/>
              </p14:nvContentPartPr>
              <p14:xfrm>
                <a:off x="6727000" y="2447907"/>
                <a:ext cx="340560" cy="13968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B4B55A4A-255C-4D5F-9782-E37298F3BE0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22680" y="2443587"/>
                  <a:ext cx="349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E1748B53-4A80-41C4-877D-AFB1EA4D863F}"/>
                    </a:ext>
                  </a:extLst>
                </p14:cNvPr>
                <p14:cNvContentPartPr/>
                <p14:nvPr/>
              </p14:nvContentPartPr>
              <p14:xfrm>
                <a:off x="7166200" y="2366907"/>
                <a:ext cx="238680" cy="21528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E1748B53-4A80-41C4-877D-AFB1EA4D863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61880" y="2362587"/>
                  <a:ext cx="247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46EC911C-0C33-499E-81D3-D9EF86E070A4}"/>
                    </a:ext>
                  </a:extLst>
                </p14:cNvPr>
                <p14:cNvContentPartPr/>
                <p14:nvPr/>
              </p14:nvContentPartPr>
              <p14:xfrm>
                <a:off x="7301200" y="2437107"/>
                <a:ext cx="154440" cy="1944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46EC911C-0C33-499E-81D3-D9EF86E070A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96880" y="2432787"/>
                  <a:ext cx="163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DE45FE6E-67BF-4061-A28C-732A47FAEA27}"/>
                    </a:ext>
                  </a:extLst>
                </p14:cNvPr>
                <p14:cNvContentPartPr/>
                <p14:nvPr/>
              </p14:nvContentPartPr>
              <p14:xfrm>
                <a:off x="7549240" y="2468067"/>
                <a:ext cx="142560" cy="9000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DE45FE6E-67BF-4061-A28C-732A47FAEA2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44920" y="2463747"/>
                  <a:ext cx="151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EA2010EF-427A-4F97-B3E2-EF27D6F5C5CD}"/>
                    </a:ext>
                  </a:extLst>
                </p14:cNvPr>
                <p14:cNvContentPartPr/>
                <p14:nvPr/>
              </p14:nvContentPartPr>
              <p14:xfrm>
                <a:off x="7807000" y="2450427"/>
                <a:ext cx="96480" cy="13356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EA2010EF-427A-4F97-B3E2-EF27D6F5C5C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02680" y="2446107"/>
                  <a:ext cx="105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492E1952-504D-4CE5-8B78-198D1420E8C6}"/>
                    </a:ext>
                  </a:extLst>
                </p14:cNvPr>
                <p14:cNvContentPartPr/>
                <p14:nvPr/>
              </p14:nvContentPartPr>
              <p14:xfrm>
                <a:off x="7980520" y="2455467"/>
                <a:ext cx="63720" cy="11772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492E1952-504D-4CE5-8B78-198D1420E8C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76200" y="2451147"/>
                  <a:ext cx="72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FB70D3AA-0ADE-4370-9400-096A852AEE06}"/>
                    </a:ext>
                  </a:extLst>
                </p14:cNvPr>
                <p14:cNvContentPartPr/>
                <p14:nvPr/>
              </p14:nvContentPartPr>
              <p14:xfrm>
                <a:off x="8137480" y="2400747"/>
                <a:ext cx="82800" cy="23904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FB70D3AA-0ADE-4370-9400-096A852AEE0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33160" y="2396427"/>
                  <a:ext cx="91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E35AEB12-D61F-4DAC-9700-454A3BD507F2}"/>
                    </a:ext>
                  </a:extLst>
                </p14:cNvPr>
                <p14:cNvContentPartPr/>
                <p14:nvPr/>
              </p14:nvContentPartPr>
              <p14:xfrm>
                <a:off x="9159520" y="3098427"/>
                <a:ext cx="91440" cy="1823040"/>
              </p14:xfrm>
            </p:contentPart>
          </mc:Choice>
          <mc:Fallback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E35AEB12-D61F-4DAC-9700-454A3BD507F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55200" y="3094107"/>
                  <a:ext cx="100080" cy="18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C01F1E27-73C1-4338-B94D-3855C73B0CB5}"/>
                    </a:ext>
                  </a:extLst>
                </p14:cNvPr>
                <p14:cNvContentPartPr/>
                <p14:nvPr/>
              </p14:nvContentPartPr>
              <p14:xfrm>
                <a:off x="9086080" y="2867307"/>
                <a:ext cx="2525040" cy="225324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C01F1E27-73C1-4338-B94D-3855C73B0CB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81760" y="2862987"/>
                  <a:ext cx="2533680" cy="22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AE90978C-FE2A-4CBF-B731-A4EE5A21323F}"/>
                    </a:ext>
                  </a:extLst>
                </p14:cNvPr>
                <p14:cNvContentPartPr/>
                <p14:nvPr/>
              </p14:nvContentPartPr>
              <p14:xfrm>
                <a:off x="9454000" y="3346827"/>
                <a:ext cx="342360" cy="40788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AE90978C-FE2A-4CBF-B731-A4EE5A21323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49680" y="3342507"/>
                  <a:ext cx="3510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10C5617C-2DF3-4CB8-A179-D1912AF07991}"/>
                    </a:ext>
                  </a:extLst>
                </p14:cNvPr>
                <p14:cNvContentPartPr/>
                <p14:nvPr/>
              </p14:nvContentPartPr>
              <p14:xfrm>
                <a:off x="9723640" y="3502707"/>
                <a:ext cx="183240" cy="17712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10C5617C-2DF3-4CB8-A179-D1912AF0799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719320" y="3498387"/>
                  <a:ext cx="191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6A7D2E3A-2FF5-474A-AE84-0C14F27D810A}"/>
                    </a:ext>
                  </a:extLst>
                </p14:cNvPr>
                <p14:cNvContentPartPr/>
                <p14:nvPr/>
              </p14:nvContentPartPr>
              <p14:xfrm>
                <a:off x="9924520" y="3544107"/>
                <a:ext cx="272880" cy="8820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6A7D2E3A-2FF5-474A-AE84-0C14F27D810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20200" y="3539787"/>
                  <a:ext cx="281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A6696802-54BF-413A-BB8E-E7A70777AD7F}"/>
                    </a:ext>
                  </a:extLst>
                </p14:cNvPr>
                <p14:cNvContentPartPr/>
                <p14:nvPr/>
              </p14:nvContentPartPr>
              <p14:xfrm>
                <a:off x="10181200" y="3318747"/>
                <a:ext cx="147960" cy="37080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A6696802-54BF-413A-BB8E-E7A70777AD7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76880" y="3314427"/>
                  <a:ext cx="1566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A09EACED-E924-48FB-93EB-B19BBAFC407F}"/>
                    </a:ext>
                  </a:extLst>
                </p14:cNvPr>
                <p14:cNvContentPartPr/>
                <p14:nvPr/>
              </p14:nvContentPartPr>
              <p14:xfrm>
                <a:off x="10149880" y="3323787"/>
                <a:ext cx="92160" cy="36864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A09EACED-E924-48FB-93EB-B19BBAFC407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145560" y="3319467"/>
                  <a:ext cx="1008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E398C19F-7648-427A-88CE-19A0E13C48C0}"/>
                    </a:ext>
                  </a:extLst>
                </p14:cNvPr>
                <p14:cNvContentPartPr/>
                <p14:nvPr/>
              </p14:nvContentPartPr>
              <p14:xfrm>
                <a:off x="10350040" y="3588387"/>
                <a:ext cx="15480" cy="9864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E398C19F-7648-427A-88CE-19A0E13C48C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45720" y="3584067"/>
                  <a:ext cx="24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A4BF7DF3-3CB5-4DCC-B2A7-D79FE8B2F243}"/>
                    </a:ext>
                  </a:extLst>
                </p14:cNvPr>
                <p14:cNvContentPartPr/>
                <p14:nvPr/>
              </p14:nvContentPartPr>
              <p14:xfrm>
                <a:off x="10292080" y="3440067"/>
                <a:ext cx="61200" cy="1476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A4BF7DF3-3CB5-4DCC-B2A7-D79FE8B2F24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287760" y="3435747"/>
                  <a:ext cx="69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C5B70A1B-9059-42D2-9631-EF60E67D4F5E}"/>
                    </a:ext>
                  </a:extLst>
                </p14:cNvPr>
                <p14:cNvContentPartPr/>
                <p14:nvPr/>
              </p14:nvContentPartPr>
              <p14:xfrm>
                <a:off x="10451920" y="3523587"/>
                <a:ext cx="874800" cy="13212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C5B70A1B-9059-42D2-9631-EF60E67D4F5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47600" y="3519267"/>
                  <a:ext cx="883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24C19EBB-A807-4F5B-901E-01B7BF24E28F}"/>
                    </a:ext>
                  </a:extLst>
                </p14:cNvPr>
                <p14:cNvContentPartPr/>
                <p14:nvPr/>
              </p14:nvContentPartPr>
              <p14:xfrm>
                <a:off x="11237440" y="3363027"/>
                <a:ext cx="195120" cy="26028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24C19EBB-A807-4F5B-901E-01B7BF24E28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233120" y="3358707"/>
                  <a:ext cx="203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DF57946A-741D-429D-9DB8-BB97A307AB46}"/>
                    </a:ext>
                  </a:extLst>
                </p14:cNvPr>
                <p14:cNvContentPartPr/>
                <p14:nvPr/>
              </p14:nvContentPartPr>
              <p14:xfrm>
                <a:off x="7108600" y="3522867"/>
                <a:ext cx="19440" cy="43272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DF57946A-741D-429D-9DB8-BB97A307AB4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04280" y="3518547"/>
                  <a:ext cx="280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3A3C42A1-9AF5-45F9-9A11-DF3593D48121}"/>
                    </a:ext>
                  </a:extLst>
                </p14:cNvPr>
                <p14:cNvContentPartPr/>
                <p14:nvPr/>
              </p14:nvContentPartPr>
              <p14:xfrm>
                <a:off x="6827800" y="3454467"/>
                <a:ext cx="668520" cy="6012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3A3C42A1-9AF5-45F9-9A11-DF3593D4812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23480" y="3450147"/>
                  <a:ext cx="677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EF9267FD-6E0D-40D0-9038-83E6C2BF888D}"/>
                    </a:ext>
                  </a:extLst>
                </p14:cNvPr>
                <p14:cNvContentPartPr/>
                <p14:nvPr/>
              </p14:nvContentPartPr>
              <p14:xfrm>
                <a:off x="7475080" y="3494787"/>
                <a:ext cx="754920" cy="47664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EF9267FD-6E0D-40D0-9038-83E6C2BF888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70760" y="3490467"/>
                  <a:ext cx="76356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098A4BF9-E0E6-41B2-AF5B-74677E1F04CF}"/>
                    </a:ext>
                  </a:extLst>
                </p14:cNvPr>
                <p14:cNvContentPartPr/>
                <p14:nvPr/>
              </p14:nvContentPartPr>
              <p14:xfrm>
                <a:off x="6102400" y="4007787"/>
                <a:ext cx="360" cy="36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098A4BF9-E0E6-41B2-AF5B-74677E1F04C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098080" y="4003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4DA3C4C8-B133-40BC-9201-CFF7FE23DD0B}"/>
                    </a:ext>
                  </a:extLst>
                </p14:cNvPr>
                <p14:cNvContentPartPr/>
                <p14:nvPr/>
              </p14:nvContentPartPr>
              <p14:xfrm>
                <a:off x="5976760" y="3262587"/>
                <a:ext cx="100080" cy="226908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4DA3C4C8-B133-40BC-9201-CFF7FE23DD0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72440" y="3258267"/>
                  <a:ext cx="108720" cy="22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2FABBC5C-296F-4A07-9F7F-FD5217D7E030}"/>
                    </a:ext>
                  </a:extLst>
                </p14:cNvPr>
                <p14:cNvContentPartPr/>
                <p14:nvPr/>
              </p14:nvContentPartPr>
              <p14:xfrm>
                <a:off x="6098080" y="3077187"/>
                <a:ext cx="2623680" cy="245592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2FABBC5C-296F-4A07-9F7F-FD5217D7E03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93760" y="3072867"/>
                  <a:ext cx="2632320" cy="24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5D941C5B-CD1E-4FBF-95F3-93DB49415D8D}"/>
                    </a:ext>
                  </a:extLst>
                </p14:cNvPr>
                <p14:cNvContentPartPr/>
                <p14:nvPr/>
              </p14:nvContentPartPr>
              <p14:xfrm>
                <a:off x="1122160" y="3227667"/>
                <a:ext cx="2274840" cy="13428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5D941C5B-CD1E-4FBF-95F3-93DB49415D8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17840" y="3223347"/>
                  <a:ext cx="2283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EF3D4008-5420-4CD9-905B-B15B1739BF48}"/>
                    </a:ext>
                  </a:extLst>
                </p14:cNvPr>
                <p14:cNvContentPartPr/>
                <p14:nvPr/>
              </p14:nvContentPartPr>
              <p14:xfrm>
                <a:off x="1491520" y="4126227"/>
                <a:ext cx="122760" cy="112320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EF3D4008-5420-4CD9-905B-B15B1739BF4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487200" y="4121907"/>
                  <a:ext cx="131400" cy="11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2F7BEDE2-482B-42CF-A6D5-2EC173B2561A}"/>
                    </a:ext>
                  </a:extLst>
                </p14:cNvPr>
                <p14:cNvContentPartPr/>
                <p14:nvPr/>
              </p14:nvContentPartPr>
              <p14:xfrm>
                <a:off x="1493320" y="3934707"/>
                <a:ext cx="1797480" cy="114084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2F7BEDE2-482B-42CF-A6D5-2EC173B2561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89000" y="3930387"/>
                  <a:ext cx="1806120" cy="11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31EE9503-3336-4258-8589-9B6C46DCD937}"/>
                    </a:ext>
                  </a:extLst>
                </p14:cNvPr>
                <p14:cNvContentPartPr/>
                <p14:nvPr/>
              </p14:nvContentPartPr>
              <p14:xfrm>
                <a:off x="1997320" y="4665147"/>
                <a:ext cx="70920" cy="45936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31EE9503-3336-4258-8589-9B6C46DCD93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993000" y="4660827"/>
                  <a:ext cx="795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B94C7ED2-CCCD-42FF-A7EC-F91AD8D3BC1F}"/>
                    </a:ext>
                  </a:extLst>
                </p14:cNvPr>
                <p14:cNvContentPartPr/>
                <p14:nvPr/>
              </p14:nvContentPartPr>
              <p14:xfrm>
                <a:off x="2003440" y="4638507"/>
                <a:ext cx="860040" cy="53424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B94C7ED2-CCCD-42FF-A7EC-F91AD8D3BC1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99120" y="4634187"/>
                  <a:ext cx="86868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E859AF8A-2E7E-4757-9F59-8F5C0CA595E9}"/>
                    </a:ext>
                  </a:extLst>
                </p14:cNvPr>
                <p14:cNvContentPartPr/>
                <p14:nvPr/>
              </p14:nvContentPartPr>
              <p14:xfrm>
                <a:off x="2149600" y="4836507"/>
                <a:ext cx="95760" cy="7848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E859AF8A-2E7E-4757-9F59-8F5C0CA595E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45280" y="4832187"/>
                  <a:ext cx="104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5E5EDC9A-7C65-43E9-B2EB-0500DC0B897F}"/>
                    </a:ext>
                  </a:extLst>
                </p14:cNvPr>
                <p14:cNvContentPartPr/>
                <p14:nvPr/>
              </p14:nvContentPartPr>
              <p14:xfrm>
                <a:off x="2472880" y="4823187"/>
                <a:ext cx="185400" cy="11952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5E5EDC9A-7C65-43E9-B2EB-0500DC0B897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68560" y="4818867"/>
                  <a:ext cx="194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2B83026E-14C6-4D77-B56A-0729943BD411}"/>
                    </a:ext>
                  </a:extLst>
                </p14:cNvPr>
                <p14:cNvContentPartPr/>
                <p14:nvPr/>
              </p14:nvContentPartPr>
              <p14:xfrm>
                <a:off x="2046640" y="4361307"/>
                <a:ext cx="658800" cy="40032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2B83026E-14C6-4D77-B56A-0729943BD41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42320" y="4356987"/>
                  <a:ext cx="6674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8A6F4561-7C1D-4BAC-826D-6D5E7AD45B5E}"/>
                    </a:ext>
                  </a:extLst>
                </p14:cNvPr>
                <p14:cNvContentPartPr/>
                <p14:nvPr/>
              </p14:nvContentPartPr>
              <p14:xfrm>
                <a:off x="924880" y="4513947"/>
                <a:ext cx="705600" cy="25848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8A6F4561-7C1D-4BAC-826D-6D5E7AD45B5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20560" y="4509627"/>
                  <a:ext cx="7142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A9BB13D6-E492-4739-BB5B-C3F55169AF95}"/>
                    </a:ext>
                  </a:extLst>
                </p14:cNvPr>
                <p14:cNvContentPartPr/>
                <p14:nvPr/>
              </p14:nvContentPartPr>
              <p14:xfrm>
                <a:off x="1559560" y="4505307"/>
                <a:ext cx="225360" cy="38808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A9BB13D6-E492-4739-BB5B-C3F55169AF9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55240" y="4500987"/>
                  <a:ext cx="2340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98AF4517-1365-42D0-B06F-6B5845D07BCF}"/>
                    </a:ext>
                  </a:extLst>
                </p14:cNvPr>
                <p14:cNvContentPartPr/>
                <p14:nvPr/>
              </p14:nvContentPartPr>
              <p14:xfrm>
                <a:off x="589360" y="4260507"/>
                <a:ext cx="140400" cy="26460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98AF4517-1365-42D0-B06F-6B5845D07BC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85040" y="4256187"/>
                  <a:ext cx="149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25AE3AE4-6E64-461D-B6EF-DEEC3DB22FAD}"/>
                    </a:ext>
                  </a:extLst>
                </p14:cNvPr>
                <p14:cNvContentPartPr/>
                <p14:nvPr/>
              </p14:nvContentPartPr>
              <p14:xfrm>
                <a:off x="783040" y="4329267"/>
                <a:ext cx="147600" cy="14868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25AE3AE4-6E64-461D-B6EF-DEEC3DB22FA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8720" y="4324947"/>
                  <a:ext cx="156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CD578165-B08A-4311-B1DD-16623EB7A07B}"/>
                    </a:ext>
                  </a:extLst>
                </p14:cNvPr>
                <p14:cNvContentPartPr/>
                <p14:nvPr/>
              </p14:nvContentPartPr>
              <p14:xfrm>
                <a:off x="955120" y="4160787"/>
                <a:ext cx="407160" cy="30240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CD578165-B08A-4311-B1DD-16623EB7A07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0800" y="4156467"/>
                  <a:ext cx="4158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8AD948E1-69FF-4578-9233-3E63FF34FC4B}"/>
                    </a:ext>
                  </a:extLst>
                </p14:cNvPr>
                <p14:cNvContentPartPr/>
                <p14:nvPr/>
              </p14:nvContentPartPr>
              <p14:xfrm>
                <a:off x="1639480" y="3456987"/>
                <a:ext cx="4026960" cy="110736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8AD948E1-69FF-4578-9233-3E63FF34FC4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635160" y="3452667"/>
                  <a:ext cx="4035600" cy="11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E502CAB5-DF4A-43A9-9C72-2E8668B3FF1C}"/>
                    </a:ext>
                  </a:extLst>
                </p14:cNvPr>
                <p14:cNvContentPartPr/>
                <p14:nvPr/>
              </p14:nvContentPartPr>
              <p14:xfrm>
                <a:off x="1617160" y="4296867"/>
                <a:ext cx="185400" cy="20664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E502CAB5-DF4A-43A9-9C72-2E8668B3FF1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12840" y="4292547"/>
                  <a:ext cx="194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21B1D38F-F4AF-4A68-A140-0B41EE6F6380}"/>
                    </a:ext>
                  </a:extLst>
                </p14:cNvPr>
                <p14:cNvContentPartPr/>
                <p14:nvPr/>
              </p14:nvContentPartPr>
              <p14:xfrm>
                <a:off x="1585480" y="5045307"/>
                <a:ext cx="16920" cy="9216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21B1D38F-F4AF-4A68-A140-0B41EE6F638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81160" y="5040987"/>
                  <a:ext cx="25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F786B0E7-C5B7-4A9E-8843-ED56A53426D1}"/>
                    </a:ext>
                  </a:extLst>
                </p14:cNvPr>
                <p14:cNvContentPartPr/>
                <p14:nvPr/>
              </p14:nvContentPartPr>
              <p14:xfrm>
                <a:off x="1577560" y="4913187"/>
                <a:ext cx="220680" cy="31932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F786B0E7-C5B7-4A9E-8843-ED56A53426D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73240" y="4908867"/>
                  <a:ext cx="2293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7074176B-C10E-46F7-87D7-43BB787608A3}"/>
                    </a:ext>
                  </a:extLst>
                </p14:cNvPr>
                <p14:cNvContentPartPr/>
                <p14:nvPr/>
              </p14:nvContentPartPr>
              <p14:xfrm>
                <a:off x="1622560" y="5335827"/>
                <a:ext cx="88920" cy="21816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7074176B-C10E-46F7-87D7-43BB787608A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18240" y="5331507"/>
                  <a:ext cx="97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3" name="Pismo odręczne 132">
                  <a:extLst>
                    <a:ext uri="{FF2B5EF4-FFF2-40B4-BE49-F238E27FC236}">
                      <a16:creationId xmlns:a16="http://schemas.microsoft.com/office/drawing/2014/main" id="{69E4BF5B-C072-45F1-AFCA-06AF4D0E7086}"/>
                    </a:ext>
                  </a:extLst>
                </p14:cNvPr>
                <p14:cNvContentPartPr/>
                <p14:nvPr/>
              </p14:nvContentPartPr>
              <p14:xfrm>
                <a:off x="1759360" y="5304147"/>
                <a:ext cx="203760" cy="221040"/>
              </p14:xfrm>
            </p:contentPart>
          </mc:Choice>
          <mc:Fallback>
            <p:pic>
              <p:nvPicPr>
                <p:cNvPr id="133" name="Pismo odręczne 132">
                  <a:extLst>
                    <a:ext uri="{FF2B5EF4-FFF2-40B4-BE49-F238E27FC236}">
                      <a16:creationId xmlns:a16="http://schemas.microsoft.com/office/drawing/2014/main" id="{69E4BF5B-C072-45F1-AFCA-06AF4D0E708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755040" y="5299827"/>
                  <a:ext cx="212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E1283CE4-B212-4837-98D4-0D0C8DD8B476}"/>
                    </a:ext>
                  </a:extLst>
                </p14:cNvPr>
                <p14:cNvContentPartPr/>
                <p14:nvPr/>
              </p14:nvContentPartPr>
              <p14:xfrm>
                <a:off x="2883280" y="3880707"/>
                <a:ext cx="3366720" cy="30744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E1283CE4-B212-4837-98D4-0D0C8DD8B47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878960" y="3876387"/>
                  <a:ext cx="33753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Pismo odręczne 135">
                  <a:extLst>
                    <a:ext uri="{FF2B5EF4-FFF2-40B4-BE49-F238E27FC236}">
                      <a16:creationId xmlns:a16="http://schemas.microsoft.com/office/drawing/2014/main" id="{F0195348-ED11-40CF-96B8-A6A28CE5F870}"/>
                    </a:ext>
                  </a:extLst>
                </p14:cNvPr>
                <p14:cNvContentPartPr/>
                <p14:nvPr/>
              </p14:nvContentPartPr>
              <p14:xfrm>
                <a:off x="5748520" y="3961707"/>
                <a:ext cx="398520" cy="393120"/>
              </p14:xfrm>
            </p:contentPart>
          </mc:Choice>
          <mc:Fallback>
            <p:pic>
              <p:nvPicPr>
                <p:cNvPr id="136" name="Pismo odręczne 135">
                  <a:extLst>
                    <a:ext uri="{FF2B5EF4-FFF2-40B4-BE49-F238E27FC236}">
                      <a16:creationId xmlns:a16="http://schemas.microsoft.com/office/drawing/2014/main" id="{F0195348-ED11-40CF-96B8-A6A28CE5F87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44200" y="3957387"/>
                  <a:ext cx="4071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8" name="Pismo odręczne 137">
                  <a:extLst>
                    <a:ext uri="{FF2B5EF4-FFF2-40B4-BE49-F238E27FC236}">
                      <a16:creationId xmlns:a16="http://schemas.microsoft.com/office/drawing/2014/main" id="{35F0C03E-DCE5-48CA-9F5C-6A41BA00F65D}"/>
                    </a:ext>
                  </a:extLst>
                </p14:cNvPr>
                <p14:cNvContentPartPr/>
                <p14:nvPr/>
              </p14:nvContentPartPr>
              <p14:xfrm>
                <a:off x="2111080" y="5105067"/>
                <a:ext cx="7164720" cy="1189800"/>
              </p14:xfrm>
            </p:contentPart>
          </mc:Choice>
          <mc:Fallback>
            <p:pic>
              <p:nvPicPr>
                <p:cNvPr id="138" name="Pismo odręczne 137">
                  <a:extLst>
                    <a:ext uri="{FF2B5EF4-FFF2-40B4-BE49-F238E27FC236}">
                      <a16:creationId xmlns:a16="http://schemas.microsoft.com/office/drawing/2014/main" id="{35F0C03E-DCE5-48CA-9F5C-6A41BA00F65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06760" y="5100747"/>
                  <a:ext cx="7173360" cy="11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9" name="Pismo odręczne 138">
                  <a:extLst>
                    <a:ext uri="{FF2B5EF4-FFF2-40B4-BE49-F238E27FC236}">
                      <a16:creationId xmlns:a16="http://schemas.microsoft.com/office/drawing/2014/main" id="{467258A2-F824-4C32-AA2D-A531360D3DE0}"/>
                    </a:ext>
                  </a:extLst>
                </p14:cNvPr>
                <p14:cNvContentPartPr/>
                <p14:nvPr/>
              </p14:nvContentPartPr>
              <p14:xfrm>
                <a:off x="9235840" y="5026227"/>
                <a:ext cx="56160" cy="212040"/>
              </p14:xfrm>
            </p:contentPart>
          </mc:Choice>
          <mc:Fallback>
            <p:pic>
              <p:nvPicPr>
                <p:cNvPr id="139" name="Pismo odręczne 138">
                  <a:extLst>
                    <a:ext uri="{FF2B5EF4-FFF2-40B4-BE49-F238E27FC236}">
                      <a16:creationId xmlns:a16="http://schemas.microsoft.com/office/drawing/2014/main" id="{467258A2-F824-4C32-AA2D-A531360D3DE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31520" y="5021907"/>
                  <a:ext cx="64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0" name="Pismo odręczne 139">
                  <a:extLst>
                    <a:ext uri="{FF2B5EF4-FFF2-40B4-BE49-F238E27FC236}">
                      <a16:creationId xmlns:a16="http://schemas.microsoft.com/office/drawing/2014/main" id="{6C23D115-82E1-4FFC-BD2F-56BDBE69CA22}"/>
                    </a:ext>
                  </a:extLst>
                </p14:cNvPr>
                <p14:cNvContentPartPr/>
                <p14:nvPr/>
              </p14:nvContentPartPr>
              <p14:xfrm>
                <a:off x="8958640" y="5100387"/>
                <a:ext cx="277920" cy="86760"/>
              </p14:xfrm>
            </p:contentPart>
          </mc:Choice>
          <mc:Fallback>
            <p:pic>
              <p:nvPicPr>
                <p:cNvPr id="140" name="Pismo odręczne 139">
                  <a:extLst>
                    <a:ext uri="{FF2B5EF4-FFF2-40B4-BE49-F238E27FC236}">
                      <a16:creationId xmlns:a16="http://schemas.microsoft.com/office/drawing/2014/main" id="{6C23D115-82E1-4FFC-BD2F-56BDBE69CA2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54320" y="5096067"/>
                  <a:ext cx="286560" cy="9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8851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a 28">
            <a:extLst>
              <a:ext uri="{FF2B5EF4-FFF2-40B4-BE49-F238E27FC236}">
                <a16:creationId xmlns:a16="http://schemas.microsoft.com/office/drawing/2014/main" id="{174A0A1B-754D-481A-9B3F-D0A736E62F3C}"/>
              </a:ext>
            </a:extLst>
          </p:cNvPr>
          <p:cNvGrpSpPr/>
          <p:nvPr/>
        </p:nvGrpSpPr>
        <p:grpSpPr>
          <a:xfrm>
            <a:off x="1726240" y="1425507"/>
            <a:ext cx="414360" cy="328680"/>
            <a:chOff x="1726240" y="1425507"/>
            <a:chExt cx="41436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0DCE1DB7-8FC2-45D9-A860-E8A322C164B0}"/>
                    </a:ext>
                  </a:extLst>
                </p14:cNvPr>
                <p14:cNvContentPartPr/>
                <p14:nvPr/>
              </p14:nvContentPartPr>
              <p14:xfrm>
                <a:off x="1726240" y="1476627"/>
                <a:ext cx="311760" cy="14796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0DCE1DB7-8FC2-45D9-A860-E8A322C164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21920" y="1472307"/>
                  <a:ext cx="320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BF7BB0FC-0244-4D4B-BCD2-23B626C333B6}"/>
                    </a:ext>
                  </a:extLst>
                </p14:cNvPr>
                <p14:cNvContentPartPr/>
                <p14:nvPr/>
              </p14:nvContentPartPr>
              <p14:xfrm>
                <a:off x="1982920" y="1425507"/>
                <a:ext cx="157680" cy="32868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BF7BB0FC-0244-4D4B-BCD2-23B626C333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78600" y="1421187"/>
                  <a:ext cx="16632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49441D09-E25C-4E29-AF90-DE783B6708AF}"/>
              </a:ext>
            </a:extLst>
          </p:cNvPr>
          <p:cNvGrpSpPr/>
          <p:nvPr/>
        </p:nvGrpSpPr>
        <p:grpSpPr>
          <a:xfrm>
            <a:off x="2417440" y="1316067"/>
            <a:ext cx="1019160" cy="381240"/>
            <a:chOff x="2417440" y="1316067"/>
            <a:chExt cx="101916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CD24134A-CD97-4744-88F5-E476372B028B}"/>
                    </a:ext>
                  </a:extLst>
                </p14:cNvPr>
                <p14:cNvContentPartPr/>
                <p14:nvPr/>
              </p14:nvContentPartPr>
              <p14:xfrm>
                <a:off x="2417440" y="1434147"/>
                <a:ext cx="186120" cy="26316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CD24134A-CD97-4744-88F5-E476372B028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13120" y="1429827"/>
                  <a:ext cx="1947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667B7B12-5F86-47DD-A115-4BB08CB628B7}"/>
                    </a:ext>
                  </a:extLst>
                </p14:cNvPr>
                <p14:cNvContentPartPr/>
                <p14:nvPr/>
              </p14:nvContentPartPr>
              <p14:xfrm>
                <a:off x="2708680" y="1496787"/>
                <a:ext cx="358920" cy="12060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667B7B12-5F86-47DD-A115-4BB08CB628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04360" y="1492467"/>
                  <a:ext cx="367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2B757566-6907-4DC6-95E4-67E525BBEB6C}"/>
                    </a:ext>
                  </a:extLst>
                </p14:cNvPr>
                <p14:cNvContentPartPr/>
                <p14:nvPr/>
              </p14:nvContentPartPr>
              <p14:xfrm>
                <a:off x="3063640" y="1540347"/>
                <a:ext cx="173160" cy="6660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2B757566-6907-4DC6-95E4-67E525BBEB6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59320" y="1536027"/>
                  <a:ext cx="181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7F05E2FE-CB84-49AF-BAD9-7FF671332CD5}"/>
                    </a:ext>
                  </a:extLst>
                </p14:cNvPr>
                <p14:cNvContentPartPr/>
                <p14:nvPr/>
              </p14:nvContentPartPr>
              <p14:xfrm>
                <a:off x="3244720" y="1316067"/>
                <a:ext cx="75240" cy="25344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7F05E2FE-CB84-49AF-BAD9-7FF671332C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40400" y="1311747"/>
                  <a:ext cx="838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D5A05761-76A2-4B37-B2E1-ABDFA58A6790}"/>
                    </a:ext>
                  </a:extLst>
                </p14:cNvPr>
                <p14:cNvContentPartPr/>
                <p14:nvPr/>
              </p14:nvContentPartPr>
              <p14:xfrm>
                <a:off x="3376480" y="1376547"/>
                <a:ext cx="60120" cy="23904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D5A05761-76A2-4B37-B2E1-ABDFA58A67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72160" y="1372227"/>
                  <a:ext cx="687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258890DD-E979-4684-8F8F-626BF9C7A671}"/>
              </a:ext>
            </a:extLst>
          </p:cNvPr>
          <p:cNvGrpSpPr/>
          <p:nvPr/>
        </p:nvGrpSpPr>
        <p:grpSpPr>
          <a:xfrm>
            <a:off x="3903160" y="1360347"/>
            <a:ext cx="2008800" cy="382320"/>
            <a:chOff x="3903160" y="1360347"/>
            <a:chExt cx="200880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79CF7FA3-9558-4329-ABFE-EA6880912F49}"/>
                    </a:ext>
                  </a:extLst>
                </p14:cNvPr>
                <p14:cNvContentPartPr/>
                <p14:nvPr/>
              </p14:nvContentPartPr>
              <p14:xfrm>
                <a:off x="3903160" y="1455387"/>
                <a:ext cx="228600" cy="15624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79CF7FA3-9558-4329-ABFE-EA6880912F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98840" y="1451067"/>
                  <a:ext cx="237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BA623840-EC7A-4E33-B9A3-9CC1B5734875}"/>
                    </a:ext>
                  </a:extLst>
                </p14:cNvPr>
                <p14:cNvContentPartPr/>
                <p14:nvPr/>
              </p14:nvContentPartPr>
              <p14:xfrm>
                <a:off x="4150840" y="1499667"/>
                <a:ext cx="271080" cy="10728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BA623840-EC7A-4E33-B9A3-9CC1B57348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46520" y="1495347"/>
                  <a:ext cx="279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23B125B8-DB66-4FFB-B0FA-033FAFD9A99C}"/>
                    </a:ext>
                  </a:extLst>
                </p14:cNvPr>
                <p14:cNvContentPartPr/>
                <p14:nvPr/>
              </p14:nvContentPartPr>
              <p14:xfrm>
                <a:off x="4390240" y="1363947"/>
                <a:ext cx="83880" cy="24876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23B125B8-DB66-4FFB-B0FA-033FAFD9A99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85920" y="1359627"/>
                  <a:ext cx="92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7DD34704-CE87-4EE3-8522-C785B44C5888}"/>
                    </a:ext>
                  </a:extLst>
                </p14:cNvPr>
                <p14:cNvContentPartPr/>
                <p14:nvPr/>
              </p14:nvContentPartPr>
              <p14:xfrm>
                <a:off x="4257760" y="1466187"/>
                <a:ext cx="430200" cy="16488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7DD34704-CE87-4EE3-8522-C785B44C588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53440" y="1461867"/>
                  <a:ext cx="438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04F8C4EE-CF85-4917-8C1C-3A3EA0B85022}"/>
                    </a:ext>
                  </a:extLst>
                </p14:cNvPr>
                <p14:cNvContentPartPr/>
                <p14:nvPr/>
              </p14:nvContentPartPr>
              <p14:xfrm>
                <a:off x="4722880" y="1492467"/>
                <a:ext cx="238680" cy="12348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04F8C4EE-CF85-4917-8C1C-3A3EA0B850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18560" y="1488147"/>
                  <a:ext cx="247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3F4EA94C-9DA8-46F5-9AD0-C0910556084F}"/>
                    </a:ext>
                  </a:extLst>
                </p14:cNvPr>
                <p14:cNvContentPartPr/>
                <p14:nvPr/>
              </p14:nvContentPartPr>
              <p14:xfrm>
                <a:off x="5051200" y="1441347"/>
                <a:ext cx="149400" cy="30132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3F4EA94C-9DA8-46F5-9AD0-C091055608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46880" y="1437027"/>
                  <a:ext cx="1580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3C224D84-2C98-4CD8-8C4D-D3A17CFB592F}"/>
                    </a:ext>
                  </a:extLst>
                </p14:cNvPr>
                <p14:cNvContentPartPr/>
                <p14:nvPr/>
              </p14:nvContentPartPr>
              <p14:xfrm>
                <a:off x="5238400" y="1465107"/>
                <a:ext cx="150480" cy="11844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3C224D84-2C98-4CD8-8C4D-D3A17CFB59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34080" y="1460787"/>
                  <a:ext cx="159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5740D346-72AB-4CB8-9975-5E7C13A78470}"/>
                    </a:ext>
                  </a:extLst>
                </p14:cNvPr>
                <p14:cNvContentPartPr/>
                <p14:nvPr/>
              </p14:nvContentPartPr>
              <p14:xfrm>
                <a:off x="5342080" y="1360347"/>
                <a:ext cx="30240" cy="612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5740D346-72AB-4CB8-9975-5E7C13A784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37760" y="1356027"/>
                  <a:ext cx="388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0BE353D0-5BCC-4977-B69F-474DDCCEC67A}"/>
                    </a:ext>
                  </a:extLst>
                </p14:cNvPr>
                <p14:cNvContentPartPr/>
                <p14:nvPr/>
              </p14:nvContentPartPr>
              <p14:xfrm>
                <a:off x="5474560" y="1434507"/>
                <a:ext cx="100800" cy="16344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0BE353D0-5BCC-4977-B69F-474DDCCEC6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70240" y="1430187"/>
                  <a:ext cx="109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9F47334D-45C9-487A-9D2E-664CF26F1D88}"/>
                    </a:ext>
                  </a:extLst>
                </p14:cNvPr>
                <p14:cNvContentPartPr/>
                <p14:nvPr/>
              </p14:nvContentPartPr>
              <p14:xfrm>
                <a:off x="5608120" y="1488867"/>
                <a:ext cx="106200" cy="7272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9F47334D-45C9-487A-9D2E-664CF26F1D8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03800" y="1484547"/>
                  <a:ext cx="114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6E0D06A3-DEDD-492F-9A9F-2AB26C8E9733}"/>
                    </a:ext>
                  </a:extLst>
                </p14:cNvPr>
                <p14:cNvContentPartPr/>
                <p14:nvPr/>
              </p14:nvContentPartPr>
              <p14:xfrm>
                <a:off x="5776240" y="1399587"/>
                <a:ext cx="135720" cy="20844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6E0D06A3-DEDD-492F-9A9F-2AB26C8E97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71920" y="1395267"/>
                  <a:ext cx="14436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a 46">
            <a:extLst>
              <a:ext uri="{FF2B5EF4-FFF2-40B4-BE49-F238E27FC236}">
                <a16:creationId xmlns:a16="http://schemas.microsoft.com/office/drawing/2014/main" id="{4459E85A-2E1C-41BA-B0CB-5C5EFCCCEB90}"/>
              </a:ext>
            </a:extLst>
          </p:cNvPr>
          <p:cNvGrpSpPr/>
          <p:nvPr/>
        </p:nvGrpSpPr>
        <p:grpSpPr>
          <a:xfrm>
            <a:off x="1792480" y="2144427"/>
            <a:ext cx="305280" cy="446040"/>
            <a:chOff x="1792480" y="2144427"/>
            <a:chExt cx="305280" cy="44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6082E85F-C2FE-4B9E-B4E6-4929D9973F2C}"/>
                    </a:ext>
                  </a:extLst>
                </p14:cNvPr>
                <p14:cNvContentPartPr/>
                <p14:nvPr/>
              </p14:nvContentPartPr>
              <p14:xfrm>
                <a:off x="1792480" y="2164947"/>
                <a:ext cx="84960" cy="23904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6082E85F-C2FE-4B9E-B4E6-4929D9973F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88160" y="2160627"/>
                  <a:ext cx="93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1359009F-6693-4C1E-AA9E-54F4DCAF0086}"/>
                    </a:ext>
                  </a:extLst>
                </p14:cNvPr>
                <p14:cNvContentPartPr/>
                <p14:nvPr/>
              </p14:nvContentPartPr>
              <p14:xfrm>
                <a:off x="1833160" y="2321547"/>
                <a:ext cx="145800" cy="11628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1359009F-6693-4C1E-AA9E-54F4DCAF008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28840" y="2317227"/>
                  <a:ext cx="154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2AEFF414-4653-4D4F-AE31-17A72B84CD1B}"/>
                    </a:ext>
                  </a:extLst>
                </p14:cNvPr>
                <p14:cNvContentPartPr/>
                <p14:nvPr/>
              </p14:nvContentPartPr>
              <p14:xfrm>
                <a:off x="1911280" y="2144427"/>
                <a:ext cx="186480" cy="44604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2AEFF414-4653-4D4F-AE31-17A72B84CD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06960" y="2140107"/>
                  <a:ext cx="195120" cy="45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a 54">
            <a:extLst>
              <a:ext uri="{FF2B5EF4-FFF2-40B4-BE49-F238E27FC236}">
                <a16:creationId xmlns:a16="http://schemas.microsoft.com/office/drawing/2014/main" id="{E06A90BC-B20F-4557-B487-2E2953D586AE}"/>
              </a:ext>
            </a:extLst>
          </p:cNvPr>
          <p:cNvGrpSpPr/>
          <p:nvPr/>
        </p:nvGrpSpPr>
        <p:grpSpPr>
          <a:xfrm>
            <a:off x="1023520" y="578427"/>
            <a:ext cx="4260960" cy="636840"/>
            <a:chOff x="1023520" y="578427"/>
            <a:chExt cx="4260960" cy="63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F6933667-95C9-4B5A-ACDF-A34F8B39A001}"/>
                    </a:ext>
                  </a:extLst>
                </p14:cNvPr>
                <p14:cNvContentPartPr/>
                <p14:nvPr/>
              </p14:nvContentPartPr>
              <p14:xfrm>
                <a:off x="1023520" y="578427"/>
                <a:ext cx="193320" cy="34416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F6933667-95C9-4B5A-ACDF-A34F8B39A0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9200" y="574107"/>
                  <a:ext cx="2019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B41D4A43-BB8F-4AD5-987E-73CCBE3A2A58}"/>
                    </a:ext>
                  </a:extLst>
                </p14:cNvPr>
                <p14:cNvContentPartPr/>
                <p14:nvPr/>
              </p14:nvContentPartPr>
              <p14:xfrm>
                <a:off x="1211800" y="776427"/>
                <a:ext cx="198360" cy="17424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B41D4A43-BB8F-4AD5-987E-73CCBE3A2A5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07480" y="772107"/>
                  <a:ext cx="207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BD31E914-2C66-413A-8E90-9E441589FDC8}"/>
                    </a:ext>
                  </a:extLst>
                </p14:cNvPr>
                <p14:cNvContentPartPr/>
                <p14:nvPr/>
              </p14:nvContentPartPr>
              <p14:xfrm>
                <a:off x="1427080" y="791547"/>
                <a:ext cx="219240" cy="13392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BD31E914-2C66-413A-8E90-9E441589FDC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22760" y="787227"/>
                  <a:ext cx="227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966D75E6-9D72-454E-A7D4-62297DF5F3B2}"/>
                    </a:ext>
                  </a:extLst>
                </p14:cNvPr>
                <p14:cNvContentPartPr/>
                <p14:nvPr/>
              </p14:nvContentPartPr>
              <p14:xfrm>
                <a:off x="1641640" y="764547"/>
                <a:ext cx="155520" cy="15624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966D75E6-9D72-454E-A7D4-62297DF5F3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37320" y="760227"/>
                  <a:ext cx="164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0B5966FF-270F-4DC0-AF16-1C7A9AB4031F}"/>
                    </a:ext>
                  </a:extLst>
                </p14:cNvPr>
                <p14:cNvContentPartPr/>
                <p14:nvPr/>
              </p14:nvContentPartPr>
              <p14:xfrm>
                <a:off x="1865200" y="772107"/>
                <a:ext cx="241920" cy="5148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0B5966FF-270F-4DC0-AF16-1C7A9AB403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60880" y="767787"/>
                  <a:ext cx="250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0C311FA2-1FFE-4C74-8DF2-FB501EECF2D3}"/>
                    </a:ext>
                  </a:extLst>
                </p14:cNvPr>
                <p14:cNvContentPartPr/>
                <p14:nvPr/>
              </p14:nvContentPartPr>
              <p14:xfrm>
                <a:off x="2193520" y="781467"/>
                <a:ext cx="107280" cy="7776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0C311FA2-1FFE-4C74-8DF2-FB501EECF2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89200" y="777147"/>
                  <a:ext cx="115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40418545-5A72-469F-B9E1-9FE263A36562}"/>
                    </a:ext>
                  </a:extLst>
                </p14:cNvPr>
                <p14:cNvContentPartPr/>
                <p14:nvPr/>
              </p14:nvContentPartPr>
              <p14:xfrm>
                <a:off x="2336800" y="778947"/>
                <a:ext cx="163080" cy="8424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40418545-5A72-469F-B9E1-9FE263A3656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32480" y="774627"/>
                  <a:ext cx="171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78DDCBBD-AE0F-4A8F-8F11-B8249986FEA6}"/>
                    </a:ext>
                  </a:extLst>
                </p14:cNvPr>
                <p14:cNvContentPartPr/>
                <p14:nvPr/>
              </p14:nvContentPartPr>
              <p14:xfrm>
                <a:off x="2544520" y="781107"/>
                <a:ext cx="114840" cy="11880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78DDCBBD-AE0F-4A8F-8F11-B8249986FEA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40200" y="776787"/>
                  <a:ext cx="123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8DD15C78-9EDD-44ED-9F60-C06CA560751A}"/>
                    </a:ext>
                  </a:extLst>
                </p14:cNvPr>
                <p14:cNvContentPartPr/>
                <p14:nvPr/>
              </p14:nvContentPartPr>
              <p14:xfrm>
                <a:off x="2626600" y="623787"/>
                <a:ext cx="98640" cy="26244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8DD15C78-9EDD-44ED-9F60-C06CA56075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22280" y="619467"/>
                  <a:ext cx="107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AD5B68AD-1D13-4850-9DE1-A18071941784}"/>
                    </a:ext>
                  </a:extLst>
                </p14:cNvPr>
                <p14:cNvContentPartPr/>
                <p14:nvPr/>
              </p14:nvContentPartPr>
              <p14:xfrm>
                <a:off x="2780680" y="635667"/>
                <a:ext cx="334080" cy="25920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AD5B68AD-1D13-4850-9DE1-A180719417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76360" y="631347"/>
                  <a:ext cx="342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B8ED18A5-4643-4F8A-A5B0-A38F4D423A4F}"/>
                    </a:ext>
                  </a:extLst>
                </p14:cNvPr>
                <p14:cNvContentPartPr/>
                <p14:nvPr/>
              </p14:nvContentPartPr>
              <p14:xfrm>
                <a:off x="2944480" y="723147"/>
                <a:ext cx="218520" cy="3132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B8ED18A5-4643-4F8A-A5B0-A38F4D423A4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40160" y="718827"/>
                  <a:ext cx="227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4BFFA4D0-E53E-452D-BED3-1CA476F77579}"/>
                    </a:ext>
                  </a:extLst>
                </p14:cNvPr>
                <p14:cNvContentPartPr/>
                <p14:nvPr/>
              </p14:nvContentPartPr>
              <p14:xfrm>
                <a:off x="3174160" y="627747"/>
                <a:ext cx="88200" cy="22284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4BFFA4D0-E53E-452D-BED3-1CA476F7757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69840" y="623427"/>
                  <a:ext cx="96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62DC2EF6-A8BC-4879-AA6A-55F3C3D29A44}"/>
                    </a:ext>
                  </a:extLst>
                </p14:cNvPr>
                <p14:cNvContentPartPr/>
                <p14:nvPr/>
              </p14:nvContentPartPr>
              <p14:xfrm>
                <a:off x="3288640" y="762387"/>
                <a:ext cx="102600" cy="14868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62DC2EF6-A8BC-4879-AA6A-55F3C3D29A4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84320" y="758067"/>
                  <a:ext cx="111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659F96B3-72A4-4F8C-B083-68D86273A175}"/>
                    </a:ext>
                  </a:extLst>
                </p14:cNvPr>
                <p14:cNvContentPartPr/>
                <p14:nvPr/>
              </p14:nvContentPartPr>
              <p14:xfrm>
                <a:off x="3434080" y="785787"/>
                <a:ext cx="140400" cy="9756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659F96B3-72A4-4F8C-B083-68D86273A17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29760" y="781467"/>
                  <a:ext cx="149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092EB3F9-BDA9-4AE3-9E1B-63BECB4F0484}"/>
                    </a:ext>
                  </a:extLst>
                </p14:cNvPr>
                <p14:cNvContentPartPr/>
                <p14:nvPr/>
              </p14:nvContentPartPr>
              <p14:xfrm>
                <a:off x="4188280" y="597507"/>
                <a:ext cx="160560" cy="38592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092EB3F9-BDA9-4AE3-9E1B-63BECB4F048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83960" y="593187"/>
                  <a:ext cx="1692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9343D0CC-EA4A-4386-ADD1-42814093C034}"/>
                    </a:ext>
                  </a:extLst>
                </p14:cNvPr>
                <p14:cNvContentPartPr/>
                <p14:nvPr/>
              </p14:nvContentPartPr>
              <p14:xfrm>
                <a:off x="4152640" y="784707"/>
                <a:ext cx="236520" cy="1368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9343D0CC-EA4A-4386-ADD1-42814093C03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48320" y="780387"/>
                  <a:ext cx="245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FF8F9754-0DC5-4B56-81C8-EC138854CA91}"/>
                    </a:ext>
                  </a:extLst>
                </p14:cNvPr>
                <p14:cNvContentPartPr/>
                <p14:nvPr/>
              </p14:nvContentPartPr>
              <p14:xfrm>
                <a:off x="4375840" y="714507"/>
                <a:ext cx="165600" cy="15768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FF8F9754-0DC5-4B56-81C8-EC138854CA9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71520" y="710187"/>
                  <a:ext cx="174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F00548DD-7196-43E1-AD38-4E3CA541D714}"/>
                    </a:ext>
                  </a:extLst>
                </p14:cNvPr>
                <p14:cNvContentPartPr/>
                <p14:nvPr/>
              </p14:nvContentPartPr>
              <p14:xfrm>
                <a:off x="4595440" y="713427"/>
                <a:ext cx="209880" cy="14256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F00548DD-7196-43E1-AD38-4E3CA541D71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91120" y="709107"/>
                  <a:ext cx="218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6163462A-B187-4D82-B820-D773CCE106E6}"/>
                    </a:ext>
                  </a:extLst>
                </p14:cNvPr>
                <p14:cNvContentPartPr/>
                <p14:nvPr/>
              </p14:nvContentPartPr>
              <p14:xfrm>
                <a:off x="4934560" y="681747"/>
                <a:ext cx="16560" cy="21204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6163462A-B187-4D82-B820-D773CCE106E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30240" y="677427"/>
                  <a:ext cx="25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9D2E730B-1E55-4548-B02D-521FA631ABDD}"/>
                    </a:ext>
                  </a:extLst>
                </p14:cNvPr>
                <p14:cNvContentPartPr/>
                <p14:nvPr/>
              </p14:nvContentPartPr>
              <p14:xfrm>
                <a:off x="3593920" y="978027"/>
                <a:ext cx="275760" cy="20160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9D2E730B-1E55-4548-B02D-521FA631AB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89600" y="973707"/>
                  <a:ext cx="284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D711F3AE-EDF7-4B70-8986-3F98CF11B3C7}"/>
                    </a:ext>
                  </a:extLst>
                </p14:cNvPr>
                <p14:cNvContentPartPr/>
                <p14:nvPr/>
              </p14:nvContentPartPr>
              <p14:xfrm>
                <a:off x="4037440" y="1042467"/>
                <a:ext cx="497520" cy="17280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D711F3AE-EDF7-4B70-8986-3F98CF11B3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33120" y="1038147"/>
                  <a:ext cx="506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94C074D9-EE5D-4094-82B6-D4ED2B5DA507}"/>
                    </a:ext>
                  </a:extLst>
                </p14:cNvPr>
                <p14:cNvContentPartPr/>
                <p14:nvPr/>
              </p14:nvContentPartPr>
              <p14:xfrm>
                <a:off x="4512280" y="1079187"/>
                <a:ext cx="94320" cy="10116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94C074D9-EE5D-4094-82B6-D4ED2B5DA50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07960" y="1074867"/>
                  <a:ext cx="102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1A1EB2EA-BB22-4BFF-A9C5-38AE4EDC3293}"/>
                    </a:ext>
                  </a:extLst>
                </p14:cNvPr>
                <p14:cNvContentPartPr/>
                <p14:nvPr/>
              </p14:nvContentPartPr>
              <p14:xfrm>
                <a:off x="4554760" y="976227"/>
                <a:ext cx="82800" cy="18324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1A1EB2EA-BB22-4BFF-A9C5-38AE4EDC32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50440" y="971907"/>
                  <a:ext cx="91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499DD2F4-1088-4E4E-B1E6-459C2057DFD6}"/>
                    </a:ext>
                  </a:extLst>
                </p14:cNvPr>
                <p14:cNvContentPartPr/>
                <p14:nvPr/>
              </p14:nvContentPartPr>
              <p14:xfrm>
                <a:off x="4662760" y="1013667"/>
                <a:ext cx="52920" cy="17064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499DD2F4-1088-4E4E-B1E6-459C2057DF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58440" y="1009347"/>
                  <a:ext cx="61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25D96F0B-EFE4-43DA-8B1C-6885677286BA}"/>
                    </a:ext>
                  </a:extLst>
                </p14:cNvPr>
                <p14:cNvContentPartPr/>
                <p14:nvPr/>
              </p14:nvContentPartPr>
              <p14:xfrm>
                <a:off x="4816840" y="1105107"/>
                <a:ext cx="190800" cy="9648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25D96F0B-EFE4-43DA-8B1C-6885677286B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12520" y="1100787"/>
                  <a:ext cx="199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73A527B2-D1DC-47BC-A8F5-5547B1169F24}"/>
                    </a:ext>
                  </a:extLst>
                </p14:cNvPr>
                <p14:cNvContentPartPr/>
                <p14:nvPr/>
              </p14:nvContentPartPr>
              <p14:xfrm>
                <a:off x="5006200" y="1086027"/>
                <a:ext cx="278280" cy="9288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73A527B2-D1DC-47BC-A8F5-5547B1169F2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01880" y="1081707"/>
                  <a:ext cx="2869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ED46BDFA-7DE2-499A-87C2-0130B851B65F}"/>
              </a:ext>
            </a:extLst>
          </p:cNvPr>
          <p:cNvGrpSpPr/>
          <p:nvPr/>
        </p:nvGrpSpPr>
        <p:grpSpPr>
          <a:xfrm>
            <a:off x="2411680" y="2201307"/>
            <a:ext cx="1169640" cy="379080"/>
            <a:chOff x="2411680" y="2201307"/>
            <a:chExt cx="1169640" cy="3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3CB0B4F2-2F4A-4B16-9880-59641482407E}"/>
                    </a:ext>
                  </a:extLst>
                </p14:cNvPr>
                <p14:cNvContentPartPr/>
                <p14:nvPr/>
              </p14:nvContentPartPr>
              <p14:xfrm>
                <a:off x="2430760" y="2332347"/>
                <a:ext cx="61560" cy="24804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3CB0B4F2-2F4A-4B16-9880-59641482407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26440" y="2328027"/>
                  <a:ext cx="70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D7DF0608-5179-460E-9589-40D6ECED1CB2}"/>
                    </a:ext>
                  </a:extLst>
                </p14:cNvPr>
                <p14:cNvContentPartPr/>
                <p14:nvPr/>
              </p14:nvContentPartPr>
              <p14:xfrm>
                <a:off x="2411680" y="2325147"/>
                <a:ext cx="249480" cy="11988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D7DF0608-5179-460E-9589-40D6ECED1C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07360" y="2320827"/>
                  <a:ext cx="258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C1EA3D0A-4ABE-4F0E-AB7E-C3B0FB9EB47B}"/>
                    </a:ext>
                  </a:extLst>
                </p14:cNvPr>
                <p14:cNvContentPartPr/>
                <p14:nvPr/>
              </p14:nvContentPartPr>
              <p14:xfrm>
                <a:off x="2687800" y="2342787"/>
                <a:ext cx="218520" cy="9576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C1EA3D0A-4ABE-4F0E-AB7E-C3B0FB9EB47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83480" y="2338467"/>
                  <a:ext cx="227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7C57A4EC-4353-4B2D-97D3-E20745A31E86}"/>
                    </a:ext>
                  </a:extLst>
                </p14:cNvPr>
                <p14:cNvContentPartPr/>
                <p14:nvPr/>
              </p14:nvContentPartPr>
              <p14:xfrm>
                <a:off x="2890120" y="2268267"/>
                <a:ext cx="138240" cy="14004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7C57A4EC-4353-4B2D-97D3-E20745A31E8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85800" y="2263947"/>
                  <a:ext cx="146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286D87D2-0BD9-4508-B48C-DB352D268EA2}"/>
                    </a:ext>
                  </a:extLst>
                </p14:cNvPr>
                <p14:cNvContentPartPr/>
                <p14:nvPr/>
              </p14:nvContentPartPr>
              <p14:xfrm>
                <a:off x="3062920" y="2201307"/>
                <a:ext cx="81720" cy="19008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286D87D2-0BD9-4508-B48C-DB352D268EA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58600" y="2196987"/>
                  <a:ext cx="90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5969C5B6-D804-4AC1-8059-47AB320D2C4E}"/>
                    </a:ext>
                  </a:extLst>
                </p14:cNvPr>
                <p14:cNvContentPartPr/>
                <p14:nvPr/>
              </p14:nvContentPartPr>
              <p14:xfrm>
                <a:off x="3206560" y="2212107"/>
                <a:ext cx="60120" cy="18036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5969C5B6-D804-4AC1-8059-47AB320D2C4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02240" y="2207787"/>
                  <a:ext cx="68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DD5A1EEC-2B3A-439C-AF9C-E01D94D66B32}"/>
                    </a:ext>
                  </a:extLst>
                </p14:cNvPr>
                <p14:cNvContentPartPr/>
                <p14:nvPr/>
              </p14:nvContentPartPr>
              <p14:xfrm>
                <a:off x="3348400" y="2242707"/>
                <a:ext cx="232920" cy="15228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DD5A1EEC-2B3A-439C-AF9C-E01D94D66B3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44080" y="2238387"/>
                  <a:ext cx="24156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4D357373-67C9-409D-BF24-2C72A86282C2}"/>
              </a:ext>
            </a:extLst>
          </p:cNvPr>
          <p:cNvGrpSpPr/>
          <p:nvPr/>
        </p:nvGrpSpPr>
        <p:grpSpPr>
          <a:xfrm>
            <a:off x="3836560" y="2181147"/>
            <a:ext cx="847080" cy="300600"/>
            <a:chOff x="3836560" y="2181147"/>
            <a:chExt cx="84708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70AFBF03-EC45-4C90-8316-2D1744EB4EC7}"/>
                    </a:ext>
                  </a:extLst>
                </p14:cNvPr>
                <p14:cNvContentPartPr/>
                <p14:nvPr/>
              </p14:nvContentPartPr>
              <p14:xfrm>
                <a:off x="3836560" y="2198067"/>
                <a:ext cx="127800" cy="19512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70AFBF03-EC45-4C90-8316-2D1744EB4EC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32240" y="2193747"/>
                  <a:ext cx="136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18B140B5-9222-4F78-9A2A-3E84C852F4E3}"/>
                    </a:ext>
                  </a:extLst>
                </p14:cNvPr>
                <p14:cNvContentPartPr/>
                <p14:nvPr/>
              </p14:nvContentPartPr>
              <p14:xfrm>
                <a:off x="3978400" y="2181147"/>
                <a:ext cx="333720" cy="21780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18B140B5-9222-4F78-9A2A-3E84C852F4E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74080" y="2176827"/>
                  <a:ext cx="342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69932E78-F024-4E5D-99C0-23C08E315956}"/>
                    </a:ext>
                  </a:extLst>
                </p14:cNvPr>
                <p14:cNvContentPartPr/>
                <p14:nvPr/>
              </p14:nvContentPartPr>
              <p14:xfrm>
                <a:off x="4289800" y="2234067"/>
                <a:ext cx="105120" cy="17280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69932E78-F024-4E5D-99C0-23C08E31595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85480" y="2229747"/>
                  <a:ext cx="113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59834CB8-80E0-4C49-9693-73027EF2B802}"/>
                    </a:ext>
                  </a:extLst>
                </p14:cNvPr>
                <p14:cNvContentPartPr/>
                <p14:nvPr/>
              </p14:nvContentPartPr>
              <p14:xfrm>
                <a:off x="4469440" y="2291667"/>
                <a:ext cx="93240" cy="9072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59834CB8-80E0-4C49-9693-73027EF2B80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65120" y="2287347"/>
                  <a:ext cx="101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37328D1E-7271-4FED-8359-1811A4DA85D1}"/>
                    </a:ext>
                  </a:extLst>
                </p14:cNvPr>
                <p14:cNvContentPartPr/>
                <p14:nvPr/>
              </p14:nvContentPartPr>
              <p14:xfrm>
                <a:off x="4579600" y="2268627"/>
                <a:ext cx="104040" cy="21312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37328D1E-7271-4FED-8359-1811A4DA85D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75280" y="2264307"/>
                  <a:ext cx="11268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208CED42-EB9B-4FC9-BFD5-C2319C8EEBB2}"/>
              </a:ext>
            </a:extLst>
          </p:cNvPr>
          <p:cNvGrpSpPr/>
          <p:nvPr/>
        </p:nvGrpSpPr>
        <p:grpSpPr>
          <a:xfrm>
            <a:off x="1854760" y="2866587"/>
            <a:ext cx="287640" cy="333360"/>
            <a:chOff x="1854760" y="2866587"/>
            <a:chExt cx="287640" cy="3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D9F3AC78-C94E-422C-B71D-55D1FADF4214}"/>
                    </a:ext>
                  </a:extLst>
                </p14:cNvPr>
                <p14:cNvContentPartPr/>
                <p14:nvPr/>
              </p14:nvContentPartPr>
              <p14:xfrm>
                <a:off x="1854760" y="2916987"/>
                <a:ext cx="170280" cy="14868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D9F3AC78-C94E-422C-B71D-55D1FADF421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50440" y="2912667"/>
                  <a:ext cx="178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D132662C-5C2A-4C92-A27C-04108D3A12F7}"/>
                    </a:ext>
                  </a:extLst>
                </p14:cNvPr>
                <p14:cNvContentPartPr/>
                <p14:nvPr/>
              </p14:nvContentPartPr>
              <p14:xfrm>
                <a:off x="2053480" y="2866587"/>
                <a:ext cx="88920" cy="33336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D132662C-5C2A-4C92-A27C-04108D3A12F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49160" y="2862267"/>
                  <a:ext cx="9756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a 82">
            <a:extLst>
              <a:ext uri="{FF2B5EF4-FFF2-40B4-BE49-F238E27FC236}">
                <a16:creationId xmlns:a16="http://schemas.microsoft.com/office/drawing/2014/main" id="{28242A19-437A-4206-A33A-AECD7E63C5F3}"/>
              </a:ext>
            </a:extLst>
          </p:cNvPr>
          <p:cNvGrpSpPr/>
          <p:nvPr/>
        </p:nvGrpSpPr>
        <p:grpSpPr>
          <a:xfrm>
            <a:off x="2609680" y="2804667"/>
            <a:ext cx="1725480" cy="329400"/>
            <a:chOff x="2609680" y="2804667"/>
            <a:chExt cx="172548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2A50DE97-3447-48E4-91F7-3DBFBF237A9C}"/>
                    </a:ext>
                  </a:extLst>
                </p14:cNvPr>
                <p14:cNvContentPartPr/>
                <p14:nvPr/>
              </p14:nvContentPartPr>
              <p14:xfrm>
                <a:off x="2609680" y="2917707"/>
                <a:ext cx="205560" cy="16560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2A50DE97-3447-48E4-91F7-3DBFBF237A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05360" y="2913387"/>
                  <a:ext cx="214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A2F4F111-1A22-4646-88DD-35295C537366}"/>
                    </a:ext>
                  </a:extLst>
                </p14:cNvPr>
                <p14:cNvContentPartPr/>
                <p14:nvPr/>
              </p14:nvContentPartPr>
              <p14:xfrm>
                <a:off x="2831080" y="2952987"/>
                <a:ext cx="89640" cy="9540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A2F4F111-1A22-4646-88DD-35295C53736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26760" y="2948667"/>
                  <a:ext cx="98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2D9767A7-6A5C-4BF2-A6BD-4B63E70EF6A9}"/>
                    </a:ext>
                  </a:extLst>
                </p14:cNvPr>
                <p14:cNvContentPartPr/>
                <p14:nvPr/>
              </p14:nvContentPartPr>
              <p14:xfrm>
                <a:off x="2881120" y="2833827"/>
                <a:ext cx="111600" cy="20160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2D9767A7-6A5C-4BF2-A6BD-4B63E70EF6A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76800" y="2829507"/>
                  <a:ext cx="120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933ABD91-E1AE-476D-9C57-C0A692CCE62A}"/>
                    </a:ext>
                  </a:extLst>
                </p14:cNvPr>
                <p14:cNvContentPartPr/>
                <p14:nvPr/>
              </p14:nvContentPartPr>
              <p14:xfrm>
                <a:off x="3025840" y="2955867"/>
                <a:ext cx="235800" cy="10656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933ABD91-E1AE-476D-9C57-C0A692CCE62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21520" y="2951547"/>
                  <a:ext cx="244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463CD6EB-4330-4930-A4B8-2759EAB7916E}"/>
                    </a:ext>
                  </a:extLst>
                </p14:cNvPr>
                <p14:cNvContentPartPr/>
                <p14:nvPr/>
              </p14:nvContentPartPr>
              <p14:xfrm>
                <a:off x="3269560" y="2962707"/>
                <a:ext cx="156240" cy="10440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463CD6EB-4330-4930-A4B8-2759EAB7916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65240" y="2958387"/>
                  <a:ext cx="164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35C6C89D-2212-4E83-8C9E-62803B211B2D}"/>
                    </a:ext>
                  </a:extLst>
                </p14:cNvPr>
                <p14:cNvContentPartPr/>
                <p14:nvPr/>
              </p14:nvContentPartPr>
              <p14:xfrm>
                <a:off x="3451360" y="2952987"/>
                <a:ext cx="266760" cy="10980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35C6C89D-2212-4E83-8C9E-62803B211B2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47040" y="2948667"/>
                  <a:ext cx="275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CA6ABEAC-E6BD-454B-88D6-DD79F393DBB6}"/>
                    </a:ext>
                  </a:extLst>
                </p14:cNvPr>
                <p14:cNvContentPartPr/>
                <p14:nvPr/>
              </p14:nvContentPartPr>
              <p14:xfrm>
                <a:off x="3683200" y="2804667"/>
                <a:ext cx="180000" cy="24012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CA6ABEAC-E6BD-454B-88D6-DD79F393DBB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78880" y="2800347"/>
                  <a:ext cx="188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54886EDE-E8C9-4F54-A4C6-8736DDC2C791}"/>
                    </a:ext>
                  </a:extLst>
                </p14:cNvPr>
                <p14:cNvContentPartPr/>
                <p14:nvPr/>
              </p14:nvContentPartPr>
              <p14:xfrm>
                <a:off x="3870400" y="2883867"/>
                <a:ext cx="96480" cy="20448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54886EDE-E8C9-4F54-A4C6-8736DDC2C79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66080" y="2879547"/>
                  <a:ext cx="105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462E9BA9-C20E-4B95-ADE6-066773BE26A0}"/>
                    </a:ext>
                  </a:extLst>
                </p14:cNvPr>
                <p14:cNvContentPartPr/>
                <p14:nvPr/>
              </p14:nvContentPartPr>
              <p14:xfrm>
                <a:off x="4012600" y="2940387"/>
                <a:ext cx="120960" cy="11304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462E9BA9-C20E-4B95-ADE6-066773BE26A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08280" y="2936067"/>
                  <a:ext cx="129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4D3FA703-F95C-4984-A990-D05A4E934AD7}"/>
                    </a:ext>
                  </a:extLst>
                </p14:cNvPr>
                <p14:cNvContentPartPr/>
                <p14:nvPr/>
              </p14:nvContentPartPr>
              <p14:xfrm>
                <a:off x="4173160" y="2967387"/>
                <a:ext cx="162000" cy="16668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4D3FA703-F95C-4984-A990-D05A4E934AD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68840" y="2963067"/>
                  <a:ext cx="17064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4" name="Pismo odręczne 83">
                <a:extLst>
                  <a:ext uri="{FF2B5EF4-FFF2-40B4-BE49-F238E27FC236}">
                    <a16:creationId xmlns:a16="http://schemas.microsoft.com/office/drawing/2014/main" id="{9C014019-9C1B-4D4D-980D-70F49CF2F02E}"/>
                  </a:ext>
                </a:extLst>
              </p14:cNvPr>
              <p14:cNvContentPartPr/>
              <p14:nvPr/>
            </p14:nvContentPartPr>
            <p14:xfrm>
              <a:off x="857920" y="3301467"/>
              <a:ext cx="6171840" cy="200520"/>
            </p14:xfrm>
          </p:contentPart>
        </mc:Choice>
        <mc:Fallback>
          <p:pic>
            <p:nvPicPr>
              <p:cNvPr id="84" name="Pismo odręczne 83">
                <a:extLst>
                  <a:ext uri="{FF2B5EF4-FFF2-40B4-BE49-F238E27FC236}">
                    <a16:creationId xmlns:a16="http://schemas.microsoft.com/office/drawing/2014/main" id="{9C014019-9C1B-4D4D-980D-70F49CF2F02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53600" y="3297147"/>
                <a:ext cx="618048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a 95">
            <a:extLst>
              <a:ext uri="{FF2B5EF4-FFF2-40B4-BE49-F238E27FC236}">
                <a16:creationId xmlns:a16="http://schemas.microsoft.com/office/drawing/2014/main" id="{5C9EC914-C0D5-49A4-AC10-EBC324F2639C}"/>
              </a:ext>
            </a:extLst>
          </p:cNvPr>
          <p:cNvGrpSpPr/>
          <p:nvPr/>
        </p:nvGrpSpPr>
        <p:grpSpPr>
          <a:xfrm>
            <a:off x="1107040" y="4011747"/>
            <a:ext cx="677880" cy="177480"/>
            <a:chOff x="1107040" y="4011747"/>
            <a:chExt cx="67788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62B0FD49-A67B-4A46-B96A-B3398404CC5A}"/>
                    </a:ext>
                  </a:extLst>
                </p14:cNvPr>
                <p14:cNvContentPartPr/>
                <p14:nvPr/>
              </p14:nvContentPartPr>
              <p14:xfrm>
                <a:off x="1107040" y="4011747"/>
                <a:ext cx="166320" cy="17028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62B0FD49-A67B-4A46-B96A-B3398404CC5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02720" y="4007427"/>
                  <a:ext cx="174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7D6EBBFF-2757-464A-8CEF-BBB40F45785D}"/>
                    </a:ext>
                  </a:extLst>
                </p14:cNvPr>
                <p14:cNvContentPartPr/>
                <p14:nvPr/>
              </p14:nvContentPartPr>
              <p14:xfrm>
                <a:off x="1323040" y="4057467"/>
                <a:ext cx="135720" cy="13176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7D6EBBFF-2757-464A-8CEF-BBB40F45785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18720" y="4053147"/>
                  <a:ext cx="144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E637790C-D760-42EC-892F-2F7B7D6CF3C3}"/>
                    </a:ext>
                  </a:extLst>
                </p14:cNvPr>
                <p14:cNvContentPartPr/>
                <p14:nvPr/>
              </p14:nvContentPartPr>
              <p14:xfrm>
                <a:off x="1580800" y="4037667"/>
                <a:ext cx="204120" cy="11844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E637790C-D760-42EC-892F-2F7B7D6CF3C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76480" y="4033347"/>
                  <a:ext cx="21276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a 94">
            <a:extLst>
              <a:ext uri="{FF2B5EF4-FFF2-40B4-BE49-F238E27FC236}">
                <a16:creationId xmlns:a16="http://schemas.microsoft.com/office/drawing/2014/main" id="{42941313-19A2-4EE2-A913-A40F5D672661}"/>
              </a:ext>
            </a:extLst>
          </p:cNvPr>
          <p:cNvGrpSpPr/>
          <p:nvPr/>
        </p:nvGrpSpPr>
        <p:grpSpPr>
          <a:xfrm>
            <a:off x="2273080" y="3798987"/>
            <a:ext cx="1392480" cy="455760"/>
            <a:chOff x="2273080" y="3798987"/>
            <a:chExt cx="1392480" cy="4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5DA6C58B-9B68-4F80-8DDB-23473D5ECCA6}"/>
                    </a:ext>
                  </a:extLst>
                </p14:cNvPr>
                <p14:cNvContentPartPr/>
                <p14:nvPr/>
              </p14:nvContentPartPr>
              <p14:xfrm>
                <a:off x="2273080" y="4052067"/>
                <a:ext cx="253440" cy="16884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5DA6C58B-9B68-4F80-8DDB-23473D5ECCA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68760" y="4047747"/>
                  <a:ext cx="262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7EE7B9B0-B731-4309-B581-670D8A58F5F7}"/>
                    </a:ext>
                  </a:extLst>
                </p14:cNvPr>
                <p14:cNvContentPartPr/>
                <p14:nvPr/>
              </p14:nvContentPartPr>
              <p14:xfrm>
                <a:off x="2519680" y="3889347"/>
                <a:ext cx="282600" cy="26208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7EE7B9B0-B731-4309-B581-670D8A58F5F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15360" y="3885027"/>
                  <a:ext cx="2912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6D71CDAB-6C68-4205-97F3-A67EE2F689E1}"/>
                    </a:ext>
                  </a:extLst>
                </p14:cNvPr>
                <p14:cNvContentPartPr/>
                <p14:nvPr/>
              </p14:nvContentPartPr>
              <p14:xfrm>
                <a:off x="2838280" y="4074027"/>
                <a:ext cx="154800" cy="10548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6D71CDAB-6C68-4205-97F3-A67EE2F689E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33960" y="4069707"/>
                  <a:ext cx="163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7857EA8E-9136-46F9-94B5-702D14B6400B}"/>
                    </a:ext>
                  </a:extLst>
                </p14:cNvPr>
                <p14:cNvContentPartPr/>
                <p14:nvPr/>
              </p14:nvContentPartPr>
              <p14:xfrm>
                <a:off x="3070840" y="4050267"/>
                <a:ext cx="177480" cy="11844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7857EA8E-9136-46F9-94B5-702D14B6400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66520" y="4045947"/>
                  <a:ext cx="186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D14962CE-6C4B-4C7E-887E-85C083C45686}"/>
                    </a:ext>
                  </a:extLst>
                </p14:cNvPr>
                <p14:cNvContentPartPr/>
                <p14:nvPr/>
              </p14:nvContentPartPr>
              <p14:xfrm>
                <a:off x="3269200" y="4028667"/>
                <a:ext cx="195840" cy="22608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D14962CE-6C4B-4C7E-887E-85C083C4568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64880" y="4024347"/>
                  <a:ext cx="204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C3D6AD72-6681-4CD8-A7DD-D424F1CE70DF}"/>
                    </a:ext>
                  </a:extLst>
                </p14:cNvPr>
                <p14:cNvContentPartPr/>
                <p14:nvPr/>
              </p14:nvContentPartPr>
              <p14:xfrm>
                <a:off x="3525160" y="3798987"/>
                <a:ext cx="139320" cy="31428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C3D6AD72-6681-4CD8-A7DD-D424F1CE70D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20840" y="3794667"/>
                  <a:ext cx="1479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0CF382C9-511B-4693-9DDA-A9A32789AE0C}"/>
                    </a:ext>
                  </a:extLst>
                </p14:cNvPr>
                <p14:cNvContentPartPr/>
                <p14:nvPr/>
              </p14:nvContentPartPr>
              <p14:xfrm>
                <a:off x="3661960" y="4219467"/>
                <a:ext cx="3600" cy="2160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0CF382C9-511B-4693-9DDA-A9A32789AE0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57640" y="4215147"/>
                  <a:ext cx="12240" cy="3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105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5450115D-273A-4958-9309-A347F8AA8421}"/>
                  </a:ext>
                </a:extLst>
              </p14:cNvPr>
              <p14:cNvContentPartPr/>
              <p14:nvPr/>
            </p14:nvContentPartPr>
            <p14:xfrm>
              <a:off x="1257334" y="1504602"/>
              <a:ext cx="156240" cy="101160"/>
            </p14:xfrm>
          </p:contentPart>
        </mc:Choice>
        <mc:Fallback xmlns=""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5450115D-273A-4958-9309-A347F8AA842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53014" y="1500282"/>
                <a:ext cx="16488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a 60">
            <a:extLst>
              <a:ext uri="{FF2B5EF4-FFF2-40B4-BE49-F238E27FC236}">
                <a16:creationId xmlns:a16="http://schemas.microsoft.com/office/drawing/2014/main" id="{3FE835F2-E417-4C3D-9672-0D5A260A5D1E}"/>
              </a:ext>
            </a:extLst>
          </p:cNvPr>
          <p:cNvGrpSpPr/>
          <p:nvPr/>
        </p:nvGrpSpPr>
        <p:grpSpPr>
          <a:xfrm>
            <a:off x="1660894" y="1366722"/>
            <a:ext cx="1974240" cy="554040"/>
            <a:chOff x="1660894" y="1366722"/>
            <a:chExt cx="197424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1EE2E500-3D77-4283-BB69-341094812A12}"/>
                    </a:ext>
                  </a:extLst>
                </p14:cNvPr>
                <p14:cNvContentPartPr/>
                <p14:nvPr/>
              </p14:nvContentPartPr>
              <p14:xfrm>
                <a:off x="1754134" y="1628442"/>
                <a:ext cx="30240" cy="76320"/>
              </p14:xfrm>
            </p:contentPart>
          </mc:Choice>
          <mc:Fallback xmlns=""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1EE2E500-3D77-4283-BB69-341094812A1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49814" y="1624122"/>
                  <a:ext cx="38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1489683C-FA97-4FFE-8C4E-361B06D58DF4}"/>
                    </a:ext>
                  </a:extLst>
                </p14:cNvPr>
                <p14:cNvContentPartPr/>
                <p14:nvPr/>
              </p14:nvContentPartPr>
              <p14:xfrm>
                <a:off x="1660894" y="1455642"/>
                <a:ext cx="139320" cy="217080"/>
              </p14:xfrm>
            </p:contentPart>
          </mc:Choice>
          <mc:Fallback xmlns=""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1489683C-FA97-4FFE-8C4E-361B06D58DF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56574" y="1451322"/>
                  <a:ext cx="147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F25CB06D-5CB2-460B-8A36-28950348F6A8}"/>
                    </a:ext>
                  </a:extLst>
                </p14:cNvPr>
                <p14:cNvContentPartPr/>
                <p14:nvPr/>
              </p14:nvContentPartPr>
              <p14:xfrm>
                <a:off x="1854214" y="1635282"/>
                <a:ext cx="4320" cy="56880"/>
              </p14:xfrm>
            </p:contentPart>
          </mc:Choice>
          <mc:Fallback xmlns=""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F25CB06D-5CB2-460B-8A36-28950348F6A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49894" y="1630962"/>
                  <a:ext cx="12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AF9B2B38-C8B8-43C4-BB52-E048FD54DF54}"/>
                    </a:ext>
                  </a:extLst>
                </p14:cNvPr>
                <p14:cNvContentPartPr/>
                <p14:nvPr/>
              </p14:nvContentPartPr>
              <p14:xfrm>
                <a:off x="1837294" y="1416042"/>
                <a:ext cx="360" cy="10800"/>
              </p14:xfrm>
            </p:contentPart>
          </mc:Choice>
          <mc:Fallback xmlns=""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AF9B2B38-C8B8-43C4-BB52-E048FD54DF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32974" y="1411722"/>
                  <a:ext cx="9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F9F98F77-63A7-4AA9-B5DB-2339E4876FAF}"/>
                    </a:ext>
                  </a:extLst>
                </p14:cNvPr>
                <p14:cNvContentPartPr/>
                <p14:nvPr/>
              </p14:nvContentPartPr>
              <p14:xfrm>
                <a:off x="1944214" y="1566522"/>
                <a:ext cx="237240" cy="354240"/>
              </p14:xfrm>
            </p:contentPart>
          </mc:Choice>
          <mc:Fallback xmlns=""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F9F98F77-63A7-4AA9-B5DB-2339E4876FA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39894" y="1562202"/>
                  <a:ext cx="2458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2F9B2C07-B1B0-45E3-9607-52C5B381AD6D}"/>
                    </a:ext>
                  </a:extLst>
                </p14:cNvPr>
                <p14:cNvContentPartPr/>
                <p14:nvPr/>
              </p14:nvContentPartPr>
              <p14:xfrm>
                <a:off x="2204494" y="1509282"/>
                <a:ext cx="157320" cy="129960"/>
              </p14:xfrm>
            </p:contentPart>
          </mc:Choice>
          <mc:Fallback xmlns=""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2F9B2C07-B1B0-45E3-9607-52C5B381AD6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00174" y="1504962"/>
                  <a:ext cx="165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4D85143F-EE79-4328-8E22-7EAC1CA3C438}"/>
                    </a:ext>
                  </a:extLst>
                </p14:cNvPr>
                <p14:cNvContentPartPr/>
                <p14:nvPr/>
              </p14:nvContentPartPr>
              <p14:xfrm>
                <a:off x="2418334" y="1591002"/>
                <a:ext cx="99360" cy="132480"/>
              </p14:xfrm>
            </p:contentPart>
          </mc:Choice>
          <mc:Fallback xmlns=""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4D85143F-EE79-4328-8E22-7EAC1CA3C43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14014" y="1586682"/>
                  <a:ext cx="108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D9C6ED6C-B6D2-469E-A2F8-1088213760A1}"/>
                    </a:ext>
                  </a:extLst>
                </p14:cNvPr>
                <p14:cNvContentPartPr/>
                <p14:nvPr/>
              </p14:nvContentPartPr>
              <p14:xfrm>
                <a:off x="2666374" y="1366722"/>
                <a:ext cx="61200" cy="267840"/>
              </p14:xfrm>
            </p:contentPart>
          </mc:Choice>
          <mc:Fallback xmlns=""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D9C6ED6C-B6D2-469E-A2F8-1088213760A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62054" y="1362402"/>
                  <a:ext cx="698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B1D87273-009D-400A-832E-37875C83ACF8}"/>
                    </a:ext>
                  </a:extLst>
                </p14:cNvPr>
                <p14:cNvContentPartPr/>
                <p14:nvPr/>
              </p14:nvContentPartPr>
              <p14:xfrm>
                <a:off x="2579614" y="1499202"/>
                <a:ext cx="191160" cy="2160"/>
              </p14:xfrm>
            </p:contentPart>
          </mc:Choice>
          <mc:Fallback xmlns=""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B1D87273-009D-400A-832E-37875C83ACF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75294" y="1494882"/>
                  <a:ext cx="199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71F8F2B9-6C0A-454A-A822-A8F9AEB2B136}"/>
                    </a:ext>
                  </a:extLst>
                </p14:cNvPr>
                <p14:cNvContentPartPr/>
                <p14:nvPr/>
              </p14:nvContentPartPr>
              <p14:xfrm>
                <a:off x="2835214" y="1498842"/>
                <a:ext cx="218520" cy="115920"/>
              </p14:xfrm>
            </p:contentPart>
          </mc:Choice>
          <mc:Fallback xmlns=""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71F8F2B9-6C0A-454A-A822-A8F9AEB2B13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30894" y="1494522"/>
                  <a:ext cx="227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3E077A92-6900-490D-A290-DD54DD438A3E}"/>
                    </a:ext>
                  </a:extLst>
                </p14:cNvPr>
                <p14:cNvContentPartPr/>
                <p14:nvPr/>
              </p14:nvContentPartPr>
              <p14:xfrm>
                <a:off x="3125734" y="1517562"/>
                <a:ext cx="132840" cy="105840"/>
              </p14:xfrm>
            </p:contentPart>
          </mc:Choice>
          <mc:Fallback xmlns=""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3E077A92-6900-490D-A290-DD54DD438A3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21414" y="1513242"/>
                  <a:ext cx="141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EF76C134-492E-4238-A9E3-5C2FCDAD7EE7}"/>
                    </a:ext>
                  </a:extLst>
                </p14:cNvPr>
                <p14:cNvContentPartPr/>
                <p14:nvPr/>
              </p14:nvContentPartPr>
              <p14:xfrm>
                <a:off x="3329494" y="1503882"/>
                <a:ext cx="163800" cy="198000"/>
              </p14:xfrm>
            </p:contentPart>
          </mc:Choice>
          <mc:Fallback xmlns=""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EF76C134-492E-4238-A9E3-5C2FCDAD7E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25174" y="1499562"/>
                  <a:ext cx="172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83FEF72A-F431-448F-91FA-3F64EF8DC645}"/>
                    </a:ext>
                  </a:extLst>
                </p14:cNvPr>
                <p14:cNvContentPartPr/>
                <p14:nvPr/>
              </p14:nvContentPartPr>
              <p14:xfrm>
                <a:off x="3512014" y="1487682"/>
                <a:ext cx="123120" cy="233640"/>
              </p14:xfrm>
            </p:contentPart>
          </mc:Choice>
          <mc:Fallback xmlns=""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83FEF72A-F431-448F-91FA-3F64EF8DC64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07694" y="1483362"/>
                  <a:ext cx="13176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C76CB1BD-8080-4101-9558-65207929AC34}"/>
                  </a:ext>
                </a:extLst>
              </p14:cNvPr>
              <p14:cNvContentPartPr/>
              <p14:nvPr/>
            </p14:nvContentPartPr>
            <p14:xfrm>
              <a:off x="1299814" y="2268522"/>
              <a:ext cx="72720" cy="136440"/>
            </p14:xfrm>
          </p:contentPart>
        </mc:Choice>
        <mc:Fallback xmlns=""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id="{C76CB1BD-8080-4101-9558-65207929AC3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295494" y="2264202"/>
                <a:ext cx="813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7" name="Pismo odręczne 86">
                <a:extLst>
                  <a:ext uri="{FF2B5EF4-FFF2-40B4-BE49-F238E27FC236}">
                    <a16:creationId xmlns:a16="http://schemas.microsoft.com/office/drawing/2014/main" id="{EFCB8B91-C30B-49E3-B5E1-6BA7745C1E76}"/>
                  </a:ext>
                </a:extLst>
              </p14:cNvPr>
              <p14:cNvContentPartPr/>
              <p14:nvPr/>
            </p14:nvContentPartPr>
            <p14:xfrm>
              <a:off x="1319254" y="3175362"/>
              <a:ext cx="121320" cy="136080"/>
            </p14:xfrm>
          </p:contentPart>
        </mc:Choice>
        <mc:Fallback xmlns="">
          <p:pic>
            <p:nvPicPr>
              <p:cNvPr id="87" name="Pismo odręczne 86">
                <a:extLst>
                  <a:ext uri="{FF2B5EF4-FFF2-40B4-BE49-F238E27FC236}">
                    <a16:creationId xmlns:a16="http://schemas.microsoft.com/office/drawing/2014/main" id="{EFCB8B91-C30B-49E3-B5E1-6BA7745C1E7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314934" y="3171042"/>
                <a:ext cx="129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4" name="Pismo odręczne 93">
                <a:extLst>
                  <a:ext uri="{FF2B5EF4-FFF2-40B4-BE49-F238E27FC236}">
                    <a16:creationId xmlns:a16="http://schemas.microsoft.com/office/drawing/2014/main" id="{46C6409F-6A07-480D-8799-58964D5E795A}"/>
                  </a:ext>
                </a:extLst>
              </p14:cNvPr>
              <p14:cNvContentPartPr/>
              <p14:nvPr/>
            </p14:nvContentPartPr>
            <p14:xfrm>
              <a:off x="1299814" y="4051242"/>
              <a:ext cx="198000" cy="185760"/>
            </p14:xfrm>
          </p:contentPart>
        </mc:Choice>
        <mc:Fallback xmlns="">
          <p:pic>
            <p:nvPicPr>
              <p:cNvPr id="94" name="Pismo odręczne 93">
                <a:extLst>
                  <a:ext uri="{FF2B5EF4-FFF2-40B4-BE49-F238E27FC236}">
                    <a16:creationId xmlns:a16="http://schemas.microsoft.com/office/drawing/2014/main" id="{46C6409F-6A07-480D-8799-58964D5E795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295494" y="4046922"/>
                <a:ext cx="20664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upa 106">
            <a:extLst>
              <a:ext uri="{FF2B5EF4-FFF2-40B4-BE49-F238E27FC236}">
                <a16:creationId xmlns:a16="http://schemas.microsoft.com/office/drawing/2014/main" id="{53D681DA-591A-481B-B97C-7F11807D7FA4}"/>
              </a:ext>
            </a:extLst>
          </p:cNvPr>
          <p:cNvGrpSpPr/>
          <p:nvPr/>
        </p:nvGrpSpPr>
        <p:grpSpPr>
          <a:xfrm>
            <a:off x="1903534" y="3890682"/>
            <a:ext cx="1098000" cy="453600"/>
            <a:chOff x="1903534" y="3890682"/>
            <a:chExt cx="109800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1314C440-3B33-40DC-850A-7542DD6EC914}"/>
                    </a:ext>
                  </a:extLst>
                </p14:cNvPr>
                <p14:cNvContentPartPr/>
                <p14:nvPr/>
              </p14:nvContentPartPr>
              <p14:xfrm>
                <a:off x="2041054" y="3903282"/>
                <a:ext cx="32760" cy="30888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1314C440-3B33-40DC-850A-7542DD6EC91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36734" y="3898962"/>
                  <a:ext cx="414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65543517-459D-4E7B-8B8F-518854580F8D}"/>
                    </a:ext>
                  </a:extLst>
                </p14:cNvPr>
                <p14:cNvContentPartPr/>
                <p14:nvPr/>
              </p14:nvContentPartPr>
              <p14:xfrm>
                <a:off x="1903534" y="3890682"/>
                <a:ext cx="310680" cy="43128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65543517-459D-4E7B-8B8F-518854580F8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99214" y="3886366"/>
                  <a:ext cx="319320" cy="439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A3445AFD-9520-4D7A-B196-26B30E0670BB}"/>
                    </a:ext>
                  </a:extLst>
                </p14:cNvPr>
                <p14:cNvContentPartPr/>
                <p14:nvPr/>
              </p14:nvContentPartPr>
              <p14:xfrm>
                <a:off x="2255974" y="4135842"/>
                <a:ext cx="253800" cy="208440"/>
              </p14:xfrm>
            </p:contentPart>
          </mc:Choice>
          <mc:Fallback xmlns=""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A3445AFD-9520-4D7A-B196-26B30E0670B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51654" y="4131522"/>
                  <a:ext cx="262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17E8CB12-A68D-4D0A-A8A3-8CF740EA27E9}"/>
                    </a:ext>
                  </a:extLst>
                </p14:cNvPr>
                <p14:cNvContentPartPr/>
                <p14:nvPr/>
              </p14:nvContentPartPr>
              <p14:xfrm>
                <a:off x="2484214" y="4109562"/>
                <a:ext cx="233280" cy="137160"/>
              </p14:xfrm>
            </p:contentPart>
          </mc:Choice>
          <mc:Fallback xmlns=""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17E8CB12-A68D-4D0A-A8A3-8CF740EA27E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79894" y="4105242"/>
                  <a:ext cx="241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D4C03506-156E-4B6F-92DB-AD6DCCAEC33D}"/>
                    </a:ext>
                  </a:extLst>
                </p14:cNvPr>
                <p14:cNvContentPartPr/>
                <p14:nvPr/>
              </p14:nvContentPartPr>
              <p14:xfrm>
                <a:off x="2746294" y="4127562"/>
                <a:ext cx="32040" cy="173160"/>
              </p14:xfrm>
            </p:contentPart>
          </mc:Choice>
          <mc:Fallback xmlns=""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D4C03506-156E-4B6F-92DB-AD6DCCAEC33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41974" y="4123242"/>
                  <a:ext cx="40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E6E96F81-CEB2-4E0A-84C1-3043F2221D0E}"/>
                    </a:ext>
                  </a:extLst>
                </p14:cNvPr>
                <p14:cNvContentPartPr/>
                <p14:nvPr/>
              </p14:nvContentPartPr>
              <p14:xfrm>
                <a:off x="2722174" y="4024962"/>
                <a:ext cx="17280" cy="11880"/>
              </p14:xfrm>
            </p:contentPart>
          </mc:Choice>
          <mc:Fallback xmlns=""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E6E96F81-CEB2-4E0A-84C1-3043F2221D0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17854" y="4020642"/>
                  <a:ext cx="25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878F81D2-18D4-48CE-9E68-95AD09C33FA0}"/>
                    </a:ext>
                  </a:extLst>
                </p14:cNvPr>
                <p14:cNvContentPartPr/>
                <p14:nvPr/>
              </p14:nvContentPartPr>
              <p14:xfrm>
                <a:off x="2826214" y="4175442"/>
                <a:ext cx="98280" cy="116280"/>
              </p14:xfrm>
            </p:contentPart>
          </mc:Choice>
          <mc:Fallback xmlns=""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878F81D2-18D4-48CE-9E68-95AD09C33FA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21894" y="4171122"/>
                  <a:ext cx="106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44CC0FB9-9DEB-4548-80A7-43F662F8923A}"/>
                    </a:ext>
                  </a:extLst>
                </p14:cNvPr>
                <p14:cNvContentPartPr/>
                <p14:nvPr/>
              </p14:nvContentPartPr>
              <p14:xfrm>
                <a:off x="2929894" y="3929202"/>
                <a:ext cx="71640" cy="371880"/>
              </p14:xfrm>
            </p:contentPart>
          </mc:Choice>
          <mc:Fallback xmlns=""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44CC0FB9-9DEB-4548-80A7-43F662F8923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25574" y="3924882"/>
                  <a:ext cx="8028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3" name="Pismo odręczne 102">
                <a:extLst>
                  <a:ext uri="{FF2B5EF4-FFF2-40B4-BE49-F238E27FC236}">
                    <a16:creationId xmlns:a16="http://schemas.microsoft.com/office/drawing/2014/main" id="{17E8B39E-8C19-44C8-8F0D-FF3ABF5442E6}"/>
                  </a:ext>
                </a:extLst>
              </p14:cNvPr>
              <p14:cNvContentPartPr/>
              <p14:nvPr/>
            </p14:nvContentPartPr>
            <p14:xfrm>
              <a:off x="3331294" y="4027122"/>
              <a:ext cx="306360" cy="390600"/>
            </p14:xfrm>
          </p:contentPart>
        </mc:Choice>
        <mc:Fallback xmlns="">
          <p:pic>
            <p:nvPicPr>
              <p:cNvPr id="103" name="Pismo odręczne 102">
                <a:extLst>
                  <a:ext uri="{FF2B5EF4-FFF2-40B4-BE49-F238E27FC236}">
                    <a16:creationId xmlns:a16="http://schemas.microsoft.com/office/drawing/2014/main" id="{17E8B39E-8C19-44C8-8F0D-FF3ABF5442E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326974" y="4022802"/>
                <a:ext cx="31500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a 115">
            <a:extLst>
              <a:ext uri="{FF2B5EF4-FFF2-40B4-BE49-F238E27FC236}">
                <a16:creationId xmlns:a16="http://schemas.microsoft.com/office/drawing/2014/main" id="{3BFD11D3-9721-4216-8AA4-E7CDF320804E}"/>
              </a:ext>
            </a:extLst>
          </p:cNvPr>
          <p:cNvGrpSpPr/>
          <p:nvPr/>
        </p:nvGrpSpPr>
        <p:grpSpPr>
          <a:xfrm>
            <a:off x="3990454" y="3942162"/>
            <a:ext cx="1576800" cy="466200"/>
            <a:chOff x="3990454" y="3942162"/>
            <a:chExt cx="157680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1E828C0C-A5A0-4100-B72A-944097D74008}"/>
                    </a:ext>
                  </a:extLst>
                </p14:cNvPr>
                <p14:cNvContentPartPr/>
                <p14:nvPr/>
              </p14:nvContentPartPr>
              <p14:xfrm>
                <a:off x="3990454" y="3943242"/>
                <a:ext cx="323280" cy="38232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1E828C0C-A5A0-4100-B72A-944097D7400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986134" y="3938922"/>
                  <a:ext cx="3319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ECD9BC8E-178A-4F23-8F49-72709A5095D8}"/>
                    </a:ext>
                  </a:extLst>
                </p14:cNvPr>
                <p14:cNvContentPartPr/>
                <p14:nvPr/>
              </p14:nvContentPartPr>
              <p14:xfrm>
                <a:off x="4349734" y="4193082"/>
                <a:ext cx="185760" cy="17856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ECD9BC8E-178A-4F23-8F49-72709A5095D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45422" y="4188762"/>
                  <a:ext cx="194383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0208BF63-F11A-443B-966F-E9852FD6D165}"/>
                    </a:ext>
                  </a:extLst>
                </p14:cNvPr>
                <p14:cNvContentPartPr/>
                <p14:nvPr/>
              </p14:nvContentPartPr>
              <p14:xfrm>
                <a:off x="4648174" y="4217922"/>
                <a:ext cx="42120" cy="137880"/>
              </p14:xfrm>
            </p:contentPart>
          </mc:Choice>
          <mc:Fallback xmlns=""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0208BF63-F11A-443B-966F-E9852FD6D16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643854" y="4213602"/>
                  <a:ext cx="50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370F134F-4C9F-4350-8F4E-0F8AA5D40EC1}"/>
                    </a:ext>
                  </a:extLst>
                </p14:cNvPr>
                <p14:cNvContentPartPr/>
                <p14:nvPr/>
              </p14:nvContentPartPr>
              <p14:xfrm>
                <a:off x="4601374" y="3993282"/>
                <a:ext cx="78120" cy="361080"/>
              </p14:xfrm>
            </p:contentPart>
          </mc:Choice>
          <mc:Fallback xmlns=""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370F134F-4C9F-4350-8F4E-0F8AA5D40EC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97054" y="3988962"/>
                  <a:ext cx="867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783E3F2A-D301-4753-97DB-DCC5ABB91855}"/>
                    </a:ext>
                  </a:extLst>
                </p14:cNvPr>
                <p14:cNvContentPartPr/>
                <p14:nvPr/>
              </p14:nvContentPartPr>
              <p14:xfrm>
                <a:off x="4754374" y="4229442"/>
                <a:ext cx="48240" cy="134640"/>
              </p14:xfrm>
            </p:contentPart>
          </mc:Choice>
          <mc:Fallback xmlns=""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783E3F2A-D301-4753-97DB-DCC5ABB9185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50054" y="4225122"/>
                  <a:ext cx="56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330F28B5-6EFC-437D-9840-6F0A37AFBB98}"/>
                    </a:ext>
                  </a:extLst>
                </p14:cNvPr>
                <p14:cNvContentPartPr/>
                <p14:nvPr/>
              </p14:nvContentPartPr>
              <p14:xfrm>
                <a:off x="4728454" y="4067082"/>
                <a:ext cx="360" cy="360"/>
              </p14:xfrm>
            </p:contentPart>
          </mc:Choice>
          <mc:Fallback xmlns=""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330F28B5-6EFC-437D-9840-6F0A37AFBB9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24134" y="406276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0DCD3705-7D2F-49BE-8E3F-1806B69913B9}"/>
                    </a:ext>
                  </a:extLst>
                </p14:cNvPr>
                <p14:cNvContentPartPr/>
                <p14:nvPr/>
              </p14:nvContentPartPr>
              <p14:xfrm>
                <a:off x="4912054" y="4172202"/>
                <a:ext cx="178920" cy="183600"/>
              </p14:xfrm>
            </p:contentPart>
          </mc:Choice>
          <mc:Fallback xmlns=""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0DCD3705-7D2F-49BE-8E3F-1806B69913B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07734" y="4167882"/>
                  <a:ext cx="187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A3061235-7276-4F09-81E0-52F5C3B2CAF6}"/>
                    </a:ext>
                  </a:extLst>
                </p14:cNvPr>
                <p14:cNvContentPartPr/>
                <p14:nvPr/>
              </p14:nvContentPartPr>
              <p14:xfrm>
                <a:off x="5176294" y="3996882"/>
                <a:ext cx="83520" cy="331920"/>
              </p14:xfrm>
            </p:contentPart>
          </mc:Choice>
          <mc:Fallback xmlns=""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A3061235-7276-4F09-81E0-52F5C3B2CAF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71974" y="3992562"/>
                  <a:ext cx="921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51D190FD-6F31-4EDE-8E71-B691F2BDE8F0}"/>
                    </a:ext>
                  </a:extLst>
                </p14:cNvPr>
                <p14:cNvContentPartPr/>
                <p14:nvPr/>
              </p14:nvContentPartPr>
              <p14:xfrm>
                <a:off x="5052814" y="4079682"/>
                <a:ext cx="201600" cy="76320"/>
              </p14:xfrm>
            </p:contentPart>
          </mc:Choice>
          <mc:Fallback xmlns=""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51D190FD-6F31-4EDE-8E71-B691F2BDE8F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48494" y="4075362"/>
                  <a:ext cx="210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2B835536-E02F-4A02-9B51-92A4CDE5D1EE}"/>
                    </a:ext>
                  </a:extLst>
                </p14:cNvPr>
                <p14:cNvContentPartPr/>
                <p14:nvPr/>
              </p14:nvContentPartPr>
              <p14:xfrm>
                <a:off x="5305894" y="3942162"/>
                <a:ext cx="261360" cy="466200"/>
              </p14:xfrm>
            </p:contentPart>
          </mc:Choice>
          <mc:Fallback xmlns=""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2B835536-E02F-4A02-9B51-92A4CDE5D1E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01574" y="3937842"/>
                  <a:ext cx="270000" cy="474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5" name="pole tekstowe 194">
            <a:extLst>
              <a:ext uri="{FF2B5EF4-FFF2-40B4-BE49-F238E27FC236}">
                <a16:creationId xmlns:a16="http://schemas.microsoft.com/office/drawing/2014/main" id="{6F941993-DF0A-497B-8A24-DFA4CEBA53AE}"/>
              </a:ext>
            </a:extLst>
          </p:cNvPr>
          <p:cNvSpPr txBox="1"/>
          <p:nvPr/>
        </p:nvSpPr>
        <p:spPr>
          <a:xfrm>
            <a:off x="1887672" y="460557"/>
            <a:ext cx="7606057" cy="707886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Topic - 2 securing digital documents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A2E698EB-BCF9-4C3D-B78B-B4C7439A35E7}"/>
                  </a:ext>
                </a:extLst>
              </p14:cNvPr>
              <p14:cNvContentPartPr/>
              <p14:nvPr/>
            </p14:nvContentPartPr>
            <p14:xfrm>
              <a:off x="6328840" y="1271787"/>
              <a:ext cx="147960" cy="4485240"/>
            </p14:xfrm>
          </p:contentPart>
        </mc:Choice>
        <mc:Fallback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A2E698EB-BCF9-4C3D-B78B-B4C7439A35E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324520" y="1267467"/>
                <a:ext cx="156600" cy="449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a 120">
            <a:extLst>
              <a:ext uri="{FF2B5EF4-FFF2-40B4-BE49-F238E27FC236}">
                <a16:creationId xmlns:a16="http://schemas.microsoft.com/office/drawing/2014/main" id="{88A24675-3DE1-4488-9111-E1D5A0912BD3}"/>
              </a:ext>
            </a:extLst>
          </p:cNvPr>
          <p:cNvGrpSpPr/>
          <p:nvPr/>
        </p:nvGrpSpPr>
        <p:grpSpPr>
          <a:xfrm>
            <a:off x="7001320" y="1384107"/>
            <a:ext cx="677880" cy="174600"/>
            <a:chOff x="7001320" y="1384107"/>
            <a:chExt cx="67788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F7711B95-D56A-4ED1-B03C-A343549542FF}"/>
                    </a:ext>
                  </a:extLst>
                </p14:cNvPr>
                <p14:cNvContentPartPr/>
                <p14:nvPr/>
              </p14:nvContentPartPr>
              <p14:xfrm>
                <a:off x="7001320" y="1384107"/>
                <a:ext cx="167400" cy="14364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F7711B95-D56A-4ED1-B03C-A343549542F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97000" y="1379787"/>
                  <a:ext cx="176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47D48344-A86B-4258-B968-9EE085CE1C18}"/>
                    </a:ext>
                  </a:extLst>
                </p14:cNvPr>
                <p14:cNvContentPartPr/>
                <p14:nvPr/>
              </p14:nvContentPartPr>
              <p14:xfrm>
                <a:off x="7187800" y="1416867"/>
                <a:ext cx="167760" cy="11088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47D48344-A86B-4258-B968-9EE085CE1C1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83480" y="1412547"/>
                  <a:ext cx="176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D28AA1DE-BE9F-4523-A890-A7EF17A34809}"/>
                    </a:ext>
                  </a:extLst>
                </p14:cNvPr>
                <p14:cNvContentPartPr/>
                <p14:nvPr/>
              </p14:nvContentPartPr>
              <p14:xfrm>
                <a:off x="7393000" y="1410387"/>
                <a:ext cx="286200" cy="14832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D28AA1DE-BE9F-4523-A890-A7EF17A3480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88680" y="1406067"/>
                  <a:ext cx="29484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19" name="Pismo odręczne 118">
                <a:extLst>
                  <a:ext uri="{FF2B5EF4-FFF2-40B4-BE49-F238E27FC236}">
                    <a16:creationId xmlns:a16="http://schemas.microsoft.com/office/drawing/2014/main" id="{24694B5C-9123-4B1B-B11E-E02B27D11345}"/>
                  </a:ext>
                </a:extLst>
              </p14:cNvPr>
              <p14:cNvContentPartPr/>
              <p14:nvPr/>
            </p14:nvContentPartPr>
            <p14:xfrm>
              <a:off x="7908520" y="1434147"/>
              <a:ext cx="25920" cy="22320"/>
            </p14:xfrm>
          </p:contentPart>
        </mc:Choice>
        <mc:Fallback>
          <p:pic>
            <p:nvPicPr>
              <p:cNvPr id="119" name="Pismo odręczne 118">
                <a:extLst>
                  <a:ext uri="{FF2B5EF4-FFF2-40B4-BE49-F238E27FC236}">
                    <a16:creationId xmlns:a16="http://schemas.microsoft.com/office/drawing/2014/main" id="{24694B5C-9123-4B1B-B11E-E02B27D1134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904200" y="1429827"/>
                <a:ext cx="345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20" name="Pismo odręczne 119">
                <a:extLst>
                  <a:ext uri="{FF2B5EF4-FFF2-40B4-BE49-F238E27FC236}">
                    <a16:creationId xmlns:a16="http://schemas.microsoft.com/office/drawing/2014/main" id="{E302FD13-83FF-4C4D-876A-A6C29B0ED5A1}"/>
                  </a:ext>
                </a:extLst>
              </p14:cNvPr>
              <p14:cNvContentPartPr/>
              <p14:nvPr/>
            </p14:nvContentPartPr>
            <p14:xfrm>
              <a:off x="7952440" y="1582467"/>
              <a:ext cx="11160" cy="7920"/>
            </p14:xfrm>
          </p:contentPart>
        </mc:Choice>
        <mc:Fallback>
          <p:pic>
            <p:nvPicPr>
              <p:cNvPr id="120" name="Pismo odręczne 119">
                <a:extLst>
                  <a:ext uri="{FF2B5EF4-FFF2-40B4-BE49-F238E27FC236}">
                    <a16:creationId xmlns:a16="http://schemas.microsoft.com/office/drawing/2014/main" id="{E302FD13-83FF-4C4D-876A-A6C29B0ED5A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948120" y="1578147"/>
                <a:ext cx="1980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upa 191">
            <a:extLst>
              <a:ext uri="{FF2B5EF4-FFF2-40B4-BE49-F238E27FC236}">
                <a16:creationId xmlns:a16="http://schemas.microsoft.com/office/drawing/2014/main" id="{CA4F997F-777E-4D2C-8312-804860FCE877}"/>
              </a:ext>
            </a:extLst>
          </p:cNvPr>
          <p:cNvGrpSpPr/>
          <p:nvPr/>
        </p:nvGrpSpPr>
        <p:grpSpPr>
          <a:xfrm>
            <a:off x="7119400" y="1869387"/>
            <a:ext cx="1162800" cy="219960"/>
            <a:chOff x="7119400" y="1869387"/>
            <a:chExt cx="116280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E24B3532-D5FE-4140-AA44-2740CE51A85F}"/>
                    </a:ext>
                  </a:extLst>
                </p14:cNvPr>
                <p14:cNvContentPartPr/>
                <p14:nvPr/>
              </p14:nvContentPartPr>
              <p14:xfrm>
                <a:off x="7119400" y="1889187"/>
                <a:ext cx="148680" cy="16812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E24B3532-D5FE-4140-AA44-2740CE51A85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15080" y="1884867"/>
                  <a:ext cx="157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48C294C1-8942-4651-A979-1101D99DE2D9}"/>
                    </a:ext>
                  </a:extLst>
                </p14:cNvPr>
                <p14:cNvContentPartPr/>
                <p14:nvPr/>
              </p14:nvContentPartPr>
              <p14:xfrm>
                <a:off x="7328920" y="1908987"/>
                <a:ext cx="121320" cy="13320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48C294C1-8942-4651-A979-1101D99DE2D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24600" y="1904667"/>
                  <a:ext cx="129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3D57E119-C9DF-4019-93F3-1E95C219DCD3}"/>
                    </a:ext>
                  </a:extLst>
                </p14:cNvPr>
                <p14:cNvContentPartPr/>
                <p14:nvPr/>
              </p14:nvContentPartPr>
              <p14:xfrm>
                <a:off x="7480840" y="1929867"/>
                <a:ext cx="160920" cy="12204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3D57E119-C9DF-4019-93F3-1E95C219DCD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76520" y="1925547"/>
                  <a:ext cx="169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C6453761-4B48-4DB0-8ABF-1BE01705FD9C}"/>
                    </a:ext>
                  </a:extLst>
                </p14:cNvPr>
                <p14:cNvContentPartPr/>
                <p14:nvPr/>
              </p14:nvContentPartPr>
              <p14:xfrm>
                <a:off x="7642120" y="1924107"/>
                <a:ext cx="186480" cy="9540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C6453761-4B48-4DB0-8ABF-1BE01705FD9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37800" y="1919787"/>
                  <a:ext cx="195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5019CB66-29DC-4C53-A2A3-BB4169847B3F}"/>
                    </a:ext>
                  </a:extLst>
                </p14:cNvPr>
                <p14:cNvContentPartPr/>
                <p14:nvPr/>
              </p14:nvContentPartPr>
              <p14:xfrm>
                <a:off x="7852000" y="1895307"/>
                <a:ext cx="176760" cy="12744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5019CB66-29DC-4C53-A2A3-BB4169847B3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47680" y="1890987"/>
                  <a:ext cx="185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B535E6B7-24FD-4676-92D9-177C1E69A629}"/>
                    </a:ext>
                  </a:extLst>
                </p14:cNvPr>
                <p14:cNvContentPartPr/>
                <p14:nvPr/>
              </p14:nvContentPartPr>
              <p14:xfrm>
                <a:off x="8118760" y="1869387"/>
                <a:ext cx="163440" cy="21996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B535E6B7-24FD-4676-92D9-177C1E69A62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14440" y="1865067"/>
                  <a:ext cx="17208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a 197">
            <a:extLst>
              <a:ext uri="{FF2B5EF4-FFF2-40B4-BE49-F238E27FC236}">
                <a16:creationId xmlns:a16="http://schemas.microsoft.com/office/drawing/2014/main" id="{A560402D-4C09-4C14-92F3-4D9E5E55ED61}"/>
              </a:ext>
            </a:extLst>
          </p:cNvPr>
          <p:cNvGrpSpPr/>
          <p:nvPr/>
        </p:nvGrpSpPr>
        <p:grpSpPr>
          <a:xfrm>
            <a:off x="8688280" y="1819347"/>
            <a:ext cx="513720" cy="300600"/>
            <a:chOff x="8688280" y="1819347"/>
            <a:chExt cx="51372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93" name="Pismo odręczne 192">
                  <a:extLst>
                    <a:ext uri="{FF2B5EF4-FFF2-40B4-BE49-F238E27FC236}">
                      <a16:creationId xmlns:a16="http://schemas.microsoft.com/office/drawing/2014/main" id="{D3074852-C10C-4285-85A3-8359220D7ADB}"/>
                    </a:ext>
                  </a:extLst>
                </p14:cNvPr>
                <p14:cNvContentPartPr/>
                <p14:nvPr/>
              </p14:nvContentPartPr>
              <p14:xfrm>
                <a:off x="8791960" y="1819347"/>
                <a:ext cx="67680" cy="300600"/>
              </p14:xfrm>
            </p:contentPart>
          </mc:Choice>
          <mc:Fallback>
            <p:pic>
              <p:nvPicPr>
                <p:cNvPr id="193" name="Pismo odręczne 192">
                  <a:extLst>
                    <a:ext uri="{FF2B5EF4-FFF2-40B4-BE49-F238E27FC236}">
                      <a16:creationId xmlns:a16="http://schemas.microsoft.com/office/drawing/2014/main" id="{D3074852-C10C-4285-85A3-8359220D7AD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87640" y="1815027"/>
                  <a:ext cx="763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4" name="Pismo odręczne 193">
                  <a:extLst>
                    <a:ext uri="{FF2B5EF4-FFF2-40B4-BE49-F238E27FC236}">
                      <a16:creationId xmlns:a16="http://schemas.microsoft.com/office/drawing/2014/main" id="{A1E93018-B457-40E8-8C26-3193B5F62055}"/>
                    </a:ext>
                  </a:extLst>
                </p14:cNvPr>
                <p14:cNvContentPartPr/>
                <p14:nvPr/>
              </p14:nvContentPartPr>
              <p14:xfrm>
                <a:off x="8688280" y="1955787"/>
                <a:ext cx="218520" cy="32040"/>
              </p14:xfrm>
            </p:contentPart>
          </mc:Choice>
          <mc:Fallback>
            <p:pic>
              <p:nvPicPr>
                <p:cNvPr id="194" name="Pismo odręczne 193">
                  <a:extLst>
                    <a:ext uri="{FF2B5EF4-FFF2-40B4-BE49-F238E27FC236}">
                      <a16:creationId xmlns:a16="http://schemas.microsoft.com/office/drawing/2014/main" id="{A1E93018-B457-40E8-8C26-3193B5F6205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683960" y="1951467"/>
                  <a:ext cx="227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6" name="Pismo odręczne 195">
                  <a:extLst>
                    <a:ext uri="{FF2B5EF4-FFF2-40B4-BE49-F238E27FC236}">
                      <a16:creationId xmlns:a16="http://schemas.microsoft.com/office/drawing/2014/main" id="{B91ABB76-91E4-4976-9185-48D98E39D7ED}"/>
                    </a:ext>
                  </a:extLst>
                </p14:cNvPr>
                <p14:cNvContentPartPr/>
                <p14:nvPr/>
              </p14:nvContentPartPr>
              <p14:xfrm>
                <a:off x="8879440" y="1930947"/>
                <a:ext cx="102240" cy="121680"/>
              </p14:xfrm>
            </p:contentPart>
          </mc:Choice>
          <mc:Fallback>
            <p:pic>
              <p:nvPicPr>
                <p:cNvPr id="196" name="Pismo odręczne 195">
                  <a:extLst>
                    <a:ext uri="{FF2B5EF4-FFF2-40B4-BE49-F238E27FC236}">
                      <a16:creationId xmlns:a16="http://schemas.microsoft.com/office/drawing/2014/main" id="{B91ABB76-91E4-4976-9185-48D98E39D7E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75120" y="1926627"/>
                  <a:ext cx="110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7" name="Pismo odręczne 196">
                  <a:extLst>
                    <a:ext uri="{FF2B5EF4-FFF2-40B4-BE49-F238E27FC236}">
                      <a16:creationId xmlns:a16="http://schemas.microsoft.com/office/drawing/2014/main" id="{C8018B2C-8C72-4617-B04C-6CDEE5BDFEA7}"/>
                    </a:ext>
                  </a:extLst>
                </p14:cNvPr>
                <p14:cNvContentPartPr/>
                <p14:nvPr/>
              </p14:nvContentPartPr>
              <p14:xfrm>
                <a:off x="9013360" y="1921227"/>
                <a:ext cx="188640" cy="111600"/>
              </p14:xfrm>
            </p:contentPart>
          </mc:Choice>
          <mc:Fallback>
            <p:pic>
              <p:nvPicPr>
                <p:cNvPr id="197" name="Pismo odręczne 196">
                  <a:extLst>
                    <a:ext uri="{FF2B5EF4-FFF2-40B4-BE49-F238E27FC236}">
                      <a16:creationId xmlns:a16="http://schemas.microsoft.com/office/drawing/2014/main" id="{C8018B2C-8C72-4617-B04C-6CDEE5BDFEA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09040" y="1916907"/>
                  <a:ext cx="19728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a 214">
            <a:extLst>
              <a:ext uri="{FF2B5EF4-FFF2-40B4-BE49-F238E27FC236}">
                <a16:creationId xmlns:a16="http://schemas.microsoft.com/office/drawing/2014/main" id="{9BE80FCA-38DF-4691-A24B-2C04C1F2A72B}"/>
              </a:ext>
            </a:extLst>
          </p:cNvPr>
          <p:cNvGrpSpPr/>
          <p:nvPr/>
        </p:nvGrpSpPr>
        <p:grpSpPr>
          <a:xfrm>
            <a:off x="9659560" y="1708467"/>
            <a:ext cx="1927080" cy="284400"/>
            <a:chOff x="9659560" y="1708467"/>
            <a:chExt cx="192708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9" name="Pismo odręczne 198">
                  <a:extLst>
                    <a:ext uri="{FF2B5EF4-FFF2-40B4-BE49-F238E27FC236}">
                      <a16:creationId xmlns:a16="http://schemas.microsoft.com/office/drawing/2014/main" id="{ACF8E78C-D4AD-468E-AD8A-83D94D76E38E}"/>
                    </a:ext>
                  </a:extLst>
                </p14:cNvPr>
                <p14:cNvContentPartPr/>
                <p14:nvPr/>
              </p14:nvContentPartPr>
              <p14:xfrm>
                <a:off x="9659560" y="1876947"/>
                <a:ext cx="164880" cy="108360"/>
              </p14:xfrm>
            </p:contentPart>
          </mc:Choice>
          <mc:Fallback>
            <p:pic>
              <p:nvPicPr>
                <p:cNvPr id="199" name="Pismo odręczne 198">
                  <a:extLst>
                    <a:ext uri="{FF2B5EF4-FFF2-40B4-BE49-F238E27FC236}">
                      <a16:creationId xmlns:a16="http://schemas.microsoft.com/office/drawing/2014/main" id="{ACF8E78C-D4AD-468E-AD8A-83D94D76E38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55240" y="1872627"/>
                  <a:ext cx="173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00" name="Pismo odręczne 199">
                  <a:extLst>
                    <a:ext uri="{FF2B5EF4-FFF2-40B4-BE49-F238E27FC236}">
                      <a16:creationId xmlns:a16="http://schemas.microsoft.com/office/drawing/2014/main" id="{9767E92D-16C2-4B63-86A2-08C977FE9A7C}"/>
                    </a:ext>
                  </a:extLst>
                </p14:cNvPr>
                <p14:cNvContentPartPr/>
                <p14:nvPr/>
              </p14:nvContentPartPr>
              <p14:xfrm>
                <a:off x="9826960" y="1888827"/>
                <a:ext cx="120600" cy="104040"/>
              </p14:xfrm>
            </p:contentPart>
          </mc:Choice>
          <mc:Fallback>
            <p:pic>
              <p:nvPicPr>
                <p:cNvPr id="200" name="Pismo odręczne 199">
                  <a:extLst>
                    <a:ext uri="{FF2B5EF4-FFF2-40B4-BE49-F238E27FC236}">
                      <a16:creationId xmlns:a16="http://schemas.microsoft.com/office/drawing/2014/main" id="{9767E92D-16C2-4B63-86A2-08C977FE9A7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22640" y="1884507"/>
                  <a:ext cx="129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1" name="Pismo odręczne 200">
                  <a:extLst>
                    <a:ext uri="{FF2B5EF4-FFF2-40B4-BE49-F238E27FC236}">
                      <a16:creationId xmlns:a16="http://schemas.microsoft.com/office/drawing/2014/main" id="{923F6D61-46C7-47FA-B458-F705DB74809E}"/>
                    </a:ext>
                  </a:extLst>
                </p14:cNvPr>
                <p14:cNvContentPartPr/>
                <p14:nvPr/>
              </p14:nvContentPartPr>
              <p14:xfrm>
                <a:off x="9910480" y="1726827"/>
                <a:ext cx="32400" cy="209880"/>
              </p14:xfrm>
            </p:contentPart>
          </mc:Choice>
          <mc:Fallback>
            <p:pic>
              <p:nvPicPr>
                <p:cNvPr id="201" name="Pismo odręczne 200">
                  <a:extLst>
                    <a:ext uri="{FF2B5EF4-FFF2-40B4-BE49-F238E27FC236}">
                      <a16:creationId xmlns:a16="http://schemas.microsoft.com/office/drawing/2014/main" id="{923F6D61-46C7-47FA-B458-F705DB74809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06160" y="1722507"/>
                  <a:ext cx="41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02" name="Pismo odręczne 201">
                  <a:extLst>
                    <a:ext uri="{FF2B5EF4-FFF2-40B4-BE49-F238E27FC236}">
                      <a16:creationId xmlns:a16="http://schemas.microsoft.com/office/drawing/2014/main" id="{8BD1572F-5225-46AC-A851-24E8ADED8760}"/>
                    </a:ext>
                  </a:extLst>
                </p14:cNvPr>
                <p14:cNvContentPartPr/>
                <p14:nvPr/>
              </p14:nvContentPartPr>
              <p14:xfrm>
                <a:off x="9991840" y="1873347"/>
                <a:ext cx="197280" cy="90000"/>
              </p14:xfrm>
            </p:contentPart>
          </mc:Choice>
          <mc:Fallback>
            <p:pic>
              <p:nvPicPr>
                <p:cNvPr id="202" name="Pismo odręczne 201">
                  <a:extLst>
                    <a:ext uri="{FF2B5EF4-FFF2-40B4-BE49-F238E27FC236}">
                      <a16:creationId xmlns:a16="http://schemas.microsoft.com/office/drawing/2014/main" id="{8BD1572F-5225-46AC-A851-24E8ADED876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87520" y="1869027"/>
                  <a:ext cx="205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03" name="Pismo odręczne 202">
                  <a:extLst>
                    <a:ext uri="{FF2B5EF4-FFF2-40B4-BE49-F238E27FC236}">
                      <a16:creationId xmlns:a16="http://schemas.microsoft.com/office/drawing/2014/main" id="{6DDAF2E3-86E7-4660-BDE0-B8287EE0CCC6}"/>
                    </a:ext>
                  </a:extLst>
                </p14:cNvPr>
                <p14:cNvContentPartPr/>
                <p14:nvPr/>
              </p14:nvContentPartPr>
              <p14:xfrm>
                <a:off x="10224760" y="1916547"/>
                <a:ext cx="31320" cy="55080"/>
              </p14:xfrm>
            </p:contentPart>
          </mc:Choice>
          <mc:Fallback>
            <p:pic>
              <p:nvPicPr>
                <p:cNvPr id="203" name="Pismo odręczne 202">
                  <a:extLst>
                    <a:ext uri="{FF2B5EF4-FFF2-40B4-BE49-F238E27FC236}">
                      <a16:creationId xmlns:a16="http://schemas.microsoft.com/office/drawing/2014/main" id="{6DDAF2E3-86E7-4660-BDE0-B8287EE0CCC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20440" y="1912227"/>
                  <a:ext cx="39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4" name="Pismo odręczne 203">
                  <a:extLst>
                    <a:ext uri="{FF2B5EF4-FFF2-40B4-BE49-F238E27FC236}">
                      <a16:creationId xmlns:a16="http://schemas.microsoft.com/office/drawing/2014/main" id="{093C4B1A-57E6-4382-9B50-BDB4F639EB1A}"/>
                    </a:ext>
                  </a:extLst>
                </p14:cNvPr>
                <p14:cNvContentPartPr/>
                <p14:nvPr/>
              </p14:nvContentPartPr>
              <p14:xfrm>
                <a:off x="10205680" y="1812507"/>
                <a:ext cx="27000" cy="1440"/>
              </p14:xfrm>
            </p:contentPart>
          </mc:Choice>
          <mc:Fallback>
            <p:pic>
              <p:nvPicPr>
                <p:cNvPr id="204" name="Pismo odręczne 203">
                  <a:extLst>
                    <a:ext uri="{FF2B5EF4-FFF2-40B4-BE49-F238E27FC236}">
                      <a16:creationId xmlns:a16="http://schemas.microsoft.com/office/drawing/2014/main" id="{093C4B1A-57E6-4382-9B50-BDB4F639EB1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01360" y="1808187"/>
                  <a:ext cx="356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5" name="Pismo odręczne 204">
                  <a:extLst>
                    <a:ext uri="{FF2B5EF4-FFF2-40B4-BE49-F238E27FC236}">
                      <a16:creationId xmlns:a16="http://schemas.microsoft.com/office/drawing/2014/main" id="{5B0A63CA-B968-4A04-9ADA-508B8662A0EE}"/>
                    </a:ext>
                  </a:extLst>
                </p14:cNvPr>
                <p14:cNvContentPartPr/>
                <p14:nvPr/>
              </p14:nvContentPartPr>
              <p14:xfrm>
                <a:off x="10300720" y="1895307"/>
                <a:ext cx="180000" cy="72720"/>
              </p14:xfrm>
            </p:contentPart>
          </mc:Choice>
          <mc:Fallback>
            <p:pic>
              <p:nvPicPr>
                <p:cNvPr id="205" name="Pismo odręczne 204">
                  <a:extLst>
                    <a:ext uri="{FF2B5EF4-FFF2-40B4-BE49-F238E27FC236}">
                      <a16:creationId xmlns:a16="http://schemas.microsoft.com/office/drawing/2014/main" id="{5B0A63CA-B968-4A04-9ADA-508B8662A0E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96400" y="1890987"/>
                  <a:ext cx="188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6" name="Pismo odręczne 205">
                  <a:extLst>
                    <a:ext uri="{FF2B5EF4-FFF2-40B4-BE49-F238E27FC236}">
                      <a16:creationId xmlns:a16="http://schemas.microsoft.com/office/drawing/2014/main" id="{755134F3-F93D-46EF-A8B2-1CE4579E8EA4}"/>
                    </a:ext>
                  </a:extLst>
                </p14:cNvPr>
                <p14:cNvContentPartPr/>
                <p14:nvPr/>
              </p14:nvContentPartPr>
              <p14:xfrm>
                <a:off x="10461280" y="1793427"/>
                <a:ext cx="200880" cy="148680"/>
              </p14:xfrm>
            </p:contentPart>
          </mc:Choice>
          <mc:Fallback>
            <p:pic>
              <p:nvPicPr>
                <p:cNvPr id="206" name="Pismo odręczne 205">
                  <a:extLst>
                    <a:ext uri="{FF2B5EF4-FFF2-40B4-BE49-F238E27FC236}">
                      <a16:creationId xmlns:a16="http://schemas.microsoft.com/office/drawing/2014/main" id="{755134F3-F93D-46EF-A8B2-1CE4579E8EA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456960" y="1789107"/>
                  <a:ext cx="209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7" name="Pismo odręczne 206">
                  <a:extLst>
                    <a:ext uri="{FF2B5EF4-FFF2-40B4-BE49-F238E27FC236}">
                      <a16:creationId xmlns:a16="http://schemas.microsoft.com/office/drawing/2014/main" id="{82804ED6-D234-4EC1-9E18-AB37E05B21C2}"/>
                    </a:ext>
                  </a:extLst>
                </p14:cNvPr>
                <p14:cNvContentPartPr/>
                <p14:nvPr/>
              </p14:nvContentPartPr>
              <p14:xfrm>
                <a:off x="10757560" y="1746987"/>
                <a:ext cx="16560" cy="237240"/>
              </p14:xfrm>
            </p:contentPart>
          </mc:Choice>
          <mc:Fallback>
            <p:pic>
              <p:nvPicPr>
                <p:cNvPr id="207" name="Pismo odręczne 206">
                  <a:extLst>
                    <a:ext uri="{FF2B5EF4-FFF2-40B4-BE49-F238E27FC236}">
                      <a16:creationId xmlns:a16="http://schemas.microsoft.com/office/drawing/2014/main" id="{82804ED6-D234-4EC1-9E18-AB37E05B21C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753240" y="1742667"/>
                  <a:ext cx="25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8" name="Pismo odręczne 207">
                  <a:extLst>
                    <a:ext uri="{FF2B5EF4-FFF2-40B4-BE49-F238E27FC236}">
                      <a16:creationId xmlns:a16="http://schemas.microsoft.com/office/drawing/2014/main" id="{A9BC3025-5DD2-44B3-8264-4E2AB70CDFBA}"/>
                    </a:ext>
                  </a:extLst>
                </p14:cNvPr>
                <p14:cNvContentPartPr/>
                <p14:nvPr/>
              </p14:nvContentPartPr>
              <p14:xfrm>
                <a:off x="10637680" y="1798107"/>
                <a:ext cx="153360" cy="36000"/>
              </p14:xfrm>
            </p:contentPart>
          </mc:Choice>
          <mc:Fallback>
            <p:pic>
              <p:nvPicPr>
                <p:cNvPr id="208" name="Pismo odręczne 207">
                  <a:extLst>
                    <a:ext uri="{FF2B5EF4-FFF2-40B4-BE49-F238E27FC236}">
                      <a16:creationId xmlns:a16="http://schemas.microsoft.com/office/drawing/2014/main" id="{A9BC3025-5DD2-44B3-8264-4E2AB70CDFB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33360" y="1793787"/>
                  <a:ext cx="162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9" name="Pismo odręczne 208">
                  <a:extLst>
                    <a:ext uri="{FF2B5EF4-FFF2-40B4-BE49-F238E27FC236}">
                      <a16:creationId xmlns:a16="http://schemas.microsoft.com/office/drawing/2014/main" id="{BC2B7C99-078F-46A9-A7E0-320533D2DF89}"/>
                    </a:ext>
                  </a:extLst>
                </p14:cNvPr>
                <p14:cNvContentPartPr/>
                <p14:nvPr/>
              </p14:nvContentPartPr>
              <p14:xfrm>
                <a:off x="10811920" y="1853907"/>
                <a:ext cx="133920" cy="93600"/>
              </p14:xfrm>
            </p:contentPart>
          </mc:Choice>
          <mc:Fallback>
            <p:pic>
              <p:nvPicPr>
                <p:cNvPr id="209" name="Pismo odręczne 208">
                  <a:extLst>
                    <a:ext uri="{FF2B5EF4-FFF2-40B4-BE49-F238E27FC236}">
                      <a16:creationId xmlns:a16="http://schemas.microsoft.com/office/drawing/2014/main" id="{BC2B7C99-078F-46A9-A7E0-320533D2DF8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807600" y="1849587"/>
                  <a:ext cx="142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0" name="Pismo odręczne 209">
                  <a:extLst>
                    <a:ext uri="{FF2B5EF4-FFF2-40B4-BE49-F238E27FC236}">
                      <a16:creationId xmlns:a16="http://schemas.microsoft.com/office/drawing/2014/main" id="{CB2AB7B0-C287-4002-9116-D407FBE0B1B0}"/>
                    </a:ext>
                  </a:extLst>
                </p14:cNvPr>
                <p14:cNvContentPartPr/>
                <p14:nvPr/>
              </p14:nvContentPartPr>
              <p14:xfrm>
                <a:off x="10960240" y="1882707"/>
                <a:ext cx="137880" cy="92160"/>
              </p14:xfrm>
            </p:contentPart>
          </mc:Choice>
          <mc:Fallback>
            <p:pic>
              <p:nvPicPr>
                <p:cNvPr id="210" name="Pismo odręczne 209">
                  <a:extLst>
                    <a:ext uri="{FF2B5EF4-FFF2-40B4-BE49-F238E27FC236}">
                      <a16:creationId xmlns:a16="http://schemas.microsoft.com/office/drawing/2014/main" id="{CB2AB7B0-C287-4002-9116-D407FBE0B1B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955920" y="1878387"/>
                  <a:ext cx="146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1" name="Pismo odręczne 210">
                  <a:extLst>
                    <a:ext uri="{FF2B5EF4-FFF2-40B4-BE49-F238E27FC236}">
                      <a16:creationId xmlns:a16="http://schemas.microsoft.com/office/drawing/2014/main" id="{DCD1F6CF-F412-4E8A-8057-8A1E4E3302B6}"/>
                    </a:ext>
                  </a:extLst>
                </p14:cNvPr>
                <p14:cNvContentPartPr/>
                <p14:nvPr/>
              </p14:nvContentPartPr>
              <p14:xfrm>
                <a:off x="11039800" y="1708467"/>
                <a:ext cx="168120" cy="224280"/>
              </p14:xfrm>
            </p:contentPart>
          </mc:Choice>
          <mc:Fallback>
            <p:pic>
              <p:nvPicPr>
                <p:cNvPr id="211" name="Pismo odręczne 210">
                  <a:extLst>
                    <a:ext uri="{FF2B5EF4-FFF2-40B4-BE49-F238E27FC236}">
                      <a16:creationId xmlns:a16="http://schemas.microsoft.com/office/drawing/2014/main" id="{DCD1F6CF-F412-4E8A-8057-8A1E4E3302B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035480" y="1704147"/>
                  <a:ext cx="1767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2" name="Pismo odręczne 211">
                  <a:extLst>
                    <a:ext uri="{FF2B5EF4-FFF2-40B4-BE49-F238E27FC236}">
                      <a16:creationId xmlns:a16="http://schemas.microsoft.com/office/drawing/2014/main" id="{4095654B-0847-4785-B511-9CE85D1EE802}"/>
                    </a:ext>
                  </a:extLst>
                </p14:cNvPr>
                <p14:cNvContentPartPr/>
                <p14:nvPr/>
              </p14:nvContentPartPr>
              <p14:xfrm>
                <a:off x="11231320" y="1732587"/>
                <a:ext cx="43200" cy="218880"/>
              </p14:xfrm>
            </p:contentPart>
          </mc:Choice>
          <mc:Fallback>
            <p:pic>
              <p:nvPicPr>
                <p:cNvPr id="212" name="Pismo odręczne 211">
                  <a:extLst>
                    <a:ext uri="{FF2B5EF4-FFF2-40B4-BE49-F238E27FC236}">
                      <a16:creationId xmlns:a16="http://schemas.microsoft.com/office/drawing/2014/main" id="{4095654B-0847-4785-B511-9CE85D1EE80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227000" y="1728267"/>
                  <a:ext cx="51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3" name="Pismo odręczne 212">
                  <a:extLst>
                    <a:ext uri="{FF2B5EF4-FFF2-40B4-BE49-F238E27FC236}">
                      <a16:creationId xmlns:a16="http://schemas.microsoft.com/office/drawing/2014/main" id="{58C65F51-A363-4728-B060-DEDEB01247EA}"/>
                    </a:ext>
                  </a:extLst>
                </p14:cNvPr>
                <p14:cNvContentPartPr/>
                <p14:nvPr/>
              </p14:nvContentPartPr>
              <p14:xfrm>
                <a:off x="11329600" y="1818987"/>
                <a:ext cx="62280" cy="117360"/>
              </p14:xfrm>
            </p:contentPart>
          </mc:Choice>
          <mc:Fallback>
            <p:pic>
              <p:nvPicPr>
                <p:cNvPr id="213" name="Pismo odręczne 212">
                  <a:extLst>
                    <a:ext uri="{FF2B5EF4-FFF2-40B4-BE49-F238E27FC236}">
                      <a16:creationId xmlns:a16="http://schemas.microsoft.com/office/drawing/2014/main" id="{58C65F51-A363-4728-B060-DEDEB01247E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325280" y="1814667"/>
                  <a:ext cx="70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4" name="Pismo odręczne 213">
                  <a:extLst>
                    <a:ext uri="{FF2B5EF4-FFF2-40B4-BE49-F238E27FC236}">
                      <a16:creationId xmlns:a16="http://schemas.microsoft.com/office/drawing/2014/main" id="{09771B02-462D-4600-8436-7BC138ACEE11}"/>
                    </a:ext>
                  </a:extLst>
                </p14:cNvPr>
                <p14:cNvContentPartPr/>
                <p14:nvPr/>
              </p14:nvContentPartPr>
              <p14:xfrm>
                <a:off x="11448400" y="1815387"/>
                <a:ext cx="138240" cy="154440"/>
              </p14:xfrm>
            </p:contentPart>
          </mc:Choice>
          <mc:Fallback>
            <p:pic>
              <p:nvPicPr>
                <p:cNvPr id="214" name="Pismo odręczne 213">
                  <a:extLst>
                    <a:ext uri="{FF2B5EF4-FFF2-40B4-BE49-F238E27FC236}">
                      <a16:creationId xmlns:a16="http://schemas.microsoft.com/office/drawing/2014/main" id="{09771B02-462D-4600-8436-7BC138ACEE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444080" y="1811067"/>
                  <a:ext cx="1468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a 217">
            <a:extLst>
              <a:ext uri="{FF2B5EF4-FFF2-40B4-BE49-F238E27FC236}">
                <a16:creationId xmlns:a16="http://schemas.microsoft.com/office/drawing/2014/main" id="{D544C589-40EA-4613-AE36-6371D3E2E522}"/>
              </a:ext>
            </a:extLst>
          </p:cNvPr>
          <p:cNvGrpSpPr/>
          <p:nvPr/>
        </p:nvGrpSpPr>
        <p:grpSpPr>
          <a:xfrm>
            <a:off x="7442320" y="2422707"/>
            <a:ext cx="36720" cy="63000"/>
            <a:chOff x="7442320" y="2422707"/>
            <a:chExt cx="36720" cy="6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6" name="Pismo odręczne 215">
                  <a:extLst>
                    <a:ext uri="{FF2B5EF4-FFF2-40B4-BE49-F238E27FC236}">
                      <a16:creationId xmlns:a16="http://schemas.microsoft.com/office/drawing/2014/main" id="{7A26E51D-234B-426B-9552-9BD2DD161482}"/>
                    </a:ext>
                  </a:extLst>
                </p14:cNvPr>
                <p14:cNvContentPartPr/>
                <p14:nvPr/>
              </p14:nvContentPartPr>
              <p14:xfrm>
                <a:off x="7442320" y="2422707"/>
                <a:ext cx="360" cy="360"/>
              </p14:xfrm>
            </p:contentPart>
          </mc:Choice>
          <mc:Fallback>
            <p:pic>
              <p:nvPicPr>
                <p:cNvPr id="216" name="Pismo odręczne 215">
                  <a:extLst>
                    <a:ext uri="{FF2B5EF4-FFF2-40B4-BE49-F238E27FC236}">
                      <a16:creationId xmlns:a16="http://schemas.microsoft.com/office/drawing/2014/main" id="{7A26E51D-234B-426B-9552-9BD2DD16148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38000" y="2418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7" name="Pismo odręczne 216">
                  <a:extLst>
                    <a:ext uri="{FF2B5EF4-FFF2-40B4-BE49-F238E27FC236}">
                      <a16:creationId xmlns:a16="http://schemas.microsoft.com/office/drawing/2014/main" id="{2C6F651D-CB6A-49A2-8A4A-797C44D504FF}"/>
                    </a:ext>
                  </a:extLst>
                </p14:cNvPr>
                <p14:cNvContentPartPr/>
                <p14:nvPr/>
              </p14:nvContentPartPr>
              <p14:xfrm>
                <a:off x="7442320" y="2422707"/>
                <a:ext cx="36720" cy="63000"/>
              </p14:xfrm>
            </p:contentPart>
          </mc:Choice>
          <mc:Fallback>
            <p:pic>
              <p:nvPicPr>
                <p:cNvPr id="217" name="Pismo odręczne 216">
                  <a:extLst>
                    <a:ext uri="{FF2B5EF4-FFF2-40B4-BE49-F238E27FC236}">
                      <a16:creationId xmlns:a16="http://schemas.microsoft.com/office/drawing/2014/main" id="{2C6F651D-CB6A-49A2-8A4A-797C44D504F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38000" y="2418387"/>
                  <a:ext cx="453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a 238">
            <a:extLst>
              <a:ext uri="{FF2B5EF4-FFF2-40B4-BE49-F238E27FC236}">
                <a16:creationId xmlns:a16="http://schemas.microsoft.com/office/drawing/2014/main" id="{FED99615-D25B-402A-B9B3-9E78FA4ED10D}"/>
              </a:ext>
            </a:extLst>
          </p:cNvPr>
          <p:cNvGrpSpPr/>
          <p:nvPr/>
        </p:nvGrpSpPr>
        <p:grpSpPr>
          <a:xfrm>
            <a:off x="7648240" y="2195547"/>
            <a:ext cx="1095840" cy="383400"/>
            <a:chOff x="7648240" y="2195547"/>
            <a:chExt cx="1095840" cy="3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9" name="Pismo odręczne 218">
                  <a:extLst>
                    <a:ext uri="{FF2B5EF4-FFF2-40B4-BE49-F238E27FC236}">
                      <a16:creationId xmlns:a16="http://schemas.microsoft.com/office/drawing/2014/main" id="{1607EF2F-65B3-4A54-8E70-BF11136D0689}"/>
                    </a:ext>
                  </a:extLst>
                </p14:cNvPr>
                <p14:cNvContentPartPr/>
                <p14:nvPr/>
              </p14:nvContentPartPr>
              <p14:xfrm>
                <a:off x="7648240" y="2292747"/>
                <a:ext cx="146160" cy="145800"/>
              </p14:xfrm>
            </p:contentPart>
          </mc:Choice>
          <mc:Fallback>
            <p:pic>
              <p:nvPicPr>
                <p:cNvPr id="219" name="Pismo odręczne 218">
                  <a:extLst>
                    <a:ext uri="{FF2B5EF4-FFF2-40B4-BE49-F238E27FC236}">
                      <a16:creationId xmlns:a16="http://schemas.microsoft.com/office/drawing/2014/main" id="{1607EF2F-65B3-4A54-8E70-BF11136D068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43920" y="2288427"/>
                  <a:ext cx="154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20" name="Pismo odręczne 219">
                  <a:extLst>
                    <a:ext uri="{FF2B5EF4-FFF2-40B4-BE49-F238E27FC236}">
                      <a16:creationId xmlns:a16="http://schemas.microsoft.com/office/drawing/2014/main" id="{691E4EE3-3659-4E39-9D03-DD4C7296FD57}"/>
                    </a:ext>
                  </a:extLst>
                </p14:cNvPr>
                <p14:cNvContentPartPr/>
                <p14:nvPr/>
              </p14:nvContentPartPr>
              <p14:xfrm>
                <a:off x="7896640" y="2203107"/>
                <a:ext cx="121320" cy="375840"/>
              </p14:xfrm>
            </p:contentPart>
          </mc:Choice>
          <mc:Fallback>
            <p:pic>
              <p:nvPicPr>
                <p:cNvPr id="220" name="Pismo odręczne 219">
                  <a:extLst>
                    <a:ext uri="{FF2B5EF4-FFF2-40B4-BE49-F238E27FC236}">
                      <a16:creationId xmlns:a16="http://schemas.microsoft.com/office/drawing/2014/main" id="{691E4EE3-3659-4E39-9D03-DD4C7296FD5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892320" y="2198787"/>
                  <a:ext cx="1299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1" name="Pismo odręczne 220">
                  <a:extLst>
                    <a:ext uri="{FF2B5EF4-FFF2-40B4-BE49-F238E27FC236}">
                      <a16:creationId xmlns:a16="http://schemas.microsoft.com/office/drawing/2014/main" id="{7071D2C4-E25F-479A-9ABC-ED2E0514310B}"/>
                    </a:ext>
                  </a:extLst>
                </p14:cNvPr>
                <p14:cNvContentPartPr/>
                <p14:nvPr/>
              </p14:nvContentPartPr>
              <p14:xfrm>
                <a:off x="7894480" y="2418027"/>
                <a:ext cx="140400" cy="12960"/>
              </p14:xfrm>
            </p:contentPart>
          </mc:Choice>
          <mc:Fallback>
            <p:pic>
              <p:nvPicPr>
                <p:cNvPr id="221" name="Pismo odręczne 220">
                  <a:extLst>
                    <a:ext uri="{FF2B5EF4-FFF2-40B4-BE49-F238E27FC236}">
                      <a16:creationId xmlns:a16="http://schemas.microsoft.com/office/drawing/2014/main" id="{7071D2C4-E25F-479A-9ABC-ED2E0514310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90160" y="2413707"/>
                  <a:ext cx="149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2" name="Pismo odręczne 221">
                  <a:extLst>
                    <a:ext uri="{FF2B5EF4-FFF2-40B4-BE49-F238E27FC236}">
                      <a16:creationId xmlns:a16="http://schemas.microsoft.com/office/drawing/2014/main" id="{01D105E8-4934-4B9A-92A3-300A7BE9341A}"/>
                    </a:ext>
                  </a:extLst>
                </p14:cNvPr>
                <p14:cNvContentPartPr/>
                <p14:nvPr/>
              </p14:nvContentPartPr>
              <p14:xfrm>
                <a:off x="8149000" y="2195547"/>
                <a:ext cx="109440" cy="355320"/>
              </p14:xfrm>
            </p:contentPart>
          </mc:Choice>
          <mc:Fallback>
            <p:pic>
              <p:nvPicPr>
                <p:cNvPr id="222" name="Pismo odręczne 221">
                  <a:extLst>
                    <a:ext uri="{FF2B5EF4-FFF2-40B4-BE49-F238E27FC236}">
                      <a16:creationId xmlns:a16="http://schemas.microsoft.com/office/drawing/2014/main" id="{01D105E8-4934-4B9A-92A3-300A7BE9341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144680" y="2191227"/>
                  <a:ext cx="1180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3" name="Pismo odręczne 222">
                  <a:extLst>
                    <a:ext uri="{FF2B5EF4-FFF2-40B4-BE49-F238E27FC236}">
                      <a16:creationId xmlns:a16="http://schemas.microsoft.com/office/drawing/2014/main" id="{3585F7B4-8EB9-4285-8409-97E02F09D278}"/>
                    </a:ext>
                  </a:extLst>
                </p14:cNvPr>
                <p14:cNvContentPartPr/>
                <p14:nvPr/>
              </p14:nvContentPartPr>
              <p14:xfrm>
                <a:off x="8147200" y="2392827"/>
                <a:ext cx="165960" cy="10080"/>
              </p14:xfrm>
            </p:contentPart>
          </mc:Choice>
          <mc:Fallback>
            <p:pic>
              <p:nvPicPr>
                <p:cNvPr id="223" name="Pismo odręczne 222">
                  <a:extLst>
                    <a:ext uri="{FF2B5EF4-FFF2-40B4-BE49-F238E27FC236}">
                      <a16:creationId xmlns:a16="http://schemas.microsoft.com/office/drawing/2014/main" id="{3585F7B4-8EB9-4285-8409-97E02F09D27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42880" y="2388507"/>
                  <a:ext cx="174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4" name="Pismo odręczne 223">
                  <a:extLst>
                    <a:ext uri="{FF2B5EF4-FFF2-40B4-BE49-F238E27FC236}">
                      <a16:creationId xmlns:a16="http://schemas.microsoft.com/office/drawing/2014/main" id="{FA441A92-F55E-4465-8196-D77AC1D70AC1}"/>
                    </a:ext>
                  </a:extLst>
                </p14:cNvPr>
                <p14:cNvContentPartPr/>
                <p14:nvPr/>
              </p14:nvContentPartPr>
              <p14:xfrm>
                <a:off x="8277160" y="2362587"/>
                <a:ext cx="119520" cy="150480"/>
              </p14:xfrm>
            </p:contentPart>
          </mc:Choice>
          <mc:Fallback>
            <p:pic>
              <p:nvPicPr>
                <p:cNvPr id="224" name="Pismo odręczne 223">
                  <a:extLst>
                    <a:ext uri="{FF2B5EF4-FFF2-40B4-BE49-F238E27FC236}">
                      <a16:creationId xmlns:a16="http://schemas.microsoft.com/office/drawing/2014/main" id="{FA441A92-F55E-4465-8196-D77AC1D70AC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272840" y="2358267"/>
                  <a:ext cx="128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5" name="Pismo odręczne 224">
                  <a:extLst>
                    <a:ext uri="{FF2B5EF4-FFF2-40B4-BE49-F238E27FC236}">
                      <a16:creationId xmlns:a16="http://schemas.microsoft.com/office/drawing/2014/main" id="{46305C45-CCAC-4C04-8E4F-5635AB1C41CC}"/>
                    </a:ext>
                  </a:extLst>
                </p14:cNvPr>
                <p14:cNvContentPartPr/>
                <p14:nvPr/>
              </p14:nvContentPartPr>
              <p14:xfrm>
                <a:off x="8349160" y="2199507"/>
                <a:ext cx="312480" cy="235080"/>
              </p14:xfrm>
            </p:contentPart>
          </mc:Choice>
          <mc:Fallback>
            <p:pic>
              <p:nvPicPr>
                <p:cNvPr id="225" name="Pismo odręczne 224">
                  <a:extLst>
                    <a:ext uri="{FF2B5EF4-FFF2-40B4-BE49-F238E27FC236}">
                      <a16:creationId xmlns:a16="http://schemas.microsoft.com/office/drawing/2014/main" id="{46305C45-CCAC-4C04-8E4F-5635AB1C41C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44840" y="2195187"/>
                  <a:ext cx="321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6" name="Pismo odręczne 225">
                  <a:extLst>
                    <a:ext uri="{FF2B5EF4-FFF2-40B4-BE49-F238E27FC236}">
                      <a16:creationId xmlns:a16="http://schemas.microsoft.com/office/drawing/2014/main" id="{0B0CC8E8-CBC3-4FAA-B63F-DE58957F4F84}"/>
                    </a:ext>
                  </a:extLst>
                </p14:cNvPr>
                <p14:cNvContentPartPr/>
                <p14:nvPr/>
              </p14:nvContentPartPr>
              <p14:xfrm>
                <a:off x="8554360" y="2284107"/>
                <a:ext cx="189720" cy="27360"/>
              </p14:xfrm>
            </p:contentPart>
          </mc:Choice>
          <mc:Fallback>
            <p:pic>
              <p:nvPicPr>
                <p:cNvPr id="226" name="Pismo odręczne 225">
                  <a:extLst>
                    <a:ext uri="{FF2B5EF4-FFF2-40B4-BE49-F238E27FC236}">
                      <a16:creationId xmlns:a16="http://schemas.microsoft.com/office/drawing/2014/main" id="{0B0CC8E8-CBC3-4FAA-B63F-DE58957F4F8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550040" y="2279787"/>
                  <a:ext cx="1983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upa 237">
            <a:extLst>
              <a:ext uri="{FF2B5EF4-FFF2-40B4-BE49-F238E27FC236}">
                <a16:creationId xmlns:a16="http://schemas.microsoft.com/office/drawing/2014/main" id="{E75AA4CD-2E76-4DC9-94EE-B03D5B0282CC}"/>
              </a:ext>
            </a:extLst>
          </p:cNvPr>
          <p:cNvGrpSpPr/>
          <p:nvPr/>
        </p:nvGrpSpPr>
        <p:grpSpPr>
          <a:xfrm>
            <a:off x="9009760" y="2170707"/>
            <a:ext cx="1120320" cy="441720"/>
            <a:chOff x="9009760" y="2170707"/>
            <a:chExt cx="112032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7" name="Pismo odręczne 226">
                  <a:extLst>
                    <a:ext uri="{FF2B5EF4-FFF2-40B4-BE49-F238E27FC236}">
                      <a16:creationId xmlns:a16="http://schemas.microsoft.com/office/drawing/2014/main" id="{D43C136C-3322-45F2-8FA0-AF0DCF27293D}"/>
                    </a:ext>
                  </a:extLst>
                </p14:cNvPr>
                <p14:cNvContentPartPr/>
                <p14:nvPr/>
              </p14:nvContentPartPr>
              <p14:xfrm>
                <a:off x="9009760" y="2344947"/>
                <a:ext cx="73440" cy="115920"/>
              </p14:xfrm>
            </p:contentPart>
          </mc:Choice>
          <mc:Fallback>
            <p:pic>
              <p:nvPicPr>
                <p:cNvPr id="227" name="Pismo odręczne 226">
                  <a:extLst>
                    <a:ext uri="{FF2B5EF4-FFF2-40B4-BE49-F238E27FC236}">
                      <a16:creationId xmlns:a16="http://schemas.microsoft.com/office/drawing/2014/main" id="{D43C136C-3322-45F2-8FA0-AF0DCF27293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05440" y="2340627"/>
                  <a:ext cx="82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8" name="Pismo odręczne 227">
                  <a:extLst>
                    <a:ext uri="{FF2B5EF4-FFF2-40B4-BE49-F238E27FC236}">
                      <a16:creationId xmlns:a16="http://schemas.microsoft.com/office/drawing/2014/main" id="{27A13F11-3B53-4F91-8E5C-B666AB6BF6E9}"/>
                    </a:ext>
                  </a:extLst>
                </p14:cNvPr>
                <p14:cNvContentPartPr/>
                <p14:nvPr/>
              </p14:nvContentPartPr>
              <p14:xfrm>
                <a:off x="9074920" y="2170707"/>
                <a:ext cx="56160" cy="241920"/>
              </p14:xfrm>
            </p:contentPart>
          </mc:Choice>
          <mc:Fallback>
            <p:pic>
              <p:nvPicPr>
                <p:cNvPr id="228" name="Pismo odręczne 227">
                  <a:extLst>
                    <a:ext uri="{FF2B5EF4-FFF2-40B4-BE49-F238E27FC236}">
                      <a16:creationId xmlns:a16="http://schemas.microsoft.com/office/drawing/2014/main" id="{27A13F11-3B53-4F91-8E5C-B666AB6BF6E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070600" y="2166387"/>
                  <a:ext cx="648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9" name="Pismo odręczne 228">
                  <a:extLst>
                    <a:ext uri="{FF2B5EF4-FFF2-40B4-BE49-F238E27FC236}">
                      <a16:creationId xmlns:a16="http://schemas.microsoft.com/office/drawing/2014/main" id="{8A12D2C0-B6DA-4AB2-B015-F38338176450}"/>
                    </a:ext>
                  </a:extLst>
                </p14:cNvPr>
                <p14:cNvContentPartPr/>
                <p14:nvPr/>
              </p14:nvContentPartPr>
              <p14:xfrm>
                <a:off x="9149800" y="2313987"/>
                <a:ext cx="104400" cy="130320"/>
              </p14:xfrm>
            </p:contentPart>
          </mc:Choice>
          <mc:Fallback>
            <p:pic>
              <p:nvPicPr>
                <p:cNvPr id="229" name="Pismo odręczne 228">
                  <a:extLst>
                    <a:ext uri="{FF2B5EF4-FFF2-40B4-BE49-F238E27FC236}">
                      <a16:creationId xmlns:a16="http://schemas.microsoft.com/office/drawing/2014/main" id="{8A12D2C0-B6DA-4AB2-B015-F3833817645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45480" y="2309667"/>
                  <a:ext cx="113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30" name="Pismo odręczne 229">
                  <a:extLst>
                    <a:ext uri="{FF2B5EF4-FFF2-40B4-BE49-F238E27FC236}">
                      <a16:creationId xmlns:a16="http://schemas.microsoft.com/office/drawing/2014/main" id="{44A1A3F5-26B4-40F8-BC2E-545C18F3A3A0}"/>
                    </a:ext>
                  </a:extLst>
                </p14:cNvPr>
                <p14:cNvContentPartPr/>
                <p14:nvPr/>
              </p14:nvContentPartPr>
              <p14:xfrm>
                <a:off x="9291280" y="2369787"/>
                <a:ext cx="175680" cy="95040"/>
              </p14:xfrm>
            </p:contentPart>
          </mc:Choice>
          <mc:Fallback>
            <p:pic>
              <p:nvPicPr>
                <p:cNvPr id="230" name="Pismo odręczne 229">
                  <a:extLst>
                    <a:ext uri="{FF2B5EF4-FFF2-40B4-BE49-F238E27FC236}">
                      <a16:creationId xmlns:a16="http://schemas.microsoft.com/office/drawing/2014/main" id="{44A1A3F5-26B4-40F8-BC2E-545C18F3A3A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86960" y="2365467"/>
                  <a:ext cx="184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31" name="Pismo odręczne 230">
                  <a:extLst>
                    <a:ext uri="{FF2B5EF4-FFF2-40B4-BE49-F238E27FC236}">
                      <a16:creationId xmlns:a16="http://schemas.microsoft.com/office/drawing/2014/main" id="{B9762A4F-B653-4CAD-A15F-D3EB11772B4A}"/>
                    </a:ext>
                  </a:extLst>
                </p14:cNvPr>
                <p14:cNvContentPartPr/>
                <p14:nvPr/>
              </p14:nvContentPartPr>
              <p14:xfrm>
                <a:off x="9483880" y="2239827"/>
                <a:ext cx="101880" cy="192600"/>
              </p14:xfrm>
            </p:contentPart>
          </mc:Choice>
          <mc:Fallback>
            <p:pic>
              <p:nvPicPr>
                <p:cNvPr id="231" name="Pismo odręczne 230">
                  <a:extLst>
                    <a:ext uri="{FF2B5EF4-FFF2-40B4-BE49-F238E27FC236}">
                      <a16:creationId xmlns:a16="http://schemas.microsoft.com/office/drawing/2014/main" id="{B9762A4F-B653-4CAD-A15F-D3EB11772B4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79560" y="2235507"/>
                  <a:ext cx="110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32" name="Pismo odręczne 231">
                  <a:extLst>
                    <a:ext uri="{FF2B5EF4-FFF2-40B4-BE49-F238E27FC236}">
                      <a16:creationId xmlns:a16="http://schemas.microsoft.com/office/drawing/2014/main" id="{08DBE1BA-DD6E-4F0F-A57E-26BE18913533}"/>
                    </a:ext>
                  </a:extLst>
                </p14:cNvPr>
                <p14:cNvContentPartPr/>
                <p14:nvPr/>
              </p14:nvContentPartPr>
              <p14:xfrm>
                <a:off x="9474160" y="2192667"/>
                <a:ext cx="94320" cy="24480"/>
              </p14:xfrm>
            </p:contentPart>
          </mc:Choice>
          <mc:Fallback>
            <p:pic>
              <p:nvPicPr>
                <p:cNvPr id="232" name="Pismo odręczne 231">
                  <a:extLst>
                    <a:ext uri="{FF2B5EF4-FFF2-40B4-BE49-F238E27FC236}">
                      <a16:creationId xmlns:a16="http://schemas.microsoft.com/office/drawing/2014/main" id="{08DBE1BA-DD6E-4F0F-A57E-26BE1891353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69840" y="2188347"/>
                  <a:ext cx="102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33" name="Pismo odręczne 232">
                  <a:extLst>
                    <a:ext uri="{FF2B5EF4-FFF2-40B4-BE49-F238E27FC236}">
                      <a16:creationId xmlns:a16="http://schemas.microsoft.com/office/drawing/2014/main" id="{7CB3424A-1BDC-4533-A87A-08C2BB371F79}"/>
                    </a:ext>
                  </a:extLst>
                </p14:cNvPr>
                <p14:cNvContentPartPr/>
                <p14:nvPr/>
              </p14:nvContentPartPr>
              <p14:xfrm>
                <a:off x="9019840" y="2301387"/>
                <a:ext cx="665640" cy="311040"/>
              </p14:xfrm>
            </p:contentPart>
          </mc:Choice>
          <mc:Fallback>
            <p:pic>
              <p:nvPicPr>
                <p:cNvPr id="233" name="Pismo odręczne 232">
                  <a:extLst>
                    <a:ext uri="{FF2B5EF4-FFF2-40B4-BE49-F238E27FC236}">
                      <a16:creationId xmlns:a16="http://schemas.microsoft.com/office/drawing/2014/main" id="{7CB3424A-1BDC-4533-A87A-08C2BB371F7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15520" y="2297067"/>
                  <a:ext cx="6742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34" name="Pismo odręczne 233">
                  <a:extLst>
                    <a:ext uri="{FF2B5EF4-FFF2-40B4-BE49-F238E27FC236}">
                      <a16:creationId xmlns:a16="http://schemas.microsoft.com/office/drawing/2014/main" id="{98D2B581-96A9-4B74-BD9E-29A810D32E96}"/>
                    </a:ext>
                  </a:extLst>
                </p14:cNvPr>
                <p14:cNvContentPartPr/>
                <p14:nvPr/>
              </p14:nvContentPartPr>
              <p14:xfrm>
                <a:off x="9762880" y="2193747"/>
                <a:ext cx="12240" cy="193680"/>
              </p14:xfrm>
            </p:contentPart>
          </mc:Choice>
          <mc:Fallback>
            <p:pic>
              <p:nvPicPr>
                <p:cNvPr id="234" name="Pismo odręczne 233">
                  <a:extLst>
                    <a:ext uri="{FF2B5EF4-FFF2-40B4-BE49-F238E27FC236}">
                      <a16:creationId xmlns:a16="http://schemas.microsoft.com/office/drawing/2014/main" id="{98D2B581-96A9-4B74-BD9E-29A810D32E9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58560" y="2189427"/>
                  <a:ext cx="20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35" name="Pismo odręczne 234">
                  <a:extLst>
                    <a:ext uri="{FF2B5EF4-FFF2-40B4-BE49-F238E27FC236}">
                      <a16:creationId xmlns:a16="http://schemas.microsoft.com/office/drawing/2014/main" id="{A303DCD8-D210-44B7-B931-97B1545F0207}"/>
                    </a:ext>
                  </a:extLst>
                </p14:cNvPr>
                <p14:cNvContentPartPr/>
                <p14:nvPr/>
              </p14:nvContentPartPr>
              <p14:xfrm>
                <a:off x="9786280" y="2360427"/>
                <a:ext cx="149040" cy="82080"/>
              </p14:xfrm>
            </p:contentPart>
          </mc:Choice>
          <mc:Fallback>
            <p:pic>
              <p:nvPicPr>
                <p:cNvPr id="235" name="Pismo odręczne 234">
                  <a:extLst>
                    <a:ext uri="{FF2B5EF4-FFF2-40B4-BE49-F238E27FC236}">
                      <a16:creationId xmlns:a16="http://schemas.microsoft.com/office/drawing/2014/main" id="{A303DCD8-D210-44B7-B931-97B1545F020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81960" y="2356107"/>
                  <a:ext cx="157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36" name="Pismo odręczne 235">
                  <a:extLst>
                    <a:ext uri="{FF2B5EF4-FFF2-40B4-BE49-F238E27FC236}">
                      <a16:creationId xmlns:a16="http://schemas.microsoft.com/office/drawing/2014/main" id="{FE854585-DB8F-4036-AC5E-C07A5EEFE9EF}"/>
                    </a:ext>
                  </a:extLst>
                </p14:cNvPr>
                <p14:cNvContentPartPr/>
                <p14:nvPr/>
              </p14:nvContentPartPr>
              <p14:xfrm>
                <a:off x="10005520" y="2344947"/>
                <a:ext cx="103320" cy="107640"/>
              </p14:xfrm>
            </p:contentPart>
          </mc:Choice>
          <mc:Fallback>
            <p:pic>
              <p:nvPicPr>
                <p:cNvPr id="236" name="Pismo odręczne 235">
                  <a:extLst>
                    <a:ext uri="{FF2B5EF4-FFF2-40B4-BE49-F238E27FC236}">
                      <a16:creationId xmlns:a16="http://schemas.microsoft.com/office/drawing/2014/main" id="{FE854585-DB8F-4036-AC5E-C07A5EEFE9E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001200" y="2340627"/>
                  <a:ext cx="111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37" name="Pismo odręczne 236">
                  <a:extLst>
                    <a:ext uri="{FF2B5EF4-FFF2-40B4-BE49-F238E27FC236}">
                      <a16:creationId xmlns:a16="http://schemas.microsoft.com/office/drawing/2014/main" id="{82AEBCA8-29DC-4273-9738-048D98B5AD21}"/>
                    </a:ext>
                  </a:extLst>
                </p14:cNvPr>
                <p14:cNvContentPartPr/>
                <p14:nvPr/>
              </p14:nvContentPartPr>
              <p14:xfrm>
                <a:off x="10080400" y="2232987"/>
                <a:ext cx="49680" cy="250560"/>
              </p14:xfrm>
            </p:contentPart>
          </mc:Choice>
          <mc:Fallback>
            <p:pic>
              <p:nvPicPr>
                <p:cNvPr id="237" name="Pismo odręczne 236">
                  <a:extLst>
                    <a:ext uri="{FF2B5EF4-FFF2-40B4-BE49-F238E27FC236}">
                      <a16:creationId xmlns:a16="http://schemas.microsoft.com/office/drawing/2014/main" id="{82AEBCA8-29DC-4273-9738-048D98B5AD2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76080" y="2228667"/>
                  <a:ext cx="5832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upa 250">
            <a:extLst>
              <a:ext uri="{FF2B5EF4-FFF2-40B4-BE49-F238E27FC236}">
                <a16:creationId xmlns:a16="http://schemas.microsoft.com/office/drawing/2014/main" id="{85F28383-3EE7-4407-92C5-2A0F397BE38C}"/>
              </a:ext>
            </a:extLst>
          </p:cNvPr>
          <p:cNvGrpSpPr/>
          <p:nvPr/>
        </p:nvGrpSpPr>
        <p:grpSpPr>
          <a:xfrm>
            <a:off x="7662280" y="2749947"/>
            <a:ext cx="1835640" cy="347760"/>
            <a:chOff x="7662280" y="2749947"/>
            <a:chExt cx="1835640" cy="3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40" name="Pismo odręczne 239">
                  <a:extLst>
                    <a:ext uri="{FF2B5EF4-FFF2-40B4-BE49-F238E27FC236}">
                      <a16:creationId xmlns:a16="http://schemas.microsoft.com/office/drawing/2014/main" id="{223527E2-F9A9-4AE5-A763-404317C0800B}"/>
                    </a:ext>
                  </a:extLst>
                </p14:cNvPr>
                <p14:cNvContentPartPr/>
                <p14:nvPr/>
              </p14:nvContentPartPr>
              <p14:xfrm>
                <a:off x="7662280" y="2786667"/>
                <a:ext cx="241200" cy="129960"/>
              </p14:xfrm>
            </p:contentPart>
          </mc:Choice>
          <mc:Fallback>
            <p:pic>
              <p:nvPicPr>
                <p:cNvPr id="240" name="Pismo odręczne 239">
                  <a:extLst>
                    <a:ext uri="{FF2B5EF4-FFF2-40B4-BE49-F238E27FC236}">
                      <a16:creationId xmlns:a16="http://schemas.microsoft.com/office/drawing/2014/main" id="{223527E2-F9A9-4AE5-A763-404317C0800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657960" y="2782347"/>
                  <a:ext cx="249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41" name="Pismo odręczne 240">
                  <a:extLst>
                    <a:ext uri="{FF2B5EF4-FFF2-40B4-BE49-F238E27FC236}">
                      <a16:creationId xmlns:a16="http://schemas.microsoft.com/office/drawing/2014/main" id="{E2CBCD15-B835-42C6-B758-DD5E911D20E3}"/>
                    </a:ext>
                  </a:extLst>
                </p14:cNvPr>
                <p14:cNvContentPartPr/>
                <p14:nvPr/>
              </p14:nvContentPartPr>
              <p14:xfrm>
                <a:off x="7927960" y="2866587"/>
                <a:ext cx="153000" cy="70560"/>
              </p14:xfrm>
            </p:contentPart>
          </mc:Choice>
          <mc:Fallback>
            <p:pic>
              <p:nvPicPr>
                <p:cNvPr id="241" name="Pismo odręczne 240">
                  <a:extLst>
                    <a:ext uri="{FF2B5EF4-FFF2-40B4-BE49-F238E27FC236}">
                      <a16:creationId xmlns:a16="http://schemas.microsoft.com/office/drawing/2014/main" id="{E2CBCD15-B835-42C6-B758-DD5E911D20E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923640" y="2862267"/>
                  <a:ext cx="161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42" name="Pismo odręczne 241">
                  <a:extLst>
                    <a:ext uri="{FF2B5EF4-FFF2-40B4-BE49-F238E27FC236}">
                      <a16:creationId xmlns:a16="http://schemas.microsoft.com/office/drawing/2014/main" id="{65B081FC-80A4-4D5D-B872-23BEEBCC9DE5}"/>
                    </a:ext>
                  </a:extLst>
                </p14:cNvPr>
                <p14:cNvContentPartPr/>
                <p14:nvPr/>
              </p14:nvContentPartPr>
              <p14:xfrm>
                <a:off x="8109400" y="2789907"/>
                <a:ext cx="76680" cy="161640"/>
              </p14:xfrm>
            </p:contentPart>
          </mc:Choice>
          <mc:Fallback>
            <p:pic>
              <p:nvPicPr>
                <p:cNvPr id="242" name="Pismo odręczne 241">
                  <a:extLst>
                    <a:ext uri="{FF2B5EF4-FFF2-40B4-BE49-F238E27FC236}">
                      <a16:creationId xmlns:a16="http://schemas.microsoft.com/office/drawing/2014/main" id="{65B081FC-80A4-4D5D-B872-23BEEBCC9DE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105080" y="2785587"/>
                  <a:ext cx="85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43" name="Pismo odręczne 242">
                  <a:extLst>
                    <a:ext uri="{FF2B5EF4-FFF2-40B4-BE49-F238E27FC236}">
                      <a16:creationId xmlns:a16="http://schemas.microsoft.com/office/drawing/2014/main" id="{1BF73E26-75D4-4F94-8732-1A2E5A8DBAA7}"/>
                    </a:ext>
                  </a:extLst>
                </p14:cNvPr>
                <p14:cNvContentPartPr/>
                <p14:nvPr/>
              </p14:nvContentPartPr>
              <p14:xfrm>
                <a:off x="8247640" y="2749947"/>
                <a:ext cx="41040" cy="138960"/>
              </p14:xfrm>
            </p:contentPart>
          </mc:Choice>
          <mc:Fallback>
            <p:pic>
              <p:nvPicPr>
                <p:cNvPr id="243" name="Pismo odręczne 242">
                  <a:extLst>
                    <a:ext uri="{FF2B5EF4-FFF2-40B4-BE49-F238E27FC236}">
                      <a16:creationId xmlns:a16="http://schemas.microsoft.com/office/drawing/2014/main" id="{1BF73E26-75D4-4F94-8732-1A2E5A8DBAA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243320" y="2745627"/>
                  <a:ext cx="49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44" name="Pismo odręczne 243">
                  <a:extLst>
                    <a:ext uri="{FF2B5EF4-FFF2-40B4-BE49-F238E27FC236}">
                      <a16:creationId xmlns:a16="http://schemas.microsoft.com/office/drawing/2014/main" id="{96C32835-50FA-4BB0-9690-C7D5E76E4526}"/>
                    </a:ext>
                  </a:extLst>
                </p14:cNvPr>
                <p14:cNvContentPartPr/>
                <p14:nvPr/>
              </p14:nvContentPartPr>
              <p14:xfrm>
                <a:off x="8170600" y="2799987"/>
                <a:ext cx="191880" cy="18720"/>
              </p14:xfrm>
            </p:contentPart>
          </mc:Choice>
          <mc:Fallback>
            <p:pic>
              <p:nvPicPr>
                <p:cNvPr id="244" name="Pismo odręczne 243">
                  <a:extLst>
                    <a:ext uri="{FF2B5EF4-FFF2-40B4-BE49-F238E27FC236}">
                      <a16:creationId xmlns:a16="http://schemas.microsoft.com/office/drawing/2014/main" id="{96C32835-50FA-4BB0-9690-C7D5E76E452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166280" y="2795667"/>
                  <a:ext cx="200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45" name="Pismo odręczne 244">
                  <a:extLst>
                    <a:ext uri="{FF2B5EF4-FFF2-40B4-BE49-F238E27FC236}">
                      <a16:creationId xmlns:a16="http://schemas.microsoft.com/office/drawing/2014/main" id="{0AB0D6B1-FF3A-447A-8F3E-0292B0F05A2C}"/>
                    </a:ext>
                  </a:extLst>
                </p14:cNvPr>
                <p14:cNvContentPartPr/>
                <p14:nvPr/>
              </p14:nvContentPartPr>
              <p14:xfrm>
                <a:off x="8354560" y="2804307"/>
                <a:ext cx="157680" cy="107280"/>
              </p14:xfrm>
            </p:contentPart>
          </mc:Choice>
          <mc:Fallback>
            <p:pic>
              <p:nvPicPr>
                <p:cNvPr id="245" name="Pismo odręczne 244">
                  <a:extLst>
                    <a:ext uri="{FF2B5EF4-FFF2-40B4-BE49-F238E27FC236}">
                      <a16:creationId xmlns:a16="http://schemas.microsoft.com/office/drawing/2014/main" id="{0AB0D6B1-FF3A-447A-8F3E-0292B0F05A2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350240" y="2799987"/>
                  <a:ext cx="166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46" name="Pismo odręczne 245">
                  <a:extLst>
                    <a:ext uri="{FF2B5EF4-FFF2-40B4-BE49-F238E27FC236}">
                      <a16:creationId xmlns:a16="http://schemas.microsoft.com/office/drawing/2014/main" id="{CCC65FD3-67EF-46EE-8968-C5DD85C94A04}"/>
                    </a:ext>
                  </a:extLst>
                </p14:cNvPr>
                <p14:cNvContentPartPr/>
                <p14:nvPr/>
              </p14:nvContentPartPr>
              <p14:xfrm>
                <a:off x="8527720" y="2819427"/>
                <a:ext cx="225000" cy="60840"/>
              </p14:xfrm>
            </p:contentPart>
          </mc:Choice>
          <mc:Fallback>
            <p:pic>
              <p:nvPicPr>
                <p:cNvPr id="246" name="Pismo odręczne 245">
                  <a:extLst>
                    <a:ext uri="{FF2B5EF4-FFF2-40B4-BE49-F238E27FC236}">
                      <a16:creationId xmlns:a16="http://schemas.microsoft.com/office/drawing/2014/main" id="{CCC65FD3-67EF-46EE-8968-C5DD85C94A0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23400" y="2815107"/>
                  <a:ext cx="233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7" name="Pismo odręczne 246">
                  <a:extLst>
                    <a:ext uri="{FF2B5EF4-FFF2-40B4-BE49-F238E27FC236}">
                      <a16:creationId xmlns:a16="http://schemas.microsoft.com/office/drawing/2014/main" id="{E44524D0-028F-4D31-9996-CB790166026C}"/>
                    </a:ext>
                  </a:extLst>
                </p14:cNvPr>
                <p14:cNvContentPartPr/>
                <p14:nvPr/>
              </p14:nvContentPartPr>
              <p14:xfrm>
                <a:off x="8870080" y="2772987"/>
                <a:ext cx="98640" cy="123480"/>
              </p14:xfrm>
            </p:contentPart>
          </mc:Choice>
          <mc:Fallback>
            <p:pic>
              <p:nvPicPr>
                <p:cNvPr id="247" name="Pismo odręczne 246">
                  <a:extLst>
                    <a:ext uri="{FF2B5EF4-FFF2-40B4-BE49-F238E27FC236}">
                      <a16:creationId xmlns:a16="http://schemas.microsoft.com/office/drawing/2014/main" id="{E44524D0-028F-4D31-9996-CB790166026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865760" y="2768667"/>
                  <a:ext cx="107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8" name="Pismo odręczne 247">
                  <a:extLst>
                    <a:ext uri="{FF2B5EF4-FFF2-40B4-BE49-F238E27FC236}">
                      <a16:creationId xmlns:a16="http://schemas.microsoft.com/office/drawing/2014/main" id="{E881DC85-25C7-4608-AFF4-5209EAA0E23A}"/>
                    </a:ext>
                  </a:extLst>
                </p14:cNvPr>
                <p14:cNvContentPartPr/>
                <p14:nvPr/>
              </p14:nvContentPartPr>
              <p14:xfrm>
                <a:off x="9013720" y="2834547"/>
                <a:ext cx="89280" cy="78480"/>
              </p14:xfrm>
            </p:contentPart>
          </mc:Choice>
          <mc:Fallback>
            <p:pic>
              <p:nvPicPr>
                <p:cNvPr id="248" name="Pismo odręczne 247">
                  <a:extLst>
                    <a:ext uri="{FF2B5EF4-FFF2-40B4-BE49-F238E27FC236}">
                      <a16:creationId xmlns:a16="http://schemas.microsoft.com/office/drawing/2014/main" id="{E881DC85-25C7-4608-AFF4-5209EAA0E23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009400" y="2830227"/>
                  <a:ext cx="97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9" name="Pismo odręczne 248">
                  <a:extLst>
                    <a:ext uri="{FF2B5EF4-FFF2-40B4-BE49-F238E27FC236}">
                      <a16:creationId xmlns:a16="http://schemas.microsoft.com/office/drawing/2014/main" id="{40DDA9F7-34C3-488C-B6FF-7382A52F0073}"/>
                    </a:ext>
                  </a:extLst>
                </p14:cNvPr>
                <p14:cNvContentPartPr/>
                <p14:nvPr/>
              </p14:nvContentPartPr>
              <p14:xfrm>
                <a:off x="9170680" y="2857587"/>
                <a:ext cx="82440" cy="184320"/>
              </p14:xfrm>
            </p:contentPart>
          </mc:Choice>
          <mc:Fallback>
            <p:pic>
              <p:nvPicPr>
                <p:cNvPr id="249" name="Pismo odręczne 248">
                  <a:extLst>
                    <a:ext uri="{FF2B5EF4-FFF2-40B4-BE49-F238E27FC236}">
                      <a16:creationId xmlns:a16="http://schemas.microsoft.com/office/drawing/2014/main" id="{40DDA9F7-34C3-488C-B6FF-7382A52F007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166360" y="2853267"/>
                  <a:ext cx="91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50" name="Pismo odręczne 249">
                  <a:extLst>
                    <a:ext uri="{FF2B5EF4-FFF2-40B4-BE49-F238E27FC236}">
                      <a16:creationId xmlns:a16="http://schemas.microsoft.com/office/drawing/2014/main" id="{75B6ADED-914A-480A-8B9A-17193B6FEF68}"/>
                    </a:ext>
                  </a:extLst>
                </p14:cNvPr>
                <p14:cNvContentPartPr/>
                <p14:nvPr/>
              </p14:nvContentPartPr>
              <p14:xfrm>
                <a:off x="9314320" y="2829867"/>
                <a:ext cx="183600" cy="267840"/>
              </p14:xfrm>
            </p:contentPart>
          </mc:Choice>
          <mc:Fallback>
            <p:pic>
              <p:nvPicPr>
                <p:cNvPr id="250" name="Pismo odręczne 249">
                  <a:extLst>
                    <a:ext uri="{FF2B5EF4-FFF2-40B4-BE49-F238E27FC236}">
                      <a16:creationId xmlns:a16="http://schemas.microsoft.com/office/drawing/2014/main" id="{75B6ADED-914A-480A-8B9A-17193B6FEF6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310000" y="2825547"/>
                  <a:ext cx="19224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a 254">
            <a:extLst>
              <a:ext uri="{FF2B5EF4-FFF2-40B4-BE49-F238E27FC236}">
                <a16:creationId xmlns:a16="http://schemas.microsoft.com/office/drawing/2014/main" id="{411498B2-C1DB-4D88-B093-048F1698184B}"/>
              </a:ext>
            </a:extLst>
          </p:cNvPr>
          <p:cNvGrpSpPr/>
          <p:nvPr/>
        </p:nvGrpSpPr>
        <p:grpSpPr>
          <a:xfrm>
            <a:off x="3713440" y="1291227"/>
            <a:ext cx="176400" cy="584280"/>
            <a:chOff x="3713440" y="1291227"/>
            <a:chExt cx="176400" cy="58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53" name="Pismo odręczne 252">
                  <a:extLst>
                    <a:ext uri="{FF2B5EF4-FFF2-40B4-BE49-F238E27FC236}">
                      <a16:creationId xmlns:a16="http://schemas.microsoft.com/office/drawing/2014/main" id="{584DC5F3-AF44-406C-B237-47E7598E7826}"/>
                    </a:ext>
                  </a:extLst>
                </p14:cNvPr>
                <p14:cNvContentPartPr/>
                <p14:nvPr/>
              </p14:nvContentPartPr>
              <p14:xfrm>
                <a:off x="3784000" y="1512267"/>
                <a:ext cx="10080" cy="29160"/>
              </p14:xfrm>
            </p:contentPart>
          </mc:Choice>
          <mc:Fallback>
            <p:pic>
              <p:nvPicPr>
                <p:cNvPr id="253" name="Pismo odręczne 252">
                  <a:extLst>
                    <a:ext uri="{FF2B5EF4-FFF2-40B4-BE49-F238E27FC236}">
                      <a16:creationId xmlns:a16="http://schemas.microsoft.com/office/drawing/2014/main" id="{584DC5F3-AF44-406C-B237-47E7598E782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779680" y="1507947"/>
                  <a:ext cx="18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54" name="Pismo odręczne 253">
                  <a:extLst>
                    <a:ext uri="{FF2B5EF4-FFF2-40B4-BE49-F238E27FC236}">
                      <a16:creationId xmlns:a16="http://schemas.microsoft.com/office/drawing/2014/main" id="{EB9B46FE-A36B-4D39-B9D0-3C6C61C4D472}"/>
                    </a:ext>
                  </a:extLst>
                </p14:cNvPr>
                <p14:cNvContentPartPr/>
                <p14:nvPr/>
              </p14:nvContentPartPr>
              <p14:xfrm>
                <a:off x="3713440" y="1291227"/>
                <a:ext cx="176400" cy="584280"/>
              </p14:xfrm>
            </p:contentPart>
          </mc:Choice>
          <mc:Fallback>
            <p:pic>
              <p:nvPicPr>
                <p:cNvPr id="254" name="Pismo odręczne 253">
                  <a:extLst>
                    <a:ext uri="{FF2B5EF4-FFF2-40B4-BE49-F238E27FC236}">
                      <a16:creationId xmlns:a16="http://schemas.microsoft.com/office/drawing/2014/main" id="{EB9B46FE-A36B-4D39-B9D0-3C6C61C4D47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709120" y="1286907"/>
                  <a:ext cx="185040" cy="59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upa 272">
            <a:extLst>
              <a:ext uri="{FF2B5EF4-FFF2-40B4-BE49-F238E27FC236}">
                <a16:creationId xmlns:a16="http://schemas.microsoft.com/office/drawing/2014/main" id="{1CB11ACE-E51C-42C8-BE27-4188A229C0C9}"/>
              </a:ext>
            </a:extLst>
          </p:cNvPr>
          <p:cNvGrpSpPr/>
          <p:nvPr/>
        </p:nvGrpSpPr>
        <p:grpSpPr>
          <a:xfrm>
            <a:off x="4276480" y="1384107"/>
            <a:ext cx="860760" cy="429120"/>
            <a:chOff x="4276480" y="1384107"/>
            <a:chExt cx="86076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56" name="Pismo odręczne 255">
                  <a:extLst>
                    <a:ext uri="{FF2B5EF4-FFF2-40B4-BE49-F238E27FC236}">
                      <a16:creationId xmlns:a16="http://schemas.microsoft.com/office/drawing/2014/main" id="{43A4D391-2A5F-4FEC-9650-C16B6C39D9D6}"/>
                    </a:ext>
                  </a:extLst>
                </p14:cNvPr>
                <p14:cNvContentPartPr/>
                <p14:nvPr/>
              </p14:nvContentPartPr>
              <p14:xfrm>
                <a:off x="4276480" y="1569867"/>
                <a:ext cx="151200" cy="107640"/>
              </p14:xfrm>
            </p:contentPart>
          </mc:Choice>
          <mc:Fallback>
            <p:pic>
              <p:nvPicPr>
                <p:cNvPr id="256" name="Pismo odręczne 255">
                  <a:extLst>
                    <a:ext uri="{FF2B5EF4-FFF2-40B4-BE49-F238E27FC236}">
                      <a16:creationId xmlns:a16="http://schemas.microsoft.com/office/drawing/2014/main" id="{43A4D391-2A5F-4FEC-9650-C16B6C39D9D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272160" y="1565547"/>
                  <a:ext cx="159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57" name="Pismo odręczne 256">
                  <a:extLst>
                    <a:ext uri="{FF2B5EF4-FFF2-40B4-BE49-F238E27FC236}">
                      <a16:creationId xmlns:a16="http://schemas.microsoft.com/office/drawing/2014/main" id="{37E0460F-B367-45BE-8157-3C9E704C01CD}"/>
                    </a:ext>
                  </a:extLst>
                </p14:cNvPr>
                <p14:cNvContentPartPr/>
                <p14:nvPr/>
              </p14:nvContentPartPr>
              <p14:xfrm>
                <a:off x="4366840" y="1420827"/>
                <a:ext cx="66600" cy="250560"/>
              </p14:xfrm>
            </p:contentPart>
          </mc:Choice>
          <mc:Fallback>
            <p:pic>
              <p:nvPicPr>
                <p:cNvPr id="257" name="Pismo odręczne 256">
                  <a:extLst>
                    <a:ext uri="{FF2B5EF4-FFF2-40B4-BE49-F238E27FC236}">
                      <a16:creationId xmlns:a16="http://schemas.microsoft.com/office/drawing/2014/main" id="{37E0460F-B367-45BE-8157-3C9E704C01C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62520" y="1416507"/>
                  <a:ext cx="75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58" name="Pismo odręczne 257">
                  <a:extLst>
                    <a:ext uri="{FF2B5EF4-FFF2-40B4-BE49-F238E27FC236}">
                      <a16:creationId xmlns:a16="http://schemas.microsoft.com/office/drawing/2014/main" id="{97CA54C6-6546-45F0-94A5-6AFB9C1A6BDF}"/>
                    </a:ext>
                  </a:extLst>
                </p14:cNvPr>
                <p14:cNvContentPartPr/>
                <p14:nvPr/>
              </p14:nvContentPartPr>
              <p14:xfrm>
                <a:off x="4479880" y="1583547"/>
                <a:ext cx="23760" cy="87840"/>
              </p14:xfrm>
            </p:contentPart>
          </mc:Choice>
          <mc:Fallback>
            <p:pic>
              <p:nvPicPr>
                <p:cNvPr id="258" name="Pismo odręczne 257">
                  <a:extLst>
                    <a:ext uri="{FF2B5EF4-FFF2-40B4-BE49-F238E27FC236}">
                      <a16:creationId xmlns:a16="http://schemas.microsoft.com/office/drawing/2014/main" id="{97CA54C6-6546-45F0-94A5-6AFB9C1A6BD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75560" y="1579227"/>
                  <a:ext cx="32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59" name="Pismo odręczne 258">
                  <a:extLst>
                    <a:ext uri="{FF2B5EF4-FFF2-40B4-BE49-F238E27FC236}">
                      <a16:creationId xmlns:a16="http://schemas.microsoft.com/office/drawing/2014/main" id="{3BAA4830-28FD-443B-8570-F7059C1F4AF6}"/>
                    </a:ext>
                  </a:extLst>
                </p14:cNvPr>
                <p14:cNvContentPartPr/>
                <p14:nvPr/>
              </p14:nvContentPartPr>
              <p14:xfrm>
                <a:off x="4484200" y="1480587"/>
                <a:ext cx="23760" cy="13680"/>
              </p14:xfrm>
            </p:contentPart>
          </mc:Choice>
          <mc:Fallback>
            <p:pic>
              <p:nvPicPr>
                <p:cNvPr id="259" name="Pismo odręczne 258">
                  <a:extLst>
                    <a:ext uri="{FF2B5EF4-FFF2-40B4-BE49-F238E27FC236}">
                      <a16:creationId xmlns:a16="http://schemas.microsoft.com/office/drawing/2014/main" id="{3BAA4830-28FD-443B-8570-F7059C1F4AF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79880" y="1476267"/>
                  <a:ext cx="32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60" name="Pismo odręczne 259">
                  <a:extLst>
                    <a:ext uri="{FF2B5EF4-FFF2-40B4-BE49-F238E27FC236}">
                      <a16:creationId xmlns:a16="http://schemas.microsoft.com/office/drawing/2014/main" id="{13E5147D-72B9-4C20-A449-80CD27F15B02}"/>
                    </a:ext>
                  </a:extLst>
                </p14:cNvPr>
                <p14:cNvContentPartPr/>
                <p14:nvPr/>
              </p14:nvContentPartPr>
              <p14:xfrm>
                <a:off x="4559080" y="1566267"/>
                <a:ext cx="139320" cy="246960"/>
              </p14:xfrm>
            </p:contentPart>
          </mc:Choice>
          <mc:Fallback>
            <p:pic>
              <p:nvPicPr>
                <p:cNvPr id="260" name="Pismo odręczne 259">
                  <a:extLst>
                    <a:ext uri="{FF2B5EF4-FFF2-40B4-BE49-F238E27FC236}">
                      <a16:creationId xmlns:a16="http://schemas.microsoft.com/office/drawing/2014/main" id="{13E5147D-72B9-4C20-A449-80CD27F15B0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554760" y="1561947"/>
                  <a:ext cx="147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61" name="Pismo odręczne 260">
                  <a:extLst>
                    <a:ext uri="{FF2B5EF4-FFF2-40B4-BE49-F238E27FC236}">
                      <a16:creationId xmlns:a16="http://schemas.microsoft.com/office/drawing/2014/main" id="{AF47F6F6-DA41-44E6-9E12-7F791EEF0B0D}"/>
                    </a:ext>
                  </a:extLst>
                </p14:cNvPr>
                <p14:cNvContentPartPr/>
                <p14:nvPr/>
              </p14:nvContentPartPr>
              <p14:xfrm>
                <a:off x="4675720" y="1512267"/>
                <a:ext cx="64440" cy="171720"/>
              </p14:xfrm>
            </p:contentPart>
          </mc:Choice>
          <mc:Fallback>
            <p:pic>
              <p:nvPicPr>
                <p:cNvPr id="261" name="Pismo odręczne 260">
                  <a:extLst>
                    <a:ext uri="{FF2B5EF4-FFF2-40B4-BE49-F238E27FC236}">
                      <a16:creationId xmlns:a16="http://schemas.microsoft.com/office/drawing/2014/main" id="{AF47F6F6-DA41-44E6-9E12-7F791EEF0B0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671400" y="1507947"/>
                  <a:ext cx="73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62" name="Pismo odręczne 261">
                  <a:extLst>
                    <a:ext uri="{FF2B5EF4-FFF2-40B4-BE49-F238E27FC236}">
                      <a16:creationId xmlns:a16="http://schemas.microsoft.com/office/drawing/2014/main" id="{8E752299-9BAA-4292-8B4E-7AF9F5ED7BD5}"/>
                    </a:ext>
                  </a:extLst>
                </p14:cNvPr>
                <p14:cNvContentPartPr/>
                <p14:nvPr/>
              </p14:nvContentPartPr>
              <p14:xfrm>
                <a:off x="4825480" y="1390947"/>
                <a:ext cx="38880" cy="284400"/>
              </p14:xfrm>
            </p:contentPart>
          </mc:Choice>
          <mc:Fallback>
            <p:pic>
              <p:nvPicPr>
                <p:cNvPr id="262" name="Pismo odręczne 261">
                  <a:extLst>
                    <a:ext uri="{FF2B5EF4-FFF2-40B4-BE49-F238E27FC236}">
                      <a16:creationId xmlns:a16="http://schemas.microsoft.com/office/drawing/2014/main" id="{8E752299-9BAA-4292-8B4E-7AF9F5ED7BD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21160" y="1386627"/>
                  <a:ext cx="47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63" name="Pismo odręczne 262">
                  <a:extLst>
                    <a:ext uri="{FF2B5EF4-FFF2-40B4-BE49-F238E27FC236}">
                      <a16:creationId xmlns:a16="http://schemas.microsoft.com/office/drawing/2014/main" id="{33EA9780-2D8B-45CB-9598-1787DB18BD4D}"/>
                    </a:ext>
                  </a:extLst>
                </p14:cNvPr>
                <p14:cNvContentPartPr/>
                <p14:nvPr/>
              </p14:nvContentPartPr>
              <p14:xfrm>
                <a:off x="4749520" y="1540347"/>
                <a:ext cx="284760" cy="111960"/>
              </p14:xfrm>
            </p:contentPart>
          </mc:Choice>
          <mc:Fallback>
            <p:pic>
              <p:nvPicPr>
                <p:cNvPr id="263" name="Pismo odręczne 262">
                  <a:extLst>
                    <a:ext uri="{FF2B5EF4-FFF2-40B4-BE49-F238E27FC236}">
                      <a16:creationId xmlns:a16="http://schemas.microsoft.com/office/drawing/2014/main" id="{33EA9780-2D8B-45CB-9598-1787DB18BD4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745200" y="1536027"/>
                  <a:ext cx="293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64" name="Pismo odręczne 263">
                  <a:extLst>
                    <a:ext uri="{FF2B5EF4-FFF2-40B4-BE49-F238E27FC236}">
                      <a16:creationId xmlns:a16="http://schemas.microsoft.com/office/drawing/2014/main" id="{50E20489-1781-4F29-B858-1F2225697FD3}"/>
                    </a:ext>
                  </a:extLst>
                </p14:cNvPr>
                <p14:cNvContentPartPr/>
                <p14:nvPr/>
              </p14:nvContentPartPr>
              <p14:xfrm>
                <a:off x="5046880" y="1384107"/>
                <a:ext cx="90360" cy="286200"/>
              </p14:xfrm>
            </p:contentPart>
          </mc:Choice>
          <mc:Fallback>
            <p:pic>
              <p:nvPicPr>
                <p:cNvPr id="264" name="Pismo odręczne 263">
                  <a:extLst>
                    <a:ext uri="{FF2B5EF4-FFF2-40B4-BE49-F238E27FC236}">
                      <a16:creationId xmlns:a16="http://schemas.microsoft.com/office/drawing/2014/main" id="{50E20489-1781-4F29-B858-1F2225697FD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042560" y="1379787"/>
                  <a:ext cx="9900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upa 271">
            <a:extLst>
              <a:ext uri="{FF2B5EF4-FFF2-40B4-BE49-F238E27FC236}">
                <a16:creationId xmlns:a16="http://schemas.microsoft.com/office/drawing/2014/main" id="{9051B2BB-3C64-4221-B56F-9C0276696BDD}"/>
              </a:ext>
            </a:extLst>
          </p:cNvPr>
          <p:cNvGrpSpPr/>
          <p:nvPr/>
        </p:nvGrpSpPr>
        <p:grpSpPr>
          <a:xfrm>
            <a:off x="5380600" y="1442067"/>
            <a:ext cx="812880" cy="336240"/>
            <a:chOff x="5380600" y="1442067"/>
            <a:chExt cx="81288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65" name="Pismo odręczne 264">
                  <a:extLst>
                    <a:ext uri="{FF2B5EF4-FFF2-40B4-BE49-F238E27FC236}">
                      <a16:creationId xmlns:a16="http://schemas.microsoft.com/office/drawing/2014/main" id="{AEA589CE-147E-4FDB-B91C-FEE4C5C0E93F}"/>
                    </a:ext>
                  </a:extLst>
                </p14:cNvPr>
                <p14:cNvContentPartPr/>
                <p14:nvPr/>
              </p14:nvContentPartPr>
              <p14:xfrm>
                <a:off x="5380600" y="1529547"/>
                <a:ext cx="75960" cy="160200"/>
              </p14:xfrm>
            </p:contentPart>
          </mc:Choice>
          <mc:Fallback>
            <p:pic>
              <p:nvPicPr>
                <p:cNvPr id="265" name="Pismo odręczne 264">
                  <a:extLst>
                    <a:ext uri="{FF2B5EF4-FFF2-40B4-BE49-F238E27FC236}">
                      <a16:creationId xmlns:a16="http://schemas.microsoft.com/office/drawing/2014/main" id="{AEA589CE-147E-4FDB-B91C-FEE4C5C0E93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376280" y="1525227"/>
                  <a:ext cx="84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66" name="Pismo odręczne 265">
                  <a:extLst>
                    <a:ext uri="{FF2B5EF4-FFF2-40B4-BE49-F238E27FC236}">
                      <a16:creationId xmlns:a16="http://schemas.microsoft.com/office/drawing/2014/main" id="{D9BF0D23-65F6-43DA-A205-DC6A5E2F3FB1}"/>
                    </a:ext>
                  </a:extLst>
                </p14:cNvPr>
                <p14:cNvContentPartPr/>
                <p14:nvPr/>
              </p14:nvContentPartPr>
              <p14:xfrm>
                <a:off x="5519560" y="1442067"/>
                <a:ext cx="35640" cy="210240"/>
              </p14:xfrm>
            </p:contentPart>
          </mc:Choice>
          <mc:Fallback>
            <p:pic>
              <p:nvPicPr>
                <p:cNvPr id="266" name="Pismo odręczne 265">
                  <a:extLst>
                    <a:ext uri="{FF2B5EF4-FFF2-40B4-BE49-F238E27FC236}">
                      <a16:creationId xmlns:a16="http://schemas.microsoft.com/office/drawing/2014/main" id="{D9BF0D23-65F6-43DA-A205-DC6A5E2F3FB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15240" y="1437747"/>
                  <a:ext cx="44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67" name="Pismo odręczne 266">
                  <a:extLst>
                    <a:ext uri="{FF2B5EF4-FFF2-40B4-BE49-F238E27FC236}">
                      <a16:creationId xmlns:a16="http://schemas.microsoft.com/office/drawing/2014/main" id="{6E8A3AA9-7E08-46CE-8B1F-CA28879141CA}"/>
                    </a:ext>
                  </a:extLst>
                </p14:cNvPr>
                <p14:cNvContentPartPr/>
                <p14:nvPr/>
              </p14:nvContentPartPr>
              <p14:xfrm>
                <a:off x="5433880" y="1525587"/>
                <a:ext cx="213120" cy="9000"/>
              </p14:xfrm>
            </p:contentPart>
          </mc:Choice>
          <mc:Fallback>
            <p:pic>
              <p:nvPicPr>
                <p:cNvPr id="267" name="Pismo odręczne 266">
                  <a:extLst>
                    <a:ext uri="{FF2B5EF4-FFF2-40B4-BE49-F238E27FC236}">
                      <a16:creationId xmlns:a16="http://schemas.microsoft.com/office/drawing/2014/main" id="{6E8A3AA9-7E08-46CE-8B1F-CA28879141C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429560" y="1521267"/>
                  <a:ext cx="221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68" name="Pismo odręczne 267">
                  <a:extLst>
                    <a:ext uri="{FF2B5EF4-FFF2-40B4-BE49-F238E27FC236}">
                      <a16:creationId xmlns:a16="http://schemas.microsoft.com/office/drawing/2014/main" id="{425CEB79-89DC-43B2-B68F-F2FCB17B2917}"/>
                    </a:ext>
                  </a:extLst>
                </p14:cNvPr>
                <p14:cNvContentPartPr/>
                <p14:nvPr/>
              </p14:nvContentPartPr>
              <p14:xfrm>
                <a:off x="5610280" y="1582467"/>
                <a:ext cx="94680" cy="110160"/>
              </p14:xfrm>
            </p:contentPart>
          </mc:Choice>
          <mc:Fallback>
            <p:pic>
              <p:nvPicPr>
                <p:cNvPr id="268" name="Pismo odręczne 267">
                  <a:extLst>
                    <a:ext uri="{FF2B5EF4-FFF2-40B4-BE49-F238E27FC236}">
                      <a16:creationId xmlns:a16="http://schemas.microsoft.com/office/drawing/2014/main" id="{425CEB79-89DC-43B2-B68F-F2FCB17B291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605960" y="1578147"/>
                  <a:ext cx="103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9" name="Pismo odręczne 268">
                  <a:extLst>
                    <a:ext uri="{FF2B5EF4-FFF2-40B4-BE49-F238E27FC236}">
                      <a16:creationId xmlns:a16="http://schemas.microsoft.com/office/drawing/2014/main" id="{CDA78DDF-EB35-454A-911D-E23B3E3A1B88}"/>
                    </a:ext>
                  </a:extLst>
                </p14:cNvPr>
                <p14:cNvContentPartPr/>
                <p14:nvPr/>
              </p14:nvContentPartPr>
              <p14:xfrm>
                <a:off x="5738800" y="1634667"/>
                <a:ext cx="163800" cy="27720"/>
              </p14:xfrm>
            </p:contentPart>
          </mc:Choice>
          <mc:Fallback>
            <p:pic>
              <p:nvPicPr>
                <p:cNvPr id="269" name="Pismo odręczne 268">
                  <a:extLst>
                    <a:ext uri="{FF2B5EF4-FFF2-40B4-BE49-F238E27FC236}">
                      <a16:creationId xmlns:a16="http://schemas.microsoft.com/office/drawing/2014/main" id="{CDA78DDF-EB35-454A-911D-E23B3E3A1B8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734480" y="1630347"/>
                  <a:ext cx="172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70" name="Pismo odręczne 269">
                  <a:extLst>
                    <a:ext uri="{FF2B5EF4-FFF2-40B4-BE49-F238E27FC236}">
                      <a16:creationId xmlns:a16="http://schemas.microsoft.com/office/drawing/2014/main" id="{D97037F1-9335-44F0-816A-D2E2302690BE}"/>
                    </a:ext>
                  </a:extLst>
                </p14:cNvPr>
                <p14:cNvContentPartPr/>
                <p14:nvPr/>
              </p14:nvContentPartPr>
              <p14:xfrm>
                <a:off x="5931400" y="1579587"/>
                <a:ext cx="152280" cy="198720"/>
              </p14:xfrm>
            </p:contentPart>
          </mc:Choice>
          <mc:Fallback>
            <p:pic>
              <p:nvPicPr>
                <p:cNvPr id="270" name="Pismo odręczne 269">
                  <a:extLst>
                    <a:ext uri="{FF2B5EF4-FFF2-40B4-BE49-F238E27FC236}">
                      <a16:creationId xmlns:a16="http://schemas.microsoft.com/office/drawing/2014/main" id="{D97037F1-9335-44F0-816A-D2E2302690B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927080" y="1575267"/>
                  <a:ext cx="160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71" name="Pismo odręczne 270">
                  <a:extLst>
                    <a:ext uri="{FF2B5EF4-FFF2-40B4-BE49-F238E27FC236}">
                      <a16:creationId xmlns:a16="http://schemas.microsoft.com/office/drawing/2014/main" id="{73DFC054-AF6C-40D3-93BD-3DC6E788957E}"/>
                    </a:ext>
                  </a:extLst>
                </p14:cNvPr>
                <p14:cNvContentPartPr/>
                <p14:nvPr/>
              </p14:nvContentPartPr>
              <p14:xfrm>
                <a:off x="6131560" y="1528467"/>
                <a:ext cx="61920" cy="123480"/>
              </p14:xfrm>
            </p:contentPart>
          </mc:Choice>
          <mc:Fallback>
            <p:pic>
              <p:nvPicPr>
                <p:cNvPr id="271" name="Pismo odręczne 270">
                  <a:extLst>
                    <a:ext uri="{FF2B5EF4-FFF2-40B4-BE49-F238E27FC236}">
                      <a16:creationId xmlns:a16="http://schemas.microsoft.com/office/drawing/2014/main" id="{73DFC054-AF6C-40D3-93BD-3DC6E788957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127240" y="1524147"/>
                  <a:ext cx="7056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74" name="Pismo odręczne 273">
                <a:extLst>
                  <a:ext uri="{FF2B5EF4-FFF2-40B4-BE49-F238E27FC236}">
                    <a16:creationId xmlns:a16="http://schemas.microsoft.com/office/drawing/2014/main" id="{6259BC30-125A-4051-8E0E-4CD8F8DC03A8}"/>
                  </a:ext>
                </a:extLst>
              </p14:cNvPr>
              <p14:cNvContentPartPr/>
              <p14:nvPr/>
            </p14:nvContentPartPr>
            <p14:xfrm>
              <a:off x="2290000" y="1833747"/>
              <a:ext cx="6840" cy="6120"/>
            </p14:xfrm>
          </p:contentPart>
        </mc:Choice>
        <mc:Fallback>
          <p:pic>
            <p:nvPicPr>
              <p:cNvPr id="274" name="Pismo odręczne 273">
                <a:extLst>
                  <a:ext uri="{FF2B5EF4-FFF2-40B4-BE49-F238E27FC236}">
                    <a16:creationId xmlns:a16="http://schemas.microsoft.com/office/drawing/2014/main" id="{6259BC30-125A-4051-8E0E-4CD8F8DC03A8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2285680" y="1829427"/>
                <a:ext cx="15480" cy="1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upa 276">
            <a:extLst>
              <a:ext uri="{FF2B5EF4-FFF2-40B4-BE49-F238E27FC236}">
                <a16:creationId xmlns:a16="http://schemas.microsoft.com/office/drawing/2014/main" id="{9CD4A021-7D45-4D7B-BE95-308AAEC0D03C}"/>
              </a:ext>
            </a:extLst>
          </p:cNvPr>
          <p:cNvGrpSpPr/>
          <p:nvPr/>
        </p:nvGrpSpPr>
        <p:grpSpPr>
          <a:xfrm>
            <a:off x="1740280" y="4330347"/>
            <a:ext cx="74160" cy="141120"/>
            <a:chOff x="1740280" y="4330347"/>
            <a:chExt cx="74160" cy="14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75" name="Pismo odręczne 274">
                  <a:extLst>
                    <a:ext uri="{FF2B5EF4-FFF2-40B4-BE49-F238E27FC236}">
                      <a16:creationId xmlns:a16="http://schemas.microsoft.com/office/drawing/2014/main" id="{6D8D3A38-1A9D-41A0-A686-563899863D3D}"/>
                    </a:ext>
                  </a:extLst>
                </p14:cNvPr>
                <p14:cNvContentPartPr/>
                <p14:nvPr/>
              </p14:nvContentPartPr>
              <p14:xfrm>
                <a:off x="1740280" y="4330347"/>
                <a:ext cx="55800" cy="120240"/>
              </p14:xfrm>
            </p:contentPart>
          </mc:Choice>
          <mc:Fallback>
            <p:pic>
              <p:nvPicPr>
                <p:cNvPr id="275" name="Pismo odręczne 274">
                  <a:extLst>
                    <a:ext uri="{FF2B5EF4-FFF2-40B4-BE49-F238E27FC236}">
                      <a16:creationId xmlns:a16="http://schemas.microsoft.com/office/drawing/2014/main" id="{6D8D3A38-1A9D-41A0-A686-563899863D3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735960" y="4326027"/>
                  <a:ext cx="64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76" name="Pismo odręczne 275">
                  <a:extLst>
                    <a:ext uri="{FF2B5EF4-FFF2-40B4-BE49-F238E27FC236}">
                      <a16:creationId xmlns:a16="http://schemas.microsoft.com/office/drawing/2014/main" id="{65B88E0E-FCE5-4E16-8AD1-6977FCA072FE}"/>
                    </a:ext>
                  </a:extLst>
                </p14:cNvPr>
                <p14:cNvContentPartPr/>
                <p14:nvPr/>
              </p14:nvContentPartPr>
              <p14:xfrm>
                <a:off x="1787440" y="4348707"/>
                <a:ext cx="27000" cy="122760"/>
              </p14:xfrm>
            </p:contentPart>
          </mc:Choice>
          <mc:Fallback>
            <p:pic>
              <p:nvPicPr>
                <p:cNvPr id="276" name="Pismo odręczne 275">
                  <a:extLst>
                    <a:ext uri="{FF2B5EF4-FFF2-40B4-BE49-F238E27FC236}">
                      <a16:creationId xmlns:a16="http://schemas.microsoft.com/office/drawing/2014/main" id="{65B88E0E-FCE5-4E16-8AD1-6977FCA072F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783120" y="4344387"/>
                  <a:ext cx="356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upa 279">
            <a:extLst>
              <a:ext uri="{FF2B5EF4-FFF2-40B4-BE49-F238E27FC236}">
                <a16:creationId xmlns:a16="http://schemas.microsoft.com/office/drawing/2014/main" id="{404BF8FD-8BD7-43D9-B48F-A6945BD59D65}"/>
              </a:ext>
            </a:extLst>
          </p:cNvPr>
          <p:cNvGrpSpPr/>
          <p:nvPr/>
        </p:nvGrpSpPr>
        <p:grpSpPr>
          <a:xfrm>
            <a:off x="5560240" y="3780627"/>
            <a:ext cx="67680" cy="141840"/>
            <a:chOff x="5560240" y="3780627"/>
            <a:chExt cx="6768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78" name="Pismo odręczne 277">
                  <a:extLst>
                    <a:ext uri="{FF2B5EF4-FFF2-40B4-BE49-F238E27FC236}">
                      <a16:creationId xmlns:a16="http://schemas.microsoft.com/office/drawing/2014/main" id="{EFCD126D-E9CA-4A5A-AB97-CD897FB5912A}"/>
                    </a:ext>
                  </a:extLst>
                </p14:cNvPr>
                <p14:cNvContentPartPr/>
                <p14:nvPr/>
              </p14:nvContentPartPr>
              <p14:xfrm>
                <a:off x="5560240" y="3804387"/>
                <a:ext cx="46440" cy="60480"/>
              </p14:xfrm>
            </p:contentPart>
          </mc:Choice>
          <mc:Fallback>
            <p:pic>
              <p:nvPicPr>
                <p:cNvPr id="278" name="Pismo odręczne 277">
                  <a:extLst>
                    <a:ext uri="{FF2B5EF4-FFF2-40B4-BE49-F238E27FC236}">
                      <a16:creationId xmlns:a16="http://schemas.microsoft.com/office/drawing/2014/main" id="{EFCD126D-E9CA-4A5A-AB97-CD897FB5912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555920" y="3800067"/>
                  <a:ext cx="55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79" name="Pismo odręczne 278">
                  <a:extLst>
                    <a:ext uri="{FF2B5EF4-FFF2-40B4-BE49-F238E27FC236}">
                      <a16:creationId xmlns:a16="http://schemas.microsoft.com/office/drawing/2014/main" id="{15CEB7B1-1845-4FB0-9395-3271FF59D5F5}"/>
                    </a:ext>
                  </a:extLst>
                </p14:cNvPr>
                <p14:cNvContentPartPr/>
                <p14:nvPr/>
              </p14:nvContentPartPr>
              <p14:xfrm>
                <a:off x="5582560" y="3780627"/>
                <a:ext cx="45360" cy="141840"/>
              </p14:xfrm>
            </p:contentPart>
          </mc:Choice>
          <mc:Fallback>
            <p:pic>
              <p:nvPicPr>
                <p:cNvPr id="279" name="Pismo odręczne 278">
                  <a:extLst>
                    <a:ext uri="{FF2B5EF4-FFF2-40B4-BE49-F238E27FC236}">
                      <a16:creationId xmlns:a16="http://schemas.microsoft.com/office/drawing/2014/main" id="{15CEB7B1-1845-4FB0-9395-3271FF59D5F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578240" y="3776307"/>
                  <a:ext cx="54000" cy="150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4" name="תיבת טקסט 313">
            <a:extLst>
              <a:ext uri="{FF2B5EF4-FFF2-40B4-BE49-F238E27FC236}">
                <a16:creationId xmlns:a16="http://schemas.microsoft.com/office/drawing/2014/main" id="{4A627C01-B715-4CA1-8C04-E68DF315378A}"/>
              </a:ext>
            </a:extLst>
          </p:cNvPr>
          <p:cNvSpPr txBox="1"/>
          <p:nvPr/>
        </p:nvSpPr>
        <p:spPr>
          <a:xfrm>
            <a:off x="2183813" y="2126539"/>
            <a:ext cx="2595133" cy="49244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600">
                <a:solidFill>
                  <a:srgbClr val="000000"/>
                </a:solidFill>
              </a:rPr>
              <a:t>distributed ledger</a:t>
            </a:r>
          </a:p>
        </p:txBody>
      </p:sp>
      <p:sp>
        <p:nvSpPr>
          <p:cNvPr id="169" name="pole tekstowe 168">
            <a:extLst>
              <a:ext uri="{FF2B5EF4-FFF2-40B4-BE49-F238E27FC236}">
                <a16:creationId xmlns:a16="http://schemas.microsoft.com/office/drawing/2014/main" id="{CD501739-C553-455C-9954-419A90191EDC}"/>
              </a:ext>
            </a:extLst>
          </p:cNvPr>
          <p:cNvSpPr txBox="1"/>
          <p:nvPr/>
        </p:nvSpPr>
        <p:spPr>
          <a:xfrm>
            <a:off x="1777617" y="2876472"/>
            <a:ext cx="1071127" cy="692497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900">
                <a:solidFill>
                  <a:srgbClr val="000000"/>
                </a:solidFill>
              </a:rPr>
              <a:t>B&amp;B</a:t>
            </a:r>
          </a:p>
        </p:txBody>
      </p:sp>
    </p:spTree>
    <p:extLst>
      <p:ext uri="{BB962C8B-B14F-4D97-AF65-F5344CB8AC3E}">
        <p14:creationId xmlns:p14="http://schemas.microsoft.com/office/powerpoint/2010/main" val="327574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a 23">
            <a:extLst>
              <a:ext uri="{FF2B5EF4-FFF2-40B4-BE49-F238E27FC236}">
                <a16:creationId xmlns:a16="http://schemas.microsoft.com/office/drawing/2014/main" id="{A4541C8F-9451-428E-AE17-A6D772177FB4}"/>
              </a:ext>
            </a:extLst>
          </p:cNvPr>
          <p:cNvGrpSpPr/>
          <p:nvPr/>
        </p:nvGrpSpPr>
        <p:grpSpPr>
          <a:xfrm>
            <a:off x="1710400" y="1348467"/>
            <a:ext cx="838440" cy="215280"/>
            <a:chOff x="1710400" y="1348467"/>
            <a:chExt cx="83844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A39D8403-14FE-40F9-A62D-ABE94390D7DB}"/>
                    </a:ext>
                  </a:extLst>
                </p14:cNvPr>
                <p14:cNvContentPartPr/>
                <p14:nvPr/>
              </p14:nvContentPartPr>
              <p14:xfrm>
                <a:off x="1710400" y="1363947"/>
                <a:ext cx="245160" cy="11988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A39D8403-14FE-40F9-A62D-ABE94390D7D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06080" y="1359627"/>
                  <a:ext cx="253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7F1C82E7-A30F-43C4-AF64-BD62CBAAA683}"/>
                    </a:ext>
                  </a:extLst>
                </p14:cNvPr>
                <p14:cNvContentPartPr/>
                <p14:nvPr/>
              </p14:nvContentPartPr>
              <p14:xfrm>
                <a:off x="1972120" y="1349547"/>
                <a:ext cx="149040" cy="16020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7F1C82E7-A30F-43C4-AF64-BD62CBAAA6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67800" y="1345227"/>
                  <a:ext cx="157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5EC2A299-4483-44EA-B855-F3EE7B9AE1F6}"/>
                    </a:ext>
                  </a:extLst>
                </p14:cNvPr>
                <p14:cNvContentPartPr/>
                <p14:nvPr/>
              </p14:nvContentPartPr>
              <p14:xfrm>
                <a:off x="2133040" y="1348467"/>
                <a:ext cx="155160" cy="10836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5EC2A299-4483-44EA-B855-F3EE7B9AE1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8720" y="1344147"/>
                  <a:ext cx="163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08E727C2-F738-4DA0-BBF2-9EC2E1B25321}"/>
                    </a:ext>
                  </a:extLst>
                </p14:cNvPr>
                <p14:cNvContentPartPr/>
                <p14:nvPr/>
              </p14:nvContentPartPr>
              <p14:xfrm>
                <a:off x="2322040" y="1353507"/>
                <a:ext cx="124560" cy="6948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08E727C2-F738-4DA0-BBF2-9EC2E1B253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17720" y="1349187"/>
                  <a:ext cx="133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1B695F08-8046-4DD8-8416-91DB58FB4945}"/>
                    </a:ext>
                  </a:extLst>
                </p14:cNvPr>
                <p14:cNvContentPartPr/>
                <p14:nvPr/>
              </p14:nvContentPartPr>
              <p14:xfrm>
                <a:off x="2528320" y="1443867"/>
                <a:ext cx="20520" cy="11988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1B695F08-8046-4DD8-8416-91DB58FB49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24000" y="1439547"/>
                  <a:ext cx="2916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D1825DF8-793D-4503-A1DC-B550679E7B0F}"/>
              </a:ext>
            </a:extLst>
          </p:cNvPr>
          <p:cNvGrpSpPr/>
          <p:nvPr/>
        </p:nvGrpSpPr>
        <p:grpSpPr>
          <a:xfrm>
            <a:off x="3029440" y="1333707"/>
            <a:ext cx="1281600" cy="313200"/>
            <a:chOff x="3029440" y="1333707"/>
            <a:chExt cx="128160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65795532-C3BB-4B61-913A-DC15A9AFFC09}"/>
                    </a:ext>
                  </a:extLst>
                </p14:cNvPr>
                <p14:cNvContentPartPr/>
                <p14:nvPr/>
              </p14:nvContentPartPr>
              <p14:xfrm>
                <a:off x="3029440" y="1333707"/>
                <a:ext cx="161280" cy="13248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65795532-C3BB-4B61-913A-DC15A9AFFC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25120" y="1329387"/>
                  <a:ext cx="169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90B9A8D9-CF57-4214-B1A2-2EC5157C7509}"/>
                    </a:ext>
                  </a:extLst>
                </p14:cNvPr>
                <p14:cNvContentPartPr/>
                <p14:nvPr/>
              </p14:nvContentPartPr>
              <p14:xfrm>
                <a:off x="3179200" y="1365027"/>
                <a:ext cx="158400" cy="8136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90B9A8D9-CF57-4214-B1A2-2EC5157C750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74880" y="1360707"/>
                  <a:ext cx="167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E9463C1B-2390-4105-ACC4-C33A9BC2277F}"/>
                    </a:ext>
                  </a:extLst>
                </p14:cNvPr>
                <p14:cNvContentPartPr/>
                <p14:nvPr/>
              </p14:nvContentPartPr>
              <p14:xfrm>
                <a:off x="3387280" y="1352427"/>
                <a:ext cx="216360" cy="11088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E9463C1B-2390-4105-ACC4-C33A9BC227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82960" y="1348107"/>
                  <a:ext cx="225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55049A20-9536-4790-9E0E-C6F08E166FCD}"/>
                    </a:ext>
                  </a:extLst>
                </p14:cNvPr>
                <p14:cNvContentPartPr/>
                <p14:nvPr/>
              </p14:nvContentPartPr>
              <p14:xfrm>
                <a:off x="3663040" y="1357827"/>
                <a:ext cx="126720" cy="16308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55049A20-9536-4790-9E0E-C6F08E166FC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58720" y="1353507"/>
                  <a:ext cx="135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8E33D274-CA98-41D1-A48E-BE9BDE5070E6}"/>
                    </a:ext>
                  </a:extLst>
                </p14:cNvPr>
                <p14:cNvContentPartPr/>
                <p14:nvPr/>
              </p14:nvContentPartPr>
              <p14:xfrm>
                <a:off x="3816760" y="1340907"/>
                <a:ext cx="91440" cy="7308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8E33D274-CA98-41D1-A48E-BE9BDE5070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12440" y="1336587"/>
                  <a:ext cx="100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E0029F4E-B908-4B97-AD45-C1141AC5D621}"/>
                    </a:ext>
                  </a:extLst>
                </p14:cNvPr>
                <p14:cNvContentPartPr/>
                <p14:nvPr/>
              </p14:nvContentPartPr>
              <p14:xfrm>
                <a:off x="3939880" y="1335147"/>
                <a:ext cx="136080" cy="9756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E0029F4E-B908-4B97-AD45-C1141AC5D6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35560" y="1330827"/>
                  <a:ext cx="144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EBD068B1-C05C-479A-AA1A-F24868241C0D}"/>
                    </a:ext>
                  </a:extLst>
                </p14:cNvPr>
                <p14:cNvContentPartPr/>
                <p14:nvPr/>
              </p14:nvContentPartPr>
              <p14:xfrm>
                <a:off x="4123840" y="1380507"/>
                <a:ext cx="187200" cy="26640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EBD068B1-C05C-479A-AA1A-F24868241C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19520" y="1376187"/>
                  <a:ext cx="19584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4DFF2C1B-E320-4E54-B4A9-1A51BD72A766}"/>
              </a:ext>
            </a:extLst>
          </p:cNvPr>
          <p:cNvGrpSpPr/>
          <p:nvPr/>
        </p:nvGrpSpPr>
        <p:grpSpPr>
          <a:xfrm>
            <a:off x="7143880" y="687507"/>
            <a:ext cx="1501920" cy="336240"/>
            <a:chOff x="7143880" y="687507"/>
            <a:chExt cx="150192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C41701C6-0598-49D1-82ED-94F9193E9436}"/>
                    </a:ext>
                  </a:extLst>
                </p14:cNvPr>
                <p14:cNvContentPartPr/>
                <p14:nvPr/>
              </p14:nvContentPartPr>
              <p14:xfrm>
                <a:off x="7143880" y="735387"/>
                <a:ext cx="250200" cy="28836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C41701C6-0598-49D1-82ED-94F9193E943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39560" y="731067"/>
                  <a:ext cx="2588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AC8859F9-F57D-4A8A-8A37-F234E85CA456}"/>
                    </a:ext>
                  </a:extLst>
                </p14:cNvPr>
                <p14:cNvContentPartPr/>
                <p14:nvPr/>
              </p14:nvContentPartPr>
              <p14:xfrm>
                <a:off x="7242520" y="924027"/>
                <a:ext cx="177480" cy="2448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AC8859F9-F57D-4A8A-8A37-F234E85CA4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38200" y="919707"/>
                  <a:ext cx="186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3B592BB3-E5C0-4BFF-A7F1-43DA0511F3F6}"/>
                    </a:ext>
                  </a:extLst>
                </p14:cNvPr>
                <p14:cNvContentPartPr/>
                <p14:nvPr/>
              </p14:nvContentPartPr>
              <p14:xfrm>
                <a:off x="7438360" y="863907"/>
                <a:ext cx="167760" cy="13392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3B592BB3-E5C0-4BFF-A7F1-43DA0511F3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34040" y="859587"/>
                  <a:ext cx="176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72B091C7-BFD4-484B-A565-B4F39F586505}"/>
                    </a:ext>
                  </a:extLst>
                </p14:cNvPr>
                <p14:cNvContentPartPr/>
                <p14:nvPr/>
              </p14:nvContentPartPr>
              <p14:xfrm>
                <a:off x="7639240" y="773187"/>
                <a:ext cx="73080" cy="24048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72B091C7-BFD4-484B-A565-B4F39F58650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34920" y="768867"/>
                  <a:ext cx="81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F378B5A3-D0E4-4BEA-A407-D15ADDCA7C2F}"/>
                    </a:ext>
                  </a:extLst>
                </p14:cNvPr>
                <p14:cNvContentPartPr/>
                <p14:nvPr/>
              </p14:nvContentPartPr>
              <p14:xfrm>
                <a:off x="7821040" y="859587"/>
                <a:ext cx="15480" cy="8784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F378B5A3-D0E4-4BEA-A407-D15ADDCA7C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16720" y="855267"/>
                  <a:ext cx="24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9F31B25F-98F1-4D37-BDAC-A61D2D07EA3D}"/>
                    </a:ext>
                  </a:extLst>
                </p14:cNvPr>
                <p14:cNvContentPartPr/>
                <p14:nvPr/>
              </p14:nvContentPartPr>
              <p14:xfrm>
                <a:off x="7832560" y="760587"/>
                <a:ext cx="15480" cy="1296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9F31B25F-98F1-4D37-BDAC-A61D2D07EA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28240" y="756267"/>
                  <a:ext cx="24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9AC20E55-E2B9-456D-8E28-1477A7225B6D}"/>
                    </a:ext>
                  </a:extLst>
                </p14:cNvPr>
                <p14:cNvContentPartPr/>
                <p14:nvPr/>
              </p14:nvContentPartPr>
              <p14:xfrm>
                <a:off x="7957840" y="877947"/>
                <a:ext cx="143640" cy="10224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9AC20E55-E2B9-456D-8E28-1477A7225B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53520" y="873627"/>
                  <a:ext cx="152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6B7C91FA-1FCC-4A00-A387-9EE4B568B5AA}"/>
                    </a:ext>
                  </a:extLst>
                </p14:cNvPr>
                <p14:cNvContentPartPr/>
                <p14:nvPr/>
              </p14:nvContentPartPr>
              <p14:xfrm>
                <a:off x="8188600" y="709467"/>
                <a:ext cx="54000" cy="24264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6B7C91FA-1FCC-4A00-A387-9EE4B568B5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84280" y="705147"/>
                  <a:ext cx="62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1C62EA77-9456-4452-BCCB-16FDF3C307C1}"/>
                    </a:ext>
                  </a:extLst>
                </p14:cNvPr>
                <p14:cNvContentPartPr/>
                <p14:nvPr/>
              </p14:nvContentPartPr>
              <p14:xfrm>
                <a:off x="8108680" y="835827"/>
                <a:ext cx="160920" cy="1476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1C62EA77-9456-4452-BCCB-16FDF3C307C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04360" y="831507"/>
                  <a:ext cx="169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FF1A99EB-DC2F-4362-B1C5-FF0050A1F697}"/>
                    </a:ext>
                  </a:extLst>
                </p14:cNvPr>
                <p14:cNvContentPartPr/>
                <p14:nvPr/>
              </p14:nvContentPartPr>
              <p14:xfrm>
                <a:off x="8336200" y="687507"/>
                <a:ext cx="182160" cy="23148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FF1A99EB-DC2F-4362-B1C5-FF0050A1F69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31880" y="683187"/>
                  <a:ext cx="1908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75212561-39CA-4E84-8020-46810B1DAC0D}"/>
                    </a:ext>
                  </a:extLst>
                </p14:cNvPr>
                <p14:cNvContentPartPr/>
                <p14:nvPr/>
              </p14:nvContentPartPr>
              <p14:xfrm>
                <a:off x="8613400" y="816387"/>
                <a:ext cx="32400" cy="17352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75212561-39CA-4E84-8020-46810B1DAC0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09080" y="812067"/>
                  <a:ext cx="4104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3C2F273B-9043-4CD7-8E11-C6C440EE4486}"/>
              </a:ext>
            </a:extLst>
          </p:cNvPr>
          <p:cNvGrpSpPr/>
          <p:nvPr/>
        </p:nvGrpSpPr>
        <p:grpSpPr>
          <a:xfrm>
            <a:off x="7359880" y="1302747"/>
            <a:ext cx="721080" cy="246600"/>
            <a:chOff x="7359880" y="1302747"/>
            <a:chExt cx="72108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5690BEB2-57B5-4352-9E6C-B6899E1E3774}"/>
                    </a:ext>
                  </a:extLst>
                </p14:cNvPr>
                <p14:cNvContentPartPr/>
                <p14:nvPr/>
              </p14:nvContentPartPr>
              <p14:xfrm>
                <a:off x="7359880" y="1306347"/>
                <a:ext cx="290160" cy="14580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5690BEB2-57B5-4352-9E6C-B6899E1E377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55560" y="1302027"/>
                  <a:ext cx="298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14A9C297-5261-4821-85CB-D4B43CCE1D6C}"/>
                    </a:ext>
                  </a:extLst>
                </p14:cNvPr>
                <p14:cNvContentPartPr/>
                <p14:nvPr/>
              </p14:nvContentPartPr>
              <p14:xfrm>
                <a:off x="7645720" y="1302747"/>
                <a:ext cx="143280" cy="10872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14A9C297-5261-4821-85CB-D4B43CCE1D6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41400" y="1298427"/>
                  <a:ext cx="151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2EEA96ED-B856-4A68-865E-5C3C66BDED26}"/>
                    </a:ext>
                  </a:extLst>
                </p14:cNvPr>
                <p14:cNvContentPartPr/>
                <p14:nvPr/>
              </p14:nvContentPartPr>
              <p14:xfrm>
                <a:off x="7801600" y="1306347"/>
                <a:ext cx="279360" cy="24300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2EEA96ED-B856-4A68-865E-5C3C66BDED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97280" y="1302027"/>
                  <a:ext cx="28800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39CBE831-E358-430A-AF70-FBDA759AE29E}"/>
              </a:ext>
            </a:extLst>
          </p:cNvPr>
          <p:cNvGrpSpPr/>
          <p:nvPr/>
        </p:nvGrpSpPr>
        <p:grpSpPr>
          <a:xfrm>
            <a:off x="8420800" y="1178187"/>
            <a:ext cx="1368000" cy="401760"/>
            <a:chOff x="8420800" y="1178187"/>
            <a:chExt cx="136800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63CD7EF9-35C3-4C0B-B3DD-7EC31B5F5F8F}"/>
                    </a:ext>
                  </a:extLst>
                </p14:cNvPr>
                <p14:cNvContentPartPr/>
                <p14:nvPr/>
              </p14:nvContentPartPr>
              <p14:xfrm>
                <a:off x="8420800" y="1343427"/>
                <a:ext cx="185040" cy="18900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63CD7EF9-35C3-4C0B-B3DD-7EC31B5F5F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16480" y="1339107"/>
                  <a:ext cx="193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FD6D0524-B4D9-4D43-8388-B8B04D703605}"/>
                    </a:ext>
                  </a:extLst>
                </p14:cNvPr>
                <p14:cNvContentPartPr/>
                <p14:nvPr/>
              </p14:nvContentPartPr>
              <p14:xfrm>
                <a:off x="8640040" y="1297707"/>
                <a:ext cx="104040" cy="14148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FD6D0524-B4D9-4D43-8388-B8B04D7036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35720" y="1293387"/>
                  <a:ext cx="112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E2AA0CB6-69B7-429A-A467-EE5DA2094B24}"/>
                    </a:ext>
                  </a:extLst>
                </p14:cNvPr>
                <p14:cNvContentPartPr/>
                <p14:nvPr/>
              </p14:nvContentPartPr>
              <p14:xfrm>
                <a:off x="8785120" y="1304547"/>
                <a:ext cx="343440" cy="12996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E2AA0CB6-69B7-429A-A467-EE5DA2094B2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80800" y="1300227"/>
                  <a:ext cx="352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953782EF-5E2B-47E3-8CDD-FEC88F889DA4}"/>
                    </a:ext>
                  </a:extLst>
                </p14:cNvPr>
                <p14:cNvContentPartPr/>
                <p14:nvPr/>
              </p14:nvContentPartPr>
              <p14:xfrm>
                <a:off x="9204520" y="1323627"/>
                <a:ext cx="104400" cy="7020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953782EF-5E2B-47E3-8CDD-FEC88F889D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00200" y="1319307"/>
                  <a:ext cx="113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A54173A6-CEF7-4FB1-A427-E8886748B487}"/>
                    </a:ext>
                  </a:extLst>
                </p14:cNvPr>
                <p14:cNvContentPartPr/>
                <p14:nvPr/>
              </p14:nvContentPartPr>
              <p14:xfrm>
                <a:off x="9405760" y="1197267"/>
                <a:ext cx="108720" cy="38268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A54173A6-CEF7-4FB1-A427-E8886748B4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01440" y="1192947"/>
                  <a:ext cx="1173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0F3BCCA9-E6B8-4C09-B931-9FEF6DE21B59}"/>
                    </a:ext>
                  </a:extLst>
                </p14:cNvPr>
                <p14:cNvContentPartPr/>
                <p14:nvPr/>
              </p14:nvContentPartPr>
              <p14:xfrm>
                <a:off x="9321160" y="1376547"/>
                <a:ext cx="189720" cy="1872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0F3BCCA9-E6B8-4C09-B931-9FEF6DE21B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16840" y="1372227"/>
                  <a:ext cx="198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A3C94B9C-9366-4699-AA5A-3F446C455CB5}"/>
                    </a:ext>
                  </a:extLst>
                </p14:cNvPr>
                <p14:cNvContentPartPr/>
                <p14:nvPr/>
              </p14:nvContentPartPr>
              <p14:xfrm>
                <a:off x="9543640" y="1362867"/>
                <a:ext cx="157680" cy="6696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A3C94B9C-9366-4699-AA5A-3F446C455CB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39320" y="1358547"/>
                  <a:ext cx="166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2342E08A-EC81-4DC1-8C27-D17518A22C72}"/>
                    </a:ext>
                  </a:extLst>
                </p14:cNvPr>
                <p14:cNvContentPartPr/>
                <p14:nvPr/>
              </p14:nvContentPartPr>
              <p14:xfrm>
                <a:off x="9731920" y="1178187"/>
                <a:ext cx="56880" cy="31032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2342E08A-EC81-4DC1-8C27-D17518A22C7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27600" y="1173867"/>
                  <a:ext cx="6552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id="{ADA36B8D-752C-420D-A31B-B82CA4BC1571}"/>
              </a:ext>
            </a:extLst>
          </p:cNvPr>
          <p:cNvGrpSpPr/>
          <p:nvPr/>
        </p:nvGrpSpPr>
        <p:grpSpPr>
          <a:xfrm>
            <a:off x="9068080" y="576627"/>
            <a:ext cx="1077840" cy="426600"/>
            <a:chOff x="9068080" y="576627"/>
            <a:chExt cx="107784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42F0DDA1-2A48-4FF8-B71D-BA89A9360AC0}"/>
                    </a:ext>
                  </a:extLst>
                </p14:cNvPr>
                <p14:cNvContentPartPr/>
                <p14:nvPr/>
              </p14:nvContentPartPr>
              <p14:xfrm>
                <a:off x="9068080" y="576627"/>
                <a:ext cx="157320" cy="42660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42F0DDA1-2A48-4FF8-B71D-BA89A9360AC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63760" y="572307"/>
                  <a:ext cx="1659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5C6893D1-1FE7-40D7-A900-D7B9FB0F80EB}"/>
                    </a:ext>
                  </a:extLst>
                </p14:cNvPr>
                <p14:cNvContentPartPr/>
                <p14:nvPr/>
              </p14:nvContentPartPr>
              <p14:xfrm>
                <a:off x="9234760" y="617307"/>
                <a:ext cx="289080" cy="19296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5C6893D1-1FE7-40D7-A900-D7B9FB0F80E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30440" y="612987"/>
                  <a:ext cx="297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08DE3AA3-B04F-4024-B95E-CDF5FE4A891D}"/>
                    </a:ext>
                  </a:extLst>
                </p14:cNvPr>
                <p14:cNvContentPartPr/>
                <p14:nvPr/>
              </p14:nvContentPartPr>
              <p14:xfrm>
                <a:off x="9568120" y="637467"/>
                <a:ext cx="144720" cy="22752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08DE3AA3-B04F-4024-B95E-CDF5FE4A891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63800" y="633147"/>
                  <a:ext cx="153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A2D58461-11E6-49B0-A8C6-F3E85F8A40E9}"/>
                    </a:ext>
                  </a:extLst>
                </p14:cNvPr>
                <p14:cNvContentPartPr/>
                <p14:nvPr/>
              </p14:nvContentPartPr>
              <p14:xfrm>
                <a:off x="9811120" y="624867"/>
                <a:ext cx="34560" cy="20376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A2D58461-11E6-49B0-A8C6-F3E85F8A40E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06800" y="620547"/>
                  <a:ext cx="43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F2011043-FC3A-48A5-8061-92B856DC1208}"/>
                    </a:ext>
                  </a:extLst>
                </p14:cNvPr>
                <p14:cNvContentPartPr/>
                <p14:nvPr/>
              </p14:nvContentPartPr>
              <p14:xfrm>
                <a:off x="9880600" y="593187"/>
                <a:ext cx="119160" cy="21600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F2011043-FC3A-48A5-8061-92B856DC120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76280" y="588867"/>
                  <a:ext cx="127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2EC93395-8447-4FC8-9C25-1F1C4543BCFB}"/>
                    </a:ext>
                  </a:extLst>
                </p14:cNvPr>
                <p14:cNvContentPartPr/>
                <p14:nvPr/>
              </p14:nvContentPartPr>
              <p14:xfrm>
                <a:off x="9848560" y="719187"/>
                <a:ext cx="186480" cy="360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2EC93395-8447-4FC8-9C25-1F1C4543BCF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44240" y="714867"/>
                  <a:ext cx="195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F7D82974-66F5-453C-AA79-F0407514879A}"/>
                    </a:ext>
                  </a:extLst>
                </p14:cNvPr>
                <p14:cNvContentPartPr/>
                <p14:nvPr/>
              </p14:nvContentPartPr>
              <p14:xfrm>
                <a:off x="10124320" y="792267"/>
                <a:ext cx="21600" cy="14076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F7D82974-66F5-453C-AA79-F0407514879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20000" y="787947"/>
                  <a:ext cx="3024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83894E6-57A5-4D64-87C8-8F9B1A7D224C}"/>
              </a:ext>
            </a:extLst>
          </p:cNvPr>
          <p:cNvGrpSpPr/>
          <p:nvPr/>
        </p:nvGrpSpPr>
        <p:grpSpPr>
          <a:xfrm>
            <a:off x="10308280" y="551787"/>
            <a:ext cx="1666800" cy="539280"/>
            <a:chOff x="10308280" y="551787"/>
            <a:chExt cx="1666800" cy="53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BCA61F7C-2C21-4E37-8DD0-AA97B6EFC95C}"/>
                    </a:ext>
                  </a:extLst>
                </p14:cNvPr>
                <p14:cNvContentPartPr/>
                <p14:nvPr/>
              </p14:nvContentPartPr>
              <p14:xfrm>
                <a:off x="10308280" y="796227"/>
                <a:ext cx="125640" cy="2844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BCA61F7C-2C21-4E37-8DD0-AA97B6EFC95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03960" y="791907"/>
                  <a:ext cx="134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0AB92FEC-A703-4A3E-AAE3-15166618ACF8}"/>
                    </a:ext>
                  </a:extLst>
                </p14:cNvPr>
                <p14:cNvContentPartPr/>
                <p14:nvPr/>
              </p14:nvContentPartPr>
              <p14:xfrm>
                <a:off x="10547680" y="860667"/>
                <a:ext cx="45360" cy="612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0AB92FEC-A703-4A3E-AAE3-15166618AC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43360" y="856347"/>
                  <a:ext cx="54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335BF0AC-F9CE-4966-8FBC-791371DDA270}"/>
                    </a:ext>
                  </a:extLst>
                </p14:cNvPr>
                <p14:cNvContentPartPr/>
                <p14:nvPr/>
              </p14:nvContentPartPr>
              <p14:xfrm>
                <a:off x="10406200" y="681387"/>
                <a:ext cx="211320" cy="18288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335BF0AC-F9CE-4966-8FBC-791371DDA27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01880" y="677067"/>
                  <a:ext cx="219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7391A4AB-30F7-4B33-98D4-0325A865F42B}"/>
                    </a:ext>
                  </a:extLst>
                </p14:cNvPr>
                <p14:cNvContentPartPr/>
                <p14:nvPr/>
              </p14:nvContentPartPr>
              <p14:xfrm>
                <a:off x="10645240" y="722067"/>
                <a:ext cx="86040" cy="10332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7391A4AB-30F7-4B33-98D4-0325A865F42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40920" y="717747"/>
                  <a:ext cx="94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6582B700-A93E-4E21-BF49-CFFD098D48E9}"/>
                    </a:ext>
                  </a:extLst>
                </p14:cNvPr>
                <p14:cNvContentPartPr/>
                <p14:nvPr/>
              </p14:nvContentPartPr>
              <p14:xfrm>
                <a:off x="10809760" y="753027"/>
                <a:ext cx="33840" cy="8820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6582B700-A93E-4E21-BF49-CFFD098D48E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05440" y="748707"/>
                  <a:ext cx="42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937D7497-60EF-48DB-80C3-6F823ACB7546}"/>
                    </a:ext>
                  </a:extLst>
                </p14:cNvPr>
                <p14:cNvContentPartPr/>
                <p14:nvPr/>
              </p14:nvContentPartPr>
              <p14:xfrm>
                <a:off x="10771240" y="654747"/>
                <a:ext cx="20520" cy="216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937D7497-60EF-48DB-80C3-6F823ACB754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766920" y="650427"/>
                  <a:ext cx="291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7E8E2CD2-E61F-4E3E-B431-AEDA3E682498}"/>
                    </a:ext>
                  </a:extLst>
                </p14:cNvPr>
                <p14:cNvContentPartPr/>
                <p14:nvPr/>
              </p14:nvContentPartPr>
              <p14:xfrm>
                <a:off x="10881400" y="724947"/>
                <a:ext cx="203400" cy="9360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7E8E2CD2-E61F-4E3E-B431-AEDA3E68249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77080" y="720627"/>
                  <a:ext cx="212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BD955D11-2DBD-45BF-9B33-D838904A337A}"/>
                    </a:ext>
                  </a:extLst>
                </p14:cNvPr>
                <p14:cNvContentPartPr/>
                <p14:nvPr/>
              </p14:nvContentPartPr>
              <p14:xfrm>
                <a:off x="11145280" y="702627"/>
                <a:ext cx="117360" cy="13536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BD955D11-2DBD-45BF-9B33-D838904A33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40960" y="698307"/>
                  <a:ext cx="126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DED491F8-E187-4EA6-93EE-7F045D09A7EC}"/>
                    </a:ext>
                  </a:extLst>
                </p14:cNvPr>
                <p14:cNvContentPartPr/>
                <p14:nvPr/>
              </p14:nvContentPartPr>
              <p14:xfrm>
                <a:off x="11342560" y="818547"/>
                <a:ext cx="38880" cy="11592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DED491F8-E187-4EA6-93EE-7F045D09A7E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38240" y="814227"/>
                  <a:ext cx="47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A556236A-8416-46AA-A93F-885631EEF281}"/>
                    </a:ext>
                  </a:extLst>
                </p14:cNvPr>
                <p14:cNvContentPartPr/>
                <p14:nvPr/>
              </p14:nvContentPartPr>
              <p14:xfrm>
                <a:off x="11501680" y="830067"/>
                <a:ext cx="124560" cy="1188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A556236A-8416-46AA-A93F-885631EEF28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97360" y="825747"/>
                  <a:ext cx="133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A88B6CA7-BC6E-4832-A2CD-92313051C78A}"/>
                    </a:ext>
                  </a:extLst>
                </p14:cNvPr>
                <p14:cNvContentPartPr/>
                <p14:nvPr/>
              </p14:nvContentPartPr>
              <p14:xfrm>
                <a:off x="11710120" y="835827"/>
                <a:ext cx="55800" cy="324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A88B6CA7-BC6E-4832-A2CD-92313051C7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705800" y="831507"/>
                  <a:ext cx="64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5DB53248-9FA5-4EF7-A6A8-F22F879A1DBF}"/>
                    </a:ext>
                  </a:extLst>
                </p14:cNvPr>
                <p14:cNvContentPartPr/>
                <p14:nvPr/>
              </p14:nvContentPartPr>
              <p14:xfrm>
                <a:off x="11847280" y="551787"/>
                <a:ext cx="127800" cy="53928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5DB53248-9FA5-4EF7-A6A8-F22F879A1D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42960" y="547467"/>
                  <a:ext cx="136440" cy="54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3" name="Pismo odręczne 72">
                <a:extLst>
                  <a:ext uri="{FF2B5EF4-FFF2-40B4-BE49-F238E27FC236}">
                    <a16:creationId xmlns:a16="http://schemas.microsoft.com/office/drawing/2014/main" id="{B8A5E086-B732-4463-B99C-4E0B3AE7FD42}"/>
                  </a:ext>
                </a:extLst>
              </p14:cNvPr>
              <p14:cNvContentPartPr/>
              <p14:nvPr/>
            </p14:nvContentPartPr>
            <p14:xfrm>
              <a:off x="9936040" y="1318947"/>
              <a:ext cx="1440" cy="10080"/>
            </p14:xfrm>
          </p:contentPart>
        </mc:Choice>
        <mc:Fallback>
          <p:pic>
            <p:nvPicPr>
              <p:cNvPr id="73" name="Pismo odręczne 72">
                <a:extLst>
                  <a:ext uri="{FF2B5EF4-FFF2-40B4-BE49-F238E27FC236}">
                    <a16:creationId xmlns:a16="http://schemas.microsoft.com/office/drawing/2014/main" id="{B8A5E086-B732-4463-B99C-4E0B3AE7FD4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931720" y="1314627"/>
                <a:ext cx="100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4" name="Pismo odręczne 73">
                <a:extLst>
                  <a:ext uri="{FF2B5EF4-FFF2-40B4-BE49-F238E27FC236}">
                    <a16:creationId xmlns:a16="http://schemas.microsoft.com/office/drawing/2014/main" id="{855A3EEB-6E23-43EC-95DC-4E73D70B9505}"/>
                  </a:ext>
                </a:extLst>
              </p14:cNvPr>
              <p14:cNvContentPartPr/>
              <p14:nvPr/>
            </p14:nvContentPartPr>
            <p14:xfrm>
              <a:off x="9864400" y="1507587"/>
              <a:ext cx="17640" cy="5040"/>
            </p14:xfrm>
          </p:contentPart>
        </mc:Choice>
        <mc:Fallback>
          <p:pic>
            <p:nvPicPr>
              <p:cNvPr id="74" name="Pismo odręczne 73">
                <a:extLst>
                  <a:ext uri="{FF2B5EF4-FFF2-40B4-BE49-F238E27FC236}">
                    <a16:creationId xmlns:a16="http://schemas.microsoft.com/office/drawing/2014/main" id="{855A3EEB-6E23-43EC-95DC-4E73D70B950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860080" y="1503267"/>
                <a:ext cx="26280" cy="1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a 82">
            <a:extLst>
              <a:ext uri="{FF2B5EF4-FFF2-40B4-BE49-F238E27FC236}">
                <a16:creationId xmlns:a16="http://schemas.microsoft.com/office/drawing/2014/main" id="{FBE47533-4FFA-4158-B8F1-D0F52D01E46F}"/>
              </a:ext>
            </a:extLst>
          </p:cNvPr>
          <p:cNvGrpSpPr/>
          <p:nvPr/>
        </p:nvGrpSpPr>
        <p:grpSpPr>
          <a:xfrm>
            <a:off x="7940560" y="1690467"/>
            <a:ext cx="1413000" cy="233280"/>
            <a:chOff x="7940560" y="1690467"/>
            <a:chExt cx="141300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D3225760-B5F1-490E-99DA-E19E5CCD5601}"/>
                    </a:ext>
                  </a:extLst>
                </p14:cNvPr>
                <p14:cNvContentPartPr/>
                <p14:nvPr/>
              </p14:nvContentPartPr>
              <p14:xfrm>
                <a:off x="7940560" y="1768227"/>
                <a:ext cx="98640" cy="14292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D3225760-B5F1-490E-99DA-E19E5CCD560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36240" y="1763907"/>
                  <a:ext cx="107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97CFF020-A91C-45A0-8573-C8E7164974C2}"/>
                    </a:ext>
                  </a:extLst>
                </p14:cNvPr>
                <p14:cNvContentPartPr/>
                <p14:nvPr/>
              </p14:nvContentPartPr>
              <p14:xfrm>
                <a:off x="8058640" y="1803507"/>
                <a:ext cx="157320" cy="8244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97CFF020-A91C-45A0-8573-C8E7164974C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54320" y="1799187"/>
                  <a:ext cx="165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A04DF89E-3653-453B-A2BB-B2A03EAF8F5F}"/>
                    </a:ext>
                  </a:extLst>
                </p14:cNvPr>
                <p14:cNvContentPartPr/>
                <p14:nvPr/>
              </p14:nvContentPartPr>
              <p14:xfrm>
                <a:off x="8231440" y="1758867"/>
                <a:ext cx="140040" cy="16488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A04DF89E-3653-453B-A2BB-B2A03EAF8F5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27120" y="1754547"/>
                  <a:ext cx="148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B1717D81-C88A-461C-A6C0-72F7C51F26FA}"/>
                    </a:ext>
                  </a:extLst>
                </p14:cNvPr>
                <p14:cNvContentPartPr/>
                <p14:nvPr/>
              </p14:nvContentPartPr>
              <p14:xfrm>
                <a:off x="8415760" y="1817547"/>
                <a:ext cx="218520" cy="9720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B1717D81-C88A-461C-A6C0-72F7C51F26F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11440" y="1813227"/>
                  <a:ext cx="227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242EAF1F-4FAE-40E8-8229-09FD580A682E}"/>
                    </a:ext>
                  </a:extLst>
                </p14:cNvPr>
                <p14:cNvContentPartPr/>
                <p14:nvPr/>
              </p14:nvContentPartPr>
              <p14:xfrm>
                <a:off x="8641120" y="1812507"/>
                <a:ext cx="178920" cy="10260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242EAF1F-4FAE-40E8-8229-09FD580A682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36800" y="1808187"/>
                  <a:ext cx="187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5D361650-EC1E-4591-90DA-EE19C1BC3170}"/>
                    </a:ext>
                  </a:extLst>
                </p14:cNvPr>
                <p14:cNvContentPartPr/>
                <p14:nvPr/>
              </p14:nvContentPartPr>
              <p14:xfrm>
                <a:off x="8828320" y="1809627"/>
                <a:ext cx="136080" cy="9036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5D361650-EC1E-4591-90DA-EE19C1BC317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24000" y="1805307"/>
                  <a:ext cx="144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4BA61005-BF24-4127-8B1B-C9266278DFA9}"/>
                    </a:ext>
                  </a:extLst>
                </p14:cNvPr>
                <p14:cNvContentPartPr/>
                <p14:nvPr/>
              </p14:nvContentPartPr>
              <p14:xfrm>
                <a:off x="8990320" y="1817547"/>
                <a:ext cx="122760" cy="9648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4BA61005-BF24-4127-8B1B-C9266278DFA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86000" y="1813227"/>
                  <a:ext cx="131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846F3A6E-B05A-40FA-98E9-7A4FEE200C6D}"/>
                    </a:ext>
                  </a:extLst>
                </p14:cNvPr>
                <p14:cNvContentPartPr/>
                <p14:nvPr/>
              </p14:nvContentPartPr>
              <p14:xfrm>
                <a:off x="9115240" y="1690467"/>
                <a:ext cx="238320" cy="17064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846F3A6E-B05A-40FA-98E9-7A4FEE200C6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110920" y="1686147"/>
                  <a:ext cx="24696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a 92">
            <a:extLst>
              <a:ext uri="{FF2B5EF4-FFF2-40B4-BE49-F238E27FC236}">
                <a16:creationId xmlns:a16="http://schemas.microsoft.com/office/drawing/2014/main" id="{7E45C232-B3A3-4227-8B5C-0A5423CB047F}"/>
              </a:ext>
            </a:extLst>
          </p:cNvPr>
          <p:cNvGrpSpPr/>
          <p:nvPr/>
        </p:nvGrpSpPr>
        <p:grpSpPr>
          <a:xfrm>
            <a:off x="7944880" y="2009067"/>
            <a:ext cx="1312200" cy="229320"/>
            <a:chOff x="7944880" y="2009067"/>
            <a:chExt cx="131220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360362D7-22F0-431B-A924-FD32A57990C2}"/>
                    </a:ext>
                  </a:extLst>
                </p14:cNvPr>
                <p14:cNvContentPartPr/>
                <p14:nvPr/>
              </p14:nvContentPartPr>
              <p14:xfrm>
                <a:off x="7944880" y="2123547"/>
                <a:ext cx="214200" cy="9828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360362D7-22F0-431B-A924-FD32A57990C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40560" y="2119227"/>
                  <a:ext cx="222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55A08013-DF2B-4F51-B5EB-A7BCE173B9DC}"/>
                    </a:ext>
                  </a:extLst>
                </p14:cNvPr>
                <p14:cNvContentPartPr/>
                <p14:nvPr/>
              </p14:nvContentPartPr>
              <p14:xfrm>
                <a:off x="8208040" y="2135067"/>
                <a:ext cx="177840" cy="9288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55A08013-DF2B-4F51-B5EB-A7BCE173B9D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03720" y="2130747"/>
                  <a:ext cx="186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5F4CE6C3-EE04-4EF0-993B-52FA5A553471}"/>
                    </a:ext>
                  </a:extLst>
                </p14:cNvPr>
                <p14:cNvContentPartPr/>
                <p14:nvPr/>
              </p14:nvContentPartPr>
              <p14:xfrm>
                <a:off x="8391280" y="2146587"/>
                <a:ext cx="114480" cy="7704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5F4CE6C3-EE04-4EF0-993B-52FA5A55347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86960" y="2142267"/>
                  <a:ext cx="123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0FA85A78-1229-42D1-9197-2C99B57FE5B8}"/>
                    </a:ext>
                  </a:extLst>
                </p14:cNvPr>
                <p14:cNvContentPartPr/>
                <p14:nvPr/>
              </p14:nvContentPartPr>
              <p14:xfrm>
                <a:off x="8500000" y="2055147"/>
                <a:ext cx="180000" cy="14292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0FA85A78-1229-42D1-9197-2C99B57FE5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95680" y="2050827"/>
                  <a:ext cx="188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D2BB2BA0-D0C7-4A3E-81A1-3897E09211E9}"/>
                    </a:ext>
                  </a:extLst>
                </p14:cNvPr>
                <p14:cNvContentPartPr/>
                <p14:nvPr/>
              </p14:nvContentPartPr>
              <p14:xfrm>
                <a:off x="8712760" y="2141547"/>
                <a:ext cx="5760" cy="4572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D2BB2BA0-D0C7-4A3E-81A1-3897E09211E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08440" y="2137227"/>
                  <a:ext cx="14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C5F743A9-0389-49AD-92B5-9C3FFEF35AA1}"/>
                    </a:ext>
                  </a:extLst>
                </p14:cNvPr>
                <p14:cNvContentPartPr/>
                <p14:nvPr/>
              </p14:nvContentPartPr>
              <p14:xfrm>
                <a:off x="8677480" y="2009067"/>
                <a:ext cx="28080" cy="720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C5F743A9-0389-49AD-92B5-9C3FFEF35AA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73160" y="2004747"/>
                  <a:ext cx="36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34797DB8-939E-422B-B5C9-72AD9D083761}"/>
                    </a:ext>
                  </a:extLst>
                </p14:cNvPr>
                <p14:cNvContentPartPr/>
                <p14:nvPr/>
              </p14:nvContentPartPr>
              <p14:xfrm>
                <a:off x="8788720" y="2070627"/>
                <a:ext cx="113760" cy="10800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34797DB8-939E-422B-B5C9-72AD9D08376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84400" y="2066307"/>
                  <a:ext cx="122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5098743B-075E-4E7E-AC57-5B9A88E038CC}"/>
                    </a:ext>
                  </a:extLst>
                </p14:cNvPr>
                <p14:cNvContentPartPr/>
                <p14:nvPr/>
              </p14:nvContentPartPr>
              <p14:xfrm>
                <a:off x="8936320" y="2086827"/>
                <a:ext cx="142560" cy="12528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5098743B-075E-4E7E-AC57-5B9A88E038C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32000" y="2082507"/>
                  <a:ext cx="151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3E05A8BA-C2FB-4D68-BF5D-DA2F88D6D8A4}"/>
                    </a:ext>
                  </a:extLst>
                </p14:cNvPr>
                <p14:cNvContentPartPr/>
                <p14:nvPr/>
              </p14:nvContentPartPr>
              <p14:xfrm>
                <a:off x="9159880" y="2086107"/>
                <a:ext cx="97200" cy="15228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3E05A8BA-C2FB-4D68-BF5D-DA2F88D6D8A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55560" y="2081787"/>
                  <a:ext cx="10584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a 103">
            <a:extLst>
              <a:ext uri="{FF2B5EF4-FFF2-40B4-BE49-F238E27FC236}">
                <a16:creationId xmlns:a16="http://schemas.microsoft.com/office/drawing/2014/main" id="{A9FB6F7A-C4D6-44EF-96C5-19D3513176F2}"/>
              </a:ext>
            </a:extLst>
          </p:cNvPr>
          <p:cNvGrpSpPr/>
          <p:nvPr/>
        </p:nvGrpSpPr>
        <p:grpSpPr>
          <a:xfrm>
            <a:off x="7896640" y="2379507"/>
            <a:ext cx="1478880" cy="264960"/>
            <a:chOff x="7896640" y="2379507"/>
            <a:chExt cx="147888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B7924D7E-E9C6-4F33-BE94-BAAC7197CC2C}"/>
                    </a:ext>
                  </a:extLst>
                </p14:cNvPr>
                <p14:cNvContentPartPr/>
                <p14:nvPr/>
              </p14:nvContentPartPr>
              <p14:xfrm>
                <a:off x="7987720" y="2379507"/>
                <a:ext cx="17640" cy="18792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B7924D7E-E9C6-4F33-BE94-BAAC7197CC2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83400" y="2375187"/>
                  <a:ext cx="26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DD16F39C-D357-4DD8-93AD-7705BF76449F}"/>
                    </a:ext>
                  </a:extLst>
                </p14:cNvPr>
                <p14:cNvContentPartPr/>
                <p14:nvPr/>
              </p14:nvContentPartPr>
              <p14:xfrm>
                <a:off x="7896640" y="2489307"/>
                <a:ext cx="182160" cy="2844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DD16F39C-D357-4DD8-93AD-7705BF76449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92320" y="2484987"/>
                  <a:ext cx="190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1DA0DB37-194A-46EC-A2DC-58108BA5975A}"/>
                    </a:ext>
                  </a:extLst>
                </p14:cNvPr>
                <p14:cNvContentPartPr/>
                <p14:nvPr/>
              </p14:nvContentPartPr>
              <p14:xfrm>
                <a:off x="8095720" y="2451507"/>
                <a:ext cx="267840" cy="11376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1DA0DB37-194A-46EC-A2DC-58108BA5975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91400" y="2447187"/>
                  <a:ext cx="276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E844F42E-5F2F-4A24-8866-E58EC4A94688}"/>
                    </a:ext>
                  </a:extLst>
                </p14:cNvPr>
                <p14:cNvContentPartPr/>
                <p14:nvPr/>
              </p14:nvContentPartPr>
              <p14:xfrm>
                <a:off x="8411080" y="2473107"/>
                <a:ext cx="164880" cy="17136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E844F42E-5F2F-4A24-8866-E58EC4A9468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06760" y="2468787"/>
                  <a:ext cx="173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6BFB3EE2-B7C9-428C-94A2-3FDA149B3ACF}"/>
                    </a:ext>
                  </a:extLst>
                </p14:cNvPr>
                <p14:cNvContentPartPr/>
                <p14:nvPr/>
              </p14:nvContentPartPr>
              <p14:xfrm>
                <a:off x="8608000" y="2504427"/>
                <a:ext cx="123840" cy="7344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6BFB3EE2-B7C9-428C-94A2-3FDA149B3AC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603680" y="2500107"/>
                  <a:ext cx="132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E29D3E7B-9459-4367-9C8B-BBFF99E11BC0}"/>
                    </a:ext>
                  </a:extLst>
                </p14:cNvPr>
                <p14:cNvContentPartPr/>
                <p14:nvPr/>
              </p14:nvContentPartPr>
              <p14:xfrm>
                <a:off x="8709520" y="2392107"/>
                <a:ext cx="50760" cy="16272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E29D3E7B-9459-4367-9C8B-BBFF99E11BC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05200" y="2387787"/>
                  <a:ext cx="59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8AEABCC7-7704-4D60-9DC9-10487B9738EC}"/>
                    </a:ext>
                  </a:extLst>
                </p14:cNvPr>
                <p14:cNvContentPartPr/>
                <p14:nvPr/>
              </p14:nvContentPartPr>
              <p14:xfrm>
                <a:off x="8791600" y="2468787"/>
                <a:ext cx="106560" cy="9468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8AEABCC7-7704-4D60-9DC9-10487B9738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87280" y="2464467"/>
                  <a:ext cx="115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3D778490-C694-4ADE-A6D5-A0ABFA1821F9}"/>
                    </a:ext>
                  </a:extLst>
                </p14:cNvPr>
                <p14:cNvContentPartPr/>
                <p14:nvPr/>
              </p14:nvContentPartPr>
              <p14:xfrm>
                <a:off x="8923360" y="2457627"/>
                <a:ext cx="156600" cy="120240"/>
              </p14:xfrm>
            </p:contentPart>
          </mc:Choice>
          <mc:Fallback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3D778490-C694-4ADE-A6D5-A0ABFA1821F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19040" y="2453307"/>
                  <a:ext cx="165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57B03C54-9EAC-41F3-AEFF-286CF4CD5175}"/>
                    </a:ext>
                  </a:extLst>
                </p14:cNvPr>
                <p14:cNvContentPartPr/>
                <p14:nvPr/>
              </p14:nvContentPartPr>
              <p14:xfrm>
                <a:off x="9114880" y="2465907"/>
                <a:ext cx="107280" cy="9684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57B03C54-9EAC-41F3-AEFF-286CF4CD517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10560" y="2461587"/>
                  <a:ext cx="115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55B9E8F3-48C5-49EF-BC71-AD311BAF750E}"/>
                    </a:ext>
                  </a:extLst>
                </p14:cNvPr>
                <p14:cNvContentPartPr/>
                <p14:nvPr/>
              </p14:nvContentPartPr>
              <p14:xfrm>
                <a:off x="9264280" y="2446467"/>
                <a:ext cx="111240" cy="16524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55B9E8F3-48C5-49EF-BC71-AD311BAF750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59960" y="2442147"/>
                  <a:ext cx="1198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a 105">
            <a:extLst>
              <a:ext uri="{FF2B5EF4-FFF2-40B4-BE49-F238E27FC236}">
                <a16:creationId xmlns:a16="http://schemas.microsoft.com/office/drawing/2014/main" id="{FAE7AABB-9528-4AC2-87CA-7ACFFAE2FDC4}"/>
              </a:ext>
            </a:extLst>
          </p:cNvPr>
          <p:cNvGrpSpPr/>
          <p:nvPr/>
        </p:nvGrpSpPr>
        <p:grpSpPr>
          <a:xfrm>
            <a:off x="1244200" y="634947"/>
            <a:ext cx="1263240" cy="450360"/>
            <a:chOff x="1244200" y="634947"/>
            <a:chExt cx="126324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F1077285-E2B3-4BE7-8183-931EF191B22A}"/>
                    </a:ext>
                  </a:extLst>
                </p14:cNvPr>
                <p14:cNvContentPartPr/>
                <p14:nvPr/>
              </p14:nvContentPartPr>
              <p14:xfrm>
                <a:off x="1279120" y="673827"/>
                <a:ext cx="48960" cy="26892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F1077285-E2B3-4BE7-8183-931EF191B22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74800" y="669507"/>
                  <a:ext cx="57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758D18FB-A299-4396-9D1F-89E0DBDF1AD0}"/>
                    </a:ext>
                  </a:extLst>
                </p14:cNvPr>
                <p14:cNvContentPartPr/>
                <p14:nvPr/>
              </p14:nvContentPartPr>
              <p14:xfrm>
                <a:off x="1284520" y="634947"/>
                <a:ext cx="240840" cy="35028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758D18FB-A299-4396-9D1F-89E0DBDF1AD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80200" y="630627"/>
                  <a:ext cx="2494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8D31086D-218E-4268-9ABA-3CA06D8F9D81}"/>
                    </a:ext>
                  </a:extLst>
                </p14:cNvPr>
                <p14:cNvContentPartPr/>
                <p14:nvPr/>
              </p14:nvContentPartPr>
              <p14:xfrm>
                <a:off x="1539040" y="810627"/>
                <a:ext cx="231480" cy="15588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8D31086D-218E-4268-9ABA-3CA06D8F9D8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34720" y="806307"/>
                  <a:ext cx="240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D6630E7A-D967-45BF-95B4-ED2C672212F5}"/>
                    </a:ext>
                  </a:extLst>
                </p14:cNvPr>
                <p14:cNvContentPartPr/>
                <p14:nvPr/>
              </p14:nvContentPartPr>
              <p14:xfrm>
                <a:off x="1796800" y="822867"/>
                <a:ext cx="263520" cy="14256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D6630E7A-D967-45BF-95B4-ED2C672212F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92480" y="818547"/>
                  <a:ext cx="272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315471A4-74B0-477F-8F34-639FFE7C208D}"/>
                    </a:ext>
                  </a:extLst>
                </p14:cNvPr>
                <p14:cNvContentPartPr/>
                <p14:nvPr/>
              </p14:nvContentPartPr>
              <p14:xfrm>
                <a:off x="2137720" y="823227"/>
                <a:ext cx="33480" cy="11772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315471A4-74B0-477F-8F34-639FFE7C208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33400" y="818907"/>
                  <a:ext cx="42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62D79816-8503-4001-93CA-D2F506BFD78B}"/>
                    </a:ext>
                  </a:extLst>
                </p14:cNvPr>
                <p14:cNvContentPartPr/>
                <p14:nvPr/>
              </p14:nvContentPartPr>
              <p14:xfrm>
                <a:off x="2096320" y="712347"/>
                <a:ext cx="22680" cy="216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62D79816-8503-4001-93CA-D2F506BFD78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92000" y="708027"/>
                  <a:ext cx="313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DC1D4131-F623-412F-9509-26476E5999C1}"/>
                    </a:ext>
                  </a:extLst>
                </p14:cNvPr>
                <p14:cNvContentPartPr/>
                <p14:nvPr/>
              </p14:nvContentPartPr>
              <p14:xfrm>
                <a:off x="2216560" y="841587"/>
                <a:ext cx="130320" cy="13068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DC1D4131-F623-412F-9509-26476E5999C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12240" y="837267"/>
                  <a:ext cx="138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FDC8DD59-879E-436A-846D-A4001B3EF287}"/>
                    </a:ext>
                  </a:extLst>
                </p14:cNvPr>
                <p14:cNvContentPartPr/>
                <p14:nvPr/>
              </p14:nvContentPartPr>
              <p14:xfrm>
                <a:off x="2254720" y="658707"/>
                <a:ext cx="252720" cy="29952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FDC8DD59-879E-436A-846D-A4001B3EF28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50400" y="654387"/>
                  <a:ext cx="261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E20DE147-FDE9-4DC0-9853-CBE6BD6CE29B}"/>
                    </a:ext>
                  </a:extLst>
                </p14:cNvPr>
                <p14:cNvContentPartPr/>
                <p14:nvPr/>
              </p14:nvContentPartPr>
              <p14:xfrm>
                <a:off x="2489800" y="985947"/>
                <a:ext cx="11160" cy="144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E20DE147-FDE9-4DC0-9853-CBE6BD6CE29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85480" y="981627"/>
                  <a:ext cx="198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8EAA22B2-CA56-4A0B-8F2B-EABE381F0DEF}"/>
                    </a:ext>
                  </a:extLst>
                </p14:cNvPr>
                <p14:cNvContentPartPr/>
                <p14:nvPr/>
              </p14:nvContentPartPr>
              <p14:xfrm>
                <a:off x="1244200" y="1020867"/>
                <a:ext cx="1157400" cy="6444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8EAA22B2-CA56-4A0B-8F2B-EABE381F0DE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39880" y="1016547"/>
                  <a:ext cx="116604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7" name="Pismo odręczne 106">
                <a:extLst>
                  <a:ext uri="{FF2B5EF4-FFF2-40B4-BE49-F238E27FC236}">
                    <a16:creationId xmlns:a16="http://schemas.microsoft.com/office/drawing/2014/main" id="{76215DE2-7BEF-44A8-A5F7-C93D41094B8E}"/>
                  </a:ext>
                </a:extLst>
              </p14:cNvPr>
              <p14:cNvContentPartPr/>
              <p14:nvPr/>
            </p14:nvContentPartPr>
            <p14:xfrm>
              <a:off x="7197520" y="1113027"/>
              <a:ext cx="1465920" cy="26280"/>
            </p14:xfrm>
          </p:contentPart>
        </mc:Choice>
        <mc:Fallback>
          <p:pic>
            <p:nvPicPr>
              <p:cNvPr id="107" name="Pismo odręczne 106">
                <a:extLst>
                  <a:ext uri="{FF2B5EF4-FFF2-40B4-BE49-F238E27FC236}">
                    <a16:creationId xmlns:a16="http://schemas.microsoft.com/office/drawing/2014/main" id="{76215DE2-7BEF-44A8-A5F7-C93D41094B8E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193200" y="1108707"/>
                <a:ext cx="147456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upa 114">
            <a:extLst>
              <a:ext uri="{FF2B5EF4-FFF2-40B4-BE49-F238E27FC236}">
                <a16:creationId xmlns:a16="http://schemas.microsoft.com/office/drawing/2014/main" id="{9CD4A6EA-79E6-4EB1-9376-1E07DC595EC2}"/>
              </a:ext>
            </a:extLst>
          </p:cNvPr>
          <p:cNvGrpSpPr/>
          <p:nvPr/>
        </p:nvGrpSpPr>
        <p:grpSpPr>
          <a:xfrm>
            <a:off x="1968160" y="3211827"/>
            <a:ext cx="1796760" cy="300600"/>
            <a:chOff x="1968160" y="3211827"/>
            <a:chExt cx="179676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A42BAC2F-5EE6-4E6B-80C9-FE250ADC6575}"/>
                    </a:ext>
                  </a:extLst>
                </p14:cNvPr>
                <p14:cNvContentPartPr/>
                <p14:nvPr/>
              </p14:nvContentPartPr>
              <p14:xfrm>
                <a:off x="1968160" y="3212547"/>
                <a:ext cx="235800" cy="29988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A42BAC2F-5EE6-4E6B-80C9-FE250ADC657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63840" y="3208227"/>
                  <a:ext cx="244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3C090310-9A61-4268-9380-292A4761354E}"/>
                    </a:ext>
                  </a:extLst>
                </p14:cNvPr>
                <p14:cNvContentPartPr/>
                <p14:nvPr/>
              </p14:nvContentPartPr>
              <p14:xfrm>
                <a:off x="2252560" y="3348627"/>
                <a:ext cx="241920" cy="14688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3C090310-9A61-4268-9380-292A4761354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48240" y="3344307"/>
                  <a:ext cx="250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232219CC-3827-4914-96F1-A862FAACECDB}"/>
                    </a:ext>
                  </a:extLst>
                </p14:cNvPr>
                <p14:cNvContentPartPr/>
                <p14:nvPr/>
              </p14:nvContentPartPr>
              <p14:xfrm>
                <a:off x="2438680" y="3211827"/>
                <a:ext cx="243000" cy="24372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232219CC-3827-4914-96F1-A862FAACECD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34360" y="3207507"/>
                  <a:ext cx="251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086F41A9-B605-462E-A513-F1BDDA63A1B5}"/>
                    </a:ext>
                  </a:extLst>
                </p14:cNvPr>
                <p14:cNvContentPartPr/>
                <p14:nvPr/>
              </p14:nvContentPartPr>
              <p14:xfrm>
                <a:off x="2805880" y="3325947"/>
                <a:ext cx="209520" cy="10872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086F41A9-B605-462E-A513-F1BDDA63A1B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01560" y="3321627"/>
                  <a:ext cx="218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805E05AF-38F4-4E39-8A4E-86494CC3251F}"/>
                    </a:ext>
                  </a:extLst>
                </p14:cNvPr>
                <p14:cNvContentPartPr/>
                <p14:nvPr/>
              </p14:nvContentPartPr>
              <p14:xfrm>
                <a:off x="3051400" y="3318747"/>
                <a:ext cx="402480" cy="11592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805E05AF-38F4-4E39-8A4E-86494CC3251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47080" y="3314427"/>
                  <a:ext cx="411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3D39034A-A078-4433-AA9D-E8563C60309B}"/>
                    </a:ext>
                  </a:extLst>
                </p14:cNvPr>
                <p14:cNvContentPartPr/>
                <p14:nvPr/>
              </p14:nvContentPartPr>
              <p14:xfrm>
                <a:off x="3538120" y="3283467"/>
                <a:ext cx="226800" cy="14652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3D39034A-A078-4433-AA9D-E8563C60309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33800" y="3279147"/>
                  <a:ext cx="23544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14" name="Pismo odręczne 113">
                <a:extLst>
                  <a:ext uri="{FF2B5EF4-FFF2-40B4-BE49-F238E27FC236}">
                    <a16:creationId xmlns:a16="http://schemas.microsoft.com/office/drawing/2014/main" id="{F1513ED8-846A-4E93-91F1-E18AE57AE80F}"/>
                  </a:ext>
                </a:extLst>
              </p14:cNvPr>
              <p14:cNvContentPartPr/>
              <p14:nvPr/>
            </p14:nvContentPartPr>
            <p14:xfrm>
              <a:off x="1714720" y="3632667"/>
              <a:ext cx="2238480" cy="127440"/>
            </p14:xfrm>
          </p:contentPart>
        </mc:Choice>
        <mc:Fallback>
          <p:pic>
            <p:nvPicPr>
              <p:cNvPr id="114" name="Pismo odręczne 113">
                <a:extLst>
                  <a:ext uri="{FF2B5EF4-FFF2-40B4-BE49-F238E27FC236}">
                    <a16:creationId xmlns:a16="http://schemas.microsoft.com/office/drawing/2014/main" id="{F1513ED8-846A-4E93-91F1-E18AE57AE80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710400" y="3628347"/>
                <a:ext cx="224712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a 121">
            <a:extLst>
              <a:ext uri="{FF2B5EF4-FFF2-40B4-BE49-F238E27FC236}">
                <a16:creationId xmlns:a16="http://schemas.microsoft.com/office/drawing/2014/main" id="{4E02C8B4-B61E-46B4-90A5-7A9F732FE706}"/>
              </a:ext>
            </a:extLst>
          </p:cNvPr>
          <p:cNvGrpSpPr/>
          <p:nvPr/>
        </p:nvGrpSpPr>
        <p:grpSpPr>
          <a:xfrm>
            <a:off x="1151320" y="3974667"/>
            <a:ext cx="1313280" cy="239040"/>
            <a:chOff x="1151320" y="3974667"/>
            <a:chExt cx="131328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EF77890F-C8E8-40A5-AAAB-05BD2262B84F}"/>
                    </a:ext>
                  </a:extLst>
                </p14:cNvPr>
                <p14:cNvContentPartPr/>
                <p14:nvPr/>
              </p14:nvContentPartPr>
              <p14:xfrm>
                <a:off x="1151320" y="3974667"/>
                <a:ext cx="227880" cy="23904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EF77890F-C8E8-40A5-AAAB-05BD2262B84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47000" y="3970347"/>
                  <a:ext cx="236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0557C8E4-DB67-4786-AFFD-46FC7A7D626B}"/>
                    </a:ext>
                  </a:extLst>
                </p14:cNvPr>
                <p14:cNvContentPartPr/>
                <p14:nvPr/>
              </p14:nvContentPartPr>
              <p14:xfrm>
                <a:off x="1391440" y="4027947"/>
                <a:ext cx="262440" cy="14796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0557C8E4-DB67-4786-AFFD-46FC7A7D626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387120" y="4023627"/>
                  <a:ext cx="271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64B668E0-072F-47B9-A210-9A20E98C264C}"/>
                    </a:ext>
                  </a:extLst>
                </p14:cNvPr>
                <p14:cNvContentPartPr/>
                <p14:nvPr/>
              </p14:nvContentPartPr>
              <p14:xfrm>
                <a:off x="1691680" y="4029027"/>
                <a:ext cx="179280" cy="11232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64B668E0-072F-47B9-A210-9A20E98C264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687360" y="4024707"/>
                  <a:ext cx="187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9B269074-7E7D-446B-8246-5DB975F4796E}"/>
                    </a:ext>
                  </a:extLst>
                </p14:cNvPr>
                <p14:cNvContentPartPr/>
                <p14:nvPr/>
              </p14:nvContentPartPr>
              <p14:xfrm>
                <a:off x="1977520" y="4027947"/>
                <a:ext cx="194040" cy="11592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9B269074-7E7D-446B-8246-5DB975F4796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73200" y="4023627"/>
                  <a:ext cx="202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9A02C827-F148-4B0F-B967-F51C47F47E5C}"/>
                    </a:ext>
                  </a:extLst>
                </p14:cNvPr>
                <p14:cNvContentPartPr/>
                <p14:nvPr/>
              </p14:nvContentPartPr>
              <p14:xfrm>
                <a:off x="2167960" y="4072227"/>
                <a:ext cx="155520" cy="5040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9A02C827-F148-4B0F-B967-F51C47F47E5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63640" y="4067907"/>
                  <a:ext cx="164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F2871241-99EC-45CA-8D24-A2523F211D1C}"/>
                    </a:ext>
                  </a:extLst>
                </p14:cNvPr>
                <p14:cNvContentPartPr/>
                <p14:nvPr/>
              </p14:nvContentPartPr>
              <p14:xfrm>
                <a:off x="2295400" y="4039467"/>
                <a:ext cx="169200" cy="13716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F2871241-99EC-45CA-8D24-A2523F211D1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291080" y="4035147"/>
                  <a:ext cx="1778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a 141">
            <a:extLst>
              <a:ext uri="{FF2B5EF4-FFF2-40B4-BE49-F238E27FC236}">
                <a16:creationId xmlns:a16="http://schemas.microsoft.com/office/drawing/2014/main" id="{9D7E974E-CA89-425C-BEBB-E41C2B8AF173}"/>
              </a:ext>
            </a:extLst>
          </p:cNvPr>
          <p:cNvGrpSpPr/>
          <p:nvPr/>
        </p:nvGrpSpPr>
        <p:grpSpPr>
          <a:xfrm>
            <a:off x="2996680" y="4010667"/>
            <a:ext cx="810000" cy="150840"/>
            <a:chOff x="2996680" y="4010667"/>
            <a:chExt cx="810000" cy="15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E072FC01-66EB-4974-A585-B09CDBAEC72C}"/>
                    </a:ext>
                  </a:extLst>
                </p14:cNvPr>
                <p14:cNvContentPartPr/>
                <p14:nvPr/>
              </p14:nvContentPartPr>
              <p14:xfrm>
                <a:off x="2996680" y="4027227"/>
                <a:ext cx="222840" cy="10332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E072FC01-66EB-4974-A585-B09CDBAEC72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992360" y="4022907"/>
                  <a:ext cx="231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514916F2-FD94-4B06-A16E-753BA83D45D3}"/>
                    </a:ext>
                  </a:extLst>
                </p14:cNvPr>
                <p14:cNvContentPartPr/>
                <p14:nvPr/>
              </p14:nvContentPartPr>
              <p14:xfrm>
                <a:off x="3269560" y="4010667"/>
                <a:ext cx="199440" cy="10620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514916F2-FD94-4B06-A16E-753BA83D45D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65240" y="4006347"/>
                  <a:ext cx="208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73D64C6C-0E02-498A-90C8-9BA796F4B981}"/>
                    </a:ext>
                  </a:extLst>
                </p14:cNvPr>
                <p14:cNvContentPartPr/>
                <p14:nvPr/>
              </p14:nvContentPartPr>
              <p14:xfrm>
                <a:off x="3503200" y="4013547"/>
                <a:ext cx="123840" cy="10260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73D64C6C-0E02-498A-90C8-9BA796F4B98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498880" y="4009227"/>
                  <a:ext cx="132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745A5D13-BEAC-45DF-A9E0-8BD2849DC5C0}"/>
                    </a:ext>
                  </a:extLst>
                </p14:cNvPr>
                <p14:cNvContentPartPr/>
                <p14:nvPr/>
              </p14:nvContentPartPr>
              <p14:xfrm>
                <a:off x="3667360" y="4027227"/>
                <a:ext cx="139320" cy="13428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745A5D13-BEAC-45DF-A9E0-8BD2849DC5C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63040" y="4022907"/>
                  <a:ext cx="1479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upa 140">
            <a:extLst>
              <a:ext uri="{FF2B5EF4-FFF2-40B4-BE49-F238E27FC236}">
                <a16:creationId xmlns:a16="http://schemas.microsoft.com/office/drawing/2014/main" id="{9EAA6D4A-3094-4F50-85DA-DD638B74DD42}"/>
              </a:ext>
            </a:extLst>
          </p:cNvPr>
          <p:cNvGrpSpPr/>
          <p:nvPr/>
        </p:nvGrpSpPr>
        <p:grpSpPr>
          <a:xfrm>
            <a:off x="4295920" y="3871347"/>
            <a:ext cx="750240" cy="258120"/>
            <a:chOff x="4295920" y="3871347"/>
            <a:chExt cx="75024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DB74EED8-72CA-480E-9E95-243A9EF3CB58}"/>
                    </a:ext>
                  </a:extLst>
                </p14:cNvPr>
                <p14:cNvContentPartPr/>
                <p14:nvPr/>
              </p14:nvContentPartPr>
              <p14:xfrm>
                <a:off x="4295920" y="4009947"/>
                <a:ext cx="219600" cy="8712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DB74EED8-72CA-480E-9E95-243A9EF3CB5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91600" y="4005627"/>
                  <a:ext cx="228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100AC05E-4D05-48E3-A807-CE2E311082EF}"/>
                    </a:ext>
                  </a:extLst>
                </p14:cNvPr>
                <p14:cNvContentPartPr/>
                <p14:nvPr/>
              </p14:nvContentPartPr>
              <p14:xfrm>
                <a:off x="4614880" y="4004907"/>
                <a:ext cx="25920" cy="11196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100AC05E-4D05-48E3-A807-CE2E311082E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610560" y="4000587"/>
                  <a:ext cx="34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A3FAA09C-EECE-4699-AAF7-5AF71B041BB9}"/>
                    </a:ext>
                  </a:extLst>
                </p14:cNvPr>
                <p14:cNvContentPartPr/>
                <p14:nvPr/>
              </p14:nvContentPartPr>
              <p14:xfrm>
                <a:off x="4596520" y="3903747"/>
                <a:ext cx="42120" cy="1080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A3FAA09C-EECE-4699-AAF7-5AF71B041BB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592200" y="3899427"/>
                  <a:ext cx="50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8EF766E8-44E6-4030-B768-E02661AB4E2D}"/>
                    </a:ext>
                  </a:extLst>
                </p14:cNvPr>
                <p14:cNvContentPartPr/>
                <p14:nvPr/>
              </p14:nvContentPartPr>
              <p14:xfrm>
                <a:off x="4754920" y="3871347"/>
                <a:ext cx="100800" cy="19584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8EF766E8-44E6-4030-B768-E02661AB4E2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50600" y="3867027"/>
                  <a:ext cx="109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50D3FE2A-D753-47D7-8FED-22EF05FE20B5}"/>
                    </a:ext>
                  </a:extLst>
                </p14:cNvPr>
                <p14:cNvContentPartPr/>
                <p14:nvPr/>
              </p14:nvContentPartPr>
              <p14:xfrm>
                <a:off x="4898920" y="3879987"/>
                <a:ext cx="147240" cy="24948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50D3FE2A-D753-47D7-8FED-22EF05FE20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94600" y="3875667"/>
                  <a:ext cx="15588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upa 139">
            <a:extLst>
              <a:ext uri="{FF2B5EF4-FFF2-40B4-BE49-F238E27FC236}">
                <a16:creationId xmlns:a16="http://schemas.microsoft.com/office/drawing/2014/main" id="{1DE047CA-D845-4FE1-AA86-564F5821D0D2}"/>
              </a:ext>
            </a:extLst>
          </p:cNvPr>
          <p:cNvGrpSpPr/>
          <p:nvPr/>
        </p:nvGrpSpPr>
        <p:grpSpPr>
          <a:xfrm>
            <a:off x="5646640" y="3819147"/>
            <a:ext cx="1378080" cy="315720"/>
            <a:chOff x="5646640" y="3819147"/>
            <a:chExt cx="137808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166E645D-A6C4-44EF-B941-FF0FD1FD6DD5}"/>
                    </a:ext>
                  </a:extLst>
                </p14:cNvPr>
                <p14:cNvContentPartPr/>
                <p14:nvPr/>
              </p14:nvContentPartPr>
              <p14:xfrm>
                <a:off x="5646640" y="3860547"/>
                <a:ext cx="276120" cy="27432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166E645D-A6C4-44EF-B941-FF0FD1FD6DD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42320" y="3856227"/>
                  <a:ext cx="2847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3" name="Pismo odręczne 132">
                  <a:extLst>
                    <a:ext uri="{FF2B5EF4-FFF2-40B4-BE49-F238E27FC236}">
                      <a16:creationId xmlns:a16="http://schemas.microsoft.com/office/drawing/2014/main" id="{21471313-11A6-4AA2-AB70-523690764006}"/>
                    </a:ext>
                  </a:extLst>
                </p14:cNvPr>
                <p14:cNvContentPartPr/>
                <p14:nvPr/>
              </p14:nvContentPartPr>
              <p14:xfrm>
                <a:off x="5932480" y="4026147"/>
                <a:ext cx="159480" cy="92520"/>
              </p14:xfrm>
            </p:contentPart>
          </mc:Choice>
          <mc:Fallback>
            <p:pic>
              <p:nvPicPr>
                <p:cNvPr id="133" name="Pismo odręczne 132">
                  <a:extLst>
                    <a:ext uri="{FF2B5EF4-FFF2-40B4-BE49-F238E27FC236}">
                      <a16:creationId xmlns:a16="http://schemas.microsoft.com/office/drawing/2014/main" id="{21471313-11A6-4AA2-AB70-52369076400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28160" y="4021827"/>
                  <a:ext cx="168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4" name="Pismo odręczne 133">
                  <a:extLst>
                    <a:ext uri="{FF2B5EF4-FFF2-40B4-BE49-F238E27FC236}">
                      <a16:creationId xmlns:a16="http://schemas.microsoft.com/office/drawing/2014/main" id="{ABDA12F6-CADD-4EE1-A5E7-516137720751}"/>
                    </a:ext>
                  </a:extLst>
                </p14:cNvPr>
                <p14:cNvContentPartPr/>
                <p14:nvPr/>
              </p14:nvContentPartPr>
              <p14:xfrm>
                <a:off x="6182680" y="3886467"/>
                <a:ext cx="65520" cy="193680"/>
              </p14:xfrm>
            </p:contentPart>
          </mc:Choice>
          <mc:Fallback>
            <p:pic>
              <p:nvPicPr>
                <p:cNvPr id="134" name="Pismo odręczne 133">
                  <a:extLst>
                    <a:ext uri="{FF2B5EF4-FFF2-40B4-BE49-F238E27FC236}">
                      <a16:creationId xmlns:a16="http://schemas.microsoft.com/office/drawing/2014/main" id="{ABDA12F6-CADD-4EE1-A5E7-51613772075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78360" y="3882147"/>
                  <a:ext cx="74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903954D8-60E1-4056-B84D-2F367D4C7884}"/>
                    </a:ext>
                  </a:extLst>
                </p14:cNvPr>
                <p14:cNvContentPartPr/>
                <p14:nvPr/>
              </p14:nvContentPartPr>
              <p14:xfrm>
                <a:off x="6318400" y="3990507"/>
                <a:ext cx="15480" cy="8496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903954D8-60E1-4056-B84D-2F367D4C78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14080" y="3986187"/>
                  <a:ext cx="24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6" name="Pismo odręczne 135">
                  <a:extLst>
                    <a:ext uri="{FF2B5EF4-FFF2-40B4-BE49-F238E27FC236}">
                      <a16:creationId xmlns:a16="http://schemas.microsoft.com/office/drawing/2014/main" id="{1D3C5AD4-D5EB-4AD2-B714-F23C56BAC425}"/>
                    </a:ext>
                  </a:extLst>
                </p14:cNvPr>
                <p14:cNvContentPartPr/>
                <p14:nvPr/>
              </p14:nvContentPartPr>
              <p14:xfrm>
                <a:off x="6295000" y="3886467"/>
                <a:ext cx="39960" cy="17640"/>
              </p14:xfrm>
            </p:contentPart>
          </mc:Choice>
          <mc:Fallback>
            <p:pic>
              <p:nvPicPr>
                <p:cNvPr id="136" name="Pismo odręczne 135">
                  <a:extLst>
                    <a:ext uri="{FF2B5EF4-FFF2-40B4-BE49-F238E27FC236}">
                      <a16:creationId xmlns:a16="http://schemas.microsoft.com/office/drawing/2014/main" id="{1D3C5AD4-D5EB-4AD2-B714-F23C56BAC42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90680" y="3882147"/>
                  <a:ext cx="4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7" name="Pismo odręczne 136">
                  <a:extLst>
                    <a:ext uri="{FF2B5EF4-FFF2-40B4-BE49-F238E27FC236}">
                      <a16:creationId xmlns:a16="http://schemas.microsoft.com/office/drawing/2014/main" id="{18741878-BDA6-4FEB-A7C4-A71206A70A4E}"/>
                    </a:ext>
                  </a:extLst>
                </p14:cNvPr>
                <p14:cNvContentPartPr/>
                <p14:nvPr/>
              </p14:nvContentPartPr>
              <p14:xfrm>
                <a:off x="6420640" y="4000227"/>
                <a:ext cx="138960" cy="79200"/>
              </p14:xfrm>
            </p:contentPart>
          </mc:Choice>
          <mc:Fallback>
            <p:pic>
              <p:nvPicPr>
                <p:cNvPr id="137" name="Pismo odręczne 136">
                  <a:extLst>
                    <a:ext uri="{FF2B5EF4-FFF2-40B4-BE49-F238E27FC236}">
                      <a16:creationId xmlns:a16="http://schemas.microsoft.com/office/drawing/2014/main" id="{18741878-BDA6-4FEB-A7C4-A71206A70A4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16320" y="3995907"/>
                  <a:ext cx="147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8" name="Pismo odręczne 137">
                  <a:extLst>
                    <a:ext uri="{FF2B5EF4-FFF2-40B4-BE49-F238E27FC236}">
                      <a16:creationId xmlns:a16="http://schemas.microsoft.com/office/drawing/2014/main" id="{9A0E7CF0-8CF9-4AEA-B45E-154FFF0AF121}"/>
                    </a:ext>
                  </a:extLst>
                </p14:cNvPr>
                <p14:cNvContentPartPr/>
                <p14:nvPr/>
              </p14:nvContentPartPr>
              <p14:xfrm>
                <a:off x="6578320" y="3819147"/>
                <a:ext cx="167040" cy="259200"/>
              </p14:xfrm>
            </p:contentPart>
          </mc:Choice>
          <mc:Fallback>
            <p:pic>
              <p:nvPicPr>
                <p:cNvPr id="138" name="Pismo odręczne 137">
                  <a:extLst>
                    <a:ext uri="{FF2B5EF4-FFF2-40B4-BE49-F238E27FC236}">
                      <a16:creationId xmlns:a16="http://schemas.microsoft.com/office/drawing/2014/main" id="{9A0E7CF0-8CF9-4AEA-B45E-154FFF0AF12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74000" y="3814827"/>
                  <a:ext cx="1756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9" name="Pismo odręczne 138">
                  <a:extLst>
                    <a:ext uri="{FF2B5EF4-FFF2-40B4-BE49-F238E27FC236}">
                      <a16:creationId xmlns:a16="http://schemas.microsoft.com/office/drawing/2014/main" id="{7CC767B4-B57D-460A-BB1C-C8A8BA4BF847}"/>
                    </a:ext>
                  </a:extLst>
                </p14:cNvPr>
                <p14:cNvContentPartPr/>
                <p14:nvPr/>
              </p14:nvContentPartPr>
              <p14:xfrm>
                <a:off x="6797920" y="3842187"/>
                <a:ext cx="226800" cy="217800"/>
              </p14:xfrm>
            </p:contentPart>
          </mc:Choice>
          <mc:Fallback>
            <p:pic>
              <p:nvPicPr>
                <p:cNvPr id="139" name="Pismo odręczne 138">
                  <a:extLst>
                    <a:ext uri="{FF2B5EF4-FFF2-40B4-BE49-F238E27FC236}">
                      <a16:creationId xmlns:a16="http://schemas.microsoft.com/office/drawing/2014/main" id="{7CC767B4-B57D-460A-BB1C-C8A8BA4BF84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793600" y="3837867"/>
                  <a:ext cx="23544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a 154">
            <a:extLst>
              <a:ext uri="{FF2B5EF4-FFF2-40B4-BE49-F238E27FC236}">
                <a16:creationId xmlns:a16="http://schemas.microsoft.com/office/drawing/2014/main" id="{5C2E1001-889C-4E89-9F52-66CF081968EF}"/>
              </a:ext>
            </a:extLst>
          </p:cNvPr>
          <p:cNvGrpSpPr/>
          <p:nvPr/>
        </p:nvGrpSpPr>
        <p:grpSpPr>
          <a:xfrm>
            <a:off x="1545520" y="4381107"/>
            <a:ext cx="1709280" cy="339480"/>
            <a:chOff x="1545520" y="4381107"/>
            <a:chExt cx="170928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3" name="Pismo odręczne 142">
                  <a:extLst>
                    <a:ext uri="{FF2B5EF4-FFF2-40B4-BE49-F238E27FC236}">
                      <a16:creationId xmlns:a16="http://schemas.microsoft.com/office/drawing/2014/main" id="{516E7F46-88F4-47A7-9E88-6992ED85E743}"/>
                    </a:ext>
                  </a:extLst>
                </p14:cNvPr>
                <p14:cNvContentPartPr/>
                <p14:nvPr/>
              </p14:nvContentPartPr>
              <p14:xfrm>
                <a:off x="1545520" y="4529427"/>
                <a:ext cx="37800" cy="86040"/>
              </p14:xfrm>
            </p:contentPart>
          </mc:Choice>
          <mc:Fallback>
            <p:pic>
              <p:nvPicPr>
                <p:cNvPr id="143" name="Pismo odręczne 142">
                  <a:extLst>
                    <a:ext uri="{FF2B5EF4-FFF2-40B4-BE49-F238E27FC236}">
                      <a16:creationId xmlns:a16="http://schemas.microsoft.com/office/drawing/2014/main" id="{516E7F46-88F4-47A7-9E88-6992ED85E74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541200" y="4525107"/>
                  <a:ext cx="46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4" name="Pismo odręczne 143">
                  <a:extLst>
                    <a:ext uri="{FF2B5EF4-FFF2-40B4-BE49-F238E27FC236}">
                      <a16:creationId xmlns:a16="http://schemas.microsoft.com/office/drawing/2014/main" id="{06EB693D-75E9-41C4-A3B3-2A3EE146E7CE}"/>
                    </a:ext>
                  </a:extLst>
                </p14:cNvPr>
                <p14:cNvContentPartPr/>
                <p14:nvPr/>
              </p14:nvContentPartPr>
              <p14:xfrm>
                <a:off x="1550920" y="4414947"/>
                <a:ext cx="25920" cy="12960"/>
              </p14:xfrm>
            </p:contentPart>
          </mc:Choice>
          <mc:Fallback>
            <p:pic>
              <p:nvPicPr>
                <p:cNvPr id="144" name="Pismo odręczne 143">
                  <a:extLst>
                    <a:ext uri="{FF2B5EF4-FFF2-40B4-BE49-F238E27FC236}">
                      <a16:creationId xmlns:a16="http://schemas.microsoft.com/office/drawing/2014/main" id="{06EB693D-75E9-41C4-A3B3-2A3EE146E7C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546600" y="4410627"/>
                  <a:ext cx="34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5" name="Pismo odręczne 144">
                  <a:extLst>
                    <a:ext uri="{FF2B5EF4-FFF2-40B4-BE49-F238E27FC236}">
                      <a16:creationId xmlns:a16="http://schemas.microsoft.com/office/drawing/2014/main" id="{F8C1BBC5-90E9-44D7-8800-1AB27BEBDA00}"/>
                    </a:ext>
                  </a:extLst>
                </p14:cNvPr>
                <p14:cNvContentPartPr/>
                <p14:nvPr/>
              </p14:nvContentPartPr>
              <p14:xfrm>
                <a:off x="1670800" y="4516827"/>
                <a:ext cx="129600" cy="83160"/>
              </p14:xfrm>
            </p:contentPart>
          </mc:Choice>
          <mc:Fallback>
            <p:pic>
              <p:nvPicPr>
                <p:cNvPr id="145" name="Pismo odręczne 144">
                  <a:extLst>
                    <a:ext uri="{FF2B5EF4-FFF2-40B4-BE49-F238E27FC236}">
                      <a16:creationId xmlns:a16="http://schemas.microsoft.com/office/drawing/2014/main" id="{F8C1BBC5-90E9-44D7-8800-1AB27BEBDA0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666480" y="4512507"/>
                  <a:ext cx="138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6" name="Pismo odręczne 145">
                  <a:extLst>
                    <a:ext uri="{FF2B5EF4-FFF2-40B4-BE49-F238E27FC236}">
                      <a16:creationId xmlns:a16="http://schemas.microsoft.com/office/drawing/2014/main" id="{96C6DCAC-9937-4A21-A19C-2DD92843C367}"/>
                    </a:ext>
                  </a:extLst>
                </p14:cNvPr>
                <p14:cNvContentPartPr/>
                <p14:nvPr/>
              </p14:nvContentPartPr>
              <p14:xfrm>
                <a:off x="1894360" y="4421067"/>
                <a:ext cx="106920" cy="299520"/>
              </p14:xfrm>
            </p:contentPart>
          </mc:Choice>
          <mc:Fallback>
            <p:pic>
              <p:nvPicPr>
                <p:cNvPr id="146" name="Pismo odręczne 145">
                  <a:extLst>
                    <a:ext uri="{FF2B5EF4-FFF2-40B4-BE49-F238E27FC236}">
                      <a16:creationId xmlns:a16="http://schemas.microsoft.com/office/drawing/2014/main" id="{96C6DCAC-9937-4A21-A19C-2DD92843C36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890040" y="4416747"/>
                  <a:ext cx="115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7" name="Pismo odręczne 146">
                  <a:extLst>
                    <a:ext uri="{FF2B5EF4-FFF2-40B4-BE49-F238E27FC236}">
                      <a16:creationId xmlns:a16="http://schemas.microsoft.com/office/drawing/2014/main" id="{08A5A932-ED40-4EFD-8F2D-AD0543216D97}"/>
                    </a:ext>
                  </a:extLst>
                </p14:cNvPr>
                <p14:cNvContentPartPr/>
                <p14:nvPr/>
              </p14:nvContentPartPr>
              <p14:xfrm>
                <a:off x="1820560" y="4555347"/>
                <a:ext cx="191880" cy="55080"/>
              </p14:xfrm>
            </p:contentPart>
          </mc:Choice>
          <mc:Fallback>
            <p:pic>
              <p:nvPicPr>
                <p:cNvPr id="147" name="Pismo odręczne 146">
                  <a:extLst>
                    <a:ext uri="{FF2B5EF4-FFF2-40B4-BE49-F238E27FC236}">
                      <a16:creationId xmlns:a16="http://schemas.microsoft.com/office/drawing/2014/main" id="{08A5A932-ED40-4EFD-8F2D-AD0543216D9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816240" y="4551027"/>
                  <a:ext cx="200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8" name="Pismo odręczne 147">
                  <a:extLst>
                    <a:ext uri="{FF2B5EF4-FFF2-40B4-BE49-F238E27FC236}">
                      <a16:creationId xmlns:a16="http://schemas.microsoft.com/office/drawing/2014/main" id="{270AB32A-D1AB-4AA6-8003-CA8115260BCE}"/>
                    </a:ext>
                  </a:extLst>
                </p14:cNvPr>
                <p14:cNvContentPartPr/>
                <p14:nvPr/>
              </p14:nvContentPartPr>
              <p14:xfrm>
                <a:off x="2057800" y="4522227"/>
                <a:ext cx="117360" cy="94320"/>
              </p14:xfrm>
            </p:contentPart>
          </mc:Choice>
          <mc:Fallback>
            <p:pic>
              <p:nvPicPr>
                <p:cNvPr id="148" name="Pismo odręczne 147">
                  <a:extLst>
                    <a:ext uri="{FF2B5EF4-FFF2-40B4-BE49-F238E27FC236}">
                      <a16:creationId xmlns:a16="http://schemas.microsoft.com/office/drawing/2014/main" id="{270AB32A-D1AB-4AA6-8003-CA8115260BC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53480" y="4517907"/>
                  <a:ext cx="126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9" name="Pismo odręczne 148">
                  <a:extLst>
                    <a:ext uri="{FF2B5EF4-FFF2-40B4-BE49-F238E27FC236}">
                      <a16:creationId xmlns:a16="http://schemas.microsoft.com/office/drawing/2014/main" id="{E22934EC-1794-4E2F-BF65-BD68B28AB2BE}"/>
                    </a:ext>
                  </a:extLst>
                </p14:cNvPr>
                <p14:cNvContentPartPr/>
                <p14:nvPr/>
              </p14:nvContentPartPr>
              <p14:xfrm>
                <a:off x="2214040" y="4494867"/>
                <a:ext cx="340560" cy="111600"/>
              </p14:xfrm>
            </p:contentPart>
          </mc:Choice>
          <mc:Fallback>
            <p:pic>
              <p:nvPicPr>
                <p:cNvPr id="149" name="Pismo odręczne 148">
                  <a:extLst>
                    <a:ext uri="{FF2B5EF4-FFF2-40B4-BE49-F238E27FC236}">
                      <a16:creationId xmlns:a16="http://schemas.microsoft.com/office/drawing/2014/main" id="{E22934EC-1794-4E2F-BF65-BD68B28AB2B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209720" y="4490547"/>
                  <a:ext cx="349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0" name="Pismo odręczne 149">
                  <a:extLst>
                    <a:ext uri="{FF2B5EF4-FFF2-40B4-BE49-F238E27FC236}">
                      <a16:creationId xmlns:a16="http://schemas.microsoft.com/office/drawing/2014/main" id="{32F3393E-0B29-470E-BD35-316F70012F31}"/>
                    </a:ext>
                  </a:extLst>
                </p14:cNvPr>
                <p14:cNvContentPartPr/>
                <p14:nvPr/>
              </p14:nvContentPartPr>
              <p14:xfrm>
                <a:off x="2554240" y="4520067"/>
                <a:ext cx="185040" cy="60480"/>
              </p14:xfrm>
            </p:contentPart>
          </mc:Choice>
          <mc:Fallback>
            <p:pic>
              <p:nvPicPr>
                <p:cNvPr id="150" name="Pismo odręczne 149">
                  <a:extLst>
                    <a:ext uri="{FF2B5EF4-FFF2-40B4-BE49-F238E27FC236}">
                      <a16:creationId xmlns:a16="http://schemas.microsoft.com/office/drawing/2014/main" id="{32F3393E-0B29-470E-BD35-316F70012F3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549920" y="4515747"/>
                  <a:ext cx="193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1" name="Pismo odręczne 150">
                  <a:extLst>
                    <a:ext uri="{FF2B5EF4-FFF2-40B4-BE49-F238E27FC236}">
                      <a16:creationId xmlns:a16="http://schemas.microsoft.com/office/drawing/2014/main" id="{AF4D0473-2758-4F19-8D94-EB6266E5AD6A}"/>
                    </a:ext>
                  </a:extLst>
                </p14:cNvPr>
                <p14:cNvContentPartPr/>
                <p14:nvPr/>
              </p14:nvContentPartPr>
              <p14:xfrm>
                <a:off x="2797960" y="4381107"/>
                <a:ext cx="32760" cy="200520"/>
              </p14:xfrm>
            </p:contentPart>
          </mc:Choice>
          <mc:Fallback>
            <p:pic>
              <p:nvPicPr>
                <p:cNvPr id="151" name="Pismo odręczne 150">
                  <a:extLst>
                    <a:ext uri="{FF2B5EF4-FFF2-40B4-BE49-F238E27FC236}">
                      <a16:creationId xmlns:a16="http://schemas.microsoft.com/office/drawing/2014/main" id="{AF4D0473-2758-4F19-8D94-EB6266E5AD6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793640" y="4376787"/>
                  <a:ext cx="41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2" name="Pismo odręczne 151">
                  <a:extLst>
                    <a:ext uri="{FF2B5EF4-FFF2-40B4-BE49-F238E27FC236}">
                      <a16:creationId xmlns:a16="http://schemas.microsoft.com/office/drawing/2014/main" id="{65CD67F0-70C6-4797-89BD-51E9626EBA0D}"/>
                    </a:ext>
                  </a:extLst>
                </p14:cNvPr>
                <p14:cNvContentPartPr/>
                <p14:nvPr/>
              </p14:nvContentPartPr>
              <p14:xfrm>
                <a:off x="2734960" y="4484427"/>
                <a:ext cx="230400" cy="87120"/>
              </p14:xfrm>
            </p:contentPart>
          </mc:Choice>
          <mc:Fallback>
            <p:pic>
              <p:nvPicPr>
                <p:cNvPr id="152" name="Pismo odręczne 151">
                  <a:extLst>
                    <a:ext uri="{FF2B5EF4-FFF2-40B4-BE49-F238E27FC236}">
                      <a16:creationId xmlns:a16="http://schemas.microsoft.com/office/drawing/2014/main" id="{65CD67F0-70C6-4797-89BD-51E9626EBA0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730640" y="4480107"/>
                  <a:ext cx="239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3" name="Pismo odręczne 152">
                  <a:extLst>
                    <a:ext uri="{FF2B5EF4-FFF2-40B4-BE49-F238E27FC236}">
                      <a16:creationId xmlns:a16="http://schemas.microsoft.com/office/drawing/2014/main" id="{8E1A43D4-4EB9-4177-8B04-D740F27ECC85}"/>
                    </a:ext>
                  </a:extLst>
                </p14:cNvPr>
                <p14:cNvContentPartPr/>
                <p14:nvPr/>
              </p14:nvContentPartPr>
              <p14:xfrm>
                <a:off x="2930440" y="4412067"/>
                <a:ext cx="360" cy="360"/>
              </p14:xfrm>
            </p:contentPart>
          </mc:Choice>
          <mc:Fallback>
            <p:pic>
              <p:nvPicPr>
                <p:cNvPr id="153" name="Pismo odręczne 152">
                  <a:extLst>
                    <a:ext uri="{FF2B5EF4-FFF2-40B4-BE49-F238E27FC236}">
                      <a16:creationId xmlns:a16="http://schemas.microsoft.com/office/drawing/2014/main" id="{8E1A43D4-4EB9-4177-8B04-D740F27ECC8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926120" y="4407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4" name="Pismo odręczne 153">
                  <a:extLst>
                    <a:ext uri="{FF2B5EF4-FFF2-40B4-BE49-F238E27FC236}">
                      <a16:creationId xmlns:a16="http://schemas.microsoft.com/office/drawing/2014/main" id="{70DCF645-B403-47BB-B94E-4E8E1E06F850}"/>
                    </a:ext>
                  </a:extLst>
                </p14:cNvPr>
                <p14:cNvContentPartPr/>
                <p14:nvPr/>
              </p14:nvContentPartPr>
              <p14:xfrm>
                <a:off x="3013960" y="4510347"/>
                <a:ext cx="240840" cy="107280"/>
              </p14:xfrm>
            </p:contentPart>
          </mc:Choice>
          <mc:Fallback>
            <p:pic>
              <p:nvPicPr>
                <p:cNvPr id="154" name="Pismo odręczne 153">
                  <a:extLst>
                    <a:ext uri="{FF2B5EF4-FFF2-40B4-BE49-F238E27FC236}">
                      <a16:creationId xmlns:a16="http://schemas.microsoft.com/office/drawing/2014/main" id="{70DCF645-B403-47BB-B94E-4E8E1E06F85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009640" y="4506027"/>
                  <a:ext cx="2494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upa 177">
            <a:extLst>
              <a:ext uri="{FF2B5EF4-FFF2-40B4-BE49-F238E27FC236}">
                <a16:creationId xmlns:a16="http://schemas.microsoft.com/office/drawing/2014/main" id="{2841662D-CB64-4C0F-AC80-02B18CDD98C4}"/>
              </a:ext>
            </a:extLst>
          </p:cNvPr>
          <p:cNvGrpSpPr/>
          <p:nvPr/>
        </p:nvGrpSpPr>
        <p:grpSpPr>
          <a:xfrm>
            <a:off x="3621280" y="4336827"/>
            <a:ext cx="1607760" cy="286200"/>
            <a:chOff x="3621280" y="4336827"/>
            <a:chExt cx="160776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6" name="Pismo odręczne 155">
                  <a:extLst>
                    <a:ext uri="{FF2B5EF4-FFF2-40B4-BE49-F238E27FC236}">
                      <a16:creationId xmlns:a16="http://schemas.microsoft.com/office/drawing/2014/main" id="{6F2C3F7E-DC7D-4E08-90AA-BFA109A25C7A}"/>
                    </a:ext>
                  </a:extLst>
                </p14:cNvPr>
                <p14:cNvContentPartPr/>
                <p14:nvPr/>
              </p14:nvContentPartPr>
              <p14:xfrm>
                <a:off x="3682840" y="4336827"/>
                <a:ext cx="50760" cy="212040"/>
              </p14:xfrm>
            </p:contentPart>
          </mc:Choice>
          <mc:Fallback>
            <p:pic>
              <p:nvPicPr>
                <p:cNvPr id="156" name="Pismo odręczne 155">
                  <a:extLst>
                    <a:ext uri="{FF2B5EF4-FFF2-40B4-BE49-F238E27FC236}">
                      <a16:creationId xmlns:a16="http://schemas.microsoft.com/office/drawing/2014/main" id="{6F2C3F7E-DC7D-4E08-90AA-BFA109A25C7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678520" y="4332507"/>
                  <a:ext cx="59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7" name="Pismo odręczne 156">
                  <a:extLst>
                    <a:ext uri="{FF2B5EF4-FFF2-40B4-BE49-F238E27FC236}">
                      <a16:creationId xmlns:a16="http://schemas.microsoft.com/office/drawing/2014/main" id="{6578FDFE-73BD-4740-B15C-4D4640F441F0}"/>
                    </a:ext>
                  </a:extLst>
                </p14:cNvPr>
                <p14:cNvContentPartPr/>
                <p14:nvPr/>
              </p14:nvContentPartPr>
              <p14:xfrm>
                <a:off x="3621280" y="4458147"/>
                <a:ext cx="139320" cy="38880"/>
              </p14:xfrm>
            </p:contentPart>
          </mc:Choice>
          <mc:Fallback>
            <p:pic>
              <p:nvPicPr>
                <p:cNvPr id="157" name="Pismo odręczne 156">
                  <a:extLst>
                    <a:ext uri="{FF2B5EF4-FFF2-40B4-BE49-F238E27FC236}">
                      <a16:creationId xmlns:a16="http://schemas.microsoft.com/office/drawing/2014/main" id="{6578FDFE-73BD-4740-B15C-4D4640F441F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616960" y="4453827"/>
                  <a:ext cx="147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8" name="Pismo odręczne 157">
                  <a:extLst>
                    <a:ext uri="{FF2B5EF4-FFF2-40B4-BE49-F238E27FC236}">
                      <a16:creationId xmlns:a16="http://schemas.microsoft.com/office/drawing/2014/main" id="{6BEA4AD8-E7A4-48D6-BE36-1210761F6C14}"/>
                    </a:ext>
                  </a:extLst>
                </p14:cNvPr>
                <p14:cNvContentPartPr/>
                <p14:nvPr/>
              </p14:nvContentPartPr>
              <p14:xfrm>
                <a:off x="3792280" y="4377507"/>
                <a:ext cx="205560" cy="205920"/>
              </p14:xfrm>
            </p:contentPart>
          </mc:Choice>
          <mc:Fallback>
            <p:pic>
              <p:nvPicPr>
                <p:cNvPr id="158" name="Pismo odręczne 157">
                  <a:extLst>
                    <a:ext uri="{FF2B5EF4-FFF2-40B4-BE49-F238E27FC236}">
                      <a16:creationId xmlns:a16="http://schemas.microsoft.com/office/drawing/2014/main" id="{6BEA4AD8-E7A4-48D6-BE36-1210761F6C1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787960" y="4373187"/>
                  <a:ext cx="214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9" name="Pismo odręczne 158">
                  <a:extLst>
                    <a:ext uri="{FF2B5EF4-FFF2-40B4-BE49-F238E27FC236}">
                      <a16:creationId xmlns:a16="http://schemas.microsoft.com/office/drawing/2014/main" id="{1048EC79-74B0-40FF-BA59-F72A5876DDE9}"/>
                    </a:ext>
                  </a:extLst>
                </p14:cNvPr>
                <p14:cNvContentPartPr/>
                <p14:nvPr/>
              </p14:nvContentPartPr>
              <p14:xfrm>
                <a:off x="4037440" y="4459947"/>
                <a:ext cx="178920" cy="120240"/>
              </p14:xfrm>
            </p:contentPart>
          </mc:Choice>
          <mc:Fallback>
            <p:pic>
              <p:nvPicPr>
                <p:cNvPr id="159" name="Pismo odręczne 158">
                  <a:extLst>
                    <a:ext uri="{FF2B5EF4-FFF2-40B4-BE49-F238E27FC236}">
                      <a16:creationId xmlns:a16="http://schemas.microsoft.com/office/drawing/2014/main" id="{1048EC79-74B0-40FF-BA59-F72A5876DDE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033120" y="4455627"/>
                  <a:ext cx="187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0" name="Pismo odręczne 159">
                  <a:extLst>
                    <a:ext uri="{FF2B5EF4-FFF2-40B4-BE49-F238E27FC236}">
                      <a16:creationId xmlns:a16="http://schemas.microsoft.com/office/drawing/2014/main" id="{09424589-6139-479B-82BA-4823D0CF3E56}"/>
                    </a:ext>
                  </a:extLst>
                </p14:cNvPr>
                <p14:cNvContentPartPr/>
                <p14:nvPr/>
              </p14:nvContentPartPr>
              <p14:xfrm>
                <a:off x="4239400" y="4460667"/>
                <a:ext cx="161280" cy="119160"/>
              </p14:xfrm>
            </p:contentPart>
          </mc:Choice>
          <mc:Fallback>
            <p:pic>
              <p:nvPicPr>
                <p:cNvPr id="160" name="Pismo odręczne 159">
                  <a:extLst>
                    <a:ext uri="{FF2B5EF4-FFF2-40B4-BE49-F238E27FC236}">
                      <a16:creationId xmlns:a16="http://schemas.microsoft.com/office/drawing/2014/main" id="{09424589-6139-479B-82BA-4823D0CF3E5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235080" y="4456347"/>
                  <a:ext cx="169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1" name="Pismo odręczne 160">
                  <a:extLst>
                    <a:ext uri="{FF2B5EF4-FFF2-40B4-BE49-F238E27FC236}">
                      <a16:creationId xmlns:a16="http://schemas.microsoft.com/office/drawing/2014/main" id="{A4D3DFBD-7C28-4627-89F3-4A480C2491E6}"/>
                    </a:ext>
                  </a:extLst>
                </p14:cNvPr>
                <p14:cNvContentPartPr/>
                <p14:nvPr/>
              </p14:nvContentPartPr>
              <p14:xfrm>
                <a:off x="4419040" y="4474347"/>
                <a:ext cx="188640" cy="73440"/>
              </p14:xfrm>
            </p:contentPart>
          </mc:Choice>
          <mc:Fallback>
            <p:pic>
              <p:nvPicPr>
                <p:cNvPr id="161" name="Pismo odręczne 160">
                  <a:extLst>
                    <a:ext uri="{FF2B5EF4-FFF2-40B4-BE49-F238E27FC236}">
                      <a16:creationId xmlns:a16="http://schemas.microsoft.com/office/drawing/2014/main" id="{A4D3DFBD-7C28-4627-89F3-4A480C2491E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414720" y="4470027"/>
                  <a:ext cx="197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2" name="Pismo odręczne 161">
                  <a:extLst>
                    <a:ext uri="{FF2B5EF4-FFF2-40B4-BE49-F238E27FC236}">
                      <a16:creationId xmlns:a16="http://schemas.microsoft.com/office/drawing/2014/main" id="{2709263B-4C98-4549-80EE-D959BD31482F}"/>
                    </a:ext>
                  </a:extLst>
                </p14:cNvPr>
                <p14:cNvContentPartPr/>
                <p14:nvPr/>
              </p14:nvContentPartPr>
              <p14:xfrm>
                <a:off x="4611640" y="4480467"/>
                <a:ext cx="176040" cy="142560"/>
              </p14:xfrm>
            </p:contentPart>
          </mc:Choice>
          <mc:Fallback>
            <p:pic>
              <p:nvPicPr>
                <p:cNvPr id="162" name="Pismo odręczne 161">
                  <a:extLst>
                    <a:ext uri="{FF2B5EF4-FFF2-40B4-BE49-F238E27FC236}">
                      <a16:creationId xmlns:a16="http://schemas.microsoft.com/office/drawing/2014/main" id="{2709263B-4C98-4549-80EE-D959BD31482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607320" y="4476147"/>
                  <a:ext cx="184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3" name="Pismo odręczne 162">
                  <a:extLst>
                    <a:ext uri="{FF2B5EF4-FFF2-40B4-BE49-F238E27FC236}">
                      <a16:creationId xmlns:a16="http://schemas.microsoft.com/office/drawing/2014/main" id="{81349C17-7394-40FA-A126-71823B636E57}"/>
                    </a:ext>
                  </a:extLst>
                </p14:cNvPr>
                <p14:cNvContentPartPr/>
                <p14:nvPr/>
              </p14:nvContentPartPr>
              <p14:xfrm>
                <a:off x="4873720" y="4392987"/>
                <a:ext cx="20880" cy="170640"/>
              </p14:xfrm>
            </p:contentPart>
          </mc:Choice>
          <mc:Fallback>
            <p:pic>
              <p:nvPicPr>
                <p:cNvPr id="163" name="Pismo odręczne 162">
                  <a:extLst>
                    <a:ext uri="{FF2B5EF4-FFF2-40B4-BE49-F238E27FC236}">
                      <a16:creationId xmlns:a16="http://schemas.microsoft.com/office/drawing/2014/main" id="{81349C17-7394-40FA-A126-71823B636E5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69400" y="4388667"/>
                  <a:ext cx="29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4" name="Pismo odręczne 163">
                  <a:extLst>
                    <a:ext uri="{FF2B5EF4-FFF2-40B4-BE49-F238E27FC236}">
                      <a16:creationId xmlns:a16="http://schemas.microsoft.com/office/drawing/2014/main" id="{9CD948A5-62C0-41E0-AB3B-212F10A3C911}"/>
                    </a:ext>
                  </a:extLst>
                </p14:cNvPr>
                <p14:cNvContentPartPr/>
                <p14:nvPr/>
              </p14:nvContentPartPr>
              <p14:xfrm>
                <a:off x="4798840" y="4469667"/>
                <a:ext cx="205560" cy="78480"/>
              </p14:xfrm>
            </p:contentPart>
          </mc:Choice>
          <mc:Fallback>
            <p:pic>
              <p:nvPicPr>
                <p:cNvPr id="164" name="Pismo odręczne 163">
                  <a:extLst>
                    <a:ext uri="{FF2B5EF4-FFF2-40B4-BE49-F238E27FC236}">
                      <a16:creationId xmlns:a16="http://schemas.microsoft.com/office/drawing/2014/main" id="{9CD948A5-62C0-41E0-AB3B-212F10A3C91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794520" y="4465347"/>
                  <a:ext cx="214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5" name="Pismo odręczne 164">
                  <a:extLst>
                    <a:ext uri="{FF2B5EF4-FFF2-40B4-BE49-F238E27FC236}">
                      <a16:creationId xmlns:a16="http://schemas.microsoft.com/office/drawing/2014/main" id="{572D62D6-BB42-495B-9D28-1744756A95E1}"/>
                    </a:ext>
                  </a:extLst>
                </p14:cNvPr>
                <p14:cNvContentPartPr/>
                <p14:nvPr/>
              </p14:nvContentPartPr>
              <p14:xfrm>
                <a:off x="5017000" y="4375347"/>
                <a:ext cx="360" cy="360"/>
              </p14:xfrm>
            </p:contentPart>
          </mc:Choice>
          <mc:Fallback>
            <p:pic>
              <p:nvPicPr>
                <p:cNvPr id="165" name="Pismo odręczne 164">
                  <a:extLst>
                    <a:ext uri="{FF2B5EF4-FFF2-40B4-BE49-F238E27FC236}">
                      <a16:creationId xmlns:a16="http://schemas.microsoft.com/office/drawing/2014/main" id="{572D62D6-BB42-495B-9D28-1744756A95E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12680" y="4371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6" name="Pismo odręczne 165">
                  <a:extLst>
                    <a:ext uri="{FF2B5EF4-FFF2-40B4-BE49-F238E27FC236}">
                      <a16:creationId xmlns:a16="http://schemas.microsoft.com/office/drawing/2014/main" id="{F7CB3468-9018-49B8-AA50-80E07871E170}"/>
                    </a:ext>
                  </a:extLst>
                </p14:cNvPr>
                <p14:cNvContentPartPr/>
                <p14:nvPr/>
              </p14:nvContentPartPr>
              <p14:xfrm>
                <a:off x="5060200" y="4452387"/>
                <a:ext cx="168840" cy="154080"/>
              </p14:xfrm>
            </p:contentPart>
          </mc:Choice>
          <mc:Fallback>
            <p:pic>
              <p:nvPicPr>
                <p:cNvPr id="166" name="Pismo odręczne 165">
                  <a:extLst>
                    <a:ext uri="{FF2B5EF4-FFF2-40B4-BE49-F238E27FC236}">
                      <a16:creationId xmlns:a16="http://schemas.microsoft.com/office/drawing/2014/main" id="{F7CB3468-9018-49B8-AA50-80E07871E17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055880" y="4448067"/>
                  <a:ext cx="1774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a 176">
            <a:extLst>
              <a:ext uri="{FF2B5EF4-FFF2-40B4-BE49-F238E27FC236}">
                <a16:creationId xmlns:a16="http://schemas.microsoft.com/office/drawing/2014/main" id="{4A0FEBE8-2978-419A-9F36-2E04A9BA0B48}"/>
              </a:ext>
            </a:extLst>
          </p:cNvPr>
          <p:cNvGrpSpPr/>
          <p:nvPr/>
        </p:nvGrpSpPr>
        <p:grpSpPr>
          <a:xfrm>
            <a:off x="5713240" y="4323507"/>
            <a:ext cx="1489320" cy="392760"/>
            <a:chOff x="5713240" y="4323507"/>
            <a:chExt cx="148932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7" name="Pismo odręczne 166">
                  <a:extLst>
                    <a:ext uri="{FF2B5EF4-FFF2-40B4-BE49-F238E27FC236}">
                      <a16:creationId xmlns:a16="http://schemas.microsoft.com/office/drawing/2014/main" id="{46C98C8A-6181-4183-A0F6-436DE9CAD32E}"/>
                    </a:ext>
                  </a:extLst>
                </p14:cNvPr>
                <p14:cNvContentPartPr/>
                <p14:nvPr/>
              </p14:nvContentPartPr>
              <p14:xfrm>
                <a:off x="5831680" y="4475427"/>
                <a:ext cx="360" cy="360"/>
              </p14:xfrm>
            </p:contentPart>
          </mc:Choice>
          <mc:Fallback>
            <p:pic>
              <p:nvPicPr>
                <p:cNvPr id="167" name="Pismo odręczne 166">
                  <a:extLst>
                    <a:ext uri="{FF2B5EF4-FFF2-40B4-BE49-F238E27FC236}">
                      <a16:creationId xmlns:a16="http://schemas.microsoft.com/office/drawing/2014/main" id="{46C98C8A-6181-4183-A0F6-436DE9CAD32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27360" y="4471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8" name="Pismo odręczne 167">
                  <a:extLst>
                    <a:ext uri="{FF2B5EF4-FFF2-40B4-BE49-F238E27FC236}">
                      <a16:creationId xmlns:a16="http://schemas.microsoft.com/office/drawing/2014/main" id="{7814139A-2B4D-43F5-840B-0C8B912729B7}"/>
                    </a:ext>
                  </a:extLst>
                </p14:cNvPr>
                <p14:cNvContentPartPr/>
                <p14:nvPr/>
              </p14:nvContentPartPr>
              <p14:xfrm>
                <a:off x="5713240" y="4446627"/>
                <a:ext cx="137880" cy="124920"/>
              </p14:xfrm>
            </p:contentPart>
          </mc:Choice>
          <mc:Fallback>
            <p:pic>
              <p:nvPicPr>
                <p:cNvPr id="168" name="Pismo odręczne 167">
                  <a:extLst>
                    <a:ext uri="{FF2B5EF4-FFF2-40B4-BE49-F238E27FC236}">
                      <a16:creationId xmlns:a16="http://schemas.microsoft.com/office/drawing/2014/main" id="{7814139A-2B4D-43F5-840B-0C8B912729B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08920" y="4442307"/>
                  <a:ext cx="146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9" name="Pismo odręczne 168">
                  <a:extLst>
                    <a:ext uri="{FF2B5EF4-FFF2-40B4-BE49-F238E27FC236}">
                      <a16:creationId xmlns:a16="http://schemas.microsoft.com/office/drawing/2014/main" id="{C6FA5E9E-2384-4931-B3E0-6DFB20A54653}"/>
                    </a:ext>
                  </a:extLst>
                </p14:cNvPr>
                <p14:cNvContentPartPr/>
                <p14:nvPr/>
              </p14:nvContentPartPr>
              <p14:xfrm>
                <a:off x="5950480" y="4435107"/>
                <a:ext cx="163800" cy="104400"/>
              </p14:xfrm>
            </p:contentPart>
          </mc:Choice>
          <mc:Fallback>
            <p:pic>
              <p:nvPicPr>
                <p:cNvPr id="169" name="Pismo odręczne 168">
                  <a:extLst>
                    <a:ext uri="{FF2B5EF4-FFF2-40B4-BE49-F238E27FC236}">
                      <a16:creationId xmlns:a16="http://schemas.microsoft.com/office/drawing/2014/main" id="{C6FA5E9E-2384-4931-B3E0-6DFB20A5465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46160" y="4430787"/>
                  <a:ext cx="172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0" name="Pismo odręczne 169">
                  <a:extLst>
                    <a:ext uri="{FF2B5EF4-FFF2-40B4-BE49-F238E27FC236}">
                      <a16:creationId xmlns:a16="http://schemas.microsoft.com/office/drawing/2014/main" id="{81D77F34-A7DF-430E-B4E4-878EF26DBD2B}"/>
                    </a:ext>
                  </a:extLst>
                </p14:cNvPr>
                <p14:cNvContentPartPr/>
                <p14:nvPr/>
              </p14:nvContentPartPr>
              <p14:xfrm>
                <a:off x="6187360" y="4418907"/>
                <a:ext cx="120600" cy="133920"/>
              </p14:xfrm>
            </p:contentPart>
          </mc:Choice>
          <mc:Fallback>
            <p:pic>
              <p:nvPicPr>
                <p:cNvPr id="170" name="Pismo odręczne 169">
                  <a:extLst>
                    <a:ext uri="{FF2B5EF4-FFF2-40B4-BE49-F238E27FC236}">
                      <a16:creationId xmlns:a16="http://schemas.microsoft.com/office/drawing/2014/main" id="{81D77F34-A7DF-430E-B4E4-878EF26DBD2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183040" y="4414587"/>
                  <a:ext cx="129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1" name="Pismo odręczne 170">
                  <a:extLst>
                    <a:ext uri="{FF2B5EF4-FFF2-40B4-BE49-F238E27FC236}">
                      <a16:creationId xmlns:a16="http://schemas.microsoft.com/office/drawing/2014/main" id="{76D8A71D-CBD0-4B7E-B148-64154C164B85}"/>
                    </a:ext>
                  </a:extLst>
                </p14:cNvPr>
                <p14:cNvContentPartPr/>
                <p14:nvPr/>
              </p14:nvContentPartPr>
              <p14:xfrm>
                <a:off x="6364120" y="4464987"/>
                <a:ext cx="151560" cy="86040"/>
              </p14:xfrm>
            </p:contentPart>
          </mc:Choice>
          <mc:Fallback>
            <p:pic>
              <p:nvPicPr>
                <p:cNvPr id="171" name="Pismo odręczne 170">
                  <a:extLst>
                    <a:ext uri="{FF2B5EF4-FFF2-40B4-BE49-F238E27FC236}">
                      <a16:creationId xmlns:a16="http://schemas.microsoft.com/office/drawing/2014/main" id="{76D8A71D-CBD0-4B7E-B148-64154C164B8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59800" y="4460667"/>
                  <a:ext cx="160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2" name="Pismo odręczne 171">
                  <a:extLst>
                    <a:ext uri="{FF2B5EF4-FFF2-40B4-BE49-F238E27FC236}">
                      <a16:creationId xmlns:a16="http://schemas.microsoft.com/office/drawing/2014/main" id="{6CA8CA1A-4869-463E-B8D5-FEF7CD7679BC}"/>
                    </a:ext>
                  </a:extLst>
                </p14:cNvPr>
                <p14:cNvContentPartPr/>
                <p14:nvPr/>
              </p14:nvContentPartPr>
              <p14:xfrm>
                <a:off x="6553480" y="4478667"/>
                <a:ext cx="126720" cy="76320"/>
              </p14:xfrm>
            </p:contentPart>
          </mc:Choice>
          <mc:Fallback>
            <p:pic>
              <p:nvPicPr>
                <p:cNvPr id="172" name="Pismo odręczne 171">
                  <a:extLst>
                    <a:ext uri="{FF2B5EF4-FFF2-40B4-BE49-F238E27FC236}">
                      <a16:creationId xmlns:a16="http://schemas.microsoft.com/office/drawing/2014/main" id="{6CA8CA1A-4869-463E-B8D5-FEF7CD7679B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49160" y="4474347"/>
                  <a:ext cx="135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3" name="Pismo odręczne 172">
                  <a:extLst>
                    <a:ext uri="{FF2B5EF4-FFF2-40B4-BE49-F238E27FC236}">
                      <a16:creationId xmlns:a16="http://schemas.microsoft.com/office/drawing/2014/main" id="{71782E7A-8025-4F29-B4ED-5A5DAD5C2076}"/>
                    </a:ext>
                  </a:extLst>
                </p14:cNvPr>
                <p14:cNvContentPartPr/>
                <p14:nvPr/>
              </p14:nvContentPartPr>
              <p14:xfrm>
                <a:off x="6727000" y="4376427"/>
                <a:ext cx="32400" cy="154440"/>
              </p14:xfrm>
            </p:contentPart>
          </mc:Choice>
          <mc:Fallback>
            <p:pic>
              <p:nvPicPr>
                <p:cNvPr id="173" name="Pismo odręczne 172">
                  <a:extLst>
                    <a:ext uri="{FF2B5EF4-FFF2-40B4-BE49-F238E27FC236}">
                      <a16:creationId xmlns:a16="http://schemas.microsoft.com/office/drawing/2014/main" id="{71782E7A-8025-4F29-B4ED-5A5DAD5C207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22680" y="4372107"/>
                  <a:ext cx="41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4" name="Pismo odręczne 173">
                  <a:extLst>
                    <a:ext uri="{FF2B5EF4-FFF2-40B4-BE49-F238E27FC236}">
                      <a16:creationId xmlns:a16="http://schemas.microsoft.com/office/drawing/2014/main" id="{A6D02CDE-7940-40D4-9A79-8D235C56C6C2}"/>
                    </a:ext>
                  </a:extLst>
                </p14:cNvPr>
                <p14:cNvContentPartPr/>
                <p14:nvPr/>
              </p14:nvContentPartPr>
              <p14:xfrm>
                <a:off x="6846520" y="4323507"/>
                <a:ext cx="29160" cy="206280"/>
              </p14:xfrm>
            </p:contentPart>
          </mc:Choice>
          <mc:Fallback>
            <p:pic>
              <p:nvPicPr>
                <p:cNvPr id="174" name="Pismo odręczne 173">
                  <a:extLst>
                    <a:ext uri="{FF2B5EF4-FFF2-40B4-BE49-F238E27FC236}">
                      <a16:creationId xmlns:a16="http://schemas.microsoft.com/office/drawing/2014/main" id="{A6D02CDE-7940-40D4-9A79-8D235C56C6C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842200" y="4319187"/>
                  <a:ext cx="37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5" name="Pismo odręczne 174">
                  <a:extLst>
                    <a:ext uri="{FF2B5EF4-FFF2-40B4-BE49-F238E27FC236}">
                      <a16:creationId xmlns:a16="http://schemas.microsoft.com/office/drawing/2014/main" id="{E082E4E7-07DC-46EF-9CCA-5F15A040036C}"/>
                    </a:ext>
                  </a:extLst>
                </p14:cNvPr>
                <p14:cNvContentPartPr/>
                <p14:nvPr/>
              </p14:nvContentPartPr>
              <p14:xfrm>
                <a:off x="6785680" y="4432227"/>
                <a:ext cx="126720" cy="18720"/>
              </p14:xfrm>
            </p:contentPart>
          </mc:Choice>
          <mc:Fallback>
            <p:pic>
              <p:nvPicPr>
                <p:cNvPr id="175" name="Pismo odręczne 174">
                  <a:extLst>
                    <a:ext uri="{FF2B5EF4-FFF2-40B4-BE49-F238E27FC236}">
                      <a16:creationId xmlns:a16="http://schemas.microsoft.com/office/drawing/2014/main" id="{E082E4E7-07DC-46EF-9CCA-5F15A040036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81360" y="4427907"/>
                  <a:ext cx="135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6" name="Pismo odręczne 175">
                  <a:extLst>
                    <a:ext uri="{FF2B5EF4-FFF2-40B4-BE49-F238E27FC236}">
                      <a16:creationId xmlns:a16="http://schemas.microsoft.com/office/drawing/2014/main" id="{FC4EF358-3CE6-4B7D-8796-E19A88895B80}"/>
                    </a:ext>
                  </a:extLst>
                </p14:cNvPr>
                <p14:cNvContentPartPr/>
                <p14:nvPr/>
              </p14:nvContentPartPr>
              <p14:xfrm>
                <a:off x="7006000" y="4427547"/>
                <a:ext cx="196560" cy="288720"/>
              </p14:xfrm>
            </p:contentPart>
          </mc:Choice>
          <mc:Fallback>
            <p:pic>
              <p:nvPicPr>
                <p:cNvPr id="176" name="Pismo odręczne 175">
                  <a:extLst>
                    <a:ext uri="{FF2B5EF4-FFF2-40B4-BE49-F238E27FC236}">
                      <a16:creationId xmlns:a16="http://schemas.microsoft.com/office/drawing/2014/main" id="{FC4EF358-3CE6-4B7D-8796-E19A88895B8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01680" y="4423227"/>
                  <a:ext cx="20520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79" name="Pismo odręczne 178">
                <a:extLst>
                  <a:ext uri="{FF2B5EF4-FFF2-40B4-BE49-F238E27FC236}">
                    <a16:creationId xmlns:a16="http://schemas.microsoft.com/office/drawing/2014/main" id="{E8A7B459-0B07-4289-89EA-864B2F06C3E3}"/>
                  </a:ext>
                </a:extLst>
              </p14:cNvPr>
              <p14:cNvContentPartPr/>
              <p14:nvPr/>
            </p14:nvContentPartPr>
            <p14:xfrm>
              <a:off x="1244200" y="4516107"/>
              <a:ext cx="57960" cy="20520"/>
            </p14:xfrm>
          </p:contentPart>
        </mc:Choice>
        <mc:Fallback>
          <p:pic>
            <p:nvPicPr>
              <p:cNvPr id="179" name="Pismo odręczne 178">
                <a:extLst>
                  <a:ext uri="{FF2B5EF4-FFF2-40B4-BE49-F238E27FC236}">
                    <a16:creationId xmlns:a16="http://schemas.microsoft.com/office/drawing/2014/main" id="{E8A7B459-0B07-4289-89EA-864B2F06C3E3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239880" y="4511787"/>
                <a:ext cx="666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80" name="Pismo odręczne 179">
                <a:extLst>
                  <a:ext uri="{FF2B5EF4-FFF2-40B4-BE49-F238E27FC236}">
                    <a16:creationId xmlns:a16="http://schemas.microsoft.com/office/drawing/2014/main" id="{CDB938D6-1AF1-4250-BC01-6FAB9F8EECB4}"/>
                  </a:ext>
                </a:extLst>
              </p14:cNvPr>
              <p14:cNvContentPartPr/>
              <p14:nvPr/>
            </p14:nvContentPartPr>
            <p14:xfrm>
              <a:off x="1206760" y="4972227"/>
              <a:ext cx="172440" cy="37080"/>
            </p14:xfrm>
          </p:contentPart>
        </mc:Choice>
        <mc:Fallback>
          <p:pic>
            <p:nvPicPr>
              <p:cNvPr id="180" name="Pismo odręczne 179">
                <a:extLst>
                  <a:ext uri="{FF2B5EF4-FFF2-40B4-BE49-F238E27FC236}">
                    <a16:creationId xmlns:a16="http://schemas.microsoft.com/office/drawing/2014/main" id="{CDB938D6-1AF1-4250-BC01-6FAB9F8EECB4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202440" y="4967907"/>
                <a:ext cx="181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10" name="Pismo odręczne 209">
                <a:extLst>
                  <a:ext uri="{FF2B5EF4-FFF2-40B4-BE49-F238E27FC236}">
                    <a16:creationId xmlns:a16="http://schemas.microsoft.com/office/drawing/2014/main" id="{18E5D566-ED2E-455A-A1FE-C8704DB55550}"/>
                  </a:ext>
                </a:extLst>
              </p14:cNvPr>
              <p14:cNvContentPartPr/>
              <p14:nvPr/>
            </p14:nvContentPartPr>
            <p14:xfrm>
              <a:off x="5015920" y="5137827"/>
              <a:ext cx="32400" cy="88920"/>
            </p14:xfrm>
          </p:contentPart>
        </mc:Choice>
        <mc:Fallback>
          <p:pic>
            <p:nvPicPr>
              <p:cNvPr id="210" name="Pismo odręczne 209">
                <a:extLst>
                  <a:ext uri="{FF2B5EF4-FFF2-40B4-BE49-F238E27FC236}">
                    <a16:creationId xmlns:a16="http://schemas.microsoft.com/office/drawing/2014/main" id="{18E5D566-ED2E-455A-A1FE-C8704DB55550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011600" y="5133507"/>
                <a:ext cx="4104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upa 212">
            <a:extLst>
              <a:ext uri="{FF2B5EF4-FFF2-40B4-BE49-F238E27FC236}">
                <a16:creationId xmlns:a16="http://schemas.microsoft.com/office/drawing/2014/main" id="{0D0D54D3-C0F6-4BFD-A381-250C2D257E6E}"/>
              </a:ext>
            </a:extLst>
          </p:cNvPr>
          <p:cNvGrpSpPr/>
          <p:nvPr/>
        </p:nvGrpSpPr>
        <p:grpSpPr>
          <a:xfrm>
            <a:off x="959440" y="4846227"/>
            <a:ext cx="6895800" cy="739080"/>
            <a:chOff x="959440" y="4846227"/>
            <a:chExt cx="6895800" cy="73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1" name="Pismo odręczne 180">
                  <a:extLst>
                    <a:ext uri="{FF2B5EF4-FFF2-40B4-BE49-F238E27FC236}">
                      <a16:creationId xmlns:a16="http://schemas.microsoft.com/office/drawing/2014/main" id="{BBDF3F26-BC7A-4F04-9E2E-2750D4CCA392}"/>
                    </a:ext>
                  </a:extLst>
                </p14:cNvPr>
                <p14:cNvContentPartPr/>
                <p14:nvPr/>
              </p14:nvContentPartPr>
              <p14:xfrm>
                <a:off x="1618240" y="4990587"/>
                <a:ext cx="174240" cy="149400"/>
              </p14:xfrm>
            </p:contentPart>
          </mc:Choice>
          <mc:Fallback>
            <p:pic>
              <p:nvPicPr>
                <p:cNvPr id="181" name="Pismo odręczne 180">
                  <a:extLst>
                    <a:ext uri="{FF2B5EF4-FFF2-40B4-BE49-F238E27FC236}">
                      <a16:creationId xmlns:a16="http://schemas.microsoft.com/office/drawing/2014/main" id="{BBDF3F26-BC7A-4F04-9E2E-2750D4CCA39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613920" y="4986267"/>
                  <a:ext cx="182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2" name="Pismo odręczne 181">
                  <a:extLst>
                    <a:ext uri="{FF2B5EF4-FFF2-40B4-BE49-F238E27FC236}">
                      <a16:creationId xmlns:a16="http://schemas.microsoft.com/office/drawing/2014/main" id="{8267F37F-2E7B-4A34-966E-E474B82DF0F6}"/>
                    </a:ext>
                  </a:extLst>
                </p14:cNvPr>
                <p14:cNvContentPartPr/>
                <p14:nvPr/>
              </p14:nvContentPartPr>
              <p14:xfrm>
                <a:off x="1804000" y="5066187"/>
                <a:ext cx="264960" cy="115920"/>
              </p14:xfrm>
            </p:contentPart>
          </mc:Choice>
          <mc:Fallback>
            <p:pic>
              <p:nvPicPr>
                <p:cNvPr id="182" name="Pismo odręczne 181">
                  <a:extLst>
                    <a:ext uri="{FF2B5EF4-FFF2-40B4-BE49-F238E27FC236}">
                      <a16:creationId xmlns:a16="http://schemas.microsoft.com/office/drawing/2014/main" id="{8267F37F-2E7B-4A34-966E-E474B82DF0F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799680" y="5061867"/>
                  <a:ext cx="273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3" name="Pismo odręczne 182">
                  <a:extLst>
                    <a:ext uri="{FF2B5EF4-FFF2-40B4-BE49-F238E27FC236}">
                      <a16:creationId xmlns:a16="http://schemas.microsoft.com/office/drawing/2014/main" id="{7374B39D-7332-4EF3-B289-E75EF1463486}"/>
                    </a:ext>
                  </a:extLst>
                </p14:cNvPr>
                <p14:cNvContentPartPr/>
                <p14:nvPr/>
              </p14:nvContentPartPr>
              <p14:xfrm>
                <a:off x="2038720" y="4968627"/>
                <a:ext cx="150480" cy="207000"/>
              </p14:xfrm>
            </p:contentPart>
          </mc:Choice>
          <mc:Fallback>
            <p:pic>
              <p:nvPicPr>
                <p:cNvPr id="183" name="Pismo odręczne 182">
                  <a:extLst>
                    <a:ext uri="{FF2B5EF4-FFF2-40B4-BE49-F238E27FC236}">
                      <a16:creationId xmlns:a16="http://schemas.microsoft.com/office/drawing/2014/main" id="{7374B39D-7332-4EF3-B289-E75EF146348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034400" y="4964307"/>
                  <a:ext cx="159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4" name="Pismo odręczne 183">
                  <a:extLst>
                    <a:ext uri="{FF2B5EF4-FFF2-40B4-BE49-F238E27FC236}">
                      <a16:creationId xmlns:a16="http://schemas.microsoft.com/office/drawing/2014/main" id="{8A8C8CC5-54C4-4764-8DA3-C5A22140E3C1}"/>
                    </a:ext>
                  </a:extLst>
                </p14:cNvPr>
                <p14:cNvContentPartPr/>
                <p14:nvPr/>
              </p14:nvContentPartPr>
              <p14:xfrm>
                <a:off x="2234920" y="5029107"/>
                <a:ext cx="163440" cy="117720"/>
              </p14:xfrm>
            </p:contentPart>
          </mc:Choice>
          <mc:Fallback>
            <p:pic>
              <p:nvPicPr>
                <p:cNvPr id="184" name="Pismo odręczne 183">
                  <a:extLst>
                    <a:ext uri="{FF2B5EF4-FFF2-40B4-BE49-F238E27FC236}">
                      <a16:creationId xmlns:a16="http://schemas.microsoft.com/office/drawing/2014/main" id="{8A8C8CC5-54C4-4764-8DA3-C5A22140E3C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230600" y="5024787"/>
                  <a:ext cx="172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5" name="Pismo odręczne 184">
                  <a:extLst>
                    <a:ext uri="{FF2B5EF4-FFF2-40B4-BE49-F238E27FC236}">
                      <a16:creationId xmlns:a16="http://schemas.microsoft.com/office/drawing/2014/main" id="{845C436C-B184-4B03-8D42-F237229F23C2}"/>
                    </a:ext>
                  </a:extLst>
                </p14:cNvPr>
                <p14:cNvContentPartPr/>
                <p14:nvPr/>
              </p14:nvContentPartPr>
              <p14:xfrm>
                <a:off x="2450200" y="5037027"/>
                <a:ext cx="126720" cy="123840"/>
              </p14:xfrm>
            </p:contentPart>
          </mc:Choice>
          <mc:Fallback>
            <p:pic>
              <p:nvPicPr>
                <p:cNvPr id="185" name="Pismo odręczne 184">
                  <a:extLst>
                    <a:ext uri="{FF2B5EF4-FFF2-40B4-BE49-F238E27FC236}">
                      <a16:creationId xmlns:a16="http://schemas.microsoft.com/office/drawing/2014/main" id="{845C436C-B184-4B03-8D42-F237229F23C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445880" y="5032707"/>
                  <a:ext cx="135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6" name="Pismo odręczne 185">
                  <a:extLst>
                    <a:ext uri="{FF2B5EF4-FFF2-40B4-BE49-F238E27FC236}">
                      <a16:creationId xmlns:a16="http://schemas.microsoft.com/office/drawing/2014/main" id="{F41A6D94-2A63-43EB-9871-66FB3C82CCC2}"/>
                    </a:ext>
                  </a:extLst>
                </p14:cNvPr>
                <p14:cNvContentPartPr/>
                <p14:nvPr/>
              </p14:nvContentPartPr>
              <p14:xfrm>
                <a:off x="2611840" y="5012547"/>
                <a:ext cx="194040" cy="93240"/>
              </p14:xfrm>
            </p:contentPart>
          </mc:Choice>
          <mc:Fallback>
            <p:pic>
              <p:nvPicPr>
                <p:cNvPr id="186" name="Pismo odręczne 185">
                  <a:extLst>
                    <a:ext uri="{FF2B5EF4-FFF2-40B4-BE49-F238E27FC236}">
                      <a16:creationId xmlns:a16="http://schemas.microsoft.com/office/drawing/2014/main" id="{F41A6D94-2A63-43EB-9871-66FB3C82CCC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607520" y="5008227"/>
                  <a:ext cx="202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7" name="Pismo odręczne 186">
                  <a:extLst>
                    <a:ext uri="{FF2B5EF4-FFF2-40B4-BE49-F238E27FC236}">
                      <a16:creationId xmlns:a16="http://schemas.microsoft.com/office/drawing/2014/main" id="{C4791B93-2D6D-47C2-8429-07FF37848D15}"/>
                    </a:ext>
                  </a:extLst>
                </p14:cNvPr>
                <p14:cNvContentPartPr/>
                <p14:nvPr/>
              </p14:nvContentPartPr>
              <p14:xfrm>
                <a:off x="2772040" y="4976907"/>
                <a:ext cx="118080" cy="206280"/>
              </p14:xfrm>
            </p:contentPart>
          </mc:Choice>
          <mc:Fallback>
            <p:pic>
              <p:nvPicPr>
                <p:cNvPr id="187" name="Pismo odręczne 186">
                  <a:extLst>
                    <a:ext uri="{FF2B5EF4-FFF2-40B4-BE49-F238E27FC236}">
                      <a16:creationId xmlns:a16="http://schemas.microsoft.com/office/drawing/2014/main" id="{C4791B93-2D6D-47C2-8429-07FF37848D1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767720" y="4972587"/>
                  <a:ext cx="126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8" name="Pismo odręczne 187">
                  <a:extLst>
                    <a:ext uri="{FF2B5EF4-FFF2-40B4-BE49-F238E27FC236}">
                      <a16:creationId xmlns:a16="http://schemas.microsoft.com/office/drawing/2014/main" id="{8A3A6B4D-7F9C-4243-8BDF-D0A977853978}"/>
                    </a:ext>
                  </a:extLst>
                </p14:cNvPr>
                <p14:cNvContentPartPr/>
                <p14:nvPr/>
              </p14:nvContentPartPr>
              <p14:xfrm>
                <a:off x="3007120" y="5034867"/>
                <a:ext cx="23040" cy="119880"/>
              </p14:xfrm>
            </p:contentPart>
          </mc:Choice>
          <mc:Fallback>
            <p:pic>
              <p:nvPicPr>
                <p:cNvPr id="188" name="Pismo odręczne 187">
                  <a:extLst>
                    <a:ext uri="{FF2B5EF4-FFF2-40B4-BE49-F238E27FC236}">
                      <a16:creationId xmlns:a16="http://schemas.microsoft.com/office/drawing/2014/main" id="{8A3A6B4D-7F9C-4243-8BDF-D0A97785397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002800" y="5030547"/>
                  <a:ext cx="31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89" name="Pismo odręczne 188">
                  <a:extLst>
                    <a:ext uri="{FF2B5EF4-FFF2-40B4-BE49-F238E27FC236}">
                      <a16:creationId xmlns:a16="http://schemas.microsoft.com/office/drawing/2014/main" id="{713AB620-072E-4B43-8D32-D668CE7DF77C}"/>
                    </a:ext>
                  </a:extLst>
                </p14:cNvPr>
                <p14:cNvContentPartPr/>
                <p14:nvPr/>
              </p14:nvContentPartPr>
              <p14:xfrm>
                <a:off x="2980840" y="4967547"/>
                <a:ext cx="28080" cy="7200"/>
              </p14:xfrm>
            </p:contentPart>
          </mc:Choice>
          <mc:Fallback>
            <p:pic>
              <p:nvPicPr>
                <p:cNvPr id="189" name="Pismo odręczne 188">
                  <a:extLst>
                    <a:ext uri="{FF2B5EF4-FFF2-40B4-BE49-F238E27FC236}">
                      <a16:creationId xmlns:a16="http://schemas.microsoft.com/office/drawing/2014/main" id="{713AB620-072E-4B43-8D32-D668CE7DF77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976520" y="4963227"/>
                  <a:ext cx="36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0" name="Pismo odręczne 189">
                  <a:extLst>
                    <a:ext uri="{FF2B5EF4-FFF2-40B4-BE49-F238E27FC236}">
                      <a16:creationId xmlns:a16="http://schemas.microsoft.com/office/drawing/2014/main" id="{A07BA79F-36C0-4094-BF59-470B70A1D1BA}"/>
                    </a:ext>
                  </a:extLst>
                </p14:cNvPr>
                <p14:cNvContentPartPr/>
                <p14:nvPr/>
              </p14:nvContentPartPr>
              <p14:xfrm>
                <a:off x="3057880" y="5059707"/>
                <a:ext cx="85320" cy="96480"/>
              </p14:xfrm>
            </p:contentPart>
          </mc:Choice>
          <mc:Fallback>
            <p:pic>
              <p:nvPicPr>
                <p:cNvPr id="190" name="Pismo odręczne 189">
                  <a:extLst>
                    <a:ext uri="{FF2B5EF4-FFF2-40B4-BE49-F238E27FC236}">
                      <a16:creationId xmlns:a16="http://schemas.microsoft.com/office/drawing/2014/main" id="{A07BA79F-36C0-4094-BF59-470B70A1D1B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053560" y="5055387"/>
                  <a:ext cx="93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1" name="Pismo odręczne 190">
                  <a:extLst>
                    <a:ext uri="{FF2B5EF4-FFF2-40B4-BE49-F238E27FC236}">
                      <a16:creationId xmlns:a16="http://schemas.microsoft.com/office/drawing/2014/main" id="{AB94210C-6D98-40FD-AC4A-4E99C7AE4EA7}"/>
                    </a:ext>
                  </a:extLst>
                </p14:cNvPr>
                <p14:cNvContentPartPr/>
                <p14:nvPr/>
              </p14:nvContentPartPr>
              <p14:xfrm>
                <a:off x="3186040" y="5076987"/>
                <a:ext cx="139320" cy="122760"/>
              </p14:xfrm>
            </p:contentPart>
          </mc:Choice>
          <mc:Fallback>
            <p:pic>
              <p:nvPicPr>
                <p:cNvPr id="191" name="Pismo odręczne 190">
                  <a:extLst>
                    <a:ext uri="{FF2B5EF4-FFF2-40B4-BE49-F238E27FC236}">
                      <a16:creationId xmlns:a16="http://schemas.microsoft.com/office/drawing/2014/main" id="{AB94210C-6D98-40FD-AC4A-4E99C7AE4EA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81720" y="5072667"/>
                  <a:ext cx="147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4" name="Pismo odręczne 203">
                  <a:extLst>
                    <a:ext uri="{FF2B5EF4-FFF2-40B4-BE49-F238E27FC236}">
                      <a16:creationId xmlns:a16="http://schemas.microsoft.com/office/drawing/2014/main" id="{2D4E60BC-ECB4-475C-A1B4-5360F12E996B}"/>
                    </a:ext>
                  </a:extLst>
                </p14:cNvPr>
                <p14:cNvContentPartPr/>
                <p14:nvPr/>
              </p14:nvContentPartPr>
              <p14:xfrm>
                <a:off x="1494400" y="5206947"/>
                <a:ext cx="27000" cy="79200"/>
              </p14:xfrm>
            </p:contentPart>
          </mc:Choice>
          <mc:Fallback>
            <p:pic>
              <p:nvPicPr>
                <p:cNvPr id="204" name="Pismo odręczne 203">
                  <a:extLst>
                    <a:ext uri="{FF2B5EF4-FFF2-40B4-BE49-F238E27FC236}">
                      <a16:creationId xmlns:a16="http://schemas.microsoft.com/office/drawing/2014/main" id="{2D4E60BC-ECB4-475C-A1B4-5360F12E996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490080" y="5202627"/>
                  <a:ext cx="35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5" name="Pismo odręczne 204">
                  <a:extLst>
                    <a:ext uri="{FF2B5EF4-FFF2-40B4-BE49-F238E27FC236}">
                      <a16:creationId xmlns:a16="http://schemas.microsoft.com/office/drawing/2014/main" id="{C4826043-36F6-454B-B2BD-5DDF0FDCCC0C}"/>
                    </a:ext>
                  </a:extLst>
                </p14:cNvPr>
                <p14:cNvContentPartPr/>
                <p14:nvPr/>
              </p14:nvContentPartPr>
              <p14:xfrm>
                <a:off x="1557400" y="5226387"/>
                <a:ext cx="13320" cy="96480"/>
              </p14:xfrm>
            </p:contentPart>
          </mc:Choice>
          <mc:Fallback>
            <p:pic>
              <p:nvPicPr>
                <p:cNvPr id="205" name="Pismo odręczne 204">
                  <a:extLst>
                    <a:ext uri="{FF2B5EF4-FFF2-40B4-BE49-F238E27FC236}">
                      <a16:creationId xmlns:a16="http://schemas.microsoft.com/office/drawing/2014/main" id="{C4826043-36F6-454B-B2BD-5DDF0FDCCC0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553080" y="5222067"/>
                  <a:ext cx="21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3" name="Pismo odręczne 192">
                  <a:extLst>
                    <a:ext uri="{FF2B5EF4-FFF2-40B4-BE49-F238E27FC236}">
                      <a16:creationId xmlns:a16="http://schemas.microsoft.com/office/drawing/2014/main" id="{895E417E-CE07-4D6D-AEE2-8F286A6F7378}"/>
                    </a:ext>
                  </a:extLst>
                </p14:cNvPr>
                <p14:cNvContentPartPr/>
                <p14:nvPr/>
              </p14:nvContentPartPr>
              <p14:xfrm>
                <a:off x="3697240" y="5014707"/>
                <a:ext cx="368280" cy="124560"/>
              </p14:xfrm>
            </p:contentPart>
          </mc:Choice>
          <mc:Fallback>
            <p:pic>
              <p:nvPicPr>
                <p:cNvPr id="193" name="Pismo odręczne 192">
                  <a:extLst>
                    <a:ext uri="{FF2B5EF4-FFF2-40B4-BE49-F238E27FC236}">
                      <a16:creationId xmlns:a16="http://schemas.microsoft.com/office/drawing/2014/main" id="{895E417E-CE07-4D6D-AEE2-8F286A6F737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92920" y="5010387"/>
                  <a:ext cx="376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4" name="Pismo odręczne 193">
                  <a:extLst>
                    <a:ext uri="{FF2B5EF4-FFF2-40B4-BE49-F238E27FC236}">
                      <a16:creationId xmlns:a16="http://schemas.microsoft.com/office/drawing/2014/main" id="{75F780B8-9805-4BBD-A77C-A6D0AD38A8F8}"/>
                    </a:ext>
                  </a:extLst>
                </p14:cNvPr>
                <p14:cNvContentPartPr/>
                <p14:nvPr/>
              </p14:nvContentPartPr>
              <p14:xfrm>
                <a:off x="4077040" y="4957827"/>
                <a:ext cx="138600" cy="228600"/>
              </p14:xfrm>
            </p:contentPart>
          </mc:Choice>
          <mc:Fallback>
            <p:pic>
              <p:nvPicPr>
                <p:cNvPr id="194" name="Pismo odręczne 193">
                  <a:extLst>
                    <a:ext uri="{FF2B5EF4-FFF2-40B4-BE49-F238E27FC236}">
                      <a16:creationId xmlns:a16="http://schemas.microsoft.com/office/drawing/2014/main" id="{75F780B8-9805-4BBD-A77C-A6D0AD38A8F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72720" y="4953507"/>
                  <a:ext cx="147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5" name="Pismo odręczne 194">
                  <a:extLst>
                    <a:ext uri="{FF2B5EF4-FFF2-40B4-BE49-F238E27FC236}">
                      <a16:creationId xmlns:a16="http://schemas.microsoft.com/office/drawing/2014/main" id="{73AB9FFA-FDA2-4D8F-95E6-C4B2A97CB499}"/>
                    </a:ext>
                  </a:extLst>
                </p14:cNvPr>
                <p14:cNvContentPartPr/>
                <p14:nvPr/>
              </p14:nvContentPartPr>
              <p14:xfrm>
                <a:off x="4306720" y="5039547"/>
                <a:ext cx="39960" cy="94680"/>
              </p14:xfrm>
            </p:contentPart>
          </mc:Choice>
          <mc:Fallback>
            <p:pic>
              <p:nvPicPr>
                <p:cNvPr id="195" name="Pismo odręczne 194">
                  <a:extLst>
                    <a:ext uri="{FF2B5EF4-FFF2-40B4-BE49-F238E27FC236}">
                      <a16:creationId xmlns:a16="http://schemas.microsoft.com/office/drawing/2014/main" id="{73AB9FFA-FDA2-4D8F-95E6-C4B2A97CB49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302400" y="5035227"/>
                  <a:ext cx="48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96" name="Pismo odręczne 195">
                  <a:extLst>
                    <a:ext uri="{FF2B5EF4-FFF2-40B4-BE49-F238E27FC236}">
                      <a16:creationId xmlns:a16="http://schemas.microsoft.com/office/drawing/2014/main" id="{E7E8E75C-FEE0-4BC5-9EF5-BCFB4EAC9169}"/>
                    </a:ext>
                  </a:extLst>
                </p14:cNvPr>
                <p14:cNvContentPartPr/>
                <p14:nvPr/>
              </p14:nvContentPartPr>
              <p14:xfrm>
                <a:off x="4284400" y="4969347"/>
                <a:ext cx="54720" cy="10080"/>
              </p14:xfrm>
            </p:contentPart>
          </mc:Choice>
          <mc:Fallback>
            <p:pic>
              <p:nvPicPr>
                <p:cNvPr id="196" name="Pismo odręczne 195">
                  <a:extLst>
                    <a:ext uri="{FF2B5EF4-FFF2-40B4-BE49-F238E27FC236}">
                      <a16:creationId xmlns:a16="http://schemas.microsoft.com/office/drawing/2014/main" id="{E7E8E75C-FEE0-4BC5-9EF5-BCFB4EAC916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280080" y="4965027"/>
                  <a:ext cx="63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97" name="Pismo odręczne 196">
                  <a:extLst>
                    <a:ext uri="{FF2B5EF4-FFF2-40B4-BE49-F238E27FC236}">
                      <a16:creationId xmlns:a16="http://schemas.microsoft.com/office/drawing/2014/main" id="{72ED6447-84B5-4F0B-B7B6-3CCDD567433E}"/>
                    </a:ext>
                  </a:extLst>
                </p14:cNvPr>
                <p14:cNvContentPartPr/>
                <p14:nvPr/>
              </p14:nvContentPartPr>
              <p14:xfrm>
                <a:off x="4424440" y="4961787"/>
                <a:ext cx="126360" cy="210240"/>
              </p14:xfrm>
            </p:contentPart>
          </mc:Choice>
          <mc:Fallback>
            <p:pic>
              <p:nvPicPr>
                <p:cNvPr id="197" name="Pismo odręczne 196">
                  <a:extLst>
                    <a:ext uri="{FF2B5EF4-FFF2-40B4-BE49-F238E27FC236}">
                      <a16:creationId xmlns:a16="http://schemas.microsoft.com/office/drawing/2014/main" id="{72ED6447-84B5-4F0B-B7B6-3CCDD567433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420120" y="4957467"/>
                  <a:ext cx="135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98" name="Pismo odręczne 197">
                  <a:extLst>
                    <a:ext uri="{FF2B5EF4-FFF2-40B4-BE49-F238E27FC236}">
                      <a16:creationId xmlns:a16="http://schemas.microsoft.com/office/drawing/2014/main" id="{E966A0D4-0173-4DE7-83D7-1347A94641E4}"/>
                    </a:ext>
                  </a:extLst>
                </p14:cNvPr>
                <p14:cNvContentPartPr/>
                <p14:nvPr/>
              </p14:nvContentPartPr>
              <p14:xfrm>
                <a:off x="4572040" y="4937667"/>
                <a:ext cx="143640" cy="178560"/>
              </p14:xfrm>
            </p:contentPart>
          </mc:Choice>
          <mc:Fallback>
            <p:pic>
              <p:nvPicPr>
                <p:cNvPr id="198" name="Pismo odręczne 197">
                  <a:extLst>
                    <a:ext uri="{FF2B5EF4-FFF2-40B4-BE49-F238E27FC236}">
                      <a16:creationId xmlns:a16="http://schemas.microsoft.com/office/drawing/2014/main" id="{E966A0D4-0173-4DE7-83D7-1347A94641E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567720" y="4933347"/>
                  <a:ext cx="152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99" name="Pismo odręczne 198">
                  <a:extLst>
                    <a:ext uri="{FF2B5EF4-FFF2-40B4-BE49-F238E27FC236}">
                      <a16:creationId xmlns:a16="http://schemas.microsoft.com/office/drawing/2014/main" id="{175CB32E-670F-4345-ACA7-FA72B1C27710}"/>
                    </a:ext>
                  </a:extLst>
                </p14:cNvPr>
                <p14:cNvContentPartPr/>
                <p14:nvPr/>
              </p14:nvContentPartPr>
              <p14:xfrm>
                <a:off x="4748800" y="5035587"/>
                <a:ext cx="140040" cy="83520"/>
              </p14:xfrm>
            </p:contentPart>
          </mc:Choice>
          <mc:Fallback>
            <p:pic>
              <p:nvPicPr>
                <p:cNvPr id="199" name="Pismo odręczne 198">
                  <a:extLst>
                    <a:ext uri="{FF2B5EF4-FFF2-40B4-BE49-F238E27FC236}">
                      <a16:creationId xmlns:a16="http://schemas.microsoft.com/office/drawing/2014/main" id="{175CB32E-670F-4345-ACA7-FA72B1C2771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44480" y="5031267"/>
                  <a:ext cx="148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0" name="Pismo odręczne 199">
                  <a:extLst>
                    <a:ext uri="{FF2B5EF4-FFF2-40B4-BE49-F238E27FC236}">
                      <a16:creationId xmlns:a16="http://schemas.microsoft.com/office/drawing/2014/main" id="{BBA2A252-D543-48AB-AFA0-4A89A4C2D5E0}"/>
                    </a:ext>
                  </a:extLst>
                </p14:cNvPr>
                <p14:cNvContentPartPr/>
                <p14:nvPr/>
              </p14:nvContentPartPr>
              <p14:xfrm>
                <a:off x="4919440" y="5052867"/>
                <a:ext cx="120240" cy="79200"/>
              </p14:xfrm>
            </p:contentPart>
          </mc:Choice>
          <mc:Fallback>
            <p:pic>
              <p:nvPicPr>
                <p:cNvPr id="200" name="Pismo odręczne 199">
                  <a:extLst>
                    <a:ext uri="{FF2B5EF4-FFF2-40B4-BE49-F238E27FC236}">
                      <a16:creationId xmlns:a16="http://schemas.microsoft.com/office/drawing/2014/main" id="{BBA2A252-D543-48AB-AFA0-4A89A4C2D5E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915120" y="5048547"/>
                  <a:ext cx="128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1" name="Pismo odręczne 200">
                  <a:extLst>
                    <a:ext uri="{FF2B5EF4-FFF2-40B4-BE49-F238E27FC236}">
                      <a16:creationId xmlns:a16="http://schemas.microsoft.com/office/drawing/2014/main" id="{B8FDA6CC-CF8F-4184-AF3B-BDAB2D0E0DC3}"/>
                    </a:ext>
                  </a:extLst>
                </p14:cNvPr>
                <p14:cNvContentPartPr/>
                <p14:nvPr/>
              </p14:nvContentPartPr>
              <p14:xfrm>
                <a:off x="5078200" y="5035587"/>
                <a:ext cx="93240" cy="110160"/>
              </p14:xfrm>
            </p:contentPart>
          </mc:Choice>
          <mc:Fallback>
            <p:pic>
              <p:nvPicPr>
                <p:cNvPr id="201" name="Pismo odręczne 200">
                  <a:extLst>
                    <a:ext uri="{FF2B5EF4-FFF2-40B4-BE49-F238E27FC236}">
                      <a16:creationId xmlns:a16="http://schemas.microsoft.com/office/drawing/2014/main" id="{B8FDA6CC-CF8F-4184-AF3B-BDAB2D0E0DC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073880" y="5031267"/>
                  <a:ext cx="101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2" name="Pismo odręczne 201">
                  <a:extLst>
                    <a:ext uri="{FF2B5EF4-FFF2-40B4-BE49-F238E27FC236}">
                      <a16:creationId xmlns:a16="http://schemas.microsoft.com/office/drawing/2014/main" id="{F0E53154-6778-4AAF-A1B5-11F86D806626}"/>
                    </a:ext>
                  </a:extLst>
                </p14:cNvPr>
                <p14:cNvContentPartPr/>
                <p14:nvPr/>
              </p14:nvContentPartPr>
              <p14:xfrm>
                <a:off x="5205640" y="5042427"/>
                <a:ext cx="189000" cy="138960"/>
              </p14:xfrm>
            </p:contentPart>
          </mc:Choice>
          <mc:Fallback>
            <p:pic>
              <p:nvPicPr>
                <p:cNvPr id="202" name="Pismo odręczne 201">
                  <a:extLst>
                    <a:ext uri="{FF2B5EF4-FFF2-40B4-BE49-F238E27FC236}">
                      <a16:creationId xmlns:a16="http://schemas.microsoft.com/office/drawing/2014/main" id="{F0E53154-6778-4AAF-A1B5-11F86D80662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201320" y="5038107"/>
                  <a:ext cx="197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7" name="Pismo odręczne 206">
                  <a:extLst>
                    <a:ext uri="{FF2B5EF4-FFF2-40B4-BE49-F238E27FC236}">
                      <a16:creationId xmlns:a16="http://schemas.microsoft.com/office/drawing/2014/main" id="{3C5B1C58-CB11-42B4-B4EB-42B104137DEA}"/>
                    </a:ext>
                  </a:extLst>
                </p14:cNvPr>
                <p14:cNvContentPartPr/>
                <p14:nvPr/>
              </p14:nvContentPartPr>
              <p14:xfrm>
                <a:off x="5540800" y="4846227"/>
                <a:ext cx="27000" cy="91800"/>
              </p14:xfrm>
            </p:contentPart>
          </mc:Choice>
          <mc:Fallback>
            <p:pic>
              <p:nvPicPr>
                <p:cNvPr id="207" name="Pismo odręczne 206">
                  <a:extLst>
                    <a:ext uri="{FF2B5EF4-FFF2-40B4-BE49-F238E27FC236}">
                      <a16:creationId xmlns:a16="http://schemas.microsoft.com/office/drawing/2014/main" id="{3C5B1C58-CB11-42B4-B4EB-42B104137DE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536480" y="4841907"/>
                  <a:ext cx="35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08" name="Pismo odręczne 207">
                  <a:extLst>
                    <a:ext uri="{FF2B5EF4-FFF2-40B4-BE49-F238E27FC236}">
                      <a16:creationId xmlns:a16="http://schemas.microsoft.com/office/drawing/2014/main" id="{EEB991AF-F423-4AE8-8D59-C926BB2D6E2B}"/>
                    </a:ext>
                  </a:extLst>
                </p14:cNvPr>
                <p14:cNvContentPartPr/>
                <p14:nvPr/>
              </p14:nvContentPartPr>
              <p14:xfrm>
                <a:off x="5587960" y="4887627"/>
                <a:ext cx="44280" cy="117720"/>
              </p14:xfrm>
            </p:contentPart>
          </mc:Choice>
          <mc:Fallback>
            <p:pic>
              <p:nvPicPr>
                <p:cNvPr id="208" name="Pismo odręczne 207">
                  <a:extLst>
                    <a:ext uri="{FF2B5EF4-FFF2-40B4-BE49-F238E27FC236}">
                      <a16:creationId xmlns:a16="http://schemas.microsoft.com/office/drawing/2014/main" id="{EEB991AF-F423-4AE8-8D59-C926BB2D6E2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583640" y="4883307"/>
                  <a:ext cx="52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2" name="Pismo odręczne 211">
                  <a:extLst>
                    <a:ext uri="{FF2B5EF4-FFF2-40B4-BE49-F238E27FC236}">
                      <a16:creationId xmlns:a16="http://schemas.microsoft.com/office/drawing/2014/main" id="{1A6A93ED-96F8-47D3-B8A1-A0D84E4CE6BC}"/>
                    </a:ext>
                  </a:extLst>
                </p14:cNvPr>
                <p14:cNvContentPartPr/>
                <p14:nvPr/>
              </p14:nvContentPartPr>
              <p14:xfrm>
                <a:off x="959440" y="5185347"/>
                <a:ext cx="6895800" cy="399960"/>
              </p14:xfrm>
            </p:contentPart>
          </mc:Choice>
          <mc:Fallback>
            <p:pic>
              <p:nvPicPr>
                <p:cNvPr id="212" name="Pismo odręczne 211">
                  <a:extLst>
                    <a:ext uri="{FF2B5EF4-FFF2-40B4-BE49-F238E27FC236}">
                      <a16:creationId xmlns:a16="http://schemas.microsoft.com/office/drawing/2014/main" id="{1A6A93ED-96F8-47D3-B8A1-A0D84E4CE6B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5120" y="5181027"/>
                  <a:ext cx="6904440" cy="40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upa 249">
            <a:extLst>
              <a:ext uri="{FF2B5EF4-FFF2-40B4-BE49-F238E27FC236}">
                <a16:creationId xmlns:a16="http://schemas.microsoft.com/office/drawing/2014/main" id="{C0588700-F461-4C23-A981-49D4B6423836}"/>
              </a:ext>
            </a:extLst>
          </p:cNvPr>
          <p:cNvGrpSpPr/>
          <p:nvPr/>
        </p:nvGrpSpPr>
        <p:grpSpPr>
          <a:xfrm>
            <a:off x="1678360" y="5712387"/>
            <a:ext cx="2495160" cy="343440"/>
            <a:chOff x="1678360" y="5712387"/>
            <a:chExt cx="249516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4" name="Pismo odręczne 213">
                  <a:extLst>
                    <a:ext uri="{FF2B5EF4-FFF2-40B4-BE49-F238E27FC236}">
                      <a16:creationId xmlns:a16="http://schemas.microsoft.com/office/drawing/2014/main" id="{D9788638-7846-433F-B164-305B1CDB35D3}"/>
                    </a:ext>
                  </a:extLst>
                </p14:cNvPr>
                <p14:cNvContentPartPr/>
                <p14:nvPr/>
              </p14:nvContentPartPr>
              <p14:xfrm>
                <a:off x="1678360" y="5818947"/>
                <a:ext cx="68760" cy="236880"/>
              </p14:xfrm>
            </p:contentPart>
          </mc:Choice>
          <mc:Fallback>
            <p:pic>
              <p:nvPicPr>
                <p:cNvPr id="214" name="Pismo odręczne 213">
                  <a:extLst>
                    <a:ext uri="{FF2B5EF4-FFF2-40B4-BE49-F238E27FC236}">
                      <a16:creationId xmlns:a16="http://schemas.microsoft.com/office/drawing/2014/main" id="{D9788638-7846-433F-B164-305B1CDB35D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74040" y="5814627"/>
                  <a:ext cx="77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5" name="Pismo odręczne 214">
                  <a:extLst>
                    <a:ext uri="{FF2B5EF4-FFF2-40B4-BE49-F238E27FC236}">
                      <a16:creationId xmlns:a16="http://schemas.microsoft.com/office/drawing/2014/main" id="{5FA2A831-DC8A-49B0-8B03-9E993760D796}"/>
                    </a:ext>
                  </a:extLst>
                </p14:cNvPr>
                <p14:cNvContentPartPr/>
                <p14:nvPr/>
              </p14:nvContentPartPr>
              <p14:xfrm>
                <a:off x="1692040" y="5733627"/>
                <a:ext cx="226080" cy="266760"/>
              </p14:xfrm>
            </p:contentPart>
          </mc:Choice>
          <mc:Fallback>
            <p:pic>
              <p:nvPicPr>
                <p:cNvPr id="215" name="Pismo odręczne 214">
                  <a:extLst>
                    <a:ext uri="{FF2B5EF4-FFF2-40B4-BE49-F238E27FC236}">
                      <a16:creationId xmlns:a16="http://schemas.microsoft.com/office/drawing/2014/main" id="{5FA2A831-DC8A-49B0-8B03-9E993760D79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687720" y="5729307"/>
                  <a:ext cx="2347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6" name="Pismo odręczne 215">
                  <a:extLst>
                    <a:ext uri="{FF2B5EF4-FFF2-40B4-BE49-F238E27FC236}">
                      <a16:creationId xmlns:a16="http://schemas.microsoft.com/office/drawing/2014/main" id="{4D3D4689-95CC-4513-BD7D-86C9DECFC0E0}"/>
                    </a:ext>
                  </a:extLst>
                </p14:cNvPr>
                <p14:cNvContentPartPr/>
                <p14:nvPr/>
              </p14:nvContentPartPr>
              <p14:xfrm>
                <a:off x="1953400" y="5921907"/>
                <a:ext cx="146520" cy="125640"/>
              </p14:xfrm>
            </p:contentPart>
          </mc:Choice>
          <mc:Fallback>
            <p:pic>
              <p:nvPicPr>
                <p:cNvPr id="216" name="Pismo odręczne 215">
                  <a:extLst>
                    <a:ext uri="{FF2B5EF4-FFF2-40B4-BE49-F238E27FC236}">
                      <a16:creationId xmlns:a16="http://schemas.microsoft.com/office/drawing/2014/main" id="{4D3D4689-95CC-4513-BD7D-86C9DECFC0E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949080" y="5917587"/>
                  <a:ext cx="155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7" name="Pismo odręczne 216">
                  <a:extLst>
                    <a:ext uri="{FF2B5EF4-FFF2-40B4-BE49-F238E27FC236}">
                      <a16:creationId xmlns:a16="http://schemas.microsoft.com/office/drawing/2014/main" id="{982D0331-CDB4-48BE-8A45-3C2510E8826E}"/>
                    </a:ext>
                  </a:extLst>
                </p14:cNvPr>
                <p14:cNvContentPartPr/>
                <p14:nvPr/>
              </p14:nvContentPartPr>
              <p14:xfrm>
                <a:off x="2154280" y="5921907"/>
                <a:ext cx="183960" cy="105480"/>
              </p14:xfrm>
            </p:contentPart>
          </mc:Choice>
          <mc:Fallback>
            <p:pic>
              <p:nvPicPr>
                <p:cNvPr id="217" name="Pismo odręczne 216">
                  <a:extLst>
                    <a:ext uri="{FF2B5EF4-FFF2-40B4-BE49-F238E27FC236}">
                      <a16:creationId xmlns:a16="http://schemas.microsoft.com/office/drawing/2014/main" id="{982D0331-CDB4-48BE-8A45-3C2510E8826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149960" y="5917587"/>
                  <a:ext cx="192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9" name="Pismo odręczne 218">
                  <a:extLst>
                    <a:ext uri="{FF2B5EF4-FFF2-40B4-BE49-F238E27FC236}">
                      <a16:creationId xmlns:a16="http://schemas.microsoft.com/office/drawing/2014/main" id="{903D4116-EA4A-459A-8387-C0887724D73F}"/>
                    </a:ext>
                  </a:extLst>
                </p14:cNvPr>
                <p14:cNvContentPartPr/>
                <p14:nvPr/>
              </p14:nvContentPartPr>
              <p14:xfrm>
                <a:off x="2096320" y="5911467"/>
                <a:ext cx="31320" cy="22320"/>
              </p14:xfrm>
            </p:contentPart>
          </mc:Choice>
          <mc:Fallback>
            <p:pic>
              <p:nvPicPr>
                <p:cNvPr id="219" name="Pismo odręczne 218">
                  <a:extLst>
                    <a:ext uri="{FF2B5EF4-FFF2-40B4-BE49-F238E27FC236}">
                      <a16:creationId xmlns:a16="http://schemas.microsoft.com/office/drawing/2014/main" id="{903D4116-EA4A-459A-8387-C0887724D73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092000" y="5907147"/>
                  <a:ext cx="39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0" name="Pismo odręczne 219">
                  <a:extLst>
                    <a:ext uri="{FF2B5EF4-FFF2-40B4-BE49-F238E27FC236}">
                      <a16:creationId xmlns:a16="http://schemas.microsoft.com/office/drawing/2014/main" id="{8A309CE5-1D52-4F45-A449-0CF356CFECD2}"/>
                    </a:ext>
                  </a:extLst>
                </p14:cNvPr>
                <p14:cNvContentPartPr/>
                <p14:nvPr/>
              </p14:nvContentPartPr>
              <p14:xfrm>
                <a:off x="2081200" y="5885547"/>
                <a:ext cx="146160" cy="145440"/>
              </p14:xfrm>
            </p:contentPart>
          </mc:Choice>
          <mc:Fallback>
            <p:pic>
              <p:nvPicPr>
                <p:cNvPr id="220" name="Pismo odręczne 219">
                  <a:extLst>
                    <a:ext uri="{FF2B5EF4-FFF2-40B4-BE49-F238E27FC236}">
                      <a16:creationId xmlns:a16="http://schemas.microsoft.com/office/drawing/2014/main" id="{8A309CE5-1D52-4F45-A449-0CF356CFECD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076880" y="5881227"/>
                  <a:ext cx="154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2" name="Pismo odręczne 221">
                  <a:extLst>
                    <a:ext uri="{FF2B5EF4-FFF2-40B4-BE49-F238E27FC236}">
                      <a16:creationId xmlns:a16="http://schemas.microsoft.com/office/drawing/2014/main" id="{59D75730-B8F7-461D-952A-AA98CADDC331}"/>
                    </a:ext>
                  </a:extLst>
                </p14:cNvPr>
                <p14:cNvContentPartPr/>
                <p14:nvPr/>
              </p14:nvContentPartPr>
              <p14:xfrm>
                <a:off x="2391160" y="5880867"/>
                <a:ext cx="205920" cy="137880"/>
              </p14:xfrm>
            </p:contentPart>
          </mc:Choice>
          <mc:Fallback>
            <p:pic>
              <p:nvPicPr>
                <p:cNvPr id="222" name="Pismo odręczne 221">
                  <a:extLst>
                    <a:ext uri="{FF2B5EF4-FFF2-40B4-BE49-F238E27FC236}">
                      <a16:creationId xmlns:a16="http://schemas.microsoft.com/office/drawing/2014/main" id="{59D75730-B8F7-461D-952A-AA98CADDC33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386840" y="5876547"/>
                  <a:ext cx="214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3" name="Pismo odręczne 222">
                  <a:extLst>
                    <a:ext uri="{FF2B5EF4-FFF2-40B4-BE49-F238E27FC236}">
                      <a16:creationId xmlns:a16="http://schemas.microsoft.com/office/drawing/2014/main" id="{FD248D44-ABC5-46D5-8B80-38040E6B06B0}"/>
                    </a:ext>
                  </a:extLst>
                </p14:cNvPr>
                <p14:cNvContentPartPr/>
                <p14:nvPr/>
              </p14:nvContentPartPr>
              <p14:xfrm>
                <a:off x="2624800" y="5898507"/>
                <a:ext cx="400320" cy="101160"/>
              </p14:xfrm>
            </p:contentPart>
          </mc:Choice>
          <mc:Fallback>
            <p:pic>
              <p:nvPicPr>
                <p:cNvPr id="223" name="Pismo odręczne 222">
                  <a:extLst>
                    <a:ext uri="{FF2B5EF4-FFF2-40B4-BE49-F238E27FC236}">
                      <a16:creationId xmlns:a16="http://schemas.microsoft.com/office/drawing/2014/main" id="{FD248D44-ABC5-46D5-8B80-38040E6B06B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620480" y="5894187"/>
                  <a:ext cx="408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4" name="Pismo odręczne 223">
                  <a:extLst>
                    <a:ext uri="{FF2B5EF4-FFF2-40B4-BE49-F238E27FC236}">
                      <a16:creationId xmlns:a16="http://schemas.microsoft.com/office/drawing/2014/main" id="{A0155489-7AB1-4AE0-8B4E-F2DFBD0D344F}"/>
                    </a:ext>
                  </a:extLst>
                </p14:cNvPr>
                <p14:cNvContentPartPr/>
                <p14:nvPr/>
              </p14:nvContentPartPr>
              <p14:xfrm>
                <a:off x="3042760" y="5942787"/>
                <a:ext cx="150120" cy="24840"/>
              </p14:xfrm>
            </p:contentPart>
          </mc:Choice>
          <mc:Fallback>
            <p:pic>
              <p:nvPicPr>
                <p:cNvPr id="224" name="Pismo odręczne 223">
                  <a:extLst>
                    <a:ext uri="{FF2B5EF4-FFF2-40B4-BE49-F238E27FC236}">
                      <a16:creationId xmlns:a16="http://schemas.microsoft.com/office/drawing/2014/main" id="{A0155489-7AB1-4AE0-8B4E-F2DFBD0D344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038440" y="5938467"/>
                  <a:ext cx="158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5" name="Pismo odręczne 224">
                  <a:extLst>
                    <a:ext uri="{FF2B5EF4-FFF2-40B4-BE49-F238E27FC236}">
                      <a16:creationId xmlns:a16="http://schemas.microsoft.com/office/drawing/2014/main" id="{166469B1-9C08-41A5-86F4-F66329CBBFCA}"/>
                    </a:ext>
                  </a:extLst>
                </p14:cNvPr>
                <p14:cNvContentPartPr/>
                <p14:nvPr/>
              </p14:nvContentPartPr>
              <p14:xfrm>
                <a:off x="3221320" y="5907147"/>
                <a:ext cx="109440" cy="80640"/>
              </p14:xfrm>
            </p:contentPart>
          </mc:Choice>
          <mc:Fallback>
            <p:pic>
              <p:nvPicPr>
                <p:cNvPr id="225" name="Pismo odręczne 224">
                  <a:extLst>
                    <a:ext uri="{FF2B5EF4-FFF2-40B4-BE49-F238E27FC236}">
                      <a16:creationId xmlns:a16="http://schemas.microsoft.com/office/drawing/2014/main" id="{166469B1-9C08-41A5-86F4-F66329CBBFC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217000" y="5902827"/>
                  <a:ext cx="118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6" name="Pismo odręczne 225">
                  <a:extLst>
                    <a:ext uri="{FF2B5EF4-FFF2-40B4-BE49-F238E27FC236}">
                      <a16:creationId xmlns:a16="http://schemas.microsoft.com/office/drawing/2014/main" id="{A006BB2C-5724-490C-9A83-E9B3F5A3E0B2}"/>
                    </a:ext>
                  </a:extLst>
                </p14:cNvPr>
                <p14:cNvContentPartPr/>
                <p14:nvPr/>
              </p14:nvContentPartPr>
              <p14:xfrm>
                <a:off x="3297280" y="5761347"/>
                <a:ext cx="47520" cy="192960"/>
              </p14:xfrm>
            </p:contentPart>
          </mc:Choice>
          <mc:Fallback>
            <p:pic>
              <p:nvPicPr>
                <p:cNvPr id="226" name="Pismo odręczne 225">
                  <a:extLst>
                    <a:ext uri="{FF2B5EF4-FFF2-40B4-BE49-F238E27FC236}">
                      <a16:creationId xmlns:a16="http://schemas.microsoft.com/office/drawing/2014/main" id="{A006BB2C-5724-490C-9A83-E9B3F5A3E0B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292960" y="5757027"/>
                  <a:ext cx="56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7" name="Pismo odręczne 226">
                  <a:extLst>
                    <a:ext uri="{FF2B5EF4-FFF2-40B4-BE49-F238E27FC236}">
                      <a16:creationId xmlns:a16="http://schemas.microsoft.com/office/drawing/2014/main" id="{B28CA364-4073-4E86-9F91-8AAF22BB7D57}"/>
                    </a:ext>
                  </a:extLst>
                </p14:cNvPr>
                <p14:cNvContentPartPr/>
                <p14:nvPr/>
              </p14:nvContentPartPr>
              <p14:xfrm>
                <a:off x="3393040" y="5878707"/>
                <a:ext cx="153720" cy="91800"/>
              </p14:xfrm>
            </p:contentPart>
          </mc:Choice>
          <mc:Fallback>
            <p:pic>
              <p:nvPicPr>
                <p:cNvPr id="227" name="Pismo odręczne 226">
                  <a:extLst>
                    <a:ext uri="{FF2B5EF4-FFF2-40B4-BE49-F238E27FC236}">
                      <a16:creationId xmlns:a16="http://schemas.microsoft.com/office/drawing/2014/main" id="{B28CA364-4073-4E86-9F91-8AAF22BB7D5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388720" y="5874387"/>
                  <a:ext cx="162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8" name="Pismo odręczne 227">
                  <a:extLst>
                    <a:ext uri="{FF2B5EF4-FFF2-40B4-BE49-F238E27FC236}">
                      <a16:creationId xmlns:a16="http://schemas.microsoft.com/office/drawing/2014/main" id="{43465907-6814-4373-9086-71DD23FBCBF3}"/>
                    </a:ext>
                  </a:extLst>
                </p14:cNvPr>
                <p14:cNvContentPartPr/>
                <p14:nvPr/>
              </p14:nvContentPartPr>
              <p14:xfrm>
                <a:off x="3552880" y="5712387"/>
                <a:ext cx="182160" cy="251640"/>
              </p14:xfrm>
            </p:contentPart>
          </mc:Choice>
          <mc:Fallback>
            <p:pic>
              <p:nvPicPr>
                <p:cNvPr id="228" name="Pismo odręczne 227">
                  <a:extLst>
                    <a:ext uri="{FF2B5EF4-FFF2-40B4-BE49-F238E27FC236}">
                      <a16:creationId xmlns:a16="http://schemas.microsoft.com/office/drawing/2014/main" id="{43465907-6814-4373-9086-71DD23FBCBF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548560" y="5708067"/>
                  <a:ext cx="190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9" name="Pismo odręczne 228">
                  <a:extLst>
                    <a:ext uri="{FF2B5EF4-FFF2-40B4-BE49-F238E27FC236}">
                      <a16:creationId xmlns:a16="http://schemas.microsoft.com/office/drawing/2014/main" id="{C94716C9-E25A-46F3-99AA-D17085E60762}"/>
                    </a:ext>
                  </a:extLst>
                </p14:cNvPr>
                <p14:cNvContentPartPr/>
                <p14:nvPr/>
              </p14:nvContentPartPr>
              <p14:xfrm>
                <a:off x="3785080" y="5766027"/>
                <a:ext cx="24840" cy="194760"/>
              </p14:xfrm>
            </p:contentPart>
          </mc:Choice>
          <mc:Fallback>
            <p:pic>
              <p:nvPicPr>
                <p:cNvPr id="229" name="Pismo odręczne 228">
                  <a:extLst>
                    <a:ext uri="{FF2B5EF4-FFF2-40B4-BE49-F238E27FC236}">
                      <a16:creationId xmlns:a16="http://schemas.microsoft.com/office/drawing/2014/main" id="{C94716C9-E25A-46F3-99AA-D17085E6076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780760" y="5761707"/>
                  <a:ext cx="33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0" name="Pismo odręczne 229">
                  <a:extLst>
                    <a:ext uri="{FF2B5EF4-FFF2-40B4-BE49-F238E27FC236}">
                      <a16:creationId xmlns:a16="http://schemas.microsoft.com/office/drawing/2014/main" id="{7D20A7E9-2B28-4FB6-8363-7A2576812A52}"/>
                    </a:ext>
                  </a:extLst>
                </p14:cNvPr>
                <p14:cNvContentPartPr/>
                <p14:nvPr/>
              </p14:nvContentPartPr>
              <p14:xfrm>
                <a:off x="3888760" y="5898867"/>
                <a:ext cx="70560" cy="99360"/>
              </p14:xfrm>
            </p:contentPart>
          </mc:Choice>
          <mc:Fallback>
            <p:pic>
              <p:nvPicPr>
                <p:cNvPr id="230" name="Pismo odręczne 229">
                  <a:extLst>
                    <a:ext uri="{FF2B5EF4-FFF2-40B4-BE49-F238E27FC236}">
                      <a16:creationId xmlns:a16="http://schemas.microsoft.com/office/drawing/2014/main" id="{7D20A7E9-2B28-4FB6-8363-7A2576812A5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884440" y="5894547"/>
                  <a:ext cx="79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1" name="Pismo odręczne 230">
                  <a:extLst>
                    <a:ext uri="{FF2B5EF4-FFF2-40B4-BE49-F238E27FC236}">
                      <a16:creationId xmlns:a16="http://schemas.microsoft.com/office/drawing/2014/main" id="{9F06A486-80D2-4DE5-934F-13BB611AE199}"/>
                    </a:ext>
                  </a:extLst>
                </p14:cNvPr>
                <p14:cNvContentPartPr/>
                <p14:nvPr/>
              </p14:nvContentPartPr>
              <p14:xfrm>
                <a:off x="3995680" y="5892387"/>
                <a:ext cx="177840" cy="84240"/>
              </p14:xfrm>
            </p:contentPart>
          </mc:Choice>
          <mc:Fallback>
            <p:pic>
              <p:nvPicPr>
                <p:cNvPr id="231" name="Pismo odręczne 230">
                  <a:extLst>
                    <a:ext uri="{FF2B5EF4-FFF2-40B4-BE49-F238E27FC236}">
                      <a16:creationId xmlns:a16="http://schemas.microsoft.com/office/drawing/2014/main" id="{9F06A486-80D2-4DE5-934F-13BB611AE19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991360" y="5888067"/>
                  <a:ext cx="18648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upa 248">
            <a:extLst>
              <a:ext uri="{FF2B5EF4-FFF2-40B4-BE49-F238E27FC236}">
                <a16:creationId xmlns:a16="http://schemas.microsoft.com/office/drawing/2014/main" id="{E6BFCCD5-1CF9-467E-8BC4-172A5011D804}"/>
              </a:ext>
            </a:extLst>
          </p:cNvPr>
          <p:cNvGrpSpPr/>
          <p:nvPr/>
        </p:nvGrpSpPr>
        <p:grpSpPr>
          <a:xfrm>
            <a:off x="4830880" y="5500707"/>
            <a:ext cx="3232800" cy="618840"/>
            <a:chOff x="4830880" y="5500707"/>
            <a:chExt cx="3232800" cy="61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2" name="Pismo odręczne 231">
                  <a:extLst>
                    <a:ext uri="{FF2B5EF4-FFF2-40B4-BE49-F238E27FC236}">
                      <a16:creationId xmlns:a16="http://schemas.microsoft.com/office/drawing/2014/main" id="{4C7F76F2-2685-4F54-9602-6F55437F0F8F}"/>
                    </a:ext>
                  </a:extLst>
                </p14:cNvPr>
                <p14:cNvContentPartPr/>
                <p14:nvPr/>
              </p14:nvContentPartPr>
              <p14:xfrm>
                <a:off x="4843480" y="5791227"/>
                <a:ext cx="283680" cy="133200"/>
              </p14:xfrm>
            </p:contentPart>
          </mc:Choice>
          <mc:Fallback>
            <p:pic>
              <p:nvPicPr>
                <p:cNvPr id="232" name="Pismo odręczne 231">
                  <a:extLst>
                    <a:ext uri="{FF2B5EF4-FFF2-40B4-BE49-F238E27FC236}">
                      <a16:creationId xmlns:a16="http://schemas.microsoft.com/office/drawing/2014/main" id="{4C7F76F2-2685-4F54-9602-6F55437F0F8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839160" y="5786907"/>
                  <a:ext cx="292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3" name="Pismo odręczne 232">
                  <a:extLst>
                    <a:ext uri="{FF2B5EF4-FFF2-40B4-BE49-F238E27FC236}">
                      <a16:creationId xmlns:a16="http://schemas.microsoft.com/office/drawing/2014/main" id="{27C5DED3-C884-493A-A8A5-0389F8AC86F8}"/>
                    </a:ext>
                  </a:extLst>
                </p14:cNvPr>
                <p14:cNvContentPartPr/>
                <p14:nvPr/>
              </p14:nvContentPartPr>
              <p14:xfrm>
                <a:off x="5146240" y="5689347"/>
                <a:ext cx="207720" cy="233280"/>
              </p14:xfrm>
            </p:contentPart>
          </mc:Choice>
          <mc:Fallback>
            <p:pic>
              <p:nvPicPr>
                <p:cNvPr id="233" name="Pismo odręczne 232">
                  <a:extLst>
                    <a:ext uri="{FF2B5EF4-FFF2-40B4-BE49-F238E27FC236}">
                      <a16:creationId xmlns:a16="http://schemas.microsoft.com/office/drawing/2014/main" id="{27C5DED3-C884-493A-A8A5-0389F8AC86F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141920" y="5685027"/>
                  <a:ext cx="216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4" name="Pismo odręczne 233">
                  <a:extLst>
                    <a:ext uri="{FF2B5EF4-FFF2-40B4-BE49-F238E27FC236}">
                      <a16:creationId xmlns:a16="http://schemas.microsoft.com/office/drawing/2014/main" id="{522918C7-676D-40FA-B3B6-379D8D9DB8B8}"/>
                    </a:ext>
                  </a:extLst>
                </p14:cNvPr>
                <p14:cNvContentPartPr/>
                <p14:nvPr/>
              </p14:nvContentPartPr>
              <p14:xfrm>
                <a:off x="5415160" y="5853867"/>
                <a:ext cx="134640" cy="61560"/>
              </p14:xfrm>
            </p:contentPart>
          </mc:Choice>
          <mc:Fallback>
            <p:pic>
              <p:nvPicPr>
                <p:cNvPr id="234" name="Pismo odręczne 233">
                  <a:extLst>
                    <a:ext uri="{FF2B5EF4-FFF2-40B4-BE49-F238E27FC236}">
                      <a16:creationId xmlns:a16="http://schemas.microsoft.com/office/drawing/2014/main" id="{522918C7-676D-40FA-B3B6-379D8D9DB8B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410840" y="5849547"/>
                  <a:ext cx="143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5" name="Pismo odręczne 234">
                  <a:extLst>
                    <a:ext uri="{FF2B5EF4-FFF2-40B4-BE49-F238E27FC236}">
                      <a16:creationId xmlns:a16="http://schemas.microsoft.com/office/drawing/2014/main" id="{59B69511-18DC-4194-82C2-B4D1B9C464EA}"/>
                    </a:ext>
                  </a:extLst>
                </p14:cNvPr>
                <p14:cNvContentPartPr/>
                <p14:nvPr/>
              </p14:nvContentPartPr>
              <p14:xfrm>
                <a:off x="5519560" y="5676747"/>
                <a:ext cx="204480" cy="209160"/>
              </p14:xfrm>
            </p:contentPart>
          </mc:Choice>
          <mc:Fallback>
            <p:pic>
              <p:nvPicPr>
                <p:cNvPr id="235" name="Pismo odręczne 234">
                  <a:extLst>
                    <a:ext uri="{FF2B5EF4-FFF2-40B4-BE49-F238E27FC236}">
                      <a16:creationId xmlns:a16="http://schemas.microsoft.com/office/drawing/2014/main" id="{59B69511-18DC-4194-82C2-B4D1B9C464E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515240" y="5672427"/>
                  <a:ext cx="213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6" name="Pismo odręczne 235">
                  <a:extLst>
                    <a:ext uri="{FF2B5EF4-FFF2-40B4-BE49-F238E27FC236}">
                      <a16:creationId xmlns:a16="http://schemas.microsoft.com/office/drawing/2014/main" id="{C55F5821-B6F9-45A4-AA45-6DF50707A6C5}"/>
                    </a:ext>
                  </a:extLst>
                </p14:cNvPr>
                <p14:cNvContentPartPr/>
                <p14:nvPr/>
              </p14:nvContentPartPr>
              <p14:xfrm>
                <a:off x="5967760" y="5697987"/>
                <a:ext cx="93240" cy="200520"/>
              </p14:xfrm>
            </p:contentPart>
          </mc:Choice>
          <mc:Fallback>
            <p:pic>
              <p:nvPicPr>
                <p:cNvPr id="236" name="Pismo odręczne 235">
                  <a:extLst>
                    <a:ext uri="{FF2B5EF4-FFF2-40B4-BE49-F238E27FC236}">
                      <a16:creationId xmlns:a16="http://schemas.microsoft.com/office/drawing/2014/main" id="{C55F5821-B6F9-45A4-AA45-6DF50707A6C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963440" y="5693667"/>
                  <a:ext cx="101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7" name="Pismo odręczne 236">
                  <a:extLst>
                    <a:ext uri="{FF2B5EF4-FFF2-40B4-BE49-F238E27FC236}">
                      <a16:creationId xmlns:a16="http://schemas.microsoft.com/office/drawing/2014/main" id="{CF3A9EDF-55B8-485F-AC6A-8347CE31F6C0}"/>
                    </a:ext>
                  </a:extLst>
                </p14:cNvPr>
                <p14:cNvContentPartPr/>
                <p14:nvPr/>
              </p14:nvContentPartPr>
              <p14:xfrm>
                <a:off x="5927080" y="5778627"/>
                <a:ext cx="117000" cy="27360"/>
              </p14:xfrm>
            </p:contentPart>
          </mc:Choice>
          <mc:Fallback>
            <p:pic>
              <p:nvPicPr>
                <p:cNvPr id="237" name="Pismo odręczne 236">
                  <a:extLst>
                    <a:ext uri="{FF2B5EF4-FFF2-40B4-BE49-F238E27FC236}">
                      <a16:creationId xmlns:a16="http://schemas.microsoft.com/office/drawing/2014/main" id="{CF3A9EDF-55B8-485F-AC6A-8347CE31F6C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922760" y="5774307"/>
                  <a:ext cx="125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38" name="Pismo odręczne 237">
                  <a:extLst>
                    <a:ext uri="{FF2B5EF4-FFF2-40B4-BE49-F238E27FC236}">
                      <a16:creationId xmlns:a16="http://schemas.microsoft.com/office/drawing/2014/main" id="{C6CC75E4-AA3C-4CB1-AD93-DB966C3063FF}"/>
                    </a:ext>
                  </a:extLst>
                </p14:cNvPr>
                <p14:cNvContentPartPr/>
                <p14:nvPr/>
              </p14:nvContentPartPr>
              <p14:xfrm>
                <a:off x="6068200" y="5802747"/>
                <a:ext cx="104760" cy="92880"/>
              </p14:xfrm>
            </p:contentPart>
          </mc:Choice>
          <mc:Fallback>
            <p:pic>
              <p:nvPicPr>
                <p:cNvPr id="238" name="Pismo odręczne 237">
                  <a:extLst>
                    <a:ext uri="{FF2B5EF4-FFF2-40B4-BE49-F238E27FC236}">
                      <a16:creationId xmlns:a16="http://schemas.microsoft.com/office/drawing/2014/main" id="{C6CC75E4-AA3C-4CB1-AD93-DB966C3063F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063880" y="5798427"/>
                  <a:ext cx="113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9" name="Pismo odręczne 238">
                  <a:extLst>
                    <a:ext uri="{FF2B5EF4-FFF2-40B4-BE49-F238E27FC236}">
                      <a16:creationId xmlns:a16="http://schemas.microsoft.com/office/drawing/2014/main" id="{66A0797B-EA57-42FB-852A-14DACB59AB6D}"/>
                    </a:ext>
                  </a:extLst>
                </p14:cNvPr>
                <p14:cNvContentPartPr/>
                <p14:nvPr/>
              </p14:nvContentPartPr>
              <p14:xfrm>
                <a:off x="6361240" y="5750907"/>
                <a:ext cx="101880" cy="131040"/>
              </p14:xfrm>
            </p:contentPart>
          </mc:Choice>
          <mc:Fallback>
            <p:pic>
              <p:nvPicPr>
                <p:cNvPr id="239" name="Pismo odręczne 238">
                  <a:extLst>
                    <a:ext uri="{FF2B5EF4-FFF2-40B4-BE49-F238E27FC236}">
                      <a16:creationId xmlns:a16="http://schemas.microsoft.com/office/drawing/2014/main" id="{66A0797B-EA57-42FB-852A-14DACB59AB6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356920" y="5746587"/>
                  <a:ext cx="110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0" name="Pismo odręczne 239">
                  <a:extLst>
                    <a:ext uri="{FF2B5EF4-FFF2-40B4-BE49-F238E27FC236}">
                      <a16:creationId xmlns:a16="http://schemas.microsoft.com/office/drawing/2014/main" id="{B96131A4-0B89-469C-BC12-168CFF0F4E86}"/>
                    </a:ext>
                  </a:extLst>
                </p14:cNvPr>
                <p14:cNvContentPartPr/>
                <p14:nvPr/>
              </p14:nvContentPartPr>
              <p14:xfrm>
                <a:off x="6423160" y="5624547"/>
                <a:ext cx="68760" cy="223560"/>
              </p14:xfrm>
            </p:contentPart>
          </mc:Choice>
          <mc:Fallback>
            <p:pic>
              <p:nvPicPr>
                <p:cNvPr id="240" name="Pismo odręczne 239">
                  <a:extLst>
                    <a:ext uri="{FF2B5EF4-FFF2-40B4-BE49-F238E27FC236}">
                      <a16:creationId xmlns:a16="http://schemas.microsoft.com/office/drawing/2014/main" id="{B96131A4-0B89-469C-BC12-168CFF0F4E8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418840" y="5620227"/>
                  <a:ext cx="774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1" name="Pismo odręczne 240">
                  <a:extLst>
                    <a:ext uri="{FF2B5EF4-FFF2-40B4-BE49-F238E27FC236}">
                      <a16:creationId xmlns:a16="http://schemas.microsoft.com/office/drawing/2014/main" id="{555F9162-0977-4D15-BC61-89D881740030}"/>
                    </a:ext>
                  </a:extLst>
                </p14:cNvPr>
                <p14:cNvContentPartPr/>
                <p14:nvPr/>
              </p14:nvContentPartPr>
              <p14:xfrm>
                <a:off x="6539800" y="5765307"/>
                <a:ext cx="113400" cy="126360"/>
              </p14:xfrm>
            </p:contentPart>
          </mc:Choice>
          <mc:Fallback>
            <p:pic>
              <p:nvPicPr>
                <p:cNvPr id="241" name="Pismo odręczne 240">
                  <a:extLst>
                    <a:ext uri="{FF2B5EF4-FFF2-40B4-BE49-F238E27FC236}">
                      <a16:creationId xmlns:a16="http://schemas.microsoft.com/office/drawing/2014/main" id="{555F9162-0977-4D15-BC61-89D88174003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535480" y="5760987"/>
                  <a:ext cx="122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2" name="Pismo odręczne 241">
                  <a:extLst>
                    <a:ext uri="{FF2B5EF4-FFF2-40B4-BE49-F238E27FC236}">
                      <a16:creationId xmlns:a16="http://schemas.microsoft.com/office/drawing/2014/main" id="{B6F976B0-8437-4C5E-9F0A-6527732E481B}"/>
                    </a:ext>
                  </a:extLst>
                </p14:cNvPr>
                <p14:cNvContentPartPr/>
                <p14:nvPr/>
              </p14:nvContentPartPr>
              <p14:xfrm>
                <a:off x="7033720" y="5588187"/>
                <a:ext cx="23760" cy="243720"/>
              </p14:xfrm>
            </p:contentPart>
          </mc:Choice>
          <mc:Fallback>
            <p:pic>
              <p:nvPicPr>
                <p:cNvPr id="242" name="Pismo odręczne 241">
                  <a:extLst>
                    <a:ext uri="{FF2B5EF4-FFF2-40B4-BE49-F238E27FC236}">
                      <a16:creationId xmlns:a16="http://schemas.microsoft.com/office/drawing/2014/main" id="{B6F976B0-8437-4C5E-9F0A-6527732E481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029400" y="5583867"/>
                  <a:ext cx="32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3" name="Pismo odręczne 242">
                  <a:extLst>
                    <a:ext uri="{FF2B5EF4-FFF2-40B4-BE49-F238E27FC236}">
                      <a16:creationId xmlns:a16="http://schemas.microsoft.com/office/drawing/2014/main" id="{3D48A0AA-C8D5-4900-8E2C-09D0B53579EC}"/>
                    </a:ext>
                  </a:extLst>
                </p14:cNvPr>
                <p14:cNvContentPartPr/>
                <p14:nvPr/>
              </p14:nvContentPartPr>
              <p14:xfrm>
                <a:off x="7061440" y="5667747"/>
                <a:ext cx="176760" cy="160920"/>
              </p14:xfrm>
            </p:contentPart>
          </mc:Choice>
          <mc:Fallback>
            <p:pic>
              <p:nvPicPr>
                <p:cNvPr id="243" name="Pismo odręczne 242">
                  <a:extLst>
                    <a:ext uri="{FF2B5EF4-FFF2-40B4-BE49-F238E27FC236}">
                      <a16:creationId xmlns:a16="http://schemas.microsoft.com/office/drawing/2014/main" id="{3D48A0AA-C8D5-4900-8E2C-09D0B53579E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057120" y="5663427"/>
                  <a:ext cx="185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4" name="Pismo odręczne 243">
                  <a:extLst>
                    <a:ext uri="{FF2B5EF4-FFF2-40B4-BE49-F238E27FC236}">
                      <a16:creationId xmlns:a16="http://schemas.microsoft.com/office/drawing/2014/main" id="{0899B7E0-A86D-48A0-89C3-3595C9985C65}"/>
                    </a:ext>
                  </a:extLst>
                </p14:cNvPr>
                <p14:cNvContentPartPr/>
                <p14:nvPr/>
              </p14:nvContentPartPr>
              <p14:xfrm>
                <a:off x="7294720" y="5643627"/>
                <a:ext cx="153000" cy="151560"/>
              </p14:xfrm>
            </p:contentPart>
          </mc:Choice>
          <mc:Fallback>
            <p:pic>
              <p:nvPicPr>
                <p:cNvPr id="244" name="Pismo odręczne 243">
                  <a:extLst>
                    <a:ext uri="{FF2B5EF4-FFF2-40B4-BE49-F238E27FC236}">
                      <a16:creationId xmlns:a16="http://schemas.microsoft.com/office/drawing/2014/main" id="{0899B7E0-A86D-48A0-89C3-3595C9985C6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290400" y="5639307"/>
                  <a:ext cx="161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5" name="Pismo odręczne 244">
                  <a:extLst>
                    <a:ext uri="{FF2B5EF4-FFF2-40B4-BE49-F238E27FC236}">
                      <a16:creationId xmlns:a16="http://schemas.microsoft.com/office/drawing/2014/main" id="{47A9DC1F-56CB-43EB-AE88-E74A6B493A60}"/>
                    </a:ext>
                  </a:extLst>
                </p14:cNvPr>
                <p14:cNvContentPartPr/>
                <p14:nvPr/>
              </p14:nvContentPartPr>
              <p14:xfrm>
                <a:off x="7494520" y="5641107"/>
                <a:ext cx="320400" cy="196920"/>
              </p14:xfrm>
            </p:contentPart>
          </mc:Choice>
          <mc:Fallback>
            <p:pic>
              <p:nvPicPr>
                <p:cNvPr id="245" name="Pismo odręczne 244">
                  <a:extLst>
                    <a:ext uri="{FF2B5EF4-FFF2-40B4-BE49-F238E27FC236}">
                      <a16:creationId xmlns:a16="http://schemas.microsoft.com/office/drawing/2014/main" id="{47A9DC1F-56CB-43EB-AE88-E74A6B493A6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490200" y="5636787"/>
                  <a:ext cx="329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6" name="Pismo odręczne 245">
                  <a:extLst>
                    <a:ext uri="{FF2B5EF4-FFF2-40B4-BE49-F238E27FC236}">
                      <a16:creationId xmlns:a16="http://schemas.microsoft.com/office/drawing/2014/main" id="{F10821A0-F7B3-4081-8099-EF691744BA21}"/>
                    </a:ext>
                  </a:extLst>
                </p14:cNvPr>
                <p14:cNvContentPartPr/>
                <p14:nvPr/>
              </p14:nvContentPartPr>
              <p14:xfrm>
                <a:off x="7995280" y="5500707"/>
                <a:ext cx="54000" cy="178560"/>
              </p14:xfrm>
            </p:contentPart>
          </mc:Choice>
          <mc:Fallback>
            <p:pic>
              <p:nvPicPr>
                <p:cNvPr id="246" name="Pismo odręczne 245">
                  <a:extLst>
                    <a:ext uri="{FF2B5EF4-FFF2-40B4-BE49-F238E27FC236}">
                      <a16:creationId xmlns:a16="http://schemas.microsoft.com/office/drawing/2014/main" id="{F10821A0-F7B3-4081-8099-EF691744BA2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990960" y="5496387"/>
                  <a:ext cx="62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7" name="Pismo odręczne 246">
                  <a:extLst>
                    <a:ext uri="{FF2B5EF4-FFF2-40B4-BE49-F238E27FC236}">
                      <a16:creationId xmlns:a16="http://schemas.microsoft.com/office/drawing/2014/main" id="{C285B69B-B546-4C58-8D85-42556C768FF1}"/>
                    </a:ext>
                  </a:extLst>
                </p14:cNvPr>
                <p14:cNvContentPartPr/>
                <p14:nvPr/>
              </p14:nvContentPartPr>
              <p14:xfrm>
                <a:off x="8043160" y="5752707"/>
                <a:ext cx="20520" cy="18720"/>
              </p14:xfrm>
            </p:contentPart>
          </mc:Choice>
          <mc:Fallback>
            <p:pic>
              <p:nvPicPr>
                <p:cNvPr id="247" name="Pismo odręczne 246">
                  <a:extLst>
                    <a:ext uri="{FF2B5EF4-FFF2-40B4-BE49-F238E27FC236}">
                      <a16:creationId xmlns:a16="http://schemas.microsoft.com/office/drawing/2014/main" id="{C285B69B-B546-4C58-8D85-42556C768FF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038840" y="5748387"/>
                  <a:ext cx="29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48" name="Pismo odręczne 247">
                  <a:extLst>
                    <a:ext uri="{FF2B5EF4-FFF2-40B4-BE49-F238E27FC236}">
                      <a16:creationId xmlns:a16="http://schemas.microsoft.com/office/drawing/2014/main" id="{47B19DB4-AB23-4FB5-9D46-2DDD6AF9CD52}"/>
                    </a:ext>
                  </a:extLst>
                </p14:cNvPr>
                <p14:cNvContentPartPr/>
                <p14:nvPr/>
              </p14:nvContentPartPr>
              <p14:xfrm>
                <a:off x="4830880" y="5864307"/>
                <a:ext cx="3170160" cy="255240"/>
              </p14:xfrm>
            </p:contentPart>
          </mc:Choice>
          <mc:Fallback>
            <p:pic>
              <p:nvPicPr>
                <p:cNvPr id="248" name="Pismo odręczne 247">
                  <a:extLst>
                    <a:ext uri="{FF2B5EF4-FFF2-40B4-BE49-F238E27FC236}">
                      <a16:creationId xmlns:a16="http://schemas.microsoft.com/office/drawing/2014/main" id="{47B19DB4-AB23-4FB5-9D46-2DDD6AF9CD5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826560" y="5859987"/>
                  <a:ext cx="3178800" cy="26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02625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93</Words>
  <Application>Microsoft Office PowerPoint</Application>
  <PresentationFormat>Panoramiczny</PresentationFormat>
  <Paragraphs>32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Seminar 2021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2021</dc:title>
  <dc:creator>Miroslaw Kutylowski</dc:creator>
  <cp:lastModifiedBy>Miroslaw Kutylowski</cp:lastModifiedBy>
  <cp:revision>14</cp:revision>
  <dcterms:created xsi:type="dcterms:W3CDTF">2021-03-02T16:38:15Z</dcterms:created>
  <dcterms:modified xsi:type="dcterms:W3CDTF">2021-03-03T10:10:05Z</dcterms:modified>
</cp:coreProperties>
</file>