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45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9 144 13464 0 0,'-5'47'1366'0'0,"4"-37"-921"0"0,-1-1-1 0 0,2 0 0 0 0,-1 0 1 0 0,1 1-1 0 0,1-1 0 0 0,1 15 1 0 0,1-19-366 0 0,1 1-1 0 0,-1 0 1 0 0,1-1 0 0 0,0 0 0 0 0,0 0 0 0 0,0 0-1 0 0,1 0 1 0 0,0-1 0 0 0,9 8 0 0 0,4 4-219 0 0,-13-12 101 0 0,0 1 0 0 0,1-1-1 0 0,0 0 1 0 0,-1-1 0 0 0,1 0 0 0 0,0 0 0 0 0,1 0 0 0 0,-1-1 0 0 0,0 1 0 0 0,1-1 0 0 0,0-1-1 0 0,8 2 1 0 0,-12-3 18 0 0,1 1-1 0 0,0-1 0 0 0,-1 1 0 0 0,1-1 0 0 0,0-1 0 0 0,-1 1 1 0 0,1 0-1 0 0,0-1 0 0 0,-1 0 0 0 0,1 1 0 0 0,-1-2 1 0 0,1 1-1 0 0,-1 0 0 0 0,1-1 0 0 0,-1 1 0 0 0,0-1 0 0 0,0 0 1 0 0,0 0-1 0 0,0 0 0 0 0,0-1 0 0 0,0 1 0 0 0,-1-1 1 0 0,5-4-1 0 0,23-33-73 0 0,-23 31 75 0 0,1 0-1 0 0,-2 0 1 0 0,1-1-1 0 0,-1 1 1 0 0,-1-2-1 0 0,0 1 1 0 0,0 0 0 0 0,3-15-1 0 0,-6 17 30 0 0,-1 0-1 0 0,0 0 0 0 0,0 1 1 0 0,-1-1-1 0 0,0 0 0 0 0,0 0 1 0 0,-1 0-1 0 0,0 0 1 0 0,-1 1-1 0 0,1-1 0 0 0,-2 0 1 0 0,1 1-1 0 0,-1 0 1 0 0,0-1-1 0 0,0 1 0 0 0,-1 0 1 0 0,0 1-1 0 0,0-1 0 0 0,-1 1 1 0 0,0-1-1 0 0,0 1 1 0 0,0 1-1 0 0,-1-1 0 0 0,0 1 1 0 0,0 0-1 0 0,0 0 1 0 0,-1 1-1 0 0,1-1 0 0 0,-1 2 1 0 0,-9-5-1 0 0,11 7 10 0 0,0 0 0 0 0,0 0 0 0 0,0 1 0 0 0,0-1 0 0 0,0 1 0 0 0,0 0 0 0 0,0 1 0 0 0,-5 0 0 0 0,-12 1-2258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9440 0 0,'0'0'2121'0'0,"3"7"-1818"0"0,31 140 399 0 0,-26-89-650 0 0,1 82 0 0 0,-6-65-42 0 0,7 47 16 0 0,2 59 38 0 0,0-66 4 0 0,-7-80-7 0 0,2 52 0 0 0,-7-87-58 0 0,1 1 1 0 0,-1-1 0 0 0,0 0 0 0 0,0 1 0 0 0,0-1 0 0 0,0 0 0 0 0,0 1 0 0 0,0-1-1 0 0,0 0 1 0 0,0 0 0 0 0,0 1 0 0 0,0-1 0 0 0,-1 0 0 0 0,1 1 0 0 0,0-1 0 0 0,0 0-1 0 0,0 0 1 0 0,0 1 0 0 0,0-1 0 0 0,0 0 0 0 0,-1 0 0 0 0,1 1 0 0 0,0-1-1 0 0,0 0 1 0 0,0 0 0 0 0,-1 1 0 0 0,1-1 0 0 0,0 0 0 0 0,0 0 0 0 0,-1 0 0 0 0,1 0-1 0 0,0 1 1 0 0,0-1 0 0 0,-1 0 0 0 0,1 0 0 0 0,0 0 0 0 0,-1 0 0 0 0,1 0-1 0 0,0 0 1 0 0,0 0 0 0 0,-1 0 0 0 0,1 0 0 0 0,0 0 0 0 0,-1 0 0 0 0,1 0 0 0 0,-1 0 0 0 0,0-1 0 0 0,0 1 1 0 0,0-1-1 0 0,0 1 1 0 0,1-1-1 0 0,-1 1 0 0 0,0-1 1 0 0,0 0-1 0 0,1 1 1 0 0,-1-1-1 0 0,0 0 0 0 0,1 0 1 0 0,-1 1-1 0 0,1-1 1 0 0,-1 0-1 0 0,1 0 1 0 0,-1-1-1 0 0,-48-92-1645 0 0,30 48-6639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0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229 242 10248 0 0,'0'0'18'0'0,"0"1"1"0"0,0-1 0 0 0,0 0 0 0 0,0 0 0 0 0,0 0-1 0 0,0 0 1 0 0,0 1 0 0 0,0-1 0 0 0,1 0-1 0 0,-1 0 1 0 0,0 0 0 0 0,0 0 0 0 0,0 1-1 0 0,0-1 1 0 0,0 0 0 0 0,0 0 0 0 0,0 0-1 0 0,1 0 1 0 0,-1 0 0 0 0,0 0 0 0 0,0 0-1 0 0,0 1 1 0 0,0-1 0 0 0,0 0 0 0 0,1 0 0 0 0,-1 0-1 0 0,0 0 1 0 0,0 0 0 0 0,0 0 0 0 0,0 0-1 0 0,1 0 1 0 0,-1 0 0 0 0,0 0 0 0 0,0 0-1 0 0,0 0 1 0 0,0 0 0 0 0,1 0 0 0 0,-1 0-1 0 0,0 0 1 0 0,12-3 597 0 0,12-8 563 0 0,-23 11-1084 0 0,38-13 505 0 0,-32 12-530 0 0,-1-1-1 0 0,1 0 0 0 0,0 0 1 0 0,-1-1-1 0 0,0 0 1 0 0,8-4-1 0 0,-1-2-8 0 0,-1 0-1 0 0,0-1 1 0 0,0-1-1 0 0,-1 1 0 0 0,12-17 1 0 0,-21 25-41 0 0,0 0 0 0 0,0-1 0 0 0,-1 1 0 0 0,1-1 1 0 0,-1 0-1 0 0,0 1 0 0 0,0-1 0 0 0,0 0 0 0 0,0 0 0 0 0,0 1 0 0 0,0-1 1 0 0,-1 0-1 0 0,1 0 0 0 0,-1 0 0 0 0,0 0 0 0 0,0 0 0 0 0,0 0 1 0 0,0 0-1 0 0,-1 0 0 0 0,1 0 0 0 0,-1 0 0 0 0,0 0 0 0 0,0 1 0 0 0,0-1 1 0 0,0 0-1 0 0,0 0 0 0 0,0 1 0 0 0,-1-1 0 0 0,0 1 0 0 0,1-1 0 0 0,-1 1 1 0 0,0 0-1 0 0,0 0 0 0 0,0-1 0 0 0,-4-2 0 0 0,1 2-2 0 0,0 0 0 0 0,0 0 0 0 0,0 1 0 0 0,0 0 0 0 0,0 0 0 0 0,0 0 0 0 0,-1 0 0 0 0,1 1 0 0 0,-1 0-1 0 0,1 0 1 0 0,-1 1 0 0 0,-7-1 0 0 0,-7 1 33 0 0,1 0-1 0 0,-24 4 0 0 0,30-2-30 0 0,0 2 0 0 0,0-1-1 0 0,0 1 1 0 0,1 1 0 0 0,0 1 0 0 0,0-1-1 0 0,-16 12 1 0 0,9-5 78 0 0,1 1 0 0 0,0 2 0 0 0,-24 24 0 0 0,35-31-72 0 0,0 0 0 0 0,1 0 1 0 0,1 1-1 0 0,-1 0 1 0 0,1 0-1 0 0,1 0 0 0 0,0 1 1 0 0,0 0-1 0 0,1 0 1 0 0,0 0-1 0 0,-2 14 1 0 0,3-8 9 0 0,0 1 0 0 0,1 0 1 0 0,1 0-1 0 0,0 1 1 0 0,1-1-1 0 0,4 17 0 0 0,-2-25-43 0 0,0 0 0 0 0,0 0-1 0 0,1 0 1 0 0,0-1-1 0 0,1 0 1 0 0,0 1-1 0 0,0-2 1 0 0,1 1-1 0 0,0 0 1 0 0,1-1 0 0 0,12 11-1 0 0,-13-13-20 0 0,0-1 1 0 0,0 0-1 0 0,1 0 0 0 0,-1 0 0 0 0,1-1 1 0 0,0 1-1 0 0,1-2 0 0 0,-1 1 0 0 0,0-1 0 0 0,1 0 1 0 0,13 1-1 0 0,22 9-159 0 0,-36-9 140 0 0,1-1 0 0 0,-1 0 0 0 0,1 0-1 0 0,0-1 1 0 0,0 1 0 0 0,0-2 0 0 0,-1 1 0 0 0,1-1 0 0 0,0 0 0 0 0,0-1 0 0 0,10-1 0 0 0,2-5-1993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0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7 264 10952 0 0,'-3'45'554'0'0,"1"-34"-262"0"0,1 0 0 0 0,1 0 0 0 0,1 19 0 0 0,-1-10 282 0 0,0-19-534 0 0,-1 1 0 0 0,1-1-1 0 0,0 0 1 0 0,0 1-1 0 0,0-1 1 0 0,0 0 0 0 0,0 1-1 0 0,1-1 1 0 0,-1 0 0 0 0,0 1-1 0 0,1-1 1 0 0,-1 0 0 0 0,0 1-1 0 0,1-1 1 0 0,0 0-1 0 0,-1 0 1 0 0,1 0 0 0 0,0 0-1 0 0,0 1 1 0 0,-1-1 0 0 0,1 0-1 0 0,0 0 1 0 0,1 1 0 0 0,-1-2 270 0 0,15-11-150 0 0,-3 1-58 0 0,-1-2 1 0 0,-1 0-1 0 0,0 0 0 0 0,0-1 0 0 0,-1 0 1 0 0,12-22-1 0 0,25-34 146 0 0,-38 59-199 0 0,3-7 27 0 0,1 2 0 0 0,1-1 0 0 0,1 2 0 0 0,0 0 1 0 0,0 0-1 0 0,31-19 0 0 0,-18 17-12 0 0,-13 7-6 0 0,1 0 0 0 0,0 1 0 0 0,23-7-1 0 0,133-31-2642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0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162 221 7736 0 0,'-3'0'102'0'0,"1"1"0"0"0,-1 0 1 0 0,1 0-1 0 0,0 0 0 0 0,-1 1 0 0 0,1-1 1 0 0,0 1-1 0 0,0-1 0 0 0,0 1 0 0 0,0 0 1 0 0,0-1-1 0 0,0 1 0 0 0,1 0 0 0 0,-1 0 1 0 0,-1 3-1 0 0,-10 9 502 0 0,4-6-320 0 0,1 0 0 0 0,0 0 0 0 0,0 1 1 0 0,1 0-1 0 0,-9 15 0 0 0,3-3-78 0 0,9-15-139 0 0,0 0 0 0 0,0 1-1 0 0,0-1 1 0 0,1 1 0 0 0,0 0 0 0 0,-2 11-1 0 0,0 2-17 0 0,2-9-17 0 0,0 1 0 0 0,1 0 0 0 0,-1 16 1 0 0,2-8 52 0 0,1-14-57 0 0,0-1-1 0 0,0 1 0 0 0,0 0 0 0 0,0-1 1 0 0,1 1-1 0 0,1 6 0 0 0,-1-10-23 0 0,0 0 0 0 0,0 0-1 0 0,1 1 1 0 0,-1-1 0 0 0,0 0-1 0 0,1 0 1 0 0,-1 0 0 0 0,1-1-1 0 0,-1 1 1 0 0,1 0 0 0 0,0-1-1 0 0,0 1 1 0 0,0-1 0 0 0,0 1 0 0 0,0-1-1 0 0,0 0 1 0 0,0 0 0 0 0,3 1-1 0 0,3 1 0 0 0,0-1 0 0 0,-1 0 0 0 0,1 0 1 0 0,0-1-1 0 0,0 0 0 0 0,0 0 0 0 0,0-1 0 0 0,0 0 0 0 0,0 0 0 0 0,0-1 0 0 0,0 0 0 0 0,10-3 0 0 0,6-3-52 0 0,0 0 0 0 0,37-17-1 0 0,-38 11 3 0 0,1 0 0 0 0,-1-1-1 0 0,-1-1 1 0 0,-1-2 0 0 0,0 0-1 0 0,-1-1 1 0 0,20-24 0 0 0,-18 22 29 0 0,-16 15 13 0 0,0 0-1 0 0,0-1 1 0 0,-1 0 0 0 0,7-8 0 0 0,-3 0-10 0 0,0-1 0 0 0,0 0 0 0 0,-2 0 1 0 0,11-29-1 0 0,-16 34 33 0 0,1 1 0 0 0,-1-1-1 0 0,-1 1 1 0 0,0-1 0 0 0,0 0 0 0 0,-1 0-1 0 0,0 1 1 0 0,-1-1 0 0 0,-3-17 0 0 0,2 19 15 0 0,0 1 1 0 0,0-1-1 0 0,-1 1 1 0 0,1 0-1 0 0,-2 0 1 0 0,1 0 0 0 0,-1 1-1 0 0,0-1 1 0 0,0 1-1 0 0,-1 0 1 0 0,0 0-1 0 0,-10-10 1 0 0,10 12-15 0 0,0 1-1 0 0,0-1 1 0 0,-1 1 0 0 0,1-1 0 0 0,-1 2-1 0 0,0-1 1 0 0,0 1 0 0 0,0-1 0 0 0,0 2-1 0 0,0-1 1 0 0,0 1 0 0 0,-1 0-1 0 0,1 0 1 0 0,-1 1 0 0 0,-10 0 0 0 0,12 0 10 0 0,0 1 1 0 0,0 0-1 0 0,0 0 1 0 0,0 0-1 0 0,1 1 1 0 0,-1-1-1 0 0,1 1 1 0 0,-1 1 0 0 0,-7 4-1 0 0,-36 30 156 0 0,37-28-156 0 0,-22 23-12 0 0,-47 55 1 0 0,49-51-1594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0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41 199 6424 0 0,'-1'-21'320'0'0,"-1"1"-1"0"0,-9-38 1 0 0,7 39 61 0 0,0-1 0 0 0,-2-36 0 0 0,4 51 781 0 0,-2 10-336 0 0,-2 13 140 0 0,7-11-899 0 0,0 0 1 0 0,0-1 0 0 0,1 1 0 0 0,0 0 0 0 0,0-1-1 0 0,1 1 1 0 0,5 10 0 0 0,1 2 62 0 0,76 166 935 0 0,-53-132-772 0 0,-21-36-113 0 0,14 29 0 0 0,19 32 189 0 0,-9-15-142 0 0,-19-30 151 0 0,-14-29-364 0 0,0-1 0 0 0,0 1 0 0 0,0 0 0 0 0,-1 0 0 0 0,1-1 0 0 0,0 6 1 0 0,4 10 19 0 0,0-2-1855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10040 0 0,'5'5'226'0'0,"1"0"1"0"0,0 0 0 0 0,0-1 0 0 0,1 0-1 0 0,-1 0 1 0 0,1 0 0 0 0,12 4 0 0 0,2-1 159 0 0,28 6 1 0 0,12 3 114 0 0,77 23-163 0 0,-10-2-260 0 0,-90-26-66 0 0,-21-6 11 0 0,0 0 1 0 0,-1 2-1 0 0,17 7 0 0 0,-8-1-4 0 0,26 15 35 0 0,-48-25-51 0 0,1 0-1 0 0,0 0 1 0 0,-1 0 0 0 0,0 1-1 0 0,0-1 1 0 0,0 1 0 0 0,0 0 0 0 0,-1 0-1 0 0,1 0 1 0 0,2 6 0 0 0,-5-9-3 0 0,1 0 0 0 0,-1 0 0 0 0,0 1 0 0 0,0-1 0 0 0,1 0 0 0 0,-1 1 0 0 0,0-1 0 0 0,0 0 0 0 0,0 1 0 0 0,-1-1 0 0 0,1 0 0 0 0,0 0 0 0 0,0 1 0 0 0,-1-1 0 0 0,1 0 0 0 0,-1 0 0 0 0,1 1 0 0 0,-1-1 1 0 0,0 0-1 0 0,1 0 0 0 0,-1 0 0 0 0,0 0 0 0 0,-1 1 0 0 0,-25 24 1 0 0,15-15-2 0 0,-2 1-2 0 0,0-1 0 0 0,-1-1 0 0 0,0 0 1 0 0,-1 0-1 0 0,1-2 0 0 0,-2 0 0 0 0,-23 8 0 0 0,12-5-13 0 0,-38 22-1 0 0,46-21 12 0 0,6-3 6 0 0,0 0-1 0 0,-1-1 1 0 0,0-1 0 0 0,-30 10 0 0 0,43-17-2 0 0,-156 50 179 0 0,140-43-123 0 0,14-6-28 0 0,-1 1-1 0 0,1 0 1 0 0,0 0 0 0 0,0 0-1 0 0,-8 5 1 0 0,0-4-671 0 0,9-3-475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329 252 11152 0 0,'-2'1'32'0'0,"1"-1"0"0"0,-1 1 0 0 0,1-1 0 0 0,-1 1 0 0 0,1 0 0 0 0,0 0 0 0 0,0-1 0 0 0,-1 1 0 0 0,1 0 0 0 0,0 0 0 0 0,0 0 0 0 0,0 0 0 0 0,0 0 0 0 0,0 1 1 0 0,0-1-1 0 0,0 0 0 0 0,0 0 0 0 0,0 1 0 0 0,1-1 0 0 0,-1 0 0 0 0,0 1 0 0 0,0 1 0 0 0,0 0 88 0 0,0 0 0 0 0,-1 1 0 0 0,1-1-1 0 0,0 0 1 0 0,1 1 0 0 0,-1-1 0 0 0,1 1 0 0 0,-1-1 0 0 0,1 5 0 0 0,1-6-63 0 0,0-1 0 0 0,0 1 0 0 0,0 0 0 0 0,0-1 0 0 0,0 1 0 0 0,0-1 0 0 0,0 1 0 0 0,1-1 0 0 0,-1 0 0 0 0,0 0 1 0 0,4 3-1 0 0,7 8 234 0 0,0 3-248 0 0,0-1 1 0 0,26 24-1 0 0,-14-16 25 0 0,-15-20 78 0 0,-1-3-2034 0 0</inkml:trace>
  <inkml:trace contextRef="#ctx0" brushRef="#br0" timeOffset="0.99">11 11 7432 0 0,'0'0'0'0'0,"-6"0"0"0"0,1 0 1416 0 0,10-6-944 0 0,-1 2-136 0 0,-2 4-8 0 0,2 4 8 0 0,9 2 0 0 0,4 0-296 0 0,-1-1 8 0 0,1-3-8 0 0,23 8 8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 9944 0 0,'-6'-2'85'0'0,"0"0"1"0"0,-1 0 0 0 0,1 0 0 0 0,0 1-1 0 0,0 0 1 0 0,-1 0 0 0 0,1 1-1 0 0,-1-1 1 0 0,1 1 0 0 0,-1 1-1 0 0,1-1 1 0 0,0 1 0 0 0,-1 0 0 0 0,1 1-1 0 0,0-1 1 0 0,0 1 0 0 0,-7 4-1 0 0,10-6-17 0 0,0 1-1 0 0,0 0 0 0 0,-1-1 1 0 0,1 0-1 0 0,0 1 0 0 0,0-1 1 0 0,-3-1-1 0 0,3 1-25 0 0,1 0 1 0 0,0 0-1 0 0,-1 0 1 0 0,1 0-1 0 0,0 0 1 0 0,0 1-1 0 0,-1-1 1 0 0,-3 2-1 0 0,5-2-37 0 0,0 1 1 0 0,1 0-1 0 0,-1 0 1 0 0,0-1-1 0 0,0 1 1 0 0,0 0-1 0 0,0 0 1 0 0,1 0-1 0 0,-1 0 1 0 0,0 0-1 0 0,1 0 1 0 0,-1 0-1 0 0,1 0 1 0 0,-1 0-1 0 0,1 0 1 0 0,-1 0-1 0 0,1 0 1 0 0,0 0-1 0 0,0 1 1 0 0,-1-1-1 0 0,1 0 0 0 0,0 2 1 0 0,-4 18 228 0 0,3-16-183 0 0,0 0 1 0 0,0 0-1 0 0,1 1 0 0 0,-1-1 1 0 0,2 11-1 0 0,-1-14-44 0 0,0 0 0 0 0,1 0-1 0 0,0 0 1 0 0,0 0 0 0 0,-1 0 0 0 0,1 0-1 0 0,0 0 1 0 0,0 0 0 0 0,1 0 0 0 0,-1 0-1 0 0,0-1 1 0 0,1 1 0 0 0,-1-1 0 0 0,1 1-1 0 0,-1-1 1 0 0,1 1 0 0 0,0-1 0 0 0,-1 0 0 0 0,4 2-1 0 0,177 98 273 0 0,-175-96-264 0 0,0-1-1 0 0,0 1 1 0 0,0 1 0 0 0,7 6-1 0 0,10 9 30 0 0,-23-20-38 0 0,1 0-1 0 0,-1 0 0 0 0,0 1 1 0 0,0-1-1 0 0,0 1 1 0 0,0-1-1 0 0,0 1 0 0 0,0-1 1 0 0,0 1-1 0 0,0-1 0 0 0,0 1 1 0 0,-1 0-1 0 0,1-1 1 0 0,-1 1-1 0 0,1 0 0 0 0,-1 0 1 0 0,0-1-1 0 0,0 1 0 0 0,0 0 1 0 0,0 0-1 0 0,0 2 1 0 0,0 0 2 0 0,-1 0 0 0 0,0 1 1 0 0,0-1-1 0 0,0 0 0 0 0,0 0 1 0 0,-1 1-1 0 0,-1 3 1 0 0,1-7-8 0 0,1 0 1 0 0,0 0 0 0 0,-1 1-1 0 0,1-1 1 0 0,-1 0 0 0 0,1 0 0 0 0,-1 0-1 0 0,1-1 1 0 0,-1 1 0 0 0,0 0 0 0 0,1-1-1 0 0,-1 1 1 0 0,0-1 0 0 0,-1 1-1 0 0,-17 7 14 0 0,16-5-164 0 0,0-1 0 0 0,0 0 0 0 0,0 0 0 0 0,0 0 0 0 0,0-1 0 0 0,-1 0 0 0 0,1 1 1 0 0,-1-1-1 0 0,1-1 0 0 0,-1 1 0 0 0,-5-1 0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8240 0 0,'2'8'255'0'0,"0"-12"263"0"0,-2 5-205 0 0,-1 2-231 0 0,-1 5 130 0 0,1 0 1 0 0,1-1-1 0 0,-1 1 0 0 0,1 0 1 0 0,2 13-1 0 0,-1 6-128 0 0,5 272 118 0 0,-4-284-184 0 0,-1 0 0 0 0,2 0 0 0 0,7 26 0 0 0,2 8 71 0 0,-8-25 246 0 0,-1 1 0 0 0,0 31 0 0 0,10-56-1721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8136 0 0,'3'1'386'0'0,"8"4"994"0"0,3 2-226 0 0,8 1-1016 0 0,1 0 0 0 0,-1-2 0 0 0,1 0 0 0 0,0-2 0 0 0,0 0 0 0 0,44 0 0 0 0,-36-4-29 0 0,0-2 1 0 0,0-1-1 0 0,0-1 1 0 0,50-14-1 0 0,-3-6-1664 0 0</inkml:trace>
  <inkml:trace contextRef="#ctx0" brushRef="#br0" timeOffset="1">634 122 9744 0 0,'-3'24'288'0'0,"2"-21"-225"0"0,0 0 1 0 0,1 0-1 0 0,-1 1 1 0 0,1-1-1 0 0,0 0 1 0 0,0 0-1 0 0,0 1 1 0 0,0-1-1 0 0,1 0 1 0 0,-1 0-1 0 0,1 1 1 0 0,1 3-1 0 0,1-1-4 0 0,1 1 1 0 0,-1-1-1 0 0,9 10 0 0 0,-7-10-19 0 0,-1 0-1 0 0,0 0 0 0 0,-1 0 0 0 0,5 10 0 0 0,-8-14-16 0 0,1 0-1 0 0,0 0 0 0 0,-1 0 0 0 0,1 0 1 0 0,0 0-1 0 0,0-1 0 0 0,0 1 0 0 0,1 0 1 0 0,-1 0-1 0 0,0-1 0 0 0,2 2 0 0 0,-1-2 30 0 0,0 0 0 0 0,0 0 0 0 0,0-1 0 0 0,0 1 0 0 0,0-1-1 0 0,0 0 1 0 0,0 1 0 0 0,0-1 0 0 0,1 0 0 0 0,2-1 0 0 0,0-26 834 0 0,0 20-798 0 0,-1-1 0 0 0,0 1 0 0 0,0-1 0 0 0,-1 0 0 0 0,0 0 0 0 0,0 0 0 0 0,2-15 0 0 0,6-15 67 0 0,-10 35-144 0 0,4-10 77 0 0,0 1 1 0 0,0-1 0 0 0,1 1 0 0 0,12-18 0 0 0,-7 13-40 0 0,-10 14-37 0 0,0 1 1 0 0,0 0-1 0 0,1-1 0 0 0,-1 1 0 0 0,1 0 1 0 0,-1 0-1 0 0,1 0 0 0 0,0 0 0 0 0,0 0 1 0 0,0 1-1 0 0,0-1 0 0 0,0 0 0 0 0,0 1 1 0 0,4-2-1 0 0,-1 0 15 0 0,1 0 0 0 0,0 0 0 0 0,-1 1 0 0 0,1 0 0 0 0,0 0 0 0 0,0 0 0 0 0,0 1 0 0 0,1 0 0 0 0,-1 0 0 0 0,0 1 0 0 0,0 0 0 0 0,1 0 0 0 0,-1 0 0 0 0,8 1 0 0 0,26 4-1864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10344 0 0,'-3'9'765'0'0,"3"-9"-731"0"0,0 0 0 0 0,0 0 0 0 0,0 0-1 0 0,0 0 1 0 0,0 0 0 0 0,0 0 0 0 0,0 0 0 0 0,0-1-1 0 0,0 1 1 0 0,0 0 0 0 0,0 0 0 0 0,-1 0 0 0 0,1 0-1 0 0,0 0 1 0 0,0 0 0 0 0,0 0 0 0 0,-3-2 2504 0 0,18 15-2135 0 0,9 9-2247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8032 0 0,'5'-1'58'0'0,"-1"-1"1"0"0,0 0-1 0 0,0-1 0 0 0,0 1 1 0 0,0-1-1 0 0,6-4 1 0 0,2-4 387 0 0,-1 0 0 0 0,10-14 1 0 0,10-9 214 0 0,-13 17-548 0 0,1 2 0 0 0,1 0 1 0 0,0 1-1 0 0,1 1 0 0 0,1 1 0 0 0,0 1 1 0 0,0 1-1 0 0,1 1 0 0 0,0 0 0 0 0,1 2 1 0 0,0 1-1 0 0,34-4 0 0 0,-46 9-106 0 0,-1 0 0 0 0,1 1 0 0 0,-1 0 0 0 0,1 1 0 0 0,-1 1 1 0 0,1 0-1 0 0,-1 0 0 0 0,0 1 0 0 0,0 0 0 0 0,0 1 0 0 0,0 0 0 0 0,0 1 0 0 0,-1 0 0 0 0,0 1 0 0 0,0 0 0 0 0,12 10 1 0 0,-8-4 26 0 0,-1 0 0 0 0,0 0 0 0 0,-1 1 0 0 0,0 0 0 0 0,-1 1 0 0 0,-1 1 0 0 0,0-1 1 0 0,-1 2-1 0 0,0-1 0 0 0,6 19 0 0 0,-12-24-31 0 0,1 0 1 0 0,-2 1 0 0 0,1-1-1 0 0,-2 1 1 0 0,1 0-1 0 0,-1-1 1 0 0,-1 1-1 0 0,0 0 1 0 0,0 0-1 0 0,-4 20 1 0 0,3-29-1 0 0,1 1 1 0 0,-1-1-1 0 0,1 0 1 0 0,-1 1-1 0 0,0-1 1 0 0,1 0 0 0 0,-1 0-1 0 0,0 0 1 0 0,-1 0-1 0 0,1 0 1 0 0,0 0-1 0 0,-1 0 1 0 0,1 0 0 0 0,-1 0-1 0 0,1 0 1 0 0,-1-1-1 0 0,0 1 1 0 0,0-1 0 0 0,0 1-1 0 0,0-1 1 0 0,0 0-1 0 0,0 0 1 0 0,0 0-1 0 0,-3 2 1 0 0,-11 3 9 0 0,0 0 1 0 0,0-1-1 0 0,-1-1 0 0 0,0-1 1 0 0,1 0-1 0 0,-1-1 0 0 0,-1 0 1 0 0,1-2-1 0 0,0 0 0 0 0,0-1 1 0 0,0-1-1 0 0,0 0 0 0 0,0-1 1 0 0,1-1-1 0 0,-29-10 0 0 0,21 7-2 0 0,19 6-7 0 0,0-1 0 0 0,0 1 0 0 0,0-1 1 0 0,1 0-1 0 0,-1 0 0 0 0,-7-5 0 0 0,-3-1 59 0 0,13 8-181 0 0,1-1-1 0 0,0 1 0 0 0,0-1 1 0 0,0 1-1 0 0,0-1 0 0 0,-1 0 0 0 0,1 1 1 0 0,0-1-1 0 0,0 0 0 0 0,0 0 1 0 0,0 0-1 0 0,0 0 0 0 0,-1-2 1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71 6328 0 0,'-5'-2'355'0'0,"1"-1"0"0"0,0 0 0 0 0,0-1 1 0 0,0 1-1 0 0,0-1 0 0 0,0 0 0 0 0,0 0 0 0 0,1 0 1 0 0,0 0-1 0 0,-5-9 0 0 0,5 9-272 0 0,2 0 342 0 0,-3-9 140 0 0,1 12-422 0 0,1 8-105 0 0,-1 14-18 0 0,2 0-1 0 0,0 0 1 0 0,2 0 0 0 0,0 0 0 0 0,7 32-1 0 0,0 16 46 0 0,-4-16 110 0 0,3-1 1 0 0,18 73-1 0 0,-7-16 344 0 0,-17-106-499 0 0,0 0 1 0 0,0 0-1 0 0,1-1 0 0 0,-1 1 1 0 0,1 0-1 0 0,0-1 1 0 0,2 4-1 0 0,-2-5-12 0 0,-1 1 0 0 0,1 0 0 0 0,-1 0 0 0 0,0 0 0 0 0,0 0 0 0 0,1 0 0 0 0,-2 0 1 0 0,1 0-1 0 0,0 0 0 0 0,0 0 0 0 0,-1 0 0 0 0,1 3 0 0 0,-1-4-2 0 0,1 0 1 0 0,-1 0 0 0 0,0 0-1 0 0,0 0 1 0 0,0 0-1 0 0,1 0 1 0 0,-1 0-1 0 0,0 0 1 0 0,1 0-1 0 0,-1 0 1 0 0,1 0-1 0 0,-1 0 1 0 0,1 0 0 0 0,-1 0-1 0 0,1 0 1 0 0,0 0-1 0 0,0 0 1 0 0,6 7 130 0 0,-7-8-128 0 0,0 1 0 0 0,1-1 1 0 0,-1 1-1 0 0,0-1 0 0 0,1 1 1 0 0,-1-1-1 0 0,0 1 1 0 0,0-1-1 0 0,0 1 0 0 0,1-1 1 0 0,-1 1-1 0 0,0-1 0 0 0,0 1 1 0 0,0-1-1 0 0,0 1 0 0 0,0-1 1 0 0,0 1-1 0 0,0-1 1 0 0,0 1-1 0 0,0-1 0 0 0,0 1 1 0 0,0-1-1 0 0,-1 1 0 0 0,1-1 1 0 0,0 1-1 0 0,0 0 1 0 0,0 1 123 0 0,8-2-62 0 0,89 4 117 0 0,-77-4-172 0 0,-1-1 1 0 0,0 0 0 0 0,35-8-1 0 0,14-1 30 0 0,-38 5 52 0 0,56-14-1 0 0,-14 1-2080 0 0,-46 12-6746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65 341 9536 0 0,'0'0'11'0'0,"0"1"1"0"0,0-1 0 0 0,0 0 0 0 0,0 1-1 0 0,0-1 1 0 0,0 1 0 0 0,0-1-1 0 0,0 1 1 0 0,0-1 0 0 0,1 1 0 0 0,-1-1-1 0 0,0 1 1 0 0,0-1 0 0 0,1 0-1 0 0,-1 1 1 0 0,0-1 0 0 0,0 1 0 0 0,1-1-1 0 0,-1 0 1 0 0,0 1 0 0 0,1-1-1 0 0,-1 0 1 0 0,1 0 0 0 0,-1 1-1 0 0,0-1 1 0 0,1 0 0 0 0,-1 0 0 0 0,1 1-1 0 0,-1-1 1 0 0,1 0 0 0 0,-1 0-1 0 0,0 0 1 0 0,1 0 0 0 0,-1 0 0 0 0,1 0-1 0 0,-1 0 1 0 0,1 0 0 0 0,-1 0-1 0 0,1 0 1 0 0,-1 0 0 0 0,1 0 0 0 0,0 0-1 0 0,17-5 679 0 0,-17 4-654 0 0,6-2 96 0 0,0-1 0 0 0,-1 0 0 0 0,1 0 1 0 0,-1-1-1 0 0,9-8 0 0 0,7-6-88 0 0,-2 5-65 0 0,0-2-1 0 0,-2 0 0 0 0,1-1 0 0 0,-2 0 0 0 0,29-38 1 0 0,-45 51-7 0 0,0 0 1 0 0,0 0-1 0 0,0 1 1 0 0,-1-1-1 0 0,1 0 1 0 0,-1 0 0 0 0,0 0-1 0 0,0 0 1 0 0,0 0-1 0 0,-1 0 1 0 0,1 0-1 0 0,-1 0 1 0 0,0 1 0 0 0,0-1-1 0 0,0 0 1 0 0,-1 0-1 0 0,1 1 1 0 0,-3-5-1 0 0,-2 0 21 0 0,0 0-1 0 0,0 0 1 0 0,-1 1 0 0 0,0-1-1 0 0,0 1 1 0 0,0 1-1 0 0,-13-9 1 0 0,17 13 24 0 0,-1 0-1 0 0,0 0 1 0 0,0 0 0 0 0,-1 1-1 0 0,1-1 1 0 0,0 1 0 0 0,0 0 0 0 0,-1 1-1 0 0,1-1 1 0 0,0 1 0 0 0,-1-1-1 0 0,1 1 1 0 0,-1 1 0 0 0,1-1-1 0 0,0 1 1 0 0,-1-1 0 0 0,1 1 0 0 0,0 0-1 0 0,-5 3 1 0 0,0-2 53 0 0,0 1-1 0 0,1 0 1 0 0,0 1 0 0 0,0 0 0 0 0,0 0-1 0 0,0 1 1 0 0,0 0 0 0 0,1 0 0 0 0,-11 11-1 0 0,3 0 91 0 0,12-13-104 0 0,0 0 1 0 0,0 0-1 0 0,0 0 0 0 0,1 1 0 0 0,-1-1 0 0 0,1 1 0 0 0,0-1 0 0 0,-3 8 1 0 0,4-8-33 0 0,-1 2 33 0 0,-1 1 0 0 0,1 0 0 0 0,1-1 0 0 0,-1 1 0 0 0,1 0 1 0 0,0 0-1 0 0,1 0 0 0 0,-1 0 0 0 0,1 0 0 0 0,0 0 0 0 0,1 0 1 0 0,-1 0-1 0 0,1 0 0 0 0,0 0 0 0 0,4 10 0 0 0,-1-5-5 0 0,1 0 1 0 0,0-1-1 0 0,0 1 0 0 0,1-1 0 0 0,1 0 0 0 0,-1 0 0 0 0,2-1 0 0 0,-1 0 0 0 0,1 0 1 0 0,1-1-1 0 0,-1 0 0 0 0,2-1 0 0 0,-1 0 0 0 0,1 0 0 0 0,0-1 0 0 0,0 0 0 0 0,0 0 1 0 0,1-2-1 0 0,0 1 0 0 0,19 4 0 0 0,-7-4-41 0 0,1-2 0 0 0,-1-1 0 0 0,1-1-1 0 0,-1-1 1 0 0,1-1 0 0 0,0-1 0 0 0,-1-1 0 0 0,0-1 0 0 0,1-1 0 0 0,-2-1 0 0 0,24-9 0 0 0,-18 1-1855 0 0,-1-3-7376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86 118 9648 0 0,'-1'2'51'0'0,"-1"0"0"0"0,1 0 0 0 0,-1-1 1 0 0,0 1-1 0 0,0 0 0 0 0,1-1 0 0 0,-1 1 0 0 0,0-1 1 0 0,-1 0-1 0 0,1 1 0 0 0,0-1 0 0 0,0 0 0 0 0,0 0 1 0 0,-4 1-1 0 0,3-2 3 0 0,1 1 1 0 0,0 0 0 0 0,0-1-1 0 0,0 1 1 0 0,0 0-1 0 0,0 1 1 0 0,0-1-1 0 0,0 0 1 0 0,0 1 0 0 0,0-1-1 0 0,0 1 1 0 0,1-1-1 0 0,-1 1 1 0 0,1 0-1 0 0,-1-1 1 0 0,0 3 0 0 0,-3 7 286 0 0,2-6-305 0 0,1 0 1 0 0,0 0 0 0 0,0 0 0 0 0,1 0 0 0 0,-1 0-1 0 0,1 0 1 0 0,0 0 0 0 0,0 0 0 0 0,1 1 0 0 0,-1-1-1 0 0,2 7 1 0 0,2 72-67 0 0,-2-81 29 0 0,-1-1 0 0 0,1 0 0 0 0,0 1 1 0 0,0-1-1 0 0,-1 1 0 0 0,1-1 0 0 0,1 0 1 0 0,-1 0-1 0 0,0 0 0 0 0,1 1 1 0 0,-1-1-1 0 0,1-1 0 0 0,-1 1 0 0 0,1 0 1 0 0,0 0-1 0 0,0 0 0 0 0,0-1 0 0 0,0 1 1 0 0,0-1-1 0 0,4 2 0 0 0,-3-1 4 0 0,1 0-1 0 0,-1-1 1 0 0,1 1-1 0 0,-1-1 0 0 0,1 0 1 0 0,-1 0-1 0 0,1-1 1 0 0,0 1-1 0 0,0-1 1 0 0,-1 1-1 0 0,1-1 0 0 0,0 0 1 0 0,7-2-1 0 0,0 0 9 0 0,-5 1-1 0 0,1 0 0 0 0,0 0 0 0 0,-1-1 0 0 0,1 0-1 0 0,-1-1 1 0 0,1 1 0 0 0,-1-1 0 0 0,0 0 0 0 0,0-1-1 0 0,0 1 1 0 0,0-1 0 0 0,6-6 0 0 0,-1-1-2 0 0,12-11 29 0 0,24-32-1 0 0,-42 47-1 0 0,0 0 0 0 0,0-1 0 0 0,0 0-1 0 0,-1 0 1 0 0,0 0 0 0 0,0-1 0 0 0,-1 1 0 0 0,-1-1-1 0 0,3-10 1 0 0,-3 9 31 0 0,-1 1 1 0 0,0-1-1 0 0,-1 1 0 0 0,0-1 0 0 0,-1 1 0 0 0,-3-19 0 0 0,4 25-51 0 0,-1 0 1 0 0,0 0-1 0 0,0 0 0 0 0,0 0 0 0 0,0 0 0 0 0,-1 1 1 0 0,1-1-1 0 0,-1 0 0 0 0,0 0 0 0 0,0 1 0 0 0,0-1 0 0 0,0 1 1 0 0,0 0-1 0 0,0 0 0 0 0,-1 0 0 0 0,1 0 0 0 0,-1 0 1 0 0,0 0-1 0 0,1 0 0 0 0,-1 1 0 0 0,0-1 0 0 0,0 1 1 0 0,0 0-1 0 0,-6-1 0 0 0,-60-17-1532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8032 0 0,'1'1'42'0'0,"-1"-1"0"0"0,1 1 0 0 0,0 0 0 0 0,-1-1 0 0 0,1 1 0 0 0,-1 0 0 0 0,1-1 0 0 0,-1 1 0 0 0,1 0 0 0 0,-1 0 0 0 0,0 0 0 0 0,1 0 0 0 0,-1-1 0 0 0,0 1 0 0 0,1 0 0 0 0,-1 0 0 0 0,0 0 0 0 0,0 0 0 0 0,0 0 0 0 0,0 0 0 0 0,0 0 0 0 0,0 0 0 0 0,0-1 0 0 0,0 1 0 0 0,0 0 0 0 0,-1 0 0 0 0,1 0 0 0 0,0 0 0 0 0,-1 0 0 0 0,1 0 0 0 0,0-1 0 0 0,-2 3 0 0 0,2-2 26 0 0,-1 0 1 0 0,1 0-1 0 0,-1 0 1 0 0,1 1-1 0 0,-1-1 1 0 0,1 0-1 0 0,0 1 0 0 0,0-1 1 0 0,-1 0-1 0 0,1 1 1 0 0,0-1-1 0 0,0 0 1 0 0,0 1-1 0 0,1-1 1 0 0,-1 2-1 0 0,5 8 228 0 0,3 19 520 0 0,1 24-329 0 0,31 104 1 0 0,24 43-271 0 0,-49-139-26 0 0,-12-46-134 0 0,9 28 0 0 0,-5-17-2 0 0,-7-23-45 0 0,1-1-1 0 0,-1 1 1 0 0,1-1-1 0 0,0 1 0 0 0,1-1 1 0 0,-1 1-1 0 0,1-1 1 0 0,-1 1-1 0 0,1-1 1 0 0,3 5-1 0 0,5 7-1638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75 195 8744 0 0,'-3'3'0'0'0,"0"0"0"0"0,0 0 0 0 0,1 1 0 0 0,0-1 0 0 0,-1 1 0 0 0,1-1 0 0 0,-2 7 0 0 0,-2-9 0 0 0,6-1 0 0 0,-1 0 0 0 0,1 0 0 0 0,-1 0 0 0 0,1 0 0 0 0,0 0 0 0 0,-1-1 0 0 0,1 1 0 0 0,-1 0 0 0 0,1 1 0 0 0,-1-1 0 0 0,1 0 0 0 0,-1 0 0 0 0,1 0 0 0 0,0 0 0 0 0,-1 0 0 0 0,1 0 0 0 0,-1 0 0 0 0,1 1 0 0 0,-1-1 0 0 0,1 0 0 0 0,0 0 0 0 0,-1 1 0 0 0,1-1 0 0 0,0 0 0 0 0,-1 1 0 0 0,1-1 0 0 0,0 0 0 0 0,-1 1 0 0 0,1-1 0 0 0,0 0 0 0 0,0 1 0 0 0,-1-1 0 0 0,1 0 0 0 0,0 1 0 0 0,0 0 0 0 0,-12 25 17 0 0,9-21-8 0 0,0 1 0 0 0,0 1 0 0 0,1-1-1 0 0,-1 0 1 0 0,1 1 0 0 0,1-1 0 0 0,-1 1-1 0 0,1-1 1 0 0,0 1 0 0 0,1 0 0 0 0,0 10-1 0 0,1 3-2 0 0,3 13-7 0 0,-3-32 2 0 0,0 1-1 0 0,-1-1 1 0 0,1 0-1 0 0,0 1 1 0 0,-1-1-1 0 0,1 0 1 0 0,0 0-1 0 0,0 0 1 0 0,0 0-1 0 0,0 0 1 0 0,0 0-1 0 0,0 0 1 0 0,0 0-1 0 0,0 0 1 0 0,1-1-1 0 0,-1 1 1 0 0,0 0-1 0 0,0-1 1 0 0,1 1-1 0 0,-1-1 1 0 0,2 1-1 0 0,13 4 22 0 0,18 3 77 0 0,-33-8-88 0 0,1 0 0 0 0,0 0 0 0 0,0 0 0 0 0,-1 0 0 0 0,1-1 0 0 0,0 1 0 0 0,-1-1 0 0 0,1 1 0 0 0,0-1 0 0 0,-1 1 0 0 0,1-1 0 0 0,0 0 0 0 0,-1 0 0 0 0,0 0 0 0 0,1 0 0 0 0,-1 0 0 0 0,3-3 0 0 0,17-17 77 0 0,27-36-1 0 0,-38 43-75 0 0,-1 0-1 0 0,0-1 0 0 0,-1 0 0 0 0,0 0 1 0 0,-1-1-1 0 0,-1 0 0 0 0,4-18 0 0 0,-6 19 5 0 0,-1 0-1 0 0,-1-1 0 0 0,0 1 0 0 0,-1-1 0 0 0,-1 1 1 0 0,0-1-1 0 0,-1 0 0 0 0,-1 1 0 0 0,-6-27 0 0 0,-3 21 151 0 0,5 18 125 0 0,3 12 59 0 0,3-2-277 0 0,-1-1 0 0 0,0 1-1 0 0,0-1 1 0 0,-3 9 0 0 0,-3 14 27 0 0,6-10-15 0 0,0 0 0 0 0,2 0 0 0 0,0 0 1 0 0,1 0-1 0 0,6 26 0 0 0,3 0 213 0 0,19 45 0 0 0,-15-54-111 0 0,22 38 0 0 0,-22-48 3 0 0,-2 2 0 0 0,-1-1 0 0 0,10 34 0 0 0,-19-51-130 0 0,0 0-1 0 0,0 0 1 0 0,1-1-1 0 0,0 0 1 0 0,7 10 0 0 0,-11-16-46 0 0,1-1 1 0 0,0 0 0 0 0,-1 1 0 0 0,0-1 0 0 0,1 1 0 0 0,-1-1 0 0 0,0 1 0 0 0,0-1-1 0 0,-1 0 1 0 0,1 1 0 0 0,0-1 0 0 0,-2 4 0 0 0,0 13 16 0 0,1-15-17 0 0,0-1 0 0 0,-1 1 0 0 0,0 0 0 0 0,1-1 0 0 0,-1 1 1 0 0,-1-1-1 0 0,1 1 0 0 0,0-1 0 0 0,-1 0 0 0 0,1 0 0 0 0,-1 0 0 0 0,-5 4 1 0 0,-2 0 2 0 0,-1 0 0 0 0,-1 0 1 0 0,1-1-1 0 0,-1-1 0 0 0,0 0 1 0 0,0-1-1 0 0,-20 5 0 0 0,8-5 13 0 0,0 0 0 0 0,0-2 0 0 0,-27-1 0 0 0,50-1-18 0 0,0 0-1 0 0,1 0 1 0 0,-1 0-1 0 0,0 0 1 0 0,0 0 0 0 0,1-1-1 0 0,-1 1 1 0 0,0 0-1 0 0,1 0 1 0 0,-1-1-1 0 0,0 1 1 0 0,1-1 0 0 0,-1 1-1 0 0,0 0 1 0 0,1-1-1 0 0,-1 0 1 0 0,-7-4-1953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72 261 7736 0 0,'3'0'124'0'0,"0"0"1"0"0,0-1 0 0 0,0 0 0 0 0,0 1-1 0 0,0-1 1 0 0,-1 0 0 0 0,1-1-1 0 0,0 1 1 0 0,-1 0 0 0 0,1-1 0 0 0,-1 1-1 0 0,1-1 1 0 0,3-3 0 0 0,12-8 569 0 0,-14 11-641 0 0,-1 0 0 0 0,0 0 0 0 0,1 0 0 0 0,-1 0 0 0 0,0-1 0 0 0,0 1 1 0 0,-1-1-1 0 0,1 0 0 0 0,-1 1 0 0 0,1-1 0 0 0,-1-1 0 0 0,0 1 0 0 0,0 0 0 0 0,0 0 1 0 0,0-1-1 0 0,-1 1 0 0 0,0-1 0 0 0,2-6 0 0 0,-2 4-15 0 0,0 1 0 0 0,-1-1 0 0 0,0 0 0 0 0,0 0 0 0 0,-1 1 0 0 0,0-1 0 0 0,0 1 0 0 0,0-1 0 0 0,0 0 0 0 0,-1 1 0 0 0,-3-9 0 0 0,0 6-13 0 0,0 1-1 0 0,-1-1 1 0 0,1 1-1 0 0,-1 0 1 0 0,-1 1 0 0 0,1 0-1 0 0,-1 0 1 0 0,0 0 0 0 0,-1 0-1 0 0,1 1 1 0 0,-1 1-1 0 0,-16-8 1 0 0,23 11-14 0 0,0 0 0 0 0,0 1-1 0 0,0-1 1 0 0,0 1 0 0 0,0-1 0 0 0,0 1 0 0 0,0-1 0 0 0,0 1 0 0 0,-1 0-1 0 0,1 0 1 0 0,0-1 0 0 0,0 1 0 0 0,0 0 0 0 0,-1 0 0 0 0,1 0-1 0 0,0 0 1 0 0,0 0 0 0 0,0 1 0 0 0,-1-1 0 0 0,1 0 0 0 0,0 1 0 0 0,0-1-1 0 0,0 0 1 0 0,0 1 0 0 0,0-1 0 0 0,-1 1 0 0 0,1 0 0 0 0,0-1-1 0 0,-1 2 1 0 0,0 1 19 0 0,0 0 1 0 0,1 0-1 0 0,-1 1 0 0 0,1-1 0 0 0,0 0 1 0 0,-1 0-1 0 0,2 1 0 0 0,-2 4 0 0 0,-3 12-19 0 0,1-7 20 0 0,0 1 1 0 0,1 0-1 0 0,1 0 0 0 0,1 0 0 0 0,0 1 1 0 0,0-1-1 0 0,3 16 0 0 0,2 11 128 0 0,13 47 0 0 0,-14-74-133 0 0,0 0 0 0 0,2 0 0 0 0,-1-1 0 0 0,2 1 0 0 0,0-1 0 0 0,0-1 0 0 0,2 1 0 0 0,-1-1 0 0 0,1 0-1 0 0,1-1 1 0 0,0 0 0 0 0,1 0 0 0 0,0-1 0 0 0,22 18 0 0 0,-26-25 1 0 0,0 0-1 0 0,0 0 0 0 0,0 0 0 0 0,0-1 1 0 0,1 1-1 0 0,-1-2 0 0 0,1 1 0 0 0,-1-1 1 0 0,1 0-1 0 0,-1 0 0 0 0,1 0 0 0 0,8-2 1 0 0,8 1-914 0 0,43-8 0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7 111 10248 0 0,'0'1'6'0'0,"0"0"0"0"0,0-1 0 0 0,0 1 0 0 0,0-1 0 0 0,0 1 0 0 0,0 0 0 0 0,0-1 0 0 0,0 1 0 0 0,0 0 0 0 0,-1-1 0 0 0,1 1 1 0 0,0-1-1 0 0,-1 1 0 0 0,1-1 0 0 0,0 1 0 0 0,-1 0 0 0 0,-2 0 2736 0 0,3-5-2634 0 0,0 0 0 0 0,0 0 0 0 0,1 1 0 0 0,0-1 0 0 0,-1 0 0 0 0,1 0 0 0 0,1 0 0 0 0,2-6 0 0 0,-2 5-110 0 0,0 1 1 0 0,0-1 0 0 0,0 0-1 0 0,0 0 1 0 0,1-6-1 0 0,-3 7-1 0 0,1 0 0 0 0,0 1 0 0 0,0-1 0 0 0,1 0 0 0 0,-1 1 0 0 0,1-1 0 0 0,0 1 0 0 0,0-1-1 0 0,0 1 1 0 0,4-6 0 0 0,-5 9 3 0 0,-1 0 0 0 0,1 0 0 0 0,0-1 0 0 0,-1 1 0 0 0,1 0 0 0 0,-1 0-1 0 0,1 0 1 0 0,0-1 0 0 0,-1 1 0 0 0,1 0 0 0 0,-1 0 0 0 0,1 0 0 0 0,0 0 0 0 0,-1 0-1 0 0,1 0 1 0 0,-1 0 0 0 0,1 1 0 0 0,0-1 0 0 0,-1 0 0 0 0,1 0 0 0 0,-1 0 0 0 0,1 0-1 0 0,0 1 1 0 0,0-1 0 0 0,19 12-2 0 0,-3-3 1 0 0,16 0 16 0 0,66 12 1 0 0,-34-10 2 0 0,-45-8-3 0 0,1 0 0 0 0,0-2-1 0 0,-1-1 1 0 0,1 0 0 0 0,0-2 0 0 0,29-5 0 0 0,-16-1-1760 0 0,4-6-7135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8744 0 0,'0'0'2664'0'0,"-3"-7"-2376"0"0,-8-18 0 0 0,10 21-12 0 0,4 5-228 0 0,3 16-60 0 0,38 307-187 0 0,-22-195 80 0 0,-1-11 45 0 0,-8-46 81 0 0,1 10 8 0 0,-13-68 16 0 0,0 0 0 0 0,2 0-1 0 0,-1-1 1 0 0,2 1 0 0 0,0-1-1 0 0,0 0 1 0 0,2 0 0 0 0,8 16-1 0 0,-7-16-1551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9344 0 0,'5'1'27'0'0,"0"-1"1"0"0,-1 1-1 0 0,1 0 1 0 0,0 1-1 0 0,8 2 1 0 0,-8-2 4 0 0,0 0 0 0 0,-1 0 0 0 0,1-1 1 0 0,0 0-1 0 0,0 0 0 0 0,0-1 0 0 0,5 1 0 0 0,52-3 340 0 0,-9 1-253 0 0,95-15 0 0 0,10-24-134 0 0,-150 38-71 0 0,13-1-228 0 0,0-2 0 0 0,-1 0 0 0 0,32-14 1 0 0,-22 3-6131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24 209 7024 0 0,'-6'78'702'0'0,"5"-72"-616"0"0,0 0-1 0 0,0-1 1 0 0,0 1-1 0 0,-4 9 0 0 0,3-10-38 0 0,1-1-1 0 0,-1 1 1 0 0,1 0-1 0 0,0 0 0 0 0,0 10 1 0 0,1-15-16 0 0,0 1-1 0 0,0 0 1 0 0,0 0 0 0 0,0 0 0 0 0,0 0-1 0 0,0 0 1 0 0,0 0 0 0 0,1 0 0 0 0,-1 0 0 0 0,0 0-1 0 0,0-1 1 0 0,1 1 0 0 0,-1 0 0 0 0,1 0-1 0 0,-1 0 1 0 0,1-1 0 0 0,-1 1 0 0 0,1 0 0 0 0,-1 0-1 0 0,1-1 1 0 0,0 1 0 0 0,-1 0 0 0 0,1-1-1 0 0,1 1 1 0 0,4 5 121 0 0,-3-1-29 0 0,-3-5-103 0 0,0 1 0 0 0,0-1 1 0 0,0 0-1 0 0,0 1 0 0 0,0-1 0 0 0,0 0 1 0 0,0 1-1 0 0,1-1 0 0 0,-1 0 0 0 0,0 1 0 0 0,0-1 1 0 0,0 0-1 0 0,0 1 0 0 0,1-1 0 0 0,-1 0 1 0 0,0 1-1 0 0,0-1 0 0 0,0 0 0 0 0,1 0 0 0 0,-1 1 1 0 0,0-1-1 0 0,1 0 0 0 0,-1 0 0 0 0,0 0 0 0 0,0 1 1 0 0,1-1-1 0 0,-1 0 0 0 0,0 0 0 0 0,1 0 1 0 0,-1 0-1 0 0,0 0 0 0 0,1 0 0 0 0,-1 1 0 0 0,1-1 1 0 0,-1 0-1 0 0,0 0 0 0 0,1 0 0 0 0,-1 0 1 0 0,0 0-1 0 0,1-1 0 0 0,-1 1 0 0 0,0 0 0 0 0,1 0 1 0 0,-1 0-1 0 0,0 0 0 0 0,1 0 0 0 0,-1 0 1 0 0,0 0-1 0 0,1-1 0 0 0,-1 1 0 0 0,0 0 0 0 0,1 0 1 0 0,-1-1-1 0 0,0 1 0 0 0,0 0 0 0 0,1 0 1 0 0,-1-1-1 0 0,0 1 0 0 0,29-39 674 0 0,40-76 0 0 0,-11 15-230 0 0,-38 64-171 0 0,-17 29-263 0 0,0 0 0 0 0,1 0 0 0 0,0 0 0 0 0,0 1 0 0 0,8-9 0 0 0,49-45-1598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170 374 9944 0 0,'-5'69'456'0'0,"3"-55"-280"0"0,0-1 0 0 0,1 1 0 0 0,1 0 0 0 0,0 0 0 0 0,1 0 0 0 0,5 25 0 0 0,3-7 168 0 0,18 42 1 0 0,-25-71-336 0 0,0 1 1 0 0,0-1-1 0 0,0 0 1 0 0,1 0-1 0 0,0-1 1 0 0,-1 1-1 0 0,1 0 0 0 0,0-1 1 0 0,0 0-1 0 0,0 1 1 0 0,1-1-1 0 0,4 2 1 0 0,11 8 56 0 0,-11-6-1 0 0,-7-5-52 0 0,0 0 1 0 0,0 0-1 0 0,0 0 1 0 0,0 0-1 0 0,1 0 1 0 0,-1 0-1 0 0,0-1 1 0 0,0 1-1 0 0,1-1 1 0 0,-1 1-1 0 0,0-1 1 0 0,1 1 0 0 0,-1-1-1 0 0,1 0 1 0 0,-1 1-1 0 0,0-1 1 0 0,1 0-1 0 0,1 0 1 0 0,-2 0 3 0 0,0-5-1593 0 0</inkml:trace>
  <inkml:trace contextRef="#ctx0" brushRef="#br0" timeOffset="1">0 17 8536 0 0,'2'0'0'0'0,"4"0"0"0"0,-1-6 456 0 0,-5 10 0 0 0,4-8 0 0 0,2-3 8 0 0,0 3-120 0 0,1 4 16 0 0,-3 0 0 0 0,13 0 0 0 0,6 0-632 0 0,0 0 16 0 0,0 4-8200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95 222 7528 0 0,'-2'2'27'0'0,"0"0"1"0"0,0-1 0 0 0,0 1-1 0 0,0 0 1 0 0,0 0 0 0 0,0 0-1 0 0,1 0 1 0 0,-1 1 0 0 0,1-1 0 0 0,-1 0-1 0 0,1 1 1 0 0,0-1 0 0 0,0 1-1 0 0,0-1 1 0 0,-1 4 0 0 0,1-3 24 0 0,0 1 0 0 0,-1-1 0 0 0,1 1 1 0 0,-1-1-1 0 0,0 1 0 0 0,0-1 1 0 0,0 0-1 0 0,-4 4 0 0 0,-11 6 217 0 0,15-12-236 0 0,0 1-1 0 0,0-1 1 0 0,0 1 0 0 0,-1-1 0 0 0,1 1 0 0 0,1 0 0 0 0,-1 0 0 0 0,0-1 0 0 0,0 2 0 0 0,1-1-1 0 0,-1 0 1 0 0,1 0 0 0 0,0 0 0 0 0,-1 1 0 0 0,1-1 0 0 0,0 0 0 0 0,0 1 0 0 0,1-1-1 0 0,-1 1 1 0 0,0-1 0 0 0,1 5 0 0 0,-1 11-16 0 0,1 0-13 0 0,1-1 0 0 0,2 19-1 0 0,-2-31 9 0 0,0 0 0 0 0,0 0 0 0 0,0 0-1 0 0,1 0 1 0 0,0 0 0 0 0,0 0 0 0 0,0-1-1 0 0,1 1 1 0 0,0-1 0 0 0,-1 1 0 0 0,6 4-1 0 0,-6-7 10 0 0,0 0 0 0 0,0 0 0 0 0,0-1-1 0 0,0 1 1 0 0,1-1 0 0 0,-1 1 0 0 0,1-1-1 0 0,-1 0 1 0 0,1 0 0 0 0,-1 0 0 0 0,1 0-1 0 0,0 0 1 0 0,-1-1 0 0 0,1 1 0 0 0,0-1-1 0 0,0 1 1 0 0,0-1 0 0 0,-1 0 0 0 0,1 0-1 0 0,0-1 1 0 0,0 1 0 0 0,-1-1 0 0 0,1 1-1 0 0,0-1 1 0 0,-1 0 0 0 0,1 0 0 0 0,0 0 0 0 0,3-2-1 0 0,6-3 18 0 0,-1 0-1 0 0,0-1 1 0 0,-1 0-1 0 0,18-15 1 0 0,-13 7-15 0 0,-1 0-1 0 0,0-1 1 0 0,12-18 0 0 0,7-7-9 0 0,-27 32-12 0 0,0 0-1 0 0,-1 0 1 0 0,0 0 0 0 0,0-1 0 0 0,6-19-1 0 0,-3 3 2 0 0,6-33-1 0 0,-13 52-2 0 0,0 0 0 0 0,-1 0 0 0 0,0 0 0 0 0,-1 0-1 0 0,0 0 1 0 0,0 0 0 0 0,-3-11 0 0 0,-17-45 2 0 0,20 59 2 0 0,-1 0 1 0 0,0 1-1 0 0,0-1 0 0 0,0 0 0 0 0,0 1 1 0 0,-1 0-1 0 0,1-1 0 0 0,-1 1 0 0 0,0 0 1 0 0,0 0-1 0 0,0 1 0 0 0,0-1 0 0 0,-1 1 1 0 0,1-1-1 0 0,-1 1 0 0 0,1 0 1 0 0,-1 0-1 0 0,0 1 0 0 0,-5-2 0 0 0,6 3 19 0 0,0 1-1 0 0,0 0 0 0 0,0 1 1 0 0,1-1-1 0 0,-1 0 1 0 0,0 1-1 0 0,1 0 0 0 0,-1-1 1 0 0,1 1-1 0 0,-1 0 0 0 0,1 0 1 0 0,0 0-1 0 0,0 1 1 0 0,0-1-1 0 0,0 1 0 0 0,0-1 1 0 0,-1 4-1 0 0,-5 15 75 0 0,1-4-35 0 0,0 1-1 0 0,1-1 1 0 0,2 1 0 0 0,-1 0-1 0 0,-1 22 1 0 0,4-18-12 0 0,1-16-30 0 0,0 0-1 0 0,1-1 1 0 0,-1 1-1 0 0,1 0 0 0 0,0 0 1 0 0,1 0-1 0 0,-1 0 0 0 0,1 0 1 0 0,0-1-1 0 0,1 1 0 0 0,-1 0 1 0 0,1-1-1 0 0,0 1 1 0 0,1-1-1 0 0,-1 0 0 0 0,5 7 1 0 0,-2-5-122 0 0,0 0 1 0 0,0 0-1 0 0,0-1 0 0 0,1 0 1 0 0,0 0-1 0 0,1-1 1 0 0,-1 1-1 0 0,1-1 1 0 0,0-1-1 0 0,0 1 1 0 0,10 4-1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8240 0 0,'2'6'79'0'0,"-1"-1"0"0"0,0 1 0 0 0,0-1 0 0 0,-1 1 1 0 0,0-1-1 0 0,0 7 0 0 0,2 25 327 0 0,4-3-119 0 0,-2-16-148 0 0,-1-1 1 0 0,0 29 0 0 0,-1-25-85 0 0,0-1-1 0 0,1 1 1 0 0,1-1-1 0 0,9 27 0 0 0,-2-20 246 0 0,-11-27-296 0 0,0 0 1 0 0,0 1 0 0 0,0-1 0 0 0,0 1-1 0 0,0-1 1 0 0,0 0 0 0 0,1 1 0 0 0,-1-1-1 0 0,0 0 1 0 0,0 0 0 0 0,0 1-1 0 0,1-1 1 0 0,-1 0 0 0 0,0 1 0 0 0,0-1-1 0 0,1 0 1 0 0,-1 0 0 0 0,0 1 0 0 0,0-1-1 0 0,1 0 1 0 0,-1 0 0 0 0,0 0-1 0 0,1 1 1 0 0,-1-1 0 0 0,0 0 0 0 0,1 0-1 0 0,-1 0 1 0 0,0 0 0 0 0,1 0 0 0 0,-1 0-1 0 0,0 0 1 0 0,1 0 0 0 0,-1 0-1 0 0,0 0 1 0 0,1 0 0 0 0,-1 0 0 0 0,1 0-1 0 0,-1 0 1 0 0,0 0 0 0 0,1 0-1 0 0,-1 0 1 0 0,0 0 0 0 0,1 0 0 0 0,-1 0-1 0 0,0-1 1 0 0,1 1 0 0 0,-1 0 0 0 0,0 0-1 0 0,0 0 1 0 0,1-1 0 0 0,-1 1-1 0 0,0 0 1 0 0,1 0 0 0 0,-1-1 0 0 0,0 1-1 0 0,38-38 664 0 0,-22 17-583 0 0,-6 10-46 0 0,-2-1 0 0 0,1 0-1 0 0,-2 0 1 0 0,0 0 0 0 0,6-14 0 0 0,-11 22-36 0 0,0 1 1 0 0,1 0-1 0 0,-1 0 1 0 0,0 0-1 0 0,1 0 1 0 0,0 0 0 0 0,0 0-1 0 0,0 1 1 0 0,0-1-1 0 0,0 1 1 0 0,6-3-1 0 0,5-6 36 0 0,-11 11-22 0 0,0-1 0 0 0,-1 0-1 0 0,1 1 1 0 0,-1 0 0 0 0,1-1 0 0 0,0 1 0 0 0,-1 0-1 0 0,1 0 1 0 0,0 1 0 0 0,2-1 0 0 0,3 1 11 0 0,-6 1-23 0 0,-1 0 1 0 0,0 0-1 0 0,1 0 0 0 0,-1 0 0 0 0,0 1 0 0 0,0-1 0 0 0,1 4 1 0 0,11 63 19 0 0,-11-53-96 0 0,0-1 1 0 0,-2 1-1 0 0,0 17 0 0 0,0-17-1150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0 8536 0 0,'-5'1'163'0'0,"-1"0"1"0"0,1 1 0 0 0,0-1 0 0 0,0 1-1 0 0,-1 1 1 0 0,1-1 0 0 0,1 1-1 0 0,-1-1 1 0 0,0 1 0 0 0,1 1-1 0 0,-1-1 1 0 0,-5 6 0 0 0,-23 15 714 0 0,20-18-756 0 0,9-5-85 0 0,0 1 0 0 0,1-1 0 0 0,-1 1 0 0 0,0 0 0 0 0,1 0-1 0 0,-1 0 1 0 0,1 1 0 0 0,0-1 0 0 0,0 1 0 0 0,0 0 0 0 0,0 0 0 0 0,0 0-1 0 0,1 0 1 0 0,-1 1 0 0 0,1-1 0 0 0,0 0 0 0 0,-2 5 0 0 0,-12 34 269 0 0,12-35-248 0 0,1 0 0 0 0,0 0 0 0 0,0 1 0 0 0,1 0 0 0 0,0-1 0 0 0,1 1 1 0 0,-1 0-1 0 0,1 9 0 0 0,1-11-46 0 0,0 0 1 0 0,1 0-1 0 0,-1 0 1 0 0,1 0-1 0 0,1 0 1 0 0,-1 0-1 0 0,1-1 0 0 0,0 1 1 0 0,0-1-1 0 0,1 1 1 0 0,0-1-1 0 0,0 0 1 0 0,0 0-1 0 0,5 6 1 0 0,32 44-177 0 0,-18-28-522 0 0,-20-26 663 0 0,-1 0 0 0 0,0 0 0 0 0,0 0 0 0 0,0 0 0 0 0,0 0 0 0 0,0 0 0 0 0,0 0 0 0 0,-1 0 0 0 0,1 0 0 0 0,0 1 0 0 0,0-1 0 0 0,-1 0 0 0 0,1 1 0 0 0,-1-1 1 0 0,1 0-1 0 0,-1 1 0 0 0,0-1 0 0 0,0 1 0 0 0,1-1 0 0 0,-1 0 0 0 0,0 1 0 0 0,0-1 0 0 0,0 1 0 0 0,-1 1 0 0 0,-2 2-12 0 0,1-1-1 0 0,-1 1 1 0 0,-1-1 0 0 0,1 0 0 0 0,-1 0 0 0 0,1-1 0 0 0,-1 1 0 0 0,0-1 0 0 0,-1 0 0 0 0,1 0 0 0 0,-9 5 0 0 0,1-3 20 0 0,0 0 0 0 0,-1-1 0 0 0,-15 3-1 0 0,18-5 17 0 0,-1 1-1 0 0,1 0 0 0 0,0 0 1 0 0,-1 1-1 0 0,2 0 0 0 0,-1 1 1 0 0,-9 6-1 0 0,-28 16-1452 0 0,32-21-5689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8136 0 0,'0'0'0'0'0,"4"-2"0"0"0,-2 2 304 0 0,-2 2 16 0 0,0 2-16 0 0,4-1 8 0 0,-2 1-136 0 0,3-4-88 0 0,1 0 0 0 0,0 0 256 0 0,-1 0 0 0 0,-1 2 8 0 0,2 6 0 0 0,7-1-208 0 0,3-5 0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313 225 4120 0 0,'-8'-5'585'0'0,"-15"0"1426"0"0,5 1-719 0 0,14 3-1232 0 0,-1 0 1 0 0,0 0 0 0 0,0 0-1 0 0,0 1 1 0 0,0 0 0 0 0,0 0-1 0 0,0 0 1 0 0,1 1-1 0 0,-1-1 1 0 0,0 1 0 0 0,0 0-1 0 0,0 1 1 0 0,1-1 0 0 0,-1 1-1 0 0,1 0 1 0 0,-1 0 0 0 0,1 0-1 0 0,0 1 1 0 0,0 0-1 0 0,-8 5 1 0 0,-34 21-573 0 0,30-21 267 0 0,1 1 1 0 0,1 1-1 0 0,-20 16 1 0 0,32-24 204 0 0,-1 1 1 0 0,0 0-1 0 0,1-1 0 0 0,-1 1 1 0 0,1 0-1 0 0,0 1 0 0 0,0-1 1 0 0,0 0-1 0 0,0 1 0 0 0,0-1 1 0 0,1 1-1 0 0,0-1 1 0 0,0 1-1 0 0,0 0 0 0 0,0-1 1 0 0,0 1-1 0 0,1 0 0 0 0,-1 0 1 0 0,1 0-1 0 0,1 5 0 0 0,-2 13-17 0 0,0-20 53 0 0,1-1 0 0 0,0 1 0 0 0,0 0 0 0 0,-1 0-1 0 0,1 0 1 0 0,0-1 0 0 0,1 1 0 0 0,-1 0 0 0 0,0 0 0 0 0,0 0 0 0 0,1-1-1 0 0,-1 1 1 0 0,1 0 0 0 0,-1 0 0 0 0,1-1 0 0 0,0 1 0 0 0,0-1 0 0 0,0 1 0 0 0,2 2-1 0 0,-1-1 1 0 0,0-1-1 0 0,0 0 1 0 0,0 0-1 0 0,0-1 1 0 0,0 1-1 0 0,1 0 1 0 0,-1-1-1 0 0,1 1 1 0 0,-1-1-1 0 0,1 0 1 0 0,-1 0-1 0 0,1 0 1 0 0,0 0-1 0 0,0 0 1 0 0,5 0-1 0 0,-3 0 5 0 0,0-1 0 0 0,0-1-1 0 0,0 1 1 0 0,0-1 0 0 0,0 0-1 0 0,0 0 1 0 0,9-3 0 0 0,-11 3 0 0 0,25-8-3 0 0,0-1 1 0 0,45-24 0 0 0,-68 30 1 0 0,1 0 0 0 0,-2 0 0 0 0,1 0 0 0 0,0-1 0 0 0,-1 0-1 0 0,6-8 1 0 0,11-12 0 0 0,5-2-3 0 0,-1-1 0 0 0,-2-2 1 0 0,0 0-1 0 0,28-53 0 0 0,-44 70-12 0 0,17-35-18 0 0,-23 45 27 0 0,0-1 0 0 0,0 1 0 0 0,0 0-1 0 0,0-1 1 0 0,-1 1 0 0 0,0 0 0 0 0,0-1 0 0 0,0 1-1 0 0,0-1 1 0 0,0 1 0 0 0,0-1 0 0 0,-1 1 0 0 0,-1-4-1 0 0,1 4 6 0 0,1 1 0 0 0,-1 0 0 0 0,0 0 0 0 0,0-1-1 0 0,-1 1 1 0 0,1 0 0 0 0,0 0 0 0 0,-1 0 0 0 0,1 1-1 0 0,-1-1 1 0 0,1 0 0 0 0,-1 0 0 0 0,0 1 0 0 0,0-1-1 0 0,0 1 1 0 0,0 0 0 0 0,0-1 0 0 0,0 1 0 0 0,0 0 0 0 0,-1 0-1 0 0,1 0 1 0 0,0 1 0 0 0,0-1 0 0 0,-1 0 0 0 0,1 1-1 0 0,0 0 1 0 0,-1-1 0 0 0,1 1 0 0 0,-1 0 0 0 0,1 0-1 0 0,-4 1 1 0 0,-6 1-7 0 0,1 0-1 0 0,0 1 1 0 0,-1 0 0 0 0,1 1-1 0 0,-13 6 1 0 0,13-4 12 0 0,0 2 0 0 0,0-1 0 0 0,1 2 0 0 0,0-1 1 0 0,0 1-1 0 0,1 1 0 0 0,-11 14 0 0 0,-10 20 38 0 0,12-16 22 0 0,16-22-45 0 0,-1-1 0 0 0,0 0 0 0 0,1 0 0 0 0,0 1 0 0 0,0-1 0 0 0,1 1 0 0 0,-1 0 0 0 0,1 0 0 0 0,0-1 1 0 0,1 1-1 0 0,0 0 0 0 0,0 0 0 0 0,1 8 0 0 0,-2 19 158 0 0,2-24-130 0 0,-1 1 0 0 0,1-1 0 0 0,1 0 0 0 0,0 0-1 0 0,0 1 1 0 0,5 10 0 0 0,-5-13-28 0 0,-1-4-7 0 0,1 0 1 0 0,0 0-1 0 0,0 0 0 0 0,-1 0 0 0 0,2 0 1 0 0,-1-1-1 0 0,0 1 0 0 0,1-1 0 0 0,-1 1 0 0 0,1-1 1 0 0,-1 0-1 0 0,1 0 0 0 0,0 0 0 0 0,4 2 1 0 0,53 24 155 0 0,-30-16-43 0 0,-28-11-113 0 0,1 0 1 0 0,-1 0-1 0 0,1 0 1 0 0,-1 0-1 0 0,1-1 0 0 0,0 1 1 0 0,-1-1-1 0 0,1 0 0 0 0,-1 0 1 0 0,1 0-1 0 0,0 0 1 0 0,-1 0-1 0 0,1-1 0 0 0,2 0 1 0 0,22-1 42 0 0,21 6-999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1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 6224 0 0,'6'-5'282'0'0,"-26"32"1486"0"0,11-15-1498 0 0,-8 11 192 0 0,-24 23 1 0 0,26-30-165 0 0,0 1 1 0 0,2 0-1 0 0,-16 26 0 0 0,27-40-252 0 0,0 0-1 0 0,0 1 1 0 0,0 0-1 0 0,1-1 0 0 0,-1 1 1 0 0,1 0-1 0 0,0-1 1 0 0,1 1-1 0 0,-1 0 0 0 0,1 0 1 0 0,-1 0-1 0 0,1 0 0 0 0,0 0 1 0 0,0 0-1 0 0,1 0 1 0 0,-1-1-1 0 0,1 1 0 0 0,0 0 1 0 0,0 0-1 0 0,3 5 1 0 0,0 4-29 0 0,-1-5-9 0 0,-1 1-1 0 0,2-1 0 0 0,-1 0 0 0 0,1 0 0 0 0,0-1 0 0 0,1 1 1 0 0,0-1-1 0 0,0 0 0 0 0,8 9 0 0 0,-7-11 2 0 0,0-1 1 0 0,-1 0-1 0 0,1 0 0 0 0,1 0 0 0 0,-1-1 1 0 0,0 0-1 0 0,1 0 0 0 0,0-1 1 0 0,0 1-1 0 0,-1-1 0 0 0,1-1 1 0 0,0 0-1 0 0,12 1 0 0 0,6-1-24 0 0,1-1-1 0 0,36-5 1 0 0,4 1-1348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2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9536 0 0,'-2'2'31'0'0,"0"0"0"0"0,1 0 0 0 0,0 0 1 0 0,-1 0-1 0 0,1 1 0 0 0,0-1 0 0 0,0 1 1 0 0,0-1-1 0 0,1 1 0 0 0,-1-1 0 0 0,1 1 0 0 0,-1-1 1 0 0,1 6-1 0 0,1 36 629 0 0,-1-33-560 0 0,2 7 27 0 0,1 1 0 0 0,1-1-1 0 0,6 19 1 0 0,-5-19-24 0 0,-1 0 0 0 0,5 33 0 0 0,-2-5-49 0 0,-5-35-39 0 0,0 1 0 0 0,-1-1 0 0 0,1 15-1 0 0,-3-15 35 0 0,1 1 0 0 0,1-1-1 0 0,0 0 1 0 0,0 0 0 0 0,6 20-1 0 0,-3-20-10 0 0,-2-7-31 0 0,-1-1 1 0 0,0 0-1 0 0,0 0 0 0 0,0 1 1 0 0,0-1-1 0 0,0 0 1 0 0,-1 1-1 0 0,0-1 1 0 0,1 1-1 0 0,-1-1 1 0 0,-1 0-1 0 0,1 1 1 0 0,0-1-1 0 0,-2 5 1 0 0,3-3-4 0 0,-1-4-4 0 0,0 0 1 0 0,0 0-1 0 0,0 0 0 0 0,0 0 0 0 0,0-1 1 0 0,0 1-1 0 0,0 0 0 0 0,0 0 0 0 0,0 0 1 0 0,0 0-1 0 0,0 0 0 0 0,-1 0 0 0 0,1 0 0 0 0,-1 1 1 0 0,-5-1-1643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2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9240 0 0,'0'2'9'0'0,"0"-1"1"0"0,0 0 0 0 0,1 0-1 0 0,-1 0 1 0 0,1 1-1 0 0,-1-1 1 0 0,1 0 0 0 0,0 0-1 0 0,-1 0 1 0 0,1 0-1 0 0,0 0 1 0 0,0 0 0 0 0,0 0-1 0 0,-1 0 1 0 0,1 0-1 0 0,0 0 1 0 0,0-1 0 0 0,0 1-1 0 0,1 0 1 0 0,-1-1-1 0 0,0 1 1 0 0,0-1 0 0 0,0 1-1 0 0,0-1 1 0 0,1 1 0 0 0,-1-1-1 0 0,1 0 1 0 0,43 9 401 0 0,-34-8-345 0 0,6 1-41 0 0,-1 0 0 0 0,1-2-1 0 0,0 0 1 0 0,0-1 0 0 0,0 0-1 0 0,-1-2 1 0 0,20-4 0 0 0,8-2 69 0 0,-17 4-88 0 0,-1-2 1 0 0,1 0 0 0 0,26-12 0 0 0,-30 9-1304 0 0</inkml:trace>
  <inkml:trace contextRef="#ctx0" brushRef="#br0" timeOffset="1">691 0 5520 0 0,'-2'4'99'0'0,"0"1"1"0"0,1-1 0 0 0,-1 1-1 0 0,1-1 1 0 0,0 7 0 0 0,-6 20 295 0 0,-1-2 132 0 0,-9 52 0 0 0,5-18-232 0 0,-5 30 636 0 0,4-54-342 0 0,13-39-547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2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8336 0 0,'0'0'0'0'0,"0"2"0"0"0,0 5 240 0 0,0-1 16 0 0,0-2-16 0 0,0 0 8 0 0,0-2-48 0 0,0 3 216 0 0,6 1-208 0 0,9 6-88 0 0,-2 1 8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2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183 214 9240 0 0,'-6'66'1026'0'0,"12"-9"396"0"0,-6-51-1382 0 0,1 1 0 0 0,-1-1 0 0 0,1 0 0 0 0,0 1 0 0 0,0-1 0 0 0,1 0 0 0 0,0 0 0 0 0,0 0 0 0 0,1 0 0 0 0,-1 0 0 0 0,1 0 0 0 0,0-1 0 0 0,5 7 0 0 0,-3-5-42 0 0,-5-6 5 0 0,1 0-1 0 0,0 1 1 0 0,-1-1 0 0 0,1 0-1 0 0,0 0 1 0 0,0 0-1 0 0,0 1 1 0 0,0-1-1 0 0,0 0 1 0 0,0 0 0 0 0,0 0-1 0 0,0 0 1 0 0,1-1-1 0 0,-1 1 1 0 0,0 0 0 0 0,0 0-1 0 0,1-1 1 0 0,-1 1-1 0 0,0-1 1 0 0,1 1-1 0 0,-1-1 1 0 0,1 0 0 0 0,-1 1-1 0 0,1-1 1 0 0,-1 0-1 0 0,1 0 1 0 0,-1 0 0 0 0,1 0-1 0 0,-1 0 1 0 0,0 0-1 0 0,3-1 1 0 0,-1 0 5 0 0,-1 0-1 0 0,1-1 1 0 0,0 1 0 0 0,-1-1 0 0 0,1 1-1 0 0,-1-1 1 0 0,0 0 0 0 0,0 0 0 0 0,1 0-1 0 0,1-3 1 0 0,9-7 24 0 0,-5 5-5 0 0,0 0-1 0 0,0 0 0 0 0,-1-1 0 0 0,0 0 0 0 0,-1-1 1 0 0,0 0-1 0 0,0 1 0 0 0,-1-2 0 0 0,0 1 1 0 0,7-19-1 0 0,-1-5 87 0 0,13-65 1 0 0,-24 98-114 0 0,1-7 2 0 0,0 0 1 0 0,0 0-1 0 0,-1-1 0 0 0,0 1 0 0 0,-1 0 0 0 0,0-1 0 0 0,0 1 1 0 0,0 0-1 0 0,-1 0 0 0 0,0 0 0 0 0,0 0 0 0 0,-5-10 0 0 0,5 13-1 0 0,0-1 0 0 0,-1 1 0 0 0,1 0 0 0 0,-1 0 0 0 0,0 0 0 0 0,0 0 0 0 0,-1 0 0 0 0,1 0 0 0 0,-1 1 0 0 0,1 0 0 0 0,-1 0 0 0 0,0 0-1 0 0,-1 0 1 0 0,1 0 0 0 0,0 1 0 0 0,-1 0 0 0 0,1 0 0 0 0,-1 0 0 0 0,-5-1 0 0 0,-3 0 2 0 0,3 1-2 0 0,0-1-1 0 0,0 2 1 0 0,0-1 0 0 0,-1 1-1 0 0,1 1 1 0 0,0 0-1 0 0,-20 3 1 0 0,27-3-1 0 0,-15 3 38 0 0,-34 11 1 0 0,47-12-28 0 0,0 0 0 0 0,-1 1 0 0 0,1-1 0 0 0,1 1-1 0 0,-1 0 1 0 0,0 0 0 0 0,1 1 0 0 0,-1-1 0 0 0,1 1 0 0 0,-5 6 0 0 0,0 2 20 0 0,0 1-1 0 0,2 0 1 0 0,-1 0-1 0 0,-6 20 0 0 0,-3 3 4 0 0,8-15-1700 0 0,5 0-6724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7528 0 0,'-10'12'252'0'0,"9"-11"-187"0"0,0 0 0 0 0,1 1 0 0 0,-1-1-1 0 0,0 0 1 0 0,-1 0 0 0 0,1 0 0 0 0,0 0 0 0 0,0 0 0 0 0,0 0 0 0 0,-1 0-1 0 0,1 0 1 0 0,0-1 0 0 0,-1 1 0 0 0,1 0 0 0 0,-1-1 0 0 0,1 1 0 0 0,0-1-1 0 0,-1 1 1 0 0,0-1 0 0 0,1 0 0 0 0,-1 0 0 0 0,-1 0 0 0 0,-9 2 212 0 0,0-1 1 0 0,0 2-1 0 0,0 0 1 0 0,0 0 0 0 0,1 1-1 0 0,-1 0 1 0 0,1 1-1 0 0,-13 8 1 0 0,-83 58 367 0 0,74-47-660 0 0,17-11 11 0 0,0 1 1 0 0,0 1 0 0 0,2 1 0 0 0,-14 17 0 0 0,19-19 17 0 0,0-1-1 0 0,1 1 1 0 0,1 0 0 0 0,0 0 0 0 0,1 1 0 0 0,-5 17 0 0 0,11-26 23 0 0,-1 0-1 0 0,1 1 1 0 0,0-1-1 0 0,0 0 1 0 0,1 0-1 0 0,-1 0 1 0 0,1 0 0 0 0,1 0-1 0 0,-1 0 1 0 0,1 0-1 0 0,0-1 1 0 0,1 1-1 0 0,5 10 1 0 0,-5-11-21 0 0,1 0 1 0 0,0 0 0 0 0,1 0-1 0 0,-1-1 1 0 0,1 1-1 0 0,0-1 1 0 0,0 0-1 0 0,0 0 1 0 0,0-1-1 0 0,1 0 1 0 0,10 5-1 0 0,4 0 46 0 0,45 12 0 0 0,-64-20-59 0 0,10 2 9 0 0,0 0-1 0 0,0-1 1 0 0,1 0 0 0 0,-1 0-1 0 0,0-1 1 0 0,0-1 0 0 0,0 0-1 0 0,1-1 1 0 0,11-3-1 0 0,12-4 3 0 0,49-22 0 0 0,-72 26-12 0 0,27-12-1693 0 0,-2-5-6730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2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7432 0 0,'9'12'1335'0'0,"-6"-9"-1053"0"0,-1-1 1 0 0,1 1-1 0 0,-1 0 0 0 0,0 0 1 0 0,1 1-1 0 0,-1-1 0 0 0,-1 0 1 0 0,1 1-1 0 0,0-1 1 0 0,1 5-1 0 0,0 16-261 0 0,-1 1-1 0 0,-1-1 1 0 0,-1 1-1 0 0,-6 46 1 0 0,5-63-21 0 0,0-2 2 0 0,1-1 0 0 0,-1 1 0 0 0,0-1 0 0 0,-1 0 0 0 0,1 0 0 0 0,-1 1 0 0 0,-3 5 0 0 0,0 7 45 0 0,5-18-43 0 0,0-1 1 0 0,0 1-1 0 0,0 0 1 0 0,0 0-1 0 0,1 0 1 0 0,-1 0 0 0 0,0 0-1 0 0,0 0 1 0 0,0 0-1 0 0,0 0 1 0 0,1 0-1 0 0,-1 0 1 0 0,0 0-1 0 0,0 0 1 0 0,0 0 0 0 0,0 0-1 0 0,1 0 1 0 0,-1 0-1 0 0,0 0 1 0 0,0 0-1 0 0,0 0 1 0 0,0 0-1 0 0,1 0 1 0 0,-1 0 0 0 0,0 0-1 0 0,0 0 1 0 0,0 0-1 0 0,0 0 1 0 0,1 0-1 0 0,-1 0 1 0 0,0 0-1 0 0,0 0 1 0 0,0 1 0 0 0,0-1-1 0 0,0 0 1 0 0,0 0-1 0 0,1 0 1 0 0,-1 0-1 0 0,0 0 1 0 0,0 1 0 0 0,0-1-1 0 0,0 0 1 0 0,0 0-1 0 0,0 0 1 0 0,0 0-1 0 0,0 0 1 0 0,0 1-1 0 0,0-1 1 0 0,0 0 0 0 0,0 0-1 0 0,0 0 1 0 0,0 1-1 0 0,0-1 1 0 0,0 0-1 0 0,0 0 1 0 0,0 0-1 0 0,0 0 1 0 0,0 1 0 0 0,0-1-1 0 0,0 0 1 0 0,0 0-1 0 0,0 0 1 0 0,0 1-1 0 0,21-20 46 0 0,-2-1-1 0 0,0-1 0 0 0,17-23 1 0 0,14-16 22 0 0,-30 39-72 0 0,-11 9 0 0 0,2 1 0 0 0,-1 0 0 0 0,1 1 0 0 0,1 0 0 0 0,13-8 0 0 0,-23 17 2 0 0,0 0 0 0 0,0 0-1 0 0,1 0 1 0 0,-1 1 0 0 0,0-1 0 0 0,1 1 0 0 0,-1 0 0 0 0,0 0 0 0 0,1-1 0 0 0,3 2 0 0 0,14-3 22 0 0,-18 2-21 0 0,-1 0 0 0 0,0 0 0 0 0,0 0 0 0 0,1 0 0 0 0,-1 0 0 0 0,0 0 0 0 0,0 1 0 0 0,1-1 0 0 0,-1 0 0 0 0,0 1 0 0 0,0-1 0 0 0,0 1 0 0 0,1-1 0 0 0,-1 1 0 0 0,0 0 0 0 0,0-1 0 0 0,0 1 0 0 0,0 0 0 0 0,0 0-1 0 0,0 0 1 0 0,-1 0 0 0 0,2 1 0 0 0,22 29 78 0 0,-14-17-55 0 0,-2-2-15 0 0,0 0-1 0 0,-1 1 1 0 0,-1-1 0 0 0,8 21 0 0 0,-2-5 4 0 0,-7-15-1 0 0,-1 0-1 0 0,0 0 1 0 0,-2 0-1 0 0,1 0 1 0 0,-1 1-1 0 0,0 17 1 0 0,-2-16 10 0 0,2 1 0 0 0,0 0 1 0 0,1-1-1 0 0,6 22 0 0 0,-1-15-1641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29.5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1594 409 6224 0 0,'4'-25'261'0'0,"10"-59"1171"0"0,-12 74-1210 0 0,-1-1 0 0 0,-1 0 0 0 0,0 0 1 0 0,0 0-1 0 0,-3-13 0 0 0,2 19-162 0 0,0 0 0 0 0,0 0-1 0 0,-1 0 1 0 0,1 1 0 0 0,-1-1-1 0 0,0 0 1 0 0,0 1-1 0 0,-1 0 1 0 0,1-1 0 0 0,-1 1-1 0 0,0 0 1 0 0,0 0 0 0 0,-1 1-1 0 0,1-1 1 0 0,-1 1-1 0 0,1 0 1 0 0,-1-1 0 0 0,0 2-1 0 0,0-1 1 0 0,-1 0 0 0 0,1 1-1 0 0,0 0 1 0 0,-1 0 0 0 0,0 0-1 0 0,1 0 1 0 0,-1 1-1 0 0,0 0 1 0 0,-8-1 0 0 0,-12-1-30 0 0,0 1 1 0 0,-1 2 0 0 0,1 0-1 0 0,-49 8 1 0 0,8-2 10 0 0,10-2-31 0 0,7-2-10 0 0,-76 14 0 0 0,51 1-8 0 0,-152 26-39 0 0,21-8-75 0 0,114-18 45 0 0,56-11 66 0 0,-28 4-191 0 0,0 3 0 0 0,0 3 0 0 0,-60 24-1 0 0,115-37 164 0 0,1 1-1 0 0,0-1 0 0 0,0 1 0 0 0,0 1 1 0 0,0-1-1 0 0,0 1 0 0 0,1 0 1 0 0,0 1-1 0 0,0-1 0 0 0,-6 9 0 0 0,10-11 33 0 0,0 0-1 0 0,0 0 1 0 0,1 0-1 0 0,-1 1 1 0 0,1-1-1 0 0,0 0 1 0 0,0 1-1 0 0,0-1 1 0 0,0 0-1 0 0,0 1 1 0 0,1-1-1 0 0,0 1 1 0 0,0-1-1 0 0,0 1 1 0 0,0-1-1 0 0,0 1 1 0 0,1-1-1 0 0,-1 1 1 0 0,1-1-1 0 0,0 1 1 0 0,0-1-1 0 0,0 0 1 0 0,1 1-1 0 0,-1-1 1 0 0,4 6-1 0 0,3 2 30 0 0,0 0 0 0 0,1-1-1 0 0,-1 0 1 0 0,2 0 0 0 0,0-1-1 0 0,0 0 1 0 0,0-1 0 0 0,1 0-1 0 0,1 0 1 0 0,-1-1 0 0 0,24 10-1 0 0,7 0 69 0 0,0-1 0 0 0,51 10 0 0 0,139 21 224 0 0,-135-30-156 0 0,8 0 79 0 0,165 4 0 0 0,102-30-214 0 0,-302 1-18 0 0,90-22 1 0 0,-30 4-2 0 0,-129 26-4 0 0,450-86-42 0 0,-368 68 12 0 0,-52 13-33 0 0,-1-1 1 0 0,0-2 0 0 0,45-19-1 0 0,6-5-125 0 0,-45 19 161 0 0,43-23 0 0 0,-77 35 30 0 0,-1 0 0 0 0,1 0 1 0 0,0-1-1 0 0,-1 1 0 0 0,1 0 0 0 0,-1-1 1 0 0,0 1-1 0 0,1-1 0 0 0,-1 1 1 0 0,2-3-1 0 0,-3 3-2 0 0,0 1 0 0 0,0 0 0 0 0,1-1 0 0 0,-1 1 0 0 0,0-1 0 0 0,0 1 0 0 0,0-1 0 0 0,0 1 0 0 0,0-1 0 0 0,0 1 0 0 0,1 0 0 0 0,-1-1 0 0 0,0 1 0 0 0,0-1 0 0 0,0 1 0 0 0,0-1 0 0 0,-1 1-1 0 0,1-1 1 0 0,0 1 0 0 0,0-1 0 0 0,0 1 0 0 0,0 0 0 0 0,0-1 0 0 0,-1 1 0 0 0,1-1 0 0 0,0 1 0 0 0,0 0 0 0 0,0-1 0 0 0,-1 1 0 0 0,1-1 0 0 0,0 1 0 0 0,-1 0 0 0 0,1-1 0 0 0,0 1 0 0 0,-1 0 0 0 0,1 0 0 0 0,-1-1 0 0 0,1 1 0 0 0,0 0 0 0 0,-1 0 0 0 0,1 0 0 0 0,-1-1 0 0 0,1 1 0 0 0,-1 0 0 0 0,1 0 0 0 0,-34-13 17 0 0,23 9-10 0 0,0-1 1 0 0,-1 2-1 0 0,1-1 1 0 0,-23-2-1 0 0,-610-22 799 0 0,452 16-692 0 0,35 0-86 0 0,-128-12-16 0 0,105 11-4 0 0,3 0 17 0 0,-23 6 29 0 0,143 7-30 0 0,-161 13 13 0 0,204-12-31 0 0,0 0 0 0 0,1 2 0 0 0,-1 0 1 0 0,1 0-1 0 0,0 1 0 0 0,-23 10 0 0 0,35-13-7 0 0,0-1 0 0 0,0 1 0 0 0,0-1 0 0 0,0 1 0 0 0,0-1 0 0 0,1 1 0 0 0,-1 0 0 0 0,0-1 0 0 0,0 1 0 0 0,1 0 0 0 0,-1 0 0 0 0,0-1 0 0 0,1 1 1 0 0,-1 0-1 0 0,1 0 0 0 0,-1 0 0 0 0,1 0 0 0 0,0 0 0 0 0,-1 0 0 0 0,1 0 0 0 0,0 0 0 0 0,0 0 0 0 0,-1 0 0 0 0,1 0 0 0 0,0 0 0 0 0,0 0 0 0 0,0 0 0 0 0,0 0 1 0 0,0 0-1 0 0,1 0 0 0 0,-1 0 0 0 0,0 0 0 0 0,0 0 0 0 0,1 0 0 0 0,-1 0 0 0 0,0 0 0 0 0,1 0 0 0 0,-1 0 0 0 0,1-1 0 0 0,0 3 0 0 0,3 1-2 0 0,-1 0 0 0 0,0 0 1 0 0,1-1-1 0 0,0 1 0 0 0,0-1 0 0 0,5 4 0 0 0,15 9 19 0 0,35 16 0 0 0,-3-3 9 0 0,-1 0-30 0 0,1-3 0 0 0,1-2 1 0 0,1-3-1 0 0,1-3 0 0 0,0-2 0 0 0,111 15 1 0 0,11-13-78 0 0,181-5 0 0 0,28-26 60 0 0,-339 10 19 0 0,550-69-20 0 0,-561 65-3 0 0,0-1 0 0 0,-1-2-1 0 0,-1-2 1 0 0,55-24 0 0 0,-87 32 24 0 0,0 1 0 0 0,-1 0 0 0 0,1-1-1 0 0,0 0 1 0 0,-1-1 0 0 0,0 1 0 0 0,0-1-1 0 0,0 0 1 0 0,4-6 0 0 0,-8 10 1 0 0,0-1 0 0 0,0 1 1 0 0,0-1-1 0 0,-1 0 0 0 0,1 1 0 0 0,-1-1 1 0 0,1 0-1 0 0,-1 1 0 0 0,1-1 0 0 0,-1 0 0 0 0,0 0 1 0 0,0 1-1 0 0,0-1 0 0 0,0 0 0 0 0,0 0 1 0 0,0-1-1 0 0,-1 0 1 0 0,0 1-1 0 0,0 0 1 0 0,0 0 0 0 0,0 0 0 0 0,0 0 0 0 0,0 0 0 0 0,0 0 0 0 0,-1 0 0 0 0,1 0-1 0 0,-1 0 1 0 0,0 1 0 0 0,1-1 0 0 0,-1 1 0 0 0,0-1 0 0 0,-3-1 0 0 0,-24-15 17 0 0,0 1 1 0 0,-55-23 0 0 0,-71-18 48 0 0,125 48-52 0 0,-165-45 83 0 0,137 40-68 0 0,-271-48 172 0 0,120 27-78 0 0,-283-43 212 0 0,456 76-307 0 0,-176-11 99 0 0,159 13-74 0 0,-107 12 0 0 0,89 1 12 0 0,0 3 0 0 0,-94 32-1 0 0,119-30-404 0 0,0 2-1 0 0,2 2 1 0 0,0 2-1 0 0,-57 39 1 0 0,27-3-7610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4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74 116 4512 0 0,'-4'-6'315'0'0,"1"1"-232"0"0,0 0 39 0 0,-1 0 0 0 0,1 0 0 0 0,1 0 0 0 0,-1 0 0 0 0,1-1 0 0 0,-3-8 0 0 0,4 12-28 0 0,0 0-1 0 0,0 0 1 0 0,0 0 0 0 0,0 0-1 0 0,-1 0 1 0 0,1 0 0 0 0,0 0-1 0 0,-1 0 1 0 0,-3-2 0 0 0,-3-6 217 0 0,-2 1-56 0 0,9 8-240 0 0,0 1 1 0 0,1 0-1 0 0,-1-1 1 0 0,0 1 0 0 0,1-1-1 0 0,-1 1 1 0 0,1-1-1 0 0,-1 1 1 0 0,1-1 0 0 0,-1 1-1 0 0,1-1 1 0 0,-1 1-1 0 0,1-1 1 0 0,-1 0-1 0 0,1 1 1 0 0,0-1 0 0 0,-1 0-1 0 0,1 1 1 0 0,0-1-1 0 0,0 0 1 0 0,-1 0-1 0 0,1 1 1 0 0,0-1 0 0 0,0 0-1 0 0,0 0 1 0 0,0 1-1 0 0,0-1 1 0 0,0-1-1 0 0,7 78 1257 0 0,4 29-942 0 0,1 1-297 0 0,-5-51 68 0 0,-6-41 9 0 0,1 1 1 0 0,0 0 0 0 0,7 22 0 0 0,15 42 388 0 0,21 127 1 0 0,-40-173-410 0 0,3 9 49 0 0,2 76 0 0 0,-10-116-182 0 0,1-1 1 0 0,-1 1-1 0 0,0-1 1 0 0,-1 1 0 0 0,1-1-1 0 0,0 0 1 0 0,0 1-1 0 0,-1-1 1 0 0,1 1 0 0 0,0-1-1 0 0,-1 0 1 0 0,1 1-1 0 0,-1-1 1 0 0,0 0 0 0 0,0 0-1 0 0,1 0 1 0 0,-1 1-1 0 0,0-1 1 0 0,0 0 0 0 0,0 0-1 0 0,0 0 1 0 0,0 0-1 0 0,0 0 1 0 0,0 0 0 0 0,-1-1-1 0 0,1 1 1 0 0,0 0 0 0 0,0-1-1 0 0,-1 1 1 0 0,1-1-1 0 0,0 1 1 0 0,-1-1 0 0 0,1 1-1 0 0,-2-1 1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4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2904 0 0,'0'-1'75'0'0,"0"0"0"0"0,1 0 1 0 0,-1 1-1 0 0,0-1 0 0 0,1 0 0 0 0,-1 0 1 0 0,1 1-1 0 0,-1-1 0 0 0,1 0 0 0 0,-1 1 1 0 0,1-1-1 0 0,-1 1 0 0 0,1-1 0 0 0,0 1 1 0 0,1-2-1 0 0,9-12 1386 0 0,-10 13-1392 0 0,0-1 0 0 0,-1 1 0 0 0,1-1 0 0 0,0 1 0 0 0,0-1 0 0 0,0 1 0 0 0,0 0 0 0 0,0-1 0 0 0,0 1-1 0 0,1 0 1 0 0,-1 0 0 0 0,0 0 0 0 0,1 0 0 0 0,-1 0 0 0 0,3-1 0 0 0,11-10 241 0 0,-14 12-301 0 0,0-1 0 0 0,-1 0 0 0 0,1 1-1 0 0,0-1 1 0 0,0 1 0 0 0,1-1 0 0 0,-1 1-1 0 0,0 0 1 0 0,0-1 0 0 0,0 1-1 0 0,0 0 1 0 0,0 0 0 0 0,2-1 0 0 0,12-3 63 0 0,-14 4-65 0 0,-1 0-1 0 0,1-1 0 0 0,-1 1 1 0 0,1 0-1 0 0,0 0 1 0 0,-1 0-1 0 0,1-1 0 0 0,-1 1 1 0 0,1 0-1 0 0,0 0 0 0 0,-1 0 1 0 0,1 0-1 0 0,-1 0 1 0 0,1 0-1 0 0,0 0 0 0 0,-1 0 1 0 0,1 0-1 0 0,-1 1 1 0 0,1-1-1 0 0,0 0 0 0 0,-1 0 1 0 0,1 0-1 0 0,-1 1 1 0 0,1-1-1 0 0,-1 0 0 0 0,1 1 1 0 0,-1-1-1 0 0,1 0 1 0 0,-1 1-1 0 0,1-1 0 0 0,-1 1 1 0 0,0-1-1 0 0,1 1 1 0 0,-1-1-1 0 0,1 1 0 0 0,-1-1 1 0 0,0 1-1 0 0,0-1 1 0 0,1 1-1 0 0,-1-1 0 0 0,0 2 1 0 0,11 27 157 0 0,-9-22-134 0 0,51 134 338 0 0,-41-116-142 0 0,1 0 0 0 0,1-1 0 0 0,24 32 0 0 0,-14-24 36 0 0,2-1 1 0 0,1-1 0 0 0,1-2-1 0 0,43 34 1 0 0,-13-14 70 0 0,-40-32-125 0 0,40 29 0 0 0,-14-12 17 0 0,-1-1-46 0 0,-28-22-105 0 0,-13-8-53 0 0,1 0 1 0 0,0-1-1 0 0,0 1 0 0 0,0 0 0 0 0,0-1 1 0 0,0 0-1 0 0,4 2 0 0 0,1-1 87 0 0,0 1-1 0 0,1 0 1 0 0,-1 1-1 0 0,0 0 0 0 0,-1 0 1 0 0,12 8-1 0 0,-18-12-83 0 0,-1 0-1 0 0,1 0 1 0 0,0 0-1 0 0,-1-1 1 0 0,1 1-1 0 0,0 0 0 0 0,-1 0 1 0 0,1-1-1 0 0,-1 1 1 0 0,1-1-1 0 0,0 1 1 0 0,-1 0-1 0 0,1-1 1 0 0,-1 1-1 0 0,1-1 1 0 0,-1 1-1 0 0,1-1 1 0 0,-1 1-1 0 0,0-1 0 0 0,1 0 1 0 0,-1 1-1 0 0,0-1 1 0 0,1 1-1 0 0,-1-1 1 0 0,0 0-1 0 0,1 0 1 0 0,6-20 205 0 0,0 2-185 0 0,-5-11 62 0 0,-2-51 0 0 0,-1 49-10 0 0,3-40 0 0 0,0 58-66 0 0,22-179 249 0 0,-15 144-112 0 0,29-91 1 0 0,-21 70 44 0 0,-14 55-146 0 0,-1 1 0 0 0,2-1-1 0 0,0 1 1 0 0,1 0 0 0 0,11-21 0 0 0,-1-4 102 0 0,0 0 352 0 0,-13 37-511 0 0,-1 0 0 0 0,0 0 0 0 0,1 0 0 0 0,-1 0 0 0 0,1 0 0 0 0,0 1 0 0 0,0-1 0 0 0,-1 0 0 0 0,1 1 0 0 0,0 0 0 0 0,0-1 0 0 0,0 1 0 0 0,1 0 0 0 0,-1 0 0 0 0,4-1 0 0 0,15-7-50 0 0,-20 8 35 0 0,1 0 0 0 0,0 0 0 0 0,0 0-1 0 0,0 0 1 0 0,-1 0 0 0 0,1 0 0 0 0,0 1 0 0 0,0-1 0 0 0,0 1-1 0 0,0 0 1 0 0,0-1 0 0 0,0 1 0 0 0,0 0 0 0 0,1 0 0 0 0,-1 0 0 0 0,0 0-1 0 0,0 1 1 0 0,3 0 0 0 0,28 8-2050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58 3616 0 0,'-5'1'214'0'0,"-19"-3"2584"0"0,24 2-2732 0 0,-1 0 0 0 0,0 0 0 0 0,1 0 0 0 0,-1 0 0 0 0,1 0 0 0 0,-1-1 1 0 0,1 1-1 0 0,-1 0 0 0 0,0 0 0 0 0,1-1 0 0 0,-1 1 0 0 0,1 0 0 0 0,-1-1 0 0 0,1 1 0 0 0,0 0 0 0 0,-1-1 0 0 0,1 1 0 0 0,-1-1 0 0 0,1 1 1 0 0,0-1-1 0 0,-1 1 0 0 0,1-1 0 0 0,0 1 0 0 0,-1-1 0 0 0,1 1 0 0 0,0-1 0 0 0,0 0 0 0 0,0 1 0 0 0,-1-1 0 0 0,1 1 0 0 0,0-2 0 0 0,0 1-54 0 0,0 1 1 0 0,-1-1-1 0 0,1 1 0 0 0,0-1 0 0 0,-1 0 0 0 0,1 1 0 0 0,-1-1 0 0 0,1 1 0 0 0,-1-1 0 0 0,1 1 0 0 0,-1-1 0 0 0,1 1 0 0 0,-1-1 1 0 0,1 1-1 0 0,-1 0 0 0 0,1-1 0 0 0,-1 1 0 0 0,0 0 0 0 0,1-1 0 0 0,-2 1 0 0 0,1 0-9 0 0,0-1-1 0 0,1 1 1 0 0,-1 0-1 0 0,0-1 1 0 0,0 1-1 0 0,1-1 1 0 0,-1 1-1 0 0,0-1 1 0 0,1 1-1 0 0,-1-1 0 0 0,0 1 1 0 0,1-1-1 0 0,-1 0 1 0 0,1 1-1 0 0,-1-1 1 0 0,0-1-1 0 0,1 2 1 0 0,0-1 0 0 0,0 1 0 0 0,0-1-1 0 0,0 1 1 0 0,-1-1 0 0 0,1 1 0 0 0,0-1-1 0 0,0 1 1 0 0,-1-1 0 0 0,1 1 0 0 0,0-1-1 0 0,-1 1 1 0 0,1 0 0 0 0,0-1 0 0 0,-1 1-1 0 0,1-1 1 0 0,-1 1 0 0 0,1 0 0 0 0,-1-1-1 0 0,1 1 1 0 0,-1 0 0 0 0,-7-9 274 0 0,4 3-28 0 0,2 9-47 0 0,2-3-197 0 0,-1 1-1 0 0,1-1 0 0 0,0 0 0 0 0,0 1 1 0 0,0-1-1 0 0,0 0 0 0 0,0 1 0 0 0,0-1 1 0 0,0 0-1 0 0,1 1 0 0 0,-1-1 1 0 0,0 0-1 0 0,0 0 0 0 0,0 1 0 0 0,0-1 1 0 0,0 0-1 0 0,0 1 0 0 0,0-1 0 0 0,1 0 1 0 0,-1 0-1 0 0,0 1 0 0 0,0-1 0 0 0,0 0 1 0 0,1 0-1 0 0,-1 1 0 0 0,0-1 0 0 0,0 0 1 0 0,1 0-1 0 0,-1 0 0 0 0,0 0 0 0 0,1 1 1 0 0,-1-1-1 0 0,0 0 0 0 0,0 0 1 0 0,1 0-1 0 0,-1 0 0 0 0,0 0 0 0 0,1 0 1 0 0,-1 0-1 0 0,0 0 0 0 0,1 0 0 0 0,48 0 291 0 0,154-3-214 0 0,-185 2-74 0 0,29 4 0 0 0,9 0 51 0 0,-33-4-8 0 0,-1 0-1 0 0,0 2 0 0 0,0 0 1 0 0,0 2-1 0 0,0 0 0 0 0,0 1 1 0 0,41 15-1 0 0,7 2 173 0 0,-11-4 675 0 0,-57-16-866 0 0,-1-1 1 0 0,1 1-1 0 0,-1 0 1 0 0,1-1 0 0 0,-1 1-1 0 0,1 0 1 0 0,-1 0-1 0 0,0 0 1 0 0,0 0-1 0 0,1 0 1 0 0,-1 0 0 0 0,0 1-1 0 0,0-1 1 0 0,0 0-1 0 0,0 1 1 0 0,0-1 0 0 0,0 0-1 0 0,-1 1 1 0 0,1-1-1 0 0,0 1 1 0 0,-1-1 0 0 0,1 1-1 0 0,-1 0 1 0 0,0-1-1 0 0,1 1 1 0 0,-1-1-1 0 0,0 1 1 0 0,0 0 0 0 0,0-1-1 0 0,0 1 1 0 0,0 0-1 0 0,0-1 1 0 0,-1 1 0 0 0,1 0-1 0 0,-1-1 1 0 0,1 1-1 0 0,-1-1 1 0 0,0 3-1 0 0,-4 7 54 0 0,0 0-1 0 0,-1 0 0 0 0,0-1 1 0 0,-9 13-1 0 0,7-13 0 0 0,-8 12-19 0 0,-1-2 0 0 0,-39 36 0 0 0,49-49-52 0 0,-48 36 63 0 0,1-2 16 0 0,41-30-52 0 0,0-1 0 0 0,-1-1 0 0 0,0-1 0 0 0,-1 0 0 0 0,-17 7 0 0 0,-32 17 117 0 0,46-18-113 0 0,16-12-40 0 0,0 0 0 0 0,0 0 0 0 0,0-1 0 0 0,0 1 0 0 0,-1 0-1 0 0,1-1 1 0 0,-1 0 0 0 0,1 0 0 0 0,-4 2 0 0 0,-17 9 33 0 0,21-11-35 0 0,0 1 0 0 0,1-1-1 0 0,-1 0 1 0 0,0 0 0 0 0,1 0-1 0 0,-1 0 1 0 0,0-1 0 0 0,0 1 0 0 0,0 0-1 0 0,0-1 1 0 0,0 1 0 0 0,0-1 0 0 0,-2 0-1 0 0,3 0 0 0 0,1 0 0 0 0,-1 1-1 0 0,1-1 1 0 0,-1 0 0 0 0,1 0 0 0 0,-1 0-1 0 0,1 0 1 0 0,0 1 0 0 0,-1-1-1 0 0,1 0 1 0 0,-1 0 0 0 0,1 1 0 0 0,-1-1-1 0 0,1 0 1 0 0,0 0 0 0 0,-1 1-1 0 0,1-1 1 0 0,0 1 0 0 0,-1-1 0 0 0,1 0-1 0 0,0 1 1 0 0,0-1 0 0 0,-1 1 0 0 0,1-1-1 0 0,0 1 1 0 0,0-1 0 0 0,0 0-1 0 0,-1 1 1 0 0,1-1 0 0 0,0 1 0 0 0,0-1-1 0 0,0 1 1 0 0,0-1 0 0 0,0 1-1 0 0,0 0 1 0 0,-1 3 24 0 0,0-4 94 0 0,2 16 50 0 0,4-10-163 0 0,-1-1 0 0 0,1-1-1 0 0,1 1 1 0 0,-1-1 0 0 0,0 1 0 0 0,1-2 0 0 0,0 1-1 0 0,0-1 1 0 0,0 1 0 0 0,0-2 0 0 0,1 1 0 0 0,-1-1-1 0 0,1 0 1 0 0,0 0 0 0 0,10 1 0 0 0,13 0 36 0 0,-1 0 0 0 0,44-4 0 0 0,0 2-12 0 0,-70-1-30 0 0,23 1-3 0 0,-1 0-1 0 0,28-3 1 0 0,17-3-3 0 0,-41 4 0 0 0,34-6 0 0 0,-33 1 2 0 0,-11 1-1 0 0,1 2 0 0 0,-1 0-1 0 0,1 1 1 0 0,27 2 0 0 0,-24 3 11 0 0,13 0 37 0 0,-30-3-144 0 0,-1 1-1 0 0,1 0 1 0 0,-1 0 0 0 0,1 0-1 0 0,-1 0 1 0 0,0 1 0 0 0,0 0-1 0 0,0 0 1 0 0,0 1 0 0 0,0-1-1 0 0,0 1 1 0 0,5 4 0 0 0,-8-6-311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5520 0 0,'-2'-2'57'0'0,"-4"-6"1298"0"0,6 8-1328 0 0,0 0-1 0 0,0 0 1 0 0,0 0-1 0 0,0-1 1 0 0,0 1-1 0 0,1 0 1 0 0,-1 0-1 0 0,0 0 0 0 0,0 0 1 0 0,0-1-1 0 0,0 1 1 0 0,0 0-1 0 0,0 0 1 0 0,1 0-1 0 0,-1 0 0 0 0,0-1 1 0 0,0 1-1 0 0,0 0 1 0 0,0 0-1 0 0,1 0 1 0 0,-1 0-1 0 0,0 0 1 0 0,0 0-1 0 0,0 0 0 0 0,1-1 1 0 0,-1 1-1 0 0,0 0 1 0 0,0 0-1 0 0,0 0 1 0 0,1 0-1 0 0,-1 0 0 0 0,0 0 1 0 0,0 0-1 0 0,0 0 1 0 0,1 0-1 0 0,-1 0 1 0 0,0 0-1 0 0,0 0 1 0 0,0 0-1 0 0,1 1 0 0 0,-1-1 1 0 0,0 0-1 0 0,1 0 1 0 0,-6-5 705 0 0,5 5-722 0 0,0 0 0 0 0,-1-1 0 0 0,1 1 0 0 0,0 0 0 0 0,0 0 0 0 0,0 0 0 0 0,0 0 0 0 0,0 0 0 0 0,0 0 0 0 0,0-1 0 0 0,0 1 0 0 0,0 0 0 0 0,0 0 0 0 0,0 0 0 0 0,0 0 1 0 0,0 0-1 0 0,0 0 0 0 0,0-1 0 0 0,0 1 0 0 0,0 0 0 0 0,0 0 0 0 0,0 0 0 0 0,0 0 0 0 0,0 0 0 0 0,0-1 0 0 0,0 1 0 0 0,0 0 0 0 0,0 0 0 0 0,0 0 0 0 0,0 0 0 0 0,0 0 0 0 0,0 0 0 0 0,0-1 0 0 0,1 1 0 0 0,-1 0 0 0 0,0 0 0 0 0,0 0 0 0 0,0 0 0 0 0,0 0 0 0 0,0 0 1 0 0,0 0-1 0 0,0 0 0 0 0,1 0 0 0 0,-1 0 0 0 0,0 0 0 0 0,0-1 0 0 0,0 1 0 0 0,0 0 0 0 0,0 0 0 0 0,0 0 0 0 0,1 0 0 0 0,-1 0 0 0 0,0 0 0 0 0,0 0 0 0 0,0 0 0 0 0,0 0 0 0 0,0 0 0 0 0,1 0 0 0 0,-1 0 0 0 0,0 0 0 0 0,0 1 0 0 0,2-1-1 0 0,-1 0 0 0 0,0 1 0 0 0,1-1 0 0 0,-1 1 0 0 0,1-1 0 0 0,-1 1 0 0 0,0 0 0 0 0,0-1 0 0 0,1 1 0 0 0,-1 0 0 0 0,0 0 0 0 0,0 0 0 0 0,0 0 0 0 0,0 0 0 0 0,0 0 0 0 0,0 0 0 0 0,0 1 0 0 0,0-1 0 0 0,-1 0 0 0 0,1 0 0 0 0,0 1 0 0 0,-1-1 0 0 0,1 1 0 0 0,-1-1 0 0 0,1 0 0 0 0,-1 1 0 0 0,0-1 0 0 0,1 1 0 0 0,-1-1-1 0 0,0 3 1 0 0,2 8 19 0 0,-1 1-1 0 0,-1 18 0 0 0,0-24-39 0 0,8 197-2 0 0,-8-59 442 0 0,1 3 153 0 0,0-143-497 0 0,-1-1 0 0 0,1 0 0 0 0,0 0 1 0 0,1-1-1 0 0,3 9 0 0 0,-4-9-30 0 0,1 0 0 0 0,-1 0 0 0 0,0 1 0 0 0,0-1 0 0 0,0 0 0 0 0,-1 1 0 0 0,1-1 0 0 0,0 6 0 0 0,-1-9-39 0 0,0 0 0 0 0,0 1 0 0 0,0-1 0 0 0,0 1 0 0 0,0-1 0 0 0,0 1 0 0 0,0-1 0 0 0,0 1 0 0 0,0-1 0 0 0,0 0 0 0 0,1 1 0 0 0,-1-1 0 0 0,0 1 0 0 0,0-1 0 0 0,0 0 0 0 0,1 1 0 0 0,-1-1 0 0 0,0 1 0 0 0,1-1 0 0 0,-1 0 0 0 0,0 0 0 0 0,1 1 0 0 0,-1-1 0 0 0,0 0 0 0 0,1 1 0 0 0,-1-1 0 0 0,1 0 0 0 0,0 0 1 0 0,-1 1-1 0 0,0-1 1 0 0,1 0-1 0 0,-1 0 1 0 0,0 1-1 0 0,1-1 1 0 0,-1 0-1 0 0,0 0 1 0 0,1 1-1 0 0,-1-1 1 0 0,0 0-1 0 0,0 1 1 0 0,1-1-1 0 0,-1 0 1 0 0,0 1-1 0 0,0-1 1 0 0,1 0-1 0 0,-1 1 1 0 0,0-1-1 0 0,0 1 1 0 0,0-1-1 0 0,0 0 1 0 0,0 1-1 0 0,0-1 1 0 0,0 1-1 0 0,0-1 1 0 0,0 1-1 0 0,0 8-1219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1 530 6728 0 0,'3'-4'51'0'0,"0"1"1"0"0,1 0 0 0 0,-1 0 0 0 0,1 1-1 0 0,0-1 1 0 0,0 1 0 0 0,0-1-1 0 0,7-2 1 0 0,-8 3-5 0 0,1 1 0 0 0,-1-1 1 0 0,0-1-1 0 0,0 1 0 0 0,0 0 0 0 0,-1-1 0 0 0,1 1 1 0 0,0-1-1 0 0,-1 0 0 0 0,0 0 0 0 0,0 0 0 0 0,4-6 0 0 0,-2 3 24 0 0,0 0-1 0 0,0 0 1 0 0,1 0-1 0 0,6-5 0 0 0,86-65 144 0 0,-46 39-177 0 0,37-19 110 0 0,-20 15 9 0 0,80-48 204 0 0,-74 32-28 0 0,-43 31-118 0 0,-14 11-95 0 0,-14 12-106 0 0,0 0 0 0 0,-1 1 0 0 0,1-1 1 0 0,0 1-1 0 0,1 0 0 0 0,-1-1 1 0 0,0 1-1 0 0,1 1 0 0 0,-1-1 0 0 0,1 0 1 0 0,-1 1-1 0 0,1 0 0 0 0,0 0 1 0 0,0 0-1 0 0,-1 0 0 0 0,1 0 0 0 0,4 1 1 0 0,-7 0-41 0 0,-5 15-791 0 0,2-12-12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6016 0 0,'5'0'141'0'0,"-2"0"-96"0"0,-1-1 0 0 0,1 1 0 0 0,-1 0-1 0 0,1 0 1 0 0,-1 1 0 0 0,1-1 0 0 0,-1 0 0 0 0,0 1 0 0 0,1-1 0 0 0,-1 1-1 0 0,1 0 1 0 0,-1 0 0 0 0,0 0 0 0 0,0 0 0 0 0,1 0 0 0 0,-1 0-1 0 0,0 1 1 0 0,3 2 0 0 0,0 1 10 0 0,0-1-1 0 0,1-1 1 0 0,-1 1 0 0 0,1-1-1 0 0,0 0 1 0 0,0 0 0 0 0,0 0-1 0 0,7 1 1 0 0,-4-1 62 0 0,0 1 0 0 0,0 0 0 0 0,11 7 0 0 0,41 26 242 0 0,-36-22-223 0 0,0 1 1 0 0,0 1-1 0 0,24 22 0 0 0,-32-24 16 0 0,1-1-1 0 0,0 0 1 0 0,1-1 0 0 0,1-1-1 0 0,0-1 1 0 0,32 13-1 0 0,-13-3 119 0 0,-31-16-180 0 0,0 0 0 0 0,0-1 0 0 0,0 0 0 0 0,12 3 0 0 0,-9-3-60 0 0,-1-1 0 0 0,1 0-1 0 0,0 0 1 0 0,0-2 0 0 0,0 1-1 0 0,0-1 1 0 0,0-1-1 0 0,0 0 1 0 0,0 0 0 0 0,0-1-1 0 0,0-1 1 0 0,11-2 0 0 0,-12 1-356 0 0,1-1 0 0 0,-1 0 1 0 0,13-7-1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9648 0 0,'0'0'3'0'0,"0"1"0"0"0,0-1 1 0 0,0 0-1 0 0,0 1 0 0 0,0-1 1 0 0,0 1-1 0 0,0-1 0 0 0,0 1 1 0 0,0-1-1 0 0,0 1 0 0 0,0-1 1 0 0,0 1-1 0 0,-1-1 1 0 0,1 1-1 0 0,0-1 0 0 0,0 1 1 0 0,0-1-1 0 0,-1 1 0 0 0,1-1 1 0 0,0 0-1 0 0,-1 1 0 0 0,1-1 1 0 0,0 1-1 0 0,-1-1 0 0 0,1 0 1 0 0,0 1-1 0 0,-1-1 0 0 0,1 0 1 0 0,0 0-1 0 0,-1 1 0 0 0,1-1 1 0 0,-1 0-1 0 0,1 0 0 0 0,-2 1 1 0 0,1 0 15 0 0,0-1-2 0 0,1 0 0 0 0,0 1 0 0 0,-1-1 1 0 0,1 1-1 0 0,0-1 0 0 0,-1 1 0 0 0,1-1 0 0 0,0 1 1 0 0,0-1-1 0 0,0 1 0 0 0,-1-1 0 0 0,1 1 1 0 0,0-1-1 0 0,0 1 0 0 0,0-1 0 0 0,0 1 0 0 0,0 0 1 0 0,0-1-1 0 0,0 1 0 0 0,0-1 0 0 0,0 1 1 0 0,0-1-1 0 0,0 1 0 0 0,0-1 0 0 0,1 1 0 0 0,-1 0 1 0 0,7 20 106 0 0,-5-14-89 0 0,55 238 13 0 0,-37-182-49 0 0,-14-48 2 0 0,-1 0-1 0 0,0 1 1 0 0,2 16-1 0 0,4 51 323 0 0,1 98-1 0 0,-13-156-230 0 0,-1-1-1 0 0,-7 29 1 0 0,9-53-118 0 0,0 1-1 0 0,0-1 1 0 0,0 0-1 0 0,0 0 1 0 0,0 0 0 0 0,0 1-1 0 0,0-1 1 0 0,0 0 0 0 0,0 0-1 0 0,0 1 1 0 0,0-1-1 0 0,0 0 1 0 0,0 0 0 0 0,0 0-1 0 0,0 1 1 0 0,0-1 0 0 0,0 0-1 0 0,0 0 1 0 0,0 0-1 0 0,0 1 1 0 0,0-1 0 0 0,1 0-1 0 0,-1 0 1 0 0,0 0 0 0 0,0 0-1 0 0,0 1 1 0 0,0-1-1 0 0,0 0 1 0 0,1 0 0 0 0,-1 0-1 0 0,0 0 1 0 0,0 0 0 0 0,0 1-1 0 0,1-1 1 0 0,-1 0-1 0 0,0 0 1 0 0,0 0 0 0 0,0 0-1 0 0,1 0 1 0 0,-1 0-1 0 0,0 0 1 0 0,0 0 0 0 0,0 0-1 0 0,1 0 1 0 0,-1 0 0 0 0,0 0-1 0 0,0 0 1 0 0,0 0-1 0 0,1 0 1 0 0,-1 0 0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9744 0 0,'49'-10'792'0'0,"-22"9"-257"0"0,-8 1-331 0 0,-1 0 0 0 0,1 0 0 0 0,35 7 1 0 0,-16 4-271 0 0,0 1 0 0 0,-1 2 1 0 0,54 27-1 0 0,-31-12-89 0 0,-42-22 101 0 0,0 1 1 0 0,0 1-1 0 0,-1 1 0 0 0,0 0 0 0 0,-1 1 0 0 0,16 14 0 0 0,-29-21 45 0 0,1-1-1 0 0,-1 1 1 0 0,0 0 0 0 0,-1 1 0 0 0,1-1-1 0 0,-1 0 1 0 0,0 1 0 0 0,0 0 0 0 0,2 5-1 0 0,5 13-14 0 0,0-10 0 0 0,-8-12 22 0 0,-1-1 1 0 0,1 1-1 0 0,-1 0 0 0 0,1-1 1 0 0,-1 1-1 0 0,1 0 0 0 0,-1 0 1 0 0,1-1-1 0 0,-1 1 0 0 0,0 0 1 0 0,1 0-1 0 0,-1 0 0 0 0,0-1 1 0 0,0 1-1 0 0,1 0 0 0 0,-1 0 1 0 0,0 0-1 0 0,0 0 0 0 0,0 0 1 0 0,0-1-1 0 0,0 1 0 0 0,0 0 1 0 0,-1 0-1 0 0,1 0 0 0 0,0 0 1 0 0,0 0-1 0 0,0-1 0 0 0,-1 1 1 0 0,1 0-1 0 0,-1 0 0 0 0,1-1 1 0 0,-1 2-1 0 0,-2 3 15 0 0,1-1 1 0 0,-1 0-1 0 0,0 0 0 0 0,0 0 1 0 0,-1 0-1 0 0,1-1 0 0 0,-1 1 1 0 0,0-1-1 0 0,0 0 0 0 0,-7 4 1 0 0,-50 25 136 0 0,36-19-87 0 0,-52 21 309 0 0,0-2 0 0 0,-106 27 0 0 0,85-29 8 0 0,31-20 68 0 0,64-7-2027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8744 0 0,'0'0'28'0'0,"-1"1"0"0"0,0-1 0 0 0,1 0 1 0 0,-1 1-1 0 0,1-1 0 0 0,-1 0 0 0 0,1 1 1 0 0,0-1-1 0 0,-1 1 0 0 0,1-1 0 0 0,-1 1 1 0 0,1-1-1 0 0,0 1 0 0 0,0 0 0 0 0,-1-1 1 0 0,1 1-1 0 0,0-1 0 0 0,0 1 0 0 0,-1-1 1 0 0,1 1-1 0 0,0 0 0 0 0,0-1 0 0 0,0 1 1 0 0,0 0-1 0 0,0-1 0 0 0,0 1 0 0 0,0-1 0 0 0,0 1 1 0 0,0 0-1 0 0,0-1 0 0 0,1 1 0 0 0,-1 0 1 0 0,0 1 58 0 0,0-1 0 0 0,0 1 0 0 0,1 0 0 0 0,-1-1 0 0 0,0 1 0 0 0,1 0 0 0 0,-1-1 0 0 0,1 1 0 0 0,0-1 0 0 0,-1 1 1 0 0,1-1-1 0 0,1 2 0 0 0,-1-1 0 0 0,0-1 0 0 0,0 1 0 0 0,0 0 0 0 0,0 0 0 0 0,0 0 0 0 0,0 0 0 0 0,-1 0 0 0 0,1-1 1 0 0,-1 1-1 0 0,1 0 0 0 0,-1 4 0 0 0,2 2 33 0 0,8 35 175 0 0,39 177-9 0 0,-5 100-63 0 0,-41-279-100 0 0,-2 45-1 0 0,-1-54 158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6 475 6328 0 0,'0'-1'80'0'0,"1"1"-1"0"0,-1-1 1 0 0,0 0 0 0 0,1 0 0 0 0,-1 0-1 0 0,0 0 1 0 0,1 0 0 0 0,-1 1 0 0 0,1-1-1 0 0,-1 0 1 0 0,1 0 0 0 0,-1 1 0 0 0,1-1-1 0 0,0 0 1 0 0,-1 1 0 0 0,1-1 0 0 0,0 0-1 0 0,0 1 1 0 0,-1-1 0 0 0,1 1-1 0 0,0-1 1 0 0,0 1 0 0 0,0 0 0 0 0,0-1-1 0 0,-1 1 1 0 0,1 0 0 0 0,0 0 0 0 0,0-1-1 0 0,0 1 1 0 0,2 0 0 0 0,35-2 3102 0 0,-32 2-3020 0 0,75-11 60 0 0,-68 9-283 0 0,1-1-1 0 0,0 1 1 0 0,-1-2 0 0 0,0 0-1 0 0,0-1 1 0 0,0 0-1 0 0,0-1 1 0 0,-1 0-1 0 0,0-1 1 0 0,0 0 0 0 0,0-1-1 0 0,17-16 1 0 0,-18 14-124 0 0,-1 0 1 0 0,0 0-1 0 0,0-1 1 0 0,13-21-1 0 0,-21 28 121 0 0,1-1 0 0 0,-1 0 0 0 0,0 0-1 0 0,-1 0 1 0 0,1 0 0 0 0,-1-1-1 0 0,0 1 1 0 0,0 0 0 0 0,0-1 0 0 0,-1 1-1 0 0,0 0 1 0 0,0-1 0 0 0,0 1 0 0 0,-1-1-1 0 0,-2-9 1 0 0,-2 0 37 0 0,0 1 0 0 0,0 0 0 0 0,-2 1 0 0 0,0-1 0 0 0,0 1 0 0 0,-1 0 0 0 0,-1 1 0 0 0,0 0 0 0 0,-1 0 0 0 0,-14-13 0 0 0,20 21 37 0 0,0 1-1 0 0,-1-1 1 0 0,1 1 0 0 0,-1 0 0 0 0,0 0 0 0 0,1 1 0 0 0,-1-1-1 0 0,0 1 1 0 0,-1 0 0 0 0,1 1 0 0 0,-8-2 0 0 0,1 1 37 0 0,0 0-1 0 0,0 2 1 0 0,0-1 0 0 0,-14 2 0 0 0,25 0-14 0 0,-1-1 0 0 0,0 1 1 0 0,1 0-1 0 0,-1 0 0 0 0,0-1 1 0 0,1 1-1 0 0,-1 0 1 0 0,1 0-1 0 0,-1 0 0 0 0,1 1 1 0 0,0-1-1 0 0,0 0 0 0 0,-1 0 1 0 0,1 1-1 0 0,0-1 0 0 0,0 1 1 0 0,0-1-1 0 0,0 1 0 0 0,0-1 1 0 0,1 1-1 0 0,-1 0 1 0 0,0-1-1 0 0,1 1 0 0 0,-1 0 1 0 0,1 2-1 0 0,-11 18 212 0 0,2-5-146 0 0,0 0 1 0 0,1 1-1 0 0,1-1 1 0 0,1 2-1 0 0,1-1 1 0 0,-6 28-1 0 0,7-25-11 0 0,-2 10 155 0 0,-3 53 0 0 0,4-23 24 0 0,0 58 128 0 0,3-26-177 0 0,2 71 104 0 0,1-117-250 0 0,6 27 41 0 0,-4-55-62 0 0,-1 0 1 0 0,-1 1 0 0 0,-2 38 0 0 0,-4 6 70 0 0,5-44-100 0 0,-1 0 0 0 0,-1 0 1 0 0,-1 0-1 0 0,-1-1 0 0 0,-10 33 1 0 0,-9-15 81 0 0,12-34-1862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8032 0 0,'18'1'874'0'0,"0"1"0"0"0,26 5 0 0 0,-26-3-695 0 0,0-1 0 0 0,25 1 1 0 0,-10-4-36 0 0,38 0-77 0 0,88-10 0 0 0,-104 3-74 0 0,-4 0 1 0 0,56-13-1 0 0,-69 10-1417 0 0,2 3-5746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78 6520 0 0,'-11'16'129'0'0,"0"0"486"0"0,0 0 1 0 0,1 1-1 0 0,-14 33 0 0 0,24-46-558 0 0,-1 0 0 0 0,0 0 0 0 0,1 0 0 0 0,0 1-1 0 0,0-1 1 0 0,0 0 0 0 0,1 0 0 0 0,0 0 0 0 0,-1 0 0 0 0,1 1-1 0 0,3 5 1 0 0,1 14 39 0 0,-3-18-74 0 0,0 1 0 0 0,0 0 1 0 0,0-1-1 0 0,1 1 0 0 0,0-1 1 0 0,0 0-1 0 0,1 0 0 0 0,0 0 1 0 0,0 0-1 0 0,0-1 0 0 0,8 8 1 0 0,-3-3 0 0 0,0-1 0 0 0,1-1 1 0 0,0 0-1 0 0,1 0 0 0 0,14 8 1 0 0,-20-14-11 0 0,0-1 0 0 0,0 1 1 0 0,1 0-1 0 0,-1-1 1 0 0,0 0-1 0 0,0-1 0 0 0,0 1 1 0 0,1-1-1 0 0,-1 0 1 0 0,0 0-1 0 0,1 0 0 0 0,-1-1 1 0 0,11-2-1 0 0,-8 0 11 0 0,1 1 0 0 0,0-1-1 0 0,0-1 1 0 0,-1 1 0 0 0,0-1 0 0 0,0-1-1 0 0,9-6 1 0 0,-10 5-17 0 0,-1-1 1 0 0,1 0-1 0 0,-1 0 0 0 0,-1 0 0 0 0,1-1 0 0 0,-1 0 1 0 0,-1 0-1 0 0,5-11 0 0 0,17-25 39 0 0,-22 38-37 0 0,0 0 0 0 0,-1 0 1 0 0,1 0-1 0 0,-1-1 0 0 0,0 1 1 0 0,0-1-1 0 0,-1 1 0 0 0,0-1 1 0 0,0 0-1 0 0,-1 0 0 0 0,0 0 1 0 0,0 0-1 0 0,-1 0 0 0 0,1 0 1 0 0,-2-1-1 0 0,1 1 0 0 0,-2-9 1 0 0,0 11 26 0 0,-1-1 0 0 0,1 0 0 0 0,-1 1 0 0 0,-6-9-1 0 0,0 1 35 0 0,5 7-36 0 0,0 0 1 0 0,0 1-1 0 0,-1-1 1 0 0,0 1-1 0 0,0 0 1 0 0,-1 1-1 0 0,1-1 1 0 0,-1 1-1 0 0,0 0 1 0 0,0 1-1 0 0,-12-6 1 0 0,9 5-1 0 0,-1 0 1 0 0,0 1-1 0 0,0 0 1 0 0,0 1-1 0 0,0 0 0 0 0,0 0 1 0 0,-16 0-1 0 0,23 2-71 0 0,0 0-1 0 0,0 0 0 0 0,0 1 1 0 0,1-1-1 0 0,-1 1 0 0 0,0-1 1 0 0,0 1-1 0 0,0 0 0 0 0,1 0 1 0 0,-1 0-1 0 0,0 0 1 0 0,1 1-1 0 0,-1-1 0 0 0,1 1 1 0 0,0 0-1 0 0,-1-1 0 0 0,1 1 1 0 0,0 0-1 0 0,0 0 0 0 0,0 0 1 0 0,0 1-1 0 0,0-1 0 0 0,1 0 1 0 0,-1 1-1 0 0,1-1 1 0 0,-1 1-1 0 0,1 0 0 0 0,0-1 1 0 0,0 1-1 0 0,0 0 0 0 0,1 0 1 0 0,-1 0-1 0 0,0 2 0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8840 0 0,'13'17'355'0'0,"3"15"284"0"0,5 6 96 0 0,8-11-218 0 0,-25-24-462 0 0,0 1 0 0 0,0-1 0 0 0,0 1 0 0 0,0 0 0 0 0,-1 0 0 0 0,4 4 1 0 0,-4-5-46 0 0,1 0 0 0 0,-1 0 0 0 0,1-1 0 0 0,-1 1 1 0 0,1-1-1 0 0,0 0 0 0 0,0 0 0 0 0,0-1 0 0 0,0 1 0 0 0,0-1 1 0 0,0 0-1 0 0,1 0 0 0 0,-1 0 0 0 0,0-1 0 0 0,1 1 0 0 0,-1-1 1 0 0,0 0-1 0 0,8-1 0 0 0,-9-1-8 0 0,-1 0 1 0 0,0-1-1 0 0,0 1 0 0 0,0-1 1 0 0,0 1-1 0 0,0-1 1 0 0,-1 1-1 0 0,1-1 0 0 0,-1 0 1 0 0,1 0-1 0 0,0-5 0 0 0,9-29 17 0 0,-8 6-17 0 0,7-34 12 0 0,-5 42-2 0 0,3-46 1 0 0,-7 45-2 0 0,9-40 1 0 0,-3 25 5 0 0,-5 29 7 0 0,-1 0 0 0 0,1 0 0 0 0,1 0 0 0 0,0 1 0 0 0,0-1 0 0 0,1 0 0 0 0,0 1 0 0 0,10-17 0 0 0,-12 25 3 0 0,-1 0-1 0 0,0 0 1 0 0,0 0-1 0 0,1 0 1 0 0,-1 0-1 0 0,0 0 1 0 0,1 0-1 0 0,-1 0 1 0 0,1 0 0 0 0,0 0-1 0 0,-1 1 1 0 0,1-1-1 0 0,-1 1 1 0 0,1-1-1 0 0,0 1 1 0 0,-1 0 0 0 0,1 0-1 0 0,0-1 1 0 0,0 1-1 0 0,-1 0 1 0 0,3 1-1 0 0,39 8 269 0 0,-17-2-230 0 0,81 11 138 0 0,-61-9-129 0 0,0-2 0 0 0,60 2 0 0 0,-18-10-1766 0 0,-43-1-6658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7328 0 0,'-7'-9'271'0'0,"6"8"-196"0"0,1 0 1 0 0,-1 1 0 0 0,0-1-1 0 0,1 0 1 0 0,-1 1 0 0 0,1-1-1 0 0,-1 0 1 0 0,1 0 0 0 0,-1 0-1 0 0,1 0 1 0 0,0 1 0 0 0,-1-1-1 0 0,1 0 1 0 0,0 0-1 0 0,-1-1 1 0 0,1-3 899 0 0,2 5-422 0 0,6 11-309 0 0,9 24-396 0 0,-5 4 71 0 0,-1 1-1 0 0,-2 0 1 0 0,7 71 0 0 0,-13-85 30 0 0,10 32 0 0 0,-8-35 30 0 0,0-1 0 0 0,2 35-1 0 0,-6-41 32 0 0,1 0 0 0 0,0-1 0 0 0,1 1-1 0 0,1-1 1 0 0,8 20 0 0 0,0-15 56 0 0,-10-18-49 0 0,0 0-1 0 0,-1-1 1 0 0,0 1 0 0 0,1 0 0 0 0,-1 0 0 0 0,0 0-1 0 0,0 0 1 0 0,0 1 0 0 0,0-1 0 0 0,0 4 0 0 0,-1-5 133 0 0,-5-5-1395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6328 0 0,'0'0'32'0'0,"1"-1"-1"0"0,0 1 1 0 0,-1 0 0 0 0,1 0 0 0 0,0 0 0 0 0,0 0-1 0 0,-1-1 1 0 0,1 1 0 0 0,0 0 0 0 0,-1 0 0 0 0,1-1-1 0 0,-1 1 1 0 0,1-1 0 0 0,0 1 0 0 0,-1-1 0 0 0,1 1-1 0 0,-1 0 1 0 0,1-1 0 0 0,-1 0 0 0 0,0 1 0 0 0,1-1-1 0 0,-1 1 1 0 0,1-1 0 0 0,-1 0 0 0 0,0 1 0 0 0,1-1-1 0 0,-1 0 1 0 0,0 1 0 0 0,0-1 0 0 0,1-1 0 0 0,-1 1 21 0 0,0 0 0 0 0,0 0 0 0 0,1 0 0 0 0,-1 0 0 0 0,1 0 1 0 0,-1 0-1 0 0,1 0 0 0 0,-1 0 0 0 0,1 1 0 0 0,0-1 0 0 0,-1 0 0 0 0,1 0 1 0 0,0 0-1 0 0,0 1 0 0 0,0-1 0 0 0,-1 0 0 0 0,2 0 0 0 0,4-1 143 0 0,-1 0-1 0 0,1 1 1 0 0,0 0-1 0 0,-1 0 1 0 0,1 0-1 0 0,0 0 0 0 0,0 1 1 0 0,-1 0-1 0 0,1 0 1 0 0,0 1-1 0 0,6 0 1 0 0,-3 2-92 0 0,0 0 1 0 0,-1 1-1 0 0,1 0 1 0 0,-1 0-1 0 0,14 10 1 0 0,1 0-3 0 0,90 60 228 0 0,-69-44-269 0 0,-1 3-63 0 0,64 61 0 0 0,-27-21-1 0 0,24 17-38 0 0,-95-81 32 0 0,1 1 0 0 0,-1 0 1 0 0,-1 0-1 0 0,0 1 1 0 0,0-1-1 0 0,-1 2 0 0 0,0-1 1 0 0,-1 1-1 0 0,-1 0 0 0 0,0 1 1 0 0,0-1-1 0 0,4 20 1 0 0,-9-27 5 0 0,0 1 1 0 0,0 0 0 0 0,-1-1 0 0 0,1 1 0 0 0,-1-1-1 0 0,0 1 1 0 0,0-1 0 0 0,-1 0 0 0 0,0 1-1 0 0,0-1 1 0 0,-5 9 0 0 0,3-6-4 0 0,0 0 0 0 0,-1 0 0 0 0,-1-1 0 0 0,1 0 0 0 0,-1 0-1 0 0,-11 11 1 0 0,-2-4-71 0 0,0-1 0 0 0,0-1-1 0 0,-2 0 1 0 0,1-2 0 0 0,-1 0-1 0 0,-1-2 1 0 0,-38 11 0 0 0,-40 14 101 0 0,59-18-19 0 0,-74 16-1 0 0,109-30-2 0 0,-1 0 0 0 0,1-1 0 0 0,-1 1 1 0 0,1-1-1 0 0,-1-1 0 0 0,1 0 0 0 0,-1 0 0 0 0,1 0 0 0 0,0 0 1 0 0,-1-1-1 0 0,1 0 0 0 0,-9-5 0 0 0,-5 3 79 0 0,18 3-227 0 0,0 1 0 0 0,0 0 0 0 0,0-1 0 0 0,0 1 0 0 0,0-1 0 0 0,0 0 0 0 0,0 1 0 0 0,0-1 0 0 0,-3-2 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5016 0 0,'-1'-1'80'0'0,"0"1"0"0"0,0 0 0 0 0,0-1 0 0 0,0 1 0 0 0,0-1 0 0 0,0 1 0 0 0,0-1 0 0 0,0 1 0 0 0,0-1 0 0 0,0 0 0 0 0,0 0 0 0 0,0 1 0 0 0,1-1 0 0 0,-1 0 0 0 0,0 0 0 0 0,0 0 0 0 0,1 0 0 0 0,-1 0 0 0 0,1 0 0 0 0,-2-2 832 0 0,2 5-794 0 0,7 38 65 0 0,0-4-132 0 0,0 25 61 0 0,23 158 736 0 0,-4-111-338 0 0,-23-88-420 0 0,-1-6 61 0 0,1 0 0 0 0,0-1 1 0 0,0 0-1 0 0,9 21 0 0 0,-7-8-927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7024 0 0,'0'1'19'0'0,"1"-1"-1"0"0,0 1 1 0 0,-1-1 0 0 0,1 1 0 0 0,-1 0 0 0 0,1-1 0 0 0,0 1-1 0 0,-1-1 1 0 0,1 0 0 0 0,0 1 0 0 0,0-1 0 0 0,0 1-1 0 0,-1-1 1 0 0,1 0 0 0 0,0 0 0 0 0,0 1 0 0 0,0-1 0 0 0,-1 0-1 0 0,1 0 1 0 0,0 0 0 0 0,0 0 0 0 0,0 0 0 0 0,0 0-1 0 0,0 0 1 0 0,-1 0 0 0 0,1-1 0 0 0,0 1 0 0 0,0 0 0 0 0,0 0-1 0 0,-1-1 1 0 0,1 1 0 0 0,0 0 0 0 0,0-1 0 0 0,-1 1-1 0 0,2-1 1 0 0,32-21 1011 0 0,-27 18-876 0 0,-2 1-92 0 0,1 2 0 0 0,-1-1-1 0 0,0 1 1 0 0,0 0 0 0 0,1 0 0 0 0,-1 0 0 0 0,1 1-1 0 0,-1 0 1 0 0,1 0 0 0 0,-1 0 0 0 0,7 2 0 0 0,7-1-57 0 0,-11-1-14 0 0,0 1 0 0 0,0 0 1 0 0,-1 1-1 0 0,1 0 0 0 0,0 0 1 0 0,13 6-1 0 0,-14-5-22 0 0,-1 0 0 0 0,1-1 0 0 0,-1 0 1 0 0,1 0-1 0 0,0 0 0 0 0,0-1 0 0 0,0 0 0 0 0,0-1 0 0 0,8 0 0 0 0,25-2-1147 0 0,-23 5-4602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9144 0 0,'-2'2'93'0'0,"1"0"0"0"0,-1 0 1 0 0,1 0-1 0 0,0 0 0 0 0,-1 1 1 0 0,1-1-1 0 0,0 0 0 0 0,0 1 1 0 0,1-1-1 0 0,-1 1 0 0 0,0-1 1 0 0,1 1-1 0 0,0-1 0 0 0,-1 1 1 0 0,1 0-1 0 0,0-1 0 0 0,1 5 1 0 0,1 8 205 0 0,0-1 1 0 0,6 17-1 0 0,0 7-108 0 0,16 137 145 0 0,-21-138-235 0 0,-2 0 1 0 0,-6 67-1 0 0,0-26 34 0 0,4-51-94 0 0,-1 0 0 0 0,-6 27 1 0 0,5-43-18 0 0,1-1 1 0 0,1 1 0 0 0,-1-1 0 0 0,2 1-1 0 0,-1 0 1 0 0,1-1 0 0 0,1 1 0 0 0,0 0-1 0 0,1-1 1 0 0,0 1 0 0 0,0-1 0 0 0,1 1 0 0 0,5 10-1 0 0,-6-15-143 0 0,-1-3-70 0 0,0 0 0 0 0,0-1 1 0 0,1 1-1 0 0,-1 0 0 0 0,1-1 0 0 0,-1 1 0 0 0,4 3 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 6224 0 0,'-1'1'111'0'0,"-1"0"1"0"0,1 0 0 0 0,0 0-1 0 0,0 0 1 0 0,0 1-1 0 0,0-1 1 0 0,0 0 0 0 0,0 1-1 0 0,1-1 1 0 0,-1 1-1 0 0,0-1 1 0 0,1 1 0 0 0,-1-1-1 0 0,1 1 1 0 0,-1-1-1 0 0,1 1 1 0 0,0 0-1 0 0,0-1 1 0 0,-1 1 0 0 0,1-1-1 0 0,1 1 1 0 0,-1 0-1 0 0,0 1 1 0 0,4 41 794 0 0,1-28-765 0 0,3 21 150 0 0,-6 202 65 0 0,-3-126-95 0 0,-5 25-22 0 0,4-108-233 0 0,-7 46 1 0 0,-2 20 12 0 0,9-74-19 0 0,-1 0 1 0 0,0 0 0 0 0,-12 36 0 0 0,3-17-196 0 0,12-40 157 0 0,0-1 0 0 0,0 0 0 0 0,0 0 0 0 0,0 0 0 0 0,0 0 0 0 0,0 0 1 0 0,0 1-1 0 0,0-1 0 0 0,0 0 0 0 0,0 0 0 0 0,0 0 0 0 0,0 0 0 0 0,0 0 1 0 0,0 1-1 0 0,0-1 0 0 0,0 0 0 0 0,0 0 0 0 0,0 0 0 0 0,-1 0 0 0 0,1 0 0 0 0,0 1 1 0 0,0-1-1 0 0,0 0 0 0 0,0 0 0 0 0,0 0 0 0 0,0 0 0 0 0,-1 0 0 0 0,1 0 1 0 0,0 0-1 0 0,0 0 0 0 0,0 0 0 0 0,0 0 0 0 0,0 0 0 0 0,-1 0 0 0 0,1 1 1 0 0,0-1-1 0 0,0 0 0 0 0,0 0 0 0 0,-1 0 0 0 0</inkml:trace>
  <inkml:trace contextRef="#ctx0" brushRef="#br0" timeOffset="1">0 519 9744 0 0,'1'0'14'0'0,"0"0"0"0"0,0 0 0 0 0,0 1 0 0 0,0-1 0 0 0,-1 0 0 0 0,1 0 0 0 0,0 1 0 0 0,0-1 0 0 0,0 0-1 0 0,-1 1 1 0 0,1-1 0 0 0,0 1 0 0 0,0-1 0 0 0,-1 1 0 0 0,1 0 0 0 0,0-1 0 0 0,0 2 0 0 0,-1-2 8 0 0,1 1 1 0 0,0 0-1 0 0,0-1 0 0 0,-1 1 0 0 0,1-1 0 0 0,0 1 0 0 0,0-1 1 0 0,-1 1-1 0 0,1-1 0 0 0,0 1 0 0 0,0-1 0 0 0,0 0 0 0 0,0 1 1 0 0,2-1-1 0 0,30-4 348 0 0,-26 3-296 0 0,0 0 0 0 0,-1 0 0 0 0,14 0 0 0 0,52 13 388 0 0,-18-1-218 0 0,-13-6-171 0 0,-1 0 33 0 0,61 15 0 0 0,-35 6 52 0 0,-25-8-1796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10040 0 0,'5'2'85'0'0,"0"-1"0"0"0,0 1 1 0 0,0 0-1 0 0,0 1 0 0 0,-1-1 1 0 0,0 1-1 0 0,1 0 0 0 0,-1 0 1 0 0,0 1-1 0 0,0-1 0 0 0,4 5 1 0 0,-6-7 36 0 0,1-1 1 0 0,0 1 0 0 0,0-1 0 0 0,0 0 0 0 0,0 0-1 0 0,0 0 1 0 0,0-1 0 0 0,0 1 0 0 0,4-1-1 0 0,10-1 91 0 0,25 1-30 0 0,0-1 0 0 0,0-2 0 0 0,0-1 0 0 0,-1-3 0 0 0,0-1 0 0 0,51-19 0 0 0,-57 17-492 0 0,55-10 0 0 0,-74 18-737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9040 0 0,'-4'6'199'0'0,"2"0"0"0"0,-1 0 0 0 0,1 0-1 0 0,-4 13 1 0 0,2 0 161 0 0,0 1 0 0 0,1 0-1 0 0,-1 27 1 0 0,4-36-330 0 0,1 0 0 0 0,0 0 0 0 0,0 0 0 0 0,1 0 0 0 0,0 0 0 0 0,1-1 0 0 0,7 19 0 0 0,-8-26-8 0 0,-1 1 1 0 0,1-1-1 0 0,0 0 0 0 0,0 0 1 0 0,1 0-1 0 0,-1-1 0 0 0,0 1 0 0 0,1 0 1 0 0,5 3-1 0 0,-7-5 8 0 0,0 0 0 0 0,1 0 0 0 0,-1 0 0 0 0,0-1 1 0 0,0 1-1 0 0,1 0 0 0 0,-1-1 0 0 0,1 0 0 0 0,-1 1 0 0 0,0-1 0 0 0,1 1 0 0 0,-1-1 0 0 0,1 0 0 0 0,-1 0 1 0 0,1 0-1 0 0,-1 0 0 0 0,1 0 0 0 0,-1 0 0 0 0,1-1 0 0 0,-1 1 0 0 0,1 0 0 0 0,-1-1 0 0 0,0 1 0 0 0,1-1 1 0 0,-1 1-1 0 0,0-1 0 0 0,1 0 0 0 0,1-1 0 0 0,17-12 117 0 0,-7 5-108 0 0,0 0 0 0 0,0-2 1 0 0,16-16-1 0 0,-22 19-28 0 0,66-76 235 0 0,-65 72-198 0 0,0 0-1 0 0,0 0 0 0 0,-1 0 1 0 0,-1-1-1 0 0,9-26 0 0 0,15-25 131 0 0,-26 55 34 0 0,-6 22-135 0 0,-10 31-57 0 0,11-40-4 0 0,-4 12-10 0 0,1 1 0 0 0,1 0 0 0 0,0-1 0 0 0,1 1 0 0 0,1 0 0 0 0,0 0 0 0 0,2 0 0 0 0,0 0 0 0 0,3 18 0 0 0,0-16-4 0 0,-3-11 6 0 0,0 0-1 0 0,1 0 0 0 0,4 11 0 0 0,-4-16-1 0 0,-1-1-1 0 0,0 1 1 0 0,1-1-1 0 0,-1 0 1 0 0,1 1-1 0 0,0-1 1 0 0,-1 0 0 0 0,1 0-1 0 0,0 0 1 0 0,1 0-1 0 0,-1-1 1 0 0,0 1 0 0 0,5 2-1 0 0,8 5 32 0 0,-14-8-25 0 0,1 1 0 0 0,0-1 0 0 0,0 0-1 0 0,-1 0 1 0 0,1 1 0 0 0,0-1 0 0 0,0 0 0 0 0,1-1-1 0 0,-1 1 1 0 0,0 0 0 0 0,0-1 0 0 0,0 1-1 0 0,0-1 1 0 0,1 1 0 0 0,-1-1 0 0 0,0 0-1 0 0,0 0 1 0 0,1 0 0 0 0,-1 0 0 0 0,0-1-1 0 0,0 1 1 0 0,0-1 0 0 0,1 1 0 0 0,-1-1-1 0 0,0 0 1 0 0,4-1 0 0 0,17-12-1856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5 229 10152 0 0,'-2'19'5'0'0,"1"-16"53"0"0,1 0 0 0 0,-1 0 0 0 0,1 0 0 0 0,0 0-1 0 0,0 0 1 0 0,1 6 0 0 0,2 15 422 0 0,-3-19-358 0 0,0 0-1 0 0,1 1 1 0 0,0-1-1 0 0,0 0 1 0 0,1 0-1 0 0,-1 0 1 0 0,1 0-1 0 0,3 6 1 0 0,11 23 189 0 0,-13-25-255 0 0,1 0 1 0 0,0 0-1 0 0,7 9 1 0 0,0 1 20 0 0,0 0-1 0 0,10 27 1 0 0,5 8-59 0 0,1-5 37 0 0,-26-40-118 0 0,-1-8-177 0 0,-1-1-97 0 0,1 0 282 0 0,-1 0 0 0 0,1 0 0 0 0,-1-1 0 0 0,1 1 1 0 0,-1 0-1 0 0,1-1 0 0 0,-1 1 0 0 0,1 0 0 0 0,-1-1 1 0 0,1 1-1 0 0,0 0 0 0 0,-1-1 0 0 0,1 1 0 0 0,0-1 1 0 0,-1 1-1 0 0,1-1 0 0 0,0 1 0 0 0,0-1 1 0 0,-1 1-1 0 0,1-1 0 0 0,-2-10-75 0 0,0 0 1 0 0,-1 0-1 0 0,-6-12 0 0 0,-7-29-162 0 0,12 26 284 0 0,0 1 0 0 0,2-1 0 0 0,1 0 0 0 0,1 0 0 0 0,1 0 0 0 0,1 0 0 0 0,1 1 0 0 0,2-1 0 0 0,0 1 0 0 0,16-44 0 0 0,-5 20 74 0 0,-14 39-10 0 0,1 1-1 0 0,0 0 0 0 0,0-1 0 0 0,1 1 0 0 0,0 0 1 0 0,1 1-1 0 0,0-1 0 0 0,0 1 0 0 0,1 0 0 0 0,9-11 1 0 0,-14 18-49 0 0,1-1 21 0 0,-1 0 0 0 0,1 1 1 0 0,-1-1-1 0 0,1 0 0 0 0,0 1 0 0 0,0-1 0 0 0,-1 1 0 0 0,1-1 0 0 0,1 1 0 0 0,-1 0 0 0 0,0 0 0 0 0,0 0 0 0 0,0 0 0 0 0,0 0 0 0 0,1 0 1 0 0,-1 1-1 0 0,0-1 0 0 0,1 1 0 0 0,-1 0 0 0 0,1-1 0 0 0,3 1 0 0 0,10-1 122 0 0,-15 1-128 0 0,0 0-1 0 0,1-1 1 0 0,-1 1-1 0 0,0 0 0 0 0,1 0 1 0 0,-1 0-1 0 0,0 0 1 0 0,1 0-1 0 0,-1 0 0 0 0,0 0 1 0 0,1 0-1 0 0,-1 0 1 0 0,0 1-1 0 0,0-1 1 0 0,1 1-1 0 0,-1-1 0 0 0,0 1 1 0 0,0-1-1 0 0,0 1 1 0 0,2 1-1 0 0,9 8 95 0 0,-6-5-88 0 0,-1-1 1 0 0,0 1 0 0 0,0 0 0 0 0,0 0-1 0 0,0 1 1 0 0,-1-1 0 0 0,0 1-1 0 0,0 0 1 0 0,3 7 0 0 0,6 22 97 0 0,-2-1 1 0 0,7 40-1 0 0,-15-60-124 0 0,-1 0 11 0 0,-1 0 0 0 0,0-1 1 0 0,-1 1-1 0 0,-1 0 0 0 0,0 0 0 0 0,-1-1 0 0 0,0 1 1 0 0,-1-1-1 0 0,-1 1 0 0 0,-9 23 0 0 0,11-32-11 0 0,-1 0 0 0 0,1 0-1 0 0,-1 0 1 0 0,0 0 0 0 0,0 0-1 0 0,-1-1 1 0 0,1 1 0 0 0,-1-1-1 0 0,0 0 1 0 0,0 0 0 0 0,0 0-1 0 0,-1-1 1 0 0,1 0 0 0 0,-1 1-1 0 0,0-2 1 0 0,0 1 0 0 0,0 0-1 0 0,0-1 1 0 0,0 0 0 0 0,-1 0-1 0 0,1-1 1 0 0,0 1 0 0 0,-1-1-1 0 0,0-1 1 0 0,1 1 0 0 0,-1-1-1 0 0,1 0 1 0 0,-1 0 0 0 0,0 0-1 0 0,1-1 1 0 0,-9-2 0 0 0,1 0 186 0 0,11 3-276 0 0,0 0 1 0 0,1-1 0 0 0,0 1-1 0 0,-1 0 1 0 0,1-1-1 0 0,-1 1 1 0 0,1-1-1 0 0,-1 0 1 0 0,1 1-1 0 0,0-1 1 0 0,-1 0 0 0 0,1 0-1 0 0,0 0 1 0 0,0 0-1 0 0,0 0 1 0 0,0 0-1 0 0,0 0 1 0 0,0 0 0 0 0,0 0-1 0 0,-1-2 1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9648 0 0,'-1'27'176'0'0,"1"18"301"0"0,1-23-305 0 0,-3 35-1 0 0,0-34 0 0 0,3 37-1 0 0,32 188 954 0 0,-31-239-1046 0 0,1 0-1 0 0,1 0 1 0 0,-1-1-1 0 0,1 1 1 0 0,0-1 0 0 0,8 11-1 0 0,6 14 96 0 0,-16-30-287 0 0,0-1 0 0 0,0 1 0 0 0,0 0 0 0 0,0 0-1 0 0,0-1 1 0 0,0 1 0 0 0,1-1 0 0 0,-1 0 0 0 0,1 1 0 0 0,-1-1 0 0 0,6 2 0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155 367 6424 0 0,'0'0'486'0'0,"1"-21"924"0"0,2 15-1254 0 0,1-1 0 0 0,-1 1 1 0 0,2 0-1 0 0,-1 0 0 0 0,10-10 1 0 0,7-9 254 0 0,-1-2-133 0 0,-14 21-160 0 0,0-1 1 0 0,-1 0-1 0 0,0 0 1 0 0,0 0-1 0 0,-1-1 0 0 0,0 1 1 0 0,0-1-1 0 0,-1 0 0 0 0,0 0 1 0 0,0 0-1 0 0,3-17 1 0 0,-6 16-29 0 0,1-1-15 0 0,0 0-1 0 0,-1 0 1 0 0,0 0-1 0 0,-3-16 0 0 0,2 22-59 0 0,0 1-1 0 0,0 0 0 0 0,0 0 0 0 0,0 0 0 0 0,-1 0 0 0 0,1 0 1 0 0,-1 0-1 0 0,0 0 0 0 0,0 0 0 0 0,0 1 0 0 0,0-1 0 0 0,0 1 1 0 0,0-1-1 0 0,-1 1 0 0 0,1 0 0 0 0,-1 0 0 0 0,0 0 0 0 0,-4-2 1 0 0,4 2 1 0 0,0 0 0 0 0,0 1 0 0 0,-1-1 0 0 0,1 1 0 0 0,0 0 1 0 0,-1-1-1 0 0,-6 0 0 0 0,8 2-12 0 0,-1 0 0 0 0,1 1 0 0 0,0-1 1 0 0,0 0-1 0 0,0 1 0 0 0,0 0 0 0 0,0-1 0 0 0,0 1 0 0 0,0 0 1 0 0,0 0-1 0 0,0 0 0 0 0,0 0 0 0 0,1 0 0 0 0,-1 1 0 0 0,-2 1 1 0 0,-11 9 27 0 0,1 0 0 0 0,0 0 0 0 0,1 2 0 0 0,0 0 0 0 0,1 0 0 0 0,1 1 0 0 0,0 0 0 0 0,2 1 0 0 0,-1 0 0 0 0,2 1 0 0 0,0 0 0 0 0,1 0 0 0 0,-5 19 0 0 0,7-16 40 0 0,0-1 0 0 0,2 1 0 0 0,0 0 0 0 0,1 1 0 0 0,1-1 0 0 0,3 25 0 0 0,-1-31-27 0 0,1 5 30 0 0,0-1-1 0 0,7 26 1 0 0,-7-37-51 0 0,0-1 0 0 0,0 0 0 0 0,1 0 1 0 0,0 0-1 0 0,0 0 0 0 0,1-1 0 0 0,0 1 1 0 0,-1-1-1 0 0,2 0 0 0 0,7 8 1 0 0,-10-11-11 0 0,1-1 0 0 0,-1 1 0 0 0,0-1 0 0 0,1 1 0 0 0,0-1 0 0 0,-1 0 0 0 0,1 0 0 0 0,0 0 0 0 0,0-1 0 0 0,4 2 0 0 0,20 7 32 0 0,-23-7-153 0 0,0-1 1 0 0,1 0 0 0 0,-1 0 0 0 0,0 0 0 0 0,1 0 0 0 0,-1-1 0 0 0,1 1 0 0 0,-1-1 0 0 0,1 0 0 0 0,-1-1 0 0 0,0 1 0 0 0,1-1 0 0 0,-1 0-1 0 0,0 0 1 0 0,6-2 0 0 0,8-6-8676 0 0</inkml:trace>
  <inkml:trace contextRef="#ctx0" brushRef="#br0" timeOffset="1">708 564 10040 0 0,'-2'10'0'0'0,"-2"11"0"0"0,8-6 0 0 0,-8 6 488 0 0,-5-2 8 0 0,-1-2-16 0 0,10 6 16 0 0,-4 0-352 0 0,2-6 8 0 0,4-1-8 0 0,8 8 8 0 0,1 3-160 0 0,-9-4 8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37 3208 0 0,'2'-14'-9'0'0,"-2"14"48"0"0,0-1-1 0 0,1 1 0 0 0,-1-1 1 0 0,0 1-1 0 0,0-1 0 0 0,0 1 1 0 0,0-1-1 0 0,1 1 0 0 0,-1-1 0 0 0,0 1 1 0 0,0-1-1 0 0,0 1 0 0 0,0-1 1 0 0,0 1-1 0 0,0-1 0 0 0,0 1 1 0 0,0-1-1 0 0,0 1 0 0 0,-1-1 1 0 0,1 1-1 0 0,0-1 0 0 0,0 1 1 0 0,0-1-1 0 0,-1 1 0 0 0,1-1 1 0 0,0 1-1 0 0,0-1 0 0 0,-1 1 1 0 0,1-1-1 0 0,0 1 0 0 0,-1 0 1 0 0,1-1-1 0 0,-1 1 0 0 0,1 0 1 0 0,0-1-1 0 0,-1 1 0 0 0,1 0 1 0 0,-1 0-1 0 0,1-1 0 0 0,-1 1 1 0 0,1 0-1 0 0,-1 0 0 0 0,1 0 1 0 0,-1 0-1 0 0,1-1 0 0 0,-1 1 1 0 0,1 0-1 0 0,-1 0 0 0 0,1 0 1 0 0,-1 0-1 0 0,1 0 0 0 0,-1 0 1 0 0,1 1-1 0 0,-1-1 0 0 0,1 0 1 0 0,-2 0-1 0 0,-9-3 1117 0 0,4 2-502 0 0,-2 14-652 0 0,6-7-65 0 0,-1 0 0 0 0,0-1 0 0 0,0 0 1 0 0,0 1-1 0 0,0-1 0 0 0,-1 0 0 0 0,-10 7 0 0 0,-3 4-60 0 0,-40 39-287 0 0,-19 19-103 0 0,68-63 445 0 0,1 1 0 0 0,0 0 0 0 0,1 1 0 0 0,1 0 0 0 0,0 0 0 0 0,-7 21 0 0 0,4-10 6 0 0,-4 10-16 0 0,1 0 1 0 0,-8 44-1 0 0,16-57 157 0 0,2 0 0 0 0,0 0 0 0 0,1 0 1 0 0,1 0-1 0 0,3 27 0 0 0,-1-27 82 0 0,2 1 1 0 0,0-1 0 0 0,2 0-1 0 0,10 26 1 0 0,-13-38-67 0 0,2 0 0 0 0,-1 0-1 0 0,1-1 1 0 0,1 1 0 0 0,-1-1 0 0 0,1-1 0 0 0,1 1 0 0 0,0-1 0 0 0,0 0-1 0 0,0 0 1 0 0,14 9 0 0 0,-17-13-56 0 0,15 10 322 0 0,40 20-1 0 0,-51-30-282 0 0,1 1-1 0 0,0-1 0 0 0,0-1 0 0 0,0 0 0 0 0,0 0 0 0 0,1-1 1 0 0,17 1-1 0 0,-9-3-306 0 0,0-1 1 0 0,31-8 0 0 0,-41 8-5435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5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8240 0 0,'-1'-5'34'0'0,"3"6"26"0"0,5 13 31 0 0,-6-13-88 0 0,0 0-1 0 0,0 0 0 0 0,0 0 1 0 0,0 0-1 0 0,-1 0 1 0 0,1 1-1 0 0,-1-1 1 0 0,1 0-1 0 0,-1 0 1 0 0,1 1-1 0 0,-1-1 1 0 0,0 0-1 0 0,1 1 1 0 0,-1 2-1 0 0,7 84 119 0 0,-4-63-50 0 0,-1 1 0 0 0,-1 31 0 0 0,-3 162 793 0 0,4-115-542 0 0,-2-93-248 0 0,0-1 0 0 0,1 0 0 0 0,0 0-1 0 0,0 1 1 0 0,1-1 0 0 0,1 0 0 0 0,0-1 0 0 0,0 1-1 0 0,1 0 1 0 0,0-1 0 0 0,7 12 0 0 0,-5-10 45 0 0,6 12 165 0 0,-12-22-273 0 0,1 0 1 0 0,-1 0-1 0 0,1-1 1 0 0,0 1 0 0 0,-1 0-1 0 0,1 0 1 0 0,-1-1 0 0 0,1 1-1 0 0,0 0 1 0 0,0-1 0 0 0,-1 1-1 0 0,1-1 1 0 0,0 1 0 0 0,0-1-1 0 0,0 1 1 0 0,0-1 0 0 0,-1 0-1 0 0,1 1 1 0 0,2-1 0 0 0,0-1 23 0 0,0 0 1 0 0,1-1 0 0 0,-1 1-1 0 0,0-1 1 0 0,0 0 0 0 0,0 0-1 0 0,0 0 1 0 0,-1 0 0 0 0,1-1 0 0 0,0 1-1 0 0,-1-1 1 0 0,0 0 0 0 0,3-3-1 0 0,0 1-21 0 0,3-5 21 0 0,0 0-1 0 0,-1-1 1 0 0,0 0 0 0 0,0 0-1 0 0,-1 0 1 0 0,-1-1 0 0 0,5-15-1 0 0,-1 6 14 0 0,2 0 13 0 0,-9 17-16 0 0,1 0 0 0 0,-1-1 0 0 0,0 1 0 0 0,0-1 0 0 0,2-7 0 0 0,-4 11-35 0 0,1-1 1 0 0,0 0-1 0 0,0 1 0 0 0,0-1 1 0 0,0 1-1 0 0,0-1 0 0 0,0 1 1 0 0,0 0-1 0 0,2-3 0 0 0,0 1 158 0 0,-3 4-164 0 0,0 0 1 0 0,1 0 0 0 0,-1-1 0 0 0,0 1 0 0 0,1 0 0 0 0,-1 0-1 0 0,1-1 1 0 0,-1 1 0 0 0,1-1 0 0 0,-1 1 0 0 0,1 0 0 0 0,-1-1 0 0 0,1 1-1 0 0,0-1 1 0 0,1 1 0 0 0,-2 0 0 0 0,1 0 0 0 0,0-1 1 0 0,0 1-1 0 0,0 0 0 0 0,0 0 0 0 0,0 0 1 0 0,-1 0-1 0 0,1-1 0 0 0,0 1 0 0 0,-1 0 1 0 0,1 0-1 0 0,-1 0 0 0 0,1 2 0 0 0,4 12 25 0 0,0 1-1 0 0,-2 0 1 0 0,0 1-1 0 0,2 24 1 0 0,-5 68 37 0 0,0-55-39 0 0,-1-39-3 0 0,-1 0 1 0 0,-3 16-1 0 0,-3 16-5 0 0,0 0-1799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0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7832 0 0,'2'23'1458'0'0,"0"-9"-1287"0"0,-1 1 0 0 0,-1 0 0 0 0,-1 21 0 0 0,-1 2-93 0 0,2-5 7 0 0,-1-7 37 0 0,1 0 0 0 0,2 1 0 0 0,8 43 0 0 0,-10-68-115 0 0,2 10 52 0 0,1-1 1 0 0,1 0-1 0 0,0 0 1 0 0,5 11-1 0 0,-4-11 35 0 0,-5-10-86 0 0,0-1 1 0 0,0 1-1 0 0,0 0 0 0 0,1-1 0 0 0,-1 1 0 0 0,0 0 0 0 0,1 0 0 0 0,-1-1 0 0 0,0 1 0 0 0,1-1 0 0 0,-1 1 0 0 0,1 0 0 0 0,-1-1 0 0 0,1 1 0 0 0,-1-1 1 0 0,1 1-1 0 0,0-1 0 0 0,-1 1 0 0 0,1-1 0 0 0,-1 0 0 0 0,2 1 0 0 0,30-67-369 0 0,-28 56 322 0 0,-1-1 0 0 0,-1 0 0 0 0,1 1 0 0 0,-2-1 0 0 0,0 0 0 0 0,0 0 0 0 0,-1 0 0 0 0,-1-16 0 0 0,1-36-80 0 0,0 43 68 0 0,-1 0-1 0 0,0 0 1 0 0,-2 0-1 0 0,-8-31 1 0 0,10 46 71 0 0,0 1-1 0 0,-1 0 1 0 0,1 0 0 0 0,-1-1 0 0 0,0 1-1 0 0,0 0 1 0 0,0 1 0 0 0,-1-1 0 0 0,1 0-1 0 0,-1 1 1 0 0,0-1 0 0 0,0 1 0 0 0,0 0-1 0 0,-4-4 1 0 0,6 7-3 0 0,1 0 0 0 0,0 0 0 0 0,-1 0 0 0 0,1 0 0 0 0,-1 0 0 0 0,1 0 1 0 0,0 0-1 0 0,-1 0 0 0 0,1 0 0 0 0,0 0 0 0 0,-1 0 0 0 0,1 0 0 0 0,0 0 0 0 0,-1 0 0 0 0,1 0 0 0 0,-1 0 0 0 0,1 1 0 0 0,0-1 0 0 0,-1 0 1 0 0,1 0-1 0 0,0 0 0 0 0,-1 1 0 0 0,1-1 0 0 0,0 0 0 0 0,0 0 0 0 0,-1 1 0 0 0,1-1 0 0 0,0 0 0 0 0,0 0 0 0 0,-1 1 0 0 0,1-1 0 0 0,0 0 1 0 0,0 1-1 0 0,0-1 0 0 0,0 0 0 0 0,-1 1 0 0 0,1-1 0 0 0,0 0 0 0 0,0 1 0 0 0,0-1 0 0 0,0 1 0 0 0,0-1 0 0 0,0 0 0 0 0,0 1 1 0 0,0 0-1 0 0,-1 24 438 0 0,1-20-489 0 0,-1 25 154 0 0,1-4-12 0 0,0 0 1 0 0,2 0-1 0 0,4 26 0 0 0,-4-44-80 0 0,-1-1-1 0 0,2 1 0 0 0,-1-1 1 0 0,1 0-1 0 0,0 0 0 0 0,0 0 0 0 0,1 0 1 0 0,0-1-1 0 0,0 1 0 0 0,0-1 1 0 0,1 0-1 0 0,0 0 0 0 0,0-1 1 0 0,1 1-1 0 0,6 4 0 0 0,-2-2-2 0 0,1 1-1 0 0,0-2 0 0 0,1 1 1 0 0,-1-2-1 0 0,1 1 0 0 0,1-2 1 0 0,-1 1-1 0 0,1-2 1 0 0,0 0-1 0 0,19 4 0 0 0,-28-8-95 0 0,3 2-100 0 0,0-1 1 0 0,0 0-1 0 0,1 0 0 0 0,-1-1 1 0 0,0 0-1 0 0,1-1 1 0 0,-1 1-1 0 0,12-4 1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0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6328 0 0,'4'10'424'0'0,"4"23"903"0"0,-4-16-820 0 0,13 30-285 0 0,1 0 0 0 0,27 50 0 0 0,-45-95-211 0 0,1-1 1 0 0,0 0-1 0 0,0 0 0 0 0,0 1 1 0 0,0-1-1 0 0,0 0 0 0 0,0 0 1 0 0,0 0-1 0 0,1 0 1 0 0,-1 0-1 0 0,0 0 0 0 0,0-1 1 0 0,1 1-1 0 0,-1 0 1 0 0,1-1-1 0 0,-1 1 0 0 0,1-1 1 0 0,-1 1-1 0 0,0-1 1 0 0,1 0-1 0 0,0 1 0 0 0,2-1 1 0 0,32-4 268 0 0,-36 4-276 0 0,2-1 13 0 0,0-1 0 0 0,1 1-1 0 0,-1-1 1 0 0,0 0-1 0 0,0 0 1 0 0,0 0-1 0 0,0 0 1 0 0,-1 0 0 0 0,1 0-1 0 0,0-1 1 0 0,-1 1-1 0 0,0-1 1 0 0,1 1 0 0 0,0-4-1 0 0,0 2 17 0 0,4-6-1 0 0,-1-1 0 0 0,0 1 0 0 0,0-1 0 0 0,-2 0 0 0 0,1-1 0 0 0,-1 1 0 0 0,-1 0 1 0 0,0-1-1 0 0,0 1 0 0 0,-2-1 0 0 0,1 0 0 0 0,-2-17 0 0 0,-5-2 115 0 0,3 19 102 0 0,1 0 0 0 0,-1-21 703 0 0,3 40-762 0 0,1 8-120 0 0,0-1 0 0 0,1 0 0 0 0,1 0 1 0 0,0 0-1 0 0,7 19 0 0 0,0 0-14 0 0,-8-27-36 0 0,0 0 0 0 0,1 0 0 0 0,-1 0 0 0 0,2 0 0 0 0,-1-1 1 0 0,0 1-1 0 0,1-1 0 0 0,0 0 0 0 0,0 0 0 0 0,1 0 0 0 0,-1-1 0 0 0,10 7 0 0 0,-4-1 40 0 0,-9-9-54 0 0,0 0-1 0 0,0 0 1 0 0,0 0 0 0 0,0 0 0 0 0,0 0 0 0 0,0-1-1 0 0,0 1 1 0 0,0 0 0 0 0,0 0 0 0 0,1-1 0 0 0,-1 1-1 0 0,0-1 1 0 0,0 1 0 0 0,1-1 0 0 0,-1 0 0 0 0,0 1-1 0 0,1-1 1 0 0,-1 0 0 0 0,0 0 0 0 0,1 0 0 0 0,-1 0-1 0 0,0 0 1 0 0,1 0 0 0 0,-1 0 0 0 0,0 0-1 0 0,2-1 1 0 0,22-2 1 0 0,-21 4-139 0 0,0-1 1 0 0,0-1-1 0 0,0 1 0 0 0,0 0 1 0 0,0-1-1 0 0,-1 0 0 0 0,1 0 1 0 0,0 0-1 0 0,0 0 0 0 0,-1-1 1 0 0,6-3-1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0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 0 0,'3'11'43'0'0,"-1"2"122"0"0,-2-12-158 0 0,0 0 27 0 0,-1 0 0 0 0,1 1 0 0 0,0-1 1 0 0,-1 0-1 0 0,1 1 0 0 0,0-1 0 0 0,0 1 0 0 0,0-1 0 0 0,0 1 0 0 0,0-1 0 0 0,0 0 0 0 0,1 1 0 0 0,-1-1 0 0 0,0 1 0 0 0,1-1 0 0 0,-1 0 0 0 0,1 1 1 0 0,-1-1-1 0 0,1 0 0 0 0,0 1 0 0 0,0-1 0 0 0,-1 0 0 0 0,3 2 0 0 0,-2 0 27 0 0,1 0 0 0 0,-1 0 0 0 0,0 0 0 0 0,0 0 0 0 0,0 1 0 0 0,-1-1 1 0 0,1 0-1 0 0,-1 0 0 0 0,0 1 0 0 0,0-1 0 0 0,0 0 0 0 0,0 0 0 0 0,-1 4 0 0 0,2 27 213 0 0,6-9-124 0 0,-4-16-145 0 0,0 0 0 0 0,-1 0 0 0 0,0 0 0 0 0,-1 1 0 0 0,1 11 0 0 0,-2-14 9 0 0,-1-6-7 0 0,1 0 0 0 0,0 0 1 0 0,0 0-1 0 0,0 1 0 0 0,0-1 1 0 0,0 0-1 0 0,0 0 0 0 0,0 0 0 0 0,1 0 1 0 0,-1 1-1 0 0,0-1 0 0 0,0 0 1 0 0,1 0-1 0 0,-1 0 0 0 0,1 0 1 0 0,-1 0-1 0 0,1 0 0 0 0,0 0 0 0 0,-1 0 1 0 0,1 0-1 0 0,0 0 0 0 0,0 0 1 0 0,-1-1-1 0 0,3 2 0 0 0,0 5 66 0 0,-4-17-12 0 0,2 6-63 0 0,0 0 0 0 0,0-1 1 0 0,0 1-1 0 0,0 0 0 0 0,4-6 1 0 0,3-13-7 0 0,13-39-8 0 0,-13 50 10 0 0,-7 11 4 0 0,0 0-1 0 0,-1 0 1 0 0,1 0-1 0 0,0 0 1 0 0,-1 0-1 0 0,1 0 1 0 0,-1 0 0 0 0,1 0-1 0 0,-1 0 1 0 0,1 0-1 0 0,-1-1 1 0 0,0 1-1 0 0,1 0 1 0 0,-1 0-1 0 0,0 0 1 0 0,0-2-1 0 0,2 3-3 0 0,-2 0 6 0 0,0 0-1 0 0,1 0 1 0 0,-1-1-1 0 0,1 1 1 0 0,-1 0-1 0 0,0 0 0 0 0,1 0 1 0 0,-1 0-1 0 0,0 0 1 0 0,1 0-1 0 0,-1 0 1 0 0,1 0-1 0 0,-1 0 1 0 0,0 0-1 0 0,1 0 0 0 0,-1 1 1 0 0,1-1-1 0 0,-1 0 1 0 0,0 0-1 0 0,1 0 1 0 0,-1 0-1 0 0,0 0 1 0 0,1 1-1 0 0,-1-1 0 0 0,0 0 1 0 0,1 0-1 0 0,-1 1 1 0 0,0-1-1 0 0,1 1 1 0 0,0 5 0 0 0,1 0 0 0 0,0 0 0 0 0,0 0 0 0 0,0 0 0 0 0,1 0 0 0 0,0-1 0 0 0,0 1 0 0 0,0-1 0 0 0,1 0 0 0 0,0 1 0 0 0,7 6 0 0 0,-1 1 0 0 0,-9-11 0 0 0,0-1 0 0 0,0 0 0 0 0,-1 0 0 0 0,1 1 0 0 0,0-1 0 0 0,0 0 0 0 0,1 0 0 0 0,-1 0 0 0 0,0 0 0 0 0,0-1 0 0 0,0 1 0 0 0,1 0 0 0 0,-1 0 0 0 0,0-1 0 0 0,1 1 0 0 0,-1-1 0 0 0,0 1 0 0 0,1-1 0 0 0,-1 1 0 0 0,1-1 0 0 0,-1 0 0 0 0,1 0 0 0 0,-1 0 0 0 0,1 0 0 0 0,-1 0 0 0 0,1 0 0 0 0,-1 0 0 0 0,1 0 0 0 0,-1-1 0 0 0,0 1 0 0 0,1 0 0 0 0,-1-1 0 0 0,3-1 0 0 0,0 1-18 0 0,0 0 1 0 0,0 0 0 0 0,0-1-1 0 0,0 0 1 0 0,0 0 0 0 0,-1 0-1 0 0,1 0 1 0 0,-1-1 0 0 0,1 1-1 0 0,-1-1 1 0 0,0 0 0 0 0,0 0-1 0 0,0 0 1 0 0,0 0 0 0 0,-1 0-1 0 0,1-1 1 0 0,3-6 0 0 0,9-7 20 0 0,-8 11 145 0 0,-7 6-135 0 0,0 0 0 0 0,0 0-1 0 0,0 0 1 0 0,0 0 0 0 0,0 0 0 0 0,0 0 0 0 0,0 0-1 0 0,0 0 1 0 0,0 0 0 0 0,0 0 0 0 0,0 0 0 0 0,0 0 0 0 0,0 0-1 0 0,0 0 1 0 0,0 0 0 0 0,0 0 0 0 0,0 0 0 0 0,0 0 0 0 0,0 0-1 0 0,0 0 1 0 0,0 0 0 0 0,0 0 0 0 0,0 1 0 0 0,0-1 0 0 0,0 0-1 0 0,0 0 1 0 0,0 0 0 0 0,0 0 0 0 0,0 0 0 0 0,0 0 0 0 0,0 0-1 0 0,0 0 1 0 0,1 0 0 0 0,-1 0 0 0 0,0 0 0 0 0,0 0-1 0 0,0 0 1 0 0,0 0 0 0 0,0 0 0 0 0,0 0 0 0 0,0 0 0 0 0,0 0-1 0 0,0 0 1 0 0,0 0 0 0 0,0 0 0 0 0,-2 7 18 0 0,0 0-1 0 0,1 0 1 0 0,-1 0 0 0 0,1 0-1 0 0,1 1 1 0 0,0-1 0 0 0,0 0-1 0 0,1 9 1 0 0,-1 4-10 0 0,0 3 3 0 0,0-8 14 0 0,0 0 0 0 0,4 26 0 0 0,-3-36-24 0 0,0 0-1 0 0,0 0 1 0 0,1 0 0 0 0,0-1-1 0 0,0 1 1 0 0,0-1 0 0 0,0 1 0 0 0,1-1-1 0 0,0 0 1 0 0,0 1 0 0 0,0-1 0 0 0,4 3-1 0 0,17 11 54 0 0,-24-18-85 0 0,0 0 1 0 0,0 0-1 0 0,0 0 1 0 0,1 1-1 0 0,-1-1 1 0 0,0 0-1 0 0,0 0 1 0 0,0 0-1 0 0,0 0 1 0 0,0 0-1 0 0,0 1 1 0 0,0-1-1 0 0,0 0 1 0 0,0 0-1 0 0,0 0 1 0 0,0 0-1 0 0,1 0 1 0 0,-1 0-1 0 0,0 0 1 0 0,0 0-1 0 0,0 1 1 0 0,0-1-1 0 0,0 0 1 0 0,1 0-1 0 0,-1 0 1 0 0,0 0-1 0 0,0 0 1 0 0,0 0-1 0 0,0 0 1 0 0,0 0-1 0 0,1 0 1 0 0,-1 0-1 0 0,0 0 1 0 0,0 0-1 0 0,0 0 1 0 0,0 0-1 0 0,0 0 1 0 0,1 0-1 0 0,-1 0 1 0 0,0 0-1 0 0,0 0 1 0 0,0 0-1 0 0,0 0 1 0 0,0 0-1 0 0,1-1 1 0 0,-1 1-1 0 0,0 0 1 0 0,0 0-1 0 0,0 0 1 0 0,0 0-1 0 0,0 0 1 0 0,0 0-1 0 0,0 0 1 0 0,1 0-1 0 0,-1-1 1 0 0,0 1-1 0 0,0 0 1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0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10248 0 0,'2'0'0'0'0,"6"0"0"0"0,-5 0 0 0 0,3 7 216 0 0,4-5 8 0 0,-3-2 0 0 0,1 0 0 0 0,-6 0-80 0 0,2 0 0 0 0,3 0 0 0 0,5 6 8 0 0,3 2-152 0 0,-2-5 8 0 0,-1 1 0 0 0,11 2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11048 0 0,'1'13'194'0'0,"0"0"1"0"0,3 21 0 0 0,1-14 197 0 0,1-1 0 0 0,11 27 0 0 0,-11-29-297 0 0,-2-6 13 0 0,1 0 0 0 0,0 0 0 0 0,0 0 0 0 0,1-1 0 0 0,8 11 1 0 0,-12-18-107 0 0,1 0 1 0 0,-1 0-1 0 0,0 0 1 0 0,1 0-1 0 0,0 0 1 0 0,0-1-1 0 0,0 1 1 0 0,0-1-1 0 0,0 0 1 0 0,0 0-1 0 0,0 0 1 0 0,1 0-1 0 0,-1 0 1 0 0,1-1-1 0 0,-1 0 1 0 0,8 2-1 0 0,14 4 66 0 0,-19-5-40 0 0,-1 0 1 0 0,1 0-1 0 0,-1-1 1 0 0,1 0-1 0 0,-1 0 1 0 0,1 0-1 0 0,0-1 0 0 0,-1 0 1 0 0,10-1-1 0 0,-10 1-14 0 0,0-1-1 0 0,0-1 0 0 0,0 1 1 0 0,0-1-1 0 0,0 1 1 0 0,-1-1-1 0 0,1-1 0 0 0,0 1 1 0 0,-1-1-1 0 0,1 0 1 0 0,-1 0-1 0 0,0 0 0 0 0,0 0 1 0 0,0-1-1 0 0,-1 1 1 0 0,1-1-1 0 0,-1 0 0 0 0,6-9 1 0 0,12-18-90 0 0,-1-1 1 0 0,-1 0 0 0 0,-2-2-1 0 0,-1 0 1 0 0,-2-1-1 0 0,15-56 1 0 0,-26 72 68 0 0,-4 9 16 0 0,1 10-8 0 0,0 0 0 0 0,0-1 0 0 0,0 1 0 0 0,0 0 0 0 0,0 0 1 0 0,0 0-1 0 0,0 0 0 0 0,0 0 0 0 0,0 0 0 0 0,0 0 0 0 0,0-1 0 0 0,0 1 0 0 0,0 0 0 0 0,-1 0 0 0 0,1 0 0 0 0,0 0 0 0 0,0 0 0 0 0,0 0 1 0 0,0 0-1 0 0,0 0 0 0 0,0 0 0 0 0,0 0 0 0 0,-1 0 0 0 0,1 0 0 0 0,0 0 0 0 0,0 0 0 0 0,0 0 0 0 0,0 0 0 0 0,0 0 0 0 0,-1 0 0 0 0,1 0 1 0 0,0 0-1 0 0,0 0 0 0 0,0 0 0 0 0,0 0 0 0 0,0 0 0 0 0,0 0 0 0 0,-1 0 0 0 0,1 0 0 0 0,0 0 0 0 0,0 0 0 0 0,0 0 0 0 0,0 0 0 0 0,0 0 1 0 0,0 0-1 0 0,0 0 0 0 0,-1 0 0 0 0,1 0 0 0 0,0 1 0 0 0,-1 0 14 0 0,0 1 1 0 0,0-1-1 0 0,0 1 1 0 0,1-1-1 0 0,-1 1 0 0 0,0-1 1 0 0,1 1-1 0 0,-1 0 1 0 0,1 0-1 0 0,-1 2 0 0 0,-1 3 15 0 0,-2 8 35 0 0,1 1 1 0 0,-2 20-1 0 0,1 1 33 0 0,3-25-58 0 0,0 0-1 0 0,1 1 1 0 0,1-1 0 0 0,0 0-1 0 0,1 1 1 0 0,3 11-1 0 0,0 6 22 0 0,-4-23-52 0 0,1-1 0 0 0,-1 0 1 0 0,1 0-1 0 0,1 1 0 0 0,-1-1 1 0 0,1 0-1 0 0,0-1 1 0 0,0 1-1 0 0,1-1 0 0 0,0 1 1 0 0,0-1-1 0 0,0 0 1 0 0,0 0-1 0 0,1-1 0 0 0,0 1 1 0 0,0-1-1 0 0,0 0 0 0 0,0 0 1 0 0,1-1-1 0 0,-1 0 1 0 0,1 0-1 0 0,0 0 0 0 0,0 0 1 0 0,0-1-1 0 0,12 3 1 0 0,-11-4-12 0 0,1 0 0 0 0,-1 0 0 0 0,1 0 1 0 0,-1-1-1 0 0,1 0 0 0 0,-1-1 0 0 0,0 0 1 0 0,1 0-1 0 0,11-4 0 0 0,36-9-1956 0 0,-37 5-7214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0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139 185 7736 0 0,'3'114'967'0'0,"10"53"816"0"0,-8-94-1780 0 0,4 29-74 0 0,-9-71 45 0 0,-1-26 17 0 0,1-1 0 0 0,0 1 0 0 0,0 0 0 0 0,0 0 0 0 0,1 0 0 0 0,1 4 0 0 0,0-2-12 0 0,0 0 1 0 0,-1 1-1 0 0,0-1 1 0 0,0 0-1 0 0,0 0 0 0 0,-1 0 1 0 0,0 1-1 0 0,-1 7 1 0 0,1-15 31 0 0,0 0-1 0 0,0 0 1 0 0,1 0 0 0 0,-1 1 0 0 0,0-1 0 0 0,0 0 0 0 0,0 0-1 0 0,0 0 1 0 0,0 0 0 0 0,0 1 0 0 0,0-1 0 0 0,0 0 0 0 0,0 0-1 0 0,0 0 1 0 0,0 1 0 0 0,0-1 0 0 0,-1 0 0 0 0,1 0 0 0 0,0 0-1 0 0,0 0 1 0 0,0 0 0 0 0,0 1 0 0 0,0-1 0 0 0,0 0 0 0 0,0 0-1 0 0,0 0 1 0 0,0 0 0 0 0,-1 0 0 0 0,1 0 0 0 0,0 1 0 0 0,0-1-1 0 0,0 0 1 0 0,0 0 0 0 0,0 0 0 0 0,-1 0 0 0 0,1 0 0 0 0,0 0-1 0 0,0 0 1 0 0,0 0 0 0 0,0 0 0 0 0,-1 0 0 0 0,1 0 0 0 0,0 0-1 0 0,0 0 1 0 0,0 0 0 0 0,0 0 0 0 0,-1 0 0 0 0,1 0 0 0 0,0 0-1 0 0,0 0 1 0 0,0 0 0 0 0,0 0 0 0 0,-1 0 0 0 0,1 0 0 0 0,0 0-1 0 0,0 0 1 0 0,0 0 0 0 0,-7-14 305 0 0,-3-25-140 0 0,8-5-50 0 0,2 1 0 0 0,9-76 0 0 0,0-28 37 0 0,-7 114-91 0 0,2 0 0 0 0,1 0-1 0 0,11-41 1 0 0,2-4-30 0 0,-14 57-20 0 0,1 0-1 0 0,0 1 0 0 0,2 0 1 0 0,13-28-1 0 0,-19 48-64 0 0,4 6-530 0 0,6 16 470 0 0,0 1 0 0 0,-2 0 0 0 0,0 0 1 0 0,-2 0-1 0 0,7 33 0 0 0,10 34-208 0 0,-13-60 200 0 0,-2-6 38 0 0,-1 1 0 0 0,8 44 0 0 0,-15-63 71 0 0,0-1 0 0 0,0 1-1 0 0,-1 0 1 0 0,0 0 0 0 0,0 0 0 0 0,0 0 0 0 0,-1 0 0 0 0,0-1-1 0 0,0 1 1 0 0,-1 0 0 0 0,1 0 0 0 0,-1-1 0 0 0,0 1-1 0 0,-1-1 1 0 0,1 0 0 0 0,-1 0 0 0 0,-6 9 0 0 0,2-7 6 0 0,0-1-1 0 0,-1 0 1 0 0,0 0 0 0 0,0 0 0 0 0,0-1 0 0 0,-14 7 0 0 0,-3 0 20 0 0,-29 8 1 0 0,-167 55-909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0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9440 0 0,'1'1'29'0'0,"-1"-1"0"0"0,1 1 0 0 0,-1 0 1 0 0,1-1-1 0 0,-1 1 0 0 0,1-1 0 0 0,0 1 1 0 0,-1-1-1 0 0,1 0 0 0 0,0 1 0 0 0,-1-1 1 0 0,1 0-1 0 0,0 1 0 0 0,-1-1 0 0 0,1 0 1 0 0,0 0-1 0 0,0 0 0 0 0,-1 1 0 0 0,1-1 1 0 0,0 0-1 0 0,0 0 0 0 0,0 0 0 0 0,-1 0 1 0 0,1-1-1 0 0,0 1 0 0 0,0 0 0 0 0,-1 0 1 0 0,1 0-1 0 0,0-1 0 0 0,0 1 0 0 0,-1 0 1 0 0,1-1-1 0 0,1 1 0 0 0,13-5 479 0 0,-8 3-372 0 0,0 1 0 0 0,0-1 0 0 0,-1-1-1 0 0,1 0 1 0 0,-1 0 0 0 0,11-6 0 0 0,6-3-117 0 0,2 0-43 0 0,23-14 0 0 0,-39 21-133 0 0,-1-1 1 0 0,-1 0-1 0 0,1 0 0 0 0,-1-1 1 0 0,0 0-1 0 0,8-11 1 0 0,-14 16 111 0 0,0 0 0 0 0,-1 1 1 0 0,1-1-1 0 0,-1 0 1 0 0,0 1-1 0 0,1-1 0 0 0,-1 0 1 0 0,0 1-1 0 0,0-1 0 0 0,0 0 1 0 0,0 0-1 0 0,0 1 0 0 0,0-1 1 0 0,-1 0-1 0 0,1 0 1 0 0,-1 1-1 0 0,1-1 0 0 0,-2-1 1 0 0,-12-30-267 0 0,11 28 305 0 0,0 0 0 0 0,0 0 1 0 0,-1 1-1 0 0,1-1 0 0 0,-1 1 0 0 0,0 0 0 0 0,0 0 1 0 0,0 1-1 0 0,-1-1 0 0 0,0 1 0 0 0,-4-3 1 0 0,6 4 44 0 0,1 1 1 0 0,0 0-1 0 0,-1 0 1 0 0,1 0-1 0 0,0 1 1 0 0,-1-1-1 0 0,1 1 1 0 0,-1-1 0 0 0,1 1-1 0 0,-1 0 1 0 0,1 0-1 0 0,-1 0 1 0 0,1 0-1 0 0,-1 0 1 0 0,1 0-1 0 0,-1 1 1 0 0,1-1 0 0 0,-1 1-1 0 0,1 0 1 0 0,0 0-1 0 0,-1 0 1 0 0,1 0-1 0 0,0 0 1 0 0,0 0 0 0 0,-1 1-1 0 0,-2 2 1 0 0,3-2 14 0 0,1 0 0 0 0,-1 1 0 0 0,0 0 0 0 0,1-1 0 0 0,-1 1 0 0 0,1 0 0 0 0,0 0 0 0 0,0 0 0 0 0,0 0 0 0 0,0 0 0 0 0,0 5 0 0 0,-3 7 130 0 0,-1-2-93 0 0,1-1 1 0 0,1 1 0 0 0,0 0-1 0 0,1 0 1 0 0,0 0 0 0 0,1 0-1 0 0,1 1 1 0 0,1 14 0 0 0,1-5 72 0 0,1-1 0 0 0,1 0 0 0 0,13 44 0 0 0,-13-57-106 0 0,1 1 1 0 0,0 0-1 0 0,0-1 1 0 0,1 0-1 0 0,0 0 1 0 0,0-1-1 0 0,1 0 0 0 0,0 0 1 0 0,1 0-1 0 0,0-1 1 0 0,14 10-1 0 0,-15-10-43 0 0,-6-6-13 0 0,0 0 0 0 0,1 1 1 0 0,-1-1-1 0 0,0 0 1 0 0,1 0-1 0 0,-1 0 1 0 0,1 0-1 0 0,0 0 0 0 0,-1 0 1 0 0,1 0-1 0 0,0 0 1 0 0,-1-1-1 0 0,1 1 1 0 0,0-1-1 0 0,0 1 0 0 0,0-1 1 0 0,-1 0-1 0 0,1 1 1 0 0,0-1-1 0 0,3 0 1 0 0,5-2-332 0 0,-1 2 1 0 0,1-1 0 0 0,-1 1 0 0 0,16 3-1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0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8536 0 0,'0'5'40'0'0,"0"-2"345"0"0,0 1 0 0 0,0-1 1 0 0,0 1-1 0 0,0-1 0 0 0,1 0 0 0 0,-1 1 1 0 0,2 3-1 0 0,-1-6-358 0 0,4 18 441 0 0,-3-10-376 0 0,0-1 1 0 0,1 0-1 0 0,0 1 0 0 0,0-1 0 0 0,8 13 1 0 0,-9-18-95 0 0,1 0 1 0 0,-1 0 0 0 0,1-1 0 0 0,-1 1-1 0 0,1-1 1 0 0,0 0 0 0 0,0 0-1 0 0,0 0 1 0 0,0 0 0 0 0,0 0 0 0 0,1-1-1 0 0,-1 1 1 0 0,0-1 0 0 0,1 0-1 0 0,-1 0 1 0 0,1 0 0 0 0,5 0 0 0 0,0-1-10 0 0,-1 0 1 0 0,1 0 0 0 0,-1-1-1 0 0,0 0 1 0 0,1-1-1 0 0,-1 0 1 0 0,0 0 0 0 0,0 0-1 0 0,0-1 1 0 0,0-1 0 0 0,12-6-1 0 0,-10 5 5 0 0,-3 1-4 0 0,0 0 0 0 0,0-1 0 0 0,-1 0 0 0 0,0 0 0 0 0,0-1 0 0 0,0 0 0 0 0,-1 0 0 0 0,9-11 0 0 0,4-6-53 0 0,-10 15 43 0 0,-1-1 1 0 0,0 0-1 0 0,0-1 1 0 0,-1 1-1 0 0,-1-1 1 0 0,0 0-1 0 0,0-1 1 0 0,-1 1-1 0 0,0-1 1 0 0,-1 0-1 0 0,0 0 1 0 0,1-13-1 0 0,-3 23 20 0 0,-1-5-10 0 0,0-1 0 0 0,1 0 0 0 0,-2 1 0 0 0,1-1 0 0 0,-3-12 0 0 0,1 16 7 0 0,1 1 0 0 0,0-1 0 0 0,-1 0-1 0 0,1 1 1 0 0,-1-1 0 0 0,0 1 0 0 0,1-1 0 0 0,-1 1 0 0 0,-1 0 0 0 0,1 0 0 0 0,0 0 0 0 0,0 0-1 0 0,-1 0 1 0 0,1 1 0 0 0,-1-1 0 0 0,-2-1 0 0 0,-4-2 4 0 0,-1 0-1 0 0,1 1 1 0 0,0 0 0 0 0,-16-4-1 0 0,20 7 4 0 0,0 0 0 0 0,0 1 0 0 0,-1-1 0 0 0,1 1 0 0 0,0 0 0 0 0,0 0 0 0 0,0 1 0 0 0,0-1 0 0 0,0 1 0 0 0,-10 3 0 0 0,-25 9-1479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0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9144 0 0,'1'1'83'0'0,"0"0"1"0"0,1-1 0 0 0,-1 1 0 0 0,0 0-1 0 0,0 0 1 0 0,0 0 0 0 0,0 0-1 0 0,0 0 1 0 0,0 0 0 0 0,0 0 0 0 0,-1 0-1 0 0,1 0 1 0 0,0 1 0 0 0,0-1-1 0 0,-1 0 1 0 0,1 0 0 0 0,-1 1 0 0 0,1 1-1 0 0,5 11 397 0 0,-1-3-396 0 0,-1 0 1 0 0,-1 0-1 0 0,0 0 0 0 0,3 18 0 0 0,0 3-61 0 0,9 44 32 0 0,7 98 0 0 0,-6-36 42 0 0,-5-66 3 0 0,9 76 376 0 0,-15-94-386 0 0,3 51 91 0 0,-2-65-1771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0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161 301 8936 0 0,'1'-1'31'0'0,"0"1"-1"0"0,0 0 1 0 0,1-1 0 0 0,-1 1 0 0 0,0-1 0 0 0,0 1 0 0 0,0-1 0 0 0,0 0 0 0 0,0 1-1 0 0,0-1 1 0 0,0 0 0 0 0,0 0 0 0 0,0 0 0 0 0,0 0 0 0 0,0 0 0 0 0,-1 0-1 0 0,1 0 1 0 0,1-2 0 0 0,11-11 383 0 0,-1 5-292 0 0,-1-1 0 0 0,-1 0 0 0 0,0-1 0 0 0,0 0 0 0 0,-1-1 1 0 0,14-23-1 0 0,-17 27-100 0 0,-2 2 1 0 0,-1 1 0 0 0,0-1 0 0 0,0 0 1 0 0,0 0-1 0 0,0 0 0 0 0,-1 0 0 0 0,0 0 0 0 0,0 0 0 0 0,-1 0 0 0 0,0-1 1 0 0,0 1-1 0 0,0-1 0 0 0,-1-7 0 0 0,-1 10 16 0 0,0 0 1 0 0,-1 0-1 0 0,1-1 0 0 0,-1 1 1 0 0,0 1-1 0 0,0-1 1 0 0,0 0-1 0 0,-5-7 0 0 0,5 9-15 0 0,0 0 0 0 0,1 0-1 0 0,-1 0 1 0 0,0 0 0 0 0,0 0-1 0 0,0 0 1 0 0,0 1 0 0 0,-1-1-1 0 0,1 1 1 0 0,0-1 0 0 0,-1 1-1 0 0,1 0 1 0 0,-1 0 0 0 0,-4-2-1 0 0,0 2 9 0 0,-1 0-1 0 0,1 1 0 0 0,0 0 1 0 0,-1 0-1 0 0,1 0 1 0 0,0 1-1 0 0,0 0 0 0 0,0 0 1 0 0,-1 1-1 0 0,1 0 0 0 0,0 0 1 0 0,1 1-1 0 0,-1 0 1 0 0,-8 5-1 0 0,4-2 6 0 0,1 2 0 0 0,0-1 0 0 0,1 1 0 0 0,0 1 0 0 0,0 0 0 0 0,1 0 0 0 0,0 0 0 0 0,0 1 0 0 0,1 0 0 0 0,1 1 0 0 0,0 0 0 0 0,0 0 0 0 0,-8 22 0 0 0,9-15-3 0 0,0-1-1 0 0,2 1 1 0 0,0 0 0 0 0,0 0-1 0 0,2 0 1 0 0,0 0 0 0 0,1 1 0 0 0,5 30-1 0 0,-4-43-22 0 0,0 0-1 0 0,0 0 0 0 0,1 0 1 0 0,0-1-1 0 0,0 1 0 0 0,1-1 1 0 0,0 0-1 0 0,0 0 0 0 0,0 0 0 0 0,0 0 1 0 0,1 0-1 0 0,0 0 0 0 0,-1-1 1 0 0,2 0-1 0 0,-1 0 0 0 0,1 0 1 0 0,-1 0-1 0 0,1-1 0 0 0,0 0 1 0 0,0 0-1 0 0,0 0 0 0 0,1 0 1 0 0,-1-1-1 0 0,1 0 0 0 0,-1 0 1 0 0,12 2-1 0 0,-7-2-168 0 0,-1 0-1 0 0,0-1 1 0 0,1 0 0 0 0,0 0-1 0 0,-1-1 1 0 0,1 0 0 0 0,-1-1 0 0 0,1 0-1 0 0,-1-1 1 0 0,11-2 0 0 0,-1-5-8190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0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72 7328 0 0,'-7'78'2768'0'0,"7"-68"-2570"0"0,0 1 1 0 0,1-1 0 0 0,0 0-1 0 0,1 0 1 0 0,4 13 0 0 0,-2-2 224 0 0,-4-19-388 0 0,0 1 0 0 0,0-1 0 0 0,1 1 0 0 0,0-1 1 0 0,-1 1-1 0 0,1-1 0 0 0,0 0 0 0 0,0 1 0 0 0,0-1 0 0 0,2 4 0 0 0,-1-4 6 0 0,-1 1-1 0 0,0 0 1 0 0,-1 0 0 0 0,1-1 0 0 0,0 1-1 0 0,-1 0 1 0 0,0 0 0 0 0,1 0 0 0 0,-1-1-1 0 0,-1 5 1 0 0,1-3 326 0 0,1-5 257 0 0,0-1-617 0 0,0 0 1 0 0,0 0 0 0 0,0 1 0 0 0,0-1 0 0 0,0 0 0 0 0,0 1 0 0 0,0-1-1 0 0,1 1 1 0 0,-1 0 0 0 0,3-3 0 0 0,10-10 19 0 0,138-175 165 0 0,-141 180-184 0 0,0 1 0 0 0,1 0-1 0 0,0 1 1 0 0,1 0 0 0 0,0 1 0 0 0,0 0 0 0 0,0 1 0 0 0,20-5 0 0 0,-23 8-12 0 0,-1 0 1 0 0,0 1 0 0 0,14-1-1 0 0,21-3-38 0 0,-20-1-1737 0 0,-1 2-6858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1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41 5520 0 0,'0'0'96'0'0,"-6"-3"1"0"0,-16-8 6 0 0,16 9 1577 0 0,-1-18-1639 0 0,6 19-41 0 0,-1 1-1 0 0,1-1 1 0 0,-1 0 0 0 0,0 1-1 0 0,1 0 1 0 0,-1-1-1 0 0,0 1 1 0 0,0 0 0 0 0,1-1-1 0 0,-1 1 1 0 0,0 0-1 0 0,1 0 1 0 0,-1 1 0 0 0,0-1-1 0 0,0 0 1 0 0,1 1 0 0 0,-1-1-1 0 0,0 1 1 0 0,1-1-1 0 0,-1 1 1 0 0,0 0 0 0 0,-2 1-1 0 0,-36 24-15 0 0,36-23 14 0 0,-8 5 10 0 0,1 1-1 0 0,0 0 0 0 0,1 1 1 0 0,-1 0-1 0 0,2 1 0 0 0,0 0 0 0 0,0 0 1 0 0,1 1-1 0 0,0 1 0 0 0,1-1 1 0 0,0 1-1 0 0,1 0 0 0 0,1 0 0 0 0,-7 25 1 0 0,10-28 38 0 0,-1 2 64 0 0,1 0 0 0 0,-2 21-1 0 0,4-28-78 0 0,1-1 0 0 0,-1 1 0 0 0,1-1 0 0 0,-1 1 0 0 0,1-1 0 0 0,1 0 0 0 0,-1 1 0 0 0,1-1 0 0 0,-1 0 0 0 0,5 8 0 0 0,58 84 570 0 0,-61-92-583 0 0,1 0 0 0 0,0 0 0 0 0,0-1 0 0 0,0 0 0 0 0,1 0 1 0 0,-1 0-1 0 0,1 0 0 0 0,0-1 0 0 0,0 0 0 0 0,-1 0 0 0 0,2 0 0 0 0,-1-1 0 0 0,0 1 0 0 0,8 0 0 0 0,7 1 6 0 0,1-1 0 0 0,27 0 0 0 0,-14-2 90 0 0,-34 1-111 0 0,-1 1 0 0 0,0-1 0 0 0,0 0 0 0 0,0 1 0 0 0,0-1-1 0 0,0 0 1 0 0,0 1 0 0 0,0-1 0 0 0,0 0 0 0 0,-1 0 0 0 0,1 0-1 0 0,0 0 1 0 0,-1 0 0 0 0,1 0 0 0 0,-3 1 0 0 0,-61 23 1 0 0,-164 55 37 0 0,188-72-10 0 0,31-6-10 0 0,0 0 0 0 0,-1 1 1 0 0,-14 5-1 0 0,21-7-10 0 0,1 1-1 0 0,0-1 1 0 0,-1-1-1 0 0,1 1 1 0 0,-1-1 0 0 0,1 1-1 0 0,-1-1 1 0 0,0 0-1 0 0,1 0 1 0 0,-1 0 0 0 0,-4-2-1 0 0,-13 1-1222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1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114 210 8240 0 0,'5'-3'64'0'0,"-1"0"1"0"0,0-1 0 0 0,0 0-1 0 0,0 1 1 0 0,-1-1-1 0 0,1 0 1 0 0,-1-1-1 0 0,3-4 1 0 0,0 1 53 0 0,1 0 0 0 0,0 0 0 0 0,12-10 0 0 0,2-3 69 0 0,-13 11-167 0 0,0 0 0 0 0,-1-1 1 0 0,12-21-1 0 0,-11 16-4 0 0,-3-3 238 0 0,-5 11 85 0 0,0 8-334 0 0,0 0 0 0 0,0 0 0 0 0,0 0-1 0 0,0 0 1 0 0,-1 0 0 0 0,1-1-1 0 0,0 1 1 0 0,0 0 0 0 0,0 0 0 0 0,0 0-1 0 0,0 0 1 0 0,0 0 0 0 0,0 0 0 0 0,0 0-1 0 0,0 0 1 0 0,0 0 0 0 0,0 0-1 0 0,0 0 1 0 0,-1 0 0 0 0,1 0 0 0 0,0 0-1 0 0,0 0 1 0 0,0 0 0 0 0,0 0 0 0 0,0 0-1 0 0,0 0 1 0 0,0 0 0 0 0,0 0-1 0 0,0 0 1 0 0,-1 0 0 0 0,1 0 0 0 0,0 0-1 0 0,0 0 1 0 0,0 0 0 0 0,0 0-1 0 0,0 0 1 0 0,0 0 0 0 0,0 0 0 0 0,0 0-1 0 0,0 0 1 0 0,0 0 0 0 0,-1 0 0 0 0,1 0-1 0 0,0 0 1 0 0,0 0 0 0 0,0 0-1 0 0,0 0 1 0 0,0 0 0 0 0,0 0 0 0 0,0 1-1 0 0,0-1 1 0 0,0 0 0 0 0,0 0 0 0 0,0 0-1 0 0,0 0 1 0 0,0 0 0 0 0,-1 1 8 0 0,0 0 1 0 0,0-1 0 0 0,-1 1-1 0 0,1-1 1 0 0,0 1-1 0 0,0-1 1 0 0,0 1 0 0 0,-1-1-1 0 0,1 0 1 0 0,0 1 0 0 0,0-1-1 0 0,-1 0 1 0 0,1 0-1 0 0,0 0 1 0 0,0 0 0 0 0,-1 0-1 0 0,1 0 1 0 0,-2-1 0 0 0,1 1-2 0 0,0-1 0 0 0,0 1 0 0 0,1 0 0 0 0,-1 0 0 0 0,0 0 0 0 0,0 0-1 0 0,0 1 1 0 0,0-1 0 0 0,1 0 0 0 0,-1 1 0 0 0,0-1 0 0 0,0 1 0 0 0,1 0 0 0 0,-3 1 0 0 0,-13 9 30 0 0,2 1-1 0 0,-1 1 1 0 0,2 1-1 0 0,0 0 1 0 0,0 1-1 0 0,2 0 1 0 0,-13 19-1 0 0,23-30-33 0 0,-16 24 66 0 0,-22 47 1 0 0,36-67-66 0 0,1 0 0 0 0,0 0 1 0 0,0 0-1 0 0,1 0 0 0 0,0 1 0 0 0,0-1 1 0 0,1 1-1 0 0,1-1 0 0 0,-1 1 1 0 0,1 0-1 0 0,2 11 0 0 0,-1-17-7 0 0,0 0-1 0 0,0 0 0 0 0,0 0 1 0 0,1-1-1 0 0,0 1 1 0 0,-1-1-1 0 0,1 1 0 0 0,0-1 1 0 0,0 0-1 0 0,0 0 0 0 0,0 1 1 0 0,1-1-1 0 0,-1-1 1 0 0,1 1-1 0 0,-1 0 0 0 0,1-1 1 0 0,0 1-1 0 0,3 0 1 0 0,5 4-5 0 0,0-2 0 0 0,0 0 1 0 0,14 4-1 0 0,-9-5-11 0 0,0-1-1 0 0,0-1 1 0 0,0 0-1 0 0,1-1 1 0 0,29-3-1 0 0,17-1-120 0 0,-59 4-17 0 0,-1 0 1 0 0,1-1 0 0 0,0 1 0 0 0,-1-1 0 0 0,1 0-1 0 0,0 0 1 0 0,-1 0 0 0 0,1-1 0 0 0,3-1 0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8136 0 0,'0'2'-22'0'0,"1"0"0"0"0,0 0 1 0 0,0-1-1 0 0,0 1 0 0 0,0 0 1 0 0,0-1-1 0 0,0 1 0 0 0,0 0 0 0 0,0-1 1 0 0,1 1-1 0 0,-1-1 0 0 0,1 0 1 0 0,-1 1-1 0 0,4 1 0 0 0,-3-1-5 0 0,1 0-1 0 0,0 0 0 0 0,-1 1 1 0 0,1-1-1 0 0,-1 1 0 0 0,0 0 0 0 0,0 0 1 0 0,2 4-1 0 0,0 3 165 0 0,-2-6-72 0 0,0 0-1 0 0,-1-1 1 0 0,1 1-1 0 0,-1 0 1 0 0,0 0-1 0 0,0 0 1 0 0,-1 0-1 0 0,1 1 1 0 0,-1-1 0 0 0,0 0-1 0 0,0 0 1 0 0,-1 5-1 0 0,1-8-24 0 0,0 1 0 0 0,0 0 0 0 0,0 0 0 0 0,0-1 0 0 0,0 1 0 0 0,1 0 0 0 0,-1-1 0 0 0,1 1 1 0 0,-1 0-1 0 0,1-1 0 0 0,0 1 0 0 0,1 2 0 0 0,4 18 1446 0 0,-6-24-1448 0 0,0 1 0 0 0,0 0 1 0 0,0-1-1 0 0,0 1 0 0 0,0 0 0 0 0,0-1 1 0 0,0 1-1 0 0,0 0 0 0 0,1 0 1 0 0,-1-1-1 0 0,1 1 0 0 0,-1 0 0 0 0,1 0 1 0 0,-1-1-1 0 0,1 1 0 0 0,0 0 1 0 0,-1 0-1 0 0,3-2 0 0 0,-2 1-16 0 0,33-56 110 0 0,-21 33-56 0 0,1 2 0 0 0,2-1 0 0 0,23-27 0 0 0,-25 33 7 0 0,-8 11-28 0 0,-1 0 1 0 0,1 0-1 0 0,12-10 0 0 0,-16 15-28 0 0,0 1 0 0 0,0 0-1 0 0,-1-1 1 0 0,1 1-1 0 0,0 0 1 0 0,1 0 0 0 0,-1 0-1 0 0,0 0 1 0 0,0 1 0 0 0,0-1-1 0 0,0 1 1 0 0,1-1 0 0 0,-1 1-1 0 0,0 0 1 0 0,1 0 0 0 0,-1 0-1 0 0,0 0 1 0 0,0 0 0 0 0,5 1-1 0 0,-6 0-11 0 0,0 1 1 0 0,0-1-1 0 0,0 0 0 0 0,0 1 0 0 0,-1-1 0 0 0,1 1 0 0 0,0-1 0 0 0,-1 1 0 0 0,1 0 0 0 0,-1-1 1 0 0,0 1-1 0 0,1 0 0 0 0,-1 1 0 0 0,1 3 12 0 0,7 27 50 0 0,-3 0 0 0 0,-1 1 1 0 0,-1-1-1 0 0,-2 50 0 0 0,-1-75-67 0 0,3 20 37 0 0,-2-24-33 0 0,-1-1 0 0 0,1 1 1 0 0,-1 0-1 0 0,0 0 1 0 0,0 0-1 0 0,0 0 0 0 0,0 0 1 0 0,0 0-1 0 0,-3 7 1 0 0,-6 34 161 0 0,8-35 19 0 0,1-7-434 0 0,0-6-1347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1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63 5224 0 0,'1'-10'179'0'0,"-1"7"38"0"0,0 0 0 0 0,1 1 0 0 0,-1-1 0 0 0,0 0 0 0 0,0 0 0 0 0,-1 1 0 0 0,1-1 0 0 0,-1 1 0 0 0,1-1 0 0 0,-1 0 0 0 0,0 1 0 0 0,0-1 0 0 0,0 1 0 0 0,0-1-1 0 0,-3-3 1 0 0,3 5-193 0 0,0 0-1 0 0,-1 0 1 0 0,1 1-1 0 0,0-1 1 0 0,-1 0-1 0 0,1 1 1 0 0,0-1-1 0 0,-1 1 1 0 0,1 0-1 0 0,-1 0 1 0 0,1-1-1 0 0,-1 1 0 0 0,1 0 1 0 0,0 0-1 0 0,-1 0 1 0 0,1 0-1 0 0,-1 0 1 0 0,1 1-1 0 0,-1-1 1 0 0,1 0-1 0 0,0 1 1 0 0,-1-1-1 0 0,1 1 1 0 0,-3 1-1 0 0,-36 20 530 0 0,34-18-527 0 0,-55 31-41 0 0,24-14-22 0 0,-48 35 0 0 0,76-49 32 0 0,0 0-1 0 0,0 1 1 0 0,1 0-1 0 0,0 1 1 0 0,1-1-1 0 0,0 1 0 0 0,0 1 1 0 0,1-1-1 0 0,0 1 1 0 0,-5 12-1 0 0,8-14-3 0 0,0-1-1 0 0,1 1 0 0 0,0 0 1 0 0,0 0-1 0 0,0-1 0 0 0,1 2 1 0 0,0 12-1 0 0,2-16 10 0 0,-1 0 1 0 0,1 0-1 0 0,0 0 0 0 0,0-1 1 0 0,0 1-1 0 0,1 0 0 0 0,0-1 0 0 0,0 1 1 0 0,0-1-1 0 0,0 0 0 0 0,1 0 0 0 0,-1 0 1 0 0,7 7-1 0 0,-4-4 31 0 0,1-1-1 0 0,0-1 1 0 0,0 1-1 0 0,0-1 1 0 0,1 0-1 0 0,-1 0 1 0 0,1-1 0 0 0,0 0-1 0 0,1 0 1 0 0,-1-1-1 0 0,1 0 1 0 0,9 3-1 0 0,116 26 542 0 0,-119-29-542 0 0,-12-3 4 0 0,0 0 0 0 0,0 0 0 0 0,-1 0 0 0 0,1 0 0 0 0,0 1-1 0 0,0-1 1 0 0,0 1 0 0 0,-1-1 0 0 0,1 1 0 0 0,0 0 0 0 0,-1-1 0 0 0,1 1 0 0 0,-1 0 0 0 0,1 0 0 0 0,-1 0 0 0 0,3 2 0 0 0,-1 1-8 0 0,4 7 97 0 0,-8-10-115 0 0,1 0 1 0 0,0 0-1 0 0,0 0 1 0 0,-1 0-1 0 0,1 0 1 0 0,-1 0-1 0 0,1 0 1 0 0,-1 0-1 0 0,1 0 1 0 0,-1 0-1 0 0,0 0 0 0 0,1 0 1 0 0,-1 0-1 0 0,-1 1 1 0 0,-4 3 2 0 0,1 0-1 0 0,-2 0 1 0 0,1 0 0 0 0,0 0-1 0 0,-1-1 1 0 0,0 0 0 0 0,-8 3 0 0 0,6-3-6 0 0,0 1 1 0 0,1 0-1 0 0,-15 11 1 0 0,15-9-36 0 0,-1-1 0 0 0,1 0-1 0 0,-1 0 1 0 0,0-1 0 0 0,-1 0 0 0 0,1-1 0 0 0,-13 4 0 0 0,7-1-216 0 0,14-6 177 0 0,0-1 1 0 0,0 1 0 0 0,0 0-1 0 0,0-1 1 0 0,0 1 0 0 0,0-1-1 0 0,0 1 1 0 0,0-1 0 0 0,0 1-1 0 0,0-1 1 0 0,-1 0 0 0 0,1 1-1 0 0,0-1 1 0 0,0 0 0 0 0,0 0 0 0 0,-1 0-1 0 0,1 0 1 0 0,0 0 0 0 0,0 0-1 0 0,0 0 1 0 0,0-1 0 0 0,-1 1-1 0 0,1 0 1 0 0,0-1 0 0 0,0 1-1 0 0,-1-1 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8744 0 0,'-4'203'3921'0'0,"4"-195"-3880"0"0,-1 12-40 0 0,1 0 0 0 0,1 1 0 0 0,1-1-1 0 0,1 0 1 0 0,0-1 0 0 0,9 29 0 0 0,-8-30 371 0 0,-5-17-111 0 0,1-11-181 0 0,1-1-58 0 0,0 0 1 0 0,1 1-1 0 0,0-1 1 0 0,1 0-1 0 0,1 1 1 0 0,-1-1-1 0 0,8-12 1 0 0,-1-3 5 0 0,-4 12-14 0 0,0-4 12 0 0,1 0 0 0 0,1 0 0 0 0,1 1 0 0 0,16-24 0 0 0,5 12 34 0 0,-5 6-11 0 0,-22 20-39 0 0,0 1-1 0 0,0-1 1 0 0,0 1 0 0 0,1 0-1 0 0,-1 0 1 0 0,1 0 0 0 0,0 0-1 0 0,-1 0 1 0 0,5-1-1 0 0,17-8 34 0 0,-21 9-31 0 0,1 0 1 0 0,-1 0-1 0 0,1 0 1 0 0,-1 0-1 0 0,1 1 0 0 0,0 0 1 0 0,0 0-1 0 0,0 0 1 0 0,5 0-1 0 0,48 2 106 0 0,-24 0-35 0 0,-13-1-1821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8432 0 0,'9'35'288'0'0,"-8"-29"-214"0"0,0-1 1 0 0,0 0-1 0 0,1 0 0 0 0,-1 0 0 0 0,1 0 1 0 0,4 9-1 0 0,0-3 202 0 0,0 1 1 0 0,6 18 0 0 0,-9-20-148 0 0,1 0 0 0 0,0-1-1 0 0,0 0 1 0 0,9 12 0 0 0,-9-15-67 0 0,0-1 1 0 0,1 0-1 0 0,-1 0 0 0 0,1 0 0 0 0,1-1 0 0 0,-1 1 0 0 0,0-1 0 0 0,1-1 1 0 0,7 5-1 0 0,-13-8-49 0 0,1 0 1 0 0,-1 0-1 0 0,0 0 1 0 0,1 0-1 0 0,-1 0 1 0 0,0 0-1 0 0,0 0 1 0 0,1 1 0 0 0,-1-1-1 0 0,0 0 1 0 0,1 0-1 0 0,-1 0 1 0 0,0 1-1 0 0,0-1 1 0 0,0 0-1 0 0,1 0 1 0 0,-1 0 0 0 0,0 1-1 0 0,0-1 1 0 0,0 0-1 0 0,1 0 1 0 0,-1 1-1 0 0,0-1 1 0 0,0 0-1 0 0,0 1 1 0 0,0-1-1 0 0,0 0 1 0 0,0 1 0 0 0,0-1-1 0 0,0 0 1 0 0,0 1-1 0 0,0-1 1 0 0,0 0-1 0 0,0 0 1 0 0,0 1-1 0 0,0 0 1 0 0,1 6-1253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1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 0 0,'0'0'0'0'0,"0"6"0"0"0,0 5 656 0 0,0-1 8 0 0,0-4 0 0 0,0 5 0 0 0,0-5-512 0 0,0 0 0 0 0,5 5 0 0 0,7 8 16 0 0,5 4-192 0 0,-2-2 16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1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56 7936 0 0,'-2'11'142'0'0,"0"-1"0"0"0,0 1 1 0 0,-1-1-1 0 0,0 1 0 0 0,-8 16 1 0 0,0 3 60 0 0,4-10-212 0 0,2 0 0 0 0,-6 34 0 0 0,10-47-11 0 0,0 1-1 0 0,1-1 1 0 0,0 0 0 0 0,0 1 0 0 0,1-1-1 0 0,0 0 1 0 0,0 1 0 0 0,0-1-1 0 0,1 0 1 0 0,0 0 0 0 0,4 8-1 0 0,-5-13 15 0 0,0-1-1 0 0,-1 1 0 0 0,1-1 1 0 0,0 1-1 0 0,0-1 0 0 0,0 0 1 0 0,0 1-1 0 0,0-1 0 0 0,0 0 0 0 0,0 0 1 0 0,0 0-1 0 0,0 0 0 0 0,0 0 1 0 0,1 0-1 0 0,-1 0 0 0 0,0 0 1 0 0,1 0-1 0 0,2 0 0 0 0,-2-1-3 0 0,1 1-1 0 0,-1-2 1 0 0,1 1 0 0 0,-1 0-1 0 0,0 0 1 0 0,1-1 0 0 0,-1 1-1 0 0,1-1 1 0 0,-1 0-1 0 0,4-1 1 0 0,-1 0-14 0 0,0-1 1 0 0,0 0-1 0 0,0 0 0 0 0,0 0 1 0 0,0-1-1 0 0,-1 1 0 0 0,1-1 1 0 0,-1 0-1 0 0,0 0 0 0 0,0-1 1 0 0,4-6-1 0 0,4-7-103 0 0,15-31 0 0 0,-19 34 106 0 0,-2 4-5 0 0,0-1 0 0 0,-1 1-1 0 0,-1-1 1 0 0,0 0 0 0 0,-1 0 0 0 0,0-1-1 0 0,-1 1 1 0 0,0-1 0 0 0,-1 1-1 0 0,0-1 1 0 0,-1 1 0 0 0,-1-1-1 0 0,0 0 1 0 0,-3-14 0 0 0,3 20 20 0 0,-7-21-20 0 0,8 28 30 0 0,0-1 1 0 0,-1 0 0 0 0,1 1-1 0 0,-1-1 1 0 0,1 1-1 0 0,-1-1 1 0 0,1 1-1 0 0,-1-1 1 0 0,1 1 0 0 0,-1-1-1 0 0,0 1 1 0 0,1 0-1 0 0,-1-1 1 0 0,1 1-1 0 0,-1 0 1 0 0,0 0 0 0 0,1-1-1 0 0,-1 1 1 0 0,0 0-1 0 0,1 0 1 0 0,-1 0-1 0 0,0 0 1 0 0,0 0 0 0 0,1 0-1 0 0,-1 0 1 0 0,0 0-1 0 0,1 0 1 0 0,-1 0 0 0 0,0 0-1 0 0,1 0 1 0 0,-1 0-1 0 0,0 1 1 0 0,0-1-1 0 0,1 0 1 0 0,-1 0 0 0 0,0 1-1 0 0,-2 0 69 0 0,1 0 0 0 0,0 0 0 0 0,-1 0 0 0 0,1 1 0 0 0,0-1 0 0 0,0 1 0 0 0,0-1 0 0 0,0 1 0 0 0,0 0 0 0 0,0 0 0 0 0,0 0 0 0 0,1 0 0 0 0,-3 3 0 0 0,1 0 17 0 0,1 0-1 0 0,1 1 0 0 0,-1-1 0 0 0,1 0 1 0 0,-2 7-1 0 0,2-4-103 0 0,-2 8 127 0 0,0 0 1 0 0,2 0-1 0 0,0 1 0 0 0,0-1 0 0 0,2 1 0 0 0,0-1 1 0 0,1 0-1 0 0,0 0 0 0 0,2 1 0 0 0,0-2 1 0 0,0 1-1 0 0,2 0 0 0 0,13 27 0 0 0,-10-26 4 0 0,7 12 90 0 0,1-1-1 0 0,1-1 1 0 0,35 40 0 0 0,-5-12 171 0 0,-44-49-340 0 0,0 0 1 0 0,0 1-1 0 0,0-1 1 0 0,0 1-1 0 0,-1 0 1 0 0,0-1-1 0 0,3 12 1 0 0,10 29 227 0 0,-16-45-249 0 0,1-1 0 0 0,-1 1-1 0 0,-1-1 1 0 0,1 1-1 0 0,0-1 1 0 0,0 1 0 0 0,-1-1-1 0 0,1 0 1 0 0,0 1 0 0 0,-1-1-1 0 0,1 1 1 0 0,-1-1-1 0 0,0 0 1 0 0,0 0 0 0 0,1 1-1 0 0,-3 1 1 0 0,-16 18 162 0 0,-1-10-138 0 0,0-1 1 0 0,-1-1-1 0 0,0-1 1 0 0,-1 0-1 0 0,0-2 1 0 0,-42 7-1 0 0,32-6-18 0 0,23-6-10 0 0,1-1 0 0 0,-1 0 0 0 0,0 0 0 0 0,0-1 0 0 0,0 0 0 0 0,1-1 0 0 0,-1 1 0 0 0,1-2 0 0 0,-1 1 0 0 0,-8-5 0 0 0,8 4-7 0 0,-27-9-1680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1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 0 0,'-1'22'403'0'0,"2"0"1"0"0,1 0 0 0 0,0-1 0 0 0,2 1 0 0 0,1-1-1 0 0,10 33 1 0 0,-10-26-360 0 0,-5-26-43 0 0,0 0-1 0 0,0 0 1 0 0,0 0 0 0 0,0 0-1 0 0,0 0 1 0 0,1 0-1 0 0,-1 1 1 0 0,1-1 0 0 0,-1 0-1 0 0,1 0 1 0 0,0 0 0 0 0,0-1-1 0 0,0 1 1 0 0,0 0 0 0 0,0 0-1 0 0,0 0 1 0 0,0-1 0 0 0,0 1-1 0 0,1-1 1 0 0,-1 1 0 0 0,1-1-1 0 0,-1 1 1 0 0,1-1 0 0 0,0 0-1 0 0,-1 0 1 0 0,3 2 0 0 0,1-1-3 0 0,-4-1 2 0 0,1 0-1 0 0,-1-1 0 0 0,0 1 1 0 0,1 0-1 0 0,-1-1 1 0 0,1 0-1 0 0,-1 1 0 0 0,1-1 1 0 0,-1 0-1 0 0,1 1 1 0 0,-1-1-1 0 0,3 0 0 0 0,-3-1 0 0 0,1 0-1 0 0,0 0 0 0 0,-1 0 0 0 0,0 0 1 0 0,1-1-1 0 0,-1 1 0 0 0,0 0 0 0 0,1-1 1 0 0,-1 1-1 0 0,0 0 0 0 0,0-1 0 0 0,0 0 1 0 0,0 1-1 0 0,-1-1 0 0 0,2-1 0 0 0,4-8-103 0 0,4-1-43 0 0,-1 0 1 0 0,0-1-1 0 0,9-20 1 0 0,-14 24 100 0 0,1 1 0 0 0,-1-1 0 0 0,1 1 0 0 0,1 0 0 0 0,0 0 0 0 0,0 1 0 0 0,0 0-1 0 0,1 0 1 0 0,0 0 0 0 0,0 1 0 0 0,12-8 0 0 0,-13 11 23 0 0,0 0 0 0 0,0 1 0 0 0,0 0 0 0 0,0 0 0 0 0,0 1 0 0 0,1-1 0 0 0,-1 1 0 0 0,1 1 0 0 0,-1-1 0 0 0,0 1 0 0 0,8 0 0 0 0,-13 1 17 0 0,0-1 0 0 0,0 0 0 0 0,1 1 0 0 0,-1-1 0 0 0,0 1 0 0 0,0-1 0 0 0,0 1 0 0 0,0 0 0 0 0,0-1 0 0 0,-1 1 0 0 0,1 0 0 0 0,0 0 0 0 0,0-1 0 0 0,0 1 0 0 0,-1 0 0 0 0,1 0-1 0 0,0 0 1 0 0,-1 0 0 0 0,1 0 0 0 0,0 0 0 0 0,0 2 0 0 0,12 28-84 0 0,-8-17 123 0 0,-1-5-2 0 0,-1 0 0 0 0,0 0 1 0 0,-1 0-1 0 0,2 12 1 0 0,5 17 263 0 0,-7-32-202 0 0,-1 1-1 0 0,0 0 1 0 0,0 0 0 0 0,0 9-1 0 0,-1-10-359 0 0,0 0-1 0 0,0 1 1 0 0,1-1 0 0 0,3 11-1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1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2 238 7936 0 0,'-1'30'480'0'0,"0"7"641"0"0,3-12-682 0 0,0-22-411 0 0,0 1 1 0 0,0-1 0 0 0,0 0 0 0 0,1 0-1 0 0,-1 0 1 0 0,1 0 0 0 0,-1-1-1 0 0,1 1 1 0 0,5 3 0 0 0,3 3-242 0 0,-10-8 167 0 0,0 1 0 0 0,0-1-1 0 0,0 0 1 0 0,1 0 0 0 0,-1 0-1 0 0,1 0 1 0 0,-1 0 0 0 0,1 0-1 0 0,-1 0 1 0 0,1 0 0 0 0,-1-1-1 0 0,1 1 1 0 0,-1-1 0 0 0,1 1-1 0 0,0-1 1 0 0,0 0 0 0 0,2 1-1 0 0,-3-2 8 0 0,0 1 0 0 0,1 0 0 0 0,-1-1 0 0 0,0 1 0 0 0,1-1 0 0 0,-1 0 0 0 0,0 1 0 0 0,0-1 0 0 0,1 0-1 0 0,-1 0 1 0 0,0 0 0 0 0,0 0 0 0 0,0 0 0 0 0,0 0 0 0 0,0 0 0 0 0,-1 0 0 0 0,1 0 0 0 0,0 0-1 0 0,0 0 1 0 0,-1-1 0 0 0,1 1 0 0 0,0-1 0 0 0,4-11-103 0 0,0 0-1 0 0,-1 1 1 0 0,0-1 0 0 0,-1-1-1 0 0,0 1 1 0 0,-1 0 0 0 0,-1-1-1 0 0,0-23 1 0 0,-4-6-91 0 0,-9-60-1 0 0,2 74 227 0 0,8 25 22 0 0,1 0 0 0 0,-1 0 0 0 0,1 0 0 0 0,0 0 0 0 0,0 0 0 0 0,-1-7-1 0 0,2-2 284 0 0,-2 17 229 0 0,0 22 22 0 0,2-13-444 0 0,1-1 0 0 0,0 1 0 0 0,0-1 1 0 0,1 0-1 0 0,1 1 0 0 0,0-1 0 0 0,1 0 1 0 0,0-1-1 0 0,1 1 0 0 0,0-1 0 0 0,1 0 0 0 0,7 11 1 0 0,-10-17-45 0 0,2 4 86 0 0,1 0 0 0 0,0 0 0 0 0,0-1 0 0 0,11 12 0 0 0,-14-18-106 0 0,0 1-1 0 0,1-1 1 0 0,-1 0 0 0 0,0 0-1 0 0,0 0 1 0 0,1 0 0 0 0,-1-1-1 0 0,1 0 1 0 0,0 1-1 0 0,-1-1 1 0 0,1 0 0 0 0,0-1-1 0 0,0 1 1 0 0,0-1 0 0 0,6 0-1 0 0,5 0-485 0 0,0 0 1 0 0,18-5-1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1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 0 0,'2'34'346'0'0,"1"-1"0"0"0,3 1 0 0 0,11 44 0 0 0,-5-28-118 0 0,-3-12-203 0 0,-4-19-22 0 0,0 0 1 0 0,-1 1-1 0 0,-2-1 0 0 0,2 38 0 0 0,-7-13 46 0 0,-1-1 92 0 0,4 60 0 0 0,0-97-122 0 0,0-1 0 0 0,0 1 1 0 0,-1-1-1 0 0,0 1 1 0 0,0-1-1 0 0,0 1 1 0 0,-3 4-1 0 0,2-4-3 0 0,1 0-1 0 0,-1 0 1 0 0,1 0-1 0 0,-1 11 1 0 0,2-9 6 0 0,-1-1 0 0 0,0 1-1 0 0,0-1 1 0 0,0 0 0 0 0,-1 1 0 0 0,0-1 0 0 0,-1 0 0 0 0,0 0-1 0 0,0 0 1 0 0,-4 6 0 0 0,2-8-47 0 0,4-4-43 0 0,0-1 0 0 0,0 1-1 0 0,1 0 1 0 0,-1-1 0 0 0,0 1 0 0 0,1 0 0 0 0,-1-1 0 0 0,0 1 0 0 0,1 0 0 0 0,-1-1-1 0 0,1 1 1 0 0,-1 0 0 0 0,1 0 0 0 0,0 0 0 0 0,-1 0 0 0 0,1 0 0 0 0,0-1 0 0 0,0 1-1 0 0,-1 0 1 0 0,1 0 0 0 0,0 2 0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1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9648 0 0,'5'1'167'0'0,"0"0"-1"0"0,-1 0 1 0 0,1 1 0 0 0,0 0 0 0 0,5 2 0 0 0,19 8 706 0 0,0-8-670 0 0,0-1 0 0 0,0-1 0 0 0,56-4 0 0 0,-21 1-57 0 0,-48 0-147 0 0,0-1 1 0 0,-1 0 0 0 0,27-8 0 0 0,-25 6 1 0 0,0 0 0 0 0,21-1 0 0 0,-24 4-130 0 0,-6 1-107 0 0,0-1 0 0 0,1 0 1 0 0,-1 0-1 0 0,0 0 0 0 0,16-6 0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9 149 6424 0 0,'-1'2'14'0'0,"0"-1"-1"0"0,0 1 1 0 0,0 0 0 0 0,0-1 0 0 0,1 1 0 0 0,-1 0-1 0 0,0 0 1 0 0,1 0 0 0 0,0-1 0 0 0,-1 1 0 0 0,1 0-1 0 0,0 0 1 0 0,0 3 0 0 0,1 31 374 0 0,0-18-177 0 0,-1-14-169 0 0,1-1 0 0 0,-1 1 0 0 0,1 0 0 0 0,0-1 0 0 0,0 0 0 0 0,0 1 0 0 0,0-1-1 0 0,1 0 1 0 0,0 1 0 0 0,-1-1 0 0 0,1 0 0 0 0,0 0 0 0 0,1 0 0 0 0,-1-1 0 0 0,0 1 0 0 0,1 0 0 0 0,0-1 0 0 0,-1 0 0 0 0,1 1 0 0 0,0-1 0 0 0,0 0 0 0 0,0 0 0 0 0,0-1 0 0 0,1 1 0 0 0,4 1 0 0 0,-3-1-9 0 0,1 0 0 0 0,-1 0 1 0 0,1-1-1 0 0,-1 1 0 0 0,1-1 1 0 0,0-1-1 0 0,0 1 0 0 0,-1-1 1 0 0,1 0-1 0 0,0 0 0 0 0,0-1 1 0 0,-1 1-1 0 0,1-1 0 0 0,0-1 0 0 0,7-2 1 0 0,-10 3-24 0 0,17-7 98 0 0,-2-1 0 0 0,24-15-1 0 0,-37 21-95 0 0,-1 0-1 0 0,1-1 1 0 0,-1 1-1 0 0,0-1 1 0 0,0 0-1 0 0,0-1 1 0 0,0 1-1 0 0,-1-1 1 0 0,0 1-1 0 0,0-1 1 0 0,0 0-1 0 0,0 0 1 0 0,2-8-1 0 0,-3 8-8 0 0,0 0-1 0 0,1 1 1 0 0,-1-1-1 0 0,1 1 0 0 0,3-5 1 0 0,-3 6-2 0 0,-1-1 0 0 0,1 0 0 0 0,-1 1 1 0 0,0-1-1 0 0,0 0 0 0 0,-1 0 0 0 0,1 0 0 0 0,1-6 1 0 0,8-30 24 0 0,-8 34-6 0 0,-1 0-1 0 0,0 0 0 0 0,-1 0 0 0 0,1 0 1 0 0,-1-1-1 0 0,0-9 0 0 0,-4 54 1823 0 0,1-22-1746 0 0,0 0 1 0 0,1 0 0 0 0,1 1 0 0 0,2 19-1 0 0,3 2 74 0 0,-4-26-64 0 0,0 0 0 0 0,1 0 1 0 0,0 0-1 0 0,1 0 0 0 0,0 0 0 0 0,10 21 1 0 0,-11-30-158 0 0,-1 0 1 0 0,2-1 0 0 0,-1 1-1 0 0,0 0 1 0 0,0-1 0 0 0,1 1-1 0 0,0-1 1 0 0,-1 0 0 0 0,1 0 0 0 0,0 0-1 0 0,0 0 1 0 0,0-1 0 0 0,0 1-1 0 0,0-1 1 0 0,0 0 0 0 0,1 0-1 0 0,-1 0 1 0 0,0 0 0 0 0,1 0 0 0 0,-1-1-1 0 0,7 1 1 0 0</inkml:trace>
  <inkml:trace contextRef="#ctx0" brushRef="#br0" timeOffset="1">670 0 8240 0 0,'0'19'351'0'0,"1"0"0"0"0,7 30 0 0 0,-2-24 142 0 0,1 0 0 0 0,1-1 0 0 0,12 27 0 0 0,-17-46-469 0 0,-1 1 1 0 0,1-1-1 0 0,0 0 0 0 0,1 0 1 0 0,-1 0-1 0 0,1 0 1 0 0,0-1-1 0 0,0 1 0 0 0,0-1 1 0 0,8 5-1 0 0,2-20 177 0 0,-13 9-198 0 0,0 1 0 0 0,0 0 0 0 0,0 0 0 0 0,0 1 0 0 0,0-1 0 0 0,0 0 0 0 0,0 0 0 0 0,1 0 0 0 0,-1 1 0 0 0,0-1-1 0 0,1 1 1 0 0,0-1 0 0 0,15-9 14 0 0,52-49 113 0 0,-25 23-1732 0 0,-21 15-5771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1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116 222 6824 0 0,'0'2'249'0'0,"0"0"1"0"0,1 0 0 0 0,-1 0-1 0 0,0 0 1 0 0,1 0 0 0 0,-1 0-1 0 0,1 0 1 0 0,0 0 0 0 0,1 2-1 0 0,-1-3-220 0 0,0 0-1 0 0,-1 0 1 0 0,1 0-1 0 0,0 0 1 0 0,0 0-1 0 0,-1 0 1 0 0,1-1-1 0 0,0 1 1 0 0,0 0-1 0 0,0-1 1 0 0,0 1-1 0 0,0 0 1 0 0,0-1-1 0 0,0 1 1 0 0,1-1-1 0 0,-1 0 1 0 0,0 1-1 0 0,0-1 0 0 0,0 0 1 0 0,0 0-1 0 0,0 0 1 0 0,1 0-1 0 0,-1 0 1 0 0,0 0-1 0 0,0 0 1 0 0,0 0-1 0 0,0 0 1 0 0,1 0-1 0 0,-1-1 1 0 0,0 1-1 0 0,0 0 1 0 0,0-1-1 0 0,0 1 1 0 0,0-1-1 0 0,0 1 1 0 0,2-2-1 0 0,8-3 42 0 0,-1-1 0 0 0,16-11-1 0 0,-22 14-51 0 0,-1 0 0 0 0,0 0 0 0 0,0 0 0 0 0,0 0 0 0 0,0-1 0 0 0,0 1 0 0 0,-1-1 0 0 0,1 0-1 0 0,2-7 1 0 0,13-25 227 0 0,-14 31-193 0 0,0-2 0 0 0,-1 1 0 0 0,0 0 0 0 0,0-1 0 0 0,-1 1 0 0 0,0-1-1 0 0,0 0 1 0 0,0 1 0 0 0,-1-1 0 0 0,1-9 0 0 0,-2 5 67 0 0,1 8-94 0 0,-1 0 0 0 0,0 0 0 0 0,0 0 1 0 0,0 0-1 0 0,0 0 0 0 0,0 0 0 0 0,0 0 0 0 0,-1 1 0 0 0,0-1 0 0 0,1 0 0 0 0,-3-5 0 0 0,-2 5 60 0 0,3-1 110 0 0,2 3-167 0 0,-1 1 1 0 0,1-1-1 0 0,-1 0 0 0 0,1 1 0 0 0,-1-1 0 0 0,1 1 1 0 0,-1-1-1 0 0,1 1 0 0 0,-1 0 0 0 0,0-1 0 0 0,1 1 0 0 0,-1 0 1 0 0,0-1-1 0 0,1 1 0 0 0,-1 0 0 0 0,0 0 0 0 0,1-1 1 0 0,-1 1-1 0 0,0 0 0 0 0,1 0 0 0 0,-1 0 0 0 0,0 0 0 0 0,0 0 1 0 0,1 0-1 0 0,-1 0 0 0 0,0 0 0 0 0,1 0 0 0 0,-1 0 0 0 0,0 1 1 0 0,0-1-1 0 0,1 0 0 0 0,-1 0 0 0 0,0 1 0 0 0,1-1 1 0 0,-1 0-1 0 0,-1 2 0 0 0,-56 29 290 0 0,39-22-217 0 0,1 1 0 0 0,-24 17 0 0 0,36-23-72 0 0,0 1 0 0 0,1 0 0 0 0,-1 1 0 0 0,1-1 1 0 0,0 1-1 0 0,1 0 0 0 0,0 0 0 0 0,0 1 0 0 0,0-1 0 0 0,-4 12 0 0 0,-2 5 54 0 0,-1 3 21 0 0,1 0 0 0 0,2 0 0 0 0,-7 32 0 0 0,14-51-79 0 0,0 0 0 0 0,1 1 0 0 0,0-1 0 0 0,0 0 0 0 0,1 0 0 0 0,0 1 0 0 0,0-1 0 0 0,1 0 0 0 0,-1 0 0 0 0,2 0 1 0 0,-1 0-1 0 0,1-1 0 0 0,0 1 0 0 0,0-1 0 0 0,1 1 0 0 0,0-1 0 0 0,0 0 0 0 0,0 0 0 0 0,1-1 0 0 0,0 1 0 0 0,0-1 0 0 0,0 0 0 0 0,11 7 0 0 0,-3-3-225 0 0,0 0 0 0 0,1-2-1 0 0,0 1 1 0 0,0-2 0 0 0,1 0 0 0 0,0 0-1 0 0,0-2 1 0 0,0 1 0 0 0,23 2 0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2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70 3808 0 0,'0'-7'120'0'0,"0"-54"347"0"0,0 60 434 0 0,-24 32-548 0 0,13-23-287 0 0,0 0 1 0 0,0-1-1 0 0,-18 8 0 0 0,-9 6 98 0 0,-6 10 515 0 0,-71 64-1 0 0,108-89-600 0 0,1 1 26 0 0,-1 0-1 0 0,1 0 1 0 0,0 1 0 0 0,1 0-1 0 0,-1 0 1 0 0,2 0 0 0 0,-1 1-1 0 0,1-1 1 0 0,1 1-1 0 0,-1 0 1 0 0,-3 19 0 0 0,2-4 166 0 0,1 0 1 0 0,2 1-1 0 0,0 34 0 0 0,2-58-248 0 0,0 1 0 0 0,0 0 0 0 0,0 0-1 0 0,1 0 1 0 0,-1 0 0 0 0,1 0-1 0 0,-1-1 1 0 0,1 1 0 0 0,0 0 0 0 0,-1 0-1 0 0,1-1 1 0 0,0 1 0 0 0,0 0-1 0 0,0-1 1 0 0,1 1 0 0 0,-1-1 0 0 0,0 0-1 0 0,0 1 1 0 0,3 1 0 0 0,0-1 5 0 0,0 1 0 0 0,0-1 0 0 0,0 0 0 0 0,0 0 0 0 0,0 0 0 0 0,0-1 0 0 0,1 0 0 0 0,4 2 0 0 0,7-1 38 0 0,0 0 0 0 0,0-1 0 0 0,26-1 0 0 0,-30 0-39 0 0,0-2 0 0 0,0 0-1 0 0,0 0 1 0 0,0-1 0 0 0,0 0 0 0 0,-1-1 0 0 0,1-1 0 0 0,-1 0 0 0 0,0 0 0 0 0,0-1 0 0 0,-1 0 0 0 0,0-1 0 0 0,0 0 0 0 0,0-1-1 0 0,-1 0 1 0 0,0-1 0 0 0,-1 1 0 0 0,0-2 0 0 0,0 1 0 0 0,-1-1 0 0 0,0 0 0 0 0,-1-1 0 0 0,0 1 0 0 0,9-24 0 0 0,-8 14 177 0 0,-4 13-144 0 0,0 0 1 0 0,-1 0-1 0 0,0 0 0 0 0,0-1 1 0 0,0 1-1 0 0,-1 0 0 0 0,0-1 1 0 0,-1-14-1 0 0,-6-39 321 0 0,5 55-326 0 0,-1 0-1 0 0,1 0 0 0 0,-1 0 1 0 0,0 0-1 0 0,-1 0 0 0 0,1 1 0 0 0,-7-11 1 0 0,-7-16 99 0 0,15 28-118 0 0,-1-1-1 0 0,0 1 1 0 0,0 0 0 0 0,0 0-1 0 0,0 0 1 0 0,-1 1 0 0 0,0-1-1 0 0,-3-4 1 0 0,4 6-11 0 0,1 0 0 0 0,-1 0 0 0 0,1 0 0 0 0,0 0 0 0 0,0 0 0 0 0,0-1 0 0 0,0 1 0 0 0,0-4 0 0 0,-1 3 84 0 0,2 16 109 0 0,0-9-211 0 0,1 1 1 0 0,-1-1-1 0 0,1 1 0 0 0,1-1 0 0 0,-1 0 0 0 0,0 0 0 0 0,1 0 1 0 0,0 0-1 0 0,0 0 0 0 0,0 0 0 0 0,6 7 0 0 0,37 40 48 0 0,-29-34-30 0 0,24 26 50 0 0,-3 1 0 0 0,-1 2 0 0 0,33 58 0 0 0,-44-44 5 0 0,-6-11-18 0 0,52 84 58 0 0,-56-101-77 0 0,9 19-28 0 0,-11-20 25 0 0,-12-28-33 0 0,-2-8-4 0 0,-2 3 0 0 0,0 1 0 0 0,-1 0 0 0 0,0-1 1 0 0,1 1-1 0 0,-1 1 0 0 0,0-1 0 0 0,1 0 1 0 0,-1 1-1 0 0,-6 0 0 0 0,-28-1 3 0 0,0 2 0 0 0,-45 7 0 0 0,-24 1 8 0 0,68-6 22 0 0,-65 12 0 0 0,90-9-1899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100 284 9536 0 0,'1'1'3'0'0,"0"1"1"0"0,0-1-1 0 0,0 0 1 0 0,0 0-1 0 0,0 1 1 0 0,-1-1-1 0 0,1 1 1 0 0,0-1-1 0 0,-1 1 1 0 0,1-1-1 0 0,-1 1 1 0 0,1-1-1 0 0,-1 1 1 0 0,0 1-1 0 0,5 13 46 0 0,19-25 123 0 0,-21 7-167 0 0,0 1-1 0 0,0-1 1 0 0,0 1-1 0 0,0 0 1 0 0,0 0-1 0 0,1 0 1 0 0,-1 1-1 0 0,0-1 1 0 0,0 1-1 0 0,7-1 1 0 0,12-1 25 0 0,-6-2 80 0 0,0 0 0 0 0,0-1 1 0 0,-1 0-1 0 0,0-1 0 0 0,0-1 0 0 0,0 0 0 0 0,19-14 0 0 0,-30 19-53 0 0,-1-1 0 0 0,1 0 0 0 0,0-1 0 0 0,-1 1 0 0 0,0-1 0 0 0,0 1 0 0 0,0-1-1 0 0,0 0 1 0 0,0 0 0 0 0,-1-1 0 0 0,0 1 0 0 0,0 0 0 0 0,0-1 0 0 0,1-5 0 0 0,15-27 260 0 0,-15 32-259 0 0,-1 0 0 0 0,1 0 0 0 0,0 0 0 0 0,-1-1 1 0 0,0 1-1 0 0,-1-1 0 0 0,1 1 0 0 0,-1-1 0 0 0,0 0 0 0 0,0 1 1 0 0,-1-1-1 0 0,0-8 0 0 0,-6-16 203 0 0,5 28-234 0 0,0 0 0 0 0,0 0 0 0 0,-1 1 0 0 0,1-1 0 0 0,0 1 0 0 0,-1-1 0 0 0,1 1 0 0 0,-1 0 0 0 0,1-1 0 0 0,-1 1 0 0 0,0 0 0 0 0,1 0 0 0 0,-3-1 0 0 0,-1 0 11 0 0,-1 0-1 0 0,0 0 1 0 0,1 0 0 0 0,-1 1 0 0 0,0 0 0 0 0,0 0 0 0 0,0 0 0 0 0,1 1 0 0 0,-1 0 0 0 0,0 0 0 0 0,0 0 0 0 0,0 1 0 0 0,0 0 0 0 0,0 0 0 0 0,0 1 0 0 0,-7 2 0 0 0,-4 2-4 0 0,0 1 0 0 0,0 1 1 0 0,-30 19-1 0 0,35-19-3 0 0,1 1 0 0 0,1 0-1 0 0,-1 1 1 0 0,-8 11 0 0 0,-21 20 281 0 0,30-33-272 0 0,2 0-1 0 0,-1 1 1 0 0,1 0 0 0 0,1 0 0 0 0,0 1 0 0 0,0-1 0 0 0,1 2 0 0 0,0-1 0 0 0,-5 13 0 0 0,9-16-38 0 0,-1 0 1 0 0,1 0-1 0 0,1 0 1 0 0,-1 0-1 0 0,1 1 0 0 0,0-1 1 0 0,1 0-1 0 0,0 1 0 0 0,0-1 1 0 0,0 0-1 0 0,1 1 0 0 0,0-1 1 0 0,1 0-1 0 0,0 0 1 0 0,4 13-1 0 0,-3-13-1 0 0,-2-3-1 0 0,1 1 0 0 0,0-1 0 0 0,-1 0 0 0 0,1 0 0 0 0,0 0 0 0 0,1 0 0 0 0,-1-1 0 0 0,1 1 0 0 0,0 0 0 0 0,0-1 0 0 0,0 0 0 0 0,0 0 0 0 0,0 0 0 0 0,6 3 0 0 0,2 2-1 0 0,0-1 0 0 0,1-1 0 0 0,0 0-1 0 0,0 0 1 0 0,0-1 0 0 0,0-1 0 0 0,1 0-1 0 0,0-1 1 0 0,0 0 0 0 0,0-1 0 0 0,25 0 0 0 0,-21-1-1 0 0,1-1 0 0 0,-1 0 1 0 0,1-2-1 0 0,-1 0 0 0 0,1-1 1 0 0,-1-1-1 0 0,0-1 1 0 0,31-12-1 0 0,73-54-1975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2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40 4720 0 0,'6'-29'3489'0'0,"-9"19"-3260"0"0,-4 14 51 0 0,-7 16 124 0 0,13-18-390 0 0,-73 118 2 0 0,52-83 193 0 0,2 1 1 0 0,1 1 0 0 0,2 1-1 0 0,-22 77 1 0 0,30-74 2 0 0,1 1 1 0 0,3 1-1 0 0,1-1 1 0 0,3 1 0 0 0,1-1-1 0 0,8 59 1 0 0,-1-42-108 0 0,3 0 0 0 0,2-1 0 0 0,3-1 0 0 0,3 0 0 0 0,2-1 0 0 0,3-1 0 0 0,34 64 0 0 0,-50-108-227 0 0,1-1 1 0 0,0 0 0 0 0,1 0 0 0 0,0-1 0 0 0,0 0-1 0 0,1 0 1 0 0,1-1 0 0 0,0 0 0 0 0,0-1-1 0 0,1-1 1 0 0,15 9 0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2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5320 0 0,'-1'1'62'0'0,"0"0"1"0"0,0 0-1 0 0,0 0 0 0 0,0 0 1 0 0,0 0-1 0 0,0 0 1 0 0,1 0-1 0 0,-1 0 0 0 0,0 0 1 0 0,1 1-1 0 0,-1-1 1 0 0,1 0-1 0 0,-1 0 0 0 0,1 1 1 0 0,0-1-1 0 0,0 0 1 0 0,-1 1-1 0 0,1-1 0 0 0,0 0 1 0 0,0 1-1 0 0,0-1 1 0 0,1 0-1 0 0,-1 1 0 0 0,0-1 1 0 0,0 0-1 0 0,1 1 1 0 0,-1-1-1 0 0,0 0 0 0 0,1 0 1 0 0,0 0-1 0 0,-1 1 1 0 0,1-1-1 0 0,0 0 0 0 0,1 2 1 0 0,6 15 58 0 0,0 1 1 0 0,-1 0-1 0 0,-1 0 1 0 0,-1 0 0 0 0,4 29-1 0 0,-6-24-57 0 0,-1 0-1 0 0,-1-1 1 0 0,-1 1 0 0 0,-6 45 0 0 0,-2-24 96 0 0,-23 72 1 0 0,29-108-74 0 0,1-1-1 0 0,-1 1 0 0 0,2 0 1 0 0,-1 0-1 0 0,2 13 1 0 0,-1-3-902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2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7432 0 0,'0'-2'32'0'0,"0"0"0"0"0,0 1-1 0 0,0-1 1 0 0,0 0 0 0 0,0 0 0 0 0,0 0 0 0 0,0 1 0 0 0,0-1 0 0 0,1 0 0 0 0,-1 0 0 0 0,1 0-1 0 0,-1 1 1 0 0,1-1 0 0 0,0 0 0 0 0,-1 1 0 0 0,1-1 0 0 0,0 1 0 0 0,0-1 0 0 0,0 1 0 0 0,1-1 0 0 0,-1 1-1 0 0,0 0 1 0 0,0-1 0 0 0,3-1 0 0 0,-3 2 23 0 0,1 0 0 0 0,-1 0 0 0 0,0 0 0 0 0,0-1 0 0 0,0 1 0 0 0,0 0 0 0 0,-1-1 0 0 0,1 1 0 0 0,0 0 1 0 0,-1-1-1 0 0,1 1 0 0 0,-1-1 0 0 0,1 1 0 0 0,-1-1 0 0 0,1 0 0 0 0,-1 1 0 0 0,0-1 0 0 0,0 1 0 0 0,0-1 0 0 0,0-1 0 0 0,0 3-36 0 0,0-1-1 0 0,0 1 1 0 0,0 0 0 0 0,0 0-1 0 0,1 0 1 0 0,-1-1 0 0 0,0 1-1 0 0,0 0 1 0 0,0 0 0 0 0,0 0-1 0 0,1-1 1 0 0,-1 1 0 0 0,0 0-1 0 0,0 0 1 0 0,0 0 0 0 0,0 0-1 0 0,1 0 1 0 0,-1 0 0 0 0,0-1-1 0 0,0 1 1 0 0,1 0 0 0 0,-1 0-1 0 0,0 0 1 0 0,0 0 0 0 0,1 0-1 0 0,-1 0 1 0 0,0 0 0 0 0,0 0-1 0 0,0 0 1 0 0,1 0 0 0 0,-1 0-1 0 0,0 0 1 0 0,0 0 0 0 0,1 0-1 0 0,-1 0 1 0 0,0 1 0 0 0,0-1-1 0 0,1 0 1 0 0,-1 0 0 0 0,0 0-1 0 0,0 0 1 0 0,0 0 0 0 0,1 0-1 0 0,-1 1 1 0 0,0-1 0 0 0,0 0-1 0 0,0 0 1 0 0,0 0 0 0 0,1 0-1 0 0,-1 1 1 0 0,0-1 0 0 0,0 0-1 0 0,0 0 1 0 0,0 0 0 0 0,0 1-1 0 0,0-1 1 0 0,0 0 0 0 0,0 0-1 0 0,0 1 1 0 0,1-1 0 0 0,-1 0-1 0 0,0 0 1 0 0,0 1 0 0 0,0-1-1 0 0,0 0 1 0 0,0 0 0 0 0,-1 1-1 0 0,2 4-17 0 0,-1 0-1 0 0,1-1 1 0 0,0 1-1 0 0,0 0 1 0 0,0 0-1 0 0,1-1 0 0 0,-1 1 1 0 0,1-1-1 0 0,0 1 1 0 0,1-1-1 0 0,2 4 1 0 0,11 25 19 0 0,-12-17-6 0 0,0 0 0 0 0,-1 0 0 0 0,0 1 0 0 0,-2 0 1 0 0,1 16-1 0 0,-1-8 33 0 0,5 30-1 0 0,8 27 105 0 0,15 70 360 0 0,-26-140-406 0 0,-2 0 0 0 0,0 23-1 0 0,0-21 14 0 0,-1-1-1 0 0,4 21 0 0 0,-2-28-86 0 0,-1-1-1 0 0,0 1 0 0 0,0 0 1 0 0,0 0-1 0 0,-1 0 0 0 0,0 0 0 0 0,0 0 1 0 0,-1 0-1 0 0,0 0 0 0 0,-1 6 1 0 0,1 11 495 0 0,2-21-515 0 0,-1-1 0 0 0,0 0 1 0 0,0 0-1 0 0,0 1 0 0 0,1-1 0 0 0,-1 0 1 0 0,0 0-1 0 0,0 1 0 0 0,-1-1 0 0 0,1 0 1 0 0,0 0-1 0 0,0 1 0 0 0,-1-1 1 0 0,1 0-1 0 0,0 0 0 0 0,-1 1 0 0 0,0-1 1 0 0,1 0-1 0 0,-1 0 0 0 0,1 0 0 0 0,-1 0 1 0 0,-2 2-1 0 0,3-3-4 0 0,0 0 0 0 0,0 0 0 0 0,-1 0 0 0 0,1 0 0 0 0,0 0 0 0 0,-1 0 0 0 0,1 0 0 0 0,0 0 0 0 0,0 0 0 0 0,-1 0 0 0 0,1 0 0 0 0,0 0 0 0 0,-1 0 0 0 0,1 0 0 0 0,0 0 0 0 0,0 0 0 0 0,-1 0 0 0 0,1-1 0 0 0,0 1 0 0 0,0 0 0 0 0,-1 0 0 0 0,1 0 0 0 0,0 0 0 0 0,0-1 0 0 0,0 1 0 0 0,-1 0 0 0 0,1 0 0 0 0,0 0 0 0 0,0-1 0 0 0,0 1 0 0 0,0 0 0 0 0,-1 0 0 0 0,1-1 0 0 0,0 1 0 0 0,0 0 1 0 0,0 0-1 0 0,0-1 0 0 0,0 1 0 0 0,0 0 0 0 0,0-1 0 0 0,0 1 0 0 0,0 0 0 0 0,0 0 0 0 0,0-1 0 0 0,0 1 0 0 0,0 0 0 0 0,0 0 0 0 0,0-1 0 0 0,0 1 0 0 0,0 0 0 0 0,0-1 0 0 0,0 1 0 0 0,1-19 180 0 0,2 9-100 0 0,-1 1 1 0 0,2-1 0 0 0,0 1 0 0 0,8-15 0 0 0,3-9 35 0 0,-6 11-45 0 0,1 0 1 0 0,0 1-1 0 0,2 0 0 0 0,0 1 0 0 0,18-21 1 0 0,-27 37-43 0 0,-1 1-17 0 0,0 1 1 0 0,1-1-1 0 0,-1 0 1 0 0,1 1-1 0 0,0-1 1 0 0,0 1-1 0 0,5-3 1 0 0,-7 5-20 0 0,0-1 0 0 0,1 1 0 0 0,-1 0 1 0 0,0 0-1 0 0,0 0 0 0 0,1-1 0 0 0,-1 1 1 0 0,0 0-1 0 0,0 1 0 0 0,0-1 0 0 0,1 0 1 0 0,-1 0-1 0 0,0 0 0 0 0,0 1 0 0 0,0-1 0 0 0,1 1 1 0 0,-1-1-1 0 0,0 1 0 0 0,0-1 0 0 0,0 1 1 0 0,0 0-1 0 0,0-1 0 0 0,0 1 0 0 0,0 0 1 0 0,0 0-1 0 0,0 0 0 0 0,1 1 0 0 0,12 14-14 0 0,20 29 0 0 0,3 4-36 0 0,-21-26 23 0 0,5 7-9 0 0,-12-23 31 0 0,-7-4 4 0 0,1-1 1 0 0,0 1 0 0 0,0-1 0 0 0,-1 1 0 0 0,1 0-1 0 0,-1 0 1 0 0,0 0 0 0 0,0 0 0 0 0,0 1 0 0 0,0-1-1 0 0,-1 0 1 0 0,3 8 0 0 0,3 20 32 0 0,-4-25-16 0 0,-2-1 0 0 0,1 1 0 0 0,-1 0 0 0 0,0-1-1 0 0,0 1 1 0 0,0 0 0 0 0,-1 0 0 0 0,0 0 0 0 0,0 0-1 0 0,0 0 1 0 0,-1 0 0 0 0,0-1 0 0 0,0 1-1 0 0,-3 9 1 0 0,1-7 5 0 0,1 1 0 0 0,0-1-1 0 0,0 1 1 0 0,1-1 0 0 0,0 1-1 0 0,1 0 1 0 0,0 8 0 0 0,0-16-71 0 0,0 0 1 0 0,0 0-1 0 0,0 0 1 0 0,0 0 0 0 0,0-1-1 0 0,0 1 1 0 0,0 0-1 0 0,0 0 1 0 0,0 0 0 0 0,0 0-1 0 0,1 0 1 0 0,-1-1-1 0 0,0 1 1 0 0,1 0 0 0 0,-1 0-1 0 0,0 0 1 0 0,1-1-1 0 0,-1 1 1 0 0,1 0 0 0 0,-1 0-1 0 0,1-1 1 0 0,0 1-1 0 0,-1-1 1 0 0,1 1 0 0 0,-1 0-1 0 0,1-1 1 0 0,0 1-1 0 0,0-1 1 0 0,-1 1 0 0 0,1-1-1 0 0,0 0 1 0 0,0 1-1 0 0,0-1 1 0 0,-1 0 0 0 0,1 0-1 0 0,0 1 1 0 0,0-1-1 0 0,1 0 1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2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7528 0 0,'0'0'3150'0'0,"10"9"-2387"0"0,-7-6-724 0 0,0 0 0 0 0,0 1 1 0 0,-1 0-1 0 0,1-1 0 0 0,-1 1 0 0 0,0 0 0 0 0,0 0 1 0 0,0 0-1 0 0,-1 1 0 0 0,0-1 0 0 0,2 8 1 0 0,5 47 146 0 0,-8-39-170 0 0,-1 0 1 0 0,-2 1-1 0 0,0-1 0 0 0,-1 0 0 0 0,-1 0 0 0 0,-9 24 0 0 0,-5 24-1802 0 0,16-51-5671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2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8136 0 0,'0'0'921'0'0,"-6"2"-761"0"0,2-1-104 0 0,-1 1-1 0 0,1 0 1 0 0,0 0 0 0 0,0 0-1 0 0,0 0 1 0 0,0 1 0 0 0,-5 4-1 0 0,-7 4 283 0 0,13-8-301 0 0,-1 0 0 0 0,0 0 0 0 0,1 0 0 0 0,0 0 0 0 0,-4 5 0 0 0,-24 31-16 0 0,17-23-7 0 0,1 1 1 0 0,0 0-1 0 0,1 1 0 0 0,1 0 1 0 0,-12 28-1 0 0,15-25 48 0 0,1-1 0 0 0,1 1 1 0 0,-6 42-1 0 0,11-52-51 0 0,1 1-1 0 0,0-1 1 0 0,0 1 0 0 0,1 0 0 0 0,1-1 0 0 0,0 1 0 0 0,0-1 0 0 0,8 22 0 0 0,-5-21 6 0 0,-4-8-8 0 0,0 0 1 0 0,0 0-1 0 0,0 0 1 0 0,1 0 0 0 0,0-1-1 0 0,0 1 1 0 0,0 0-1 0 0,0-1 1 0 0,1 1-1 0 0,-1-1 1 0 0,1 0 0 0 0,0 0-1 0 0,0 0 1 0 0,0 0-1 0 0,0 0 1 0 0,0-1-1 0 0,6 4 1 0 0,-5-4 10 0 0,1 0 0 0 0,-1 0 0 0 0,1 0 0 0 0,0-1 0 0 0,0 0 0 0 0,0 1 0 0 0,0-2-1 0 0,8 2 1 0 0,-10-3-12 0 0,0 1-1 0 0,0-1 0 0 0,0 0 0 0 0,0 1 1 0 0,-1-1-1 0 0,1 0 0 0 0,0-1 0 0 0,-1 1 1 0 0,1 0-1 0 0,0-1 0 0 0,-1 0 0 0 0,0 1 1 0 0,1-1-1 0 0,3-4 0 0 0,18-16 45 0 0,-14 14-35 0 0,-1-1-1 0 0,1 0 1 0 0,-2 0-1 0 0,15-21 1 0 0,11-17-8 0 0,-26 37-66 0 0,1-1 0 0 0,-2 0 0 0 0,0-1 0 0 0,0 1 0 0 0,-1-1 1 0 0,0 0-1 0 0,-1-1 0 0 0,3-13 0 0 0,-6 16-28 0 0,-1 0 0 0 0,0 0 0 0 0,0 0 0 0 0,-1 0 0 0 0,0 0 0 0 0,-1-1 0 0 0,0 1 1 0 0,-1 0-1 0 0,-5-18 0 0 0,5 25 104 0 0,1 0 1 0 0,0 0 0 0 0,-1 0-1 0 0,0 1 1 0 0,0-1 0 0 0,0 1-1 0 0,0-1 1 0 0,0 1-1 0 0,0 0 1 0 0,0 0 0 0 0,-1 0-1 0 0,1 0 1 0 0,-1 0 0 0 0,1 1-1 0 0,-1-1 1 0 0,0 1 0 0 0,0 0-1 0 0,1-1 1 0 0,-1 1-1 0 0,0 0 1 0 0,0 1 0 0 0,0-1-1 0 0,-1 1 1 0 0,1-1 0 0 0,0 1-1 0 0,0 0 1 0 0,0 0 0 0 0,0 0-1 0 0,0 0 1 0 0,0 1 0 0 0,0-1-1 0 0,0 1 1 0 0,0 0-1 0 0,0 0 1 0 0,0 0 0 0 0,-5 2-1 0 0,6 0 32 0 0,-1-1 0 0 0,1 1 1 0 0,0-1-1 0 0,-1 1 0 0 0,1-1 0 0 0,0 1 0 0 0,1 0 0 0 0,-1 0 0 0 0,0 0 0 0 0,1 0 0 0 0,0 0 0 0 0,0 1 0 0 0,0-1 0 0 0,0 0 0 0 0,0 1 0 0 0,1-1 0 0 0,-1 0 0 0 0,1 1 1 0 0,0-1-1 0 0,0 5 0 0 0,1 10 101 0 0,0-1 1 0 0,7 28-1 0 0,-7-38-120 0 0,5 13 68 0 0,1-1 0 0 0,0 0 1 0 0,2 0-1 0 0,0-1 0 0 0,0 0 1 0 0,25 33-1 0 0,-3-4 39 0 0,77 110 154 0 0,-102-148-255 0 0,0 1 1 0 0,0 0-1 0 0,-1 0 0 0 0,4 15 0 0 0,11 19 97 0 0,-14-33-83 0 0,-1 1 0 0 0,0 0 0 0 0,6 23 0 0 0,-6-18-6 0 0,-4-14-33 0 0,-1 1 0 0 0,1-1 0 0 0,-1 1 0 0 0,1-1 0 0 0,-1 1 0 0 0,0-1 0 0 0,0 1 0 0 0,-1 0 0 0 0,1-1 0 0 0,-1 1-1 0 0,0-1 1 0 0,0 1 0 0 0,0-1 0 0 0,0 0 0 0 0,0 1 0 0 0,-1-1 0 0 0,0 0 0 0 0,1 0 0 0 0,-5 5 0 0 0,2-2 11 0 0,-1-1 1 0 0,0 1-1 0 0,0-1 1 0 0,-1 0-1 0 0,0 0 1 0 0,0-1-1 0 0,0 0 0 0 0,-9 5 1 0 0,-14 4-9 0 0,0-1 0 0 0,-1-2-1 0 0,-1-1 1 0 0,0-1 0 0 0,0-2 0 0 0,-57 4 0 0 0,76-9-11 0 0,1-2 0 0 0,0 0 0 0 0,0 0 0 0 0,-13-3 0 0 0,6 0-8 0 0,-5-11-1963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2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3112 0 0,'3'-4'261'0'0,"-1"1"0"0"0,-1-1 1 0 0,1-1-1 0 0,-1 1 0 0 0,1 0 0 0 0,-1 0 1 0 0,-1-1-1 0 0,2-7 0 0 0,5-21 1285 0 0,-9 24-1029 0 0,1 5-369 0 0,8 3-104 0 0,-6-6-30 0 0,-1 5-35 0 0,0 9 7 0 0,-6 99-272 0 0,2-67 265 0 0,3 48 0 0 0,1 43 37 0 0,-3-84 241 0 0,2-40-195 0 0,0 1 0 0 0,0 0 0 0 0,1-1-1 0 0,0 1 1 0 0,2 13 0 0 0,-1-14 135 0 0,1 1 0 0 0,-1 0 0 0 0,0-1 0 0 0,-1 1 0 0 0,1 0 0 0 0,-1 0 0 0 0,-1-1 0 0 0,1 1 0 0 0,-1 0 0 0 0,-2 8 0 0 0,3-14-181 0 0,-1-1 1 0 0,1 0-1 0 0,0 0 1 0 0,0 0-1 0 0,0 0 0 0 0,0 0 1 0 0,-1 1-1 0 0,1-1 1 0 0,0 0-1 0 0,0 0 1 0 0,0 0-1 0 0,0 0 1 0 0,0 1-1 0 0,0-1 1 0 0,0 0-1 0 0,0 0 1 0 0,-1 0-1 0 0,1 1 1 0 0,0-1-1 0 0,0 0 1 0 0,0 0-1 0 0,0 0 0 0 0,0 1 1 0 0,0-1-1 0 0,0 0 1 0 0,0 0-1 0 0,0 1 1 0 0,0-1-1 0 0,1 0 1 0 0,-1 0-1 0 0,0 0 1 0 0,0 1-1 0 0,0-1 1 0 0,0 0-1 0 0,0 0 1 0 0,0 0-1 0 0,0 0 0 0 0,0 1 1 0 0,1-1-1 0 0,-1 0 1 0 0,0 0-1 0 0,0 0 1 0 0,0 0-1 0 0,0 0 1 0 0,0 1-1 0 0,1-1 1 0 0,-1 0-1 0 0,0 0 1 0 0,9-8 346 0 0,2-22-57 0 0,-8 25-292 0 0,133-231 1052 0 0,-123 221-952 0 0,-11 14-50 0 0,-1 0 0 0 0,1 0 0 0 0,-1-1 0 0 0,1 1 0 0 0,-1 0 0 0 0,0-1-1 0 0,0 1 1 0 0,0-1 0 0 0,0 0 0 0 0,0 1 0 0 0,0-1 0 0 0,0 0 0 0 0,0 0 0 0 0,-1 1 0 0 0,1-4 0 0 0,-1 5-48 0 0,-1 0-1 0 0,0 0 1 0 0,0 0 0 0 0,0 0-1 0 0,0 0 1 0 0,0 0 0 0 0,0 0-1 0 0,0 0 1 0 0,0 0 0 0 0,0 1-1 0 0,1-1 1 0 0,-1 0 0 0 0,0 1-1 0 0,0-1 1 0 0,-1 1 0 0 0,-11 13 39 0 0,-9 8 8 0 0,13-16-50 0 0,-1 0 0 0 0,1 1 0 0 0,1 0 0 0 0,-1 0 0 0 0,1 1 0 0 0,0 0 0 0 0,1 1 0 0 0,0-1 0 0 0,0 1 0 0 0,-8 16 0 0 0,4-5 9 0 0,6-11-13 0 0,-1 0-1 0 0,1 1 0 0 0,1 0 0 0 0,0 0 0 0 0,0 0 1 0 0,-3 20-1 0 0,4-12 8 0 0,2-15-14 0 0,0 1 0 0 0,0-1 0 0 0,1 1 0 0 0,-1 0 0 0 0,1-1 0 0 0,0 1 0 0 0,0-1 0 0 0,0 1 0 0 0,1-1 0 0 0,-1 1 0 0 0,1-1 0 0 0,0 1 0 0 0,0-1 1 0 0,3 7-1 0 0,7 13 11 0 0,-7-14 11 0 0,1 1 1 0 0,0-1-1 0 0,0 0 1 0 0,1 0 0 0 0,0 0-1 0 0,14 14 1 0 0,-9-14-19 0 0,0-1 1 0 0,0 0-1 0 0,1-1 1 0 0,0 0-1 0 0,0-1 0 0 0,1 0 1 0 0,-1-1-1 0 0,1 0 1 0 0,1-1-1 0 0,21 3 1 0 0,11 1 396 0 0,25 1-2653 0 0,-47-9-6983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2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7936 0 0,'11'10'715'0'0,"-9"-9"-666"0"0,-1 0 0 0 0,0-1 0 0 0,1 2 0 0 0,-1-1 0 0 0,0 0 0 0 0,0 0 0 0 0,1 0 0 0 0,-1 0 0 0 0,0 1 0 0 0,0-1 0 0 0,0 1 0 0 0,-1-1 0 0 0,1 0 0 0 0,0 1 0 0 0,0 0 0 0 0,-1-1 0 0 0,1 1 0 0 0,-1-1 0 0 0,0 1 0 0 0,1 0 0 0 0,-1 2 0 0 0,-1 37-8 0 0,-2 0-1 0 0,-14 68 1 0 0,-33 78 749 0 0,48-180-740 0 0,1 1 0 0 0,0 0 0 0 0,0 0 0 0 0,1 0-1 0 0,0 10 1 0 0,0-5-1022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6016 0 0,'0'-2'85'0'0,"-1"1"1"0"0,0-1-1 0 0,1 1 0 0 0,-1 0 1 0 0,0-1-1 0 0,0 1 1 0 0,0 0-1 0 0,0 0 0 0 0,0 0 1 0 0,0 0-1 0 0,0 0 1 0 0,-1 0-1 0 0,1 0 0 0 0,0 0 1 0 0,-1 0-1 0 0,1 0 1 0 0,-2 0-1 0 0,2 1 43 0 0,-1 37-66 0 0,2 21 7 0 0,3 3 74 0 0,-2-32-25 0 0,5 39 1 0 0,31 87 465 0 0,-23-108-239 0 0,-10-35-226 0 0,0 1 1 0 0,3 17 0 0 0,2 6 220 0 0,-8-31-257 0 0,1-1 1 0 0,-1 1 0 0 0,0 0 0 0 0,0 0 0 0 0,0-1 0 0 0,-1 1 0 0 0,0 0 0 0 0,0 0 0 0 0,0 0-1 0 0,-1 5 1 0 0,7 11 943 0 0,-6-19-987 0 0,0-2-22 0 0,0 1 0 0 0,0-1 0 0 0,1 1 0 0 0,-1-1 0 0 0,0 1 0 0 0,0-1 1 0 0,0 0-1 0 0,0 1 0 0 0,0-1 0 0 0,0 1 0 0 0,0-1 0 0 0,0 1 0 0 0,0-1 0 0 0,0 1 1 0 0,0-1-1 0 0,0 1 0 0 0,0-1 0 0 0,0 1 0 0 0,-1-1 0 0 0,1 0 0 0 0,0 1 0 0 0,0-1 1 0 0,0 1-1 0 0,-1-1 0 0 0,1 0 0 0 0,0 1 0 0 0,0-1 0 0 0,-1 1 0 0 0,1-1 0 0 0,0 0 1 0 0,-1 1-1 0 0,1-1 0 0 0,-1 0 0 0 0,1 0 0 0 0,0 1 0 0 0,-1-1 0 0 0,1 0 0 0 0,-1 0 1 0 0,1 0-1 0 0,-1 1 0 0 0,1-1 0 0 0,-1 0 0 0 0,1 0 0 0 0,0 0 0 0 0,-1 0 0 0 0,1 0 0 0 0,-1 0 1 0 0,1 0-1 0 0,-1 0 0 0 0,1 0 0 0 0,-1 0 0 0 0,1 0 0 0 0,-1 0 0 0 0,1-1 0 0 0,-1 1 1 0 0,-12-21 359 0 0,11 16-374 0 0,0-1 0 0 0,0 0 0 0 0,1 1 0 0 0,0-1 0 0 0,0 0 1 0 0,1 1-1 0 0,-1-1 0 0 0,1 0 0 0 0,1 0 0 0 0,-1 1 0 0 0,1-1 0 0 0,1-7 0 0 0,1-1 3 0 0,1 1-1 0 0,0 0 1 0 0,0 0 0 0 0,8-13 0 0 0,-5 14 19 0 0,0 0-1 0 0,1 0 1 0 0,13-14 0 0 0,0 0 36 0 0,-14 17-35 0 0,-6 6-19 0 0,1 1 0 0 0,0-1 0 0 0,0 1 0 0 0,0 0 0 0 0,0-1 0 0 0,0 1 0 0 0,0 0 0 0 0,1 0 0 0 0,-1 1 0 0 0,5-3 0 0 0,9-6 19 0 0,-12 7-10 0 0,1 0 0 0 0,0 1 1 0 0,0-1-1 0 0,0 1 0 0 0,10-3 0 0 0,-13 5-14 0 0,0-1 0 0 0,0 1 0 0 0,-1 0 0 0 0,1 0 0 0 0,0 0 0 0 0,0 0 0 0 0,0 1 0 0 0,0-1 0 0 0,-1 0 0 0 0,1 1 0 0 0,0-1 0 0 0,0 1 1 0 0,-1 0-1 0 0,1-1 0 0 0,0 1 0 0 0,-1 0 0 0 0,1 0 0 0 0,-1 0 0 0 0,1 0 0 0 0,-1 1 0 0 0,0-1 0 0 0,2 2 0 0 0,3 3 7 0 0,-1 0 0 0 0,0 0 1 0 0,-1 1-1 0 0,0-1 0 0 0,1 1 0 0 0,-2 0 1 0 0,1 0-1 0 0,-1 1 0 0 0,-1-1 1 0 0,1 1-1 0 0,-1 0 0 0 0,0-1 0 0 0,-1 1 1 0 0,0 0-1 0 0,0 0 0 0 0,-1 0 0 0 0,0 9 1 0 0,-2 10 0 0 0,-1 1 0 0 0,-2-1 0 0 0,-12 42 0 0 0,11-51-20 0 0,-15 31-1 0 0,3-8-32 0 0,13-26-281 0 0,1 0-1 0 0,1 0 1 0 0,0 1 0 0 0,1-1-1 0 0,0 17 1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93 3504 0 0,'0'-91'1209'0'0,"0"90"-1171"0"0,1 1 0 0 0,0 0 1 0 0,-1 0-1 0 0,1 0 0 0 0,0 0 0 0 0,-1 0 0 0 0,1 0 0 0 0,-1 0 0 0 0,1 0 1 0 0,0 0-1 0 0,-1 0 0 0 0,1 0 0 0 0,0 0 0 0 0,-1 1 0 0 0,1-1 0 0 0,-1 0 0 0 0,1 0 1 0 0,0 1-1 0 0,-1-1 0 0 0,1 0 0 0 0,-1 1 0 0 0,1-1 0 0 0,-1 0 0 0 0,1 1 0 0 0,5 7 209 0 0,-6-8-219 0 0,1 1 0 0 0,0 0 1 0 0,0 0-1 0 0,-1 0 0 0 0,1 0 0 0 0,0 0 1 0 0,-1 0-1 0 0,1-1 0 0 0,-1 2 0 0 0,1-1 0 0 0,-1 0 1 0 0,1 2-1 0 0,3 24 274 0 0,-2 0 1 0 0,0 0-1 0 0,-2 0 0 0 0,-4 42 1 0 0,0-8 53 0 0,4-37-151 0 0,-2 0 1 0 0,-6 32-1 0 0,3-26-37 0 0,2-1 1 0 0,-1 38-1 0 0,3-43-131 0 0,-7 51 91 0 0,6-65-66 0 0,0 3 86 0 0,1-7-74 0 0,0 0 0 0 0,0 0 0 0 0,1-1 1 0 0,-1 1-1 0 0,2 10 0 0 0,-1-8 155 0 0,4 3 538 0 0,-2-5 380 0 0,7-15-771 0 0,-3 3-300 0 0,0-1 0 0 0,0 0 0 0 0,-1 0 0 0 0,9-13 0 0 0,5-8-18 0 0,20-20 315 0 0,66-61 0 0 0,-48 73 44 0 0,-57 36-450 0 0,0 0 0 0 0,0 0 0 0 0,0-1 0 0 0,0 1 0 0 0,1 0 1 0 0,-1 0-1 0 0,0-1 0 0 0,0 1 0 0 0,0 0 0 0 0,1 0 0 0 0,-1 0 0 0 0,0-1 0 0 0,0 1 0 0 0,0 0 1 0 0,1 0-1 0 0,-1 0 0 0 0,0 0 0 0 0,1-1 0 0 0,-1 1 0 0 0,0 0 0 0 0,0 0 0 0 0,1 0 0 0 0,-1 0 1 0 0,0 0-1 0 0,1 0 0 0 0,-1 0 0 0 0,0 0 0 0 0,0 0 0 0 0,1 0 0 0 0,-1 0 0 0 0,0 0 0 0 0,1 0 1 0 0,-1 0-1 0 0,0 0 0 0 0,1 0 0 0 0,-1 0 0 0 0,0 0 0 0 0,0 1 0 0 0,1-1 0 0 0,-1 0 1 0 0,0 0-1 0 0,0 0 0 0 0,1 0 0 0 0,-1 1 0 0 0,0-1 0 0 0,0 0 0 0 0,1 0 0 0 0,-1 0 0 0 0,0 1 1 0 0,0-1-1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7936 0 0,'2'2'143'0'0,"1"0"0"0"0,-1 0 0 0 0,1 0 0 0 0,-1 0 0 0 0,1-1 1 0 0,0 0-1 0 0,-1 1 0 0 0,1-1 0 0 0,0 0 0 0 0,0 0 0 0 0,0 0 0 0 0,0-1 1 0 0,5 1-1 0 0,10 3 238 0 0,39 5 103 0 0,-39-7-395 0 0,0 0-1 0 0,0 2 1 0 0,19 6 0 0 0,77 42-668 0 0,-100-46-156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72 8136 0 0,'0'-2'46'0'0,"0"1"-1"0"0,0-1 1 0 0,0 0 0 0 0,0 0 0 0 0,0 0 0 0 0,0 0 0 0 0,-1 0-1 0 0,1 0 1 0 0,-1 0 0 0 0,1 1 0 0 0,-1-1 0 0 0,0 0-1 0 0,0 0 1 0 0,0 1 0 0 0,0-1 0 0 0,0 1 0 0 0,0-1 0 0 0,-2-1-1 0 0,-2-15 813 0 0,0 3-38 0 0,4 15-792 0 0,1-1 0 0 0,-1 1 0 0 0,1 0-1 0 0,-1-1 1 0 0,1 1 0 0 0,-1 0 0 0 0,0 0-1 0 0,1-1 1 0 0,-1 1 0 0 0,0 0-1 0 0,1 0 1 0 0,-1 0 0 0 0,0 0 0 0 0,1 0-1 0 0,-1 0 1 0 0,0 0 0 0 0,1 0-1 0 0,-1 0 1 0 0,0 0 0 0 0,1 1 0 0 0,-1-1-1 0 0,0 0 1 0 0,1 0 0 0 0,-1 0 0 0 0,1 1-1 0 0,-2 0 1 0 0,-11 5 54 0 0,-1 0 1 0 0,2 1-1 0 0,-1 1 1 0 0,1 0-1 0 0,0 0 0 0 0,1 1 1 0 0,0 1-1 0 0,0 0 1 0 0,-12 15-1 0 0,21-21-50 0 0,0 0 1 0 0,-1 0-1 0 0,1 1 1 0 0,1-1-1 0 0,-1 0 1 0 0,0 1-1 0 0,1-1 1 0 0,0 1-1 0 0,0 0 1 0 0,1-1-1 0 0,-1 7 1 0 0,-2 10 161 0 0,4-12-153 0 0,-1-1 0 0 0,1 1 0 0 0,1-1 0 0 0,0 0 0 0 0,0 1-1 0 0,0-1 1 0 0,1 0 0 0 0,5 9 0 0 0,-8-15-33 0 0,4 6 10 0 0,-1-1 1 0 0,1 1-1 0 0,0-1 0 0 0,1 0 0 0 0,0 0 1 0 0,0-1-1 0 0,1 1 0 0 0,-1-1 0 0 0,1 0 1 0 0,0-1-1 0 0,1 1 0 0 0,0-1 1 0 0,7 4-1 0 0,30 19 40 0 0,-17-11-31 0 0,1 1 1 0 0,-2 2-1 0 0,25 22 1 0 0,-31-13 3 0 0,-7-9 19 0 0,-54-16 554 0 0,25-2-546 0 0,0-1 0 0 0,0-1-1 0 0,-25-2 1 0 0,-4 0 130 0 0,23-4 173 0 0,6 2-2319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6632 0 0,'0'0'58'0'0,"1"0"1"0"0,-1 0 0 0 0,1 0 0 0 0,-1 0-1 0 0,1 0 1 0 0,0 0 0 0 0,-1 0-1 0 0,1 0 1 0 0,-1 0 0 0 0,1 0-1 0 0,-1 1 1 0 0,1-1 0 0 0,-1 0-1 0 0,1 0 1 0 0,-1 0 0 0 0,1 1 0 0 0,-1-1-1 0 0,0 0 1 0 0,1 1 0 0 0,-1-1-1 0 0,1 0 1 0 0,-1 1 0 0 0,0-1-1 0 0,1 1 1 0 0,-1-1 0 0 0,0 0-1 0 0,0 1 1 0 0,1-1 0 0 0,-1 1 0 0 0,0-1-1 0 0,0 1 1 0 0,1-1 0 0 0,-1 1-1 0 0,0-1 1 0 0,0 1 0 0 0,0 0-1 0 0,0 1 86 0 0,1-1 0 0 0,0 1-1 0 0,-1 0 1 0 0,1-1 0 0 0,0 1-1 0 0,0-1 1 0 0,-1 0 0 0 0,1 1-1 0 0,0-1 1 0 0,2 2 0 0 0,0 1-105 0 0,0 0 0 0 0,0 0 0 0 0,0 0 1 0 0,-1 1-1 0 0,1-1 0 0 0,-1 1 1 0 0,0 0-1 0 0,-1 0 0 0 0,2 6 0 0 0,13 31-46 0 0,-14-39 7 0 0,33 60-30 0 0,-4 1-1 0 0,38 110 1 0 0,17 172 66 0 0,-74-276 142 0 0,-4 1-1 0 0,-1 89 0 0 0,-9-125-85 0 0,-1 0-1 0 0,-9 38 1 0 0,-4 39 204 0 0,15-93-254 0 0,-1 0 1 0 0,-1 0-1 0 0,-1 0 1 0 0,-1 0-1 0 0,0-1 0 0 0,-2 0 1 0 0,0 0-1 0 0,-1 0 1 0 0,-10 16-1 0 0,-3 3-39 0 0,3-4 126 0 0,-1-1 0 0 0,-2-1 0 0 0,-1-1 0 0 0,-29 31 0 0 0,45-55-114 0 0,0 1 0 0 0,1-1 0 0 0,0 1 0 0 0,1 0 0 0 0,0 0 0 0 0,-4 8 0 0 0,8-14-45 0 0,0-1 1 0 0,-1 0-1 0 0,1 0 0 0 0,0 1 0 0 0,0-1 0 0 0,0 0 0 0 0,0 0 0 0 0,-1 1 1 0 0,1-1-1 0 0,0 0 0 0 0,0 0 0 0 0,0 0 0 0 0,-1 1 0 0 0,1-1 0 0 0,0 0 1 0 0,0 0-1 0 0,-1 0 0 0 0,1 0 0 0 0,0 0 0 0 0,0 1 0 0 0,-1-1 0 0 0,1 0 1 0 0,0 0-1 0 0,-1 0 0 0 0,1 0 0 0 0,0 0 0 0 0,-1 0 0 0 0,1 0 0 0 0,0 0 1 0 0,0 0-1 0 0,-1 0 0 0 0,1 0 0 0 0,0 0 0 0 0,-1 0 0 0 0,1 0 0 0 0,0-1 1 0 0,0 1-1 0 0,-1 0 0 0 0,1 0 0 0 0,0 0 0 0 0,0 0 0 0 0,-1 0 0 0 0,1-1 1 0 0,0 1-1 0 0,0 0 0 0 0,-1 0 0 0 0,1 0 0 0 0,0-1 0 0 0,0 1 0 0 0,-1 0 1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8032 0 0,'0'0'13'0'0,"0"1"1"0"0,0-1-1 0 0,0 1 1 0 0,1-1 0 0 0,-1 1-1 0 0,0-1 1 0 0,0 1-1 0 0,1-1 1 0 0,-1 1-1 0 0,0-1 1 0 0,1 1 0 0 0,-1-1-1 0 0,0 1 1 0 0,1-1-1 0 0,-1 1 1 0 0,1-1 0 0 0,-1 0-1 0 0,0 1 1 0 0,1-1-1 0 0,-1 0 1 0 0,1 1-1 0 0,-1-1 1 0 0,1 0 0 0 0,-1 0-1 0 0,1 0 1 0 0,0 1-1 0 0,-1-1 1 0 0,1 0-1 0 0,-1 0 1 0 0,1 0 0 0 0,-1 0-1 0 0,1 0 1 0 0,0 0-1 0 0,13-14 874 0 0,1-2-342 0 0,-10 14-448 0 0,1 0-1 0 0,-1 1 1 0 0,1-1 0 0 0,-1 1-1 0 0,1 0 1 0 0,-1 1 0 0 0,1-1-1 0 0,0 1 1 0 0,-1 0-1 0 0,1 1 1 0 0,7 0 0 0 0,9 0 10 0 0,6 0-22 0 0,0 0 0 0 0,-1 2 0 0 0,1 0 0 0 0,31 10 0 0 0,-26 3-19 0 0,-18-8-1600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9240 0 0,'2'2'0'0'0,"4"4"0"0"0,-2 3 0 0 0,-4-7 1024 0 0,13 4-672 0 0,8 5-32 0 0,-4-5 8 0 0,2-6-8 0 0,25 4 8 0 0,6-2-352 0 0,-3-8 8 0 0,-1-5 0 0 0,-6 5 0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 4816 0 0,'-1'0'85'0'0,"-1"0"0"0"0,0 0 0 0 0,1 0 0 0 0,-1 0 0 0 0,0 0 0 0 0,1 1 0 0 0,-1-1 0 0 0,1 1 0 0 0,-1-1 0 0 0,0 1 0 0 0,-1 1 0 0 0,1 0 170 0 0,0-1 0 0 0,0 1 0 0 0,1 0 0 0 0,-1 0 0 0 0,1-1 0 0 0,0 1 0 0 0,-1 1 0 0 0,1-1 0 0 0,0 0 0 0 0,-1 3 0 0 0,-5 10 230 0 0,-30 49 233 0 0,-57 76-1 0 0,68-100-553 0 0,2 2 0 0 0,1 1 1 0 0,-19 55-1 0 0,-4 4-86 0 0,29-66-78 0 0,2 2 0 0 0,-20 69 0 0 0,-22 165-3 0 0,44-206-8 0 0,7-36 3 0 0,1 0-1 0 0,-2 42 1 0 0,6 110-67 0 0,0-153 54 0 0,1-1 1 0 0,2 1-1 0 0,1-1 0 0 0,1 1 0 0 0,9 30 0 0 0,-8-45 5 0 0,0 0 0 0 0,1 0 0 0 0,1-1 0 0 0,1 0 0 0 0,0 0 0 0 0,0-1 0 0 0,1 0 0 0 0,15 15 0 0 0,-22-24-93 0 0,1-1-1 0 0,0 0 1 0 0,0 0-1 0 0,0 0 1 0 0,0 0-1 0 0,0-1 1 0 0,0 1 0 0 0,0-1-1 0 0,0 0 1 0 0,1 1-1 0 0,-1-2 1 0 0,4 2-1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20 3208 0 0,'-6'-4'-10'0'0,"-5"-1"693"0"0,0 0 554 0 0,10 5-1170 0 0,1-1 0 0 0,-1 1 0 0 0,1-1 0 0 0,-1 1 0 0 0,1-1-1 0 0,-1 1 1 0 0,0 0 0 0 0,1-1 0 0 0,-1 1 0 0 0,0 0 0 0 0,0-1 0 0 0,1 1 0 0 0,-1 0 0 0 0,0 0 0 0 0,0 0 0 0 0,0 0 0 0 0,0 0-10 0 0,0-1 1 0 0,-1 1 0 0 0,1 0-1 0 0,0 0 1 0 0,0 0-1 0 0,0 1 1 0 0,0-1 0 0 0,0 0-1 0 0,-1 0 1 0 0,1 1 0 0 0,0-1-1 0 0,0 0 1 0 0,0 1-1 0 0,0-1 1 0 0,0 1 0 0 0,0-1-1 0 0,0 1 1 0 0,0 0-1 0 0,0 0 1 0 0,0-1 0 0 0,1 1-1 0 0,-1 0 1 0 0,0 0-1 0 0,0 0 1 0 0,0 1 0 0 0,0-2-52 0 0,-13 15 301 0 0,6-9-256 0 0,1 1 1 0 0,0 1-1 0 0,0-1 0 0 0,1 1 0 0 0,0 0 0 0 0,0 1 0 0 0,1-1 1 0 0,-8 18-1 0 0,6-9 27 0 0,1 0-1 0 0,1 0 1 0 0,0 0 0 0 0,1 0 0 0 0,1 1-1 0 0,1-1 1 0 0,1 1 0 0 0,0 22 0 0 0,2-27-12 0 0,1 0 0 0 0,1-1 0 0 0,0 0 1 0 0,0 0-1 0 0,1 0 0 0 0,0 0 0 0 0,7 12 1 0 0,-9-20-41 0 0,0-1 1 0 0,0 1 0 0 0,1 0-1 0 0,-1-1 1 0 0,1 1 0 0 0,0-1-1 0 0,0 0 1 0 0,0 0 0 0 0,0 0 0 0 0,1 0-1 0 0,-1-1 1 0 0,1 1 0 0 0,-1-1-1 0 0,1 0 1 0 0,0 0 0 0 0,0 0-1 0 0,0-1 1 0 0,0 1 0 0 0,0-1 0 0 0,1 0-1 0 0,-1 0 1 0 0,0-1 0 0 0,7 1-1 0 0,-3-1 14 0 0,-1 0-1 0 0,1 0 0 0 0,-1-1 0 0 0,0 0 1 0 0,0-1-1 0 0,1 1 0 0 0,-1-1 0 0 0,0-1 1 0 0,0 1-1 0 0,-1-1 0 0 0,1-1 1 0 0,-1 1-1 0 0,1-1 0 0 0,-1 0 0 0 0,0-1 1 0 0,0 1-1 0 0,-1-1 0 0 0,0 0 0 0 0,6-7 1 0 0,-4 4-6 0 0,-2 2 5 0 0,1 0 1 0 0,-2-1 0 0 0,1 1-1 0 0,-1-1 1 0 0,0 0-1 0 0,0 0 1 0 0,-1 0 0 0 0,5-13-1 0 0,0-8 109 0 0,-4 18-118 0 0,-1 1 0 0 0,-1-1 1 0 0,0 0-1 0 0,0 0 0 0 0,0-17 1 0 0,-3 17 6 0 0,0 0-1 0 0,-1 0 1 0 0,0 0 0 0 0,-1 0 0 0 0,0 1 0 0 0,0-1 0 0 0,-1 1 0 0 0,-1 0 0 0 0,1 0 0 0 0,-2 0-1 0 0,1 0 1 0 0,-1 1 0 0 0,0 0 0 0 0,-10-10 0 0 0,14 17-14 0 0,0-1-1 0 0,1 1 1 0 0,-1-1 0 0 0,-1 1-1 0 0,1-1 1 0 0,0 1-1 0 0,0 0 1 0 0,-4-1 0 0 0,-1-1-3 0 0,3 5 8 0 0,0 0 0 0 0,1 1-1 0 0,-1 0 1 0 0,0-1 0 0 0,-4 6 0 0 0,7-7-23 0 0,1 0 0 0 0,-1 0 0 0 0,1 0 1 0 0,-1 0-1 0 0,1 0 0 0 0,-1 1 1 0 0,1-1-1 0 0,0 0 0 0 0,0 0 0 0 0,-1 0 1 0 0,1 0-1 0 0,0 0 0 0 0,0 1 0 0 0,0-1 1 0 0,0 0-1 0 0,0 0 0 0 0,1 2 1 0 0,-1 5 19 0 0,-2 20 27 0 0,1 0 1 0 0,1-1 0 0 0,1 1-1 0 0,2 0 1 0 0,1 0 0 0 0,1-1-1 0 0,9 29 1 0 0,35 102 156 0 0,-39-122-167 0 0,-8-26-26 0 0,1 0 0 0 0,0 0 1 0 0,6 14-1 0 0,-4-16-4 0 0,-1 0 0 0 0,-1 0 0 0 0,1 0 0 0 0,-1 0 0 0 0,-1 1 0 0 0,0-1 0 0 0,0 1 0 0 0,0-1 0 0 0,-1 1 0 0 0,0 0 0 0 0,-1 0 0 0 0,0 0 0 0 0,-1 11 0 0 0,-4 2 15 0 0,5-15-22 0 0,-1-1 1 0 0,-1 1-1 0 0,0 0 0 0 0,0-1 0 0 0,-3 8 1 0 0,4-11-3 0 0,-1-1 0 0 0,1 0 0 0 0,-1 1 1 0 0,0-1-1 0 0,0 0 0 0 0,1 0 0 0 0,-1 0 1 0 0,-1-1-1 0 0,1 1 0 0 0,0 0 0 0 0,0-1 1 0 0,-1 1-1 0 0,1-1 0 0 0,0 0 0 0 0,-1 0 1 0 0,0 0-1 0 0,-2 1 0 0 0,-9 2 9 0 0,0 0 0 0 0,0-1 0 0 0,0 0 0 0 0,0-2 0 0 0,0 1 0 0 0,0-2 0 0 0,0 0 0 0 0,-28-3 0 0 0,33 2-109 0 0,7 1 23 0 0,1 0 0 0 0,0 0-1 0 0,0 0 1 0 0,-1 0 0 0 0,1 0-1 0 0,0 0 1 0 0,0 0 0 0 0,-1 0-1 0 0,1-1 1 0 0,0 1 0 0 0,0 0 0 0 0,0-1-1 0 0,0 1 1 0 0,0-1 0 0 0,-1 0-1 0 0,1 1 1 0 0,0-1 0 0 0,0 0-1 0 0,0 0 1 0 0,0 1 0 0 0,-1-3-1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8744 0 0,'-10'45'1184'0'0,"2"22"680"0"0,4-39-1242 0 0,3-25-587 0 0,0 1 1 0 0,1-1-1 0 0,0 0 0 0 0,-1 0 0 0 0,1 1 0 0 0,0-1 1 0 0,0 0-1 0 0,1 0 0 0 0,0 7 0 0 0,1-2 38 0 0,-1 0-1 0 0,0 1 0 0 0,0 15 0 0 0,-1-23-71 0 0,0 0 3 0 0,0-1-1 0 0,0 1 1 0 0,0-1 0 0 0,0 1 0 0 0,0-1 0 0 0,0 1 0 0 0,1-1 0 0 0,-1 1 0 0 0,0-1 0 0 0,0 1 0 0 0,1-1 0 0 0,-1 1-1 0 0,0-1 1 0 0,1 1 0 0 0,-1-1 0 0 0,0 1 0 0 0,1-1 0 0 0,-1 0 0 0 0,1 1 0 0 0,-1-1 0 0 0,1 0 0 0 0,-1 1 0 0 0,1-1 0 0 0,-1 0-1 0 0,1 0 1 0 0,0 1 0 0 0,6 3-1925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7328 0 0,'6'0'-62'0'0,"-4"0"196"0"0,0 0-1 0 0,0 0 1 0 0,1 0 0 0 0,-1 0 0 0 0,0 0-1 0 0,0 1 1 0 0,1-1 0 0 0,3 2-1 0 0,-5-1-91 0 0,-1-1-1 0 0,1 1 0 0 0,0 0 0 0 0,0 0 1 0 0,-1 0-1 0 0,1-1 0 0 0,0 1 0 0 0,-1 0 1 0 0,1 0-1 0 0,-1 0 0 0 0,1 0 1 0 0,-1 0-1 0 0,1 0 0 0 0,-1 0 0 0 0,0 0 1 0 0,1 0-1 0 0,-1 0 0 0 0,0 0 0 0 0,0 1 1 0 0,0-1-1 0 0,0 2 0 0 0,17 95 1039 0 0,-10-31-712 0 0,-4 0 0 0 0,-8 109 0 0 0,-2-58-102 0 0,4-43-139 0 0,1 52 41 0 0,3-69-165 0 0,-1-58-12 0 0,0 1 1 0 0,0-1-1 0 0,0 0 0 0 0,0 1 1 0 0,0-1-1 0 0,0 1 0 0 0,0-1 0 0 0,0 1 1 0 0,0-1-1 0 0,1 1 0 0 0,-1-1 1 0 0,0 1-1 0 0,0-1 0 0 0,0 0 1 0 0,1 1-1 0 0,-1-1 0 0 0,0 1 1 0 0,1-1-1 0 0,-1 0 0 0 0,0 1 0 0 0,1-1 1 0 0,-1 0-1 0 0,0 1 0 0 0,1-1 1 0 0,-1 0-1 0 0,1 0 0 0 0,-1 0 1 0 0,1 1-1 0 0,-1-1 0 0 0,0 0 1 0 0,1 0-1 0 0,-1 0 0 0 0,1 0 1 0 0,-1 0-1 0 0,1 0 0 0 0,-1 0 0 0 0,1 0 1 0 0,-1 0-1 0 0,1 0 0 0 0,-1 0 1 0 0,1 0-1 0 0,0 0 0 0 0,0 0-19 0 0,1 0-1 0 0,-1-1 0 0 0,0 1 1 0 0,1 0-1 0 0,-1-1 0 0 0,0 1 1 0 0,0-1-1 0 0,1 0 1 0 0,-1 1-1 0 0,0-1 0 0 0,0 0 1 0 0,0 0-1 0 0,2-1 0 0 0,24-37-34 0 0,-1-1-1 0 0,-2-1 0 0 0,22-52 1 0 0,-45 91 61 0 0,23-34-21 0 0,-19 30 20 0 0,0 0 0 0 0,-1 0 0 0 0,0 0 0 0 0,3-8 0 0 0,-6 12 5 0 0,0 0 1 0 0,1-1 0 0 0,-1 1 0 0 0,1 0 0 0 0,0 0-1 0 0,0 0 1 0 0,-1 0 0 0 0,1 0 0 0 0,0 0 0 0 0,4-2-1 0 0,9-10 24 0 0,-14 13 108 0 0,12 22 196 0 0,-10-11-293 0 0,1 0 0 0 0,0 0 0 0 0,0-1 0 0 0,1 1 0 0 0,8 10 0 0 0,-7-10-4 0 0,0 1 0 0 0,0-1 0 0 0,-1 1-1 0 0,6 18 1 0 0,-3 10 42 0 0,-7-29-46 0 0,1 1 0 0 0,1-1 0 0 0,0 0 0 0 0,0 0 0 0 0,1 0 0 0 0,5 10 0 0 0,-7-16-17 0 0,0 0 1 0 0,-1 1 0 0 0,1-1-1 0 0,-1 0 1 0 0,0 0 0 0 0,0 1 0 0 0,0-1-1 0 0,0 9 1 0 0,-3 41 129 0 0,1-20-102 0 0,1-33-106 0 0,0 0 1 0 0,0 0-1 0 0,0 0 1 0 0,0 0-1 0 0,1-1 1 0 0,-1 1-1 0 0,0 0 1 0 0,1 0-1 0 0,-1 0 1 0 0,1 0-1 0 0,-1 0 1 0 0,1 0-1 0 0,-1-1 1 0 0,1 1-1 0 0,-1 0 1 0 0,1 0-1 0 0,0-1 1 0 0,-1 1-1 0 0,1-1 1 0 0,0 1-1 0 0,0 0 1 0 0,-1-1-1 0 0,1 1 1 0 0,2 0-1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9848 0 0,'0'5'0'0'0,"0"1"0"0"0,0 4 0 0 0,-6 7 224 0 0,-1 2 0 0 0,-1 0 0 0 0,2-2 8 0 0,-5 6-104 0 0,5 4 0 0 0,6-4 0 0 0,6 0 8 0 0,-2-4-120 0 0,-4-2 16 0 0,0 0-16 0 0,7-7 8 0 0,-1 1-56 0 0,-2-5-8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63 6632 0 0,'-2'-2'52'0'0,"1"1"0"0"0,0-1 1 0 0,0 0-1 0 0,0 0 1 0 0,1 0-1 0 0,-1 0 0 0 0,0 0 1 0 0,1 0-1 0 0,-1 0 0 0 0,1 0 1 0 0,0 0-1 0 0,0 0 0 0 0,0-4 1 0 0,-4-16 503 0 0,4 17-47 0 0,-1 1 878 0 0,-2 30-1266 0 0,-10 62 343 0 0,-24 90-1 0 0,13-56-106 0 0,5-17-74 0 0,-26 134 265 0 0,38-216-453 0 0,-12 29 1 0 0,11-30-30 0 0,-9 32 1 0 0,-21 76-36 0 0,36-123 70 0 0,2-10-1734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29 6424 0 0,'5'-3'73'0'0,"0"-1"-1"0"0,1 1 1 0 0,-1 0 0 0 0,1 0-1 0 0,0 1 1 0 0,0 0 0 0 0,0 0 0 0 0,0 0-1 0 0,0 1 1 0 0,1 0 0 0 0,-1 0-1 0 0,10 0 1 0 0,-15 1-60 0 0,1 1 0 0 0,-1 0 0 0 0,0-1 0 0 0,0 1 0 0 0,0 0 0 0 0,0 0 0 0 0,0 0 0 0 0,0 0 0 0 0,0 0 0 0 0,0 0 1 0 0,0 0-1 0 0,0 0 0 0 0,0 0 0 0 0,0 2 0 0 0,10 10 7 0 0,-6-10-19 0 0,-1 0 1 0 0,0 1-1 0 0,0 0 0 0 0,-1 0 1 0 0,1 0-1 0 0,-1 0 0 0 0,0 0 0 0 0,0 1 1 0 0,0-1-1 0 0,-1 1 0 0 0,0 0 1 0 0,0 0-1 0 0,0 0 0 0 0,0 0 0 0 0,1 8 1 0 0,5 9 0 0 0,10 37 103 0 0,15 77 1 0 0,11 40 179 0 0,-35-148-121 0 0,-1-2 40 0 0,2 0 1 0 0,15 32-1 0 0,-16-39-1 0 0,-1 1 1 0 0,11 42-1 0 0,-14-43-63 0 0,1 1-1 0 0,1-1 1 0 0,15 30-1 0 0,-11-26-65 0 0,-10-19-46 0 0,1 1-1 0 0,0-1 1 0 0,0 0 0 0 0,0 1-1 0 0,1-1 1 0 0,0 0 0 0 0,0 0-1 0 0,0 0 1 0 0,5 4 0 0 0,-5-7-1318 0 0</inkml:trace>
  <inkml:trace contextRef="#ctx0" brushRef="#br0" timeOffset="1">1 497 9144 0 0,'4'9'0'0'0,"8"6"0"0"0,3-5 0 0 0,-9-6 288 0 0,1-4 0 0 0,3-6 0 0 0,13 2 0 0 0,1 4-112 0 0,-1 0 16 0 0,4-4-16 0 0,26 4 16 0 0,-3 0-168 0 0,-10 0 0 0 0,0-3 8 0 0,-4 3-8 0 0,2 0-32 0 0,-3-4 0 0 0,5 2-8344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27 13672 0 0,'6'-7'148'0'0,"-5"6"-56"0"0,0-1 0 0 0,1 1-1 0 0,-1-1 1 0 0,0 1 0 0 0,1 0 0 0 0,-1 0 0 0 0,1-1 0 0 0,0 1 0 0 0,-1 0 0 0 0,1 0 0 0 0,0 1-1 0 0,0-1 1 0 0,2-1 0 0 0,4-1 580 0 0,-8 4-659 0 0,0-1 0 0 0,0 0 1 0 0,0 0-1 0 0,0 0 0 0 0,0 0 0 0 0,0 0 0 0 0,0 0 0 0 0,0 0 0 0 0,-1 0 0 0 0,1 0 0 0 0,0 0 1 0 0,0 0-1 0 0,0 1 0 0 0,0-1 0 0 0,0 0 0 0 0,0 0 0 0 0,0 0 0 0 0,0 0 0 0 0,0 0 0 0 0,0 0 1 0 0,0 0-1 0 0,0 0 0 0 0,0 0 0 0 0,0 1 0 0 0,0-1 0 0 0,0 0 0 0 0,0 0 0 0 0,1 0 1 0 0,-1 0-1 0 0,0 0 0 0 0,0 0 0 0 0,0 0 0 0 0,0 0 0 0 0,0 0 0 0 0,0 0 0 0 0,0 1 0 0 0,0-1 1 0 0,0 0-1 0 0,0 0 0 0 0,0 0 0 0 0,0 0 0 0 0,0 0 0 0 0,0 0 0 0 0,1 0 0 0 0,-1 0 1 0 0,0 0-1 0 0,0 0 0 0 0,0 0 0 0 0,0 0 0 0 0,0 0 0 0 0,0 0 0 0 0,0 0 0 0 0,0 0 0 0 0,0 0 1 0 0,1 0-1 0 0,-1 0 0 0 0,0 0 0 0 0,0 0 0 0 0,0 0 0 0 0,0 0 0 0 0,0 13 228 0 0,-3 27 11 0 0,-1 0-1 0 0,-2 0 1 0 0,-19 65-1 0 0,8-33-185 0 0,-3 6 53 0 0,-9 49 116 0 0,16-59-13 0 0,5-26 10 0 0,-4 45-1 0 0,10-57-160 0 0,-1 8 87 0 0,3 56 0 0 0,-1-61-104 0 0,1-26-39 0 0,-1-1-1 0 0,1 1 0 0 0,1-1 1 0 0,-1 0-1 0 0,1 1 0 0 0,2 10 0 0 0,4 2 15 0 0,-4-14-7 0 0,-1 1-1 0 0,0 0 1 0 0,0 0-1 0 0,-1 0 1 0 0,0 0-1 0 0,0 0 1 0 0,0 0 0 0 0,0 8-1 0 0,-1-9 3 0 0,0 0 0 0 0,0 0 1 0 0,1 0-1 0 0,0 0 0 0 0,0 0 0 0 0,3 8 0 0 0,4 21 103 0 0,-7-29-117 0 0,-1-1-1 0 0,1 0 1 0 0,1 1-1 0 0,-1-1 1 0 0,1 0-1 0 0,-1 0 1 0 0,3 4-1 0 0,-2-4-3 0 0,0 0-1 0 0,0 0 1 0 0,0 0 0 0 0,-1 0-1 0 0,0 0 1 0 0,0 0 0 0 0,1 5-1 0 0,-1 7 539 0 0,1-8-3602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90 410 7024 0 0,'6'-1'12'0'0,"1"0"1"0"0,-1-1-1 0 0,0 0 1 0 0,0 0-1 0 0,0-1 0 0 0,-1 0 1 0 0,1 0-1 0 0,0 0 1 0 0,-1 0-1 0 0,0-1 1 0 0,0 0-1 0 0,0 0 1 0 0,0-1-1 0 0,4-5 0 0 0,-8 9 21 0 0,6-6 66 0 0,0 0-1 0 0,-1-1 1 0 0,0 0-1 0 0,0 0 1 0 0,-1 0-1 0 0,0 0 1 0 0,0-1-1 0 0,-1 0 1 0 0,-1 0-1 0 0,1 0 1 0 0,2-12-1 0 0,-4 9-100 0 0,0 0 1 0 0,-1 0-1 0 0,0 0 0 0 0,-1 0 0 0 0,-1-1 1 0 0,0 1-1 0 0,0 0 0 0 0,-1 0 0 0 0,-1 0 1 0 0,0 0-1 0 0,0 1 0 0 0,-10-22 0 0 0,11 29 41 0 0,0-1 0 0 0,0 1 0 0 0,-1 0 0 0 0,0 0-1 0 0,0 0 1 0 0,0 0 0 0 0,0 0 0 0 0,0 0 0 0 0,-1 1 0 0 0,0 0-1 0 0,1-1 1 0 0,-1 2 0 0 0,-1-1 0 0 0,1 0 0 0 0,0 1-1 0 0,-1 0 1 0 0,1 0 0 0 0,-1 0 0 0 0,1 0 0 0 0,-1 1-1 0 0,0 0 1 0 0,0 0 0 0 0,0 0 0 0 0,0 0 0 0 0,1 1 0 0 0,-8 0-1 0 0,11 0 8 0 0,-1 0 0 0 0,1 0-1 0 0,0 0 1 0 0,0 0 0 0 0,0 1-1 0 0,0-1 1 0 0,0 0 0 0 0,0 0-1 0 0,1 1 1 0 0,-1-1 0 0 0,0 1-1 0 0,0-1 1 0 0,0 1 0 0 0,0-1 0 0 0,0 1-1 0 0,0 0 1 0 0,1-1 0 0 0,-1 1-1 0 0,0 0 1 0 0,1 0 0 0 0,-1-1-1 0 0,0 1 1 0 0,1 0 0 0 0,-1 0-1 0 0,1 0 1 0 0,-1 0 0 0 0,1 0-1 0 0,-1 1 1 0 0,-5 34 166 0 0,4-17-7 0 0,-7 58 165 0 0,2 1-1 0 0,6 113 1 0 0,2-97-153 0 0,-2-5-30 0 0,8 174 316 0 0,-5-211-407 0 0,-2 0 0 0 0,-2 0 0 0 0,-14 78 0 0 0,9-84-19 0 0,6-38-56 0 0,-1 0 0 0 0,0 0 0 0 0,-1 0-1 0 0,0-1 1 0 0,0 1 0 0 0,0-1 0 0 0,-1 0 0 0 0,-5 7 0 0 0,9-14-110 0 0,-1 1 0 0 0,1-1 0 0 0,-1 1 1 0 0,0 0-1 0 0,1-1 0 0 0,-1 1 0 0 0,0-1 0 0 0,0 1 0 0 0,1-1 1 0 0,-1 0-1 0 0,0 1 0 0 0,0-1 0 0 0,1 0 0 0 0,-1 0 0 0 0,0 1 0 0 0,0-1 1 0 0,0 0-1 0 0,-1 0 0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7432 0 0,'1'2'56'0'0,"0"0"-1"0"0,0 0 1 0 0,0 0 0 0 0,0 0 0 0 0,-1 1-1 0 0,1-1 1 0 0,-1 0 0 0 0,0 0 0 0 0,1 0-1 0 0,-1 1 1 0 0,0-1 0 0 0,0 0 0 0 0,0 0 0 0 0,-1 1-1 0 0,1-1 1 0 0,0 0 0 0 0,-1 0 0 0 0,0 0-1 0 0,1 0 1 0 0,-1 1 0 0 0,0-1 0 0 0,0 0-1 0 0,0 0 1 0 0,0-1 0 0 0,-1 1 0 0 0,1 0 0 0 0,0 0-1 0 0,-3 1 1 0 0,3 0 0 0 0,-1 0 0 0 0,1 0-1 0 0,0 1 1 0 0,0-1 0 0 0,0 0 0 0 0,0 0-1 0 0,0 1 1 0 0,1-1 0 0 0,0 0 0 0 0,0 1 0 0 0,-1-1-1 0 0,2 5 1 0 0,-2 16-21 0 0,-19 87 60 0 0,18-101-82 0 0,1 1-1 0 0,0 0 1 0 0,1 13 0 0 0,-3 21 104 0 0,1-34-286 0 0,1 0 1 0 0,1 1 0 0 0,-1-1 0 0 0,2 0 0 0 0,1 18-1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 5416 0 0,'4'-4'13'0'0,"-4"3"4"0"0,1 1 0 0 0,0-1 0 0 0,-1 1 0 0 0,1-1 0 0 0,-1 1 0 0 0,0-1 0 0 0,1 1 1 0 0,-1-1-1 0 0,1 1 0 0 0,-1-1 0 0 0,0 0 0 0 0,1 1 0 0 0,-1-1 0 0 0,0 0 0 0 0,0 1 0 0 0,0-1 0 0 0,1 0 0 0 0,-1 1 0 0 0,0-1 0 0 0,0 0 1 0 0,0 1-1 0 0,0-1 0 0 0,0 0 0 0 0,-1-1 0 0 0,1 2 18 0 0,0 1 1 0 0,0-1-1 0 0,0 0 0 0 0,0 0 1 0 0,0 0-1 0 0,0 0 1 0 0,0 0-1 0 0,-1 0 0 0 0,1 0 1 0 0,0 1-1 0 0,0-1 0 0 0,0 0 1 0 0,0 0-1 0 0,0 0 1 0 0,-1 0-1 0 0,1 0 0 0 0,0 0 1 0 0,0 0-1 0 0,0 0 1 0 0,0 0-1 0 0,-1 0 0 0 0,1 0 1 0 0,0 0-1 0 0,0 0 0 0 0,0 0 1 0 0,0 0-1 0 0,-1 0 1 0 0,1 0-1 0 0,0 0 0 0 0,0 0 1 0 0,0 0-1 0 0,0 0 1 0 0,-1 0-1 0 0,1 0 0 0 0,0 0 1 0 0,0-1-1 0 0,0 1 1 0 0,0 0-1 0 0,0 0 0 0 0,0 0 1 0 0,-1 0-1 0 0,1 0 0 0 0,0 0 1 0 0,0 0-1 0 0,0-1 1 0 0,0 1-1 0 0,0 0 0 0 0,0 0 1 0 0,0 0-1 0 0,0 0 1 0 0,0-1-1 0 0,0 1 0 0 0,-1 0 1 0 0,1 0-1 0 0,0 0 0 0 0,0 0 1 0 0,0 0-1 0 0,0-1 1 0 0,0 1-1 0 0,0 0 0 0 0,-8 46 704 0 0,-40 166 111 0 0,43-187-736 0 0,1-1 118 0 0,-1 41 0 0 0,5-41 19 0 0,-8 41-1 0 0,4-36-19 0 0,1 1 0 0 0,1-1-1 0 0,4 46 1 0 0,0-9 138 0 0,4 130 746 0 0,-6-185-1037 0 0,-1 0 0 0 0,0 0 0 0 0,-3 15 0 0 0,-2 25 271 0 0,5-45-325 0 0,2 18 87 0 0,-1-24-109 0 0,-1 1 1 0 0,1-1-1 0 0,0 0 0 0 0,0 0 1 0 0,0 1-1 0 0,0-1 1 0 0,0 0-1 0 0,0 1 0 0 0,0-1 1 0 0,0 0-1 0 0,0 1 0 0 0,1-1 1 0 0,-1 0-1 0 0,0 1 0 0 0,0-1 1 0 0,0 0-1 0 0,0 1 1 0 0,0-1-1 0 0,0 0 0 0 0,1 1 1 0 0,-1-1-1 0 0,0 0 0 0 0,0 0 1 0 0,0 1-1 0 0,1-1 0 0 0,-1 0 1 0 0,0 0-1 0 0,0 0 1 0 0,1 1-1 0 0,-1-1 0 0 0,0 0 1 0 0,1 0-1 0 0,-1 0 0 0 0,0 0 1 0 0,1 1-1 0 0,-1-1 1 0 0,0 0-1 0 0,1 0 0 0 0,-1 0 1 0 0,0 0-1 0 0,1 0 0 0 0,-1 0 1 0 0,0 0-1 0 0,1 0 0 0 0,-1 0 1 0 0,0 0-1 0 0,1 0 1 0 0,-1-1-1 0 0,3-1-1743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 10152 0 0,'1'-2'35'0'0,"1"1"-1"0"0,0-1 1 0 0,0 0 0 0 0,0 1 0 0 0,0 0 0 0 0,0-1-1 0 0,0 1 1 0 0,0 0 0 0 0,0 0 0 0 0,0 0 0 0 0,0 0 0 0 0,1 1-1 0 0,-1-1 1 0 0,3 0 0 0 0,15-5 241 0 0,-10 1-228 0 0,1 0-1 0 0,0 1 0 0 0,0 1 0 0 0,1 0 1 0 0,-1 0-1 0 0,1 1 0 0 0,-1 1 0 0 0,1 0 1 0 0,0 1-1 0 0,-1 0 0 0 0,1 0 0 0 0,0 1 1 0 0,-1 1-1 0 0,1 0 0 0 0,-1 0 0 0 0,1 1 1 0 0,17 8-1 0 0,4 2-256 0 0,-18-8 84 0 0,1 1 1 0 0,-2 1 0 0 0,24 14-1 0 0,-30-16 113 0 0,-1 1 0 0 0,0 0-1 0 0,0 1 1 0 0,0-1-1 0 0,-1 1 1 0 0,0 1 0 0 0,0-1-1 0 0,-1 1 1 0 0,7 13-1 0 0,-10-17 17 0 0,1 1 0 0 0,-1 1 0 0 0,-1-1 0 0 0,1 0 0 0 0,0 0-1 0 0,-1 1 1 0 0,0-1 0 0 0,-1 1 0 0 0,1-1 0 0 0,-1 1 0 0 0,0-1 0 0 0,0 1-1 0 0,-1-1 1 0 0,0 1 0 0 0,0-1 0 0 0,0 0 0 0 0,-2 7 0 0 0,-2 0 41 0 0,0 0 0 0 0,-1 0 0 0 0,-1-1 1 0 0,0 1-1 0 0,0-1 0 0 0,-1-1 0 0 0,0 0 1 0 0,-1 0-1 0 0,0 0 0 0 0,0-1 0 0 0,-1-1 0 0 0,-20 14 1 0 0,-35 14 285 0 0,47-27-150 0 0,-1 1-1 0 0,-24 17 1 0 0,18-13 35 0 0,-1 0 215 0 0,25-13-403 0 0,0 0 0 0 0,0 0 0 0 0,0 0 0 0 0,0 0-1 0 0,0 0 1 0 0,1 0 0 0 0,-1 0 0 0 0,0 0-1 0 0,1 0 1 0 0,-1 0 0 0 0,0 0 0 0 0,1 0-1 0 0,-1 1 1 0 0,1-1 0 0 0,0 0 0 0 0,-1 0-1 0 0,1 1 1 0 0,0-1 0 0 0,0 2 0 0 0,0 1 28 0 0,0-1 1 0 0,0 1-1 0 0,0-1 1 0 0,0 1-1 0 0,1-1 1 0 0,-1 0 0 0 0,1 1-1 0 0,0-1 1 0 0,0 0-1 0 0,1 1 1 0 0,-1-1 0 0 0,1 0-1 0 0,-1 0 1 0 0,1 0-1 0 0,4 5 1 0 0,11 13 60 0 0,1-1-1 0 0,1-1 1 0 0,0 0 0 0 0,40 27 0 0 0,-44-34-36 0 0,-1 0 1 0 0,-1 1-1 0 0,0 0 0 0 0,19 26 1 0 0,-31-38-81 0 0,0 0 1 0 0,0 0 0 0 0,0 0 0 0 0,-1 0 0 0 0,1 1-1 0 0,0-1 1 0 0,0 0 0 0 0,-1 1 0 0 0,1-1 0 0 0,-1 0-1 0 0,1 1 1 0 0,-1-1 0 0 0,0 1 0 0 0,0-1 0 0 0,1 1-1 0 0,-1-1 1 0 0,0 0 0 0 0,0 1 0 0 0,-1-1 0 0 0,1 1-1 0 0,0-1 1 0 0,0 1 0 0 0,-1-1 0 0 0,1 1 0 0 0,0-1-1 0 0,-1 0 1 0 0,0 1 0 0 0,1-1 0 0 0,-1 0 0 0 0,-1 2 0 0 0,-4 4-22 0 0,0-1 1 0 0,-1 0-1 0 0,0 0 1 0 0,0-1-1 0 0,0 1 1 0 0,-1-2 0 0 0,0 1-1 0 0,-13 5 1 0 0,-27 5-93 0 0,31-11 54 0 0,0 1 1 0 0,-18 9 0 0 0,26-10 39 0 0,-1 0 0 0 0,1-1 0 0 0,-1 0 0 0 0,0 0 0 0 0,0-1 0 0 0,1 0-1 0 0,-2 0 1 0 0,1-2 0 0 0,0 1 0 0 0,-20-2 0 0 0,28 0 16 0 0,0 1 0 0 0,-1 0-1 0 0,1 0 1 0 0,0 0 0 0 0,0 0-1 0 0,-1 1 1 0 0,1-1 0 0 0,0 0-1 0 0,0 1 1 0 0,0 0 0 0 0,-3 0 0 0 0,-16 4-9 0 0,4-12 61 0 0,6 2-10 0 0,9 3-8 0 0,2-8-1893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3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9744 0 0,'1'1'111'0'0,"0"0"0"0"0,1 0 0 0 0,-1 1 0 0 0,0-1 1 0 0,0 0-1 0 0,0 0 0 0 0,0 1 0 0 0,0-1 0 0 0,0 1 1 0 0,0-1-1 0 0,0 1 0 0 0,0 2 0 0 0,8 30 1469 0 0,-8-33-1575 0 0,33 173 311 0 0,-24-133-302 0 0,1 0-1 0 0,19 39 1 0 0,-12-31 40 0 0,7 18 35 0 0,-8-25 13 0 0,-2 1-1 0 0,-2 0 0 0 0,12 68 1 0 0,-21-76-48 0 0,-3 0 0 0 0,-3 58 1 0 0,-18 66 82 0 0,18-148-128 0 0,-9 46 54 0 0,-24 71 0 0 0,9-36-33 0 0,6-27 45 0 0,-48 109 0 0 0,65-167-65 0 0,-24 64 156 0 0,-13 29-2005 0 0,20-60-7185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4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5016 0 0,'0'0'2098'0'0,"8"-6"-2027"0"0,-6 4-68 0 0,15-10 85 0 0,-1-2-1 0 0,0 0 1 0 0,23-26-1 0 0,37-42 132 0 0,-39 43-114 0 0,-27 28-48 0 0,-1 0 0 0 0,9-16 0 0 0,-12 16-15 0 0,2 1-1 0 0,15-19 1 0 0,-20 25-28 0 0,1 0-1 0 0,-1 0 0 0 0,0 0 0 0 0,0-1 0 0 0,0 1 0 0 0,2-6 0 0 0,10-15 26 0 0,-14 24-25 0 0,-1-1 0 0 0,1 1 0 0 0,0 0 0 0 0,0-1 0 0 0,-1 1 0 0 0,1-1 0 0 0,-1 1-1 0 0,1-1 1 0 0,-1 1 0 0 0,0-1 0 0 0,1 1 0 0 0,-1-3 0 0 0,1 5 312 0 0,4 9-184 0 0,-1 2 16 0 0,-1 0 0 0 0,0 0-1 0 0,0 1 1 0 0,1 18 0 0 0,-2-12-61 0 0,3 38 423 0 0,-2 71 0 0 0,-3-88-272 0 0,-7 102 721 0 0,-3-30 15 0 0,12-109-2569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4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8536 0 0,'0'0'8'0'0,"0"0"1"0"0,0 0-1 0 0,0 0 1 0 0,0 0-1 0 0,0-1 1 0 0,0 1-1 0 0,0 0 1 0 0,0 0-1 0 0,0 0 1 0 0,0 0-1 0 0,0 0 1 0 0,0-1-1 0 0,0 1 1 0 0,0 0-1 0 0,0 0 0 0 0,0 0 1 0 0,1 0-1 0 0,-1 0 1 0 0,0 0-1 0 0,0 0 1 0 0,0-1-1 0 0,0 1 1 0 0,0 0-1 0 0,0 0 1 0 0,1 0-1 0 0,-1 0 1 0 0,0 0-1 0 0,0 0 1 0 0,0 0-1 0 0,0 0 1 0 0,0 0-1 0 0,1 0 1 0 0,-1 0-1 0 0,0 0 1 0 0,0 0-1 0 0,0 0 1 0 0,0 0-1 0 0,1 0 1 0 0,-1 0-1 0 0,0 0 1 0 0,0 0-1 0 0,0 0 1 0 0,0 0-1 0 0,0 0 0 0 0,1 0 1 0 0,-1 0-1 0 0,0 0 1 0 0,0 0-1 0 0,2 1 294 0 0,-5-2-130 0 0,3 1-171 0 0,-1 0 1 0 0,1 0-1 0 0,0 0 0 0 0,0 0 0 0 0,0 0 0 0 0,0 1 1 0 0,0-1-1 0 0,0 0 0 0 0,-1 0 0 0 0,1 0 1 0 0,0 0-1 0 0,0 0 0 0 0,0 0 0 0 0,0 1 1 0 0,0-1-1 0 0,0 0 0 0 0,0 0 0 0 0,0 0 1 0 0,0 0-1 0 0,0 1 0 0 0,0-1 0 0 0,0 0 1 0 0,0 0-1 0 0,0 0 0 0 0,0 0 0 0 0,0 1 0 0 0,0-1 1 0 0,0 0-1 0 0,0 0 0 0 0,0 0 0 0 0,0 0 1 0 0,0 1-1 0 0,0-1 0 0 0,0 0 0 0 0,0 0 1 0 0,0 0-1 0 0,0 0 0 0 0,0 0 0 0 0,0 1 1 0 0,0-1-1 0 0,0 0 0 0 0,0 0 0 0 0,1 0 1 0 0,-1 0-1 0 0,0 0 0 0 0,0 0 0 0 0,0 1 0 0 0,0-1 1 0 0,0 0-1 0 0,1 0 0 0 0,-1 0 0 0 0,8 17 11 0 0,-5-9 9 0 0,4 40 82 0 0,-3-27-96 0 0,21 101 17 0 0,-24-112 29 0 0,1-1 1 0 0,0 1 0 0 0,1-1-1 0 0,0 0 1 0 0,1 0-1 0 0,8 16 1 0 0,2-1 234 0 0,19 22 0 0 0,-4-6 41 0 0,-14-18-74 0 0,21 19 1 0 0,-24-27-78 0 0,0 1 0 0 0,0 0 0 0 0,18 31-1 0 0,-24-31-75 0 0,0-1 0 0 0,0 1 0 0 0,5 28 0 0 0,-12-39-89 0 0,1 1 1 0 0,-1-1-1 0 0,0 1 0 0 0,0-1 0 0 0,0 1 0 0 0,0-1 0 0 0,-1 1 1 0 0,0-1-1 0 0,0 0 0 0 0,0 0 0 0 0,-4 6 0 0 0,-1 2 16 0 0,1-1-14 0 0,0 0-1 0 0,-1-1 1 0 0,0 0 0 0 0,-1 0-1 0 0,-10 9 1 0 0,-5 6-6 0 0,-18 25 18 0 0,-72 96 30 0 0,99-126-1669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4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4912 0 0,'0'0'2376'0'0,"3"-6"-2072"0"0,-1 4-282 0 0,0-2 40 0 0,0 0 0 0 0,0 0-1 0 0,-1 0 1 0 0,1 0-1 0 0,-1 0 1 0 0,0-1 0 0 0,0 1-1 0 0,0 0 1 0 0,0-8-1 0 0,0 11-53 0 0,-1-1 0 0 0,1 1 0 0 0,-1 0 0 0 0,1-1-1 0 0,-1 1 1 0 0,1 0 0 0 0,0 0 0 0 0,0-1 0 0 0,0 1-1 0 0,0 0 1 0 0,0 0 0 0 0,0 0 0 0 0,0 0 0 0 0,0 0-1 0 0,0 0 1 0 0,0 0 0 0 0,1 1 0 0 0,-1-1-1 0 0,0 0 1 0 0,0 1 0 0 0,1-1 0 0 0,-1 1 0 0 0,1-1-1 0 0,-1 1 1 0 0,0 0 0 0 0,1-1 0 0 0,-1 1 0 0 0,1 0-1 0 0,-1 0 1 0 0,1 0 0 0 0,1 0 0 0 0,5 19 14 0 0,2-5-18 0 0,-7-10-2 0 0,0 1 1 0 0,0 0 0 0 0,0 0 0 0 0,0 0 0 0 0,-1 0 0 0 0,4 10 0 0 0,5 22 105 0 0,2 0-1 0 0,33 66 0 0 0,-40-93 27 0 0,0 0-1 0 0,0 0 1 0 0,1-1 0 0 0,12 14 0 0 0,3-8 544 0 0,-22-15-644 0 0,0 1 0 0 0,0-1 0 0 0,0 0 0 0 0,1 0 0 0 0,-1 1 0 0 0,0-1 0 0 0,1 0 1 0 0,-1 0-1 0 0,0 1 0 0 0,1-1 0 0 0,-1 0 0 0 0,0 0 0 0 0,1 0 0 0 0,-1 0 0 0 0,0 0 1 0 0,1 1-1 0 0,-1-1 0 0 0,1 0 0 0 0,-1 0 0 0 0,0 0 0 0 0,1 0 0 0 0,-1 0 0 0 0,1 0 1 0 0,-1 0-1 0 0,0 0 0 0 0,1 0 0 0 0,-1 0 0 0 0,0-1 0 0 0,1 1 0 0 0,-1 0 0 0 0,1 0 1 0 0,-1 0-1 0 0,0 0 0 0 0,1-1 0 0 0,-1 1 0 0 0,0 0 0 0 0,0 0 0 0 0,1 0 1 0 0,-1-1-1 0 0,0-38 402 0 0,-1-3-172 0 0,3 0 0 0 0,7-56 0 0 0,-6 79-183 0 0,-2 12-35 0 0,0 1 0 0 0,0-1 1 0 0,1 0-1 0 0,0 1 0 0 0,0-1 1 0 0,6-10-1 0 0,3-7 75 0 0,-8 16-56 0 0,0 1 0 0 0,1 0 1 0 0,0 0-1 0 0,5-7 0 0 0,3-1 7 0 0,-8 9-36 0 0,0 0 0 0 0,0 0 1 0 0,1 0-1 0 0,0 1 0 0 0,1-1 0 0 0,-1 1 0 0 0,12-8 0 0 0,-9 11-3 0 0,0 0 0 0 0,0 0 1 0 0,0 0-1 0 0,0 1 0 0 0,10 0 0 0 0,13-2 44 0 0,5-4-1 0 0,41-1 0 0 0,-63 7-54 0 0,0 1 0 0 0,0 1 0 0 0,0 0 0 0 0,0 1 0 0 0,27 6 0 0 0,-36-6-281 0 0,0 0 1 0 0,0 0-1 0 0,-1 0 1 0 0,1 1 0 0 0,0 0-1 0 0,7 6 1 0 0,5 5-8854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6728 0 0,'-30'11'701'0'0,"21"-9"-326"0"0,-1 1 1 0 0,1 1-1 0 0,0-1 1 0 0,-16 11-1 0 0,21-10-295 0 0,0 0 0 0 0,0 0 0 0 0,0 0 1 0 0,1 1-1 0 0,-1-1 0 0 0,1 1 0 0 0,-3 5 0 0 0,-13 19 95 0 0,6-11-110 0 0,-1 2-1 0 0,2 0 0 0 0,-13 29 0 0 0,11-21-114 0 0,10-18 25 0 0,0-1 1 0 0,1 0-1 0 0,0 1 1 0 0,1 0-1 0 0,0 0 1 0 0,0 16-1 0 0,0-10-54 0 0,2-7 21 0 0,1 1-1 0 0,0 0 1 0 0,0-1-1 0 0,1 1 1 0 0,1-1-1 0 0,-1 1 1 0 0,1-1-1 0 0,9 17 1 0 0,-10-22 38 0 0,1 0 1 0 0,0-1 0 0 0,0 1-1 0 0,0-1 1 0 0,0 0 0 0 0,1 0 0 0 0,-1 0-1 0 0,1 0 1 0 0,0-1 0 0 0,0 1-1 0 0,7 2 1 0 0,-10-4 13 0 0,1 0-1 0 0,0 0 1 0 0,0 0-1 0 0,0 0 1 0 0,-1-1 0 0 0,1 1-1 0 0,0-1 1 0 0,0 1-1 0 0,0-1 1 0 0,0 0 0 0 0,0 1-1 0 0,0-1 1 0 0,0 0-1 0 0,0 0 1 0 0,0 0 0 0 0,0-1-1 0 0,0 1 1 0 0,0 0-1 0 0,0-1 1 0 0,-1 0 0 0 0,1 1-1 0 0,0-1 1 0 0,0 0-1 0 0,0 0 1 0 0,-1 0 0 0 0,1 0-1 0 0,0 0 1 0 0,2-2-1 0 0,45-44 23 0 0,-36 30 67 0 0,19-33-1 0 0,-29 44-63 0 0,0-1-1 0 0,0 1 0 0 0,0-1 1 0 0,-1 0-1 0 0,0 0 0 0 0,0 0 0 0 0,-1 0 1 0 0,0 0-1 0 0,0-9 0 0 0,-1 11-22 0 0,1-7 53 0 0,-1 0 0 0 0,-1 1 0 0 0,-4-23 0 0 0,4 30-5 0 0,0 1 0 0 0,0 0 0 0 0,-1 0 0 0 0,1-1 0 0 0,-1 1-1 0 0,1 0 1 0 0,-1 0 0 0 0,0 1 0 0 0,0-1 0 0 0,0 0 0 0 0,-1 1 0 0 0,1-1 0 0 0,-1 1 0 0 0,1 0 0 0 0,-1-1 0 0 0,0 1 0 0 0,-4-2 0 0 0,1 1-2 0 0,-23-11 658 0 0,29 14-684 0 0,-1 0 1 0 0,1 0 0 0 0,-1 0 0 0 0,0 0-1 0 0,1 0 1 0 0,-1 0 0 0 0,1 0-1 0 0,-1 0 1 0 0,0 0 0 0 0,1 0-1 0 0,-1 0 1 0 0,1 1 0 0 0,-1-1-1 0 0,1 0 1 0 0,-1 0 0 0 0,0 0-1 0 0,1 1 1 0 0,-1-1 0 0 0,1 0-1 0 0,-1 1 1 0 0,1-1 0 0 0,-1 0 0 0 0,1 1-1 0 0,0-1 1 0 0,-1 1 0 0 0,1-1-1 0 0,0 1 1 0 0,-1-1 0 0 0,1 1-1 0 0,0-1 1 0 0,-1 1 0 0 0,1-1-1 0 0,0 1 1 0 0,0-1 0 0 0,-1 1-1 0 0,1 0 1 0 0,0-1 0 0 0,0 1-1 0 0,0-1 1 0 0,0 1 0 0 0,0 0 0 0 0,0-1-1 0 0,0 1 1 0 0,0-1 0 0 0,0 1-1 0 0,0 0 1 0 0,1 0 0 0 0,-4 47 393 0 0,1-30-295 0 0,1 30 0 0 0,3-36-71 0 0,0-1-1 0 0,0 0 1 0 0,2 0 0 0 0,-1-1 0 0 0,1 1 0 0 0,8 14 0 0 0,10 28 145 0 0,-15-31-132 0 0,6 19 84 0 0,9 46-1 0 0,-15-54-80 0 0,-3-13-9 0 0,0 0 0 0 0,1 37 1 0 0,-5-39-33 0 0,-2 30 20 0 0,2-45-35 0 0,-1 1 0 0 0,0-1 0 0 0,0 0 0 0 0,0 0 1 0 0,0 0-1 0 0,-1 1 0 0 0,1-1 0 0 0,-1-1 0 0 0,0 1 0 0 0,0 0 0 0 0,0 0 0 0 0,-3 3 1 0 0,1-2-3 0 0,0 0 1 0 0,0 0-1 0 0,-1 0 1 0 0,1-1-1 0 0,-1 1 1 0 0,0-1 0 0 0,1 0-1 0 0,-2-1 1 0 0,1 1-1 0 0,0-1 1 0 0,0 0-1 0 0,-9 2 1 0 0,-4 4 21 0 0,16-6-15 0 0,1-1 0 0 0,-1 0 0 0 0,0-1 0 0 0,1 1-1 0 0,-1 0 1 0 0,0 0 0 0 0,1-1 0 0 0,-1 1 0 0 0,0-1 0 0 0,0 1 0 0 0,0-1 0 0 0,-3 0 0 0 0,-34 0-1702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2504 0 0,'0'-5'477'0'0,"0"10"2038"0"0,10 1-2089 0 0,5 26-494 0 0,-11-28 47 0 0,0 0-1 0 0,0-1 0 0 0,0 1 0 0 0,1-1 0 0 0,0 0 0 0 0,-1 0 0 0 0,1 0 0 0 0,0-1 0 0 0,1 0 0 0 0,-1 0 0 0 0,8 2 0 0 0,9 1-116 0 0,34 4-1 0 0,-44-8 82 0 0,5 0 47 0 0,0-1 1 0 0,1-1-1 0 0,-1 0 0 0 0,0-2 1 0 0,-1 0-1 0 0,1 0 0 0 0,17-8 0 0 0,-14 6 8 0 0,0 0-111 0 0,-1 0-1 0 0,1 1 0 0 0,29-2 1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9536 0 0,'3'0'0'0'0,"3"0"0"0"0,4 0 0 0 0,-3 0-16 0 0,-3 0 8 0 0,-2 0 0 0 0,25-4 0 0 0,11-2-24 0 0,-2-1 16 0 0,0 1-8 0 0,14-11 8 0 0,5 5-168 0 0,-7 1 16 0 0,-8-2-8 0 0,-2-8 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10752 0 0,'21'-5'689'0'0,"-2"-2"47"0"0,79-1 527 0 0,-45 5-1037 0 0,199-18-18 0 0,-240 21-329 0 0,11-1-420 0 0,0-1 0 0 0,31-6 0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377 103 6824 0 0,'-2'-1'6'0'0,"0"-1"1"0"0,0 1-1 0 0,0-1 1 0 0,0 1-1 0 0,0-1 1 0 0,1 0-1 0 0,-1 0 1 0 0,1 1-1 0 0,-3-5 1 0 0,-14-14 461 0 0,16 18-422 0 0,0 0 1 0 0,1 0-1 0 0,-1 1 0 0 0,1-1 1 0 0,-1-1-1 0 0,1 1 0 0 0,0 0 1 0 0,0 0-1 0 0,-2-4 0 0 0,3 4 29 0 0,-1 1-1 0 0,1-1 0 0 0,-1 1 0 0 0,0-1 0 0 0,0 0 1 0 0,0 1-1 0 0,0-1 0 0 0,0 1 0 0 0,0 0 0 0 0,0-1 1 0 0,0 1-1 0 0,0 0 0 0 0,-1 0 0 0 0,1 0 1 0 0,-2-2-1 0 0,1 3-9 0 0,1 0 0 0 0,-1 0 1 0 0,1 0-1 0 0,0 0 0 0 0,-1 0 1 0 0,1 0-1 0 0,-1 0 0 0 0,1 0 1 0 0,0 1-1 0 0,-1-1 0 0 0,1 0 1 0 0,0 1-1 0 0,-1-1 0 0 0,1 1 1 0 0,0 0-1 0 0,-1-1 0 0 0,1 1 1 0 0,0 0-1 0 0,0 0 0 0 0,0 0 1 0 0,-1 1-1 0 0,-25 26-130 0 0,18-17 175 0 0,-12 11-70 0 0,-131 150 567 0 0,144-163-589 0 0,1 1 1 0 0,0 0-1 0 0,1 0 0 0 0,0 0 0 0 0,0 1 1 0 0,1 0-1 0 0,1 0 0 0 0,0 0 0 0 0,0 1 1 0 0,1-1-1 0 0,1 1 0 0 0,-2 15 0 0 0,4-23-8 0 0,0-1-1 0 0,1 1 1 0 0,-1-1-1 0 0,1 1 0 0 0,0-1 1 0 0,0 0-1 0 0,0 1 1 0 0,0-1-1 0 0,0 0 1 0 0,1 0-1 0 0,0 0 0 0 0,-1 0 1 0 0,1 0-1 0 0,0 0 1 0 0,1 0-1 0 0,-1 0 1 0 0,0-1-1 0 0,1 1 0 0 0,-1-1 1 0 0,1 0-1 0 0,0 0 1 0 0,0 0-1 0 0,0 0 0 0 0,0 0 1 0 0,5 1-1 0 0,-2 0 0 0 0,1-1-1 0 0,0 1 0 0 0,0-2 1 0 0,0 1-1 0 0,0-1 0 0 0,0 0 1 0 0,1 0-1 0 0,-1-1 1 0 0,0 0-1 0 0,0 0 0 0 0,9-2 1 0 0,4-2-14 0 0,-1-1 1 0 0,1-1 0 0 0,-1-1-1 0 0,-1-1 1 0 0,1 0 0 0 0,-1-1-1 0 0,-1-1 1 0 0,0-1 0 0 0,0 0 0 0 0,-1-1-1 0 0,-1-1 1 0 0,25-25 0 0 0,-32 29-5 0 0,9-9-111 0 0,0-1 0 0 0,24-33 1 0 0,-37 44 73 0 0,1 0 0 0 0,-1 1 0 0 0,-1-2 0 0 0,1 1 0 0 0,-1 0 0 0 0,-1-1 1 0 0,0 1-1 0 0,0-1 0 0 0,0 0 0 0 0,-1 1 0 0 0,0-13 0 0 0,-1 12 31 0 0,0 0 1 0 0,-1 0-1 0 0,0 0 1 0 0,0 0-1 0 0,-3-9 1 0 0,2 14 34 0 0,1 0 0 0 0,-1 1 0 0 0,0-1 0 0 0,0 1 0 0 0,0-1 0 0 0,0 1 0 0 0,0-1 0 0 0,-1 1 0 0 0,0 0 0 0 0,1 0 0 0 0,-1 1 0 0 0,0-1 0 0 0,-1 0 0 0 0,-3-1 0 0 0,-6-6 117 0 0,10 8-106 0 0,1-1-1 0 0,-1 1 1 0 0,0 0-1 0 0,0 0 1 0 0,0 0 0 0 0,-1 0-1 0 0,1 0 1 0 0,0 1-1 0 0,-1 0 1 0 0,1-1-1 0 0,0 1 1 0 0,-1 1-1 0 0,0-1 1 0 0,1 0-1 0 0,-1 1 1 0 0,-6 0-1 0 0,-11 2 178 0 0,18-2-177 0 0,1 0-1 0 0,0 0 1 0 0,-1 0-1 0 0,1 0 1 0 0,-1 1 0 0 0,1-1-1 0 0,0 1 1 0 0,-1-1-1 0 0,1 1 1 0 0,0 0 0 0 0,0 0-1 0 0,0 0 1 0 0,-1 0 0 0 0,1 1-1 0 0,0-1 1 0 0,0 0-1 0 0,1 1 1 0 0,-1-1 0 0 0,-3 4-1 0 0,-1 4 42 0 0,1 0 1 0 0,0 0-1 0 0,0 1 0 0 0,1 0 0 0 0,0 0 0 0 0,1 0 0 0 0,0 0 0 0 0,0 0 0 0 0,1 1 0 0 0,-1 19 0 0 0,2-25-52 0 0,1 0 0 0 0,0 1-1 0 0,0-1 1 0 0,1 0-1 0 0,0 1 1 0 0,0-1-1 0 0,0 0 1 0 0,0 0-1 0 0,1 0 1 0 0,0 0 0 0 0,0 0-1 0 0,0 0 1 0 0,1 0-1 0 0,-1-1 1 0 0,1 1-1 0 0,0-1 1 0 0,1 0 0 0 0,-1 0-1 0 0,1 0 1 0 0,-1 0-1 0 0,1 0 1 0 0,0-1-1 0 0,7 4 1 0 0,-2-1 46 0 0,0 1 1 0 0,0 0-1 0 0,9 11 1 0 0,11 8-22 0 0,-22-21-37 0 0,0 0 0 0 0,-1 1 0 0 0,0 0 1 0 0,0 0-1 0 0,0 1 0 0 0,0 0 0 0 0,-1 0 1 0 0,0 0-1 0 0,-1 0 0 0 0,7 14 0 0 0,8 32 61 0 0,3 9-35 0 0,-7 3 38 0 0,12 47 64 0 0,-20-85-131 0 0,-2 0 0 0 0,-1 0 0 0 0,1 32 0 0 0,-2-20-2 0 0,-3-35-3 0 0,1 0 1 0 0,0 1-1 0 0,-1-1 1 0 0,0 1-1 0 0,0-1 1 0 0,0 0-1 0 0,-1 1 0 0 0,1-1 1 0 0,-1 1-1 0 0,0-1 1 0 0,0 0-1 0 0,-1 0 1 0 0,1 0-1 0 0,-1 0 1 0 0,0 0-1 0 0,0 0 1 0 0,0 0-1 0 0,-4 4 1 0 0,-5 6 5 0 0,7-9-5 0 0,0 0 0 0 0,0 0 0 0 0,-1-1-1 0 0,0 1 1 0 0,0-1 0 0 0,0 0 0 0 0,-8 5 0 0 0,-10 2 4 0 0,0-1 1 0 0,-1-1-1 0 0,0-1 0 0 0,-1-1 0 0 0,-31 6 0 0 0,-130 9 577 0 0,177-22-519 0 0,-1 1-23 0 0,0-1 0 0 0,1-1-1 0 0,-1 0 1 0 0,1 0 0 0 0,-1-1-1 0 0,1 0 1 0 0,-18-7 0 0 0,26 9-107 0 0,0 0 0 0 0,0 0 1 0 0,0-1-1 0 0,0 1 0 0 0,0 0 1 0 0,0 0-1 0 0,1-1 1 0 0,-1 1-1 0 0,0-1 0 0 0,0 1 1 0 0,0-1-1 0 0,0 1 0 0 0,1-1 1 0 0,-1 0-1 0 0,0 1 1 0 0,0-1-1 0 0,1 0 0 0 0,-1 1 1 0 0,1-1-1 0 0,-1 0 1 0 0,1 0-1 0 0,-1 0 0 0 0,1 0 1 0 0,-1 1-1 0 0,1-1 0 0 0,0 0 1 0 0,-1 0-1 0 0,1 0 1 0 0,0-1-1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3 123 5416 0 0,'-1'-6'291'0'0,"1"6"-204"0"0,0-1 0 0 0,0 0 0 0 0,-1 1 0 0 0,1-1 0 0 0,0 0 0 0 0,0 1 0 0 0,0-1 0 0 0,0 0 0 0 0,0 1 1 0 0,0-1-1 0 0,0 0 0 0 0,0 1 0 0 0,0-1 0 0 0,0 0 0 0 0,0 1 0 0 0,0-1 0 0 0,1 0 0 0 0,-1 1 0 0 0,0-1 0 0 0,0 0 0 0 0,1 1 0 0 0,-1-1 0 0 0,1 1 0 0 0,-1-1 0 0 0,0 0 0 0 0,1 1 0 0 0,-1-1 0 0 0,1 1 0 0 0,-1 0 0 0 0,1-1 0 0 0,-1 1 1 0 0,1-1-1 0 0,-1 1 0 0 0,1 0 0 0 0,0-1 0 0 0,0 1 0 0 0,-1-1-79 0 0,0 1 0 0 0,-1 0 1 0 0,1-1-1 0 0,0 1 0 0 0,0-1 1 0 0,0 1-1 0 0,0-1 0 0 0,0 1 1 0 0,0 0-1 0 0,-1-1 0 0 0,1 1 1 0 0,0-1-1 0 0,0 1 0 0 0,1-1 1 0 0,-1 1-1 0 0,0 0 0 0 0,0-1 1 0 0,0 1-1 0 0,0-1 0 0 0,0 1 1 0 0,0 0-1 0 0,0-1 0 0 0,1 1 1 0 0,-1-1-1 0 0,0 1 1 0 0,0 0-1 0 0,1-1 0 0 0,-1 1 1 0 0,1-1-1 0 0,5-12-44 0 0,2-10-498 0 0,-8 23 523 0 0,1 0 0 0 0,-1 0 1 0 0,1 0-1 0 0,-1 0 1 0 0,0 0-1 0 0,1 0 0 0 0,-1 0 1 0 0,1 0-1 0 0,-1 0 0 0 0,0-1 1 0 0,1 1-1 0 0,-1 0 0 0 0,1 0 1 0 0,-1 0-1 0 0,0-1 1 0 0,1 1-1 0 0,-1 0 0 0 0,0-1 1 0 0,1 1-1 0 0,-1 0 0 0 0,0-1 1 0 0,0 1-1 0 0,1 0 0 0 0,-1-1 1 0 0,0 1-1 0 0,0 0 1 0 0,0-1-1 0 0,1 1 0 0 0,-1-1 1 0 0,0 1-1 0 0,0 0 0 0 0,0-1 1 0 0,0 1-1 0 0,0-1 0 0 0,0 1 1 0 0,0-1-1 0 0,0 1 1 0 0,0 0-1 0 0,0-1 0 0 0,0 1 1 0 0,0-1-1 0 0,0 1 0 0 0,0-1 1 0 0,-1 0-1 0 0,1 1 2 0 0,1-3-77 0 0,-1-2 589 0 0,6 8-128 0 0,-2 0-316 0 0,0 0 1 0 0,0 1-1 0 0,-1-1 1 0 0,0 1-1 0 0,1 0 1 0 0,-1 0 0 0 0,-1 0-1 0 0,1 0 1 0 0,0 1-1 0 0,-1-1 1 0 0,3 8-1 0 0,-1 3 153 0 0,0-1 0 0 0,3 23 0 0 0,-6-25-95 0 0,1-1 0 0 0,0 0-1 0 0,1 1 1 0 0,0-1 0 0 0,1-1 0 0 0,6 13 0 0 0,1 9 202 0 0,-10-28-266 0 0,1 1-1 0 0,-1-1 1 0 0,1 0-1 0 0,-1 1 0 0 0,1-1 1 0 0,5 7-1 0 0,8 18 95 0 0,-14-26-135 0 0,0 0 1 0 0,1 1 0 0 0,-1-1-1 0 0,1 0 1 0 0,0 0 0 0 0,0 0 0 0 0,0 0-1 0 0,0 0 1 0 0,5 4 0 0 0,-5-4-23 0 0,1-1 1 0 0,-1 1-1 0 0,0 0 1 0 0,0 0 0 0 0,0 0-1 0 0,0 0 1 0 0,-1 0-1 0 0,1 0 1 0 0,0 5-1 0 0,8 13-57 0 0,-6-13-2 0 0,-4-7 55 0 0,0 0 0 0 0,1 0-1 0 0,-1 0 1 0 0,0-1 0 0 0,1 1-1 0 0,-1 0 1 0 0,1 0 0 0 0,0 0-1 0 0,-1-1 1 0 0,1 1 0 0 0,-1 0-1 0 0,1-1 1 0 0,0 1 0 0 0,0-1-1 0 0,-1 1 1 0 0,1-1 0 0 0,0 1-1 0 0,1 0 1 0 0,-2-1 12 0 0,0-1 0 0 0,0 1 1 0 0,0-1-1 0 0,0 1 0 0 0,0 0 0 0 0,0-1 1 0 0,-1 1-1 0 0,1-1 0 0 0,0 1 0 0 0,1-1 0 0 0,-1 1 1 0 0,0 0-1 0 0,0-1 0 0 0,0 1 0 0 0,0-1 0 0 0,0 1 1 0 0,0 0-1 0 0,0-1 0 0 0,0 1 0 0 0,1-1 1 0 0,-1 1-1 0 0,0 0 0 0 0,0-1 0 0 0,1 1 0 0 0,-1 0 1 0 0,0-1-1 0 0,0 1 0 0 0,1 0 0 0 0,-1 0 1 0 0,0-1-1 0 0,1 1 0 0 0,9-10 154 0 0,-6 6-118 0 0,1 0 1 0 0,-1 1-1 0 0,0-1 1 0 0,0-1-1 0 0,0 1 1 0 0,-1-1-1 0 0,0 1 1 0 0,1-1-1 0 0,-2 0 1 0 0,1 0-1 0 0,-1 0 1 0 0,1-1-1 0 0,-1 1 1 0 0,-1 0-1 0 0,3-11 1 0 0,13-45 189 0 0,4-17 273 0 0,-20 69-456 0 0,-1 0 0 0 0,1 1 0 0 0,-2-1 0 0 0,1 0 0 0 0,-3-13 0 0 0,-1-21 190 0 0,3 38-211 0 0,1 0 0 0 0,-1 0 0 0 0,0 0 0 0 0,0 0 0 0 0,-1 0 1 0 0,1 0-1 0 0,-1 0 0 0 0,0 0 0 0 0,-4-5 0 0 0,-4-12 110 0 0,7 7-35 0 0,5 14-62 0 0,3 10-9 0 0,18 25 8 0 0,-20-30-30 0 0,1 1 1 0 0,0 0-1 0 0,-1 0 1 0 0,0 1-1 0 0,0-1 1 0 0,-1 1-1 0 0,1-1 1 0 0,1 7 0 0 0,4 29 9 0 0,11 47 23 0 0,-15-76-31 0 0,0-1 0 0 0,0 0 0 0 0,1-1 0 0 0,1 1-1 0 0,11 16 1 0 0,3 8 2 0 0,-17-29-5 0 0,0 0 0 0 0,0 0 0 0 0,1 0 1 0 0,0-1-1 0 0,0 1 0 0 0,0-1 0 0 0,8 7 0 0 0,1 2-23 0 0,-12-13 15 0 0,0 1 0 0 0,1-1 0 0 0,-1 1 0 0 0,0-1 0 0 0,1 1 0 0 0,-1-1 0 0 0,0 0 1 0 0,1 0-1 0 0,0 0 0 0 0,-1 0 0 0 0,1 0 0 0 0,0 0 0 0 0,2 1 0 0 0,7 1-106 0 0,-7-1 61 0 0,0-1 0 0 0,0 0-1 0 0,0 0 1 0 0,0 0 0 0 0,0-1 0 0 0,0 0 0 0 0,4 1 0 0 0,63-1-1776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5824 0 0,'-7'-19'1680'0'0,"4"11"-572"0"0,4 8-488 0 0,0 3-544 0 0,0 0 1 0 0,0 0 0 0 0,-1 1-1 0 0,1-1 1 0 0,-1 0 0 0 0,0 0-1 0 0,0 1 1 0 0,0-1-1 0 0,0 0 1 0 0,-1 4 0 0 0,0 7-82 0 0,1 318-319 0 0,1-320 324 0 0,0-1-1 0 0,1 0 0 0 0,1 0 1 0 0,-1 0-1 0 0,2 0 0 0 0,4 11 1 0 0,-2-2-22 0 0,-5-20 19 0 0,-1 1-1 0 0,0 0 1 0 0,1 0 0 0 0,-1 0 0 0 0,0 0 0 0 0,1 0 0 0 0,-1 0-1 0 0,1 0 1 0 0,0-1 0 0 0,-1 1 0 0 0,1 0 0 0 0,0 0 0 0 0,-1-1-1 0 0,1 1 1 0 0,0 0 0 0 0,0-1 0 0 0,-1 1 0 0 0,1-1 0 0 0,0 1 0 0 0,0-1-1 0 0,0 1 1 0 0,0-1 0 0 0,0 0 0 0 0,1 1 0 0 0,0-1-6 0 0,0 0-1 0 0,0 0 1 0 0,0 0 0 0 0,0 0 0 0 0,-1-1 0 0 0,1 1-1 0 0,0 0 1 0 0,0-1 0 0 0,0 0 0 0 0,-1 1 0 0 0,1-1 0 0 0,2-1-1 0 0,0 0-4 0 0,-1 0 0 0 0,1 0 1 0 0,-1-1-1 0 0,1 0 0 0 0,-1 1 0 0 0,0-1 0 0 0,0 0 0 0 0,0-1 0 0 0,0 1 0 0 0,3-6 0 0 0,-1-2 9 0 0,-1-1 0 0 0,4-22 0 0 0,0 1 20 0 0,-3 17 16 0 0,-3 12 42 0 0,0 1 0 0 0,-1-1 0 0 0,0 0 0 0 0,0 0 0 0 0,0 0 0 0 0,0 0 0 0 0,0 0 0 0 0,-1-1 0 0 0,0 1 0 0 0,0 0 0 0 0,0 0 0 0 0,0 0 0 0 0,-1 0 0 0 0,0 0 0 0 0,0 0 0 0 0,0 0 0 0 0,-1-4 0 0 0,-7-22 774 0 0,8 28-782 0 0,-1 1 0 0 0,2-1 1 0 0,-1 0-1 0 0,0 0 0 0 0,0 0 1 0 0,1 0-1 0 0,-1 0 0 0 0,0 0 1 0 0,1 0-1 0 0,0 0 0 0 0,0 0 1 0 0,0-4-1 0 0,-3 6 185 0 0,3 0-241 0 0,0 0-1 0 0,0 0 1 0 0,-1 0-1 0 0,1 0 1 0 0,0-1-1 0 0,-1 1 1 0 0,1 0-1 0 0,0 0 0 0 0,-1 0 1 0 0,1 0-1 0 0,0 0 1 0 0,-1 0-1 0 0,1 0 1 0 0,0 0-1 0 0,0 0 1 0 0,-1 0-1 0 0,1 0 1 0 0,0 1-1 0 0,-1-1 1 0 0,1 0-1 0 0,0 0 1 0 0,-1 0-1 0 0,1 0 1 0 0,0 0-1 0 0,0 0 1 0 0,-1 1-1 0 0,1-1 1 0 0,0 0-1 0 0,0 0 1 0 0,-1 1-1 0 0,1-1 1 0 0,0 0-1 0 0,0 0 0 0 0,0 1 1 0 0,-1-1-1 0 0,1 1 1 0 0,2 51 124 0 0,13 72-1 0 0,-13-107-78 0 0,1 0 0 0 0,1-1-1 0 0,0 1 1 0 0,1-1 0 0 0,1 0 0 0 0,14 28-1 0 0,-18-43-43 0 0,-1 0-1 0 0,1 1 0 0 0,-1-1 1 0 0,1 0-1 0 0,-1 0 0 0 0,1 0 0 0 0,0 0 1 0 0,0 0-1 0 0,-1 0 0 0 0,1-1 1 0 0,0 1-1 0 0,0 0 0 0 0,0-1 1 0 0,0 0-1 0 0,0 1 0 0 0,0-1 1 0 0,0 0-1 0 0,0 0 0 0 0,3 0 1 0 0,18 3 75 0 0,-18-1-177 0 0,-1-1 1 0 0,0 0-1 0 0,1 0 0 0 0,-1 0 0 0 0,1-1 1 0 0,-1 1-1 0 0,1-1 0 0 0,-1 0 0 0 0,1-1 0 0 0,-1 1 1 0 0,1-1-1 0 0,-1 0 0 0 0,1 0 0 0 0,-1 0 1 0 0,0 0-1 0 0,1-1 0 0 0,4-2 0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8840 0 0,'0'1'7'0'0,"1"0"1"0"0,0 0 0 0 0,0 0 0 0 0,-1 0 0 0 0,1 0-1 0 0,0-1 1 0 0,0 1 0 0 0,0 0 0 0 0,0-1-1 0 0,0 1 1 0 0,0 0 0 0 0,0-1 0 0 0,0 1-1 0 0,0-1 1 0 0,1 0 0 0 0,-1 1 0 0 0,0-1-1 0 0,0 0 1 0 0,0 0 0 0 0,0 0 0 0 0,1 0 0 0 0,-1 0-1 0 0,0 0 1 0 0,0 0 0 0 0,0 0 0 0 0,0 0-1 0 0,3-1 1 0 0,36-11 86 0 0,-29 8-61 0 0,9-1-26 0 0,1 0 1 0 0,25-1 0 0 0,10-3-42 0 0,-34 6-81 0 0,0 0-1 0 0,-1 2 1 0 0,1 0-1 0 0,31 3 1 0 0,-12-5-1035 0 0,-25 3-4176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5320 0 0,'0'-5'66'0'0,"1"-22"914"0"0,-1 26-950 0 0,0 0 0 0 0,0 1 0 0 0,0-1-1 0 0,0 0 1 0 0,1 1 0 0 0,-1-1 0 0 0,0 0 0 0 0,0 1 0 0 0,0-1 0 0 0,0 1 0 0 0,1-1 0 0 0,-1 0 0 0 0,0 1 0 0 0,1-1-1 0 0,-1 1 1 0 0,0-1 0 0 0,1 1 0 0 0,-1-1 0 0 0,1 1 0 0 0,-1-1 0 0 0,1 1 0 0 0,-1-1 0 0 0,1 1 0 0 0,-1-1 0 0 0,1 1 0 0 0,0 0-1 0 0,-1-1 1 0 0,1 1 0 0 0,-1 0 0 0 0,2-1 0 0 0,-1 2 30 0 0,-1 0 0 0 0,1-1 0 0 0,-1 1 0 0 0,0 0 0 0 0,1-1 0 0 0,-1 1 0 0 0,0 0 1 0 0,1-1-1 0 0,-1 1 0 0 0,0 0 0 0 0,0-1 0 0 0,1 1 0 0 0,-1 0 0 0 0,0 0 0 0 0,0-1 0 0 0,0 1 0 0 0,0 0 0 0 0,0 0 0 0 0,0 0 0 0 0,0 0 0 0 0,-1 26 94 0 0,1-21-78 0 0,2 281 769 0 0,-1-277-819 0 0,0-1 0 0 0,1 1 0 0 0,0-1 0 0 0,0 0 0 0 0,7 16 0 0 0,-5-12 22 0 0,-4-13-36 0 0,0 1 0 0 0,0-1 1 0 0,0 0-1 0 0,0 1 0 0 0,0-1 0 0 0,0 0 0 0 0,0 0 1 0 0,1 1-1 0 0,-1-1 0 0 0,0 0 0 0 0,0 0 0 0 0,0 0 1 0 0,0 1-1 0 0,0-1 0 0 0,0 0 0 0 0,1 0 0 0 0,-1 0 1 0 0,0 1-1 0 0,0-1 0 0 0,0 0 0 0 0,1 0 0 0 0,-1 0 1 0 0,0 0-1 0 0,0 1 0 0 0,1-1 0 0 0,-1 0 1 0 0,0 0-1 0 0,0 0 0 0 0,1 0 0 0 0,-1 0 0 0 0,0 0 1 0 0,0 0-1 0 0,1 0 0 0 0,-1 0 0 0 0,0 0 0 0 0,0 0 1 0 0,1 0-1 0 0,-1 0 0 0 0,0 0 0 0 0,0 0 0 0 0,1 0 1 0 0,-1 0-1 0 0,1 0 0 0 0,10-10 931 0 0,-2 2-695 0 0,-7 7-220 0 0,-1 0 0 0 0,0 0 0 0 0,0 0 0 0 0,0-1 0 0 0,-1 1 0 0 0,1 0 0 0 0,0-1 0 0 0,0 1 0 0 0,-1 0 0 0 0,1-1 1 0 0,-1 1-1 0 0,1-1 0 0 0,0-1 0 0 0,1-5 27 0 0,6-15 65 0 0,-2-1 0 0 0,0 1 0 0 0,-1-1 0 0 0,1-24 0 0 0,11-70 520 0 0,-16 113-593 0 0,0 1-1 0 0,0-1 1 0 0,1 1 0 0 0,-1 0 0 0 0,1 0-1 0 0,0 0 1 0 0,0-1 0 0 0,1 2 0 0 0,-1-1-1 0 0,1 0 1 0 0,0 0 0 0 0,-1 1 0 0 0,2 0-1 0 0,-1-1 1 0 0,0 1 0 0 0,1 0-1 0 0,5-3 1 0 0,4-1-22 0 0,0 1 0 0 0,0 1 0 0 0,0 0 0 0 0,1 1 0 0 0,0 0 0 0 0,0 1 0 0 0,0 0 0 0 0,0 1 0 0 0,0 1 0 0 0,1 0 0 0 0,-1 1 0 0 0,0 1 0 0 0,17 2 0 0 0,-14-3-1836 0 0,0-3-7210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12 176 8536 0 0,'-8'13'986'0'0,"7"-13"-965"0"0,1 1 0 0 0,0-1 0 0 0,0 0 1 0 0,-1 0-1 0 0,1 1 0 0 0,0-1 0 0 0,0 0 0 0 0,0 0 1 0 0,0 1-1 0 0,-1-1 0 0 0,1 0 0 0 0,0 1 0 0 0,0-1 1 0 0,0 0-1 0 0,0 1 0 0 0,0-1 0 0 0,0 0 0 0 0,0 1 1 0 0,0-1-1 0 0,0 0 0 0 0,0 1 0 0 0,0-1 0 0 0,0 0 0 0 0,0 1 1 0 0,0-1-1 0 0,0 0 0 0 0,0 1 0 0 0,0-1 0 0 0,0 0 1 0 0,0 1-1 0 0,0-1 0 0 0,1 0 0 0 0,-1 0 0 0 0,0 1 1 0 0,0-1-1 0 0,0 0 0 0 0,1 1 0 0 0,-1-1 0 0 0,0 0 1 0 0,0 0-1 0 0,1 0 0 0 0,-1 1 0 0 0,0-1 0 0 0,0 0 1 0 0,1 0-1 0 0,-1 0 0 0 0,0 0 0 0 0,1 1 0 0 0,-1-1 1 0 0,0 0-1 0 0,1 0 0 0 0,-1 0 0 0 0,0 0 0 0 0,1 0 1 0 0,-1 0 4 0 0,-1 0 1 0 0,1 0 0 0 0,0 0 0 0 0,-1 1 0 0 0,1-1 0 0 0,0 0-1 0 0,-1 0 1 0 0,1 0 0 0 0,0 1 0 0 0,-1-1 0 0 0,1 0 0 0 0,0 0-1 0 0,0 1 1 0 0,-1-1 0 0 0,1 0 0 0 0,0 1 0 0 0,0-1-1 0 0,-1 0 1 0 0,1 1 0 0 0,0-1 0 0 0,0 0 0 0 0,0 1 0 0 0,0-1-1 0 0,0 0 1 0 0,-1 1 0 0 0,1-1 0 0 0,0 1 0 0 0,0-1-1 0 0,0 0 1 0 0,0 1 0 0 0,0-1 0 0 0,0 0 0 0 0,0 1 0 0 0,0-1-1 0 0,0 1 1 0 0,1-1 0 0 0,-1 0 0 0 0,0 1 0 0 0,0-1-1 0 0,0 1 1 0 0,5 18 293 0 0,-4-16-238 0 0,8 31-47 0 0,-6-20 13 0 0,1 0-1 0 0,8 20 0 0 0,-11-33-41 0 0,0 1 0 0 0,-1-1-1 0 0,1 0 1 0 0,0 0 0 0 0,0 0-1 0 0,0 0 1 0 0,-1 0 0 0 0,1 0-1 0 0,0 0 1 0 0,1 0 0 0 0,-1 0-1 0 0,0-1 1 0 0,0 1 0 0 0,0 0-1 0 0,0-1 1 0 0,1 1 0 0 0,-1-1-1 0 0,0 1 1 0 0,0-1 0 0 0,1 1-1 0 0,-1-1 1 0 0,0 0 0 0 0,1 0-1 0 0,-1 0 1 0 0,1 0-1 0 0,-1 0 1 0 0,0 0 0 0 0,1 0-1 0 0,-1 0 1 0 0,0 0 0 0 0,1-1-1 0 0,-1 1 1 0 0,2-1 0 0 0,1 0 15 0 0,-1-1 0 0 0,0 1 0 0 0,1-1 0 0 0,-1 1 0 0 0,0-1 0 0 0,0 0-1 0 0,0 0 1 0 0,0-1 0 0 0,0 1 0 0 0,-1-1 0 0 0,5-4 0 0 0,13-16 52 0 0,-15 18-55 0 0,0 0 1 0 0,-1-1-1 0 0,1 0 1 0 0,6-12 0 0 0,3-11 35 0 0,-1-2 0 0 0,10-35 0 0 0,-22 62-44 0 0,0 0-1 0 0,-1 0 0 0 0,0 0 0 0 0,0 0 1 0 0,0 0-1 0 0,0-1 0 0 0,0 1 1 0 0,-1 0-1 0 0,-1-6 0 0 0,-15-38 136 0 0,9 25-41 0 0,7 22-91 0 0,1 0 0 0 0,0 0 1 0 0,-1 0-1 0 0,1 1 1 0 0,-1-1-1 0 0,1 0 0 0 0,-1 0 1 0 0,1 1-1 0 0,-1-1 1 0 0,1 1-1 0 0,-1-1 0 0 0,1 0 1 0 0,-1 1-1 0 0,0-1 1 0 0,0 1-1 0 0,1-1 0 0 0,-1 1 1 0 0,0 0-1 0 0,0-1 0 0 0,1 1 1 0 0,-1 0-1 0 0,0-1 1 0 0,0 1-1 0 0,0 0 0 0 0,0 0 1 0 0,1 0-1 0 0,-1 0 1 0 0,0 0-1 0 0,0 0 0 0 0,0 0 1 0 0,0 0-1 0 0,0 0 1 0 0,-1 1-1 0 0,1-1 18 0 0,1 26 51 0 0,0-15-63 0 0,1-1 0 0 0,1 1 0 0 0,-1-1 0 0 0,2 0 1 0 0,-1 0-1 0 0,2 0 0 0 0,-1 0 0 0 0,1 0 1 0 0,10 16-1 0 0,3 2 17 0 0,37 44 0 0 0,-50-67-33 0 0,0-1 0 0 0,0 0 1 0 0,0-1-1 0 0,1 1 1 0 0,0-1-1 0 0,-1 1 1 0 0,1-1-1 0 0,0-1 1 0 0,7 4-1 0 0,3-1 6 0 0,0 0 0 0 0,16 3 0 0 0,-15-1-11 0 0,-14-6 2 0 0,-1 0 0 0 0,1-1 0 0 0,-1 1-1 0 0,1 0 1 0 0,0-1 0 0 0,-1 1 0 0 0,1-1-1 0 0,0 1 1 0 0,0-1 0 0 0,-1 0 0 0 0,1 0 0 0 0,0 1-1 0 0,0-1 1 0 0,-1-1 0 0 0,3 1 0 0 0,13-4 192 0 0,-11 3-421 0 0,-1 0 1 0 0,0 0-1 0 0,0 0 1 0 0,1-1 0 0 0,-1 0-1 0 0,0 0 1 0 0,0 0-1 0 0,8-6 1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8032 0 0,'1'0'20'0'0,"-1"0"0"0"0,0 0 1 0 0,0 0-1 0 0,0 0 1 0 0,1 0-1 0 0,-1 0 0 0 0,0 0 1 0 0,0 0-1 0 0,0 0 0 0 0,1 0 1 0 0,-1 1-1 0 0,0-1 0 0 0,0 0 1 0 0,0 0-1 0 0,1 0 0 0 0,-1 0 1 0 0,0 0-1 0 0,0 0 1 0 0,0 0-1 0 0,0 0 0 0 0,1 1 1 0 0,-1-1-1 0 0,0 0 0 0 0,0 0 1 0 0,0 0-1 0 0,0 0 0 0 0,0 1 1 0 0,0-1-1 0 0,1 0 0 0 0,-1 0 1 0 0,0 0-1 0 0,0 1 1 0 0,0-1-1 0 0,0 0 0 0 0,0 0 1 0 0,0 0-1 0 0,0 1 0 0 0,0-1 1 0 0,0 0-1 0 0,0 0 0 0 0,0 0 1 0 0,0 1-1 0 0,0-1 0 0 0,0 0 1 0 0,0 0-1 0 0,0 0 1 0 0,0 1-1 0 0,0-1 0 0 0,0 0 1 0 0,0 0-1 0 0,0 0 0 0 0,-1 0 1 0 0,1 1-1 0 0,0 6 305 0 0,0-7-307 0 0,1 0 1 0 0,-1 0-1 0 0,1 0 1 0 0,0 0-1 0 0,-1 0 1 0 0,1 0-1 0 0,0 0 1 0 0,-1 0-1 0 0,1 0 1 0 0,-1 1-1 0 0,1-1 1 0 0,0 0 0 0 0,-1 0-1 0 0,1 1 1 0 0,-1-1-1 0 0,1 0 1 0 0,-1 1-1 0 0,2 0 1 0 0,5 28 35 0 0,7 16 117 0 0,-12-38-84 0 0,1-1 0 0 0,1 1 0 0 0,-1-1 0 0 0,1 0 0 0 0,0 0 0 0 0,0 0 0 0 0,1-1-1 0 0,0 0 1 0 0,7 7 0 0 0,15-18 379 0 0,-22 4-406 0 0,-1 0 0 0 0,1 0 0 0 0,-1-1 0 0 0,0 1 1 0 0,0-1-1 0 0,0 0 0 0 0,0 0 0 0 0,0 0 0 0 0,0-1 0 0 0,-1 0 1 0 0,0 1-1 0 0,0-1 0 0 0,0 0 0 0 0,3-6 0 0 0,-2 5-9 0 0,0 0 0 0 0,0 1-1 0 0,1-1 1 0 0,0 1 0 0 0,0 0 0 0 0,0 0-1 0 0,6-4 1 0 0,-5 4 35 0 0,0 0 0 0 0,0 0-1 0 0,-1-1 1 0 0,8-8 0 0 0,-12 12-81 0 0,-1 1 0 0 0,1-1 1 0 0,0 0-1 0 0,-1 1 0 0 0,1-1 0 0 0,0 1 1 0 0,0-1-1 0 0,0 1 0 0 0,0-1 0 0 0,-1 1 0 0 0,1-1 1 0 0,0 1-1 0 0,0 0 0 0 0,0-1 0 0 0,0 1 1 0 0,0 0-1 0 0,0 0 0 0 0,0 0 0 0 0,0 0 1 0 0,0 0-1 0 0,0 0 0 0 0,0 0 0 0 0,0 0 0 0 0,0 0 1 0 0,0 0-1 0 0,0 0 0 0 0,0 1 0 0 0,-1-1 1 0 0,1 0-1 0 0,0 1 0 0 0,0-1 0 0 0,0 1 0 0 0,0-1 1 0 0,0 1-1 0 0,-1-1 0 0 0,1 1 0 0 0,1 1 1 0 0,5 7 10 0 0,3 8 8 0 0,-8-11-210 0 0,0-1 1 0 0,0 0-1 0 0,1 1 1 0 0,0-1-1 0 0,0 0 1 0 0,0-1-1 0 0,1 1 1 0 0,5 5-1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7632 0 0,'0'4'63'0'0,"0"0"1"0"0,0-1 0 0 0,0 1 0 0 0,0 0-1 0 0,1 0 1 0 0,0 0 0 0 0,0 0-1 0 0,0-1 1 0 0,0 1 0 0 0,0 0 0 0 0,1-1-1 0 0,0 1 1 0 0,2 4 0 0 0,2 3 88 0 0,0 0 0 0 0,-1 0 0 0 0,5 16 1 0 0,-6-14-91 0 0,1 0 1 0 0,8 15 0 0 0,-12-27-94 0 0,19 29 428 0 0,-19-28-342 0 0,0-1-1 0 0,1 0 1 0 0,-1 1 0 0 0,0-1-1 0 0,1 0 1 0 0,-1 0 0 0 0,1 0 0 0 0,-1 0-1 0 0,1 0 1 0 0,0-1 0 0 0,-1 1-1 0 0,1 0 1 0 0,0-1 0 0 0,-1 1 0 0 0,1-1-1 0 0,0 1 1 0 0,2-1 0 0 0,1-1-25 0 0,-1-1 1 0 0,0 0 0 0 0,0 0 0 0 0,0 0 0 0 0,0 0-1 0 0,0-1 1 0 0,-1 0 0 0 0,1 1 0 0 0,-1-1 0 0 0,4-4-1 0 0,21-41 114 0 0,-22 39-102 0 0,1 0 1 0 0,-2-1-1 0 0,0 0 1 0 0,0 0-1 0 0,6-20 1 0 0,9-39 438 0 0,-19 61-471 0 0,1 2 49 0 0,-1-1 1 0 0,1 0 0 0 0,-2 0 0 0 0,1-8-1 0 0,-1 14-48 0 0,0 0 1 0 0,0-1-1 0 0,0 1 0 0 0,0 0 0 0 0,0 0 0 0 0,0-1 0 0 0,-1 1 0 0 0,1 0 0 0 0,-1 0 0 0 0,1 0 1 0 0,-1 0-1 0 0,1 0 0 0 0,-1-1 0 0 0,1 1 0 0 0,-1 0 0 0 0,0 0 0 0 0,0 0 0 0 0,1 0 0 0 0,-1 1 1 0 0,0-1-1 0 0,0 0 0 0 0,0 0 0 0 0,0 0 0 0 0,0 1 0 0 0,0-1 0 0 0,0 1 0 0 0,0-1 0 0 0,-1 1 1 0 0,-1-2-1 0 0,-2 2 15 0 0,1 1-1 0 0,-1-1 1 0 0,0 1 0 0 0,1-1 0 0 0,-1 1 0 0 0,1 1 0 0 0,-1-1 0 0 0,1 1 0 0 0,0-1 0 0 0,-1 1 0 0 0,1 0 0 0 0,-7 5 0 0 0,7-4-25 0 0,-34 11-1583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 6520 0 0,'0'0'8'0'0,"1"-1"0"0"0,-1 1 0 0 0,0 0 0 0 0,0 0-1 0 0,0 0 1 0 0,0 0 0 0 0,0-1 0 0 0,0 1 0 0 0,0 0 0 0 0,0 0 0 0 0,0 0 0 0 0,0 0 0 0 0,0-1 0 0 0,0 1 0 0 0,0 0 0 0 0,0 0 0 0 0,0 0 0 0 0,0 0-1 0 0,0-1 1 0 0,-1 1 0 0 0,1 0 0 0 0,0 0 0 0 0,0 0 0 0 0,0 0 0 0 0,0 0 0 0 0,0-1 0 0 0,0 1 0 0 0,0 0 0 0 0,0 0 0 0 0,-1 0 0 0 0,1 0 0 0 0,0 0 0 0 0,0 0-1 0 0,0 0 1 0 0,0-1 0 0 0,0 1 0 0 0,-1 0 0 0 0,1 0 0 0 0,0 0 0 0 0,0 0 0 0 0,0 0 0 0 0,0 0 0 0 0,-1 0 0 0 0,1 0 0 0 0,0 0 0 0 0,0 0 0 0 0,0 0-1 0 0,0 0 1 0 0,-1 0 0 0 0,1 0 0 0 0,0 0 0 0 0,0 0 0 0 0,0 0 0 0 0,0 0 0 0 0,-1 0 0 0 0,1 0 0 0 0,0 1 5 0 0,0-1 0 0 0,0 0 1 0 0,-1 0-1 0 0,1 0 0 0 0,0 0 0 0 0,0 0 1 0 0,0 0-1 0 0,0 0 0 0 0,-1 0 0 0 0,1 0 1 0 0,0 0-1 0 0,0 0 0 0 0,0 0 0 0 0,0 0 1 0 0,-1 0-1 0 0,1 0 0 0 0,0 0 1 0 0,0 0-1 0 0,0 0 0 0 0,0 0 0 0 0,0-1 1 0 0,-1 1-1 0 0,1 0 0 0 0,0 0 0 0 0,0 0 1 0 0,0 0-1 0 0,0 0 0 0 0,0 0 0 0 0,-1 0 1 0 0,1 0-1 0 0,0-1 0 0 0,0 1 0 0 0,0 0 1 0 0,0 0-1 0 0,0 0 0 0 0,0 0 1 0 0,0 0-1 0 0,0-1 0 0 0,0 1 0 0 0,0 0 1 0 0,-1 0-1 0 0,1 0 0 0 0,0 0 0 0 0,0-1 1 0 0,0 1-1 0 0,0 0 0 0 0,0 0 0 0 0,0 0 1 0 0,0 0-1 0 0,0-1 0 0 0,0 1 0 0 0,1 0 1 0 0,-1 0-1 0 0,0 0 0 0 0,0 0 0 0 0,0-1 1 0 0,0 1 45 0 0,0-1 0 0 0,0 1 0 0 0,0 0 0 0 0,0-1 0 0 0,0 1 0 0 0,0 0 0 0 0,0-1 0 0 0,0 1 0 0 0,0-1 1 0 0,0 1-1 0 0,0 0 0 0 0,0-1 0 0 0,0 1 0 0 0,-1 0 0 0 0,1-1 0 0 0,0 1 0 0 0,0 0 0 0 0,0-1 0 0 0,0 1 0 0 0,-1 0 0 0 0,1-1 0 0 0,0 1 0 0 0,0 0 1 0 0,-1 0-1 0 0,1-1 0 0 0,0 1 0 0 0,-1 0 0 0 0,1-1 0 0 0,-1 2-36 0 0,1-1 0 0 0,0 0 1 0 0,-1 0-1 0 0,1 1 0 0 0,0-1 0 0 0,0 0 1 0 0,-1 0-1 0 0,1 1 0 0 0,0-1 0 0 0,0 0 0 0 0,-1 1 1 0 0,1-1-1 0 0,0 0 0 0 0,0 1 0 0 0,0-1 1 0 0,-1 0-1 0 0,1 1 0 0 0,0-1 0 0 0,0 0 1 0 0,0 1-1 0 0,0-1 0 0 0,0 0 0 0 0,0 1 0 0 0,0-1 1 0 0,0 1-1 0 0,0-1 0 0 0,0 0 0 0 0,0 1 1 0 0,0-1-1 0 0,0 1 0 0 0,-13 161 366 0 0,-1 6-213 0 0,12-111-117 0 0,0-33 124 0 0,2 1 0 0 0,3 39 0 0 0,3-9 147 0 0,-5-40-212 0 0,0 0-1 0 0,1 0 1 0 0,1 0-1 0 0,0 0 0 0 0,1 0 1 0 0,1-1-1 0 0,7 18 1 0 0,-6-20-78 0 0,-5-9-23 0 0,0 1 1 0 0,1 0-1 0 0,0-1 0 0 0,-1 1 1 0 0,2-1-1 0 0,-1 0 1 0 0,0 1-1 0 0,0-1 1 0 0,1 0-1 0 0,0 0 0 0 0,0-1 1 0 0,3 4-1 0 0,7-6-1510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7136 0 0,'0'2'180'0'0,"1"1"0"0"0,-1-1 0 0 0,1 1 1 0 0,0-1-1 0 0,-1 1 0 0 0,1-1 0 0 0,0 0 0 0 0,1 1 1 0 0,-1-1-1 0 0,0 0 0 0 0,3 3 0 0 0,6 15 986 0 0,-4-6-1083 0 0,0 1 1 0 0,0-1 0 0 0,1 0-1 0 0,1-1 1 0 0,0 0 0 0 0,1 0 0 0 0,1-1-1 0 0,11 13 1 0 0,-18-23-85 0 0,0 1 0 0 0,0-1 0 0 0,0 0 0 0 0,0 0 0 0 0,0-1 0 0 0,0 1 0 0 0,1-1 0 0 0,-1 0 0 0 0,0 1-1 0 0,1-1 1 0 0,-1-1 0 0 0,1 1 0 0 0,-1 0 0 0 0,1-1 0 0 0,-1 0 0 0 0,1 0 0 0 0,0 0 0 0 0,-1 0 0 0 0,1-1 0 0 0,5 0 0 0 0,17-1-28 0 0,-23 2 24 0 0,-1 0-1 0 0,1-1 1 0 0,0 1 0 0 0,0-1-1 0 0,0 0 1 0 0,0 0-1 0 0,-1 0 1 0 0,5-2-1 0 0,15-5-54 0 0,-18 8 48 0 0,0 0 0 0 0,0-1-1 0 0,0 0 1 0 0,0 0 0 0 0,0 0 0 0 0,0-1 0 0 0,0 1 0 0 0,0-1-1 0 0,0 0 1 0 0,-1 0 0 0 0,1 0 0 0 0,-1 0 0 0 0,1-1 0 0 0,3-3-1 0 0,5-5 9 0 0,2-1 11 0 0,0 0 0 0 0,-1-1-1 0 0,-1-1 1 0 0,12-17 0 0 0,-16 19 66 0 0,0-1 1 0 0,-1 1-1 0 0,-1-1 1 0 0,7-20 0 0 0,-12 30-44 0 0,0 0 0 0 0,0-1 1 0 0,0 1-1 0 0,0 0 0 0 0,-1-1 1 0 0,0 1-1 0 0,1 0 1 0 0,-1-1-1 0 0,-1 1 0 0 0,1-1 1 0 0,0 1-1 0 0,-1 0 1 0 0,1-1-1 0 0,-1 1 0 0 0,0 0 1 0 0,-1 0-1 0 0,1-1 1 0 0,0 1-1 0 0,-1 0 0 0 0,1 0 1 0 0,-1 0-1 0 0,0 1 1 0 0,-4-6-1 0 0,0 2-17 0 0,-4-3 89 0 0,1 0 0 0 0,-18-13 1 0 0,22 19-50 0 0,0 0 0 0 0,0 0 0 0 0,0 1-1 0 0,-1 0 1 0 0,1 0 0 0 0,-1 0 0 0 0,1 1 0 0 0,-11-2 0 0 0,9 2-19 0 0,0 1 0 0 0,0-1 1 0 0,-1 1-1 0 0,1 1 0 0 0,0-1 1 0 0,0 1-1 0 0,0 0 0 0 0,0 1 0 0 0,0 0 1 0 0,0 0-1 0 0,0 0 0 0 0,0 1 1 0 0,-10 6-1 0 0,10-4 15 0 0,-1 0 0 0 0,1 0-1 0 0,1 1 1 0 0,-1 0 0 0 0,1 1 0 0 0,0-1 0 0 0,0 1 0 0 0,1 1 0 0 0,0-1-1 0 0,-7 14 1 0 0,2-2 15 0 0,3-9-46 0 0,2 0 0 0 0,0 1 0 0 0,0 0 0 0 0,1 0 0 0 0,-5 20 0 0 0,1-1-1770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69 10152 0 0,'-6'75'996'0'0,"3"-56"-671"0"0,2 0 0 0 0,0-1 0 0 0,2 33 0 0 0,0-40-213 0 0,1 0 0 0 0,0 1 0 0 0,0-1 0 0 0,1 0 0 0 0,1 0 0 0 0,0-1 0 0 0,0 1 0 0 0,11 17 0 0 0,-16-30-91 0 0,1 1 0 0 0,0-1 0 0 0,0 1 0 0 0,0-1 0 0 0,0 0 0 0 0,0 1 0 0 0,1-1 0 0 0,-1 1 0 0 0,0-1 0 0 0,1 1 0 0 0,-1-1 0 0 0,1 1 0 0 0,0-1 0 0 0,-1 1 0 0 0,1 0 0 0 0,0-1 0 0 0,0 1 0 0 0,0 0 0 0 0,0-1 0 0 0,1 0 1 0 0,10-20-8 0 0,0-46 14 0 0,-10 48-14 0 0,10-37 0 0 0,-10 51-10 0 0,-1 0 1 0 0,2 1-1 0 0,-1-1 1 0 0,1 0-1 0 0,0 1 1 0 0,0 0-1 0 0,0 0 0 0 0,1 0 1 0 0,0 0-1 0 0,6-6 1 0 0,17-12 22 0 0,33-21-1 0 0,-48 35-23 0 0,5-4-1759 0 0,0-1-7049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0:5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7832 0 0,'0'0'0'0'0,"0"0"0"0"0,0 0 0 0 0,-1 0-1 0 0,1 0 1 0 0,0 0 0 0 0,0 0 0 0 0,0 0 0 0 0,0 0 0 0 0,0 0 0 0 0,-1 0 0 0 0,1 0 0 0 0,0 0 0 0 0,0 0 0 0 0,0 0 0 0 0,0 0 0 0 0,0 0 0 0 0,-1 0 0 0 0,1 0-1 0 0,0 0 1 0 0,0 0 0 0 0,0 0 0 0 0,0 0 0 0 0,0 0 0 0 0,0 1 0 0 0,-1-1 0 0 0,1 0 0 0 0,0 0 0 0 0,0 0 0 0 0,0 0 0 0 0,0 0 0 0 0,0 0 0 0 0,0 0 0 0 0,0 1-1 0 0,0-1 1 0 0,0 0 0 0 0,0 0 0 0 0,-1 0 0 0 0,1 0 0 0 0,0 0 0 0 0,0 0 0 0 0,0 1 0 0 0,0-1 0 0 0,0 0 0 0 0,0 0 0 0 0,0 0 0 0 0,0 0 0 0 0,0 0 0 0 0,0 1-1 0 0,0-1 1 0 0,5 9 637 0 0,1 1 59 0 0,-9-1-317 0 0,3-9-360 0 0,0 0 0 0 0,0 0 0 0 0,0 0 1 0 0,0 0-1 0 0,0 0 0 0 0,-1 1 0 0 0,1-1 0 0 0,0 0 0 0 0,0 0 0 0 0,0 0 0 0 0,0 0 0 0 0,0 0 0 0 0,0 0 1 0 0,0 1-1 0 0,0-1 0 0 0,0 0 0 0 0,0 0 0 0 0,0 0 0 0 0,0 0 0 0 0,0 0 0 0 0,0 1 0 0 0,0-1 1 0 0,0 0-1 0 0,0 0 0 0 0,0 0 0 0 0,0 0 0 0 0,0 0 0 0 0,0 1 0 0 0,0-1 0 0 0,0 0 0 0 0,0 0 0 0 0,0 0 1 0 0,0 0-1 0 0,0 0 0 0 0,0 0 0 0 0,0 1 0 0 0,0-1 0 0 0,0 0 0 0 0,0 0 0 0 0,0 0 0 0 0,1 0 0 0 0,-1 0 1 0 0,0 0-1 0 0,0 0 0 0 0,0 1 0 0 0,0-1 0 0 0,0 0 0 0 0,0 0 0 0 0,1 0 0 0 0,-1 0 0 0 0,0 0 1 0 0,0 0-1 0 0,0 0 0 0 0,0 0 0 0 0,0 0 0 0 0,0 0 0 0 0,1 0 0 0 0,-1 0 0 0 0,0 0 0 0 0,0 0 0 0 0,0 0 1 0 0,0 0-1 0 0,1 0 0 0 0,-1 0 0 0 0,0 0 0 0 0,0 0 20 0 0,-1 173-927 0 0,1-168 877 0 0,0-1 1 0 0,0 1 0 0 0,1 0 0 0 0,0-1-1 0 0,0 1 1 0 0,0-1 0 0 0,0 1-1 0 0,1-1 1 0 0,0 0 0 0 0,0 0 0 0 0,0 1-1 0 0,0-1 1 0 0,5 5 0 0 0,-6-8 7 0 0,0 0-1 0 0,0 0 1 0 0,1 0 0 0 0,-1 0 0 0 0,0 0 0 0 0,1 0 0 0 0,-1 0-1 0 0,1-1 1 0 0,-1 1 0 0 0,1-1 0 0 0,-1 1 0 0 0,1-1-1 0 0,0 1 1 0 0,-1-1 0 0 0,1 0 0 0 0,-1 0 0 0 0,1 0 0 0 0,0 0-1 0 0,-1 0 1 0 0,1 0 0 0 0,-1 0 0 0 0,1-1 0 0 0,0 1 0 0 0,1-1-1 0 0,2-1 4 0 0,0 1 0 0 0,1-1-1 0 0,-1 0 1 0 0,0-1 0 0 0,6-3-1 0 0,7-7 64 0 0,-1-2-1 0 0,0 0 0 0 0,-1 0 0 0 0,-1-2 0 0 0,-1 0 0 0 0,0-1 1 0 0,11-19-1 0 0,-21 32-5 0 0,5-9 29 0 0,0 1 0 0 0,-2-2 0 0 0,8-16 0 0 0,-13 27 3 0 0,1 0 0 0 0,-1 1-1 0 0,1-1 1 0 0,0 1 0 0 0,0-1 0 0 0,0 1 0 0 0,0 0-1 0 0,0 0 1 0 0,6-3 0 0 0,-8 6-51 0 0,-1-1 0 0 0,1 1 0 0 0,-1 0 0 0 0,1 0 1 0 0,0 0-1 0 0,-1-1 0 0 0,1 1 0 0 0,0 0 0 0 0,-1 0 0 0 0,1 0 0 0 0,0 0 0 0 0,-1 0 1 0 0,1 0-1 0 0,-1 0 0 0 0,1 0 0 0 0,0 1 0 0 0,-1-1 0 0 0,1 0 0 0 0,0 0 0 0 0,-1 0 1 0 0,1 1-1 0 0,-1-1 0 0 0,1 0 0 0 0,0 1 0 0 0,-1-1 0 0 0,1 0 0 0 0,-1 1 0 0 0,1-1 1 0 0,-1 1-1 0 0,0-1 0 0 0,2 2 0 0 0,10 20-54 0 0,-7-11 131 0 0,52 58 342 0 0,-57-69-453 0 0,0 1 1 0 0,1-1 0 0 0,-1 0-1 0 0,0 1 1 0 0,1-1-1 0 0,-1 0 1 0 0,0 0-1 0 0,1 1 1 0 0,-1-1-1 0 0,0 0 1 0 0,1 0-1 0 0,-1 0 1 0 0,1 0 0 0 0,-1 1-1 0 0,0-1 1 0 0,1 0-1 0 0,-1 0 1 0 0,1 0-1 0 0,-1 0 1 0 0,1 0-1 0 0,-1 0 1 0 0,0 0-1 0 0,1 0 1 0 0,-1 0-1 0 0,1 0 1 0 0,-1 0 0 0 0,0 0-1 0 0,1 0 1 0 0,-1-1-1 0 0,1 1 1 0 0,-1 0-1 0 0,0 0 1 0 0,1 0-1 0 0,-1 0 1 0 0,1-1-1 0 0,-1 1 1 0 0,18-15 158 0 0,-10 8-133 0 0,44-38 88 0 0,19-13-13 0 0,-68 56-99 0 0,0-1 0 0 0,1 1 1 0 0,-1 0-1 0 0,1 1 0 0 0,0-1 1 0 0,-1 1-1 0 0,1 0 0 0 0,6-2 1 0 0,-8 3-5 0 0,0 0 0 0 0,0 0 1 0 0,-1 0-1 0 0,1 0 0 0 0,0 0 1 0 0,0 0-1 0 0,0 1 0 0 0,0-1 1 0 0,0 0-1 0 0,-1 1 0 0 0,1 0 1 0 0,0-1-1 0 0,0 1 0 0 0,-1 0 1 0 0,1 0-1 0 0,-1 0 1 0 0,1 0-1 0 0,2 3 0 0 0,7 5 1 0 0,-2 0-1 0 0,1 1 0 0 0,13 18 1 0 0,8 10-1766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0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96 0 0,'0'-6'1525'0'0,"-1"2"-1314"0"0,1 0 0 0 0,0 1 0 0 0,0-1 0 0 0,1 0 0 0 0,-1 1-1 0 0,1-1 1 0 0,0 1 0 0 0,0-1 0 0 0,0 1 0 0 0,0-1 0 0 0,2-3 0 0 0,-1 2-166 0 0,0 0 1 0 0,-1 0-1 0 0,0 0 0 0 0,0-1 1 0 0,0 1-1 0 0,0 0 1 0 0,-1-1-1 0 0,0 1 1 0 0,0 0-1 0 0,0-1 0 0 0,-1 1 1 0 0,0 0-1 0 0,0-1 1 0 0,-2-4-1 0 0,-2-31 415 0 0,5 40-273 0 0,0-1 883 0 0,0 10-823 0 0,-1 80 193 0 0,2 93 131 0 0,0-173-466 0 0,1 0 0 0 0,0 0 0 0 0,0-1-1 0 0,0 1 1 0 0,1 0 0 0 0,0-1 0 0 0,1 1 0 0 0,-1-1 0 0 0,10 13 0 0 0,-8-9 54 0 0,-5-9-141 0 0,1-1 0 0 0,-1 0 0 0 0,1 0 0 0 0,-1 0 0 0 0,1 0 0 0 0,-1 1 0 0 0,1-1 0 0 0,0 0 0 0 0,-1 0 0 0 0,1 0-1 0 0,0 0 1 0 0,0-1 0 0 0,0 1 0 0 0,-1 0 0 0 0,1 0 0 0 0,2 1 0 0 0,1 1 38 0 0,15 9 180 0 0,-19-11-227 0 0,1-1 0 0 0,-1 0 0 0 0,0 0 0 0 0,0 0 0 0 0,0 1 0 0 0,1-1 0 0 0,-1 0 0 0 0,0 0 0 0 0,0 0-1 0 0,0 1 1 0 0,1-1 0 0 0,-1 0 0 0 0,0 0 0 0 0,0 0 0 0 0,1 0 0 0 0,-1 0 0 0 0,0 0 0 0 0,1 0 0 0 0,-1 0 0 0 0,0 0 0 0 0,0 0 0 0 0,1 0 0 0 0,-1 0 0 0 0,0 0 0 0 0,1 0 0 0 0,-1 0 0 0 0,0 0-1 0 0,0 0 1 0 0,1 0 0 0 0,-1 0 0 0 0,0 0 0 0 0,0 0 0 0 0,1 0 0 0 0,-1 0 0 0 0,0-1 0 0 0,0 1 0 0 0,1 0 0 0 0,-1 0 0 0 0,0 0 0 0 0,0 0 0 0 0,0-1 0 0 0,1 1 0 0 0,-1 0 0 0 0,0 0 0 0 0,0 0 0 0 0,0-1-1 0 0,0 1 1 0 0,1 0 0 0 0,-1 0 0 0 0,0-1 0 0 0,0 1 0 0 0,0 0 0 0 0,0-1 0 0 0,0 1 0 0 0,17-28 704 0 0,-8-9-344 0 0,-5 26-272 0 0,-1 0-1 0 0,0 0 1 0 0,-1 0 0 0 0,0 0-1 0 0,-1-1 1 0 0,-1 1-1 0 0,1 0 1 0 0,-2-1-1 0 0,-2-17 1 0 0,0 15 40 0 0,1 0 0 0 0,1 0 0 0 0,1-29 0 0 0,0 25-13 0 0,0 14-110 0 0,1 1 0 0 0,-1 0 0 0 0,1 0 0 0 0,0 0 0 0 0,0-1 1 0 0,0 1-1 0 0,0 0 0 0 0,1 0 0 0 0,-1 0 0 0 0,1 0 0 0 0,-1 1 0 0 0,1-1 0 0 0,0 0 0 0 0,1 1 0 0 0,-1-1 1 0 0,0 1-1 0 0,1 0 0 0 0,-1 0 0 0 0,1 0 0 0 0,5-3 0 0 0,0 0-5 0 0,1 0 1 0 0,0 0-1 0 0,0 1 0 0 0,0 1 1 0 0,19-6-1 0 0,-7 6-10 0 0,1 0 0 0 0,0 1 0 0 0,-1 2 0 0 0,31 2 0 0 0,47-3-3 0 0,-1-3-1675 0 0,-71 2-6538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0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9344 0 0,'1'-1'65'0'0,"0"-1"1"0"0,-1 0 0 0 0,1 1 0 0 0,0-1-1 0 0,0 0 1 0 0,0 1 0 0 0,0-1 0 0 0,0 1-1 0 0,0 0 1 0 0,1-1 0 0 0,-1 1 0 0 0,0 0-1 0 0,1 0 1 0 0,-1 0 0 0 0,3-1 0 0 0,-1-1 84 0 0,0 1 0 0 0,1 0 1 0 0,0 0-1 0 0,-1 0 0 0 0,1 0 0 0 0,6-1 1 0 0,-10 3-151 0 0,1 1 1 0 0,0 0 0 0 0,-1-1 0 0 0,1 1 0 0 0,-1 0-1 0 0,1 0 1 0 0,-1-1 0 0 0,1 1 0 0 0,-1 0 0 0 0,0 0-1 0 0,1 0 1 0 0,-1 0 0 0 0,0 0 0 0 0,1 0-1 0 0,-1 0 1 0 0,0-1 0 0 0,0 1 0 0 0,0 2 0 0 0,0-2 0 0 0,4 11-1 0 0,0 1 1 0 0,-2-1 0 0 0,1 0-1 0 0,-2 1 1 0 0,1 13 0 0 0,2 11 3 0 0,0 25 7 0 0,-4-46-7 0 0,1 0-1 0 0,1-1 0 0 0,4 19 0 0 0,-5-25 0 0 0,1 0 0 0 0,-1 0 1 0 0,-1 11-1 0 0,0-15 0 0 0,0 1 0 0 0,0-1 1 0 0,0 0-1 0 0,1 1 0 0 0,0-1 1 0 0,0 1-1 0 0,0-1 0 0 0,1 0 0 0 0,0 0 1 0 0,2 6-1 0 0,-3-10 3 0 0,0 0 0 0 0,-1 0 0 0 0,1 0 1 0 0,-1 0-1 0 0,1 0 0 0 0,-1 0 0 0 0,1 0 0 0 0,-1 0 0 0 0,0 0 0 0 0,0 0 1 0 0,1 1-1 0 0,-1-1 0 0 0,0 0 0 0 0,0 0 0 0 0,0 0 0 0 0,0 0 0 0 0,-1 1 1 0 0,1-1 2 0 0,0-1 0 0 0,0 1 0 0 0,-1-1 0 0 0,1 1 0 0 0,0-1 0 0 0,-1 1 0 0 0,1-1 0 0 0,-1 1 1 0 0,1-1-1 0 0,0 0 0 0 0,-1 1 0 0 0,1-1 0 0 0,-1 1 0 0 0,1-1 0 0 0,-1 0 0 0 0,1 0 0 0 0,-1 1 0 0 0,1-1 1 0 0,-1 0-1 0 0,0 0 0 0 0,1 0 0 0 0,-1 0 0 0 0,1 0 0 0 0,-1 0 0 0 0,0 1 0 0 0,1-1 0 0 0,-1 0 1 0 0,0-1-1 0 0,0 1 468 0 0,1-16-400 0 0,0-1-1 0 0,1 1 1 0 0,0 0 0 0 0,2-1 0 0 0,0 1 0 0 0,6-21-1 0 0,-3 22-40 0 0,1 0-1 0 0,1 1 1 0 0,0 0-1 0 0,16-21 1 0 0,-14 20-21 0 0,-10 13-13 0 0,1 0 0 0 0,0 0 1 0 0,0 1-1 0 0,0-1 1 0 0,1 0-1 0 0,-1 0 0 0 0,0 1 1 0 0,1-1-1 0 0,-1 0 0 0 0,1 1 1 0 0,-1 0-1 0 0,1-1 1 0 0,0 1-1 0 0,-1 0 0 0 0,1 0 1 0 0,0 0-1 0 0,0 0 0 0 0,0 0 1 0 0,0 0-1 0 0,0 0 1 0 0,0 1-1 0 0,0-1 0 0 0,3 0 1 0 0,8-3-31 0 0,-12 3 26 0 0,-1 1-1 0 0,0 0 0 0 0,1 0 1 0 0,-1 0-1 0 0,0-1 0 0 0,1 1 1 0 0,-1 0-1 0 0,0 0 0 0 0,1 0 0 0 0,-1 0 1 0 0,1-1-1 0 0,-1 1 0 0 0,0 0 1 0 0,1 0-1 0 0,-1 0 0 0 0,1 0 1 0 0,-1 0-1 0 0,0 0 0 0 0,1 0 1 0 0,-1 0-1 0 0,1 0 0 0 0,-1 0 1 0 0,0 0-1 0 0,1 1 0 0 0,-1-1 1 0 0,1 0-1 0 0,-1 0 0 0 0,0 0 0 0 0,1 0 1 0 0,-1 1-1 0 0,0-1 0 0 0,1 0 1 0 0,-1 0-1 0 0,0 1 0 0 0,1-1 1 0 0,-1 0-1 0 0,0 1 0 0 0,0-1 1 0 0,1 0-1 0 0,-1 1 0 0 0,13 7-55 0 0,-11-7 51 0 0,-1 0-1 0 0,1 0 1 0 0,0 0 0 0 0,-1 0-1 0 0,0 0 1 0 0,1 0-1 0 0,-1 0 1 0 0,0 0 0 0 0,1 0-1 0 0,-1 1 1 0 0,0-1 0 0 0,0 0-1 0 0,1 3 1 0 0,5 9 17 0 0,0 1 0 0 0,-1 1 0 0 0,-1-1-1 0 0,7 28 1 0 0,-9-29-7 0 0,0-1 30 0 0,0 0 1 0 0,-1 0-1 0 0,0 0 0 0 0,-1 1 0 0 0,-1-1 0 0 0,-1 23 0 0 0,-1 26 61 0 0,2-44-59 0 0,0-1-1 0 0,-2 0 1 0 0,-3 24-1 0 0,5-39-38 0 0,0 0 0 0 0,0 0 0 0 0,0 0 0 0 0,0 0 0 0 0,0-1-1 0 0,0 1 1 0 0,0 0 0 0 0,1 0 0 0 0,-1 0 0 0 0,0 0 0 0 0,0 0 0 0 0,1 0 0 0 0,-1 0 0 0 0,1-1 0 0 0,-1 1 0 0 0,1 0 0 0 0,0 1 0 0 0,3-4-1752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0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6224 0 0,'0'-7'-3'0'0,"0"5"83"0"0,0 1-1 0 0,0-1 1 0 0,0 1 0 0 0,0-1-1 0 0,0 1 1 0 0,0-1 0 0 0,0 1-1 0 0,0-1 1 0 0,1 1 0 0 0,-1-1 0 0 0,1 1-1 0 0,-1-1 1 0 0,2-1 0 0 0,-1 2 31 0 0,1 0 0 0 0,-1 0-1 0 0,1 1 1 0 0,-1-1 0 0 0,1 0 0 0 0,0 1 0 0 0,-1 0 0 0 0,1-1 0 0 0,0 1 0 0 0,-1 0 0 0 0,1 0 0 0 0,0 0 0 0 0,-1 0 0 0 0,4 0 0 0 0,18 0 45 0 0,-14-1-123 0 0,0 1 0 0 0,0 0 0 0 0,0 0 0 0 0,0 1-1 0 0,0 0 1 0 0,0 1 0 0 0,0 0 0 0 0,0 0-1 0 0,11 6 1 0 0,7 2-142 0 0,0-1 0 0 0,54 11-1 0 0,-60-16-683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7832 0 0,'0'0'0'0'0,"0"6"0"0"0,10 0 104 0 0,7-4-8 0 0,0-2 0 0 0,2 9 8 0 0,2-7 72 0 0,-8 2 16 0 0,3-2-16 0 0,14 2 16 0 0,8-8-288 0 0,-3 2 8 0 0,-1-2 0 0 0,12 2 0 0 0,-1-7-24 0 0,-14 7 16 0 0,3 2-6208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0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 4912 0 0,'-3'-11'201'0'0,"2"10"-181"0"0,1 1 0 0 0,0-1 0 0 0,-1 0-1 0 0,1 1 1 0 0,0-1 0 0 0,-1 1 0 0 0,1-1 0 0 0,0 1 0 0 0,0-1 0 0 0,0 0 0 0 0,0 1 0 0 0,0-1 0 0 0,0 0-1 0 0,0 1 1 0 0,0-1 0 0 0,0 0 0 0 0,0 1 0 0 0,0-1 0 0 0,0 1 0 0 0,0-1 0 0 0,0 0 0 0 0,1 1 0 0 0,-1-2-1 0 0,0 2 10 0 0,1-1 0 0 0,-1 1 0 0 0,0-1 0 0 0,0 0 0 0 0,0 1 0 0 0,0-1 0 0 0,0 1 0 0 0,0-1 0 0 0,0 1 0 0 0,-1-1 0 0 0,1 0 0 0 0,0 1 0 0 0,0-1 0 0 0,0 1 0 0 0,0-1 0 0 0,-1 1 0 0 0,1-1 0 0 0,0 1-1 0 0,-1-1 1 0 0,1 1 0 0 0,0-1 0 0 0,-1 1 0 0 0,1 0 0 0 0,0-1 0 0 0,-1 0 0 0 0,0 1-13 0 0,1 0-1 0 0,0 0 1 0 0,0 0 0 0 0,-1-1-1 0 0,1 1 1 0 0,0 0-1 0 0,0 0 1 0 0,-1 0 0 0 0,1-1-1 0 0,0 1 1 0 0,0 0-1 0 0,0 0 1 0 0,0-1 0 0 0,0 1-1 0 0,-1 0 1 0 0,1-1 0 0 0,0 1-1 0 0,0 0 1 0 0,0 0-1 0 0,0-1 1 0 0,0 1 0 0 0,0 0-1 0 0,0-1 1 0 0,0 1-1 0 0,0 0 1 0 0,0-1 0 0 0,0 1-1 0 0,0 0 1 0 0,0-1 0 0 0,0 1-1 0 0,0 0 1 0 0,0 0-1 0 0,0-1 1 0 0,1 1 0 0 0,-1 0-1 0 0,0-1 1 0 0,0 1-1 0 0,0 0 1 0 0,0 0 0 0 0,1-1-1 0 0,-1 1 1 0 0,0 0-1 0 0,1 4 11 0 0,0 0 0 0 0,0 1 0 0 0,-1-1 0 0 0,1 1 0 0 0,-1-1 0 0 0,0 0 0 0 0,-1 6 0 0 0,1 4-7 0 0,-2 63 20 0 0,5 111 170 0 0,14-103 25 0 0,-3-18-11 0 0,-10-36 132 0 0,1-1 0 0 0,2 1-1 0 0,1-1 1 0 0,14 31 0 0 0,-21-58-276 0 0,1-1 0 0 0,-1 0-1 0 0,1 1 1 0 0,0-1 0 0 0,-1 0 0 0 0,1 0 0 0 0,0 0 0 0 0,1 0 0 0 0,-1-1 0 0 0,0 1 0 0 0,4 1 0 0 0,7 7 400 0 0,-12-10-104 0 0,-1-6-314 0 0,1-1-1 0 0,0 0 1 0 0,0 1-1 0 0,0-1 1 0 0,5-11 0 0 0,4-12 0 0 0,1-16 171 0 0,3 0-1 0 0,25-60 1 0 0,-30 88-160 0 0,0-1 0 0 0,1 1 0 0 0,1 1 0 0 0,0 0 1 0 0,1 0-1 0 0,1 2 0 0 0,1-1 0 0 0,19-16 0 0 0,-21 22-21 0 0,-3 1-48 0 0,1 1 0 0 0,0 1 0 0 0,21-13 0 0 0,-29 20-5 0 0,-1-1 1 0 0,1 0-1 0 0,0 1 1 0 0,-1 0-1 0 0,1-1 1 0 0,0 1-1 0 0,-1 0 1 0 0,1 0-1 0 0,0 0 1 0 0,-1 0-1 0 0,1 0 1 0 0,-1 0-1 0 0,1 1 1 0 0,0-1-1 0 0,-1 1 1 0 0,1-1-1 0 0,-1 1 1 0 0,1-1-1 0 0,0 1 1 0 0,-1 0-1 0 0,0 0 1 0 0,1 0-1 0 0,-1-1 1 0 0,1 1-1 0 0,-1 1 1 0 0,0-1-1 0 0,0 0 1 0 0,0 0-1 0 0,0 0 1 0 0,0 1-1 0 0,0-1 1 0 0,0 0-1 0 0,0 1 1 0 0,0-1-1 0 0,-1 1 1 0 0,2 1-1 0 0,1 4-2 0 0,0-1 0 0 0,-1 1 0 0 0,0 0 0 0 0,0 0-1 0 0,0 0 1 0 0,-1 0 0 0 0,1 9 0 0 0,-1 0 4 0 0,0 49 0 0 0,-1-54 1 0 0,0 1 0 0 0,1-1 0 0 0,4 21 0 0 0,-3-21 6 0 0,0-1 1 0 0,-1 1-1 0 0,-1-1 1 0 0,0 17-1 0 0,-2-12 37 0 0,1-1 0 0 0,1 1 1 0 0,0-1-1 0 0,3 24 0 0 0,3-22 27 0 0,-5-14-59 0 0,0 0 0 0 0,0 0-1 0 0,-1 0 1 0 0,1 1 0 0 0,0-1 0 0 0,-1 0 0 0 0,0 0 0 0 0,1 5 0 0 0,-1-6-53 0 0,0-1 1 0 0,1 1-1 0 0,-1 0 1 0 0,0-1-1 0 0,0 1 1 0 0,1 0-1 0 0,-1-1 1 0 0,0 1-1 0 0,1-1 0 0 0,-1 1 1 0 0,1-1-1 0 0,-1 1 1 0 0,1-1-1 0 0,-1 1 1 0 0,1-1-1 0 0,-1 1 1 0 0,1-1-1 0 0,0 0 1 0 0,-1 1-1 0 0,1-1 1 0 0,-1 0-1 0 0,1 1 1 0 0,0-1-1 0 0,0 0 1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0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36 7232 0 0,'-1'-1'53'0'0,"0"1"0"0"0,1-1 0 0 0,-1 0 0 0 0,0 0-1 0 0,1 1 1 0 0,-1-1 0 0 0,1 0 0 0 0,-1 0 0 0 0,1 0 0 0 0,-1 0 0 0 0,1 1 0 0 0,0-1 0 0 0,-1 0 0 0 0,1 0 0 0 0,0 0 0 0 0,0 0 0 0 0,-1 0 0 0 0,1 0 0 0 0,0 0 0 0 0,0 0 0 0 0,0 0-1 0 0,1-2 1 0 0,-1 3-22 0 0,0-1 0 0 0,0 1 0 0 0,0-1 0 0 0,0 1 0 0 0,0-1-1 0 0,0 1 1 0 0,0 0 0 0 0,0-1 0 0 0,0 1 0 0 0,0-1 0 0 0,0 1 0 0 0,0-1-1 0 0,0 1 1 0 0,0-1 0 0 0,0 1 0 0 0,0-1 0 0 0,0 1 0 0 0,-1 0 0 0 0,1-1-1 0 0,0 1 1 0 0,0-1 0 0 0,-1 1 0 0 0,1 0 0 0 0,0-1 0 0 0,0 1-1 0 0,-1 0 1 0 0,1-1 0 0 0,0 1 0 0 0,-1 0 0 0 0,1-1 0 0 0,-1 1 0 0 0,1 0-1 0 0,0 0 1 0 0,-1-1 0 0 0,0 1-34 0 0,1 0 1 0 0,0 0-1 0 0,-1 0 0 0 0,1 0 1 0 0,0 0-1 0 0,-1 0 1 0 0,1 0-1 0 0,0 0 0 0 0,0 0 1 0 0,-1 0-1 0 0,1 1 0 0 0,0-1 1 0 0,-1 0-1 0 0,1 0 0 0 0,0 0 1 0 0,0 0-1 0 0,-1 0 0 0 0,1 1 1 0 0,0-1-1 0 0,0 0 0 0 0,-1 0 1 0 0,1 0-1 0 0,0 1 1 0 0,0-1-1 0 0,0 0 0 0 0,-1 0 1 0 0,1 1-1 0 0,0-1 0 0 0,0 0 1 0 0,0 0-1 0 0,0 1 0 0 0,0-1 1 0 0,0 0-1 0 0,-1 1 0 0 0,1-1 1 0 0,0 0-1 0 0,0 1 0 0 0,3 15-63 0 0,-1 7-26 0 0,-7 88-72 0 0,-5 38 24 0 0,8-127 130 0 0,1 0-1 0 0,1 0 0 0 0,1 0 1 0 0,8 40-1 0 0,2-31 83 0 0,0-4 159 0 0,-10-25-204 0 0,-1-1 0 0 0,1 0 0 0 0,-1 0 0 0 0,1 0 0 0 0,0 0 1 0 0,-1 0-1 0 0,1 0 0 0 0,0 0 0 0 0,0 0 0 0 0,-1 0 0 0 0,1 0 1 0 0,0-1-1 0 0,0 1 0 0 0,0 0 0 0 0,0 0 0 0 0,0-1 0 0 0,0 1 0 0 0,0-1 1 0 0,1 1-1 0 0,-1-1 0 0 0,0 1 0 0 0,0-1 0 0 0,0 0 0 0 0,2 1 0 0 0,-1-1 18 0 0,0 0 1 0 0,0 0-1 0 0,0 1 0 0 0,0-1 0 0 0,0 0 0 0 0,0-1 0 0 0,0 1 0 0 0,0 0 0 0 0,0-1 0 0 0,0 1 0 0 0,0-1 0 0 0,0 1 0 0 0,0-1 0 0 0,3-2 0 0 0,4-3 22 0 0,0 0 0 0 0,0-1-1 0 0,0 0 1 0 0,-1 0 0 0 0,0-1-1 0 0,-1-1 1 0 0,0 1 0 0 0,0-1-1 0 0,0 0 1 0 0,-1 0 0 0 0,-1-1-1 0 0,0 0 1 0 0,8-19 0 0 0,-1 5-67 0 0,-10 22 0 0 0,-1 0 0 0 0,1 0 0 0 0,-1 0 0 0 0,0 0 0 0 0,0-1 0 0 0,0 1 0 0 0,0 0 0 0 0,0-1 0 0 0,-1 1 0 0 0,1 0 0 0 0,-1-1 0 0 0,1-4 0 0 0,-1-56 295 0 0,0 38-89 0 0,0 23-136 0 0,0 10-40 0 0,2 18 9 0 0,1 0-1 0 0,1-1 1 0 0,2 1-1 0 0,0-1 1 0 0,16 40 0 0 0,-12-36 10 0 0,-6-21-25 0 0,0-1-1 0 0,1 1 0 0 0,0-1 0 0 0,0-1 0 0 0,0 1 1 0 0,13 11-1 0 0,-14-15-16 0 0,0-1-1 0 0,0 1 1 0 0,0-1-1 0 0,0 1 1 0 0,0-1 0 0 0,1 0-1 0 0,-1-1 1 0 0,1 1-1 0 0,5 0 1 0 0,42 7 50 0 0,-49-9-186 0 0,0 0 1 0 0,0 0-1 0 0,0 0 1 0 0,0 0-1 0 0,0-1 1 0 0,0 1 0 0 0,0-1-1 0 0,0 0 1 0 0,-1 0-1 0 0,1 0 1 0 0,2-2-1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0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93 181 2400 0 0,'0'0'-193'0'0,"-5"2"-1034"0"0,-26 10 1192 0 0,28-11 29 0 0,2-1 12 0 0,10-19 957 0 0,8-3-695 0 0,0 1-1 0 0,2 0 1 0 0,0 1 0 0 0,41-32 0 0 0,-54 47-166 0 0,1 1 0 0 0,-1-1 0 0 0,1 1 1 0 0,0 1-1 0 0,1-1 0 0 0,-1 1 1 0 0,1 1-1 0 0,-1-1 0 0 0,1 1 1 0 0,11-1-1 0 0,-10 2 33 0 0,-6 0-72 0 0,0 1 1 0 0,0 0-1 0 0,0-1 1 0 0,-1 1-1 0 0,1 1 0 0 0,0-1 1 0 0,0 0-1 0 0,5 2 0 0 0,-7-2-37 0 0,0 1 0 0 0,0 0 0 0 0,0 0-1 0 0,-1-1 1 0 0,1 1 0 0 0,0 0-1 0 0,0 0 1 0 0,0 0 0 0 0,-1 0 0 0 0,1 0-1 0 0,0 0 1 0 0,-1 0 0 0 0,1 0-1 0 0,-1 0 1 0 0,1 0 0 0 0,-1 0 0 0 0,1 0-1 0 0,-1 0 1 0 0,0 0 0 0 0,0 0 0 0 0,0 1-1 0 0,1-1 1 0 0,-1 0 0 0 0,0 0-1 0 0,0 0 1 0 0,-1 3 0 0 0,2 11 34 0 0,-2 1-1 0 0,0 0 1 0 0,0 0 0 0 0,-1 0 0 0 0,-1-1 0 0 0,-7 21-1 0 0,-11 17 106 0 0,-31 56-1 0 0,38-85-124 0 0,0-1 0 0 0,-2 0 0 0 0,0-1 1 0 0,-29 29-1 0 0,-28 21 121 0 0,63-63-134 0 0,8-7-15 0 0,0 0 0 0 0,0 0 0 0 0,0 0 0 0 0,0 0 1 0 0,-1-1-1 0 0,1 1 0 0 0,-1-1 0 0 0,-3 2 0 0 0,3-1 85 0 0,0 1-1 0 0,0-1 0 0 0,0 0 1 0 0,1 1-1 0 0,-1-1 1 0 0,1 1-1 0 0,0 0 1 0 0,0 0-1 0 0,0 0 1 0 0,0 0-1 0 0,0 0 0 0 0,1 0 1 0 0,-1 1-1 0 0,0 4 1 0 0,10-8 179 0 0,207-7 970 0 0,-136-4-835 0 0,-55 6-186 0 0,49-2 1 0 0,-44 4-1584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0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8336 0 0,'2'0'-2'0'0,"-1"0"1"0"0,0 0-1 0 0,1 0 1 0 0,-1 0-1 0 0,0-1 1 0 0,1 1-1 0 0,-1-1 1 0 0,0 1-1 0 0,0-1 1 0 0,1 1-1 0 0,1-2 1 0 0,16-5-215 0 0,-5 5 117 0 0,-12 1 78 0 0,1 1 0 0 0,-1-1 0 0 0,0 1 0 0 0,1 0 1 0 0,-1 0-1 0 0,0 0 0 0 0,1 0 0 0 0,-1 0 0 0 0,0 0 0 0 0,1 1 0 0 0,-1-1 0 0 0,0 1 0 0 0,0 0 0 0 0,1 0 1 0 0,-1-1-1 0 0,0 1 0 0 0,0 1 0 0 0,0-1 0 0 0,2 2 0 0 0,13 7-51 0 0,-13-8 77 0 0,0 0 0 0 0,0 1 1 0 0,0 0-1 0 0,0-1 0 0 0,0 1 1 0 0,-1 1-1 0 0,1-1 1 0 0,-1 0-1 0 0,5 8 0 0 0,11 16 20 0 0,28 31 0 0 0,-40-48-13 0 0,1 0-1 0 0,-2 0 1 0 0,1 0 0 0 0,-1 1-1 0 0,8 22 1 0 0,8 14 62 0 0,34 47 295 0 0,-32-56 178 0 0,36 77 1 0 0,-52-92-393 0 0,-1-1 1 0 0,-2 1-1 0 0,0 0 1 0 0,3 47-1 0 0,-8-54-39 0 0,-1-1-1 0 0,-1 0 1 0 0,0 0 0 0 0,-8 26-1 0 0,2-5 64 0 0,5-27-132 0 0,0-1 0 0 0,0 1 0 0 0,-1-1 0 0 0,0 0 0 0 0,0 0 0 0 0,-1 0 0 0 0,-6 8 0 0 0,-14 27 140 0 0,8-14-103 0 0,0 0 0 0 0,-2-1 0 0 0,-23 27 0 0 0,24-32 24 0 0,2 7-1432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1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59 5016 0 0,'0'0'384'0'0,"0"-6"-186"0"0,1 1-133 0 0,-1 4-39 0 0,1-1 1 0 0,-1 0-1 0 0,1 0 0 0 0,-1 0 1 0 0,0 0-1 0 0,0 0 0 0 0,0 1 1 0 0,0-1-1 0 0,0 0 0 0 0,-1 0 1 0 0,1 0-1 0 0,0 0 0 0 0,-2-2 1 0 0,4 4 1504 0 0,-10-1-1214 0 0,-8-4-344 0 0,-1 1 0 0 0,1 0 0 0 0,-1 2-1 0 0,0 0 1 0 0,0 1 0 0 0,0 0 0 0 0,0 1 0 0 0,0 1 0 0 0,0 1 0 0 0,0 1 0 0 0,0 0 0 0 0,-31 11 0 0 0,19-5-41 0 0,-22 10-4 0 0,48-17 72 0 0,-1 0 0 0 0,1 0 0 0 0,0 0 0 0 0,0 0 1 0 0,0 1-1 0 0,0-1 0 0 0,0 1 0 0 0,0 0 0 0 0,1 0 0 0 0,-1 0 0 0 0,-2 5 0 0 0,0 0 74 0 0,0 1-1 0 0,1 0 0 0 0,0 0 1 0 0,0 0-1 0 0,1 0 1 0 0,0 0-1 0 0,1 1 1 0 0,0 0-1 0 0,0-1 0 0 0,1 1 1 0 0,0 0-1 0 0,1 0 1 0 0,2 19-1 0 0,-1-9 33 0 0,2 0 1 0 0,0 1-1 0 0,1-1 1 0 0,7 20-1 0 0,-9-34-86 0 0,1 0-1 0 0,-1 0 1 0 0,1-1 0 0 0,0 1-1 0 0,1-1 1 0 0,0 1 0 0 0,-1-1 0 0 0,2 0-1 0 0,-1-1 1 0 0,0 1 0 0 0,1-1-1 0 0,0 0 1 0 0,0 0 0 0 0,0 0 0 0 0,1-1-1 0 0,-1 1 1 0 0,8 2 0 0 0,-2-2 56 0 0,0 0 0 0 0,-1 0 1 0 0,2-1-1 0 0,-1-1 0 0 0,0 0 1 0 0,1 0-1 0 0,-1-1 0 0 0,1 0 0 0 0,-1-1 1 0 0,1-1-1 0 0,-1 0 0 0 0,15-3 1 0 0,13-2-289 0 0,1-1 0 0 0,-2-3 1 0 0,71-26-1 0 0,-61 13-6541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132 155 9648 0 0,'0'2'50'0'0,"0"0"1"0"0,0 0 0 0 0,0-1-1 0 0,-1 1 1 0 0,1 0 0 0 0,-1-1-1 0 0,1 1 1 0 0,-1 0-1 0 0,0-1 1 0 0,1 1 0 0 0,-1-1-1 0 0,0 1 1 0 0,0-1 0 0 0,0 0-1 0 0,0 1 1 0 0,0-1 0 0 0,-1 0-1 0 0,1 0 1 0 0,0 1 0 0 0,-1-1-1 0 0,1 0 1 0 0,0 0-1 0 0,-1-1 1 0 0,0 1 0 0 0,-1 1-1 0 0,1-1 28 0 0,0 0 0 0 0,0 0 0 0 0,0 1 0 0 0,0-1 0 0 0,0 1 0 0 0,0-1 0 0 0,0 1 0 0 0,1 0 0 0 0,-1 0 0 0 0,0 0 0 0 0,1 0 0 0 0,0 0 0 0 0,-2 3 0 0 0,0 1 41 0 0,0-1 0 0 0,1 1 1 0 0,0 0-1 0 0,1 0 1 0 0,-1 0-1 0 0,1 0 0 0 0,0 0 1 0 0,0 0-1 0 0,1 0 0 0 0,0 0 1 0 0,0 0-1 0 0,2 11 1 0 0,-1 33 65 0 0,-2-42-182 0 0,0 0 0 0 0,1 0-1 0 0,0-1 1 0 0,1 1-1 0 0,0 0 1 0 0,0 0 0 0 0,4 11-1 0 0,-4-16 9 0 0,1 0-1 0 0,-1-1 0 0 0,1 0 0 0 0,0 1 1 0 0,0-1-1 0 0,0 0 0 0 0,0 0 0 0 0,0 0 1 0 0,1 0-1 0 0,-1 0 0 0 0,0-1 1 0 0,1 1-1 0 0,4 1 0 0 0,9 7 116 0 0,-14-10-114 0 0,0 0 1 0 0,0-1-1 0 0,0 1 1 0 0,0-1-1 0 0,0 0 1 0 0,-1 1-1 0 0,1-1 1 0 0,0 0-1 0 0,0 0 1 0 0,-1 0-1 0 0,1 0 1 0 0,1-3-1 0 0,-2 4-5 0 0,10-9 21 0 0,0-1 1 0 0,-1 0-1 0 0,0-1 1 0 0,-1 0-1 0 0,0 0 1 0 0,-1-1-1 0 0,0 0 1 0 0,-1 0-1 0 0,0-1 1 0 0,8-23-1 0 0,-10 26-14 0 0,5-14 22 0 0,-1 0 0 0 0,7-26 0 0 0,-14 41-27 0 0,0 0 0 0 0,-1 0-1 0 0,0 0 1 0 0,-1 0 0 0 0,0 0 0 0 0,0 0-1 0 0,-1 0 1 0 0,0 0 0 0 0,-4-13 0 0 0,3 14 8 0 0,0 0 0 0 0,-1 0 1 0 0,0 1-1 0 0,-8-15 1 0 0,9 20-6 0 0,1-1-1 0 0,-1 0 1 0 0,0 1 0 0 0,0-1-1 0 0,-1 1 1 0 0,1 0 0 0 0,-1 0 0 0 0,1 0-1 0 0,-1 0 1 0 0,1 0 0 0 0,-1 0-1 0 0,0 1 1 0 0,0-1 0 0 0,0 1 0 0 0,-4-2-1 0 0,-10-2 41 0 0,12 3-40 0 0,0 1 1 0 0,0-1 0 0 0,0 1 0 0 0,0 0-1 0 0,-1 0 1 0 0,1 1 0 0 0,0 0 0 0 0,0 0-1 0 0,-1 0 1 0 0,1 0 0 0 0,0 1 0 0 0,-9 1 0 0 0,11-1-5 0 0,-3 1 12 0 0,1-1 0 0 0,0 0 0 0 0,0 1 0 0 0,0 0 1 0 0,0 0-1 0 0,0 1 0 0 0,1-1 0 0 0,-1 1 0 0 0,1 0 1 0 0,-1 0-1 0 0,1 1 0 0 0,-4 3 0 0 0,-10 11-113 0 0,13-13-85 0 0,0 0 1 0 0,0 0-1 0 0,0 1 1 0 0,1-1 0 0 0,-1 1-1 0 0,1 0 1 0 0,1 0-1 0 0,-1 0 1 0 0,-4 14-1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1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8032 0 0,'2'-1'223'0'0,"0"0"-93"0"0,-1 0-1 0 0,1 1 0 0 0,-1-1 0 0 0,1 0 0 0 0,-1 1 0 0 0,1-1 1 0 0,-1 1-1 0 0,1 0 0 0 0,-1 0 0 0 0,1-1 0 0 0,-1 1 0 0 0,1 0 0 0 0,0 0 1 0 0,-1 0-1 0 0,1 0 0 0 0,-1 1 0 0 0,1-1 0 0 0,0 0 0 0 0,-1 1 1 0 0,3 0-1 0 0,2 2-76 0 0,1-1 1 0 0,-1 0 0 0 0,1 0 0 0 0,-1-1 0 0 0,1 1 0 0 0,0-1-1 0 0,0-1 1 0 0,12 0 0 0 0,-10 0-52 0 0,-1 0 0 0 0,0 1 0 0 0,0 0-1 0 0,0 0 1 0 0,0 1 0 0 0,11 3 0 0 0,0 1-3 0 0,0 0 0 0 0,0-1 0 0 0,26 3 0 0 0,2 0-36 0 0,-43-7-32 0 0,1-1 1 0 0,-1 1 0 0 0,1-1 0 0 0,-1 0 0 0 0,1-1-1 0 0,-1 1 1 0 0,1-1 0 0 0,-1 0 0 0 0,7-2 0 0 0,-4 2-753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1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8336 0 0,'5'0'0'0'0,"1"0"0"0"0,-2 7 0 0 0,2 3 344 0 0,3-4 0 0 0,6-4 0 0 0,4 7 8 0 0,2-7-104 0 0,-2 2 8 0 0,2-2-8 0 0,14-4 8 0 0,5-2-272 0 0,-6 2 16 0 0,0-2 0 0 0,-5 4 0 0 0,-2-5-128 0 0,-8-1 0 0 0,2 4-7720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1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9536 0 0,'-1'2'51'0'0,"0"-1"1"0"0,0 1 0 0 0,0-1 0 0 0,0 1-1 0 0,0-1 1 0 0,-1 0 0 0 0,1 1-1 0 0,0-1 1 0 0,-1 0 0 0 0,1 0 0 0 0,-1 0-1 0 0,0 0 1 0 0,1 0 0 0 0,-1 0-1 0 0,0 0 1 0 0,0-1 0 0 0,1 1-1 0 0,-1 0 1 0 0,0-1 0 0 0,0 0 0 0 0,0 1-1 0 0,-2-1 1 0 0,-16 21 208 0 0,8-11-248 0 0,-13 11 75 0 0,-41 45 0 0 0,60-59-59 0 0,0 1-1 0 0,0 0 0 0 0,1 0 1 0 0,0 0-1 0 0,0 1 1 0 0,1 0-1 0 0,0 0 1 0 0,1 0-1 0 0,0 0 1 0 0,-3 17-1 0 0,2-6 38 0 0,2-10-37 0 0,0 0 0 0 0,1 0 0 0 0,0 1-1 0 0,0-1 1 0 0,1 0 0 0 0,0 0 0 0 0,1 1 0 0 0,0-1 0 0 0,4 15 0 0 0,6 6 36 0 0,-9-23-47 0 0,0 0 0 0 0,1 0 1 0 0,0-1-1 0 0,0 1 0 0 0,1-1 1 0 0,0 0-1 0 0,0 0 1 0 0,1 0-1 0 0,-1-1 0 0 0,10 10 1 0 0,-8-11-9 0 0,-1 0 0 0 0,1-1 1 0 0,0 0-1 0 0,1-1 0 0 0,-1 1 1 0 0,0-1-1 0 0,1 0 0 0 0,0-1 1 0 0,0 0-1 0 0,9 2 0 0 0,-5-2-9 0 0,1 0 1 0 0,-1-1-1 0 0,1 0 0 0 0,-1-1 0 0 0,21-2 1 0 0,-23 0-252 0 0,1 0 0 0 0,0-1 0 0 0,0 0-1 0 0,-1 0 1 0 0,0-1 0 0 0,16-8 0 0 0,-1-4-7199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8840 0 0,'-2'5'40'0'0,"0"-1"1"0"0,0 0 0 0 0,1 1 0 0 0,-1-1 0 0 0,1 1-1 0 0,0 0 1 0 0,0-1 0 0 0,1 1 0 0 0,-1 0-1 0 0,1 7 1 0 0,7 53 375 0 0,-2-26-258 0 0,-3-16-60 0 0,-1-1-62 0 0,0 0 0 0 0,2-1 0 0 0,0 1 0 0 0,2-1 1 0 0,0 0-1 0 0,1 0 0 0 0,10 21 0 0 0,-9-23-34 0 0,-6-16 11 0 0,-1 0 0 0 0,1 0 0 0 0,0-1 0 0 0,0 1 0 0 0,1 0 0 0 0,-1-1 0 0 0,0 1 0 0 0,1-1 0 0 0,-1 0 0 0 0,1 1 0 0 0,0-1 0 0 0,0 0 0 0 0,0 0 0 0 0,4 3 0 0 0,-3-3 7 0 0,-1-1 0 0 0,0-1 0 0 0,1 1 0 0 0,-1 0 0 0 0,1 0 0 0 0,-1-1 1 0 0,1 0-1 0 0,-1 1 0 0 0,1-1 0 0 0,-1 0 0 0 0,1 0 0 0 0,-1-1 0 0 0,1 1 0 0 0,-1 0 0 0 0,1-1 0 0 0,-1 1 0 0 0,1-1 0 0 0,-1 0 0 0 0,1 0 0 0 0,-1 0 0 0 0,0 0 0 0 0,0 0 0 0 0,0-1 0 0 0,1 1 0 0 0,-1-1 0 0 0,3-3 0 0 0,-1 2-3 0 0,1-1 0 0 0,-1 0 0 0 0,-1 0 0 0 0,1-1 0 0 0,0 1 0 0 0,-1-1 0 0 0,0 0 0 0 0,0 0 0 0 0,-1 0 1 0 0,1 0-1 0 0,1-7 0 0 0,8-9 142 0 0,-11 20-145 0 0,0 0 1 0 0,0-1 0 0 0,0 1-1 0 0,0 0 1 0 0,0-1 0 0 0,0 1-1 0 0,0-1 1 0 0,-1 1 0 0 0,1-1-1 0 0,0 1 1 0 0,-1-1-1 0 0,0 0 1 0 0,1 1 0 0 0,-1-4-1 0 0,0 4 182 0 0,0 9-124 0 0,-1 59 51 0 0,-1-33-68 0 0,2 0 0 0 0,8 66 0 0 0,-4-81-1 0 0,0 1 0 0 0,2-1 0 0 0,13 32 0 0 0,-4-31-1546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1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23 213 10040 0 0,'0'2'12'0'0,"-1"1"1"0"0,1-1 0 0 0,-1 1 0 0 0,1-1 0 0 0,-1 1-1 0 0,0-1 1 0 0,0 0 0 0 0,0 1 0 0 0,-2 3-1 0 0,-6 15 275 0 0,8-13-145 0 0,0-2 76 0 0,0 0 0 0 0,0 1 0 0 0,0-1 0 0 0,1 0 0 0 0,1 10 1 0 0,-1-15-204 0 0,1 0 0 0 0,-1 0 0 0 0,0 0 0 0 0,0 0 0 0 0,1 1 0 0 0,-1-1 0 0 0,1 0 0 0 0,-1 0 0 0 0,1 0 0 0 0,0 0 0 0 0,-1 0 0 0 0,1 0 0 0 0,0 0 0 0 0,0 0 0 0 0,0-1 0 0 0,-1 1 0 0 0,1 0 0 0 0,0 0 0 0 0,0-1 0 0 0,0 1 0 0 0,0 0 0 0 0,1-1 0 0 0,-1 1 0 0 0,0-1 0 0 0,0 1 0 0 0,0-1 0 0 0,0 0 0 0 0,0 0 0 0 0,1 1 0 0 0,-1-1 0 0 0,0 0 0 0 0,0 0 0 0 0,0 0 0 0 0,2 0 0 0 0,19 0-370 0 0,0-1 0 0 0,-1 0 0 0 0,24-6 0 0 0,-36 5 255 0 0,-1 0 0 0 0,0-1 0 0 0,0 0-1 0 0,0 0 1 0 0,-1-1 0 0 0,1 0 0 0 0,-1 0 0 0 0,0-1-1 0 0,0 1 1 0 0,0-2 0 0 0,7-6 0 0 0,-1 0-100 0 0,-1-1 0 0 0,0 0 0 0 0,-1 0 0 0 0,0-1 0 0 0,-1 0 0 0 0,-1-1 0 0 0,13-27 0 0 0,-20 38 167 0 0,-1 2-10 0 0,0-1-1 0 0,0 1 1 0 0,0-1-1 0 0,0 0 1 0 0,-1 0-1 0 0,1 1 0 0 0,-1-1 1 0 0,0 0-1 0 0,0 0 1 0 0,0 1-1 0 0,0-1 1 0 0,-1-4-1 0 0,1 3 29 0 0,0 1 0 0 0,-1 0 0 0 0,0 0 0 0 0,0 0 0 0 0,0 0 0 0 0,0 0-1 0 0,0 0 1 0 0,0 0 0 0 0,-1 0 0 0 0,0 0 0 0 0,1 1 0 0 0,-1-1 0 0 0,0 1 0 0 0,0-1 0 0 0,0 1 0 0 0,-1 0 0 0 0,1 0 0 0 0,-3-2-1 0 0,-4-2 14 0 0,0 0 0 0 0,0 1 0 0 0,0 0 0 0 0,-1 1 0 0 0,1 0 0 0 0,-1 0 0 0 0,0 1 0 0 0,0 0 0 0 0,-1 1-1 0 0,1 0 1 0 0,-15 0 0 0 0,20 2 35 0 0,0 0 0 0 0,0 0 0 0 0,0 0 0 0 0,0 1 0 0 0,0 0 1 0 0,0 0-1 0 0,1 0 0 0 0,-1 1 0 0 0,0 0 0 0 0,1-1 0 0 0,-8 5 0 0 0,9-4 17 0 0,1 0 0 0 0,-1 1 0 0 0,0-1 1 0 0,0 1-1 0 0,1 0 0 0 0,0-1 0 0 0,-1 1 0 0 0,1 0 0 0 0,0 0 1 0 0,0 0-1 0 0,1 1 0 0 0,-1-1 0 0 0,1 0 0 0 0,0 1 1 0 0,-1-1-1 0 0,2 1 0 0 0,-2 4 0 0 0,1 0-7 0 0,-1-1-1 0 0,2 0 1 0 0,-1 1-1 0 0,1-1 1 0 0,1 1 0 0 0,-1-1-1 0 0,1 1 1 0 0,0-1-1 0 0,1 1 1 0 0,0-1 0 0 0,0 0-1 0 0,0 0 1 0 0,1 0-1 0 0,0 0 1 0 0,1-1 0 0 0,-1 1-1 0 0,1-1 1 0 0,0 0-1 0 0,8 8 1 0 0,-2-2 48 0 0,0 0 0 0 0,1-1 0 0 0,1 0 0 0 0,0-1 0 0 0,0 0 0 0 0,1-1 0 0 0,0 0 0 0 0,1-1 0 0 0,0-1 0 0 0,0 0 0 0 0,1-1 0 0 0,0-1 0 0 0,0 0 0 0 0,0 0 0 0 0,0-2 0 0 0,1 0-1 0 0,-1-1 1 0 0,1 0 0 0 0,0-2 0 0 0,0 0 0 0 0,21-2 0 0 0,-12 0-1435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1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7232 0 0,'-6'75'3873'0'0,"7"-65"-3797"0"0,0 1 1 0 0,0-1-1 0 0,5 15 0 0 0,3 17-14 0 0,5 51-19 0 0,11 116 108 0 0,-25-195-148 0 0,1-1 0 0 0,0 1-1 0 0,1 0 1 0 0,1 0 0 0 0,6 19-1 0 0,-7-27-3 0 0,-1 0 0 0 0,0 0-1 0 0,0 0 1 0 0,-1 0-1 0 0,0 0 1 0 0,0 0 0 0 0,0 8-1 0 0,0 20-13 0 0,2-16-12 0 0,0 2-51 0 0,6 28 0 0 0,-5-34-97 0 0,9 25 186 0 0,-11-37-135 0 0,0 1 0 0 0,0-1 0 0 0,0 0-1 0 0,1 0 1 0 0,-1 0 0 0 0,0 0 0 0 0,1 0 0 0 0,0-1 0 0 0,-1 1 0 0 0,1 0 0 0 0,0-1 0 0 0,0 1 0 0 0,0-1 0 0 0,2 2 0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1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7632 0 0,'-1'0'40'0'0,"1"0"1"0"0,0 0-1 0 0,-1 1 1 0 0,1-1-1 0 0,0 0 1 0 0,0 0-1 0 0,-1 0 1 0 0,1 0-1 0 0,0 0 1 0 0,-1 1-1 0 0,1-1 1 0 0,0 0-1 0 0,0 0 0 0 0,0 0 1 0 0,-1 1-1 0 0,1-1 1 0 0,0 0-1 0 0,0 0 1 0 0,0 1-1 0 0,-1-1 1 0 0,1 0-1 0 0,0 1 1 0 0,0-1-1 0 0,0 0 1 0 0,0 0-1 0 0,0 1 1 0 0,0-1-1 0 0,0 0 1 0 0,-1 1-1 0 0,1-1 1 0 0,0 1-1 0 0,0 17 591 0 0,8 20-370 0 0,-8-34-232 0 0,5 26 70 0 0,2 39 1 0 0,-4-28 14 0 0,-2-27-68 0 0,3 24 174 0 0,-1 1-1 0 0,-4 53 0 0 0,-3 17 277 0 0,2-85-365 0 0,1-1 0 0 0,1 1 0 0 0,1-1 0 0 0,1 1 0 0 0,1-1 0 0 0,8 33 0 0 0,-9-51-102 0 0,1 0 0 0 0,0 0 0 0 0,-1 0 0 0 0,2-1 0 0 0,-1 1 0 0 0,0-1 0 0 0,1 0-1 0 0,0 0 1 0 0,0 0 0 0 0,0 0 0 0 0,1-1 0 0 0,-1 1 0 0 0,1-1 0 0 0,9 4 0 0 0,-9-6-1603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1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51 105 8336 0 0,'-2'0'6'0'0,"0"0"-1"0"0,1 0 1 0 0,-1 0 0 0 0,1 1 0 0 0,-1-1-1 0 0,1 0 1 0 0,-1 1 0 0 0,0-1 0 0 0,1 1-1 0 0,0 0 1 0 0,-1-1 0 0 0,1 1 0 0 0,-1 0-1 0 0,1 0 1 0 0,0 0 0 0 0,-1 0 0 0 0,1 0-1 0 0,0 0 1 0 0,0 0 0 0 0,0 1 0 0 0,0-1-1 0 0,0 0 1 0 0,0 1 0 0 0,0-1 0 0 0,1 0-1 0 0,-1 1 1 0 0,-1 2 0 0 0,0 4 44 0 0,0 0 1 0 0,0 0-1 0 0,1 0 1 0 0,-1 12-1 0 0,0 1-31 0 0,1-9 59 0 0,0 1 1 0 0,1 24 0 0 0,1-6 214 0 0,0-24-248 0 0,-1 0 0 0 0,2 0 0 0 0,-1 0 1 0 0,1-1-1 0 0,-1 1 0 0 0,2 0 0 0 0,-1-1 0 0 0,1 0 0 0 0,0 1 0 0 0,0-1 1 0 0,1 0-1 0 0,0-1 0 0 0,0 1 0 0 0,0-1 0 0 0,1 1 0 0 0,0-1 0 0 0,0-1 1 0 0,0 1-1 0 0,0-1 0 0 0,1 0 0 0 0,0 0 0 0 0,0 0 0 0 0,0-1 0 0 0,0 0 1 0 0,0 0-1 0 0,1 0 0 0 0,12 2 0 0 0,-14-4-39 0 0,0 0 0 0 0,-1-1 0 0 0,1 0 0 0 0,-1 0 1 0 0,1 0-1 0 0,0 0 0 0 0,-1-1 0 0 0,1 0 0 0 0,-1 0 0 0 0,1 0 0 0 0,-1-1 0 0 0,0 1 1 0 0,1-1-1 0 0,-1 0 0 0 0,0 0 0 0 0,0 0 0 0 0,0-1 0 0 0,0 0 0 0 0,-1 1 0 0 0,1-1 1 0 0,3-4-1 0 0,22-20-98 0 0,-22 21 50 0 0,-1 0 0 0 0,0 0 0 0 0,1 0 0 0 0,-2-1-1 0 0,1 1 1 0 0,-1-1 0 0 0,0-1 0 0 0,4-8 0 0 0,-1-2-97 0 0,-2 0 0 0 0,0 0-1 0 0,-1-1 1 0 0,3-22 0 0 0,-7 36 116 0 0,-1-1 0 0 0,1 1 0 0 0,-1 0 0 0 0,-1-1-1 0 0,1 1 1 0 0,-1 0 0 0 0,0-1 0 0 0,0 1 0 0 0,-1 0 0 0 0,1 0 0 0 0,-1 0 0 0 0,0 0 0 0 0,0 0-1 0 0,-4-5 1 0 0,-1 2 13 0 0,-56-55-75 0 0,55 56 83 0 0,-1-1-1 0 0,-1 1 1 0 0,0 0-1 0 0,0 1 0 0 0,-14-6 1 0 0,22 11 13 0 0,1 0 0 0 0,-1 1 0 0 0,1 0 0 0 0,-1-1 1 0 0,1 1-1 0 0,-1 0 0 0 0,0 0 0 0 0,1 0 0 0 0,-1 0 0 0 0,1 0 1 0 0,-1 0-1 0 0,0 0 0 0 0,1 1 0 0 0,-1-1 0 0 0,1 1 0 0 0,-1-1 1 0 0,1 1-1 0 0,-1-1 0 0 0,1 1 0 0 0,-1 0 0 0 0,1 0 0 0 0,0 0 1 0 0,-1 0-1 0 0,1 0 0 0 0,0 0 0 0 0,0 0 0 0 0,0 0 0 0 0,0 0 1 0 0,0 0-1 0 0,0 1 0 0 0,0-1 0 0 0,0 0 0 0 0,0 1 0 0 0,0 1 1 0 0,-2 2 30 0 0,1 0 0 0 0,0 0 0 0 0,0 0 0 0 0,0 0 0 0 0,1 0-1 0 0,0 0 1 0 0,0 0 0 0 0,0 0 0 0 0,0 10 0 0 0,5 15 54 0 0,0 0-1 0 0,2 0 0 0 0,10 33 1 0 0,-13-55-72 0 0,1 0 0 0 0,-1 0 0 0 0,1-1 0 0 0,0 1 0 0 0,1-1 0 0 0,0 0 0 0 0,0 0 0 0 0,1-1 0 0 0,10 10 0 0 0,-7-7 28 0 0,2 0 0 0 0,0-1 0 0 0,0 0 0 0 0,0-1 0 0 0,16 8 0 0 0,-16-11-108 0 0,-1 0 1 0 0,1 0 0 0 0,0-1 0 0 0,0 0-1 0 0,0-1 1 0 0,1 0 0 0 0,-1-1-1 0 0,1 0 1 0 0,-1-1 0 0 0,0 0 0 0 0,1 0-1 0 0,12-4 1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1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8136 0 0,'0'41'799'0'0,"0"22"834"0"0,16-52-689 0 0,-13-7-888 0 0,-1 0 0 0 0,1 0 0 0 0,0-1 0 0 0,0 1 0 0 0,0-1 0 0 0,0 0 1 0 0,6 5-1 0 0,-7-7-53 0 0,0 0 1 0 0,0 0 0 0 0,0-1 0 0 0,0 1-1 0 0,0-1 1 0 0,-1 1 0 0 0,1-1 0 0 0,0 0-1 0 0,0 0 1 0 0,0 0 0 0 0,0 0 0 0 0,0 0-1 0 0,0 0 1 0 0,0 0 0 0 0,0-1 0 0 0,0 1-1 0 0,0-1 1 0 0,0 1 0 0 0,3-2 0 0 0,2-2-7 0 0,-1 1 1 0 0,0-1-1 0 0,0 0 1 0 0,-1-1 0 0 0,1 1-1 0 0,-1-1 1 0 0,0 0 0 0 0,0 0-1 0 0,-1-1 1 0 0,7-8-1 0 0,-6 7-6 0 0,0 0 0 0 0,1 0 0 0 0,0 1 0 0 0,0 0 0 0 0,1 0 0 0 0,0 0 0 0 0,9-5 0 0 0,-12 8 5 0 0,-1 1 0 0 0,1 1 0 0 0,0-1 1 0 0,-1 1-1 0 0,1-1 0 0 0,0 1 0 0 0,0 0 0 0 0,0 0 0 0 0,0 1 1 0 0,6-1-1 0 0,-9 1 4 0 0,0 0 0 0 0,0 0 0 0 0,0 1 0 0 0,0-1 0 0 0,0 0 0 0 0,0 1 0 0 0,0-1 0 0 0,0 0 0 0 0,0 1 0 0 0,0-1 0 0 0,0 1 0 0 0,0-1 0 0 0,0 1 0 0 0,-1 0 0 0 0,1-1 0 0 0,0 1 0 0 0,0 0 0 0 0,0 1 0 0 0,0 0 3 0 0,0 0 1 0 0,0-1-1 0 0,0 1 0 0 0,0 0 0 0 0,-1 0 0 0 0,1 1 0 0 0,-1-1 0 0 0,1 0 0 0 0,-1 0 0 0 0,0 0 0 0 0,0 0 1 0 0,0 3-1 0 0,0 218 723 0 0,0-221-699 0 0,1 0 0 0 0,-1 0 0 0 0,0 0 0 0 0,1 0 0 0 0,-1 0-1 0 0,1 0 1 0 0,-1 0 0 0 0,1-1 0 0 0,0 1 0 0 0,0 0 0 0 0,0 0 0 0 0,0-1 0 0 0,0 1-1 0 0,2 2 1 0 0,-2-4-84 0 0,0 1-1 0 0,-1 0 1 0 0,1 0-1 0 0,0-1 1 0 0,-1 1 0 0 0,1-1-1 0 0,0 1 1 0 0,0-1-1 0 0,0 1 1 0 0,-1-1-1 0 0,1 1 1 0 0,0-1 0 0 0,0 0-1 0 0,0 1 1 0 0,0-1-1 0 0,0 0 1 0 0,0 0-1 0 0,0 0 1 0 0,0 0 0 0 0,0 0-1 0 0,0 0 1 0 0,0 0-1 0 0,0 0 1 0 0,0 0-1 0 0,0 0 1 0 0,-1 0 0 0 0,1-1-1 0 0,2 1 1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1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54 8240 0 0,'-3'2'75'0'0,"1"0"0"0"0,0 1 1 0 0,0-1-1 0 0,0 0 0 0 0,0 1 0 0 0,1 0 1 0 0,-1-1-1 0 0,1 1 0 0 0,-1 0 0 0 0,1 0 1 0 0,0 0-1 0 0,0 0 0 0 0,-1 6 0 0 0,-2 3 193 0 0,-18 33 283 0 0,17-35-449 0 0,-1 0 0 0 0,2 0 0 0 0,-1 0 0 0 0,1 1 0 0 0,1-1 0 0 0,0 1 0 0 0,1 0 0 0 0,-2 16 0 0 0,1-6-22 0 0,1 12-45 0 0,2-32-41 0 0,0 0-1 0 0,1 0 1 0 0,-1 0-1 0 0,0 1 1 0 0,0-1-1 0 0,1 0 1 0 0,-1 0-1 0 0,1 0 1 0 0,-1 0 0 0 0,1 0-1 0 0,-1 0 1 0 0,1 0-1 0 0,0 0 1 0 0,-1 0-1 0 0,1-1 1 0 0,0 1-1 0 0,0 0 1 0 0,0 0-1 0 0,0-1 1 0 0,0 1-1 0 0,-1 0 1 0 0,1-1 0 0 0,0 1-1 0 0,2 0 1 0 0,-2-1-10 0 0,0 0-1 0 0,-1 0 1 0 0,1 0 0 0 0,0 0 0 0 0,0 0 0 0 0,0 0 0 0 0,0 0 0 0 0,0 0 0 0 0,0-1 0 0 0,-1 1 0 0 0,1 0-1 0 0,0-1 1 0 0,0 1 0 0 0,0 0 0 0 0,-1-1 0 0 0,1 1 0 0 0,0-1 0 0 0,-1 1 0 0 0,1-1 0 0 0,0 1-1 0 0,-1-1 1 0 0,2-1 0 0 0,14-16-406 0 0,-13 14 399 0 0,8-11-100 0 0,-1 0 0 0 0,-1-1 0 0 0,0 0 0 0 0,-1 0 0 0 0,7-24 0 0 0,-11 27 70 0 0,0 0-1 0 0,-1 0 1 0 0,-1 0-1 0 0,0 0 1 0 0,-1-1-1 0 0,-1 1 0 0 0,0-1 1 0 0,0 1-1 0 0,-1 0 1 0 0,-6-24-1 0 0,7 36 51 0 0,0 0 1 0 0,0-1-1 0 0,0 1 0 0 0,-1 0 1 0 0,1 0-1 0 0,0 0 0 0 0,-1 0 1 0 0,1 0-1 0 0,-1 0 0 0 0,1 0 1 0 0,-1 0-1 0 0,1 0 0 0 0,-1 1 1 0 0,0-1-1 0 0,0 0 1 0 0,1 0-1 0 0,-1 0 0 0 0,0 1 1 0 0,0-1-1 0 0,0 0 0 0 0,0 1 1 0 0,1-1-1 0 0,-1 1 0 0 0,0-1 1 0 0,0 1-1 0 0,-2-1 0 0 0,2 1 6 0 0,0 0 0 0 0,1 0 0 0 0,-1 1 0 0 0,0-1 0 0 0,0 0 0 0 0,0 0-1 0 0,1 1 1 0 0,-1-1 0 0 0,0 1 0 0 0,1-1 0 0 0,-1 1 0 0 0,0-1 0 0 0,1 1 0 0 0,-1-1 0 0 0,0 1-1 0 0,1-1 1 0 0,-1 1 0 0 0,1 0 0 0 0,-1-1 0 0 0,1 1 0 0 0,-1 0 0 0 0,1 0 0 0 0,0-1-1 0 0,-1 1 1 0 0,1 0 0 0 0,0 0 0 0 0,0 0 0 0 0,-1-1 0 0 0,1 1 0 0 0,0 0 0 0 0,0 0 0 0 0,0 0-1 0 0,0 0 1 0 0,0-1 0 0 0,0 3 0 0 0,-7 31 216 0 0,-1 14 138 0 0,8-28-227 0 0,2-1 0 0 0,0 1 0 0 0,1-1 0 0 0,1 0 0 0 0,1 0 0 0 0,10 25 0 0 0,-4-9 88 0 0,-3-2 0 0 0,-6-23-111 0 0,1 0 0 0 0,0-1 1 0 0,8 19-1 0 0,7 13 273 0 0,-1 0 0 0 0,-3 2 0 0 0,14 62 0 0 0,-26-93-339 0 0,-1 0 0 0 0,-1 1 1 0 0,0-1-1 0 0,0 0 0 0 0,-1 1 1 0 0,-1-1-1 0 0,-4 18 0 0 0,6-27-37 0 0,-1 0 1 0 0,-1 0 0 0 0,1 0 0 0 0,0 0 0 0 0,-1-1 0 0 0,1 1 0 0 0,-1-1 0 0 0,0 1 0 0 0,0-1 0 0 0,0 1 0 0 0,0-1 0 0 0,0 0 0 0 0,0 0 1 0 0,-1 0-1 0 0,-4 3 0 0 0,-41 22 64 0 0,44-25-62 0 0,-6 3 10 0 0,1 0 0 0 0,-1 0 1 0 0,0-1-1 0 0,0 0 0 0 0,-1-1 0 0 0,1 0 0 0 0,-1-1 0 0 0,0 0 0 0 0,1-1 0 0 0,-18 1 0 0 0,27-2-16 0 0,0 0-1 0 0,0 0 1 0 0,0 0-1 0 0,0-1 1 0 0,1 1-1 0 0,-1 0 1 0 0,0 0-1 0 0,0-1 1 0 0,1 1-1 0 0,-1-1 1 0 0,0 1-1 0 0,0 0 1 0 0,1-1-1 0 0,-1 1 1 0 0,0-1-1 0 0,1 0 1 0 0,-1 1-1 0 0,1-1 1 0 0,-1 0-1 0 0,0 1 1 0 0,1-1-1 0 0,0 0 1 0 0,-1 1-1 0 0,1-1 1 0 0,-1 0-1 0 0,1 0 1 0 0,-1-1 0 0 0,-3-7-1664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8936 0 0,'0'10'235'0'0,"1"0"0"0"0,1 0-1 0 0,0 0 1 0 0,1 0 0 0 0,0 0 0 0 0,0-1 0 0 0,1 1 0 0 0,7 13 0 0 0,5 15 409 0 0,-6 1 243 0 0,-10-34-813 0 0,1 0 1 0 0,0 0-1 0 0,0-1 1 0 0,0 1-1 0 0,1 0 0 0 0,0 0 1 0 0,0-1-1 0 0,0 0 1 0 0,4 7-1 0 0,-3-4-46 0 0,3 3-32 0 0,-6-9 4 0 0,1-1 0 0 0,-1 0-1 0 0,1 0 1 0 0,-1 0-1 0 0,0 0 1 0 0,1 0 0 0 0,-1 0-1 0 0,1 0 1 0 0,-1 0-1 0 0,0 0 1 0 0,1 0 0 0 0,-1 0-1 0 0,1 0 1 0 0,-1 0-1 0 0,0 0 1 0 0,1 0-1 0 0,-1 0 1 0 0,1 0 0 0 0,-1 0-1 0 0,0 0 1 0 0,1-1-1 0 0,-1 1 1 0 0,0 0 0 0 0,1 0-1 0 0,-1-1 1 0 0,0 1-1 0 0,1 0 1 0 0,-1 0 0 0 0,0-1-1 0 0,1 1 1 0 0,-1 0-1 0 0,0-1 1 0 0,1 0 0 0 0,2-4 1 0 0,0-1 1 0 0,0 0 0 0 0,0 0 0 0 0,-1 0 0 0 0,1 0-1 0 0,-1 0 1 0 0,-1 0 0 0 0,1-1 0 0 0,-1 1 0 0 0,0-9-1 0 0,4-13 6 0 0,0 11 1 0 0,1-1 0 0 0,14-29 1 0 0,5-15 5 0 0,-24 61-14 0 0,8-21 9 0 0,-9 21-9 0 0,0 0 0 0 0,1 1 0 0 0,-1-1 1 0 0,1 0-1 0 0,-1 0 0 0 0,1 1 0 0 0,-1-1 1 0 0,1 0-1 0 0,0 0 0 0 0,-1 1 0 0 0,1-1 1 0 0,0 1-1 0 0,-1-1 0 0 0,1 1 1 0 0,0-1-1 0 0,0 1 0 0 0,0-1 0 0 0,-1 1 1 0 0,1 0-1 0 0,0-1 0 0 0,0 1 0 0 0,1 0 1 0 0,3-3 59 0 0,-2 2 71 0 0,3 11-33 0 0,-5-5-73 0 0,0 0 0 0 0,0-1 0 0 0,-1 1 0 0 0,1 0 1 0 0,-1 0-1 0 0,-1 7 0 0 0,1 9 10 0 0,15 148 165 0 0,-14-159-108 0 0,0 0 1 0 0,1 0 0 0 0,0 0 0 0 0,1-1-1 0 0,4 11 1 0 0,-1-4 68 0 0,-6-16-144 0 0,0 1-1 0 0,0-1 1 0 0,1 1 0 0 0,-1 0 0 0 0,0-1-1 0 0,1 1 1 0 0,-1-1 0 0 0,0 1 0 0 0,1-1-1 0 0,-1 1 1 0 0,1-1 0 0 0,-1 1 0 0 0,1-1-1 0 0,-1 1 1 0 0,1-1 0 0 0,-1 0-1 0 0,1 1 1 0 0,-1-1 0 0 0,1 0 0 0 0,0 1-1 0 0,-1-1 1 0 0,1 0 0 0 0,0 0 0 0 0,-1 0-1 0 0,1 0 1 0 0,0 1 0 0 0,-1-1 0 0 0,1 0-1 0 0,0 0 1 0 0,-1 0 0 0 0,1 0 0 0 0,-1 0-1 0 0,1-1 1 0 0,0 1 0 0 0,-1 0 0 0 0,1 0-1 0 0,0 0 1 0 0,-1-1 0 0 0,1 1 0 0 0,0 0-1 0 0,-1 0 1 0 0,1-1 0 0 0,-1 1 0 0 0,1-1-1 0 0,-1 1 1 0 0,1 0 0 0 0,-1-1-1 0 0,1 0 1 0 0,3-2 21 0 0,-1 1 0 0 0,0-1 0 0 0,0 0 0 0 0,0 0 0 0 0,0 0 0 0 0,3-5 1 0 0,12-20 110 0 0,-9 15-85 0 0,-1 0 0 0 0,0-1 0 0 0,-1 0 0 0 0,8-21 0 0 0,-12 28-30 0 0,1-1 1 0 0,0 0-1 0 0,1 1 0 0 0,0-1 1 0 0,0 1-1 0 0,11-12 0 0 0,-7 9 18 0 0,-6 7-70 0 0,-1 1 1 0 0,1-1 0 0 0,0 1-1 0 0,0 0 1 0 0,1 0-1 0 0,-1 0 1 0 0,6-3-1 0 0,13-8-214 0 0,-20 12 209 0 0,0 0-1 0 0,0-1 1 0 0,0 1 0 0 0,1 0 0 0 0,-1 0 0 0 0,0 0-1 0 0,0 1 1 0 0,1-1 0 0 0,-1 0 0 0 0,0 1 0 0 0,1 0 0 0 0,-1-1-1 0 0,1 1 1 0 0,-1 0 0 0 0,0 0 0 0 0,1 0 0 0 0,2 1-1 0 0,0 0-2 0 0,-1 0-1 0 0,0 1 0 0 0,1-1 1 0 0,-1 1-1 0 0,0 0 0 0 0,0 0 0 0 0,0 0 1 0 0,-1 1-1 0 0,5 2 0 0 0,-3-1-1 0 0,-1 0 0 0 0,1 0 0 0 0,-1 1 0 0 0,0-1 0 0 0,0 1 1 0 0,0 0-1 0 0,0 0 0 0 0,-1 1 0 0 0,0-1 0 0 0,0 0 0 0 0,0 1 0 0 0,-1 0 0 0 0,3 9 0 0 0,-3 7-47 0 0,-1 0 0 0 0,-2 27 0 0 0,0-25-61 0 0,4 37 0 0 0,-2-55-1776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1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8 303 6632 0 0,'5'5'88'0'0,"1"-1"0"0"0,-1 1 0 0 0,0-1 0 0 0,1 0 0 0 0,0-1 0 0 0,0 1 0 0 0,13 4 0 0 0,-15-8 18 0 0,1 0 1 0 0,0 0-1 0 0,0 0 0 0 0,0-1 1 0 0,0 1-1 0 0,0-1 0 0 0,0-1 1 0 0,-1 1-1 0 0,9-4 1 0 0,-2 0 57 0 0,-1 0 0 0 0,1 0 1 0 0,9-7-1 0 0,-18 9-148 0 0,1 1-1 0 0,-1-1 1 0 0,1 1-1 0 0,-1-1 1 0 0,0 0 0 0 0,0 1-1 0 0,0-1 1 0 0,2-6-1 0 0,12-15 60 0 0,-12 18-37 0 0,0 1 1 0 0,-1-1 0 0 0,0 0 0 0 0,0 0 0 0 0,-1 0-1 0 0,1-1 1 0 0,-1 1 0 0 0,0-1 0 0 0,-1 1-1 0 0,0-1 1 0 0,0 1 0 0 0,0-1 0 0 0,-1-9-1 0 0,0 9 88 0 0,0-7 100 0 0,0 0 1 0 0,-1 1 0 0 0,0-1 0 0 0,-5-17-1 0 0,5 28-178 0 0,1 0-1 0 0,-1 0 0 0 0,-1 0 0 0 0,1 0 0 0 0,0 0 1 0 0,-1 0-1 0 0,0 0 0 0 0,1 0 0 0 0,-1 1 0 0 0,0-1 1 0 0,0 0-1 0 0,-1 1 0 0 0,1 0 0 0 0,-1 0 0 0 0,1-1 1 0 0,-1 2-1 0 0,1-1 0 0 0,-1 0 0 0 0,0 0 0 0 0,0 1 1 0 0,0 0-1 0 0,0-1 0 0 0,-5 0 0 0 0,5 1-7 0 0,0 1-1 0 0,0 0 1 0 0,0-1-1 0 0,-1 1 1 0 0,1 1 0 0 0,0-1-1 0 0,0 0 1 0 0,0 1-1 0 0,0-1 1 0 0,0 1-1 0 0,0 0 1 0 0,0 0-1 0 0,1 0 1 0 0,-1 1 0 0 0,-4 2-1 0 0,-4 2 82 0 0,1 2 1 0 0,-14 12-1 0 0,12-10 10 0 0,7-5-100 0 0,1 0-1 0 0,-1 0 0 0 0,1 0 1 0 0,1 0-1 0 0,-1 1 1 0 0,1 0-1 0 0,0 0 0 0 0,0 0 1 0 0,1 0-1 0 0,-3 8 1 0 0,-2 10 6 0 0,-5 31 1 0 0,8-36 14 0 0,2-1 1 0 0,0 1 0 0 0,1 0 0 0 0,1 0 0 0 0,4 35 0 0 0,-2-42-6 0 0,1 0-1 0 0,0 0 1 0 0,1 0 0 0 0,0 0-1 0 0,1-1 1 0 0,0 1 0 0 0,1-1-1 0 0,0 0 1 0 0,13 17 0 0 0,-13-21-15 0 0,-1 0 0 0 0,1 0 1 0 0,0 0-1 0 0,1 0 1 0 0,-1-1-1 0 0,1 0 0 0 0,1-1 1 0 0,-1 0-1 0 0,1 0 1 0 0,0 0-1 0 0,0-1 0 0 0,0 0 1 0 0,0-1-1 0 0,1 0 1 0 0,0 0-1 0 0,-1-1 0 0 0,1 0 1 0 0,0 0-1 0 0,12 0 1 0 0,13-2-604 0 0,-1-2 0 0 0,57-10 1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6016 0 0,'0'0'4178'0'0,"-4"10"-4107"0"0,-7 22-111 0 0,-38 123-333 0 0,-7 14 345 0 0,54-163 0 0 0,1 1 0 0 0,1-1 0 0 0,-1 1 0 0 0,1 0 0 0 0,0-1 0 0 0,0 1 0 0 0,1-1 0 0 0,2 11 1 0 0,-1-5-832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29 7024 0 0,'-1'-10'530'0'0,"1"9"-462"0"0,0 1-1 0 0,0-1 0 0 0,0 0 1 0 0,0 1-1 0 0,0-1 1 0 0,0 0-1 0 0,0 0 0 0 0,0 1 1 0 0,0-1-1 0 0,0 0 1 0 0,-1 1-1 0 0,1-1 1 0 0,0 0-1 0 0,0 1 0 0 0,-1-1 1 0 0,1 1-1 0 0,-1-1 1 0 0,1 0-1 0 0,0 1 1 0 0,-1-1-1 0 0,1 1 0 0 0,-1-1 1 0 0,1 1-1 0 0,-1-1 1 0 0,0 1-1 0 0,1 0 1 0 0,-1-1-1 0 0,1 1 0 0 0,-1 0 1 0 0,0-1-1 0 0,0 1 1 0 0,1 0-60 0 0,0 0 0 0 0,0 0 0 0 0,-1 0 0 0 0,1 0 1 0 0,0 0-1 0 0,0 0 0 0 0,0 0 0 0 0,0 0 0 0 0,0 0 0 0 0,0 0 0 0 0,0 0 1 0 0,-1 0-1 0 0,1 0 0 0 0,0 0 0 0 0,0 0 0 0 0,0 0 0 0 0,0 0 1 0 0,0 0-1 0 0,0 0 0 0 0,0 0 0 0 0,0 0 0 0 0,-1 0 0 0 0,1 0 1 0 0,0 0-1 0 0,0 0 0 0 0,0 0 0 0 0,0 0 0 0 0,0 0 0 0 0,0 0 1 0 0,0 0-1 0 0,0 1 0 0 0,0-1 0 0 0,0 0 0 0 0,0 0 0 0 0,-1 0 1 0 0,1 0-1 0 0,0 0 0 0 0,0 0 0 0 0,0 0 0 0 0,0 0 0 0 0,0 1 1 0 0,0-1-1 0 0,0 0 0 0 0,0 0 0 0 0,0 0 0 0 0,0 0 0 0 0,0 0 1 0 0,0 0-1 0 0,0 0 0 0 0,0 1 0 0 0,0-1 0 0 0,0 0 0 0 0,0 0 0 0 0,0 0 1 0 0,0 0-1 0 0,0 0 0 0 0,1 0 0 0 0,-1 0 0 0 0,0 0 0 0 0,0 1 1 0 0,0-1-1 0 0,0 0 0 0 0,0 0 0 0 0,0 0 0 0 0,0 0 0 0 0,0 0 1 0 0,0 0-1 0 0,0 0 0 0 0,1 0 0 0 0,-1 1 3 0 0,0-1 0 0 0,0 0 0 0 0,0 0 0 0 0,0 0 0 0 0,0 1 0 0 0,0-1 0 0 0,1 0 0 0 0,-1 0 0 0 0,0 1 0 0 0,0-1 0 0 0,0 0 1 0 0,0 0-1 0 0,0 1 0 0 0,0-1 0 0 0,0 0 0 0 0,0 0 0 0 0,0 1 0 0 0,0-1 0 0 0,0 0 0 0 0,0 0 0 0 0,0 1 0 0 0,0-1 0 0 0,0 0 0 0 0,0 0 0 0 0,-1 0 0 0 0,1 1 0 0 0,0-1 0 0 0,0 0 0 0 0,0 0 0 0 0,0 1 0 0 0,0-1 0 0 0,-1 0 0 0 0,1 0 0 0 0,0 0 0 0 0,0 0 0 0 0,0 1 0 0 0,0-1 0 0 0,-1 0 0 0 0,1 0 0 0 0,0 0 0 0 0,0 0 0 0 0,-1 0 0 0 0,1 0 0 0 0,0 1 1 0 0,0-1-1 0 0,-1 0 0 0 0,1 0 0 0 0,0 0 0 0 0,-4 0-17 0 0,0 0 1 0 0,0 1-1 0 0,0 0 1 0 0,0 0-1 0 0,0 0 1 0 0,0 0-1 0 0,1 0 1 0 0,-1 1-1 0 0,0 0 1 0 0,1 0-1 0 0,-1 0 1 0 0,1 0-1 0 0,-4 4 1 0 0,-5 4-38 0 0,1 0-1 0 0,-11 14 1 0 0,4-4 7 0 0,-5 3-2 0 0,1 1-1 0 0,2 1 1 0 0,0 1 0 0 0,2 0-1 0 0,1 1 1 0 0,1 1-1 0 0,1 1 1 0 0,-16 46 0 0 0,24-55 36 0 0,4-13 2 0 0,1 0 1 0 0,-1 1 0 0 0,1-1-1 0 0,1 1 1 0 0,-1 0 0 0 0,1-1-1 0 0,0 1 1 0 0,1 0 0 0 0,0 0-1 0 0,1 11 1 0 0,2-7 17 0 0,-3-9-8 0 0,0 0 0 0 0,0-1-1 0 0,1 1 1 0 0,-1-1-1 0 0,1 1 1 0 0,0-1 0 0 0,0 1-1 0 0,0-1 1 0 0,0 1-1 0 0,0-1 1 0 0,0 0 0 0 0,0 0-1 0 0,1 0 1 0 0,0 1 0 0 0,-1-1-1 0 0,1-1 1 0 0,0 1-1 0 0,0 0 1 0 0,2 2 0 0 0,0-2 1 0 0,0 1 1 0 0,0-1 0 0 0,1 1 0 0 0,-1-1 0 0 0,1-1 0 0 0,-1 1-1 0 0,1-1 1 0 0,0 1 0 0 0,0-1 0 0 0,-1-1 0 0 0,1 1 0 0 0,0-1-1 0 0,0 0 1 0 0,9 0 0 0 0,32-6-18 0 0,0-1 0 0 0,-1-2 1 0 0,0-2-1 0 0,44-18 0 0 0,-64 21 14 0 0,7-3-153 0 0,48-26 1 0 0,-53 23-945 0 0,21-9-5517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9744 0 0,'1'0'18'0'0,"0"1"1"0"0,0 0-1 0 0,0-1 0 0 0,-1 1 1 0 0,1 0-1 0 0,0 0 1 0 0,0-1-1 0 0,0 1 0 0 0,0 0 1 0 0,-1 0-1 0 0,1 0 1 0 0,0 0-1 0 0,-1 0 1 0 0,1 0-1 0 0,0 2 0 0 0,12 13 345 0 0,1-10-16 0 0,0-1 0 0 0,0 0 1 0 0,1-1-1 0 0,27 4 0 0 0,-22-7-335 0 0,-1 0 0 0 0,1-1 0 0 0,26-3 0 0 0,12-1-13 0 0,-58 4-3 0 0,40-1-780 0 0,62-9 0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9536 0 0,'4'0'0'0'0,"3"0"0"0"0,5 3 0 0 0,-1 7 24 0 0,-1-4 0 0 0,1-6 0 0 0,18 0 8 0 0,5 0-32 0 0,-5 0 0 0 0,1-4 0 0 0,14-4 0 0 0,-2-3-120 0 0,-4 5 16 0 0,-2 6-8 0 0,-3-4 8 0 0,-3 2-128 0 0,-3-3 8 0 0,-4 5-6344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6928 0 0,'1'2'109'0'0,"0"0"-1"0"0,0 0 1 0 0,0 0 0 0 0,0 0 0 0 0,-1 0 0 0 0,1 0-1 0 0,-1 0 1 0 0,1 1 0 0 0,-1-1 0 0 0,0 0 0 0 0,0 0-1 0 0,0 0 1 0 0,0 1 0 0 0,0-1 0 0 0,0 0 0 0 0,-1 0 0 0 0,1 0-1 0 0,-1 1 1 0 0,-1 2 0 0 0,-1 21 793 0 0,9 265 1118 0 0,-4-259-1847 0 0,6 33 0 0 0,-1-1 64 0 0,-4-28-201 0 0,2 0 0 0 0,1 1-1 0 0,2-2 1 0 0,2 1 0 0 0,0-1 0 0 0,3-1 0 0 0,19 38 0 0 0,-31-68-38 0 0,15 23-51 0 0,-15-26 49 0 0,-1 0 0 0 0,1 0 0 0 0,0 0 0 0 0,0 1 0 0 0,0-1 0 0 0,-1 0 0 0 0,1 0 0 0 0,0-1 0 0 0,0 1 0 0 0,0 0 0 0 0,1 0 0 0 0,-1 0 0 0 0,0-1 0 0 0,0 1 0 0 0,0-1 0 0 0,0 1 0 0 0,2 0 0 0 0,-2-5-1683 0 0</inkml:trace>
  <inkml:trace contextRef="#ctx0" brushRef="#br0" timeOffset="1">161 488 8336 0 0,'0'3'537'0'0,"1"0"-498"0"0,0-1 0 0 0,0 0 0 0 0,1 0 0 0 0,-1 0 0 0 0,0 0 0 0 0,1 0-1 0 0,-1 0 1 0 0,1 0 0 0 0,-1 0 0 0 0,1-1 0 0 0,0 1 0 0 0,0 0 0 0 0,0-1 0 0 0,0 0 0 0 0,0 1 0 0 0,0-1 0 0 0,0 0 0 0 0,1 0-1 0 0,-1 0 1 0 0,0 0 0 0 0,0-1 0 0 0,1 1 0 0 0,-1-1 0 0 0,1 1 0 0 0,-1-1 0 0 0,0 0 0 0 0,1 0 0 0 0,-1 0 0 0 0,4 0 0 0 0,8-1-60 0 0,0-1 0 0 0,1-1 0 0 0,25-7 0 0 0,-21 5-10 0 0,-10 3-118 0 0,-1-1-1 0 0,1 1 0 0 0,-1-1 0 0 0,0-1 1 0 0,0 1-1 0 0,0-2 0 0 0,0 1 1 0 0,-1-1-1 0 0,11-8 0 0 0,-3 0-5879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7432 0 0,'-2'0'14'0'0,"1"0"0"0"0,0 0 0 0 0,0 1 0 0 0,0-1 0 0 0,0 0 0 0 0,0 1 0 0 0,0-1-1 0 0,1 1 1 0 0,-1-1 0 0 0,0 1 0 0 0,0 0 0 0 0,0-1 0 0 0,0 1 0 0 0,0 0 0 0 0,1-1 0 0 0,-1 1 0 0 0,0 0 0 0 0,1 0 0 0 0,-1 0 0 0 0,1 0 0 0 0,-2 2 0 0 0,-10 26 535 0 0,6-15-329 0 0,3-5-132 0 0,0-1 0 0 0,1 1 0 0 0,-1 0 0 0 0,2 0 0 0 0,-2 13 0 0 0,-2 10 30 0 0,-12 42-83 0 0,9-44-35 0 0,1-1 1 0 0,1 2 0 0 0,-2 51 0 0 0,8-67 12 0 0,0-3 41 0 0,0 0 0 0 0,0 0 0 0 0,1 0 0 0 0,0 0 1 0 0,1 0-1 0 0,7 23 0 0 0,3 1 114 0 0,-9-26-23 0 0,1 1 0 0 0,8 18 0 0 0,-10-26-115 0 0,0 0 1 0 0,0 0-1 0 0,0 0 0 0 0,0-1 1 0 0,1 1-1 0 0,-1 0 1 0 0,1-1-1 0 0,-1 0 1 0 0,1 1-1 0 0,0-1 0 0 0,0 0 1 0 0,6 3-1 0 0,0-1-75 0 0,-4-1-72 0 0,0-1 1 0 0,1 1 0 0 0,-1-1-1 0 0,0-1 1 0 0,1 1-1 0 0,-1-1 1 0 0,10 2-1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98 146 6224 0 0,'-3'6'182'0'0,"-1"0"1"0"0,-1-1 0 0 0,1 1-1 0 0,-1-1 1 0 0,0 1 0 0 0,-10 7-1 0 0,11-10-78 0 0,0 0-1 0 0,0 1 1 0 0,0 0 0 0 0,0 0-1 0 0,1 0 1 0 0,0 0-1 0 0,0 0 1 0 0,0 1 0 0 0,0 0-1 0 0,0-1 1 0 0,1 1-1 0 0,-2 6 1 0 0,1-1-65 0 0,1-2 0 0 0,0 0 1 0 0,0 0-1 0 0,1 0 1 0 0,0 0-1 0 0,0 15 1 0 0,1-21-36 0 0,0 0 0 0 0,1 0 0 0 0,-1 0 0 0 0,1 0 0 0 0,-1-1 0 0 0,1 1 0 0 0,0 0 1 0 0,0 0-1 0 0,-1 0 0 0 0,1-1 0 0 0,1 1 0 0 0,-1 0 0 0 0,0-1 0 0 0,0 1 0 0 0,0-1 0 0 0,1 1 0 0 0,-1-1 1 0 0,1 0-1 0 0,-1 0 0 0 0,1 0 0 0 0,0 0 0 0 0,-1 0 0 0 0,1 0 0 0 0,0 0 0 0 0,0 0 0 0 0,0 0 0 0 0,0-1 1 0 0,-1 1-1 0 0,5 0 0 0 0,0 0-5 0 0,0 0 0 0 0,0-1 0 0 0,0 1 0 0 0,0-1 0 0 0,0 0 1 0 0,1-1-1 0 0,-1 1 0 0 0,0-1 0 0 0,0 0 0 0 0,0-1 0 0 0,0 0 0 0 0,0 0 0 0 0,-1 0 1 0 0,1 0-1 0 0,0-1 0 0 0,9-7 0 0 0,-4 5 27 0 0,0-2-1 0 0,-1 1 1 0 0,1-1-1 0 0,14-14 1 0 0,-12 9 11 0 0,-10 10-26 0 0,0-1-1 0 0,0 0 1 0 0,0 1-1 0 0,-1-1 1 0 0,1-1 0 0 0,-1 1-1 0 0,1 0 1 0 0,2-7-1 0 0,11-22 55 0 0,-12 25-56 0 0,-1 1-1 0 0,1-1 0 0 0,-1 0 0 0 0,-1 0 1 0 0,1 0-1 0 0,-1 0 0 0 0,0 0 0 0 0,-1-1 1 0 0,0 1-1 0 0,0-8 0 0 0,-2 6-26 0 0,-1 0 1 0 0,0 0-1 0 0,0 0 1 0 0,-1 1-1 0 0,0-1 1 0 0,-1 1-1 0 0,0 0 0 0 0,-1 0 1 0 0,1 0-1 0 0,-8-9 1 0 0,10 14 16 0 0,-1 0 1 0 0,1 1 0 0 0,-1-1-1 0 0,1 1 1 0 0,-1-1 0 0 0,0 1-1 0 0,0 0 1 0 0,0 0 0 0 0,0 0-1 0 0,0 0 1 0 0,-1 1 0 0 0,1-1-1 0 0,-1 1 1 0 0,1 0-1 0 0,-1 0 1 0 0,1 0 0 0 0,-1 1-1 0 0,-5-1 1 0 0,8 1 21 0 0,0 1-1 0 0,1-1 1 0 0,-1 1-1 0 0,0 0 1 0 0,0-1 0 0 0,1 1-1 0 0,-1 0 1 0 0,0-1-1 0 0,1 1 1 0 0,-1 0 0 0 0,0 0-1 0 0,1 0 1 0 0,-1 0-1 0 0,1-1 1 0 0,0 1 0 0 0,-1 0-1 0 0,1 0 1 0 0,0 0-1 0 0,-1 0 1 0 0,1 0 0 0 0,0 0-1 0 0,0 0 1 0 0,0 0-1 0 0,0 0 1 0 0,0 2 0 0 0,-2 5 67 0 0,-5 23 68 0 0,1 0-1 0 0,1 1 1 0 0,2 0-1 0 0,1-1 1 0 0,3 37-1 0 0,0-59-119 0 0,0-1 0 0 0,0 1-1 0 0,1-1 1 0 0,0 0 0 0 0,0 1-1 0 0,1-1 1 0 0,0 0 0 0 0,1-1-1 0 0,7 13 1 0 0,3 1 142 0 0,32 36 0 0 0,-43-53-161 0 0,2 1 28 0 0,0 0 0 0 0,0 0 0 0 0,1-1 0 0 0,-1 0 0 0 0,1 0 0 0 0,0 0 0 0 0,0 0 0 0 0,8 2 0 0 0,55 18 260 0 0,-43-16-278 0 0,-17-6 4 0 0,0 0 0 0 0,-1-1-1 0 0,1 0 1 0 0,1 0 0 0 0,-1-1 0 0 0,0-1 0 0 0,10 0 0 0 0,2-2-899 0 0,35-10 0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9648 0 0,'-1'0'26'0'0,"0"0"0"0"0,-1 0 0 0 0,1 0-1 0 0,0 1 1 0 0,0-1 0 0 0,-1 0 0 0 0,1 1 0 0 0,0-1 0 0 0,0 1 0 0 0,0-1 0 0 0,0 1 0 0 0,-1 0 0 0 0,0 1 0 0 0,1-2 1 0 0,0 1 0 0 0,0 0 0 0 0,0-1-1 0 0,0 1 1 0 0,0-1 0 0 0,0 1 0 0 0,1-1 0 0 0,-1 0 0 0 0,0 1 0 0 0,0-1 0 0 0,0 0 0 0 0,0 0 0 0 0,-2 1 0 0 0,0-1 14 0 0,0 0 1 0 0,1 1 0 0 0,-1 0-1 0 0,0 0 1 0 0,0 0 0 0 0,1 0-1 0 0,-1 0 1 0 0,0 0-1 0 0,1 1 1 0 0,0-1 0 0 0,-1 1-1 0 0,1 0 1 0 0,-3 2 0 0 0,-1 1 85 0 0,1 1 0 0 0,0-1 0 0 0,-9 13 1 0 0,11-14-128 0 0,1 0 0 0 0,0 0 1 0 0,0 0-1 0 0,0 1 1 0 0,1-1-1 0 0,-1 1 1 0 0,1-1-1 0 0,0 1 0 0 0,0-1 1 0 0,1 1-1 0 0,-1 0 1 0 0,1-1-1 0 0,0 1 1 0 0,2 9-1 0 0,-1-5 1 0 0,2 0 0 0 0,-1 1 1 0 0,1-1-1 0 0,0 0 0 0 0,1-1 0 0 0,5 10 0 0 0,-7-14 1 0 0,1 0-1 0 0,-1-1 0 0 0,1 1 1 0 0,0-1-1 0 0,0 0 0 0 0,1 1 1 0 0,-1-2-1 0 0,1 1 0 0 0,-1 0 1 0 0,1-1-1 0 0,0 1 0 0 0,4 1 1 0 0,0 0 2 0 0,0-1 0 0 0,0 0 0 0 0,0-1 1 0 0,0 1-1 0 0,11 0 0 0 0,-5 0 15 0 0,0 0 1 0 0,0 1-1 0 0,22 10 0 0 0,-31-12 99 0 0,0 1 0 0 0,0 0 0 0 0,-1 0 0 0 0,1 1 0 0 0,7 7 0 0 0,-13-8-110 0 0,0 0-1 0 0,-1 0 1 0 0,1 0-1 0 0,-1 0 1 0 0,0-1-1 0 0,0 1 1 0 0,0 0-1 0 0,0-1 1 0 0,-1 0-1 0 0,1 0 0 0 0,-1 0 1 0 0,1 0-1 0 0,-6 3 1 0 0,-2 3-2 0 0,-1 1 2 0 0,0-1 0 0 0,-1-1 0 0 0,0 1 0 0 0,-1-2 0 0 0,-13 6-1 0 0,-68 20 25 0 0,82-29-30 0 0,-5 2-12 0 0,1 1-1 0 0,-1 0 1 0 0,-22 12 0 0 0,27-12-1563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8336 0 0,'-1'0'20'0'0,"0"1"1"0"0,0-1 0 0 0,0 0-1 0 0,0 0 1 0 0,0 1 0 0 0,0-1 0 0 0,0 1-1 0 0,0-1 1 0 0,0 1 0 0 0,0-1-1 0 0,0 1 1 0 0,1-1 0 0 0,-1 1-1 0 0,0 0 1 0 0,0-1 0 0 0,1 1-1 0 0,-1 0 1 0 0,0 0 0 0 0,1 0-1 0 0,-1 0 1 0 0,1-1 0 0 0,-1 1 0 0 0,1 0-1 0 0,-1 0 1 0 0,1 0 0 0 0,0 0-1 0 0,0 0 1 0 0,-1 0 0 0 0,1 2-1 0 0,-4 34 1018 0 0,4-31-954 0 0,0 160 1204 0 0,1-148-1195 0 0,2 0 0 0 0,0 0-1 0 0,1 0 1 0 0,0-1 0 0 0,10 24-1 0 0,43 80 207 0 0,-51-110-240 0 0,0-2 1 0 0,0 1-1 0 0,2-1 1 0 0,-1 0-1 0 0,1-1 1 0 0,0 1-1 0 0,10 6 1 0 0,-17-14-58 0 0,1 1 0 0 0,-1-1 1 0 0,1 1-1 0 0,0-1 0 0 0,0 0 0 0 0,0 0 1 0 0,0 0-1 0 0,0 0 0 0 0,0 0 0 0 0,0 0 1 0 0,0 0-1 0 0,0-1 0 0 0,0 1 0 0 0,0-1 1 0 0,0 1-1 0 0,0-1 0 0 0,1 0 1 0 0,-1 0-1 0 0,0 0 0 0 0,0 0 0 0 0,0-1 1 0 0,0 1-1 0 0,1 0 0 0 0,-1-1 0 0 0,0 1 1 0 0,0-1-1 0 0,0 0 0 0 0,0 0 0 0 0,0 0 1 0 0,0 0-1 0 0,2-2 0 0 0,4-3 14 0 0,0-1-1 0 0,-1 0 1 0 0,0 0-1 0 0,0 0 1 0 0,8-13-1 0 0,0 2-5 0 0,50-69-10 0 0,-59 78-6 0 0,0 0 0 0 0,-1-1 1 0 0,-1 0-1 0 0,1 0 1 0 0,-2 0-1 0 0,4-12 0 0 0,-6 14-4 0 0,2 0-1 0 0,-1 0 1 0 0,1 0-1 0 0,0 1 0 0 0,1-1 1 0 0,-1 1-1 0 0,1 0 0 0 0,1 0 1 0 0,0 0-1 0 0,10-11 1 0 0,-4 8-21 0 0,-9 6 11 0 0,1 1 0 0 0,-1 0-1 0 0,1 0 1 0 0,0 1 0 0 0,1-1-1 0 0,-1 0 1 0 0,0 1 0 0 0,1 0 0 0 0,-1 0-1 0 0,1 0 1 0 0,0 0 0 0 0,-1 1-1 0 0,5-2 1 0 0,-7 3 3 0 0,0 2 16 0 0,0-1 1 0 0,1 1 0 0 0,-1-1 0 0 0,0 1 0 0 0,0-1-1 0 0,0 1 1 0 0,0 0 0 0 0,-1 0 0 0 0,1-1 0 0 0,0 1-1 0 0,-1 0 1 0 0,1 0 0 0 0,-1 0 0 0 0,0 0 0 0 0,0 0-1 0 0,1 0 1 0 0,-1 0 0 0 0,-1 2 0 0 0,2 5 4 0 0,5 24 102 0 0,-3-18 61 0 0,3 30 0 0 0,-4-24-96 0 0,1 0 1 0 0,0 0 0 0 0,12 35-1 0 0,-7-28 29 0 0,-6-26-83 0 0,0 1-1 0 0,-1 0 1 0 0,1-1 0 0 0,1 0-1 0 0,-1 1 1 0 0,0-1-1 0 0,0 0 1 0 0,1 0 0 0 0,0 0-1 0 0,-1 0 1 0 0,1 0-1 0 0,0-1 1 0 0,0 1 0 0 0,0-1-1 0 0,3 1 1 0 0,0 1 25 0 0,-3-2-150 0 0,0 1-1 0 0,0-1 1 0 0,1-1-1 0 0,-1 1 1 0 0,0 0-1 0 0,0-1 1 0 0,1 1-1 0 0,-1-1 1 0 0,4 0-1 0 0,-5 0-403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93 6128 0 0,'0'-1'19'0'0,"0"1"1"0"0,-1 0-1 0 0,1 0 1 0 0,0 0-1 0 0,0 0 1 0 0,0 0-1 0 0,0-1 0 0 0,0 1 1 0 0,0 0-1 0 0,0 0 1 0 0,0 0-1 0 0,0 0 1 0 0,-1 0-1 0 0,1 0 1 0 0,0 0-1 0 0,0 0 0 0 0,0-1 1 0 0,0 1-1 0 0,0 0 1 0 0,-1 0-1 0 0,1 0 1 0 0,0 0-1 0 0,0 0 1 0 0,0 0-1 0 0,0 0 0 0 0,0 0 1 0 0,-1 0-1 0 0,1 0 1 0 0,0 0-1 0 0,0 0 1 0 0,0 0-1 0 0,0 0 1 0 0,-1 0-1 0 0,1 0 1 0 0,0 0-1 0 0,0 0 0 0 0,0 0 1 0 0,0 0-1 0 0,0 0 1 0 0,-1 0-1 0 0,1 1 1 0 0,0-1-1 0 0,0 0 1 0 0,0 0-1 0 0,0 0 0 0 0,0 0 1 0 0,0 0-1 0 0,0 0 1 0 0,-1 0-1 0 0,1 1 1 0 0,0-1-1 0 0,0 0 1 0 0,0 0-1 0 0,0 0 0 0 0,0 0 1 0 0,0 0-1 0 0,0 0 1 0 0,0 1-1 0 0,0-1 1 0 0,0 0-1 0 0,0 0 1 0 0,0 0-1 0 0,0 0 1 0 0,0 1-1 0 0,0-1 0 0 0,0 0 1 0 0,0 0-1 0 0,0 0 1 0 0,0-5 937 0 0,10 2-448 0 0,-8 3-515 0 0,-1 0 1 0 0,1 0-1 0 0,-1-1 1 0 0,1 1-1 0 0,-1 0 1 0 0,1-1-1 0 0,-1 1 1 0 0,1-1 0 0 0,-1 0-1 0 0,0 0 1 0 0,1 1-1 0 0,-1-1 1 0 0,0 0-1 0 0,0 0 1 0 0,1 0-1 0 0,-1 0 1 0 0,2-3-1 0 0,16-24-1384 0 0,-2 3 157 0 0,-16 24 1161 0 0,-1 0 0 0 0,1 0 0 0 0,-1 0 0 0 0,1 0 0 0 0,-1 0 0 0 0,0-1 0 0 0,1 1 0 0 0,-1 0 0 0 0,0 0 0 0 0,0 0 0 0 0,0 0 0 0 0,0-3-1 0 0,0 2 103 0 0,-1 14 315 0 0,1-3-208 0 0,4 123 1188 0 0,-2-110-1135 0 0,1-1 1 0 0,2 1-1 0 0,0-1 1 0 0,8 23-1 0 0,-12-41-175 0 0,12 34 606 0 0,2 0 1 0 0,2-1-1 0 0,30 50 0 0 0,-6-38 211 0 0,-7-10 218 0 0,-33-37-1030 0 0,-1 0 1 0 0,1-1-1 0 0,-1 1 1 0 0,0 0-1 0 0,1-1 1 0 0,0 1-1 0 0,-1-1 1 0 0,1 1-1 0 0,-1-1 1 0 0,1 1-1 0 0,0-1 1 0 0,-1 1 0 0 0,1-1-1 0 0,0 0 1 0 0,0 1-1 0 0,-1-1 1 0 0,1 0-1 0 0,0 1 1 0 0,0-1-1 0 0,-1 0 1 0 0,1 0-1 0 0,0 0 1 0 0,0 0-1 0 0,0 0 1 0 0,-1 0-1 0 0,1 0 1 0 0,0 0-1 0 0,0 0 1 0 0,0 0 0 0 0,-1 0-1 0 0,1-1 1 0 0,0 1-1 0 0,0 0 1 0 0,-1-1-1 0 0,1 1 1 0 0,0 0-1 0 0,0-1 1 0 0,-1 1-1 0 0,2-2 1 0 0,1 0 48 0 0,0-1 0 0 0,0-1 1 0 0,0 1-1 0 0,0 0 0 0 0,3-6 0 0 0,-6 8-65 0 0,9-14 54 0 0,-1 0 0 0 0,0 0 0 0 0,-2-1 1 0 0,0-1-1 0 0,0 1 0 0 0,3-23 1 0 0,4-6 30 0 0,29-65 1 0 0,-25 70-20 0 0,47-99 470 0 0,-58 128-416 0 0,-5 10-67 0 0,0-1-1 0 0,0 0 1 0 0,0 1 0 0 0,1-1 0 0 0,-1 1-1 0 0,0-1 1 0 0,1 1 0 0 0,-1 0 0 0 0,1-1-1 0 0,-1 1 1 0 0,1 0 0 0 0,0 0 0 0 0,-1 0 0 0 0,4-1-1 0 0,-5 2-51 0 0,1 0 0 0 0,-1 0 0 0 0,1 0 0 0 0,0-1 0 0 0,-1 1 0 0 0,1 0 0 0 0,0 0-1 0 0,-1 0 1 0 0,1 0 0 0 0,0 0 0 0 0,-1 0 0 0 0,1 0 0 0 0,-1 0 0 0 0,1 0 0 0 0,0 1 0 0 0,-1-1 0 0 0,1 0 0 0 0,-1 0-1 0 0,1 1 1 0 0,0-1 0 0 0,-1 0 0 0 0,1 0 0 0 0,-1 1 0 0 0,1-1 0 0 0,-1 1 0 0 0,1-1 0 0 0,-1 0 0 0 0,1 1-1 0 0,-1-1 1 0 0,0 1 0 0 0,1-1 0 0 0,-1 1 0 0 0,1-1 0 0 0,-1 1 0 0 0,0 0 0 0 0,0-1 0 0 0,1 1 0 0 0,-1-1-1 0 0,0 1 1 0 0,0 0 0 0 0,0-1 0 0 0,0 1 0 0 0,0 0 0 0 0,0 0 0 0 0,2 4-1996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7528 0 0,'-11'14'1174'0'0,"9"-11"-926"0"0,0-1 0 0 0,0 1 1 0 0,0-1-1 0 0,0 0 0 0 0,0 0 0 0 0,-5 4 1 0 0,-1 0-90 0 0,0 1 0 0 0,1 0 0 0 0,0 0 1 0 0,0 1-1 0 0,0 0 0 0 0,1 0 0 0 0,-8 14 1 0 0,1-2-18 0 0,2-4-44 0 0,-8 9 33 0 0,2 1 0 0 0,0 0 0 0 0,2 2 0 0 0,-22 54 0 0 0,11-10-80 0 0,16-47-16 0 0,1 0-1 0 0,1 1 1 0 0,-6 34-1 0 0,5-6 18 0 0,-7 84 100 0 0,15-122-115 0 0,1 0 0 0 0,1 1-1 0 0,1-1 1 0 0,0 0 0 0 0,1 0 0 0 0,7 21 0 0 0,-9-33-25 0 0,9 28 159 0 0,22 44 1 0 0,-27-67-152 0 0,0 0 0 0 0,1 0 0 0 0,0 0 0 0 0,0 0-1 0 0,1-1 1 0 0,0 0 0 0 0,0-1 0 0 0,16 13 0 0 0,24 15-1730 0 0,-27-24-6934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8744 0 0,'0'4'0'0'0,"0"2"0"0"0,-4-4 0 0 0,2 5 3280 0 0,4-3-3008 0 0,6 2-192 0 0,-1 0 8 0 0,-1-1 0 0 0,7 1 8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9240 0 0,'0'2'0'0'0,"0"5"0"0"0,0-9 416 0 0,4-3 8 0 0,3 10-8 0 0,-5-3 8 0 0,-2 2-344 0 0,0 0 16 0 0,4 2-8 0 0,2-4 0 0 0,5 3-176 0 0,-5-3 0 0 0</inkml:trace>
  <inkml:trace contextRef="#ctx0" brushRef="#br0" timeOffset="1">227 48 6328 0 0,'0'0'0'0'0,"3"0"128"0"0,3 0 8 0 0,2 0 400 0 0,-6 0-416 0 0,5 0 16 0 0,-3 0-136 0 0,0 0 8 0 0,-2 0 0 0 0,5 0 0 0 0,3 0-8 0 0,3-2 0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5624 0 0,'1'-3'113'0'0,"0"1"0"0"0,0-1 0 0 0,0 1-1 0 0,0 0 1 0 0,1 0 0 0 0,-1 0 0 0 0,1 0 0 0 0,0 0 0 0 0,-1 0 0 0 0,1 0 0 0 0,0 0 0 0 0,0 0 0 0 0,0 1 0 0 0,1-1 0 0 0,1 0-1 0 0,-3 2-87 0 0,0 0 0 0 0,0 0 0 0 0,-1 1-1 0 0,1-1 1 0 0,0 0 0 0 0,0 1 0 0 0,-1-1-1 0 0,1 0 1 0 0,0 1 0 0 0,0-1 0 0 0,-1 1-1 0 0,1-1 1 0 0,-1 1 0 0 0,1 0 0 0 0,0-1-1 0 0,-1 1 1 0 0,1-1 0 0 0,-1 1-1 0 0,0 0 1 0 0,1 0 0 0 0,-1-1 0 0 0,1 1-1 0 0,-1 0 1 0 0,0 0 0 0 0,0-1 0 0 0,1 3-1 0 0,1 35 343 0 0,9 55-1 0 0,-4-45-87 0 0,9 49 179 0 0,-12-87-356 0 0,0 0 1 0 0,0 0-1 0 0,1-1 1 0 0,0 0-1 0 0,0 1 1 0 0,1-2 0 0 0,0 1-1 0 0,1-1 1 0 0,0 0-1 0 0,9 8 1 0 0,-14-15-50 0 0,-1 1 0 0 0,1-1 1 0 0,0 0-1 0 0,0 1 1 0 0,0-1-1 0 0,0 0 1 0 0,0 0-1 0 0,1 0 0 0 0,-1-1 1 0 0,0 1-1 0 0,0 0 1 0 0,1-1-1 0 0,-1 0 0 0 0,0 1 1 0 0,1-1-1 0 0,-1 0 1 0 0,4-1-1 0 0,-6 1-27 0 0,1 0 0 0 0,0 0 0 0 0,0-1 0 0 0,0 1 0 0 0,0-1 0 0 0,-1 1 0 0 0,1-1 0 0 0,0 1 0 0 0,0-1 0 0 0,-1 1 0 0 0,1-1 0 0 0,0 0 0 0 0,-1 1 0 0 0,1-1 0 0 0,-1 0 1 0 0,1 1-1 0 0,-1-1 0 0 0,1 0 0 0 0,-1 0 0 0 0,1 0 0 0 0,-1 0 0 0 0,0 1 0 0 0,1-1 0 0 0,-1 0 0 0 0,0 0 0 0 0,0 0 0 0 0,0 0 0 0 0,0 0 0 0 0,0 0 0 0 0,0 0 0 0 0,0 0 0 0 0,0 0 0 0 0,0 1 0 0 0,0-1 0 0 0,-1-2 0 0 0,-4-32 292 0 0,1 14-261 0 0,1 0 0 0 0,2 0 1 0 0,0 0-1 0 0,0 0 0 0 0,5-29 1 0 0,-3 45-51 0 0,0-1 1 0 0,1 1-1 0 0,-1 0 0 0 0,1 0 1 0 0,0 0-1 0 0,1 1 1 0 0,-1-1-1 0 0,1 0 1 0 0,3-4-1 0 0,11-20 73 0 0,-17 28-73 0 0,1-1 1 0 0,0 1-1 0 0,-1 0 0 0 0,1 0 0 0 0,0-1 0 0 0,-1 1 0 0 0,1 0 1 0 0,0 0-1 0 0,0 0 0 0 0,0 0 0 0 0,0 0 0 0 0,0 0 0 0 0,0 0 1 0 0,0 0-1 0 0,1 1 0 0 0,-1-1 0 0 0,0 0 0 0 0,0 1 0 0 0,1-1 1 0 0,-1 1-1 0 0,0-1 0 0 0,1 1 0 0 0,-1-1 0 0 0,0 1 0 0 0,1 0 1 0 0,-1 0-1 0 0,1 0 0 0 0,-1 0 0 0 0,0 0 0 0 0,1 0 0 0 0,1 0 1 0 0,5 2 22 0 0,-1 0 0 0 0,0 1 0 0 0,0 0 0 0 0,0 0 0 0 0,7 4 0 0 0,-7-3-24 0 0,-1-1-1 0 0,1 0 1 0 0,0 0-1 0 0,8 2 1 0 0,12-2 2 0 0,0-1 0 0 0,33-1 0 0 0,-34-2-3 0 0,1 2 1 0 0,49 7-1 0 0,-49-2-1743 0 0,-4 0-6948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280 143 6224 0 0,'-2'-1'84'0'0,"0"0"-1"0"0,-1 1 1 0 0,1-1 0 0 0,-1 0 0 0 0,1 1-1 0 0,0-1 1 0 0,-1 1 0 0 0,0 0 0 0 0,1 0-1 0 0,-1 0 1 0 0,1 0 0 0 0,-1 0 0 0 0,1 1-1 0 0,-1-1 1 0 0,-3 2 0 0 0,-14 0 553 0 0,14-1-461 0 0,0 0 0 0 0,0 0 1 0 0,-1 0-1 0 0,1 1 0 0 0,0 0 0 0 0,0 0 0 0 0,1 0 0 0 0,-1 1 1 0 0,0 0-1 0 0,1 0 0 0 0,0 1 0 0 0,-9 6 0 0 0,8-6-131 0 0,0 0 55 0 0,-1-1 0 0 0,1 1 0 0 0,-1-1 0 0 0,-9 3 0 0 0,11-5-86 0 0,1 0 0 0 0,-1 1 0 0 0,1 0 0 0 0,0 0 0 0 0,0 0 0 0 0,-1 0 0 0 0,2 1 0 0 0,-1-1 0 0 0,0 1 0 0 0,0 0 0 0 0,1 0 0 0 0,-5 5 0 0 0,5-3 2 0 0,-1 0-1 0 0,1 1 1 0 0,0-1-1 0 0,1 1 1 0 0,-1-1-1 0 0,1 1 0 0 0,0 0 1 0 0,1 0-1 0 0,-1 0 1 0 0,1 0-1 0 0,0 0 1 0 0,1 0-1 0 0,-1 0 1 0 0,1 0-1 0 0,0 0 1 0 0,2 7-1 0 0,-1-11-8 0 0,1 0 1 0 0,-1 1-1 0 0,1-1 1 0 0,0 0-1 0 0,0 0 0 0 0,0 0 1 0 0,0 0-1 0 0,0 0 1 0 0,1 0-1 0 0,-1 0 0 0 0,0-1 1 0 0,1 1-1 0 0,-1-1 1 0 0,1 0-1 0 0,3 1 0 0 0,2 2 11 0 0,0-1 0 0 0,0-1-1 0 0,-1 0 1 0 0,10 2 0 0 0,-6-3-32 0 0,1-1-1 0 0,-1 0 1 0 0,1-1 0 0 0,-1 0 0 0 0,0-1 0 0 0,21-5 0 0 0,-9 0-32 0 0,0-2 0 0 0,24-11-1 0 0,-32 10-45 0 0,0 0-1 0 0,0-1 1 0 0,-1-1 0 0 0,-1 0-1 0 0,24-27 1 0 0,-14 14-45 0 0,18-23-118 0 0,-37 39 252 0 0,0 0 0 0 0,0 0 0 0 0,-1-1 0 0 0,-1 1 1 0 0,0-1-1 0 0,0 0 0 0 0,1-13 0 0 0,-3 17 12 0 0,1 3 9 0 0,-1 0-1 0 0,0 0 1 0 0,0 1-1 0 0,-1-1 1 0 0,1 0-1 0 0,-1 1 0 0 0,1-1 1 0 0,-1 0-1 0 0,0 1 1 0 0,0-1-1 0 0,0 1 1 0 0,0-1-1 0 0,0 1 0 0 0,-1 0 1 0 0,1-1-1 0 0,-1 1 1 0 0,0 0-1 0 0,1 0 1 0 0,-1 0-1 0 0,0 0 1 0 0,-2-1-1 0 0,1 0 18 0 0,0 1 1 0 0,-1-1-1 0 0,1 1 0 0 0,0 0 1 0 0,-1 1-1 0 0,0-1 0 0 0,1 1 1 0 0,-1-1-1 0 0,0 1 1 0 0,1 0-1 0 0,-1 0 0 0 0,0 1 1 0 0,-6-1-1 0 0,2 1 2 0 0,1 0 0 0 0,-1 1-1 0 0,1 1 1 0 0,0-1 0 0 0,0 1 0 0 0,0 0-1 0 0,0 1 1 0 0,0-1 0 0 0,0 1 0 0 0,0 1 0 0 0,1-1-1 0 0,0 1 1 0 0,0 1 0 0 0,0-1 0 0 0,0 1 0 0 0,0 0-1 0 0,1 0 1 0 0,-9 11 0 0 0,10-11-10 0 0,1 0 0 0 0,-1 1 1 0 0,1-1-1 0 0,1 0 0 0 0,-1 1 0 0 0,1 0 0 0 0,0-1 1 0 0,0 1-1 0 0,0 0 0 0 0,1 0 0 0 0,0 0 0 0 0,0 0 1 0 0,1 1-1 0 0,-1-1 0 0 0,1 0 0 0 0,1 0 0 0 0,-1 0 1 0 0,1 0-1 0 0,0 0 0 0 0,0 0 0 0 0,1 0 1 0 0,0 0-1 0 0,3 6 0 0 0,44 76 166 0 0,-35-63-96 0 0,17 23 0 0 0,-16-26-39 0 0,-1-1-1 0 0,12 28 1 0 0,-13-23-33 0 0,-10-21-18 0 0,-1 0 0 0 0,1 1 0 0 0,-1-1-1 0 0,1 1 1 0 0,-2 0 0 0 0,1-1 0 0 0,-1 1 0 0 0,0 0-1 0 0,1 10 1 0 0,2 18 40 0 0,-3-27-34 0 0,0-1 1 0 0,0 0-1 0 0,-1 0 0 0 0,1 0 1 0 0,-1 0-1 0 0,-1 0 0 0 0,1 1 1 0 0,-1-1-1 0 0,0 0 0 0 0,-3 6 1 0 0,3-7 4 0 0,0 0 0 0 0,-1 0 0 0 0,0-1 0 0 0,0 1 0 0 0,-1 0 0 0 0,1-1 0 0 0,-1 0 0 0 0,0 0 0 0 0,0 0 0 0 0,0 0 0 0 0,-1 0 0 0 0,0 0 0 0 0,1-1 0 0 0,-1 0 0 0 0,0 0 1 0 0,0 0-1 0 0,-1 0 0 0 0,1-1 0 0 0,-1 1 0 0 0,1-1 0 0 0,-10 3 0 0 0,-107 28 106 0 0,97-28-95 0 0,-1 0 1 0 0,0-2-1 0 0,-31 0 0 0 0,49-3-183 0 0,4 1 55 0 0,1-1-1 0 0,-1 0 0 0 0,1 0 1 0 0,-1 0-1 0 0,0 0 0 0 0,1-1 1 0 0,-1 1-1 0 0,1 0 1 0 0,-1-1-1 0 0,1 0 0 0 0,0 0 1 0 0,-1 0-1 0 0,1 0 1 0 0,0 0-1 0 0,-4-3 0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7432 0 0,'-2'1'36'0'0,"0"-1"1"0"0,0 0-1 0 0,0 1 0 0 0,0-1 1 0 0,1 1-1 0 0,-1-1 0 0 0,0 1 1 0 0,0 0-1 0 0,0 0 1 0 0,0 0-1 0 0,1 0 0 0 0,-1 0 1 0 0,1 0-1 0 0,-1 1 1 0 0,0-1-1 0 0,1 1 0 0 0,0-1 1 0 0,-1 1-1 0 0,1-1 0 0 0,0 1 1 0 0,0 0-1 0 0,0-1 1 0 0,0 1-1 0 0,-1 2 0 0 0,-1 5 144 0 0,0-1 0 0 0,0 0 0 0 0,0 1 0 0 0,-1 10 0 0 0,4-11-232 0 0,0-1 1 0 0,0 1-1 0 0,1-1 0 0 0,0 1 1 0 0,0-1-1 0 0,5 14 1 0 0,-2-5-151 0 0,-3-10 82 0 0,1-1 0 0 0,0 0-1 0 0,1 0 1 0 0,-1-1 0 0 0,1 1-1 0 0,0-1 1 0 0,0 1-1 0 0,0-1 1 0 0,1 0 0 0 0,0 0-1 0 0,0 0 1 0 0,0 0-1 0 0,4 2 1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2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8840 0 0,'10'93'78'0'0,"-10"-59"149"0"0,1 5-31 0 0,-8 64 0 0 0,6-88-170 0 0,0 0-1 0 0,1 0 1 0 0,4 30 0 0 0,0 3 135 0 0,2-14 55 0 0,-6-32-152 0 0,0 0 0 0 0,1 0 0 0 0,-1 0 0 0 0,1-1 0 0 0,0 1 0 0 0,0 0-1 0 0,0-1 1 0 0,0 1 0 0 0,0 0 0 0 0,0-1 0 0 0,0 1 0 0 0,0-1 0 0 0,0 0 0 0 0,1 1 0 0 0,-1-1 0 0 0,2 1 0 0 0,-2-1-30 0 0,0 0 0 0 0,-1-1 0 0 0,1 1 1 0 0,-1 0-1 0 0,1 0 0 0 0,0-1 0 0 0,-1 1 0 0 0,0 0 1 0 0,1 0-1 0 0,-1 0 0 0 0,1 0 0 0 0,-1-1 1 0 0,0 1-1 0 0,0 0 0 0 0,0 0 0 0 0,1 0 1 0 0,-1 0-1 0 0,0 0 0 0 0,0 0 0 0 0,0 0 0 0 0,0 0 1 0 0,0 0-1 0 0,-1 0 0 0 0,1 1 0 0 0,0 4 293 0 0,0-5-93 0 0,0-26 288 0 0,-1-7-430 0 0,2-1 0 0 0,1 1 0 0 0,12-58 0 0 0,-11 79-82 0 0,-2 7-5 0 0,-1 0 0 0 0,1 1 0 0 0,0-1 0 0 0,1 0 0 0 0,-1 1 0 0 0,1-1 0 0 0,-1 1 1 0 0,1-1-1 0 0,0 1 0 0 0,0 0 0 0 0,4-4 0 0 0,8-11 34 0 0,-11 13-23 0 0,0 1 0 0 0,0 0 0 0 0,0 1 0 0 0,1-1 0 0 0,5-4 0 0 0,-4 5-4 0 0,0 1 0 0 0,1 0 1 0 0,0-1-1 0 0,-1 2 1 0 0,1-1-1 0 0,0 1 1 0 0,0-1-1 0 0,0 2 1 0 0,0-1-1 0 0,10 1 0 0 0,8-2 12 0 0,-17 1-138 0 0,-1 0 1 0 0,0 1-1 0 0,0 0 1 0 0,1 0-1 0 0,-1 1 1 0 0,0 0-1 0 0,1 0 1 0 0,-1 0-1 0 0,0 1 1 0 0,0 0-1 0 0,0 0 0 0 0,0 0 1 0 0,-1 1-1 0 0,10 6 1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3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 7936 0 0,'0'0'28'0'0,"0"-1"0"0"0,0 1 0 0 0,-1 0 0 0 0,1-1 0 0 0,0 1 1 0 0,0 0-1 0 0,0-1 0 0 0,0 1 0 0 0,0 0 0 0 0,0 0 0 0 0,0-1 0 0 0,0 1 0 0 0,0 0 1 0 0,1-1-1 0 0,-1 1 0 0 0,0 0 0 0 0,0-1 0 0 0,0 1 0 0 0,0 0 0 0 0,0 0 0 0 0,0-1 1 0 0,1 1-1 0 0,-1 0 0 0 0,0 0 0 0 0,0-1 0 0 0,0 1 0 0 0,1 0 0 0 0,-1 0 1 0 0,0 0-1 0 0,0-1 0 0 0,1 1 0 0 0,-1 0 0 0 0,0 0 0 0 0,0 0 0 0 0,1 0 0 0 0,-1 0 1 0 0,0-1-1 0 0,0 1 0 0 0,1 0 0 0 0,-1 0-16 0 0,0 0 1 0 0,0 0-1 0 0,1 0 0 0 0,-1 0 0 0 0,0 0 1 0 0,0 0-1 0 0,0 0 0 0 0,0 0 1 0 0,0 0-1 0 0,0 0 0 0 0,0 0 0 0 0,0 0 1 0 0,0 0-1 0 0,1 0 0 0 0,-1 0 1 0 0,0 0-1 0 0,0 0 0 0 0,0-1 1 0 0,0 1-1 0 0,0 0 0 0 0,0 0 0 0 0,0 0 1 0 0,0 0-1 0 0,0 0 0 0 0,0 0 1 0 0,0 0-1 0 0,0 0 0 0 0,0 0 0 0 0,0 0 1 0 0,0-1-1 0 0,0 1 0 0 0,0 0 1 0 0,0 0-1 0 0,0 0 0 0 0,0 0 0 0 0,0 0 1 0 0,0 0-1 0 0,0 0 0 0 0,0 0 1 0 0,0-1-1 0 0,0 1 0 0 0,0 0 1 0 0,0 0-1 0 0,0 0 0 0 0,0 0 0 0 0,0 0 1 0 0,0 0-1 0 0,0 0 0 0 0,0 0 1 0 0,0 0-1 0 0,0 0 0 0 0,0-1 0 0 0,0 1 1 0 0,0 0-1 0 0,0 0 0 0 0,-1 0 1 0 0,1 0-1 0 0,0 0 0 0 0,0 0 1 0 0,0 0-1 0 0,0 0 0 0 0,0 0 0 0 0,0 0 1 0 0,-2 2-6 0 0,1 0 0 0 0,0 0 0 0 0,0 0-1 0 0,0 0 1 0 0,0 0 0 0 0,0 0 0 0 0,1 0 0 0 0,-1 0 0 0 0,0 4 0 0 0,-9 48 23 0 0,0-5-1 0 0,-3 52 0 0 0,-1 5 638 0 0,14-102-632 0 0,-1 11 245 0 0,0 0 0 0 0,3 23 1 0 0,-2-24 72 0 0,3 16 261 0 0,-3-29-603 0 0,0-1 1 0 0,0 1-1 0 0,0-1 0 0 0,0 0 0 0 0,1 1 0 0 0,-1-1 0 0 0,0 1 0 0 0,0-1 0 0 0,1 0 0 0 0,-1 1 0 0 0,0-1 1 0 0,1 1-1 0 0,-1-1 0 0 0,0 0 0 0 0,1 0 0 0 0,-1 1 0 0 0,0-1 0 0 0,1 0 0 0 0,-1 1 0 0 0,1-1 0 0 0,-1 0 1 0 0,1 0-1 0 0,-1 0 0 0 0,0 0 0 0 0,1 1 0 0 0,-1-1 0 0 0,1 0 0 0 0,-1 0 0 0 0,1 0 0 0 0,-1 0 0 0 0,1 0 1 0 0,-1 0-1 0 0,1 0 0 0 0,-1 0 0 0 0,1 0 0 0 0,-1-1 0 0 0,1 1 0 0 0,-1 0 0 0 0,0 0 0 0 0,1 0 0 0 0,-1 0 0 0 0,1-1 1 0 0,-1 1-1 0 0,1 0 0 0 0,-1 0 0 0 0,0-1 0 0 0,1 1 0 0 0,-1 0 0 0 0,1-1 0 0 0,14-6 106 0 0,-13 6-102 0 0,0 0 1 0 0,1 1-1 0 0,-1-1 0 0 0,0 0 0 0 0,0-1 0 0 0,0 1 0 0 0,-1 0 1 0 0,1-1-1 0 0,0 1 0 0 0,0-1 0 0 0,-1 1 0 0 0,1-1 0 0 0,1-2 1 0 0,99-150 107 0 0,-100 151-120 0 0,41-77 102 0 0,-17 28 8 0 0,-25 50-105 0 0,0 0 0 0 0,0 0 0 0 0,0 0 1 0 0,0 0-1 0 0,0 1 0 0 0,1-1 1 0 0,-1 1-1 0 0,1-1 0 0 0,-1 1 1 0 0,1-1-1 0 0,-1 1 0 0 0,1 0 0 0 0,0 0 1 0 0,0-1-1 0 0,0 1 0 0 0,0 1 1 0 0,-1-1-1 0 0,1 0 0 0 0,0 0 0 0 0,0 1 1 0 0,1-1-1 0 0,-1 1 0 0 0,0 0 1 0 0,0-1-1 0 0,0 1 0 0 0,0 0 1 0 0,0 0-1 0 0,0 0 0 0 0,0 1 0 0 0,3-1 1 0 0,1 2 0 0 0,0 0 1 0 0,0 1-1 0 0,1 0 1 0 0,-2 0-1 0 0,1 0 1 0 0,0 0-1 0 0,-1 1 1 0 0,8 6-1 0 0,-7-4-3 0 0,-1 1-1 0 0,1 0 0 0 0,-1 1 0 0 0,-1-1 1 0 0,1 1-1 0 0,-1 0 0 0 0,4 13 0 0 0,-1-6-4 0 0,-3-3 1 0 0,0 0 1 0 0,-1 0 0 0 0,0 0-1 0 0,-1 1 1 0 0,-1-1-1 0 0,0 1 1 0 0,0-1-1 0 0,-3 22 1 0 0,2-1 27 0 0,0-31-15 0 0,0-1-1 0 0,1 1 1 0 0,-1-1-1 0 0,0 0 1 0 0,1 1 0 0 0,-1-1-1 0 0,1 0 1 0 0,-1 1-1 0 0,1-1 1 0 0,0 0-1 0 0,1 2 1 0 0,3 7-1948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3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8032 0 0,'2'0'65'0'0,"-1"1"0"0"0,0-1 1 0 0,1 0-1 0 0,-1 0 1 0 0,0 1-1 0 0,0-1 0 0 0,1 1 1 0 0,-1-1-1 0 0,0 1 0 0 0,0-1 1 0 0,0 1-1 0 0,1 0 0 0 0,-1 0 1 0 0,1 1-1 0 0,-1-1 7 0 0,0-1 1 0 0,0 1-1 0 0,0 0 0 0 0,0 0 1 0 0,0-1-1 0 0,0 1 1 0 0,0-1-1 0 0,1 1 0 0 0,-1-1 1 0 0,0 1-1 0 0,0-1 0 0 0,0 0 1 0 0,0 1-1 0 0,1-1 0 0 0,-1 0 1 0 0,0 0-1 0 0,2 0 0 0 0,-2 0-24 0 0,0-1 0 0 0,1 1-1 0 0,-1 0 1 0 0,0 0-1 0 0,1 0 1 0 0,-1 0-1 0 0,0 0 1 0 0,0 1 0 0 0,1-1-1 0 0,-1 0 1 0 0,0 1-1 0 0,0-1 1 0 0,1 0-1 0 0,-1 1 1 0 0,0 0 0 0 0,0-1-1 0 0,0 1 1 0 0,0 0-1 0 0,0-1 1 0 0,0 1-1 0 0,0 0 1 0 0,0 0 0 0 0,1 2-1 0 0,10 7-78 0 0,-8-9-32 0 0,0 0 1 0 0,0 0-1 0 0,0 0 1 0 0,0-1-1 0 0,1 1 1 0 0,-1-1-1 0 0,0 0 0 0 0,0-1 1 0 0,7 0-1 0 0,5 0-114 0 0,29 1-1412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3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6632 0 0,'8'1'104'0'0,"-9"-1"-101"0"0,1-1 0 0 0,0 1-1 0 0,0 0 1 0 0,0 0 0 0 0,0 0 0 0 0,0 0-1 0 0,0-1 1 0 0,0 1 0 0 0,0 0 0 0 0,-1 0-1 0 0,1 0 1 0 0,0 0 0 0 0,0-1 0 0 0,0 1-1 0 0,0 0 1 0 0,0 0 0 0 0,0 0 0 0 0,0-1-1 0 0,0 1 1 0 0,0 0 0 0 0,0 0 0 0 0,0 0-1 0 0,0-1 1 0 0,0 1 0 0 0,0 0 0 0 0,1 0-1 0 0,-1 0 1 0 0,0 0 0 0 0,0-1 0 0 0,0 1-1 0 0,0 0 1 0 0,0 0 0 0 0,0 0 0 0 0,0 0-1 0 0,0 0 1 0 0,1-1 0 0 0,-1 1 0 0 0,0 0-1 0 0,0 0 1 0 0,0 0 0 0 0,0 0 0 0 0,1 0-1 0 0,1-1 51 0 0,1 0-1 0 0,0 0 1 0 0,0 1-1 0 0,0-1 1 0 0,-1 1-1 0 0,1 0 1 0 0,0 0-1 0 0,0 0 0 0 0,0 0 1 0 0,4 1-1 0 0,2-1 135 0 0,-3 0-166 0 0,0 1 0 0 0,1-1 0 0 0,-1 1 0 0 0,0 1 0 0 0,0-1 0 0 0,1 1 0 0 0,-1 0 0 0 0,9 5-1 0 0,7 0-926 0 0</inkml:trace>
  <inkml:trace contextRef="#ctx0" brushRef="#br0" timeOffset="1">383 0 9240 0 0,'5'0'0'0'0,"1"0"0"0"0,2 0 0 0 0,3 0 8 0 0,-7 0 16 0 0,-4 2-16 0 0,2 7 8 0 0,7-3-152 0 0,-3-4 0 0 0,-4-2 8 0 0,13 0-8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98 10344 0 0,'-9'9'-84'0'0,"-1"1"1118"0"0,-1 1-1 0 0,-23 15 1 0 0,30-22-999 0 0,-1-1 0 0 0,1 1 0 0 0,0 0 0 0 0,0 0 0 0 0,0 0 0 0 0,1 1 0 0 0,-1-1 0 0 0,1 1 0 0 0,0 0 0 0 0,0 0-1 0 0,1 0 1 0 0,-1 0 0 0 0,-1 5 0 0 0,-1 8 155 0 0,0 0 0 0 0,-3 30-1 0 0,-1 5-40 0 0,8-48-149 0 0,0 1 0 0 0,0-1 0 0 0,1 1 1 0 0,-1 0-1 0 0,1-1 0 0 0,1 1 1 0 0,1 10-1 0 0,-2-14 0 0 0,0 0 0 0 0,1 1 1 0 0,0-1-1 0 0,0 0 0 0 0,0 0 0 0 0,0 1 0 0 0,0-1 1 0 0,0 0-1 0 0,0 0 0 0 0,0 0 0 0 0,1 0 0 0 0,-1 0 1 0 0,1-1-1 0 0,0 1 0 0 0,0 0 0 0 0,-1-1 0 0 0,1 1 1 0 0,0-1-1 0 0,0 1 0 0 0,4 1 0 0 0,-3-2 0 0 0,0 0 0 0 0,-1 1-1 0 0,1-1 1 0 0,0 0 0 0 0,0 0 0 0 0,0-1-1 0 0,0 1 1 0 0,0-1 0 0 0,1 1-1 0 0,-1-1 1 0 0,0 0 0 0 0,0 0 0 0 0,0 0-1 0 0,0-1 1 0 0,0 1 0 0 0,0-1-1 0 0,0 0 1 0 0,6-2 0 0 0,3-3-5 0 0,0-1 1 0 0,0 0-1 0 0,-1-1 0 0 0,0-1 1 0 0,0 0-1 0 0,-1 0 0 0 0,0-1 1 0 0,16-21-1 0 0,-18 21 2 0 0,-1 0-1 0 0,-1 0 0 0 0,0-1 1 0 0,0 0-1 0 0,-1 0 1 0 0,-1 0-1 0 0,0-1 0 0 0,0 1 1 0 0,-1-1-1 0 0,2-17 1 0 0,-5-44 36 0 0,0 68-14 0 0,0 0 0 0 0,0 0 0 0 0,0 0 0 0 0,-1 0 0 0 0,0 0 0 0 0,0 0 0 0 0,-1 0 0 0 0,1 0 0 0 0,-1 1 0 0 0,0-1 0 0 0,0 0 0 0 0,-1 1 1 0 0,-4-6-1 0 0,0-1 62 0 0,-1 0 1 0 0,-1 1 0 0 0,-17-17-1 0 0,23 25-69 0 0,0 0 0 0 0,0 0 1 0 0,0-1-1 0 0,0 2 0 0 0,0-1 0 0 0,-6-3 0 0 0,8 5-10 0 0,1 0 1 0 0,-1 0-1 0 0,1 0 0 0 0,-1-1 0 0 0,1 1 1 0 0,-1 0-1 0 0,1 0 0 0 0,-1 0 0 0 0,1 0 1 0 0,-1 0-1 0 0,1 0 0 0 0,-1 0 1 0 0,0 0-1 0 0,1 0 0 0 0,-1 0 0 0 0,1 0 1 0 0,-1 0-1 0 0,1 1 0 0 0,-1-1 1 0 0,1 0-1 0 0,-1 0 0 0 0,1 0 0 0 0,0 1 1 0 0,-1-1-1 0 0,1 0 0 0 0,-1 1 0 0 0,1-1 1 0 0,-1 0-1 0 0,1 1 0 0 0,0-1 1 0 0,-1 0-1 0 0,1 1 0 0 0,0-1 0 0 0,0 1 1 0 0,-1-1-1 0 0,1 1 0 0 0,0-1 0 0 0,0 1 1 0 0,-1-1-1 0 0,1 1 0 0 0,0-1 1 0 0,0 1-1 0 0,0-1 0 0 0,0 1 0 0 0,0-1 1 0 0,0 1-1 0 0,0-1 0 0 0,0 1 0 0 0,0-1 1 0 0,0 1-1 0 0,0-1 0 0 0,0 1 1 0 0,-1 18 2 0 0,1 0 0 0 0,1 0 0 0 0,1 0 0 0 0,0 0 0 0 0,2-1 0 0 0,0 1 0 0 0,7 20 0 0 0,-6-27-5 0 0,0 3 0 0 0,0-1 0 0 0,2 0 0 0 0,-1-1 0 0 0,1 0 0 0 0,1 0 1 0 0,1 0-1 0 0,13 15 0 0 0,-15-19 35 0 0,2 0 0 0 0,-1-1 0 0 0,1-1 1 0 0,0 1-1 0 0,0-1 0 0 0,1-1 0 0 0,0 0 0 0 0,0 0 0 0 0,1-1 1 0 0,0 0-1 0 0,0-1 0 0 0,22 6 0 0 0,-28-9-12 0 0,20 3 134 0 0,35 4 0 0 0,-50-8-135 0 0,-1 0-1 0 0,0-1 0 0 0,1 0 1 0 0,-1 0-1 0 0,0-1 0 0 0,1 0 1 0 0,10-5-1 0 0,5-4-2033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3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7832 0 0,'1'-9'-122'0'0,"1"13"-42"0"0,6 14 763 0 0,17 23 141 0 0,3 2-617 0 0,3-7-69 0 0,-17-20 20 0 0,0 0-1 0 0,0 1 1 0 0,-2 1 0 0 0,0 0-1 0 0,15 32 1 0 0,-5 3 478 0 0,29 107 0 0 0,-44-129-394 0 0,-2 0-1 0 0,0 1 0 0 0,-3-1 0 0 0,0 1 0 0 0,-4 37 1 0 0,-3 37 217 0 0,4-57-249 0 0,-2 0 0 0 0,-12 57 0 0 0,7-63-171 0 0,-2-1-1 0 0,-3 0 1 0 0,-1-1 0 0 0,-1-1-1 0 0,-39 70 1 0 0,-50 47-1564 0 0,70-105-5847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3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4912 0 0,'0'0'1792'0'0,"6"-4"-1671"0"0,17-15-90 0 0,-18 15-21 0 0,1 1 1 0 0,0-1-1 0 0,0 1 1 0 0,0 0-1 0 0,0 0 1 0 0,0 1-1 0 0,1 0 1 0 0,9-3-1 0 0,21-6 96 0 0,-7 1-80 0 0,0 2 0 0 0,0 2 0 0 0,53-5 0 0 0,-9 1-4 0 0,-39 6 9 0 0,1 1 0 0 0,38 3-1 0 0,-32 1 80 0 0,-37-1-83 0 0,-1 1 1 0 0,0-1-1 0 0,1 1 1 0 0,-1 0-1 0 0,0 1 1 0 0,4 1-1 0 0,-4-2 10 0 0,1 1 0 0 0,-1-1-1 0 0,0 0 1 0 0,1 0 0 0 0,-1 0-1 0 0,5 0 1 0 0,-8-1-23 0 0,0 0 0 0 0,0-1 0 0 0,0 1 0 0 0,0 0 0 0 0,0 0-1 0 0,-1 0 1 0 0,1 1 0 0 0,0-1 0 0 0,0 0 0 0 0,0 0 0 0 0,0 0 0 0 0,-1 1 0 0 0,1-1-1 0 0,0 0 1 0 0,0 1 0 0 0,-1-1 0 0 0,1 1 0 0 0,0-1 0 0 0,0 1 0 0 0,-1-1 0 0 0,1 1 0 0 0,-1-1-1 0 0,1 1 1 0 0,0-1 0 0 0,-1 1 0 0 0,1 0 0 0 0,-1 0 0 0 0,0-1 0 0 0,1 1 0 0 0,-1 0-1 0 0,1 0 1 0 0,-1-1 0 0 0,0 1 0 0 0,0 0 0 0 0,1 0 0 0 0,-1 0 0 0 0,0 0 0 0 0,0 1 0 0 0,0 1 53 0 0,-1 1 0 0 0,1-1 0 0 0,-1 0 0 0 0,0 1 0 0 0,0-1 0 0 0,0 0 1 0 0,-3 7-1 0 0,0-3-9 0 0,-1 0 0 0 0,0 0 0 0 0,-1-1 1 0 0,1 0-1 0 0,-1 0 0 0 0,-1 0 0 0 0,1-1 0 0 0,-1 1 0 0 0,-12 6 1 0 0,-14 12 191 0 0,-14 29 630 0 0,46-52-867 0 0,1-1 0 0 0,0 1 0 0 0,-1-1 1 0 0,1 1-1 0 0,0-1 0 0 0,-1 1 0 0 0,1-1 1 0 0,0 1-1 0 0,-1-1 0 0 0,1 1 0 0 0,0-1 1 0 0,0 1-1 0 0,0-1 0 0 0,0 1 0 0 0,-1-1 1 0 0,1 1-1 0 0,0 0 0 0 0,0-1 0 0 0,0 1 0 0 0,0-1 1 0 0,0 1-1 0 0,1 0 0 0 0,-1-1 0 0 0,0 1 1 0 0,0-1-1 0 0,0 1 0 0 0,0-1 0 0 0,1 2 1 0 0,1-2-17 0 0,-1 0-1 0 0,1 0 1 0 0,0 1 0 0 0,-1-1 0 0 0,1 1 0 0 0,-1-1 0 0 0,1 1 0 0 0,-1-1 0 0 0,1 1-1 0 0,-1 0 1 0 0,1 0 0 0 0,-1 0 0 0 0,0 0 0 0 0,1 0 0 0 0,-1 0 0 0 0,2 3-1 0 0,-1-3 0 0 0,0 1-1 0 0,0 0 0 0 0,0-1 1 0 0,0 1-1 0 0,0-1 0 0 0,1 1 1 0 0,-1-1-1 0 0,0 0 0 0 0,4 1 1 0 0,16 4 0 0 0,-16-5 5 0 0,0 0-1 0 0,-1 0 1 0 0,1 1 0 0 0,-1 0-1 0 0,1 0 1 0 0,-1 0 0 0 0,0 1-1 0 0,0 0 1 0 0,0 0-1 0 0,0 0 1 0 0,5 5 0 0 0,-5-3-1 0 0,4 3 13 0 0,0 1 0 0 0,-1 0 0 0 0,0 0 0 0 0,-1 1 0 0 0,0 0-1 0 0,6 11 1 0 0,-12-19 1 0 0,-1 0 0 0 0,1-1 0 0 0,-1 1-1 0 0,0 0 1 0 0,0-1 0 0 0,0 1-1 0 0,0 0 1 0 0,0-1 0 0 0,0 1 0 0 0,0 0-1 0 0,0 0 1 0 0,-1-1 0 0 0,1 1 0 0 0,-1-1-1 0 0,1 1 1 0 0,-1 0 0 0 0,0-1-1 0 0,0 1 1 0 0,1-1 0 0 0,-2 2 0 0 0,-25 28 143 0 0,16-19-143 0 0,-1 1-2 0 0,-1-1 0 0 0,0-1 0 0 0,0 0 0 0 0,-1-1 0 0 0,-1-1 0 0 0,0 0-1 0 0,0-1 1 0 0,0 0 0 0 0,-1-1 0 0 0,-19 5 0 0 0,-6 6 159 0 0,36-15-115 0 0,0 0 0 0 0,-1 0-1 0 0,1-1 1 0 0,-1 0 0 0 0,1 0 0 0 0,-1 0 0 0 0,0-1 0 0 0,0 1 0 0 0,0-2-1 0 0,-6 1 1 0 0,-5 0 60 0 0,13 0-34 0 0,-1 0 0 0 0,1-1 0 0 0,-1 0 0 0 0,0 0 0 0 0,1 0 1 0 0,-1-1-1 0 0,1 1 0 0 0,-1-1 0 0 0,1 0 0 0 0,-1-1 0 0 0,-6-2 1 0 0,11 4-132 0 0,-1 0 0 0 0,1 0 1 0 0,0-1-1 0 0,0 1 1 0 0,0 0-1 0 0,-1 0 1 0 0,1-1-1 0 0,0 1 0 0 0,0 0 1 0 0,0 0-1 0 0,0-1 1 0 0,0 1-1 0 0,-1 0 1 0 0,1 0-1 0 0,0-1 0 0 0,0 1 1 0 0,0 0-1 0 0,0-1 1 0 0,0 1-1 0 0,0 0 1 0 0,0-1-1 0 0,0 1 0 0 0,0 0 1 0 0,0 0-1 0 0,0-1 1 0 0,0 1-1 0 0,0 0 1 0 0,1-1-1 0 0,-1 1 0 0 0,0 0 1 0 0,0 0-1 0 0,0-1 1 0 0,0 1-1 0 0,1-1 1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3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8032 0 0,'-8'11'1038'0'0,"8"-11"-1013"0"0,-1 1 0 0 0,1-1-1 0 0,0 0 1 0 0,0 0 0 0 0,0 0-1 0 0,0 0 1 0 0,0 0 0 0 0,0 0-1 0 0,0 0 1 0 0,0 1 0 0 0,0-1-1 0 0,0 0 1 0 0,0 0 0 0 0,0 0-1 0 0,0 0 1 0 0,0 0-1 0 0,0 0 1 0 0,0 1 0 0 0,0-1-1 0 0,0 0 1 0 0,0 0 0 0 0,0 0-1 0 0,0 0 1 0 0,0 0 0 0 0,0 0-1 0 0,0 1 1 0 0,0-1 0 0 0,0 0-1 0 0,0 0 1 0 0,0 0 0 0 0,0 0-1 0 0,0 0 1 0 0,0 0 0 0 0,0 0-1 0 0,1 1 1 0 0,-1-1-1 0 0,0 0 1 0 0,0 0 0 0 0,0 0-1 0 0,0 0 1 0 0,0 0 0 0 0,0 0-1 0 0,0 0 1 0 0,1 0 0 0 0,-1 0-1 0 0,0 0 1 0 0,2 22 587 0 0,5-11-604 0 0,0-1 0 0 0,1 0-1 0 0,0-1 1 0 0,1 1 0 0 0,0-2 0 0 0,1 1-1 0 0,17 11 1 0 0,16 17 39 0 0,23 22 49 0 0,25 28 48 0 0,-72-68-72 0 0,-2 1-1 0 0,26 39 0 0 0,-37-49-39 0 0,1 1-1 0 0,-2 1 0 0 0,1-1 0 0 0,-2 1 1 0 0,1 0-1 0 0,-2 0 0 0 0,5 25 0 0 0,-7-27-18 0 0,2 6 67 0 0,-1-1-1 0 0,-1 1 0 0 0,-1-1 0 0 0,0 1 0 0 0,-4 24 0 0 0,0-20 38 0 0,1-1-45 0 0,-1 0-1 0 0,0-1 1 0 0,-2 0-1 0 0,0 0 1 0 0,-1 0-1 0 0,-12 22 1 0 0,-61 89 234 0 0,76-123-277 0 0,0 0-1 0 0,-1-1 0 0 0,0 1 1 0 0,0-1-1 0 0,-8 7 1 0 0,-10 9-1809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4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49 5824 0 0,'0'0'433'0'0,"-1"-5"6"0"0,-4-18 1 0 0,0 15 548 0 0,9 9 237 0 0,-4-1-1002 0 0,0 0-212 0 0,0 0 1 0 0,0 1-1 0 0,0-1 1 0 0,0 0-1 0 0,0 1 1 0 0,-1-1-1 0 0,1 0 1 0 0,0 1-1 0 0,0-1 1 0 0,0 0-1 0 0,-1 0 1 0 0,1 1-1 0 0,0-1 1 0 0,-1 0-1 0 0,1 0 1 0 0,0 1-1 0 0,0-1 1 0 0,-1 0-1 0 0,1 0 0 0 0,0 0 1 0 0,-1 0-1 0 0,1 1 1 0 0,-1-1-1 0 0,1 0 1 0 0,0 0-1 0 0,-1 0 1 0 0,1 0-1 0 0,0 0 1 0 0,-1 0-1 0 0,1 0 1 0 0,0 0-1 0 0,-1 0 1 0 0,1 0-1 0 0,-1 0 1 0 0,1 0-1 0 0,0 0 1 0 0,-1-1-1 0 0,1 1 1 0 0,0 0-1 0 0,-1 0 1 0 0,1 0-1 0 0,0 0 1 0 0,-1-1-1 0 0,-27-5-34 0 0,18 4 161 0 0,-17-2 45 0 0,1 1 0 0 0,-1 1 0 0 0,0 2 0 0 0,0 1 0 0 0,-42 6 0 0 0,46-3-55 0 0,13-3-49 0 0,0 0 0 0 0,0 1 1 0 0,0 0-1 0 0,1 0 0 0 0,-1 1 0 0 0,1 1 0 0 0,-1 0 0 0 0,1 0 0 0 0,0 0 0 0 0,-10 8 0 0 0,-5 3 179 0 0,21-14-224 0 0,0 1 0 0 0,0 0 0 0 0,0 0 0 0 0,0 0 0 0 0,0 0 0 0 0,1 0 0 0 0,-1 0 0 0 0,1 1 0 0 0,-5 4 0 0 0,0 3 65 0 0,5-8-49 0 0,0 1 0 0 0,0-1 0 0 0,0 1 0 0 0,0-1 0 0 0,1 1 0 0 0,-1 0 0 0 0,1 0 0 0 0,0 0 0 0 0,0 0 0 0 0,0 0 0 0 0,-1 3 0 0 0,2-2-30 0 0,0 0-1 0 0,0-1 1 0 0,0 1 0 0 0,0-1 0 0 0,1 1-1 0 0,-1-1 1 0 0,1 1 0 0 0,0-1 0 0 0,0 1-1 0 0,0-1 1 0 0,1 0 0 0 0,-1 1 0 0 0,1-1-1 0 0,-1 0 1 0 0,1 0 0 0 0,0 0 0 0 0,1 0-1 0 0,-1-1 1 0 0,4 5 0 0 0,6 4 112 0 0,0 0 0 0 0,26 18 0 0 0,-35-28-115 0 0,10 7 40 0 0,1 0 0 0 0,0-2 0 0 0,1 0 0 0 0,-1 0 1 0 0,30 6-1 0 0,3 2-25 0 0,131 37 488 0 0,-167-47-425 0 0,0 0 0 0 0,0 1 1 0 0,10 7-1 0 0,-20-11-83 0 0,1 0 0 0 0,-1 0 0 0 0,0 0 1 0 0,1 0-1 0 0,-1 0 0 0 0,0 1 0 0 0,0-1 0 0 0,0 0 1 0 0,0 1-1 0 0,0-1 0 0 0,0 1 0 0 0,0-1 0 0 0,-1 1 1 0 0,1-1-1 0 0,0 1 0 0 0,-1-1 0 0 0,1 1 0 0 0,-1 0 0 0 0,0-1 1 0 0,1 1-1 0 0,-1 0 0 0 0,0 0 0 0 0,0-1 0 0 0,0 1 1 0 0,0 0-1 0 0,-1-1 0 0 0,0 4 0 0 0,-3 3 0 0 0,-2 1 0 0 0,1-1-1 0 0,-1 0 1 0 0,0 0 0 0 0,-1-1 0 0 0,0 0-1 0 0,0 0 1 0 0,-1 0 0 0 0,1-1-1 0 0,-18 10 1 0 0,-4 0-23 0 0,-61 23 0 0 0,53-24 22 0 0,5-4-7 0 0,-1-2 0 0 0,1-2 0 0 0,-46 5 1 0 0,57-9 4 0 0,9 0 0 0 0,0-2 0 0 0,0 0-1 0 0,0 0 1 0 0,0-1 0 0 0,0-1 0 0 0,-22-3 0 0 0,11 1 6 0 0,20 3-13 0 0,0 0 1 0 0,1 0-1 0 0,-1 0 1 0 0,0-1-1 0 0,1 1 0 0 0,-1-1 1 0 0,1 1-1 0 0,-1-1 1 0 0,0 0-1 0 0,1 0 1 0 0,0 0-1 0 0,-1 0 0 0 0,1 0 1 0 0,0-1-1 0 0,-1 1 1 0 0,1-1-1 0 0,0 1 1 0 0,0-1-1 0 0,-2-3 1 0 0,-5-3 125 0 0,8 8-122 0 0,1-1 0 0 0,0 1 0 0 0,-1 0 1 0 0,1 0-1 0 0,0 0 0 0 0,-1-1 0 0 0,1 1 0 0 0,0 0 0 0 0,-1-1 1 0 0,1 1-1 0 0,0 0 0 0 0,-1-1 0 0 0,1 1 0 0 0,0 0 0 0 0,0-1 0 0 0,0 1 1 0 0,-1 0-1 0 0,1-1 0 0 0,0 1 0 0 0,0-1 0 0 0,0 1 0 0 0,0-1 1 0 0,0 1-1 0 0,0 0 0 0 0,0-1 0 0 0,0 1 0 0 0,0-1 0 0 0,0 1 1 0 0,0 0-1 0 0,0-1 0 0 0,0 1 0 0 0,0-1 0 0 0,0 1 0 0 0,0-1 0 0 0,0 1 1 0 0,0 0-1 0 0,1-1 0 0 0,-1 1 0 0 0,0 0 0 0 0,0-1 0 0 0,1 1 1 0 0,-1-1-1 0 0,0 1 0 0 0,0 0 0 0 0,1 0 0 0 0,-1-1 0 0 0,1 0 0 0 0,2-4 361 0 0,3 1-2817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4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8240 0 0,'-8'1'383'0'0,"6"-1"-225"0"0,1 0 1 0 0,-1 1 0 0 0,1-1-1 0 0,-1 0 1 0 0,1 0-1 0 0,-1 0 1 0 0,1 0 0 0 0,-1 0-1 0 0,1-1 1 0 0,0 1 0 0 0,-1 0-1 0 0,1-1 1 0 0,-1 1 0 0 0,-1-1-1 0 0,2 0 784 0 0,1 2-928 0 0,0-1 1 0 0,0 0-1 0 0,0 0 0 0 0,0 0 0 0 0,0 0 0 0 0,0 0 0 0 0,0 0 0 0 0,1 0 1 0 0,-1 0-1 0 0,0 1 0 0 0,0-1 0 0 0,0 0 0 0 0,0 0 0 0 0,0 0 0 0 0,0 0 0 0 0,0 0 1 0 0,0 0-1 0 0,0 0 0 0 0,0 1 0 0 0,0-1 0 0 0,0 0 0 0 0,-1 0 0 0 0,1 0 1 0 0,0 0-1 0 0,0 0 0 0 0,0 0 0 0 0,0 0 0 0 0,0 0 0 0 0,0 1 0 0 0,0-1 1 0 0,0 0-1 0 0,0 0 0 0 0,0 0 0 0 0,0 0 0 0 0,0 0 0 0 0,0 0 0 0 0,-1 0 0 0 0,1 0 1 0 0,0 0-1 0 0,0 0 0 0 0,0 0 0 0 0,0 0 0 0 0,0 0 0 0 0,0 0 0 0 0,0 0 1 0 0,0 1-1 0 0,-1-1 0 0 0,1 0 0 0 0,0 0 0 0 0,0 0 0 0 0,0 0 0 0 0,0 0 0 0 0,0 0 1 0 0,0 0-1 0 0,0-1 0 0 0,-1 1 0 0 0,1 0 0 0 0,0 0 0 0 0,0 0 0 0 0,0 0 1 0 0,0 0-1 0 0,0 0 0 0 0,0 0 0 0 0,0 0 0 0 0,0 0 0 0 0,-1 0 0 0 0,1 0 0 0 0,0 0 1 0 0,2 3-11 0 0,1 1 0 0 0,-1-1 0 0 0,1 1 0 0 0,0-1 1 0 0,0 0-1 0 0,0 0 0 0 0,0 0 0 0 0,1-1 0 0 0,-1 1 1 0 0,1-1-1 0 0,6 4 0 0 0,47 18 1 0 0,-51-22-3 0 0,17 4 8 0 0,-1-2 1 0 0,0 0-1 0 0,1-1 1 0 0,0-1-1 0 0,36-2 1 0 0,127-4-1642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4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9848 0 0,'0'0'7'0'0,"0"1"0"0"0,0-1 0 0 0,0 1 0 0 0,0-1 0 0 0,0 1 0 0 0,0-1 1 0 0,0 1-1 0 0,0-1 0 0 0,0 1 0 0 0,0-1 0 0 0,0 0 0 0 0,0 1 0 0 0,0-1 0 0 0,0 1 1 0 0,0-1-1 0 0,1 1 0 0 0,-1-1 0 0 0,0 0 0 0 0,0 1 0 0 0,0-1 0 0 0,1 0 0 0 0,-1 1 1 0 0,0-1-1 0 0,1 1 0 0 0,-1-1 0 0 0,10-4 353 0 0,6-5-120 0 0,-5 4-154 0 0,-4 2 2 0 0,1 0 0 0 0,-1 1 0 0 0,1 0 0 0 0,0 0 0 0 0,-1 0 1 0 0,15 0-1 0 0,-2 2 82 0 0,12-1 92 0 0,1 2 0 0 0,0 1-1 0 0,42 9 1 0 0,19 9-1447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4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70 2704 0 0,'0'0'217'0'0,"3"-6"5"0"0,18-45 425 0 0,-17 39 3361 0 0,-6 27-3865 0 0,0 1-1 0 0,-1-1 0 0 0,0 0 0 0 0,-7 17 0 0 0,2-6-122 0 0,-34 162 546 0 0,37-164-389 0 0,-1 2 2 0 0,3-16-91 0 0,1 0-1 0 0,0 0 0 0 0,1 0 0 0 0,-1 11 1 0 0,-4 36 441 0 0,7-53-432 0 0,0 1-1 0 0,0-1 0 0 0,0 0 1 0 0,0 0-1 0 0,1 1 1 0 0,0-1-1 0 0,-1 0 1 0 0,2 0-1 0 0,4 6 1 0 0,-2 0 155 0 0,-3-7-204 0 0,-1 0 0 0 0,1 0 0 0 0,0 0 0 0 0,0 0-1 0 0,0 0 1 0 0,1-1 0 0 0,-1 1 0 0 0,1-1 0 0 0,-1 1-1 0 0,1-1 1 0 0,0 0 0 0 0,0 0 0 0 0,0 0 0 0 0,0-1-1 0 0,0 1 1 0 0,0-1 0 0 0,0 1 0 0 0,1-1 0 0 0,-1 0-1 0 0,5 0 1 0 0,16 6 181 0 0,-20-5-198 0 0,0-1 1 0 0,0 1-1 0 0,0-1 1 0 0,0 0-1 0 0,0 0 1 0 0,0-1-1 0 0,0 1 1 0 0,0-1 0 0 0,0 0-1 0 0,1 0 1 0 0,-1 0-1 0 0,0-1 1 0 0,0 1-1 0 0,0-1 1 0 0,0 0-1 0 0,0 0 1 0 0,7-4-1 0 0,1 0 49 0 0,-8 3-68 0 0,-1 1-1 0 0,1-1 0 0 0,-1 1 1 0 0,0-1-1 0 0,0 0 0 0 0,0 0 1 0 0,0-1-1 0 0,0 1 0 0 0,-1 0 1 0 0,1-1-1 0 0,-1 0 0 0 0,1 0 1 0 0,-1 1-1 0 0,0-1 0 0 0,2-5 1 0 0,114-223 288 0 0,-102 185-273 0 0,-13 37-16 0 0,-1 0 0 0 0,1 1 0 0 0,1-1 0 0 0,-1 1 0 0 0,1 0-1 0 0,1 0 1 0 0,7-10 0 0 0,-7 10 9 0 0,-1 1 0 0 0,0 0 0 0 0,0-1-1 0 0,-1 0 1 0 0,0 0 0 0 0,0 0 0 0 0,-1 0 0 0 0,0 0-1 0 0,0-1 1 0 0,-1 1 0 0 0,0-1 0 0 0,-1-11 109 0 0,0 20-122 0 0,-1 0 1 0 0,0 0 0 0 0,1 0-1 0 0,-1 0 1 0 0,0 0-1 0 0,1 0 1 0 0,-1 1-1 0 0,1-1 1 0 0,-1 0-1 0 0,1 0 1 0 0,-1 1 0 0 0,1-1-1 0 0,-1 0 1 0 0,1 1-1 0 0,-1-1 1 0 0,1 0-1 0 0,-1 1 1 0 0,3 43 315 0 0,3-1 1 0 0,15 71-1 0 0,-6-49-161 0 0,17 38 342 0 0,-6 3-472 0 0,-24-102-35 0 0,0 0 0 0 0,0-1 1 0 0,0 1-1 0 0,1 0 0 0 0,-1-1 1 0 0,1 1-1 0 0,0-1 0 0 0,0 0 1 0 0,1 1-1 0 0,-1-1 0 0 0,1 0 0 0 0,-1-1 1 0 0,1 1-1 0 0,0 0 0 0 0,0-1 1 0 0,0 1-1 0 0,7 3 0 0 0,-6-4-3 0 0,1 1-1 0 0,0-1 0 0 0,-1 0 0 0 0,1-1 1 0 0,0 1-1 0 0,0-1 0 0 0,0 0 0 0 0,1 0 1 0 0,-1-1-1 0 0,0 1 0 0 0,0-1 1 0 0,8-1-1 0 0,3-2-170 0 0,0 0 1 0 0,-1-2 0 0 0,19-7-1 0 0,-19 7-1310 0 0,5-4-8489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4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38 5120 0 0,'-12'0'861'0'0,"26"0"1031"0"0,24 0 836 0 0,-25 1-2757 0 0,-1 0 0 0 0,0 1-1 0 0,0 0 1 0 0,-1 1 0 0 0,1 0 0 0 0,13 6 0 0 0,-22-8 17 0 0,5 1-15 0 0,1 0-1 0 0,-1 0 1 0 0,1-1 0 0 0,-1 0-1 0 0,1-1 1 0 0,-1 0 0 0 0,1 0-1 0 0,11-2 1 0 0,22-1-8 0 0,-7 0 138 0 0,1-1 0 0 0,-1-1 0 0 0,46-14 1 0 0,-35 8 453 0 0,-22 1-206 0 0,-21 8-500 0 0,0 0-1 0 0,0 1 0 0 0,0 0 0 0 0,0 0 0 0 0,0 0 0 0 0,0 0 0 0 0,7-1 0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4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 9848 0 0,'-3'-5'147'0'0,"3"4"-107"0"0,0 1 0 0 0,-1-1 0 0 0,1 1 0 0 0,0 0 0 0 0,0-1 0 0 0,0 1 0 0 0,0 0-1 0 0,-1-1 1 0 0,1 1 0 0 0,0 0 0 0 0,0 0 0 0 0,0-1 0 0 0,-1 1 0 0 0,1 0 0 0 0,0 0-1 0 0,-1-1 1 0 0,1 1 0 0 0,0 0 0 0 0,0 0 0 0 0,-1 0 0 0 0,1-1 0 0 0,0 1 0 0 0,-1 0 0 0 0,1 0-1 0 0,0 0 1 0 0,-1 0 0 0 0,1 0 0 0 0,-1 0 0 0 0,1 0 0 0 0,0 0 0 0 0,-1 0 0 0 0,1 0 1 0 0,1 1 1 0 0,-1 0-1 0 0,1 0 0 0 0,-1 0 1 0 0,0 0-1 0 0,1-1 1 0 0,-1 1-1 0 0,0 0 1 0 0,0 0-1 0 0,0 0 1 0 0,0 0-1 0 0,0 0 1 0 0,0 0-1 0 0,0 0 1 0 0,0 0-1 0 0,0 0 0 0 0,0 0 1 0 0,0-1-1 0 0,0 1 1 0 0,-1 2-1 0 0,-1 4-23 0 0,0 1-1 0 0,1-1 0 0 0,0 1 0 0 0,1-1 1 0 0,0 14-1 0 0,0 9-15 0 0,-4 197 38 0 0,3-204-28 0 0,6 42 1 0 0,-1-16 26 0 0,4 55 185 0 0,-1-62 31 0 0,-4-32-201 0 0,-1 0 1 0 0,-1 0-1 0 0,0 11 1 0 0,0-5 41 0 0,1 1 0 0 0,1-1 1 0 0,5 22-1 0 0,3 22-1712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4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599 101 8640 0 0,'0'0'622'0'0,"-2"-6"-308"0"0,1 1-234 0 0,-1-5 90 0 0,0 0 0 0 0,-1 0 0 0 0,-6-15 0 0 0,9 24-40 0 0,-17-11-12 0 0,-10 5-116 0 0,21 6-1 0 0,-1-1 0 0 0,1 1 0 0 0,0 0 1 0 0,-12 0-1 0 0,-50-4 380 0 0,48 3-119 0 0,-1 1-1 0 0,-40 1 1 0 0,56 2-188 0 0,-1-1 0 0 0,0 1 0 0 0,1 1 0 0 0,-1-1 0 0 0,1 1 0 0 0,-8 4 0 0 0,-8 4 162 0 0,13-6-155 0 0,-1 0 0 0 0,1 1 0 0 0,0 0 0 0 0,0 0 1 0 0,1 1-1 0 0,0 0 0 0 0,-6 8 0 0 0,-5 3 110 0 0,-17 18 179 0 0,1 1 1 0 0,-40 59 0 0 0,70-91-346 0 0,1 1 0 0 0,0 1 0 0 0,1-1 0 0 0,-1 0 1 0 0,1 1-1 0 0,0-1 0 0 0,-1 14 0 0 0,-2 49 130 0 0,6-61-126 0 0,0 0 1 0 0,0 1-1 0 0,1-1 1 0 0,0 0-1 0 0,0 0 1 0 0,0 0-1 0 0,1 0 1 0 0,5 8-1 0 0,4 5 44 0 0,22 33-1 0 0,-28-46-48 0 0,1-1 0 0 0,0 0-1 0 0,0 0 1 0 0,1 0 0 0 0,0-1 0 0 0,0 0-1 0 0,1 0 1 0 0,0-1 0 0 0,-1 0 0 0 0,2-1-1 0 0,-1 0 1 0 0,0 0 0 0 0,1-1 0 0 0,0 0-1 0 0,0-1 1 0 0,0 0 0 0 0,12 1 0 0 0,7-1 56 0 0,0-1 1 0 0,0-1 0 0 0,1-1-1 0 0,49-9 1 0 0,-50 4-739 0 0,0-1 0 0 0,35-14 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7024 0 0,'-7'20'598'0'0,"-10"10"1687"0"0,15-27-2101 0 0,0 0 0 0 0,0-1 0 0 0,0 1 0 0 0,-1-1 0 0 0,1 0-1 0 0,0 0 1 0 0,-1 0 0 0 0,0 0 0 0 0,1 0 0 0 0,-1-1 0 0 0,0 1 0 0 0,0-1-1 0 0,0 1 1 0 0,0-1 0 0 0,-5 1 0 0 0,-1 0-167 0 0,0 0-1 0 0,0 1 1 0 0,1 0-1 0 0,-1 0 1 0 0,1 1-1 0 0,0 0 1 0 0,0 1 0 0 0,0 0-1 0 0,1 0 1 0 0,0 0-1 0 0,0 1 1 0 0,0 0 0 0 0,0 1-1 0 0,1-1 1 0 0,0 1-1 0 0,1 1 1 0 0,0-1-1 0 0,0 1 1 0 0,0-1 0 0 0,1 1-1 0 0,0 1 1 0 0,0-1-1 0 0,1 1 1 0 0,-3 13 0 0 0,3-1 91 0 0,1 0 0 0 0,1 0 1 0 0,2 39-1 0 0,1-50-84 0 0,0 0 0 0 0,0 1 0 0 0,1-2 0 0 0,0 1 0 0 0,1 0 0 0 0,0 0 0 0 0,1-1 0 0 0,-1 0 0 0 0,2 0 0 0 0,-1 0 0 0 0,2-1 0 0 0,-1 0 0 0 0,1 0 0 0 0,0 0 0 0 0,0-1 0 0 0,14 10 0 0 0,-7-6-3 0 0,0-2-1 0 0,0 0 1 0 0,0 0 0 0 0,1-1-1 0 0,1-1 1 0 0,-1-1 0 0 0,1 0-1 0 0,0-1 1 0 0,28 5 0 0 0,-33-8-239 0 0,0 0 0 0 0,0-1 0 0 0,0 0 0 0 0,1-1 0 0 0,-1 0 0 0 0,0-1 0 0 0,22-4 0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4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5824 0 0,'-22'-10'1679'0'0,"21"10"-1641"0"0,1-1 0 0 0,0 1 0 0 0,-1 0 0 0 0,1 0 0 0 0,0 0 0 0 0,-1 0-1 0 0,1 0 1 0 0,-1 0 0 0 0,1-1 0 0 0,0 1 0 0 0,-1 0 0 0 0,1 0 0 0 0,-1 0 0 0 0,1 1 0 0 0,0-1 0 0 0,-1 0-1 0 0,1 0 1 0 0,-1 0 0 0 0,1 0 0 0 0,0 0 0 0 0,-1 0 0 0 0,1 0 0 0 0,0 1 0 0 0,-1-1 0 0 0,1 0 0 0 0,0 0-1 0 0,-1 1 1 0 0,1-1 0 0 0,0 0 0 0 0,-1 0 0 0 0,1 1 0 0 0,0-1 0 0 0,0 0 0 0 0,-1 1 0 0 0,1-1 0 0 0,0 0-1 0 0,0 1 1 0 0,0-1 0 0 0,0 0 0 0 0,-1 1 0 0 0,1-1 0 0 0,0 0 0 0 0,0 1 0 0 0,0-1 0 0 0,0 1 0 0 0,0-1-1 0 0,0 1 1 0 0,0-1-31 0 0,0 0 0 0 0,0 1-1 0 0,0-1 1 0 0,0 0 0 0 0,0 0-1 0 0,0 0 1 0 0,0 0 0 0 0,0 1-1 0 0,0-1 1 0 0,0 0 0 0 0,0 0-1 0 0,0 0 1 0 0,0 1 0 0 0,0-1 0 0 0,0 0-1 0 0,0 0 1 0 0,0 0 0 0 0,0 1-1 0 0,0-1 1 0 0,0 0 0 0 0,-1 0-1 0 0,1 0 1 0 0,0 0 0 0 0,0 1-1 0 0,0-1 1 0 0,0 0 0 0 0,0 0-1 0 0,0 0 1 0 0,-1 0 0 0 0,1 0-1 0 0,0 0 1 0 0,0 0 0 0 0,0 1-1 0 0,0-1 1 0 0,-1 0 0 0 0,1 0-1 0 0,0 0 1 0 0,0 0 0 0 0,0 0-1 0 0,-1 0 1 0 0,1 0 0 0 0,0 0-1 0 0,0 0 1 0 0,-1 0-5 0 0,1 0-1 0 0,0 0 1 0 0,0 0-1 0 0,-1 0 1 0 0,1 0-1 0 0,0 0 0 0 0,0 0 1 0 0,0 0-1 0 0,-1 0 1 0 0,1 1-1 0 0,0-1 1 0 0,0 0-1 0 0,0 0 1 0 0,-1 0-1 0 0,1 0 1 0 0,0 0-1 0 0,0 0 1 0 0,0 1-1 0 0,-1-1 1 0 0,1 0-1 0 0,0 0 1 0 0,0 0-1 0 0,0 0 1 0 0,0 1-1 0 0,0-1 1 0 0,0 0-1 0 0,0 0 1 0 0,-1 1-1 0 0,1-1 1 0 0,0 0-1 0 0,0 0 1 0 0,0 1-1 0 0,-1 10 43 0 0,0-1 1 0 0,0 1-1 0 0,2 20 1 0 0,0-4 26 0 0,-1-23-48 0 0,0 0 0 0 0,0 1-1 0 0,1-1 1 0 0,-1 0-1 0 0,1 0 1 0 0,0 0-1 0 0,0 0 1 0 0,0 1-1 0 0,0-1 1 0 0,1-1 0 0 0,-1 1-1 0 0,1 0 1 0 0,0 0-1 0 0,1-1 1 0 0,-1 1-1 0 0,1-1 1 0 0,-1 0 0 0 0,1 1-1 0 0,0-1 1 0 0,0 0-1 0 0,0-1 1 0 0,0 1-1 0 0,1-1 1 0 0,-1 1 0 0 0,1-1-1 0 0,4 2 1 0 0,-6-4 51 0 0,1 1 1 0 0,-1-1 0 0 0,1 0 0 0 0,-1 0-1 0 0,1 0 1 0 0,-1 0 0 0 0,1 0-1 0 0,-1 0 1 0 0,1-1 0 0 0,2 0 0 0 0,11-2 155 0 0,-14 3-196 0 0,1 0 0 0 0,-1-1 0 0 0,0 1 1 0 0,1-1-1 0 0,-1 0 0 0 0,0 1 1 0 0,1-1-1 0 0,-1 0 0 0 0,0 0 0 0 0,0-1 1 0 0,0 1-1 0 0,0 0 0 0 0,0-1 0 0 0,0 1 1 0 0,3-4-1 0 0,-2 1 8 0 0,0 1 0 0 0,0-1 1 0 0,0 0-1 0 0,-1 0 0 0 0,1 0 1 0 0,-1 0-1 0 0,2-5 0 0 0,-3 8-32 0 0,0 0 0 0 0,-1 0 0 0 0,1-1 0 0 0,-1 1-1 0 0,1 0 1 0 0,-1 0 0 0 0,1 0 0 0 0,-1 0 0 0 0,0-1 0 0 0,0 1 0 0 0,1 0-1 0 0,-1-1 1 0 0,0 1 0 0 0,0 0 0 0 0,0 0 0 0 0,0-1 0 0 0,-1 1-1 0 0,1 0 1 0 0,0 0 0 0 0,0-1 0 0 0,-1 1 0 0 0,1 0 0 0 0,-1 0 0 0 0,1 0-1 0 0,-1 0 1 0 0,1-1 0 0 0,-1 1 0 0 0,0 0 0 0 0,0 0 0 0 0,1 0-1 0 0,-1 0 1 0 0,0 1 0 0 0,-1-2 0 0 0,-8-7-6 0 0,10 8-5 0 0,-1 0 0 0 0,0 0 1 0 0,0 0-1 0 0,0 0 1 0 0,1 0-1 0 0,-1 0 0 0 0,0 1 1 0 0,0-1-1 0 0,0 0 1 0 0,0 1-1 0 0,0-1 0 0 0,0 1 1 0 0,0-1-1 0 0,-2 0 1 0 0,-1 0-13 0 0,0 1 1 0 0,0-1-1 0 0,0 0 0 0 0,-1 1 1 0 0,1 0-1 0 0,0 0 1 0 0,0 0-1 0 0,0 1 1 0 0,-1 0-1 0 0,1-1 1 0 0,-6 3-1 0 0,-3 2-11 0 0,1 1-1 0 0,-17 9 1 0 0,26-13 26 0 0,0 0 0 0 0,1 0 0 0 0,-1 0 0 0 0,1 1 0 0 0,0-1 0 0 0,0 1 0 0 0,0-1 0 0 0,0 1 0 0 0,0-1 0 0 0,0 1 0 0 0,1 0 0 0 0,-1 0 0 0 0,1 0 0 0 0,0 0 0 0 0,-1 5 0 0 0,0-3-179 0 0,1 0 0 0 0,0-1 0 0 0,1 1 0 0 0,-1 0 0 0 0,1 0-1 0 0,0 0 1 0 0,0 0 0 0 0,1 0 0 0 0,1 8 0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5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36 5520 0 0,'-2'-3'61'0'0,"0"0"209"0"0,1 0 0 0 0,-1 0 0 0 0,0 0 0 0 0,0 1 0 0 0,0-1 0 0 0,0 0 0 0 0,-1 1 1 0 0,1-1-1 0 0,-1 1 0 0 0,-3-3 0 0 0,5 9-114 0 0,0 0 0 0 0,0 0-1 0 0,1-1 1 0 0,0 1 0 0 0,-1 0 0 0 0,2 8 0 0 0,-1-9-127 0 0,0 16-23 0 0,-1-10-5 0 0,1 1-1 0 0,0-1 0 0 0,1 1 1 0 0,0-1-1 0 0,0 0 1 0 0,5 17-1 0 0,0-6 71 0 0,-2 0 0 0 0,0 1 0 0 0,-1 0 0 0 0,-2 0 0 0 0,0-1 0 0 0,-2 32 0 0 0,0-12 93 0 0,-6 91 462 0 0,-9-39-240 0 0,9-64-262 0 0,2 1 1 0 0,-2 33 0 0 0,6-39 76 0 0,-8 35 1 0 0,3-24 8 0 0,-1 49 53 0 0,5-68-168 0 0,0 0 0 0 0,0 0 1 0 0,2 1-1 0 0,0-1 0 0 0,2 19 1 0 0,4-13-38 0 0,-4-18-20 0 0,-1 1-1 0 0,0 0 0 0 0,0-1 0 0 0,-1 1 0 0 0,1 7 0 0 0,0 1 33 0 0,-1-11-37 0 0,0 0 0 0 0,0 0-1 0 0,0 0 1 0 0,0 0 0 0 0,0 0 0 0 0,0 0 0 0 0,0 0 0 0 0,-1 0-1 0 0,1-1 1 0 0,0 1 0 0 0,0 0 0 0 0,-1 0 0 0 0,1 0 0 0 0,-1 0-1 0 0,1 0 1 0 0,-1 0 0 0 0,1-1 0 0 0,-1 1 0 0 0,0 1 0 0 0,1-4 15 0 0,0 0 1 0 0,0 0-1 0 0,0 0 1 0 0,1 0-1 0 0,-1 0 1 0 0,1 0 0 0 0,-1 0-1 0 0,1 0 1 0 0,0 0-1 0 0,-1 0 1 0 0,1 1-1 0 0,0-1 1 0 0,3-3 0 0 0,44-53 208 0 0,-36 44-171 0 0,-1-1-1 0 0,2 1 1 0 0,22-19 0 0 0,-4 6 64 0 0,35-39 1 0 0,-41 39-135 0 0,1 1 0 0 0,33-24 0 0 0,-56 48-19 0 0,0-1-1 0 0,-1 1 1 0 0,1-1-1 0 0,-1 1 1 0 0,0-1 0 0 0,0 0-1 0 0,4-6 1 0 0,5-8-22 0 0,-9 15 11 0 0,1 1 0 0 0,-1-1-1 0 0,0 1 1 0 0,0 0 0 0 0,1 0 0 0 0,-1 0 0 0 0,1 0 0 0 0,-1 0 0 0 0,1 0 0 0 0,-1 1 0 0 0,1-1-1 0 0,-1 1 1 0 0,1 0 0 0 0,0 0 0 0 0,-1 0 0 0 0,1 0 0 0 0,-1 0 0 0 0,4 1 0 0 0,4-1-206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5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10248 0 0,'30'-1'781'0'0,"11"-7"576"0"0,-31 6-1222 0 0,-1 0-1 0 0,1 1 0 0 0,0 0 1 0 0,-1 1-1 0 0,1 0 0 0 0,18 2 0 0 0,-16-1-56 0 0,-10 0-76 0 0,1-1 0 0 0,-1 1-1 0 0,1 0 1 0 0,-1 0 0 0 0,1 0 0 0 0,-1 0 0 0 0,1 1 0 0 0,-1-1 0 0 0,0 1 0 0 0,0-1 0 0 0,0 1 0 0 0,0 0 0 0 0,0 0 0 0 0,0 0 0 0 0,0 0 0 0 0,2 4 0 0 0,24 40 25 0 0,22 30-3 0 0,-34-60-9 0 0,-14-14-11 0 0,0-1 0 0 0,-1 1 1 0 0,1-1-1 0 0,0 1 1 0 0,-1 0-1 0 0,1-1 0 0 0,-1 1 1 0 0,2 3-1 0 0,0-2 7 0 0,0 1 0 0 0,0-1 0 0 0,1 1-1 0 0,-1-1 1 0 0,1 0 0 0 0,0-1 0 0 0,0 1 0 0 0,0-1-1 0 0,0 1 1 0 0,0-1 0 0 0,1 0 0 0 0,4 1 0 0 0,10 6 18 0 0,-13-5-287 0 0,1-1 0 0 0,-1-1 0 0 0,1 0 1 0 0,10 3-1 0 0,-15-4-168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5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6128 0 0,'0'0'4216'0'0,"-4"-6"-3854"0"0,1 2-252 0 0,1 2-70 0 0,1 0 0 0 0,0 1 0 0 0,-1-1 1 0 0,1 0-1 0 0,0 0 0 0 0,0 0 0 0 0,0 0 0 0 0,0 0 0 0 0,0 0 0 0 0,1 0 0 0 0,-1 0 0 0 0,1 0 0 0 0,-1-4 0 0 0,1 5 807 0 0,0 40-255 0 0,5-7-543 0 0,12 39 1 0 0,-10-44-19 0 0,7 51 1 0 0,-6-26 13 0 0,17 65 0 0 0,6 37-11 0 0,-25-2 38 0 0,-6-149-63 0 0,0-1 0 0 0,0 1 0 0 0,-1 0 0 0 0,1 0-1 0 0,-1-1 1 0 0,0 1 0 0 0,0-1 0 0 0,0 1 0 0 0,0 0 0 0 0,-2 2-1 0 0,-4 9 95 0 0,7-13-90 0 0,0-1 0 0 0,0 1 0 0 0,-1 0-1 0 0,1 0 1 0 0,0-1 0 0 0,0 1 0 0 0,-1 0 0 0 0,1-1-1 0 0,-1 1 1 0 0,1 0 0 0 0,-1-1 0 0 0,1 1 0 0 0,-1 0-1 0 0,1-1 1 0 0,-1 1 0 0 0,0-1 0 0 0,1 1 0 0 0,-1-1-1 0 0,1 0 1 0 0,-1 1 0 0 0,0-1 0 0 0,0 1 0 0 0,1-1-1 0 0,-1 0 1 0 0,0 0 0 0 0,0 0 0 0 0,1 1 0 0 0,-1-1-1 0 0,-1 0 1 0 0,2 18-1649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9344 0 0,'9'9'751'0'0,"-7"-7"-14"0"0,3-6-243 0 0,-3 3-408 0 0,-1 0 0 0 0,0 0 0 0 0,1 0-1 0 0,-1 1 1 0 0,0-1 0 0 0,1 0 0 0 0,-1 1-1 0 0,1-1 1 0 0,-1 1 0 0 0,1 0 0 0 0,-1 0-1 0 0,1-1 1 0 0,0 1 0 0 0,-1 0 0 0 0,1 0-1 0 0,-1 0 1 0 0,1 1 0 0 0,-1-1 0 0 0,1 0-1 0 0,1 1 1 0 0,32 14 210 0 0,-16-7-254 0 0,-2-2-48 0 0,1-1 0 0 0,0-1 0 0 0,0-1 0 0 0,0 0 0 0 0,0-2 1 0 0,20 0-1 0 0,109-12-115 0 0,-109 7 91 0 0,91-16-47 0 0,-38 4-151 0 0,-52 12 74 0 0,51 2 0 0 0,-29 2 7 0 0,-39 0 47 0 0,37 6-1 0 0,14 0 5 0 0,-59-5 99 0 0,0 0 1 0 0,0 1 0 0 0,0 1-1 0 0,-1 0 1 0 0,21 8-1 0 0,10 2-1546 0 0,-25-7-6103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5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5416 0 0,'7'-1'284'0'0,"0"1"-1"0"0,0-1 1 0 0,0 0 0 0 0,-1-1 0 0 0,1 0-1 0 0,0 0 1 0 0,-1 0 0 0 0,0-1 0 0 0,1 1-1 0 0,9-8 1 0 0,11-8-194 0 0,41-36 1 0 0,-8 5-35 0 0,14-13 54 0 0,1-17 2148 0 0,-74 78-2201 0 0,0 0 0 0 0,0 0 0 0 0,0 0 0 0 0,-1 0 0 0 0,1 0 0 0 0,0 0 0 0 0,-1 0 0 0 0,1 0 0 0 0,-1 0 0 0 0,1-1 0 0 0,-1 1 0 0 0,1 0 0 0 0,-1 0 0 0 0,0-1 0 0 0,0 1 0 0 0,1 0 0 0 0,-1 0 0 0 0,0-1 0 0 0,0 1 0 0 0,0 0 0 0 0,-1-1 0 0 0,1 1 0 0 0,-1-2 0 0 0,0 1-13 0 0,0 0-1 0 0,0 0 1 0 0,0 0-1 0 0,-1 1 1 0 0,1-1-1 0 0,-1 0 1 0 0,1 1 0 0 0,-1 0-1 0 0,1-1 1 0 0,-1 1-1 0 0,0 0 1 0 0,0 0-1 0 0,0 0 1 0 0,-2-1 0 0 0,-2-2 32 0 0,0 1 0 0 0,-1 0 1 0 0,1 0-1 0 0,-1 1 1 0 0,1 0-1 0 0,-1 0 0 0 0,0 1 1 0 0,0-1-1 0 0,0 2 1 0 0,0-1-1 0 0,0 1 0 0 0,-9 0 1 0 0,16 0-75 0 0,-9 1 83 0 0,-1-1 0 0 0,1 2 0 0 0,0-1 0 0 0,0 1 0 0 0,0 1 0 0 0,0 0 0 0 0,0 0 0 0 0,-15 8 0 0 0,19-8-65 0 0,-6 3 31 0 0,1 0-1 0 0,0 1 0 0 0,1 0 0 0 0,0 0 0 0 0,0 1 0 0 0,-14 17 1 0 0,15-15-9 0 0,0-1 1 0 0,1 2-1 0 0,1-1 1 0 0,-1 1-1 0 0,2 0 1 0 0,0 1-1 0 0,0-1 1 0 0,-3 13-1 0 0,3-5-5 0 0,3-14-28 0 0,0 1 1 0 0,1-1-1 0 0,0 1 0 0 0,0-1 0 0 0,0 0 0 0 0,0 1 1 0 0,1 0-1 0 0,1 8 0 0 0,2 7 32 0 0,1-1-1 0 0,11 35 0 0 0,-12-48-16 0 0,0 0-1 0 0,0 0 1 0 0,1 0-1 0 0,0 0 1 0 0,0 0-1 0 0,0-1 1 0 0,1 0-1 0 0,0 0 0 0 0,0 0 1 0 0,1 0-1 0 0,6 4 1 0 0,1 1 19 0 0,1 0 67 0 0,30 17 1 0 0,-38-25-99 0 0,0 0 0 0 0,0-1 0 0 0,0 0 0 0 0,0 0 0 0 0,0 0 0 0 0,1-1 0 0 0,-1 0 0 0 0,0 0 0 0 0,9 0 0 0 0,108-7 195 0 0,-104 4-686 0 0,-1-1 0 0 0,0-1 0 0 0,0-1 0 0 0,29-12 0 0 0,-18 2-9814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5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17 8136 0 0,'-2'-1'211'0'0,"0"1"0"0"0,0-1 0 0 0,0 0 0 0 0,1 0 0 0 0,-1 0 0 0 0,0 0 0 0 0,1 0 0 0 0,-1 0 0 0 0,1-1 0 0 0,-1 1 1 0 0,1 0-1 0 0,-2-3 0 0 0,2 5-112 0 0,1 0 0 0 0,-1 1 0 0 0,1-1 0 0 0,-1 1 0 0 0,0-1 0 0 0,0 0 0 0 0,0 0 0 0 0,1 1 0 0 0,-1-1 0 0 0,0 0 0 0 0,0 0 0 0 0,-1 0 0 0 0,1 0 1 0 0,0 0-1 0 0,0 0 0 0 0,-2 1 0 0 0,-30 19-173 0 0,15-10 138 0 0,-127 94-122 0 0,139-101 44 0 0,0 1 0 0 0,0 0 0 0 0,0 0 0 0 0,1 1 0 0 0,0 0 0 0 0,0-1 0 0 0,0 2 1 0 0,1-1-1 0 0,0 0 0 0 0,0 1 0 0 0,1 0 0 0 0,0 0 0 0 0,0 0 0 0 0,0 0 0 0 0,1 0 1 0 0,-2 12-1 0 0,3-14 17 0 0,0 1 0 0 0,1-1 0 0 0,0 1 0 0 0,0-1 0 0 0,0 1 1 0 0,0-1-1 0 0,1 0 0 0 0,0 1 0 0 0,0-1 0 0 0,1 1 0 0 0,0-1 0 0 0,-1 0 1 0 0,2 0-1 0 0,-1 0 0 0 0,0 0 0 0 0,1 0 0 0 0,0-1 0 0 0,0 1 1 0 0,1-1-1 0 0,-1 0 0 0 0,7 6 0 0 0,4 1 11 0 0,1 2 26 0 0,1-1 0 0 0,0 0 0 0 0,0-2 0 0 0,1 1 0 0 0,1-2 0 0 0,0-1-1 0 0,25 9 1 0 0,-36-14-40 0 0,1-1-1 0 0,-1 1 1 0 0,0 0-1 0 0,1 0 1 0 0,-2 1-1 0 0,1 0 0 0 0,0 0 1 0 0,-1 1-1 0 0,0 0 1 0 0,0 0-1 0 0,10 10 1 0 0,-5-6 0 0 0,2 2 0 0 0,-13-10 0 0 0,0-1 0 0 0,0 1 0 0 0,0-1 0 0 0,0 1 0 0 0,0-1 0 0 0,0 1 0 0 0,0 0 0 0 0,0-1 0 0 0,0 1 0 0 0,0-1 0 0 0,-1 1 0 0 0,1-1 0 0 0,0 1 0 0 0,0 0 0 0 0,0-1 0 0 0,-1 1 0 0 0,1-1 0 0 0,0 1 0 0 0,-1-1 0 0 0,1 1 0 0 0,0-1 0 0 0,-1 0 0 0 0,1 1 0 0 0,-1-1 0 0 0,1 1 0 0 0,-1-1 0 0 0,1 0 0 0 0,-1 1 0 0 0,-22 20 4 0 0,13-11 5 0 0,-1 0 0 0 0,0-1 1 0 0,-15 10-1 0 0,0-3 39 0 0,-1-1 0 0 0,-1-2 0 0 0,0 0 0 0 0,0-2 0 0 0,-1-1 0 0 0,-51 10 0 0 0,77-19-32 0 0,0 0 0 0 0,-1 0 0 0 0,1 0 0 0 0,0 0 0 0 0,0 1 0 0 0,0-1 0 0 0,0 1 1 0 0,0 0-1 0 0,0 0 0 0 0,-3 3 0 0 0,2-2-3 0 0,1-1 0 0 0,-1 1 0 0 0,0-1 1 0 0,1 0-1 0 0,-8 3 0 0 0,7-5-1660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5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9744 0 0,'0'-5'44'0'0,"0"5"-12"0"0,0-1 0 0 0,-1 1 0 0 0,1-1 0 0 0,0 0 0 0 0,0 1 0 0 0,0-1-1 0 0,0 1 1 0 0,0-1 0 0 0,0 1 0 0 0,0-1 0 0 0,0 0 0 0 0,0 1 0 0 0,0-1 0 0 0,0 1 0 0 0,0-1 0 0 0,1 1 0 0 0,-1-1 0 0 0,0 0 0 0 0,0 1 0 0 0,1-1 0 0 0,-1 1 0 0 0,0-1 0 0 0,0 1 0 0 0,1-1 0 0 0,-1 1 0 0 0,1 0 0 0 0,-1-1 0 0 0,0 1 0 0 0,1-1 0 0 0,-1 1 0 0 0,1 0 0 0 0,-1-1 0 0 0,1 1 0 0 0,-1 0 0 0 0,1 0 0 0 0,-1-1 0 0 0,1 1 0 0 0,0 0 0 0 0,-1 0-1 0 0,1 0 1 0 0,-1 0 0 0 0,1 0 0 0 0,-1 0 0 0 0,2 0 0 0 0,12-6 828 0 0,-13 5-787 0 0,0 0-1 0 0,0 0 1 0 0,0 1 0 0 0,1-1 0 0 0,-1 1-1 0 0,0-1 1 0 0,1 1 0 0 0,-1-1 0 0 0,0 1-1 0 0,1 0 1 0 0,-1 0 0 0 0,3-1 0 0 0,-2 2-69 0 0,-1-1 1 0 0,1 0-1 0 0,-1 1 0 0 0,1-1 1 0 0,-1 1-1 0 0,0 0 1 0 0,1-1-1 0 0,-1 1 1 0 0,0 0-1 0 0,1 0 1 0 0,-1 0-1 0 0,0 0 1 0 0,0 0-1 0 0,0 0 1 0 0,0 0-1 0 0,0 0 1 0 0,1 2-1 0 0,15 26-28 0 0,-9-7 24 0 0,0 0 0 0 0,-2 0 1 0 0,-1 0-1 0 0,0 0 1 0 0,-2 1-1 0 0,1 27 0 0 0,-2 0 69 0 0,12 66 0 0 0,-7-66-8 0 0,5 14 89 0 0,20 64-1 0 0,-30-121-139 0 0,13 73 134 0 0,-12-55-166 0 0,-4-13-1521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5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9240 0 0,'13'12'542'0'0,"-12"-11"-499"0"0,-1 0 0 0 0,0 0 0 0 0,1 0 0 0 0,0 0 0 0 0,-1-1-1 0 0,1 1 1 0 0,0 0 0 0 0,-1-1 0 0 0,1 1 0 0 0,0-1 0 0 0,0 1 0 0 0,-1 0 0 0 0,1-1-1 0 0,0 1 1 0 0,0-1 0 0 0,0 0 0 0 0,0 1 0 0 0,0-1 0 0 0,0 0 0 0 0,-1 0 0 0 0,1 1-1 0 0,0-1 1 0 0,0 0 0 0 0,0 0 0 0 0,2 0 0 0 0,38 0 130 0 0,90-3 976 0 0,-109 1-998 0 0,0-1 1 0 0,-1-1-1 0 0,1-1 0 0 0,20-8 1 0 0,-10 3-144 0 0,62-14 1 0 0,-4 1 30 0 0,-69 13-1663 0 0,-3-9-6528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1:5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8840 0 0,'-1'0'34'0'0,"1"0"0"0"0,0 0 0 0 0,-1 0 0 0 0,1 0 0 0 0,0 0 0 0 0,-1 0 0 0 0,1 0 0 0 0,-1 0 0 0 0,1 0 0 0 0,0 0 0 0 0,-1 0 1 0 0,1 0-1 0 0,-1 0 0 0 0,1 0 0 0 0,0 0 0 0 0,-1 0 0 0 0,1 0 0 0 0,0 0 0 0 0,-1 1 0 0 0,1-1 0 0 0,-1 0 0 0 0,1 0 0 0 0,0 0 0 0 0,0 1 0 0 0,-1-1 1 0 0,1 0-1 0 0,0 0 0 0 0,-1 1 0 0 0,1-1 0 0 0,0 0 0 0 0,-1 1 0 0 0,8 9 1810 0 0,3 2-1900 0 0,-8-9 70 0 0,1 0 0 0 0,-1 0 0 0 0,1 0 0 0 0,0 0 0 0 0,0-1 0 0 0,0 0 0 0 0,0 1 0 0 0,0-1 0 0 0,1 0 0 0 0,-1 0 0 0 0,0-1 0 0 0,6 3 0 0 0,1 0-2 0 0,10 5 22 0 0,0-1 0 0 0,1 0 1 0 0,43 8-1 0 0,68 2 195 0 0,-38-12-144 0 0,114-8 0 0 0,-96-11-81 0 0,-74 7 25 0 0,57-2 0 0 0,-35 5 34 0 0,1-3 0 0 0,-1-3 0 0 0,64-18 0 0 0,43-6 197 0 0,-93 21-126 0 0,167-19 127 0 0,-140 26-58 0 0,109 9 1 0 0,-163 0-96 0 0,192 22 417 0 0,-198-20-1371 0 0,57 18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114 134 10344 0 0,'-26'15'783'0'0,"22"-12"-643"0"0,0 0 0 0 0,1 0 1 0 0,-1 1-1 0 0,1-1 0 0 0,0 1 0 0 0,0-1 1 0 0,-4 7-1 0 0,0 1-108 0 0,1 1 0 0 0,0 0 1 0 0,1 0-1 0 0,0 0 0 0 0,1 0 0 0 0,-3 14 0 0 0,4-14-40 0 0,-1 8-5 0 0,0 0 1 0 0,-2 39-1 0 0,10-58 49 0 0,0 0 0 0 0,0-1 0 0 0,0 0 0 0 0,0 0 0 0 0,0 0 0 0 0,0 0 0 0 0,0 0 1 0 0,5-2-1 0 0,-8 2-7 0 0,2-2-12 0 0,0 1 0 0 0,-1 0 0 0 0,1-1 0 0 0,-1 0 1 0 0,1 1-1 0 0,-1-1 0 0 0,0 0 0 0 0,0 0 0 0 0,0-1 0 0 0,2-1 0 0 0,5-6 22 0 0,5-3 3 0 0,-1-2 0 0 0,-1 0 0 0 0,0 0 0 0 0,-1-1-1 0 0,-1 0 1 0 0,11-24 0 0 0,-14 29-23 0 0,-1-1 0 0 0,-1 1 0 0 0,1-2-1 0 0,-2 1 1 0 0,0 0 0 0 0,-1-1 0 0 0,0 0-1 0 0,0 0 1 0 0,-2 0 0 0 0,0 0 0 0 0,0 0-1 0 0,-1 0 1 0 0,-1 0 0 0 0,-2-15 0 0 0,3 26-11 0 0,-1 1 1 0 0,0-1-1 0 0,0 0 1 0 0,0 1 0 0 0,0-1-1 0 0,0 1 1 0 0,0-1-1 0 0,0 1 1 0 0,-1 0 0 0 0,1 0-1 0 0,-2-2 1 0 0,2 2-5 0 0,1 1 0 0 0,-1 0 0 0 0,1-1 0 0 0,-1 1 1 0 0,1-1-1 0 0,0 1 0 0 0,-1 0 0 0 0,1-1 0 0 0,-1 1 0 0 0,0 0 1 0 0,1 0-1 0 0,-1-1 0 0 0,1 1 0 0 0,-1 0 0 0 0,1 0 0 0 0,-1 0 0 0 0,0 0 1 0 0,1 0-1 0 0,-1 0 0 0 0,1 0 0 0 0,-1 0 0 0 0,0 0 0 0 0,1 0 1 0 0,-1 0-1 0 0,1 0 0 0 0,-1 0 0 0 0,0 0 0 0 0,1 0 0 0 0,-1 1 0 0 0,1-1 1 0 0,-1 0-1 0 0,1 0 0 0 0,-1 1 0 0 0,1-1 0 0 0,-1 0 0 0 0,1 1 1 0 0,-1-1-1 0 0,0 1 0 0 0,-14 23 65 0 0,1 0 1 0 0,1 1-1 0 0,-10 30 0 0 0,20-45-49 0 0,0-1 0 0 0,1 1 0 0 0,1 0-1 0 0,0 0 1 0 0,0 0 0 0 0,1 0 0 0 0,0 0 0 0 0,2 13 0 0 0,0-1 9 0 0,-2-18-13 0 0,1 1-1 0 0,0-1 1 0 0,1 0 0 0 0,-1 0-1 0 0,1 0 1 0 0,-1 0-1 0 0,1-1 1 0 0,1 1-1 0 0,-1 0 1 0 0,0-1-1 0 0,1 1 1 0 0,0-1 0 0 0,-1 0-1 0 0,1 0 1 0 0,1 0-1 0 0,3 3 1 0 0,0-1 45 0 0,0 1-1 0 0,0-1 1 0 0,1 0 0 0 0,0-1-1 0 0,0 0 1 0 0,15 5 0 0 0,-16-6-30 0 0,0-1 1 0 0,1 0-1 0 0,-1-1 1 0 0,1 0-1 0 0,-1 0 1 0 0,1-1-1 0 0,0 0 1 0 0,-1 0-1 0 0,1 0 1 0 0,10-3-1 0 0,-6 0-19 0 0,-1-1-1 0 0,1 0 1 0 0,-1 0 0 0 0,0-1-1 0 0,0-1 1 0 0,11-7 0 0 0,16-9-2004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0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338 127 7328 0 0,'0'0'2536'0'0,"-1"-5"-2384"0"0,1 3-131 0 0,-7-23 165 0 0,7 24-147 0 0,-1 0 0 0 0,1 0 0 0 0,-1 0-1 0 0,1 0 1 0 0,-1 0 0 0 0,0 0 0 0 0,1 0 0 0 0,-1 0 0 0 0,0 0-1 0 0,0 0 1 0 0,0 0 0 0 0,1 1 0 0 0,-1-1 0 0 0,0 0 0 0 0,0 1 0 0 0,0-1-1 0 0,0 1 1 0 0,0-1 0 0 0,-1 1 0 0 0,1-1 0 0 0,0 1 0 0 0,0 0-1 0 0,0-1 1 0 0,0 1 0 0 0,-2 0 0 0 0,-29-2 217 0 0,-21 2-271 0 0,49 0 9 0 0,0 1 0 0 0,1-1 0 0 0,-1 1 0 0 0,0 0 0 0 0,1 1 0 0 0,-1-1 0 0 0,0 0-1 0 0,1 1 1 0 0,0 0 0 0 0,-1 0 0 0 0,-4 4 0 0 0,-91 69 157 0 0,93-69-117 0 0,1 0 1 0 0,-1 0 0 0 0,1 1 0 0 0,0 0-1 0 0,0 0 1 0 0,-4 8 0 0 0,-7 11 123 0 0,13-22-120 0 0,1 1 1 0 0,0 0-1 0 0,0-1 1 0 0,0 1-1 0 0,1 0 0 0 0,0 0 1 0 0,-1 0-1 0 0,2 0 0 0 0,-1 0 1 0 0,1 0-1 0 0,-1 0 1 0 0,1 0-1 0 0,1 0 0 0 0,-1 1 1 0 0,1-1-1 0 0,0 0 1 0 0,0 0-1 0 0,0 0 0 0 0,1-1 1 0 0,0 1-1 0 0,0 0 1 0 0,0-1-1 0 0,0 1 0 0 0,1-1 1 0 0,-1 1-1 0 0,1-1 0 0 0,0 0 1 0 0,6 5-1 0 0,-4-4-15 0 0,1-1 0 0 0,-1 0 0 0 0,1 0 0 0 0,0 0-1 0 0,0 0 1 0 0,0-1 0 0 0,1 0 0 0 0,-1-1 0 0 0,1 1-1 0 0,0-1 1 0 0,-1-1 0 0 0,1 1 0 0 0,0-1 0 0 0,0 0 0 0 0,0-1-1 0 0,0 0 1 0 0,12 0 0 0 0,-6-2-11 0 0,1-1 0 0 0,-1 0 0 0 0,0-1 1 0 0,0 0-1 0 0,-1-1 0 0 0,1 0 0 0 0,-1-1 0 0 0,14-9 0 0 0,10-4 11 0 0,-22 11-13 0 0,-1 1-1 0 0,19-15 1 0 0,-9 4 2 0 0,25-28 0 0 0,-40 37-9 0 0,0-1 0 0 0,0 1 0 0 0,-1-2 0 0 0,-1 1 0 0 0,10-19 0 0 0,-10 15-3 0 0,-4 12 0 0 0,-1-1 0 0 0,1 1 0 0 0,-1-1 0 0 0,0 0 0 0 0,0 1 0 0 0,0-1 0 0 0,-1 0 0 0 0,1 1 0 0 0,0-1 0 0 0,-1 0 0 0 0,0 0 0 0 0,0 0 0 0 0,0 0 0 0 0,0 1 0 0 0,0-1 0 0 0,-1-3 0 0 0,1 2-2 0 0,-1 0 0 0 0,1 1 0 0 0,-1-1 0 0 0,0 1 0 0 0,0-1 0 0 0,0 1 0 0 0,-1-1 0 0 0,1 1 1 0 0,-1 0-1 0 0,0 0 0 0 0,0 0 0 0 0,0 0 0 0 0,0 0 0 0 0,-1 0 0 0 0,1 0 0 0 0,-1 1 0 0 0,1-1 0 0 0,-5-2 1 0 0,-11-6-18 0 0,0 1 1 0 0,-1 1 0 0 0,-1 0 0 0 0,1 2-1 0 0,-30-8 1 0 0,44 14 12 0 0,0 0-1 0 0,0 1 1 0 0,0 0-1 0 0,0 0 1 0 0,0 0 0 0 0,0 1-1 0 0,-1 0 1 0 0,1 0-1 0 0,0 0 1 0 0,1 0-1 0 0,-1 1 1 0 0,0 0-1 0 0,0 0 1 0 0,-7 4-1 0 0,-12 4-45 0 0,23-9 50 0 0,0 1-1 0 0,1-1 1 0 0,-1 0-1 0 0,0 0 1 0 0,0 1-1 0 0,1-1 1 0 0,-1 0 0 0 0,0 1-1 0 0,1-1 1 0 0,-1 1-1 0 0,1-1 1 0 0,0 1-1 0 0,0-1 1 0 0,-1 1 0 0 0,1-1-1 0 0,0 1 1 0 0,0-1-1 0 0,1 3 1 0 0,1 31-16 0 0,0-28 19 0 0,1-1 0 0 0,-1 0 0 0 0,1 0 0 0 0,0 0 0 0 0,1 0 0 0 0,-1 0 0 0 0,1 0 0 0 0,0-1 0 0 0,1 0 0 0 0,-1 0 0 0 0,8 6 0 0 0,8 5 22 0 0,36 24 0 0 0,-14-10 16 0 0,61 55 168 0 0,-92-76-173 0 0,-1 1 0 0 0,0 0-1 0 0,-1 0 1 0 0,0 1 0 0 0,0 0 0 0 0,-2 1 0 0 0,1 0 0 0 0,-1 0 0 0 0,-1 0-1 0 0,0 1 1 0 0,-1 0 0 0 0,7 27 0 0 0,-11-34-23 0 0,-1 0 1 0 0,-1 0-1 0 0,1 0 0 0 0,-1 0 1 0 0,0 0-1 0 0,0 0 1 0 0,-1 0-1 0 0,0 0 0 0 0,0 0 1 0 0,0 0-1 0 0,-1-1 1 0 0,-6 11-1 0 0,4-10-6 0 0,0 1 0 0 0,0-1-1 0 0,-1 0 1 0 0,0 0 0 0 0,0-1 0 0 0,-1 1 0 0 0,-9 5-1 0 0,-6 2 24 0 0,-26 11 0 0 0,5-3 17 0 0,12-4-12 0 0,16-7-18 0 0,-1-1-1 0 0,0-1 1 0 0,-1-1 0 0 0,0 0-1 0 0,0-1 1 0 0,-35 7 0 0 0,-69-6 239 0 0,120-7-274 0 0,1 0 0 0 0,0 0 0 0 0,0 0 0 0 0,0 0 0 0 0,-1 0 0 0 0,1 0 0 0 0,0-1 0 0 0,0 1 0 0 0,-1 0 0 0 0,1 0 0 0 0,0 0 0 0 0,0 0 0 0 0,0 0 0 0 0,-1 0-1 0 0,1 0 1 0 0,0 0 0 0 0,0-1 0 0 0,0 1 0 0 0,-1 0 0 0 0,1 0 0 0 0,0 0 0 0 0,0-1 0 0 0,0 1 0 0 0,0 0 0 0 0,0 0 0 0 0,-1 0 0 0 0,1-1 0 0 0,0 1 0 0 0,0 0 0 0 0,0 0 0 0 0,0 0 0 0 0,0-1 0 0 0,0 1 0 0 0,0 0 0 0 0,0 0-1 0 0,0-1 1 0 0,0 1 0 0 0,0 0 0 0 0,0 0 0 0 0,0-1 0 0 0,0 1 0 0 0,0 0 0 0 0,0 0 0 0 0,0-1 0 0 0,0 0-896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0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53 2608 0 0,'4'-20'2255'0'0,"-4"20"-2176"0"0,0 0 1 0 0,0-1-1 0 0,1 1 1 0 0,-1 0-1 0 0,0-1 1 0 0,0 1 0 0 0,0 0-1 0 0,0-1 1 0 0,0 1-1 0 0,0 0 1 0 0,0-1-1 0 0,0 1 1 0 0,0 0-1 0 0,0-1 1 0 0,0 1-1 0 0,0 0 1 0 0,0-1-1 0 0,0 1 1 0 0,0-1-1 0 0,0 1 1 0 0,0 0-1 0 0,0-1 1 0 0,0 1-1 0 0,0 0 1 0 0,0-1-1 0 0,-1 1 1 0 0,1 0-1 0 0,0 0 1 0 0,0-1-1 0 0,0 1 1 0 0,-1 0-1 0 0,1-1 1 0 0,0 1-1 0 0,0 0 1 0 0,-1 0-1 0 0,1 0 1 0 0,0-1-1 0 0,-1 1 1 0 0,1 0-1 0 0,0 0 1 0 0,-1 0-1 0 0,1 0 1 0 0,-1-1-1 0 0,-7-5-5 0 0,6 5-71 0 0,0-1 1 0 0,1 1 0 0 0,-1 0-1 0 0,0 0 1 0 0,-1-1-1 0 0,1 1 1 0 0,0 0-1 0 0,0 1 1 0 0,0-1-1 0 0,-1 0 1 0 0,1 1 0 0 0,-4-1-1 0 0,-5 0 100 0 0,-1 2-1 0 0,1-1 1 0 0,0 1-1 0 0,-1 1 1 0 0,1 0 0 0 0,0 0-1 0 0,0 1 1 0 0,-16 7-1 0 0,-8 5 261 0 0,-39 23-1 0 0,51-25-70 0 0,1 1 0 0 0,0 1 0 0 0,-23 22 0 0 0,36-29-94 0 0,0 1 0 0 0,0 1 0 0 0,-13 19 0 0 0,20-25-147 0 0,1 0-1 0 0,-1 0 1 0 0,1 0 0 0 0,0 0 0 0 0,0 0-1 0 0,1 0 1 0 0,-1 0 0 0 0,1 0 0 0 0,0 6-1 0 0,3 38 288 0 0,-2-46-331 0 0,0 0-1 0 0,0 0 1 0 0,0 0-1 0 0,0-1 1 0 0,0 1 0 0 0,1-1-1 0 0,-1 1 1 0 0,1-1-1 0 0,-1 1 1 0 0,1-1-1 0 0,-1 0 1 0 0,1 0-1 0 0,0 0 1 0 0,3 2 0 0 0,2 1 10 0 0,5 4 22 0 0,1 0 0 0 0,0-2 0 0 0,0 1-1 0 0,1-2 1 0 0,0 0 0 0 0,0 0 0 0 0,0-2-1 0 0,0 0 1 0 0,23 3 0 0 0,-10-2 49 0 0,39 12 0 0 0,-38-9-41 0 0,-21-5-29 0 0,0-1-1 0 0,0 1 0 0 0,0 0 0 0 0,-1 1 1 0 0,10 4-1 0 0,-14-6-10 0 0,0 0 0 0 0,-1 0-1 0 0,1 0 1 0 0,0 0 0 0 0,-1 1 0 0 0,1-1-1 0 0,-1 1 1 0 0,1-1 0 0 0,-1 1 0 0 0,0 0 0 0 0,1-1-1 0 0,-1 1 1 0 0,0 0 0 0 0,0 0 0 0 0,0 0 0 0 0,-1 0-1 0 0,1 0 1 0 0,0 0 0 0 0,-1 0 0 0 0,1 4 0 0 0,-1-3-4 0 0,0 0 0 0 0,0 0 0 0 0,-1 0-1 0 0,1 0 1 0 0,-1 0 0 0 0,0 0 0 0 0,0 0 0 0 0,0 0 0 0 0,0 0 0 0 0,-1-1 0 0 0,1 1 0 0 0,-4 4 0 0 0,-4 4 1 0 0,0 0 1 0 0,-1 0-1 0 0,-1-1 0 0 0,-21 17 1 0 0,-86 52 11 0 0,28-19-8 0 0,-7 3-2 0 0,74-43-1911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0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6328 0 0,'0'-4'85'0'0,"1"-13"1188"0"0,-1 17-1253 0 0,0-1 0 0 0,0 1 0 0 0,0 0 0 0 0,0 0 0 0 0,0-1 0 0 0,0 1 0 0 0,0 0 0 0 0,1 0 0 0 0,-1-1 0 0 0,0 1 0 0 0,0 0 0 0 0,0 0 0 0 0,0-1 0 0 0,1 1 0 0 0,-1 0-1 0 0,0 0 1 0 0,0 0 0 0 0,1 0 0 0 0,-1-1 0 0 0,0 1 0 0 0,0 0 0 0 0,0 0 0 0 0,1 0 0 0 0,-1 0 0 0 0,0 0 0 0 0,1 0 0 0 0,-1 0 0 0 0,0 0 0 0 0,0 0 0 0 0,1 0 0 0 0,-1 0 0 0 0,0 0 0 0 0,0 0 0 0 0,1 0 0 0 0,-1 0 0 0 0,0 0 0 0 0,0 0-1 0 0,1 0 1 0 0,-1 0 0 0 0,0 0 0 0 0,0 0 0 0 0,1 0 0 0 0,-1 0 0 0 0,0 1 0 0 0,0-1 0 0 0,1 0 0 0 0,-1 0 0 0 0,0 0 0 0 0,0 0 0 0 0,0 1 0 0 0,1-1 0 0 0,-1 0 0 0 0,0 0 0 0 0,0 1 0 0 0,1-1 31 0 0,-1 1-1 0 0,1-1 1 0 0,-1 1 0 0 0,0-1 0 0 0,1 1 0 0 0,-1-1 0 0 0,0 1 0 0 0,1-1-1 0 0,-1 1 1 0 0,0-1 0 0 0,0 1 0 0 0,0-1 0 0 0,1 1 0 0 0,-1 0 0 0 0,0-1-1 0 0,0 1 1 0 0,0-1 0 0 0,0 1 0 0 0,0 0 0 0 0,0-1 0 0 0,0 1 0 0 0,0-1-1 0 0,0 1 1 0 0,0 0 0 0 0,-1 0 0 0 0,1 0-50 0 0,0-1 0 0 0,0 1 0 0 0,0 0 0 0 0,0-1 0 0 0,0 1 0 0 0,0 0 0 0 0,0 0 0 0 0,0-1 0 0 0,0 1 0 0 0,0 0 0 0 0,0 0 0 0 0,0-1 0 0 0,0 1 0 0 0,1 0 0 0 0,-1-1 0 0 0,0 1 0 0 0,1 0 0 0 0,-1-1 0 0 0,0 1 0 0 0,1 0 0 0 0,-1-1 0 0 0,1 1 0 0 0,0 0 0 0 0,7 4 45 0 0,0 0 0 0 0,0 0 0 0 0,1-1 0 0 0,-1 0 0 0 0,1 0 0 0 0,0-1 0 0 0,10 2 0 0 0,27 11 160 0 0,-32-12-129 0 0,0 0 1 0 0,1-1 0 0 0,0-1-1 0 0,-1-1 1 0 0,1 0 0 0 0,0 0-1 0 0,27-4 1 0 0,5 2 26 0 0,-45 0-107 0 0,0 1 0 0 0,0 0 1 0 0,0 0-1 0 0,0 0 0 0 0,0 0 0 0 0,0 0 0 0 0,0 0 1 0 0,0 1-1 0 0,0-1 0 0 0,0 1 0 0 0,0-1 0 0 0,0 1 1 0 0,0 0-1 0 0,-1 0 0 0 0,1 0 0 0 0,0 0 1 0 0,0 0-1 0 0,-1 0 0 0 0,1 0 0 0 0,2 3 0 0 0,0-1-1438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0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5824 0 0,'23'-1'2469'0'0,"-14"1"-2421"0"0,1-1 0 0 0,-1 1 0 0 0,0 1 0 0 0,0 0 0 0 0,0 0 0 0 0,17 5 0 0 0,-13-3-61 0 0,1 1 0 0 0,0-2 0 0 0,20 2 0 0 0,-21-3-25 0 0,-1 0-1 0 0,0 1 0 0 0,0 0 0 0 0,0 1 1 0 0,15 5-1 0 0,-15-3-113 0 0,0 0 0 0 0,1-2 0 0 0,0 0 0 0 0,-1 0-1 0 0,1-1 1 0 0,0 0 0 0 0,0-1 0 0 0,0-1 0 0 0,0 0 0 0 0,21-4 0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0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62 3712 0 0,'-1'-3'11'0'0,"1"0"0"0"0,-1 0 0 0 0,1 0 1 0 0,-1 1-1 0 0,0-1 0 0 0,0 0 0 0 0,0 1 0 0 0,-1-1 0 0 0,1 1 0 0 0,0-1 1 0 0,-1 1-1 0 0,0 0 0 0 0,1 0 0 0 0,-1-1 0 0 0,0 1 0 0 0,0 0 1 0 0,0 1-1 0 0,-1-1 0 0 0,1 0 0 0 0,0 1 0 0 0,-1-1 0 0 0,1 1 0 0 0,-1-1 1 0 0,1 1-1 0 0,-1 0 0 0 0,0 0 0 0 0,1 1 0 0 0,-1-1 0 0 0,-3 0 1 0 0,-13 0 918 0 0,14 0-862 0 0,1 1 1 0 0,0 0 0 0 0,0 0-1 0 0,0 0 1 0 0,-1 1 0 0 0,-3 0-1 0 0,-9 3 90 0 0,0 1 0 0 0,1 0-1 0 0,0 2 1 0 0,0-1 0 0 0,0 2-1 0 0,0 0 1 0 0,1 1 0 0 0,1 1 0 0 0,0 0-1 0 0,0 1 1 0 0,1 0 0 0 0,0 1 0 0 0,1 1-1 0 0,0 0 1 0 0,1 0 0 0 0,-10 16-1 0 0,14-18-79 0 0,-6 9 266 0 0,-15 30-1 0 0,25-43-259 0 0,0 0 0 0 0,0 1-1 0 0,0 0 1 0 0,1-1-1 0 0,1 1 1 0 0,-1 0 0 0 0,1 0-1 0 0,0 9 1 0 0,-2 17 253 0 0,2-30-260 0 0,0 1 1 0 0,1 0 0 0 0,-1 0-1 0 0,1 0 1 0 0,0 0 0 0 0,0 0-1 0 0,0 0 1 0 0,1 0-1 0 0,0-1 1 0 0,-1 1 0 0 0,2 0-1 0 0,-1 0 1 0 0,4 8 0 0 0,-2-10-36 0 0,-1 0 1 0 0,0 0-1 0 0,1 0 1 0 0,0 0-1 0 0,0-1 0 0 0,0 1 1 0 0,0-1-1 0 0,0 0 1 0 0,0 0-1 0 0,1 0 1 0 0,-1 0-1 0 0,1-1 1 0 0,-1 1-1 0 0,1-1 1 0 0,0 0-1 0 0,-1 0 1 0 0,1 0-1 0 0,0-1 1 0 0,0 1-1 0 0,0-1 1 0 0,-1 0-1 0 0,1 0 1 0 0,0 0-1 0 0,0-1 0 0 0,0 1 1 0 0,7-3-1 0 0,7-1 53 0 0,-1-2-1 0 0,1 0 0 0 0,-1-1 0 0 0,19-10 0 0 0,-20 9-40 0 0,-1-1-1 0 0,0 0 1 0 0,-1-1-1 0 0,20-18 1 0 0,-26 21-30 0 0,-1-1 1 0 0,0 0-1 0 0,0 0 1 0 0,-1-1-1 0 0,1 1 1 0 0,-2-2-1 0 0,0 1 0 0 0,6-13 1 0 0,-9 17-12 0 0,0 1 1 0 0,0-1-1 0 0,-1 1 0 0 0,0-1 1 0 0,0 0-1 0 0,0 1 1 0 0,0-1-1 0 0,-1 0 0 0 0,0 0 1 0 0,0 0-1 0 0,0 1 0 0 0,0-1 1 0 0,-1 0-1 0 0,0 0 1 0 0,0 1-1 0 0,0-1 0 0 0,0 0 1 0 0,-1 1-1 0 0,0-1 1 0 0,0 1-1 0 0,0 0 0 0 0,-1 0 1 0 0,1 0-1 0 0,-1 0 0 0 0,0 0 1 0 0,0 0-1 0 0,-4-4 1 0 0,-6-2 4 0 0,0 0 1 0 0,-1 1 0 0 0,0 0 0 0 0,0 1 0 0 0,-1 1 0 0 0,0 0 0 0 0,0 1 0 0 0,-1 1 0 0 0,1 0 0 0 0,-23-3 0 0 0,36 8-19 0 0,1 0 0 0 0,-1 0 0 0 0,1 0 0 0 0,-1 0 0 0 0,1 0 0 0 0,0 0 0 0 0,-1 0 0 0 0,1 1 0 0 0,-1-1 0 0 0,1 0 1 0 0,0 1-1 0 0,-1 0 0 0 0,1-1 0 0 0,0 1 0 0 0,0 0 0 0 0,-1-1 0 0 0,1 1 0 0 0,0 0 0 0 0,0 0 0 0 0,0 0 0 0 0,0 0 0 0 0,0 0 1 0 0,0 0-1 0 0,0 0 0 0 0,1 1 0 0 0,-2 1 0 0 0,0 0 1 0 0,0 0 1 0 0,0 1-1 0 0,1-1 0 0 0,0 1 1 0 0,0 0-1 0 0,0-1 0 0 0,0 1 1 0 0,-1 6-1 0 0,2 1 20 0 0,0 0 1 0 0,1 0-1 0 0,0 0 0 0 0,0-1 0 0 0,1 1 0 0 0,1 0 1 0 0,0-1-1 0 0,0 0 0 0 0,1 1 0 0 0,8 14 0 0 0,1-2 10 0 0,2 0-1 0 0,0-1 0 0 0,21 22 0 0 0,-22-26-9 0 0,-1 1 1 0 0,13 24-1 0 0,-1 0 19 0 0,-3-8 0 0 0,-1 1 1 0 0,-2 1 0 0 0,-1 0 0 0 0,-2 1 0 0 0,14 55 0 0 0,-23-69-31 0 0,-6-19-3 0 0,1-1 0 0 0,-1 1 0 0 0,1 0 0 0 0,-1 0 0 0 0,-1 0 0 0 0,1 0 0 0 0,-1-1 0 0 0,0 1 0 0 0,0 0 0 0 0,0 0 0 0 0,0 0-1 0 0,-1 0 1 0 0,0 0 0 0 0,0 0 0 0 0,-4 9 0 0 0,3-10 0 0 0,1 0-5 0 0,0-1 0 0 0,0 0 1 0 0,-1 0-1 0 0,1-1 0 0 0,-1 1 1 0 0,0 0-1 0 0,1 0 0 0 0,-1-1 1 0 0,0 1-1 0 0,-1-1 0 0 0,1 0 0 0 0,0 0 1 0 0,-1 1-1 0 0,1-1 0 0 0,-1-1 1 0 0,0 1-1 0 0,1 0 0 0 0,-1-1 1 0 0,0 1-1 0 0,0-1 0 0 0,-4 1 1 0 0,2 0-3 0 0,-8 4 6 0 0,-1-1 0 0 0,0-1-1 0 0,0 0 1 0 0,0-1-1 0 0,0 0 1 0 0,-22 0 0 0 0,-3-3 34 0 0,-48-8 1 0 0,62 6-13 0 0,20 2-13 0 0,0 0-1 0 0,1-1 1 0 0,-1 1 0 0 0,0-1 0 0 0,0 0 0 0 0,1 0 0 0 0,-1-1 0 0 0,1 1 0 0 0,-1-1 0 0 0,1 0 0 0 0,-7-4 0 0 0,-2 0-1891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0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2208 0 0,'1'-6'481'0'0,"1"-1"0"0"0,0 1 0 0 0,0 0 0 0 0,0-1 0 0 0,1 1 0 0 0,0 0 0 0 0,0 1 0 0 0,7-10-1 0 0,-5 6-127 0 0,3 1 126 0 0,-6 15-352 0 0,-4 21-29 0 0,-1-4-13 0 0,-6 27 170 0 0,3 0-1 0 0,3 0 0 0 0,3 72 1 0 0,0-117-207 0 0,1-1 1 0 0,-1 0-1 0 0,1 1 0 0 0,1-1 1 0 0,2 10-1 0 0,-2-13-31 0 0,-1 0-1 0 0,0 0 1 0 0,0 0 0 0 0,1 0-1 0 0,-1 0 1 0 0,1-1-1 0 0,-1 1 1 0 0,1 0 0 0 0,0-1-1 0 0,0 1 1 0 0,0-1-1 0 0,0 0 1 0 0,0 1 0 0 0,0-1-1 0 0,4 1 1 0 0,-2 0 82 0 0,0 0-26 0 0,1 0 1 0 0,-1 0 0 0 0,1-1 0 0 0,0 1-1 0 0,6 0 1 0 0,-9-2-61 0 0,0 0 0 0 0,0 0-1 0 0,0 0 1 0 0,0 0 0 0 0,-1-1 0 0 0,1 1-1 0 0,0-1 1 0 0,0 1 0 0 0,0-1 0 0 0,-1 1 0 0 0,1-1-1 0 0,0 0 1 0 0,-1 0 0 0 0,1 0 0 0 0,-1 0-1 0 0,1 0 1 0 0,-1 0 0 0 0,2-2 0 0 0,27-19 273 0 0,-26 19-257 0 0,1 0-1 0 0,-1 0 1 0 0,0 0-1 0 0,1-1 1 0 0,-1 1-1 0 0,-1-1 0 0 0,1 0 1 0 0,-1 0-1 0 0,1 0 1 0 0,-1-1-1 0 0,4-8 1 0 0,-2 3-358 0 0,-2-1 0 0 0,1 0 1 0 0,2-15-1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0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35 119 11432 0 0,'-1'0'1'0'0,"0"-1"-1"0"0,0 1 1 0 0,0 0 0 0 0,0-1 0 0 0,1 1 0 0 0,-1-1 0 0 0,0 1-1 0 0,0-1 1 0 0,1 1 0 0 0,-1-1 0 0 0,0 1 0 0 0,1-1 0 0 0,-1 0 0 0 0,1 0-1 0 0,-1 1 1 0 0,1-1 0 0 0,-1 0 0 0 0,1 0 0 0 0,-1 1 0 0 0,1-1 0 0 0,0 0-1 0 0,0 0 1 0 0,-1 0 0 0 0,1 0 0 0 0,0-1 0 0 0,-7-34 42 0 0,3 15-19 0 0,-4-22 1631 0 0,10 67-1540 0 0,1 0 0 0 0,1 0 0 0 0,1 0 0 0 0,1 0 0 0 0,1-1 1 0 0,2 0-1 0 0,16 34 0 0 0,-23-53-101 0 0,-1 0 1 0 0,1 1-1 0 0,0-1 1 0 0,1 0-1 0 0,-1 0 0 0 0,1-1 1 0 0,0 1-1 0 0,0 0 1 0 0,0-1-1 0 0,0 0 0 0 0,1 0 1 0 0,-1 0-1 0 0,1 0 1 0 0,5 3-1 0 0,28 15 106 0 0,10 4 72 0 0,-34-20-1972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0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76 2904 0 0,'1'6'230'0'0,"1"-7"359"0"0,5-11 1060 0 0,2-4-297 0 0,-2 3-615 0 0,-6 12-747 0 0,-1 0 0 0 0,1 0 0 0 0,-1-1 1 0 0,1 1-1 0 0,-1 0 0 0 0,1 0 0 0 0,0 0 0 0 0,0 0 0 0 0,0 0 1 0 0,-1 0-1 0 0,1 0 0 0 0,0 1 0 0 0,0-1 0 0 0,0 0 1 0 0,1 0-1 0 0,-1 0-278 0 0,-1 1 207 0 0,0-1-1 0 0,0 0 1 0 0,0 1 0 0 0,0-1 0 0 0,0 0-1 0 0,0 1 1 0 0,0-1 0 0 0,0 0-1 0 0,0 1 1 0 0,0-1 0 0 0,-1 0 0 0 0,1 1-1 0 0,0-1 1 0 0,0 1 0 0 0,-1-1 0 0 0,1 0-1 0 0,0 1 1 0 0,-1-1 0 0 0,1 1 0 0 0,-1-1-1 0 0,1 1 1 0 0,-2-1 0 0 0,-2-6-986 0 0,-11 22 1020 0 0,-9 20 377 0 0,17-27-244 0 0,1 1 0 0 0,0 0 1 0 0,0 0-1 0 0,1 0 0 0 0,0 1 1 0 0,0-1-1 0 0,-3 14 0 0 0,7-18-14 0 0,-2 12 352 0 0,3-17-405 0 0,0 0 0 0 0,0 0 0 0 0,0 1 0 0 0,0-1-1 0 0,0 0 1 0 0,0 0 0 0 0,0 1 0 0 0,0-1 0 0 0,0 0-1 0 0,0 0 1 0 0,1 1 0 0 0,-1-1 0 0 0,0 0-1 0 0,0 0 1 0 0,0 1 0 0 0,0-1 0 0 0,0 0 0 0 0,1 0-1 0 0,-1 0 1 0 0,0 1 0 0 0,0-1 0 0 0,0 0 0 0 0,1 0-1 0 0,-1 0 1 0 0,0 0 0 0 0,0 0 0 0 0,0 1 0 0 0,1-1-1 0 0,-1 0 1 0 0,0 0 0 0 0,0 0 0 0 0,1 0 0 0 0,-1 0-1 0 0,0 0 1 0 0,0 0 0 0 0,1 0 0 0 0,-1 0 0 0 0,0 0-1 0 0,1 0 1 0 0,1 0 50 0 0,0-1 0 0 0,0 1 0 0 0,1-1 0 0 0,-1 0 0 0 0,0 0 0 0 0,0 0 0 0 0,0 0 0 0 0,0 0 0 0 0,0 0 0 0 0,-1 0-1 0 0,1 0 1 0 0,0-1 0 0 0,0 1 0 0 0,2-4 0 0 0,26-30 363 0 0,-15 17-151 0 0,-14 17-250 0 0,0-1 0 0 0,-1 1 1 0 0,1-1-1 0 0,0 1 0 0 0,0-1 1 0 0,-1 1-1 0 0,1-1 0 0 0,-1 1 1 0 0,1-1-1 0 0,-1 0 1 0 0,0 1-1 0 0,0-1 0 0 0,0 0 1 0 0,0 1-1 0 0,0-1 0 0 0,0 0 1 0 0,0 1-1 0 0,-1-4 0 0 0,-10-30 685 0 0,8 28-637 0 0,2 5-62 0 0,0 1 0 0 0,0-1 0 0 0,0 1 0 0 0,0 0 0 0 0,-1 0 0 0 0,1-1 0 0 0,-1 1 0 0 0,1 0-1 0 0,-1 0 1 0 0,1 0 0 0 0,-1 0 0 0 0,0 1 0 0 0,1-1 0 0 0,-1 0 0 0 0,0 1 0 0 0,1-1 0 0 0,-1 1-1 0 0,0-1 1 0 0,0 1 0 0 0,0 0 0 0 0,-2 0 0 0 0,-40 0 430 0 0,43 0-433 0 0,0 0 1 0 0,0 1-1 0 0,0-1 1 0 0,0 1-1 0 0,0 0 0 0 0,0-1 1 0 0,0 1-1 0 0,0 0 0 0 0,0-1 1 0 0,0 1-1 0 0,0 0 1 0 0,0 0-1 0 0,1 0 0 0 0,-1 0 1 0 0,0 0-1 0 0,1 0 0 0 0,-1 0 1 0 0,0 0-1 0 0,0 2 0 0 0,-11 28 156 0 0,6-14-6 0 0,6-16-202 0 0,-1 0 1 0 0,0 1-1 0 0,1-1 0 0 0,0 0 0 0 0,-1 1 0 0 0,1-1 0 0 0,0 1 0 0 0,0-1 0 0 0,-1 1 1 0 0,1-1-1 0 0,0 1 0 0 0,1-1 0 0 0,-1 0 0 0 0,0 1 0 0 0,0-1 0 0 0,1 1 0 0 0,-1-1 1 0 0,0 1-1 0 0,1-1 0 0 0,0 0 0 0 0,-1 1 0 0 0,1-1 0 0 0,0 0 0 0 0,-1 0 0 0 0,1 0 1 0 0,2 2-1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0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91 4720 0 0,'-1'-2'141'0'0,"0"0"-1"0"0,0 0 1 0 0,0 0 0 0 0,0 1 0 0 0,0-1 0 0 0,-1 0-1 0 0,1 0 1 0 0,0 1 0 0 0,-4-4 0 0 0,-7-10 1316 0 0,8 9-1125 0 0,1 1 0 0 0,-1 0 0 0 0,0 0 0 0 0,0 0 0 0 0,-1 0 0 0 0,-7-6 0 0 0,10 10-262 0 0,1-1 0 0 0,-1 1 1 0 0,1 0-1 0 0,-1 0 0 0 0,1 0 0 0 0,-1 0 0 0 0,0 0 1 0 0,0 1-1 0 0,1-1 0 0 0,-1 0 0 0 0,0 1 1 0 0,0-1-1 0 0,0 1 0 0 0,0 0 0 0 0,1 0 1 0 0,-1 0-1 0 0,0 0 0 0 0,0 0 0 0 0,0 0 0 0 0,0 0 1 0 0,0 0-1 0 0,0 1 0 0 0,1-1 0 0 0,-1 1 1 0 0,0-1-1 0 0,-3 2 0 0 0,-1 2 2 0 0,1 1-1 0 0,-1-1 1 0 0,1 1 0 0 0,0 0-1 0 0,-8 9 1 0 0,8-8-51 0 0,-1 1 0 0 0,0-2 0 0 0,-11 10 1 0 0,-71 54 68 0 0,78-60-81 0 0,0 1 0 0 0,1 0 0 0 0,0 0-1 0 0,1 1 1 0 0,-15 23 0 0 0,-4 8 9 0 0,22-33-9 0 0,0 1 0 0 0,1-1-1 0 0,0 1 1 0 0,0 0 0 0 0,1-1 0 0 0,1 2 0 0 0,-2 13 0 0 0,3-18-2 0 0,0-1 0 0 0,1 1 0 0 0,0-1 0 0 0,0 1 1 0 0,0-1-1 0 0,0 1 0 0 0,1-1 0 0 0,0 0 0 0 0,1 1 0 0 0,-1-1 1 0 0,1 0-1 0 0,3 8 0 0 0,-3-9 1 0 0,0-1 0 0 0,0 0 0 0 0,0 1 0 0 0,0-1 0 0 0,1 0 0 0 0,-1 0 0 0 0,1-1 1 0 0,0 1-1 0 0,0-1 0 0 0,0 1 0 0 0,0-1 0 0 0,0 0 0 0 0,1 0 0 0 0,-1 0 0 0 0,1 0 0 0 0,-1-1 0 0 0,1 1 0 0 0,-1-1 0 0 0,5 1 0 0 0,2 0-2 0 0,0 0 0 0 0,0 0 1 0 0,0-1-1 0 0,-1 0 0 0 0,1-1 0 0 0,0 0 0 0 0,0-1 0 0 0,0 0 0 0 0,0 0 0 0 0,0-1 0 0 0,0 0 0 0 0,-1-1 0 0 0,1 0 0 0 0,-1-1 1 0 0,10-4-1 0 0,41-22-34 0 0,-36 20-8 0 0,0-2 1 0 0,-1-1-1 0 0,0 0 1 0 0,37-31-1 0 0,-49 34-2 0 0,-4 5 3 0 0,-1 0 1 0 0,1-1-1 0 0,-1 0 0 0 0,-1 0 0 0 0,1-1 0 0 0,-1 1 0 0 0,0-1 0 0 0,-1 0 0 0 0,0 0 0 0 0,0-1 0 0 0,3-8 0 0 0,-4 8-6 0 0,0-1-46 0 0,1-1 0 0 0,-2 1 0 0 0,1-1 1 0 0,-1 0-1 0 0,0-13 0 0 0,-2 20 58 0 0,0 0-1 0 0,0 0 0 0 0,-1-1 1 0 0,1 1-1 0 0,-1 0 0 0 0,0 0 0 0 0,0 0 1 0 0,0-1-1 0 0,-1 1 0 0 0,1 0 1 0 0,-1 1-1 0 0,1-1 0 0 0,-1 0 1 0 0,0 0-1 0 0,0 1 0 0 0,0-1 0 0 0,-1 1 1 0 0,1-1-1 0 0,0 1 0 0 0,-4-2 1 0 0,-6-6-4 0 0,-1 2 1 0 0,0 0-1 0 0,-22-11 1 0 0,28 16 34 0 0,1 0 1 0 0,-1 1-1 0 0,0 0 1 0 0,0 0-1 0 0,0 0 1 0 0,0 1-1 0 0,0 0 1 0 0,0 1-1 0 0,0 0 1 0 0,-9 0-1 0 0,13 1 5 0 0,-1-1 0 0 0,1 1 1 0 0,0 0-1 0 0,-1 0 0 0 0,1 0 0 0 0,0 1 0 0 0,-1-1 0 0 0,1 1 1 0 0,0 0-1 0 0,0 0 0 0 0,0 0 0 0 0,1 0 0 0 0,-1 0 0 0 0,0 1 1 0 0,1-1-1 0 0,-1 1 0 0 0,1 0 0 0 0,0-1 0 0 0,0 1 1 0 0,0 0-1 0 0,0 0 0 0 0,1 1 0 0 0,-3 4 0 0 0,2-1 43 0 0,0 0-1 0 0,0 0 1 0 0,0 0-1 0 0,1 0 1 0 0,0 1 0 0 0,1-1-1 0 0,0 0 1 0 0,0 0-1 0 0,0 1 1 0 0,3 12-1 0 0,-1-13-8 0 0,1 0 0 0 0,-1-1 0 0 0,1 1 0 0 0,0-1 0 0 0,1 1 0 0 0,0-1 0 0 0,0 0-1 0 0,0 0 1 0 0,1-1 0 0 0,9 10 0 0 0,7 4 111 0 0,29 22 0 0 0,-50-41-152 0 0,65 44 381 0 0,-44-31-271 0 0,-1 1 0 0 0,37 32 1 0 0,-49-36-80 0 0,-1 0 0 0 0,0 1 1 0 0,0 0-1 0 0,-1 0 0 0 0,-1 1 1 0 0,1-1-1 0 0,4 20 1 0 0,4 5 35 0 0,-12-29-53 0 0,0-1-1 0 0,0 1 0 0 0,-1 0 1 0 0,0 0-1 0 0,0 0 0 0 0,-1 0 1 0 0,0 0-1 0 0,0 0 0 0 0,-2 12 1 0 0,-2 5 44 0 0,-9 32 1 0 0,11-51-49 0 0,0 1-1 0 0,0-1 1 0 0,-1 0 0 0 0,0 1-1 0 0,0-1 1 0 0,0 0-1 0 0,0-1 1 0 0,-1 1 0 0 0,0-1-1 0 0,0 1 1 0 0,0-1 0 0 0,0 0-1 0 0,-1-1 1 0 0,1 1 0 0 0,-10 4-1 0 0,-4 2 13 0 0,-1-1 0 0 0,-40 14 0 0 0,49-20-19 0 0,-6 2 7 0 0,-1-1 0 0 0,0 0 0 0 0,0-2 1 0 0,0 0-1 0 0,-1 0 0 0 0,1-2 1 0 0,0 0-1 0 0,0-1 0 0 0,-1-1 1 0 0,-28-7-1 0 0,40 8-114 0 0,-1-1 158 0 0,0 1 0 0 0,0-1 0 0 0,0 0 0 0 0,0-1 0 0 0,-9-5 0 0 0,14 7-135 0 0,0 0 0 0 0,1 0-1 0 0,-1-1 1 0 0,1 1-1 0 0,-1-1 1 0 0,1 1-1 0 0,-1-1 1 0 0,1 0 0 0 0,0 1-1 0 0,0-1 1 0 0,0 0-1 0 0,0 0 1 0 0,0 0 0 0 0,0 0-1 0 0,0 0 1 0 0,1 0-1 0 0,-1 0 1 0 0,1 0 0 0 0,-1 0-1 0 0,1 0 1 0 0,0 0-1 0 0,0-5 1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1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348 103 6016 0 0,'0'-3'292'0'0,"-1"-1"0"0"0,0 1 0 0 0,0-1 1 0 0,-1 1-1 0 0,1 0 0 0 0,-1 0 0 0 0,0-1 0 0 0,0 1 0 0 0,-3-4 1 0 0,-7-15 1178 0 0,8 14-1144 0 0,4 6-307 0 0,-1 0 0 0 0,1 0 1 0 0,-1 1-1 0 0,1-1 1 0 0,-1 0-1 0 0,0 1 1 0 0,1-1-1 0 0,-1 1 0 0 0,0-1 1 0 0,0 1-1 0 0,0-1 1 0 0,0 1-1 0 0,-1-1 1 0 0,1 1-1 0 0,0 0 0 0 0,-1 0 1 0 0,1 0-1 0 0,0 0 1 0 0,-1 0-1 0 0,1 0 1 0 0,-1 0-1 0 0,0 0 1 0 0,1 0-1 0 0,-1 1 0 0 0,0-1 1 0 0,1 1-1 0 0,-1-1 1 0 0,0 1-1 0 0,0 0 1 0 0,-2 0-1 0 0,0 0-20 0 0,-12-1 162 0 0,0 2-1 0 0,-19 2 1 0 0,28-1-98 0 0,0 0-1 0 0,0 0 0 0 0,0 0 1 0 0,1 1-1 0 0,-1 0 0 0 0,1 0 1 0 0,-9 6-1 0 0,5-3-36 0 0,4-2-8 0 0,1-1 1 0 0,0 1-1 0 0,0-1 0 0 0,0 2 0 0 0,0-1 1 0 0,0 0-1 0 0,-6 10 0 0 0,10-13-14 0 0,-48 74 316 0 0,44-65-288 0 0,0 0 1 0 0,1 0-1 0 0,0 0 0 0 0,0 0 0 0 0,1 1 1 0 0,-2 12-1 0 0,3-14-12 0 0,1-1 0 0 0,0 0 0 0 0,1 0 0 0 0,-1 1 0 0 0,2-1 0 0 0,-1 0-1 0 0,1 1 1 0 0,0-1 0 0 0,3 10 0 0 0,3 13 45 0 0,-6-25-59 0 0,0-1 1 0 0,0 0-1 0 0,0 1 0 0 0,1-1 1 0 0,0 0-1 0 0,0 0 0 0 0,0 0 0 0 0,1 0 1 0 0,0 0-1 0 0,0 0 0 0 0,4 5 1 0 0,6 7 8 0 0,-9-12-6 0 0,0 0-1 0 0,-1 0 1 0 0,1 0-1 0 0,1-1 1 0 0,-1 0-1 0 0,1 0 1 0 0,0 0-1 0 0,0 0 1 0 0,0-1-1 0 0,7 4 1 0 0,-2-2 10 0 0,0-1-1 0 0,0-1 1 0 0,1 0-1 0 0,-1 0 1 0 0,1-1 0 0 0,16 2-1 0 0,-21-4 4 0 0,0 1 0 0 0,0 0 0 0 0,0 1 0 0 0,8 2-1 0 0,-11-3-150 0 0,0 0-1 0 0,0 1 1 0 0,0-2 0 0 0,0 1-1 0 0,0 0 1 0 0,1-1-1 0 0,-1 1 1 0 0,0-1-1 0 0,0 0 1 0 0,1 0 0 0 0,-1 0-1 0 0,0-1 1 0 0,4 0-1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9848 0 0,'2'23'400'0'0,"1"0"0"0"0,6 24 1 0 0,4 28 502 0 0,-2 17-635 0 0,41 331 990 0 0,-47-387-1157 0 0,-1-11 12 0 0,8 35 0 0 0,-5-25-48 0 0,-7-30-45 0 0,1 0 0 0 0,0-1-1 0 0,-1 1 1 0 0,2 0-1 0 0,-1-1 1 0 0,0 1 0 0 0,1-1-1 0 0,0 0 1 0 0,0 1-1 0 0,0-1 1 0 0,1 0 0 0 0,-1 0-1 0 0,5 4 1 0 0,-7-8-51 0 0,0 0 0 0 0,1 1-1 0 0,-1-1 1 0 0,1 0 0 0 0,-1 0 0 0 0,1 1 0 0 0,-1-1-1 0 0,1 0 1 0 0,-1 0 0 0 0,1 0 0 0 0,0 0 0 0 0,-1 0-1 0 0,1 0 1 0 0,-1 0 0 0 0,1 0 0 0 0,-1 0 0 0 0,1 0-1 0 0,-1 0 1 0 0,1 0 0 0 0,-1 0 0 0 0,1 0 0 0 0,-1-1-1 0 0,1 1 1 0 0,-1 0 0 0 0,1 0 0 0 0,-1-1 0 0 0,1 1-1 0 0,-1 0 1 0 0,1-1 0 0 0,-1 1 0 0 0,0 0 0 0 0,1-1-1 0 0,-1 1 1 0 0,0 0 0 0 0,1-1 0 0 0,-1 1 0 0 0,1-1-1 0 0,-1 0-506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1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 9440 0 0,'-20'-26'3432'0'0,"19"25"-3424"0"0,-8 18-495 0 0,5-3 405 0 0,0 0 0 0 0,0 1 1 0 0,1-1-1 0 0,1 1 0 0 0,-1 22 0 0 0,2-20 17 0 0,-4 114-694 0 0,5-115 686 0 0,0 1 0 0 0,2-1-1 0 0,6 33 1 0 0,-5-32 199 0 0,0 1-1 0 0,-1 0 1 0 0,0 22 0 0 0,-2-39-102 0 0,1 0 1 0 0,-1 0 0 0 0,0 0-1 0 0,0 0 1 0 0,0 0 0 0 0,0 0 0 0 0,1 0-1 0 0,-1 0 1 0 0,0-1 0 0 0,1 1-1 0 0,-1 0 1 0 0,1 0 0 0 0,-1 0 0 0 0,1-1-1 0 0,-1 1 1 0 0,1 0 0 0 0,0 0-1 0 0,-1-1 1 0 0,1 1 0 0 0,0-1-1 0 0,-1 1 1 0 0,1-1 0 0 0,0 1 0 0 0,0-1-1 0 0,0 1 1 0 0,0-1 0 0 0,-1 0-1 0 0,1 1 1 0 0,0-1 0 0 0,0 0-1 0 0,0 0 1 0 0,0 1 0 0 0,0-1 0 0 0,0 0-1 0 0,1 0 1 0 0,-1 0 182 0 0,-1-12 569 0 0,2 8-762 0 0,-1 0 1 0 0,1 0 0 0 0,0 0 0 0 0,1 0-1 0 0,-1 1 1 0 0,1-1 0 0 0,0 1 0 0 0,-1-1-1 0 0,1 1 1 0 0,1 0 0 0 0,4-4 0 0 0,14-15 34 0 0,-18 16-44 0 0,9-11 13 0 0,0 1 1 0 0,1 0-1 0 0,17-14 1 0 0,70-62 218 0 0,-93 86-196 0 0,0 0 0 0 0,0 1-1 0 0,0 0 1 0 0,1 0 0 0 0,-1 1-1 0 0,1 0 1 0 0,0 1 0 0 0,12-3-1 0 0,26-13-1868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1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10152 0 0,'0'1'41'0'0,"0"0"1"0"0,0 0 0 0 0,1-1 0 0 0,-1 1-1 0 0,0 0 1 0 0,1 0 0 0 0,-1 0 0 0 0,0 0 0 0 0,1-1-1 0 0,-1 1 1 0 0,1 0 0 0 0,-1 0 0 0 0,1-1-1 0 0,0 1 1 0 0,-1 0 0 0 0,1-1 0 0 0,0 1-1 0 0,-1-1 1 0 0,1 1 0 0 0,0-1 0 0 0,0 1-1 0 0,0-1 1 0 0,-1 0 0 0 0,1 1 0 0 0,0-1-1 0 0,1 1 1 0 0,31 6 859 0 0,-11-2-413 0 0,-19-3-489 0 0,1 0 0 0 0,-1 0 0 0 0,0 1 0 0 0,0-1 1 0 0,0 1-1 0 0,0-1 0 0 0,0 1 0 0 0,-1 0 0 0 0,1 0 0 0 0,2 6 1 0 0,21 37-199 0 0,-21-36 169 0 0,1 2 9 0 0,0 0-1 0 0,1 0 1 0 0,1 0-1 0 0,11 13 0 0 0,-14-20-129 0 0,-1-1 0 0 0,1 0 0 0 0,0 0 0 0 0,0 0 0 0 0,0 0 0 0 0,0-1 0 0 0,1 0-1 0 0,-1 0 1 0 0,1-1 0 0 0,0 1 0 0 0,9 2 0 0 0,3-1-7366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1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7024 0 0,'-6'-1'447'0'0,"0"-1"536"0"0,6 9-188 0 0,25-6 871 0 0,-21-2-1533 0 0,33 1-83 0 0,148 6 294 0 0,-156-4-262 0 0,34-3 0 0 0,-26 1-1530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7432 0 0,'0'1'32'0'0,"0"1"1"0"0,0-1-1 0 0,1 0 0 0 0,-1 0 1 0 0,0 0-1 0 0,0 0 1 0 0,1 1-1 0 0,-1-1 1 0 0,1 0-1 0 0,-1 0 0 0 0,1 0 1 0 0,-1 0-1 0 0,1 0 1 0 0,0 0-1 0 0,-1 0 0 0 0,1 0 1 0 0,0 0-1 0 0,0-1 1 0 0,0 1-1 0 0,0 0 1 0 0,0 0-1 0 0,0-1 0 0 0,0 1 1 0 0,0 0-1 0 0,0-1 1 0 0,0 1-1 0 0,0-1 1 0 0,0 0-1 0 0,0 1 0 0 0,0-1 1 0 0,1 0-1 0 0,-1 0 1 0 0,2 1-1 0 0,14 5 282 0 0,-13-5-280 0 0,1-1-1 0 0,-1 1 1 0 0,1-1 0 0 0,0 0 0 0 0,-1 0 0 0 0,1 0-1 0 0,0-1 1 0 0,-1 1 0 0 0,1-1 0 0 0,6-2-1 0 0,5-1-3 0 0,54-9 419 0 0,16-3 415 0 0,18 1-242 0 0,-87 13-1998 0 0,-1-4-5632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1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10752 0 0,'0'0'65'0'0,"0"-2"612"0"0,0 3-626 0 0,0 1-1 0 0,0-1 1 0 0,0 0-1 0 0,0 0 1 0 0,1 0-1 0 0,-1 1 1 0 0,1-1-1 0 0,-1 0 1 0 0,0 0-1 0 0,1 0 1 0 0,0 0-1 0 0,-1 0 1 0 0,1 0-1 0 0,0 0 1 0 0,1 1-1 0 0,-1-1-41 0 0,-1 0-1 0 0,1 0 1 0 0,0 1 0 0 0,0-1-1 0 0,0 0 1 0 0,-1 0-1 0 0,1 1 1 0 0,-1-1 0 0 0,1 0-1 0 0,-1 1 1 0 0,1-1-1 0 0,-1 0 1 0 0,0 1-1 0 0,0-1 1 0 0,1 3 0 0 0,-2 75-457 0 0,5 155 528 0 0,-4-196-36 0 0,-1-31-23 0 0,1 1 1 0 0,0-1-1 0 0,0 1 0 0 0,0-1 1 0 0,1 1-1 0 0,0-1 1 0 0,1 0-1 0 0,-1 1 1 0 0,1-1-1 0 0,5 10 1 0 0,-1 0 220 0 0,-6-16-228 0 0,0-1 1 0 0,0 1 0 0 0,0-1-1 0 0,0 1 1 0 0,0-1-1 0 0,1 1 1 0 0,-1-1 0 0 0,0 1-1 0 0,0 0 1 0 0,0-1-1 0 0,1 1 1 0 0,-1-1-1 0 0,0 1 1 0 0,1-1 0 0 0,-1 0-1 0 0,0 1 1 0 0,1-1-1 0 0,-1 1 1 0 0,0-1-1 0 0,1 0 1 0 0,-1 1 0 0 0,1-1-1 0 0,-1 0 1 0 0,1 1-1 0 0,-1-1 1 0 0,1 0 0 0 0,-1 1-1 0 0,1-1 1 0 0,-1 0-1 0 0,1 0 1 0 0,-1 0-1 0 0,1 0 1 0 0,0 0 0 0 0,-1 0-1 0 0,1 0 1 0 0,-1 0-1 0 0,1 0 1 0 0,-1 0-1 0 0,1 0 1 0 0,0 0 0 0 0,5-37 315 0 0,-2 21-317 0 0,0 1 1 0 0,-1 0-1 0 0,-1 0 0 0 0,0 0 1 0 0,0-23-1 0 0,-6-17-6 0 0,2 28 73 0 0,2-52 0 0 0,1 72-49 0 0,1 1-1 0 0,-1-1 1 0 0,2 1-1 0 0,-1 0 1 0 0,1 0 0 0 0,4-8-1 0 0,3-5 12 0 0,-7 13-25 0 0,2 1 1 0 0,-1 0-1 0 0,0 0 0 0 0,1 0 1 0 0,0 1-1 0 0,0 0 0 0 0,0-1 1 0 0,1 2-1 0 0,-1-1 0 0 0,1 1 1 0 0,6-3-1 0 0,-6 3 4 0 0,1 0 1 0 0,-1 1-1 0 0,1 0 0 0 0,-1 0 1 0 0,1 0-1 0 0,0 1 0 0 0,0 0 1 0 0,0 1-1 0 0,-1-1 0 0 0,1 1 1 0 0,0 1-1 0 0,0-1 0 0 0,0 1 1 0 0,12 3-1 0 0,2 2 25 0 0,-1 1-1 0 0,0 1 1 0 0,26 13 0 0 0,-36-15 7 0 0,-1 0 0 0 0,15 12 0 0 0,-17-13-465 0 0,-1 0 0 0 0,0 0 0 0 0,1-1-1 0 0,12 7 1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1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72 4912 0 0,'-6'-3'372'0'0,"1"-1"0"0"0,0 0 0 0 0,-1 0 0 0 0,2 0 0 0 0,-10-10 0 0 0,9 5 321 0 0,4 9-661 0 0,1 0 0 0 0,0-1 0 0 0,0 1 0 0 0,0 0 0 0 0,0 0 0 0 0,0 0 0 0 0,0 0 0 0 0,0-1 1 0 0,0 1-1 0 0,0 0 0 0 0,-1 0 0 0 0,1 0 0 0 0,0 0 0 0 0,0 0 0 0 0,0 0 0 0 0,0-1 0 0 0,-1 1 0 0 0,1 0 1 0 0,0 0-1 0 0,0 0 0 0 0,0 0 0 0 0,0 0 0 0 0,-1 0 0 0 0,1 0 0 0 0,0 0 0 0 0,0 0 0 0 0,0 0 0 0 0,-1 0 1 0 0,1 0-1 0 0,0 0 0 0 0,0 0 0 0 0,0 0 0 0 0,0 0 0 0 0,-1 0 0 0 0,1 0 0 0 0,0 0 0 0 0,0 0 1 0 0,0 0-1 0 0,-1 0 0 0 0,1 0 0 0 0,0 0 0 0 0,0 1 0 0 0,0-1 0 0 0,0 0 0 0 0,0 0 0 0 0,-1 0 0 0 0,1 0 1 0 0,0 0-1 0 0,0 0 0 0 0,0 1 0 0 0,0-1 0 0 0,0 0 0 0 0,0 0 0 0 0,0 0 0 0 0,-1 1 0 0 0,-16 5 143 0 0,-11 8-40 0 0,-1 8-137 0 0,1 2 0 0 0,1 0 0 0 0,-40 50 0 0 0,63-69-2 0 0,0 0 1 0 0,1 0 0 0 0,0 0-1 0 0,0 1 1 0 0,0-1 0 0 0,0 1 0 0 0,1 0-1 0 0,0 0 1 0 0,1 0 0 0 0,-1 0-1 0 0,1 0 1 0 0,0 0 0 0 0,0 10-1 0 0,1-13 4 0 0,0 0 0 0 0,0-1-1 0 0,0 1 1 0 0,1 0 0 0 0,-1-1-1 0 0,1 1 1 0 0,0-1 0 0 0,0 1-1 0 0,0-1 1 0 0,0 1 0 0 0,0-1-1 0 0,0 1 1 0 0,1-1 0 0 0,-1 0-1 0 0,1 0 1 0 0,0 0 0 0 0,-1 0-1 0 0,1 0 1 0 0,0 0 0 0 0,0 0-1 0 0,1 0 1 0 0,-1-1 0 0 0,0 1-1 0 0,0-1 1 0 0,1 0 0 0 0,-1 0-1 0 0,1 0 1 0 0,-1 0 0 0 0,1 0-1 0 0,-1 0 1 0 0,1 0 0 0 0,3-1-1 0 0,1 1 11 0 0,-1-1 0 0 0,1-1-1 0 0,-1 1 1 0 0,1-1 0 0 0,-1-1-1 0 0,1 1 1 0 0,-1-1-1 0 0,1 0 1 0 0,-1 0 0 0 0,0-1-1 0 0,0 0 1 0 0,5-3 0 0 0,5-4 165 0 0,-2 0 0 0 0,0-1 1 0 0,0-1-1 0 0,-1 0 0 0 0,0-1 1 0 0,-1 0-1 0 0,18-27 0 0 0,-29 38-151 0 0,1 0 0 0 0,-2 0-1 0 0,1 0 1 0 0,0 0 0 0 0,0 0-1 0 0,-1-1 1 0 0,1 1 0 0 0,-1 0-1 0 0,1 0 1 0 0,-1 0 0 0 0,0-1-1 0 0,0 1 1 0 0,0 0 0 0 0,0 0-1 0 0,0-1 1 0 0,-2-2 0 0 0,-11-40 351 0 0,6 26-214 0 0,5 14-151 0 0,0 1 0 0 0,-1-1 0 0 0,1 1 0 0 0,-1-1 0 0 0,1 1 0 0 0,-1 0 0 0 0,-1 0 0 0 0,1 0 0 0 0,0 0 0 0 0,-5-3 0 0 0,-42-30 77 0 0,44 33-76 0 0,4 3 5 0 0,1 0 1 0 0,-1 0-1 0 0,1 0 1 0 0,-1 1-1 0 0,0-1 1 0 0,1 1-1 0 0,-1-1 0 0 0,0 1 1 0 0,1-1-1 0 0,-1 1 1 0 0,0 0-1 0 0,0 0 1 0 0,1 0-1 0 0,-1 0 1 0 0,0 0-1 0 0,0 0 0 0 0,1 1 1 0 0,-1-1-1 0 0,0 1 1 0 0,0-1-1 0 0,1 1 1 0 0,-1-1-1 0 0,1 1 1 0 0,-1 0-1 0 0,0 0 0 0 0,1 0 1 0 0,-1 0-1 0 0,1 0 1 0 0,0 0-1 0 0,-1 0 1 0 0,1 0-1 0 0,-1 2 1 0 0,-3 8 56 0 0,3-8-38 0 0,1 0 1 0 0,0 0 0 0 0,-1 0-1 0 0,1 0 1 0 0,1 1 0 0 0,-1-1-1 0 0,0 0 1 0 0,1 0 0 0 0,0 1-1 0 0,-1 4 1 0 0,1 12 91 0 0,-1-14-97 0 0,1 0 0 0 0,0 0 0 0 0,0 0 0 0 0,0 0 1 0 0,1 0-1 0 0,0 0 0 0 0,0-1 0 0 0,4 11 1 0 0,10 24 76 0 0,41 90 178 0 0,-3-3 37 0 0,-44-102-259 0 0,1 0 55 0 0,10 48 1 0 0,-18-61-89 0 0,0-1 0 0 0,-1 1 0 0 0,0-1 0 0 0,-1 1 0 0 0,-1-1 0 0 0,-2 20 0 0 0,-2-5 54 0 0,4-15-25 0 0,-1 0 0 0 0,0-1 1 0 0,-5 14-1 0 0,5-20-41 0 0,1 0 0 0 0,-1 0 0 0 0,0-1-1 0 0,-1 1 1 0 0,1-1 0 0 0,-1 1 0 0 0,1-1 0 0 0,-1 0 0 0 0,0 0-1 0 0,0 0 1 0 0,0 0 0 0 0,-5 2 0 0 0,-8 7 50 0 0,-1-1 0 0 0,-1-1 0 0 0,0-1 1 0 0,0 0-1 0 0,-1-1 0 0 0,0-1 0 0 0,-25 5 0 0 0,39-10-57 0 0,-8 1 25 0 0,0 0 0 0 0,-1 0-1 0 0,1-1 1 0 0,0-1 0 0 0,-1 0-1 0 0,1 0 1 0 0,-1-2 0 0 0,-15-2-1 0 0,22 2-18 0 0,1 0 0 0 0,0-1 0 0 0,0 0 0 0 0,0 0 0 0 0,0-1 0 0 0,0 0 0 0 0,-6-4 0 0 0,11 6-178 0 0,0-1 0 0 0,0 0 0 0 0,0 0 0 0 0,0 1 0 0 0,0-1 0 0 0,0 0 0 0 0,1 0 0 0 0,-1 0 0 0 0,1 0 0 0 0,-1 0 0 0 0,1 0 0 0 0,0-4 0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1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14168 0 0,'-3'0'0'0'0,"-1"0"0"0"0,-2 0 416 0 0,6-2 368 0 0,0 4-600 0 0,2 8 8 0 0,6 1-544 0 0,-1-5 8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2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281 153 2608 0 0,'0'-1'67'0'0,"0"0"0"0"0,0 0 0 0 0,1 0 0 0 0,-1 0 0 0 0,0 0 0 0 0,0 0 0 0 0,1 0 0 0 0,-1 0 0 0 0,1 0 0 0 0,-1 0 0 0 0,0 0 0 0 0,1 0 0 0 0,0 1 0 0 0,-1-1 0 0 0,1 0 0 0 0,1-1 0 0 0,-2 1-3 0 0,1 1 0 0 0,0-1 1 0 0,-1 1-1 0 0,1-1 1 0 0,-1 0-1 0 0,0 1 0 0 0,1-1 1 0 0,-1 0-1 0 0,1 1 0 0 0,-1-1 1 0 0,0 0-1 0 0,0 0 0 0 0,1 1 1 0 0,-1-1-1 0 0,0 0 0 0 0,0 0 1 0 0,0 1-1 0 0,0-1 1 0 0,0 0-1 0 0,0 0 0 0 0,0 0 1 0 0,0 1-1 0 0,0-1 0 0 0,0 0 1 0 0,0 0-1 0 0,-1 1 0 0 0,1-1 1 0 0,-1-1-1 0 0,-2-7 135 0 0,3 8-170 0 0,-1 1 0 0 0,1 0-1 0 0,0 0 1 0 0,0-1 0 0 0,0 1 0 0 0,-1 0 0 0 0,1-1-1 0 0,0 1 1 0 0,0 0 0 0 0,0 0 0 0 0,0-1 0 0 0,0 1-1 0 0,0 0 1 0 0,-1-1 0 0 0,1 1 0 0 0,0 0 0 0 0,0-1-1 0 0,0 1 1 0 0,0 0 0 0 0,0-1 0 0 0,0 1 0 0 0,0 0-1 0 0,1-1 1 0 0,-1 1 0 0 0,0 0 0 0 0,0-1 0 0 0,0 1-1 0 0,0 0 1 0 0,0 0 0 0 0,0-1 0 0 0,1 1 0 0 0,-1 0-1 0 0,0-1 1 0 0,0 1 0 0 0,0 0 0 0 0,1 0 0 0 0,-1-1-1 0 0,0 1 1 0 0,0 0 0 0 0,1 0 0 0 0,-1 0 0 0 0,1-1-1 0 0,4-4 360 0 0,-4-3-220 0 0,0 0 0 0 0,0-1 0 0 0,-1 1 0 0 0,-1-9 0 0 0,0-2 18 0 0,1 18-159 0 0,0 1 1 0 0,0-1 0 0 0,1 0-1 0 0,-1 1 1 0 0,0-1 0 0 0,0 1-1 0 0,0-1 1 0 0,0 1 0 0 0,0-1-1 0 0,0 0 1 0 0,-1 1 0 0 0,1-1-1 0 0,0 1 1 0 0,0-1 0 0 0,0 1-1 0 0,0-1 1 0 0,-1 1 0 0 0,1-1-1 0 0,0 1 1 0 0,-1-1 0 0 0,1 1-1 0 0,0-1 1 0 0,-1 1 0 0 0,1-1-1 0 0,0 1 1 0 0,-1 0 0 0 0,1-1-1 0 0,-1 1 1 0 0,1 0 0 0 0,-1-1-1 0 0,0 1 1 0 0,0-1-16 0 0,0 3 85 0 0,1 1-1 0 0,-1-1 1 0 0,0 1-1 0 0,0-1 1 0 0,0 0-1 0 0,-1 1 1 0 0,1-1-1 0 0,-1 0 1 0 0,1 0-1 0 0,-1 0 1 0 0,0 0-1 0 0,-2 2 1 0 0,-1 3 36 0 0,-15 27 122 0 0,2 0 1 0 0,2 2-1 0 0,0 0 0 0 0,-16 61 1 0 0,21-62-109 0 0,-7 27 107 0 0,-12 35 179 0 0,16-56-301 0 0,-12 59 1 0 0,5-16 76 0 0,-3 27 281 0 0,17-70-248 0 0,7-32-205 0 0,-2 0 1 0 0,1 0-1 0 0,-5 13 1 0 0,5-19-11 0 0,0 0 0 0 0,1 1 0 0 0,-1-1 1 0 0,1 1-1 0 0,0-1 0 0 0,0 0 0 0 0,0 1 1 0 0,0-1-1 0 0,1 1 0 0 0,-1-1 0 0 0,2 4 1 0 0,2 20 175 0 0,-4-26-184 0 0,12-10 24 0 0,-10 8-197 0 0,-1 1 1 0 0,1-1 0 0 0,-1 0 0 0 0,1 0-1 0 0,-1 1 1 0 0,0-1 0 0 0,1 0 0 0 0,-1 0 0 0 0,0-1-1 0 0,0 1 1 0 0,2-2 0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2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 10152 0 0,'-9'-7'119'0'0,"8"6"38"0"0,0 0 0 0 0,1 0 0 0 0,-1 1 0 0 0,0-1 0 0 0,0 0 0 0 0,0 1 0 0 0,1-1 0 0 0,-1 1 0 0 0,0-1 0 0 0,0 1 0 0 0,0-1-1 0 0,0 1 1 0 0,0-1 0 0 0,0 1 0 0 0,-2 0 0 0 0,3 31 510 0 0,-1-19-668 0 0,0-4-3 0 0,0-1 0 0 0,1 1 1 0 0,0 0-1 0 0,1 11 0 0 0,23 137-47 0 0,-21-146 39 0 0,0-1 1 0 0,0 0-1 0 0,1 0 0 0 0,0 0 0 0 0,8 12 0 0 0,11 25-38 0 0,55 132 9 0 0,-53-126 106 0 0,-18-34-15 0 0,0 1 1 0 0,-2 0-1 0 0,0 1 1 0 0,2 26-1 0 0,-1-14 31 0 0,-5-21-19 0 0,0 0 0 0 0,-1 0 0 0 0,0 0 0 0 0,-1 0-1 0 0,0 0 1 0 0,-1-1 0 0 0,-5 20 0 0 0,5-19-77 0 0,2-10-84 0 0,0 0 0 0 0,0 0 0 0 0,-1 1 0 0 0,1-1 0 0 0,0 0 0 0 0,-1 0 0 0 0,1 0 0 0 0,0 0 0 0 0,-1 0 0 0 0,1 0 0 0 0,-1 0 0 0 0,0 0-1 0 0,1 0 1 0 0,-1 0 0 0 0,0 0 0 0 0,-1 1 0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2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9536 0 0,'43'-2'861'0'0,"47"-9"1"0"0,-50 6-119 0 0,0 1 1 0 0,44 1-1 0 0,101 3-455 0 0,-98-1-2089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13968 0 0,'-4'0'253'0'0,"0"0"0"0"0,0 0 1 0 0,0 0-1 0 0,1 1 1 0 0,-1-1-1 0 0,-5 2 1 0 0,8-1-138 0 0,-1 0 1 0 0,1 0 0 0 0,-1 0 0 0 0,1 0 0 0 0,0 0-1 0 0,-1 0 1 0 0,1 0 0 0 0,0 1 0 0 0,0-1 0 0 0,0 0 0 0 0,0 1-1 0 0,0-1 1 0 0,0 1 0 0 0,0-1 0 0 0,0 1 0 0 0,0 1-1 0 0,-16 23 401 0 0,12-19-434 0 0,0 0 1 0 0,1 0-1 0 0,-6 13 1 0 0,-35 67 66 0 0,31-63-158 0 0,1 1 0 0 0,1 0 0 0 0,1 1 0 0 0,1 1 0 0 0,-7 29-1 0 0,12-38 0 0 0,-12 34 0 0 0,12-40 5 0 0,1 0-1 0 0,0 1 0 0 0,1 0 0 0 0,0 0 1 0 0,-2 22-1 0 0,4-23-4 0 0,1 0 1 0 0,1-1 0 0 0,0 1 0 0 0,0-1-1 0 0,1 1 1 0 0,0-1 0 0 0,1 1 0 0 0,0-1-1 0 0,8 15 1 0 0,-10-24 2 0 0,0 0-1 0 0,0-1 1 0 0,0 1-1 0 0,0 0 1 0 0,0-1 0 0 0,1 0-1 0 0,-1 1 1 0 0,1-1-1 0 0,-1 0 1 0 0,1 0-1 0 0,-1 1 1 0 0,1-1 0 0 0,0-1-1 0 0,-1 1 1 0 0,1 0-1 0 0,0 0 1 0 0,0-1-1 0 0,0 1 1 0 0,0 0 0 0 0,-1-1-1 0 0,1 0 1 0 0,0 0-1 0 0,0 1 1 0 0,0-1 0 0 0,0 0-1 0 0,0-1 1 0 0,0 1-1 0 0,0 0 1 0 0,0 0-1 0 0,0-1 1 0 0,0 1 0 0 0,3-2-1 0 0,12-8-38 0 0,-14 9 37 0 0,-1-1 0 0 0,1 1 1 0 0,0-1-1 0 0,0 0 0 0 0,-1 0 1 0 0,1 0-1 0 0,-1 0 0 0 0,0 0 1 0 0,1-1-1 0 0,-1 1 0 0 0,2-4 1 0 0,5-9-14 0 0,-1 0 0 0 0,-1 0-1 0 0,0-1 1 0 0,-1 0 0 0 0,4-17 0 0 0,-1-6-41 0 0,5-41 0 0 0,-13 59 20 0 0,-1-1-1 0 0,-1 1 1 0 0,0-1 0 0 0,-9-37-1 0 0,-6-1-24 0 0,17 74 260 0 0,0 1 0 0 0,-1-1 0 0 0,-1 17-1 0 0,-1 9 129 0 0,6 51-32 0 0,19 105-1 0 0,-6-66 37 0 0,39 272 601 0 0,-55-399-879 0 0,-1 0 0 0 0,0-1 0 0 0,1 1 0 0 0,0-1 0 0 0,0 1 0 0 0,-1 0 0 0 0,1-1 0 0 0,1 0 0 0 0,-1 1 0 0 0,0-1 0 0 0,3 4 0 0 0,0 0 71 0 0,-4-4 168 0 0,-3-4-177 0 0,3 2-104 0 0,0 0 0 0 0,0 0 1 0 0,0-1-1 0 0,-1 1 0 0 0,1 0 0 0 0,0 0 1 0 0,0 0-1 0 0,0-1 0 0 0,0 1 0 0 0,0 0 1 0 0,-1 0-1 0 0,1-1 0 0 0,0 1 0 0 0,0 0 1 0 0,0 0-1 0 0,0-1 0 0 0,0 1 0 0 0,0 0 1 0 0,0 0-1 0 0,0-1 0 0 0,0 1 0 0 0,0 0 1 0 0,0 0-1 0 0,0-1 0 0 0,0 1 0 0 0,0 0 1 0 0,0 0-1 0 0,0-1 0 0 0,0 1 0 0 0,1 0 1 0 0,-1 0-1 0 0,0-1 0 0 0,0 1 0 0 0,0 0 1 0 0,0 0-1 0 0,0 0 0 0 0,1-1 0 0 0,-1 1 1 0 0,4-50 330 0 0,82-307-23 0 0,-33 207-204 0 0,-9 31-109 0 0,-38 105-5 0 0,15-27 0 0 0,-1 3-1 0 0,-19 37 44 0 0,0 0 0 0 0,0 0 0 0 0,0 0 0 0 0,0 0 0 0 0,0 0 0 0 0,0 1 0 0 0,1-1 0 0 0,-1 0 0 0 0,0 1 0 0 0,0-1 0 0 0,1 0 0 0 0,-1 1 0 0 0,0 0 0 0 0,1-1 0 0 0,-1 1 0 0 0,0 0 0 0 0,3 0 0 0 0,24-3-3591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10248 0 0,'-1'1'8'0'0,"1"-1"1"0"0,0 0-1 0 0,-1 1 1 0 0,1-1-1 0 0,0 0 1 0 0,0 1 0 0 0,-1-1-1 0 0,1 0 1 0 0,0 1-1 0 0,0-1 1 0 0,0 1-1 0 0,0-1 1 0 0,-1 0-1 0 0,1 1 1 0 0,0-1-1 0 0,0 1 1 0 0,0-1-1 0 0,0 1 1 0 0,0-1 0 0 0,0 0-1 0 0,0 1 1 0 0,0-1-1 0 0,0 1 1 0 0,0-1-1 0 0,0 1 1 0 0,1-1-1 0 0,-1 0 1 0 0,0 1-1 0 0,0-1 1 0 0,0 1 0 0 0,0-1-1 0 0,1 0 1 0 0,-1 1-1 0 0,0-1 1 0 0,0 0-1 0 0,1 1 1 0 0,-1-1-1 0 0,0 0 1 0 0,1 1-1 0 0,18 12 531 0 0,-5-3-117 0 0,-10-7-305 0 0,1 0 0 0 0,-1 0-1 0 0,1 0 1 0 0,0 0 0 0 0,0-1-1 0 0,0 1 1 0 0,0-1 0 0 0,0-1 0 0 0,1 1-1 0 0,6 0 1 0 0,3 1-29 0 0,1 0-1 0 0,21-1 1 0 0,103-7 159 0 0,-102 1-404 0 0,66-15 0 0 0,-75 13-1191 0 0</inkml:trace>
  <inkml:trace contextRef="#ctx0" brushRef="#br0" timeOffset="1">946 0 7832 0 0,'-3'3'207'0'0,"1"-1"0"0"0,-1 1 0 0 0,1-1 0 0 0,0 1 0 0 0,0 0 0 0 0,0 0 0 0 0,0 0 0 0 0,-3 6 0 0 0,2-4-142 0 0,-4 12 61 0 0,-1-1 0 0 0,2 2-1 0 0,0-1 1 0 0,1 1 0 0 0,1 0 0 0 0,-2 26 0 0 0,-5 42 303 0 0,10-74-365 0 0,1 0-1 0 0,0 0 0 0 0,0 0 0 0 0,1 0 0 0 0,1 0 1 0 0,0 0-1 0 0,0-1 0 0 0,1 1 0 0 0,8 18 0 0 0,-11-27-79 0 0,1-1 0 0 0,0 0 0 0 0,0 0 0 0 0,0 0 0 0 0,0 0 0 0 0,0 0 0 0 0,1 0 0 0 0,-1 0 0 0 0,1-1 0 0 0,-1 1 0 0 0,1 0 0 0 0,-1-1 0 0 0,1 1 0 0 0,0-1 0 0 0,0 0 0 0 0,0 1 0 0 0,0-1 0 0 0,0 0 0 0 0,0 0 0 0 0,0 0 0 0 0,0-1 0 0 0,0 1 0 0 0,1 0 0 0 0,-1-1 0 0 0,0 1 0 0 0,0-1 0 0 0,4 0 0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2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60 9848 0 0,'-3'0'134'0'0,"1"-1"-1"0"0,-1 0 1 0 0,1 0 0 0 0,-1 0 0 0 0,1 0 0 0 0,-1-1 0 0 0,1 1 0 0 0,0 0-1 0 0,-1-1 1 0 0,1 0 0 0 0,0 0 0 0 0,0 1 0 0 0,0-1 0 0 0,-2-5 0 0 0,-10-5 514 0 0,7 8-531 0 0,0 1 1 0 0,0-1-1 0 0,0 2 1 0 0,-1-1-1 0 0,-15-2 1 0 0,20 4-97 0 0,-5 0 18 0 0,1 1 1 0 0,-1 0-1 0 0,1 0 0 0 0,-1 1 0 0 0,1 0 1 0 0,-1 1-1 0 0,1-1 0 0 0,-13 6 0 0 0,4-3 106 0 0,9-1-84 0 0,0-1 0 0 0,1 1 0 0 0,-1 0 0 0 0,1 1 0 0 0,0-1 1 0 0,0 1-1 0 0,-10 9 0 0 0,-35 36 125 0 0,45-42-149 0 0,-1 1 20 0 0,1 0 0 0 0,1 0 1 0 0,-1 0-1 0 0,1 1 0 0 0,1 0 1 0 0,0 0-1 0 0,0 0 0 0 0,-5 19 1 0 0,4-9 24 0 0,1 1 1 0 0,1 0 0 0 0,-1 28-1 0 0,4-36-36 0 0,0 0-1 0 0,1-1 0 0 0,1 1 1 0 0,0-1-1 0 0,0 0 0 0 0,1 1 1 0 0,1-1-1 0 0,0 0 0 0 0,5 11 1 0 0,-5-14-9 0 0,0-1 1 0 0,0 0-1 0 0,1 0 0 0 0,0 0 1 0 0,0-1-1 0 0,1 1 1 0 0,0-1-1 0 0,0 0 0 0 0,0-1 1 0 0,0 0-1 0 0,1 0 1 0 0,0 0-1 0 0,8 3 0 0 0,-1-2 30 0 0,0 0 0 0 0,0-1 0 0 0,0-1-1 0 0,1-1 1 0 0,23 3 0 0 0,77 0 223 0 0,-74-5-190 0 0,8-2-2 0 0,-1-2 0 0 0,53-9 0 0 0,-58 5-104 0 0,41-7-2174 0 0,-1-7-8662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2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7632 0 0,'0'0'2090'0'0,"4"8"-2346"0"0,5 14 255 0 0,-1 1 0 0 0,0 0 0 0 0,4 25-1 0 0,12 83 21 0 0,-20-103-3 0 0,4 10 212 0 0,19 59 1 0 0,-25-91-133 0 0,-1 1-1 0 0,1-1 1 0 0,-2 0 0 0 0,1 0-1 0 0,-1 10 1 0 0,0-10-23 0 0,0 0 1 0 0,1 0-1 0 0,-1 1 1 0 0,1-1-1 0 0,2 6 1 0 0,-2-5 27 0 0,0 0-1 0 0,0 0 1 0 0,-1 0 0 0 0,-1 11 0 0 0,-2 8 1161 0 0,3-29-1247 0 0,1-1-1 0 0,0 1 1 0 0,0-1-1 0 0,0 1 1 0 0,1-1-1 0 0,-1 1 1 0 0,1 0-1 0 0,0-1 1 0 0,0 1-1 0 0,4-4 1 0 0,6-12 51 0 0,15-30 88 0 0,2 1 1 0 0,2 2 0 0 0,51-60-1 0 0,-73 96-99 0 0,0-1-1 0 0,-1-1 0 0 0,0 0 1 0 0,10-23-1 0 0,-17 34-48 0 0,0 0 1 0 0,0-1-1 0 0,0 1 0 0 0,0 0 0 0 0,0-1 1 0 0,0 1-1 0 0,1 0 0 0 0,-1 0 0 0 0,0 0 0 0 0,0 0 1 0 0,1 0-1 0 0,-1 0 0 0 0,1 0 0 0 0,-1 1 1 0 0,1-1-1 0 0,-1 1 0 0 0,1-1 0 0 0,0 1 0 0 0,-1-1 1 0 0,3 1-1 0 0,-3-1-3 0 0,0 1-1 0 0,0 0 1 0 0,0 0 0 0 0,1 0-1 0 0,-1 0 1 0 0,0 0 0 0 0,0 0-1 0 0,0 0 1 0 0,1 1 0 0 0,-1-1-1 0 0,0 0 1 0 0,0 0 0 0 0,0 1-1 0 0,0-1 1 0 0,0 1 0 0 0,0-1-1 0 0,0 1 1 0 0,0 0 0 0 0,0-1-1 0 0,0 1 1 0 0,0 0 0 0 0,0 0-1 0 0,0 0 1 0 0,0 0 0 0 0,0-1-1 0 0,-1 1 1 0 0,2 2 0 0 0,4 13 12 0 0,0 1 0 0 0,-1 0 0 0 0,-1 1 0 0 0,0-1 0 0 0,-2 1 1 0 0,0 0-1 0 0,-1 23 0 0 0,6 34 41 0 0,-3-26 72 0 0,-3 85 1 0 0,-2-66-1714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2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64 8240 0 0,'-13'-3'2697'0'0,"11"-2"-2879"0"0,-1 0-1 0 0,0 1 1 0 0,0-1-1 0 0,0 1 1 0 0,-7-9-1 0 0,8 11 172 0 0,0 0-1 0 0,0 0 0 0 0,0 0 0 0 0,0 0 1 0 0,-1 0-1 0 0,1 0 0 0 0,0 1 0 0 0,-1-1 1 0 0,0 1-1 0 0,1 0 0 0 0,-1-1 0 0 0,0 1 1 0 0,1 0-1 0 0,-1 1 0 0 0,-4-2 0 0 0,6 2 7 0 0,0 0 1 0 0,0 0-1 0 0,0 1 0 0 0,0-1 0 0 0,0 0 0 0 0,0 0 0 0 0,0 1 0 0 0,0-1 0 0 0,0 0 0 0 0,0 1 1 0 0,0-1-1 0 0,0 1 0 0 0,0 0 0 0 0,0-1 0 0 0,0 1 0 0 0,0 0 0 0 0,1-1 0 0 0,-1 1 0 0 0,0 0 0 0 0,0 0 1 0 0,1 0-1 0 0,-1 0 0 0 0,0 1 0 0 0,-7 25 69 0 0,2 6 45 0 0,2-16 129 0 0,-2 35-1 0 0,6-46-181 0 0,1 0 1 0 0,-1-1 0 0 0,1 1 0 0 0,0 0 0 0 0,0 0 0 0 0,0-1-1 0 0,1 1 1 0 0,0-1 0 0 0,5 11 0 0 0,4 9 121 0 0,-10-21-165 0 0,1 1 1 0 0,0-1-1 0 0,0 1 0 0 0,0-1 0 0 0,1 0 1 0 0,0 0-1 0 0,3 5 0 0 0,5 5 12 0 0,-9-12-19 0 0,-1 0 1 0 0,1 1-1 0 0,0-1 1 0 0,0 0 0 0 0,0 0-1 0 0,0 0 1 0 0,0 0-1 0 0,0 0 1 0 0,1 0 0 0 0,-1-1-1 0 0,5 3 1 0 0,3 0 4 0 0,-1 1 1 0 0,0 0-1 0 0,0 1 1 0 0,-1 0-1 0 0,0 0 1 0 0,14 13-1 0 0,-13-10-9 0 0,0-1 0 0 0,0-1 1 0 0,1 0-1 0 0,14 8 0 0 0,-23-14-1 0 0,0 0 0 0 0,0-1 0 0 0,0 1 0 0 0,0 0 0 0 0,-1-1 0 0 0,1 1-1 0 0,0 0 1 0 0,-1 0 0 0 0,1-1 0 0 0,-1 1 0 0 0,1 0 0 0 0,-1 0 0 0 0,1 0 0 0 0,-1 0 0 0 0,1 0 0 0 0,-1 0 0 0 0,0 0 0 0 0,0 0 0 0 0,1 0 0 0 0,-1 0 0 0 0,0 0 0 0 0,0 0 0 0 0,0 0 0 0 0,0 0 0 0 0,0 0 0 0 0,0 0 0 0 0,-1 0 0 0 0,1 0 0 0 0,0 0 0 0 0,0 0 0 0 0,-1 0 0 0 0,1 0 0 0 0,-17 37 66 0 0,12-29-46 0 0,-2 2-2 0 0,-1 0 0 0 0,0-1 0 0 0,-1 1 0 0 0,0-2 0 0 0,0 1 0 0 0,-1-1 0 0 0,0-1 0 0 0,-1 0 0 0 0,-19 11 0 0 0,-5 6 41 0 0,15-12 63 0 0,-1 0-1 0 0,0-2 0 0 0,-1 0 1 0 0,-1-2-1 0 0,1 0 0 0 0,-1-2 1 0 0,-42 9-1 0 0,64-16-108 0 0,1 0 1 0 0,-1 0 0 0 0,1 0-1 0 0,-1 0 1 0 0,1 0-1 0 0,-1-1 1 0 0,1 1-1 0 0,-1 0 1 0 0,1 0-1 0 0,-1 0 1 0 0,1-1-1 0 0,-1 1 1 0 0,1 0-1 0 0,-1 0 1 0 0,1-1-1 0 0,-1 1 1 0 0,1 0 0 0 0,0-1-1 0 0,-1 1 1 0 0,1 0-1 0 0,0-1 1 0 0,-1 1-1 0 0,1-1 1 0 0,0 1-1 0 0,-1-1 1 0 0,1 0-1 0 0,0 1-9 0 0,-1 0-1 0 0,1 0 1 0 0,0-1-1 0 0,0 1 1 0 0,0 0-1 0 0,0 0 1 0 0,0-1 0 0 0,0 1-1 0 0,-1 0 1 0 0,1-1-1 0 0,0 1 1 0 0,0 0-1 0 0,0 0 1 0 0,0-1-1 0 0,0 1 1 0 0,0 0-1 0 0,0-1 1 0 0,0 1-1 0 0,0 0 1 0 0,0 0-1 0 0,0-1 1 0 0,0 1-1 0 0,0 0 1 0 0,1 0-1 0 0,-1-1 1 0 0,0 1-1 0 0,0 0 1 0 0,0 0 0 0 0,0-1-1 0 0,0 1 1 0 0,0 0-1 0 0,1 0 1 0 0,-1-1-1 0 0,0 1 1 0 0,0 0-1 0 0,0 0 1 0 0,1 0-1 0 0,-1-1 1 0 0,0 1-1 0 0,0 0 1 0 0,1 0-1 0 0,-1 0 1 0 0,0 0-1 0 0,1 0 1 0 0,7-4-1577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2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4912 0 0,'-2'-1'216'0'0,"0"1"0"0"0,1 0 0 0 0,-1 0 0 0 0,0 0-1 0 0,0 0 1 0 0,1 0 0 0 0,-1 0 0 0 0,0 1 0 0 0,1-1 0 0 0,-4 2 0 0 0,-21 2 1954 0 0,34-4-2204 0 0,0 0 0 0 0,1 1 0 0 0,-1 1-1 0 0,0-1 1 0 0,0 1 0 0 0,0 0 0 0 0,15 7 0 0 0,-4-2 21 0 0,0 0-1 0 0,0-2 1 0 0,1 0 0 0 0,30 4 0 0 0,-9-3 15 0 0,-28-4 4 0 0,0-2 0 0 0,-1 0-1 0 0,1-1 1 0 0,-1 0 0 0 0,20-4 0 0 0,21-2 244 0 0,-35 6-300 0 0,0-2 0 0 0,19-5 0 0 0,-26 6-757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2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10040 0 0,'9'6'30'0'0,"-7"-5"-17"0"0,-1 0 0 0 0,1-1 1 0 0,-1 1-1 0 0,0 0 0 0 0,1 0 0 0 0,-1-1 0 0 0,1 1 0 0 0,0-1 0 0 0,-1 1 0 0 0,3-1 0 0 0,1 1 27 0 0,7 1 91 0 0,1-1-1 0 0,-1 0 0 0 0,0-1 0 0 0,1 0 0 0 0,-1-1 0 0 0,0 0 0 0 0,0-1 0 0 0,18-5 0 0 0,-7 1-41 0 0,1 0 0 0 0,0 2-1 0 0,43-2 1 0 0,-50 5-793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3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115 100 4512 0 0,'-3'-5'250'0'0,"1"1"1"0"0,0-1-1 0 0,0 1 1 0 0,1-1-1 0 0,-1 0 1 0 0,1 0-1 0 0,-1-9 1 0 0,-4-14 831 0 0,0 17-441 0 0,5 10-594 0 0,1 1 0 0 0,-1-1 0 0 0,1 1 0 0 0,0-1 0 0 0,-1 0 0 0 0,1 1 0 0 0,0-1 0 0 0,-1 0 0 0 0,1 1 0 0 0,0-1 0 0 0,0 0 0 0 0,-1 1 0 0 0,1-1 0 0 0,0 0 0 0 0,0 1 0 0 0,0-2 0 0 0,0 1 179 0 0,-9 11 2319 0 0,2 18-2253 0 0,-6 51-1 0 0,2-6-82 0 0,2-25 15 0 0,2 1 1 0 0,0 49-1 0 0,5-80-107 0 0,-5 31-1 0 0,4-33-69 0 0,0 1 1 0 0,0 24-1 0 0,3-10 13 0 0,1-7 41 0 0,-3 28-1 0 0,1-39-12 0 0,1 0-1 0 0,1-1 1 0 0,3 19 0 0 0,1 22 244 0 0,-5-47-298 0 0,0-1 0 0 0,1 0-1 0 0,0 0 1 0 0,0 0 0 0 0,1 0 0 0 0,-1 0 0 0 0,1 0 0 0 0,3 5-1 0 0,-3-4 6 0 0,-1-4 8 0 0,0 1 1 0 0,-1 0 0 0 0,0 0 0 0 0,1 0 0 0 0,-1 0 0 0 0,0 0 0 0 0,-1 5 0 0 0,0 1 89 0 0,1-8-11 0 0,0-33 165 0 0,2 24-295 0 0,0 0-1 0 0,0 1 1 0 0,0-1 0 0 0,1 0 0 0 0,0 1 0 0 0,0 0-1 0 0,6-9 1 0 0,-1 0-11 0 0,0 0 5 0 0,-1-1-7 0 0,1 1-1 0 0,1 0 0 0 0,19-26 1 0 0,-6 10 14 0 0,-17 24 1 0 0,0 1 0 0 0,0 0 1 0 0,12-12-1 0 0,-9 10 0 0 0,0 0 1 0 0,0 0-1 0 0,8-15 0 0 0,-10 15 2 0 0,0 0 1 0 0,1 0-1 0 0,1 0 0 0 0,9-9 1 0 0,3-4 10 0 0,-17 18-9 0 0,0-1 1 0 0,1 1-1 0 0,-1 0 1 0 0,1 1-1 0 0,0-1 0 0 0,9-5 1 0 0,10-6-38 0 0,43-33-1 0 0,-63 46 27 0 0,-1 0-1 0 0,1 0 0 0 0,0 1 1 0 0,0-1-1 0 0,0 1 0 0 0,0 0 1 0 0,0 0-1 0 0,0 0 1 0 0,0 0-1 0 0,7-1 0 0 0,-8 2 4 0 0,-1 0 0 0 0,1 0-1 0 0,0 0 1 0 0,0 0 0 0 0,-1 0-1 0 0,1 0 1 0 0,0 0 0 0 0,0 1-1 0 0,-1-1 1 0 0,1 1 0 0 0,0-1-1 0 0,-1 1 1 0 0,1 0 0 0 0,0 0-1 0 0,-1-1 1 0 0,1 1 0 0 0,-1 0-1 0 0,0 0 1 0 0,1 1 0 0 0,2 1 0 0 0,4 9-2 0 0,0 1 1 0 0,0-1-1 0 0,-1 1 0 0 0,0 1 1 0 0,-2-1-1 0 0,1 1 1 0 0,-2 0-1 0 0,0 1 1 0 0,0-1-1 0 0,2 29 1 0 0,5 13 49 0 0,-7-39 25 0 0,-1 1 0 0 0,2 35 0 0 0,-5 82-291 0 0,16-119-1898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3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93 3312 0 0,'-4'-42'2344'0'0,"2"31"-2359"0"0,2 10 39 0 0,0 0-1 0 0,0 1 1 0 0,0-1-1 0 0,0 1 1 0 0,0-1-1 0 0,0 1 1 0 0,0-1-1 0 0,0 1 1 0 0,1-1 0 0 0,-1 0-1 0 0,0 1 1 0 0,0-1-1 0 0,1 1 1 0 0,-1-1-1 0 0,0 1 1 0 0,1 0-1 0 0,-1-1 1 0 0,0 1-1 0 0,1-1 1 0 0,-1 1-1 0 0,2-1 1 0 0,-2 0-12 0 0,1 1-1 0 0,-1-1 1 0 0,1 1 0 0 0,-1-1-1 0 0,1 1 1 0 0,-1-1 0 0 0,0 1-1 0 0,1-1 1 0 0,-1 0 0 0 0,1 1-1 0 0,-1-1 1 0 0,0 1 0 0 0,0-1-1 0 0,1 0 1 0 0,-1 0 0 0 0,0 1-1 0 0,0-2 1 0 0,0 2 35 0 0,0-12 462 0 0,0 9-85 0 0,0 11-239 0 0,0 5-68 0 0,-2 0 0 0 0,1 0-1 0 0,-5 16 1 0 0,-1 10 18 0 0,1 0 11 0 0,2 0 0 0 0,2 0 0 0 0,3 56 0 0 0,1-88-87 0 0,0 1 1 0 0,0-1 0 0 0,0 0 0 0 0,1 0-1 0 0,0-1 1 0 0,4 8 0 0 0,5 12 168 0 0,-10-24-198 0 0,-1 1 1 0 0,1 0-1 0 0,0-1 0 0 0,0 1 0 0 0,0-1 0 0 0,0 0 0 0 0,0 0 0 0 0,0 0 0 0 0,0 0 0 0 0,1 0 0 0 0,-1 0 0 0 0,1 0 1 0 0,0-1-1 0 0,-1 1 0 0 0,1-1 0 0 0,0 0 0 0 0,0 0 0 0 0,0 0 0 0 0,0 0 0 0 0,0-1 0 0 0,0 1 0 0 0,0-1 0 0 0,6 1 1 0 0,-1-1 74 0 0,0 0 0 0 0,1 0 0 0 0,-1-1 0 0 0,0 0 0 0 0,1 0 0 0 0,-1-1 0 0 0,13-4 0 0 0,-14 4-68 0 0,-1-1-1 0 0,1 1 1 0 0,-1-1 0 0 0,0 0 0 0 0,0-1-1 0 0,0 0 1 0 0,0 0 0 0 0,-1 0 0 0 0,1 0-1 0 0,-1-1 1 0 0,0 0 0 0 0,-1 0 0 0 0,1-1-1 0 0,-1 1 1 0 0,6-12 0 0 0,6-3 57 0 0,-14 18-87 0 0,0 0 0 0 0,0 0-1 0 0,-1 1 1 0 0,1-1 0 0 0,-1 0-1 0 0,0 0 1 0 0,1 0 0 0 0,-1-1-1 0 0,0 1 1 0 0,0 0 0 0 0,0 0 0 0 0,0-1-1 0 0,0-3 1 0 0,1-8-1 0 0,-1 0 0 0 0,-1-1 0 0 0,0 1 0 0 0,-1 0 0 0 0,-1 0 0 0 0,0 0 0 0 0,-1-1 1 0 0,-7-23-1 0 0,-14-4-186 0 0,13 29-248 0 0,11 12 428 0 0,0 1 0 0 0,0 0 0 0 0,0 0 0 0 0,0 0 0 0 0,0 0 0 0 0,0-1 0 0 0,0 1 0 0 0,0 0 0 0 0,0 0 0 0 0,-1 0 0 0 0,1 0 0 0 0,0-1 0 0 0,0 1 0 0 0,0 0 0 0 0,0 0 0 0 0,0 0 0 0 0,0 0 0 0 0,0 0 0 0 0,-1 0 0 0 0,1 0 0 0 0,0-1 0 0 0,0 1 0 0 0,0 0 0 0 0,0 0 0 0 0,0 0 0 0 0,-1 0 0 0 0,1 0 0 0 0,0 0 0 0 0,0 0 0 0 0,0 0 0 0 0,0 0 0 0 0,-1 0 0 0 0,1 0 0 0 0,0 0 0 0 0,0 0 0 0 0,0 0 0 0 0,0 0 0 0 0,-1 0 0 0 0,1 0 0 0 0,0 0 0 0 0,0 0 0 0 0,0 0 0 0 0,0 0 0 0 0,-1 0 0 0 0,1 0 0 0 0,0 0 0 0 0,0 1 0 0 0,0-1 0 0 0,0 0 0 0 0,-1 0 0 0 0,-4 11 0 0 0,3 13 5 0 0,2 34 0 0 0,0-49 36 0 0,1-1 1 0 0,0 1 0 0 0,0-1 0 0 0,1 1-1 0 0,0-1 1 0 0,1 0 0 0 0,6 13 0 0 0,7 16 223 0 0,-12-28-190 0 0,0 1 0 0 0,0-1 0 0 0,1 0 0 0 0,0-1 0 0 0,1 1 0 0 0,6 7 0 0 0,7 9 199 0 0,-16-21-220 0 0,0 0 0 0 0,-1 0 1 0 0,1-1-1 0 0,1 1 0 0 0,-1 0 0 0 0,1-1 1 0 0,-1 0-1 0 0,1 0 0 0 0,8 5 0 0 0,37 13-1492 0 0,-31-15-6898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3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7528 0 0,'0'0'0'0'0,"3"0"0"0"0,3 0 704 0 0,2 0 0 0 0,-8 2 8 0 0,0 4 0 0 0,0-2 0 0 0,0-8 496 0 0,2 4-1208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3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106 190 4312 0 0,'0'-1'18'0'0,"0"0"0"0"0,0 1 0 0 0,0-1 0 0 0,0 1 0 0 0,0-1 0 0 0,0 0 0 0 0,0 1 0 0 0,0-1 0 0 0,-1 1 1 0 0,1-1-1 0 0,0 1 0 0 0,-1-1 0 0 0,1 1 0 0 0,0-1 0 0 0,-1 1 0 0 0,1-1 0 0 0,0 1 0 0 0,-1-1 0 0 0,1 1 0 0 0,-1 0 0 0 0,1-1 0 0 0,-1 1 0 0 0,1 0 0 0 0,-1-1 0 0 0,1 1 1 0 0,-1 0-1 0 0,1 0 0 0 0,-1-1 0 0 0,0 1 0 0 0,0 0 14 0 0,1 0 1 0 0,-1-1-1 0 0,0 1 0 0 0,1 0 1 0 0,-1 0-1 0 0,1-1 0 0 0,-1 1 1 0 0,1 0-1 0 0,-1-1 0 0 0,1 1 1 0 0,-1-1-1 0 0,1 1 1 0 0,-1-1-1 0 0,1 1 0 0 0,0-1 1 0 0,-1 1-1 0 0,1-1 0 0 0,-1 1 1 0 0,1-1-1 0 0,0 1 0 0 0,0-1 1 0 0,-1 0-1 0 0,1 0 0 0 0,-5-19 1032 0 0,3 17-922 0 0,1-1-1 0 0,0-1 0 0 0,0 1 0 0 0,0 0 0 0 0,0 0 0 0 0,1-6 0 0 0,-1 4-152 0 0,0 0 0 0 0,-1 0-1 0 0,0 0 1 0 0,0 0 0 0 0,0 0-1 0 0,0 1 1 0 0,-1-1-1 0 0,-5-7 1 0 0,-5-13-409 0 0,5 18 224 0 0,7 8 188 0 0,1 0 1 0 0,0 0 0 0 0,-1-1 0 0 0,1 1-1 0 0,0 0 1 0 0,-1 0 0 0 0,1-1 0 0 0,0 1-1 0 0,-1 0 1 0 0,1 0 0 0 0,0-1 0 0 0,-1 1-1 0 0,1 0 1 0 0,0-1 0 0 0,0 1 0 0 0,0-1-1 0 0,-1 1 1 0 0,1 0 0 0 0,0-1 0 0 0,0 1-1 0 0,0 0 1 0 0,0-1 0 0 0,0 1 0 0 0,-1-1-1 0 0,1 1 1 0 0,0-1 0 0 0,-7-2-204 0 0,6 3 225 0 0,1 0 0 0 0,-1 0-1 0 0,1 0 1 0 0,-1 0 0 0 0,1 0 0 0 0,-1 0-1 0 0,0 0 1 0 0,1 0 0 0 0,-1 0 0 0 0,1-1 0 0 0,-1 1-1 0 0,1 0 1 0 0,-1 0 0 0 0,1-1 0 0 0,-1 1 0 0 0,1 0-1 0 0,0-1 1 0 0,-1 1 0 0 0,1 0 0 0 0,-1-1-1 0 0,1 1 296 0 0,-2 5 182 0 0,2 0-1 0 0,-1 1 1 0 0,0-1-1 0 0,1 0 1 0 0,0 6-1 0 0,26 232 780 0 0,-19-166-942 0 0,2 84 385 0 0,-9-141-576 0 0,-3 83 167 0 0,-3-44-222 0 0,1-45-77 0 0,5-14-6 0 0,-1 1 1 0 0,1-1-1 0 0,0 1 1 0 0,-1-1-1 0 0,1 1 1 0 0,0-1-1 0 0,-1 1 1 0 0,1-1-1 0 0,0 1 1 0 0,0-1-1 0 0,0 1 1 0 0,0-1-1 0 0,-1 1 1 0 0,1-1-1 0 0,0 1 1 0 0,0-1 0 0 0,0 1-1 0 0,0-1 1 0 0,0 1-1 0 0,0-1 1 0 0,0 1-1 0 0,0-1 1 0 0,1 1-1 0 0,-1-1 1 0 0,0 1-1 0 0,0-1 1 0 0,0 1-1 0 0,0-1 1 0 0,1 2-1 0 0,0-1 1 0 0,-1-1-1 0 0,0 1 1 0 0,0 0 0 0 0,1 0-1 0 0,-1 0 1 0 0,0 0-1 0 0,0 0 1 0 0,0 0-1 0 0,0 0 1 0 0,0 0-1 0 0,0 0 1 0 0,0 0 0 0 0,0 0-1 0 0,0 0 1 0 0,-1 0-1 0 0,1 0 1 0 0,0 0-1 0 0,-1 0 1 0 0,1-1-1 0 0,-1 1 1 0 0,1 0 0 0 0,-1 0-1 0 0,1 0 1 0 0,-1 0-1 0 0,1-1 1 0 0,-1 1-1 0 0,0 0 1 0 0,0 0-1 0 0,-7 15 26 0 0,8-23 12 0 0,1 1 0 0 0,0-1 0 0 0,1 0-1 0 0,-1 1 1 0 0,1-1 0 0 0,6-11 0 0 0,4-5-19 0 0,0 1 0 0 0,-1-1 1 0 0,13-42-1 0 0,-17 48 12 0 0,0 1 0 0 0,2 0 0 0 0,0 1 0 0 0,21-29 0 0 0,-9 14 9 0 0,-12 17-11 0 0,2 1 0 0 0,-1 0 0 0 0,23-19 0 0 0,-2 2 39 0 0,-25 24-49 0 0,1 0 0 0 0,0 0 0 0 0,0 1 0 0 0,1-1 1 0 0,-1 2-1 0 0,1-1 0 0 0,8-2 0 0 0,5-3 46 0 0,-18 9-62 0 0,1-1-1 0 0,-1 0 1 0 0,0 1-1 0 0,0 0 1 0 0,1 0-1 0 0,-1 0 1 0 0,0 0-1 0 0,0 0 1 0 0,1 0-1 0 0,-1 1 1 0 0,4 1-1 0 0,15 1 3 0 0,-18-3-5 0 0,-1 1 0 0 0,1-1 0 0 0,-1 1-1 0 0,1 0 1 0 0,-1 0 0 0 0,1 0 0 0 0,-1 0 0 0 0,0 0 0 0 0,1 1 0 0 0,-1 0 0 0 0,0-1 0 0 0,0 1 0 0 0,0 0 0 0 0,-1 1 0 0 0,1-1 0 0 0,0 0 0 0 0,-1 1 0 0 0,1 0 0 0 0,-1-1 0 0 0,0 1 0 0 0,0 0 0 0 0,0 0 0 0 0,0 0 0 0 0,-1 0 0 0 0,1 1 0 0 0,-1-1 0 0 0,0 0 0 0 0,0 1 0 0 0,1 5 0 0 0,7 18-1 0 0,-7-20 5 0 0,0-1 0 0 0,0 0 0 0 0,-1 1-1 0 0,1-1 1 0 0,-1 14 0 0 0,-7 102 51 0 0,5-110-52 0 0,0 0 0 0 0,-1-1-1 0 0,0 1 1 0 0,-5 13 0 0 0,2-5-1 0 0,4 9 201 0 0,1-18-2096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3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398 121 5416 0 0,'-2'-35'1026'0'0,"1"26"-444"0"0,1-1 0 0 0,-1 1 1 0 0,2-1-1 0 0,1-12 0 0 0,-1 4 1019 0 0,-1 17-1499 0 0,-4 9-838 0 0,3-9 732 0 0,1 0 1 0 0,-1 0-1 0 0,1 0 0 0 0,-1 1 1 0 0,1-1-1 0 0,-1 0 1 0 0,1 0-1 0 0,-1 1 1 0 0,0-1-1 0 0,1 0 0 0 0,-1 1 1 0 0,0-1-1 0 0,0 0 1 0 0,0 1-1 0 0,1-1 1 0 0,-1 1-1 0 0,0-1 0 0 0,0 1 1 0 0,0 0-1 0 0,0-1 1 0 0,0 1-1 0 0,0 0 1 0 0,0 0-1 0 0,0-1 1 0 0,0 1-1 0 0,0 0 0 0 0,0 0 1 0 0,0 0-1 0 0,0 0 1 0 0,-1 1-1 0 0,-36 0-13 0 0,36-1 17 0 0,-6 1 0 0 0,-1 1 1 0 0,1 0 0 0 0,0 0 0 0 0,0 1-1 0 0,0 0 1 0 0,-14 7 0 0 0,-43 30 59 0 0,51-29 14 0 0,0 0 0 0 0,0 1 1 0 0,1 0-1 0 0,1 2 0 0 0,0-1 0 0 0,1 1 0 0 0,1 1 0 0 0,0 0 1 0 0,1 1-1 0 0,-9 19 0 0 0,1 3 119 0 0,11-29-122 0 0,2 1 1 0 0,-1 0 0 0 0,1 1-1 0 0,1-1 1 0 0,0 1 0 0 0,0-1-1 0 0,1 1 1 0 0,0 0 0 0 0,0 12-1 0 0,0 1 86 0 0,2-20-145 0 0,-1 0 0 0 0,0 0 0 0 0,1 0-1 0 0,0 0 1 0 0,0 1 0 0 0,1-1 0 0 0,-1 0 0 0 0,1 0 0 0 0,0 0 0 0 0,1 6 0 0 0,1-2 33 0 0,0-1 0 0 0,1 0-1 0 0,-1-1 1 0 0,1 1 0 0 0,0 0-1 0 0,1-1 1 0 0,0 0 0 0 0,0 0-1 0 0,0-1 1 0 0,0 1 0 0 0,1-1-1 0 0,0 0 1 0 0,9 5 0 0 0,-2-2-11 0 0,1 0 0 0 0,0-1 0 0 0,0 0 0 0 0,1-1 0 0 0,-1-1 0 0 0,1-1 0 0 0,1 0 0 0 0,-1 0 1 0 0,1-2-1 0 0,-1 0 0 0 0,25 0 0 0 0,-16-2-105 0 0,-6 1-155 0 0,-1-1 1 0 0,1-1 0 0 0,0-1 0 0 0,-1 0 0 0 0,22-6-1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10344 0 0,'0'0'712'0'0,"0"4"-360"0"0,7-2 8 0 0,-1 2-136 0 0,-2-4 224 0 0,13 2-224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10448 0 0,'0'1'-9'0'0,"0"1"1"0"0,1-1-1 0 0,-1 1 1 0 0,1-1-1 0 0,0 1 0 0 0,-1-1 1 0 0,1 1-1 0 0,0-1 1 0 0,0 1-1 0 0,0-1 1 0 0,0 0-1 0 0,0 0 1 0 0,0 0-1 0 0,2 2 1 0 0,-2 0 26 0 0,0 0 1 0 0,-1 0 0 0 0,1 0 0 0 0,-1 0 0 0 0,0 0-1 0 0,0 0 1 0 0,0-1 0 0 0,-1 1 0 0 0,1 0-1 0 0,-1 0 1 0 0,0 3 0 0 0,0-2 36 0 0,-14 160 1101 0 0,10-88-840 0 0,4-43-192 0 0,1-23-56 0 0,0 1-1 0 0,-1-1 0 0 0,-4 21 0 0 0,3-24-26 0 0,1 1 0 0 0,0 0-1 0 0,1-1 1 0 0,0 15 0 0 0,-2 22 60 0 0,6 5 162 0 0,-1 3-147 0 0,0-8-35 0 0,-3-31-48 0 0,-1-10-25 0 0,1 0 1 0 0,0 0-1 0 0,0 1 0 0 0,0-1 0 0 0,0 0 1 0 0,1 1-1 0 0,-1-1 0 0 0,1 0 0 0 0,0 0 1 0 0,0 0-1 0 0,2 5 0 0 0,-4-1 53 0 0,1-7-60 0 0,0 0 0 0 0,0 1 0 0 0,0-1 0 0 0,-1 1 1 0 0,1-1-1 0 0,0 0 0 0 0,0 1 0 0 0,0-1 0 0 0,0 1 0 0 0,0-1 1 0 0,0 1-1 0 0,0-1 0 0 0,0 1 0 0 0,0-1 0 0 0,0 0 1 0 0,0 1-1 0 0,0-1 0 0 0,0 1 0 0 0,0-1 0 0 0,1 1 0 0 0,-1-1 1 0 0,0 0-1 0 0,0 1 0 0 0,0-1 0 0 0,1 0 0 0 0,-1 1 1 0 0,0-1-1 0 0,1 1 0 0 0,-1-1 1 0 0,0 0-1 0 0,0 1 1 0 0,0-1-1 0 0,1 0 1 0 0,-1 0 0 0 0,0 0-1 0 0,0 0 1 0 0,0 1 0 0 0,0-1-1 0 0,1 0 1 0 0,-1 0-1 0 0,0 0 1 0 0,0 0 0 0 0,0 0-1 0 0,1 0 1 0 0,-1 0 0 0 0,0 1-1 0 0,0-1 1 0 0,0 0 0 0 0,1 0-1 0 0,-1 0 1 0 0,0 0-1 0 0,0 0 1 0 0,1 0 0 0 0,-1 0-1 0 0,0 0 1 0 0,0 0 0 0 0,0 0-1 0 0,1 0 1 0 0,-1 0-1 0 0,0 0 1 0 0,0-1 0 0 0,1 1-1 0 0,-1 0 1 0 0,0 0 0 0 0,0 0-1 0 0,0 0 1 0 0,1 0-1 0 0,-1 0 1 0 0,0 0 0 0 0,0-1-1 0 0,0 1 1 0 0,0 0 0 0 0,1 0-1 0 0,-1 0 1 0 0,0 0 0 0 0,0-1-1 0 0,0 1 1 0 0,0 0-1 0 0,0 0 1 0 0,0 0 0 0 0,0-1-1 0 0,0 1 1 0 0,1 0 0 0 0,-1 0-1 0 0,0-1 1 0 0,0 1-1 0 0,0 0 1 0 0,0 0 0 0 0,0 0-1 0 0,0-1 1 0 0,0 1 0 0 0,0 0-1 0 0,0-1 1 0 0,2-23 192 0 0,-1 6-127 0 0,3 7-38 0 0,0 1 0 0 0,1 0 0 0 0,0 0 1 0 0,0 1-1 0 0,1-1 0 0 0,12-13 0 0 0,-8 10 13 0 0,-1 0-1 0 0,8-15 1 0 0,36-58 625 0 0,-49 79-653 0 0,1-1 0 0 0,0 2 1 0 0,1-1-1 0 0,12-12 1 0 0,-8 17 114 0 0,-10 2-213 0 0,0 0 0 0 0,1 0 0 0 0,-1 0 0 0 0,1 0 0 0 0,-1 0 0 0 0,0 0 0 0 0,1-1 0 0 0,-1 1 0 0 0,1 0 0 0 0,-1 0 0 0 0,0 0 0 0 0,1 0 1 0 0,-1 0-1 0 0,0 0 0 0 0,1-1 0 0 0,-1 1 0 0 0,0 0 0 0 0,1 0 0 0 0,-1-1 0 0 0,0 1 0 0 0,1 0 0 0 0,-1 0 0 0 0,0-1 0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3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7832 0 0,'1'8'174'0'0,"0"-1"0"0"0,0 0 0 0 0,0 1 1 0 0,1-1-1 0 0,0 0 0 0 0,1 0 0 0 0,-1 0 1 0 0,1 0-1 0 0,7 11 0 0 0,-2-5 13 0 0,1-1 1 0 0,0 1-1 0 0,20 19 1 0 0,-15-20-34 0 0,1 0 0 0 0,25 15 1 0 0,-26-17-94 0 0,-9-7-31 0 0,0-1 0 0 0,0 0 0 0 0,0 0 0 0 0,0 0 0 0 0,1 0 0 0 0,6 1 0 0 0,15 4 88 0 0,27 7 276 0 0,-20-7-1782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3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6824 0 0,'-3'-2'349'0'0,"7"7"402"0"0,7 8 629 0 0,-4-8-1226 0 0,0 0 0 0 0,0-1 0 0 0,1 0 1 0 0,0-1-1 0 0,-1 1 0 0 0,1-2 0 0 0,1 1 1 0 0,15 2-1 0 0,5 3 90 0 0,-5-2-190 0 0,-1-2 0 0 0,1 0 0 0 0,0-1 0 0 0,0-2 0 0 0,35-1 0 0 0,44 2 110 0 0,-64-2-34 0 0,-28-1-35 0 0,0 1 0 0 0,20 1-1 0 0,-26 0-232 0 0,-1 0 0 0 0,1-1 0 0 0,-1 0 0 0 0,1 0 0 0 0,-1 0 0 0 0,1 0-1 0 0,-1-1 1 0 0,1 0 0 0 0,6-2 0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3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9944 0 0,'3'3'67'0'0,"1"0"1"0"0,-1 0-1 0 0,1-1 0 0 0,0 1 1 0 0,0-1-1 0 0,0 0 1 0 0,0 0-1 0 0,0 0 1 0 0,0-1-1 0 0,1 0 0 0 0,-1 1 1 0 0,1-2-1 0 0,-1 1 1 0 0,1 0-1 0 0,-1-1 1 0 0,7 0-1 0 0,2-1 177 0 0,1 0 0 0 0,-1-1 0 0 0,0 0 0 0 0,16-6 0 0 0,17 3-93 0 0,-6 1-70 0 0,1-3-276 0 0,0 2 1 0 0,0 2-1 0 0,57 2 0 0 0,-56 2-1192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3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8744 0 0,'2'-9'881'0'0,"5"1"-161"0"0,-7 8-713 0 0,0 0 1 0 0,0 0-1 0 0,0 0 0 0 0,0 0 0 0 0,0 0 1 0 0,0 0-1 0 0,0-1 0 0 0,0 1 1 0 0,0 0-1 0 0,0 0 0 0 0,0 0 0 0 0,0 0 1 0 0,0 0-1 0 0,0 0 0 0 0,0 0 1 0 0,0 0-1 0 0,1-1 0 0 0,-1 1 0 0 0,0 0 1 0 0,0 0-1 0 0,0 0 0 0 0,0 0 1 0 0,0 0-1 0 0,0 0 0 0 0,0 0 0 0 0,0 0 1 0 0,0 0-1 0 0,1 0 0 0 0,-1 0 0 0 0,0 0 1 0 0,0 0-1 0 0,0 0 0 0 0,0 0 1 0 0,0 0-1 0 0,0 0 0 0 0,1 0 0 0 0,-1 0 1 0 0,0 0-1 0 0,0 0 0 0 0,0 0 1 0 0,0 0-1 0 0,0 0 0 0 0,0 0 0 0 0,0 0 1 0 0,1 0-1 0 0,-1 0 0 0 0,0 0 1 0 0,0 0-1 0 0,0 0 0 0 0,0 0 0 0 0,0 0 1 0 0,0 0-1 0 0,0 0 0 0 0,1 0 1 0 0,1 10 224 0 0,-1 11 54 0 0,-1-21-277 0 0,-8 195 772 0 0,8-170-734 0 0,5 36 0 0 0,0 13 117 0 0,-3-50-80 0 0,1 0 1 0 0,0-1 0 0 0,13 41 0 0 0,-7-32 17 0 0,-7-4 534 0 0,-3-23-202 0 0,1-19-257 0 0,-1-6-28 0 0,-7-36 0 0 0,5 35-77 0 0,-2-36-1 0 0,-5-91 208 0 0,10 147-278 0 0,1-5 19 0 0,0 0 1 0 0,0-1-1 0 0,0 1 1 0 0,1 0-1 0 0,0 0 1 0 0,0 0-1 0 0,1 0 1 0 0,0 0-1 0 0,0 0 1 0 0,0 1-1 0 0,5-7 1 0 0,3-6 62 0 0,-6 10-52 0 0,0 0 0 0 0,0 0 0 0 0,1 0-1 0 0,1 0 1 0 0,-1 1 0 0 0,1 0 0 0 0,1 1 0 0 0,-1-1-1 0 0,1 1 1 0 0,10-6 0 0 0,3-1 98 0 0,-16 9-85 0 0,0 1 1 0 0,0 0 0 0 0,0 0-1 0 0,1 0 1 0 0,0 0 0 0 0,8-2-1 0 0,7 0 22 0 0,-14 2-32 0 0,1 1-1 0 0,0 0 1 0 0,-1 1 0 0 0,15-1 0 0 0,-12 2-38 0 0,-1 2 0 0 0,0-1 1 0 0,1 1-1 0 0,-1 1 0 0 0,0 0 0 0 0,0 0 1 0 0,0 0-1 0 0,13 9 0 0 0,22 7-186 0 0,-39-17 5 0 0,1 0 1 0 0,-1 0 0 0 0,0 1-1 0 0,0 0 1 0 0,0 0-1 0 0,0 0 1 0 0,-1 1 0 0 0,1-1-1 0 0,-1 1 1 0 0,0 0-1 0 0,0 0 1 0 0,4 6 0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4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10656 0 0,'-7'-9'55'0'0,"6"8"-28"0"0,1-1 1 0 0,-1 1-1 0 0,0 0 0 0 0,0 0 1 0 0,1 0-1 0 0,-1 0 0 0 0,0 0 1 0 0,0 1-1 0 0,0-1 0 0 0,0 0 1 0 0,0 0-1 0 0,-2-1 0 0 0,24 47 2924 0 0,-19-30-2933 0 0,-1 0 0 0 0,-1 0 1 0 0,0 0-1 0 0,-1 0 0 0 0,-4 20 0 0 0,-1 21-8 0 0,0 130 47 0 0,6-163-40 0 0,0-1 0 0 0,7 39 0 0 0,0 18 53 0 0,-7 2 40 0 0,0-81 219 0 0,0-23-218 0 0,1 9-99 0 0,1 0 1 0 0,1 0 0 0 0,0 1 0 0 0,1-1-1 0 0,0 1 1 0 0,1 0 0 0 0,8-14 0 0 0,-2 0 13 0 0,-5 12-14 0 0,0 1 1 0 0,1-1-1 0 0,0 1 1 0 0,1 1-1 0 0,1-1 1 0 0,11-12 0 0 0,-16 21 31 0 0,0 1 1 0 0,0-1-1 0 0,0 1 1 0 0,1 0-1 0 0,0 0 1 0 0,0 0-1 0 0,0 1 1 0 0,0 0-1 0 0,0 0 1 0 0,1 0-1 0 0,-1 1 1 0 0,1-1-1 0 0,0 1 1 0 0,0 1-1 0 0,0-1 1 0 0,0 1-1 0 0,0 0 1 0 0,0 0-1 0 0,0 1 1 0 0,0 0-1 0 0,0 0 1 0 0,7 1 0 0 0,-10 0-42 0 0,-1 1 0 0 0,1-1 0 0 0,0 1 1 0 0,-1 0-1 0 0,0 0 0 0 0,1 0 1 0 0,-1 0-1 0 0,0 0 0 0 0,0 1 0 0 0,0-1 1 0 0,3 5-1 0 0,4 4 31 0 0,-3-5 6 0 0,-1 1 0 0 0,0 0 0 0 0,0 0 0 0 0,0 1 0 0 0,-1-1 0 0 0,0 1 1 0 0,0 0-1 0 0,-1 0 0 0 0,4 13 0 0 0,0 8 92 0 0,5 43-1 0 0,-9-52-67 0 0,-2-6 27 0 0,0 0 1 0 0,-2 18-1 0 0,0 2-96 0 0,1-34-120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4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14064 0 0,'-4'-5'0'0'0,"2"1"0"0"0,-7-8 0 0 0,9 5 0 0 0,5 12 0 0 0,1-3 0 0 0,-2 4 0 0 0,-4-2 216 0 0,0-2 0 0 0,2 2 0 0 0,9 1 0 0 0,1-3-216 0 0,-1 2 0 0 0,-5-2 0 0 0,0 2 8 0 0,5-2-288 0 0,4 2 0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4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 9744 0 0,'-1'-1'60'0'0,"0"0"0"0"0,0 0 0 0 0,1 0 0 0 0,-1 0 1 0 0,0 0-1 0 0,1 0 0 0 0,-1 0 0 0 0,1 0 0 0 0,-1-1 1 0 0,1 1-1 0 0,0 0 0 0 0,-1-2 0 0 0,1 2-5 0 0,0 0 0 0 0,0 0-1 0 0,-1 0 1 0 0,1 0 0 0 0,0 0 0 0 0,0 0-1 0 0,-1 0 1 0 0,1 0 0 0 0,-1 0-1 0 0,1 1 1 0 0,-1-1 0 0 0,1 0 0 0 0,-1 0-1 0 0,1 1 1 0 0,-1-1 0 0 0,0 0 0 0 0,1 1-1 0 0,-1-1 1 0 0,0 0 0 0 0,0 1 0 0 0,1-1-1 0 0,-3 0 1 0 0,5 3 31 0 0,-1-1 1 0 0,0 1-1 0 0,0-1 0 0 0,0 1 0 0 0,0 0 1 0 0,0-1-1 0 0,-1 1 0 0 0,1 0 0 0 0,0 3 1 0 0,-1-5-54 0 0,0 32 607 0 0,2 4-299 0 0,10 61 0 0 0,-6-62-296 0 0,2 57 0 0 0,0 182 118 0 0,-8-105 299 0 0,0-169-316 0 0,0 1-177 0 0,-1-1 1 0 0,1 1 0 0 0,0 0-1 0 0,-1-1 1 0 0,1 1 0 0 0,0 0-1 0 0,0 0 1 0 0,-1-1 0 0 0,1 1-1 0 0,0 0 1 0 0,0 0 0 0 0,0 0-1 0 0,0-1 1 0 0,0 1 0 0 0,0 0-1 0 0,1 1 1 0 0,-1 0-1237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4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34 4512 0 0,'-1'1'60'0'0,"1"-1"0"0"0,-1 0 0 0 0,1-1 0 0 0,-1 1 0 0 0,1 0 1 0 0,-1 0-1 0 0,1 0 0 0 0,-1 0 0 0 0,1 0 0 0 0,-1 0 0 0 0,1-1 0 0 0,-1 1 0 0 0,1 0 0 0 0,-1 0 0 0 0,1-1 1 0 0,-1 1-1 0 0,1 0 0 0 0,0-1 0 0 0,-1 1 0 0 0,1 0 0 0 0,-1-1 0 0 0,1 1 0 0 0,0-1 0 0 0,-1 1 1 0 0,1-1-1 0 0,0 1 0 0 0,0-1 0 0 0,0 1 0 0 0,-1-1 0 0 0,1 1 0 0 0,0-1 0 0 0,0 1 0 0 0,0-1 1 0 0,0 1-1 0 0,0-2 0 0 0,-6-9 1305 0 0,6 11-1337 0 0,0 0 0 0 0,0 0 0 0 0,0 0-1 0 0,-1 0 1 0 0,1-1 0 0 0,0 1 0 0 0,0 0 0 0 0,0 0-1 0 0,0 0 1 0 0,0 0 0 0 0,-1 0 0 0 0,1-1 0 0 0,0 1 0 0 0,0 0-1 0 0,0 0 1 0 0,0 0 0 0 0,0 0 0 0 0,0-1 0 0 0,0 1-1 0 0,0 0 1 0 0,0 0 0 0 0,0 0 0 0 0,0 0 0 0 0,0-1 0 0 0,0 1-1 0 0,0 0 1 0 0,0 0 0 0 0,0 0 0 0 0,0-1 0 0 0,0 1-1 0 0,0 0 1 0 0,0 0 0 0 0,0 0 0 0 0,0 0 0 0 0,0-1 0 0 0,0 1-1 0 0,0 0 1 0 0,0 0 0 0 0,1 0 0 0 0,-1-1 0 0 0,10-2 321 0 0,20 3-687 0 0,-24 0 281 0 0,4 0 1 0 0,3-1 39 0 0,0 1 1 0 0,0 1-1 0 0,0 0 0 0 0,0 0 0 0 0,0 2 0 0 0,0-1 0 0 0,18 7 0 0 0,-25-6 36 0 0,1-1 0 0 0,-1 1 0 0 0,1 1 0 0 0,-1-1 0 0 0,0 1 0 0 0,0 0 0 0 0,0 1 0 0 0,-1-1 0 0 0,0 1 0 0 0,0 0 0 0 0,0 0 0 0 0,0 1 1 0 0,-1-1-1 0 0,0 1 0 0 0,0 0 0 0 0,0 0 0 0 0,4 11 0 0 0,17 27 435 0 0,-20-39-339 0 0,-1 1 0 0 0,-1 0 0 0 0,1 0-1 0 0,-1 0 1 0 0,0 0 0 0 0,0 0 0 0 0,-1 1-1 0 0,0-1 1 0 0,0 1 0 0 0,0-1 0 0 0,0 12 0 0 0,-2-11-26 0 0,0-1 1 0 0,-1 0 0 0 0,0 1-1 0 0,0-1 1 0 0,0 0 0 0 0,-1 0-1 0 0,0 0 1 0 0,0 0 0 0 0,-1 0 0 0 0,1 0-1 0 0,-1-1 1 0 0,-1 1 0 0 0,1-1-1 0 0,-8 9 1 0 0,5-7-27 0 0,-1-1 0 0 0,0 1 0 0 0,-1-1 0 0 0,1-1 0 0 0,-1 0 0 0 0,0 0 0 0 0,-1 0 0 0 0,1-1 1 0 0,-12 4-1 0 0,6-2 8 0 0,-5 1 76 0 0,-1 1-1 0 0,-23 13 0 0 0,43-21-134 0 0,-1 1-1 0 0,1-1 0 0 0,-1 1 0 0 0,0-1 1 0 0,1 0-1 0 0,-1 0 0 0 0,0 1 0 0 0,1-1 1 0 0,-1 0-1 0 0,0 0 0 0 0,1 0 0 0 0,-1 0 1 0 0,0 1-1 0 0,1-1 0 0 0,-1 0 1 0 0,0 0-1 0 0,1-1 0 0 0,-1 1 0 0 0,0 0 1 0 0,0 0-1 0 0,1 0 0 0 0,-1 0 0 0 0,0 0 1 0 0,1-1-1 0 0,-1 1 0 0 0,1 0 0 0 0,-1-1 1 0 0,-1 0-1 0 0,-10-3 94 0 0,12 4-92 0 0,-1-1-1 0 0,1 1 1 0 0,0-1 0 0 0,-1 0-1 0 0,1 1 1 0 0,-1-1-1 0 0,1 1 1 0 0,0-1 0 0 0,0 0-1 0 0,-1 1 1 0 0,1-1-1 0 0,0 0 1 0 0,0 1 0 0 0,0-1-1 0 0,0 0 1 0 0,0 0-1 0 0,0 1 1 0 0,0-1-1 0 0,0 0 1 0 0,0 1 0 0 0,0-1-1 0 0,0 0 1 0 0,0 0-1 0 0,0 1 1 0 0,1-1 0 0 0,0-1-1 0 0,3 1 1 0 0,1-1 0 0 0,0 1-1 0 0,0 0 1 0 0,0 1 0 0 0,0-1 0 0 0,0 1 0 0 0,0 0-1 0 0,0 0 1 0 0,0 0 0 0 0,9 2 0 0 0,-11-1-3 0 0,13 0 23 0 0,0 2 0 0 0,-1 0-1 0 0,30 10 1 0 0,-39-11-27 0 0,-1 0-1 0 0,1 0 1 0 0,-1 1-1 0 0,0 0 1 0 0,0 0-1 0 0,0 0 1 0 0,0 1-1 0 0,-1 0 1 0 0,1 0-1 0 0,-1 0 0 0 0,0 0 1 0 0,0 1-1 0 0,6 8 1 0 0,-2 0 0 0 0,7 18 20 0 0,-14-29-26 0 0,-1 0 1 0 0,0 0 0 0 0,1-1 0 0 0,-1 1 0 0 0,0 0 0 0 0,0 0 0 0 0,0 0 0 0 0,-1 0-1 0 0,1 0 1 0 0,0 0 0 0 0,-1 0 0 0 0,1-1 0 0 0,-1 1 0 0 0,1 0 0 0 0,-1 0 0 0 0,-1 2 0 0 0,-9 16-1 0 0,-1-1 0 0 0,-15 19 0 0 0,21-30 0 0 0,-1-1 0 0 0,0 0 0 0 0,0 0 0 0 0,-1-1 0 0 0,1 1 0 0 0,-2-2 0 0 0,-9 7 0 0 0,0-3 2 0 0,-1-1 1 0 0,0 0 0 0 0,0-1-1 0 0,-1-1 1 0 0,-38 6 0 0 0,13-7 5 0 0,-71 0 0 0 0,115-5 9 0 0,0 0 1 0 0,-1 0 0 0 0,1 0 0 0 0,-1 0 0 0 0,1-1 0 0 0,0 1 0 0 0,-1 0 0 0 0,1 0 0 0 0,0-1 0 0 0,0 1 0 0 0,-1-1 0 0 0,1 1 0 0 0,0-1 0 0 0,0 0-1 0 0,0 1 1 0 0,-1-1 0 0 0,1 0 0 0 0,0 0 0 0 0,0 0 0 0 0,0 0 0 0 0,0 0 0 0 0,1 0 0 0 0,-2-2 0 0 0,1 2 2 0 0,1 0 1 0 0,-1-1-1 0 0,1 1 0 0 0,0-1 1 0 0,0 1-1 0 0,0 0 0 0 0,0-1 1 0 0,0 1-1 0 0,0-1 0 0 0,0 1 1 0 0,0-1-1 0 0,0 1 0 0 0,1 0 1 0 0,-1-1-1 0 0,1 1 0 0 0,-1 0 1 0 0,1-1-1 0 0,-1 1 0 0 0,1 0 1 0 0,0 0-1 0 0,-1-1 0 0 0,1 1 1 0 0,1-1-1 0 0,4-4 22 0 0,-1 2 0 0 0,0-1 0 0 0,1 0 1 0 0,0 1-1 0 0,0 0 0 0 0,0 1 0 0 0,13-6 0 0 0,1-2-49 0 0,11-7-2013 0 0,-5 2-8016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4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83 5016 0 0,'0'-82'5206'0'0,"0"82"-5179"0"0,0 1-1 0 0,0 0 1 0 0,0 0-1 0 0,-1-1 1 0 0,1 1-1 0 0,0 0 1 0 0,0-1-1 0 0,-1 1 1 0 0,1 0-1 0 0,0-1 1 0 0,-1 1-1 0 0,1-1 1 0 0,-1 1-1 0 0,1-1 1 0 0,-1 1-1 0 0,1-1 1 0 0,-1 1-1 0 0,1-1 1 0 0,-1 1-1 0 0,1-1 1 0 0,-1 1-1 0 0,1-1 1 0 0,-1 0-1 0 0,0 1 1 0 0,1-1-1 0 0,-1 0 1 0 0,0 0-1 0 0,1 0 1 0 0,-1 1-1 0 0,-1-1 1 0 0,-24 2 342 0 0,19-2-286 0 0,-1 2-34 0 0,0 0 1 0 0,0 0-1 0 0,0 0 0 0 0,1 1 1 0 0,-1 1-1 0 0,1-1 1 0 0,0 1-1 0 0,0 1 1 0 0,0-1-1 0 0,-9 9 1 0 0,-10 6 94 0 0,12-8-43 0 0,1 0 1 0 0,0 1-1 0 0,0 1 1 0 0,2 0-1 0 0,0 1 1 0 0,-13 20 0 0 0,6-10 59 0 0,11-11-87 0 0,0 0 1 0 0,0 1 0 0 0,1 0 0 0 0,1 0 0 0 0,0 0 0 0 0,1 1 0 0 0,0 0 0 0 0,-1 17 0 0 0,1-15-53 0 0,3-7-3 0 0,-1 0 1 0 0,1 0 0 0 0,1 0 0 0 0,0 1 0 0 0,0-1 0 0 0,1 0 0 0 0,0 0 0 0 0,1 0 0 0 0,0 0 0 0 0,1 0 0 0 0,0-1 0 0 0,5 13-1 0 0,-5-15-5 0 0,1-1-1 0 0,0 1 0 0 0,0 0 0 0 0,0-1 0 0 0,1 0 0 0 0,0 0 0 0 0,0 0 0 0 0,1-1 0 0 0,-1 1 0 0 0,1-1 0 0 0,1-1 0 0 0,-1 1 1 0 0,0-1-1 0 0,1 0 0 0 0,0-1 0 0 0,12 5 0 0 0,-1-3 7 0 0,-1 0 0 0 0,1-2-1 0 0,-1 0 1 0 0,1-2 0 0 0,30 0 0 0 0,89-10 50 0 0,-101 4-652 0 0,1-2 0 0 0,44-14 0 0 0,-1-5-8478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65 232 8744 0 0,'-1'17'208'0'0,"0"-1"0"0"0,-7 29 0 0 0,4-30 77 0 0,1 0 0 0 0,-1 29-1 0 0,4-39-86 0 0,0 0-1 0 0,0 1 1 0 0,1-1-1 0 0,-1 0 1 0 0,1 0-1 0 0,3 9 1 0 0,-3-12-158 0 0,0 0-1 0 0,0 0 1 0 0,0 0 0 0 0,1 0-1 0 0,-1 0 1 0 0,1-1 0 0 0,-1 1 0 0 0,1-1-1 0 0,0 1 1 0 0,0-1 0 0 0,-1 1 0 0 0,1-1-1 0 0,0 0 1 0 0,0 0 0 0 0,0 0-1 0 0,1 0 1 0 0,-1 0 0 0 0,3 0 0 0 0,1 1-33 0 0,0 0 1 0 0,0-1 0 0 0,0 0 0 0 0,-1-1-1 0 0,1 1 1 0 0,0-1 0 0 0,0 0 0 0 0,0 0-1 0 0,0-1 1 0 0,0 0 0 0 0,11-3 0 0 0,-4 0-12 0 0,0-1 0 0 0,0-1 0 0 0,23-13 0 0 0,-12 8-10 0 0,-20 10 9 0 0,1-1 1 0 0,-1 0-1 0 0,0 0 0 0 0,1-1 0 0 0,-1 1 0 0 0,0-1 1 0 0,5-5-1 0 0,8-11 11 0 0,-1-1 0 0 0,14-23 1 0 0,-20 28 5 0 0,-4 5 22 0 0,-1 0 0 0 0,-1 0 1 0 0,0 0-1 0 0,-1-1 1 0 0,1 1-1 0 0,2-21 1 0 0,-2 10 61 0 0,-3 15-61 0 0,0 1 0 0 0,0-1 0 0 0,0 1 0 0 0,-1-1 0 0 0,0 0 1 0 0,0 0-1 0 0,-1 1 0 0 0,1-1 0 0 0,-1 1 0 0 0,0-1 0 0 0,-1 0 0 0 0,0 1 0 0 0,0 0 0 0 0,0-1 0 0 0,0 1 0 0 0,-1 0 1 0 0,1 0-1 0 0,-1 0 0 0 0,-1 1 0 0 0,1-1 0 0 0,-1 1 0 0 0,0 0 0 0 0,0 0 0 0 0,0 0 0 0 0,0 0 0 0 0,-1 1 1 0 0,1-1-1 0 0,-1 1 0 0 0,0 0 0 0 0,0 1 0 0 0,0-1 0 0 0,0 1 0 0 0,-11-3 0 0 0,-8-3 78 0 0,17 6-66 0 0,0-1 0 0 0,0 1 0 0 0,0 0 1 0 0,0 1-1 0 0,-1-1 0 0 0,1 1 0 0 0,0 1 0 0 0,-1-1 0 0 0,1 1 1 0 0,0 1-1 0 0,-9 1 0 0 0,1 2 40 0 0,1 0 0 0 0,-1 1 1 0 0,1 1-1 0 0,0 1 0 0 0,-16 9 1 0 0,23-11-49 0 0,0 1 1 0 0,-1 0 0 0 0,2 0 0 0 0,-1 0-1 0 0,1 0 1 0 0,0 1 0 0 0,0 0 0 0 0,1 1 0 0 0,0-1-1 0 0,-5 12 1 0 0,-8 20-1946 0 0,10-22-7870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2:4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0 5120 0 0,'0'0'549'0'0,"-6"3"-280"0"0,1-1-181 0 0,3-1-48 0 0,-1-1 1 0 0,1 1-1 0 0,-1 0 1 0 0,1 0-1 0 0,0 0 0 0 0,0 0 1 0 0,-1 0-1 0 0,1 1 0 0 0,0-1 1 0 0,0 1-1 0 0,0-1 1 0 0,0 1-1 0 0,1 0 0 0 0,-4 4 1 0 0,4-5-7 0 0,1 0 0 0 0,-1 0 1 0 0,0 0-1 0 0,0-1 0 0 0,1 1 0 0 0,-1 0 1 0 0,0 0-1 0 0,0 0 0 0 0,0-1 1 0 0,0 1-1 0 0,0-1 0 0 0,0 1 0 0 0,0-1 1 0 0,0 1-1 0 0,0-1 0 0 0,0 1 1 0 0,-1-1-1 0 0,1 0 0 0 0,0 0 0 0 0,-2 1 1 0 0,-30-1 801 0 0,4 0 216 0 0,9 7-684 0 0,17-6-361 0 0,0 0-1 0 0,0 0 1 0 0,0 0 0 0 0,0 0 0 0 0,0 0-1 0 0,0-1 1 0 0,0 1 0 0 0,0-1 0 0 0,-1 0 0 0 0,1 0-1 0 0,-5 0 1 0 0,1-2 85 0 0,0 1 0 0 0,0 0 0 0 0,0 0 0 0 0,0 0 0 0 0,0 1 0 0 0,0 0 1 0 0,0 1-1 0 0,0-1 0 0 0,1 2 0 0 0,-1-1 0 0 0,0 1 0 0 0,0-1 0 0 0,0 2 0 0 0,1-1 0 0 0,-1 1 0 0 0,1 0 0 0 0,-6 4 0 0 0,-33 24 238 0 0,22-16-108 0 0,-27 23 0 0 0,43-32-161 0 0,0 1 0 0 0,1-1 0 0 0,0 2 0 0 0,0-1 0 0 0,0 1 0 0 0,1 0 0 0 0,-7 14 0 0 0,-12 29 125 0 0,-25 58-20 0 0,44-95-140 0 0,2-6-7 0 0,0-1 0 0 0,0 1-1 0 0,1 0 1 0 0,0 0 0 0 0,1-1-1 0 0,-1 10 1 0 0,-2 28 53 0 0,2-36-51 0 0,0 1 0 0 0,1-1 0 0 0,1 1 1 0 0,0-1-1 0 0,0 1 0 0 0,1-1 0 0 0,0 1 0 0 0,1-1 0 0 0,0 1 0 0 0,5 15 0 0 0,2-7 21 0 0,1-1 0 0 0,0 0 1 0 0,1-1-1 0 0,1 0 0 0 0,0-1 0 0 0,1 0 0 0 0,1-1 1 0 0,21 17-1 0 0,-14-13-12 0 0,-5-4 11 0 0,0 0 0 0 0,-1 1 0 0 0,18 23 1 0 0,19 44 26 0 0,-51-79-66 0 0,0 1-1 0 0,0 0 1 0 0,-1-1 0 0 0,1 1 0 0 0,-1 0 0 0 0,0-1 0 0 0,0 1 0 0 0,0 0 0 0 0,-1-1 0 0 0,1 1 0 0 0,-2 4 0 0 0,0 13 8 0 0,0-10-6 0 0,0-1 0 0 0,-1 0 0 0 0,0-1 0 0 0,-1 1 1 0 0,0 0-1 0 0,0-1 0 0 0,-1 0 0 0 0,-7 10 0 0 0,-9 14 0 0 0,6-10-1 0 0,-15 29 0 0 0,-9 13 5 0 0,38-63-7 0 0,0 0 1 0 0,0 0 0 0 0,1-1 0 0 0,-1 1 0 0 0,1 0 0 0 0,-1 0 0 0 0,1 0 0 0 0,0-1 0 0 0,0 4-1 0 0,0-4 0 0 0,0 0 1 0 0,0-1-1 0 0,0 1 0 0 0,0 0 0 0 0,0-1 0 0 0,0 1 0 0 0,0 0 0 0 0,0 0 0 0 0,0-1 0 0 0,-1 1 0 0 0,1 0 0 0 0,0-1 0 0 0,0 1 0 0 0,0 0 0 0 0,-1-1 0 0 0,1 1 0 0 0,0-1 0 0 0,-1 1 0 0 0,1 0 0 0 0,-1-1 0 0 0,1 1 0 0 0,-1-1 0 0 0,1 1 0 0 0,-1-1 0 0 0,1 1 0 0 0,-1-1 0 0 0,1 1 0 0 0,-1-1 0 0 0,0 0 0 0 0,1 1 0 0 0,-1-1 0 0 0,1 0 0 0 0,-1 0 0 0 0,0 1 0 0 0,1-1 0 0 0,-1 0 0 0 0,0 0 0 0 0,0 0 0 0 0,1 0 0 0 0,-1 0 1 0 0,0 0-1 0 0,1 0 0 0 0,-2 0 0 0 0,1 1 4 0 0,0-1 0 0 0,0 1 0 0 0,0-1 0 0 0,0 1 0 0 0,0 0 0 0 0,0 0 1 0 0,0 0-1 0 0,0 0 0 0 0,0 0 0 0 0,1-1 0 0 0,-1 1 0 0 0,0 1 0 0 0,0 0 1 0 0,-12 12 42 0 0,3-9-10 0 0,-1 0 0 0 0,0-1 0 0 0,0-1 0 0 0,-18 5 0 0 0,23-7-10 0 0,1-1 0 0 0,0 1 0 0 0,0-1-1 0 0,-1 0 1 0 0,1 0 0 0 0,0 0 0 0 0,0-1 0 0 0,-1 0 0 0 0,1 0 0 0 0,0 0 0 0 0,0-1 0 0 0,-7-2 0 0 0,10 3-4 0 0,0-1 0 0 0,0 1 0 0 0,1 0 1 0 0,-1-1-1 0 0,0 1 0 0 0,1-1 0 0 0,-1 1 0 0 0,1-1 0 0 0,0 0 1 0 0,-1 1-1 0 0,1-1 0 0 0,0 0 0 0 0,0 0 0 0 0,-1-3 1 0 0,2 5-23 0 0,-1 0 1 0 0,1 0 0 0 0,0 0 0 0 0,0 0 0 0 0,-1 0 0 0 0,1 0-1 0 0,0 0 1 0 0,0 0 0 0 0,-1 0 0 0 0,1 0 0 0 0,0 0 0 0 0,0 0 0 0 0,0 0-1 0 0,-1-1 1 0 0,1 1 0 0 0,0 0 0 0 0,0 0 0 0 0,0 0 0 0 0,-1 0 0 0 0,1-1-1 0 0,0 1 1 0 0,0 0 0 0 0,0 0 0 0 0,0 0 0 0 0,0-1 0 0 0,-1 1-1 0 0,1 0 1 0 0,0 0 0 0 0,0-1 0 0 0,0 1 0 0 0,0 0 0 0 0,0 0 0 0 0,0-1-1 0 0,0 1 1 0 0,0 0 0 0 0,0 0 0 0 0,0-1 0 0 0,0 1 0 0 0,0 0 0 0 0,0 0-1 0 0,0-1 1 0 0,0 1 0 0 0,0 0 0 0 0,0 0 0 0 0,0 0 0 0 0,0-1 0 0 0,1 1-1 0 0,-1 0 1 0 0,0 0 0 0 0,0-1 0 0 0,0 1 0 0 0,0 0 0 0 0,0 0-1 0 0,1 0 1 0 0,-1-1 0 0 0,0 1 0 0 0,0 0 0 0 0,4-1 90 0 0,7-3 93 0 0,-11 4-182 0 0,1 0-1 0 0,-1 0 1 0 0,0 0 0 0 0,0 0 0 0 0,0 0 0 0 0,0 0-1 0 0,0-1 1 0 0,1 1 0 0 0,-1 0 0 0 0,0 0-1 0 0,0 0 1 0 0,0 0 0 0 0,0-1 0 0 0,0 1 0 0 0,0 0-1 0 0,0 0 1 0 0,0 0 0 0 0,0-1 0 0 0,1 1-1 0 0,-1 0 1 0 0,0 0 0 0 0,0 0 0 0 0,0-1-1 0 0,0 1 1 0 0,0 0 0 0 0,0 0 0 0 0,0 0 0 0 0,-1-1-1 0 0,1 1 1 0 0,0 0 0 0 0,0 0 0 0 0,0 0-1 0 0,0-1 1 0 0,0 1 0 0 0,0 0 0 0 0,0 0 0 0 0,0 0-1 0 0,0 0 1 0 0,-1-1 0 0 0,1 1 0 0 0,0 0-1 0 0,0 0 1 0 0,0 0 0 0 0,0 0 0 0 0,0 0 0 0 0,-1-1-1 0 0,1 1 1 0 0,0 0 0 0 0,-1 0 144 0 0,19 3 8 0 0,46 43 108 0 0,-51-39-246 0 0,-1 1 1 0 0,0 0 0 0 0,0 1-1 0 0,-1 0 1 0 0,0 0-1 0 0,-1 1 1 0 0,17 22-1 0 0,-20-24-9 0 0,25 25 34 0 0,-19-20-11 0 0,0 0 1 0 0,14 21-1 0 0,-15-14-26 0 0,0 1-1 0 0,-1 0 1 0 0,-2 1-1 0 0,0 0 1 0 0,-1 0 0 0 0,-1 1-1 0 0,-2 0 1 0 0,6 47-1 0 0,-7-27-26 0 0,-2 1 0 0 0,-2 0 0 0 0,-12 85-1 0 0,-12 151-50 0 0,19-228 62 0 0,-3 0-1 0 0,-21 76 1 0 0,22-97 7 0 0,2-5-4 0 0,-3 28 0 0 0,-3 19 1 0 0,-6 30 4 0 0,13-67-33 0 0,-14 51 0 0 0,13-65-1 0 0,1 0 0 0 0,-2 23 0 0 0,-1 13-217 0 0,5-36 129 0 0,0-1 0 0 0,3 33 0 0 0,0-12 29 0 0,-1-37 79 0 0,1 0 1 0 0,-1-1-1 0 0,1 1 0 0 0,0 0 1 0 0,0 0-1 0 0,0-1 1 0 0,1 1-1 0 0,0-1 0 0 0,0 1 1 0 0,0-1-1 0 0,0 0 1 0 0,5 7-1 0 0,-1-3 1 0 0,1-1 0 0 0,-1 0 0 0 0,1 0 1 0 0,0-1-1 0 0,15 10 0 0 0,151 89 7 0 0,-137-85 8 0 0,-8-4-1920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1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76 5624 0 0,'0'0'145'0'0,"5"-5"6"0"0,44-39 551 0 0,-26 23 821 0 0,-23 21-1519 0 0,0-1 0 0 0,0 1-1 0 0,0 0 1 0 0,0 0 0 0 0,0-1 0 0 0,0 1-1 0 0,0 0 1 0 0,0 0 0 0 0,0 0 0 0 0,0-1 0 0 0,-1 1-1 0 0,1 0 1 0 0,0 0 0 0 0,0-1 0 0 0,0 1-1 0 0,0 0 1 0 0,0 0 0 0 0,-1 0 0 0 0,1 0-1 0 0,0-1 1 0 0,0 1 0 0 0,0 0 0 0 0,-1 0-1 0 0,1 0 1 0 0,0 0 0 0 0,0 0 0 0 0,-1 0 0 0 0,1 0-1 0 0,0-1 1 0 0,0 1 0 0 0,-1 0 0 0 0,1 0-1 0 0,0 0 1 0 0,0 0 0 0 0,-1 0 0 0 0,1 0-1 0 0,0 0 1 0 0,0 0 0 0 0,-1 0 0 0 0,1 0 0 0 0,0 0-1 0 0,0 1 1 0 0,-1-1 0 0 0,1 0 0 0 0,-17 0 71 0 0,-18 11-55 0 0,0 1-1 0 0,1 2 1 0 0,1 2-1 0 0,-44 26 1 0 0,62-30-10 0 0,0 1 1 0 0,1 0 0 0 0,1 1-1 0 0,-13 17 1 0 0,21-23 37 0 0,2 0 0 0 0,-1 0 0 0 0,1 1 0 0 0,0-1 1 0 0,1 1-1 0 0,0 0 0 0 0,0 0 0 0 0,-1 17 0 0 0,-1 3 98 0 0,1-16-44 0 0,1 0 0 0 0,1 1 1 0 0,0-1-1 0 0,0 1 1 0 0,1-1-1 0 0,1 1 0 0 0,1-1 1 0 0,3 19-1 0 0,-1-15-9 0 0,-2-6-20 0 0,1 0-1 0 0,0 0 0 0 0,0-1 1 0 0,1 1-1 0 0,0-1 1 0 0,1 1-1 0 0,0-1 0 0 0,1-1 1 0 0,0 1-1 0 0,9 9 0 0 0,-11-14-27 0 0,0 0-1 0 0,1 0 0 0 0,0 0 0 0 0,0-1 0 0 0,0 0 1 0 0,1 0-1 0 0,0-1 0 0 0,-1 1 0 0 0,1-1 1 0 0,0 0-1 0 0,0-1 0 0 0,1 1 0 0 0,-1-1 0 0 0,1-1 1 0 0,-1 1-1 0 0,1-1 0 0 0,-1 0 0 0 0,1-1 1 0 0,0 1-1 0 0,-1-1 0 0 0,1-1 0 0 0,0 1 0 0 0,7-2 1 0 0,10-2-154 0 0,0-1 1 0 0,0-1-1 0 0,-1 0 1 0 0,1-2-1 0 0,-2-1 1 0 0,1-1-1 0 0,27-17 1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1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9240 0 0,'-1'0'48'0'0,"0"0"0"0"0,0 0 0 0 0,0 0 0 0 0,0 0 0 0 0,0 0 0 0 0,0-1 0 0 0,0 1 0 0 0,0 0 0 0 0,0 0 0 0 0,0-1 0 0 0,0 1 0 0 0,0-1 0 0 0,0 1 0 0 0,1 0 0 0 0,-1-1 0 0 0,0 0 0 0 0,0 1 0 0 0,0-1 0 0 0,1 0 0 0 0,-1 1 0 0 0,0-1 0 0 0,0 0 0 0 0,1 0 0 0 0,-1 1 0 0 0,1-1 0 0 0,-1 0 0 0 0,1 0 0 0 0,-1 0 0 0 0,1 0 0 0 0,0 0 0 0 0,-1 0 0 0 0,1 0 0 0 0,0 0 0 0 0,0 0 0 0 0,0 0 0 0 0,-1 0 0 0 0,1 0 0 0 0,0 0 0 0 0,0 0 0 0 0,1-1 0 0 0,-1 1 113 0 0,-2-7 437 0 0,2 8-594 0 0,1 0 0 0 0,-1 0 1 0 0,0 0-1 0 0,0 0 0 0 0,0-1 0 0 0,1 1 0 0 0,-1 0 0 0 0,0 0 0 0 0,0 0 0 0 0,0 0 0 0 0,1 0 0 0 0,-1 0 0 0 0,0 0 0 0 0,0 0 0 0 0,1 0 0 0 0,-1 0 0 0 0,0 0 0 0 0,0 0 0 0 0,1 0 0 0 0,-1 0 0 0 0,0 0 0 0 0,0 0 0 0 0,0 0 0 0 0,1 0 0 0 0,-1 0 0 0 0,0 0 0 0 0,0 0 0 0 0,0 1 0 0 0,1-1 0 0 0,-1 0 0 0 0,0 0 0 0 0,0 0 0 0 0,0 0 0 0 0,1 0 0 0 0,-1 1 0 0 0,0-1 0 0 0,0 0 0 0 0,0 0 0 0 0,0 0 0 0 0,0 1 0 0 0,1-1 0 0 0,-1 0 0 0 0,0 0 0 0 0,0 0 0 0 0,0 1 0 0 0,0-1 0 0 0,0 0 0 0 0,0 0 0 0 0,0 1 0 0 0,11 12 126 0 0,6 7 155 0 0,20 32-1 0 0,-32-43-229 0 0,0 0-1 0 0,0 1 1 0 0,-1-1-1 0 0,-1 1 1 0 0,0-1 0 0 0,0 1-1 0 0,2 12 1 0 0,3 44 146 0 0,11 57 159 0 0,15-2 745 0 0,-34-120-1090 0 0,1 0 0 0 0,-1 0-1 0 0,0-1 1 0 0,1 1 0 0 0,-1 0-1 0 0,1-1 1 0 0,-1 1 0 0 0,1 0-1 0 0,-1-1 1 0 0,1 1 0 0 0,-1-1-1 0 0,1 1 1 0 0,0 0 0 0 0,-1-1-1 0 0,1 0 1 0 0,0 1 0 0 0,-1-1-1 0 0,1 1 1 0 0,0-1 0 0 0,-1 0-1 0 0,1 1 1 0 0,0-1 0 0 0,0 0-1 0 0,0 0 1 0 0,-1 0 0 0 0,1 0-1 0 0,0 1 1 0 0,0-1 0 0 0,0 0-1 0 0,-1 0 1 0 0,1-1 0 0 0,0 1-1 0 0,0 0 1 0 0,0 0 0 0 0,-1 0-1 0 0,1 0 1 0 0,0-1 0 0 0,0 1-1 0 0,-1 0 1 0 0,1-1 0 0 0,0 1-1 0 0,0-1 1 0 0,-1 1 0 0 0,1-1-1 0 0,-1 1 1 0 0,1-1 0 0 0,0 1-1 0 0,-1-1 1 0 0,1 0 0 0 0,1-2-17 0 0,1 0 1 0 0,-1 0-1 0 0,1 0 1 0 0,-1 0 0 0 0,1 1-1 0 0,5-4 1 0 0,-5 3-2 0 0,1 1-1 0 0,-1-1 1 0 0,0 0-1 0 0,0 0 1 0 0,-1 0 0 0 0,4-4-1 0 0,15-29-70 0 0,-14 23 33 0 0,0 0 1 0 0,1 1 0 0 0,1 0 0 0 0,0 1 0 0 0,0-1-1 0 0,19-16 1 0 0,-8 7-11 0 0,-17 18 43 0 0,-1 0 0 0 0,1 0 0 0 0,-1 0 0 0 0,1 1 1 0 0,0-1-1 0 0,0 1 0 0 0,0 0 0 0 0,4-3 0 0 0,-5 5 4 0 0,-1-1 1 0 0,0 1 0 0 0,1 0-1 0 0,-1 0 1 0 0,0 0 0 0 0,1 0 0 0 0,-1 0-1 0 0,0 0 1 0 0,1 0 0 0 0,-1 0-1 0 0,0 1 1 0 0,1-1 0 0 0,-1 0-1 0 0,0 1 1 0 0,0-1 0 0 0,1 1-1 0 0,-1 0 1 0 0,0-1 0 0 0,0 1-1 0 0,0 0 1 0 0,0 0 0 0 0,0-1-1 0 0,0 1 1 0 0,0 0 0 0 0,0 0-1 0 0,0 0 1 0 0,0 0 0 0 0,1 3 0 0 0,7 6-13 0 0,-7-9 11 0 0,0 1 1 0 0,0 0-1 0 0,-1-1 1 0 0,1 1 0 0 0,-1 0-1 0 0,0 0 1 0 0,0 0-1 0 0,1 0 1 0 0,-1 0-1 0 0,0 1 1 0 0,-1-1 0 0 0,2 2-1 0 0,1 12 0 0 0,-1 0-1 0 0,0 0 0 0 0,-1 0 1 0 0,-1 0-1 0 0,-1 0 0 0 0,-3 22 1 0 0,2-20 0 0 0,1 1 1 0 0,0-1-1 0 0,1 0 0 0 0,4 24 1 0 0,-4-40-55 0 0,0 0 0 0 0,1 0 1 0 0,-1 0-1 0 0,1 0 1 0 0,-1 0-1 0 0,1 0 1 0 0,0 0-1 0 0,0 0 1 0 0,-1 0-1 0 0,1-1 1 0 0,0 1-1 0 0,1 0 1 0 0,-1-1-1 0 0,0 1 0 0 0,0-1 1 0 0,1 1-1 0 0,-1-1 1 0 0,1 0-1 0 0,-1 1 1 0 0,1-1-1 0 0,0 0 1 0 0,-1 0-1 0 0,1 0 1 0 0,0 0-1 0 0,0-1 1 0 0,0 1-1 0 0,0 0 1 0 0,0-1-1 0 0,0 1 0 0 0,3 0 1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1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5416 0 0,'2'-1'58'0'0,"-1"1"1"0"0,0 0-1 0 0,1 0 1 0 0,-1-1-1 0 0,0 1 1 0 0,1-1-1 0 0,-1 1 1 0 0,0-1-1 0 0,0 1 1 0 0,0-1-1 0 0,1 0 1 0 0,-1 0-1 0 0,1-1 0 0 0,17-8 901 0 0,-8 6-683 0 0,0-1-1 0 0,0 0 1 0 0,0-1-1 0 0,14-10 1 0 0,2-1 61 0 0,4-1-152 0 0,-1-1 0 0 0,-1-2 0 0 0,28-25 0 0 0,-21 14-136 0 0,-20 18 57 0 0,0-1 0 0 0,-1 0 0 0 0,14-19 0 0 0,-26 30-45 0 0,-1-1 1 0 0,1 1-1 0 0,-1-1 0 0 0,0 0 1 0 0,0 0-1 0 0,-1 0 0 0 0,0 0 1 0 0,0-1-1 0 0,0 1 0 0 0,0 0 1 0 0,-1-9-1 0 0,-4 9 314 0 0,3 5-366 0 0,1 0 0 0 0,0-1 0 0 0,-1 1 0 0 0,1 0 0 0 0,0 0 0 0 0,0 0 0 0 0,-1-1 0 0 0,1 1 0 0 0,0 0 0 0 0,-1 0 1 0 0,1-1-1 0 0,0 1 0 0 0,0 0 0 0 0,0 0 0 0 0,-1-1 0 0 0,1 1 0 0 0,0 0 0 0 0,0-1 0 0 0,0 1 0 0 0,0 0 0 0 0,0-1 0 0 0,-1 1 0 0 0,1 0 0 0 0,0-1 0 0 0,0 1 0 0 0,0 0 0 0 0,0-1 1 0 0,0 1-1 0 0,0-1 0 0 0,0 0 16 0 0,0 0 0 0 0,0 0-1 0 0,0 0 1 0 0,-1 0 0 0 0,1-1 0 0 0,0 1 0 0 0,-1 0 0 0 0,1 0 0 0 0,-1 0 0 0 0,0 0 0 0 0,1 0 0 0 0,-1 0 0 0 0,0 0 0 0 0,1 0 0 0 0,-1 0 0 0 0,0 1 0 0 0,0-1 0 0 0,0 0 0 0 0,0 0-1 0 0,1 1 1 0 0,-1-1 0 0 0,0 0 0 0 0,-1 1 0 0 0,1-1 0 0 0,0 1 0 0 0,0-1 0 0 0,0 1 0 0 0,-1-1 0 0 0,-38-5 360 0 0,29 4-316 0 0,6 2-30 0 0,-1 0 0 0 0,1 0 0 0 0,-1 1 1 0 0,1 0-1 0 0,-1-1 0 0 0,1 2 0 0 0,-1-1 0 0 0,1 1 0 0 0,0 0 0 0 0,0 0 1 0 0,0 0-1 0 0,-7 5 0 0 0,1-1 32 0 0,0 2-1 0 0,0 0 1 0 0,1 0 0 0 0,-11 11 0 0 0,16-13-58 0 0,-1 0 1 0 0,1 1-1 0 0,-6 10 1 0 0,7-10 24 0 0,0-1 1 0 0,0 0 0 0 0,-1 0 0 0 0,-8 9 0 0 0,11-13-26 0 0,0 0 0 0 0,0 0 1 0 0,1 1-1 0 0,-1-1 0 0 0,1 1 1 0 0,-1-1-1 0 0,1 1 0 0 0,0-1 1 0 0,0 1-1 0 0,0 0 1 0 0,0 0-1 0 0,1-1 0 0 0,-1 1 1 0 0,0 4-1 0 0,0 44 19 0 0,2-29-2 0 0,0-16-23 0 0,-1 1 0 0 0,2-1 0 0 0,-1 0 0 0 0,1 0-1 0 0,0 0 1 0 0,0-1 0 0 0,0 1 0 0 0,1 0 0 0 0,0-1 0 0 0,3 6 0 0 0,2 0 26 0 0,-1 0 1 0 0,2-1-1 0 0,16 17 1 0 0,-14-17-22 0 0,1-2 1 0 0,1 0-1 0 0,-1 0 1 0 0,1-1-1 0 0,1-1 1 0 0,-1 0-1 0 0,1-1 1 0 0,0 0 0 0 0,1-1-1 0 0,-1-1 1 0 0,18 3-1 0 0,-18-5 24 0 0,1-1 0 0 0,0 0 1 0 0,0-1-1 0 0,-1 0 0 0 0,1-1 0 0 0,-1-1 0 0 0,1-1 0 0 0,-1 0 0 0 0,0 0 0 0 0,0-1 0 0 0,23-13 1 0 0,3-3-1889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1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98 110 6632 0 0,'-9'-91'464'0'0,"9"89"-375"0"0,-4-14 11 0 0,3 16-94 0 0,0 0 1 0 0,-1 0-1 0 0,1 1 0 0 0,0-1 0 0 0,0 1 0 0 0,-1-1 1 0 0,1 1-1 0 0,0-1 0 0 0,0 1 0 0 0,0 0 0 0 0,-1 0 1 0 0,1-1-1 0 0,0 1 0 0 0,0 0 0 0 0,0 0 1 0 0,1 0-1 0 0,-1 0 0 0 0,0 0 0 0 0,0 0 0 0 0,0 0 1 0 0,1 1-1 0 0,-2 1 0 0 0,-13 34 345 0 0,8-18-242 0 0,0-2 18 0 0,0 2 1 0 0,1-1-1 0 0,0 1 0 0 0,-4 33 1 0 0,9-44-74 0 0,1-1 0 0 0,-1 0 1 0 0,2 1-1 0 0,-1-1 0 0 0,1 0 1 0 0,0 1-1 0 0,0-1 0 0 0,1 0 0 0 0,0 0 1 0 0,0 0-1 0 0,0 0 0 0 0,1 0 1 0 0,1-1-1 0 0,-1 1 0 0 0,1-1 0 0 0,5 8 1 0 0,-6-10-21 0 0,0 0 1 0 0,0-1-1 0 0,0 1 1 0 0,0-1 0 0 0,0 1-1 0 0,1-1 1 0 0,0 0-1 0 0,-1-1 1 0 0,1 1-1 0 0,0-1 1 0 0,0 1-1 0 0,1-1 1 0 0,-1 0 0 0 0,0-1-1 0 0,1 1 1 0 0,-1-1-1 0 0,1 0 1 0 0,0 0-1 0 0,-1 0 1 0 0,1-1-1 0 0,0 1 1 0 0,-1-1 0 0 0,1 0-1 0 0,6-1 1 0 0,-1-1 22 0 0,1 0 1 0 0,-1-1 0 0 0,0 0-1 0 0,10-5 1 0 0,-16 6-29 0 0,0 0 1 0 0,0 0-1 0 0,0-1 1 0 0,0 0-1 0 0,-1 0 0 0 0,1 0 1 0 0,-1 0-1 0 0,0-1 1 0 0,0 1-1 0 0,0-1 1 0 0,4-6-1 0 0,4-8 0 0 0,-2 4 111 0 0,0 0 0 0 0,-1 0 0 0 0,8-21 1 0 0,-15 30-116 0 0,1 1 0 0 0,-1-1 1 0 0,0 1-1 0 0,0-1 1 0 0,0 0-1 0 0,-1 0 0 0 0,0 1 1 0 0,0-1-1 0 0,0 0 1 0 0,0 0-1 0 0,-1 1 0 0 0,0-1 1 0 0,0 0-1 0 0,0 1 1 0 0,0-1-1 0 0,-3-5 0 0 0,-2-1-18 0 0,0 0 0 0 0,0 0 0 0 0,-1 0 0 0 0,-16-19 0 0 0,18 25 37 0 0,0 0 0 0 0,0 0 0 0 0,0 0 0 0 0,-1 1 0 0 0,0 0 0 0 0,0 0 0 0 0,0 0 0 0 0,0 1 0 0 0,0 0 0 0 0,-12-4 0 0 0,17 7-22 0 0,1-1 1 0 0,-1 1-1 0 0,1 0 0 0 0,-1 0 1 0 0,1 0-1 0 0,-1 0 1 0 0,1 0-1 0 0,-1-1 0 0 0,1 1 1 0 0,-1 0-1 0 0,0 0 1 0 0,1 0-1 0 0,-1 1 0 0 0,1-1 1 0 0,-1 0-1 0 0,1 0 0 0 0,-1 0 1 0 0,1 0-1 0 0,-1 0 1 0 0,1 1-1 0 0,-1-1 0 0 0,1 0 1 0 0,-1 0-1 0 0,1 1 0 0 0,-1-1 1 0 0,1 0-1 0 0,-1 1 1 0 0,1-1-1 0 0,0 0 0 0 0,-1 1 1 0 0,1-1-1 0 0,0 1 1 0 0,-1-1-1 0 0,1 1 0 0 0,-1 0 1 0 0,1 1 4 0 0,-1 0 1 0 0,1 0 0 0 0,0 0 0 0 0,-1 1-1 0 0,1-1 1 0 0,0 0 0 0 0,0 0 0 0 0,1 0-1 0 0,0 5 1 0 0,2 7 0 0 0,1 1 0 0 0,6 13-1 0 0,-9-26 2 0 0,11 27 38 0 0,0-1 1 0 0,2 0-1 0 0,1-1 0 0 0,23 31 1 0 0,-30-48-15 0 0,1 0 1 0 0,1-1-1 0 0,0 0 1 0 0,0-1-1 0 0,1 1 1 0 0,0-2-1 0 0,0 0 0 0 0,0 0 1 0 0,1-1-1 0 0,0-1 1 0 0,1 0-1 0 0,15 5 1 0 0,-25-9-146 0 0,0-1 0 0 0,0 1 1 0 0,1 0-1 0 0,-1-1 1 0 0,0 1-1 0 0,0-1 1 0 0,0 0-1 0 0,0 0 1 0 0,0-1-1 0 0,0 1 0 0 0,0-1 1 0 0,1 1-1 0 0,-1-1 1 0 0,0 0-1 0 0,0 0 1 0 0,-1 0-1 0 0,1 0 1 0 0,0-1-1 0 0,0 1 0 0 0,4-5 1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1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7432 0 0,'9'-13'129'0'0,"-8"12"-92"0"0,0-1 0 0 0,0 0-1 0 0,0 1 1 0 0,1-1-1 0 0,-1 1 1 0 0,0-1-1 0 0,1 1 1 0 0,-1-1-1 0 0,1 1 1 0 0,-1 0-1 0 0,1 0 1 0 0,0 0 0 0 0,1-1-1 0 0,-1 1-5 0 0,-1 1 0 0 0,1-1 1 0 0,-1 0-1 0 0,1 0 0 0 0,-1 0 0 0 0,0 0 0 0 0,1 0 1 0 0,-1 0-1 0 0,0 0 0 0 0,0-1 0 0 0,0 1 0 0 0,1 0 1 0 0,-1-1-1 0 0,-1 1 0 0 0,1-1 0 0 0,0 1 0 0 0,0-1 1 0 0,-1 1-1 0 0,1-1 0 0 0,0 0 0 0 0,-1-1 0 0 0,12-21 131 0 0,-11 24-160 0 0,-1-1 1 0 0,0 1-1 0 0,1-1 1 0 0,-1 1-1 0 0,0-1 1 0 0,1 1-1 0 0,-1-1 0 0 0,1 1 1 0 0,-1-1-1 0 0,1 1 1 0 0,-1 0-1 0 0,1-1 1 0 0,-1 1-1 0 0,1 0 0 0 0,-1 0 1 0 0,1-1-1 0 0,-1 1 1 0 0,1 0-1 0 0,-1 0 1 0 0,1 0-1 0 0,0 0 0 0 0,-1 0 1 0 0,1-1-1 0 0,-1 1 1 0 0,1 0-1 0 0,0 0 1 0 0,-1 1-1 0 0,1-1 0 0 0,-1 0 1 0 0,1 0-1 0 0,0 0 1 0 0,-1 0-1 0 0,1 0 0 0 0,-1 1 1 0 0,1-1-1 0 0,-1 0 1 0 0,1 0-1 0 0,-1 1 1 0 0,1-1-1 0 0,-1 0 0 0 0,1 1 1 0 0,-1-1-1 0 0,1 1 1 0 0,-1-1-1 0 0,0 1 1 0 0,1-1-1 0 0,-1 1 0 0 0,0-1 1 0 0,1 1-1 0 0,-1-1 1 0 0,0 1-1 0 0,0-1 1 0 0,1 2-1 0 0,1 1 0 0 0,-1 0 0 0 0,1 1 1 0 0,-1-1-1 0 0,0 1 0 0 0,0-1 0 0 0,0 1 0 0 0,0 0 1 0 0,-1 4-1 0 0,-5 225 440 0 0,0-106 261 0 0,1-67-385 0 0,2-40-168 0 0,0 1-1 0 0,2-1 0 0 0,0 0 1 0 0,1 1-1 0 0,1-1 1 0 0,7 29-1 0 0,-6-24 109 0 0,-3-24-229 0 0,0 1 0 0 0,-1-1 0 0 0,1 1 0 0 0,0-1 0 0 0,0 1 0 0 0,0-1 0 0 0,1 1 0 0 0,-1-1 0 0 0,0 1 0 0 0,1-1 0 0 0,-1 1 0 0 0,0-1 0 0 0,1 1 0 0 0,0-1 0 0 0,-1 1 0 0 0,1-1 0 0 0,0 0 0 0 0,0 1 0 0 0,0-1 0 0 0,0 0 0 0 0,0 0 0 0 0,0 0 0 0 0,0 0 0 0 0,0 0 0 0 0,2 2 0 0 0,-2-3 360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1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63 8240 0 0,'-2'1'195'0'0,"-1"-1"0"0"0,1 1-1 0 0,-1 1 1 0 0,1-1 0 0 0,0 0 0 0 0,0 0 0 0 0,-1 1 0 0 0,1-1 0 0 0,0 1 0 0 0,-3 3 0 0 0,-11 7 1803 0 0,16-11-1974 0 0,0 0 0 0 0,1 0 0 0 0,-1 0 0 0 0,0-1 0 0 0,1 1 0 0 0,-1 0 0 0 0,1 0 0 0 0,-1-1 0 0 0,1 1-1 0 0,-1 0 1 0 0,1 0 0 0 0,-1-1 0 0 0,1 1 0 0 0,0-1 0 0 0,-1 1 0 0 0,1-1 0 0 0,0 1 0 0 0,0-1 0 0 0,-1 1 0 0 0,1-1 0 0 0,0 1 0 0 0,0-1-1 0 0,0 0 1 0 0,-1 0 0 0 0,1 1 0 0 0,0-1 0 0 0,0 0 0 0 0,0 0 0 0 0,0 0 0 0 0,0 0 0 0 0,0 0 0 0 0,1 0 0 0 0,37 0 4 0 0,-27-1 36 0 0,62 2 36 0 0,90-3 80 0 0,-149 1-167 0 0,0-2 1 0 0,27-7-1 0 0,17-2 17 0 0,-37 9-20 0 0,-1-1 0 0 0,27-9 0 0 0,19-3 16 0 0,-61 14-23 0 0,-1 1-1 0 0,1-1 1 0 0,-1 0 0 0 0,1 0-1 0 0,-1-1 1 0 0,0 1 0 0 0,0-1-1 0 0,5-4 1 0 0,10-5 15 0 0,12 5-1661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1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217 131 8032 0 0,'-1'26'374'0'0,"0"-19"-172"0"0,1 0-1 0 0,0 0 1 0 0,0 0 0 0 0,1 0 0 0 0,1 7 0 0 0,17 45 165 0 0,11 113-326 0 0,-22-128 119 0 0,-4-23 53 0 0,0 0 0 0 0,0 32 0 0 0,-4-53-217 0 0,0 1-1 0 0,0 0 1 0 0,0-1 0 0 0,0 1 0 0 0,0 0 0 0 0,0 0 0 0 0,-1-1-1 0 0,1 1 1 0 0,0 0 0 0 0,0 0 0 0 0,-1-1 0 0 0,1 1 0 0 0,0 0 0 0 0,-1-1-1 0 0,1 1 1 0 0,0-1 0 0 0,-1 1 0 0 0,1 0 0 0 0,-2 0 0 0 0,-2 4-3 0 0,3-1-6 0 0,1-4-28 0 0</inkml:trace>
  <inkml:trace contextRef="#ctx0" brushRef="#br0" timeOffset="1">1 87 9040 0 0,'0'0'18'0'0,"0"-1"0"0"0,0 1 1 0 0,0 0-1 0 0,0-1 0 0 0,0 1 1 0 0,0-1-1 0 0,0 1 0 0 0,0 0 1 0 0,0-1-1 0 0,0 1 1 0 0,0-1-1 0 0,0 1 0 0 0,0 0 1 0 0,1-1-1 0 0,-1 1 0 0 0,0 0 1 0 0,0-1-1 0 0,1 1 0 0 0,-1 0 1 0 0,0-1-1 0 0,0 1 0 0 0,1 0 1 0 0,-1 0-1 0 0,0-1 0 0 0,1 1 1 0 0,-1 0-1 0 0,0 0 0 0 0,1-1 1 0 0,-1 1-1 0 0,0 0 0 0 0,1 0 1 0 0,-1 0-1 0 0,1 0 0 0 0,-1 0 1 0 0,0 0 0 0 0,1 0-1 0 0,-1-1 1 0 0,0 1 0 0 0,0 0-1 0 0,1 0 1 0 0,-1 0 0 0 0,0 0 0 0 0,0 0-1 0 0,1 0 1 0 0,-1 0 0 0 0,0-1-1 0 0,0 1 1 0 0,0 0 0 0 0,1 0-1 0 0,-1 0 1 0 0,0-1 0 0 0,0 1-1 0 0,0 0 1 0 0,0 0 0 0 0,1 0-1 0 0,-1-1 1 0 0,0 1 0 0 0,0 0-1 0 0,0 0 1 0 0,0-1 0 0 0,0 1-1 0 0,0 0 1 0 0,0 0 0 0 0,0-1-1 0 0,0 1 1 0 0,0-1 0 0 0,1-1 52 0 0,-1 0 0 0 0,1 0 0 0 0,0 0 0 0 0,-1 0 0 0 0,1 0 0 0 0,0 0 0 0 0,0 0 0 0 0,0 0 0 0 0,1 1 0 0 0,-1-1 0 0 0,0 0 0 0 0,1 1 0 0 0,-1-1 0 0 0,1 1 0 0 0,-1-1 0 0 0,1 1 0 0 0,0 0 0 0 0,-1-1 0 0 0,1 1 0 0 0,0 0 0 0 0,0 0 0 0 0,3-1 0 0 0,16-12 192 0 0,-18 12-317 0 0,1 0 0 0 0,-1 0 1 0 0,1 0-1 0 0,-1 0 0 0 0,1 1 1 0 0,0-1-1 0 0,0 1 1 0 0,-1 0-1 0 0,1 0 0 0 0,0 0 1 0 0,0 1-1 0 0,0 0 0 0 0,0-1 1 0 0,0 1-1 0 0,6 1 1 0 0,-6-1-459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1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4816 0 0,'2'0'221'0'0,"-1"1"0"0"0,1-1 0 0 0,-1 1-1 0 0,1 0 1 0 0,-1 0 0 0 0,1 0 0 0 0,-1-1 0 0 0,1 1 0 0 0,-1 1 0 0 0,0-1 0 0 0,0 0 0 0 0,1 0 0 0 0,-1 0 0 0 0,0 1-1 0 0,0-1 1 0 0,0 0 0 0 0,0 1 0 0 0,-1-1 0 0 0,1 1 0 0 0,0-1 0 0 0,0 1 0 0 0,-1 0 0 0 0,1-1 0 0 0,-1 3 0 0 0,2-2 704 0 0,-2 0-890 0 0,1 1 1 0 0,0-1 0 0 0,0 0 0 0 0,1 0 0 0 0,-1-1 0 0 0,0 1-1 0 0,1 0 1 0 0,-1 0 0 0 0,1-1 0 0 0,-1 1 0 0 0,1 0-1 0 0,0-1 1 0 0,0 0 0 0 0,2 2 0 0 0,13 12 188 0 0,-9-3-91 0 0,-6-9-101 0 0,0 0 1 0 0,0 0 0 0 0,0-1 0 0 0,0 1 0 0 0,0-1 0 0 0,1 1 0 0 0,-1-1 0 0 0,1 0 0 0 0,-1 0 0 0 0,1 0 0 0 0,0 0-1 0 0,0 0 1 0 0,4 1 0 0 0,-6-3-24 0 0,0 1 0 0 0,1-1-1 0 0,-1 0 1 0 0,1 1 0 0 0,-1-1 0 0 0,0 0-1 0 0,1 0 1 0 0,-1 0 0 0 0,1 0-1 0 0,-1 0 1 0 0,0-1 0 0 0,1 1-1 0 0,-1 0 1 0 0,0-1 0 0 0,1 1 0 0 0,-1-1-1 0 0,0 1 1 0 0,1-1 0 0 0,1-1-1 0 0,0 0-7 0 0,0 0-1 0 0,0 0 1 0 0,0-1-1 0 0,-1 0 1 0 0,1 1-1 0 0,-1-1 1 0 0,3-5-1 0 0,2-2-31 0 0,-2 0 0 0 0,1 0 1 0 0,7-23-1 0 0,-11 25 16 0 0,11-28-110 0 0,-12 35 115 0 0,-1 0 0 0 0,1 0 0 0 0,-1 0 0 0 0,1 0 0 0 0,-1-1 0 0 0,1 1 1 0 0,0 0-1 0 0,0 0 0 0 0,-1 0 0 0 0,1 0 0 0 0,0 0 0 0 0,0 1 0 0 0,0-1 1 0 0,0 0-1 0 0,0 0 0 0 0,0 1 0 0 0,0-1 0 0 0,0 0 0 0 0,0 1 0 0 0,1-1 0 0 0,1 0 1 0 0,24 5 14 0 0,-25-2 11 0 0,1 0-1 0 0,-1 0 1 0 0,0 0 0 0 0,0 1-1 0 0,0-1 1 0 0,0 1 0 0 0,0-1 0 0 0,0 1-1 0 0,-1 0 1 0 0,1 0 0 0 0,-1 0-1 0 0,0 0 1 0 0,1 3 0 0 0,1 2 33 0 0,4 11 28 0 0,-1 1 0 0 0,-2 0-1 0 0,0 1 1 0 0,-1-1 0 0 0,0 42-1 0 0,-2 23 291 0 0,-1-84-406 0 0,1 0 0 0 0,-1 0 0 0 0,1 0 1 0 0,-1 1-1 0 0,1-1 0 0 0,-1 0 0 0 0,1 0 0 0 0,0 0 1 0 0,0 0-1 0 0,-1 0 0 0 0,1 0 0 0 0,0 0 0 0 0,0 0 1 0 0,0-1-1 0 0,0 1 0 0 0,0 0 0 0 0,0 0 0 0 0,0-1 1 0 0,1 1-1 0 0,-1-1 0 0 0,0 1 0 0 0,0-1 0 0 0,0 1 0 0 0,1-1 1 0 0,-1 0-1 0 0,0 0 0 0 0,0 1 0 0 0,1-1 0 0 0,-1 0 1 0 0,0 0-1 0 0,0 0 0 0 0,1 0 0 0 0,-1-1 0 0 0,0 1 1 0 0,1 0-1 0 0,1-1 0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1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94 117 9040 0 0,'-4'8'210'0'0,"0"0"1"0"0,1 1 0 0 0,0-1-1 0 0,0 1 1 0 0,-2 13 0 0 0,-7 23 718 0 0,7-30-782 0 0,0 0 1 0 0,1 0-1 0 0,0 0 0 0 0,1 1 1 0 0,1-1-1 0 0,1 1 0 0 0,0 17 1 0 0,0-13-51 0 0,0-16-76 0 0,1 0 1 0 0,0-1-1 0 0,-1 1 0 0 0,1 0 0 0 0,0-1 0 0 0,1 1 0 0 0,-1-1 0 0 0,1 1 0 0 0,0 0 1 0 0,-1-1-1 0 0,2 1 0 0 0,-1-1 0 0 0,0 0 0 0 0,1 1 0 0 0,-1-1 0 0 0,1 0 0 0 0,0 0 1 0 0,0 0-1 0 0,0 0 0 0 0,5 5 0 0 0,-4-6-29 0 0,-1 1 1 0 0,1-1-1 0 0,0 0 0 0 0,-1 0 1 0 0,1 0-1 0 0,0 0 0 0 0,1 0 1 0 0,-1-1-1 0 0,0 1 1 0 0,0-1-1 0 0,1 0 0 0 0,-1 0 1 0 0,1 0-1 0 0,-1-1 0 0 0,0 1 1 0 0,5-1-1 0 0,-4 0-22 0 0,1-1 1 0 0,-1 0 0 0 0,0 0-1 0 0,0 0 1 0 0,0 0-1 0 0,0-1 1 0 0,0 0-1 0 0,0 0 1 0 0,0 0-1 0 0,-1 0 1 0 0,1 0-1 0 0,5-5 1 0 0,1-2-58 0 0,-1 0 0 0 0,0 0 0 0 0,0 0 0 0 0,-1-1 0 0 0,0-1 0 0 0,-1 1 0 0 0,0-1 0 0 0,0-1 1 0 0,-1 1-1 0 0,8-24 0 0 0,-4 3-246 0 0,-2 0 1 0 0,9-66-1 0 0,-16 84 205 0 0,-1 0 0 0 0,0 1-1 0 0,-4-23 1 0 0,0-3-100 0 0,4 36 230 0 0,0 0 0 0 0,0 0 0 0 0,-1 0-1 0 0,1 1 1 0 0,-1-1 0 0 0,1 0 0 0 0,-1 0 0 0 0,0 0 0 0 0,0 1-1 0 0,0-1 1 0 0,-1 0 0 0 0,1 1 0 0 0,-1-1 0 0 0,1 1 0 0 0,-3-3-1 0 0,1 1 524 0 0,3 13-88 0 0,-8 12-21 0 0,5-17-337 0 0,1 1 0 0 0,1 0 0 0 0,-1-1 0 0 0,1 1 0 0 0,0 0 0 0 0,-1 6 0 0 0,-2 31 213 0 0,2-1 1 0 0,5 61-1 0 0,0-76-169 0 0,0 0 1 0 0,2 1-1 0 0,1-2 0 0 0,1 1 1 0 0,11 27-1 0 0,5 16 74 0 0,-8-23-99 0 0,20 73 242 0 0,-33-111-316 0 0,-1 0-1 0 0,0 0 1 0 0,-1 0 0 0 0,0 1-1 0 0,0-1 1 0 0,-1 0 0 0 0,1 0-1 0 0,-2 1 1 0 0,1-1 0 0 0,-1 0-1 0 0,-4 10 1 0 0,2-4 35 0 0,0-6 24 0 0,0 0 0 0 0,0 0 1 0 0,0-1-1 0 0,-1 0 0 0 0,0 0 1 0 0,0 0-1 0 0,-9 8 0 0 0,-4 7 40 0 0,5-7 2 0 0,0-1-1 0 0,-28 24 1 0 0,-9 8 92 0 0,33-29-188 0 0,-2 0 1 0 0,1-1 0 0 0,-2-2 0 0 0,0 0-1 0 0,-32 17 1 0 0,24-14-2022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12360 0 0,'1'6'82'0'0,"-1"0"1"0"0,1 0 0 0 0,0 0-1 0 0,0 0 1 0 0,0 0 0 0 0,1 0-1 0 0,0 0 1 0 0,0-1 0 0 0,1 1-1 0 0,-1-1 1 0 0,1 0 0 0 0,5 7-1 0 0,-7-11-60 0 0,-1 0-1 0 0,1 0 1 0 0,0 1-1 0 0,-1-1 1 0 0,1 0-1 0 0,-1 0 1 0 0,1 1-1 0 0,-1-1 1 0 0,0 0-1 0 0,0 1 1 0 0,1-1-1 0 0,-1 0 1 0 0,0 1 0 0 0,0-1-1 0 0,0 0 1 0 0,0 1-1 0 0,-1-1 1 0 0,0 3-1 0 0,1-2-12 0 0,0 1 0 0 0,-1 0-1 0 0,1 0 1 0 0,0 0 0 0 0,0-1-1 0 0,1 1 1 0 0,0 4 0 0 0,1 1 72 0 0,0 1-1 0 0,1-1 1 0 0,0 1 0 0 0,1-1-1 0 0,0 0 1 0 0,0-1 0 0 0,9 13-1 0 0,5 10 432 0 0,-17-25-486 0 0,2-1-1 0 0,-1 0 0 0 0,0 1 0 0 0,1-1 0 0 0,4 4 0 0 0,-1 0-35 0 0,-5-7 32 0 0,-1 0 0 0 0,1 0 0 0 0,-1 0 0 0 0,1 0 0 0 0,0-1 0 0 0,0 1 0 0 0,-1 0 1 0 0,1 0-1 0 0,0-1 0 0 0,0 1 0 0 0,0-1 0 0 0,0 1 0 0 0,-1-1 0 0 0,1 1 0 0 0,0-1 1 0 0,0 1-1 0 0,0-1 0 0 0,0 0 0 0 0,0 1 0 0 0,0-1 0 0 0,0 0 0 0 0,0 0 0 0 0,1 0 0 0 0,1 0 1 0 0,-3 0-23 0 0,0 0 1 0 0,1 0 0 0 0,-1-1 0 0 0,1 1-1 0 0,-1 0 1 0 0,1 0 0 0 0,-1-1 0 0 0,0 1-1 0 0,1 0 1 0 0,-1 0 0 0 0,1-1 0 0 0,-1 1 0 0 0,0 0-1 0 0,1-1 1 0 0,-1 1 0 0 0,0-1 0 0 0,0 1-1 0 0,1 0 1 0 0,-1-1 0 0 0,0 1 0 0 0,0-1 0 0 0,0 1-1 0 0,1-1 1 0 0,0-2-1 0 0,46-43-5 0 0,84-87-12 0 0,-120 121 18 0 0,1 0 1 0 0,0 1 0 0 0,1 0-1 0 0,1 1 1 0 0,-1 0 0 0 0,2 2-1 0 0,21-12 1 0 0,-12 6-5 0 0,-21 12 2 0 0,0 0 0 0 0,0 0 0 0 0,0 1 1 0 0,0-1-1 0 0,0 0 0 0 0,0 1 0 0 0,1 0 0 0 0,-1 0 0 0 0,0 0 1 0 0,6-1-1 0 0,-5 2 1 0 0,0 0 0 0 0,-1 0 0 0 0,1 0 1 0 0,0 1-1 0 0,-1 0 0 0 0,1-1 0 0 0,6 3 0 0 0,-9-2 4 0 0,1 0-1 0 0,0 0 0 0 0,-1 0 0 0 0,1 0 0 0 0,-1 1 0 0 0,0-1 0 0 0,1 0 0 0 0,-1 1 1 0 0,0-1-1 0 0,0 1 0 0 0,0-1 0 0 0,0 1 0 0 0,0-1 0 0 0,0 1 0 0 0,0 0 0 0 0,0 2 1 0 0,4 10 20 0 0,-1 0 0 0 0,-1-1 0 0 0,0 1 1 0 0,0 1-1 0 0,-1 18 0 0 0,-4 73-10 0 0,0-58 59 0 0,0-15 27 0 0,-1 1 0 0 0,-2 0 1 0 0,-10 36-1 0 0,9-25-2039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1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9944 0 0,'0'-1'82'0'0,"1"0"0"0"0,0 0 0 0 0,0 0 0 0 0,0 0 0 0 0,0 0 0 0 0,0 0 0 0 0,0 1 0 0 0,0-1 0 0 0,0 0 0 0 0,0 1 1 0 0,0-1-1 0 0,0 1 0 0 0,0-1 0 0 0,1 1 0 0 0,-1 0 0 0 0,2-1 0 0 0,26-4 1485 0 0,-14 6-1411 0 0,0 1 1 0 0,0 0-1 0 0,0 1 0 0 0,0 1 0 0 0,22 8 0 0 0,-18-6-90 0 0,33 8-31 0 0,0-2 1 0 0,0-2 0 0 0,1-3-1 0 0,0-2 1 0 0,60-2-1 0 0,320 0 73 0 0,-317-1-97 0 0,7 6 6 0 0,135 26 1 0 0,84 6-6 0 0,-332-39-13 0 0,344 1 10 0 0,22-34 304 0 0,6-2 200 0 0,-165 35-267 0 0,-122 2-104 0 0,-26 2 10 0 0,82 15-1 0 0,30 4 22 0 0,-56-15 42 0 0,142 28 0 0 0,-143-3 179 0 0,-43-5-2912 0 0,-42-13-7702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2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239 195 3208 0 0,'3'-7'296'0'0,"-1"-1"-184"0"0,0 3-15 0 0,-1 1 0 0 0,1-1 0 0 0,0 1-1 0 0,0-1 1 0 0,0 1 0 0 0,1-1 0 0 0,3-4 0 0 0,-3 0 2226 0 0,-3 8-2317 0 0,0 1-1 0 0,0 0 0 0 0,0-1 0 0 0,0 1 1 0 0,0 0-1 0 0,0-1 0 0 0,0 1 0 0 0,0 0 0 0 0,0-1 1 0 0,0 1-1 0 0,0 0 0 0 0,0-1 0 0 0,0 1 0 0 0,0 0 1 0 0,0-1-1 0 0,0 1 0 0 0,0 0 0 0 0,0 0 0 0 0,-1-1 1 0 0,1 1-1 0 0,0 0 0 0 0,0-1 0 0 0,0 1 1 0 0,0 0-1 0 0,-1 0 0 0 0,1-1 0 0 0,0 1 0 0 0,0 0 1 0 0,-1 0-1 0 0,1 0 0 0 0,0-1 0 0 0,0 1 0 0 0,-1 0 1 0 0,1 0-1 0 0,0 0 0 0 0,-1 0 0 0 0,1 0 1 0 0,0-1-1 0 0,-1 1 0 0 0,1 0 0 0 0,0 0 0 0 0,-1 0 1 0 0,1 0-1 0 0,0 0 0 0 0,-1 0 0 0 0,1 0 0 0 0,0 0 1 0 0,-1 0-1 0 0,1 0 0 0 0,0 0 0 0 0,-1 1 0 0 0,1-1 1 0 0,0 0-1 0 0,0 0 0 0 0,-1 0 0 0 0,1 0 1 0 0,0 0-1 0 0,-1 1 0 0 0,1-1 0 0 0,0 0 0 0 0,0 0 1 0 0,-1 0-1 0 0,1 1 0 0 0,-22 18 165 0 0,16-14-142 0 0,-102 96 334 0 0,94-85-295 0 0,0 0 1 0 0,1 1-1 0 0,1 0 1 0 0,-19 36-1 0 0,25-38-52 0 0,0-1-1 0 0,1 1 0 0 0,0 0 1 0 0,1 0-1 0 0,-2 21 1 0 0,5-32 0 0 0,1 0 0 0 0,0 0 0 0 0,0 0 0 0 0,0 1 0 0 0,0-1 1 0 0,1 0-1 0 0,0 0 0 0 0,0 0 0 0 0,0 0 0 0 0,0 0 0 0 0,1 0 0 0 0,-1 0 0 0 0,1 0 1 0 0,0 0-1 0 0,0-1 0 0 0,1 1 0 0 0,-1-1 0 0 0,1 1 0 0 0,-1-1 0 0 0,1 0 0 0 0,0 0 1 0 0,0 0-1 0 0,1 0 0 0 0,-1-1 0 0 0,4 3 0 0 0,0-1 29 0 0,0 0 1 0 0,0 0-1 0 0,0-1 0 0 0,0 0 1 0 0,0 0-1 0 0,1-1 1 0 0,-1 0-1 0 0,1 0 0 0 0,0 0 1 0 0,0-1-1 0 0,-1-1 0 0 0,1 1 1 0 0,0-1-1 0 0,15-2 0 0 0,4-2 103 0 0,1-1 0 0 0,48-16-1 0 0,-61 16-92 0 0,0-2 0 0 0,0 0 0 0 0,-1 0-1 0 0,0-1 1 0 0,-1-1 0 0 0,19-16-1 0 0,1-3 55 0 0,-5 6-30 0 0,-1-2 1 0 0,-1-1-1 0 0,29-36 1 0 0,-51 55-77 0 0,-1 0 0 0 0,1 0 0 0 0,-1-1 0 0 0,-1 1 0 0 0,1-1 0 0 0,-1 0 0 0 0,2-12 0 0 0,4-10-2 0 0,-7 25 1 0 0,0-1 1 0 0,0 0 0 0 0,-1 0-1 0 0,1 0 1 0 0,-1 0-1 0 0,-1 0 1 0 0,1 0 0 0 0,-1 0-1 0 0,1 0 1 0 0,-2 0 0 0 0,1 0-1 0 0,0 0 1 0 0,-4-7-1 0 0,-2-3 23 0 0,-1 0-1 0 0,-16-24 0 0 0,12 22 91 0 0,-2 0 1 0 0,-22-22 0 0 0,28 27-41 0 0,-3-4 246 0 0,10 16-301 0 0,1-1 1 0 0,0 1-1 0 0,-1-1 0 0 0,1 1 1 0 0,-1 0-1 0 0,1 0 1 0 0,0-1-1 0 0,-1 1 1 0 0,1 0-1 0 0,-1 0 1 0 0,1-1-1 0 0,-1 1 1 0 0,1 0-1 0 0,-1 0 1 0 0,1 0-1 0 0,-1 0 1 0 0,1 0-1 0 0,-1 0 1 0 0,1 0-1 0 0,-1 0 1 0 0,1 0-1 0 0,-1 0 1 0 0,1 0-1 0 0,-1 0 1 0 0,1 0-1 0 0,-1 0 1 0 0,1 0-1 0 0,-1 1 1 0 0,0-1-1 0 0,-2 18 264 0 0,-3 10-160 0 0,1-1 1 0 0,2 1-1 0 0,1 0 1 0 0,1 43-1 0 0,4-27-51 0 0,-3-17-1 0 0,2-1 1 0 0,10 48-1 0 0,6-10 40 0 0,17 84 7 0 0,-30-120-108 0 0,1 6 33 0 0,2 64 1 0 0,-16 119 14 0 0,2-129-56 0 0,6-53 38 0 0,1-30-29 0 0,-1-1 1 0 0,0 0-1 0 0,0 0 0 0 0,0 0 0 0 0,0 0 0 0 0,-1 0 0 0 0,1 0 0 0 0,-1 0 0 0 0,-2 6 0 0 0,2 2 61 0 0,1-12-71 0 0,-1 0 0 0 0,1 1-1 0 0,0-1 1 0 0,0 0 0 0 0,-1 1 0 0 0,1-1 0 0 0,0 0-1 0 0,-1 1 1 0 0,1-1 0 0 0,0 0 0 0 0,-1 1 0 0 0,1-1-1 0 0,-1 0 1 0 0,1 0 0 0 0,-1 0 0 0 0,1 0 0 0 0,0 1-1 0 0,-1-1 1 0 0,1 0 0 0 0,-1 0 0 0 0,1 0 0 0 0,-1 0-1 0 0,1 0 1 0 0,-1 0 0 0 0,1 0 0 0 0,0 0 0 0 0,-1 0-1 0 0,1 0 1 0 0,-1 0 0 0 0,1 0 0 0 0,-1-1 0 0 0,1 1-1 0 0,-1 0 1 0 0,0 0 0 0 0,-14-4 42 0 0,-6-4 3 0 0,-126-42 100 0 0,137 47-361 0 0,0 0 1 0 0,0-1 0 0 0,1 0 0 0 0,-1-1 0 0 0,1 0 0 0 0,1-1-1 0 0,-11-7 1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2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7328 0 0,'-5'71'1784'0'0,"11"-45"-1023"0"0,-5-23-719 0 0,1 1 0 0 0,-1-1 1 0 0,0 1-1 0 0,0 0 0 0 0,-1 0 1 0 0,1 4-1 0 0,-1 4 35 0 0,-1-2-68 0 0,1 1 0 0 0,1 0 0 0 0,0-1 0 0 0,0 1 0 0 0,1-1 0 0 0,0 1 0 0 0,5 13 0 0 0,0-5-398 0 0,-1 1-1 0 0,0-1 0 0 0,4 30 1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2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5920 0 0,'20'-30'677'0'0,"-18"26"-539"0"0,1-1-1 0 0,-1 1 0 0 0,1 0 0 0 0,-1 1 0 0 0,1-1 0 0 0,0 0 0 0 0,1 1 1 0 0,6-6-1 0 0,2-2 256 0 0,-12 11-392 0 0,1-1 0 0 0,-1 1-1 0 0,1-1 1 0 0,-1 0 0 0 0,1 1 0 0 0,-1-1 0 0 0,1 1 0 0 0,0-1 0 0 0,-1 1 0 0 0,1-1 0 0 0,0 1 0 0 0,-1 0 0 0 0,1-1 0 0 0,0 1 0 0 0,-1 0 0 0 0,1 0 0 0 0,0-1 0 0 0,0 1 0 0 0,-1 0-1 0 0,1 0 1 0 0,0 0 0 0 0,0 0 0 0 0,0 0 0 0 0,-1 0 0 0 0,1 0 0 0 0,0 0 0 0 0,0 0 0 0 0,-1 0 0 0 0,1 1 0 0 0,0-1 0 0 0,0 0 0 0 0,0 1 0 0 0,18-1-206 0 0,-18 0 194 0 0,0-1-1 0 0,0 1 1 0 0,-1 0-1 0 0,1 0 1 0 0,0 0 0 0 0,0 0-1 0 0,0 0 1 0 0,0 0 0 0 0,-1 0-1 0 0,1 0 1 0 0,0 0 0 0 0,0 0-1 0 0,0 0 1 0 0,-1 0 0 0 0,1 0-1 0 0,0 1 1 0 0,0-1 0 0 0,0 0-1 0 0,-1 1 1 0 0,1-1 0 0 0,0 1-1 0 0,-1-1 1 0 0,1 0 0 0 0,0 1-1 0 0,-1 0 1 0 0,1-1 0 0 0,0 1-1 0 0,-1-1 1 0 0,1 1 0 0 0,-1 0-1 0 0,1-1 1 0 0,-1 1 0 0 0,0 0-1 0 0,1-1 1 0 0,-1 1 0 0 0,0 0-1 0 0,1 0 1 0 0,-1 0-1 0 0,0-1 1 0 0,0 1 0 0 0,0 0-1 0 0,0 0 1 0 0,1 1 0 0 0,10 44-26 0 0,-2 1 0 0 0,-1 0 0 0 0,-3 0 1 0 0,-1 62-1 0 0,7 57 142 0 0,-10-147-44 0 0,9 36 0 0 0,-6-36 55 0 0,-1 0 1 0 0,2 30-1 0 0,-5 115 978 0 0,0-163-782 0 0,0-29 274 0 0,0 11-547 0 0,1-1 0 0 0,1 1 1 0 0,1-1-1 0 0,0 1 0 0 0,10-28 1 0 0,-1 15 163 0 0,0 1 1 0 0,21-34-1 0 0,-23 45-100 0 0,-5 7 22 0 0,1 1 1 0 0,0-1 0 0 0,1 1-1 0 0,12-13 1 0 0,-18 22-104 0 0,0 0 0 0 0,0 0 0 0 0,-1 1 0 0 0,1-1 0 0 0,0 0 1 0 0,0 1-1 0 0,0-1 0 0 0,0 1 0 0 0,0-1 0 0 0,0 1 0 0 0,0 0 0 0 0,0-1 0 0 0,0 1 0 0 0,0 0 1 0 0,0 0-1 0 0,0 0 0 0 0,1 0 0 0 0,-1 0 0 0 0,0 0 0 0 0,0 0 0 0 0,0 0 0 0 0,0 0 0 0 0,0 0 0 0 0,0 1 1 0 0,0-1-1 0 0,0 0 0 0 0,0 1 0 0 0,0-1 0 0 0,0 1 0 0 0,0-1 0 0 0,0 1 0 0 0,0-1 0 0 0,0 1 0 0 0,0 0 1 0 0,-1-1-1 0 0,1 1 0 0 0,1 1 0 0 0,1 1 27 0 0,0 0-1 0 0,-1 0 1 0 0,1 1 0 0 0,-1-1 0 0 0,0 1-1 0 0,0-1 1 0 0,0 1 0 0 0,2 6 0 0 0,7 29 72 0 0,9 73 0 0 0,-9-38 45 0 0,-8-55-98 0 0,-2-1 0 0 0,0 23 0 0 0,-2-24-8 0 0,2 0-1 0 0,0 1 1 0 0,4 17-1 0 0,-3-21 7 0 0,0 0-1 0 0,-1 0 0 0 0,-2 24 1 0 0,1-13 31 0 0,7-25-1842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2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10152 0 0,'5'2'-152'0'0,"-4"-2"225"0"0,0 1 0 0 0,0-1 1 0 0,0 1-1 0 0,1-1 0 0 0,-1 1 1 0 0,0-1-1 0 0,0 1 0 0 0,0-1 1 0 0,0 1-1 0 0,0 0 0 0 0,0 0 1 0 0,0 0-1 0 0,0-1 0 0 0,0 1 1 0 0,-1 0-1 0 0,1 0 0 0 0,0 0 1 0 0,0 0-1 0 0,-1 0 0 0 0,1 1 1 0 0,-1-1-1 0 0,1 0 0 0 0,-1 0 1 0 0,1 0-1 0 0,-1 0 0 0 0,0 1 1 0 0,0-1-1 0 0,0 0 0 0 0,1 0 1 0 0,-1 1-1 0 0,0-1 0 0 0,0 0 1 0 0,-1 3-1 0 0,-3 80 640 0 0,-24 141 1 0 0,26-215-1148 0 0,0 0 0 0 0,0 0 1 0 0,-7 13-1 0 0,-1 1-8271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2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65 5920 0 0,'-4'-5'818'0'0,"-29"-40"1592"0"0,25 36-1992 0 0,1 3 566 0 0,-5 15-454 0 0,10-7-550 0 0,-1 0 1 0 0,0 0-1 0 0,1-1 1 0 0,-1 1 0 0 0,0-1-1 0 0,0 0 1 0 0,-5 2-1 0 0,-15 7-99 0 0,-5 7 34 0 0,1 1-1 0 0,0 2 1 0 0,-39 37 0 0 0,54-43 51 0 0,1-1-1 0 0,0 1 1 0 0,-13 23 0 0 0,4-7-5 0 0,14-21 23 0 0,1 0-1 0 0,-1 1 1 0 0,2 0 0 0 0,-1 0 0 0 0,1 1 0 0 0,1-1 0 0 0,0 1 0 0 0,0-1 0 0 0,1 1 0 0 0,0 0-1 0 0,1 0 1 0 0,1 0 0 0 0,1 22 0 0 0,-1-26 14 0 0,1 0-1 0 0,1 0 1 0 0,-1 0-1 0 0,1-1 0 0 0,0 1 1 0 0,1-1-1 0 0,-1 1 1 0 0,1-1-1 0 0,1 0 1 0 0,-1 0-1 0 0,1 0 1 0 0,0 0-1 0 0,0-1 1 0 0,1 0-1 0 0,0 0 0 0 0,0 0 1 0 0,0 0-1 0 0,0-1 1 0 0,1 0-1 0 0,-1 0 1 0 0,1 0-1 0 0,12 5 1 0 0,-9-5 17 0 0,0 0 1 0 0,0-1 0 0 0,1 0 0 0 0,0-1 0 0 0,-1 0-1 0 0,1 0 1 0 0,0-1 0 0 0,0 0 0 0 0,0-1 0 0 0,0 0-1 0 0,-1-1 1 0 0,1 0 0 0 0,0 0 0 0 0,0-1 0 0 0,0 0-1 0 0,-1-1 1 0 0,0 0 0 0 0,1-1 0 0 0,11-6 0 0 0,0 0 11 0 0,0-1 0 0 0,-1-1 0 0 0,0-1 0 0 0,-1 0 0 0 0,0-2 0 0 0,-2 0 0 0 0,22-23 0 0 0,-32 30-28 0 0,0-1 0 0 0,0 1 0 0 0,-1-1 1 0 0,0 0-1 0 0,-1-1 0 0 0,0 0 0 0 0,0 1 1 0 0,-1-1-1 0 0,-1-1 0 0 0,1 1 0 0 0,-2 0 0 0 0,1-1 1 0 0,-1 0-1 0 0,-1 1 0 0 0,0-1 0 0 0,-1 0 1 0 0,0 0-1 0 0,-1-12 0 0 0,-3 10-79 0 0,-1 0 0 0 0,1 0-1 0 0,-2 1 1 0 0,0 0 0 0 0,-15-23 0 0 0,19 32 65 0 0,0 0 1 0 0,0 0-1 0 0,-1 0 1 0 0,0 0-1 0 0,1 0 0 0 0,-1 1 1 0 0,0-1-1 0 0,0 1 1 0 0,-1 0-1 0 0,1 0 1 0 0,0 0-1 0 0,-1 1 1 0 0,1-1-1 0 0,-1 1 1 0 0,1-1-1 0 0,-1 1 0 0 0,0 0 1 0 0,1 1-1 0 0,-1-1 1 0 0,0 1-1 0 0,-6-1 1 0 0,-4 29 766 0 0,11-12-634 0 0,1-1 1 0 0,1 1-1 0 0,1 0 1 0 0,0 0-1 0 0,2 15 1 0 0,3 1 188 0 0,11 48 1 0 0,-12-68-200 0 0,1-1 0 0 0,0 1 0 0 0,10 17 0 0 0,8 17 142 0 0,60 146 299 0 0,-77-177-531 0 0,-1 0 0 0 0,5 25 0 0 0,-7-25 2 0 0,0 0-1 0 0,11 25 1 0 0,-6-17 18 0 0,-1-1-1 0 0,0 1 1 0 0,-2 1-1 0 0,-1-1 1 0 0,-1 1-1 0 0,-1 0 1 0 0,-1-1-1 0 0,-2 32 1 0 0,0-50-37 0 0,0 1 0 0 0,0-1 1 0 0,0 0-1 0 0,0 0 1 0 0,-1 0-1 0 0,0 0 0 0 0,0 0 1 0 0,0 0-1 0 0,-4 5 1 0 0,4-7-2 0 0,0 0 1 0 0,0 0 0 0 0,0 0-1 0 0,-1 0 1 0 0,1 0 0 0 0,-1-1-1 0 0,0 1 1 0 0,1-1 0 0 0,-1 0-1 0 0,0 0 1 0 0,0 0 0 0 0,-1 0-1 0 0,1 0 1 0 0,-4 1 0 0 0,2-2 30 0 0,0 1 0 0 0,0-1 0 0 0,-1 0 0 0 0,1 0 0 0 0,0-1 0 0 0,-1 0 0 0 0,1 0 0 0 0,-9-1 0 0 0,12 1-110 0 0,0 0-1 0 0,0-1 0 0 0,0 0 1 0 0,0 1-1 0 0,1-1 0 0 0,-1 0 1 0 0,0 0-1 0 0,1 0 0 0 0,-1 0 1 0 0,1 0-1 0 0,-1 0 0 0 0,1 0 1 0 0,-1-1-1 0 0,1 1 0 0 0,0-1 1 0 0,0 1-1 0 0,-1-1 1 0 0,1 1-1 0 0,0-1 0 0 0,0 1 1 0 0,1-1-1 0 0,-1 0 0 0 0,0 0 1 0 0,1 0-1 0 0,-1 1 0 0 0,1-1 1 0 0,-1-3-1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2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7528 0 0,'0'0'8'0'0,"0"0"-1"0"0,0 0 1 0 0,0 0 0 0 0,0 0 0 0 0,-1 0-1 0 0,1 1 1 0 0,0-1 0 0 0,0 0 0 0 0,0 0-1 0 0,-1 0 1 0 0,1 0 0 0 0,0 0 0 0 0,0 0-1 0 0,0 0 1 0 0,0-1 0 0 0,-1 1 0 0 0,1 0-1 0 0,0 0 1 0 0,0 0 0 0 0,0 0 0 0 0,-1 0-1 0 0,1 0 1 0 0,0 0 0 0 0,0 0 0 0 0,0 0-1 0 0,0 0 1 0 0,0-1 0 0 0,-1 1 0 0 0,1 0 0 0 0,0 0-1 0 0,0 0 1 0 0,0 0 0 0 0,0 0 0 0 0,0-1-1 0 0,0 1 1 0 0,0 0 0 0 0,0 0 0 0 0,-1 0-1 0 0,1 0 1 0 0,0-1 0 0 0,0 1 0 0 0,0 0-1 0 0,0 0 1 0 0,0 0 0 0 0,0-1 0 0 0,0 1-1 0 0,0 0 1 0 0,0 0 0 0 0,0 0 0 0 0,0-1-1 0 0,1 1 11 0 0,-1 0-1 0 0,0 0 1 0 0,0 0-1 0 0,0 0 0 0 0,1-1 1 0 0,-1 1-1 0 0,0 0 1 0 0,0 0-1 0 0,1 0 1 0 0,-1 0-1 0 0,0 0 0 0 0,0 0 1 0 0,1 0-1 0 0,-1 0 1 0 0,0 0-1 0 0,0 0 0 0 0,1 0 1 0 0,-1 0-1 0 0,0 0 1 0 0,0 0-1 0 0,1 0 0 0 0,-1 0 1 0 0,0 0-1 0 0,0 0 1 0 0,1 0-1 0 0,-1 0 1 0 0,0 0-1 0 0,0 0 0 0 0,1 0 1 0 0,-1 0-1 0 0,0 1 1 0 0,0-1-1 0 0,1 0 0 0 0,-1 0 1 0 0,0 0-1 0 0,0 0 1 0 0,1 1-1 0 0,-2 3 244 0 0,1 0-1 0 0,-1 0 1 0 0,1 0-1 0 0,1 1 1 0 0,-1-1-1 0 0,2 7 1 0 0,7 25-248 0 0,-2 1 1 0 0,-2 0-1 0 0,-1 0 0 0 0,-2 0 1 0 0,-3 53-1 0 0,1-26-15 0 0,1-43 7 0 0,-2 35 0 0 0,-1-40 8 0 0,2 1 0 0 0,1 19 0 0 0,0-5 5 0 0,4 55 221 0 0,-4-86-234 0 0,0 0 0 0 0,0 0 0 0 0,-1 0 0 0 0,1-1 0 0 0,0 1 0 0 0,0 0 0 0 0,-1-1 0 0 0,1 1 0 0 0,0 0 0 0 0,0-1-1 0 0,-1 1 1 0 0,1-1 0 0 0,0 1 0 0 0,-1-1 0 0 0,1 1 0 0 0,-1-1 0 0 0,1 0 0 0 0,-1 1 0 0 0,1-1 0 0 0,0-1 0 0 0,-1-3 16 0 0,1-1 0 0 0,0 0 1 0 0,0 0-1 0 0,1 1 0 0 0,0-1 0 0 0,-1 1 1 0 0,2-1-1 0 0,-1 1 0 0 0,1 0 0 0 0,4-8 1 0 0,12-24 72 0 0,-6 5-65 0 0,-6 18 5 0 0,-2-1 1 0 0,0 0-1 0 0,5-23 1 0 0,-6 22 13 0 0,0 1 0 0 0,1-1-1 0 0,0 1 1 0 0,12-22 0 0 0,-12 26-78 0 0,-2 3-6 0 0,-3 7 29 0 0,0 0 1 0 0,0 1-1 0 0,0-1 0 0 0,0 1 0 0 0,0-1 0 0 0,0 1 0 0 0,0-1 1 0 0,1 1-1 0 0,-1-1 0 0 0,0 1 0 0 0,0-1 0 0 0,1 1 1 0 0,-1-1-1 0 0,0 1 0 0 0,1-1 0 0 0,-1 1 0 0 0,1 0 0 0 0,-1-1 1 0 0,0 1-1 0 0,1-1 0 0 0,-1 1 0 0 0,1 0 0 0 0,-1 0 1 0 0,1-1-1 0 0,-1 1 0 0 0,1 0 0 0 0,-1 0 0 0 0,1-1 0 0 0,-1 1 1 0 0,1 0-1 0 0,-1 0 0 0 0,1 0 0 0 0,0 0 0 0 0,-1 0 0 0 0,1 0 1 0 0,0-7-189 0 0,-1 5 192 0 0,0 8-19 0 0,-1-4 12 0 0,1 0 1 0 0,0-1 0 0 0,-1 1 0 0 0,1 0 0 0 0,-1-1-1 0 0,0 1 1 0 0,1-1 0 0 0,-1 1 0 0 0,0-1 0 0 0,0 1-1 0 0,0-1 1 0 0,-2 2 0 0 0,-3 7-2 0 0,-89 151-54 0 0,38-48 74 0 0,52-103 20 0 0,1 0 0 0 0,1 1 0 0 0,-3 11 1 0 0,0-2 44 0 0,5-13-34 0 0,0 0 1 0 0,0 1-1 0 0,1-1 1 0 0,0 0-1 0 0,0 0 1 0 0,1 0-1 0 0,-1 0 1 0 0,2 0 0 0 0,2 12-1 0 0,2 17 89 0 0,-4-22-75 0 0,1-1 0 0 0,0 1 0 0 0,0-1 0 0 0,2 0 0 0 0,-1 0 0 0 0,9 16 0 0 0,-10-25-43 0 0,0 0 0 0 0,-1-1 1 0 0,1 1-1 0 0,1 0 0 0 0,-1-1 1 0 0,0 0-1 0 0,1 0 1 0 0,0 0-1 0 0,0 0 0 0 0,4 2 1 0 0,20 15 15 0 0,-25-15-109 0 0,-2-5 13 0 0,-1 1 0 0 0,0-1 0 0 0,1 0-1 0 0,-1 1 1 0 0,0-1 0 0 0,1 1-1 0 0,-1-1 1 0 0,0 0 0 0 0,1 1 0 0 0,-1-1-1 0 0,1 0 1 0 0,-1 0 0 0 0,1 1-1 0 0,-1-1 1 0 0,1 0 0 0 0,-1 0 0 0 0,1 0-1 0 0,-1 0 1 0 0,1 1 0 0 0,-1-1-1 0 0,1 0 1 0 0,-1 0 0 0 0,1 0 0 0 0,1 0-1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2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4312 0 0,'0'-3'22'0'0,"0"1"0"0"0,0-1 0 0 0,0 1 0 0 0,0-1 0 0 0,0 1 0 0 0,1-1 1 0 0,-1 1-1 0 0,1-1 0 0 0,-1 1 0 0 0,1-1 0 0 0,0 1 0 0 0,0 0 0 0 0,0-1 0 0 0,0 1 0 0 0,1 0 0 0 0,-1 0 0 0 0,0 0 1 0 0,1 0-1 0 0,0 0 0 0 0,-1 0 0 0 0,1 0 0 0 0,0 1 0 0 0,0-1 0 0 0,0 1 0 0 0,0-1 0 0 0,0 1 0 0 0,4-2 1 0 0,4-1 26 0 0,-1 0 0 0 0,1 0 0 0 0,-1 0 0 0 0,0-1 0 0 0,-1-1 0 0 0,1 1 0 0 0,-1-2 0 0 0,14-12 1 0 0,-1 0-22 0 0,6 2-1 0 0,-24 15-20 0 0,0 1 0 0 0,1-1 0 0 0,-2 0 1 0 0,1 0-1 0 0,0 0 0 0 0,0 0 0 0 0,-1-1 1 0 0,1 1-1 0 0,-1-1 0 0 0,1 1 0 0 0,-1-1 1 0 0,0 0-1 0 0,3-6 0 0 0,25-46 242 0 0,-24 47-170 0 0,0-2 0 0 0,-1 1-1 0 0,0-1 1 0 0,-1 1 0 0 0,0-1-1 0 0,4-15 1 0 0,4-7 292 0 0,-10 28-257 0 0,-1 0 0 0 0,1 0 0 0 0,0 0 0 0 0,-1 0 0 0 0,0 0 0 0 0,0 0 0 0 0,0-1 0 0 0,0-6 0 0 0,-1 11 190 0 0,0 7 22 0 0,-2 59 476 0 0,1-31-490 0 0,4 54-1 0 0,0-49-29 0 0,-1 1 0 0 0,-2 0 0 0 0,-2 0 0 0 0,-2-1 0 0 0,-9 44 0 0 0,8-49-123 0 0,4-24-151 0 0,-1-1 0 0 0,0 1 1 0 0,-6 18-1 0 0,-4 7-1468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2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8640 0 0,'0'-1'-7'0'0,"-1"1"1"0"0,1 0-1 0 0,0-1 1 0 0,0 1-1 0 0,0 0 1 0 0,0-1-1 0 0,0 1 1 0 0,0 0-1 0 0,0 0 1 0 0,0-1-1 0 0,0 1 1 0 0,0 0-1 0 0,1-1 1 0 0,-1 1-1 0 0,0 0 1 0 0,0-1-1 0 0,0 1 1 0 0,0 0-1 0 0,0 0 1 0 0,0-1-1 0 0,1 1 1 0 0,-1 0-1 0 0,0-1 1 0 0,0 1-1 0 0,0 0 1 0 0,1 0-1 0 0,-1 0 1 0 0,0-1-1 0 0,0 1 1 0 0,1 0-1 0 0,-1 0 1 0 0,0 0-1 0 0,1 0 1 0 0,-1-1-1 0 0,0 1 1 0 0,1 0-1 0 0,-1 0 1 0 0,0 0-1 0 0,0 0 1 0 0,1 0-1 0 0,-1 0 1 0 0,0 0-1 0 0,1 0 1 0 0,-1 0 0 0 0,0 0-1 0 0,1 0 1 0 0,-1 0-1 0 0,0 0 1 0 0,1 0-1 0 0,-1 0 1 0 0,0 0-1 0 0,1 1 1 0 0,-1-1-1 0 0,0 0 1 0 0,0 0-1 0 0,1 0 1 0 0,-1 0-1 0 0,0 1 1 0 0,0-1-1 0 0,1 0 1 0 0,-1 0-1 0 0,0 1 1 0 0,0-1-1 0 0,1 0 1 0 0,13 5-210 0 0,-2-5 306 0 0,1 2 0 0 0,-1 0 0 0 0,20 5-1 0 0,22 4 408 0 0,-8-9 64 0 0,89-8 0 0 0,-63 1 81 0 0,72 4-1058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2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6928 0 0,'2'2'107'0'0,"0"0"1"0"0,0 1-1 0 0,0-1 1 0 0,0 1 0 0 0,0-1-1 0 0,-1 1 1 0 0,1 0-1 0 0,-1 0 1 0 0,0-1-1 0 0,0 1 1 0 0,0 0 0 0 0,0 0-1 0 0,0 0 1 0 0,-1 0-1 0 0,1 0 1 0 0,-1 0-1 0 0,0 1 1 0 0,0-1 0 0 0,0 0-1 0 0,0 0 1 0 0,-1 0-1 0 0,1 0 1 0 0,-1 0-1 0 0,-1 5 1 0 0,1-4-22 0 0,1 0-1 0 0,0 1 1 0 0,1-1 0 0 0,-1 0-1 0 0,1 1 1 0 0,-1-1 0 0 0,2 0-1 0 0,1 8 1 0 0,4 14 6 0 0,-6 3-28 0 0,-1-1 0 0 0,-7 56 0 0 0,7-76-56 0 0,-3 3 3 0 0,1 0 0 0 0,-1 0 0 0 0,-1 0 0 0 0,-5 11 1 0 0,3-10-112 0 0,4-10-23 0 0,1 1-1 0 0,0 0 0 0 0,-1 0 0 0 0,1 0 1 0 0,0 0-1 0 0,1 0 0 0 0,-1 0 1 0 0,0 0-1 0 0,1 1 0 0 0,-1 3 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8840 0 0,'0'0'4238'0'0,"6"9"-4211"0"0,-2-3-18 0 0,0 1-1 0 0,0-1 1 0 0,0 1 0 0 0,-1 0 0 0 0,0 0-1 0 0,0 0 1 0 0,-1 1 0 0 0,0-1-1 0 0,0 0 1 0 0,0 10 0 0 0,-1-6 10 0 0,6 201 194 0 0,-6-114-172 0 0,1 7 11 0 0,-2 22 7 0 0,0-2 4 0 0,-3 84-6 0 0,3-138-50 0 0,6 102-4 0 0,-1 21 2 0 0,2 96 17 0 0,4 123 15 0 0,-8-148-14 0 0,-5 76 64 0 0,-2-118-8 0 0,-5-17-26 0 0,1-58-20 0 0,4-71-21 0 0,0-26 0 0 0,5 54 0 0 0,-2 0 29 0 0,0-72-21 0 0,1 0 0 0 0,5 43 1 0 0,-2-56 2 0 0,2 0 0 0 0,0 0 0 0 0,1-1 0 0 0,1 1 0 0 0,1-1 0 0 0,18 32 0 0 0,-21-38 11 0 0,9 14 89 0 0,-14-27-122 0 0,1 1 1 0 0,-1-1-1 0 0,1 1 1 0 0,-1-1 0 0 0,0 1-1 0 0,1-1 1 0 0,-1 0-1 0 0,1 1 1 0 0,-1-1-1 0 0,1 1 1 0 0,0-1-1 0 0,-1 0 1 0 0,1 0 0 0 0,-1 1-1 0 0,1-1 1 0 0,0 0-1 0 0,-1 0 1 0 0,1 0-1 0 0,0 0 1 0 0,-1 1-1 0 0,1-1 1 0 0,0 0 0 0 0,-1 0-1 0 0,1 0 1 0 0,-1-1-1 0 0,1 1 1 0 0,0 0-1 0 0,-1 0 1 0 0,1 0-1 0 0,0 0 1 0 0,-1-1 0 0 0,1 1-1 0 0,-1 0 1 0 0,1 0-1 0 0,0-1 1 0 0,-1 1-1 0 0,2-1 1 0 0,4-4-1819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2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3808 0 0,'0'0'8'0'0,"1"0"0"0"0,-1 0 0 0 0,0 0 1 0 0,1 0-1 0 0,-1 0 0 0 0,0 0 0 0 0,1 0 1 0 0,-1 0-1 0 0,0 0 0 0 0,0 0 0 0 0,1 0 0 0 0,-1 0 1 0 0,0 0-1 0 0,1 0 0 0 0,-1 0 0 0 0,0 0 0 0 0,1 0 1 0 0,-1 0-1 0 0,0-1 0 0 0,0 1 0 0 0,1 0 0 0 0,-1 0 1 0 0,0 0-1 0 0,0-1 0 0 0,1 1 0 0 0,-1 0 0 0 0,0 0 1 0 0,0 0-1 0 0,0-1 0 0 0,0 1 0 0 0,1 0 0 0 0,-1 0 1 0 0,0-1-1 0 0,0 1 0 0 0,0 0 0 0 0,0-1 0 0 0,0 1 1 0 0,0-1-1 0 0,-3-10 1117 0 0,-1 1-36 0 0,23 320 657 0 0,-16-282-1569 0 0,44 341 1582 0 0,-8-207-897 0 0,-11-27 53 0 0,-27-133-889 0 0,-1 0 1 0 0,0 0-1 0 0,1 1 1 0 0,-1-1-1 0 0,0 0 1 0 0,0 1-1 0 0,0-1 1 0 0,-1 0-1 0 0,0 4 1 0 0,0 1 20 0 0,1-2 2 0 0,2-5 144 0 0,2-12-20 0 0,-2-9-176 0 0,0 0 0 0 0,1-1 0 0 0,1 1 0 0 0,14-39 1 0 0,5-28-30 0 0,-20 78 22 0 0,0 0 0 0 0,0 0 0 0 0,1 1 0 0 0,0-1 0 0 0,0 1 0 0 0,1 0 0 0 0,0 0-1 0 0,1 1 1 0 0,0 0 0 0 0,0 0 0 0 0,9-9 0 0 0,-13 15 11 0 0,-1 1 0 0 0,1-1 0 0 0,0 0 0 0 0,-1 0 0 0 0,1 1 0 0 0,0-1 0 0 0,0 1 0 0 0,0-1 0 0 0,0 1 0 0 0,0 0 0 0 0,0 0 0 0 0,1 0 0 0 0,-1 0-1 0 0,0 0 1 0 0,1 1 0 0 0,-1-1 0 0 0,0 0 0 0 0,1 1 0 0 0,-1 0 0 0 0,1 0 0 0 0,-1 0 0 0 0,1 0 0 0 0,-1 0 0 0 0,0 0 0 0 0,1 1 0 0 0,-1-1 0 0 0,1 1 0 0 0,-1-1 0 0 0,0 1 0 0 0,1 0 0 0 0,-1 0 0 0 0,0 0 0 0 0,0 0 0 0 0,0 0 0 0 0,0 1 0 0 0,0-1 0 0 0,0 1 0 0 0,0-1 0 0 0,0 1 0 0 0,-1 0 0 0 0,1 0-1 0 0,-1 0 1 0 0,1 0 0 0 0,-1 0 0 0 0,1 0 0 0 0,0 3 0 0 0,19 32 1 0 0,-13-25 8 0 0,-1 1 0 0 0,-1-1 1 0 0,6 17-1 0 0,1 8 43 0 0,12 45 14 0 0,-23-72-54 0 0,0 0 1 0 0,-1 0-1 0 0,0 0 1 0 0,-1 0 0 0 0,1 0-1 0 0,-3 14 1 0 0,-7 47 280 0 0,6-65-289 0 0,1 0 0 0 0,-1 0 0 0 0,-1-1 0 0 0,1 0-1 0 0,-1 0 1 0 0,0 0 0 0 0,-6 6 0 0 0,-21 10-2168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2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8032 0 0,'6'-43'457'0'0,"-6"42"-450"0"0,1 1 0 0 0,-1-1-1 0 0,0 1 1 0 0,0-1 0 0 0,0 1 0 0 0,0-1 0 0 0,0 1 0 0 0,1-1-1 0 0,-1 1 1 0 0,0 0 0 0 0,0-1 0 0 0,1 1 0 0 0,-1-1-1 0 0,0 1 1 0 0,1 0 0 0 0,-1-1 0 0 0,0 1 0 0 0,1 0-1 0 0,-1-1 1 0 0,1 1 0 0 0,-1 0 0 0 0,0 0 0 0 0,1-1-1 0 0,-1 1 1 0 0,1 0 0 0 0,-1 0 0 0 0,1 0 0 0 0,-1 0-1 0 0,1-1 1 0 0,-1 1 0 0 0,1 0 0 0 0,-1 0 0 0 0,1 0 0 0 0,-1 0-1 0 0,1 0 1 0 0,-1 0 0 0 0,1 0 0 0 0,-1 0 0 0 0,1 1-1 0 0,-1-1 1 0 0,1 0 0 0 0,-1 0 0 0 0,1 0 0 0 0,-1 0-1 0 0,0 1 1 0 0,1-1 0 0 0,-1 0 0 0 0,1 0 0 0 0,-1 1-1 0 0,1-1 1 0 0,-1 0 0 0 0,0 1 0 0 0,1-1 0 0 0,-1 1-1 0 0,0-1 1 0 0,0 0 0 0 0,1 1 0 0 0,-1-1 0 0 0,0 1 0 0 0,0-1-1 0 0,1 1 1 0 0,-1-1 0 0 0,0 1 0 0 0,0-1 0 0 0,0 1-1 0 0,1 1 24 0 0,-1 0 1 0 0,1 0-1 0 0,0 1 0 0 0,-1-1 0 0 0,1 0 0 0 0,0 0 0 0 0,0-1 0 0 0,1 1 0 0 0,-1 0 0 0 0,0 0 0 0 0,0 0 0 0 0,3 2 1 0 0,8 12 119 0 0,20 75 464 0 0,-24-61-464 0 0,-2 1 1 0 0,5 50-1 0 0,-8 45-79 0 0,1-4-63 0 0,-4-115-8 0 0,10 86 10 0 0,-18-22 854 0 0,8-70-689 0 0,0-9 705 0 0,6-4-838 0 0,-1 0 0 0 0,1 0 0 0 0,1 1 1 0 0,9-13-1 0 0,1-2-14 0 0,-16 25-28 0 0,19-33-1 0 0,38-47 0 0 0,-54 75-1 0 0,0 0 0 0 0,0 0 0 0 0,-1 0 0 0 0,4-10 0 0 0,-5 11 1 0 0,0 0 0 0 0,0 1-1 0 0,1-1 1 0 0,0 1 0 0 0,-1-1 0 0 0,1 1-1 0 0,1 0 1 0 0,-1 0 0 0 0,6-5 0 0 0,11-14 1 0 0,-18 21 0 0 0,0-1 0 0 0,0 1 0 0 0,0-1 0 0 0,0 1 0 0 0,0 0 0 0 0,1 0 0 0 0,-1-1 0 0 0,1 2 0 0 0,-1-1 0 0 0,4-2 0 0 0,17-9 43 0 0,5-3 24 0 0,-13 22-227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2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6224 0 0,'-10'17'-3'0'0,"7"-10"142"0"0,-1-1-1 0 0,1 1 1 0 0,0 0-1 0 0,0 0 0 0 0,1 0 1 0 0,0 0-1 0 0,0 0 1 0 0,0 1-1 0 0,1-1 0 0 0,0 15 1 0 0,2-10-96 0 0,0 0 0 0 0,1 0-1 0 0,1-1 1 0 0,0 1 0 0 0,0-1 0 0 0,1 1 0 0 0,1-1 0 0 0,0-1 0 0 0,0 1-1 0 0,1-1 1 0 0,1 1 0 0 0,11 13 0 0 0,25 10 160 0 0,-41-32-186 0 0,1-1 1 0 0,-1 1-1 0 0,0 0 0 0 0,1-1 1 0 0,0 0-1 0 0,-1 0 1 0 0,1 0-1 0 0,0 0 0 0 0,-1 0 1 0 0,1 0-1 0 0,5 0 1 0 0,33 2 65 0 0,-29-4-220 0 0,0-2 0 0 0,-1 0 0 0 0,1 0 0 0 0,18-9 1 0 0,-27 11-223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2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73 110 4720 0 0,'1'-8'77'0'0,"0"7"-68"0"0,-1 1-1 0 0,0-1 0 0 0,0 0 1 0 0,1 0-1 0 0,-1 0 0 0 0,1 0 1 0 0,-1 0-1 0 0,1 0 0 0 0,-1 1 1 0 0,1-1-1 0 0,-1 0 0 0 0,1 0 1 0 0,0 1-1 0 0,-1-1 0 0 0,1 0 1 0 0,0 1-1 0 0,0-1 0 0 0,0 1 1 0 0,-1-1-1 0 0,1 1 0 0 0,0-1 1 0 0,0 1-1 0 0,1-1 0 0 0,4 0 30 0 0,-1-2 0 0 0,1 1-1 0 0,-1-1 1 0 0,8-5 0 0 0,20-8 87 0 0,21-5 231 0 0,-38 14-182 0 0,0 1 0 0 0,29-7 0 0 0,-37 11-84 0 0,0 1 0 0 0,0 0-1 0 0,1 0 1 0 0,-1 1 0 0 0,0 0-1 0 0,10 2 1 0 0,-17-2-77 0 0,0 1-1 0 0,0-1 1 0 0,0 1-1 0 0,0-1 1 0 0,0 1-1 0 0,0 0 0 0 0,0-1 1 0 0,0 1-1 0 0,0 0 1 0 0,0 0-1 0 0,-1 0 1 0 0,1-1-1 0 0,0 1 1 0 0,-1 0-1 0 0,1 0 1 0 0,0 0-1 0 0,-1 0 1 0 0,1 0-1 0 0,-1 0 1 0 0,0 1-1 0 0,1-1 1 0 0,-1 0-1 0 0,0 0 1 0 0,0 0-1 0 0,1 1 0 0 0,1 34 349 0 0,-2-22-309 0 0,-1 0-1 0 0,0 0 0 0 0,-1 0 0 0 0,-1 0 0 0 0,0-1 0 0 0,-1 1 0 0 0,0-1 0 0 0,-1 0 0 0 0,0 0 0 0 0,-1-1 0 0 0,-1 1 0 0 0,0-1 1 0 0,-1-1-1 0 0,0 1 0 0 0,-10 9 0 0 0,-12 10 104 0 0,-54 43 1 0 0,41-37 1 0 0,7-13 20 0 0,29-20-120 0 0,1-1-1 0 0,0 1 1 0 0,0 1-1 0 0,0-1 1 0 0,1 1-1 0 0,-10 10 1 0 0,10-8 74 0 0,-1-1 0 0 0,-1 1 0 0 0,1-1 0 0 0,-1 0 1 0 0,-12 7-1 0 0,33-19 134 0 0,1 1 0 0 0,-1 1 0 0 0,31-6 0 0 0,-32 7-203 0 0,33-4-1 0 0,79-4 0 0 0,-68 8-55 0 0,-45 3-5 0 0,0 1 0 0 0,0 0-1 0 0,22 4 1 0 0,-21-2-11 0 0,1-1-1 0 0,16 0 1 0 0,-2-2-1426 0 0,-1 0-5666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3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10 141 4008 0 0,'0'0'1841'0'0,"-1"-7"-1753"0"0,-5-35 50 0 0,5 9 43 0 0,0 59-150 0 0,1 1 31 0 0,0-1 0 0 0,9 52 0 0 0,-3-45 98 0 0,10 37 360 0 0,-11-35-69 0 0,-5-31-371 0 0,0 0 1 0 0,0 1-1 0 0,1-1 1 0 0,-1 0-1 0 0,1 0 1 0 0,0 0-1 0 0,1 0 0 0 0,2 7 1 0 0,9 26 1333 0 0,-11-30-111 0 0,-7-25-996 0 0,0 1-240 0 0,1-1 1 0 0,1 1 0 0 0,1-1 0 0 0,0 0-1 0 0,2 0 1 0 0,0 1 0 0 0,0-1 0 0 0,2 0-1 0 0,0 1 1 0 0,6-20 0 0 0,16-79 499 0 0,-22 112-528 0 0,-1-1 1 0 0,1 1 0 0 0,1 0 0 0 0,-1 0-1 0 0,1 1 1 0 0,-1-1 0 0 0,1 0 0 0 0,0 1 0 0 0,0 0-1 0 0,0-1 1 0 0,7-3 0 0 0,43-29 307 0 0,-47 33-323 0 0,1 2 1 0 0,-1-1 0 0 0,1 1 0 0 0,0 0 0 0 0,0 0 0 0 0,-1 1 0 0 0,1 0-1 0 0,0 0 1 0 0,0 0 0 0 0,6 2 0 0 0,1 2 20 0 0,-1 0-1 0 0,0 1 1 0 0,13 7-1 0 0,-13-6-13 0 0,-1-1 0 0 0,0 0 0 0 0,21 5-1 0 0,94 19-1671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3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95 208 9440 0 0,'-13'-1'519'0'0,"12"1"-438"0"0,0-1-1 0 0,1 1 0 0 0,-1 0 1 0 0,0 0-1 0 0,0-1 0 0 0,0 1 0 0 0,1 0 1 0 0,-1 0-1 0 0,0 0 0 0 0,0 0 1 0 0,0 0-1 0 0,0 0 0 0 0,0 1 0 0 0,1-1 1 0 0,-1 0-1 0 0,0 0 0 0 0,0 1 1 0 0,0-1-1 0 0,1 0 0 0 0,-1 1 0 0 0,0-1 1 0 0,1 1-1 0 0,-1-1 0 0 0,0 1 1 0 0,1-1-1 0 0,-1 1 0 0 0,0-1 1 0 0,1 1-1 0 0,-1 0 0 0 0,1-1 0 0 0,-1 1 1 0 0,0 1-1 0 0,-9 18 266 0 0,7-16-345 0 0,0 1-1 0 0,1 0 1 0 0,0 0 0 0 0,0 0 0 0 0,-2 8 0 0 0,-9 24-8 0 0,-3 11-3 0 0,15-44 6 0 0,1-1 0 0 0,0 0 0 0 0,-1 1 0 0 0,1-1 0 0 0,0 0 0 0 0,1 1 0 0 0,-1-1 0 0 0,1 0 0 0 0,-1 0 0 0 0,1 0-1 0 0,0 1 1 0 0,0-1 0 0 0,2 3 0 0 0,-1-1-16 0 0,0-1-1 0 0,1 1 0 0 0,-1-1 1 0 0,1 0-1 0 0,0 0 1 0 0,1 0-1 0 0,-1 0 0 0 0,6 4 1 0 0,-7-6 8 0 0,0-1 0 0 0,1 1 0 0 0,-1-1 0 0 0,1 0 0 0 0,-1 0 0 0 0,1 0 0 0 0,0 0 0 0 0,-1-1 0 0 0,1 1 0 0 0,0-1 0 0 0,-1 1 0 0 0,1-1 0 0 0,0 0 0 0 0,0 0 0 0 0,-1 0 0 0 0,1-1 0 0 0,0 1 0 0 0,3-1 0 0 0,13-3-1 0 0,-1-1 0 0 0,0 0 0 0 0,0-2 0 0 0,-1 0 0 0 0,1-1 0 0 0,-2 0 0 0 0,1-1 0 0 0,-1-1 0 0 0,0-1 0 0 0,19-18 0 0 0,34-50-343 0 0,-64 73 328 0 0,-1 1-1 0 0,0-1 0 0 0,0-1 0 0 0,0 1 1 0 0,-1 0-1 0 0,0-1 0 0 0,0 0 0 0 0,-1 0 1 0 0,0 0-1 0 0,0 0 0 0 0,0 0 0 0 0,-1 0 1 0 0,0 0-1 0 0,0 0 0 0 0,-1-1 0 0 0,0 1 1 0 0,-1 0-1 0 0,1-1 0 0 0,-1 1 0 0 0,-1 0 1 0 0,-2-10-1 0 0,2 10 45 0 0,0 1 0 0 0,0-1 0 0 0,-1 1 0 0 0,0-1 0 0 0,0 1 0 0 0,-1 0 0 0 0,1 0 0 0 0,-2 0 0 0 0,1 1 0 0 0,0-1 0 0 0,-1 1 0 0 0,0 0 0 0 0,0 0 0 0 0,-1 1 0 0 0,1 0 0 0 0,-1-1 0 0 0,0 2 0 0 0,0-1 0 0 0,0 1 0 0 0,0 0 0 0 0,-14-4 0 0 0,19 7-3 0 0,0 0 0 0 0,0 0 0 0 0,0 0 0 0 0,0 0 0 0 0,0 0 0 0 0,0 0 0 0 0,0 0 0 0 0,0 0 0 0 0,0 1 0 0 0,0-1 0 0 0,0 0 0 0 0,0 1 0 0 0,0-1 0 0 0,0 1 0 0 0,0-1 0 0 0,0 1 0 0 0,0-1 0 0 0,1 1 0 0 0,-1 0 0 0 0,0-1 0 0 0,0 1 0 0 0,1 0 0 0 0,-1 0 0 0 0,0-1 0 0 0,1 1 0 0 0,-1 0 0 0 0,1 0 0 0 0,-1 0 0 0 0,1 0 0 0 0,0 0 0 0 0,-1 0 0 0 0,1 0 0 0 0,-1 2 0 0 0,-1 4 22 0 0,1 1 0 0 0,0 0 0 0 0,0 0 1 0 0,0 0-1 0 0,1 0 0 0 0,0 0 0 0 0,1 0 1 0 0,0-1-1 0 0,0 1 0 0 0,1 0 0 0 0,0 0 1 0 0,0-1-1 0 0,1 1 0 0 0,-1-1 1 0 0,2 0-1 0 0,-1 0 0 0 0,6 9 0 0 0,11 22 63 0 0,-17-32-66 0 0,-1 0 0 0 0,1 0 1 0 0,0-1-1 0 0,1 1 0 0 0,-1 0 0 0 0,9 8 0 0 0,25 27 183 0 0,-26-27-158 0 0,1-1-1 0 0,0 0 0 0 0,19 14 0 0 0,-26-23-42 0 0,-1 0 1 0 0,1 1-1 0 0,-1 0 1 0 0,0-1-1 0 0,-1 2 1 0 0,7 9-1 0 0,12 17 54 0 0,-9-14-29 0 0,0-1 0 0 0,-1 2-1 0 0,15 29 1 0 0,-18-28-13 0 0,-1 2 0 0 0,10 42 0 0 0,-13-44-15 0 0,-4-17-6 0 0,0-1 0 0 0,-1 1-1 0 0,1 0 1 0 0,-1 0-1 0 0,0-1 1 0 0,1 1 0 0 0,-1 0-1 0 0,-1 0 1 0 0,1 0 0 0 0,0-1-1 0 0,-1 1 1 0 0,1 0 0 0 0,-1 0-1 0 0,0-1 1 0 0,0 1 0 0 0,0 0-1 0 0,0-1 1 0 0,-1 1-1 0 0,1-1 1 0 0,-1 0 0 0 0,1 1-1 0 0,-1-1 1 0 0,0 0 0 0 0,0 0-1 0 0,0 0 1 0 0,0 0 0 0 0,0 0-1 0 0,0 0 1 0 0,0-1 0 0 0,-6 3-1 0 0,-29 13 70 0 0,31-13-69 0 0,-1-1 0 0 0,1 0 1 0 0,-1 0-1 0 0,0-1 0 0 0,0 0 1 0 0,-12 3-1 0 0,-80 6 18 0 0,91-10-20 0 0,-1-1 0 0 0,0 0 0 0 0,1 0 0 0 0,-1 0 0 0 0,-13-4 0 0 0,12 3 2 0 0,1-1 1 0 0,-1 1-1 0 0,-16 1 1 0 0,-41-3 75 0 0,53 1 232 0 0,13 3-343 0 0,1-1-1 0 0,0 0 0 0 0,0 0 1 0 0,0 0-1 0 0,0 0 0 0 0,-1 0 1 0 0,1 0-1 0 0,0 0 0 0 0,0 0 1 0 0,0 0-1 0 0,0 0 0 0 0,-1 0 1 0 0,1-1-1 0 0,0 1 0 0 0,0 0 1 0 0,0 0-1 0 0,0 0 0 0 0,-1 0 1 0 0,1 0-1 0 0,0 0 0 0 0,0 0 1 0 0,0 0-1 0 0,0 0 0 0 0,0 0 1 0 0,0-1-1 0 0,-1 1 0 0 0,1 0 1 0 0,0 0-1 0 0,0 0 0 0 0,0 0 1 0 0,0 0-1 0 0,0-1 0 0 0,0 1 1 0 0,0 0-1 0 0,0 0 0 0 0,0 0 1 0 0,0 0-1 0 0,0-1 0 0 0,0 1 1 0 0,0 0-1 0 0,0 0 0 0 0,0 0 1 0 0,0 0-1 0 0,0-1 0 0 0,0 1 1 0 0,0 0-1 0 0,0 0 0 0 0,0 0 1 0 0,0 0-1 0 0,0-1 0 0 0,0 1 1 0 0,0 0-1 0 0,0 0 0 0 0,0 0 1 0 0,0 0-1 0 0,0 0 0 0 0,0-1 1 0 0,0 1-1 0 0,1 0 0 0 0,-1 0 1 0 0,0 0-1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3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6128 0 0,'3'0'29'0'0,"-1"0"0"0"0,0-1 0 0 0,0 1 0 0 0,1-1 0 0 0,-1 0 0 0 0,0 0 1 0 0,0 0-1 0 0,0 0 0 0 0,0 0 0 0 0,0 0 0 0 0,0 0 0 0 0,0-1 0 0 0,0 1 0 0 0,-1-1 0 0 0,1 0 0 0 0,0 1 0 0 0,-1-1 1 0 0,0 0-1 0 0,1 0 0 0 0,-1 0 0 0 0,0 0 0 0 0,2-3 0 0 0,14-16 292 0 0,-15 19-300 0 0,0 0 0 0 0,0 0 0 0 0,0 1-1 0 0,0-1 1 0 0,0 1 0 0 0,0-1 0 0 0,1 1-1 0 0,-1 0 1 0 0,1 0 0 0 0,-1 0 0 0 0,1 0-1 0 0,-1 0 1 0 0,1 1 0 0 0,0-1 0 0 0,-1 1-1 0 0,1 0 1 0 0,-1-1 0 0 0,1 1 0 0 0,0 0-1 0 0,-1 1 1 0 0,1-1 0 0 0,0 0 0 0 0,-1 1-1 0 0,1 0 1 0 0,0-1 0 0 0,-1 1 0 0 0,1 0-1 0 0,-1 0 1 0 0,0 0 0 0 0,1 1 0 0 0,2 1-1 0 0,84 41 220 0 0,-72-38-193 0 0,0 0 0 0 0,0-1-1 0 0,0 0 1 0 0,1-2 0 0 0,-1 0-1 0 0,26 1 1 0 0,59 0 173 0 0,-92-4-131 0 0,-1-1 0 0 0,1 0 1 0 0,-1 0-1 0 0,1-1 0 0 0,12-3 0 0 0,-20 4-81 0 0,0 0-1119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9744 0 0,'1'1'0'0'0,"1"0"0"0"0,-1 0 0 0 0,0 0 0 0 0,1-1 0 0 0,-1 1 0 0 0,1 0 0 0 0,-1-1 0 0 0,1 1 0 0 0,-1-1 0 0 0,1 0 0 0 0,-1 1 0 0 0,1-1 0 0 0,-1 0 0 0 0,1 0 0 0 0,-1 0 0 0 0,1 0 0 0 0,0 0 0 0 0,-1-1 0 0 0,1 1 0 0 0,-1 0 0 0 0,1-1 0 0 0,-1 1 0 0 0,1-1 0 0 0,-1 1 0 0 0,3-2 0 0 0,18-3 0 0 0,-5 3 4 0 0,13-2 38 0 0,0 1 1 0 0,1 2 0 0 0,-1 1-1 0 0,32 4 1 0 0,20 2 153 0 0,-31-4-1569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3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339 129 696 0 0,'0'0'7'0'0,"0"0"1"0"0,0-1-1 0 0,0 1 0 0 0,0 0 1 0 0,0 0-1 0 0,-1-1 0 0 0,1 1 1 0 0,0 0-1 0 0,0 0 0 0 0,0-1 1 0 0,0 1-1 0 0,0 0 0 0 0,0 0 0 0 0,0-1 1 0 0,-1 1-1 0 0,1 0 0 0 0,0 0 1 0 0,0-1-1 0 0,0 1 0 0 0,0 0 1 0 0,-1 0-1 0 0,1 0 0 0 0,0-1 1 0 0,0 1-1 0 0,-1 0 0 0 0,1 0 1 0 0,0 0-1 0 0,0 0 0 0 0,-1 0 1 0 0,1 0-1 0 0,-1-1 57 0 0,1 1 0 0 0,0 0 1 0 0,-1 0-1 0 0,1 0 0 0 0,0 0 0 0 0,0 0 0 0 0,-1-1 1 0 0,1 1-1 0 0,0 0 0 0 0,0 0 0 0 0,-1 0 0 0 0,1-1 1 0 0,0 1-1 0 0,0 0 0 0 0,-1 0 0 0 0,1-1 0 0 0,0 1 1 0 0,0 0-1 0 0,0-1 0 0 0,0 1 0 0 0,0 0 0 0 0,-1-1 1 0 0,1 1-1 0 0,0 0 0 0 0,0-1 0 0 0,0 1 0 0 0,0 0 1 0 0,0-1-1 0 0,0 1 0 0 0,0-1 0 0 0,0-1-18 0 0,0 1-1 0 0,0-1 1 0 0,-1 0-1 0 0,1 1 1 0 0,-1-1-1 0 0,1 0 1 0 0,-1 1-1 0 0,1-1 1 0 0,-1 1-1 0 0,0-1 1 0 0,0 1-1 0 0,0-1 1 0 0,0 1-1 0 0,0-1 1 0 0,0 1-1 0 0,0 0 1 0 0,0 0-1 0 0,-1-1 1 0 0,1 1-1 0 0,0 0 1 0 0,-1 0-1 0 0,1 0 1 0 0,-1 1-1 0 0,1-1 1 0 0,-1 0-1 0 0,1 0 1 0 0,-4 0-1 0 0,1 0-21 0 0,1 0-1 0 0,0 0 0 0 0,-1 1 1 0 0,1-1-1 0 0,-1 1 0 0 0,1 0 1 0 0,-1 0-1 0 0,1 0 0 0 0,-1 1 1 0 0,1-1-1 0 0,-1 1 0 0 0,1 0 1 0 0,-1 0-1 0 0,-3 1 0 0 0,-21 10 111 0 0,17-9-116 0 0,1 2 1 0 0,-1-1-1 0 0,1 1 1 0 0,0 1-1 0 0,0 0 1 0 0,0 0-1 0 0,1 1 1 0 0,0 1-1 0 0,-9 9 1 0 0,16-15-14 0 0,-56 69 432 0 0,52-63-309 0 0,0 0-1 0 0,1 1 1 0 0,0 0 0 0 0,0 0-1 0 0,1 0 1 0 0,-6 19 0 0 0,7 15 411 0 0,2-22-300 0 0,1-16-152 0 0,0 1-1 0 0,1-1 0 0 0,0 0 0 0 0,0 0 1 0 0,0 1-1 0 0,0-1 0 0 0,1 0 0 0 0,0 0 1 0 0,0 0-1 0 0,6 8 0 0 0,-1 2-12 0 0,-5-12-45 0 0,-1 0 0 0 0,1 0 0 0 0,0 0 1 0 0,0 0-1 0 0,0 0 0 0 0,0 0 0 0 0,0-1 0 0 0,1 1 0 0 0,-1-1 0 0 0,1 0 1 0 0,0 0-1 0 0,0 0 0 0 0,-1 0 0 0 0,1 0 0 0 0,0 0 0 0 0,5 1 0 0 0,-3-2 22 0 0,0 1 0 0 0,-1-1 0 0 0,1 0 0 0 0,0 0 0 0 0,1-1-1 0 0,-1 0 1 0 0,0 0 0 0 0,0 0 0 0 0,0 0 0 0 0,9-3 0 0 0,9-2 49 0 0,0-1 0 0 0,-1-2-1 0 0,0 0 1 0 0,-1-1 0 0 0,1-1 0 0 0,-2-1 0 0 0,23-16 0 0 0,-11 3-62 0 0,0-1-1 0 0,-2-1 1 0 0,38-42-1 0 0,-60 57-35 0 0,-1 1 0 0 0,0-1 0 0 0,0-1 0 0 0,-1 1 0 0 0,0-1 1 0 0,-1 0-1 0 0,-1 0 0 0 0,6-22 0 0 0,4-12 52 0 0,-13 43-34 0 0,0 0 1 0 0,0 0-1 0 0,0 0 0 0 0,-1 0 0 0 0,1 0 0 0 0,-1 0 0 0 0,0 0 0 0 0,1 0 0 0 0,-2-1 0 0 0,1 1 0 0 0,0 0 0 0 0,0 0 0 0 0,-1 0 0 0 0,0 0 1 0 0,0 0-1 0 0,0 0 0 0 0,0 0 0 0 0,0 0 0 0 0,0 0 0 0 0,-1 1 0 0 0,0-1 0 0 0,1 0 0 0 0,-1 1 0 0 0,0-1 0 0 0,0 1 0 0 0,0 0 0 0 0,0-1 1 0 0,-1 1-1 0 0,1 0 0 0 0,-1 0 0 0 0,1 1 0 0 0,-1-1 0 0 0,-5-2 0 0 0,2 2 41 0 0,0 0 1 0 0,0 1-1 0 0,0 0 0 0 0,-1 0 1 0 0,1 0-1 0 0,0 1 0 0 0,-1-1 1 0 0,-12 3-1 0 0,16 0-7 0 0,0 2 1 0 0,0-1-1 0 0,0 0 1 0 0,0 0-1 0 0,1 1 1 0 0,-1 0-1 0 0,1-1 0 0 0,0 1 1 0 0,0 0-1 0 0,-1 6 1 0 0,1-3-17 0 0,0-1 0 0 0,0 1 0 0 0,1 1 0 0 0,0-1 0 0 0,1 0 1 0 0,0 0-1 0 0,0 0 0 0 0,0 0 0 0 0,2 8 0 0 0,0-3 0 0 0,1 1-1 0 0,0-1 1 0 0,0 0-1 0 0,8 16 1 0 0,-4-15 7 0 0,0 0 1 0 0,1-1-1 0 0,0 0 1 0 0,1-1-1 0 0,0 0 1 0 0,1 0-1 0 0,15 12 0 0 0,-4-2 79 0 0,-11-10-100 0 0,-1 1 0 0 0,0-1 0 0 0,0 2 0 0 0,-1 0 0 0 0,9 18 0 0 0,27 75 103 0 0,-35-83-70 0 0,0 2 26 0 0,-6-16-47 0 0,0-1 0 0 0,0 0 0 0 0,0 0 1 0 0,10 14-1 0 0,-10-17-17 0 0,1 0 1 0 0,-1 1 0 0 0,0-1 0 0 0,-1 1 0 0 0,1-1 0 0 0,-1 1 0 0 0,0 0 0 0 0,0 0-1 0 0,1 9 1 0 0,-4-11-8 0 0,-1-1-1 0 0,1 1 1 0 0,0-1 0 0 0,-1 1-1 0 0,0-1 1 0 0,0 0-1 0 0,0 0 1 0 0,0 0 0 0 0,-5 4-1 0 0,-3 1-3 0 0,-1-1 0 0 0,1-1 0 0 0,-1 0 0 0 0,-1-1 0 0 0,1 0 0 0 0,-1 0-1 0 0,-23 5 1 0 0,-89 11 19 0 0,122-20-26 0 0,-50 6 10 0 0,22-1 37 0 0,-58 1 1 0 0,59-7-1742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3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6424 0 0,'6'-20'1156'0'0,"-5"18"-1005"0"0,0 0-1 0 0,-1 0 1 0 0,1 0 0 0 0,0 0-1 0 0,0 0 1 0 0,-1-1-1 0 0,1 1 1 0 0,-1-4 0 0 0,0 3-126 0 0,3-32 207 0 0,-2 33-224 0 0,-1 1 0 0 0,1-1 0 0 0,0 0 0 0 0,0 0 0 0 0,0 1 0 0 0,0-1 0 0 0,0 0 0 0 0,1 1 0 0 0,-1-1 0 0 0,0 1 0 0 0,1-1 0 0 0,-1 1 0 0 0,1 0 0 0 0,1-2 0 0 0,-2 3-2 0 0,-1 0 0 0 0,0 0 0 0 0,1-1 0 0 0,-1 1 1 0 0,0 0-1 0 0,1-1 0 0 0,-1 1 0 0 0,0 0 0 0 0,0-1 0 0 0,1 1 0 0 0,-1-1 0 0 0,0 1 0 0 0,0 0 1 0 0,1-1-1 0 0,-1 1 0 0 0,0-1 0 0 0,0 1 0 0 0,0-1 0 0 0,0 1 0 0 0,0-1 0 0 0,0 1 0 0 0,0-1 1 0 0,0 1-1 0 0,0 0 0 0 0,0-1 0 0 0,0 1 0 0 0,0-2 0 0 0,-2 1 93 0 0,0 7-34 0 0,2 50 129 0 0,-1-12-94 0 0,8 78-1 0 0,-3-88-61 0 0,-3-22-34 0 0,0 0 0 0 0,1-1 0 0 0,0 1 0 0 0,1-1 1 0 0,5 15-1 0 0,-5-20 2 0 0,1 1 1 0 0,-1-1-1 0 0,1 1 1 0 0,0-1 0 0 0,1 0-1 0 0,-1 0 1 0 0,10 7-1 0 0,-11-10-5 0 0,0 0 0 0 0,0-1 0 0 0,0 1-1 0 0,1-1 1 0 0,-1 0 0 0 0,1 0 0 0 0,-1 0-1 0 0,1-1 1 0 0,0 1 0 0 0,0-1 0 0 0,0 0-1 0 0,0 0 1 0 0,0 0 0 0 0,8 0 0 0 0,-10-1-7 0 0,0 0 0 0 0,1 0 0 0 0,-1-1-1 0 0,0 1 1 0 0,0-1 0 0 0,0 1 0 0 0,0-1 0 0 0,0 0 0 0 0,0 0 0 0 0,0 0 0 0 0,0 0 0 0 0,0 0 0 0 0,0 0 0 0 0,0-1 0 0 0,0 1 0 0 0,-1-1 0 0 0,1 1 0 0 0,-1-1 0 0 0,1 0 0 0 0,-1 1 0 0 0,0-1 0 0 0,1 0 0 0 0,-1 0-1 0 0,1-3 1 0 0,3-5 45 0 0,-1 0 0 0 0,-1-1-1 0 0,5-20 1 0 0,2-6 166 0 0,-6 26-127 0 0,-2-1-1 0 0,1 1 1 0 0,-2-1 0 0 0,1 0 0 0 0,-2 0 0 0 0,1 1 0 0 0,-3-14 0 0 0,2 0-13 0 0,-11-24-124 0 0,11 35-92 0 0,0 24 103 0 0,1-7 79 0 0,0 1-1 0 0,0 0 0 0 0,0 0 0 0 0,0-1 1 0 0,1 1-1 0 0,0 0 0 0 0,2 4 0 0 0,7 15 156 0 0,20 53 242 0 0,-6-18-100 0 0,-20-49-249 0 0,0 0 1 0 0,0-1-1 0 0,1 0 0 0 0,0 0 0 0 0,0 0 0 0 0,1-1 0 0 0,0 1 0 0 0,8 5 1 0 0,1 2 42 0 0,-15-14-114 0 0,0 0 0 0 0,1 0 0 0 0,-1 0 0 0 0,0 0 0 0 0,1 0 0 0 0,0 0 0 0 0,-1-1 0 0 0,1 1 0 0 0,-1 0 0 0 0,1-1 0 0 0,0 1 0 0 0,2-1 0 0 0,-3 0-1 0 0,0 1 0 0 0,0-1 0 0 0,0 0-1 0 0,0 0 1 0 0,1 1 0 0 0,-1-1 0 0 0,0 1 0 0 0,0-1 0 0 0,0 1 0 0 0,0-1 0 0 0,0 1-1 0 0,0 0 1 0 0,0-1 0 0 0,0 1 0 0 0,0 0 0 0 0,-1 0 0 0 0,1 0 0 0 0,0 0-1 0 0,1 1 1 0 0,-2-1-78 0 0,1 0 0 0 0,-1-1 0 0 0,1 1 0 0 0,-1 0 0 0 0,1-1 0 0 0,0 1 0 0 0,-1-1 0 0 0,1 1-1 0 0,0-1 1 0 0,-1 1 0 0 0,1-1 0 0 0,0 0 0 0 0,-1 1 0 0 0,1-1 0 0 0,0 0 0 0 0,0 0 0 0 0,-1 1 0 0 0,1-1 0 0 0,0 0-1 0 0,0 0 1 0 0,1 0 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4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6928 0 0,'2'0'107'0'0,"-1"-1"-1"0"0,0 0 1 0 0,0 0 0 0 0,0 0 0 0 0,0 0 0 0 0,0 0 0 0 0,0 0-1 0 0,0-1 1 0 0,0 1 0 0 0,0 0 0 0 0,-1 0 0 0 0,1-1 0 0 0,0 1-1 0 0,-1 0 1 0 0,1-1 0 0 0,-1 1 0 0 0,1-1 0 0 0,-1 1-1 0 0,0 0 1 0 0,0-1 0 0 0,1 1 0 0 0,-1-1 0 0 0,0 1 0 0 0,0-1-1 0 0,-1 1 1 0 0,1-1 0 0 0,-1-2 0 0 0,1-6 246 0 0,26-4 1625 0 0,-22 12-1938 0 0,0 1 1 0 0,0 0-1 0 0,0 1 0 0 0,0-1 0 0 0,0 1 0 0 0,0-1 0 0 0,0 1 0 0 0,0 0 0 0 0,0 1 0 0 0,0-1 0 0 0,5 2 1 0 0,41 15 0 0 0,-27-8 11 0 0,7 1-2 0 0,1-1 0 0 0,1-2 0 0 0,45 5 0 0 0,8-1-55 0 0,63 6-25 0 0,400-5 129 0 0,270-60 817 0 0,-703 40-797 0 0,43-4 55 0 0,269-48 170 0 0,-325 40-228 0 0,-1-4 1 0 0,114-43 0 0 0,-97 27-47 0 0,32-13 52 0 0,-89 27 4 0 0,0 3 0 0 0,2 3 0 0 0,99-20 0 0 0,-154 39-84 0 0,0 1 1 0 0,0 0-1 0 0,12 1 1 0 0,1 0 43 0 0,-20-1-74 0 0,0 0 0 0 0,-1 1 0 0 0,1-1 0 0 0,-1 1 0 0 0,1-1 0 0 0,-1 1 0 0 0,1-1 0 0 0,-1 1 0 0 0,1-1 0 0 0,-1 1 0 0 0,1-1 0 0 0,-1 1 0 0 0,1-1 0 0 0,-1 1 0 0 0,0 0 0 0 0,0-1 0 0 0,1 1 0 0 0,-1 0 0 0 0,0-1 0 0 0,0 1 0 0 0,0 0 0 0 0,1-1 0 0 0,-1 1 0 0 0,0 0 1 0 0,0-1-1 0 0,0 1 0 0 0,0 0 0 0 0,-1 1 0 0 0,1 30 324 0 0,0-22-315 0 0,-11 183 800 0 0,10 205-689 0 0,3 422 224 0 0,8-588-356 0 0,1-29 9 0 0,-3-80-4 0 0,50 355-218 0 0,-19-206 92 0 0,-26-190-14 0 0,41 144 0 0 0,22 132 79 0 0,-50-213 64 0 0,-1 88 149 0 0,-22-192-117 0 0,-1 100 110 0 0,3 26-129 0 0,-4-151-58 0 0,-1-1 1 0 0,-3 27-1 0 0,0 7-55 0 0,10 179-76 0 0,-7-148 224 0 0,-24-79 98 0 0,2 0-59 0 0,-39 6 0 0 0,36-3-10 0 0,-30 1 0 0 0,-146 1 516 0 0,83 3-191 0 0,12 0-103 0 0,-30 4-21 0 0,99-8-190 0 0,0-1 1 0 0,-1-2-1 0 0,-46-3 0 0 0,35-4 0 0 0,-100-6 97 0 0,75 6-122 0 0,-123-24-1 0 0,-14-2 61 0 0,-127 18-63 0 0,-70 49-62 0 0,127-7-22 0 0,101-13-24 0 0,109-7 10 0 0,0-4 0 0 0,0-3 1 0 0,-124-13-1 0 0,104-2-111 0 0,21 5 15 0 0,0-4 0 0 0,-110-33 0 0 0,128 30-32 0 0,-100-17 0 0 0,144 31 159 0 0,0 1 0 0 0,0-1-1 0 0,0 2 1 0 0,0-1-1 0 0,-12 3 1 0 0,-10 1 5 0 0,29-4 4 0 0,-1 0 1 0 0,1 1 0 0 0,-1-1-1 0 0,1 0 1 0 0,0 0-1 0 0,-1 1 1 0 0,1-1 0 0 0,0 1-1 0 0,0 0 1 0 0,-1-1-1 0 0,1 1 1 0 0,0 0 0 0 0,0 0-1 0 0,0-1 1 0 0,0 1 0 0 0,0 0-1 0 0,0 0 1 0 0,0 0-1 0 0,0 0 1 0 0,0 0 0 0 0,0 1-1 0 0,0-1 1 0 0,1 0-1 0 0,-1 0 1 0 0,0 1 0 0 0,0 1-1 0 0,0 2-450 0 0,0 0 0 0 0,0-1 0 0 0,0 1 0 0 0,1 0-1 0 0,0 8 1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3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6728 0 0,'0'-1'60'0'0,"1"0"1"0"0,-1 0-1 0 0,1 0 0 0 0,-1 0 1 0 0,0 1-1 0 0,1-1 0 0 0,0 0 1 0 0,-1 0-1 0 0,1 1 0 0 0,-1-1 1 0 0,1 0-1 0 0,0 1 1 0 0,-1-1-1 0 0,1 0 0 0 0,0 1 1 0 0,0-1-1 0 0,0 1 0 0 0,-1 0 1 0 0,1-1-1 0 0,0 1 1 0 0,0 0-1 0 0,0-1 0 0 0,1 1 1 0 0,14-10 834 0 0,-15 9-845 0 0,0 0 1 0 0,0 0-1 0 0,0 0 1 0 0,0 0-1 0 0,0 0 1 0 0,0 1 0 0 0,0-1-1 0 0,0 0 1 0 0,1 1-1 0 0,-1-1 1 0 0,0 0-1 0 0,1 1 1 0 0,-1 0-1 0 0,0-1 1 0 0,1 1-1 0 0,-1 0 1 0 0,0 0-1 0 0,3 0 1 0 0,-3 0-16 0 0,1-1-1 0 0,0 1 1 0 0,0 0-1 0 0,0-1 1 0 0,0 1-1 0 0,0-1 1 0 0,0 0-1 0 0,-1 1 1 0 0,1-1-1 0 0,0 0 1 0 0,-1 0-1 0 0,3-1 1 0 0,92-66 746 0 0,-77 55-595 0 0,-16 12-161 0 0,-1-1-1 0 0,1 1 1 0 0,-1-1 0 0 0,0 1-1 0 0,1-1 1 0 0,-1 0-1 0 0,0 0 1 0 0,0 0 0 0 0,2-4-1 0 0,46-56 395 0 0,-35 50-248 0 0,-15 12-159 0 0,0 0 1 0 0,0 0-1 0 0,0-1 1 0 0,0 1-1 0 0,1 0 0 0 0,-1 0 1 0 0,0 0-1 0 0,0 0 1 0 0,0 0-1 0 0,1 0 1 0 0,-1 0-1 0 0,0 0 1 0 0,0 0-1 0 0,1-1 0 0 0,-1 1 1 0 0,0 0-1 0 0,0 0 1 0 0,1 0-1 0 0,-1 0 1 0 0,0 0-1 0 0,0 0 0 0 0,0 0 1 0 0,1 1-1 0 0,-1-1 1 0 0,0 0-1 0 0,0 0 1 0 0,1 0-1 0 0,-1 0 1 0 0,0 0-1 0 0,0 0 0 0 0,0 0 1 0 0,1 0-1 0 0,-1 1 1 0 0,0-1-1 0 0,0 0 1 0 0,0 0-1 0 0,0 0 1 0 0,1 0-1 0 0,-1 1 0 0 0,0-1 1 0 0,0 0-1 0 0,0 0 1 0 0,0 0-1 0 0,0 1 1 0 0,0-1-1 0 0,1 0 1 0 0,-1 0-1 0 0,0 0 0 0 0,0 1 1 0 0,0-1-1 0 0,0 0 1 0 0,0 0-1 0 0,0 1 1 0 0,0-1-1 0 0,0 0 1 0 0,0 1-1 0 0,-2 12 60 0 0,0 0 0 0 0,-1 0 1 0 0,-1 0-1 0 0,0 0 0 0 0,0 0 0 0 0,-2-1 1 0 0,-8 16-1 0 0,2-2 5 0 0,-3 19 43 0 0,12-33-40 0 0,-1 0 0 0 0,-7 16 0 0 0,9-25-52 0 0,1 0 1 0 0,0 1 0 0 0,0-1 0 0 0,1 0 0 0 0,-1 1-1 0 0,1-1 1 0 0,0 5 0 0 0,0-5-9 0 0,-1 0-1 0 0,1 0 1 0 0,0 0 0 0 0,-1 0 0 0 0,1 0-1 0 0,-1 0 1 0 0,0 0 0 0 0,-2 4 0 0 0,2-4 2 0 0,0 0 0 0 0,0 1 0 0 0,0-1 0 0 0,0 0 0 0 0,0 1 1 0 0,1-1-1 0 0,-1 1 0 0 0,1 6 0 0 0,0-6-15 0 0,0 0 0 0 0,0-1 0 0 0,-1 1 1 0 0,1 0-1 0 0,-1-1 0 0 0,-2 8 0 0 0,-1-2-1871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3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7232 0 0,'1'8'355'0'0,"2"-7"440"0"0,-3-1-752 0 0,1 0 0 0 0,-1 0 0 0 0,1 0 0 0 0,-1 0 0 0 0,1 0 0 0 0,-1 0 0 0 0,1 0 1 0 0,-1 0-1 0 0,1 0 0 0 0,-1 1 0 0 0,1-1 0 0 0,-1 0 0 0 0,1 0 0 0 0,-1 1 0 0 0,1-1 0 0 0,-1 0 0 0 0,1 0 0 0 0,-1 1 0 0 0,0-1 1 0 0,1 1-1 0 0,-1-1 0 0 0,1 0 0 0 0,-1 1 0 0 0,0-1 0 0 0,1 1 0 0 0,-1-1 0 0 0,0 1 0 0 0,0-1 0 0 0,1 1 0 0 0,3 2-3 0 0,1 0-1 0 0,0-1 1 0 0,0 0-1 0 0,0 0 0 0 0,0 0 1 0 0,1 0-1 0 0,6 0 1 0 0,3 3 2 0 0,-8-4-43 0 0,1 1-1 0 0,-1-1 1 0 0,0-1 0 0 0,1 1 0 0 0,-1-1 0 0 0,1-1 0 0 0,-1 1 0 0 0,0-1 0 0 0,11-3 0 0 0,29-1-4 0 0,103-5 147 0 0,-69 3-983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3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18 7136 0 0,'0'-10'283'0'0,"2"2"799"0"0,-5 20 306 0 0,-15 55-1295 0 0,15-50-92 0 0,-1 0-1 0 0,-1-1 1 0 0,-1 1-1 0 0,-13 26 1 0 0,6-19 10 0 0,-14 21 17 0 0,23-39-88 0 0,1 0 0 0 0,0-1 0 0 0,0 1 0 0 0,0 0 0 0 0,1 1 0 0 0,0-1 0 0 0,0 0 0 0 0,1 1 1 0 0,-1-1-1 0 0,2 1 0 0 0,-1-1 0 0 0,0 1 0 0 0,2 8 0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3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7328 0 0,'2'-18'962'0'0,"9"14"395"0"0,-4 2-1186 0 0,-5 4-40 0 0,-1-1 0 0 0,1 1 0 0 0,0-1 0 0 0,0 1-1 0 0,-1 0 1 0 0,1 0 0 0 0,-1 0 0 0 0,1 0-1 0 0,-1 0 1 0 0,2 4 0 0 0,16 53 224 0 0,-12-40-180 0 0,8 35 0 0 0,29 151 492 0 0,-33-174-557 0 0,-3-13 47 0 0,-8-6-55 0 0,0-9-35 0 0,0-9 77 0 0,0-58-9 0 0,-2 2-74 0 0,4 0-1 0 0,12-84 1 0 0,-10 127-29 0 0,-3 8-10 0 0,1 1 1 0 0,0 0 0 0 0,0-1-1 0 0,2 1 1 0 0,3-10 0 0 0,-5 17-19 0 0,0 0 0 0 0,-1 0-1 0 0,1 1 1 0 0,0-1 0 0 0,0 0 0 0 0,1 1 0 0 0,-1 0 0 0 0,1-1 0 0 0,-1 1 0 0 0,1 0 0 0 0,0 0 0 0 0,-1 0-1 0 0,1 1 1 0 0,0-1 0 0 0,0 1 0 0 0,0-1 0 0 0,1 1 0 0 0,-1 0 0 0 0,0 0 0 0 0,5 0 0 0 0,15-3 13 0 0,1 2 1 0 0,-1 1 0 0 0,1 0 0 0 0,24 4 0 0 0,93 16 41 0 0,-110-14-57 0 0,2-1-53 0 0,-25-4-187 0 0,-1 1 0 0 0,1 0 1 0 0,0 0-1 0 0,0 1 0 0 0,-1 0 0 0 0,14 6 0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4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6016 0 0,'0'0'728'0'0,"10"12"1405"0"0,-9-11-2011 0 0,0 1 1 0 0,-1-1-1 0 0,1 1 0 0 0,0-1 0 0 0,-1 1 0 0 0,1-1 1 0 0,-1 1-1 0 0,1-1 0 0 0,-1 1 0 0 0,0 2 1 0 0,0-3-91 0 0,0 0 0 0 0,0 0 0 0 0,1 0 0 0 0,-1 0 0 0 0,0 0 1 0 0,0 1-1 0 0,1-1 0 0 0,-1 0 0 0 0,1 0 0 0 0,-1 0 0 0 0,0 0 1 0 0,1-1-1 0 0,0 1 0 0 0,-1 0 0 0 0,1 0 0 0 0,0 0 0 0 0,-1 0 1 0 0,1-1-1 0 0,0 1 0 0 0,1 1 0 0 0,0 0 16 0 0,0 0 0 0 0,0 0 0 0 0,0 1 0 0 0,0-1-1 0 0,0 0 1 0 0,-1 1 0 0 0,1 0 0 0 0,-1-1 0 0 0,1 1 0 0 0,-1 0 0 0 0,0 0 0 0 0,0 0-1 0 0,-1 0 1 0 0,1-1 0 0 0,-1 1 0 0 0,1 4 0 0 0,3 12-1 0 0,0-2-7 0 0,-1 0-1 0 0,0 0 0 0 0,0 27 0 0 0,3 23-18 0 0,-5-59-20 0 0,0 0 1 0 0,-1 0-1 0 0,-2 15 1 0 0,2 18 0 0 0,1-25 2 0 0,0 0 1 0 0,0 0 0 0 0,-2-1 0 0 0,0 1-1 0 0,-1 0 1 0 0,-3 15 0 0 0,-1-2 127 0 0,6-29-3 0 0,-17-9 242 0 0,18-19-285 0 0,10-53-1 0 0,0-10 40 0 0,-9 84-89 0 0,-1-1 1 0 0,1 1-1 0 0,1 0 1 0 0,-1 0-1 0 0,1 0 1 0 0,0 0-1 0 0,1 1 1 0 0,-1-1-1 0 0,1 1 1 0 0,1-1-1 0 0,-1 2 1 0 0,1-1-1 0 0,11-10 1 0 0,-11 12-17 0 0,0 1 0 0 0,1-1 0 0 0,0 1 0 0 0,0 0 0 0 0,-1 1 0 0 0,1 0 0 0 0,1 0 0 0 0,-1 0 0 0 0,0 0 0 0 0,0 1 0 0 0,1 0 0 0 0,-1 1 1 0 0,1-1-1 0 0,-1 1 0 0 0,1 0 0 0 0,-1 1 0 0 0,10 1 0 0 0,-12-1-14 0 0,0 0 1 0 0,0 0-1 0 0,0 1 0 0 0,0 0 1 0 0,0-1-1 0 0,0 1 0 0 0,-1 1 1 0 0,1-1-1 0 0,-1 0 0 0 0,0 1 1 0 0,1 0-1 0 0,4 6 1 0 0,-1-3 1 0 0,-2 1 1 0 0,1 0 0 0 0,-1 0 0 0 0,0 1 0 0 0,5 9 0 0 0,-1 4 25 0 0,-2 1 0 0 0,0-1 1 0 0,-1 1-1 0 0,-1 0 0 0 0,-1 0 1 0 0,-1 1-1 0 0,-1-1 0 0 0,-1 1 0 0 0,-3 35 1 0 0,-6-8-1293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4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7832 0 0,'5'1'220'0'0,"0"-1"0"0"0,1 1 0 0 0,-1 1-1 0 0,-1-1 1 0 0,1 1 0 0 0,0 0 0 0 0,0 0 0 0 0,6 4 0 0 0,23 9 602 0 0,-30-13-762 0 0,1 0 0 0 0,-1 0 1 0 0,1 0-1 0 0,-1 1 0 0 0,0 0 0 0 0,0 0 1 0 0,7 7-1 0 0,-6-6-81 0 0,0 0 0 0 0,0 0 0 0 0,0 0 0 0 0,12 5 0 0 0,124 45-1461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4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9944 0 0,'0'4'0'0'0,"0"2"0"0"0,0-4 0 0 0,4 3-168 0 0,3-5-8 0 0,-1 0 8 0 0,15 6 0 0 0,2 4 320 0 0,-4-8 0 0 0,-2-4 0 0 0,14 2 8 0 0,5 0-160 0 0,-2-4 0 0 0,-5 4 0 0 0,15 0 0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4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315 128 7024 0 0,'-2'-1'59'0'0,"1"0"1"0"0,-1 1 0 0 0,1-1 0 0 0,-1 0-1 0 0,1 0 1 0 0,0 0 0 0 0,-1 0-1 0 0,1 0 1 0 0,0 0 0 0 0,0 0 0 0 0,0-1-1 0 0,0 1 1 0 0,-2-3 0 0 0,2 3-1 0 0,0 0 0 0 0,0-1 0 0 0,0 1 0 0 0,0 0 0 0 0,0-1 1 0 0,0 1-1 0 0,0 0 0 0 0,0 0 0 0 0,-1 0 0 0 0,1 0 0 0 0,0 0 1 0 0,-1 0-1 0 0,1 1 0 0 0,-1-1 0 0 0,1 0 0 0 0,-1 1 0 0 0,0-1 0 0 0,1 1 1 0 0,-1 0-1 0 0,1-1 0 0 0,-3 1 0 0 0,0 0-48 0 0,1 1 0 0 0,-1-1 0 0 0,1 1 1 0 0,-1 0-1 0 0,1 0 0 0 0,0 0 0 0 0,0 0 0 0 0,-1 1 0 0 0,1-1 0 0 0,0 1 1 0 0,0 0-1 0 0,-4 3 0 0 0,-33 32-55 0 0,20-18 32 0 0,-2 1 13 0 0,2 0-1 0 0,-34 43 1 0 0,47-53 8 0 0,0 0 0 0 0,1 0 0 0 0,0 1 0 0 0,1 0 0 0 0,0 0 0 0 0,1 1 0 0 0,0-1 0 0 0,1 1 0 0 0,-4 20 0 0 0,5-16-3 0 0,1-12 13 0 0,0 0 0 0 0,0 0 1 0 0,0 0-1 0 0,1 0 0 0 0,0 0 0 0 0,0 0 0 0 0,0 0 0 0 0,0 0 0 0 0,1 0 0 0 0,-1 0 0 0 0,1 0 0 0 0,0 0 0 0 0,0 0 0 0 0,1 0 0 0 0,2 5 0 0 0,-2-5 7 0 0,0-1-1 0 0,1 1 1 0 0,-1-1 0 0 0,1 0 0 0 0,0 0-1 0 0,0 0 1 0 0,0 0 0 0 0,1-1 0 0 0,-1 1-1 0 0,1-1 1 0 0,-1 0 0 0 0,1 0-1 0 0,0 0 1 0 0,0 0 0 0 0,0-1 0 0 0,0 1-1 0 0,5 0 1 0 0,-3-1-15 0 0,-1-1 0 0 0,1 0 0 0 0,-1 0-1 0 0,1 0 1 0 0,-1-1 0 0 0,1 1 0 0 0,-1-2 0 0 0,1 1 0 0 0,-1 0-1 0 0,0-1 1 0 0,0 0 0 0 0,8-4 0 0 0,11-7 79 0 0,-1 0-1 0 0,0-1 1 0 0,-1-1 0 0 0,-1-1-1 0 0,0-1 1 0 0,-2-1 0 0 0,0 0-1 0 0,0-2 1 0 0,-2 0 0 0 0,-1-1-1 0 0,17-28 1 0 0,-19 27-51 0 0,-8 14-24 0 0,-1-1 0 0 0,0 1 0 0 0,-1-1-1 0 0,0 0 1 0 0,0 0 0 0 0,2-10 0 0 0,-2 1 2 0 0,-2 11-4 0 0,0-1 1 0 0,0 1-1 0 0,-1-1 0 0 0,0 1 1 0 0,0-1-1 0 0,-1 1 0 0 0,0-1 1 0 0,-1 0-1 0 0,1 1 0 0 0,-3-9 1 0 0,2 10 24 0 0,-1-1 1 0 0,-1 0 0 0 0,1 1-1 0 0,-1 0 1 0 0,-7-12-1 0 0,8 15-30 0 0,1 1 0 0 0,-1 0 0 0 0,-1-1 0 0 0,1 1 0 0 0,0 0 1 0 0,0 0-1 0 0,-1 0 0 0 0,1 0 0 0 0,-1 1 0 0 0,0-1 0 0 0,1 1 0 0 0,-1-1 0 0 0,0 1 0 0 0,0 0 0 0 0,-3-1 0 0 0,4 2 11 0 0,1 0 0 0 0,-1 1 0 0 0,1-1 0 0 0,-1 0 0 0 0,1 0 0 0 0,-1 1 0 0 0,1-1 0 0 0,0 1 0 0 0,-1 0 0 0 0,1-1 0 0 0,0 1 0 0 0,-1 0 0 0 0,1-1 0 0 0,0 1 0 0 0,0 0 0 0 0,0 0 0 0 0,0 0 0 0 0,0 0 0 0 0,0 1 0 0 0,-2 1 0 0 0,1 0 39 0 0,-1 0 1 0 0,1 0-1 0 0,-1 0 1 0 0,1 1-1 0 0,0-1 0 0 0,-2 5 1 0 0,2 1-5 0 0,0 0-1 0 0,0 0 1 0 0,1 1 0 0 0,0-1 0 0 0,0 0 0 0 0,1 0 0 0 0,0 0 0 0 0,1 1 0 0 0,2 12 0 0 0,3 0 73 0 0,0 0 1 0 0,14 32-1 0 0,-12-38-54 0 0,1 0 1 0 0,1-1-1 0 0,0 0 0 0 0,1-1 1 0 0,21 22-1 0 0,-18-19-52 0 0,41 42 70 0 0,42 52 114 0 0,-80-87-161 0 0,-2 1 1 0 0,0 1-1 0 0,11 28 0 0 0,1 1 14 0 0,-24-47-48 0 0,1 0 0 0 0,-2 1 1 0 0,1 0-1 0 0,2 15 0 0 0,2 7-5 0 0,-7-30-5 0 0,0 0 0 0 0,0 0 1 0 0,0 0-1 0 0,0 1 0 0 0,0-1 1 0 0,0 0-1 0 0,0 0 0 0 0,0 0 0 0 0,0 1 1 0 0,0-1-1 0 0,-1 0 0 0 0,1 0 0 0 0,-1 0 1 0 0,1 0-1 0 0,-1 0 0 0 0,1 0 1 0 0,-2 2-1 0 0,-3 12 2 0 0,5-14-3 0 0,0 1 1 0 0,0-1 0 0 0,0 1 0 0 0,-1-1 0 0 0,1 0 0 0 0,0 1 0 0 0,-1-1 0 0 0,1 1 0 0 0,0-1 0 0 0,-1 0 0 0 0,0 1 0 0 0,1-1 0 0 0,-1 0 0 0 0,0 0 0 0 0,0 0 0 0 0,0 1 0 0 0,0-1 0 0 0,0 0-1 0 0,0 0 1 0 0,0 0 0 0 0,0 0 0 0 0,0 0 0 0 0,0-1 0 0 0,-3 2 0 0 0,-1 1 0 0 0,0-1-1 0 0,-1-1 1 0 0,1 1-1 0 0,0-1 0 0 0,-7 1 1 0 0,-11 3-2 0 0,6-1-3 0 0,-1-1 0 0 0,0-1 0 0 0,1 0 0 0 0,-1-2 0 0 0,-32-1-1 0 0,5-1-3 0 0,35 2-119 0 0,0-1 0 0 0,-1-1 0 0 0,1 0 1 0 0,0 0-1 0 0,-15-6 0 0 0,15 5-982 0 0,-7-2-8086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4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 5624 0 0,'0'0'1856'0'0,"0"-7"1306"0"0,-1-1-2592 0 0,0 8-170 0 0,-4 16 25 0 0,-2 29-182 0 0,-1 25 36 0 0,3-36-210 0 0,2 1-1 0 0,1 0 0 0 0,2 0 1 0 0,4 36-1 0 0,-2-44 11 0 0,-2-21-53 0 0,0-1-1 0 0,0 1 1 0 0,1-1-1 0 0,0 1 0 0 0,0-1 1 0 0,3 9-1 0 0,-2-7-5 0 0,1 0-1 0 0,0 0 1 0 0,1-1-1 0 0,-1 1 1 0 0,1-1-1 0 0,0 0 1 0 0,1 1-1 0 0,0-2 0 0 0,10 11 1 0 0,-13-14-20 0 0,1 0 0 0 0,-1 0 0 0 0,0 0 0 0 0,0 0 0 0 0,1 1 0 0 0,-2-1 0 0 0,1 0 0 0 0,0 1 0 0 0,2 4 0 0 0,-2-7-10 0 0,1 1 0 0 0,0 0 1 0 0,-1-1-1 0 0,1 1 0 0 0,0-1 0 0 0,0 0 1 0 0,-1 0-1 0 0,1 0 0 0 0,0 0 0 0 0,0-1 1 0 0,3 0-1 0 0,1 0-34 0 0,-5 1 34 0 0,-1 0 0 0 0,1-1 0 0 0,0 1 0 0 0,0-1 0 0 0,0 0 0 0 0,0 0 0 0 0,0 1 0 0 0,-1-1 0 0 0,1 0 0 0 0,0 0 0 0 0,-1-1 0 0 0,3-1 0 0 0,2-1 4 0 0,6-4-16 0 0,-1-1 0 0 0,-1 1 0 0 0,1-2 0 0 0,-1 1 1 0 0,-1-2-1 0 0,0 1 0 0 0,0-1 0 0 0,-1 0 0 0 0,-1-1 0 0 0,10-18 1 0 0,-6-9-43 0 0,-5 11 29 0 0,0 7 31 0 0,5-14 19 0 0,-8 28-7 0 0,0-1 0 0 0,-1 1 0 0 0,0 0 0 0 0,0-1 1 0 0,-1 1-1 0 0,0-1 0 0 0,1-8 0 0 0,-3-59 96 0 0,-1 31 104 0 0,10 57-15 0 0,4 16-171 0 0,4 22 40 0 0,21 63 117 0 0,-30-98-152 0 0,-4-7-21 0 0,1-1 1 0 0,-1 1-1 0 0,8 9 0 0 0,-9-15-1 0 0,0-1-1 0 0,0 1 0 0 0,0-1 0 0 0,1 1 1 0 0,-1-1-1 0 0,1 0 0 0 0,0 0 1 0 0,-1 0-1 0 0,1 0 0 0 0,0-1 0 0 0,0 1 1 0 0,5 1-1 0 0,0 0 3 0 0,1-1 1 0 0,0-1-1 0 0,0 1 0 0 0,0-1 1 0 0,0-1-1 0 0,0 0 0 0 0,0 0 1 0 0,14-2-1 0 0,19-1-157 0 0,-37 3-157 0 0,0 0 1 0 0,0-1-1 0 0,0 1 0 0 0,0-1 1 0 0,6-2-1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4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5520 0 0,'1'-6'409'0'0,"0"18"490"0"0,1 19 409 0 0,-2-30-1308 0 0,0-1 1 0 0,0 1-1 0 0,0-1 1 0 0,0 0-1 0 0,0 1 1 0 0,1-1-1 0 0,-1 0 1 0 0,0 1-1 0 0,0-1 1 0 0,0 0-1 0 0,0 1 0 0 0,1-1 1 0 0,-1 0-1 0 0,0 1 1 0 0,0-1-1 0 0,1 0 1 0 0,-1 1-1 0 0,0-1 1 0 0,0 0-1 0 0,1 0 1 0 0,-1 1-1 0 0,0-1 1 0 0,1 0-1 0 0,-1 0 1 0 0,0 0-1 0 0,1 0 1 0 0,-1 1-1 0 0,0-1 1 0 0,1 0-1 0 0,-1 0 1 0 0,1 0-1 0 0,-1 0 0 0 0,21 0 41 0 0,27-12 79 0 0,-38 9-83 0 0,40-9 608 0 0,63-7-1 0 0,-102 19-486 0 0,-1 0 0 0 0,0 1 0 0 0,0 0 0 0 0,11 2 0 0 0,-11-1 20 0 0,-8-2-145 0 0,0 1-1 0 0,0 0 1 0 0,0 0 0 0 0,0 0-1 0 0,-1 0 1 0 0,1 0-1 0 0,0 0 1 0 0,-1 0-1 0 0,1 1 1 0 0,-1-1 0 0 0,1 1-1 0 0,-1-1 1 0 0,0 1-1 0 0,1-1 1 0 0,-1 1-1 0 0,0 0 1 0 0,0 0 0 0 0,0-1-1 0 0,0 1 1 0 0,-1 0-1 0 0,1 0 1 0 0,0 4-1 0 0,1-2 23 0 0,-1 1 0 0 0,0 0-1 0 0,0-1 1 0 0,-1 1 0 0 0,1 0 0 0 0,-1 0-1 0 0,0 0 1 0 0,0 0 0 0 0,-2 7-1 0 0,-1-2-11 0 0,-1 0-1 0 0,0 0 1 0 0,0-1-1 0 0,-1 0 1 0 0,-12 17 0 0 0,-35 42 107 0 0,33-47 27 0 0,0-1 0 0 0,-1-1 0 0 0,-41 31 0 0 0,37-26-25 0 0,21-20-106 0 0,-1-1 0 0 0,1 1 0 0 0,0-1-1 0 0,-1 0 1 0 0,0 0 0 0 0,-4 3 0 0 0,8-6-28 0 0,-1 1 1 0 0,1-1-1 0 0,0 0 0 0 0,-1 1 0 0 0,1-1 1 0 0,0 0-1 0 0,-1 0 0 0 0,1 1 1 0 0,0-1-1 0 0,-1 0 0 0 0,1 0 1 0 0,-1 0-1 0 0,1 0 0 0 0,0 0 1 0 0,-1 1-1 0 0,1-1 0 0 0,-1 0 0 0 0,1 0 1 0 0,-1 0-1 0 0,1 0 0 0 0,0 0 1 0 0,-1 0-1 0 0,1 0 0 0 0,-1 0 1 0 0,1-1-1 0 0,0 1 0 0 0,-1 0 0 0 0,1 0 1 0 0,-1 0-1 0 0,1 0 0 0 0,0 0 1 0 0,-1-1-1 0 0,1 1 0 0 0,-1 0 1 0 0,1 0-1 0 0,0-1 0 0 0,0 1 1 0 0,-1 0-1 0 0,1-1 0 0 0,0 1 0 0 0,-1 0 1 0 0,1-1-1 0 0,0 1 0 0 0,0 0 1 0 0,0-1-1 0 0,-1 1 0 0 0,1-1 1 0 0,0 0 163 0 0,39-12 258 0 0,62-12-272 0 0,-37 8-55 0 0,71-9 0 0 0,-58 12-55 0 0,-44 7-37 0 0,42-3 0 0 0,-64 9-411 0 0,1 0 1 0 0,-1-1 0 0 0,0-1 0 0 0,13-4 0 0 0,10-5-9285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5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0 510 9648 0 0,'0'0'3080'0'0,"8"-2"-3102"0"0,3 0-46 0 0,0 1-1 0 0,1-1 0 0 0,-1 2 0 0 0,1-1 0 0 0,-1 2 1 0 0,20 2-1 0 0,1 3-40 0 0,-1-2 0 0 0,1-1 1 0 0,0-2-1 0 0,-1 0 0 0 0,1-3 0 0 0,32-4 1 0 0,60-14 64 0 0,-78 14 25 0 0,0-2 0 0 0,0-1 0 0 0,55-21 0 0 0,470-217 557 0 0,-565 244-514 0 0,26-13 117 0 0,0 2 0 0 0,49-16 0 0 0,155-47 899 0 0,-109 32-312 0 0,-112 37-2415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5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76 96 0 0,'30'-28'0'0'0,"-30"28"1"0"0,1 0 1 0 0,-1 0-1 0 0,0 0 1 0 0,0-1-1 0 0,0 1 0 0 0,1 0 1 0 0,-1 0-1 0 0,0 0 1 0 0,0 0-1 0 0,0-1 0 0 0,1 1 1 0 0,-1 0-1 0 0,0 0 1 0 0,0 0-1 0 0,1 0 0 0 0,-1 0 1 0 0,0 0-1 0 0,0 0 1 0 0,1 0-1 0 0,-1 0 0 0 0,0 0 1 0 0,0 0-1 0 0,1 0 1 0 0,-1 0-1 0 0,0 0 0 0 0,0 0 1 0 0,1 0-1 0 0,-1 0 1 0 0,0 0-1 0 0,0 0 0 0 0,1 0 1 0 0,-1 0-1 0 0,0 0 1 0 0,0 0-1 0 0,1 0 0 0 0,-1 1 1 0 0,0-1-1 0 0,0 0 0 0 0,0 0 1 0 0,1 0-1 0 0,-1 0 1 0 0,0 1-1 0 0,0-1 0 0 0,0 0 1 0 0,1 0-1 0 0,-1 0 1 0 0,0 1-1 0 0,0-1 0 0 0,0 0 1 0 0,0 0-1 0 0,0 1 1 0 0,0-1-1 0 0,0 0 0 0 0,0 0 1 0 0,0 1-1 0 0,1-1 1 0 0,-1 0-1 0 0,0 0 0 0 0,0 1 1 0 0,0-1-1 0 0,0 0 1 0 0,-1 0-1 0 0,1 1 0 0 0,0-1 1 0 0,0 0-1 0 0,0 1 1 0 0,0-1-1 0 0,-2 15 4929 0 0,-1-20-3173 0 0,-2-10-843 0 0,5 14-851 0 0,-1-1 0 0 0,1 1 1 0 0,-1 0-1 0 0,1 0 1 0 0,-1-1-1 0 0,0 1 0 0 0,1 0 1 0 0,-1 0-1 0 0,0 0 0 0 0,0-1 1 0 0,0 1-1 0 0,0 0 0 0 0,0 0 1 0 0,-2-1-1 0 0,2 2 3 0 0,0-1-1 0 0,0 0 1 0 0,1 0-1 0 0,-1 0 0 0 0,0 0 1 0 0,0 0-1 0 0,0 0 1 0 0,1 0-1 0 0,-1 0 1 0 0,0 0-1 0 0,0-3 1 0 0,-28-7 934 0 0,27 11-950 0 0,-1-1 0 0 0,1 0 0 0 0,0 0 0 0 0,-1 1 0 0 0,1-1 0 0 0,0 1-1 0 0,-1 0 1 0 0,1 0 0 0 0,0 0 0 0 0,-1 0 0 0 0,1 0 0 0 0,0 0 0 0 0,-1 1 0 0 0,1-1 0 0 0,0 1 0 0 0,-1 0 0 0 0,1-1 0 0 0,0 1 0 0 0,0 0 0 0 0,0 0 0 0 0,0 1 0 0 0,0-1 0 0 0,0 0 0 0 0,-4 4 0 0 0,4-3-13 0 0,-1 0 1 0 0,1 0-1 0 0,-1 0 1 0 0,0-1-1 0 0,1 1 0 0 0,-1 0 1 0 0,0-1-1 0 0,0 0 1 0 0,-5 2-1 0 0,6-3 1 0 0,-1 1 0 0 0,1 0 0 0 0,0-1 0 0 0,-1 1 0 0 0,1 0 0 0 0,0 1 1 0 0,0-1-1 0 0,0 0 0 0 0,0 0 0 0 0,0 1 0 0 0,0 0 0 0 0,0-1 0 0 0,0 1 0 0 0,0 0 0 0 0,1 0 0 0 0,-1 0 0 0 0,1 0 0 0 0,-2 2 0 0 0,-3 3 114 0 0,6-6-145 0 0,-1-1 0 0 0,1 0-1 0 0,-1 1 1 0 0,1-1 0 0 0,-1 0-1 0 0,1 1 1 0 0,0-1 0 0 0,-1 1-1 0 0,1-1 1 0 0,0 1 0 0 0,-1-1-1 0 0,1 1 1 0 0,0-1 0 0 0,0 1-1 0 0,-1-1 1 0 0,1 1 0 0 0,0-1-1 0 0,0 1 1 0 0,0 0 0 0 0,0-1-1 0 0,0 1 1 0 0,0-1 0 0 0,0 1-1 0 0,0 0 1 0 0,0 0 0 0 0,0 0 3 0 0,0-1 1 0 0,0 1-1 0 0,-1 0 0 0 0,1 0 1 0 0,0-1-1 0 0,0 1 1 0 0,0 0-1 0 0,-1 0 1 0 0,1-1-1 0 0,0 1 1 0 0,-1 0-1 0 0,1-1 1 0 0,-1 1-1 0 0,1 0 1 0 0,-1-1-1 0 0,0 2 1 0 0,0-2-2 0 0,1 1 1 0 0,-1 0-1 0 0,1 0 0 0 0,-1-1 1 0 0,0 1-1 0 0,1 0 1 0 0,0 0-1 0 0,-1 0 1 0 0,1 0-1 0 0,-1 0 1 0 0,1 0-1 0 0,0-1 1 0 0,0 1-1 0 0,-1 1 1 0 0,-2 27 112 0 0,-3-1 0 0 0,-16 53 0 0 0,21-76-108 0 0,0 0 0 0 0,1 0-1 0 0,-1 0 1 0 0,1 0 0 0 0,0 1 0 0 0,1 5-1 0 0,-2 26 22 0 0,-5 20 15 0 0,5-51-42 0 0,1-1-1 0 0,0 1 1 0 0,1-1-1 0 0,-1 1 0 0 0,1-1 1 0 0,0 0-1 0 0,0 0 1 0 0,3 7-1 0 0,32 38 67 0 0,-31-41-67 0 0,1-1 1 0 0,-1 0-1 0 0,1-1 0 0 0,1 0 1 0 0,0 0-1 0 0,0 0 1 0 0,0-1-1 0 0,1 0 1 0 0,0 0-1 0 0,0-1 1 0 0,15 8-1 0 0,-11-6 5 0 0,1 1 1 0 0,-1 0-1 0 0,-1 0 0 0 0,17 17 0 0 0,-9 7-2 0 0,-2-4 4 0 0,-12-21-9 0 0,0 0 1 0 0,0 1-1 0 0,-1 0 0 0 0,0-1 0 0 0,-1 1 0 0 0,1 0 1 0 0,1 12-1 0 0,0-1 19 0 0,0 0 1 0 0,0 22-1 0 0,-4-32-11 0 0,-2 0 1 0 0,1 0-1 0 0,-1 0 0 0 0,0 0 1 0 0,-1 0-1 0 0,-5 16 0 0 0,-4 22 70 0 0,8-37-70 0 0,1 0 1 0 0,-1 0-1 0 0,-5 11 1 0 0,-7 23 35 0 0,-5 12 52 0 0,13-34-84 0 0,0-1 0 0 0,-2 0 0 0 0,0-1 0 0 0,-20 33 0 0 0,5-10-2 0 0,21-37-10 0 0,-1 0 0 0 0,0 0 0 0 0,0 0 0 0 0,0 0 0 0 0,-1-1 0 0 0,0 0 0 0 0,0 0 0 0 0,0 0 0 0 0,-1 0 0 0 0,-10 6 0 0 0,14-9-2 0 0,0 0 0 0 0,-1 0 1 0 0,2 0-1 0 0,-1 0 0 0 0,0 0 1 0 0,0 0-1 0 0,-2 4 1 0 0,3-4-1 0 0,0 0 1 0 0,0 0 0 0 0,0 0 0 0 0,0 0 0 0 0,-1-1 0 0 0,1 1 0 0 0,-1-1 0 0 0,1 1 0 0 0,-1-1-1 0 0,1 1 1 0 0,-1-1 0 0 0,0 0 0 0 0,0 0 0 0 0,0 0 0 0 0,-2 1 0 0 0,-41 13 227 0 0,23-7-36 0 0,-29 6 0 0 0,45-13-164 0 0,-1 1-1 0 0,1-2 1 0 0,0 1 0 0 0,-1-1-1 0 0,1 0 1 0 0,-1 0 0 0 0,1-1-1 0 0,-1 0 1 0 0,-7-2 0 0 0,0 0-62 0 0,13 3 13 0 0,-1-1 1 0 0,1 1-1 0 0,0 0 0 0 0,0 0 0 0 0,-1-1 1 0 0,1 1-1 0 0,0-1 0 0 0,0 1 1 0 0,0-1-1 0 0,0 0 0 0 0,0 1 1 0 0,0-1-1 0 0,-1-1 0 0 0,1 1 5 0 0,0-1 0 0 0,0 0 0 0 0,1 1 0 0 0,-1-1 0 0 0,1 0-1 0 0,-1 0 1 0 0,1 0 0 0 0,0 1 0 0 0,0-1 0 0 0,0 0 0 0 0,0 0 0 0 0,0-2 0 0 0,0 3 16 0 0,1-1-1 0 0,-1 1 1 0 0,1 0 0 0 0,-1 0 0 0 0,1 0 0 0 0,0-1 0 0 0,0 1 0 0 0,-1 0 0 0 0,1 0 0 0 0,0 0 0 0 0,0 0 0 0 0,0 0 0 0 0,0 1 0 0 0,0-1 0 0 0,0 0 0 0 0,1-1 0 0 0,26-15 91 0 0,-16 10-56 0 0,6-4 43 0 0,1 1 0 0 0,1 1-1 0 0,28-10 1 0 0,-39 17-66 0 0,0 0 0 0 0,0 0 0 0 0,0 1 0 0 0,1 0 0 0 0,-1 1 0 0 0,0 0 0 0 0,17 2 0 0 0,-24-1-10 0 0,-1 0 0 0 0,0-1 0 0 0,1 1 0 0 0,-1 0 0 0 0,0 1 1 0 0,0-1-1 0 0,1 0 0 0 0,-1 0 0 0 0,0 0 0 0 0,0 1 0 0 0,0-1 0 0 0,-1 0 0 0 0,2 3 0 0 0,1 0 3 0 0,1 1-16 0 0,-1-1 0 0 0,0 1 0 0 0,0 0 0 0 0,0-1 0 0 0,-1 1 0 0 0,1 1 0 0 0,-1-1 0 0 0,0 0 0 0 0,-1 0 1 0 0,0 1-1 0 0,1-1 0 0 0,-1 9 0 0 0,4 8-12 0 0,-3-17 14 0 0,-1 0-1 0 0,0 0 0 0 0,0 1 0 0 0,0-1 1 0 0,-1 0-1 0 0,0 1 0 0 0,0 8 1 0 0,-8 76-47 0 0,6-57 35 0 0,-7 46 1 0 0,-6 46-110 0 0,9-74 64 0 0,4-27 6 0 0,-10 41 1 0 0,5-41 38 0 0,2-8 5 0 0,1 0 1 0 0,-3 24-1 0 0,3-16-4 0 0,-1 0 1 0 0,-2-1 0 0 0,0 0-1 0 0,-1 0 1 0 0,-1-1 0 0 0,-13 22-1 0 0,0 4 3 0 0,0-5 23 0 0,14-28-1 0 0,1-1 0 0 0,-9 23 0 0 0,-5 14 13 0 0,17-42-19 0 0,-1 0 1 0 0,1 1-1 0 0,1-1 1 0 0,-1 1-1 0 0,2 0 0 0 0,-1 0 1 0 0,-1 21-1 0 0,2 5-3 0 0,1-28-2 0 0,1 0 0 0 0,-1 0-1 0 0,2 0 1 0 0,-1 0 0 0 0,1 0 0 0 0,0-1-1 0 0,4 17 1 0 0,11 22-18 0 0,-9-21-6 0 0,1 0-1 0 0,2-1 1 0 0,0 0-1 0 0,2-1 1 0 0,0 0-1 0 0,24 32 1 0 0,-36-55 27 0 0,8 11-5 0 0,1 0 0 0 0,0-1 0 0 0,0 0 0 0 0,1-1 0 0 0,0 0 0 0 0,0-1 0 0 0,16 10 0 0 0,25 13-10 0 0,42 23-5 0 0,-83-49 18 0 0,1-1 0 0 0,1 1 0 0 0,-1-2 1 0 0,1 0-1 0 0,0 0 0 0 0,21 2 0 0 0,0-5-1911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5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 5320 0 0,'0'0'4988'0'0,"-6"1"-4824"0"0,-61 20 272 0 0,0 1-147 0 0,50-17-207 0 0,-29 14 0 0 0,-10 3 126 0 0,43-16-121 0 0,1 0-1 0 0,0 0 1 0 0,0 1-1 0 0,0 1 1 0 0,1 0 0 0 0,0 1-1 0 0,-17 17 1 0 0,21-20-7 0 0,4-3-37 0 0,0 0 0 0 0,0 1-1 0 0,1 0 1 0 0,-1-1-1 0 0,1 1 1 0 0,0 0 0 0 0,0 0-1 0 0,0 0 1 0 0,0 0 0 0 0,1 1-1 0 0,0-1 1 0 0,-2 8-1 0 0,2-3 48 0 0,0-1 0 0 0,0 1-1 0 0,1 0 1 0 0,0-1 0 0 0,3 17-1 0 0,-1-20-42 0 0,1-1-1 0 0,-1 1 0 0 0,1 0 1 0 0,0-1-1 0 0,7 8 0 0 0,-9-11-37 0 0,6 5 4 0 0,0 0 0 0 0,0-1 0 0 0,1 0 0 0 0,0 0 0 0 0,0-1 0 0 0,0 0 0 0 0,0 0 0 0 0,1-1 0 0 0,9 3 0 0 0,18 8 8 0 0,-2-1-48 0 0,0-2 1 0 0,1-1 0 0 0,58 9 0 0 0,-74-15 19 0 0,15-4-179 0 0,-29 0 121 0 0,0 0 0 0 0,0-1 0 0 0,0 2 0 0 0,1-1 1 0 0,-1 1-1 0 0,6 1 0 0 0,-10-2 53 0 0,-1 0 0 0 0,1 0 0 0 0,-1 0 0 0 0,1 1 0 0 0,0-1 1 0 0,-1 0-1 0 0,1 0 0 0 0,-1 1 0 0 0,1-1 0 0 0,-1 0 0 0 0,0 1 0 0 0,1-1 1 0 0,-1 1-1 0 0,1-1 0 0 0,-1 1 0 0 0,0-1 0 0 0,1 0 0 0 0,-1 1 1 0 0,0-1-1 0 0,1 1 0 0 0,-1 0 0 0 0,0-1 0 0 0,0 1 0 0 0,1-1 0 0 0,-1 1 1 0 0,0-1-1 0 0,0 1 0 0 0,0 0 0 0 0,0 1-5 0 0,0-1 1 0 0,0 1-1 0 0,-1-1 1 0 0,1 1-1 0 0,-1-1 1 0 0,1 1-1 0 0,-1-1 1 0 0,1 1-1 0 0,-1-1 1 0 0,0 0-1 0 0,-1 2 0 0 0,-29 32-97 0 0,28-32 115 0 0,-40 36-6 0 0,-1-2 0 0 0,-63 39 0 0 0,65-47 5 0 0,13-7 6 0 0,23-16 4 0 0,0-2 0 0 0,0 1 0 0 0,0-1 0 0 0,-1 0 0 0 0,1 0 0 0 0,-1 0 0 0 0,0-1 0 0 0,0 0 0 0 0,0-1 0 0 0,-13 4 0 0 0,6-1 120 0 0,-9 3 143 0 0,23-8-270 0 0,0 0 0 0 0,-1 0 0 0 0,1 1 0 0 0,0-1 1 0 0,-1 0-1 0 0,1 0 0 0 0,0 0 0 0 0,-1 0 0 0 0,1 0 1 0 0,0 0-1 0 0,-1 0 0 0 0,1 0 0 0 0,0 0 0 0 0,-1 0 1 0 0,1 0-1 0 0,0 0 0 0 0,-1 0 0 0 0,1 0 0 0 0,0 0 1 0 0,-1 0-1 0 0,1 0 0 0 0,0 0 0 0 0,-1 0 0 0 0,1-1 1 0 0,0 1-1 0 0,0 0 0 0 0,-1 0 0 0 0,1 0 0 0 0,0 0 1 0 0,-1-1-1 0 0,1 1 0 0 0,0 0 0 0 0,0 0 0 0 0,0-1 1 0 0,-1 1-1 0 0,1 0 0 0 0,0-1 0 0 0,0 1 0 0 0,0 0 1 0 0,0 0-1 0 0,-1-1 0 0 0,1 1 0 0 0,0 0 0 0 0,0-1 1 0 0,-8-8-1571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5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8840 0 0,'0'3'334'0'0,"1"-1"1263"0"0,-1-2-1538 0 0,1-1-1 0 0,-1 0 0 0 0,1 1 0 0 0,-1-1 0 0 0,1 1 1 0 0,0-1-1 0 0,-1 1 0 0 0,1-1 0 0 0,0 1 0 0 0,-1 0 0 0 0,1-1 1 0 0,0 1-1 0 0,0 0 0 0 0,-1-1 0 0 0,1 1 0 0 0,0 0 1 0 0,0 0-1 0 0,1 0 0 0 0,9 0-205 0 0,1 0 0 0 0,-1 1 0 0 0,0 0-1 0 0,1 1 1 0 0,10 3 0 0 0,-8-2 37 0 0,0 0 0 0 0,17 0 0 0 0,22 2 27 0 0,-38-3 55 0 0,0-1 0 0 0,1 0 0 0 0,-1-1 0 0 0,17-2 0 0 0,-23 1 8 0 0,0 1 0 0 0,-1-1 0 0 0,1 2-1 0 0,0-1 1 0 0,-1 1 0 0 0,1 0 0 0 0,-1 1 0 0 0,1 0 0 0 0,14 6 0 0 0,-22-8 20 0 0,0 1 0 0 0,0-1 0 0 0,0 0 0 0 0,0 0 0 0 0,0 0 0 0 0,1 0 0 0 0,-1 0-1 0 0,0 0 1 0 0,0 0 0 0 0,0 0 0 0 0,0-1 0 0 0,0 1 0 0 0,0 0 0 0 0,0-1 0 0 0,0 1 0 0 0,0 0 0 0 0,2-2 0 0 0,-2 2 1 0 0,-1-1-1 0 0,1 1 0 0 0,0-1 0 0 0,0 1 1 0 0,-1 0-1 0 0,1-1 0 0 0,0 1 1 0 0,0 0-1 0 0,0 0 0 0 0,-1 0 1 0 0,1 0-1 0 0,0 0 0 0 0,0-1 1 0 0,0 1-1 0 0,0 1 0 0 0,-1-1 1 0 0,1 0-1 0 0,0 0 0 0 0,0 0 0 0 0,0 0 1 0 0,0 1-1 0 0,-1-1 0 0 0,1 0 1 0 0,0 1-1 0 0,0-1 0 0 0,0 1 1 0 0,1-1 5 0 0,-1 1 0 0 0,1-1 0 0 0,-1 0 1 0 0,0 0-1 0 0,1 0 0 0 0,-1 0 0 0 0,1 0 0 0 0,-1 0 1 0 0,0 0-1 0 0,1 0 0 0 0,-1-1 0 0 0,3 0 0 0 0,14-2 47 0 0,-18 3-85 0 0,0 0 0 0 0,1 0 0 0 0,-1 1 0 0 0,0-1 0 0 0,1 0 0 0 0,-1 0 0 0 0,0 0 0 0 0,1 0 0 0 0,-1 0 0 0 0,0 0 0 0 0,1 0 0 0 0,-1 1 0 0 0,0-1 0 0 0,0 0 0 0 0,1 0 0 0 0,-1 0 0 0 0,0 1 0 0 0,1-1 0 0 0,-1 0 0 0 0,0 0 0 0 0,0 1 0 0 0,0-1 0 0 0,1 0 0 0 0,-1 0 0 0 0,0 1 0 0 0,0-1 0 0 0,0 0 0 0 0,0 1 0 0 0,0-1 0 0 0,1 0 0 0 0,-1 1 0 0 0,0-1 0 0 0,0 0 0 0 0,0 1 0 0 0,0-1 0 0 0,0 0 0 0 0,0 1 0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5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9536 0 0,'20'-5'518'0'0,"2"-1"-27"0"0,38-3 326 0 0,-25 3-596 0 0,0 2 1 0 0,1 1-1 0 0,43 2 1 0 0,-50 3-36 0 0,1-3 1 0 0,45-5-1 0 0,-23 1-16 0 0,-38 5-132 0 0,-1 1 0 0 0,1 0-1 0 0,-1 0 1 0 0,0 2 0 0 0,0-1 0 0 0,0 2 0 0 0,14 5 0 0 0,-24-9-182 0 0,0 1 0 0 0,-1 0 1 0 0,1 0-1 0 0,0-1 0 0 0,0 0 1 0 0,0 0-1 0 0,0 1 1 0 0,0-2-1 0 0,-1 1 0 0 0,5-1 1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5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525 155 4512 0 0,'0'-5'160'0'0,"1"1"0"0"0,0-1 0 0 0,0 1 1 0 0,0-1-1 0 0,3-7 0 0 0,3-15 612 0 0,-7 26-744 0 0,1 0-1 0 0,-1 0 1 0 0,0 0-1 0 0,1 1 1 0 0,-1-1-1 0 0,0 0 1 0 0,1 0-1 0 0,-1 0 1 0 0,1 1 0 0 0,-1-1-1 0 0,1 0 1 0 0,0 1-1 0 0,-1-1 1 0 0,1 0-1 0 0,1 0 1 0 0,-2 1-15 0 0,1-1 0 0 0,-1 1 0 0 0,1 0 0 0 0,-1-1 0 0 0,1 1 0 0 0,-1 0 0 0 0,0-1 0 0 0,1 1 0 0 0,-1-1 0 0 0,0 1 0 0 0,1 0 0 0 0,-1-1 0 0 0,0 1 0 0 0,1-1 0 0 0,-1 1 0 0 0,0-1 0 0 0,0 1 0 0 0,0-1 0 0 0,1 0 0 0 0,-1 1 0 0 0,0-1 0 0 0,0 1 0 0 0,0-1 0 0 0,0 1 0 0 0,0-1 0 0 0,0 1 0 0 0,0-1 0 0 0,0 0 0 0 0,0 1 0 0 0,-1-1 0 0 0,1 0 0 0 0,-5-17 286 0 0,4 15-265 0 0,1 1-1 0 0,-1 0 1 0 0,1-1 0 0 0,-1 1-1 0 0,0 0 1 0 0,1 0-1 0 0,-1-1 1 0 0,0 1 0 0 0,-1 0-1 0 0,1 0 1 0 0,0 0-1 0 0,-1 0 1 0 0,1 0 0 0 0,-1 1-1 0 0,1-1 1 0 0,-1 0-1 0 0,0 1 1 0 0,0-1-1 0 0,-3-1 1 0 0,1 2 39 0 0,1 0 0 0 0,0 0 1 0 0,-1 1-1 0 0,1-1 0 0 0,-1 1 0 0 0,1 0 0 0 0,-1 0 0 0 0,1 0 0 0 0,-1 1 1 0 0,1-1-1 0 0,-1 1 0 0 0,1 0 0 0 0,-6 2 0 0 0,-51 20 256 0 0,49-18-250 0 0,-266 139 1174 0 0,245-128-1062 0 0,27-14-149 0 0,-1 0 0 0 0,1 1 0 0 0,-1 0 1 0 0,1 0-1 0 0,0 0 0 0 0,0 1 0 0 0,0-1 0 0 0,0 1 0 0 0,1 1 1 0 0,0-1-1 0 0,0 0 0 0 0,0 1 0 0 0,0 0 0 0 0,1 0 0 0 0,-4 6 1 0 0,5-8-22 0 0,1-1-1 0 0,-1 1 1 0 0,1 0 0 0 0,0-1 0 0 0,0 1 0 0 0,0 0 0 0 0,0-1 0 0 0,1 1 0 0 0,-1 0 0 0 0,1 0-1 0 0,0 0 1 0 0,0 0 0 0 0,0 0 0 0 0,0 0 0 0 0,0-1 0 0 0,0 1 0 0 0,1 0 0 0 0,-1 0 0 0 0,1 0-1 0 0,0 0 1 0 0,0-1 0 0 0,0 1 0 0 0,0 0 0 0 0,1-1 0 0 0,-1 1 0 0 0,1-1 0 0 0,-1 0 0 0 0,1 1-1 0 0,0-1 1 0 0,0 0 0 0 0,0 0 0 0 0,3 3 0 0 0,9 5 70 0 0,0 0-1 0 0,1-1 1 0 0,0-1-1 0 0,0 0 1 0 0,1-1 0 0 0,0 0-1 0 0,30 7 1 0 0,-2 1 37 0 0,-8-3 37 0 0,39 6 1 0 0,-56-14-129 0 0,-9 0-13 0 0,0-1 0 0 0,0 1 0 0 0,-1 1-1 0 0,1 0 1 0 0,16 12 0 0 0,4 1 3 0 0,-21-13-21 0 0,-4-2 11 0 0,-1-1-1 0 0,0 1 1 0 0,1-1-1 0 0,-1 1 1 0 0,0 0-1 0 0,5 6 1 0 0,-8-8-13 0 0,0 0-1 0 0,0 0 1 0 0,-1 1-1 0 0,1-1 1 0 0,0 0-1 0 0,-1 1 1 0 0,1-1-1 0 0,-1 0 1 0 0,1 1-1 0 0,-1-1 1 0 0,0 1-1 0 0,1-1 1 0 0,-1 1-1 0 0,0-1 1 0 0,0 1 0 0 0,0-1-1 0 0,0 0 1 0 0,-1 1-1 0 0,1-1 1 0 0,0 1-1 0 0,0-1 1 0 0,-1 1-1 0 0,1-1 1 0 0,-1 0-1 0 0,1 1 1 0 0,-1-1-1 0 0,-1 2 1 0 0,-3 7 10 0 0,-1 0-1 0 0,-1 0 1 0 0,1-1 0 0 0,-2 1 0 0 0,1-2-1 0 0,-1 1 1 0 0,-17 14 0 0 0,6-10-2 0 0,0 0 1 0 0,-41 21 0 0 0,47-28-6 0 0,-78 35 37 0 0,79-37-40 0 0,0 0 1 0 0,0-1-1 0 0,0-1 0 0 0,-1 0 1 0 0,-24 1-1 0 0,13-9-1824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5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7024 0 0,'0'0'67'0'0,"0"-1"1"0"0,1 1-1 0 0,-1-1 0 0 0,0 1 1 0 0,0-1-1 0 0,1 1 0 0 0,-1 0 1 0 0,0-1-1 0 0,1 1 1 0 0,-1 0-1 0 0,0-1 0 0 0,1 1 1 0 0,-1 0-1 0 0,0-1 0 0 0,1 1 1 0 0,-1 0-1 0 0,1 0 1 0 0,-1 0-1 0 0,1-1 0 0 0,-1 1 1 0 0,1 0-1 0 0,-1 0 0 0 0,0 0 1 0 0,1 0-1 0 0,-1 0 1 0 0,1 0-1 0 0,-1 0 0 0 0,1 0 1 0 0,-1 0-1 0 0,1 0 0 0 0,-1 0 1 0 0,1 0-1 0 0,-1 0 1 0 0,1 0-1 0 0,-1 0 0 0 0,1 1 1 0 0,-1-1-1 0 0,1 0 0 0 0,-1 0 1 0 0,0 0-1 0 0,1 1 1 0 0,-1-1-1 0 0,1 0 0 0 0,-1 1 1 0 0,0-1-1 0 0,1 1 0 0 0,0 0 13 0 0,0-1 0 0 0,-1 0 0 0 0,1 1-1 0 0,0-1 1 0 0,0 1 0 0 0,0-1 0 0 0,-1 0-1 0 0,1 0 1 0 0,0 1 0 0 0,0-1 0 0 0,0 0-1 0 0,0 0 1 0 0,0 0 0 0 0,0 0 0 0 0,1 0-1 0 0,3-1-53 0 0,-1 0-1 0 0,1 0 0 0 0,0 1 1 0 0,-1-1-1 0 0,1 1 1 0 0,0 0-1 0 0,7 2 0 0 0,6-1 2 0 0,34-2-26 0 0,-26 0 0 0 0,0 0 0 0 0,-1 2 0 0 0,1 1 0 0 0,38 8 0 0 0,63 14-26 0 0,-121-22-158 0 0,-1 0 0 0 0,1 0 0 0 0,-1 0 0 0 0,0 0 0 0 0,0 1 0 0 0,0 0 0 0 0,0 0-1 0 0,0 0 1 0 0,6 6 0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5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6520 0 0,'0'0'17'0'0,"0"0"0"0"0,0 0 0 0 0,0 0 0 0 0,-1-1 1 0 0,1 1-1 0 0,0 0 0 0 0,0 0 0 0 0,0 0 0 0 0,0-1 0 0 0,0 1 0 0 0,0 0 1 0 0,-1 0-1 0 0,1 0 0 0 0,0 0 0 0 0,0 0 0 0 0,0 0 0 0 0,-1-1 1 0 0,1 1-1 0 0,0 0 0 0 0,0 0 0 0 0,0 0 0 0 0,-1 0 0 0 0,1 0 0 0 0,0 0 1 0 0,0 0-1 0 0,0 0 0 0 0,-1 0 0 0 0,1 0 0 0 0,0 0 0 0 0,0 0 1 0 0,-1 0-1 0 0,1 0 0 0 0,0 0 0 0 0,0 0 0 0 0,0 0 0 0 0,-1 0 0 0 0,1 0 1 0 0,0 1-1 0 0,0-1 4 0 0,0 0 0 0 0,0 0-1 0 0,0 0 1 0 0,0 0 0 0 0,1 1 0 0 0,-1-1 0 0 0,0 0 0 0 0,0 0 0 0 0,0 0 0 0 0,0 0 0 0 0,1 0 0 0 0,-1 0-1 0 0,0 1 1 0 0,0-1 0 0 0,0 0 0 0 0,1 0 0 0 0,-1 0 0 0 0,0 0 0 0 0,0 0 0 0 0,0 0 0 0 0,1 0 0 0 0,-1 0-1 0 0,0 0 1 0 0,0 0 0 0 0,1 0 0 0 0,-1 0 0 0 0,0 0 0 0 0,0 0 0 0 0,0 0 0 0 0,1 0 0 0 0,-1 0-1 0 0,0-1 1 0 0,0 1 0 0 0,0 0 0 0 0,1 0 0 0 0,-1 0 0 0 0,0 0 0 0 0,0 0 0 0 0,1-1-2 0 0,-1 1 0 0 0,0 0 0 0 0,1 0 1 0 0,-1 0-1 0 0,1 0 0 0 0,-1 0 0 0 0,0 1 1 0 0,1-1-1 0 0,-1 0 0 0 0,1 0 0 0 0,-1 0 1 0 0,0 0-1 0 0,1 0 0 0 0,-1 0 0 0 0,0 1 1 0 0,1-1-1 0 0,-1 0 0 0 0,0 0 0 0 0,1 0 1 0 0,-1 1-1 0 0,0-1 0 0 0,0 0 0 0 0,1 0 1 0 0,-1 1-1 0 0,0-1 0 0 0,0 0 0 0 0,1 1 1 0 0,-1-1-1 0 0,0 0 0 0 0,0 1 0 0 0,0 0 1 0 0,9 7 214 0 0,12-1-115 0 0,0-1 0 0 0,0-1 0 0 0,1 0 0 0 0,0-2 0 0 0,40 2 0 0 0,-13-6 109 0 0,13 2 206 0 0,-54-1-362 0 0,0 0-1 0 0,0-1 0 0 0,13-2 0 0 0,-11 2 12 0 0,0 0 0 0 0,0 0 1 0 0,11 1-1 0 0,6 2-445 0 0,0-1 1 0 0,50-4 0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5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72 5416 0 0,'-3'-3'174'0'0,"0"0"1"0"0,1-1 0 0 0,-1 0-1 0 0,1 1 1 0 0,-1-1 0 0 0,1 0-1 0 0,0 0 1 0 0,1 0 0 0 0,-3-8-1 0 0,-1-2 56 0 0,5 13-225 0 0,0 1 0 0 0,0-1 1 0 0,0 1-1 0 0,0-1 0 0 0,-1 1 0 0 0,1-1 1 0 0,0 1-1 0 0,0-1 0 0 0,0 1 0 0 0,0-1 1 0 0,0 1-1 0 0,-1-1 0 0 0,1 1 0 0 0,0 0 1 0 0,-1-1-1 0 0,1 1 0 0 0,0-1 1 0 0,0 1-1 0 0,-1 0 0 0 0,1-1 0 0 0,-1 1 1 0 0,1 0-1 0 0,0-1 0 0 0,-1 1 0 0 0,1 0 1 0 0,-1 0-1 0 0,1-1 0 0 0,-1 1 0 0 0,1 0 1 0 0,-1 0-1 0 0,1 0 0 0 0,-1 0 0 0 0,1 0 1 0 0,-1 0-1 0 0,0 0-5 0 0,0 1 0 0 0,0 0 0 0 0,0 0 1 0 0,1 0-1 0 0,-1 0 0 0 0,0 0 0 0 0,1 0 0 0 0,-1 1 1 0 0,1-1-1 0 0,-1 0 0 0 0,1 0 0 0 0,-1 0 0 0 0,1 2 0 0 0,-10 49-120 0 0,-16 289-60 0 0,27-333 187 0 0,-1 0-1 0 0,2 0 1 0 0,-1-1 0 0 0,1 1-1 0 0,1-1 1 0 0,-1 1-1 0 0,1-1 1 0 0,0 0-1 0 0,1 0 1 0 0,0 0-1 0 0,0-1 1 0 0,0 1-1 0 0,1-1 1 0 0,0 0-1 0 0,0 0 1 0 0,0-1-1 0 0,1 1 1 0 0,6 4-1 0 0,-9-9 37 0 0,0 0-1 0 0,0 0 1 0 0,0 0-1 0 0,0-1 1 0 0,0 1-1 0 0,0-1 0 0 0,0 0 1 0 0,0 0-1 0 0,0 0 1 0 0,0 0-1 0 0,0 0 1 0 0,0-1-1 0 0,0 1 0 0 0,0-1 1 0 0,0 0-1 0 0,0 0 1 0 0,0 0-1 0 0,-1 0 1 0 0,6-4-1 0 0,5-1 98 0 0,-1-1 0 0 0,21-16-1 0 0,-25 17-90 0 0,0 0-1 0 0,0-1 0 0 0,-1 0 1 0 0,0-1-1 0 0,-1 1 0 0 0,1-1 1 0 0,-2 0-1 0 0,1-1 0 0 0,-1 1 0 0 0,0-1 1 0 0,-1 0-1 0 0,6-18 0 0 0,35-111 1263 0 0,-5 7-990 0 0,-35 113-209 0 0,1-1-1 0 0,10-21 1 0 0,-16 40-107 0 0,0 0 0 0 0,1 0 0 0 0,-1 0 0 0 0,0 0 0 0 0,0 0 0 0 0,0 0 0 0 0,1 0 0 0 0,-1 0 0 0 0,0 0 0 0 0,0 1 0 0 0,0-1 0 0 0,1 0 0 0 0,-1 0-1 0 0,0 0 1 0 0,0 0 0 0 0,0 0 0 0 0,0 0 0 0 0,1 0 0 0 0,-1 1 0 0 0,0-1 0 0 0,0 0 0 0 0,0 0 0 0 0,0 0 0 0 0,0 0 0 0 0,1 1 0 0 0,-1-1 0 0 0,0 0 0 0 0,0 0 0 0 0,0 0 0 0 0,0 1 0 0 0,0-1 0 0 0,0 0 0 0 0,0 0 0 0 0,0 0 0 0 0,0 1 0 0 0,0-1 0 0 0,0 0 0 0 0,0 0 0 0 0,0 1 0 0 0,0-1-1 0 0,0 0 1 0 0,0 0 0 0 0,0 0 0 0 0,0 1 0 0 0,7 24 78 0 0,4 34 10 0 0,-9-38-48 0 0,1 7 23 0 0,2 0-1 0 0,11 41 1 0 0,-13-59-55 0 0,1-1 1 0 0,0 0-1 0 0,0 0 0 0 0,1-1 1 0 0,0 1-1 0 0,1-1 1 0 0,-1 0-1 0 0,1-1 1 0 0,1 1-1 0 0,0-1 0 0 0,0 0 1 0 0,13 9-1 0 0,-7-7 26 0 0,-8-5-32 0 0,-1-1 0 0 0,1 0-1 0 0,1 0 1 0 0,-1 0 0 0 0,0 0 0 0 0,1-1 0 0 0,-1 0-1 0 0,9 2 1 0 0,-4-1-2 0 0,-1 0-1 0 0,-1 0 1 0 0,1 1-1 0 0,16 9 1 0 0,16 7-6 0 0,-24-12-1526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5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9648 0 0,'4'0'-109'0'0,"0"0"0"0"0,-1-1 0 0 0,1 0 0 0 0,0 1 0 0 0,0-1 0 0 0,3-2 0 0 0,-2 1 26 0 0,-4 2 23 0 0,20-2-578 0 0,-19 2 607 0 0,0 0 0 0 0,0 0 0 0 0,-1 0 0 0 0,1 0 0 0 0,0 0 0 0 0,0 0 0 0 0,0-1 0 0 0,-1 1 0 0 0,1-1 0 0 0,0 1 0 0 0,-1-1 0 0 0,1 0 0 0 0,0 1 0 0 0,-1-1 0 0 0,1 0 0 0 0,-1 0 0 0 0,1 0 0 0 0,-1 0 0 0 0,3-2 0 0 0,18-22 170 0 0,-13 16-32 0 0,-1 0-1 0 0,0 0 0 0 0,-1 0 0 0 0,0-1 0 0 0,0 0 0 0 0,-1-1 0 0 0,-1 1 0 0 0,8-19 0 0 0,34-93 1052 0 0,-42 109-343 0 0,-5 24 301 0 0,-1 4-1117 0 0,18 220 951 0 0,-14-210-838 0 0,-2-17-79 0 0,4 35 274 0 0,15 63 1 0 0,-19-102-291 0 0,0 1 0 0 0,-1-1 1 0 0,1 0-1 0 0,-1 0 0 0 0,0 1 1 0 0,-1 3-1 0 0,1-4-7 0 0,-1 0 0 0 0,1 0 0 0 0,0 0 0 0 0,1 0 0 0 0,-1 0 1 0 0,2 6-1 0 0,-1-7-116 0 0,0-1 0 0 0,-1 1 1 0 0,1 0-1 0 0,-1 0 1 0 0,0 0-1 0 0,1 0 1 0 0,-1 0-1 0 0,-1 0 0 0 0,1 0 1 0 0,0 0-1 0 0,-1 0 1 0 0,1 0-1 0 0,-1 0 0 0 0,0 0 1 0 0,-2 4-1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5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9744 0 0,'1'11'264'0'0,"3"-10"-249"0"0,-1 0 1 0 0,1 0 0 0 0,0 0-1 0 0,-1 0 1 0 0,1-1-1 0 0,-1 1 1 0 0,1-1 0 0 0,0 0-1 0 0,0 0 1 0 0,-1 0 0 0 0,6-2-1 0 0,6 2 30 0 0,76 6 249 0 0,-59-3-29 0 0,55-1 0 0 0,-27-8 135 0 0,23-1 242 0 0,-27 1-325 0 0,-39 3-153 0 0,30-1 1 0 0,37-2-1527 0 0,-60 6-6772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5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4 6224 0 0,'-1'0'63'0'0,"1"-1"0"0"0,-1 1-1 0 0,1 0 1 0 0,-1-1 0 0 0,0 1 0 0 0,1 0 0 0 0,-1 0 0 0 0,1-1 0 0 0,-1 1-1 0 0,0 0 1 0 0,1 0 0 0 0,-1 0 0 0 0,0 0 0 0 0,1 0 0 0 0,-1 0 0 0 0,1 0-1 0 0,-1 0 1 0 0,0 0 0 0 0,1 0 0 0 0,-1 0 0 0 0,1 1 0 0 0,-1-1 0 0 0,0 0-1 0 0,1 0 1 0 0,-2 1 0 0 0,-19 11 1066 0 0,-1 0 196 0 0,-2-5-794 0 0,9-2-316 0 0,-31 5 0 0 0,23-6-192 0 0,0 1 0 0 0,1 1 0 0 0,0 1-1 0 0,0 1 1 0 0,-22 12 0 0 0,-101 61 121 0 0,128-71-136 0 0,-5 3 8 0 0,-30 23 0 0 0,-2 3 6 0 0,36-27-20 0 0,0 1 0 0 0,-28 28 0 0 0,38-33-1 0 0,-1 0 3 0 0,1 1 0 0 0,0 0 1 0 0,0 0-1 0 0,1 1 0 0 0,0 0 1 0 0,-8 16-1 0 0,11-16 8 0 0,2-7-4 0 0,1 0 0 0 0,-1 0-1 0 0,1 1 1 0 0,0-1 0 0 0,0 0 0 0 0,0 0 0 0 0,0 1 0 0 0,1-1 0 0 0,0 0 0 0 0,-1 1 0 0 0,1-1 0 0 0,1 6 0 0 0,1 10 42 0 0,-2-15-16 0 0,0-1 0 0 0,0 0 0 0 0,1 0 0 0 0,-1 0 0 0 0,1 0 0 0 0,-1 0 0 0 0,1 0-1 0 0,0 0 1 0 0,0 0 0 0 0,1 0 0 0 0,-1 0 0 0 0,1 0 0 0 0,-1-1 0 0 0,1 1 0 0 0,0-1-1 0 0,2 4 1 0 0,10 5 30 0 0,0 1-1 0 0,1-2 1 0 0,1 0 0 0 0,0-1-1 0 0,0 0 1 0 0,0-1-1 0 0,19 6 1 0 0,126 31 285 0 0,-146-42-311 0 0,42 7 78 0 0,0-2-1 0 0,0-3 1 0 0,66-3-1 0 0,-55-2-996 0 0,122 16-1 0 0,-143-6-7691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5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7432 0 0,'-1'9'697'0'0,"1"-7"-164"0"0,-1-7 557 0 0,24 15-153 0 0,9 7-598 0 0,37 14 0 0 0,-5-4-280 0 0,-44-18 70 0 0,-1-2 1 0 0,22 5-1 0 0,1 0 146 0 0,-31-8-260 0 0,1-2 1 0 0,-1 1-1 0 0,1-2 1 0 0,0 1-1 0 0,-1-2 0 0 0,15 0 1 0 0,3-2 0 0 0,38-8 0 0 0,-62 9-235 0 0,-1 0-1 0 0,1 0 1 0 0,0-1 0 0 0,-1 0 0 0 0,0 0 0 0 0,9-5-1 0 0,4-3-7426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5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6328 0 0,'-3'-3'362'0'0,"6"6"453"0"0,-3-3-791 0 0,0 0-1 0 0,1 0 0 0 0,-1 1 1 0 0,0-1-1 0 0,0 0 0 0 0,0 0 1 0 0,0 0-1 0 0,1 0 0 0 0,-1 0 1 0 0,0 0-1 0 0,0 0 0 0 0,0 0 1 0 0,0 1-1 0 0,0-1 0 0 0,1 0 0 0 0,-1 0 1 0 0,0 0-1 0 0,0 0 0 0 0,0 0 1 0 0,0 1-1 0 0,0-1 0 0 0,0 0 1 0 0,0 0-1 0 0,0 0 0 0 0,0 0 1 0 0,0 1-1 0 0,0-1 0 0 0,0 0 1 0 0,0 0-1 0 0,0 0 0 0 0,0 0 1 0 0,0 1-1 0 0,0-1 0 0 0,0 0 0 0 0,0 0 1 0 0,0 0-1 0 0,0 1 0 0 0,0-1 1 0 0,0 0-1 0 0,0 0 0 0 0,0 0 1 0 0,0 0-1 0 0,0 1 0 0 0,0-1 1 0 0,0 0-1 0 0,0 0 0 0 0,-1 0 1 0 0,1 0-1 0 0,0 0 0 0 0,0 1 1 0 0,0-1-1 0 0,0 0 0 0 0,0 0 0 0 0,-1 0 1 0 0,1 0-1 0 0,0 0 0 0 0,0 0 1 0 0,0 0-1 0 0,0 1 50 0 0,1 1-1 0 0,0-1 1 0 0,-1 0-1 0 0,1 0 1 0 0,-1 1-1 0 0,1-1 1 0 0,-1 0 0 0 0,0 0-1 0 0,1 1 1 0 0,-1-1-1 0 0,0 0 1 0 0,0 1-1 0 0,0-1 1 0 0,0 2 0 0 0,0-2 2 0 0,3 96 813 0 0,4 54-572 0 0,2 10 62 0 0,-6-98-268 0 0,-1-40-60 0 0,10 43 0 0 0,-3-18-10 0 0,-2-20-1523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3:5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30 6520 0 0,'0'0'758'0'0,"-1"-6"-515"0"0,-7-15-27 0 0,8 18 475 0 0,2 8-468 0 0,-2-5-225 0 0,1 1 0 0 0,-1 0-1 0 0,0 0 1 0 0,1-1-1 0 0,-1 1 1 0 0,0 0 0 0 0,0 0-1 0 0,0 0 1 0 0,0 0 0 0 0,0-1-1 0 0,0 1 1 0 0,0 0 0 0 0,0 0-1 0 0,0 0 1 0 0,0-1-1 0 0,-1 1 1 0 0,1 0 0 0 0,-1 1-1 0 0,-26 1-80 0 0,14-3 74 0 0,-17 6 10 0 0,0 0 0 0 0,0 2 0 0 0,-45 19-1 0 0,15-5 260 0 0,55-21-184 0 0,1 1 1 0 0,0 0-1 0 0,0 0 0 0 0,0 1 1 0 0,0-1-1 0 0,0 1 0 0 0,0 0 0 0 0,1 0 1 0 0,0 0-1 0 0,-6 7 0 0 0,-24 39 806 0 0,17-23-452 0 0,14-23-389 0 0,1 1 1 0 0,-1-1-1 0 0,1 1 0 0 0,0 0 1 0 0,0 0-1 0 0,0-1 1 0 0,1 1-1 0 0,-1 0 1 0 0,1 0-1 0 0,0 6 0 0 0,4 41 88 0 0,-3-42-118 0 0,1 1 0 0 0,1 0 0 0 0,-1-1 0 0 0,1 1 0 0 0,1-1 0 0 0,0 0 0 0 0,0 0 0 0 0,1-1 0 0 0,0 1 0 0 0,0-1 0 0 0,1 0 0 0 0,0 0 0 0 0,1-1 0 0 0,0 0 0 0 0,0 0 0 0 0,0 0 0 0 0,1-1 0 0 0,0 0 0 0 0,0-1 0 0 0,0 0 0 0 0,1 0 0 0 0,0 0 0 0 0,16 5 0 0 0,1-3 15 0 0,-1-1 1 0 0,1-1 0 0 0,48 3-1 0 0,-47-8 39 0 0,10 1 58 0 0,0-1-1 0 0,1-2 1 0 0,68-14 0 0 0,-51-4-1533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0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11352 0 0,'0'0'0'0'0,"-6"0"0"0"0,8 0 432 0 0,2 0 0 0 0,-4-4 0 0 0,0 2 320 0 0,0 4-440 0 0,0 2 0 0 0,4-2 16 0 0,3 2-320 0 0,-1-2 8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 5224 0 0,'0'0'64'0'0,"-1"0"-1"0"0,0 0 1 0 0,1 0 0 0 0,-1 0 0 0 0,1-1-1 0 0,-1 1 1 0 0,1 0 0 0 0,-1 0-1 0 0,1 0 1 0 0,-1-1 0 0 0,1 1 0 0 0,-1 0-1 0 0,-4-4 4893 0 0,6 5-4935 0 0,1 1 1 0 0,-1 0-1 0 0,1 0 1 0 0,-1 0-1 0 0,1 0 1 0 0,-1 0-1 0 0,0 0 1 0 0,0 0 0 0 0,0 0-1 0 0,0 1 1 0 0,-1-1-1 0 0,1 0 1 0 0,0 1-1 0 0,-1-1 1 0 0,0 0-1 0 0,0 1 1 0 0,1-1-1 0 0,-2 5 1 0 0,-3 103-153 0 0,-25 138-1 0 0,23-189 258 0 0,5-37-11 0 0,-1-1-1 0 0,-6 25 1 0 0,6-33 8 0 0,0-1 0 0 0,1 1 0 0 0,0 23 0 0 0,1-25-71 0 0,0-9-36 0 0,1 0 0 0 0,-1 0 1 0 0,0 0-1 0 0,1 0 1 0 0,-1 0-1 0 0,1 0 0 0 0,-1 0 1 0 0,1 0-1 0 0,0 0 1 0 0,0 0-1 0 0,1 2 0 0 0,0-2 12 0 0,-1-1 0 0 0,-1 1-1 0 0,1 0 1 0 0,0 0-1 0 0,0-1 1 0 0,-1 1 0 0 0,1 0-1 0 0,-1 0 1 0 0,1 0-1 0 0,-1 0 1 0 0,0 2 0 0 0,0 2 46 0 0,1 12 192 0 0,-1-18-260 0 0,0 1 0 0 0,0-1 0 0 0,1 1 0 0 0,-1-1 0 0 0,0 1 1 0 0,0-1-1 0 0,0 1 0 0 0,1-1 0 0 0,-1 0 0 0 0,0 1 0 0 0,1-1 0 0 0,-1 1 0 0 0,0-1 0 0 0,1 0 0 0 0,-1 1 0 0 0,0-1 0 0 0,1 0 0 0 0,-1 1 0 0 0,1-1 0 0 0,-1 0 1 0 0,0 0-1 0 0,1 0 0 0 0,-1 1 0 0 0,1-1 0 0 0,-1 0 0 0 0,1 0 0 0 0,-1 0 0 0 0,1 0 0 0 0,-1 0 0 0 0,1 0 0 0 0,0 0 0 0 0,3-1 9 0 0,-1 0-1 0 0,1 0 1 0 0,0 0-1 0 0,-1-1 0 0 0,1 0 1 0 0,-1 0-1 0 0,0 0 1 0 0,0 0-1 0 0,0 0 0 0 0,0-1 1 0 0,0 1-1 0 0,0-1 1 0 0,0 0-1 0 0,2-3 1 0 0,11-10 0 0 0,-10 11-6 0 0,1-1-1 0 0,-1 0 1 0 0,10-14-1 0 0,12-12 30 0 0,-18 23-15 0 0,-1-1 0 0 0,0 0-1 0 0,0 0 1 0 0,13-22 0 0 0,13-16 90 0 0,-16 24-57 0 0,-2 0 0 0 0,0 0 0 0 0,23-47 0 0 0,-23 44-29 0 0,-14 23-22 0 0,0 1-1 0 0,-1-1 1 0 0,0 0-1 0 0,1 1 1 0 0,-1-1 0 0 0,-1 0-1 0 0,2-5 1 0 0,18-20 43 0 0,-8 24-1939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0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8536 0 0,'6'0'245'0'0,"0"0"1"0"0,0 1-1 0 0,1 0 1 0 0,-1 1 0 0 0,7 2-1 0 0,28 5 1147 0 0,-35-8-1342 0 0,0 0 0 0 0,0 0 0 0 0,0 1 1 0 0,0 0-1 0 0,0 0 0 0 0,6 4 0 0 0,24 8-25 0 0,6-2 1 0 0,-11-3-3 0 0,33 6 0 0 0,-28-5 72 0 0,-30-7-67 0 0,1-1 0 0 0,-1 0 0 0 0,1-1 0 0 0,9 2 0 0 0,21 4-13 0 0,-31-5-16 0 0,0-1 0 0 0,1 1 1 0 0,-1-1-1 0 0,8 0 1 0 0,-2-1 118 0 0,-5 0-444 0 0,1 0 0 0 0,-1 0 0 0 0,1 0 0 0 0,11 4 0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0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8744 0 0,'1'-1'17'0'0,"0"0"1"0"0,-1-1 0 0 0,1 1-1 0 0,0 0 1 0 0,0-1 0 0 0,0 1-1 0 0,0 0 1 0 0,0 0 0 0 0,0 0-1 0 0,0 0 1 0 0,1 0 0 0 0,-1 0-1 0 0,0 0 1 0 0,1 1 0 0 0,-1-1-1 0 0,0 0 1 0 0,1 1 0 0 0,-1-1-1 0 0,1 1 1 0 0,1-1-1 0 0,13-7 141 0 0,-14 7-156 0 0,0 0-1 0 0,0 0 1 0 0,0 0 0 0 0,0 0 0 0 0,0 0 0 0 0,0 1 0 0 0,0-1 0 0 0,0 1 0 0 0,0 0-1 0 0,0 0 1 0 0,0 0 0 0 0,1 0 0 0 0,2 0 0 0 0,19-2 2 0 0,-15-1-4 0 0,1-1 0 0 0,-1-1 0 0 0,0 1 0 0 0,-1-2 0 0 0,1 1 0 0 0,-1-1 0 0 0,14-12 0 0 0,-12 9-6 0 0,1 0 0 0 0,0 2 0 0 0,19-12 0 0 0,-20 14 3 0 0,1-1-1 0 0,-1-1 0 0 0,-1 1 1 0 0,1-2-1 0 0,11-11 0 0 0,-16 15 9 0 0,48-39 686 0 0,-59 89 907 0 0,-10 51-1138 0 0,9-58-218 0 0,1 0 1 0 0,-1 79-1 0 0,8-103-151 0 0,2-1 1 0 0,-1 1-1 0 0,2-1 1 0 0,5 15-1 0 0,1 6-20 0 0,-8-31-271 0 0,-1 0-1 0 0,1 0 1 0 0,-1 0 0 0 0,1 0-1 0 0,0-1 1 0 0,1 1 0 0 0,4 6-1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0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 3504 0 0,'0'0'5192'0'0,"0"-6"-4888"0"0,-4-44 614 0 0,-8 89-876 0 0,12-28-42 0 0,0 0 0 0 0,0 1 0 0 0,1-1 0 0 0,3 13 0 0 0,3 30 0 0 0,-7-42-1 0 0,0 5-1 0 0,1 0 1 0 0,1 0-1 0 0,6 27 0 0 0,1-2 1 0 0,-5-24 7 0 0,1 0-1 0 0,10 27 1 0 0,-9-31 38 0 0,1 2 18 0 0,0 0 0 0 0,15 22 0 0 0,-20-34-53 0 0,0 0-1 0 0,1-1 0 0 0,0 0 0 0 0,0 1 1 0 0,0-1-1 0 0,0 0 0 0 0,0 0 0 0 0,1-1 1 0 0,-1 1-1 0 0,1-1 0 0 0,0 0 0 0 0,0 0 1 0 0,0 0-1 0 0,0 0 0 0 0,6 1 0 0 0,-8-2-4 0 0,1-1 0 0 0,-1 0 0 0 0,1 0 0 0 0,-1-1-1 0 0,1 1 1 0 0,-1 0 0 0 0,0-1 0 0 0,1 0-1 0 0,-1 1 1 0 0,0-1 0 0 0,1 0 0 0 0,-1 0 0 0 0,0 0-1 0 0,0-1 1 0 0,4-2 0 0 0,-2 2 1 0 0,-1-1 0 0 0,0 1 0 0 0,0-1-1 0 0,0 0 1 0 0,-1 0 0 0 0,1 0 0 0 0,-1 0 0 0 0,1 0 0 0 0,1-5 0 0 0,15-47-13 0 0,-15 40 5 0 0,0 0 0 0 0,8-14 1 0 0,-6 14 2 0 0,-1-1-1 0 0,0 0 1 0 0,5-32 0 0 0,-7 30 1 0 0,1 1 0 0 0,0 0 0 0 0,11-26-1 0 0,18-43 118 0 0,-27 71-15 0 0,-6 14-91 0 0,1-1-1 0 0,-1 1 1 0 0,1 0-1 0 0,-1-1 1 0 0,1 1 0 0 0,-1 0-1 0 0,1 0 1 0 0,0 0-1 0 0,0-1 1 0 0,-1 1 0 0 0,1 0-1 0 0,0 0 1 0 0,0 0-1 0 0,0 0 1 0 0,0 0-1 0 0,0 0 1 0 0,2 0 0 0 0,5-14 164 0 0,-3 4-60 0 0,-3 12 4 0 0,-1 7 74 0 0,3 16 76 0 0,-3-21-251 0 0,-1 0 0 0 0,1 1 0 0 0,0-1-1 0 0,-1 1 1 0 0,0-1 0 0 0,0 6 0 0 0,-3 129 345 0 0,3-102-250 0 0,0-28-70 0 0,1-1 0 0 0,1 1 0 0 0,-1 0 0 0 0,1-1 0 0 0,0 1 0 0 0,5 10 0 0 0,5 18 40 0 0,-11-32-58 0 0,0 0 0 0 0,1 0-1 0 0,-1-1 1 0 0,1 1-1 0 0,0 0 1 0 0,0-1 0 0 0,0 1-1 0 0,1-1 1 0 0,-1 0-1 0 0,1 0 1 0 0,0 0 0 0 0,0 0-1 0 0,0 0 1 0 0,0 0-1 0 0,4 2 1 0 0,3 1 43 0 0,0 0-1 0 0,0-1 0 0 0,0 0 1 0 0,14 4-1 0 0,4 0-492 0 0,0-2 0 0 0,49 8 0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0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3 134 7632 0 0,'-3'0'112'0'0,"4"0"168"0"0,0 0-212 0 0,0-1-1 0 0,1 1 1 0 0,-1 0-1 0 0,0-1 1 0 0,0 1 0 0 0,0-1-1 0 0,0 1 1 0 0,-1-1 0 0 0,1 0-1 0 0,0 1 1 0 0,0-1-1 0 0,0 0 1 0 0,0 1 0 0 0,1-3-1 0 0,1-1-18 0 0,0 0 1 0 0,0 0-1 0 0,1 0 0 0 0,0 1 0 0 0,0-1 0 0 0,0 1 0 0 0,0 0 0 0 0,0 0 0 0 0,1 0 0 0 0,-1 1 0 0 0,8-4 0 0 0,12-7 44 0 0,-8 4-138 0 0,1 0 0 0 0,0 0 0 0 0,0 2 0 0 0,1 0 1 0 0,0 1-1 0 0,0 1 0 0 0,36-5 0 0 0,19 4 169 0 0,-72 6-112 0 0,-1 0-1 0 0,0 0 1 0 0,1 0-1 0 0,-1 1 1 0 0,1-1 0 0 0,-1 0-1 0 0,0 0 1 0 0,1 0-1 0 0,-1 0 1 0 0,0 1-1 0 0,0-1 1 0 0,1 0 0 0 0,-1 0-1 0 0,0 1 1 0 0,0-1-1 0 0,1 0 1 0 0,-1 1 0 0 0,0-1-1 0 0,0 0 1 0 0,1 0-1 0 0,-1 1 1 0 0,0-1 0 0 0,0 1-1 0 0,0-1 1 0 0,0 0-1 0 0,0 1 1 0 0,0-1-1 0 0,0 0 1 0 0,0 1 0 0 0,0-1-1 0 0,1 0 1 0 0,-2 1-1 0 0,1-1 1 0 0,0 0 0 0 0,0 1-1 0 0,0-1 1 0 0,0 1-1 0 0,-3 16 157 0 0,3-14-93 0 0,-2 5-9 0 0,0 0 1 0 0,-1 0-1 0 0,0 0 1 0 0,0 0-1 0 0,-1-1 1 0 0,0 0 0 0 0,0 1-1 0 0,0-1 1 0 0,-10 11-1 0 0,-5 2 125 0 0,-33 29 0 0 0,-6 7 2 0 0,51-49-150 0 0,-1 1 1 0 0,1-2 0 0 0,-2 1 0 0 0,1-1 0 0 0,-17 10-1 0 0,-3 1 135 0 0,14-9-87 0 0,-8 7 138 0 0,22-14-221 0 0,-1-1 0 0 0,1 0 1 0 0,0 0-1 0 0,0 0 1 0 0,-1 0-1 0 0,1 1 0 0 0,0-1 1 0 0,0 0-1 0 0,0 0 0 0 0,-1 0 1 0 0,1 1-1 0 0,0-1 1 0 0,0 0-1 0 0,0 0 0 0 0,0 1 1 0 0,-1-1-1 0 0,1 0 1 0 0,0 0-1 0 0,0 1 0 0 0,0-1 1 0 0,0 0-1 0 0,0 1 0 0 0,0-1 1 0 0,0 0-1 0 0,0 0 1 0 0,0 1-1 0 0,0-1 0 0 0,0 0 1 0 0,0 1-1 0 0,0-1 0 0 0,0 0 1 0 0,0 0-1 0 0,0 1 1 0 0,0-1-1 0 0,0 0 0 0 0,1 1 1 0 0,-1-1-1 0 0,0 0 1 0 0,0 0-1 0 0,0 1 0 0 0,1-1 1 0 0,14 5 238 0 0,32-6 43 0 0,-41 1-251 0 0,38-1 95 0 0,-15 1-34 0 0,0-1 1 0 0,0-2-1 0 0,30-7 1 0 0,165-53 363 0 0,-210 60-590 0 0,96-31-1332 0 0,-95 28-7486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0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9648 0 0,'0'0'20'0'0,"0"1"0"0"0,0-1 1 0 0,0 1-1 0 0,0-1 0 0 0,1 1 1 0 0,-1 0-1 0 0,0-1 1 0 0,0 1-1 0 0,1-1 0 0 0,-1 1 1 0 0,0-1-1 0 0,1 1 0 0 0,-1-1 1 0 0,1 0-1 0 0,-1 1 0 0 0,0-1 1 0 0,1 1-1 0 0,-1-1 0 0 0,1 0 1 0 0,-1 1-1 0 0,1-1 0 0 0,-1 0 1 0 0,1 0-1 0 0,0 1 0 0 0,-1-1 1 0 0,1 0-1 0 0,-1 0 1 0 0,1 0-1 0 0,-1 0 0 0 0,1 1 1 0 0,0-1-1 0 0,0 0 0 0 0,28 0 1205 0 0,-10 1-641 0 0,6 4-341 0 0,-14-2-236 0 0,0-1 0 0 0,0 0 0 0 0,0-1 0 0 0,0 0 0 0 0,17-2 0 0 0,2-2-31 0 0,0-1 0 0 0,0-1 1 0 0,-1-2-1 0 0,0-1 0 0 0,0-2 0 0 0,32-14 0 0 0,-6-3-1652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5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36 7024 0 0,'-2'-3'410'0'0,"-1"0"0"0"0,1 0 0 0 0,0 0-1 0 0,0 0 1 0 0,0-1 0 0 0,1 1 0 0 0,-1 0 0 0 0,-1-6 0 0 0,-15 7 701 0 0,15 2-1115 0 0,0 0 0 0 0,0 1 0 0 0,0-1 0 0 0,0 0 0 0 0,0 1 0 0 0,0 0 0 0 0,0 0 0 0 0,0 0 0 0 0,1 0-1 0 0,-1 0 1 0 0,0 0 0 0 0,-4 3 0 0 0,-6 3-7 0 0,-92 38-135 0 0,56-25-69 0 0,-94 52 1 0 0,112-49 216 0 0,0 1-1 0 0,1 1 1 0 0,-38 43 0 0 0,59-58-19 0 0,-1 1 1 0 0,1 0 0 0 0,1 0 0 0 0,0 1-1 0 0,1 0 1 0 0,0 0 0 0 0,1 1 0 0 0,0 0-1 0 0,-7 24 1 0 0,13-33 17 0 0,0-1-1 0 0,0 1 1 0 0,0-1-1 0 0,1 1 1 0 0,-1-1-1 0 0,1 1 1 0 0,0-1 0 0 0,0 1-1 0 0,0-1 1 0 0,1 0-1 0 0,-1 0 1 0 0,1 1 0 0 0,3 4-1 0 0,1 1 20 0 0,0-1 0 0 0,1 0 0 0 0,8 10 0 0 0,-8-12 0 0 0,0 0 1 0 0,0-1-1 0 0,1 0 1 0 0,0 0-1 0 0,-1 0 0 0 0,1-1 1 0 0,1 0-1 0 0,-1-1 0 0 0,13 4 1 0 0,9 0 99 0 0,45 6-1 0 0,-47-9-7 0 0,41 11 0 0 0,-58-12-65 0 0,0 0 0 0 0,0 1 0 0 0,0 1 1 0 0,-1-1-1 0 0,1 2 0 0 0,8 6 0 0 0,-17-11-30 0 0,0 1-1 0 0,-1-1 1 0 0,1 1-1 0 0,0 0 1 0 0,-1-1-1 0 0,0 1 1 0 0,1 0-1 0 0,-1 0 1 0 0,0 0-1 0 0,0 0 0 0 0,0 0 1 0 0,0 1-1 0 0,-1-1 1 0 0,1 0-1 0 0,-1 0 1 0 0,1 0-1 0 0,-1 1 1 0 0,0-1-1 0 0,1 0 1 0 0,-1 0-1 0 0,0 1 1 0 0,-1-1-1 0 0,1 0 1 0 0,0 1-1 0 0,-1-1 0 0 0,1 0 1 0 0,-1 0-1 0 0,0 0 1 0 0,1 1-1 0 0,-3 2 1 0 0,-3 8 30 0 0,-1-1 1 0 0,0 0-1 0 0,-1 0 1 0 0,-9 10-1 0 0,-6 3 28 0 0,-1-2 0 0 0,-1-1 0 0 0,0 0 0 0 0,-42 24 0 0 0,44-31 26 0 0,-37 17 1 0 0,-14 9 179 0 0,73-41-262 0 0,0 1 0 0 0,0 0 0 0 0,-1 0 0 0 0,1-1 0 0 0,0 1 0 0 0,0 0 0 0 0,0-1 0 0 0,0 1-1 0 0,-1-1 1 0 0,1 0 0 0 0,0 1 0 0 0,0-1 0 0 0,-1 0 0 0 0,1 0 0 0 0,0 0 0 0 0,-1 1 0 0 0,1-2 0 0 0,0 1 0 0 0,-1 0 0 0 0,1 0 0 0 0,0 0 0 0 0,0 0 0 0 0,-1-1 0 0 0,1 1 0 0 0,0-1 0 0 0,0 1 0 0 0,-3-2 0 0 0,-1 0 119 0 0,5 1-180 0 0,0 1 0 0 0,0 0 0 0 0,-1 0 0 0 0,1 0-1 0 0,0 0 1 0 0,0 0 0 0 0,0 0 0 0 0,-1-1 0 0 0,1 1-1 0 0,0 0 1 0 0,0 0 0 0 0,0 0 0 0 0,0 0 0 0 0,-1-1-1 0 0,1 1 1 0 0,0 0 0 0 0,0 0 0 0 0,0 0 0 0 0,0-1 0 0 0,0 1-1 0 0,0 0 1 0 0,0 0 0 0 0,0-1 0 0 0,0 1 0 0 0,0 0-1 0 0,0 0 1 0 0,0-1 0 0 0,0 1 0 0 0,0 0 0 0 0,0 0-1 0 0,0 0 1 0 0,0-1 0 0 0,0 1 0 0 0,0 0 0 0 0,0 0-1 0 0,0-1 1 0 0,0 1 0 0 0,0 0 0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0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9944 0 0,'3'0'9'0'0,"-3"0"8"0"0,0 0 0 0 0,1 0 0 0 0,-1 0 1 0 0,1 0-1 0 0,-1-1 0 0 0,1 1 0 0 0,-1 0 0 0 0,0 0 0 0 0,1 0 0 0 0,-1 0 1 0 0,1 0-1 0 0,-1 0 0 0 0,1 0 0 0 0,-1 0 0 0 0,1 1 0 0 0,-1-1 0 0 0,0 0 0 0 0,1 0 1 0 0,-1 0-1 0 0,1 0 0 0 0,-1 1 0 0 0,0-1 0 0 0,1 0 0 0 0,-1 0 0 0 0,0 1 1 0 0,1-1-1 0 0,-1 0 0 0 0,0 0 0 0 0,1 1 0 0 0,-1-1 0 0 0,0 0 0 0 0,0 1 0 0 0,1-1 1 0 0,-1 1-1 0 0,0-1 0 0 0,0 0 0 0 0,0 1 0 0 0,1-1 0 0 0,-1 1 0 0 0,0-1 1 0 0,0 0-1 0 0,0 1 0 0 0,0-1 0 0 0,0 1 0 0 0,0-1 0 0 0,0 1 0 0 0,0-1 12 0 0,0 1-1 0 0,1-1 1 0 0,-1 0 0 0 0,0 0-1 0 0,0 1 1 0 0,0-1-1 0 0,1 0 1 0 0,-1 0-1 0 0,0 0 1 0 0,0 0 0 0 0,0 1-1 0 0,1-1 1 0 0,-1 0-1 0 0,0 0 1 0 0,0 0-1 0 0,1 0 1 0 0,-1 0 0 0 0,0 0-1 0 0,1 1 1 0 0,-1-1-1 0 0,0 0 1 0 0,0 0-1 0 0,1 0 1 0 0,-1 0 0 0 0,0 0-1 0 0,1 0 1 0 0,-1 0-1 0 0,0 0 1 0 0,0-1-1 0 0,1 1 1 0 0,-1 0 0 0 0,0 0-1 0 0,1 0 1 0 0,13 2 571 0 0,-7 5-560 0 0,0 0-1 0 0,0 0 0 0 0,-1 0 1 0 0,0 1-1 0 0,0 0 0 0 0,-1 1 1 0 0,0-1-1 0 0,0 1 0 0 0,5 12 1 0 0,-4-5 52 0 0,17 31 0 0 0,-17-37-20 0 0,0 2-1 0 0,-1-1 0 0 0,0 1 0 0 0,-1-1 0 0 0,4 16 1 0 0,6 26 55 0 0,-8-37-60 0 0,5 33 0 0 0,-2-9 121 0 0,-6-30-783 0 0,-1 0 1 0 0,3 19-1 0 0,-5-11-7982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0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30 8640 0 0,'-4'-4'138'0'0,"-1"1"0"0"0,1 0 0 0 0,-1 0 0 0 0,0 0 0 0 0,0 1 0 0 0,0 0 0 0 0,-1 0 0 0 0,1 0 0 0 0,0 0 0 0 0,-1 1 0 0 0,1 0 0 0 0,-1 0 0 0 0,0 1 0 0 0,1-1 0 0 0,-11 2 0 0 0,-5 0 408 0 0,0 1-1 0 0,0 0 1 0 0,-20 7-1 0 0,29-6-578 0 0,1 2-1 0 0,-1-1 0 0 0,1 1 1 0 0,-18 11-1 0 0,-11 5-131 0 0,35-19 142 0 0,0 1 1 0 0,0 0-1 0 0,0 1 0 0 0,0-1 0 0 0,1 1 1 0 0,0 0-1 0 0,0 0 0 0 0,0 0 1 0 0,-6 8-1 0 0,2 0 20 0 0,0 0 1 0 0,-10 23-1 0 0,14-24 1 0 0,0-1 0 0 0,1 1-1 0 0,0 0 1 0 0,1 0 0 0 0,0 0 0 0 0,1 0-1 0 0,0 1 1 0 0,1-1 0 0 0,1 15 0 0 0,0-21 2 0 0,0 0 1 0 0,0 0 0 0 0,1-1 0 0 0,0 1 0 0 0,0 0-1 0 0,0-1 1 0 0,0 0 0 0 0,1 1 0 0 0,0-1 0 0 0,-1 0-1 0 0,1 0 1 0 0,1-1 0 0 0,-1 1 0 0 0,1-1-1 0 0,7 6 1 0 0,4 3 6 0 0,0-1-1 0 0,28 15 1 0 0,-26-19 3 0 0,0 0 1 0 0,0-1 0 0 0,0-1 0 0 0,1-1 0 0 0,0 0-1 0 0,20 1 1 0 0,-28-3-4 0 0,8-1-149 0 0,0 0-1 0 0,1-1 0 0 0,-1-1 0 0 0,0-1 0 0 0,0 0 1 0 0,0-2-1 0 0,0 0 0 0 0,0-1 0 0 0,0 0 0 0 0,29-15 1 0 0,-20 4-7714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0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10952 0 0,'0'-4'0'0'0,"0"0"0"0"0,0 8 0 0 0,0 0 232 0 0,2-2 0 0 0,4 2 0 0 0,9 3 8 0 0,-5-1-240 0 0,-4-2 0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0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36 9744 0 0,'-2'-10'58'0'0,"-2"-5"85"0"0,4 15-140 0 0,0 0 1 0 0,0 0 0 0 0,0-1-1 0 0,0 1 1 0 0,0 0-1 0 0,0 0 1 0 0,0 0-1 0 0,0-1 1 0 0,0 1 0 0 0,0 0-1 0 0,0 0 1 0 0,0-1-1 0 0,0 1 1 0 0,0 0-1 0 0,0 0 1 0 0,0 0 0 0 0,0-1-1 0 0,0 1 1 0 0,0 0-1 0 0,0 0 1 0 0,0 0-1 0 0,0-1 1 0 0,1 1 0 0 0,-1 0-1 0 0,0 0 1 0 0,0 0-1 0 0,0-1 1 0 0,0 1-1 0 0,0 0 1 0 0,1 0 0 0 0,-1 0-1 0 0,0 0 1 0 0,0 0-1 0 0,0 0 1 0 0,0-1-1 0 0,1 1 1 0 0,-1 0 0 0 0,0 0-1 0 0,1 0 1 0 0,7-2 818 0 0,-7 2-770 0 0,-1-1 0 0 0,1 1-1 0 0,0 0 1 0 0,-1 0 0 0 0,1 0 0 0 0,0 0 0 0 0,-1-1-1 0 0,1 1 1 0 0,0 0 0 0 0,0 0 0 0 0,-1 0-1 0 0,1 0 1 0 0,0 1 0 0 0,-1-1 0 0 0,1 0-1 0 0,0 0 1 0 0,-1 0 0 0 0,1 1 0 0 0,0-1-1 0 0,-1 0 1 0 0,1 0 0 0 0,0 1 0 0 0,-1-1-1 0 0,1 1 1 0 0,-1-1 0 0 0,1 0 0 0 0,-1 1-1 0 0,1-1 1 0 0,-1 1 0 0 0,1 0 0 0 0,-1-1 0 0 0,1 2-1 0 0,2 1-52 0 0,-1 0-1 0 0,-1 1 0 0 0,1-1 0 0 0,0 1 1 0 0,-1-1-1 0 0,0 1 0 0 0,1 0 1 0 0,-2-1-1 0 0,1 1 0 0 0,0 0 1 0 0,-1 0-1 0 0,1 0 0 0 0,-1 0 0 0 0,-1 6 1 0 0,2 5 8 0 0,-1 37 86 0 0,-8 82 1 0 0,5-96-9 0 0,1-24-59 0 0,-1-1 0 0 0,-6 22 0 0 0,4-21-14 0 0,2 1-1 0 0,-4 22 1 0 0,-11 66 31 0 0,11-73 18 0 0,1 0 0 0 0,-3 57-1 0 0,10-79-51 0 0,-2 0 0 0 0,1 0 0 0 0,-1 0-1 0 0,0 0 1 0 0,0 0 0 0 0,-5 13 0 0 0,5-19 5 0 0,1 1 0 0 0,-1-1-1 0 0,1 1 1 0 0,0-1 0 0 0,-1 1 0 0 0,1-1 0 0 0,1 1 0 0 0,-1 3 0 0 0,1 4 413 0 0,-1-11-420 0 0,0 1 1 0 0,1 0-1 0 0,-1-1 1 0 0,0 1-1 0 0,1 0 1 0 0,-1-1-1 0 0,0 1 1 0 0,1 0-1 0 0,-1-1 1 0 0,1 1-1 0 0,-1 0 1 0 0,0 0-1 0 0,1-1 1 0 0,-1 1-1 0 0,1 0 1 0 0,-1 0-1 0 0,1 0 1 0 0,-1 0-1 0 0,1 0 1 0 0,-1 0-1 0 0,0 0 1 0 0,1 0-1 0 0,0 0 1 0 0,9-3 62 0 0,0-5-52 0 0,27-23 119 0 0,61-64 0 0 0,-10-20 126 0 0,-49 62-148 0 0,26-52 109 0 0,-57 94-225 0 0,-5 9 1 0 0,-1-1-1 0 0,0 0 1 0 0,0 0-1 0 0,0 0 1 0 0,0-1-1 0 0,0 1 1 0 0,0 0-1 0 0,-1-1 1 0 0,0 1-1 0 0,0-1 1 0 0,0 1 0 0 0,0-1-1 0 0,0 0 1 0 0,-1 1-1 0 0,1-7 1 0 0,-1 10-8 0 0,-8-4-1974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0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7832 0 0,'0'3'37'0'0,"0"0"0"0"0,1 0 0 0 0,-1-1 0 0 0,1 1 0 0 0,-1 0 0 0 0,1 0 0 0 0,0-1 0 0 0,2 5 0 0 0,-3-6-19 0 0,1 0-1 0 0,-1-1 1 0 0,0 1 0 0 0,1 0-1 0 0,-1-1 1 0 0,1 1 0 0 0,-1 0-1 0 0,1-1 1 0 0,-1 1 0 0 0,1-1 0 0 0,-1 1-1 0 0,1-1 1 0 0,-1 1 0 0 0,1-1-1 0 0,0 1 1 0 0,-1-1 0 0 0,1 0-1 0 0,0 1 1 0 0,0-1 0 0 0,-1 0-1 0 0,1 0 1 0 0,0 1 0 0 0,0-1 0 0 0,-1 0-1 0 0,1 0 1 0 0,0 0 0 0 0,0 0-1 0 0,-1 0 1 0 0,3 0 0 0 0,5-2 43 0 0,0 0 0 0 0,1 0 0 0 0,-1 1 0 0 0,1 0 0 0 0,0 1 0 0 0,-1 0 0 0 0,1 0 0 0 0,-1 1 1 0 0,1 0-1 0 0,15 4 0 0 0,15 2 77 0 0,-29-5-67 0 0,0-1 0 0 0,-1 2 0 0 0,14 3 0 0 0,74 21 764 0 0,-53-17-227 0 0,-35-9-500 0 0,0 1 0 0 0,-1 0 1 0 0,1 0-1 0 0,8 4 0 0 0,-14-5-109 0 0,0 0 0 0 0,1 0-1 0 0,-1 0 1 0 0,0-1-1 0 0,0 1 1 0 0,0-1 0 0 0,1 0-1 0 0,4 0 1 0 0,0 0-1128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0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99 5520 0 0,'0'-1'148'0'0,"-1"0"0"0"0,0 0 1 0 0,0 1-1 0 0,0-1 0 0 0,0 1 0 0 0,0-1 1 0 0,0 1-1 0 0,0-1 0 0 0,-1 1 1 0 0,1 0-1 0 0,0 0 0 0 0,0-1 0 0 0,0 1 1 0 0,0 0-1 0 0,0 0 0 0 0,-2 0 1 0 0,2 0-75 0 0,1 1 0 0 0,-1-1 1 0 0,1 0-1 0 0,-1 0 1 0 0,1 0-1 0 0,-1 0 1 0 0,1 0-1 0 0,0 0 0 0 0,-1 0 1 0 0,1 0-1 0 0,-1 0 1 0 0,1 0-1 0 0,-1 0 1 0 0,1-1-1 0 0,0 1 1 0 0,-1 0-1 0 0,1 0 0 0 0,-1 0 1 0 0,1 0-1 0 0,0-1 1 0 0,-1 1-1 0 0,1 0 1 0 0,-1 0-1 0 0,1-1 1 0 0,0 1-1 0 0,-1 0 0 0 0,1-1 1 0 0,0 1-1 0 0,0 0 1 0 0,-1-1-1 0 0,1 1 1 0 0,0-1-1 0 0,0 1 0 0 0,0 0 1 0 0,-1-1-1 0 0,1 1 1 0 0,0-1-1 0 0,0 1 1 0 0,0-1-1 0 0,0 1 1 0 0,0 0-1 0 0,0-1 0 0 0,0 1 1 0 0,0-1-1 0 0,17-4 73 0 0,124-46 242 0 0,-123 45-353 0 0,0 1 0 0 0,0 0 0 0 0,1 2 0 0 0,-1 0 0 0 0,1 1-1 0 0,0 1 1 0 0,0 0 0 0 0,24 4 0 0 0,-39-2-37 0 0,1 0 0 0 0,-1 0 1 0 0,1 1-1 0 0,-1-1 0 0 0,0 1 0 0 0,1 0 1 0 0,-1 1-1 0 0,0-1 0 0 0,0 1 0 0 0,-1 0 1 0 0,1-1-1 0 0,5 7 0 0 0,-6-6 4 0 0,0-1-1 0 0,-1 1 1 0 0,1 0 0 0 0,-1 1-1 0 0,1-1 1 0 0,-1 0-1 0 0,0 1 1 0 0,0-1 0 0 0,-1 1-1 0 0,1 0 1 0 0,-1-1-1 0 0,1 1 1 0 0,-1 0 0 0 0,-1 0-1 0 0,2 5 1 0 0,-3-5 16 0 0,1 0-1 0 0,-1 0 1 0 0,0 0 0 0 0,0 1 0 0 0,-1-1-1 0 0,1 0 1 0 0,-1 0 0 0 0,0-1-1 0 0,0 1 1 0 0,0 0 0 0 0,0-1 0 0 0,-1 1-1 0 0,1-1 1 0 0,-6 5 0 0 0,-6 7 76 0 0,-30 22 0 0 0,23-20-58 0 0,1 0 35 0 0,-2 0 0 0 0,0-1 0 0 0,-40 21 0 0 0,26-14 27 0 0,29-18-80 0 0,0 0 0 0 0,-1-1 0 0 0,0 1 0 0 0,0-1 0 0 0,0-1 0 0 0,-12 4 0 0 0,-13 7 47 0 0,27-11-16 0 0,0-1 1 0 0,1 1 0 0 0,-1-1-1 0 0,0 0 1 0 0,0-1-1 0 0,-7 2 1 0 0,11-2-38 0 0,-1-1-1 0 0,1 1 1 0 0,-1 0 0 0 0,1 0-1 0 0,-1 0 1 0 0,1 1 0 0 0,0-1 0 0 0,-4 3-1 0 0,-5 2 785 0 0,294-30-387 0 0,-218 18-323 0 0,41-4-42 0 0,34 4-1903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2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3408 0 0,'1'10'93'0'0,"-1"-6"-35"0"0,0-1 0 0 0,1 1 0 0 0,-1 0 1 0 0,1 0-1 0 0,0 0 0 0 0,0-1 0 0 0,0 1 0 0 0,3 6 0 0 0,-3-10-44 0 0,-1 0-1 0 0,0 0 1 0 0,1 1-1 0 0,-1-1 1 0 0,0 0 0 0 0,0 0-1 0 0,1 1 1 0 0,-1-1 0 0 0,0 0-1 0 0,1 0 1 0 0,-1 0 0 0 0,1 1-1 0 0,-1-1 1 0 0,0 0 0 0 0,1 0-1 0 0,-1 0 1 0 0,0 0-1 0 0,1 0 1 0 0,-1 0 0 0 0,1 0-1 0 0,-1 0 1 0 0,0 0 0 0 0,1 0-1 0 0,-1 0 1 0 0,1 0 0 0 0,-1 0-1 0 0,0 0 1 0 0,1 0-1 0 0,-1-1 1 0 0,1 1 0 0 0,-1 0-1 0 0,0 0 1 0 0,1 0 0 0 0,-1-1-1 0 0,0 1 1 0 0,1 0 0 0 0,-1 0-1 0 0,0-1 1 0 0,0 1 0 0 0,1 0-1 0 0,-1-1 1 0 0,0 1-1 0 0,0 0 1 0 0,1-1 0 0 0,-1 1-1 0 0,0 0 1 0 0,0-1 0 0 0,15-21 312 0 0,-11 15-171 0 0,-3 5-138 0 0,4-4 149 0 0,-1 0-1 0 0,1 0 0 0 0,0 0 1 0 0,0 0-1 0 0,0 1 0 0 0,10-7 0 0 0,-14 12-155 0 0,-1-1-1 0 0,0 1 0 0 0,1 0 1 0 0,-1-1-1 0 0,0 1 0 0 0,0 0 0 0 0,1 0 1 0 0,-1 0-1 0 0,1-1 0 0 0,-1 1 0 0 0,0 0 1 0 0,1 0-1 0 0,-1 0 0 0 0,0 0 0 0 0,1 0 1 0 0,-1 0-1 0 0,1 0 0 0 0,-1 0 0 0 0,0 0 1 0 0,1 0-1 0 0,-1 0 0 0 0,1 0 0 0 0,-1 0 1 0 0,0 0-1 0 0,1 0 0 0 0,-1 0 1 0 0,1 0-1 0 0,-1 0 0 0 0,0 0 0 0 0,1 1 1 0 0,-1-1-1 0 0,0 0 0 0 0,1 0 0 0 0,-1 1 1 0 0,0-1-1 0 0,1 0 0 0 0,-1 0 0 0 0,0 1 1 0 0,0-1-1 0 0,1 0 0 0 0,-1 1 0 0 0,0-1 1 0 0,0 0-1 0 0,1 1 0 0 0,-1-1 1 0 0,0 0-1 0 0,0 1 0 0 0,0-1 0 0 0,0 0 1 0 0,0 1-1 0 0,0-1 0 0 0,0 1 0 0 0,1-1 1 0 0,-1 0-1 0 0,0 1 0 0 0,0-1 0 0 0,-1 1 1 0 0,-3 27 85 0 0,3-21-38 0 0,-26 222 272 0 0,25-217-302 0 0,1 8 50 0 0,-1-11-1 0 0,1 0-1 0 0,1 0 1 0 0,0 0 0 0 0,0 0-1 0 0,1 1 1 0 0,0-1 0 0 0,2 10-1 0 0,5 38 354 0 0,-7-43-293 0 0,0 0 0 0 0,5 16 0 0 0,-5-26-85 0 0,0 1 1 0 0,1-1-1 0 0,-1 0 1 0 0,1 1 0 0 0,0-1-1 0 0,1 0 1 0 0,-1 0 0 0 0,1 0-1 0 0,0-1 1 0 0,4 6-1 0 0,-1 3 292 0 0,-6-12-326 0 0,0 1 1 0 0,0 0-1 0 0,1-1 0 0 0,-1 1 0 0 0,0-1 0 0 0,0 1 0 0 0,0 0 0 0 0,1-1 0 0 0,-1 1 1 0 0,0-1-1 0 0,1 1 0 0 0,-1-1 0 0 0,1 1 0 0 0,-1-1 0 0 0,1 1 0 0 0,-1-1 1 0 0,1 1-1 0 0,-1-1 0 0 0,1 1 0 0 0,0-1 0 0 0,5 6 310 0 0,-6-6-315 0 0,1 1-1 0 0,-1-1 0 0 0,0 0 0 0 0,0 1 1 0 0,1-1-1 0 0,-1 0 0 0 0,0 1 0 0 0,1-1 0 0 0,-1 0 1 0 0,1 0-1 0 0,-1 1 0 0 0,0-1 0 0 0,1 0 1 0 0,-1 0-1 0 0,1 0 0 0 0,-1 0 0 0 0,1 1 0 0 0,-1-1 1 0 0,0 0-1 0 0,1 0 0 0 0,-1 0 0 0 0,1 0 1 0 0,-1 0-1 0 0,1 0 0 0 0,0-13-1284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2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 7328 0 0,'-1'-3'129'0'0,"0"0"1"0"0,0 0 0 0 0,1 0 0 0 0,-1 0-1 0 0,1 0 1 0 0,-1 0 0 0 0,1 0-1 0 0,0 0 1 0 0,0 0 0 0 0,1 0-1 0 0,-1 0 1 0 0,1 0 0 0 0,-1 0-1 0 0,2-4 1 0 0,-1 5 106 0 0,-1 4-192 0 0,1 1 0 0 0,-1-1 0 0 0,1 0 0 0 0,0 0 0 0 0,-1 0 0 0 0,1 0 0 0 0,0 0 0 0 0,0 0 0 0 0,0 0 0 0 0,1-1 0 0 0,-1 1 0 0 0,0 0 0 0 0,1-1 0 0 0,-1 1 1 0 0,1 0-1 0 0,-1-1 0 0 0,1 0 0 0 0,0 1 0 0 0,2 0 0 0 0,15 16 4 0 0,33 50-1217 0 0,-38-50-5452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2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86 482 6128 0 0,'1'0'47'0'0,"0"0"0"0"0,-1 0 0 0 0,1 0-1 0 0,0 0 1 0 0,0-1 0 0 0,0 1 0 0 0,0 0 0 0 0,0-1 0 0 0,0 1 0 0 0,0 0 0 0 0,0-1 0 0 0,0 1 0 0 0,-1-1 0 0 0,1 1-1 0 0,0-1 1 0 0,0 0 0 0 0,-1 1 0 0 0,1-1 0 0 0,0 0 0 0 0,-1 0 0 0 0,1 1 0 0 0,-1-1 0 0 0,2-1 0 0 0,-2 1 29 0 0,1-1 1 0 0,0 1 0 0 0,0 0 0 0 0,0 0-1 0 0,0 0 1 0 0,0 0 0 0 0,0 0 0 0 0,0 0 0 0 0,0 0-1 0 0,0 1 1 0 0,0-1 0 0 0,1 0 0 0 0,-1 1-1 0 0,2-2 1 0 0,2 0 79 0 0,0 0 0 0 0,-1-1 0 0 0,0 0 0 0 0,1 0 1 0 0,-1 0-1 0 0,0 0 0 0 0,-1-1 0 0 0,1 1 0 0 0,4-7 0 0 0,10-8 30 0 0,9-6 51 0 0,-5 7 53 0 0,37-41 0 0 0,-24 19-55 0 0,-24 28-170 0 0,0-1-1 0 0,0-1 1 0 0,-1 0 0 0 0,-1 0-1 0 0,8-15 1 0 0,-4 7 23 0 0,-11 18-69 0 0,0 1-1 0 0,-1 0 0 0 0,1 0 1 0 0,-1-1-1 0 0,0 1 1 0 0,1-1-1 0 0,-1 0 0 0 0,0 1 1 0 0,-1-1-1 0 0,1 0 1 0 0,0-3-1 0 0,0 0 30 0 0,0 0 0 0 0,-1 0 1 0 0,1 0-1 0 0,-1 0 0 0 0,-1-1 0 0 0,-1-8 1 0 0,1 12-33 0 0,0 0 1 0 0,0 0-1 0 0,0 0 1 0 0,0 0-1 0 0,-1 1 1 0 0,1-1 0 0 0,-1 0-1 0 0,0 1 1 0 0,0-1-1 0 0,0 1 1 0 0,0-1-1 0 0,0 1 1 0 0,0 0-1 0 0,-1 0 1 0 0,-2-2 0 0 0,0 1 2 0 0,0 0 1 0 0,0 0 0 0 0,-1 1 0 0 0,1 0-1 0 0,-1-1 1 0 0,0 2 0 0 0,0-1 0 0 0,0 1-1 0 0,0 0 1 0 0,1 0 0 0 0,-1 1 0 0 0,-1-1-1 0 0,1 1 1 0 0,0 1 0 0 0,0-1 0 0 0,1 1-1 0 0,-13 3 1 0 0,4 0 17 0 0,0 1 0 0 0,0 0-1 0 0,0 1 1 0 0,1 0 0 0 0,-26 17 0 0 0,26-13-13 0 0,0 0 0 0 0,1 1 1 0 0,0 0-1 0 0,0 1 1 0 0,1 1-1 0 0,1-1 0 0 0,0 2 1 0 0,1 0-1 0 0,1 0 0 0 0,0 0 1 0 0,-9 23-1 0 0,9-16 0 0 0,1 0-1 0 0,0 1 0 0 0,2 0 1 0 0,1 0-1 0 0,0 0 1 0 0,2 0-1 0 0,0 40 1 0 0,5-16 21 0 0,2-1 1 0 0,22 86 0 0 0,39 82 21 0 0,-33-113-47 0 0,-27-80-15 0 0,1 0 1 0 0,1-1 0 0 0,1 0 0 0 0,0-1 0 0 0,2 0 0 0 0,0 0-1 0 0,15 17 1 0 0,-21-26-83 0 0,-5-8 6 0 0,1 0 0 0 0,-1 0-1 0 0,1 0 1 0 0,0 1 0 0 0,-1-1 0 0 0,1 0 0 0 0,0 0 0 0 0,-1 0-1 0 0,1 0 1 0 0,0 0 0 0 0,0 0 0 0 0,0 0 0 0 0,0 0-1 0 0,0-1 1 0 0,0 1 0 0 0,0 0 0 0 0,1 0 0 0 0,-1-1-1 0 0,0 1 1 0 0,0-1 0 0 0,0 1 0 0 0,3 0 0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2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9744 0 0,'12'2'372'0'0,"-11"-1"-326"0"0,0-1 1 0 0,0 0-1 0 0,-1 1 1 0 0,1-1 0 0 0,0 0-1 0 0,0 0 1 0 0,0 0-1 0 0,0 0 1 0 0,0 0 0 0 0,0 0-1 0 0,0 0 1 0 0,0 0-1 0 0,0 0 1 0 0,0 0-1 0 0,-1-1 1 0 0,3 1 0 0 0,-2-1-2 0 0,1 1 1 0 0,0 0 0 0 0,-1 0-1 0 0,1 0 1 0 0,0 1-1 0 0,-1-1 1 0 0,1 0 0 0 0,0 1-1 0 0,-1-1 1 0 0,1 1-1 0 0,-1-1 1 0 0,1 1 0 0 0,-1 0-1 0 0,2 1 1 0 0,19 5 171 0 0,154 2 404 0 0,-73-5-571 0 0,-62-5-114 0 0,47-5 0 0 0,-67 4-1131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5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9848 0 0,'-3'0'52'0'0,"0"0"0"0"0,0 0 0 0 0,0 1 0 0 0,0-1 0 0 0,1 1 0 0 0,-1 0 0 0 0,0 0 0 0 0,0 0 0 0 0,1 0 0 0 0,-1 0 0 0 0,0 0 0 0 0,1 1 0 0 0,-1 0 0 0 0,1-1 0 0 0,0 1 1 0 0,0 0-1 0 0,-1 0 0 0 0,1 0 0 0 0,0 0 0 0 0,1 0 0 0 0,-1 1 0 0 0,0-1 0 0 0,1 1 0 0 0,-1-1 0 0 0,1 1 0 0 0,0 0 0 0 0,-1-1 0 0 0,2 1 0 0 0,-1 0 0 0 0,0 0 0 0 0,0 5 0 0 0,-1 2 142 0 0,1 0 0 0 0,0 1 0 0 0,1-1-1 0 0,0 0 1 0 0,0 0 0 0 0,1 1-1 0 0,1-1 1 0 0,3 11 0 0 0,32 192-53 0 0,-26-139-131 0 0,-6-25 9 0 0,-1 51 0 0 0,-2-22-1 0 0,4-13-4 0 0,0 24 14 0 0,-5-72-8 0 0,1 0 0 0 0,0 0-1 0 0,9 31 1 0 0,1 7 20 0 0,-4-27 21 0 0,-7-27-53 0 0,0 1 1 0 0,-1-1 0 0 0,1 1-1 0 0,0-1 1 0 0,0 0 0 0 0,0 1-1 0 0,0-1 1 0 0,0 0 0 0 0,0 0-1 0 0,0 0 1 0 0,0 1 0 0 0,0-1-1 0 0,1 0 1 0 0,-1-1 0 0 0,0 1-1 0 0,2 1 1 0 0,-3-2-15 0 0,0 0 1 0 0,1 0 0 0 0,-1 0-1 0 0,0 0 1 0 0,0 0-1 0 0,0 1 1 0 0,0-1 0 0 0,1 0-1 0 0,-1 0 1 0 0,0 0-1 0 0,0 0 1 0 0,0 0-1 0 0,1 0 1 0 0,-1 0 0 0 0,0 0-1 0 0,0 0 1 0 0,0 0-1 0 0,1 0 1 0 0,-1 0-1 0 0,0 0 1 0 0,0 0 0 0 0,0 0-1 0 0,0 0 1 0 0,1 0-1 0 0,-1 0 1 0 0,0-1 0 0 0,0 1-1 0 0,0 0 1 0 0,0 0-1 0 0,1 0 1 0 0,-1 0-1 0 0,0 0 1 0 0,0 0 0 0 0,0 0-1 0 0,0-1 1 0 0,0 1-1 0 0,1 0 1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3504 0 0,'5'-15'869'0'0,"6"-29"1"0"0,-5 15-287 0 0,-2 12-75 0 0,-1 1 0 0 0,2-35 0 0 0,3 49 38 0 0,-8 1-532 0 0,0 1-1 0 0,1 0 0 0 0,-1 0 0 0 0,0 0 1 0 0,0 0-1 0 0,1 0 0 0 0,-1 0 1 0 0,0 0-1 0 0,0 0 0 0 0,1 0 0 0 0,-1 0 1 0 0,0 0-1 0 0,0 0 0 0 0,1 0 1 0 0,-1 0-1 0 0,0 0 0 0 0,1 0 0 0 0,-1 0 1 0 0,0 0-1 0 0,0 0 0 0 0,0 1 1 0 0,1-1-1 0 0,-1 0 0 0 0,0 0 0 0 0,0 0 1 0 0,1 0-1 0 0,-1 0 0 0 0,0 1 1 0 0,0-1-1 0 0,0 0 0 0 0,0 0 0 0 0,1 0 1 0 0,-1 1-1 0 0,0-1 0 0 0,0 0 1 0 0,0 0-1 0 0,0 1 0 0 0,-1 62 718 0 0,-8 32-447 0 0,1-33-3 0 0,2 100 1 0 0,4-59-67 0 0,-1 183 495 0 0,10-243-624 0 0,-5-35-56 0 0,-1 0 0 0 0,1-1 0 0 0,-2 1 0 0 0,1-1 0 0 0,-1 1 0 0 0,-1 12 0 0 0,1-15-10 0 0,0 0 1 0 0,0 0 0 0 0,0 0-1 0 0,1 0 1 0 0,-1 0 0 0 0,1 0-1 0 0,2 6 1 0 0,3 26 111 0 0,-6-36-199 0 0,1 0 1 0 0,-1 1-1 0 0,1-1 1 0 0,-1 0-1 0 0,1 0 0 0 0,-1 0 1 0 0,1 0-1 0 0,0 0 1 0 0,-1 0-1 0 0,1 0 0 0 0,0 0 1 0 0,0 0-1 0 0,0 0 1 0 0,0-1-1 0 0,0 1 0 0 0,0 0 1 0 0,0 0-1 0 0,0-1 1 0 0,1 1-1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2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1 553 7136 0 0,'0'7'108'0'0,"0"-5"37"0"0,0 0 1 0 0,0 0 0 0 0,0 0-1 0 0,0 0 1 0 0,0 0 0 0 0,1 0 0 0 0,-1 0-1 0 0,1 0 1 0 0,-1 0 0 0 0,1 0-1 0 0,0 0 1 0 0,-1 0 0 0 0,1 0-1 0 0,2 2 1 0 0,-1 1-30 0 0,0 1-1 0 0,0-1 1 0 0,0 1 0 0 0,-1 0-1 0 0,0-1 1 0 0,0 1-1 0 0,0 0 1 0 0,-1 10 0 0 0,1-1 55 0 0,13 71 790 0 0,-7-70-745 0 0,-6-15-187 0 0,-1 0-1 0 0,1 1 1 0 0,0-1-1 0 0,0 0 0 0 0,-1 1 1 0 0,1-1-1 0 0,-1 1 1 0 0,1-1-1 0 0,-1 1 1 0 0,0-1-1 0 0,1 4 1 0 0,-1-5-21 0 0,0-2-1518 0 0</inkml:trace>
  <inkml:trace contextRef="#ctx0" brushRef="#br0" timeOffset="1">35 1 7136 0 0,'0'0'0'0'0,"-2"4"176"0"0,2 2 8 0 0,2 1-8 0 0,9-11 0 0 0,-5 1-120 0 0,-6 10-24 0 0,4 3-8 0 0,2-1-24 0 0,1 1 8 0 0,-3 3-8 0 0,13 8 8 0 0,8-2-8 0 0,2 2 0 0 0,-6-3-5984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2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7528 0 0,'1'9'145'0'0,"-1"0"1"0"0,2 0 0 0 0,-1 0-1 0 0,4 10 1 0 0,-2-10 12 0 0,-1 0 1 0 0,0 0-1 0 0,-1 0 0 0 0,1 12 1 0 0,-2-20-138 0 0,0 0 0 0 0,0 0 1 0 0,0 0-1 0 0,0 0 0 0 0,0 0 0 0 0,1 0 1 0 0,-1 0-1 0 0,0 0 0 0 0,1 1 1 0 0,-1-1-1 0 0,1 0 0 0 0,-1 0 1 0 0,1-1-1 0 0,-1 1 0 0 0,1 0 0 0 0,0 0 1 0 0,-1 0-1 0 0,1 0 0 0 0,0 0 1 0 0,0-1-1 0 0,1 2 0 0 0,7 9 444 0 0,-9-11-461 0 0,0 0-1 0 0,1 0 1 0 0,-1 1 0 0 0,0-1-1 0 0,0 0 1 0 0,0 0-1 0 0,0 0 1 0 0,0 1 0 0 0,0-1-1 0 0,1 0 1 0 0,-1 0-1 0 0,0 0 1 0 0,0 0 0 0 0,0 1-1 0 0,0-1 1 0 0,1 0 0 0 0,-1 0-1 0 0,0 0 1 0 0,0 0-1 0 0,0 0 1 0 0,1 0 0 0 0,-1 0-1 0 0,0 1 1 0 0,0-1-1 0 0,0 0 1 0 0,1 0 0 0 0,-1 0-1 0 0,0 0 1 0 0,0 0 0 0 0,1 0-1 0 0,-1 0 1 0 0,0 0-1 0 0,0 0 1 0 0,0 0 0 0 0,1 0-1 0 0,-1-1 1 0 0,0 1-1 0 0,0 0 1 0 0,1 0 0 0 0,-1 0-1 0 0,0 0 1 0 0,0 0 0 0 0,0 0-1 0 0,1 0 1 0 0,-1 0-1 0 0,0-1 1 0 0,0 1 0 0 0,9-13 125 0 0,0-3-139 0 0,12-7-90 0 0,-1 0 0 0 0,18-31 0 0 0,0 1-116 0 0,-30 44 185 0 0,0 0 0 0 0,1 0 0 0 0,13-9 1 0 0,-3 2-21 0 0,-14 12-2 0 0,1 0 1 0 0,-1 0-1 0 0,1 1 0 0 0,0 0 1 0 0,0 0-1 0 0,7-2 1 0 0,-11 6 41 0 0,-1 0 0 0 0,0 0 0 0 0,1 0 0 0 0,-1 0 0 0 0,0 0 0 0 0,0 0 0 0 0,0 0-1 0 0,0 1 1 0 0,0-1 0 0 0,0 0 0 0 0,0 1 0 0 0,0-1 0 0 0,0 0 0 0 0,-1 1 0 0 0,1-1 0 0 0,0 3 0 0 0,1 0-11 0 0,2 5-2 0 0,-1 0 0 0 0,0 0 0 0 0,0 1 0 0 0,-1-1-1 0 0,0 1 1 0 0,1 12 0 0 0,0 60-75 0 0,-3-72 82 0 0,0-6-32 0 0,0 3 65 0 0,0 0-1 0 0,0 0 1 0 0,1 0 0 0 0,1 8-1 0 0,-1-12-102 0 0,0-1 0 0 0,0 1 0 0 0,0-1 0 0 0,0 1 0 0 0,1-1 0 0 0,-1 0 0 0 0,1 1 0 0 0,-1-1 0 0 0,1 0 0 0 0,0 0 0 0 0,0 0 0 0 0,0-1 0 0 0,4 4 0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2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5320 0 0,'17'-1'223'0'0,"-1"0"-1"0"0,0-1 1 0 0,1-1 0 0 0,-1 0 0 0 0,0-2 0 0 0,23-8-1 0 0,-7-1 318 0 0,-1-1-1 0 0,31-20 0 0 0,-53 28-543 0 0,1 0 1 0 0,-1-1-1 0 0,0 0 0 0 0,0 0 1 0 0,-1-1-1 0 0,0 0 0 0 0,0 0 0 0 0,10-18 1 0 0,-18 26 2 0 0,3-2-11 0 0,-1-1-1 0 0,0 1 0 0 0,0-1 1 0 0,-1 0-1 0 0,1 1 1 0 0,2-8-1 0 0,-4 9 4 0 0,0 1 0 0 0,0 0 0 0 0,0-1 0 0 0,0 1-1 0 0,-1 0 1 0 0,1 0 0 0 0,0-1 0 0 0,0 1 0 0 0,-1 0 0 0 0,1 0-1 0 0,-1-1 1 0 0,1 1 0 0 0,-1 0 0 0 0,1 0 0 0 0,-1 0 0 0 0,0 0-1 0 0,0 0 1 0 0,1 0 0 0 0,-1 0 0 0 0,0 0 0 0 0,0 0 0 0 0,0 0-1 0 0,0 0 1 0 0,0 1 0 0 0,0-1 0 0 0,-2 0 0 0 0,-6-6-10 0 0,1 2 0 0 0,-2-1 0 0 0,1 1 1 0 0,-17-6-1 0 0,22 10 15 0 0,0 0 0 0 0,-1 0 0 0 0,1 1 0 0 0,0-1 0 0 0,-1 1 1 0 0,1 0-1 0 0,0 0 0 0 0,-1 1 0 0 0,1-1 0 0 0,0 1 0 0 0,-1 0 0 0 0,1 0 0 0 0,0 0 1 0 0,-4 2-1 0 0,-10 4 41 0 0,1 1 1 0 0,1 0-1 0 0,-18 12 0 0 0,26-15-10 0 0,0 2-1 0 0,0-1 1 0 0,1 1-1 0 0,0 0 1 0 0,0 0-1 0 0,1 1 1 0 0,-8 11-1 0 0,6-7 68 0 0,0 0 0 0 0,2 1 0 0 0,-1-1 0 0 0,1 1 0 0 0,1 1-1 0 0,1-1 1 0 0,0 1 0 0 0,0 0 0 0 0,1 0 0 0 0,1 0 0 0 0,0 14 0 0 0,2-20-14 0 0,1 1 1 0 0,1-1-1 0 0,-1 0 0 0 0,1-1 1 0 0,4 10-1 0 0,1 10 118 0 0,-4-19-122 0 0,0 0 0 0 0,1 0 0 0 0,0 0 0 0 0,0 0 0 0 0,1-1 0 0 0,0 1 0 0 0,0-1 1 0 0,1 0-1 0 0,-1-1 0 0 0,1 0 0 0 0,14 12 0 0 0,-12-12-132 0 0,0 1 0 0 0,1-2 0 0 0,-1 1 0 0 0,1-1 0 0 0,1 0 0 0 0,-1-1 0 0 0,0 0 0 0 0,1 0 0 0 0,0-1 0 0 0,0 0 0 0 0,0-1 0 0 0,0 0 0 0 0,0-1 0 0 0,1 0 0 0 0,18-1 0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37 168 6520 0 0,'-2'3'87'0'0,"0"-1"0"0"0,0 1 0 0 0,1-1 1 0 0,-1 1-1 0 0,0 0 0 0 0,1 0 0 0 0,-2 5 0 0 0,2-5 11 0 0,-1 0-1 0 0,1 0 0 0 0,0-1 0 0 0,-1 1 0 0 0,0 0 0 0 0,0 0 0 0 0,-3 3 0 0 0,5-5-67 0 0,-1 0-1 0 0,0 0 0 0 0,1 0 0 0 0,-1 0 0 0 0,1 0 0 0 0,-1 0 0 0 0,1 0 0 0 0,0 0 0 0 0,-1 1 0 0 0,1-1 0 0 0,0 0 1 0 0,0 0-1 0 0,0 0 0 0 0,0 0 0 0 0,0 1 0 0 0,0-1 0 0 0,0 0 0 0 0,0 0 0 0 0,1 2 0 0 0,7 28 27 0 0,-1-8 8 0 0,-5-1-57 0 0,-2-16-8 0 0,0 0 1 0 0,1-1-1 0 0,0 1 1 0 0,0 0-1 0 0,0-1 1 0 0,1 1-1 0 0,-1-1 1 0 0,1 0-1 0 0,1 1 1 0 0,3 7-1 0 0,-4-12 1 0 0,0 0 0 0 0,-1 1-1 0 0,1-1 1 0 0,0 0 0 0 0,-1 0 0 0 0,1-1 0 0 0,0 1-1 0 0,0 0 1 0 0,0-1 0 0 0,0 1 0 0 0,0-1 0 0 0,-1 1-1 0 0,1-1 1 0 0,4 0 0 0 0,-1 1-3 0 0,0-1 0 0 0,0 0 1 0 0,0 0-1 0 0,0-1 0 0 0,6-1 0 0 0,-8 1-15 0 0,0 0-1 0 0,0 0 1 0 0,0-1 0 0 0,0 1-1 0 0,0-1 1 0 0,-1 0-1 0 0,1 0 1 0 0,-1 0 0 0 0,1 0-1 0 0,-1-1 1 0 0,1 1-1 0 0,-1-1 1 0 0,0 1 0 0 0,0-1-1 0 0,-1 0 1 0 0,1 1-1 0 0,1-5 1 0 0,3-6-66 0 0,-1 0-1 0 0,7-24 1 0 0,-9 26 40 0 0,-1 5 10 0 0,-1-1-1 0 0,0 1 1 0 0,-1 0 0 0 0,1-1-1 0 0,-1 0 1 0 0,0 1 0 0 0,-1-1-1 0 0,-1-8 1 0 0,-16-53-72 0 0,12 51 82 0 0,0-6-86 0 0,-2 1 0 0 0,-18-39 0 0 0,24 59 106 0 0,0 0-1 0 0,0-1 1 0 0,0 1 0 0 0,0 0 0 0 0,-1 0 0 0 0,1 0-1 0 0,0 0 1 0 0,-6-2 0 0 0,7 3 27 0 0,1 1 0 0 0,0 0-1 0 0,-1-1 1 0 0,1 1 0 0 0,-1 0-1 0 0,1 0 1 0 0,-1-1 0 0 0,1 1 0 0 0,-1 0-1 0 0,1 0 1 0 0,-1-1 0 0 0,1 1 0 0 0,-1 0-1 0 0,1 0 1 0 0,-1 0 0 0 0,1 0 0 0 0,-1 0-1 0 0,1 0 1 0 0,-1 0 0 0 0,1 0 0 0 0,-1 0-1 0 0,1 0 1 0 0,-1 0 0 0 0,1 0 0 0 0,-1 0-1 0 0,1 1 1 0 0,-1-1 0 0 0,1 0 0 0 0,-1 0-1 0 0,1 0 1 0 0,-1 1 0 0 0,1-1 0 0 0,-1 0-1 0 0,1 1 1 0 0,0-1 0 0 0,-1 0 0 0 0,1 1-1 0 0,0-1 1 0 0,-1 1 0 0 0,1-1-1 0 0,0 0 1 0 0,-1 1 0 0 0,1-1 0 0 0,0 1-1 0 0,0-1 1 0 0,-1 1 0 0 0,1-1 0 0 0,0 1-1 0 0,0-1 1 0 0,0 1 0 0 0,0-1 0 0 0,0 1-1 0 0,0-1 1 0 0,0 1 0 0 0,0-1 0 0 0,0 1-1 0 0,0 0 1 0 0,-3 48 625 0 0,2-34-509 0 0,0 0-1 0 0,1 0 0 0 0,0 0 1 0 0,5 27-1 0 0,-3-31-87 0 0,3 12 146 0 0,1-1 1 0 0,9 23-1 0 0,-11-37-121 0 0,-1-1 0 0 0,1 0-1 0 0,0 0 1 0 0,0 0 0 0 0,1 0-1 0 0,0-1 1 0 0,0 0 0 0 0,0 0 0 0 0,1 0-1 0 0,6 4 1 0 0,-5-3-22 0 0,1-1 0 0 0,-1-1 0 0 0,1 1 0 0 0,0-1 1 0 0,0-1-1 0 0,1 0 0 0 0,-1 0 0 0 0,1 0 0 0 0,0-1 0 0 0,0 0 0 0 0,12 1 0 0 0,4-1-102 0 0,-13-1-213 0 0,0 0 0 0 0,1-1 0 0 0,-1-1 0 0 0,15-1 0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2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9240 0 0,'0'1'43'0'0,"0"1"-1"0"0,0-1 1 0 0,0 0 0 0 0,0 0 0 0 0,0 1 0 0 0,0-1-1 0 0,1 0 1 0 0,-1 0 0 0 0,1 0 0 0 0,-1 1 0 0 0,1-1 0 0 0,-1 0-1 0 0,1 0 1 0 0,0 0 0 0 0,-1 0 0 0 0,3 2 0 0 0,19 11 685 0 0,5 2-796 0 0,-20-12 37 0 0,-1-1-1 0 0,1 1 0 0 0,-1-1 1 0 0,1 0-1 0 0,0 0 1 0 0,0-1-1 0 0,8 2 1 0 0,-2-1 1 0 0,-12-2 26 0 0,0-1 1 0 0,0 1 0 0 0,0-1 0 0 0,0 1 0 0 0,0-1 0 0 0,0 0 0 0 0,1 1 0 0 0,-1-1-1 0 0,0 0 1 0 0,0 0 0 0 0,0 0 0 0 0,0 0 0 0 0,0 0 0 0 0,1 0 0 0 0,-1 0-1 0 0,0 0 1 0 0,0-1 0 0 0,0 1 0 0 0,0 0 0 0 0,0-1 0 0 0,1 1 0 0 0,-1-1 0 0 0,0 1-1 0 0,0-1 1 0 0,0 1 0 0 0,1-2 0 0 0,15-8-153 0 0,15-27 102 0 0,-24 29 39 0 0,0 0 0 0 0,-1-1 0 0 0,-1 0-1 0 0,1 0 1 0 0,8-17 0 0 0,15-25-1232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7936 0 0,'2'3'2'0'0,"7"9"64"0"0,-8-12 0 0 0,-3-9 24 0 0,0 5 86 0 0,-2-8 64 0 0,4 11 210 0 0,3 6 476 0 0,2 5-872 0 0,-4-9-51 0 0,0 1-1 0 0,0 0 0 0 0,0 0 1 0 0,0-1-1 0 0,0 1 1 0 0,-1 0-1 0 0,1 0 0 0 0,-1 0 1 0 0,1 0-1 0 0,-1 0 1 0 0,1 0-1 0 0,-1 0 0 0 0,0 5 1 0 0,-10 229 130 0 0,8-204-92 0 0,2-17-20 0 0,-15 146 241 0 0,13-149-231 0 0,2-1-1 0 0,-1 1 1 0 0,3 17-1 0 0,-1-15 1 0 0,-1 0 1 0 0,-1 19-1 0 0,-2 74 185 0 0,1-63-60 0 0,2-40-141 0 0,0-1-1 0 0,1 1 1 0 0,-1-1 0 0 0,1 0 0 0 0,-1 0 0 0 0,1 1 0 0 0,0-1 0 0 0,1 0 0 0 0,-1 0 0 0 0,4 5 0 0 0,-5-7-101 0 0,1 1 0 0 0,0-1 1 0 0,0 0-1 0 0,-1 0 0 0 0,1 0 0 0 0,-1 1 1 0 0,1-1-1 0 0,-1 0 0 0 0,0 0 0 0 0,1 1 0 0 0,-1-1 1 0 0,0 1-1 0 0,0-1 0 0 0,0 0 0 0 0,0 3 1 0 0,0-4 24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8336 0 0,'0'4'124'0'0,"1"0"0"0"0,-1 0 1 0 0,1 0-1 0 0,0 0 1 0 0,0 0-1 0 0,0 0 0 0 0,0 0 1 0 0,1 0-1 0 0,-1 0 0 0 0,5 6 1 0 0,15 38 804 0 0,-17-44-915 0 0,-1 0-1 0 0,1-1 1 0 0,0 0 0 0 0,0 1-1 0 0,0-1 1 0 0,1-1 0 0 0,-1 1-1 0 0,0 0 1 0 0,1-1 0 0 0,0 0-1 0 0,0 0 1 0 0,-1-1-1 0 0,1 1 1 0 0,7 0 0 0 0,-1 0 43 0 0,1 0 1 0 0,-1-1-1 0 0,1-1 0 0 0,-1 0 1 0 0,15-1-1 0 0,-15-2 3 0 0,0 0-1 0 0,0 0 0 0 0,-1-1 1 0 0,1-1-1 0 0,-1 0 0 0 0,16-10 1 0 0,-4 3-2 0 0,35-24 94 0 0,-39 24-90 0 0,0 1-1 0 0,22-10 1 0 0,4-3-10 0 0,-36 18-58 0 0,0 1 0 0 0,0 1-1 0 0,1-1 1 0 0,-1 1-1 0 0,1 1 1 0 0,0 0-1 0 0,0 0 1 0 0,0 0-1 0 0,16-1 1 0 0,-20 4-12 0 0,-1 1 0 0 0,1 0 0 0 0,0 0-1 0 0,-1 0 1 0 0,0 0 0 0 0,1 0 0 0 0,-1 1 0 0 0,0 0 0 0 0,0 0 0 0 0,0 0 0 0 0,0 1-1 0 0,0-1 1 0 0,0 1 0 0 0,-1 0 0 0 0,1 0 0 0 0,-1 0 0 0 0,0 1 0 0 0,0-1 0 0 0,0 1-1 0 0,4 6 1 0 0,2 5-6 0 0,-1 0 0 0 0,0 1-1 0 0,-1-1 1 0 0,6 21-1 0 0,-6-13 14 0 0,-2 0-1 0 0,0 1 1 0 0,-2-1-1 0 0,-1 1 1 0 0,0 0-1 0 0,-2 0 1 0 0,-1 0-1 0 0,0-1 1 0 0,-2 1-1 0 0,-1 0 1 0 0,-1-1-1 0 0,-9 27 1 0 0,8-33 72 0 0,-1-1-1 0 0,-18 29 1 0 0,13-24 4 0 0,8-14-13 0 0,0-1 1 0 0,0 1 0 0 0,-1-1 0 0 0,0-1 0 0 0,0 1 0 0 0,0-1-1 0 0,-1 1 1 0 0,0-2 0 0 0,0 1 0 0 0,-10 6 0 0 0,-3-1 137 0 0,-1-1 1 0 0,-27 10 0 0 0,32-14 14 0 0,13-4-173 0 0,-1 0-1 0 0,1 0 1 0 0,-1 0-1 0 0,1-1 0 0 0,-1 1 1 0 0,1-1-1 0 0,-1 1 1 0 0,1-1-1 0 0,-1 0 0 0 0,1 0 1 0 0,-1 0-1 0 0,0-1 1 0 0,1 1-1 0 0,-1-1 1 0 0,1 1-1 0 0,0-1 0 0 0,-1 0 1 0 0,1 0-1 0 0,-1 0 1 0 0,1 0-1 0 0,0 0 0 0 0,0 0 1 0 0,-1-1-1 0 0,1 1 1 0 0,0-1-1 0 0,0 1 1 0 0,1-1-1 0 0,-1 0 0 0 0,0 0 1 0 0,1 0-1 0 0,-3-4 1 0 0,-3-5 6 0 0,6 10-36 0 0,0 0 0 0 0,0 0-1 0 0,1 0 1 0 0,-1 0 0 0 0,0 0 0 0 0,1 0-1 0 0,-1 0 1 0 0,1 0 0 0 0,0 0 0 0 0,-1 0-1 0 0,1-1 1 0 0,0 1 0 0 0,-1 0 0 0 0,1 0-1 0 0,0-3 1 0 0,-2-25-1728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5720 0 0,'8'33'589'0'0,"-1"-10"388"0"0,-4-11-379 0 0,0 0-1 0 0,1 0 0 0 0,11 21 1 0 0,6 16-401 0 0,8 54-381 0 0,-22-74-12 0 0,-6-24 154 0 0,-1-1-1 0 0,1 1 0 0 0,0-1 1 0 0,1 1-1 0 0,-1-1 0 0 0,1 1 0 0 0,0-1 1 0 0,2 4-1 0 0,0 5-75 0 0,-4-13 93 0 0,0 0-1 0 0,0 0 1 0 0,-1 1-1 0 0,1-1 1 0 0,0 0-1 0 0,0 0 0 0 0,0 1 1 0 0,0-1-1 0 0,1 0 1 0 0,-1 0-1 0 0,0 1 0 0 0,0-1 1 0 0,0 0-1 0 0,0 0 1 0 0,0 1-1 0 0,0-1 1 0 0,0 0-1 0 0,0 0 0 0 0,0 1 1 0 0,1-1-1 0 0,-1 0 1 0 0,0 0-1 0 0,0 0 0 0 0,0 1 1 0 0,1-1-1 0 0,-1 0 1 0 0,0 0-1 0 0,0 0 1 0 0,0 0-1 0 0,1 1 0 0 0,-1-1 1 0 0,0 0-1 0 0,0 0 1 0 0,1 0-1 0 0,-1 0 0 0 0,0 0 1 0 0,0 0-1 0 0,1 0 1 0 0,-1 0-1 0 0,0 0 1 0 0,0 0-1 0 0,1 0 0 0 0,-1 0 1 0 0,0 0-1 0 0,1 0 1 0 0,-1 0-1 0 0,0 0 0 0 0,0 0 1 0 0,1 0-1 0 0,-1 0 1 0 0,0 0-1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7736 0 0,'0'2'0'0'0,"0"6"0"0"0,7-6 0 0 0,-3 3 288 0 0,-2-5 288 0 0,10 0-280 0 0,10 6-104 0 0,-6 0 8 0 0,-3 1 0 0 0,25 5-8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14368 0 0,'-2'21'239'0'0,"2"-17"-134"0"0,-1 0 0 0 0,1-1 0 0 0,0 1 0 0 0,0 0 0 0 0,0 0 0 0 0,0-1 0 0 0,1 1 0 0 0,0 4 0 0 0,0-5 58 0 0,-1 1 0 0 0,0 0 0 0 0,0-1 0 0 0,0 1-1 0 0,0-1 1 0 0,-1 1 0 0 0,0 5 0 0 0,-1 7 53 0 0,-4 59 698 0 0,1-15-642 0 0,1-23-196 0 0,3-28-61 0 0,0 0 1 0 0,0 0-1 0 0,1-1 1 0 0,0 1-1 0 0,1 0 0 0 0,0 0 1 0 0,0-1-1 0 0,3 11 0 0 0,0 0-19 0 0,-4-16 3 0 0,0 0 0 0 0,0-1-1 0 0,1 1 1 0 0,0 0 0 0 0,-1 0 0 0 0,1-1 0 0 0,0 1 0 0 0,0-1-1 0 0,1 1 1 0 0,1 3 0 0 0,-2-4 0 0 0,0-1 1 0 0,0 1-1 0 0,0-1 1 0 0,1 1-1 0 0,-1-1 0 0 0,0 0 1 0 0,0 1-1 0 0,1-1 1 0 0,-1 0-1 0 0,1 0 0 0 0,-1 0 1 0 0,1 0-1 0 0,-1 0 1 0 0,1 0-1 0 0,0-1 0 0 0,-1 1 1 0 0,1 0-1 0 0,0-1 0 0 0,0 0 1 0 0,-1 1-1 0 0,1-1 1 0 0,0 0-1 0 0,0 0 0 0 0,0 0 1 0 0,-1 0-1 0 0,1 0 1 0 0,0 0-1 0 0,0 0 0 0 0,0-1 1 0 0,-1 1-1 0 0,1-1 0 0 0,0 1 1 0 0,-1-1-1 0 0,1 0 1 0 0,0 0-1 0 0,2-1 0 0 0,7-4-14 0 0,1-1 0 0 0,-1-1 0 0 0,-1 0 0 0 0,1 0 0 0 0,-1-1 0 0 0,-1 0 0 0 0,0-1 0 0 0,0 0 0 0 0,12-18 0 0 0,-2 0-22 0 0,0 1 0 0 0,24-45-1 0 0,-38 62 46 0 0,-1 0 0 0 0,0 0 0 0 0,0-1 0 0 0,-1 1 0 0 0,-1-1 0 0 0,0 0 0 0 0,0 1 0 0 0,0-19 0 0 0,-4 20 64 0 0,-2 8-10 0 0,-9 15 34 0 0,9-7-78 0 0,0 1 0 0 0,0-1 0 0 0,1 1 0 0 0,-3 8 0 0 0,-2 14 25 0 0,2 0-1 0 0,-3 42 1 0 0,8-62-17 0 0,1 0-1 0 0,1 0 0 0 0,-1 1 1 0 0,2-1-1 0 0,-1 0 1 0 0,1 0-1 0 0,1-1 0 0 0,0 1 1 0 0,0 0-1 0 0,1-1 1 0 0,7 14-1 0 0,-8-18-14 0 0,-1 0 0 0 0,1-1-1 0 0,0 1 1 0 0,0-1 0 0 0,0 0 0 0 0,0 0-1 0 0,1 0 1 0 0,0-1 0 0 0,-1 1 0 0 0,1-1-1 0 0,1 0 1 0 0,-1 0 0 0 0,6 3 0 0 0,7 1-137 0 0,-13-4-97 0 0,1-1 0 0 0,0 0-1 0 0,0 0 1 0 0,0 0 0 0 0,0-1 0 0 0,1 1 0 0 0,-1-1-1 0 0,11 0 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5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10344 0 0,'1'0'10'0'0,"-1"0"1"0"0,1 1 0 0 0,-1-1 0 0 0,1 0-1 0 0,-1 1 1 0 0,0-1 0 0 0,1 0 0 0 0,-1 1 0 0 0,1-1-1 0 0,-1 1 1 0 0,0-1 0 0 0,1 1 0 0 0,-1-1-1 0 0,0 1 1 0 0,1-1 0 0 0,-1 1 0 0 0,0-1-1 0 0,0 1 1 0 0,0-1 0 0 0,0 1 0 0 0,1-1-1 0 0,-1 1 1 0 0,0 0 0 0 0,0-1 0 0 0,0 1-1 0 0,0-1 1 0 0,0 2 0 0 0,0-2 14 0 0,0 1-1 0 0,0 0 1 0 0,0-1 0 0 0,0 1-1 0 0,0 0 1 0 0,0 0-1 0 0,0-1 1 0 0,0 1 0 0 0,0 0-1 0 0,1-1 1 0 0,-1 1 0 0 0,0 0-1 0 0,1-1 1 0 0,-1 1 0 0 0,0 0-1 0 0,1-1 1 0 0,-1 1 0 0 0,1-1-1 0 0,-1 1 1 0 0,1 0 0 0 0,-1-1-1 0 0,1 0 1 0 0,-1 1-1 0 0,1-1 1 0 0,0 1 0 0 0,-1-1-1 0 0,1 0 1 0 0,0 1 0 0 0,-1-1-1 0 0,2 1 1 0 0,33 9 686 0 0,-5-2-308 0 0,1 0 0 0 0,49 6 0 0 0,-26-10-267 0 0,25 2 170 0 0,0 3 0 0 0,83 22 1 0 0,-127-21-336 0 0,-19-5-550 0 0,-1-1-1 0 0,31 5 1 0 0,-27-8-8446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38 8240 0 0,'-6'48'107'0'0,"4"-41"-70"0"0,1 1 0 0 0,0 0 1 0 0,0 0-1 0 0,0-1 0 0 0,1 1 0 0 0,2 15 1 0 0,-1-22 5 0 0,-1-1 0 0 0,1 1 1 0 0,-1-1-1 0 0,1 0 0 0 0,-1 1 1 0 0,1-1-1 0 0,0 0 0 0 0,-1 0 1 0 0,1 1-1 0 0,0-1 0 0 0,-1 0 1 0 0,1 0-1 0 0,0 0 0 0 0,-1 0 1 0 0,1 0-1 0 0,0 1 0 0 0,0-1 1 0 0,-1-1-1 0 0,1 1 0 0 0,0 0 1 0 0,-1 0-1 0 0,1 0 1 0 0,0 0-1 0 0,-1 0 0 0 0,1-1 1 0 0,0 1-1 0 0,-1 0 0 0 0,1-1 1 0 0,1 0-1 0 0,23-9 521 0 0,-12 2-484 0 0,-1-1 1 0 0,0 0-1 0 0,12-13 1 0 0,-2 2-45 0 0,6-7 16 0 0,-24 22-51 0 0,0 0-1 0 0,0 1 1 0 0,1 0 0 0 0,-1 0 0 0 0,1 0-1 0 0,0 0 1 0 0,0 1 0 0 0,1 0-1 0 0,6-4 1 0 0,-3 4-12 0 0,5-1-31 0 0,-14 4 41 0 0,1 0 0 0 0,-1 1 0 0 0,1-1 0 0 0,-1 0 0 0 0,1 1 0 0 0,-1-1 0 0 0,0 1 0 0 0,1-1 0 0 0,-1 1 0 0 0,0-1 0 0 0,0 0-1 0 0,1 1 1 0 0,-1-1 0 0 0,0 1 0 0 0,0-1 0 0 0,1 1 0 0 0,-1 0 0 0 0,0-1 0 0 0,0 1 0 0 0,0-1 0 0 0,0 1 0 0 0,0-1 0 0 0,0 1-1 0 0,0-1 1 0 0,0 1 0 0 0,0-1 0 0 0,0 1 0 0 0,-1 0 0 0 0,3 21-17 0 0,0 0 0 0 0,1-1 0 0 0,8 27-1 0 0,-5-22-11 0 0,4 45 0 0 0,-2-47 53 0 0,-4-11-1485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7 546 9240 0 0,'-3'40'260'0'0,"2"-33"-175"0"0,0 1 1 0 0,0-1 0 0 0,0 1 0 0 0,1 0 0 0 0,0 0 0 0 0,1-1 0 0 0,0 1 0 0 0,0 0-1 0 0,4 10 1 0 0,-3-14-77 0 0,0-1-1 0 0,1 0 1 0 0,-1 0-1 0 0,1 0 1 0 0,0 0-1 0 0,0 0 1 0 0,0 0-1 0 0,0-1 0 0 0,1 0 1 0 0,-1 1-1 0 0,1-1 1 0 0,5 2-1 0 0,-4-1-3 0 0,1-1 1 0 0,0 0-1 0 0,0 0 0 0 0,0 0 1 0 0,0 0-1 0 0,0-1 0 0 0,10 1 0 0 0,-9-3 25 0 0,0 0-1 0 0,0 0 1 0 0,-1-1-1 0 0,1 0 0 0 0,-1 0 1 0 0,1-1-1 0 0,-1 1 1 0 0,1-1-1 0 0,-1-1 1 0 0,0 1-1 0 0,-1-1 0 0 0,1 0 1 0 0,7-8-1 0 0,7-6 57 0 0,-1-1 0 0 0,17-22 0 0 0,-28 33-93 0 0,-1-1-1 0 0,0-1 1 0 0,-1 1 0 0 0,1-1 0 0 0,-2 0 0 0 0,0 0 0 0 0,0-1 0 0 0,-1 0 0 0 0,0 0 0 0 0,0 0-1 0 0,2-17 1 0 0,-5 20-36 0 0,0 0 0 0 0,0 0-1 0 0,-1-16 1 0 0,0 21 16 0 0,-1 0 0 0 0,1 0 0 0 0,-1-1 1 0 0,0 1-1 0 0,0 0 0 0 0,0 0 0 0 0,-1 0 1 0 0,1 0-1 0 0,-1 0 0 0 0,1 0 0 0 0,-5-4 1 0 0,-4-7-125 0 0,10 12 135 0 0,-2 1-1 0 0,1-1 0 0 0,0 0 1 0 0,0 1-1 0 0,0-1 1 0 0,-1 1-1 0 0,1-1 1 0 0,-1 1-1 0 0,1 0 1 0 0,-1 0-1 0 0,1 0 0 0 0,-1-1 1 0 0,0 1-1 0 0,0 1 1 0 0,1-1-1 0 0,-4-1 1 0 0,-12-4-270 0 0,0 1 1 0 0,0 0-1 0 0,0 2 0 0 0,-36-4 1 0 0</inkml:trace>
  <inkml:trace contextRef="#ctx0" brushRef="#br0" timeOffset="1">394 0 8432 0 0,'18'410'2766'0'0,"-17"-365"-2658"0"0,-1-36-81 0 0,0 1 0 0 0,0 0 0 0 0,4 18 0 0 0,0-10-242 0 0,-1-1-1 0 0,-1 1 0 0 0,0 0 0 0 0,-2 27 1 0 0,0-29-7169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74 311 8336 0 0,'4'-3'40'0'0,"0"1"1"0"0,0-1-1 0 0,0 1 1 0 0,1 0-1 0 0,-1 0 1 0 0,7-2-1 0 0,6-2 1013 0 0,-6 0-809 0 0,-1 0 0 0 0,0-1 0 0 0,-1 0 0 0 0,1 0 0 0 0,14-17 0 0 0,-14 14-86 0 0,0 0 0 0 0,1 1 0 0 0,19-12 0 0 0,-27 19-149 0 0,0 0 0 0 0,0 0 0 0 0,-1 0 0 0 0,1-1 0 0 0,-1 1 0 0 0,1-1 0 0 0,-1 1 1 0 0,0-1-1 0 0,0 0 0 0 0,0 0 0 0 0,0 0 0 0 0,-1 0 0 0 0,1 0 0 0 0,-1 0 0 0 0,0 0 0 0 0,0-1 1 0 0,1-4-1 0 0,-1 3-12 0 0,0 0 1 0 0,-1 0-1 0 0,0 0 0 0 0,1 0 1 0 0,-2 0-1 0 0,1 0 1 0 0,-1 1-1 0 0,1-1 1 0 0,-1 0-1 0 0,-1 0 1 0 0,-1-6-1 0 0,-1 1-5 0 0,3 7 8 0 0,0 1-1 0 0,0-1 0 0 0,0 1 0 0 0,0 0 0 0 0,0-1 0 0 0,-1 1 0 0 0,1 0 0 0 0,-1 0 0 0 0,1 0 0 0 0,-1 0 0 0 0,0 0 0 0 0,0 0 0 0 0,0 1 0 0 0,0-1 0 0 0,-4-2 0 0 0,2 2 0 0 0,-1-1 1 0 0,0 1-1 0 0,0 1 0 0 0,0-1 0 0 0,0 1 0 0 0,0 0 0 0 0,0 0 0 0 0,0 0 1 0 0,-1 1-1 0 0,1 0 0 0 0,0 0 0 0 0,0 0 0 0 0,-1 0 0 0 0,1 1 0 0 0,0 0 1 0 0,0 0-1 0 0,0 1 0 0 0,-8 2 0 0 0,6-1 0 0 0,-1 0 0 0 0,1 0-1 0 0,0 1 1 0 0,0 0 0 0 0,0 0 0 0 0,1 1 0 0 0,-1 0-1 0 0,1 0 1 0 0,0 0 0 0 0,0 1 0 0 0,-7 9 0 0 0,-2 9 2 0 0,-15 30 0 0 0,22-38 6 0 0,5-9 7 0 0,0 1 1 0 0,0-1-1 0 0,1 1 1 0 0,0 0-1 0 0,1-1 0 0 0,-1 1 1 0 0,1 13-1 0 0,0 2 108 0 0,4 29 0 0 0,-2-45-84 0 0,0-1 0 0 0,0 1 0 0 0,1 0 0 0 0,0-1-1 0 0,0 1 1 0 0,1-1 0 0 0,0 1 0 0 0,0-1 0 0 0,0 0 0 0 0,1-1 0 0 0,0 1 0 0 0,0 0 0 0 0,0-1 0 0 0,1 0 0 0 0,8 8 0 0 0,-3-5-9 0 0,-1-1 1 0 0,1 0-1 0 0,1-1 0 0 0,-1 0 0 0 0,1 0 0 0 0,0-1 1 0 0,22 6-1 0 0,-29-9-188 0 0,1-2 0 0 0,-1 1 0 0 0,1 0 0 0 0,-1-1 0 0 0,1 0 0 0 0,-1 0 0 0 0,1 0 1 0 0,-1 0-1 0 0,7-2 0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7832 0 0,'1'13'348'0'0,"1"1"0"0"0,0-1 0 0 0,0 0 1 0 0,1 0-1 0 0,7 16 0 0 0,8 37 349 0 0,-14-46-507 0 0,0 0 0 0 0,2-1 0 0 0,0 0 0 0 0,14 29 0 0 0,-18-45-175 0 0,-1 0 0 0 0,0 0 1 0 0,0 0-1 0 0,0 0 1 0 0,0 0-1 0 0,0 0 0 0 0,-1 1 1 0 0,1-1-1 0 0,-1 0 0 0 0,0 1 1 0 0,0-1-1 0 0,0 0 1 0 0,-1 0-1 0 0,0 6 0 0 0,1-9-14 0 0,0 1 0 0 0,-1-1 0 0 0,1 1 0 0 0,0-1 0 0 0,0 1 0 0 0,0-1-1 0 0,0 1 1 0 0,0-1 0 0 0,0 1 0 0 0,0-1 0 0 0,0 1 0 0 0,0-1 0 0 0,0 1 0 0 0,0-1 0 0 0,0 1-1 0 0,1-1 1 0 0,-1 1 0 0 0,0-1 0 0 0,0 1 0 0 0,0-1 0 0 0,1 1 0 0 0,-1-1 0 0 0,0 0 0 0 0,1 1-1 0 0,-1-1 1 0 0,0 1 0 0 0,1-1 0 0 0,-1 0 0 0 0,0 1 0 0 0,1-1 0 0 0,-1 0 0 0 0,1 1-1 0 0,-1-1 1 0 0,1 0 0 0 0,8 8 72 0 0,-13-8 205 0 0,-2-8-197 0 0,-10-32-142 0 0,13 26 56 0 0,-22-123-14 0 0,22 113 19 0 0,1 1 0 0 0,2-1 0 0 0,4-47 0 0 0,-1 44 13 0 0,1 0 1 0 0,1 0-1 0 0,2 1 1 0 0,17-46 0 0 0,-11 49 21 0 0,0 0 1 0 0,1 1 0 0 0,1 1 0 0 0,26-27-1 0 0,-38 45-28 0 0,-1 1-1 0 0,1 0 1 0 0,0 0-1 0 0,0 0 1 0 0,0 0-1 0 0,0 1 1 0 0,0-1-1 0 0,0 1 1 0 0,1 0 0 0 0,-1 0-1 0 0,1 0 1 0 0,-1 0-1 0 0,0 1 1 0 0,1-1-1 0 0,-1 1 1 0 0,1 0-1 0 0,-1 0 1 0 0,6 1-1 0 0,-8-1 1 0 0,1 1 1 0 0,-1 0-1 0 0,0-1 0 0 0,0 1 0 0 0,0 0 1 0 0,0 0-1 0 0,0 0 0 0 0,0 0 0 0 0,0 0 0 0 0,-1 0 1 0 0,1 1-1 0 0,0-1 0 0 0,0 0 0 0 0,-1 0 0 0 0,1 0 1 0 0,-1 1-1 0 0,1 1 0 0 0,8 13 70 0 0,1-5-44 0 0,1 0 0 0 0,13 11 0 0 0,-15-14-15 0 0,0 0 0 0 0,0 0 0 0 0,-1 1 0 0 0,0 1 0 0 0,10 14 0 0 0,-14-18-25 0 0,-1 1 0 0 0,1 0 0 0 0,-1 0 0 0 0,0 0 1 0 0,-1 1-1 0 0,0-1 0 0 0,0 1 0 0 0,0-1 1 0 0,-1 1-1 0 0,0 0 0 0 0,-1 15 0 0 0,0-20-13 0 0,-1 0 0 0 0,0 0-1 0 0,0 0 1 0 0,0 0 0 0 0,0 0 0 0 0,0 0-1 0 0,-1 0 1 0 0,1 0 0 0 0,-1-1 0 0 0,0 1-1 0 0,0 0 1 0 0,0-1 0 0 0,-4 4 0 0 0,0 1-83 0 0,-1 0 0 0 0,-1-1 0 0 0,-9 7 1 0 0,7-6 57 0 0,0-1 1 0 0,0 0 0 0 0,0-1-1 0 0,-1 0 1 0 0,0 0 0 0 0,0-1 0 0 0,0-1-1 0 0,-20 4 1 0 0,23-6-38 0 0,0 0-1 0 0,0 0 1 0 0,0-1-1 0 0,0 0 1 0 0,0-1-1 0 0,-8-1 1 0 0,5 3 5 0 0,10-1-69 0 0,-1 0 0 0 0,0 0 0 0 0,1 0 0 0 0,-1 0 0 0 0,1 0 1 0 0,-1 0-1 0 0,0 0 0 0 0,1-1 0 0 0,-1 1 0 0 0,1 0 0 0 0,-4-2 0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133 239 7024 0 0,'1'2'32'0'0,"0"-1"0"0"0,0 0 0 0 0,0 0 0 0 0,0 0 0 0 0,1 0 0 0 0,-1-1 0 0 0,0 1 0 0 0,0 0 0 0 0,0 0 0 0 0,1-1 0 0 0,-1 1 0 0 0,0 0 1 0 0,1-1-1 0 0,-1 0 0 0 0,1 1 0 0 0,-1-1 0 0 0,1 0 0 0 0,-1 1 0 0 0,0-1 0 0 0,1 0 0 0 0,-1 0 0 0 0,1 0 0 0 0,-1-1 0 0 0,1 1 0 0 0,-1 0 0 0 0,1 0 0 0 0,-1-1 0 0 0,0 1 0 0 0,1-1 0 0 0,-1 1 1 0 0,0-1-1 0 0,1 0 0 0 0,-1 1 0 0 0,0-1 0 0 0,0 0 0 0 0,0 0 0 0 0,1 0 0 0 0,-1 0 0 0 0,0 0 0 0 0,0 0 0 0 0,0 0 0 0 0,-1 0 0 0 0,1-1 0 0 0,0 1 0 0 0,1-2 0 0 0,-1 2 7 0 0,0 0 0 0 0,0-1 0 0 0,1 1 0 0 0,-1 0 0 0 0,1 0 0 0 0,-1 0 0 0 0,1 1 0 0 0,-1-1 0 0 0,1 0 0 0 0,-1 0 0 0 0,1 1 0 0 0,2-1 0 0 0,11-6 68 0 0,6-8 136 0 0,-15 12-162 0 0,0-1 1 0 0,0 0-1 0 0,0-1 0 0 0,-1 1 0 0 0,1-1 1 0 0,-1 0-1 0 0,-1-1 0 0 0,1 1 0 0 0,7-13 1 0 0,-11 17-75 0 0,-1-1 1 0 0,1 1-1 0 0,-1-1 1 0 0,0 0-1 0 0,0 0 1 0 0,0 1-1 0 0,0-1 1 0 0,0 0-1 0 0,0 1 1 0 0,0-1-1 0 0,0 0 1 0 0,0 1-1 0 0,-1-1 1 0 0,1 0-1 0 0,-2-2 1 0 0,-13-26 156 0 0,3 8-72 0 0,10 18-86 0 0,0 1 0 0 0,1-1 1 0 0,-1 1-1 0 0,0-1 0 0 0,-1 1 1 0 0,1 0-1 0 0,-1 0 0 0 0,1 0 1 0 0,-1 0-1 0 0,0 0 0 0 0,0 1 1 0 0,0-1-1 0 0,-1 1 0 0 0,1 0 0 0 0,0 0 1 0 0,-1 0-1 0 0,0 0 0 0 0,1 1 1 0 0,-1-1-1 0 0,0 1 0 0 0,0 0 1 0 0,0 0-1 0 0,-6 0 0 0 0,5 0-8 0 0,0 1 0 0 0,0 0 1 0 0,0 0-1 0 0,0 1 0 0 0,0-1 0 0 0,0 1 0 0 0,0 0 0 0 0,0 0 0 0 0,0 1 0 0 0,0-1 0 0 0,0 1 0 0 0,1 0 0 0 0,-1 1 0 0 0,1-1 0 0 0,-1 1 0 0 0,1 0 0 0 0,0 0 0 0 0,-5 5 0 0 0,-2 5-15 0 0,0 1 0 0 0,1 0 1 0 0,1 0-1 0 0,-9 20 0 0 0,5-12 0 0 0,7-11 15 0 0,1 1 1 0 0,0 0-1 0 0,1-1 0 0 0,-6 23 0 0 0,8-27 8 0 0,1 1-1 0 0,0-1 1 0 0,0 1-1 0 0,1 0 0 0 0,0-1 1 0 0,0 1-1 0 0,1 0 1 0 0,2 14-1 0 0,3 4 13 0 0,-5-22 7 0 0,-1 1 0 0 0,1-1 1 0 0,0 0-1 0 0,0 0 0 0 0,1 0 0 0 0,-1 0 0 0 0,1 0 1 0 0,0-1-1 0 0,0 1 0 0 0,0 0 0 0 0,0-1 0 0 0,1 1 1 0 0,-1-1-1 0 0,6 5 0 0 0,-1-2 59 0 0,0 0-1 0 0,1 0 1 0 0,0-1 0 0 0,0 0 0 0 0,0-1-1 0 0,1 1 1 0 0,-1-2 0 0 0,1 1-1 0 0,0-1 1 0 0,13 3 0 0 0,-16-5-171 0 0,0 0 0 0 0,0 0 0 0 0,1-1 0 0 0,-1 1 0 0 0,0-1 0 0 0,0-1 0 0 0,0 1-1 0 0,1-1 1 0 0,-1 0 0 0 0,0-1 0 0 0,0 1 0 0 0,0-1 0 0 0,-1 0 0 0 0,1-1 0 0 0,10-5 0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9 108 9648 0 0,'-8'88'2618'0'0,"8"-87"-2613"0"0,0 0 0 0 0,1-1 0 0 0,-1 1 0 0 0,0 0 0 0 0,1 0 0 0 0,-1 0 0 0 0,0 0 0 0 0,1-1 0 0 0,-1 1 0 0 0,1 0 0 0 0,0 0 0 0 0,-1-1 0 0 0,1 1 0 0 0,0 0 0 0 0,-1-1 0 0 0,1 1 0 0 0,0-1 0 0 0,0 1 0 0 0,-1-1 0 0 0,1 1 0 0 0,0-1 0 0 0,0 1 0 0 0,0-1 0 0 0,0 0 0 0 0,0 1 0 0 0,-1-1 0 0 0,1 0 0 0 0,0 0 0 0 0,1 0 0 0 0,1 1-4 0 0,0-1 0 0 0,-1 1-1 0 0,1-1 1 0 0,0 0 0 0 0,-1 0-1 0 0,1 0 1 0 0,0 0 0 0 0,-1-1-1 0 0,1 1 1 0 0,3-2 0 0 0,28-7-10 0 0,-26 7 8 0 0,-1 1 0 0 0,1-1 0 0 0,-1-1 0 0 0,1 0 0 0 0,-1 0 0 0 0,9-5 0 0 0,-5 1-13 0 0,-1 0 0 0 0,1 0 1 0 0,-2-1-1 0 0,1 0 1 0 0,-1-1-1 0 0,0 0 0 0 0,-1 0 1 0 0,0-1-1 0 0,9-16 1 0 0,-16 24-2 0 0,1 0 0 0 0,-1 0 0 0 0,0 0 0 0 0,1 1 0 0 0,-1-1 0 0 0,1 0 0 0 0,0 0 0 0 0,-1 1 0 0 0,1-1 0 0 0,0 1 0 0 0,0 0 0 0 0,0 0 0 0 0,0-1 0 0 0,3 0 0 0 0,-2 1 6 0 0,-1 0 0 0 0,0 0 0 0 0,0-1-1 0 0,1 1 1 0 0,-1 0 0 0 0,0-1 0 0 0,0 0 0 0 0,-1 0-1 0 0,1 1 1 0 0,0-1 0 0 0,0 0 0 0 0,-1 0 0 0 0,3-4-1 0 0,-3 3-2 0 0,1 1 0 0 0,0 0 0 0 0,0-1 0 0 0,-1 1 0 0 0,2 0 0 0 0,-1 0 0 0 0,0 0 0 0 0,0 1-1 0 0,1-1 1 0 0,3-2 0 0 0,-5 3 9 0 0,-1 1 0 0 0,1-1-1 0 0,0 1 1 0 0,0 0 0 0 0,0-1 0 0 0,-1 1-1 0 0,1 0 1 0 0,0-1 0 0 0,0 1-1 0 0,0 0 1 0 0,0 0 0 0 0,-1 0 0 0 0,1 0-1 0 0,0 0 1 0 0,0 0 0 0 0,0 0-1 0 0,0 0 1 0 0,0 0 0 0 0,0 0-1 0 0,-1 0 1 0 0,1 0 0 0 0,0 1 0 0 0,0-1-1 0 0,0 0 1 0 0,0 1 0 0 0,-1-1-1 0 0,1 1 1 0 0,0-1 0 0 0,0 1 0 0 0,-1-1-1 0 0,1 1 1 0 0,0-1 0 0 0,-1 1-1 0 0,1-1 1 0 0,-1 1 0 0 0,1 0 0 0 0,-1 0-1 0 0,2 1 1 0 0,13 22-40 0 0,-12-20 32 0 0,1 1 0 0 0,-2-1-1 0 0,1 1 1 0 0,0 0 0 0 0,-1 0 0 0 0,3 7 0 0 0,-2-1 0 0 0,1-1 1 0 0,1 1-1 0 0,0-1 1 0 0,10 17-1 0 0,-1-3-10 0 0,-12-22-78 0 0,0 0 0 0 0,0 0 0 0 0,0 1 0 0 0,0-2-1 0 0,0 1 1 0 0,0 0 0 0 0,0 0 0 0 0,0-1 0 0 0,1 1 0 0 0,-1-1 0 0 0,1 1-1 0 0,-1-1 1 0 0,1 0 0 0 0,0 0 0 0 0,4 1 0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5016 0 0,'-2'0'145'0'0,"-1"0"-1"0"0,1 0 1 0 0,0 1 0 0 0,0 0 0 0 0,-1-1-1 0 0,1 1 1 0 0,0 0 0 0 0,0 0 0 0 0,-3 2-1 0 0,3-2 15 0 0,0 0-1 0 0,0 0 1 0 0,0 0-1 0 0,-1 0 1 0 0,1 0-1 0 0,0 0 0 0 0,0-1 1 0 0,-1 1-1 0 0,-3-1 1 0 0,3 2-99 0 0,0-1 0 0 0,0 1 0 0 0,-1 0 0 0 0,1 0 0 0 0,0 0 1 0 0,1 0-1 0 0,-1 0 0 0 0,0 1 0 0 0,1-1 0 0 0,-1 1 0 0 0,1 0 0 0 0,-4 4 1 0 0,1 0-34 0 0,-9 8 19 0 0,3-3-40 0 0,0 1 0 0 0,0 0-1 0 0,1 1 1 0 0,-13 23 0 0 0,7-7-19 0 0,9-19 2 0 0,1 1 0 0 0,0 0 0 0 0,0 0 0 0 0,1 1 0 0 0,1-1 0 0 0,0 1 0 0 0,1 0 0 0 0,0 0 0 0 0,-1 19 0 0 0,4-15 16 0 0,0-6-2 0 0,0-1-1 0 0,0 0 1 0 0,3 15-1 0 0,-2-21 18 0 0,0 0 0 0 0,1-1-1 0 0,-1 1 1 0 0,1 0 0 0 0,0-1 0 0 0,0 1 0 0 0,0-1-1 0 0,0 1 1 0 0,0-1 0 0 0,1 0 0 0 0,0 0-1 0 0,3 3 1 0 0,0-1 43 0 0,0-1 0 0 0,0 0 0 0 0,0 0 1 0 0,1 0-1 0 0,-1-1 0 0 0,1 0 0 0 0,0 0 0 0 0,0-1 0 0 0,0 0 0 0 0,0 0 1 0 0,1 0-1 0 0,-1-1 0 0 0,0 0 0 0 0,1-1 0 0 0,-1 0 0 0 0,0 0 0 0 0,1 0 1 0 0,-1-1-1 0 0,1 0 0 0 0,-1-1 0 0 0,0 1 0 0 0,0-1 0 0 0,0-1 0 0 0,0 0 1 0 0,0 1-1 0 0,0-2 0 0 0,11-7 0 0 0,68-49 149 0 0,-77 52-208 0 0,1-1 1 0 0,-1 0 0 0 0,-1 0 0 0 0,1-1 0 0 0,-2 0 0 0 0,10-15-1 0 0,-3 5 8 0 0,-12 17-9 0 0,0 1-1 0 0,0-1 1 0 0,-1 0-1 0 0,1 1 0 0 0,0-1 1 0 0,-1 0-1 0 0,0 0 0 0 0,1-4 1 0 0,4-12 18 0 0,-5 17-9 0 0,0 0 0 0 0,0-1 0 0 0,0 1 0 0 0,0-1 0 0 0,0 1 0 0 0,-1-1 0 0 0,1 0 0 0 0,-1 1 0 0 0,0-1 0 0 0,0 0 0 0 0,0 1 0 0 0,0-1 0 0 0,0 1 0 0 0,-1-1 0 0 0,1 0 0 0 0,-1 1 0 0 0,1-1 0 0 0,-1 1 0 0 0,0-1 0 0 0,0 1 0 0 0,0 0 0 0 0,-3-4 0 0 0,-2-3 62 0 0,5 6-54 0 0,0 1-1 0 0,0 0 1 0 0,-1 0-1 0 0,1 0 1 0 0,-1 0-1 0 0,0 1 0 0 0,0-1 1 0 0,1 0-1 0 0,-1 1 1 0 0,0-1-1 0 0,0 1 1 0 0,-1-1-1 0 0,1 1 0 0 0,0 0 1 0 0,-3-1-1 0 0,-94-50-1132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6128 0 0,'13'-4'267'0'0,"-13"4"-251"0"0,0 0 1 0 0,1-1 0 0 0,-1 1-1 0 0,1 0 1 0 0,-1 0-1 0 0,0 0 1 0 0,1-1-1 0 0,-1 1 1 0 0,1 0-1 0 0,-1 0 1 0 0,0 0-1 0 0,1 0 1 0 0,-1 0 0 0 0,1 0-1 0 0,-1 0 1 0 0,0 0-1 0 0,1 0 1 0 0,-1 0-1 0 0,1 0 1 0 0,-1 0-1 0 0,1 0 1 0 0,-1 0 0 0 0,0 0-1 0 0,1 1 1 0 0,-1-1-1 0 0,0 0 1 0 0,1 0-1 0 0,-1 0 1 0 0,1 1-1 0 0,-1-1 1 0 0,0 0-1 0 0,1 0 1 0 0,-1 1 0 0 0,0-1-1 0 0,0 0 1 0 0,1 1-1 0 0,-1-1 1 0 0,0 0-1 0 0,0 1 1 0 0,1-1-1 0 0,-1 0 1 0 0,0 1-1 0 0,2 1 92 0 0,-1 0-3 0 0,1 0 0 0 0,0 0 0 0 0,0 0 0 0 0,-1 1-1 0 0,0-1 1 0 0,1 0 0 0 0,-1 1 0 0 0,0-1 0 0 0,0 1 0 0 0,0-1 0 0 0,0 1 0 0 0,-1 0 0 0 0,1-1 0 0 0,-1 1 0 0 0,1 3 0 0 0,-3 108 600 0 0,0-70-535 0 0,-9 192 439 0 0,10-214-462 0 0,1-14-67 0 0,-1 0 0 0 0,1-1 0 0 0,0 1 0 0 0,1 0 0 0 0,0 0 0 0 0,3 13 0 0 0,-2-14-7 0 0,-1 1 1 0 0,0 0 0 0 0,0 14 0 0 0,-1-16-21 0 0,0 0 0 0 0,1 0 0 0 0,-1 0 0 0 0,1 1 0 0 0,0-1 0 0 0,1 0 1 0 0,2 6-1 0 0,6 20 187 0 0,-9-27-195 0 0,1 1 0 0 0,-1-1 0 0 0,1 0 0 0 0,0 0 0 0 0,1 0 0 0 0,-1 0 0 0 0,1 0 0 0 0,4 7 0 0 0,3 1-61 0 0,-9-12-69 0 0,-1 0 0 0 0,1 1 1 0 0,0-1-1 0 0,0 0 0 0 0,0 0 0 0 0,0 1 0 0 0,0-1 0 0 0,0 0 0 0 0,0 0 0 0 0,1 0 0 0 0,-1 0 0 0 0,0 0 0 0 0,0-1 1 0 0,1 1-1 0 0,-1 0 0 0 0,1-1 0 0 0,1 2 0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89 311 7632 0 0,'8'-1'203'0'0,"1"-1"1"0"0,-1 0 0 0 0,0-1 0 0 0,0 0-1 0 0,0 0 1 0 0,0-1 0 0 0,0 0-1 0 0,-1 0 1 0 0,1-1 0 0 0,-1 1 0 0 0,0-2-1 0 0,-1 1 1 0 0,12-12 0 0 0,1-4-237 0 0,-9 11 2 0 0,0-1 0 0 0,-1 1 0 0 0,0-2 0 0 0,-1 1 0 0 0,11-21 0 0 0,-16 26 26 0 0,-1 1 1 0 0,0-1-1 0 0,0 1 1 0 0,0-1-1 0 0,-1 0 0 0 0,0 0 1 0 0,0 0-1 0 0,0 0 1 0 0,-1 0-1 0 0,0 0 1 0 0,0 0-1 0 0,0 0 0 0 0,-1 1 1 0 0,0-1-1 0 0,0 0 1 0 0,-1 0-1 0 0,-3-10 0 0 0,3 14 41 0 0,0 0 0 0 0,0 0 0 0 0,-1 0 0 0 0,1 0 0 0 0,-1 0 0 0 0,1 0 0 0 0,-1 0 0 0 0,0 1 0 0 0,0 0 0 0 0,1-1 0 0 0,-1 1-1 0 0,0 0 1 0 0,0 0 0 0 0,0 1 0 0 0,-1-1 0 0 0,1 0 0 0 0,0 1 0 0 0,-5 0 0 0 0,1 1 37 0 0,0 1 0 0 0,0 0 1 0 0,0 0-1 0 0,0 0 0 0 0,1 1 0 0 0,-11 6 1 0 0,-3 1 92 0 0,6-2-71 0 0,0 1 0 0 0,1 0 0 0 0,1 1-1 0 0,-1 1 1 0 0,1 0 0 0 0,1 0 0 0 0,0 1 0 0 0,-9 14 0 0 0,14-16-31 0 0,0 0 1 0 0,1 1-1 0 0,1-1 0 0 0,0 1 0 0 0,0 0 0 0 0,1 0 0 0 0,0 0 0 0 0,1 1 0 0 0,-1 12 1 0 0,2-20-44 0 0,1 0 1 0 0,1 0 0 0 0,-1-1-1 0 0,1 1 1 0 0,-1 0 0 0 0,1-1-1 0 0,0 1 1 0 0,0 0 0 0 0,1-1 0 0 0,-1 1-1 0 0,1-1 1 0 0,-1 0 0 0 0,1 1-1 0 0,0-1 1 0 0,0 0 0 0 0,1 0-1 0 0,-1 0 1 0 0,1-1 0 0 0,-1 1-1 0 0,1 0 1 0 0,0-1 0 0 0,0 0 0 0 0,0 0-1 0 0,0 0 1 0 0,1 0 0 0 0,-1 0-1 0 0,4 1 1 0 0,1 0 4 0 0,0 1 1 0 0,0-2-1 0 0,1 1 0 0 0,-1-1 0 0 0,1 0 1 0 0,-1-1-1 0 0,1 0 0 0 0,-1 0 0 0 0,1-1 1 0 0,0 0-1 0 0,9-2 0 0 0,37-11-1742 0 0,-35 4-7034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8744 0 0,'0'1'45'0'0,"-1"-1"0"0"0,1 1 1 0 0,-1-1-1 0 0,1 1 0 0 0,-1-1 1 0 0,1 1-1 0 0,-1-1 0 0 0,1 1 1 0 0,-1-1-1 0 0,1 1 0 0 0,0 0 1 0 0,-1-1-1 0 0,1 1 0 0 0,0 0 1 0 0,0-1-1 0 0,-1 1 0 0 0,1 0 1 0 0,0-1-1 0 0,0 1 0 0 0,0 0 1 0 0,0 0-1 0 0,0-1 0 0 0,0 1 1 0 0,0 0-1 0 0,0 1 0 0 0,1 26 1663 0 0,-1-22-1490 0 0,1-1-217 0 0,0 0 1 0 0,1 0-1 0 0,-1 0 0 0 0,1 0 1 0 0,0 0-1 0 0,0-1 1 0 0,1 1-1 0 0,-1-1 1 0 0,7 8-1 0 0,-7-9 1 0 0,1 1 22 0 0,-1 0 0 0 0,1-1 0 0 0,-1 0 0 0 0,1 1 0 0 0,0-1 0 0 0,0 0 0 0 0,1-1 0 0 0,-1 1 1 0 0,1-1-1 0 0,-1 1 0 0 0,1-1 0 0 0,6 3 0 0 0,-8-5-7 0 0,0 0 0 0 0,0 0 0 0 0,0 0 0 0 0,-1-1 0 0 0,1 1 0 0 0,0 0 1 0 0,0-1-1 0 0,0 0 0 0 0,0 1 0 0 0,0-1 0 0 0,0 0 0 0 0,0 0 0 0 0,-1 0 0 0 0,3-1 0 0 0,26-18 201 0 0,-29 19-211 0 0,114-89 161 0 0,-105 80-136 0 0,-10 9-32 0 0,1 0 1 0 0,0 0-1 0 0,0 0 0 0 0,-1 0 1 0 0,1 0-1 0 0,0 0 1 0 0,0 0-1 0 0,0 0 0 0 0,0 1 1 0 0,0-1-1 0 0,0 0 1 0 0,0 1-1 0 0,0-1 0 0 0,0 0 1 0 0,0 1-1 0 0,0 0 1 0 0,2-1-1 0 0,15-1 4 0 0,-15 2 15 0 0,1-1 0 0 0,0 1 0 0 0,0 0 0 0 0,0 0 0 0 0,-1 0 1 0 0,1 1-1 0 0,0-1 0 0 0,4 2 0 0 0,48 29 249 0 0,-54-30-260 0 0,0 0 0 0 0,-1 0 0 0 0,1 1 0 0 0,0-1 0 0 0,-1 1 1 0 0,1-1-1 0 0,-1 1 0 0 0,1 0 0 0 0,-1 0 0 0 0,0-1 0 0 0,1 1 0 0 0,0 4 0 0 0,-1-5-6 0 0,-1 0 0 0 0,1 1 0 0 0,-1-1 0 0 0,1 0 0 0 0,0 0 0 0 0,0 1 0 0 0,0-1 0 0 0,-1 0 0 0 0,1 0 0 0 0,0 0 1 0 0,0 0-1 0 0,0 0 0 0 0,1 0 0 0 0,-1-1 0 0 0,0 1 0 0 0,0 0 0 0 0,0 0 0 0 0,1-1 0 0 0,-1 1 0 0 0,0-1 0 0 0,1 1 0 0 0,-1-1 0 0 0,0 0 0 0 0,2 1 0 0 0,12-1-252 0 0,0-1 0 0 0,0 0 1 0 0,19-4-1 0 0,-29 4-343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5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0 454 10248 0 0,'13'1'267'0'0,"-1"-2"1"0"0,0 1 0 0 0,0-2-1 0 0,0 0 1 0 0,0 0-1 0 0,0-1 1 0 0,0 0 0 0 0,-1-1-1 0 0,1 0 1 0 0,20-12 0 0 0,-3-2-135 0 0,0-1 1 0 0,-1-2-1 0 0,-1 0 1 0 0,-1-2 0 0 0,-1-1-1 0 0,-1-1 1 0 0,-1-1-1 0 0,-1-1 1 0 0,32-53 0 0 0,-52 76-156 0 0,0 0 1 0 0,0 0-1 0 0,-1 0 1 0 0,1 0 0 0 0,-1 0-1 0 0,0-1 1 0 0,0 1-1 0 0,0 0 1 0 0,-1-1 0 0 0,1 1-1 0 0,-1 0 1 0 0,0-1-1 0 0,-1 1 1 0 0,1-1 0 0 0,-1 1-1 0 0,1 0 1 0 0,-1-1-1 0 0,-1 1 1 0 0,1 0 0 0 0,-1 0-1 0 0,-2-5 1 0 0,3 6-17 0 0,0 1-1 0 0,0 0 1 0 0,-1 0 0 0 0,1 0 0 0 0,0 0 0 0 0,-1 0-1 0 0,0 0 1 0 0,1 0 0 0 0,-1 0 0 0 0,0 1 0 0 0,0-1-1 0 0,0 1 1 0 0,0-1 0 0 0,0 1 0 0 0,0 0-1 0 0,-1 0 1 0 0,1 0 0 0 0,0 0 0 0 0,-1 0 0 0 0,1 0-1 0 0,0 1 1 0 0,-1-1 0 0 0,1 1 0 0 0,-1 0 0 0 0,1 0-1 0 0,-3 0 1 0 0,-7 0 5 0 0,1 1 0 0 0,0 1 1 0 0,1 0-1 0 0,-17 5 0 0 0,16-5 5 0 0,1 1 60 0 0,0 0 0 0 0,0 0 0 0 0,0 1 1 0 0,0 0-1 0 0,1 1 0 0 0,0 0 0 0 0,0 0 0 0 0,0 1 1 0 0,1 1-1 0 0,-1-1 0 0 0,1 1 0 0 0,1 0 0 0 0,-1 1 0 0 0,-10 14 1 0 0,11-10 71 0 0,-2 1 65 0 0,1 0 0 0 0,1 0 1 0 0,-8 20-1 0 0,10-21-67 0 0,2 0 1 0 0,-1 0-1 0 0,1 0 0 0 0,1 0 1 0 0,0 0-1 0 0,1 1 0 0 0,0 23 1 0 0,3-16-33 0 0,1 0 1 0 0,1 0-1 0 0,0 0 1 0 0,2-1-1 0 0,0 0 1 0 0,1 0-1 0 0,10 18 1 0 0,-14-32-72 0 0,1 1 0 0 0,0 0 1 0 0,1-1-1 0 0,-1 0 0 0 0,1 0 1 0 0,0-1-1 0 0,11 9 0 0 0,-4-4 0 0 0,-7-4-4 0 0,0-1 0 0 0,0-1 0 0 0,1 1 0 0 0,-1-1 0 0 0,1 0 0 0 0,0 0 0 0 0,0 0 0 0 0,0-1 0 0 0,0 0 0 0 0,1 0 0 0 0,-1 0 0 0 0,0-1 0 0 0,1 0 0 0 0,-1-1 0 0 0,1 1 0 0 0,0-1 0 0 0,-1 0 0 0 0,1-1 0 0 0,-1 0 0 0 0,10-2 0 0 0,12-6-1939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9144 0 0,'-1'1'42'0'0,"-1"0"0"0"0,1 0 0 0 0,0 1 1 0 0,0-1-1 0 0,0 0 0 0 0,0 0 0 0 0,0 1 1 0 0,0-1-1 0 0,0 1 0 0 0,1-1 0 0 0,-1 1 1 0 0,0-1-1 0 0,1 1 0 0 0,-1-1 0 0 0,1 1 0 0 0,-1 2 1 0 0,-8 30 759 0 0,-9 96 104 0 0,15-109-772 0 0,-4 38 199 0 0,2-18-160 0 0,-1 52 1 0 0,6-65-141 0 0,-1 8 86 0 0,5 36-1 0 0,-2-60-79 0 0,0 0 1 0 0,1 0-1 0 0,0-1 0 0 0,0 1 1 0 0,1-1-1 0 0,1 0 1 0 0,6 12-1 0 0,-1-5 28 0 0,-6-10-22 0 0,0 0-1 0 0,0 0 0 0 0,1-1 0 0 0,0 0 0 0 0,0 0 1 0 0,1 0-1 0 0,0-1 0 0 0,8 7 0 0 0,-13-12-40 0 0,0 0 0 0 0,0-1-1 0 0,0 1 1 0 0,0-1 0 0 0,0 0-1 0 0,0 1 1 0 0,0-1 0 0 0,0 0-1 0 0,0 0 1 0 0,1 1 0 0 0,-1-1-1 0 0,0 0 1 0 0,2 0 0 0 0,14 3 14 0 0,-14-1-174 0 0,0 0 0 0 0,0-1 0 0 0,1 0 0 0 0,-1 0 0 0 0,0 0 0 0 0,1 0 0 0 0,-1 0 1 0 0,0-1-1 0 0,1 0 0 0 0,4 1 0 0 0</inkml:trace>
  <inkml:trace contextRef="#ctx0" brushRef="#br0" timeOffset="1">21 193 9648 0 0,'-2'1'17'0'0,"1"-1"0"0"0,0 1 0 0 0,0 0-1 0 0,0-1 1 0 0,0 1 0 0 0,-1 0 0 0 0,1 0 0 0 0,0-1 0 0 0,0 1 0 0 0,0 0 0 0 0,1 0 0 0 0,-1 0 0 0 0,0 0 0 0 0,0 0 0 0 0,0 1 0 0 0,1-1 0 0 0,-1 0 0 0 0,1 0 0 0 0,-1 0-1 0 0,1 1 1 0 0,-1-1 0 0 0,1 0 0 0 0,0 1 0 0 0,-1-1 0 0 0,1 0 0 0 0,0 3 0 0 0,0-3 4 0 0,1 1-1 0 0,-1-1 1 0 0,1 0-1 0 0,-1 1 1 0 0,1-1-1 0 0,0 0 1 0 0,0 0-1 0 0,-1 1 1 0 0,1-1-1 0 0,0 0 1 0 0,0 0-1 0 0,0 0 1 0 0,0 0-1 0 0,0 0 1 0 0,0 0 0 0 0,1 0-1 0 0,-1 0 1 0 0,0-1-1 0 0,0 1 1 0 0,1 0-1 0 0,-1-1 1 0 0,0 1-1 0 0,1-1 1 0 0,2 1-1 0 0,8 4 113 0 0,0-1 0 0 0,-1 2 0 0 0,20 11-1 0 0,-20-10-43 0 0,1-1 0 0 0,0 0 0 0 0,0 0 0 0 0,15 4 0 0 0,17 1 71 0 0,1-2 0 0 0,0-2-1 0 0,0-2 1 0 0,72-2 0 0 0,-78-6-1507 0 0,3-6-6531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7024 0 0,'0'0'74'0'0,"0"0"1"0"0,0 1-1 0 0,0-1 1 0 0,0 0-1 0 0,0 1 0 0 0,0-1 1 0 0,0 0-1 0 0,0 1 1 0 0,0-1-1 0 0,1 0 1 0 0,-1 1-1 0 0,0-1 1 0 0,0 0-1 0 0,0 1 0 0 0,0-1 1 0 0,1 0-1 0 0,-1 0 1 0 0,0 1-1 0 0,0-1 1 0 0,1 0-1 0 0,-1 0 1 0 0,0 1-1 0 0,1-1 0 0 0,-1 0 1 0 0,0 0-1 0 0,0 0 1 0 0,1 0-1 0 0,-1 1 1 0 0,0-1-1 0 0,1 0 1 0 0,-1 0-1 0 0,0 0 0 0 0,1 0 1 0 0,0 0-1 0 0,1 1 191 0 0,0 0-1 0 0,0 0 0 0 0,0 0 1 0 0,0 0-1 0 0,0 0 1 0 0,0 0-1 0 0,1-1 0 0 0,-1 1 1 0 0,4-1-1 0 0,56 5-178 0 0,-43-2-92 0 0,1-2 0 0 0,27-1 0 0 0,6-4-33 0 0,203-11-1111 0 0,-236 15 967 0 0,-12 1-81 0 0,-1-1 1 0 0,0 0-1 0 0,0 0 0 0 0,0-1 0 0 0,13-2 0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8840 0 0,'11'0'0'0'0,"8"0"0"0"0,10-10 0 0 0,-6 3 168 0 0,3 5 8 0 0,-1-6-8 0 0,21-1 8 0 0,-2-5-64 0 0,-4 7-8 0 0,0 7 8 0 0,11-6 0 0 0,-11 4-112 0 0,-7 2 8 0 0,7 0 0 0 0,2-4 8 0 0,-4-2-208 0 0,-8 1 16 0 0,-1 5-7056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9744 0 0,'-1'1'0'0'0,"1"0"0"0"0,0 0 0 0 0,0 0 1 0 0,0 0-1 0 0,0 0 0 0 0,0 0 1 0 0,0 0-1 0 0,0 0 0 0 0,0 0 0 0 0,0 0 1 0 0,1 0-1 0 0,-1 0 0 0 0,0 0 0 0 0,0 0 1 0 0,1 0-1 0 0,-1 0 0 0 0,1-1 0 0 0,-1 1 1 0 0,1 0-1 0 0,-1 0 0 0 0,1 0 0 0 0,0 0 1 0 0,-1-1-1 0 0,1 1 0 0 0,0 0 0 0 0,0-1 1 0 0,-1 1-1 0 0,1-1 0 0 0,2 2 0 0 0,1 1 1 0 0,15 9-2 0 0,2 0 0 0 0,-1-1 0 0 0,32 11 0 0 0,-1 0-2 0 0,73 36 10 0 0,5-2 710 0 0,-121-52-623 0 0,-1 0 1 0 0,0 0-1 0 0,0 1 0 0 0,0 0 0 0 0,-1 0 1 0 0,7 6-1 0 0,-5-3 83 0 0,-7-7-159 0 0,0 0 0 0 0,0 0 0 0 0,-1 0 0 0 0,1 0 0 0 0,0 0 0 0 0,-1 0 0 0 0,1 0-1 0 0,-1 1 1 0 0,0-1 0 0 0,1 0 0 0 0,-1 0 0 0 0,0 0 0 0 0,0 1 0 0 0,0-1 0 0 0,0 0 0 0 0,1 0-1 0 0,-2 0 1 0 0,1 1 0 0 0,0-1 0 0 0,0 0 0 0 0,0 0 0 0 0,-1 0 0 0 0,1 1 0 0 0,0-1 0 0 0,-1 0-1 0 0,1 0 1 0 0,-1 0 0 0 0,1 0 0 0 0,-2 2 0 0 0,-1 2 39 0 0,0 0 0 0 0,-1 0 0 0 0,1 0 0 0 0,-1-1 0 0 0,-6 6 0 0 0,-11 8 51 0 0,-1-1 0 0 0,-47 27 0 0 0,8-6 48 0 0,-48 30 24 0 0,-23 16-83 0 0,7-7 246 0 0,40-26-2043 0 0,75-44-6573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 4816 0 0,'0'0'208'0'0,"-7"0"0"0"0,1 0-144 0 0,4-1-46 0 0,1 1 1 0 0,-1 0-1 0 0,0 0 0 0 0,0-1 0 0 0,0 2 1 0 0,0-1-1 0 0,0 0 0 0 0,0 0 1 0 0,0 1-1 0 0,0-1 0 0 0,0 1 1 0 0,0-1-1 0 0,1 1 0 0 0,-1 0 1 0 0,0 0-1 0 0,0-1 0 0 0,1 1 1 0 0,-3 2-1 0 0,-14 9 334 0 0,15-11-305 0 0,1 1 0 0 0,-1-1-1 0 0,1 1 1 0 0,-1-1 0 0 0,1 1 0 0 0,0 0 0 0 0,-3 3-1 0 0,-71 88 169 0 0,68-83-187 0 0,0 1-1 0 0,-11 22 1 0 0,4-6-8 0 0,11-21-15 0 0,1 1 0 0 0,-1 1 0 0 0,2-1 0 0 0,-1 0 0 0 0,1 1 0 0 0,0 0 0 0 0,0-1 0 0 0,1 1 0 0 0,0 0 0 0 0,1 0 0 0 0,0 0 0 0 0,0 0 0 0 0,2 13 0 0 0,0-10 10 0 0,0 0-1 0 0,1 1 1 0 0,1-1-1 0 0,-1 0 1 0 0,2 0-1 0 0,0-1 1 0 0,0 0 0 0 0,10 15-1 0 0,-13-22-4 0 0,1 0 0 0 0,-1 0 0 0 0,1 0 0 0 0,0-1 0 0 0,0 0 0 0 0,0 1 0 0 0,0-1 0 0 0,0 0 0 0 0,0-1 0 0 0,0 1 0 0 0,5 1 0 0 0,41 12 178 0 0,-34-11-127 0 0,-5-2-26 0 0,0 0 0 0 0,1-1 0 0 0,-1 0 0 0 0,1-1 0 0 0,-1 0 0 0 0,1 0 0 0 0,-1-1 0 0 0,0 0 0 0 0,1-1 0 0 0,-1 0 0 0 0,0-1 0 0 0,0 0 0 0 0,0-1 0 0 0,-1 0 0 0 0,18-9 0 0 0,3-7 54 0 0,0 0 1 0 0,-1-2 0 0 0,31-31 0 0 0,-35 31-2 0 0,-17 14-56 0 0,0-1 0 0 0,0 0 0 0 0,-1 0 1 0 0,0 0-1 0 0,6-14 0 0 0,7-8 63 0 0,-17 26-80 0 0,0 0 0 0 0,0-1-1 0 0,0 1 1 0 0,-1-1 0 0 0,0 0 0 0 0,0 0-1 0 0,-1 0 1 0 0,1 0 0 0 0,-1 0 0 0 0,-1 0-1 0 0,1 0 1 0 0,-1 0 0 0 0,0-9-1 0 0,-1 6 23 0 0,0 0 0 0 0,-1 0 0 0 0,0 0 0 0 0,-1 1 0 0 0,1-1 0 0 0,-2 1 0 0 0,1-1 0 0 0,-7-9 0 0 0,8 15-13 0 0,-1 0 1 0 0,0 0-1 0 0,0 0 1 0 0,0 0-1 0 0,-1 1 0 0 0,1-1 1 0 0,0 1-1 0 0,-1 0 1 0 0,0 0-1 0 0,1 0 1 0 0,-1 1-1 0 0,-6-2 1 0 0,2 0 11 0 0,-1 0 0 0 0,1 1 1 0 0,-1 0-1 0 0,-14-1 1 0 0,-1 4 95 0 0,1 1 0 0 0,-1 2 0 0 0,-43 11 0 0 0,60-13-61 0 0,-1 1 0 0 0,1 0 0 0 0,0 1 0 0 0,1-1 0 0 0,-1 1 1 0 0,1 0-1 0 0,-1 1 0 0 0,-9 9 0 0 0,6-5 76 0 0,1 1 0 0 0,0 0 0 0 0,1 1 1 0 0,-9 14-1 0 0,11-16-92 0 0,1 0 0 0 0,0 0 1 0 0,0 1-1 0 0,1 0 1 0 0,0 0-1 0 0,1 0 0 0 0,1 1 1 0 0,-1-1-1 0 0,1 1 1 0 0,0 20-1 0 0,-1 9-1412 0 0,0-24-6327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8640 0 0,'-11'0'325'0'0,"2"1"1111"0"0,8 11-247 0 0,1-5-1115 0 0,6 372-296 0 0,-6-379 220 0 0,0 1 0 0 0,0-1 0 0 0,1 1 0 0 0,-1-1 0 0 0,0 1 0 0 0,0-1 0 0 0,0 0 0 0 0,0 1 0 0 0,1-1 0 0 0,-1 1 0 0 0,0-1 0 0 0,0 0 0 0 0,1 1 0 0 0,-1-1 0 0 0,0 1 0 0 0,1-1 0 0 0,-1 0-1 0 0,0 0 1 0 0,1 1 0 0 0,-1-1 0 0 0,1 0 0 0 0,-1 0 0 0 0,0 1 0 0 0,1-1 0 0 0,-1 0 0 0 0,1 0 0 0 0,-1 0 0 0 0,1 0 0 0 0,-1 0 0 0 0,1 1 0 0 0,0-1 0 0 0,-1 0 0 0 0,1 0 1 0 0,-1 0-1 0 0,1 0 0 0 0,0 0 1 0 0,-1 1-1 0 0,1-1 1 0 0,-1 0-1 0 0,1 0 1 0 0,-1 1-1 0 0,1-1 0 0 0,-1 0 1 0 0,1 1-1 0 0,-1-1 1 0 0,1 1-1 0 0,-1-1 1 0 0,1 0-1 0 0,-1 1 0 0 0,0-1 1 0 0,1 1-1 0 0,0 0 1 0 0,-1 0-4 0 0,0-1 1 0 0,1 0 0 0 0,-1 1 0 0 0,0-1 0 0 0,1 0-1 0 0,-1 1 1 0 0,0-1 0 0 0,1 0 0 0 0,-1 0 0 0 0,1 0-1 0 0,-1 1 1 0 0,1-1 0 0 0,-1 0 0 0 0,0 0 0 0 0,1 0-1 0 0,-1 0 1 0 0,1 0 0 0 0,-1 0 0 0 0,1 0 0 0 0,-1 0-1 0 0,1 0 1 0 0,-1 0 0 0 0,1 0 0 0 0,-1 0 0 0 0,1 0-1 0 0,-1 0 1 0 0,1 0 0 0 0,-1-1 0 0 0,0 1 0 0 0,1 0-1 0 0,-1 0 1 0 0,1 0 0 0 0,-1-1 0 0 0,0 1 0 0 0,1 0-1 0 0,-1-1 1 0 0,1 1 0 0 0,-1 0 0 0 0,0-1 0 0 0,0 1-1 0 0,1-1 1 0 0,17-15-98 0 0,1-26 20 0 0,-16 34 75 0 0,-1 1-1 0 0,2 0 1 0 0,-1 0-1 0 0,1 1 1 0 0,5-8-1 0 0,2-8-1 0 0,-10 21 13 0 0,-1 0 0 0 0,0-1 1 0 0,1 1-1 0 0,0-1 1 0 0,-1 1-1 0 0,1 0 0 0 0,0-1 1 0 0,-1 1-1 0 0,1 0 1 0 0,0 0-1 0 0,0-1 1 0 0,0 1-1 0 0,0 0 0 0 0,0 0 1 0 0,0 0-1 0 0,0 0 1 0 0,1 0-1 0 0,-1 1 0 0 0,0-1 1 0 0,1 0-1 0 0,-1 0 1 0 0,0 1-1 0 0,1-1 0 0 0,-1 1 1 0 0,1-1-1 0 0,1 1 1 0 0,6-2 178 0 0,-9 2-171 0 0,1 0 0 0 0,-1 0 1 0 0,1 0-1 0 0,0-1 0 0 0,-1 1 0 0 0,1 0 0 0 0,0 0 0 0 0,-1 0 0 0 0,1 0 0 0 0,0 0 0 0 0,-1 0 0 0 0,1 0 0 0 0,-1 0 0 0 0,1 0 0 0 0,0 1 0 0 0,-1-1 0 0 0,1 0 0 0 0,0 0 0 0 0,-1 1 0 0 0,1-1 0 0 0,-1 0 0 0 0,1 0 0 0 0,-1 1 0 0 0,1-1 0 0 0,-1 1 0 0 0,1-1 0 0 0,-1 1 1 0 0,1-1-1 0 0,-1 1 0 0 0,1-1 0 0 0,-1 1 0 0 0,0-1 0 0 0,1 1 0 0 0,-1-1 0 0 0,0 1 0 0 0,0-1 0 0 0,1 1 0 0 0,-1 0 0 0 0,0 0 0 0 0,48 101 309 0 0,-5-16-243 0 0,-41-82-193 0 0,1 1 1 0 0,-1-1 0 0 0,1 1 0 0 0,0-1 0 0 0,1 0-1 0 0,-1 0 1 0 0,1-1 0 0 0,0 1 0 0 0,-1 0 0 0 0,7 2-1 0 0,-9-4-175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7432 0 0,'2'1'69'0'0,"0"0"-1"0"0,0 0 1 0 0,0 0 0 0 0,0 0 0 0 0,0-1 0 0 0,1 1 0 0 0,-1 0 0 0 0,0-1-1 0 0,0 0 1 0 0,0 1 0 0 0,1-1 0 0 0,-1 0 0 0 0,0 0 0 0 0,1-1-1 0 0,-1 1 1 0 0,0 0 0 0 0,0-1 0 0 0,0 1 0 0 0,5-2 0 0 0,9-2 171 0 0,44-13 487 0 0,-44 14-713 0 0,-1 0-1 0 0,0-1 1 0 0,0 0 0 0 0,0-1 0 0 0,0-1 0 0 0,-1 0 0 0 0,20-12-1 0 0,-13 7-11 0 0,-17 9-3 0 0,-1 1 1 0 0,0 0-1 0 0,0-1 0 0 0,0 0 1 0 0,0 0-1 0 0,0 0 0 0 0,0 0 1 0 0,-1 0-1 0 0,1-1 1 0 0,2-3-1 0 0,8-7-9 0 0,-10 11 8 0 0,-1 0 1 0 0,0 0-1 0 0,0 0 1 0 0,-1 0-1 0 0,1 0 1 0 0,0 0-1 0 0,-1-1 1 0 0,3-3-1 0 0,-19-19-62 0 0,11 19 70 0 0,0 0 0 0 0,-1 0 0 0 0,1 0 0 0 0,-1 1 0 0 0,-1 0 0 0 0,1 0 0 0 0,-1 0 0 0 0,0 0 0 0 0,-11-5 0 0 0,0-2 46 0 0,12 8-12 0 0,-1 1-1 0 0,1 0 1 0 0,-1 1 0 0 0,0-1-1 0 0,0 1 1 0 0,0 1 0 0 0,0-1-1 0 0,0 1 1 0 0,-1 0 0 0 0,1 0-1 0 0,0 1 1 0 0,-1-1 0 0 0,1 2-1 0 0,0-1 1 0 0,0 1-1 0 0,-1 0 1 0 0,1 0 0 0 0,0 0-1 0 0,0 1 1 0 0,0 0 0 0 0,0 0-1 0 0,0 1 1 0 0,1-1 0 0 0,-1 2-1 0 0,1-1 1 0 0,-10 7 0 0 0,13-7-27 0 0,0-1 0 0 0,0 0 0 0 0,1 1 0 0 0,-1-1 0 0 0,1 1 0 0 0,0 0 0 0 0,-1-1 0 0 0,0 6 0 0 0,-7 12 166 0 0,6-14-120 0 0,0 0 1 0 0,0 0-1 0 0,1 0 1 0 0,0 0-1 0 0,0 0 1 0 0,1 0-1 0 0,-1 0 1 0 0,1 1-1 0 0,1-1 1 0 0,-1 1-1 0 0,1-1 1 0 0,1 12 0 0 0,-1-3-20 0 0,0-11-24 0 0,1 0-1 0 0,-1 0 0 0 0,1 0 0 0 0,0 0 1 0 0,0-1-1 0 0,0 1 0 0 0,0 0 1 0 0,1 0-1 0 0,-1-1 0 0 0,1 1 0 0 0,0-1 1 0 0,0 0-1 0 0,0 1 0 0 0,1-1 1 0 0,-1 0-1 0 0,1 0 0 0 0,0 0 0 0 0,0-1 1 0 0,0 1-1 0 0,0-1 0 0 0,0 1 1 0 0,0-1-1 0 0,1 0 0 0 0,4 2 0 0 0,6 2 27 0 0,0-1 0 0 0,0 0-1 0 0,0 0 1 0 0,0-2 0 0 0,18 3-1 0 0,-5-2-247 0 0,1-1-1 0 0,0-2 0 0 0,0 0 1 0 0,0-2-1 0 0,0-1 0 0 0,35-7 1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98 2704 0 0,'0'0'0'0'0,"1"0"0"0"0,0 0 0 0 0,-1 0 0 0 0,1 0 0 0 0,-1 0-1 0 0,1 0 1 0 0,0 0 0 0 0,-1 0 0 0 0,1 0 0 0 0,-1 0 0 0 0,1-1 0 0 0,0 1 0 0 0,-1 0 0 0 0,1 0 0 0 0,-1-1 0 0 0,1 1 0 0 0,-1 0-1 0 0,1-1 1 0 0,-1 1 0 0 0,1-1 0 0 0,-1 1 0 0 0,0 0 0 0 0,1-1 0 0 0,-1 1 0 0 0,1-1 0 0 0,-1 1 0 0 0,0-1 0 0 0,1 1 0 0 0,-1-1-1 0 0,0-1 1 0 0,1-21 689 0 0,-1-2 866 0 0,0 23-1461 0 0,1-1 0 0 0,-1 1 0 0 0,0 0 0 0 0,0-1 0 0 0,0 1 0 0 0,0-1 0 0 0,-1 1-1 0 0,1 0 1 0 0,-1-1 0 0 0,1 1 0 0 0,-1 0 0 0 0,0-1 0 0 0,0 1 0 0 0,0 0 0 0 0,-1-2 0 0 0,2 4-45 0 0,0 1-1 0 0,0-1 1 0 0,0 0 0 0 0,0 1 0 0 0,0-1 0 0 0,0 1-1 0 0,0-1 1 0 0,0 1 0 0 0,0-1 0 0 0,0 1-1 0 0,0-1 1 0 0,0 1 0 0 0,-1-1 0 0 0,1 1 0 0 0,0-1-1 0 0,0 1 1 0 0,0-1 0 0 0,-1 0 0 0 0,1 1 0 0 0,0-1-1 0 0,-1 1 1 0 0,1-1 0 0 0,0 0 0 0 0,-1 1 0 0 0,1-1-1 0 0,0 0 1 0 0,-1 1 0 0 0,-16 13 98 0 0,-6 2-106 0 0,1 0 0 0 0,0 2 0 0 0,1 1 0 0 0,1 0 0 0 0,1 1 0 0 0,1 2 0 0 0,-28 41 0 0 0,29-40 74 0 0,10-13-41 0 0,-1 0 0 0 0,-8 18 0 0 0,14-25-55 0 0,0 1 0 0 0,1-1 0 0 0,0 1 0 0 0,0 0 0 0 0,0-1 0 0 0,0 1-1 0 0,1 0 1 0 0,-1 0 0 0 0,1 0 0 0 0,0-1 0 0 0,0 1 0 0 0,1 7 0 0 0,-1-11-19 0 0,1 8 72 0 0,0 1 0 0 0,1-1 0 0 0,0 1 0 0 0,1-1 0 0 0,0 0 0 0 0,0 0 0 0 0,0 0 0 0 0,1 0 0 0 0,7 10 0 0 0,-6-12-73 0 0,0 0 1 0 0,0-1 0 0 0,0 1-1 0 0,1-1 1 0 0,0 0-1 0 0,0-1 1 0 0,0 0 0 0 0,1 1-1 0 0,-1-2 1 0 0,11 5 0 0 0,5 0-4 0 0,0 0 1 0 0,25 3 0 0 0,-42-9 2 0 0,5 0-3 0 0,1 1 0 0 0,-1-1 0 0 0,1 0 0 0 0,-1-1-1 0 0,1-1 1 0 0,-1 1 0 0 0,1-2 0 0 0,-1 1 0 0 0,13-4 0 0 0,-21 3 5 0 0,1 0 0 0 0,-1 1 1 0 0,1-1-1 0 0,-1 0 1 0 0,1 1-1 0 0,0-1 0 0 0,-1 1 1 0 0,1 0-1 0 0,0 0 1 0 0,-1 0-1 0 0,1 0 0 0 0,0 0 1 0 0,-1 1-1 0 0,1-1 1 0 0,-1 1-1 0 0,1 0 0 0 0,-1 0 1 0 0,1 0-1 0 0,-1 0 1 0 0,1 0-1 0 0,-1 0 0 0 0,3 2 1 0 0,7 3 8 0 0,-11-7 27 0 0,-5 1 101 0 0,-4 4-7 0 0,0 0 1 0 0,1 1-1 0 0,-13 10 1 0 0,10-7-46 0 0,-7 3 39 0 0,-1 0 1 0 0,-33 16-1 0 0,30-24 127 0 0,20-3-111 0 0,-1 0-1294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62 102 9344 0 0,'-1'16'-7'0'0,"1"-13"12"0"0,0 0-1 0 0,0 0 1 0 0,-1 0 0 0 0,1 0-1 0 0,-1 0 1 0 0,0 0 0 0 0,0 0-1 0 0,0 0 1 0 0,-1 2 0 0 0,-6-6 335 0 0,8 1-314 0 0,0 0-1 0 0,0 0 1 0 0,0 0-1 0 0,0 0 1 0 0,0 0-1 0 0,-1-1 1 0 0,1 1-1 0 0,0 0 0 0 0,0 0 1 0 0,0 0-1 0 0,0 0 1 0 0,-1 0-1 0 0,1 0 1 0 0,0 0-1 0 0,0 0 1 0 0,0 0-1 0 0,-1 0 1 0 0,1 0-1 0 0,0 0 1 0 0,0 0-1 0 0,0 0 1 0 0,-1 0-1 0 0,1 0 1 0 0,0 0-1 0 0,0 0 1 0 0,0 0-1 0 0,-1 0 1 0 0,1 0-1 0 0,0 0 1 0 0,0 0-1 0 0,0 0 1 0 0,0 0-1 0 0,-1 0 0 0 0,1 0 1 0 0,0 0-1 0 0,0 1 1 0 0,0-1-1 0 0,0 0 1 0 0,-1 0-1 0 0,1 0 1 0 0,0 1-1 0 0,-2 6 48 0 0,1-1-59 0 0,-1 0 0 0 0,1 0 0 0 0,0 0 0 0 0,1 0 0 0 0,-1 0 0 0 0,1 0 0 0 0,1 1 0 0 0,-1-1 1 0 0,1 0-1 0 0,0 0 0 0 0,2 8 0 0 0,0-5-9 0 0,2 7 3 0 0,1 0 0 0 0,11 20-1 0 0,-14-31-2 0 0,1 0 0 0 0,-1 0 0 0 0,1-1 0 0 0,0 1 0 0 0,0-1 1 0 0,0 0-1 0 0,0 0 0 0 0,1 0 0 0 0,-1 0 0 0 0,9 4 0 0 0,-8-5-4 0 0,0 0 1 0 0,1-1-1 0 0,-1 1 1 0 0,1-1-1 0 0,0 0 1 0 0,0-1 0 0 0,-1 1-1 0 0,1-1 1 0 0,0 0-1 0 0,11 0 1 0 0,-13-1-10 0 0,0-1 0 0 0,0 0 0 0 0,0 1 0 0 0,0-1 0 0 0,0-1 0 0 0,0 1 0 0 0,0-1 1 0 0,-1 1-1 0 0,1-1 0 0 0,0 0 0 0 0,-1 0 0 0 0,1-1 0 0 0,-1 1 0 0 0,0-1 0 0 0,0 0 0 0 0,0 0 0 0 0,4-4 0 0 0,30-31-106 0 0,-23 24 9 0 0,22-26 0 0 0,-32 35 90 0 0,0-1 0 0 0,0 0 0 0 0,-1 0 0 0 0,0-1 0 0 0,0 1 0 0 0,0-1 1 0 0,-1 1-1 0 0,3-13 0 0 0,-2 4-14 0 0,4-28-49 0 0,-6 40 69 0 0,-1 0 0 0 0,0 0 0 0 0,0 1 0 0 0,0-1 0 0 0,-1 0 0 0 0,1 0 0 0 0,-1 1 0 0 0,1-1 0 0 0,-1 0 0 0 0,0 1 0 0 0,0-1 0 0 0,-2-4 0 0 0,-2 0-8 0 0,0 1 0 0 0,-1-1-1 0 0,0 1 1 0 0,0 0 0 0 0,0 0 0 0 0,-1 1 0 0 0,0-1 0 0 0,0 2 0 0 0,0-1 0 0 0,-13-5 0 0 0,15 8 13 0 0,-2-2-2 0 0,0 1 0 0 0,0 0-1 0 0,0 0 1 0 0,-1 0 0 0 0,1 1-1 0 0,-1 1 1 0 0,0-1 0 0 0,0 1-1 0 0,-8 0 1 0 0,11 1 4 0 0,-1-1 0 0 0,0 1 0 0 0,1 0 0 0 0,-1 0-1 0 0,0 1 1 0 0,0 0 0 0 0,1 0 0 0 0,-1 0-1 0 0,0 0 1 0 0,1 1 0 0 0,-1 0-1 0 0,1 0 1 0 0,0 1 0 0 0,-7 3 0 0 0,1 2-2 0 0,1-1 0 0 0,1 1 0 0 0,-1 1 0 0 0,1-1 0 0 0,1 2 0 0 0,-13 15 0 0 0,12-11-114 0 0,4-8-30 0 0,0 0 0 0 0,1 1-1 0 0,0 0 1 0 0,0 0 0 0 0,0 0 0 0 0,1 1 0 0 0,-4 12 0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8936 0 0,'8'76'1096'0'0,"-4"-33"-1091"0"0,-3 0-1 0 0,-6 59 1 0 0,2-43-3 0 0,0 5-5 0 0,0 172-18 0 0,3-224 21 0 0,1-1 0 0 0,0 0 0 0 0,1 1 0 0 0,0-1 0 0 0,1 0 0 0 0,1 0 0 0 0,-1 0 0 0 0,7 12 0 0 0,2 4-16 0 0,-10-21 3 0 0,1 0 0 0 0,-1 0 0 0 0,1 0 0 0 0,1-1 0 0 0,6 11 1 0 0,-8-15 9 0 0,0 1 0 0 0,-1 0 1 0 0,1-1-1 0 0,0 0 0 0 0,0 1 1 0 0,0-1-1 0 0,0 0 0 0 0,0 0 1 0 0,0 0-1 0 0,0 0 0 0 0,0-1 0 0 0,1 1 1 0 0,-1 0-1 0 0,0-1 0 0 0,0 0 1 0 0,1 1-1 0 0,-1-1 0 0 0,0 0 1 0 0,1 0-1 0 0,-1 0 0 0 0,3-1 1 0 0,4 0-1250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5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30 196 10656 0 0,'-6'27'287'0'0,"1"0"1"0"0,1 0 0 0 0,0 48-1 0 0,4-73-262 0 0,0 0 0 0 0,0 1-1 0 0,1-1 1 0 0,-1 1 0 0 0,1-1-1 0 0,-1 1 1 0 0,1-1 0 0 0,0 0 0 0 0,0 0-1 0 0,0 1 1 0 0,0-1 0 0 0,0 0-1 0 0,0 0 1 0 0,0 0 0 0 0,1 0-1 0 0,-1 0 1 0 0,1 0 0 0 0,0 0-1 0 0,0-1 1 0 0,-1 1 0 0 0,1-1 0 0 0,0 1-1 0 0,0-1 1 0 0,0 1 0 0 0,1-1-1 0 0,-1 0 1 0 0,0 0 0 0 0,0 0-1 0 0,5 1 1 0 0,-2-1 5 0 0,1 0 0 0 0,-1 0 0 0 0,1-1 0 0 0,-1 1 0 0 0,1-1 0 0 0,-1 0 0 0 0,1-1 0 0 0,-1 1-1 0 0,1-1 1 0 0,-1 0 0 0 0,9-3 0 0 0,-6 0-43 0 0,0 1 1 0 0,-1-1-1 0 0,1-1 0 0 0,-1 1 0 0 0,0-1 0 0 0,0-1 0 0 0,-1 1 1 0 0,0-1-1 0 0,0 0 0 0 0,0 0 0 0 0,-1-1 0 0 0,0 0 0 0 0,0 0 1 0 0,7-13-1 0 0,-7 9 2 0 0,1-1 1 0 0,-2 0-1 0 0,1 0 1 0 0,-2 0-1 0 0,0-1 1 0 0,0 1-1 0 0,-1-1 1 0 0,0 0-1 0 0,-1-13 1 0 0,-2 16 3 0 0,0 0-1 0 0,0-1 1 0 0,-1 1 0 0 0,-1 0-1 0 0,0 0 1 0 0,0 1 0 0 0,-1-1-1 0 0,-5-10 1 0 0,7 15 32 0 0,-1-1 1 0 0,0 1-1 0 0,0 0 0 0 0,-1 0 0 0 0,1 0 1 0 0,-1 0-1 0 0,0 1 0 0 0,0-1 1 0 0,-1 1-1 0 0,0 0 0 0 0,1 0 0 0 0,-1 1 1 0 0,-1-1-1 0 0,-8-3 0 0 0,8 5 23 0 0,0 2 0 0 0,0-1 0 0 0,0 1 1 0 0,0 0-1 0 0,0 0 0 0 0,0 1 0 0 0,0 0 0 0 0,0 0 0 0 0,0 0 0 0 0,-7 3 0 0 0,-7 0 62 0 0,18-3-95 0 0,-1 0 0 0 0,1 0 0 0 0,0 0 0 0 0,-1 1 0 0 0,1-1 1 0 0,0 1-1 0 0,0-1 0 0 0,0 1 0 0 0,0 0 0 0 0,0-1 0 0 0,0 1 0 0 0,1 0 0 0 0,-1 0 1 0 0,1 0-1 0 0,-1 1 0 0 0,1-1 0 0 0,0 0 0 0 0,0 0 0 0 0,0 1 0 0 0,0-1 0 0 0,-1 5 0 0 0,-1 2 13 0 0,1-1-1 0 0,0 1 0 0 0,1 0 0 0 0,-1 0 1 0 0,1 9-1 0 0,1-1 9 0 0,0-6-7 0 0,0 0 0 0 0,0 0 0 0 0,1 0 0 0 0,0 0 1 0 0,1 0-1 0 0,5 16 0 0 0,13 32 92 0 0,-3-9 87 0 0,28 60-1 0 0,-36-92-132 0 0,22 41 358 0 0,37 101 0 0 0,-53-120-272 0 0,-10-29-125 0 0,-1 0-1 0 0,0 0 1 0 0,0 0-1 0 0,-1 0 1 0 0,-1 1-1 0 0,2 14 1 0 0,-3-4-4 0 0,0-1 75 0 0,-1-1-1 0 0,-3 35 0 0 0,2-50-92 0 0,0 1-1 0 0,0 0 1 0 0,-1-1-1 0 0,1 1 1 0 0,-1-1-1 0 0,-1 1 0 0 0,1-1 1 0 0,-1 0-1 0 0,0 0 1 0 0,0 0-1 0 0,0-1 1 0 0,-1 1-1 0 0,1-1 0 0 0,-6 5 1 0 0,3-5 0 0 0,-1-1 0 0 0,1 0 1 0 0,-1 0-1 0 0,1-1 0 0 0,-1 1 1 0 0,0-2-1 0 0,0 1 0 0 0,0-1 1 0 0,0 0-1 0 0,0 0 0 0 0,-13-1 1 0 0,-39-17 107 0 0,55 16-109 0 0,1 0-1 0 0,0 0 1 0 0,-1-1-1 0 0,1 1 0 0 0,0-1 1 0 0,0 0-1 0 0,0 0 1 0 0,0 0-1 0 0,0 0 0 0 0,1 0 1 0 0,-1-1-1 0 0,1 1 0 0 0,-1-1 1 0 0,1 0-1 0 0,0 0 1 0 0,0 0-1 0 0,0 0 0 0 0,1 0 1 0 0,-1 0-1 0 0,1 0 0 0 0,-1 0 1 0 0,1-1-1 0 0,-1-4 1 0 0,-2-8-607 0 0,0 0 0 0 0,2 0 1 0 0,-2-26-1 0 0,3 10-10088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9240 0 0,'1'1'4'0'0,"0"-1"1"0"0,-1 0 0 0 0,1 1 0 0 0,0-1-1 0 0,0 1 1 0 0,-1-1 0 0 0,1 1 0 0 0,0 0-1 0 0,-1-1 1 0 0,1 1 0 0 0,-1 0 0 0 0,1-1-1 0 0,-1 1 1 0 0,1 0 0 0 0,-1 0 0 0 0,1-1-1 0 0,-1 1 1 0 0,0 0 0 0 0,1 0 0 0 0,-1 0-1 0 0,0 0 1 0 0,0 0 0 0 0,1-1 0 0 0,-1 1-1 0 0,0 0 1 0 0,0 0 0 0 0,0 1 0 0 0,-8 25 252 0 0,1-3-89 0 0,6-6-109 0 0,1-14-23 0 0,-1 0-1 0 0,1 0 1 0 0,0 0 0 0 0,0 0 0 0 0,0 1-1 0 0,0-1 1 0 0,1 0 0 0 0,0 0-1 0 0,0 0 1 0 0,0 0 0 0 0,0 0-1 0 0,0 0 1 0 0,1 0 0 0 0,0 0-1 0 0,0-1 1 0 0,4 7 0 0 0,-1-5 70 0 0,-1-1 0 0 0,1 0 0 0 0,0 0 0 0 0,0 0-1 0 0,10 5 1 0 0,-12-7-77 0 0,0-1-1 0 0,0 0 0 0 0,0-1 1 0 0,0 1-1 0 0,0 0 0 0 0,0-1 1 0 0,0 0-1 0 0,0 1 0 0 0,0-1 0 0 0,0 0 1 0 0,0-1-1 0 0,1 1 0 0 0,4-2 1 0 0,16-1 205 0 0,-22 3-225 0 0,0 0 1 0 0,0 0-1 0 0,1 0 0 0 0,-1 0 0 0 0,0-1 1 0 0,0 1-1 0 0,1-1 0 0 0,-1 1 0 0 0,0-1 1 0 0,0 0-1 0 0,0 0 0 0 0,0 0 0 0 0,0 0 0 0 0,0 0 1 0 0,0-1-1 0 0,0 1 0 0 0,0 0 0 0 0,-1-1 1 0 0,1 1-1 0 0,-1-1 0 0 0,1 0 0 0 0,-1 0 1 0 0,1 1-1 0 0,0-3 0 0 0,0 1-37 0 0,-1 0 0 0 0,0 0-1 0 0,0 0 1 0 0,0 1 0 0 0,0-1 0 0 0,-1 0-1 0 0,1 0 1 0 0,-1 0 0 0 0,0 0 0 0 0,0 0 0 0 0,0 0-1 0 0,0 0 1 0 0,0 0 0 0 0,-1 0 0 0 0,1 0 0 0 0,-1 0-1 0 0,0 0 1 0 0,0 0 0 0 0,0 0 0 0 0,0 0 0 0 0,0 1-1 0 0,-1-1 1 0 0,1 0 0 0 0,-4-4 0 0 0,3 0-273 0 0,1 18 194 0 0,0-6 103 0 0,0 0-1 0 0,1 1 1 0 0,0-1 0 0 0,0 0 0 0 0,0 0 0 0 0,0 1 0 0 0,1-1 0 0 0,0 0 0 0 0,0 0-1 0 0,1 0 1 0 0,-1 1 0 0 0,1-1 0 0 0,0-1 0 0 0,5 10 0 0 0,0-3 11 0 0,0 1 1 0 0,1-1 0 0 0,0 0-1 0 0,16 16 1 0 0,-15-20-71 0 0,-1 0 0 0 0,1-1 0 0 0,1 0 0 0 0,-1 0 1 0 0,1-1-1 0 0,0 0 0 0 0,0-1 0 0 0,0 0 0 0 0,0-1 0 0 0,1 0 1 0 0,0-1-1 0 0,-1 0 0 0 0,1 0 0 0 0,0-1 0 0 0,13-1 0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6328 0 0,'5'-20'1530'0'0,"-1"18"-455"0"0,-2 12-539 0 0,9 35-445 0 0,0 0-78 0 0,-7 46-6 0 0,-4-64 24 0 0,1 0-1 0 0,2 0 0 0 0,6 34 0 0 0,0-8 59 0 0,-7-40-38 0 0,-1-1 0 0 0,2 0 1 0 0,0 0-1 0 0,0 0 0 0 0,6 14 0 0 0,-5-16-13 0 0,-1 0 1 0 0,0 0-1 0 0,2 16 1 0 0,-3-15-7 0 0,0 1 0 0 0,8 20-1 0 0,13 21 192 0 0,-22-51-1518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9744 0 0,'1'4'53'0'0,"0"-1"1"0"0,0 0 0 0 0,1 0-1 0 0,-1 0 1 0 0,1 0-1 0 0,-1 0 1 0 0,1 0 0 0 0,0-1-1 0 0,0 1 1 0 0,0 0-1 0 0,5 4 1 0 0,1 0 188 0 0,-1 0 1 0 0,17 12-1 0 0,-3-8-128 0 0,0-1 1 0 0,1-1-1 0 0,0-1 0 0 0,37 8 0 0 0,-27-7-71 0 0,-26-8-18 0 0,1 1 1 0 0,-1-2-1 0 0,1 1 1 0 0,-1-1-1 0 0,1 0 1 0 0,0 0-1 0 0,-1-1 1 0 0,1 1-1 0 0,6-3 1 0 0,27-2-1736 0 0,-15 4-5635 0 0</inkml:trace>
  <inkml:trace contextRef="#ctx0" brushRef="#br0" timeOffset="1">610 86 8432 0 0,'-3'9'191'0'0,"-1"-1"0"0"0,1 0 0 0 0,1 1 0 0 0,0 0 0 0 0,0-1 0 0 0,-1 17 0 0 0,3 55 1891 0 0,0-41-1668 0 0,-3-2-381 0 0,1-29-33 0 0,1-1-1 0 0,0 1 1 0 0,1-1 0 0 0,0 1-1 0 0,0 0 1 0 0,1-1 0 0 0,1 10 0 0 0,0-9-30 0 0,-1 1 1 0 0,0-1 0 0 0,0 0 0 0 0,-1 1-1 0 0,0 8 1 0 0,-1-1-1334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 9344 0 0,'-4'0'0'0'0,"1"0"0"0"0,-7-2 0 0 0,-1 2 344 0 0,5 2 8 0 0,6 7 0 0 0,0-1 0 0 0,-4-1-104 0 0,4-3 8 0 0,0 2-8 0 0,0 5 0 0 0,4 1-248 0 0,2 1 16 0 0,-1-3-8 0 0,3 11 0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88 314 6928 0 0,'-2'2'30'0'0,"1"0"1"0"0,0 0 0 0 0,0 0 0 0 0,0 0-1 0 0,0 0 1 0 0,0 0 0 0 0,0 1-1 0 0,0-1 1 0 0,1 0 0 0 0,-1 0-1 0 0,1 1 1 0 0,-1 2 0 0 0,0 32 558 0 0,1-30-519 0 0,0-5-50 0 0,0-1-1 0 0,0 1 0 0 0,0-1 0 0 0,1 0 1 0 0,-1 1-1 0 0,0-1 0 0 0,0 1 0 0 0,1-1 1 0 0,-1 0-1 0 0,1 0 0 0 0,-1 1 0 0 0,1-1 1 0 0,0 0-1 0 0,0 0 0 0 0,-1 0 0 0 0,1 1 1 0 0,0-1-1 0 0,0 0 0 0 0,1 1 0 0 0,1 0-5 0 0,0 0-1 0 0,1 0 0 0 0,-1-1 0 0 0,0 1 0 0 0,0-1 1 0 0,7 2-1 0 0,-3-2-12 0 0,-1 1 0 0 0,0-2 1 0 0,1 1-1 0 0,-1-1 0 0 0,0 0 0 0 0,1 0 1 0 0,-1 0-1 0 0,9-3 0 0 0,50-13-6 0 0,-59 14 5 0 0,3-1-3 0 0,0 1-1 0 0,0-2 0 0 0,0 1 0 0 0,-1-1 0 0 0,1-1 1 0 0,-1 1-1 0 0,0-2 0 0 0,-1 1 0 0 0,1-1 0 0 0,-1 0 1 0 0,0 0-1 0 0,0-1 0 0 0,6-8 0 0 0,-1-1 0 0 0,-8 12-2 0 0,-1 1 1 0 0,0-2-1 0 0,0 1 0 0 0,0 0 1 0 0,-1-1-1 0 0,1 1 1 0 0,-1-1-1 0 0,0 1 1 0 0,0-1-1 0 0,1-8 1 0 0,-1 2 0 0 0,0 4 5 0 0,-1 1 0 0 0,0-1-1 0 0,-1 1 1 0 0,1-1-1 0 0,-1 1 1 0 0,-1-1 0 0 0,1 1-1 0 0,-2-8 1 0 0,0 6 4 0 0,0 0 0 0 0,0 0 1 0 0,-1 0-1 0 0,0 0 1 0 0,-1 0-1 0 0,0 1 0 0 0,0-1 1 0 0,0 1-1 0 0,-1 0 0 0 0,0 0 1 0 0,-1 1-1 0 0,1-1 0 0 0,-1 1 1 0 0,-1 1-1 0 0,1-1 1 0 0,-1 1-1 0 0,0 0 0 0 0,0 0 1 0 0,0 1-1 0 0,-1 0 0 0 0,-9-4 1 0 0,-4 0 111 0 0,0-1 288 0 0,-40-11-1 0 0,54 19-274 0 0,0 0 0 0 0,0-1-1 0 0,0 2 1 0 0,0-1 0 0 0,1 1-1 0 0,-1 0 1 0 0,0 1-1 0 0,0 0 1 0 0,0 0 0 0 0,-11 3-1 0 0,14-2-52 0 0,-1 0-1 0 0,0 1 1 0 0,1 0-1 0 0,-1 0 1 0 0,1 0-1 0 0,0 1 1 0 0,0-1-1 0 0,1 1 1 0 0,-5 4-1 0 0,0 2 62 0 0,0 0 0 0 0,-10 17 0 0 0,14-16-56 0 0,-1 1 1 0 0,1 0 0 0 0,1 0-1 0 0,0 0 1 0 0,1 0-1 0 0,0 0 1 0 0,1 0 0 0 0,0 25-1 0 0,1-33-220 0 0,1-1-1 0 0,-1 1 1 0 0,1 0-1 0 0,-1-1 1 0 0,1 1 0 0 0,0-1-1 0 0,1 1 1 0 0,-1-1-1 0 0,2 4 1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9440 0 0,'3'14'43'0'0,"-3"-13"-33"0"0,1-1 1 0 0,-1 1 0 0 0,0 0 0 0 0,1 0-1 0 0,-1-1 1 0 0,0 1 0 0 0,0 0 0 0 0,0 0 0 0 0,1-1-1 0 0,-1 1 1 0 0,0 0 0 0 0,0 0 0 0 0,0 0-1 0 0,0 0 1 0 0,0-1 0 0 0,-1 1 0 0 0,1 0-1 0 0,0 0 1 0 0,0 0 0 0 0,0-1 0 0 0,-1 1-1 0 0,1 0 1 0 0,0 0 0 0 0,-1-1 0 0 0,0 2-1 0 0,0 0 72 0 0,0 1 0 0 0,1-1 0 0 0,-1 0-1 0 0,1 0 1 0 0,-1 1 0 0 0,1-1 0 0 0,0 1 0 0 0,0-1-1 0 0,0 0 1 0 0,0 1 0 0 0,0-1 0 0 0,1 4 0 0 0,0 2 76 0 0,-1-2-41 0 0,1-1 1 0 0,0 1 0 0 0,0 0-1 0 0,4 10 1 0 0,3 14-33 0 0,-8-28-88 0 0,11 58 94 0 0,-9-55-43 0 0,-1 0 0 0 0,1 0 0 0 0,0-1 0 0 0,0 1 0 0 0,1 0 0 0 0,-1-1 0 0 0,1 0 0 0 0,0 0 0 0 0,6 7 0 0 0,-8-11-41 0 0,0 1 0 0 0,-1-1-1 0 0,1 0 1 0 0,0 1 0 0 0,0-1 0 0 0,0 0-1 0 0,0 0 1 0 0,0 0 0 0 0,-1 1 0 0 0,1-1-1 0 0,0 0 1 0 0,0 0 0 0 0,0 0 0 0 0,0 0 0 0 0,0-1-1 0 0,0 1 1 0 0,-1 0 0 0 0,1 0 0 0 0,0 0-1 0 0,0-1 1 0 0,1 0 0 0 0,24-10 179 0 0,-15 5-138 0 0,-3 3-65 0 0,-1 0 1 0 0,0-1 0 0 0,1 0 0 0 0,-2-1-1 0 0,1 1 1 0 0,0-1 0 0 0,8-9 0 0 0,3-5-115 0 0,15-22 0 0 0,-18 23 28 0 0,27-28-1 0 0,-34 39 33 0 0,-5 4 65 0 0,1 0 0 0 0,-1 0 0 0 0,1-1 0 0 0,-1 0 0 0 0,5-6 0 0 0,-8 9 8 0 0,1 0 0 0 0,0 1 0 0 0,0-1 0 0 0,-1 1 0 0 0,1-1 0 0 0,0 0 0 0 0,0 1 0 0 0,0-1 0 0 0,0 1 0 0 0,0 0 0 0 0,0-1 0 0 0,0 1 0 0 0,0 0 0 0 0,0 0 0 0 0,0-1 0 0 0,0 1 0 0 0,0 0 0 0 0,0 0 0 0 0,0 0 0 0 0,0 0 0 0 0,0 0-1 0 0,0 1 1 0 0,0-1 0 0 0,0 0 0 0 0,0 0 0 0 0,-1 1 0 0 0,1-1 0 0 0,0 0 0 0 0,2 2 0 0 0,-2-2 17 0 0,1 1 0 0 0,0-1-1 0 0,-1 1 1 0 0,1 0-1 0 0,-1 0 1 0 0,1 0 0 0 0,-1 0-1 0 0,1 0 1 0 0,-1 0 0 0 0,1 0-1 0 0,-1 1 1 0 0,0-1 0 0 0,0 0-1 0 0,0 1 1 0 0,0-1 0 0 0,2 4-1 0 0,9 26 157 0 0,-9-24-149 0 0,0 1 0 0 0,0-1-1 0 0,-1 0 1 0 0,0 1 0 0 0,0-1-1 0 0,1 11 1 0 0,-3 29 27 0 0,-1-34-20 0 0,0 0-1 0 0,2 0 1 0 0,0 0-1 0 0,0-1 1 0 0,4 17-1 0 0,8 14 237 0 0,-9-35-1890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194 371 7632 0 0,'-3'-1'273'0'0,"5"1"387"0"0,-2 0-567 0 0,1 0 0 0 0,0 0 0 0 0,-1 0 0 0 0,1 0-1 0 0,0 0 1 0 0,-1 0 0 0 0,1-1 0 0 0,0 1 0 0 0,-1 0 0 0 0,1 0 0 0 0,-1 0-1 0 0,1-1 1 0 0,0 1 0 0 0,-1 0 0 0 0,1 0 0 0 0,-1-1 0 0 0,1 1 0 0 0,-1-1-1 0 0,2 0 1 0 0,0 1 73 0 0,0 0 0 0 0,1 0-1 0 0,-1-1 1 0 0,1 1 0 0 0,-1 1 0 0 0,0-1-1 0 0,1 0 1 0 0,-1 1 0 0 0,4 0-1 0 0,4 1-83 0 0,-3-3-85 0 0,-1 0 0 0 0,1-1 1 0 0,-1 0-1 0 0,1 0 0 0 0,-1 0 0 0 0,0-1 1 0 0,0 0-1 0 0,0 0 0 0 0,0-1 1 0 0,-1 1-1 0 0,10-10 0 0 0,14-6-109 0 0,-25 17 82 0 0,-1 0-1 0 0,0 0 1 0 0,0 0 0 0 0,0 0 0 0 0,0-1 0 0 0,-1 1 0 0 0,1-1 0 0 0,-1 1 0 0 0,1-1 0 0 0,-1 0 0 0 0,0 0 0 0 0,0 0 0 0 0,0 0 0 0 0,-1-1 0 0 0,1 1 0 0 0,-1-1-1 0 0,0 1 1 0 0,1 0 0 0 0,-2-1 0 0 0,1 0 0 0 0,0 1 0 0 0,-1-1 0 0 0,1 0 0 0 0,-1 1 0 0 0,0-1 0 0 0,0 0 0 0 0,-1 1 0 0 0,0-7 0 0 0,-6-13-44 0 0,6 16 46 0 0,-1 0 0 0 0,0 0-1 0 0,-1 0 1 0 0,1 1 0 0 0,-1-1-1 0 0,0 0 1 0 0,-1 1 0 0 0,-7-10 0 0 0,3 5 48 0 0,-1 0 0 0 0,0 1 0 0 0,0 0 0 0 0,-1 1 0 0 0,0 0 0 0 0,-1 0 1 0 0,0 1-1 0 0,0 1 0 0 0,-1 0 0 0 0,-21-10 0 0 0,25 14 36 0 0,0 1 1 0 0,0-1-1 0 0,0 1 1 0 0,-1 1-1 0 0,1-1 0 0 0,0 1 1 0 0,-1 1-1 0 0,-11 0 1 0 0,16 1-27 0 0,-1-1 1 0 0,1 1 0 0 0,0 0 0 0 0,0 1-1 0 0,0-1 1 0 0,0 1 0 0 0,0 0 0 0 0,0 0-1 0 0,1 0 1 0 0,-1 0 0 0 0,1 0 0 0 0,-1 1-1 0 0,1 0 1 0 0,0 0 0 0 0,0 0 0 0 0,0 0-1 0 0,0 0 1 0 0,1 0 0 0 0,-4 6 0 0 0,-3 5 22 0 0,0 0 0 0 0,2 1 0 0 0,-1 0 0 0 0,2 0 0 0 0,0 1 0 0 0,1 0 0 0 0,0 0 0 0 0,2 0 0 0 0,-1 0 1 0 0,0 25-1 0 0,2 130 308 0 0,3-142-310 0 0,2 0 1 0 0,2 0-1 0 0,0-1 0 0 0,2 0 1 0 0,18 47-1 0 0,-12-35 5 0 0,47 132 149 0 0,-51-148-123 0 0,14 31-1 0 0,2 6 50 0 0,-20-46-106 0 0,0-1 0 0 0,-1 1 0 0 0,-1 0 0 0 0,0 0 0 0 0,1 25 0 0 0,-2 3 39 0 0,-1-35-55 0 0,0-1-1 0 0,0 1 1 0 0,-1 0 0 0 0,0 0 0 0 0,-1 0-1 0 0,0 0 1 0 0,0-1 0 0 0,0 1 0 0 0,-1 0-1 0 0,0-1 1 0 0,-1 1 0 0 0,-5 11 0 0 0,-2-11-2013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9744 0 0,'3'1'65'0'0,"1"0"1"0"0,0-1-1 0 0,-1 2 0 0 0,0-1 1 0 0,1 0-1 0 0,-1 1 1 0 0,0 0-1 0 0,0 0 1 0 0,0 0-1 0 0,0 0 0 0 0,4 3 1 0 0,23 14 478 0 0,-13-15-448 0 0,-1-1 0 0 0,1 0 0 0 0,0-1 0 0 0,32-1 0 0 0,19 3-56 0 0,-34 0 10 0 0,0-1 0 0 0,0-1 0 0 0,0-3 1 0 0,47-5-1 0 0,20-3 122 0 0,-65 7-56 0 0,67-12 1 0 0,-63 3-1600 0 0,-3 1-6211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10752 0 0,'-2'0'48'0'0,"0"0"-1"0"0,0 0 1 0 0,0 0 0 0 0,0 0 0 0 0,0 0 0 0 0,0 0 0 0 0,0 1-1 0 0,1-1 1 0 0,-1 1 0 0 0,0-1 0 0 0,0 1 0 0 0,-2 1 0 0 0,3-1-2 0 0,1 0 0 0 0,-1 0 0 0 0,0 0 0 0 0,1 0 0 0 0,-1 0 0 0 0,0 0 0 0 0,1 0 0 0 0,-1 1 0 0 0,1-1 0 0 0,0 0 0 0 0,-1 0 0 0 0,1 0 0 0 0,0 1 0 0 0,0-1 0 0 0,0 0 0 0 0,0 1 0 0 0,0-1 0 0 0,0 2 0 0 0,0 11 497 0 0,0-3-226 0 0,0 1 0 0 0,0-1 1 0 0,1 0-1 0 0,5 19 0 0 0,5 11-32 0 0,-8-23-263 0 0,2-1 1 0 0,0 1-1 0 0,1-1 0 0 0,1-1 0 0 0,1 1 0 0 0,17 27 0 0 0,-21-38-22 0 0,4 6 0 0 0,0-1 1 0 0,1 0 0 0 0,17 16-1 0 0,-24-24 1 0 0,1-1-1 0 0,0 0 0 0 0,0 0 0 0 0,1 0 1 0 0,-1 0-1 0 0,0 0 0 0 0,1 0 0 0 0,-1-1 0 0 0,1 0 1 0 0,-1 0-1 0 0,1 0 0 0 0,0 0 0 0 0,-1 0 0 0 0,1-1 1 0 0,0 1-1 0 0,0-1 0 0 0,-1 0 0 0 0,7-1 1 0 0,-4-1 0 0 0,1 1 0 0 0,-1-1 0 0 0,0-1 0 0 0,0 1 0 0 0,-1-1 0 0 0,8-5 0 0 0,-2 2 0 0 0,-7 4-1 0 0,0-1 0 0 0,0 0 0 0 0,0-1 0 0 0,0 1 0 0 0,0-1 0 0 0,-1 0 0 0 0,1 0 0 0 0,-1 0 0 0 0,0 0 0 0 0,0 0 0 0 0,-1-1 0 0 0,1 1 0 0 0,-1-1 0 0 0,2-7 0 0 0,0 2 0 0 0,-1-1 0 0 0,-1 1 0 0 0,0-1 0 0 0,0 1 0 0 0,-1-21 0 0 0,-1 27 0 0 0,0-6 0 0 0,0 1 0 0 0,0 0 0 0 0,-4-16 0 0 0,3 22 0 0 0,0 0 0 0 0,0 0 0 0 0,0 0 0 0 0,0 0 0 0 0,-1 0 0 0 0,1 0 0 0 0,-1 1 0 0 0,0-1 0 0 0,1 1 0 0 0,-1-1 0 0 0,0 1 0 0 0,-1 0 0 0 0,1 0 0 0 0,0 0 0 0 0,-4-2 0 0 0,-18-19-1 0 0,20 18 2 0 0,-1 1-1 0 0,1-1 1 0 0,-1 1 0 0 0,-7-5-1 0 0,10 8 1 0 0,-39-20 62 0 0,38 20-58 0 0,0 0 0 0 0,1 0 0 0 0,-1 0-1 0 0,0 1 1 0 0,0-1 0 0 0,0 1 0 0 0,0 0 0 0 0,0 0 0 0 0,0 0 0 0 0,0 0 0 0 0,0 1-1 0 0,0-1 1 0 0,-5 2 0 0 0,6 0-6 0 0,-1-1-1 0 0,1 1 1 0 0,-1 0-1 0 0,1 0 1 0 0,0 0-1 0 0,-1 0 1 0 0,1 0-1 0 0,0 0 1 0 0,1 1 0 0 0,-1-1-1 0 0,0 1 1 0 0,1-1-1 0 0,-3 6 1 0 0,1-2-16 0 0,0 1 0 0 0,0 0 1 0 0,1 0-1 0 0,-3 12 0 0 0,2-1-1868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7832 0 0,'5'5'120'0'0,"-1"0"1"0"0,0 0-1 0 0,0 0 1 0 0,-1 1-1 0 0,1 0 0 0 0,-1 0 1 0 0,-1 0-1 0 0,1 0 1 0 0,-1 0-1 0 0,2 9 1 0 0,1 7 190 0 0,3 39 0 0 0,-2-9-92 0 0,10 40-49 0 0,-14-87-78 0 0,-1 0-1 0 0,1 0 1 0 0,0 0 0 0 0,0 0 0 0 0,1 0 0 0 0,-1-1 0 0 0,5 7 0 0 0,-5-8 97 0 0,-2-5-117 0 0,0 1 0 0 0,1-1 0 0 0,-1 1 0 0 0,0-1 0 0 0,0 1 1 0 0,1 0-1 0 0,-1-1 0 0 0,1 1 0 0 0,0 0 0 0 0,-1-1 0 0 0,1 1 1 0 0,0 0-1 0 0,0 0 0 0 0,-1-1 0 0 0,1 1 0 0 0,0 0 0 0 0,0 0 0 0 0,2-1 1 0 0,10-16 1 0 0,-8 9-49 0 0,-2-1 0 0 0,0 1 0 0 0,0-1 1 0 0,0 0-1 0 0,-1 1 0 0 0,-1-1 0 0 0,1-12 0 0 0,7-35 109 0 0,-6 45-90 0 0,-2 0 1 0 0,1-20-1 0 0,0 4 9 0 0,-1 25-47 0 0,-1 1 0 0 0,0-1 0 0 0,1 1-1 0 0,0-1 1 0 0,-1 1 0 0 0,1 0 0 0 0,0-1-1 0 0,0 1 1 0 0,0 0 0 0 0,1 0-1 0 0,-1 0 1 0 0,0 0 0 0 0,1 0 0 0 0,0 0-1 0 0,-1 0 1 0 0,1 0 0 0 0,0 1 0 0 0,0-1-1 0 0,3-1 1 0 0,-1 0 6 0 0,0 1-1 0 0,0 0 0 0 0,1 1 1 0 0,-1-1-1 0 0,1 1 1 0 0,-1 0-1 0 0,1 0 0 0 0,0 0 1 0 0,7 0-1 0 0,5 1 16 0 0,-1 1-1 0 0,0 1 1 0 0,0 0-1 0 0,0 1 1 0 0,16 5-1 0 0,76 30-1620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139 142 10848 0 0,'-1'0'15'0'0,"1"0"1"0"0,-1 0-1 0 0,0 0 1 0 0,1 0 0 0 0,-1 0-1 0 0,1 0 1 0 0,-1 0 0 0 0,1 1-1 0 0,-1-1 1 0 0,0 0-1 0 0,1 0 1 0 0,-1 1 0 0 0,1-1-1 0 0,-1 0 1 0 0,1 1-1 0 0,-1-1 1 0 0,1 0 0 0 0,0 1-1 0 0,-1-1 1 0 0,1 1-1 0 0,-1-1 1 0 0,1 1 0 0 0,0-1-1 0 0,-1 1 1 0 0,1-1-1 0 0,0 1 1 0 0,0-1 0 0 0,-1 1-1 0 0,1-1 1 0 0,0 1 0 0 0,0 0-1 0 0,0-1 1 0 0,0 1-1 0 0,0-1 1 0 0,0 1 0 0 0,0 1-1 0 0,3 27 1011 0 0,-1-14-631 0 0,-2 0-182 0 0,1 0 0 0 0,0 0 0 0 0,1-1 0 0 0,1 1 0 0 0,8 26 0 0 0,-7-29-186 0 0,1 0 1 0 0,0 0 0 0 0,1-1-1 0 0,0 0 1 0 0,1 0-1 0 0,0 0 1 0 0,1 0 0 0 0,0-1-1 0 0,1-1 1 0 0,0 0 0 0 0,0 0-1 0 0,1 0 1 0 0,0-1 0 0 0,14 8-1 0 0,-21-15-27 0 0,1 1-1 0 0,0-1 1 0 0,-1 0-1 0 0,1 0 0 0 0,0-1 1 0 0,0 1-1 0 0,-1-1 1 0 0,1 0-1 0 0,0 0 1 0 0,0 0-1 0 0,0 0 0 0 0,4-1 1 0 0,45-12-3 0 0,-45 10 3 0 0,0-1 0 0 0,-1 0 0 0 0,1 0 0 0 0,-1-1 0 0 0,0 1 0 0 0,-1-2 0 0 0,1 1 0 0 0,-1-1 0 0 0,6-6 0 0 0,-2 0 0 0 0,0 1 0 0 0,-1-1 0 0 0,-1-1 0 0 0,9-17 0 0 0,-16 28 0 0 0,14-27 4 0 0,14-41 0 0 0,-26 61-3 0 0,0-1 1 0 0,-1 1 0 0 0,0-1 0 0 0,0 0 0 0 0,-1 0-1 0 0,0 0 1 0 0,-1 0 0 0 0,-2-15 0 0 0,1 16 6 0 0,0 0 1 0 0,-1 0-1 0 0,0 1 1 0 0,-5-15-1 0 0,5 19-2 0 0,0 0 1 0 0,-1 0-1 0 0,1 1 0 0 0,-1-1 0 0 0,0 1 0 0 0,1 0 0 0 0,-2 0 0 0 0,1 0 1 0 0,0 0-1 0 0,0 1 0 0 0,-1-1 0 0 0,-3-1 0 0 0,-2-1 33 0 0,1 0-1 0 0,-1 1 1 0 0,0 0-1 0 0,0 1 1 0 0,0 0-1 0 0,0 0 0 0 0,0 1 1 0 0,-1 0-1 0 0,1 1 1 0 0,-1 0-1 0 0,1 1 1 0 0,-17 0-1 0 0,12 2 6 0 0,-1 0-1 0 0,1 1 0 0 0,0 1 1 0 0,0 0-1 0 0,1 1 0 0 0,-1 0 1 0 0,-22 14-1 0 0,17-9 2 0 0,1 1 1 0 0,0 1-1 0 0,1 0 1 0 0,0 1-1 0 0,1 2 1 0 0,1-1-1 0 0,0 2 1 0 0,1 0-1 0 0,-21 31 1 0 0,-25 52-1934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444 151 8136 0 0,'-1'-8'260'0'0,"0"-1"0"0"0,-1 1 0 0 0,0-1 0 0 0,-1 1 0 0 0,1 0 0 0 0,-6-10 0 0 0,-3-11 345 0 0,-3-15-86 0 0,14 43-512 0 0,0 1 1 0 0,0-1 0 0 0,0 1 0 0 0,-1-1-1 0 0,1 1 1 0 0,0-1 0 0 0,-1 1-1 0 0,1-1 1 0 0,0 1 0 0 0,-1-1-1 0 0,1 1 1 0 0,-1-1 0 0 0,1 1 0 0 0,0 0-1 0 0,-1-1 1 0 0,1 1 0 0 0,-1 0-1 0 0,1-1 1 0 0,-1 1 0 0 0,1 0 0 0 0,-1 0-1 0 0,0 0 1 0 0,1-1 0 0 0,-1 1-1 0 0,1 0 1 0 0,-1 0 0 0 0,1 0 0 0 0,-1 0-1 0 0,0 0 1 0 0,1 0 0 0 0,-1 0-1 0 0,1 0 1 0 0,-2 0 0 0 0,0 1-8 0 0,0-1 0 0 0,1 1 0 0 0,-1-1 0 0 0,0 1 1 0 0,1 0-1 0 0,-1-1 0 0 0,1 1 0 0 0,-1 0 0 0 0,0 0 0 0 0,1 0 0 0 0,-2 2 1 0 0,-21 22 5 0 0,2 1 0 0 0,-36 55 0 0 0,13-18 30 0 0,28-40-8 0 0,1 1-1 0 0,1 0 0 0 0,1 1 0 0 0,-13 32 0 0 0,-48 148 653 0 0,58-157-536 0 0,11-31-81 0 0,0 0 0 0 0,0 1-1 0 0,-2 21 1 0 0,4 3 46 0 0,1 1 1 0 0,3 0-1 0 0,2 0 0 0 0,6 43 1 0 0,-2-40-63 0 0,-3-20-10 0 0,1 0 0 0 0,1 0 0 0 0,12 35 1 0 0,-6-30 24 0 0,18 31 1 0 0,-23-52-51 0 0,0 0 0 0 0,0 0 0 0 0,1-1 0 0 0,0 0 0 0 0,1 0 0 0 0,14 12 0 0 0,4 3-1697 0 0,1 2-6799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59 3504 0 0,'10'-15'8'0'0,"-9"14"118"0"0,0-1-1 0 0,-1 1 0 0 0,1 0 1 0 0,0-1-1 0 0,0 1 0 0 0,0 0 0 0 0,0 0 1 0 0,0 0-1 0 0,0 0 0 0 0,0-1 1 0 0,0 2-1 0 0,0-1 0 0 0,1 0 1 0 0,1-1-1 0 0,-2 2-85 0 0,-1-1 0 0 0,0 1 0 0 0,1 0-1 0 0,-1 0 1 0 0,0 0 0 0 0,0 0 0 0 0,1 0 0 0 0,-1 0 0 0 0,0-1 0 0 0,1 1 0 0 0,-1 0 0 0 0,0 0 0 0 0,0-1 0 0 0,1 1-1 0 0,-1 0 1 0 0,0 0 0 0 0,0-1 0 0 0,0 1 0 0 0,1 0 0 0 0,-1 0 0 0 0,0-1 0 0 0,0 1 0 0 0,0 0 0 0 0,0-1-1 0 0,0 1 1 0 0,0 0 0 0 0,1-1 0 0 0,-1 1 0 0 0,0 0 0 0 0,0-1 0 0 0,0 1 0 0 0,0 0 0 0 0,0-1 0 0 0,0 1 0 0 0,-1 0-1 0 0,1-1 1 0 0,0 1 0 0 0,0 0 0 0 0,0-1 0 0 0,0 1 0 0 0,0 0 0 0 0,0-1 0 0 0,-1 1-19 0 0,1 0 1 0 0,0-1-1 0 0,0 1 0 0 0,0 0 1 0 0,0 0-1 0 0,0 0 1 0 0,0-1-1 0 0,0 1 1 0 0,0 0-1 0 0,0 0 0 0 0,0-1 1 0 0,-1 1-1 0 0,1 0 1 0 0,0 0-1 0 0,0 0 0 0 0,0-1 1 0 0,1 1-1 0 0,-1 0 1 0 0,0 0-1 0 0,0-1 1 0 0,0 1-1 0 0,0 0 0 0 0,0 0 1 0 0,0 0-1 0 0,0-1 1 0 0,0 1-1 0 0,0 0 0 0 0,0 0 1 0 0,1 0-1 0 0,-1-1 1 0 0,0 1-1 0 0,0 0 1 0 0,0 0-1 0 0,0 0 0 0 0,1 0 1 0 0,-1 0-1 0 0,0-1 1 0 0,0 1-1 0 0,0 0 0 0 0,0 0 1 0 0,1 0-1 0 0,-1 0 1 0 0,0 0-1 0 0,0 0 0 0 0,1 0 1 0 0,-1 0-1 0 0,0 0 1 0 0,5-2 151 0 0,-6 1-75 0 0,-12-1-62 0 0,-21 1-101 0 0,19 3 5 0 0,1-1 0 0 0,-1 2 0 0 0,1 0 0 0 0,-28 9 0 0 0,-57 30-148 0 0,15-6 186 0 0,59-26 20 0 0,1 2 0 0 0,0 1 0 0 0,1 0 0 0 0,-40 32 0 0 0,34-20 141 0 0,2 2-1 0 0,0 2 1 0 0,2 0-1 0 0,1 1 1 0 0,-31 54-1 0 0,50-78 23 0 0,1 1-1 0 0,0 1 1 0 0,0-1 0 0 0,-4 15-1 0 0,7-18-88 0 0,0 0-1 0 0,0 0 1 0 0,1 0-1 0 0,0 0 0 0 0,0 1 1 0 0,0-1-1 0 0,0 0 0 0 0,0 0 1 0 0,1 0-1 0 0,0 0 1 0 0,1 5-1 0 0,0-2 16 0 0,1-1-1 0 0,0 1 1 0 0,0-1-1 0 0,0 1 1 0 0,1-1 0 0 0,0-1-1 0 0,0 1 1 0 0,0 0-1 0 0,1-1 1 0 0,0 0-1 0 0,0 0 1 0 0,0 0 0 0 0,1-1-1 0 0,-1 0 1 0 0,11 6-1 0 0,7 2 116 0 0,0-1 0 0 0,50 16-1 0 0,-44-18-102 0 0,29 15 0 0 0,2 9 153 0 0,-56-34 8 0 0,-16-2 16 0 0,6 4-252 0 0,-1 0-1 0 0,1 0 1 0 0,-1 0 0 0 0,1 1-1 0 0,-1 0 1 0 0,-9 5 0 0 0,-28 8 45 0 0,13-10 25 0 0,1 2 1 0 0,-47 17 0 0 0,62-19-58 0 0,0-1 0 0 0,-21 4 0 0 0,25-6-16 0 0,-1 0 0 0 0,0 1 0 0 0,1 1 0 0 0,-15 6 0 0 0,17-8 18 0 0,8-2-35 0 0,1 0 0 0 0,-1 0-1 0 0,1 0 1 0 0,-1 0 0 0 0,0 0 0 0 0,1 0 0 0 0,-1 0 0 0 0,1 0 0 0 0,-1 0-1 0 0,1 0 1 0 0,-1 0 0 0 0,1 1 0 0 0,-1-1 0 0 0,1 0 0 0 0,-1 1-1 0 0,1-1 1 0 0,-1 0 0 0 0,1 0 0 0 0,0 1 0 0 0,-1 0 0 0 0,-12 8-1724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10752 0 0,'-2'11'226'0'0,"2"-10"-188"0"0,0 0 1 0 0,-1 0-1 0 0,1 0 0 0 0,0-1 1 0 0,0 1-1 0 0,0 0 0 0 0,0 0 1 0 0,0 0-1 0 0,0 0 0 0 0,0-1 1 0 0,0 1-1 0 0,0 0 1 0 0,1 0-1 0 0,-1 0 0 0 0,0 0 1 0 0,0-1-1 0 0,1 1 0 0 0,-1 0 1 0 0,1 1-1 0 0,2 17 1139 0 0,-3-17-1106 0 0,0 0 0 0 0,0 0 0 0 0,1 0 0 0 0,-1 0 1 0 0,0-1-1 0 0,0 1 0 0 0,1 0 0 0 0,-1 0 0 0 0,1-1 1 0 0,1 3-1 0 0,2 3 4 0 0,-1-1 0 0 0,0 0 1 0 0,0 1-1 0 0,0 0 0 0 0,-1 0 0 0 0,0 0 0 0 0,0 0 0 0 0,0 0 1 0 0,0 14-1 0 0,1 0-25 0 0,0 0-1 0 0,12 38 1 0 0,3 19-262 0 0,-17-71-81 0 0,1 1 0 0 0,-1-1 0 0 0,1-1 0 0 0,0 1 0 0 0,1 0 0 0 0,0 0 0 0 0,6 11 0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42 6224 0 0,'1'-1'61'0'0,"0"0"1"0"0,0 0-1 0 0,0 0 1 0 0,-1 0 0 0 0,1 0-1 0 0,-1 0 1 0 0,1-1-1 0 0,-1 1 1 0 0,1 0-1 0 0,-1 0 1 0 0,1-1-1 0 0,-1 1 1 0 0,0 0-1 0 0,0-1 1 0 0,0 1 0 0 0,0 0-1 0 0,0-1 1 0 0,0 1-1 0 0,0 0 1 0 0,0-1-1 0 0,-1 1 1 0 0,1 0-1 0 0,0-1 1 0 0,-1 1-1 0 0,1 0 1 0 0,-1 0 0 0 0,1 0-1 0 0,-1-1 1 0 0,0 1-1 0 0,-1-1 1 0 0,1 0 74 0 0,1 2-120 0 0,0 0 1 0 0,0 0-1 0 0,0 0 1 0 0,0 0-1 0 0,0 1 1 0 0,0-1-1 0 0,0 0 1 0 0,0 0-1 0 0,0 0 1 0 0,-1 0-1 0 0,1 1 1 0 0,0-1-1 0 0,0 0 0 0 0,0 0 1 0 0,0 0-1 0 0,0 0 1 0 0,0 1-1 0 0,0-1 1 0 0,0 0-1 0 0,-1 0 1 0 0,1 0-1 0 0,0 0 1 0 0,0 0-1 0 0,0 0 0 0 0,0 0 1 0 0,0 1-1 0 0,-1-1 1 0 0,1 0-1 0 0,0 0 1 0 0,0 0-1 0 0,0 0 1 0 0,0 0-1 0 0,-1 0 1 0 0,1 0-1 0 0,0 0 0 0 0,0 0 1 0 0,0 0-1 0 0,-1 0 1 0 0,1 0-1 0 0,0 0 1 0 0,0 0-1 0 0,0 0 1 0 0,0 0-1 0 0,-1 0 1 0 0,1 0-1 0 0,0 0 0 0 0,0 0 1 0 0,0 0-1 0 0,0 0 1 0 0,-1-1-1 0 0,1 1 1 0 0,0 0-1 0 0,0 0 1 0 0,0 0-1 0 0,0 0 1 0 0,0 0-1 0 0,0 0 0 0 0,-1-1 1 0 0,1 1-1 0 0,0 0 1 0 0,0 0-1 0 0,0 0 1 0 0,0 0-1 0 0,0 0 1 0 0,0-1-1 0 0,-4 7 78 0 0,2-4-55 0 0,0 0 0 0 0,0-1 1 0 0,0 0-1 0 0,0 1 0 0 0,0-1 0 0 0,0 0 1 0 0,0 0-1 0 0,0 0 0 0 0,-1-1 1 0 0,1 1-1 0 0,0 0 0 0 0,-1-1 1 0 0,1 0-1 0 0,-5 1 0 0 0,-9 2 53 0 0,-3 4-4 0 0,1 0 1 0 0,-29 17-1 0 0,21-10-1 0 0,7-3-6 0 0,2 0 0 0 0,-1 2 0 0 0,2 0 0 0 0,-24 23-1 0 0,-2 1 19 0 0,16-14-44 0 0,1 1 1 0 0,1 1 0 0 0,1 1 0 0 0,-20 30-1 0 0,37-46 4 0 0,1 1-1 0 0,0 0 0 0 0,0 0 0 0 0,1 0 0 0 0,1 0 1 0 0,0 1-1 0 0,0-1 0 0 0,1 1 0 0 0,1 0 1 0 0,0 0-1 0 0,0 0 0 0 0,1 0 0 0 0,1 0 0 0 0,3 22 1 0 0,-2-29-38 0 0,0 1 0 0 0,0-1 1 0 0,0 0-1 0 0,1 0 1 0 0,-1 0-1 0 0,1 0 0 0 0,1 0 1 0 0,-1 0-1 0 0,1-1 0 0 0,-1 1 1 0 0,1-1-1 0 0,0 0 1 0 0,1-1-1 0 0,-1 1 0 0 0,1-1 1 0 0,0 1-1 0 0,-1-1 0 0 0,1-1 1 0 0,7 3-1 0 0,9 4 32 0 0,1 0 0 0 0,0-2 0 0 0,30 5 0 0 0,-49-11-58 0 0,9 1-155 0 0,0 0 0 0 0,0 0-1 0 0,-1-2 1 0 0,1 1 0 0 0,0-1 0 0 0,0-1-1 0 0,0 0 1 0 0,14-4 0 0 0,14-3-7928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4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5320 0 0,'2'8'690'0'0,"1"-16"861"0"0,3-3 194 0 0,-6 11-1728 0 0,0 0 1 0 0,0-1-1 0 0,0 1 1 0 0,0 0-1 0 0,0 0 0 0 0,0 0 1 0 0,1 0-1 0 0,-1 0 1 0 0,0-1-1 0 0,0 1 0 0 0,0 0 1 0 0,0 0-1 0 0,0 0 1 0 0,0 0-1 0 0,0 0 0 0 0,1 0 1 0 0,-1 0-1 0 0,0-1 1 0 0,0 1-1 0 0,0 0 0 0 0,0 0 1 0 0,0 0-1 0 0,1 0 0 0 0,-1 0 1 0 0,0 0-1 0 0,0 0 1 0 0,0 0-1 0 0,0 0 0 0 0,0 0 1 0 0,1 0-1 0 0,-1 0 1 0 0,0 0-1 0 0,0 0 0 0 0,0 0 1 0 0,0 0-1 0 0,1 0 1 0 0,-1 0-1 0 0,0 0 0 0 0,0 0 1 0 0,0 0-1 0 0,0 0 1 0 0,1 0-1 0 0,-1 0 0 0 0,0 1 1 0 0,0-1-1 0 0,0 0 1 0 0,0 0-1 0 0,1 0 0 0 0,41 68 426 0 0,13 10-103 0 0,-29-40-110 0 0,1-1 1 0 0,39 39-1 0 0,-40-49-117 0 0,-2 1 0 0 0,-1 1 1 0 0,-1 1-1 0 0,-1 1 0 0 0,18 37 1 0 0,-18-30 51 0 0,-12-23-48 0 0,-1 1 0 0 0,0 0 0 0 0,10 32 0 0 0,-10-20-35 0 0,0-1 60 0 0,7 47 0 0 0,-14-65-115 0 0,0 1-1 0 0,-1 0 1 0 0,0 0 0 0 0,0 0 0 0 0,-1 0-1 0 0,-1 0 1 0 0,0 0 0 0 0,-4 14 0 0 0,-8 16-3 0 0,-1 0 0 0 0,-1-1 0 0 0,-3-1 0 0 0,-1-1 0 0 0,-1 0 0 0 0,-40 49 0 0 0,5-19 271 0 0,-64 70-2320 0 0,74-90-6549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56.8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989 594 5320 0 0,'0'0'241'0'0,"4"-6"-136"0"0,1-1-46 0 0,-4 5-26 0 0,1-1 0 0 0,-1 1 0 0 0,1-1 0 0 0,0 1 0 0 0,0 0 0 0 0,0 0 1 0 0,0 0-1 0 0,0 0 0 0 0,4-2 0 0 0,-4 1-42 0 0,0 1 0 0 0,0-1 0 0 0,-1 1-1 0 0,1-1 1 0 0,0 0 0 0 0,-1 0 0 0 0,0 1 0 0 0,1-1 0 0 0,-1 0 0 0 0,-1 0 0 0 0,1 0 0 0 0,0-1 0 0 0,-1 1 0 0 0,1 0 0 0 0,-1-4-1 0 0,0 4-5 0 0,-1-1-1 0 0,1 0 1 0 0,-1 0-1 0 0,0 0 1 0 0,0 1-1 0 0,0-1 0 0 0,-1 0 1 0 0,1 1-1 0 0,-1-1 1 0 0,0 1-1 0 0,0 0 0 0 0,-5-6 1 0 0,2 2-48 0 0,-1 1 0 0 0,0-1 0 0 0,0 2 0 0 0,-14-11 0 0 0,2 3-2 0 0,9 6 21 0 0,-1 0-1 0 0,-1 0 0 0 0,1 1 1 0 0,-15-6-1 0 0,-34-11-63 0 0,-66-21 70 0 0,113 41 66 0 0,1-1 1 0 0,-20-11 0 0 0,21 10 57 0 0,0 1 0 0 0,0 0 0 0 0,0 0 0 0 0,-12-2 0 0 0,-28-1 427 0 0,34 5-239 0 0,0 0-1 0 0,-25-7 1 0 0,-45-21 1151 0 0,85 29-1369 0 0,0 1-1 0 0,0-1 0 0 0,0 1 0 0 0,1-1 1 0 0,-1 1-1 0 0,0 0 0 0 0,0 0 1 0 0,0-1-1 0 0,0 1 0 0 0,0 0 0 0 0,0 0 1 0 0,0 0-1 0 0,1 0 0 0 0,-1 0 0 0 0,0 0 1 0 0,0 0-1 0 0,0 0 0 0 0,0 1 0 0 0,0-1 1 0 0,0 0-1 0 0,0 0 0 0 0,1 1 0 0 0,-1-1 1 0 0,0 1-1 0 0,0-1 0 0 0,0 1 1 0 0,1-1-1 0 0,-1 1 0 0 0,0-1 0 0 0,0 1 1 0 0,1 0-1 0 0,-1 0 0 0 0,0 2 10 0 0,0 0-1 0 0,1 0 1 0 0,-1 0-1 0 0,1 0 1 0 0,0 0-1 0 0,0 0 1 0 0,0-1-1 0 0,1 1 1 0 0,-1 0-1 0 0,2 5 1 0 0,4 23 29 0 0,2 0 1 0 0,22 56 0 0 0,38 60 277 0 0,-53-118-268 0 0,1-1 0 0 0,2 0 0 0 0,26 32 0 0 0,-31-47-99 0 0,0 0 1 0 0,0-1 0 0 0,1 0-1 0 0,1-1 1 0 0,0-1 0 0 0,0 0 0 0 0,1-1-1 0 0,0 0 1 0 0,1-2 0 0 0,25 9-1 0 0,-37-14-25 0 0,1-1 0 0 0,0 0 0 0 0,0 0 0 0 0,0-1 0 0 0,0 1 0 0 0,0-1 0 0 0,0 0 0 0 0,-1-1 0 0 0,1 1 0 0 0,0-1 0 0 0,9-3-1 0 0,2-2-170 0 0,0 0 0 0 0,22-13 0 0 0,-1 1 16 0 0,-35 17 151 0 0,0-1 1 0 0,0 1-1 0 0,-1-1 0 0 0,1 0 0 0 0,-1 0 1 0 0,1-1-1 0 0,-1 1 0 0 0,0 0 1 0 0,0-1-1 0 0,0 1 0 0 0,3-6 0 0 0,13-14-178 0 0,-14 19 191 0 0,-1 0 0 0 0,1-1 0 0 0,-1 1 0 0 0,0-1 0 0 0,0 1 0 0 0,0-1 0 0 0,0 0-1 0 0,-1 0 1 0 0,0 0 0 0 0,0 0 0 0 0,0-1 0 0 0,0 1 0 0 0,-1-1 0 0 0,1 1 0 0 0,-1-1 0 0 0,0 1-1 0 0,-1-1 1 0 0,1 0 0 0 0,-1 1 0 0 0,0-1 0 0 0,0 0 0 0 0,0 1 0 0 0,-2-8 0 0 0,2 9 6 0 0,-1-4 18 0 0,0-1-1 0 0,-1 1 0 0 0,0 0 1 0 0,0 0-1 0 0,0 0 1 0 0,-1 0-1 0 0,0 0 0 0 0,0 1 1 0 0,-1-1-1 0 0,-6-9 1 0 0,-63-84 83 0 0,22 28 14 0 0,14 29-29 0 0,28 33-57 0 0,0 0 0 0 0,0-1 0 0 0,1 0 1 0 0,-13-23-1 0 0,15 23 13 0 0,-1 0 1 0 0,0 0-1 0 0,-1 1 0 0 0,-17-19 1 0 0,-41-33 98 0 0,59 56-129 0 0,-15-18 38 0 0,19 21-11 0 0,-1-1 0 0 0,1 0 0 0 0,-1 1-1 0 0,1-1 1 0 0,-1 1 0 0 0,0 0 0 0 0,0 1 0 0 0,0-1 0 0 0,0 0 0 0 0,-7-2 0 0 0,1 2 62 0 0,-1 0 0 0 0,1 0 0 0 0,0 1 0 0 0,0 1-1 0 0,-1 0 1 0 0,1 0 0 0 0,-20 1 0 0 0,23 1-55 0 0,-1 0 0 0 0,1 0 0 0 0,0 1-1 0 0,0 0 1 0 0,0 0 0 0 0,0 1 0 0 0,0 0-1 0 0,0 0 1 0 0,0 0 0 0 0,1 1-1 0 0,0 0 1 0 0,-7 5 0 0 0,-1 3 4 0 0,0 0 0 0 0,1 1 0 0 0,0 0-1 0 0,1 1 1 0 0,-18 28 0 0 0,11-12 18 0 0,2 1 0 0 0,-13 34 0 0 0,24-50-53 0 0,0 0 0 0 0,2 1 0 0 0,0-1 0 0 0,1 1 0 0 0,0 0 0 0 0,-1 28 0 0 0,4-18-8 0 0,-1-17-2 0 0,1-1 1 0 0,0 1-1 0 0,0 0 1 0 0,1 0-1 0 0,0-1 1 0 0,1 1 0 0 0,0 0-1 0 0,3 8 1 0 0,-3-13-1 0 0,4 13 2 0 0,2 0 0 0 0,0 0 1 0 0,18 27-1 0 0,-24-42-1 0 0,5 9 5 0 0,1-1 0 0 0,0 1-1 0 0,0-1 1 0 0,1-1-1 0 0,1 0 1 0 0,0 0 0 0 0,0-1-1 0 0,0 0 1 0 0,14 7-1 0 0,-12-9 15 0 0,0-1-1 0 0,0-1 1 0 0,1 1-1 0 0,0-2 1 0 0,0 0 0 0 0,0 0-1 0 0,0-1 1 0 0,0-1-1 0 0,1 0 1 0 0,-1-1-1 0 0,0-1 1 0 0,0 0-1 0 0,0 0 1 0 0,1-1 0 0 0,-1-1-1 0 0,-1 0 1 0 0,21-9-1 0 0,-30 11-18 0 0,0-1 0 0 0,-1 1 0 0 0,1-1 0 0 0,-1 0 0 0 0,1 0 0 0 0,-1 0 0 0 0,0 0 0 0 0,0-1 0 0 0,0 1 0 0 0,0-1 0 0 0,0 1 0 0 0,-1-1 0 0 0,3-4 0 0 0,16-40 6 0 0,-19 42-6 0 0,5-11 1 0 0,-2 0 1 0 0,0 0-1 0 0,-1-1 1 0 0,0 1-1 0 0,-2-1 1 0 0,0 1-1 0 0,-1-1 1 0 0,0 0-1 0 0,-1 0 1 0 0,-6-27-1 0 0,4 31 0 0 0,-1 0 0 0 0,0 0 1 0 0,0 1-1 0 0,-1 0 0 0 0,-1-1 0 0 0,0 2 0 0 0,-1-1 0 0 0,0 1 0 0 0,-1 0 0 0 0,0 0 1 0 0,-1 1-1 0 0,0 0 0 0 0,-18-15 0 0 0,-26-20 12 0 0,21 18-9 0 0,-36-25-1 0 0,58 46-4 0 0,0-1-1 0 0,-1 1 0 0 0,1 1 0 0 0,-1 0 0 0 0,-1 1 0 0 0,1 0 1 0 0,-1 0-1 0 0,-13-1 0 0 0,17 4 0 0 0,0 1-1 0 0,0-1 1 0 0,0 2 0 0 0,0-1-1 0 0,1 1 1 0 0,-1 0 0 0 0,0 1-1 0 0,1 0 1 0 0,-1 0 0 0 0,1 1 0 0 0,-1 0-1 0 0,-10 6 1 0 0,7-3-7 0 0,0 1 0 0 0,1 0 0 0 0,0 1 0 0 0,0 0 1 0 0,0 1-1 0 0,-15 19 0 0 0,15-16 2 0 0,1-3-4 0 0,1 2 0 0 0,0-1-1 0 0,0 1 1 0 0,1 1 0 0 0,0-1 0 0 0,1 1-1 0 0,-6 18 1 0 0,3-3-9 0 0,2 1 1 0 0,1-1-1 0 0,-5 53 0 0 0,10-67 19 0 0,1 0-1 0 0,0 0 1 0 0,1 0-1 0 0,1-1 1 0 0,0 1-1 0 0,1 0 1 0 0,0-1-1 0 0,1 1 1 0 0,0-1-1 0 0,11 21 1 0 0,-2-10-163 0 0,0-1 0 0 0,2 0 0 0 0,0-1 0 0 0,2-1 0 0 0,0-1 0 0 0,1 0-1 0 0,1-1 1 0 0,1-1 0 0 0,26 18 0 0 0,13 1-8359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57.85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1135 259 6824 0 0,'-4'-8'3414'0'0,"0"5"-3432"0"0,-1 0-1 0 0,0 1 0 0 0,1 0 1 0 0,-11-3-1 0 0,-6-3-93 0 0,-19-9-29 0 0,-2 3-1 0 0,0 1 1 0 0,0 2 0 0 0,-53-6 0 0 0,-10-3-34 0 0,-111-19-27 0 0,106 22 148 0 0,82 13 54 0 0,-42 1-1 0 0,3 0 3 0 0,58 1 5 0 0,1 1-1 0 0,0 1 1 0 0,0 0-1 0 0,-1 0 1 0 0,1 0 0 0 0,0 1-1 0 0,-1 1 1 0 0,1-1-1 0 0,0 1 1 0 0,0 1 0 0 0,0-1-1 0 0,0 1 1 0 0,1 1-1 0 0,-1-1 1 0 0,1 1 0 0 0,0 1-1 0 0,-9 6 1 0 0,9-5 101 0 0,0 0-1 0 0,1 0 1 0 0,0 1 0 0 0,0-1 0 0 0,0 1-1 0 0,1 1 1 0 0,-5 9 0 0 0,7-11-42 0 0,1 0 0 0 0,0 0 0 0 0,0 0 1 0 0,0 0-1 0 0,1 0 0 0 0,0 0 0 0 0,0 0 0 0 0,1 0 0 0 0,0 1 0 0 0,0-1 1 0 0,1 10-1 0 0,0-4 7 0 0,0 1 1 0 0,1-1 0 0 0,1 0-1 0 0,0 1 1 0 0,0-1 0 0 0,1 0-1 0 0,1 0 1 0 0,0-1-1 0 0,0 0 1 0 0,1 1 0 0 0,1-2-1 0 0,14 20 1 0 0,-10-18-35 0 0,0-1 0 0 0,1 0 0 0 0,0 0 0 0 0,1-1-1 0 0,0-1 1 0 0,1 0 0 0 0,-1-1 0 0 0,2 0 0 0 0,-1-2 0 0 0,1 1 0 0 0,22 5 0 0 0,-6-3 29 0 0,0-1 0 0 0,0-1 0 0 0,1-2 0 0 0,0-2 0 0 0,58 0 0 0 0,-46-5-20 0 0,0-2 1 0 0,0-2 0 0 0,70-19-1 0 0,71-50 38 0 0,-147 58-70 0 0,-33 14-15 0 0,1 1 1 0 0,-1-1 0 0 0,-1 0-1 0 0,1-1 1 0 0,0 1 0 0 0,-1-1-1 0 0,1 0 1 0 0,-1 0 0 0 0,0 0-1 0 0,-1-1 1 0 0,1 1 0 0 0,-1-1-1 0 0,1 0 1 0 0,-2 0 0 0 0,1 0-1 0 0,0-1 1 0 0,-1 1 0 0 0,0-1-1 0 0,2-8 1 0 0,-2 7 0 0 0,-1-1 0 0 0,0 0 0 0 0,0 0 0 0 0,0 1 1 0 0,-1-1-1 0 0,-1 0 0 0 0,1 0 0 0 0,-1 0 0 0 0,0 1 0 0 0,-1-1 0 0 0,0 0 0 0 0,0 1 1 0 0,0-1-1 0 0,-1 1 0 0 0,-1 0 0 0 0,1 0 0 0 0,-1 0 0 0 0,0 1 0 0 0,0-1 0 0 0,-1 1 0 0 0,-6-7 1 0 0,-3-4 9 0 0,0 1 1 0 0,0 1 0 0 0,-2 0 0 0 0,0 2-1 0 0,0-1 1 0 0,-24-13 0 0 0,36 25-10 0 0,-79-41 79 0 0,73 39-68 0 0,1 0 0 0 0,0 1 0 0 0,-1 0 0 0 0,0 1 0 0 0,0 0 0 0 0,0 0 0 0 0,-11 1 0 0 0,18 1-9 0 0,0 0-1 0 0,1 0 1 0 0,-1 1-1 0 0,0-1 1 0 0,0 1-1 0 0,1 0 0 0 0,-1 0 1 0 0,0 0-1 0 0,1 0 1 0 0,-1 0-1 0 0,1 1 1 0 0,0-1-1 0 0,-4 3 1 0 0,-24 27 62 0 0,10-9 13 0 0,11-13-52 0 0,0 0 0 0 0,1 1 1 0 0,1 1-1 0 0,0-1 1 0 0,0 1-1 0 0,1 0 1 0 0,0 0-1 0 0,1 1 1 0 0,0 0-1 0 0,1 0 0 0 0,0 0 1 0 0,1 0-1 0 0,1 1 1 0 0,0-1-1 0 0,0 1 1 0 0,1 0-1 0 0,1 0 1 0 0,1 13-1 0 0,1-4-12 0 0,0 0 1 0 0,2 0-1 0 0,0 0 1 0 0,1-1-1 0 0,1 1 1 0 0,2-1-1 0 0,0-1 1 0 0,1 1-1 0 0,19 31 1 0 0,-13-32 3 0 0,1 0 0 0 0,0-1 0 0 0,2-1 0 0 0,20 17 0 0 0,-29-27-16 0 0,1-1 1 0 0,0 0-1 0 0,0 0 0 0 0,0-1 0 0 0,1 0 1 0 0,0-1-1 0 0,1 0 0 0 0,-1-1 1 0 0,21 5-1 0 0,-24-7-1 0 0,0-1-1 0 0,0 0 1 0 0,0 0 0 0 0,0-1 0 0 0,0 0-1 0 0,0 0 1 0 0,0-1 0 0 0,0 0-1 0 0,0 0 1 0 0,0-1 0 0 0,0 0 0 0 0,-1 0-1 0 0,1-1 1 0 0,-1 0 0 0 0,1 0 0 0 0,6-5-1 0 0,-5 3 0 0 0,-1 0-1 0 0,-1 0 1 0 0,1-1-1 0 0,-1 0 1 0 0,0-1-1 0 0,0 1 0 0 0,0-1 1 0 0,-1-1-1 0 0,0 1 1 0 0,6-12-1 0 0,-2 2 1 0 0,0-1-1 0 0,-2-1 0 0 0,0 0 1 0 0,-1 0-1 0 0,6-30 0 0 0,-10 32 0 0 0,0-1 0 0 0,-2 1 0 0 0,0-1-1 0 0,-3-30 1 0 0,1 41-1 0 0,0 0 0 0 0,-1 0-1 0 0,1 0 1 0 0,-1 1 0 0 0,-1-1 0 0 0,1 1-1 0 0,-1-1 1 0 0,0 1 0 0 0,-1 0-1 0 0,1 0 1 0 0,-1 0 0 0 0,0 1 0 0 0,-1-1-1 0 0,-9-8 1 0 0,6 7-3 0 0,1 0 2 0 0,0 1 0 0 0,-1 0 1 0 0,-12-7-1 0 0,18 12 0 0 0,-1-1 0 0 0,0 1 1 0 0,0 0-1 0 0,1 0 0 0 0,-1 0 0 0 0,0 1 0 0 0,0-1 0 0 0,0 1 0 0 0,0-1 0 0 0,0 1 0 0 0,0 0 0 0 0,0 0 0 0 0,0 1 0 0 0,0-1 0 0 0,-4 2 0 0 0,0-1-121 0 0,1 1 0 0 0,0 0 0 0 0,1 0 0 0 0,-1 0 0 0 0,0 1 0 0 0,1 0 0 0 0,-1 0 0 0 0,1 1 0 0 0,0-1 0 0 0,0 1 0 0 0,0 0-1 0 0,0 1 1 0 0,1-1 0 0 0,0 1 0 0 0,0 0 0 0 0,-5 8 0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58.8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980 456 7328 0 0,'-2'-2'88'0'0,"0"-1"-1"0"0,0 1 1 0 0,0-1 0 0 0,1 0-1 0 0,-1 1 1 0 0,1-1 0 0 0,-1 0 0 0 0,1 0-1 0 0,0 0 1 0 0,0 0 0 0 0,0 0 0 0 0,1 0-1 0 0,-1 0 1 0 0,1 0 0 0 0,0-1-1 0 0,-1 1 1 0 0,1 0 0 0 0,1 0 0 0 0,-1-4-1 0 0,0-1-24 0 0,-8-43 42 0 0,8 33-108 0 0,-1 0 0 0 0,-7-35 0 0 0,4 44 2 0 0,0 0 0 0 0,0 0 1 0 0,-1 0-1 0 0,0 0 0 0 0,-1 1 0 0 0,1 0 0 0 0,-2 0 0 0 0,1 1 0 0 0,-1-1 1 0 0,-16-12-1 0 0,-2 0 1 0 0,-2 1 1 0 0,-52-28 0 0 0,64 39-2 0 0,-1 1 1 0 0,0 1 0 0 0,-1 0 0 0 0,1 1-1 0 0,-1 1 1 0 0,0 1 0 0 0,-21-2 0 0 0,-15 0 8 0 0,-44-1 34 0 0,84 6-35 0 0,0 1 0 0 0,-1 0-1 0 0,1 0 1 0 0,0 2 0 0 0,-15 4-1 0 0,5 0 50 0 0,-1 2 0 0 0,1 1 0 0 0,1 0 0 0 0,0 2 0 0 0,1 0-1 0 0,0 2 1 0 0,-23 18 0 0 0,33-23-38 0 0,0 1 0 0 0,1 1-1 0 0,0 0 1 0 0,0 0 0 0 0,1 0-1 0 0,1 2 1 0 0,0-1 0 0 0,0 1 0 0 0,-10 25-1 0 0,10-18 112 0 0,1 1-1 0 0,1 1 1 0 0,0-1-1 0 0,-3 39 1 0 0,8-48-77 0 0,1-1 1 0 0,0 1 0 0 0,1 0-1 0 0,0-1 1 0 0,1 0 0 0 0,0 1-1 0 0,1-1 1 0 0,0 0-1 0 0,1 0 1 0 0,9 21 0 0 0,-5-16 54 0 0,2 1 0 0 0,-1-1 0 0 0,23 27 0 0 0,-27-38-81 0 0,0 0 0 0 0,0 0 0 0 0,0 0 0 0 0,0-1 0 0 0,1 0 0 0 0,0-1 0 0 0,0 1 1 0 0,0-1-1 0 0,0 0 0 0 0,1 0 0 0 0,-1-1 0 0 0,1 0 0 0 0,12 3 0 0 0,-1-3 23 0 0,-1 0-1 0 0,1-2 1 0 0,0 1 0 0 0,-1-2 0 0 0,1-1 0 0 0,-1 0-1 0 0,27-7 1 0 0,-7-2 74 0 0,0-1 0 0 0,44-22 0 0 0,-65 24-109 0 0,1 0 1 0 0,-1-1 0 0 0,-1 0-1 0 0,0-2 1 0 0,0 1 0 0 0,-2-2 0 0 0,16-19-1 0 0,-26 31-11 0 0,-1-1-2 0 0,14-13 27 0 0,-1-2 0 0 0,16-25 0 0 0,-28 39-21 0 0,0-1 0 0 0,0 1 1 0 0,-1-1-1 0 0,0 0 1 0 0,0 0-1 0 0,0 0 0 0 0,0 0 1 0 0,-1 0-1 0 0,0 0 0 0 0,0-1 1 0 0,0 1-1 0 0,-1 0 0 0 0,0-1 1 0 0,0 1-1 0 0,-1-10 0 0 0,-1 4 0 0 0,-1 1 0 0 0,0-1 1 0 0,0 1-1 0 0,-1 0 0 0 0,0 0 0 0 0,-1 0 0 0 0,0 0 0 0 0,-1 1 0 0 0,1 0 0 0 0,-2 0 0 0 0,1 0 1 0 0,-2 1-1 0 0,1 0 0 0 0,-12-10 0 0 0,6 7-7 0 0,0 0 0 0 0,-1 1 1 0 0,0 1-1 0 0,-1 0 0 0 0,0 1 0 0 0,0 0 0 0 0,-1 1 1 0 0,1 1-1 0 0,-2 0 0 0 0,1 1 0 0 0,-34-5 1 0 0,2 4 65 0 0,34 3 13 0 0,-1 1 0 0 0,0 1 0 0 0,-27 1 1 0 0,37 0-64 0 0,0 1 1 0 0,-1 0 0 0 0,1 0 0 0 0,0 1-1 0 0,0-1 1 0 0,1 1 0 0 0,-1 0-1 0 0,0 0 1 0 0,0 1 0 0 0,1 0 0 0 0,0 0-1 0 0,-1 0 1 0 0,1 0 0 0 0,0 0 0 0 0,-4 6-1 0 0,4-5 10 0 0,0 0-1 0 0,1 1 1 0 0,-1 0-1 0 0,1 0 1 0 0,0 0-1 0 0,0 0 1 0 0,1 0-1 0 0,0 1 1 0 0,0-1-1 0 0,0 1 0 0 0,0 0 1 0 0,1-1-1 0 0,0 1 1 0 0,0 0-1 0 0,1 0 1 0 0,-1 0-1 0 0,1 0 1 0 0,2 11-1 0 0,-1-1-6 0 0,1 0-1 0 0,0 1 0 0 0,2-1 1 0 0,9 30-1 0 0,-9-37 0 0 0,0 0-1 0 0,1-1 0 0 0,0 0 1 0 0,0 1-1 0 0,1-2 0 0 0,0 1 1 0 0,0-1-1 0 0,1 0 0 0 0,14 12 1 0 0,-5-8 10 0 0,0-1 0 0 0,1 0 0 0 0,0-1 1 0 0,0-1-1 0 0,24 8 0 0 0,-13-6-21 0 0,-6-2-266 0 0,0-1 1 0 0,1-1 0 0 0,0-1 0 0 0,1-1 0 0 0,-1-1 0 0 0,34 0 0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4:59.8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548 397 5416 0 0,'-15'-4'442'0'0,"0"0"-1"0"0,0 2 1 0 0,-19-2 0 0 0,21 3-46 0 0,0 0-1 0 0,0-1 1 0 0,0-1 0 0 0,1 0-1 0 0,-15-5 1 0 0,3-3 144 0 0,17 7-480 0 0,-1 0 1 0 0,0 1-1 0 0,0 0 0 0 0,-11-3 0 0 0,13 4-25 0 0,-1 0 0 0 0,1 0 0 0 0,-13-6 0 0 0,14 5-11 0 0,0 1-1 0 0,0-1 1 0 0,0 1-1 0 0,0 1 1 0 0,0-1-1 0 0,-1 1 1 0 0,-6-1-1 0 0,4 2-10 0 0,0 0 0 0 0,1 0 0 0 0,-1 1 0 0 0,0 0 0 0 0,1 0 0 0 0,-1 0-1 0 0,1 1 1 0 0,-1 1 0 0 0,1-1 0 0 0,0 1 0 0 0,0 0 0 0 0,0 1 0 0 0,0 0-1 0 0,1 0 1 0 0,-1 0 0 0 0,1 1 0 0 0,0 0 0 0 0,1 0 0 0 0,-10 11 0 0 0,7-6-2 0 0,0 0 0 0 0,1 1 1 0 0,1 0-1 0 0,-1 0 0 0 0,2 1 0 0 0,0 0 1 0 0,0 0-1 0 0,1 0 0 0 0,0 0 1 0 0,1 1-1 0 0,1-1 0 0 0,0 1 0 0 0,0 0 1 0 0,2 0-1 0 0,-1-1 0 0 0,3 20 1 0 0,0-22-1 0 0,0 0 0 0 0,0 0 0 0 0,1-1 0 0 0,0 1 0 0 0,1-1 0 0 0,0 0 0 0 0,0 0 0 0 0,1-1 0 0 0,12 17 0 0 0,-8-13 10 0 0,2 0 0 0 0,-1 0 0 0 0,1-1 0 0 0,1 0 0 0 0,18 12 0 0 0,-21-17 1 0 0,1-1 1 0 0,-1 0 0 0 0,1-1 0 0 0,0 0 0 0 0,1 0 0 0 0,-1-1-1 0 0,1-1 1 0 0,-1 0 0 0 0,1 0 0 0 0,0-1 0 0 0,0 0 0 0 0,0-1-1 0 0,-1 0 1 0 0,1-1 0 0 0,0 0 0 0 0,0 0 0 0 0,0-2 0 0 0,15-4-1 0 0,-7 1 17 0 0,-1-1 0 0 0,0 0-1 0 0,0-1 1 0 0,0-1 0 0 0,-1-1-1 0 0,-1-1 1 0 0,0 0-1 0 0,0-1 1 0 0,17-17 0 0 0,-19 14-5 0 0,-1 0 1 0 0,0-1 0 0 0,-1 0 0 0 0,-1-1-1 0 0,11-21 1 0 0,-16 25 11 0 0,0-1 0 0 0,0 0-1 0 0,-1 0 1 0 0,-1 0 0 0 0,-1-1 0 0 0,0 1-1 0 0,2-26 1 0 0,-5 27-19 0 0,-1 0 0 0 0,0 0 0 0 0,-1 0 0 0 0,-1-1 0 0 0,0 2 0 0 0,0-1 0 0 0,-2 0 0 0 0,1 1 0 0 0,-2-1 0 0 0,1 2-1 0 0,-2-1 1 0 0,0 0 0 0 0,-13-17 0 0 0,5 11 9 0 0,0 0 0 0 0,-2 2 0 0 0,0-1 0 0 0,0 2 0 0 0,-1 0-1 0 0,-1 1 1 0 0,-22-11 0 0 0,28 17-13 0 0,-11-7 1 0 0,0 2-1 0 0,0 1 0 0 0,-1 1 1 0 0,-29-9-1 0 0,47 18 1 0 0,0 1 1 0 0,0-1-1 0 0,0 1 0 0 0,1 0 1 0 0,-1 1-1 0 0,0-1 0 0 0,0 1 0 0 0,0 1 1 0 0,0 0-1 0 0,0-1 0 0 0,0 2 1 0 0,0-1-1 0 0,0 1 0 0 0,1 0 1 0 0,-1 1-1 0 0,1 0 0 0 0,-1 0 1 0 0,1 0-1 0 0,0 1 0 0 0,0-1 1 0 0,-8 8-1 0 0,6-3 7 0 0,0-1-1 0 0,0 1 1 0 0,1 0 0 0 0,0 1-1 0 0,1 0 1 0 0,-1 0 0 0 0,2 0-1 0 0,-1 1 1 0 0,2 0 0 0 0,-1 0-1 0 0,-4 15 1 0 0,4-11-10 0 0,0 1 0 0 0,1 0 0 0 0,1 0 0 0 0,0 1 1 0 0,1-1-1 0 0,1 0 0 0 0,0 1 0 0 0,2-1 0 0 0,-1 1 0 0 0,2-1 0 0 0,0 1 1 0 0,0-1-1 0 0,8 23 0 0 0,-5-23-17 0 0,1-2 1 0 0,0 1 0 0 0,1-1-1 0 0,0 0 1 0 0,1 0-1 0 0,1-1 1 0 0,0 0-1 0 0,0 0 1 0 0,2-1-1 0 0,-1-1 1 0 0,1 0 0 0 0,0 0-1 0 0,1-1 1 0 0,0 0-1 0 0,1-1 1 0 0,0 0-1 0 0,0-2 1 0 0,0 1-1 0 0,1-1 1 0 0,0-1 0 0 0,0-1-1 0 0,1 0 1 0 0,20 3-1 0 0,-13-4-2 0 0,-1-1-1 0 0,0-1 0 0 0,1-1 1 0 0,-1-1-1 0 0,0-1 0 0 0,1 0 1 0 0,39-12-1 0 0,-53 11 4 0 0,0-1 0 0 0,-1 0 0 0 0,1-1 1 0 0,-1 1-1 0 0,0-1 0 0 0,10-11 0 0 0,12-6 19 0 0,-21 17-18 0 0,-1 0-1 0 0,0-1 1 0 0,0 0 0 0 0,0 0 0 0 0,-1 0-1 0 0,10-13 1 0 0,-13 14-5 0 0,0 1 0 0 0,-1-1 0 0 0,1 0 0 0 0,-1 0 0 0 0,0-1-1 0 0,0 1 1 0 0,-1 0 0 0 0,0-1 0 0 0,0 1 0 0 0,0-1 0 0 0,0 1 0 0 0,-1-8 0 0 0,-1-8-1 0 0,0 1 0 0 0,-2 0 0 0 0,0-1-1 0 0,-2 1 1 0 0,0 1 0 0 0,-1-1 0 0 0,-1 1 0 0 0,-1 0 0 0 0,0 0 0 0 0,-2 1 0 0 0,-13-19-1 0 0,9 16-4 0 0,-1 1 0 0 0,-1 0-1 0 0,-1 1 1 0 0,0 1 0 0 0,-2 1-1 0 0,0 1 1 0 0,-1 0 0 0 0,-35-21 0 0 0,53 36 3 0 0,1 0 1 0 0,-1 0-1 0 0,1 0 1 0 0,-1 0-1 0 0,0 0 1 0 0,1 1-1 0 0,-1-1 1 0 0,0 1-1 0 0,0-1 1 0 0,1 1-1 0 0,-1 0 1 0 0,0-1-1 0 0,0 1 1 0 0,0 0-1 0 0,1 0 1 0 0,-1 0-1 0 0,0 1 1 0 0,0-1-1 0 0,0 0 1 0 0,-2 1-1 0 0,2 1 3 0 0,0 0 1 0 0,-1-1-1 0 0,1 1 0 0 0,0 0 1 0 0,0 0-1 0 0,0 0 0 0 0,0 1 0 0 0,0-1 1 0 0,0 0-1 0 0,1 1 0 0 0,-1-1 1 0 0,1 1-1 0 0,-2 3 0 0 0,-1 2 7 0 0,0 0 0 0 0,0 1 0 0 0,1-1-1 0 0,0 1 1 0 0,1 0 0 0 0,-1 0 0 0 0,2 0 0 0 0,-1 0-1 0 0,1 1 1 0 0,1-1 0 0 0,0 0 0 0 0,1 14 0 0 0,16 86 55 0 0,-14-93-54 0 0,2 1-1 0 0,0-1 1 0 0,1 0 0 0 0,10 22-1 0 0,-6-20 6 0 0,0 0-1 0 0,1-1 1 0 0,1-1-1 0 0,0 1 0 0 0,1-2 1 0 0,1 0-1 0 0,1 0 1 0 0,0-2-1 0 0,1 1 1 0 0,29 17-1 0 0,-17-13-396 0 0,0-2 0 0 0,2-2 0 0 0,0 0 1 0 0,34 9-1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5:18.96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46 1 96 0 0,'0'0'2561'0'0,"-5"4"-2278"0"0,-1 0-207 0 0,3-3-51 0 0,1 1-1 0 0,0-1 1 0 0,0 0-1 0 0,0 1 1 0 0,0 0 0 0 0,0-1-1 0 0,0 1 1 0 0,1 0-1 0 0,-1 0 1 0 0,0 0 0 0 0,1 0-1 0 0,-2 2 1 0 0,1 1 88 0 0,1 1 1 0 0,-1-1-1 0 0,1 0 0 0 0,0 0 1 0 0,0 0-1 0 0,1 7 0 0 0,1-7-53 0 0,1-1 0 0 0,0 0 0 0 0,0 0 1 0 0,0 1-1 0 0,1-1 0 0 0,-1-1 0 0 0,1 1 0 0 0,0 0 0 0 0,0-1 0 0 0,1 1 0 0 0,-1-1 0 0 0,1 0 0 0 0,-1 0 0 0 0,1 0 0 0 0,0-1 0 0 0,6 4 1 0 0,-8-5-49 0 0,-1-1 0 0 0,0 1 1 0 0,0 0-1 0 0,0 0 0 0 0,0 0 1 0 0,0 0-1 0 0,0 0 0 0 0,0 0 1 0 0,0 0-1 0 0,-1 1 0 0 0,1-1 1 0 0,0 0-1 0 0,0 2 0 0 0,0-2 8 0 0,-1 0 1 0 0,1 0-1 0 0,-1 0 0 0 0,1 0 1 0 0,-1 0-1 0 0,1 0 0 0 0,0 0 0 0 0,0 0 1 0 0,-1 0-1 0 0,1 0 0 0 0,0-1 0 0 0,0 1 1 0 0,0 0-1 0 0,0 0 0 0 0,0-1 1 0 0,0 1-1 0 0,0-1 0 0 0,0 1 0 0 0,0-1 1 0 0,1 1-1 0 0,0-1 0 0 0,13 4 105 0 0,0 1 0 0 0,0 0 0 0 0,0 1 1 0 0,0 0-1 0 0,20 13 0 0 0,1-3 208 0 0,-5-4 94 0 0,-9-1-193 0 0,-6-3 16 0 0,0 0 1 0 0,18 13-1 0 0,-29-19-171 0 0,-1 1 0 0 0,1-1 0 0 0,0 0 0 0 0,0 0 0 0 0,9 2 0 0 0,11 4 111 0 0,-3 0-77 0 0,-1-1 0 0 0,1-1-1 0 0,1-1 1 0 0,29 2 0 0 0,-50-6-113 0 0,25 0-15 0 0,0 0 0 0 0,0-2 0 0 0,-1-1 0 0 0,31-5 0 0 0,-45 5 11 0 0,62-18-58 0 0,-49 15 62 0 0,30-11 0 0 0,12-15 704 0 0,-66 30-684 0 0,-1 1 1 0 0,1 0-1 0 0,0-1 1 0 0,-1 1-1 0 0,1-1 1 0 0,-1 1-1 0 0,1-1 0 0 0,-1 1 1 0 0,1-1-1 0 0,-1 1 1 0 0,1-1-1 0 0,-1 0 1 0 0,0 1-1 0 0,1-1 1 0 0,-1 0-1 0 0,0 1 1 0 0,1-1-1 0 0,-1 0 1 0 0,0 0-1 0 0,0 1 1 0 0,0-1-1 0 0,0 0 0 0 0,0 0 1 0 0,0 1-1 0 0,0-1 1 0 0,0 0-1 0 0,0 0 1 0 0,0 1-1 0 0,0-2 1 0 0,0-1 373 0 0,0 1-339 0 0,-1 0-1 0 0,1 0 1 0 0,0 0 0 0 0,-1 0 0 0 0,1 0 0 0 0,-1 0 0 0 0,0 0 0 0 0,-1-4 0 0 0,1 5-20 0 0,0-1-20 0 0,0 1 0 0 0,0-1 0 0 0,0 1 0 0 0,0-1 0 0 0,0 1 1 0 0,0 0-1 0 0,-1-1 0 0 0,1 1 0 0 0,0 0 0 0 0,-1 0 0 0 0,-2-1 0 0 0,3 1-8 0 0,0 0-1 0 0,0 1 0 0 0,-1-1 1 0 0,1 0-1 0 0,0 0 1 0 0,0 0-1 0 0,0 0 1 0 0,0 0-1 0 0,0 0 1 0 0,0 0-1 0 0,0 0 1 0 0,0 0-1 0 0,1-1 1 0 0,-1 1-1 0 0,0 0 1 0 0,1 0-1 0 0,-1-1 1 0 0,1 1-1 0 0,-1-3 1 0 0,1 4-5 0 0,-1-1 1 0 0,1 1 0 0 0,0-1-1 0 0,0 1 1 0 0,-1-1 0 0 0,1 0-1 0 0,0 1 1 0 0,-1-1 0 0 0,1 1 0 0 0,0-1-1 0 0,-1 1 1 0 0,1 0 0 0 0,-1-1-1 0 0,1 1 1 0 0,0-1 0 0 0,-1 1-1 0 0,1 0 1 0 0,-1-1 0 0 0,0 1-1 0 0,1 0 1 0 0,-1 0 0 0 0,1-1 0 0 0,-1 1-1 0 0,1 0 1 0 0,-1 0 0 0 0,0 0-1 0 0,0 0 1 0 0,-10-6 60 0 0,7 1-18 0 0,4 4-23 0 0,-1 1-1 0 0,0-1 1 0 0,1 0-1 0 0,-1 0 1 0 0,0 1-1 0 0,1-1 1 0 0,-1 1-1 0 0,0-1 1 0 0,1 0 0 0 0,-1 1-1 0 0,0-1 1 0 0,0 1-1 0 0,-2-1 437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0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14 110 7832 0 0,'0'0'1621'0'0,"-3"-6"-1489"0"0,-7-16-55 0 0,10 20-52 0 0,0 1-1 0 0,-1 0 0 0 0,1-1 1 0 0,1 1-1 0 0,-1 0 0 0 0,0-1 1 0 0,0 1-1 0 0,0 0 0 0 0,1-1 0 0 0,-1 1 1 0 0,1 0-1 0 0,0-1 0 0 0,1-5 166 0 0,-1 2-173 0 0,0 1 0 0 0,1-1 1 0 0,0 1-1 0 0,0-1 0 0 0,0 1 1 0 0,0 0-1 0 0,1 0 0 0 0,-1 0 1 0 0,1 0-1 0 0,0 1 0 0 0,6-7 1 0 0,-9 10-19 0 0,0 0 1 0 0,0 0-1 0 0,0 0 0 0 0,1 0 1 0 0,-1 0-1 0 0,0 0 1 0 0,0 0-1 0 0,0 0 1 0 0,1 0-1 0 0,-1 0 0 0 0,0 0 1 0 0,0 0-1 0 0,1 0 1 0 0,-1 0-1 0 0,0 0 0 0 0,0 0 1 0 0,0 0-1 0 0,1 0 1 0 0,-1 0-1 0 0,0 0 1 0 0,0 0-1 0 0,1 0 0 0 0,-1 0 1 0 0,0 1-1 0 0,0-1 1 0 0,0 0-1 0 0,0 0 1 0 0,1 0-1 0 0,-1 0 0 0 0,0 0 1 0 0,0 1-1 0 0,0-1 1 0 0,0 0-1 0 0,1 0 1 0 0,-1 0-1 0 0,0 1 0 0 0,0-1 1 0 0,0 0-1 0 0,0 0 1 0 0,0 0-1 0 0,0 1 1 0 0,0-1-1 0 0,0 0 0 0 0,0 0 1 0 0,0 1-1 0 0,0-1 1 0 0,0 0-1 0 0,0 0 1 0 0,0 0-1 0 0,0 1 0 0 0,0-1 1 0 0,0 0-1 0 0,0 0 1 0 0,0 1-1 0 0,0 15 10 0 0,-10 245 1190 0 0,11-249-1083 0 0,0-1 1 0 0,1 1 0 0 0,5 20-1 0 0,5 25 164 0 0,-13 113 295 0 0,-2-68-352 0 0,-2-50-25 0 0,3-42-118 0 0,1 0-1 0 0,0 1 0 0 0,0-1 0 0 0,1 0 1 0 0,1 0-1 0 0,2 19 0 0 0,-2-23-47 0 0,0-1 1 0 0,-1 0-1 0 0,0 1 1 0 0,0-1-1 0 0,-1 10 1 0 0,0 8 236 0 0,1-23-232 0 0,0 4 722 0 0,0-16-396 0 0,0 11-348 0 0,0 0 0 0 0,1 0 0 0 0,-1 0 1 0 0,0 0-1 0 0,1 0 0 0 0,-1 0 0 0 0,1 0 1 0 0,-1 0-1 0 0,1 0 0 0 0,0 1 0 0 0,-1-1 1 0 0,1 0-1 0 0,0 0 0 0 0,0 1 1 0 0,-1-1-1 0 0,1 0 0 0 0,0 1 0 0 0,0-1 1 0 0,0 1-1 0 0,1-1 0 0 0,11-12 149 0 0,-7 4-547 0 0,1 0 1 0 0,-1 0 0 0 0,2 1 0 0 0,8-9 0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5:5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7936 0 0,'0'0'1896'0'0,"38"-13"-2056"0"0,-36 13 80 0 0,9 7 0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0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37 100 8536 0 0,'0'0'2'0'0,"0"0"0"0"0,1 0-1 0 0,-1 0 1 0 0,0 0 0 0 0,0 0 0 0 0,1 0 0 0 0,-1 0 0 0 0,0 0 0 0 0,1 0 0 0 0,-1 0 0 0 0,0 0 0 0 0,0 0 0 0 0,1 0-1 0 0,-1 0 1 0 0,0 0 0 0 0,0-1 0 0 0,1 1 0 0 0,-1 0 0 0 0,0 0 0 0 0,0 0 0 0 0,1 0 0 0 0,-1 0 0 0 0,0-1-1 0 0,0 1 1 0 0,0 0 0 0 0,0 0 0 0 0,1-1 0 0 0,-1 1 0 0 0,0 0 0 0 0,0 0 0 0 0,0-1 0 0 0,0 1 0 0 0,1 0 0 0 0,-5-11 158 0 0,-16-16 246 0 0,14 19-268 0 0,4 5-85 0 0,0 0 0 0 0,0 0 0 0 0,1 0 0 0 0,-1-1 0 0 0,1 1 0 0 0,0 0 0 0 0,0-1 0 0 0,0 1 0 0 0,1-1 0 0 0,-1-5 0 0 0,1 7 166 0 0,1-4 1242 0 0,10 8-759 0 0,22 18-460 0 0,-21-12-1642 0 0,5 3-6536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0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1296 0 0,'0'0'-79'0'0,"5"-6"-134"0"0,14-17 201 0 0,-12 14 12 0 0,-8 7 0 0 0,0 1 0 0 0,1 0 7 0 0,0 1 1 0 0,0-1-1 0 0,0 0 1 0 0,0 1-1 0 0,0-1 0 0 0,0 1 1 0 0,0-1-1 0 0,1 1 0 0 0,-1-1 1 0 0,0 1-1 0 0,0-1 1 0 0,0 1-1 0 0,0-1 0 0 0,1 1 1 0 0,-1-1-1 0 0,0 1 1 0 0,1-1-1 0 0,-1 1 0 0 0,0-1 1 0 0,1 1-1 0 0,-1 0 0 0 0,0-1 1 0 0,1 1-1 0 0,-1-1 1 0 0,1 1-1 0 0,-1 0 0 0 0,1 0 1 0 0,-1-1-1 0 0,1 1 1 0 0,7-6 218 0 0,-1 27-32 0 0,-3-8-125 0 0,-2 1 31 0 0,0 1 1 0 0,-1 0 0 0 0,-1 0 0 0 0,-1 19 0 0 0,0 29 308 0 0,2-46-314 0 0,-1-9-15 0 0,1 1 0 0 0,-1-1 1 0 0,1 1-1 0 0,0-1 0 0 0,1 1 1 0 0,0-1-1 0 0,1 0 0 0 0,-1 0 1 0 0,2 0-1 0 0,6 13 1 0 0,2-1 184 0 0,-10-16-193 0 0,0 1 0 0 0,1-1 0 0 0,0 0 0 0 0,0 0 0 0 0,0 0 0 0 0,0 0 0 0 0,4 3 0 0 0,22 18 325 0 0,-20-17-237 0 0,-1-1 0 0 0,1 0 0 0 0,0 0 0 0 0,0-1 0 0 0,1 0 0 0 0,19 8 0 0 0,-21-11-122 0 0,0 0 0 0 0,1-1 0 0 0,-1 0 0 0 0,0-1 0 0 0,1 0 0 0 0,16 0-1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0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 8136 0 0,'-4'0'79'0'0,"4"0"-2"0"0,0 0-1 0 0,-1-1 0 0 0,1 1 0 0 0,-1 0 0 0 0,1 0 0 0 0,-1 0 0 0 0,1 0 0 0 0,-1 0 1 0 0,1 0-1 0 0,-1 0 0 0 0,1 0 0 0 0,-1 0 0 0 0,1 0 0 0 0,-1 0 0 0 0,1 0 0 0 0,-1 0 1 0 0,1 0-1 0 0,0 1 0 0 0,-1-1 0 0 0,1 0 0 0 0,-1 0 0 0 0,1 0 0 0 0,-1 1 0 0 0,1-1 1 0 0,0 0-1 0 0,-1 1 0 0 0,1-1 0 0 0,0 0 0 0 0,-1 1 0 0 0,1-1 0 0 0,0 0 0 0 0,-1 1 1 0 0,1-1-1 0 0,0 1 0 0 0,0-1 0 0 0,-1 0 0 0 0,1 1 0 0 0,0-1 0 0 0,0 1 0 0 0,0-1 1 0 0,0 1-1 0 0,0-1 0 0 0,0 1 0 0 0,-1-1 0 0 0,1 1 0 0 0,0-1 0 0 0,0 1 1 0 0,1-1-1 0 0,-1 1 0 0 0,0-1 0 0 0,0 0 0 0 0,0 1 0 0 0,0 0 0 0 0,16 14 476 0 0,-4-1-675 0 0,1-2 1 0 0,19 17-1 0 0,-24-25 29 0 0,0-1 0 0 0,0 1-1 0 0,0-1 1 0 0,0-1 0 0 0,1 0 0 0 0,-1 0-1 0 0,1 0 1 0 0,-1-1 0 0 0,1 0 0 0 0,11-1-1 0 0,-14 0 7 0 0,0 0-1 0 0,0 0 1 0 0,0-1 0 0 0,0 0-1 0 0,0-1 1 0 0,0 1-1 0 0,0-1 1 0 0,0 0-1 0 0,-1 0 1 0 0,1-1 0 0 0,-1 0-1 0 0,1 0 1 0 0,-1 0-1 0 0,0 0 1 0 0,5-6-1 0 0,-3 1-1352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0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8032 0 0,'0'-5'-64'0'0,"0"10"-19"0"0,23 11-130 0 0,-5-10 200 0 0,0 0 0 0 0,31 5 0 0 0,-30-8 87 0 0,40 14-1 0 0,-51-15-7 0 0,1-1 1 0 0,0 1 0 0 0,0-2-1 0 0,0 1 1 0 0,0-1 0 0 0,0 0-1 0 0,0-1 1 0 0,0 0 0 0 0,14-4-1 0 0,10 0-1026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0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87 4416 0 0,'4'0'108'0'0,"-3"0"-67"0"0,-1 0 0 0 0,0 0 0 0 0,0 0 0 0 0,1 0 0 0 0,-1 1 0 0 0,0-1 0 0 0,1 0 0 0 0,-1 0 0 0 0,0 0 0 0 0,1 0 0 0 0,-1 0 0 0 0,0 0 0 0 0,1 0 0 0 0,-1 0 0 0 0,0 0 0 0 0,1 0 0 0 0,-1-1 0 0 0,0 1 0 0 0,1 0 0 0 0,-1 0 0 0 0,0 0 0 0 0,1 0 0 0 0,-1 0 0 0 0,0-1 0 0 0,0 1 0 0 0,1 0-1 0 0,-1 0 1 0 0,0 0 0 0 0,0-1 0 0 0,1 1 0 0 0,-1 0 0 0 0,0 0 0 0 0,0-1 0 0 0,0 1 0 0 0,0 0 0 0 0,1-1 0 0 0,-1 1 0 0 0,0 0 0 0 0,0 0 0 0 0,0-1 0 0 0,0 1 0 0 0,0-2 290 0 0,9-8 710 0 0,-8 10-1023 0 0,0-1 1 0 0,-1 0-1 0 0,1 0 0 0 0,0 0 1 0 0,-1 1-1 0 0,1-1 0 0 0,0 0 0 0 0,-1 0 1 0 0,1 0-1 0 0,-1 0 0 0 0,1 0 1 0 0,-1 0-1 0 0,0 0 0 0 0,1 0 1 0 0,-1 0-1 0 0,0-1 0 0 0,0 1 0 0 0,0 0 1 0 0,0 0-1 0 0,0-2 0 0 0,0-30 293 0 0,-1 19 385 0 0,1 14-434 0 0,-14 1 41 0 0,1 1-1 0 0,-1 1 0 0 0,1 0 0 0 0,0 1 0 0 0,0 0 0 0 0,0 1 0 0 0,-19 10 1 0 0,12-6-91 0 0,-38 12 1 0 0,48-18-173 0 0,-1 1 1 0 0,1 0-1 0 0,0 0 1 0 0,0 1-1 0 0,1 1 0 0 0,-1-1 1 0 0,1 2-1 0 0,0-1 1 0 0,-12 13-1 0 0,8-9-37 0 0,9-7 3 0 0,1 0 0 0 0,-1 0 0 0 0,0 1 0 0 0,1-1-1 0 0,-1 1 1 0 0,-3 5 0 0 0,-4 5 100 0 0,9-13-86 0 0,1 1 1 0 0,0-1-1 0 0,-1 0 1 0 0,1 1-1 0 0,0-1 0 0 0,0 1 1 0 0,0-1-1 0 0,0 1 1 0 0,0 0-1 0 0,0-1 1 0 0,1 1-1 0 0,-1 0 1 0 0,1 0-1 0 0,-1-1 1 0 0,0 4-1 0 0,0 17 108 0 0,0-20-112 0 0,1 1 0 0 0,-1-1 0 0 0,1 0 0 0 0,0 0 0 0 0,0 1 0 0 0,0-1 0 0 0,0 0 0 0 0,0 0 0 0 0,0 1 0 0 0,1-1 0 0 0,-1 0 0 0 0,1 0 0 0 0,-1 1 0 0 0,1-1 0 0 0,0 0 0 0 0,0 0 0 0 0,0 0 0 0 0,0 0 0 0 0,0 0 0 0 0,1 0 0 0 0,-1-1 0 0 0,1 1 0 0 0,-1 0 0 0 0,1 0 0 0 0,-1-1 0 0 0,5 3 0 0 0,10 8 6 0 0,2 0 0 0 0,-1-1 0 0 0,1-1 0 0 0,1-1 0 0 0,0-1 0 0 0,0-1 0 0 0,1 0 0 0 0,34 7 0 0 0,66 16 130 0 0,-117-29-144 0 0,1 0 1 0 0,0 0-1 0 0,-1 0 1 0 0,1 1 0 0 0,-1-1-1 0 0,1 1 1 0 0,-1 0 0 0 0,0 0-1 0 0,0 0 1 0 0,0 1 0 0 0,0-1-1 0 0,0 1 1 0 0,-1 0-1 0 0,1-1 1 0 0,-1 1 0 0 0,1 0-1 0 0,-1 1 1 0 0,0-1 0 0 0,0 0-1 0 0,-1 0 1 0 0,1 1 0 0 0,-1-1-1 0 0,1 1 1 0 0,-1 0-1 0 0,0-1 1 0 0,0 1 0 0 0,-1 0-1 0 0,1 0 1 0 0,-1-1 0 0 0,0 1-1 0 0,0 0 1 0 0,0 0 0 0 0,-1 0-1 0 0,1-1 1 0 0,-1 1-1 0 0,0 0 1 0 0,0 0 0 0 0,0-1-1 0 0,0 1 1 0 0,-1-1 0 0 0,1 1-1 0 0,-1-1 1 0 0,-3 5 0 0 0,-7 9 1 0 0,0-1 1 0 0,0 0 0 0 0,-2-1 0 0 0,0 0 0 0 0,0-1 0 0 0,-24 17 0 0 0,27-22 4 0 0,0-2 0 0 0,-1 1 1 0 0,-20 9-1 0 0,24-14-2 0 0,5-1-8 0 0,0-1-1 0 0,0 1 1 0 0,0-1-1 0 0,0 0 0 0 0,0 0 1 0 0,-1 0-1 0 0,1 0 1 0 0,0-1-1 0 0,0 1 0 0 0,-1-1 1 0 0,1 0-1 0 0,0 0 1 0 0,-1 0-1 0 0,1 0 0 0 0,-4-2 1 0 0,-11 1 12 0 0,14 1-10 0 0,0-1-1 0 0,-1 1 1 0 0,1-1 0 0 0,0 1 0 0 0,0-1-1 0 0,0-1 1 0 0,0 1 0 0 0,0 0-1 0 0,-6-4 1 0 0,2 0-2 0 0,-2 0 5 0 0,1 0 0 0 0,0-1 0 0 0,0 0 1 0 0,-10-10-1 0 0,8 7-109 0 0,10 8 25 0 0,-1 0 1 0 0,1 0-1 0 0,-1 0 0 0 0,1 0 1 0 0,0-1-1 0 0,-1 1 0 0 0,1 0 1 0 0,0-1-1 0 0,0 1 1 0 0,0 0-1 0 0,0-1 0 0 0,0 0 1 0 0,1 1-1 0 0,-1-1 1 0 0,0 1-1 0 0,1-1 0 0 0,-1 0 1 0 0,1 1-1 0 0,-1-1 0 0 0,1 0 1 0 0,0-2-1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26.5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589 81 2304 0 0,'0'0'3545'0'0,"-1"-6"-3456"0"0,-2-16 46 0 0,2 20-83 0 0,1 1 0 0 0,0 0 1 0 0,-1 0-1 0 0,1 0 0 0 0,-1 0 0 0 0,0 0 0 0 0,1 0 0 0 0,-1 0 0 0 0,0 0 0 0 0,0 0 1 0 0,0 0-1 0 0,-1-1 0 0 0,-2-2 107 0 0,2 1-35 0 0,-1 0-1 0 0,1 0 0 0 0,-1 1 0 0 0,0-1 0 0 0,0 1 0 0 0,0-1 0 0 0,-1 1 0 0 0,1 0 0 0 0,0 1 0 0 0,-1-1 0 0 0,1 0 0 0 0,-1 1 0 0 0,1 0 1 0 0,-1 0-1 0 0,-5-1 0 0 0,-6 15 603 0 0,6-5-451 0 0,-3 3-90 0 0,0 0 0 0 0,1 1-1 0 0,0 0 1 0 0,-13 19 0 0 0,21-26-155 0 0,0 0 1 0 0,1 1-1 0 0,-1-1 1 0 0,-2 10-1 0 0,-2 3 77 0 0,-23 47 101 0 0,27-57-196 0 0,0-1 1 0 0,0 1-1 0 0,0-1 1 0 0,1 1-1 0 0,-2 12 1 0 0,3-14 0 0 0,0 1 0 0 0,-1 0 0 0 0,0-1 0 0 0,0 0 0 0 0,0 1-1 0 0,-1-1 1 0 0,-6 11 0 0 0,3-8-1 0 0,1 1 0 0 0,0-1 0 0 0,0 1 0 0 0,-5 21 0 0 0,7-21-86 0 0,-1 1-1 0 0,0-2 0 0 0,0 1 1 0 0,-1 0-1 0 0,-7 10 0 0 0,7-12 9 0 0,0 1 0 0 0,1-1 0 0 0,0 1 0 0 0,0 0-1 0 0,-2 10 1 0 0,-13 28-71 0 0,11-32 225 0 0,1 0 0 0 0,0 0 0 0 0,-5 19 0 0 0,-17 44 897 0 0,13-38-681 0 0,12-32-234 0 0,1-1 0 0 0,-1 1 0 0 0,-3 16 0 0 0,4-14-29 0 0,0-1 0 0 0,0-1 0 0 0,-1 1 0 0 0,-5 10 0 0 0,5-11-8 0 0,-1 1-1 0 0,1 0 0 0 0,-4 15 1 0 0,0 8 13 0 0,-4 22 85 0 0,-8 48 86 0 0,17-87-131 0 0,-14 39 120 0 0,11-29-149 0 0,-2 15 1 0 0,7-25-48 0 0,-1 51 100 0 0,2-60-103 0 0,1 0 1 0 0,-1-1 0 0 0,1 1 0 0 0,1-1 0 0 0,-1 1 0 0 0,1-1 0 0 0,0 1 0 0 0,0-1 0 0 0,4 7 0 0 0,-2-5-6 0 0,-1-1 0 0 0,0 1 1 0 0,-1-1-1 0 0,0 1 0 0 0,0 0 1 0 0,1 9-1 0 0,-1-10 1 0 0,-1 1-1 0 0,1 0 1 0 0,0-1-1 0 0,0 1 1 0 0,7 11 0 0 0,20 22-107 0 0,-20-18 80 0 0,-1-1 0 0 0,8 33 0 0 0,-11-34 8 0 0,1 1 0 0 0,1-1 1 0 0,12 25-1 0 0,-10-28 40 0 0,10 31-1 0 0,-14-34-685 0 0,0 0-1 0 0,13 23 1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30.2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687 79 192 0 0,'0'0'704'0'0,"-5"1"-408"0"0,-3 2-3 0 0,-23 1 3910 0 0,18-30-3277 0 0,8 16-683 0 0,3 5-125 0 0,0 0-1 0 0,-1 0 1 0 0,0 1 0 0 0,0-1 0 0 0,-3-4 0 0 0,4 8-83 0 0,1-1 1 0 0,-1 1 0 0 0,0 0-1 0 0,1-1 1 0 0,-1 1-1 0 0,0 0 1 0 0,0 0 0 0 0,1 0-1 0 0,-1 1 1 0 0,0-1 0 0 0,0 0-1 0 0,0 1 1 0 0,0-1 0 0 0,0 1-1 0 0,0 0 1 0 0,0-1-1 0 0,-4 1 1 0 0,-19-1 275 0 0,20 0-245 0 0,-1 0 1 0 0,1 1-1 0 0,0 0 1 0 0,0 0-1 0 0,0 0 1 0 0,0 1 0 0 0,0 0-1 0 0,0 0 1 0 0,0 0-1 0 0,0 0 1 0 0,-6 4-1 0 0,-6 2 359 0 0,0 0 0 0 0,-22 4 0 0 0,37-10-391 0 0,-1 0 0 0 0,1 0 0 0 0,0 1-1 0 0,0-1 1 0 0,0 0 0 0 0,0 1 0 0 0,0-1 0 0 0,0 1 0 0 0,0 0-1 0 0,1-1 1 0 0,-4 5 0 0 0,-11 9 172 0 0,2-6 43 0 0,-1 1 1 0 0,2 0-1 0 0,-23 22 0 0 0,2-7-44 0 0,29-22-183 0 0,0 1 0 0 0,0-1 0 0 0,0 1 0 0 0,0 0 1 0 0,1 0-1 0 0,-1 0 0 0 0,1 0 0 0 0,0 1 0 0 0,1 0 0 0 0,-4 5 0 0 0,4-5-4 0 0,1-1 0 0 0,-1 0 0 0 0,0 0 0 0 0,0 0 0 0 0,-1 0 0 0 0,-5 5 0 0 0,-11 14 44 0 0,15-17-62 0 0,0 2-6 0 0,0-1 0 0 0,0 1 0 0 0,-1-1-1 0 0,0-1 1 0 0,-12 11 0 0 0,11-10-3 0 0,0 0 0 0 0,1 1 1 0 0,0 0-1 0 0,0 0 0 0 0,0 0 0 0 0,-6 15 1 0 0,5-6 35 0 0,1 0 1 0 0,1 0 0 0 0,0 1 0 0 0,-3 30 0 0 0,-4 9 47 0 0,10-49-48 0 0,1 0 0 0 0,0 0 1 0 0,0 0-1 0 0,0 0 0 0 0,1 0 0 0 0,0-1 0 0 0,1 1 0 0 0,-1 0 0 0 0,2 0 0 0 0,-1 0 0 0 0,1 0 0 0 0,4 11 0 0 0,-5-16-24 0 0,1 1-1 0 0,-2 0 0 0 0,1-1 0 0 0,0 1 0 0 0,-1 0 1 0 0,0 0-1 0 0,1-1 0 0 0,-2 7 0 0 0,1-5-5 0 0,0 0 0 0 0,0 0-1 0 0,0 0 1 0 0,1 0 0 0 0,1 6-1 0 0,3 6-82 0 0,-2-4-11 0 0,2 0 1 0 0,-1 0 0 0 0,8 12-1 0 0,-10-21 69 0 0,0 0-1 0 0,1-1 0 0 0,-1 0 1 0 0,1 0-1 0 0,-1 1 0 0 0,1-1 0 0 0,0-1 1 0 0,0 1-1 0 0,0 0 0 0 0,0-1 1 0 0,1 0-1 0 0,-1 0 0 0 0,1 0 0 0 0,7 3 1 0 0,18 11-130 0 0,-25-13 133 0 0,0-1-1 0 0,1 1 0 0 0,-1-1 1 0 0,1 0-1 0 0,-1 0 0 0 0,1 0 1 0 0,9 2-1 0 0,-4-3-14 0 0,-1 1 17 0 0,1 0 0 0 0,-1-1 0 0 0,1 0 0 0 0,-1 0 0 0 0,1-1 0 0 0,-1 0 0 0 0,1-1 0 0 0,-1 0-1 0 0,17-5 1 0 0,-17 3 21 0 0,-1 0 1 0 0,1 0-1 0 0,0 1 0 0 0,17-3 0 0 0,-21 4 0 0 0,0 0 1 0 0,0-1-1 0 0,-1 1 0 0 0,1-1 0 0 0,0-1 1 0 0,5-2-1 0 0,0 0 1 0 0,-4 2 1 0 0,7-2 3 0 0,0-2 1 0 0,0 1 0 0 0,-1-1-1 0 0,0-1 1 0 0,0 0-1 0 0,11-11 1 0 0,-19 17-1 0 0,-1-1 0 0 0,1 1 0 0 0,-1-1 0 0 0,1 1 0 0 0,0 0-1 0 0,6-2 1 0 0,15-8 40 0 0,-15 5-4 0 0,-5 4 4 0 0,0 0 1 0 0,1-1-1 0 0,-1 0 0 0 0,0 0 1 0 0,-1 0-1 0 0,1-1 1 0 0,-1 0-1 0 0,0 0 1 0 0,6-8-1 0 0,-9 7 62 0 0,0 0 0 0 0,0-1-1 0 0,-1 1 1 0 0,0-1 0 0 0,0 1 0 0 0,-2-10 0 0 0,1-4-79 0 0,0 15-18 0 0,-1 0-1 0 0,1 0 1 0 0,-1 0 0 0 0,0 0-1 0 0,-1 0 1 0 0,1 1 0 0 0,-1-1-1 0 0,0 1 1 0 0,0 0 0 0 0,-1 0-1 0 0,-4-4 1 0 0,-8 1-1717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30.6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62 8744 0 0,'0'0'2'0'0,"0"0"0"0"0,0 0 0 0 0,0 0 0 0 0,0 0 0 0 0,0 0 0 0 0,0 0 1 0 0,0 0-1 0 0,0 0 0 0 0,0 0 0 0 0,0 0 0 0 0,0 0 0 0 0,0-1 0 0 0,0 1 0 0 0,0 0 0 0 0,0 0 1 0 0,0 0-1 0 0,0 0 0 0 0,0 0 0 0 0,0 0 0 0 0,0 0 0 0 0,0 0 0 0 0,0 0 0 0 0,0 0 1 0 0,0-1-1 0 0,0 1 0 0 0,0 0 0 0 0,0 0 0 0 0,0 0 0 0 0,0 0 0 0 0,0 0 0 0 0,0 0 0 0 0,0 0 1 0 0,0 0-1 0 0,0 0 0 0 0,0 0 0 0 0,0 0 0 0 0,0 0 0 0 0,0-1 0 0 0,0 1 0 0 0,-1 0 1 0 0,1 0-1 0 0,0 0 0 0 0,0 0 0 0 0,0 0 0 0 0,0 0 0 0 0,0 0 0 0 0,0 0 0 0 0,0 0 0 0 0,0 0 1 0 0,0 0-1 0 0,0 0 0 0 0,-1 0 0 0 0,1 0 0 0 0,0 0 0 0 0,0 0 0 0 0,0 0 0 0 0,0 0 1 0 0,0 0-1 0 0,0 0 0 0 0,0 0 0 0 0,0 0 0 0 0,0 0 0 0 0,-1 0 0 0 0,4-7 56 0 0,-2 6-56 0 0,0-1 0 0 0,0 1 0 0 0,-1 0 0 0 0,1-1 0 0 0,0 1 0 0 0,0 0 0 0 0,0 0 0 0 0,1 0 0 0 0,-1 0 0 0 0,0 0 0 0 0,0 0 0 0 0,0 0 0 0 0,1 0 0 0 0,-1 0 0 0 0,1 1 0 0 0,-1-1 0 0 0,3 0 0 0 0,31-8-151 0 0,-19 5-23 0 0,-11 3 170 0 0,-1-1 0 0 0,1 1 0 0 0,-1 0 0 0 0,1 0 0 0 0,0 0 1 0 0,-1 1-1 0 0,1 0 0 0 0,0 0 0 0 0,-1 0 0 0 0,1 0 0 0 0,0 1 0 0 0,-1 0 0 0 0,1 0 1 0 0,7 2-1 0 0,5 2 33 0 0,0-1 0 0 0,0-1 1 0 0,1-1-1 0 0,-1 0 0 0 0,34-2 1 0 0,-46 0-20 0 0,5 0 95 0 0,0-1 1 0 0,0 0 0 0 0,13-4-1 0 0,-14 3-20 0 0,1 0 0 0 0,1 0-1 0 0,12 0 1 0 0,-7 1 84 0 0,1-1 0 0 0,28-8 0 0 0,-13 3-1275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31.1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207 0 7232 0 0,'0'0'5'0'0,"0"0"0"0"0,0 0 0 0 0,0 1 0 0 0,0-1-1 0 0,0 0 1 0 0,0 0 0 0 0,0 0 0 0 0,0 0 0 0 0,0 0 0 0 0,0 0 0 0 0,0 1 0 0 0,0-1 0 0 0,0 0 0 0 0,0 0 0 0 0,0 0 0 0 0,0 0 0 0 0,0 0 0 0 0,0 0 0 0 0,0 0-1 0 0,1 0 1 0 0,-1 1 0 0 0,0-1 0 0 0,0 0 0 0 0,0 0 0 0 0,0 0 0 0 0,0 0 0 0 0,0 0 0 0 0,0 0 0 0 0,0 0 0 0 0,1 0 0 0 0,-1 0 0 0 0,0 0 0 0 0,0 0 0 0 0,0 0-1 0 0,0 0 1 0 0,0 0 0 0 0,0 0 0 0 0,1 0 0 0 0,-1 0 0 0 0,0 0 0 0 0,0 0 0 0 0,0 0 0 0 0,0 0 0 0 0,0 0 0 0 0,0 0 0 0 0,0 0 0 0 0,1 0 0 0 0,-1 0-1 0 0,0 0 1 0 0,0 0 0 0 0,0 0 0 0 0,0 0 0 0 0,0 0 0 0 0,0 0 0 0 0,0 0 0 0 0,0 0 0 0 0,1-1 0 0 0,-1 1 0 0 0,0 0 0 0 0,0 9 411 0 0,0-8-391 0 0,-1 0 0 0 0,0 0 0 0 0,1 0 0 0 0,-1-1 1 0 0,1 1-1 0 0,-1 0 0 0 0,1 0 0 0 0,-1 0 0 0 0,1 0 1 0 0,-1 0-1 0 0,1 0 0 0 0,0 0 0 0 0,0 0 0 0 0,-1 0 0 0 0,1 0 1 0 0,0 0-1 0 0,0 2 0 0 0,-3 10 124 0 0,0-5-74 0 0,-10 25 219 0 0,-2-2 0 0 0,-21 35 1 0 0,-47 50 361 0 0,72-100-992 0 0,-1 0 0 0 0,-17 16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0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1 654 7024 0 0,'0'-2'170'0'0,"1"0"0"0"0,-1 0 0 0 0,1 0 0 0 0,0 0-1 0 0,0 0 1 0 0,0 0 0 0 0,0 0 0 0 0,0 1 0 0 0,0-1 0 0 0,3-2 0 0 0,5-10 1009 0 0,-1-1-1002 0 0,1 0 1 0 0,1 1 0 0 0,0 0 0 0 0,1 0 0 0 0,0 1-1 0 0,1 1 1 0 0,1 0 0 0 0,22-17 0 0 0,-23 18-180 0 0,0-1 1 0 0,21-24 0 0 0,-7 6-3 0 0,-22 26 3 0 0,1 0-1 0 0,-1 0 1 0 0,1 1 0 0 0,0-1 0 0 0,9-3 0 0 0,-8 3 5 0 0,0 1 0 0 0,0-1 0 0 0,10-9 0 0 0,4-7 50 0 0,-1-2 1 0 0,19-27-1 0 0,-20 23 260 0 0,33-32 1 0 0,-31 29 44 0 0,-18 26-303 0 0,-1-1 0 0 0,1 1 1 0 0,1-1-1 0 0,-1 1 0 0 0,0 0 1 0 0,1 0-1 0 0,0 0 0 0 0,-1 0 0 0 0,1 1 1 0 0,0-1-1 0 0,1 1 0 0 0,3-3 1 0 0,-4 3-8 0 0,0 0 0 0 0,0 0 0 0 0,0 0 1 0 0,0-1-1 0 0,0 1 0 0 0,-1-1 0 0 0,4-4 1 0 0,-4 5-26 0 0,0-1 0 0 0,0 1 0 0 0,0 0 0 0 0,1 0 0 0 0,-1 0 0 0 0,0 0 0 0 0,1 0 0 0 0,0 0 0 0 0,3-1 0 0 0,28-16 54 0 0,-9 5 139 0 0,-17 10-124 0 0,-4 2-33 0 0,0 0 0 0 0,-1 1 0 0 0,1-1 0 0 0,0 1 0 0 0,0 0 0 0 0,0 0 0 0 0,0 0 0 0 0,0 1 0 0 0,8-1 0 0 0,-7 1 129 0 0,5-1 723 0 0,-10 1-934 0 0,0 0 0 0 0,0 0 0 0 0,0 1 0 0 0,0-1 0 0 0,0 0 0 0 0,0 0 1 0 0,0 0-1 0 0,0 0 0 0 0,0 0 0 0 0,0 0 0 0 0,0 0 0 0 0,0 0 0 0 0,0 0 1 0 0,0 0-1 0 0,0 0 0 0 0,0 0 0 0 0,0 0 0 0 0,0 0 0 0 0,0 0 0 0 0,0 1 1 0 0,0-1-1 0 0,0 0 0 0 0,0 0 0 0 0,0 0 0 0 0,0 0 0 0 0,0 0 0 0 0,0 0 1 0 0,0 0-1 0 0,0 0 0 0 0,0 0 0 0 0,0 0 0 0 0,0 0 0 0 0,0 0 0 0 0,0 0 1 0 0,0 0-1 0 0,0 0 0 0 0,0 0 0 0 0,0 0 0 0 0,0 0 0 0 0,1 0 0 0 0,-1 1 1 0 0,0-1-1 0 0,0 0 0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32.9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82 39 4120 0 0,'17'-14'1006'0'0,"-15"13"-886"0"0,0 0 1 0 0,-1 0-1 0 0,1 0 0 0 0,0 0 1 0 0,-1-1-1 0 0,0 1 0 0 0,1 0 1 0 0,-1-1-1 0 0,2-1 0 0 0,0-5 581 0 0,-1 5-637 0 0,3 12-113 0 0,-4-8 68 0 0,2 7-23 0 0,-1 0-1 0 0,1-1 1 0 0,-1 1 0 0 0,0 0 0 0 0,-1 0-1 0 0,0 1 1 0 0,0-1 0 0 0,-1 0 0 0 0,0 0 0 0 0,-2 12-1 0 0,2 27-4 0 0,2-22 9 0 0,0-1 3 0 0,-2 32 0 0 0,0 2 4 0 0,1-42 3 0 0,-1 0 1 0 0,-1 0-1 0 0,-3 18 0 0 0,2-14 9 0 0,0 1-1 0 0,1 22 0 0 0,-1 16 34 0 0,-1-15 175 0 0,-3 0-1 0 0,-2 0 1 0 0,-1 0 0 0 0,-22 58-1 0 0,19-64-38 0 0,8-25 4 0 0,0-1 0 0 0,0 1 0 0 0,-14 23 0 0 0,-12 13 404 0 0,26-37-1748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33.4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0 108 6128 0 0,'23'-18'69'0'0,"11"-5"287"0"0,-15 13 88 0 0,-8 4-258 0 0,0 0 0 0 0,0 1 0 0 0,0 0-1 0 0,0 0 1 0 0,22-4 0 0 0,1-1-65 0 0,-29 8-106 0 0,0 0 0 0 0,-1 1 0 0 0,1-1 0 0 0,1 1 0 0 0,-1 0 0 0 0,0 0 0 0 0,0 1 1 0 0,0 0-1 0 0,10 0 0 0 0,131 7-55 0 0,-130-4 31 0 0,1 0 0 0 0,-1 2 1 0 0,0 0-1 0 0,20 9 0 0 0,23 8-90 0 0,-46-16 74 0 0,0 0 0 0 0,0 1 0 0 0,-1 0 0 0 0,1 1 0 0 0,20 17 0 0 0,-10-8 14 0 0,-20-14 9 0 0,0 0 0 0 0,0 0 1 0 0,0 1-1 0 0,-1-1 0 0 0,1 0 0 0 0,-1 1 1 0 0,0 0-1 0 0,0 0 0 0 0,0-1 1 0 0,3 9-1 0 0,9 42 29 0 0,-13-43 66 0 0,0 0 1 0 0,0 0-1 0 0,-1 0 1 0 0,-1 1-1 0 0,0-1 0 0 0,0 0 1 0 0,-1 0-1 0 0,-1 0 1 0 0,0 0-1 0 0,0 0 1 0 0,-6 12-1 0 0,3 1 96 0 0,5-20-162 0 0,0 0 0 0 0,0 0 0 0 0,0 0 0 0 0,0-1-1 0 0,0 1 1 0 0,-1-1 0 0 0,1 1 0 0 0,-5 5 0 0 0,-4 5 56 0 0,-1-1 0 0 0,-1 0 0 0 0,0-1 0 0 0,0 0 0 0 0,-1-1 0 0 0,-1-1 0 0 0,0 0 0 0 0,0 0 0 0 0,-1-2 0 0 0,0 0 1 0 0,-1 0-1 0 0,-26 8 0 0 0,-133 29 143 0 0,167-42-214 0 0,-1-2 0 0 0,1 1 0 0 0,-1-1 0 0 0,0 0 0 0 0,0-1-1 0 0,1 0 1 0 0,-1 0 0 0 0,-13-3 0 0 0,-15-2 80 0 0,30 5-51 0 0,1 0 0 0 0,0-1 0 0 0,-1 0 0 0 0,1 0 0 0 0,0-1 0 0 0,-1 1 0 0 0,-8-5 0 0 0,3 2 10 0 0,11 5-87 0 0,1-1 0 0 0,-1 0 0 0 0,1 0 0 0 0,-1 0 0 0 0,0 0-1 0 0,1-1 1 0 0,-1 1 0 0 0,1 0 0 0 0,-1 0 0 0 0,1 0 0 0 0,-1 0 0 0 0,1 0 0 0 0,-1-1 0 0 0,1 1 0 0 0,-1 0 0 0 0,1 0 0 0 0,-1-1 0 0 0,1 1 0 0 0,-1 0 0 0 0,1-1 0 0 0,0 1 0 0 0,-1-1 0 0 0,1 1 0 0 0,0 0 0 0 0,-1-1 0 0 0,1 1 0 0 0,0-1 0 0 0,-1 1 0 0 0,1-1 0 0 0,0 1 0 0 0,0-1 0 0 0,0 1 0 0 0,0-1 0 0 0,-1 1 0 0 0,1-1-1 0 0,0 0 1 0 0,0 1 0 0 0,0-1 0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33.9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54 33 6128 0 0,'1'-17'322'0'0,"0"1"413"0"0,-7 27-310 0 0,-2 15-385 0 0,1 1-1 0 0,1 0 1 0 0,-4 33-1 0 0,0 86 475 0 0,10-144-507 0 0,-4 35 148 0 0,2-31-102 0 0,1 0 0 0 0,0 0-1 0 0,1 0 1 0 0,0 0 0 0 0,-1 0-1 0 0,2 0 1 0 0,-1 0 0 0 0,1 0-1 0 0,0 0 1 0 0,0 0 0 0 0,0 0-1 0 0,4 7 1 0 0,-4-11-43 0 0,-1 0 0 0 0,1 0 0 0 0,0 0 1 0 0,0 1-1 0 0,1-1 0 0 0,-1 0 0 0 0,0 0 0 0 0,1-1 0 0 0,-1 1 0 0 0,1 0 0 0 0,0 0 1 0 0,-1-1-1 0 0,1 1 0 0 0,0-1 0 0 0,0 1 0 0 0,0-1 0 0 0,0 0 0 0 0,0 0 0 0 0,1 0 1 0 0,-1 0-1 0 0,0 0 0 0 0,0 0 0 0 0,1-1 0 0 0,-1 1 0 0 0,0-1 0 0 0,1 0 0 0 0,-1 1 1 0 0,0-1-1 0 0,1 0 0 0 0,-1-1 0 0 0,1 1 0 0 0,-1 0 0 0 0,0-1 0 0 0,1 1 0 0 0,-1-1 1 0 0,5-1-1 0 0,12-4-411 0 0,0-1 0 0 0,26-14 0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34.4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1 106 8432 0 0,'0'-3'0'0'0,"0"-7"0"0"0,0-1 0 0 0,2 1 176 0 0,4 2 0 0 0,3-3 8 0 0,-1-6-8 0 0,2 1 16 0 0,1 3-8 0 0,0 9 8 0 0,1 2 0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34.8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86 29 5624 0 0,'19'-28'2581'0'0,"-18"28"-2482"0"0,-1 0 0 0 0,1 0 0 0 0,0 0-1 0 0,0 1 1 0 0,0-1 0 0 0,0 0 0 0 0,0 0 0 0 0,-1 1 0 0 0,1-1 0 0 0,0 0-1 0 0,0 1 1 0 0,0-1 0 0 0,-1 1 0 0 0,1-1 0 0 0,0 1 0 0 0,-1 0-1 0 0,1-1 1 0 0,0 1 0 0 0,-1 0 0 0 0,1-1 0 0 0,-1 1 0 0 0,1 0-1 0 0,-1-1 1 0 0,1 1 0 0 0,-1 0 0 0 0,1 0 0 0 0,-1 0 0 0 0,0 0 0 0 0,1 1-1 0 0,12 29-75 0 0,-11-22 13 0 0,-1 0 1 0 0,1 0-1 0 0,-2 1 1 0 0,1-1-1 0 0,-1 0 0 0 0,-2 16 1 0 0,-12 55 69 0 0,11-66-92 0 0,-14 54-46 0 0,-36 92 0 0 0,23-78-266 0 0,5-16-1350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37.7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119 1 4616 0 0,'0'0'1873'0'0,"-1"6"-1802"0"0,-11 51-67 0 0,-37 98 0 0 0,33-91-2 0 0,1-4 4 0 0,7-34 273 0 0,-10 52 0 0 0,21-51 130 0 0,0-8 106 0 0,0-13-1267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39.0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551 58 3000 0 0,'8'7'-48'0'0,"-8"-10"358"0"0,0 2-223 0 0,0 1 0 0 0,-1-1 0 0 0,1 0 0 0 0,0 0 0 0 0,0 0 0 0 0,0 1 0 0 0,0-1 0 0 0,0 0 0 0 0,0 0 0 0 0,1 0 0 0 0,-1 1 0 0 0,0-1 0 0 0,0 0 0 0 0,0 0 0 0 0,1 1 0 0 0,-1-1 0 0 0,0 0 0 0 0,1 0 0 0 0,0 1-59 0 0,-1-1 1 0 0,0 1-1 0 0,1 0 1 0 0,-1 0 0 0 0,0 0-1 0 0,1-1 1 0 0,-1 1-1 0 0,0 0 1 0 0,0-1 0 0 0,1 1-1 0 0,-1 0 1 0 0,0 0-1 0 0,0-1 1 0 0,0 1 0 0 0,1 0-1 0 0,-1-1 1 0 0,0 1 0 0 0,0 0-1 0 0,0-1 1 0 0,0 1-1 0 0,0-1 1 0 0,0 1 0 0 0,0 0-1 0 0,0-1 1 0 0,0 1-1 0 0,0 0 1 0 0,0-1 0 0 0,0 1-1 0 0,0-1 1 0 0,0 1-1 0 0,0 0 1 0 0,0-1 0 0 0,0 1-1 0 0,0 0 1 0 0,0-1-1 0 0,0 1 1 0 0,-1 0 0 0 0,1-1-1 0 0,0 1 1 0 0,0 0 0 0 0,-1-1-1 0 0,-15 2 246 0 0,14 0-256 0 0,-1-1 0 0 0,0 0-1 0 0,0 0 1 0 0,1 0-1 0 0,-1 0 1 0 0,0-1-1 0 0,1 1 1 0 0,-1-1-1 0 0,0 1 1 0 0,1-1-1 0 0,-4-1 1 0 0,-20-4 183 0 0,13 5 29 0 0,-1 0-1 0 0,1-1 0 0 0,-19-5 0 0 0,19 3 79 0 0,-1 1 1 0 0,1 1-1 0 0,-21-1 1 0 0,26 3-179 0 0,-1 0 1 0 0,1 0-1 0 0,0 1 1 0 0,0 0-1 0 0,0 1 1 0 0,0-1-1 0 0,0 2 0 0 0,1-1 1 0 0,-1 1-1 0 0,-9 5 1 0 0,-26 10 247 0 0,34-15-279 0 0,0 0-1 0 0,1 1 1 0 0,0 0-1 0 0,0 0 1 0 0,0 1-1 0 0,-10 7 1 0 0,8-4 36 0 0,0-1 1 0 0,0 0 0 0 0,-1 0 0 0 0,-22 10-1 0 0,31-17-128 0 0,1 1 0 0 0,0 0-1 0 0,-1 0 1 0 0,1 0 0 0 0,0 0 0 0 0,0 0-1 0 0,0 0 1 0 0,-1 0 0 0 0,1 0 0 0 0,0 0-1 0 0,0 1 1 0 0,1-1 0 0 0,-1 0 0 0 0,0 1-1 0 0,0-1 1 0 0,1 0 0 0 0,-1 1 0 0 0,0-1-1 0 0,1 1 1 0 0,0-1 0 0 0,-1 3-1 0 0,0-2 31 0 0,0 1 0 0 0,1 0-1 0 0,-2-1 1 0 0,1 1 0 0 0,0 0-1 0 0,0-1 1 0 0,-3 4 0 0 0,0 2 21 0 0,0 0 1 0 0,1 0-1 0 0,0 0 1 0 0,1 1-1 0 0,0-1 1 0 0,0 1-1 0 0,0 9 1 0 0,-2 186 687 0 0,5-120-471 0 0,1-66-252 0 0,1-1-1 0 0,0 1 1 0 0,2-1 0 0 0,0 1-1 0 0,1-1 1 0 0,12 23 0 0 0,-10-21-14 0 0,-5-10-6 0 0,0 0 1 0 0,1 0-1 0 0,0-1 0 0 0,1 1 1 0 0,-1-1-1 0 0,2 0 0 0 0,-1-1 1 0 0,1 1-1 0 0,0-1 0 0 0,1 0 1 0 0,-1-1-1 0 0,1 0 0 0 0,9 6 1 0 0,-13-10-4 0 0,-1 0 3 0 0,1 0 0 0 0,-1-1 1 0 0,1 1-1 0 0,-1-1 0 0 0,1 1 1 0 0,-1-1-1 0 0,1 0 1 0 0,0 0-1 0 0,0 0 0 0 0,-1-1 1 0 0,1 1-1 0 0,0-1 0 0 0,0 0 1 0 0,0 1-1 0 0,0-1 0 0 0,0 0 1 0 0,0-1-1 0 0,3 1 1 0 0,17-3 23 0 0,-15 2-17 0 0,-1 1 0 0 0,1-1 0 0 0,-1-1 0 0 0,1 0 0 0 0,11-4 1 0 0,67-41 80 0 0,-50 26-53 0 0,-2-2-29 0 0,-26 17-7 0 0,0 1-1 0 0,0-1 0 0 0,0 2 1 0 0,15-7-1 0 0,-5 4-152 0 0,3 0-405 0 0,0-1 1 0 0,31-17 0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40.4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439 8 3616 0 0,'0'-8'4222'0'0,"-6"26"-2499"0"0,4-15-1731 0 0,0-1 0 0 0,-1 1-1 0 0,1-1 1 0 0,-1 1 0 0 0,1-1-1 0 0,-1 0 1 0 0,0 0 0 0 0,0 0 0 0 0,0-1-1 0 0,0 1 1 0 0,0-1 0 0 0,0 1 0 0 0,-6 1-1 0 0,-51 8-145 0 0,8-1 61 0 0,50-10 94 0 0,-98 36-155 0 0,86-30 224 0 0,1 1 0 0 0,1 1 0 0 0,-1-1 0 0 0,1 2 0 0 0,-14 12 0 0 0,5-3 158 0 0,15-14-126 0 0,-1 1 1 0 0,1 1-1 0 0,0-1 1 0 0,0 1 0 0 0,1 0-1 0 0,0 0 1 0 0,0 0-1 0 0,-6 12 1 0 0,10-16-70 0 0,0 0 0 0 0,0 0 0 0 0,0 0 0 0 0,1 0 0 0 0,-1 0 0 0 0,1 0 1 0 0,-1 0-1 0 0,1 0 0 0 0,0 0 0 0 0,0 1 0 0 0,0-1 0 0 0,0 0 0 0 0,0 0 0 0 0,1 0 1 0 0,-1 0-1 0 0,0 0 0 0 0,1 0 0 0 0,0 0 0 0 0,-1 0 0 0 0,1 0 0 0 0,0 0 0 0 0,0 0 0 0 0,0 0 1 0 0,0 0-1 0 0,1-1 0 0 0,-1 1 0 0 0,0 0 0 0 0,1-1 0 0 0,-1 1 0 0 0,1-1 0 0 0,0 1 1 0 0,-1-1-1 0 0,1 0 0 0 0,0 0 0 0 0,0 0 0 0 0,0 0 0 0 0,2 1 0 0 0,45 8 125 0 0,0-2 0 0 0,1-3 0 0 0,58 0 0 0 0,-101-5-139 0 0,0 0 0 0 0,0 1 0 0 0,0 1 0 0 0,0-1 0 0 0,0 1 0 0 0,0 0-1 0 0,-1 1 1 0 0,1-1 0 0 0,-1 1 0 0 0,1 1 0 0 0,-1-1 0 0 0,6 5 0 0 0,-10-7-6 0 0,-1 1 1 0 0,0-1 0 0 0,1 0 0 0 0,-1 1-1 0 0,1-1 1 0 0,-1 1 0 0 0,0 0-1 0 0,0-1 1 0 0,0 1 0 0 0,0 0 0 0 0,0 0-1 0 0,-1-1 1 0 0,1 1 0 0 0,0 0-1 0 0,-1 0 1 0 0,1 0 0 0 0,-1 0 0 0 0,0 0-1 0 0,0 0 1 0 0,0 0 0 0 0,0 3 0 0 0,-1 3 15 0 0,0 1 0 0 0,-1 0 1 0 0,-4 15-1 0 0,3-17 18 0 0,1 1-1 0 0,0 0 1 0 0,1 0-1 0 0,-1 9 1 0 0,1-8-110 0 0,1-6-102 0 0,0-1 0 0 0,0 1 1 0 0,0 0-1 0 0,0 0 0 0 0,0 0 0 0 0,1-1 0 0 0,-1 1 0 0 0,2 3 0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41.1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377 1 3712 0 0,'0'33'3073'0'0,"-7"-23"-2274"0"0,7-6-799 0 0,-2-1 0 0 0,1 0 0 0 0,0 0 0 0 0,-1 1 0 0 0,1-1 0 0 0,-1 0 0 0 0,-4 5 0 0 0,-2 3-2 0 0,6-6-2 0 0,-1-1-1 0 0,0 0 1 0 0,-1 0-1 0 0,1-1 1 0 0,-1 1-1 0 0,1-1 1 0 0,-1 1-1 0 0,-7 4 1 0 0,-39 20-98 0 0,24-14 47 0 0,-17 9 7 0 0,-1-1-1 0 0,-72 25 1 0 0,113-46 63 0 0,0 0 0 0 0,0 0 1 0 0,-1 1-1 0 0,1-1 0 0 0,0 1 0 0 0,0 0 1 0 0,0 0-1 0 0,-2 2 0 0 0,4-3 56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52.3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287 141 4512 0 0,'0'0'2440'0'0,"-5"-5"-2422"0"0,-2-1-9 0 0,5 4-5 0 0,0 0 0 0 0,0 0 0 0 0,0 0-1 0 0,0 0 1 0 0,0 0 0 0 0,0-1 0 0 0,1 1 0 0 0,-1-1-1 0 0,-1-3 1 0 0,1-1 0 0 0,0 0 1 0 0,0-1-1 0 0,1 1 0 0 0,-1-12 1 0 0,1 8-4 0 0,0 1-2 0 0,1 9 1 0 0,0 0 0 0 0,0-1-1 0 0,0 1 1 0 0,0 0 0 0 0,-1-1-1 0 0,1 1 1 0 0,0 0 0 0 0,-1-1-1 0 0,1 1 1 0 0,-1 0-1 0 0,0-1 1 0 0,1 1 0 0 0,-1 0-1 0 0,0 0 1 0 0,0 0 0 0 0,0 0-1 0 0,0 0 1 0 0,0 0 0 0 0,0 0-1 0 0,-1-2 1 0 0,1 2 165 0 0,0 0 1 0 0,0 0 0 0 0,0 1-1 0 0,-1-1 1 0 0,1 0-1 0 0,-12-1 2607 0 0,19 10-2680 0 0,21 20 639 0 0,24 33 1 0 0,-43-51-645 0 0,1 0 0 0 0,13 11 0 0 0,15 15 110 0 0,-22-17-115 0 0,-1 1 1 0 0,14 22-1 0 0,-25-36-70 0 0,7 13 96 0 0,0 1 0 0 0,13 35 0 0 0,-21-49-95 0 0,1 0 0 0 0,0-1 0 0 0,0 1 1 0 0,1-1-1 0 0,-1 1 0 0 0,1-1 0 0 0,0 0 0 0 0,6 5 1 0 0,-5-6 16 0 0,0 1 1 0 0,-1 1 0 0 0,0-1 0 0 0,0 0 0 0 0,0 1 0 0 0,-1 0-1 0 0,5 11 1 0 0,-7-15-9 0 0,0 1-1 0 0,0-1 1 0 0,1 0 0 0 0,-1 0-1 0 0,1 0 1 0 0,-1 0-1 0 0,1 0 1 0 0,-1 0 0 0 0,4 2-1 0 0,-3-2-4 0 0,0-1 0 0 0,-1 1 0 0 0,1-1 0 0 0,-1 1 0 0 0,0-1 0 0 0,1 1 0 0 0,-1 0 0 0 0,0 0 0 0 0,0 0 0 0 0,1 3 0 0 0,18 44 180 0 0,-7-21-161 0 0,0-8 0 0 0,-10-16-26 0 0,-1-1 1 0 0,1 1 0 0 0,-1 0 0 0 0,1 0-1 0 0,2 8 1 0 0,8 17 52 0 0,-11-25-57 0 0,1 0 1 0 0,-1 1 0 0 0,0-1-1 0 0,0 1 1 0 0,-1 0-1 0 0,0 0 1 0 0,1 0-1 0 0,-2-1 1 0 0,2 7-1 0 0,-1 4 3 0 0,0 0 0 0 0,1 0 0 0 0,5 15 0 0 0,-3-15-3 0 0,-1 1 0 0 0,-1 0-1 0 0,1 18 1 0 0,-12 151 33 0 0,8-151-43 0 0,-1-1 1 0 0,-2 1-1 0 0,-1-1 1 0 0,-2-1-1 0 0,-1 1 1 0 0,-15 36 0 0 0,0 4 3 0 0,-6 12 0 0 0,15-52 0 0 0,-15 37 0 0 0,17-40 0 0 0,-29 54 0 0 0,11-26 0 0 0,-5 16 74 0 0,-3-3 0 0 0,-4-1 0 0 0,-82 107 0 0 0,100-150 36 0 0,11-13 57 0 0,1 1-1 0 0,-13 19 0 0 0,15-19-65 0 0,-1-2 0 0 0,0 0 0 0 0,-20 18 1 0 0,-19 23 372 0 0,39-43-306 0 0,10-9-151 0 0,-1-1 1 0 0,1 0-1 0 0,-1 0 1 0 0,1 1-1 0 0,0-1 0 0 0,0 0 1 0 0,0 1-1 0 0,0-1 0 0 0,0 1 1 0 0,0 0-1 0 0,0-1 1 0 0,1 1-1 0 0,-1 0 0 0 0,1-1 1 0 0,-1 4-1 0 0,-2 9 149 0 0,0 15-2041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0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8744 0 0,'2'0'18'0'0,"16"2"836"0"0,-18-2-827 0 0,1 0 0 0 0,-1 0 0 0 0,1 0 0 0 0,-1 0 0 0 0,1 0-1 0 0,-1 1 1 0 0,1-1 0 0 0,-1 0 0 0 0,0 0 0 0 0,1 0 0 0 0,-1 1 0 0 0,1-1-1 0 0,-1 0 1 0 0,0 1 0 0 0,1-1 0 0 0,-1 0 0 0 0,0 1 0 0 0,1-1 0 0 0,-1 1 0 0 0,0-1-1 0 0,0 0 1 0 0,1 1 0 0 0,-1-1 0 0 0,0 1 0 0 0,0-1 0 0 0,0 1 0 0 0,1-1-1 0 0,-1 1 1 0 0,0-1 0 0 0,0 1 0 0 0,23 0 773 0 0,-4-1-684 0 0,36-6 0 0 0,-47 6-78 0 0,-1 0 1 0 0,1 1-1 0 0,0 0 1 0 0,0 0-1 0 0,8 2 1 0 0,0 3 56 0 0,0 0 1 0 0,-1 1 0 0 0,0 1 0 0 0,0 0 0 0 0,-1 1-1 0 0,16 13 1 0 0,17 2 572 0 0,9 23 258 0 0,-23-16-613 0 0,2 2 252 0 0,-19-21-327 0 0,-1 0 0 0 0,-1 1 0 0 0,14 17 0 0 0,-17-18-234 0 0,0-1-1 0 0,1 0 1 0 0,20 14 0 0 0,-18-14-1528 0 0,9 8-8693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59.1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0 420 992 0 0,'0'0'-16'0'0,"4"5"297"0"0,11 18 9 0 0,18-45 2611 0 0,-9-4-2469 0 0,21-30 0 0 0,12-14 313 0 0,-48 60-507 0 0,-1-1 1 0 0,0 0-1 0 0,-1-1 0 0 0,0 0 0 0 0,9-24 1 0 0,-9 20-109 0 0,7-6 100 0 0,-12 19-183 0 0,0 0 0 0 0,0 0 1 0 0,0 0-1 0 0,-1 0 1 0 0,1 0-1 0 0,-1 0 1 0 0,0-1-1 0 0,0 1 1 0 0,1-4-1 0 0,11-29 372 0 0,-10 30-257 0 0,0 1 0 0 0,-1-1 0 0 0,0 0 0 0 0,2-8 0 0 0,2 4 188 0 0,-5 9-317 0 0,-1 1 0 0 0,1-1 0 0 0,-1 0 0 0 0,1 1 0 0 0,-1-1 0 0 0,1 0 0 0 0,-1 1 0 0 0,0-1 0 0 0,1 0 0 0 0,-1 0 0 0 0,0 1 0 0 0,1-1 0 0 0,-1 0 0 0 0,0 0 0 0 0,0 1 0 0 0,0-1 0 0 0,0 0 0 0 0,0 0 0 0 0,0-1 0 0 0,-1-7 1018 0 0,-1 10-602 0 0,-4 16-421 0 0,2-8 57 0 0,0 1-60 0 0,-2 3 26 0 0,0 1-1 0 0,1-1 0 0 0,0 1 1 0 0,1 0-1 0 0,1 0 0 0 0,0 0 1 0 0,0 18-1 0 0,-8 39 286 0 0,10-42-229 0 0,-2 1-1 0 0,-1-1 1 0 0,-2 0 0 0 0,-9 30-1 0 0,12-44-64 0 0,1 0-1 0 0,-1 28 0 0 0,2-29-13 0 0,0 1-1 0 0,-1 0 0 0 0,-3 15 1 0 0,-9 43-58 0 0,13-67 34 0 0,0 0 1 0 0,0-1-1 0 0,1 1 0 0 0,0 0 0 0 0,0 7 1 0 0,1-9-242 0 0,-1 1 1 0 0,0-1 0 0 0,0 1-1 0 0,0-1 1 0 0,-1 0 0 0 0,1 1-1 0 0,-3 7 1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6:59.8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10 1800 0 0,'-6'-9'3584'0'0,"6"10"-3548"0"0,0 2 10 0 0,-1-1-1 0 0,1 0 0 0 0,0 0 0 0 0,0 0 1 0 0,1 0-1 0 0,-1 0 0 0 0,0 0 0 0 0,1 0 0 0 0,-1 0 1 0 0,1 1-1 0 0,0-1 0 0 0,-1-1 0 0 0,1 1 1 0 0,0 0-1 0 0,0 0 0 0 0,1 0 0 0 0,-1 0 1 0 0,2 2-1 0 0,7 7 33 0 0,-8-8-36 0 0,1 0-1 0 0,-1 0 1 0 0,1 0-1 0 0,-1-1 1 0 0,1 1-1 0 0,0-1 1 0 0,0 1-1 0 0,1-1 0 0 0,-1 0 1 0 0,0 0-1 0 0,6 2 1 0 0,3-1 102 0 0,-1 0-1 0 0,1 0 1 0 0,-1-2 0 0 0,1 1-1 0 0,0-1 1 0 0,0-1 0 0 0,12-1 0 0 0,10-3 396 0 0,36-9-1 0 0,-46 8-302 0 0,74-6 849 0 0,20-11 119 0 0,-94 24-801 0 0,32-17 289 0 0,-50 13-635 0 0,0 1 0 0 0,0 0 0 0 0,0 1 0 0 0,0-1 0 0 0,-1 1 1 0 0,1 0-1 0 0,8 1 0 0 0,5 0-1599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00.5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1 6928 0 0,'0'0'19'0'0,"0"0"0"0"0,0 0 0 0 0,0 1 1 0 0,0-1-1 0 0,0 0 0 0 0,0 0 0 0 0,0 0 0 0 0,0 1 1 0 0,0-1-1 0 0,0 0 0 0 0,0 0 0 0 0,0 0 0 0 0,0 1 1 0 0,0-1-1 0 0,0 0 0 0 0,0 0 0 0 0,0 0 0 0 0,-1 1 1 0 0,1-1-1 0 0,0 0 0 0 0,0 0 0 0 0,0 0 0 0 0,0 0 1 0 0,0 1-1 0 0,0-1 0 0 0,-1 0 0 0 0,1 0 0 0 0,0 0 1 0 0,0 0-1 0 0,0 0 0 0 0,0 0 0 0 0,-1 0 0 0 0,1 1 1 0 0,0-1-1 0 0,0 0 0 0 0,0 0 0 0 0,-1 0 0 0 0,1 0 1 0 0,0 0-1 0 0,-1 0 0 0 0,1 0 10 0 0,0 0 0 0 0,-1 0 1 0 0,1 0-1 0 0,0 0 0 0 0,-1 1 0 0 0,1-1 0 0 0,0 0 0 0 0,-1 0 1 0 0,1 0-1 0 0,0 0 0 0 0,0 1 0 0 0,-1-1 0 0 0,1 0 1 0 0,0 0-1 0 0,0 1 0 0 0,-1-1 0 0 0,1 0 0 0 0,0 0 1 0 0,0 1-1 0 0,0-1 0 0 0,0 0 0 0 0,-1 1 0 0 0,1-1 0 0 0,0 0 1 0 0,0 1-1 0 0,0-1 0 0 0,0 0 0 0 0,0 1 0 0 0,0-1 1 0 0,0 0-1 0 0,0 1 0 0 0,0-1 0 0 0,0 0 0 0 0,0 1 0 0 0,0-1 1 0 0,0 0-1 0 0,0 1 0 0 0,0-1 0 0 0,0 1 0 0 0,-2 41 265 0 0,1-33-302 0 0,0 1-1 0 0,0 0 0 0 0,1 0 0 0 0,1 0 0 0 0,-1 0 1 0 0,2 0-1 0 0,-1 0 0 0 0,5 11 0 0 0,4 2 267 0 0,2-1 1 0 0,1 0-1 0 0,17 22 0 0 0,15 26 308 0 0,-5-20-181 0 0,-33-39-259 0 0,1-1 0 0 0,0 0 1 0 0,10 9-1 0 0,14 16 262 0 0,-13-18-181 0 0,-17-16-180 0 0,0 0-1 0 0,0 0 1 0 0,-1 1-1 0 0,1-1 1 0 0,0 0-1 0 0,-1 1 1 0 0,1 0-1 0 0,0-1 1 0 0,-1 1-1 0 0,3 3 1 0 0,-3-2-1 0 0,1-1-1 0 0,0 0 1 0 0,0 0-1 0 0,0 0 1 0 0,0 0-1 0 0,0 0 1 0 0,1-1-1 0 0,-1 1 1 0 0,1-1-1 0 0,-1 1 1 0 0,1-1 0 0 0,-1 0-1 0 0,1 0 1 0 0,0 0-1 0 0,0 0 1 0 0,-1 0-1 0 0,1-1 1 0 0,0 1-1 0 0,0-1 1 0 0,0 0-1 0 0,0 0 1 0 0,-1 0 0 0 0,1 0-1 0 0,4-1 1 0 0,-6 1 10 0 0,0 0 0 0 0,1 0 1 0 0,-1 0-1 0 0,0 1 0 0 0,0-1 1 0 0,0 0-1 0 0,0 1 1 0 0,0-1-1 0 0,0 1 0 0 0,0 0 1 0 0,0-1-1 0 0,0 1 0 0 0,0 0 1 0 0,0-1-1 0 0,0 1 1 0 0,0 0-1 0 0,0 1 0 0 0,-10 24-1757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01.0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524 18 4512 0 0,'-1'-1'60'0'0,"0"0"1"0"0,-1 1-1 0 0,1-1 1 0 0,0 0-1 0 0,0 0 1 0 0,0 0-1 0 0,0 0 1 0 0,0 0-1 0 0,1 0 1 0 0,-1 0-1 0 0,0 0 1 0 0,0 0-1 0 0,0-2 1 0 0,2 0 95 0 0,4 6-52 0 0,-4-2-98 0 0,-1-1 0 0 0,1 0 0 0 0,-1 1-1 0 0,1-1 1 0 0,-1 0 0 0 0,1 1 0 0 0,-1-1 0 0 0,0 1-1 0 0,1-1 1 0 0,-1 1 0 0 0,0-1 0 0 0,1 1 0 0 0,-1-1-1 0 0,0 1 1 0 0,0-1 0 0 0,1 1 0 0 0,-1-1 0 0 0,0 1-1 0 0,0 0 1 0 0,0-1 0 0 0,0 1 0 0 0,0-1 0 0 0,0 2-1 0 0,-6 18 65 0 0,-4 9-68 0 0,-6-3-7 0 0,-1-2 0 0 0,-36 41 0 0 0,13-16 23 0 0,33-42-7 0 0,1 0 1 0 0,-1-1-1 0 0,-12 10 0 0 0,-16 15 80 0 0,31-26-73 0 0,-8 9 89 0 0,0-1-1 0 0,1 2 1 0 0,1-1 0 0 0,-13 25 0 0 0,14-24 86 0 0,0 0 0 0 0,-1 0 1 0 0,-1-1-1 0 0,-23 23 0 0 0,17-19 131 0 0,-20 29 1 0 0,-41 58 977 0 0,73-98-1172 0 0,1 0-1 0 0,-1 1 0 0 0,1-1 1 0 0,1 1-1 0 0,-6 15 0 0 0,9-4-1183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03.0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45 96 0 0,'0'0'4333'0'0,"0"-13"-2825"0"0,0 8-1246 0 0,0-12-74 0 0,0 17-198 0 0,0 0-1 0 0,0-1 1 0 0,0 1 0 0 0,0-1-1 0 0,0 1 1 0 0,0 0-1 0 0,0-1 1 0 0,0 1 0 0 0,0 0-1 0 0,0-1 1 0 0,0 1-1 0 0,-1 0 1 0 0,1-1 0 0 0,0 1-1 0 0,0 0 1 0 0,0-1-1 0 0,0 1 1 0 0,-1 0 0 0 0,1-1-1 0 0,0 1 1 0 0,0 0-1 0 0,-1 0 1 0 0,1-1 0 0 0,0 1-1 0 0,-1 0 1 0 0,1 0-1 0 0,0 0 1 0 0,0-1 0 0 0,-1 1-1 0 0,1 0 1 0 0,-1 0-1 0 0,0 23-598 0 0,-5 56 292 0 0,4-59 409 0 0,0-1 0 0 0,1 1 0 0 0,3 37 0 0 0,9-24 136 0 0,-2-13-64 0 0,-5-7 190 0 0,2 0 1 0 0,12 21 0 0 0,-17-32-279 0 0,1 0 0 0 0,0 0 0 0 0,0 0 0 0 0,1 0 0 0 0,-1 0 0 0 0,0-1 0 0 0,1 1 0 0 0,-1-1 0 0 0,1 1 0 0 0,-1-1 0 0 0,1 0 0 0 0,0 0 0 0 0,-1 0 0 0 0,1 0 0 0 0,0 0 0 0 0,0-1 0 0 0,3 1 0 0 0,2 0 76 0 0,-1-1 1 0 0,0 0-1 0 0,1 0 0 0 0,-1 0 0 0 0,14-3 0 0 0,14-12-1123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03.9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55 21 2104 0 0,'0'-1'41'0'0,"0"1"0"0"0,0 0 0 0 0,-1 0 0 0 0,1 0-1 0 0,0-1 1 0 0,0 1 0 0 0,0 0 0 0 0,0 0 0 0 0,0 0 0 0 0,-1-1 0 0 0,1 1 0 0 0,0 0 0 0 0,0 0 0 0 0,0-1-1 0 0,0 1 1 0 0,0 0 0 0 0,0-1 0 0 0,0 1 0 0 0,0 0 0 0 0,0 0 0 0 0,0-1 0 0 0,0 1 0 0 0,0 0 0 0 0,0 0-1 0 0,0-1 1 0 0,0 1 0 0 0,0 0 0 0 0,0 0 0 0 0,1-1 0 0 0,-1 1 0 0 0,0 0 0 0 0,0 0 0 0 0,0-1-1 0 0,2-11 1226 0 0,-1 16-1274 0 0,-1-4-8 0 0,1 1-1 0 0,-1 0 1 0 0,0 0 0 0 0,1-1 0 0 0,-1 1-1 0 0,0 0 1 0 0,0 0 0 0 0,1-1 0 0 0,-1 1 0 0 0,0 0-1 0 0,0 0 1 0 0,0 0 0 0 0,0-1 0 0 0,0 1-1 0 0,0 0 1 0 0,0 0 0 0 0,-1 0 0 0 0,1-1-1 0 0,0 1 1 0 0,0 0 0 0 0,-1 0 0 0 0,1-1 0 0 0,0 1-1 0 0,-1 0 1 0 0,1 0 0 0 0,-1-1 0 0 0,1 1-1 0 0,-1 0 1 0 0,0 0-8 0 0,0 1 0 0 0,0-1 0 0 0,1 0 0 0 0,-1 1 0 0 0,0-1 0 0 0,1 0 0 0 0,-1 1 0 0 0,1-1 0 0 0,-1 1 0 0 0,1-1 0 0 0,0 1 0 0 0,-1-1 0 0 0,1 1 0 0 0,0-1 0 0 0,0 1-1 0 0,0-1 1 0 0,0 1 0 0 0,1-1 0 0 0,-1 1 0 0 0,0-1 0 0 0,1 1 0 0 0,-1-1 0 0 0,1 0 0 0 0,-1 1 0 0 0,1-1 0 0 0,-1 1 0 0 0,1-1 0 0 0,2 2 0 0 0,-2 18 2133 0 0,-1-22-2074 0 0,0 0-1 0 0,1 1 1 0 0,-1-1 0 0 0,1 0-1 0 0,-1 1 1 0 0,1-1-1 0 0,-1 1 1 0 0,1-1 0 0 0,-1 1-1 0 0,1-1 1 0 0,0 1-1 0 0,-1-1 1 0 0,1 1 0 0 0,0 0-1 0 0,-1-1 1 0 0,1 1-1 0 0,0 0 1 0 0,-1 0 0 0 0,1-1-1 0 0,0 1 1 0 0,0 0 0 0 0,1 0-1 0 0,24-1 4389 0 0,-42-18-3423 0 0,14 17-943 0 0,0 0 0 0 0,0 0 0 0 0,-1 0 0 0 0,1 1 0 0 0,0-1 0 0 0,-1 1 0 0 0,1-1 0 0 0,-1 1 0 0 0,0 0 0 0 0,1 0 0 0 0,-1 0 0 0 0,0 0 0 0 0,-5 0 0 0 0,7 1-110 0 0,-7 20-514 0 0,7-17 538 0 0,-1 1 0 0 0,2-1 0 0 0,-1 0 0 0 0,0 1 0 0 0,1-1 0 0 0,-1 1-1 0 0,1-1 1 0 0,0 1 0 0 0,0-1 0 0 0,1 0 0 0 0,-1 1 0 0 0,2 5 0 0 0,-1 2-112 0 0,-4-13 82 0 0,1-4 64 0 0,0 1 0 0 0,0 0-1 0 0,0-1 1 0 0,1 1 0 0 0,0-1 0 0 0,0 0 0 0 0,0 1 0 0 0,1-1 0 0 0,0-11 0 0 0,-7-8 251 0 0,2 17 126 0 0,3 18 268 0 0,2 85-1778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05.8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122 0 3408 0 0,'0'0'2737'0'0,"-2"6"-1944"0"0,-9 46-132 0 0,7-11-1339 0 0,4 1-233 0 0,-1-15-77 0 0,3 34-1 0 0,6-43 614 0 0,-2-15 142 0 0,-4-11-189 0 0,-1-13 442 0 0,-2-34-40 0 0,1 51 55 0 0,-1-1 0 0 0,0 1 1 0 0,1 0-1 0 0,-2-1 0 0 0,1 1 0 0 0,0 0 0 0 0,-1 0 0 0 0,0 0 0 0 0,-2-5 1 0 0,4 9-7 0 0,0 0-1 0 0,-1-1 1 0 0,1 1 0 0 0,0-1 0 0 0,-1 1 0 0 0,1 0 0 0 0,0-1 0 0 0,-1 1 0 0 0,1-1 0 0 0,-1 1 0 0 0,1 0 0 0 0,-1 0 0 0 0,1-1 0 0 0,-1 1 0 0 0,1 0 0 0 0,-1 0 0 0 0,1 0 0 0 0,-1-1 0 0 0,1 1 0 0 0,-1 0-1 0 0,1 0 1 0 0,-1 0 0 0 0,1 0 0 0 0,-1 0 0 0 0,1 0 0 0 0,-1 0 0 0 0,1 0 0 0 0,-1 0 0 0 0,0 1 0 0 0,1-1 0 0 0,-1 0 0 0 0,1 0 0 0 0,-1 0 0 0 0,1 0 0 0 0,-1 1 0 0 0,1-1 0 0 0,0 0 0 0 0,-1 1 0 0 0,1-1 0 0 0,-1 0-1 0 0,1 1 1 0 0,0-1 0 0 0,-1 0 0 0 0,1 1 0 0 0,-1-1 0 0 0,1 1 0 0 0,0-1 0 0 0,-1 1 0 0 0,-18 29 508 0 0,13-21-511 0 0,-2 5 115 0 0,1-1 1 0 0,0 1-1 0 0,0 0 1 0 0,2 0-1 0 0,0 1 1 0 0,-6 26-1 0 0,9-32-18 0 0,-1 3-46 0 0,1 0 0 0 0,0 0 0 0 0,0 22 104 0 0,2-53 163 0 0,0-23-1024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07.1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287 4 5416 0 0,'0'0'1672'0'0,"-6"0"-1531"0"0,4-1-139 0 0,1 1-7 0 0,0-1 0 0 0,0 1 0 0 0,0 0 0 0 0,0-1 0 0 0,0 1 0 0 0,0 0 0 0 0,0 0-1 0 0,0 0 1 0 0,0 0 0 0 0,0 0 0 0 0,0 0 0 0 0,0 0 0 0 0,0 0 0 0 0,0 0 0 0 0,0 0-1 0 0,1 0 1 0 0,-1 1 0 0 0,0-1 0 0 0,0 0 0 0 0,0 1 0 0 0,0-1 0 0 0,0 1 0 0 0,0-1 0 0 0,0 1-1 0 0,1-1 1 0 0,-1 1 0 0 0,0-1 0 0 0,0 1 0 0 0,1 0 0 0 0,-1 0 0 0 0,0-1 0 0 0,0 2-1 0 0,-19 49-761 0 0,4-17 285 0 0,12-23 363 0 0,2-6 38 0 0,-1 0 1 0 0,2 0-1 0 0,-1 0 1 0 0,1 1-1 0 0,0-1 1 0 0,0 1-1 0 0,0-1 1 0 0,0 8-1 0 0,1-9 49 0 0,0 0 1 0 0,1 0-1 0 0,-1-1 0 0 0,0 1 1 0 0,1 0-1 0 0,0 0 0 0 0,0-1 1 0 0,0 1-1 0 0,0-1 0 0 0,1 1 1 0 0,0-1-1 0 0,-1 1 0 0 0,1-1 0 0 0,0 0 1 0 0,5 6-1 0 0,-5-7 13 0 0,1 0 0 0 0,-1-1-1 0 0,1 1 1 0 0,0 0 0 0 0,-1-1 0 0 0,1 1 0 0 0,0-1-1 0 0,0 0 1 0 0,0 0 0 0 0,-1 0 0 0 0,1-1-1 0 0,0 1 1 0 0,1 0 0 0 0,-1-1 0 0 0,0 0 0 0 0,0 0-1 0 0,0 0 1 0 0,0 0 0 0 0,0 0 0 0 0,6-2 0 0 0,-6 1 6 0 0,-1 1 0 0 0,1-1 0 0 0,0 0 0 0 0,0 0 0 0 0,0 0 0 0 0,-1 0 0 0 0,1 0 0 0 0,0 0 0 0 0,2-3 0 0 0,-3 3 6 0 0,-1 0 0 0 0,0 0 0 0 0,0-1-1 0 0,0 1 1 0 0,0 0 0 0 0,0-1-1 0 0,-1 1 1 0 0,1 0 0 0 0,0-1 0 0 0,-1 1-1 0 0,1-1 1 0 0,-1 1 0 0 0,1-1 0 0 0,-1 1-1 0 0,1-1 1 0 0,-1 0 0 0 0,0 1-1 0 0,0-1 1 0 0,0-2 0 0 0,0 0 10 0 0,-1-1 0 0 0,1 1 0 0 0,-1-1 0 0 0,0 0 0 0 0,-1 1 0 0 0,1 0 0 0 0,-1-1 0 0 0,1 1 0 0 0,-1 0 0 0 0,-1 0 0 0 0,1 0 0 0 0,-1 0 0 0 0,1 0 0 0 0,-7-6 0 0 0,-2-1 70 0 0,0 0-1 0 0,0 2 0 0 0,-16-11 1 0 0,20 15 6 0 0,0 1 1 0 0,0 0 0 0 0,-12-5 0 0 0,17 8-49 0 0,-1 0 0 0 0,0 0 0 0 0,0 0 0 0 0,0 1 0 0 0,1-1 0 0 0,-1 1 0 0 0,0-1 0 0 0,0 1 0 0 0,0 0 0 0 0,0 0 0 0 0,0 0 0 0 0,-3 1 0 0 0,-16 3 284 0 0,19-4-277 0 0,0 0 0 0 0,1 0 0 0 0,-1 1-1 0 0,1-1 1 0 0,-1 1 0 0 0,1 0 0 0 0,-1 0-1 0 0,1 0 1 0 0,-1 0 0 0 0,1 0 0 0 0,0 0 0 0 0,-1 1-1 0 0,-2 2 1 0 0,-3 2 89 0 0,0 1 0 0 0,1 0 0 0 0,0 1 0 0 0,0 0 1 0 0,0 0-1 0 0,1 1 0 0 0,0-1 0 0 0,1 1 0 0 0,0 1 0 0 0,1-1 0 0 0,-1 1 0 0 0,-4 19 0 0 0,4-3 124 0 0,3-19-135 0 0,0 1 0 0 0,1 0 0 0 0,0-1 0 0 0,0 1 0 0 0,1 0 0 0 0,0-1 0 0 0,0 1 0 0 0,2 10 0 0 0,0-8 33 0 0,1 0 1 0 0,0 0-1 0 0,6 11 1 0 0,-8-17-110 0 0,1-1 0 0 0,0 1 0 0 0,0-1 0 0 0,0 0 1 0 0,1 1-1 0 0,-1-1 0 0 0,1 0 0 0 0,0 0 0 0 0,0 0 0 0 0,0-1 1 0 0,5 4-1 0 0,-6-5-42 0 0,0 0 0 0 0,0 0 0 0 0,0-1 0 0 0,0 1 0 0 0,0 0 0 0 0,0-1 0 0 0,0 0 0 0 0,0 1 0 0 0,0-1 0 0 0,1 0 0 0 0,-1 0 0 0 0,0 0 1 0 0,0 0-1 0 0,0-1 0 0 0,1 1 0 0 0,-1 0 0 0 0,0-1 0 0 0,0 0 0 0 0,0 1 0 0 0,3-3 0 0 0,4-1-16 0 0,-1-1-1 0 0,1 0 1 0 0,9-9-1 0 0,-4 4-2 0 0,-10 7 5 0 0,-1 1 1 0 0,0-1-1 0 0,0-1 1 0 0,0 1-1 0 0,0 0 1 0 0,0-1 0 0 0,-1 1-1 0 0,0-1 1 0 0,4-7-1 0 0,-4 6-11 0 0,1 0 1 0 0,0 1-1 0 0,0-1 0 0 0,8-8 1 0 0,-9 11 16 0 0,0 0 1 0 0,-1-1 0 0 0,1 1-1 0 0,-1 0 1 0 0,1-1 0 0 0,-1 1-1 0 0,0-1 1 0 0,0 1 0 0 0,0-1-1 0 0,0 0 1 0 0,0 1-1 0 0,-1-1 1 0 0,0 0 0 0 0,1 1-1 0 0,-1-1 1 0 0,0 0 0 0 0,0-4-1 0 0,-1-1-14 0 0,0 0 0 0 0,-1 0 1 0 0,0 0-1 0 0,-5-14 0 0 0,5 18 19 0 0,-1 0 0 0 0,1 0 0 0 0,-1 0 1 0 0,0 1-1 0 0,0-1 0 0 0,-1 1 0 0 0,1-1 0 0 0,-1 1 1 0 0,1 0-1 0 0,-9-4 0 0 0,-1-3 88 0 0,11 9-42 0 0,-1-1-1 0 0,0 1 0 0 0,0 0 0 0 0,0 0 0 0 0,0 0 0 0 0,0 1 1 0 0,0-1-1 0 0,0 1 0 0 0,0 0 0 0 0,0-1 0 0 0,-3 2 1 0 0,-35 1 318 0 0,39 1-332 0 0,0 1 0 0 0,0-1 0 0 0,0 0 0 0 0,0 1 0 0 0,0 0 0 0 0,0-1 0 0 0,1 1 0 0 0,0 0 0 0 0,-2 7 0 0 0,2 2-1 0 0,0-1 1 0 0,2 23-1 0 0,-1-32-25 0 0,1 0 1 0 0,-1 0 0 0 0,1 0 0 0 0,0 0 0 0 0,-1 0 0 0 0,1 0 0 0 0,1 0 0 0 0,-1 0-1 0 0,0 0 1 0 0,1-1 0 0 0,-1 1 0 0 0,1 0 0 0 0,0-1 0 0 0,0 1 0 0 0,0-1 0 0 0,0 0-1 0 0,3 2 1 0 0,16 12-1291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08.3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706 188 6016 0 0,'0'0'14'0'0,"0"-1"-1"0"0,0 1 1 0 0,0-1 0 0 0,0 1-1 0 0,0 0 1 0 0,0-1 0 0 0,1 1-1 0 0,-1-1 1 0 0,0 1 0 0 0,0 0 0 0 0,0-1-1 0 0,0 1 1 0 0,1-1 0 0 0,-1 1-1 0 0,0 0 1 0 0,0-1 0 0 0,1 1 0 0 0,-1 0-1 0 0,0 0 1 0 0,1-1 0 0 0,-1 1-1 0 0,0 0 1 0 0,1 0 0 0 0,-1-1 0 0 0,0 1-1 0 0,1 0 1 0 0,-1 0 0 0 0,1 0-1 0 0,-1 0 1 0 0,0-1 0 0 0,1 1-1 0 0,0 0 7 0 0,-1 0 0 0 0,1 0-1 0 0,0-1 1 0 0,-1 1-1 0 0,1 0 1 0 0,-1 0-1 0 0,1-1 1 0 0,-1 1-1 0 0,1 0 1 0 0,-1-1-1 0 0,1 1 1 0 0,-1-1 0 0 0,1 1-1 0 0,-1-1 1 0 0,0 1-1 0 0,1-1 1 0 0,-1 1-1 0 0,0-1 1 0 0,1 1-1 0 0,-1-1 1 0 0,0 1-1 0 0,0-1 1 0 0,1 1-1 0 0,-1-1 1 0 0,0 0 0 0 0,0 1-1 0 0,0-1 1 0 0,0 1-1 0 0,0-1 1 0 0,0 0-1 0 0,0 0 1 0 0,0-1-13 0 0,0 1 0 0 0,1-1 1 0 0,-1 1-1 0 0,0 0 0 0 0,1 0 0 0 0,-1-1 1 0 0,1 1-1 0 0,-1 0 0 0 0,1-1 1 0 0,-1 1-1 0 0,1 0 0 0 0,2-2 0 0 0,-3 2-9 0 0,1 1 0 0 0,-1-1 0 0 0,1 0 0 0 0,0 0 0 0 0,-1 1 0 0 0,1-1 0 0 0,-1 0 0 0 0,0 0 0 0 0,1 0 0 0 0,-1 0 0 0 0,0 0 0 0 0,1 0 0 0 0,-1 0 0 0 0,0 1 0 0 0,0-1 0 0 0,0 0 0 0 0,0 0 0 0 0,0 0 0 0 0,0 0 0 0 0,0 0 0 0 0,0 0 0 0 0,0 0 0 0 0,-1 0 0 0 0,1 0 0 0 0,0 0 0 0 0,0 0 0 0 0,-1 0 0 0 0,1 1 0 0 0,-1-3 0 0 0,-2-5 0 0 0,3 7 3 0 0,-1 0 0 0 0,1 0-1 0 0,0 0 1 0 0,0 0 0 0 0,-1 0 0 0 0,1 0-1 0 0,0 0 1 0 0,-1 0 0 0 0,1 0 0 0 0,-1 0-1 0 0,1 0 1 0 0,-1 0 0 0 0,0 0 0 0 0,1 0-1 0 0,-1 0 1 0 0,0 1 0 0 0,0-1 0 0 0,0-1-1 0 0,-1 2 14 0 0,0-1-1 0 0,1 0 0 0 0,-1 0 0 0 0,1 0 0 0 0,-1 0 0 0 0,1 0 0 0 0,-1 0 0 0 0,1 0 0 0 0,0-1 0 0 0,-1 1 0 0 0,1 0 0 0 0,-2-4 0 0 0,-15-11 207 0 0,-20-7 520 0 0,33 19-612 0 0,0 1 0 0 0,0-1 0 0 0,0 1 0 0 0,-1 0 0 0 0,0 0 0 0 0,1 1 0 0 0,-1 0 0 0 0,0 0 0 0 0,0 0 0 0 0,0 0 0 0 0,-8 0 0 0 0,5 2 14 0 0,-1 0 1 0 0,0 0 0 0 0,0 1-1 0 0,0 1 1 0 0,1 0 0 0 0,-1 0-1 0 0,1 0 1 0 0,-1 1 0 0 0,1 1-1 0 0,0 0 1 0 0,-15 8 0 0 0,-8 8 156 0 0,12-10-144 0 0,1 2-1 0 0,1 1 0 0 0,0 0 0 0 0,-21 21 0 0 0,5 0 13 0 0,1 2 0 0 0,2 2 0 0 0,-36 56 0 0 0,47-63-101 0 0,10-17-24 0 0,2 0 0 0 0,-10 19 0 0 0,5-3 11 0 0,-4 9 53 0 0,-13 42-1 0 0,26-67-77 0 0,1 0 0 0 0,0 0 0 0 0,1 0 0 0 0,1 0-1 0 0,0 1 1 0 0,1-1 0 0 0,1 15 0 0 0,2-17-15 0 0,1 0-1 0 0,0-1 1 0 0,0 1-1 0 0,1-1 1 0 0,1 0 0 0 0,0 0-1 0 0,13 18 1 0 0,-9-13 3 0 0,1 0 7 0 0,2 0 0 0 0,-1-1-1 0 0,19 17 1 0 0,-8-9 5 0 0,-18-18-26 0 0,1 0 1 0 0,-1 0-1 0 0,1-1 1 0 0,0 0-1 0 0,0 0 1 0 0,1-1-1 0 0,12 6 1 0 0,50 12 144 0 0,-50-17-1094 0 0,31 13 0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09.1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337 35 5416 0 0,'-3'-5'433'0'0,"-1"0"0"0"0,1 0 0 0 0,-2 0 0 0 0,1 1 0 0 0,-7-6 0 0 0,-9 31 1129 0 0,-10 0-1431 0 0,1 1 0 0 0,1 2 0 0 0,1 1 0 0 0,-39 47 1 0 0,46-51-45 0 0,16-16-80 0 0,-1-1 1 0 0,1 1-1 0 0,0 0 0 0 0,0 0 0 0 0,1 0 0 0 0,-1 1 0 0 0,1-1 0 0 0,0 1 0 0 0,-3 10 0 0 0,4-10-5 0 0,1-2-3 0 0,0 0 0 0 0,0 0 0 0 0,0 0 0 0 0,0 0 0 0 0,1 1 1 0 0,0 5-1 0 0,0-9 0 0 0,0 1 0 0 0,1 0 0 0 0,-1-1 0 0 0,1 1 0 0 0,-1 0 0 0 0,1-1 0 0 0,0 1 0 0 0,0-1 0 0 0,0 1 0 0 0,-1-1 0 0 0,1 0 0 0 0,1 1 0 0 0,-1-1 0 0 0,0 0 0 0 0,0 0 0 0 0,0 0 0 0 0,1 1 0 0 0,-1-1 0 0 0,3 1 0 0 0,5 3-7 0 0,1 0 0 0 0,0-1 0 0 0,0 0 0 0 0,1 0 0 0 0,-1-1 0 0 0,17 3 0 0 0,11 3 7 0 0,-14-4 164 0 0,0-1 0 0 0,0-2-1 0 0,0 0 1 0 0,28-2 0 0 0,-42 0 24 0 0,-9 1-188 0 0,-1-1 0 0 0,1 1 0 0 0,-1-1 0 0 0,0 1 0 0 0,0 0 0 0 0,1 0 0 0 0,-1-1 0 0 0,0 1 0 0 0,0 0 0 0 0,0-1 0 0 0,0 1 0 0 0,0 0 0 0 0,0 0 0 0 0,0-1 0 0 0,0 1 0 0 0,0 0 0 0 0,0 0 0 0 0,0-1 0 0 0,-1 1 0 0 0,1 0 0 0 0,-1 1 0 0 0,-1 0-9 0 0,0 1 1 0 0,0-1 0 0 0,-1 0 0 0 0,0 0 0 0 0,1 0-1 0 0,-1 0 1 0 0,-5 3 0 0 0,-11 7-40 0 0,12-6 31 0 0,-6 7-24 0 0,0-1 0 0 0,-1-1 0 0 0,-1 0 0 0 0,0-1-1 0 0,-31 16 1 0 0,-10-1-106 0 0,30-12 20 0 0,-44 15-1 0 0,55-17 169 0 0,5-2-1488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1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36 5720 0 0,'0'0'2081'0'0,"0"-5"-1780"0"0,0-24 205 0 0,0 28-204 0 0,-2 19 469 0 0,0-18-765 0 0,0 0-1 0 0,0 0 1 0 0,0 0 0 0 0,0 0-1 0 0,0 0 1 0 0,0 0-1 0 0,0 1 1 0 0,0-1 0 0 0,0 1-1 0 0,0-1 1 0 0,0 1 0 0 0,1 0-1 0 0,-1 0 1 0 0,-2 1 0 0 0,-9 3 12 0 0,-37 12 49 0 0,-109 46 142 0 0,81-27-167 0 0,51-25-19 0 0,0 1 0 0 0,1 2 0 0 0,1 0 1 0 0,0 2-1 0 0,-26 20 0 0 0,31-19-3 0 0,1 1 0 0 0,0 1 0 0 0,1 1-1 0 0,1 0 1 0 0,-15 24 0 0 0,27-35 20 0 0,0-1-1 0 0,1 1 1 0 0,0 0 0 0 0,0 0-1 0 0,1 0 1 0 0,0 0-1 0 0,1 0 1 0 0,0 1 0 0 0,0-1-1 0 0,1 1 1 0 0,0 0-1 0 0,1-1 1 0 0,0 1 0 0 0,1-1-1 0 0,0 1 1 0 0,0 0-1 0 0,5 13 1 0 0,-3-12 46 0 0,0 1 0 0 0,1-2-1 0 0,0 1 1 0 0,7 11 0 0 0,-7-17-46 0 0,-1 1 0 0 0,1-1 0 0 0,1 0-1 0 0,-1 0 1 0 0,1 0 0 0 0,0-1 0 0 0,0 0 0 0 0,9 6 0 0 0,3 1 36 0 0,0 0 0 0 0,0-2 0 0 0,1 0 0 0 0,0-1 0 0 0,1-1 0 0 0,0 0 0 0 0,0-2 0 0 0,34 6 0 0 0,75-2 228 0 0,-110-9-291 0 0,-5 1 8 0 0,0 0 0 0 0,-1 1-1 0 0,1 1 1 0 0,-1-1-1 0 0,1 2 1 0 0,-1 0 0 0 0,-1 0-1 0 0,1 1 1 0 0,0 1-1 0 0,-1 0 1 0 0,0 1 0 0 0,12 8-1 0 0,-21-13-16 0 0,-1 0 0 0 0,1 0-1 0 0,0 0 1 0 0,-1 1-1 0 0,1-1 1 0 0,-1 0 0 0 0,0 1-1 0 0,0-1 1 0 0,0 0-1 0 0,0 1 1 0 0,0-1 0 0 0,-1 1-1 0 0,1 0 1 0 0,0 2 0 0 0,-1 39 66 0 0,0-40-59 0 0,-2 3-4 0 0,1 0-1 0 0,-1-1 0 0 0,0 1 1 0 0,0 0-1 0 0,0-1 0 0 0,-1 0 1 0 0,0 1-1 0 0,-1-1 0 0 0,1 0 1 0 0,-8 8-1 0 0,2-2 0 0 0,-1-1 0 0 0,0 0 1 0 0,-22 19-1 0 0,16-20 28 0 0,-1 0 1 0 0,0 0-1 0 0,0-2 1 0 0,-1 0-1 0 0,0-1 1 0 0,0 0-1 0 0,-1-2 1 0 0,1 0-1 0 0,-1-2 1 0 0,0 1-1 0 0,0-2 0 0 0,-34-1 1 0 0,41-1-7 0 0,0-2 0 0 0,-1 0 0 0 0,1 0 0 0 0,-17-6 1 0 0,17 4 62 0 0,0 1 1 0 0,0 0-1 0 0,0 1 1 0 0,-18-1 0 0 0,26 3-83 0 0,1 0 0 0 0,-1 0 0 0 0,1-1 0 0 0,-1 1 1 0 0,1-1-1 0 0,0 0 0 0 0,-1 0 0 0 0,1 0 1 0 0,0 0-1 0 0,-1 0 0 0 0,1-1 0 0 0,-5-3 1 0 0,7 3-1828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1.5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38 4312 0 0,'48'35'463'0'0,"-47"-35"-379"0"0,0 1 1 0 0,0-1 0 0 0,0 0 0 0 0,0 0 0 0 0,0 0 0 0 0,-1 0 0 0 0,1 0 0 0 0,0 0-1 0 0,0 0 1 0 0,0 0 0 0 0,0 0 0 0 0,0 0 0 0 0,-1-1 0 0 0,1 1 0 0 0,0 0-1 0 0,0-1 1 0 0,0 1 0 0 0,-1 0 0 0 0,1-1 0 0 0,0 1 0 0 0,0-1 0 0 0,-1 1 0 0 0,1-1-1 0 0,-1 0 1 0 0,2 0 0 0 0,0-1-71 0 0,0 0-1 0 0,1 1 1 0 0,-1 0-1 0 0,0-1 1 0 0,1 1 0 0 0,-1 0-1 0 0,1 0 1 0 0,-1 0-1 0 0,1 1 1 0 0,-1-1-1 0 0,5 0 1 0 0,0 2 8 0 0,0 0-1 0 0,0 1 1 0 0,0 0 0 0 0,-1 0 0 0 0,1 0 0 0 0,-1 1 0 0 0,1 0-1 0 0,9 6 1 0 0,21 9 78 0 0,-16-12-51 0 0,0-2 1 0 0,0 0 0 0 0,1-1-1 0 0,41-1 1 0 0,-44-1-33 0 0,-4-1 1 0 0,1 0 1 0 0,0 0-1 0 0,-1-1 1 0 0,1-1-1 0 0,-1-1 0 0 0,1 0 1 0 0,-1-1-1 0 0,15-7 0 0 0,-6 4 57 0 0,38-9 0 0 0,8-2 359 0 0,76-16 137 0 0,-134 32-538 0 0,0-1-1 0 0,0 2 1 0 0,0-1 0 0 0,0 2-1 0 0,14 0 1 0 0,34-3-1264 0 0,-29-3-4479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6.7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 7832 0 0,'0'-1'9'0'0,"0"1"-1"0"0,0 0 1 0 0,0-1 0 0 0,0 1 0 0 0,0 0 0 0 0,0-1 0 0 0,1 1 0 0 0,-1 0-1 0 0,0 0 1 0 0,0-1 0 0 0,0 1 0 0 0,0 0 0 0 0,1-1 0 0 0,-1 1-1 0 0,0 0 1 0 0,0 0 0 0 0,0-1 0 0 0,1 1 0 0 0,-1 0 0 0 0,0 0-1 0 0,0 0 1 0 0,1 0 0 0 0,-1-1 0 0 0,0 1 0 0 0,1 0 0 0 0,-1 0 0 0 0,0 0-1 0 0,1 0 1 0 0,-1 0 0 0 0,0 0 0 0 0,0 0 0 0 0,1 0 0 0 0,-1 0-1 0 0,0 0 1 0 0,1 0 0 0 0,-1 0 0 0 0,0 0 0 0 0,1 0 0 0 0,-1 0-1 0 0,0 0 1 0 0,1 0 0 0 0,-1 0 0 0 0,0 0 0 0 0,1 0 0 0 0,-1 0 0 0 0,0 1-1 0 0,0-1 1 0 0,1 0 0 0 0,-1 0 0 0 0,2 1 88 0 0,-1-1 0 0 0,0 1-1 0 0,0 0 1 0 0,0-1 0 0 0,0 1 0 0 0,0 0 0 0 0,-1-1-1 0 0,1 1 1 0 0,0 0 0 0 0,0 0 0 0 0,0 0 0 0 0,-1 0-1 0 0,1 0 1 0 0,0-1 0 0 0,-1 2 0 0 0,2 0 0 0 0,1 14 396 0 0,-1-1 0 0 0,0 1 0 0 0,-1 21 0 0 0,0-16-337 0 0,-1 50 195 0 0,-1-45-158 0 0,5 45-1 0 0,-3-54-179 0 0,0 0 0 0 0,-2 25 0 0 0,0 11-6 0 0,0-13-1 0 0,0-28-3 0 0,0 0 1 0 0,3 20-1 0 0,-3 0-1608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7.2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316 162 8136 0 0,'-3'-17'268'0'0,"2"16"-221"0"0,1 0 1 0 0,-1 0-1 0 0,1-1 0 0 0,0 1 1 0 0,0 0-1 0 0,-1 0 0 0 0,1-1 1 0 0,0 1-1 0 0,0 0 0 0 0,0 0 1 0 0,0-1-1 0 0,0 1 1 0 0,1 0-1 0 0,-1-1 0 0 0,0 1 1 0 0,1 0-1 0 0,-1 0 0 0 0,1-2 1 0 0,0 2 60 0 0,-1-1 0 0 0,0 1 1 0 0,0-1-1 0 0,0 1 0 0 0,0-1 0 0 0,0 1 1 0 0,0-1-1 0 0,-1 1 0 0 0,1-1 0 0 0,0 1 1 0 0,-1-1-1 0 0,1 1 0 0 0,-1 0 0 0 0,1-1 1 0 0,-2-1-1 0 0,2 2-99 0 0,-1 1 0 0 0,1-1 0 0 0,0 1 0 0 0,0-1 0 0 0,0 0 0 0 0,-1 1 0 0 0,1-1 0 0 0,0 1 0 0 0,-1-1 0 0 0,1 0 0 0 0,-1 1 0 0 0,1-1 0 0 0,0 1 0 0 0,-1 0 0 0 0,1-1 0 0 0,-1 1 0 0 0,0-1 0 0 0,1 1 0 0 0,-1 0 0 0 0,1-1 0 0 0,-1 1 0 0 0,1 0 0 0 0,-1-1 0 0 0,0 1 0 0 0,1 0 0 0 0,-1 0 0 0 0,0 0 0 0 0,1 0 0 0 0,-1 0 0 0 0,0 0 0 0 0,1 0 0 0 0,-1 0 0 0 0,0 0 0 0 0,1 0 0 0 0,-1 0 0 0 0,0 0 0 0 0,-44 24-107 0 0,-12 6-17 0 0,45-21 79 0 0,-1 0 0 0 0,1 0 0 0 0,1 1 0 0 0,0 1 0 0 0,0 0 0 0 0,1 0 0 0 0,0 1 0 0 0,-10 18 0 0 0,7-6-22 0 0,-15 23 12 0 0,24-42 45 0 0,0 0 0 0 0,1 1 0 0 0,-1-1 0 0 0,1 1 1 0 0,1 0-1 0 0,-1 0 0 0 0,1 0 0 0 0,-2 9 0 0 0,1 3-4 0 0,-1 30 1 0 0,3-45 3 0 0,1 3-1 0 0,1 0-1 0 0,-1 0 0 0 0,1-1 1 0 0,2 12-1 0 0,-3-15 1 0 0,1-1-1 0 0,-1 1 1 0 0,1 0 0 0 0,-1 0-1 0 0,1-1 1 0 0,0 1-1 0 0,0-1 1 0 0,-1 1 0 0 0,1 0-1 0 0,0-1 1 0 0,1 0-1 0 0,-1 1 1 0 0,0-1 0 0 0,0 0-1 0 0,0 1 1 0 0,1-1-1 0 0,-1 0 1 0 0,4 2 0 0 0,-2-2-8 0 0,1 0 0 0 0,0 0 1 0 0,0 0-1 0 0,0-1 1 0 0,0 0-1 0 0,0 0 0 0 0,0 0 1 0 0,-1 0-1 0 0,1 0 0 0 0,0-1 1 0 0,0 1-1 0 0,0-1 1 0 0,0 0-1 0 0,-1 0 0 0 0,1-1 1 0 0,4-1-1 0 0,-4 1 3 0 0,1 0-2 0 0,0-1 0 0 0,0 1-1 0 0,0-1 1 0 0,0-1 0 0 0,-1 1 0 0 0,1-1 0 0 0,-1 0 0 0 0,0 0-1 0 0,7-8 1 0 0,30-46-81 0 0,-32 44 61 0 0,-6 10 26 0 0,18-27-34 0 0,-1-1-1 0 0,-1 0 1 0 0,-1-2-1 0 0,21-59 1 0 0,-33 69 40 0 0,4-36 0 0 0,-9 48 0 0 0,2-3 8 0 0,-2 12-7 0 0,-1 0 1 0 0,1 0 0 0 0,-1 0 0 0 0,0-1 0 0 0,1 1-1 0 0,-1 0 1 0 0,-1 0 0 0 0,1 0 0 0 0,-1-3 0 0 0,-1-4 22 0 0,-2-6 370 0 0,4 16-387 0 0,0 0 0 0 0,-1 0 1 0 0,1 0-1 0 0,0-1 0 0 0,-1 1 1 0 0,1 0-1 0 0,0 0 0 0 0,-1 0 1 0 0,1 0-1 0 0,0 0 0 0 0,-1 0 1 0 0,1 0-1 0 0,0 0 0 0 0,-1 0 1 0 0,1 0-1 0 0,0 0 0 0 0,-1 0 1 0 0,1 0-1 0 0,0 0 0 0 0,-1 0 1 0 0,1 1-1 0 0,0-1 0 0 0,-1 0 1 0 0,1 0-1 0 0,0 0 0 0 0,-1 0 0 0 0,1 1 1 0 0,0-1-1 0 0,0 0 0 0 0,-1 0 1 0 0,1 1-1 0 0,0-1 0 0 0,0 0 1 0 0,-1 0-1 0 0,1 1 0 0 0,0-1 1 0 0,0 0-1 0 0,0 1 0 0 0,0-1 1 0 0,-1 0-1 0 0,1 1 0 0 0,0-1 1 0 0,-4 5 31 0 0,0 0-1 0 0,1 0 1 0 0,0 0 0 0 0,0 1 0 0 0,0-1 0 0 0,0 1 0 0 0,1 0 0 0 0,0 0 0 0 0,0 0 0 0 0,0 0-1 0 0,-1 11 1 0 0,1-4-5 0 0,-6 23 120 0 0,1 0-1 0 0,3 0 0 0 0,-1 40 0 0 0,5-41-38 0 0,-1-25-71 0 0,1 0 0 0 0,0 1 0 0 0,1-1 0 0 0,0 0 0 0 0,0 1 0 0 0,1-1 0 0 0,0 0 0 0 0,1 0 0 0 0,0 0 0 0 0,1-1 0 0 0,5 11 0 0 0,3 0 68 0 0,1 0 0 0 0,19 23 0 0 0,-26-36-80 0 0,1 1 0 0 0,0-2 0 0 0,1 1 0 0 0,-1-1 0 0 0,1 0 0 0 0,1-1-1 0 0,16 9 1 0 0,-16-11-192 0 0,0-1 0 0 0,1-1 0 0 0,-1 1 0 0 0,1-2-1 0 0,-1 1 1 0 0,1-1 0 0 0,-1-1 0 0 0,17-2 0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7.6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215 14 9144 0 0,'-11'-6'720'0'0,"0"-1"4"0"0,10 7-669 0 0,0 0 1 0 0,-1-1 0 0 0,1 1 0 0 0,0 0 0 0 0,-1 0-1 0 0,1 0 1 0 0,-1 1 0 0 0,1-1 0 0 0,0 0-1 0 0,-1 0 1 0 0,1 1 0 0 0,0-1 0 0 0,-1 1 0 0 0,1-1-1 0 0,0 1 1 0 0,0 0 0 0 0,-1-1 0 0 0,1 1-1 0 0,0 0 1 0 0,-2 2 0 0 0,-26 25 276 0 0,12-12-81 0 0,6-5-164 0 0,0 1 1 0 0,0 1-1 0 0,1-1 0 0 0,0 1 0 0 0,1 1 0 0 0,1 0 0 0 0,0 0 0 0 0,1 1 0 0 0,0 0 0 0 0,2 0 0 0 0,-1 0 1 0 0,2 1-1 0 0,0 0 0 0 0,-2 20 0 0 0,6-28-63 0 0,0 0 1 0 0,0 0-1 0 0,1-1 1 0 0,0 1-1 0 0,1 0 1 0 0,0-1-1 0 0,0 1 0 0 0,0-1 1 0 0,1 0-1 0 0,0 0 1 0 0,1 0-1 0 0,-1 0 1 0 0,1 0-1 0 0,1-1 1 0 0,-1 1-1 0 0,1-1 0 0 0,10 10 1 0 0,28 26 49 0 0,-16-16-45 0 0,39 31 0 0 0,-28-26-18 0 0,-28-22-5 0 0,1 0 1 0 0,0 0-1 0 0,15 8 0 0 0,-23-16-5 0 0,0 1 0 0 0,0 0 0 0 0,0 0 0 0 0,0 0 0 0 0,-1 0 0 0 0,1 1 0 0 0,-1-1 0 0 0,1 1 0 0 0,-1 0 0 0 0,0-1-1 0 0,0 1 1 0 0,3 6 0 0 0,-2-1 0 0 0,0 0-1 0 0,0 1 0 0 0,2 12 0 0 0,4 11-16 0 0,-9-29 14 0 0,1-1 0 0 0,-1 1 0 0 0,0 0 0 0 0,1 0 0 0 0,-1-1 0 0 0,-1 1 0 0 0,1 0 0 0 0,0 0 0 0 0,-1-1 0 0 0,1 1 0 0 0,-1 0 0 0 0,0-1 0 0 0,0 1 0 0 0,-1 3 0 0 0,-1-1-4 0 0,1 0 0 0 0,-1-1 1 0 0,0 1-1 0 0,0 0 1 0 0,-1-1-1 0 0,-4 6 1 0 0,3-7 3 0 0,0 0 0 0 0,0 0 1 0 0,0-1-1 0 0,0 0 0 0 0,-1 0 0 0 0,1 0 1 0 0,0 0-1 0 0,-1-1 0 0 0,0 0 0 0 0,1 0 0 0 0,-7 0 1 0 0,-14 3-3 0 0,-94 21 25 0 0,105-23-610 0 0,0-1 1 0 0,-22 0 0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2.2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56 8840 0 0,'-1'-1'36'0'0,"0"0"1"0"0,1 0 0 0 0,-1 1-1 0 0,0-1 1 0 0,1 0 0 0 0,-1 0-1 0 0,0 0 1 0 0,1 0-1 0 0,-1 0 1 0 0,1 0 0 0 0,0 0-1 0 0,-1 0 1 0 0,1 0 0 0 0,0 0-1 0 0,-1 0 1 0 0,1 0-1 0 0,0 0 1 0 0,0 0 0 0 0,0-1-1 0 0,0 1 1 0 0,0 0 0 0 0,0 0-1 0 0,0 0 1 0 0,1 0-1 0 0,-1 0 1 0 0,0 0 0 0 0,0 0-1 0 0,1 0 1 0 0,-1 0 0 0 0,1 0-1 0 0,-1 0 1 0 0,1 0 0 0 0,-1 0-1 0 0,1 0 1 0 0,0 0-1 0 0,-1 0 1 0 0,3-1 0 0 0,0-13 1301 0 0,-3 13-1636 0 0,-1 12 251 0 0,1-8 13 0 0,1 1 0 0 0,-1 0 1 0 0,0-1-1 0 0,1 1 0 0 0,0 0 0 0 0,0-1 1 0 0,-1 1-1 0 0,2-1 0 0 0,0 3 0 0 0,0-1 21 0 0,-1-1-1 0 0,1 1 1 0 0,-1-1-1 0 0,0 1 1 0 0,0 0-1 0 0,1 5 1 0 0,11 72-85 0 0,-6-47 31 0 0,2 36 0 0 0,-6-48 17 0 0,6 29-1 0 0,0-8 3 0 0,-3-5 26 0 0,7 62-8 0 0,-9-56 213 0 0,13 56-1 0 0,2 13 599 0 0,-14-86-579 0 0,-3-22-71 0 0,-1-1 0 0 0,0 1 0 0 0,-1 0 0 0 0,1-1 0 0 0,-1 1 0 0 0,0 7 0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2.7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73 63 8744 0 0,'20'-26'620'0'0,"-17"22"-454"0"0,0 0-1 0 0,0 0 1 0 0,0 0-1 0 0,1 0 0 0 0,-1 0 1 0 0,1 1-1 0 0,7-6 1 0 0,18 14 472 0 0,-27-4-623 0 0,1-1 0 0 0,-1 1-1 0 0,0 0 1 0 0,0 0 0 0 0,0 0 0 0 0,0 1-1 0 0,0-1 1 0 0,0 0 0 0 0,0 1 0 0 0,0 0-1 0 0,0-1 1 0 0,-1 1 0 0 0,1 0-1 0 0,-1 0 1 0 0,3 3 0 0 0,8 8 47 0 0,82 64 35 0 0,5 3-84 0 0,-95-76-12 0 0,25 22-4 0 0,-1 2 1 0 0,40 49 0 0 0,-61-68 1 0 0,10 14-17 0 0,0 1 1 0 0,23 48-1 0 0,-31-53 12 0 0,2 3-6 0 0,-1 0 0 0 0,11 37 0 0 0,-14-33 8 0 0,-3-10 2 0 0,0 0 1 0 0,4 27 0 0 0,-8-41 1 0 0,1 16 112 0 0,-1 32 0 0 0,0-45-89 0 0,-1 0 0 0 0,1 1 0 0 0,-1-1 0 0 0,-1 0 0 0 0,1 0 0 0 0,-1 1 1 0 0,0-1-1 0 0,0-1 0 0 0,0 1 0 0 0,-1 0 0 0 0,-3 5 0 0 0,2-5 6 0 0,-72 84 276 0 0,65-77-282 0 0,-2-1 0 0 0,1-1 1 0 0,-1 0-1 0 0,-1-1 0 0 0,-17 9 0 0 0,-202 84 272 0 0,117-56-131 0 0,103-42-136 0 0,1 0 1 0 0,-1-1-1 0 0,0-1 0 0 0,0 0 1 0 0,0 0-1 0 0,0-2 0 0 0,-20 0 1 0 0,22 0 40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3.0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113 0 7832 0 0,'0'0'886'0'0,"-1"15"940"0"0,-3 17-1732 0 0,1-1 0 0 0,2 54 0 0 0,0 8-40 0 0,-1-65-56 0 0,-2 31-25 0 0,-16 89 0 0 0,12-108 22 0 0,-10 40 2 0 0,6-37 5 0 0,-4 12-14 0 0,12-46-69 0 0,1 0 0 0 0,0 0 0 0 0,0 1 0 0 0,1-1 0 0 0,-2 17 0 0 0,4-25-18 0 0,0-1 62 0 0,0 0-1 0 0,0 0 0 0 0,0 1 1 0 0,0-1-1 0 0,0 0 0 0 0,0 0 1 0 0,0 1-1 0 0,0-1 0 0 0,0 0 0 0 0,0 0 1 0 0,0 1-1 0 0,0-1 0 0 0,0 0 1 0 0,0 0-1 0 0,0 1 0 0 0,0-1 1 0 0,0 0-1 0 0,0 0 0 0 0,0 0 1 0 0,-1 1-1 0 0,1-1 0 0 0,0 0 0 0 0,0 0 1 0 0,0 0-1 0 0,0 1 0 0 0,0-1 1 0 0,-1 0-76 0 0,1 0 75 0 0,0 1 0 0 0,-1-1 1 0 0,1 0-1 0 0,0 0 0 0 0,0 0 0 0 0,0 0 1 0 0,-1 0-1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3.4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26 6824 0 0,'4'0'0'0'0,"2"0"0"0"0,-1-8 0 0 0,1 1 264 0 0,0 7 8 0 0,1 7-16 0 0,9 1 16 0 0,12-4-48 0 0,-5-8 0 0 0,-6-2 0 0 0,18 4 0 0 0,10-5-144 0 0,-10-1 0 0 0,-3 8 0 0 0,0 4 8 0 0,-9-4-88 0 0,-7-6 0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3.8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 9144 0 0,'21'-2'446'0'0,"-19"1"-371"0"0,0 1 0 0 0,0-1 1 0 0,-1 1-1 0 0,1 0 0 0 0,0-1 1 0 0,0 1-1 0 0,0 0 0 0 0,-1 0 1 0 0,1 0-1 0 0,0 1 1 0 0,0-1-1 0 0,0 0 0 0 0,-1 1 1 0 0,1-1-1 0 0,0 1 0 0 0,-1-1 1 0 0,1 1-1 0 0,0 0 0 0 0,-1 0 1 0 0,1 0-1 0 0,-1 0 0 0 0,1 0 1 0 0,-1 0-1 0 0,0 0 0 0 0,1 0 1 0 0,-1 1-1 0 0,0-1 1 0 0,0 0-1 0 0,0 1 0 0 0,0-1 1 0 0,2 4-1 0 0,4 8 4 0 0,-1 0-1 0 0,0 0 1 0 0,-1 1 0 0 0,0 0-1 0 0,-1 0 1 0 0,-1 0-1 0 0,0 1 1 0 0,1 20 0 0 0,-1 7 178 0 0,-5 71 1 0 0,-13-18-81 0 0,13-63-58 0 0,-13 55 1 0 0,9-40-6 0 0,5-39-94 0 0,0 1 1 0 0,0 0 0 0 0,-1 0-1 0 0,-5 16 1 0 0,2-14-3 0 0,1 0 0 0 0,0 0 1 0 0,1 0-1 0 0,0 0 0 0 0,-2 18 0 0 0,-1 7 29 0 0,4-27-28 0 0,0 1 1 0 0,1-1-1 0 0,0 0 0 0 0,1 1 1 0 0,0 9-1 0 0,-4 10 6 0 0,4-27-23 0 0,-1 0 1 0 0,0 0 0 0 0,1 0 0 0 0,-1 0-1 0 0,1 0 1 0 0,0 0 0 0 0,0 0 0 0 0,0 0 0 0 0,0 0-1 0 0,0 0 1 0 0,0 0 0 0 0,0 0 0 0 0,1 0 0 0 0,-1 0-1 0 0,1 0 1 0 0,1 2 0 0 0,7 16-1736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4.1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16 101 7936 0 0,'1'-3'100'0'0,"0"0"1"0"0,1 0 0 0 0,-1 0-1 0 0,1 0 1 0 0,0 0 0 0 0,0 0-1 0 0,0 1 1 0 0,0-1 0 0 0,1 1-1 0 0,-1-1 1 0 0,1 1 0 0 0,-1 0-1 0 0,6-3 1 0 0,-4 2 52 0 0,-1 0 0 0 0,1 0 0 0 0,-1 0 0 0 0,0 0 0 0 0,1-1 0 0 0,3-6 0 0 0,-6 9-108 0 0,0-1 0 0 0,0 1 0 0 0,0 0 0 0 0,0 0 0 0 0,0-1 1 0 0,0 1-1 0 0,0 0 0 0 0,0 0 0 0 0,0 0 0 0 0,1 0 0 0 0,-1 0 0 0 0,0 1 1 0 0,1-1-1 0 0,1-1 0 0 0,13-8 550 0 0,-16 9-590 0 0,0 1 1 0 0,0 0 0 0 0,1 0-1 0 0,-1 0 1 0 0,0-1 0 0 0,0 1-1 0 0,0 0 1 0 0,0 0 0 0 0,1 0-1 0 0,-1-1 1 0 0,0 1 0 0 0,0 0-1 0 0,1 0 1 0 0,-1 0 0 0 0,0 0 0 0 0,0 0-1 0 0,1-1 1 0 0,-1 1 0 0 0,0 0-1 0 0,0 0 1 0 0,1 0 0 0 0,-1 0-1 0 0,0 0 1 0 0,0 0 0 0 0,1 0-1 0 0,-1 0 1 0 0,0 0 0 0 0,0 0-1 0 0,1 0 1 0 0,-1 0 0 0 0,0 0-1 0 0,1 0 1 0 0,-1 0 0 0 0,0 0-1 0 0,0 1 1 0 0,1-1 0 0 0,1 10 35 0 0,-4 13-36 0 0,-17 76 64 0 0,8-40-28 0 0,-10 90 132 0 0,16-112-79 0 0,2 49 101 0 0,-1 0 15 0 0,2-15-49 0 0,2-47-77 0 0,-5 35-1 0 0,2-7 29 0 0,3-41-89 0 0,0 0 0 0 0,-1 1 0 0 0,-1-1 0 0 0,-2 12 0 0 0,3-17-8 0 0,0 0-1 0 0,0 0 1 0 0,0 0 0 0 0,1 1-1 0 0,1 6 1 0 0,-1-8 6 0 0,0 1-1 0 0,0-1 1 0 0,0 0 0 0 0,-1 1-1 0 0,1-1 1 0 0,-1 0 0 0 0,-2 6-1 0 0,1-4 25 0 0,0 0-1 0 0,1 1 0 0 0,-2 12 0 0 0,3-13-30 0 0,-1-1 0 0 0,0 1 1 0 0,-4 12-1 0 0,5-18-56 0 0,0 0 0 0 0,0-1 0 0 0,-1 1 0 0 0,1-1 0 0 0,0 1 0 0 0,0 0 0 0 0,-1-1 0 0 0,1 1 0 0 0,0-1 0 0 0,-1 1 0 0 0,1-1 0 0 0,-1 1 0 0 0,1-1 1 0 0,-1 0-1 0 0,1 1 0 0 0,-1-1 0 0 0,1 1 0 0 0,-1-1 0 0 0,1 0 0 0 0,-1 1 0 0 0,1-1 0 0 0,-1 0 0 0 0,0 0 0 0 0,1 0 0 0 0,-1 1 0 0 0,1-1 0 0 0,-1 0 1 0 0,0 0-1 0 0,1 0 0 0 0,-1 0 0 0 0,0 0 0 0 0,1 0 0 0 0,-1 0 0 0 0,0 0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1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8536 0 0,'-7'0'354'0'0,"13"0"443"0"0,1 2 43 0 0,-7-2-831 0 0,0 0 1 0 0,0 0-1 0 0,0 0 0 0 0,0 1 0 0 0,0-1 1 0 0,0 0-1 0 0,0 0 0 0 0,0 0 1 0 0,0 0-1 0 0,0 0 0 0 0,0 0 0 0 0,0 1 1 0 0,0-1-1 0 0,0 0 0 0 0,0 0 1 0 0,0 0-1 0 0,0 0 0 0 0,0 0 1 0 0,0 0-1 0 0,0 1 0 0 0,0-1 0 0 0,0 0 1 0 0,0 0-1 0 0,0 0 0 0 0,0 0 1 0 0,0 0-1 0 0,0 0 0 0 0,0 0 1 0 0,-1 1-1 0 0,1-1 0 0 0,0 0 0 0 0,0 0 1 0 0,0 0-1 0 0,0 0 0 0 0,0 0 1 0 0,0 0-1 0 0,0 0 0 0 0,0 0 0 0 0,-1 0 1 0 0,1 0-1 0 0,0 0 0 0 0,0 0 1 0 0,0 0-1 0 0,0 0 0 0 0,0 0 1 0 0,0 0-1 0 0,-1 0 0 0 0,1 0 0 0 0,0 0 1 0 0,0 0-1 0 0,0 0 0 0 0,0 0 37 0 0,1 0-1 0 0,-1 0 0 0 0,1-1 1 0 0,-1 1-1 0 0,1 0 0 0 0,0 0 1 0 0,-1 0-1 0 0,1 0 0 0 0,-1 0 0 0 0,1 0 1 0 0,0 0-1 0 0,-1 0 0 0 0,1 0 1 0 0,-1 0-1 0 0,1 0 0 0 0,-1 0 1 0 0,1 0-1 0 0,0 0 0 0 0,-1 0 1 0 0,1 1-1 0 0,-1-1 0 0 0,1 0 1 0 0,-1 0-1 0 0,1 1 0 0 0,-1-1 0 0 0,1 0 1 0 0,-1 1-1 0 0,1-1 0 0 0,-1 1 1 0 0,1-1-1 0 0,-1 1 0 0 0,1 0 1 0 0,10 21 252 0 0,-6-11-200 0 0,13 21-40 0 0,-7-14-22 0 0,0 2-1 0 0,15 40 0 0 0,28 164 173 0 0,-33-127-156 0 0,-13-60 27 0 0,1 4-2 0 0,16 48 1 0 0,-21-79-62 0 0,0 1-1 0 0,1 0 1 0 0,0-1 0 0 0,1 0-1 0 0,0-1 1 0 0,0 1 0 0 0,1-1 0 0 0,0 0-1 0 0,11 10 1 0 0,-16-18-12 0 0,0 0-1 0 0,-1 0 1 0 0,1 0 0 0 0,0 0 0 0 0,0-1 0 0 0,-1 1-1 0 0,1 0 1 0 0,0-1 0 0 0,0 1 0 0 0,0-1-1 0 0,0 0 1 0 0,3 0 0 0 0,-3 0-2 0 0,-1 0-1 0 0,0 0 1 0 0,1 0 0 0 0,-1 1 0 0 0,1-1-1 0 0,-1 0 1 0 0,0 0 0 0 0,1 1 0 0 0,-1-1-1 0 0,0 1 1 0 0,1-1 0 0 0,-1 1 0 0 0,0 0-1 0 0,0 0 1 0 0,1-1 0 0 0,-1 1 0 0 0,0 0-1 0 0,0 0 1 0 0,1 1 0 0 0,-2-1-42 0 0,1-1-1 0 0,-1 1 1 0 0,1-1 0 0 0,-1 1-1 0 0,0-1 1 0 0,1 1 0 0 0,-1-1-1 0 0,1 0 1 0 0,-1 1 0 0 0,1-1-1 0 0,0 0 1 0 0,-1 1 0 0 0,1-1-1 0 0,-1 0 1 0 0,1 0 0 0 0,-1 1 0 0 0,1-1-1 0 0,0 0 1 0 0,-1 0 0 0 0,1 0-1 0 0,-1 0 1 0 0,1 0 0 0 0,0 0-1 0 0,-1 0 1 0 0,1 0 0 0 0,0 0-1 0 0,-1 0 1 0 0,1 0 0 0 0,-1-1-1 0 0,1 1 1 0 0,0 0 0 0 0,-1 0-1 0 0,1-1 1 0 0,-1 1 0 0 0,1 0 0 0 0,-1-1-1 0 0,1 1 1 0 0,-1 0 0 0 0,1-1-1 0 0,-1 1 1 0 0,1-1 0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4.5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23 9240 0 0,'7'0'165'0'0,"0"-1"0"0"0,0 0 1 0 0,-1-1-1 0 0,1 0 1 0 0,8-3-1 0 0,-8 2 66 0 0,1 1-1 0 0,-1 0 1 0 0,0 0-1 0 0,12 0 1 0 0,59 2 552 0 0,105 15 1 0 0,-47-2-670 0 0,-40-13-48 0 0,-50 0-62 0 0,-34-1-3 0 0,0 1 1 0 0,0 1 0 0 0,-1 0-1 0 0,13 2 1 0 0,-12-1-3 0 0,0 0 0 0 0,0-2 0 0 0,0 1 0 0 0,0-2 0 0 0,0 1 0 0 0,22-6 0 0 0,22 0-1954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4.9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 9536 0 0,'-1'18'90'0'0,"1"-14"-27"0"0,0 1 1 0 0,-1 0 0 0 0,2-1-1 0 0,-1 1 1 0 0,1 6 0 0 0,6 14 534 0 0,1 1 0 0 0,16 32 1 0 0,-5-11-218 0 0,-16-40-379 0 0,1 0 0 0 0,0 0 0 0 0,1 0 0 0 0,0 0 0 0 0,0-1 0 0 0,0 0 0 0 0,1 0 0 0 0,0 0 0 0 0,0-1 0 0 0,7 5 0 0 0,8 8 0 0 0,-19-17-3 0 0,-1 1 1 0 0,1-1-1 0 0,-1 0 1 0 0,1 1-1 0 0,0-1 0 0 0,0 0 1 0 0,-1 0-1 0 0,1 0 1 0 0,0 0-1 0 0,0-1 1 0 0,0 1-1 0 0,0 0 1 0 0,0-1-1 0 0,0 0 1 0 0,1 1-1 0 0,-1-1 1 0 0,0 0-1 0 0,0 0 1 0 0,0 0-1 0 0,0 0 1 0 0,0 0-1 0 0,0-1 1 0 0,0 1-1 0 0,0-1 1 0 0,0 1-1 0 0,0-1 0 0 0,0 0 1 0 0,0 0-1 0 0,0 0 1 0 0,0 0-1 0 0,0 0 1 0 0,0 0-1 0 0,-1 0 1 0 0,1-1-1 0 0,-1 1 1 0 0,3-2-1 0 0,2-4 3 0 0,0 0-1 0 0,-1 1 1 0 0,0-2 0 0 0,0 1-1 0 0,0-1 1 0 0,-1 1-1 0 0,4-12 1 0 0,24-60 14 0 0,-27 62 51 0 0,5-33-1 0 0,-3 28-4 0 0,-6 20-13 0 0,0-1-1 0 0,0 1 1 0 0,0-1-1 0 0,0 1 1 0 0,-1-1-1 0 0,1 0 1 0 0,-1 1-1 0 0,1-4 1 0 0,21 9 51 0 0,4 31-9 0 0,-22-28-78 0 0,1 0 1 0 0,-1 0 0 0 0,1 0-1 0 0,0-1 1 0 0,0 0 0 0 0,11 9 0 0 0,9 3 41 0 0,-20-12-41 0 0,1-1 0 0 0,0 0 0 0 0,0 0 0 0 0,1-1-1 0 0,-1 1 1 0 0,1-1 0 0 0,9 2 0 0 0,-9-3 15 0 0,-1 1 0 0 0,1 0-1 0 0,0 0 1 0 0,10 6 0 0 0,-11-5 1 0 0,0 0 1 0 0,0-1-1 0 0,1 0 1 0 0,11 3-1 0 0,14 8-1728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5.5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89 9144 0 0,'6'-9'386'0'0,"-5"7"-313"0"0,-1 1-1 0 0,1 0 1 0 0,0 0 0 0 0,-1 0 0 0 0,1 0-1 0 0,-1-1 1 0 0,1 1 0 0 0,-1 0 0 0 0,1-1-1 0 0,-1 1 1 0 0,0 0 0 0 0,0-2 0 0 0,3-4 343 0 0,-1 5-159 0 0,-2 6 18 0 0,5 14-265 0 0,-3-15-12 0 0,-1-1 0 0 0,0 1 0 0 0,0-1 0 0 0,-1 1 1 0 0,1 0-1 0 0,0-1 0 0 0,-1 1 0 0 0,1 3 0 0 0,1 123-28 0 0,6 86-21 0 0,-1-152 41 0 0,14 82 4 0 0,-14-105 22 0 0,-2 1 0 0 0,-1 63 0 0 0,-3-82-6 0 0,7 52 25 0 0,-4-50 42 0 0,0 35 1 0 0,4-57 99 0 0,-5-1-151 0 0,-7-5 37 0 0,7-61 344 0 0,34-185 96 0 0,-14 104-374 0 0,0 9 148 0 0,-18 94-210 0 0,1 0 1 0 0,2 1-1 0 0,3 0 0 0 0,1 1 0 0 0,1 0 0 0 0,3 1 0 0 0,22-41 1 0 0,-36 76-66 0 0,-1 3-1 0 0,0 0 0 0 0,0-1 0 0 0,0 1 0 0 0,1 0 0 0 0,-1 0 0 0 0,1-1 0 0 0,-1 1 0 0 0,1 1 0 0 0,0-1 0 0 0,-1 0 0 0 0,1 0 0 0 0,0 1 0 0 0,0-1 0 0 0,1 1 0 0 0,-1-1 0 0 0,0 1 0 0 0,0 0 0 0 0,1 0 0 0 0,2-1 0 0 0,4 0 3 0 0,0 1 0 0 0,0 0 0 0 0,1 0 1 0 0,-1 1-1 0 0,0 0 0 0 0,1 1 0 0 0,-1 0 0 0 0,0 1 0 0 0,1-1 0 0 0,-1 2 0 0 0,0-1 0 0 0,-1 2 0 0 0,1-1 0 0 0,0 1 0 0 0,-1 0 0 0 0,0 1 1 0 0,12 8-1 0 0,-17-10-3 0 0,0 1 1 0 0,0-1 0 0 0,0 1 0 0 0,-1 0-1 0 0,1 0 1 0 0,-1 0 0 0 0,3 7 0 0 0,-4-7 0 0 0,1 1 1 0 0,1-1 0 0 0,-1 0 0 0 0,1 0-1 0 0,4 6 1 0 0,-4-7 0 0 0,0 1-1 0 0,-1-1 1 0 0,1 1 0 0 0,-1 0-1 0 0,0 0 1 0 0,0-1-1 0 0,0 1 1 0 0,0 1 0 0 0,-1-1-1 0 0,0 0 1 0 0,1 5-1 0 0,0 2 15 0 0,-1 0 0 0 0,-1 22 0 0 0,-1-10-1 0 0,1-19-15 0 0,-1 0 0 0 0,0 0 1 0 0,0 0-1 0 0,0 0 0 0 0,-1 0 0 0 0,0 0 1 0 0,1 0-1 0 0,-1-1 0 0 0,0 1 1 0 0,-1 0-1 0 0,1-1 0 0 0,-4 3 1 0 0,-3 6 3 0 0,-2 0 0 0 0,-11 9 1 0 0,15-16-3 0 0,-1 1 0 0 0,1-2 1 0 0,-1 1-1 0 0,0-1 0 0 0,-14 5 0 0 0,-20 11 9 0 0,28-12 0 0 0,-2-1 1 0 0,1 0 0 0 0,-1-1 0 0 0,0 0-1 0 0,0-2 1 0 0,-30 6 0 0 0,34-6-60 0 0,10-3-55 0 0,0-1-1 0 0,1 1 0 0 0,-1 0 1 0 0,0 0-1 0 0,0-1 0 0 0,0 1 1 0 0,0-1-1 0 0,0 0 0 0 0,0 0 1 0 0,0 0-1 0 0,0 1 0 0 0,-1-2 1 0 0,1 1-1 0 0,0 0 0 0 0,-2-1 1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5.9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67 8032 0 0,'14'-9'451'0'0,"2"1"0"0"0,-1 0 0 0 0,1 1-1 0 0,18-5 1 0 0,-32 11-392 0 0,-1 1 0 0 0,0-1-1 0 0,0 0 1 0 0,1 0 0 0 0,-1 0 0 0 0,0 0-1 0 0,0 0 1 0 0,0-1 0 0 0,0 1 0 0 0,0 0-1 0 0,0-2 1 0 0,8-6 363 0 0,-8 9-409 0 0,0 1-1 0 0,-1-1 1 0 0,1 1-1 0 0,-1-1 1 0 0,1 1-1 0 0,-1-1 1 0 0,1 1-1 0 0,-1-1 1 0 0,1 1-1 0 0,-1 0 1 0 0,0-1-1 0 0,1 1 1 0 0,-1-1-1 0 0,0 1 1 0 0,0 0-1 0 0,1-1 1 0 0,-1 1-1 0 0,0 0 1 0 0,0 0-1 0 0,0-1 1 0 0,0 1-1 0 0,0 0 0 0 0,0 1 1 0 0,3 16 28 0 0,0 0 1 0 0,-2-1-1 0 0,0 1 0 0 0,-1 1 1 0 0,-4 30-1 0 0,-24 91 114 0 0,-1 12 95 0 0,24-124-158 0 0,-12 44 0 0 0,10-47 8 0 0,2 0-1 0 0,-5 32 1 0 0,-3 88 101 0 0,7-96-142 0 0,0 16 49 0 0,2 33-1595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6.3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1 374 8840 0 0,'2'-1'3'0'0,"0"-1"0"0"0,1 1 0 0 0,-1-1 0 0 0,0 1 0 0 0,1 0 0 0 0,-1 0 0 0 0,1 0 0 0 0,-1 0 0 0 0,5 0 0 0 0,-3 0 49 0 0,-1 0 0 0 0,1 0 0 0 0,-1 0 0 0 0,1-1-1 0 0,-1 1 1 0 0,5-4 0 0 0,-3 3 8 0 0,0-1 0 0 0,0 0 0 0 0,0 1 0 0 0,0 0-1 0 0,0 0 1 0 0,0 1 0 0 0,7-2 0 0 0,-5 2 17 0 0,0-1 0 0 0,0-1 0 0 0,0 1 0 0 0,9-5 0 0 0,9-9 272 0 0,25-21-1 0 0,-17 13-204 0 0,-26 18-139 0 0,-1 0-1 0 0,0-1 0 0 0,0 1 0 0 0,0-1 0 0 0,-1 0 1 0 0,7-12-1 0 0,9-12 76 0 0,-16 24-4 0 0,0 0 0 0 0,-1-1 0 0 0,0 0 0 0 0,0 0 0 0 0,-1 0 0 0 0,0 0 0 0 0,0 0 0 0 0,-1-1 0 0 0,0 1 0 0 0,0-1 0 0 0,0-10 0 0 0,-2 18-56 0 0,0-1 1 0 0,0 1 0 0 0,0-1 0 0 0,-1 1-1 0 0,1-1 1 0 0,0 0 0 0 0,-1 1-1 0 0,1-1 1 0 0,-1 1 0 0 0,0-1 0 0 0,1 1-1 0 0,-1 0 1 0 0,0-1 0 0 0,0 1-1 0 0,0 0 1 0 0,0 0 0 0 0,0-1 0 0 0,0 1-1 0 0,0 0 1 0 0,-2-1 0 0 0,0 0-5 0 0,0 0 1 0 0,1 1 0 0 0,-1 0-1 0 0,0-1 1 0 0,0 1-1 0 0,0 0 1 0 0,0 1 0 0 0,0-1-1 0 0,0 0 1 0 0,-4 1 0 0 0,1-1 12 0 0,0 1 0 0 0,0 0 0 0 0,-1 0 0 0 0,1 1 0 0 0,0 0 0 0 0,0 0 0 0 0,0 0 0 0 0,0 1 0 0 0,0 0 0 0 0,-10 5 0 0 0,2 1 24 0 0,0 1 0 0 0,1 0 1 0 0,0 1-1 0 0,0 0 0 0 0,1 1 0 0 0,1 1 0 0 0,0 0 1 0 0,0 0-1 0 0,1 1 0 0 0,-14 24 0 0 0,21-31-37 0 0,-5 6 32 0 0,1 0 1 0 0,1 1-1 0 0,0 0 1 0 0,1 0-1 0 0,0 0 1 0 0,1 0-1 0 0,0 1 1 0 0,-2 16-1 0 0,5-14-1 0 0,-1-5-7 0 0,1 0-1 0 0,0 0 1 0 0,1 0-1 0 0,0 1 1 0 0,1-1-1 0 0,0 0 1 0 0,1 0-1 0 0,3 12 1 0 0,-1-9 8 0 0,1 0 0 0 0,1-1 0 0 0,0 1-1 0 0,9 13 1 0 0,-11-22-18 0 0,-1-1 1 0 0,1 1-1 0 0,0-1 0 0 0,0 0 0 0 0,0-1 0 0 0,1 1 0 0 0,-1-1 0 0 0,1 0 1 0 0,0 0-1 0 0,0 0 0 0 0,0 0 0 0 0,0-1 0 0 0,10 3 0 0 0,-6-2-84 0 0,2 1-84 0 0,0 0 0 0 0,0 0 0 0 0,0-1 0 0 0,1-1 1 0 0,-1 0-1 0 0,1-1 0 0 0,-1 0 0 0 0,1 0 0 0 0,0-1 0 0 0,18-3 1 0 0,16-9-9459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8.7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1 126 4216 0 0,'8'-73'1649'0'0,"-3"51"90"0"0,-4 21-1678 0 0,-1-1 0 0 0,1 1 0 0 0,-1 0 0 0 0,1-1 0 0 0,-1 1 0 0 0,0-1 1 0 0,0 1-1 0 0,1-1 0 0 0,-1 0 0 0 0,0 1 0 0 0,-1-2 0 0 0,1 2-33 0 0,0 1-1 0 0,0 0 1 0 0,0-1 0 0 0,0 1-1 0 0,0 0 1 0 0,0-1 0 0 0,0 1 0 0 0,0 0-1 0 0,0-1 1 0 0,0 1 0 0 0,0 0-1 0 0,0-1 1 0 0,0 1 0 0 0,0 0-1 0 0,0-1 1 0 0,0 1 0 0 0,0 0-1 0 0,0-1 1 0 0,1 1 0 0 0,-1 0-1 0 0,0-1 1 0 0,0 1 0 0 0,0 0-1 0 0,0-1 1 0 0,1 1 0 0 0,-1 0-1 0 0,0 0 1 0 0,0-1 0 0 0,1 1 0 0 0,-1 0-1 0 0,0 0 1 0 0,1 0 0 0 0,-1-1-1 0 0,0 1 1 0 0,1 0 0 0 0,-1 0-1 0 0,0 0 1 0 0,1 0 0 0 0,-1 0-1 0 0,1-1 1 0 0,-1 1-2 0 0,1 1 0 0 0,-1-1 0 0 0,1 0-1 0 0,0 0 1 0 0,-1 0 0 0 0,1 0 0 0 0,-1 0 0 0 0,1 1 0 0 0,-1-1 0 0 0,1 0-1 0 0,-1 1 1 0 0,1-1 0 0 0,-1 0 0 0 0,1 1 0 0 0,-1-1 0 0 0,1 0 0 0 0,-1 1-1 0 0,1-1 1 0 0,-1 1 0 0 0,0-1 0 0 0,1 1 0 0 0,-1-1 0 0 0,0 1 0 0 0,1 0-1 0 0,7 16 12 0 0,-2-5-1 0 0,0 1 0 0 0,7 25 1 0 0,3 18 15 0 0,7 31 28 0 0,-12-33-53 0 0,5 33 7 0 0,-7-17-36 0 0,6 81-87 0 0,-14-140 68 0 0,0-1 0 0 0,1 0-1 0 0,5 16 1 0 0,1 6 5 0 0,-5-14 88 0 0,1-1 0 0 0,1 0 0 0 0,0-1 0 0 0,2 1 0 0 0,-1-1 0 0 0,2 0 0 0 0,11 17 0 0 0,-14-27-60 0 0,-1-1 0 0 0,1-1 0 0 0,0 1-1 0 0,12 7 1 0 0,1 2 9 0 0,-16-14-17 0 0,-1 1 0 0 0,1-1-1 0 0,0 0 1 0 0,0 0 0 0 0,-1 0 0 0 0,1 1 0 0 0,0-2 0 0 0,-1 1-1 0 0,1 0 1 0 0,0 0 0 0 0,-1 0 0 0 0,1-1 0 0 0,0 1-1 0 0,-1-1 1 0 0,1 0 0 0 0,0 1 0 0 0,-1-1 0 0 0,2-1 0 0 0,1 0 14 0 0,0 0 0 0 0,0 0 0 0 0,0 0 0 0 0,0 0 0 0 0,-1-1 0 0 0,7-5 0 0 0,24-38 239 0 0,-1-1 0 0 0,-3-1 1 0 0,-2-2-1 0 0,-2-1 0 0 0,22-60 1 0 0,-27 64-60 0 0,-13 32-101 0 0,-1-2 1 0 0,8-24 0 0 0,-14 36-73 0 0,0-1 1 0 0,0 1 0 0 0,0 0 0 0 0,-1-1-1 0 0,1 1 1 0 0,-1-1 0 0 0,-1 1-1 0 0,1-1 1 0 0,-1 1 0 0 0,0 0-1 0 0,0-1 1 0 0,-3-6 0 0 0,3 9-19 0 0,0 1 1 0 0,-1-1 0 0 0,0 1-1 0 0,1-1 1 0 0,-1 1-1 0 0,0 0 1 0 0,0 0-1 0 0,0 0 1 0 0,0 0-1 0 0,0 0 1 0 0,-1 0 0 0 0,1 1-1 0 0,-1-1 1 0 0,1 1-1 0 0,-1 0 1 0 0,1 0-1 0 0,-6-2 1 0 0,2 4-3 0 0,-1 0-1 0 0,0 0 1 0 0,1 1 0 0 0,-1-1-1 0 0,1 1 1 0 0,0 1 0 0 0,0 0-1 0 0,0 0 1 0 0,0 0 0 0 0,0 0 0 0 0,-7 6-1 0 0,-1 2 8 0 0,0 0-1 0 0,0 1 1 0 0,-12 14 0 0 0,0 6-5 0 0,-26 41 0 0 0,6-9 1 0 0,44-61-164 0 0,0 0 0 0 0,0-1 0 0 0,0 1-1 0 0,1 0 1 0 0,-1 0 0 0 0,1 0 0 0 0,0 0-1 0 0,0 1 1 0 0,0-1 0 0 0,-1 5 0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9.2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91 326 8136 0 0,'16'-2'406'0'0,"0"0"0"0"0,0-1-1 0 0,-1-1 1 0 0,1 0 0 0 0,-1-1 0 0 0,17-8 0 0 0,-9 2-350 0 0,0 0 0 0 0,20-16 0 0 0,-25 16-87 0 0,-5 1-370 0 0,0-1-1 0 0,-1 0 0 0 0,20-25 0 0 0,-22 25 208 0 0,-9 9 164 0 0,0 0-1 0 0,1 0 1 0 0,-1 0-1 0 0,0 0 1 0 0,-1-1-1 0 0,1 1 1 0 0,0 0 0 0 0,-1-1-1 0 0,1 1 1 0 0,-1 0-1 0 0,0-1 1 0 0,1 1-1 0 0,-1-1 1 0 0,0 1 0 0 0,-1 0-1 0 0,1-1 1 0 0,0 1-1 0 0,-2-4 1 0 0,0-2 10 0 0,0 1-1 0 0,0 0 1 0 0,-1-1-1 0 0,-5-9 1 0 0,6 13 82 0 0,-1 0-1 0 0,1 0 1 0 0,-1 0 0 0 0,0 0-1 0 0,0 1 1 0 0,-1-1-1 0 0,1 1 1 0 0,-1 0 0 0 0,1 0-1 0 0,-1 0 1 0 0,0 0-1 0 0,0 1 1 0 0,0-1 0 0 0,-1 1-1 0 0,1 0 1 0 0,0 1 0 0 0,-1-1-1 0 0,1 1 1 0 0,-1-1-1 0 0,0 2 1 0 0,1-1 0 0 0,-1 0-1 0 0,0 1 1 0 0,0 0-1 0 0,1 0 1 0 0,-1 0 0 0 0,-9 2-1 0 0,-7 3 148 0 0,0 1-1 0 0,0 1 0 0 0,-31 14 0 0 0,43-17-142 0 0,0 2 0 0 0,0-1-1 0 0,0 1 1 0 0,1 0 0 0 0,-1 1-1 0 0,2 0 1 0 0,-1 0-1 0 0,1 1 1 0 0,-9 12 0 0 0,7-8 21 0 0,-2 4 89 0 0,-19 33 1 0 0,27-43-143 0 0,0 1 0 0 0,1 0 0 0 0,0 0 0 0 0,0-1 0 0 0,0 1 0 0 0,1 1 0 0 0,0-1 0 0 0,0 12 0 0 0,1-5 33 0 0,1 0 1 0 0,0 1-1 0 0,1-1 0 0 0,1 0 0 0 0,0-1 0 0 0,1 1 0 0 0,0 0 0 0 0,1-1 1 0 0,10 19-1 0 0,-11-25-61 0 0,0 0 0 0 0,0 0 0 0 0,1-1 0 0 0,0 1 0 0 0,1-1 0 0 0,-1 0 0 0 0,1-1 0 0 0,0 0 0 0 0,0 1 0 0 0,1-2 0 0 0,0 1 0 0 0,0-1 0 0 0,0 0 0 0 0,0 0 0 0 0,0-1 0 0 0,1 0 0 0 0,13 3 0 0 0,5 1-105 0 0,-20-5-33 0 0,0 0-1 0 0,0-1 1 0 0,0 1 0 0 0,0-1-1 0 0,0-1 1 0 0,0 1-1 0 0,0-1 1 0 0,0 0 0 0 0,0 0-1 0 0,0-1 1 0 0,10-2-1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29.7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1 705 9040 0 0,'1'-2'11'0'0,"1"0"0"0"0,0 0 0 0 0,0 0 0 0 0,-1 0 0 0 0,1 0 0 0 0,0 0 0 0 0,1 1 0 0 0,-1-1 0 0 0,3-1 0 0 0,13-11 208 0 0,30-37 795 0 0,-28 32-910 0 0,0-2 1 0 0,-1 0-1 0 0,-2-1 0 0 0,0-1 1 0 0,21-39-1 0 0,-21 26-395 0 0,22-63 1 0 0,-34 84 275 0 0,-2 0 1 0 0,0 0-1 0 0,0 0 1 0 0,-1-1-1 0 0,-1 1 1 0 0,-1 0-1 0 0,-2-25 1 0 0,-2 11 323 0 0,-2-1 0 0 0,0 1 1 0 0,-18-46-1 0 0,24 75-278 0 0,0 0 1 0 0,0-1-1 0 0,0 1 0 0 0,0 0 1 0 0,0-1-1 0 0,-1 1 1 0 0,1 0-1 0 0,0-1 0 0 0,0 1 1 0 0,0 0-1 0 0,0 0 0 0 0,0-1 1 0 0,-1 1-1 0 0,1 0 1 0 0,0-1-1 0 0,0 1 0 0 0,0 0 1 0 0,-1 0-1 0 0,1 0 0 0 0,0-1 1 0 0,-1 1-1 0 0,1 0 0 0 0,0 0 1 0 0,0 0-1 0 0,-1-1 1 0 0,1 1-1 0 0,0 0 0 0 0,-1 0 1 0 0,1 0-1 0 0,0 0 0 0 0,-1 0 1 0 0,1 0-1 0 0,0 0 1 0 0,-1 0-1 0 0,1 0 0 0 0,0 0 1 0 0,-1 0-1 0 0,-9 11 436 0 0,-6 26-97 0 0,3-3-281 0 0,2 0 0 0 0,1 1 0 0 0,2 0 0 0 0,1 1 0 0 0,2 0 0 0 0,0 36 0 0 0,5-53-57 0 0,-1 47 72 0 0,16 124 0 0 0,61 206-25 0 0,-64-330-118 0 0,12 44-116 0 0,-21-99 140 0 0,1-1 0 0 0,0 0 0 0 0,0 0 0 0 0,1 0 0 0 0,0 0 1 0 0,1-1-1 0 0,0 0 0 0 0,8 8 0 0 0,-13-15-180 0 0,1 0 1 0 0,-1-1 0 0 0,1 0 0 0 0,-1 1 0 0 0,1-1 0 0 0,0 0-1 0 0,0 0 1 0 0,0 0 0 0 0,0 0 0 0 0,2 0 0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30.0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63 7736 0 0,'22'3'70'0'0,"-18"-2"-47"0"0,-1-1 0 0 0,1 1 1 0 0,0-1-1 0 0,0 0 1 0 0,0 0-1 0 0,-1 0 1 0 0,7-1-1 0 0,11-3 76 0 0,0 1 0 0 0,42 0 0 0 0,-36 2 36 0 0,36-6 0 0 0,-7 1 25 0 0,113-17 305 0 0,-108 13-590 0 0,-47 7-691 0 0,22-4-5068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30.5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79 159 9536 0 0,'-3'1'132'0'0,"0"0"0"0"0,0 1 0 0 0,-1-1 0 0 0,1 0 0 0 0,0 1 0 0 0,0 0 1 0 0,1 0-1 0 0,-1 0 0 0 0,0 0 0 0 0,0 0 0 0 0,1 1 0 0 0,0-1 0 0 0,-1 1 0 0 0,-2 4 1 0 0,-8 6 383 0 0,11-10-444 0 0,0-1 0 0 0,0 0 0 0 0,0 1 0 0 0,0-1-1 0 0,1 1 1 0 0,-1-1 0 0 0,1 1 0 0 0,0 0 0 0 0,0 0 0 0 0,0-1-1 0 0,0 1 1 0 0,0 0 0 0 0,0 0 0 0 0,1 0 0 0 0,0 0-1 0 0,-1 0 1 0 0,1 5 0 0 0,1 4 74 0 0,0 0 1 0 0,6 24-1 0 0,-3-16-143 0 0,-2-7-9 0 0,0 0 0 0 0,1 0 0 0 0,1 0 0 0 0,0 0 0 0 0,1-1 0 0 0,0 1 0 0 0,11 17 0 0 0,-14-28-3 0 0,0 1 1 0 0,0 0-1 0 0,1-1 0 0 0,-1 0 1 0 0,1 0-1 0 0,-1 1 1 0 0,1-1-1 0 0,0-1 0 0 0,0 1 1 0 0,0 0-1 0 0,0-1 0 0 0,0 1 1 0 0,0-1-1 0 0,1 0 1 0 0,4 1-1 0 0,7 1-164 0 0,-1-1 0 0 0,21 0 1 0 0,-9 0-59 0 0,-19-2 176 0 0,-1 0 0 0 0,1-1 0 0 0,-1 1 0 0 0,1-1 0 0 0,0 0 0 0 0,-1-1 0 0 0,0 0 0 0 0,8-2 0 0 0,48-26-240 0 0,-40 19 177 0 0,-10 4 37 0 0,0 0 0 0 0,0-1 0 0 0,-1 0-1 0 0,0 0 1 0 0,-1-2 0 0 0,15-15 0 0 0,-4 0-211 0 0,28-44 0 0 0,-44 61 257 0 0,-1 0 1 0 0,0 0-1 0 0,-1-1 0 0 0,0 1 0 0 0,0-1 0 0 0,-1 0 0 0 0,0 1 0 0 0,-1-1 0 0 0,1 0 1 0 0,-2 0-1 0 0,1-1 0 0 0,-1 1 0 0 0,-1 0 0 0 0,0 0 0 0 0,0 0 0 0 0,0 0 0 0 0,-1 1 1 0 0,-5-13-1 0 0,5 16 24 0 0,0 0 0 0 0,0 0 0 0 0,-1 1 0 0 0,0-1 1 0 0,0 1-1 0 0,0 0 0 0 0,-1 0 0 0 0,1 0 0 0 0,-1 0 0 0 0,-7-6 1 0 0,3 4 8 0 0,-1 0 0 0 0,0 1-1 0 0,0-1 1 0 0,-12-4 0 0 0,13 7 2 0 0,1 0-1 0 0,-1 1 1 0 0,0 0-1 0 0,1 0 1 0 0,-1 1-1 0 0,0 0 1 0 0,0 1-1 0 0,0-1 1 0 0,0 1-1 0 0,0 1 1 0 0,0 0-1 0 0,1 0 1 0 0,-1 0-1 0 0,0 1 0 0 0,0 0 1 0 0,-8 4-1 0 0,-1 2 44 0 0,0 0 1 0 0,1 2-1 0 0,-1-1 0 0 0,2 2 0 0 0,-25 22 0 0 0,24-17-84 0 0,0 0 1 0 0,2 1 0 0 0,0 1 0 0 0,1 0-1 0 0,1 1 1 0 0,0 1 0 0 0,2 0-1 0 0,-12 30 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1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8240 0 0,'0'3'0'0'0,"0"-2"23"0"0,0-1 1 0 0,-1 0 0 0 0,1 0 0 0 0,0 0-1 0 0,0 0 1 0 0,0 1 0 0 0,0-1 0 0 0,0 0-1 0 0,0 0 1 0 0,0 0 0 0 0,0 1 0 0 0,0-1-1 0 0,0 0 1 0 0,-1 0 0 0 0,1 0 0 0 0,0 0-1 0 0,0 0 1 0 0,0 1 0 0 0,0-1 0 0 0,0 0-1 0 0,-1 0 1 0 0,1 0 0 0 0,0 0 0 0 0,0 0-1 0 0,0 0 1 0 0,-1 0 0 0 0,1 0 0 0 0,0 0-1 0 0,0 0 1 0 0,0 0 0 0 0,0 0 0 0 0,-1 0-1 0 0,1 0 1 0 0,0 0 0 0 0,0 0 0 0 0,0 0-1 0 0,-1 0 1 0 0,1 0 0 0 0,0 0 0 0 0,0 0-1 0 0,0 0 1 0 0,-1 0 0 0 0,1 0 0 0 0,0 0-1 0 0,0 0 1 0 0,0 0 0 0 0,0 0 0 0 0,-1 0-1 0 0,1-1 1 0 0,0 1 0 0 0,0 0 0 0 0,0 0-1 0 0,0 0 1 0 0,0 0 0 0 0,-1-1 0 0 0,-1-2 900 0 0,9 2-482 0 0,-4 1-439 0 0,0 1 0 0 0,-1 0 0 0 0,1 0 1 0 0,0 0-1 0 0,-1 0 0 0 0,1 1 1 0 0,3 1-1 0 0,21 9-7 0 0,22-1 40 0 0,1-2 0 0 0,1-3 0 0 0,-1-2-1 0 0,97-4 1 0 0,-101-3-29 0 0,42-4 11 0 0,40-4 66 0 0,-85 9-909 0 0,51-9 1 0 0,-55 3-6037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30.9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1 114 7328 0 0,'7'9'249'0'0,"0"0"0"0"0,0 0 0 0 0,-1 1 0 0 0,0 0 0 0 0,0 1 0 0 0,7 20 0 0 0,-9-21-91 0 0,0 2-6 0 0,-1 0 0 0 0,0 0 0 0 0,-1 0 1 0 0,0 0-1 0 0,-1 0 0 0 0,0 1 0 0 0,-1-1 0 0 0,-1 1 0 0 0,0-1 0 0 0,-4 20 0 0 0,-1 9 1522 0 0,4-43-1617 0 0,0 0 0 0 0,1 0 1 0 0,0 0-1 0 0,0 0 0 0 0,-1 0 1 0 0,1 0-1 0 0,0-1 0 0 0,0-2 1 0 0,7-18 1 0 0,1 0 1 0 0,1 0 0 0 0,1 1 0 0 0,1 0 0 0 0,1 1 0 0 0,1 0-1 0 0,24-32 1 0 0,-6 14 12 0 0,-19 25-30 0 0,0 0-1 0 0,0 0 0 0 0,2 1 1 0 0,21-18-1 0 0,-23 23 8 0 0,1 1 1 0 0,16-8-1 0 0,-22 12-34 0 0,0 0 10 0 0,0 0 0 0 0,0 0 1 0 0,0 1-1 0 0,0 0 0 0 0,0 0 1 0 0,0 1-1 0 0,0 0 0 0 0,0 0 1 0 0,8-1-1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31.3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68 363 5720 0 0,'1'1'97'0'0,"0"1"0"0"0,-1-1 1 0 0,1 0-1 0 0,0 0 1 0 0,0 0-1 0 0,0 0 0 0 0,1 0 1 0 0,-1 0-1 0 0,0 0 0 0 0,0 0 1 0 0,0 0-1 0 0,1 0 0 0 0,-1-1 1 0 0,1 1-1 0 0,-1 0 0 0 0,0-1 1 0 0,1 1-1 0 0,-1-1 0 0 0,1 0 1 0 0,-1 1-1 0 0,1-1 0 0 0,-1 0 1 0 0,1 0-1 0 0,-1 0 0 0 0,4 0 1 0 0,3-1 271 0 0,0 0 1 0 0,0-1 0 0 0,13-4 0 0 0,-6 2-563 0 0,-5 1 183 0 0,-1 0-1 0 0,0 0 1 0 0,11-7 0 0 0,19-6-237 0 0,-22 9 180 0 0,-1-1 0 0 0,0 0 0 0 0,0-1 1 0 0,-1-1-1 0 0,0 0 0 0 0,-1-1 0 0 0,20-19 0 0 0,-13 12 55 0 0,-6 4 161 0 0,-1-1-1 0 0,16-22 0 0 0,-20 25 2 0 0,-9 9-111 0 0,1 0-1 0 0,-1 1 1 0 0,0-1-1 0 0,0 0 1 0 0,0 0-1 0 0,-1 1 1 0 0,1-1-1 0 0,-1 0 1 0 0,1 0-1 0 0,-1 0 1 0 0,0 0-1 0 0,0 0 1 0 0,-1-5-1 0 0,-8-39 724 0 0,8 44-685 0 0,0 0-1 0 0,0 1 1 0 0,-1-1 0 0 0,1 1-1 0 0,-1-1 1 0 0,0 1-1 0 0,1 0 1 0 0,-1-1-1 0 0,0 1 1 0 0,-1 0 0 0 0,1 0-1 0 0,0 0 1 0 0,0 1-1 0 0,-1-1 1 0 0,1 1 0 0 0,-5-3-1 0 0,3 2-11 0 0,0 0 0 0 0,-1 1 1 0 0,1-1-1 0 0,0 1 0 0 0,0 0 0 0 0,-1 0 0 0 0,1 0 0 0 0,0 1 1 0 0,-1 0-1 0 0,-5 0 0 0 0,-7 3 113 0 0,-1 0-1 0 0,1 2 1 0 0,0 0-1 0 0,-27 13 1 0 0,32-12-97 0 0,0 0 1 0 0,1 1-1 0 0,0 1 1 0 0,0 0-1 0 0,-10 10 1 0 0,-47 50 282 0 0,57-54-285 0 0,0 1 0 0 0,0 0 0 0 0,-16 33 0 0 0,3-4 13 0 0,16-30-65 0 0,1 1 0 0 0,0-1-1 0 0,1 1 1 0 0,1 1 0 0 0,1-1-1 0 0,0 0 1 0 0,1 1 0 0 0,0 0-1 0 0,1 0 1 0 0,1 0 0 0 0,1 0-1 0 0,0 0 1 0 0,1 0 0 0 0,1 0-1 0 0,6 29 1 0 0,-5-36-2 0 0,0-1 0 0 0,1 1-1 0 0,0-1 1 0 0,0 0 0 0 0,0 0 0 0 0,1 0 0 0 0,1-1 0 0 0,-1 1 0 0 0,1-1 0 0 0,0-1-1 0 0,1 1 1 0 0,0-1 0 0 0,0 0 0 0 0,0 0 0 0 0,1-1 0 0 0,-1 0 0 0 0,1-1 0 0 0,0 0-1 0 0,1 0 1 0 0,-1 0 0 0 0,1-1 0 0 0,0 0 0 0 0,-1-1 0 0 0,1 0 0 0 0,17 1 0 0 0,23-4-386 0 0,0-3 1 0 0,-1-1 0 0 0,1-3 0 0 0,-2-2-1 0 0,60-20 1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48.1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 49 5624 0 0,'0'0'1097'0'0,"-4"-6"-849"0"0,1 2-170 0 0,1 2-49 0 0,1 0 1 0 0,-1 0-1 0 0,1 1 0 0 0,0-1 1 0 0,0 0-1 0 0,0 0 0 0 0,0 0 0 0 0,0 0 1 0 0,0 0-1 0 0,0 0 0 0 0,1 0 1 0 0,-1 0-1 0 0,1-4 0 0 0,-4-1 274 0 0,6 6-336 0 0,10 2 43 0 0,-12 1-3 0 0,0 1-1 0 0,0-1 1 0 0,0 1 0 0 0,1-1-1 0 0,-1 0 1 0 0,1 1 0 0 0,-1-1-1 0 0,3 4 1 0 0,-1-4 49 0 0,-1 0 0 0 0,1 0-1 0 0,0 0 1 0 0,-1 0 0 0 0,1 1-1 0 0,-1-1 1 0 0,0 1 0 0 0,1-1 0 0 0,-1 1-1 0 0,-1-1 1 0 0,1 1 0 0 0,0-1-1 0 0,0 1 1 0 0,-1 0 0 0 0,0 0 0 0 0,1-1-1 0 0,-1 1 1 0 0,-1 5 0 0 0,1-1 58 0 0,0 0 0 0 0,0 0 0 0 0,0 0 0 0 0,1-1 1 0 0,0 1-1 0 0,0 0 0 0 0,1 0 0 0 0,0-1 0 0 0,0 1 1 0 0,6 11-1 0 0,-4-9 18 0 0,-2 1 0 0 0,1-1 1 0 0,-1 0-1 0 0,-1 0 0 0 0,0 1 0 0 0,0-1 1 0 0,-1 1-1 0 0,0-1 0 0 0,-2 17 0 0 0,1 11 154 0 0,1-25-197 0 0,1 0 0 0 0,1 0 1 0 0,0 0-1 0 0,0 0 0 0 0,1-1 1 0 0,6 15-1 0 0,2-2 164 0 0,21 39-1 0 0,-27-54-193 0 0,-1 0 0 0 0,0 0 0 0 0,0 1-1 0 0,-1-1 1 0 0,0 1 0 0 0,-1 0 0 0 0,0-1 0 0 0,-1 1-1 0 0,0 0 1 0 0,0 18 0 0 0,-2-20-38 0 0,0 0-1 0 0,0 0 1 0 0,-1-1 0 0 0,0 1-1 0 0,-3 8 1 0 0,-6 21 15 0 0,4-9 9 0 0,4-21-31 0 0,1 0 1 0 0,1 1 0 0 0,-1-1 0 0 0,0 12 0 0 0,-10 44 177 0 0,11-62-175 0 0,0 0 0 0 0,1 1 0 0 0,-1-1-1 0 0,0 0 1 0 0,0 0 0 0 0,0 0 0 0 0,0 0 0 0 0,0 0 0 0 0,0 0 0 0 0,0 0 0 0 0,0 0 0 0 0,0 0 0 0 0,-1 0 0 0 0,1 0 0 0 0,0-1 0 0 0,-1 1 0 0 0,-1 0 0 0 0,-4 4 132 0 0,-18 6 171 0 0,25-11-320 0 0,0 0 0 0 0,0 1 0 0 0,0-1 0 0 0,0 1 0 0 0,0-1 0 0 0,0 1 0 0 0,0-1 0 0 0,0 1 0 0 0,0-1 0 0 0,0 0 0 0 0,0 1 0 0 0,0-1 0 0 0,0 1 0 0 0,0-1 0 0 0,0 1 0 0 0,-1-1 0 0 0,1 0 0 0 0,0 1 0 0 0,0-1 0 0 0,-1 0 0 0 0,1 1 0 0 0,0-1 0 0 0,0 1 0 0 0,-1-1 0 0 0,1 0 0 0 0,0 0 0 0 0,-1 1 0 0 0,1-1 0 0 0,0 0 0 0 0,-1 0 0 0 0,1 1 0 0 0,-1-1 0 0 0,1 0 0 0 0,0 0 0 0 0,-1 0 0 0 0,1 0 0 0 0,-1 1 0 0 0,1-1 0 0 0,-1 0 0 0 0,1 0 0 0 0,-1 0 0 0 0,1 0 0 0 0,0 0 0 0 0,-1 0 0 0 0,1 0 0 0 0,-1 0 0 0 0,1-1 0 0 0,-1 1 0 0 0,1 0 0 0 0,-1 0 0 0 0,0-1-5 0 0,1 2 11 0 0,1 0 0 0 0,-1 0 0 0 0,0-1 1 0 0,1 1-1 0 0,-1 0 0 0 0,0 0 0 0 0,1-1 0 0 0,-1 1 0 0 0,1-1 0 0 0,-1 1 1 0 0,1 0-1 0 0,-1-1 0 0 0,1 1 0 0 0,0-1 0 0 0,-1 1 0 0 0,1-1 1 0 0,0 1-1 0 0,-1-1 0 0 0,1 0 0 0 0,0 1 0 0 0,0-1 0 0 0,-1 0 1 0 0,1 0-1 0 0,0 1 0 0 0,1-1 0 0 0,-1 0-140 0 0,0 1 1 0 0,0-1-1 0 0,1 0 1 0 0,-1 1-1 0 0,0-1 0 0 0,1 0 1 0 0,-1 0-1 0 0,0 0 1 0 0,1 0-1 0 0,-1 0 0 0 0,0 0 1 0 0,0-1-1 0 0,1 1 1 0 0,1-1-1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48.6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1 515 5320 0 0,'29'-13'131'0'0,"-26"11"-53"0"0,-2 1-17 0 0,-1 0 1 0 0,1 1-1 0 0,-1-1 0 0 0,1 1 1 0 0,0-1-1 0 0,-1 1 1 0 0,1 0-1 0 0,0-1 1 0 0,0 1-1 0 0,-1 0 1 0 0,1-1-1 0 0,0 1 1 0 0,0 0-1 0 0,-1 0 1 0 0,1-1-1 0 0,0 1 0 0 0,0 0 1 0 0,0 0-1 0 0,-1 0 1 0 0,1 0-1 0 0,0 0 1 0 0,0 0-1 0 0,0 1 1 0 0,-1-1-1 0 0,1 0 1 0 0,0 0-1 0 0,0 0 1 0 0,-1 1-1 0 0,1-1 0 0 0,0 0 1 0 0,0 1-1 0 0,-1-1 1 0 0,1 1-1 0 0,0 0 1 0 0,1 0 0 0 0,0-1 0 0 0,0 1 1 0 0,0-1-1 0 0,0 0 1 0 0,0 1-1 0 0,0-1 0 0 0,0 0 1 0 0,0 0-1 0 0,0 0 0 0 0,0 0 1 0 0,0 0-1 0 0,0-1 0 0 0,-1 1 1 0 0,1-1-1 0 0,0 1 1 0 0,0-1-1 0 0,0 0 0 0 0,0 0 1 0 0,-1 1-1 0 0,1-1 0 0 0,0 0 1 0 0,2-2-1 0 0,4-4 112 0 0,0 0 0 0 0,0 0 0 0 0,8-9 0 0 0,1-2 50 0 0,211-179 144 0 0,-70 80-1682 0 0,-102 78 948 0 0,-39 29 247 0 0,0 0-1 0 0,1 1 0 0 0,21-8 0 0 0,19-9 78 0 0,-53 24 126 0 0,-1 0 1 0 0,0 1-1 0 0,1-1 0 0 0,-1 1 1 0 0,0 0-1 0 0,1 0 0 0 0,0 1 1 0 0,-1-1-1 0 0,1 1 0 0 0,-1 0 0 0 0,1 0 1 0 0,5 2-1 0 0,-10-2-62 0 0,1 0-1 0 0,-1 0 1 0 0,1 1 0 0 0,-1-1-1 0 0,1 1 1 0 0,0-1 0 0 0,-1 1-1 0 0,1-1 1 0 0,-1 0-1 0 0,0 1 1 0 0,1 0 0 0 0,-1-1-1 0 0,1 1 1 0 0,-1-1 0 0 0,0 1-1 0 0,1-1 1 0 0,-1 1 0 0 0,0 0-1 0 0,0-1 1 0 0,0 1 0 0 0,1 0-1 0 0,-1-1 1 0 0,0 1-1 0 0,0 0 1 0 0,0-1 0 0 0,0 1-1 0 0,0 0 1 0 0,0-1 0 0 0,0 1-1 0 0,0 0 1 0 0,-1 0 0 0 0,-3 22 452 0 0,-9 0-848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48.9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6928 0 0,'2'2'47'0'0,"1"0"0"0"0,0 0 0 0 0,0-1-1 0 0,0 1 1 0 0,0-1 0 0 0,0 0 0 0 0,0 0 0 0 0,0 0 0 0 0,1 0 0 0 0,-1-1 0 0 0,0 1 0 0 0,1-1 0 0 0,-1 1-1 0 0,0-1 1 0 0,6-1 0 0 0,-4 1 23 0 0,0 0 0 0 0,0 0 0 0 0,0 1 0 0 0,0 0 0 0 0,0 0 0 0 0,6 2 0 0 0,80 22 571 0 0,-41-11-92 0 0,-38-12-355 0 0,-1 1 0 0 0,1 1 1 0 0,-1-1-1 0 0,12 7 0 0 0,-15-6-96 0 0,68 33 691 0 0,-67-34-747 0 0,1 0-1 0 0,0 0 1 0 0,0-1-1 0 0,-1 0 0 0 0,1-1 1 0 0,15 1-1 0 0,8-2-1422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49.3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3 10344 0 0,'0'0'0'0'0,"-6"-2"0"0"0,2 8 424 0 0,4-4 8 0 0,6 2 0 0 0,-2-4 0 0 0,-4-4 448 0 0,2 8-584 0 0,9 3-496 0 0,-5-3 0 0 0,1-2 8 0 0,1 4 0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0.0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582 225 5016 0 0,'1'-3'103'0'0,"-1"0"-1"0"0,1 0 1 0 0,0-1 0 0 0,0 1-1 0 0,0 0 1 0 0,0 1 0 0 0,1-1-1 0 0,-1 0 1 0 0,1 0 0 0 0,0 1-1 0 0,4-6 1 0 0,-3 4 66 0 0,-1 1-1 0 0,1-1 1 0 0,-1-1-1 0 0,1 1 1 0 0,1-6 0 0 0,-1 0 97 0 0,0 3-124 0 0,0 0 0 0 0,-1-1 0 0 0,0 1-1 0 0,0 0 1 0 0,-1-1 0 0 0,0 1 0 0 0,0-1 0 0 0,-1 0 0 0 0,0 1 0 0 0,0-1 0 0 0,-1 1 0 0 0,0-1 0 0 0,-2-7 0 0 0,2 13-104 0 0,1 0-1 0 0,-1-1 0 0 0,0 1 1 0 0,0 0-1 0 0,0 0 1 0 0,0 0-1 0 0,0 0 1 0 0,-1 0-1 0 0,1 0 1 0 0,-1 0-1 0 0,-3-3 1 0 0,4 5-9 0 0,0-1 1 0 0,0 0-1 0 0,0 1 1 0 0,0 0-1 0 0,0-1 1 0 0,0 1-1 0 0,0 0 1 0 0,0-1-1 0 0,0 1 1 0 0,0 0-1 0 0,-1 0 1 0 0,1 0-1 0 0,0 0 1 0 0,0 0-1 0 0,0 0 1 0 0,0 0-1 0 0,0 1 1 0 0,-1-1-1 0 0,1 0 1 0 0,0 1-1 0 0,0-1 1 0 0,0 0-1 0 0,0 1 1 0 0,0-1-1 0 0,0 1 1 0 0,0 0-1 0 0,0-1 1 0 0,0 1-1 0 0,-1 1 1 0 0,-26 17 158 0 0,-37 17 0 0 0,-2 2 29 0 0,23-13-73 0 0,32-19-135 0 0,0 1 0 0 0,0 0 0 0 0,1 0 0 0 0,0 1 1 0 0,-15 15-1 0 0,-34 37 336 0 0,39-40-190 0 0,0 0 1 0 0,1 2-1 0 0,2 0 1 0 0,-20 31-1 0 0,31-42-123 0 0,-6 9 46 0 0,1 2 0 0 0,1 0-1 0 0,-10 26 1 0 0,5-5 25 0 0,10-28-53 0 0,0 1 1 0 0,0 0-1 0 0,2 0 1 0 0,0 1-1 0 0,1-1 0 0 0,-1 19 1 0 0,3 3 6 0 0,0-19-11 0 0,1 0 0 0 0,1 1-1 0 0,6 31 1 0 0,33 114 119 0 0,-37-156-152 0 0,1 1 0 0 0,-1-1 1 0 0,2 0-1 0 0,-1 0 0 0 0,11 13 0 0 0,-13-19-10 0 0,1 0 0 0 0,0 0 0 0 0,0-1 0 0 0,1 1 0 0 0,-1-1 1 0 0,0 0-1 0 0,1 1 0 0 0,4 1 0 0 0,8 5 4 0 0,-11-6-4 0 0,0 0 0 0 0,1 0 0 0 0,-1 0 0 0 0,1-1-1 0 0,0 0 1 0 0,-1 0 0 0 0,1-1 0 0 0,0 1 0 0 0,0-1 0 0 0,0-1 0 0 0,9 1 0 0 0,-4-1 1 0 0,0 0 0 0 0,-1-1-1 0 0,1 0 1 0 0,0-1-1 0 0,16-5 1 0 0,0-4 0 0 0,0-1 1 0 0,26-16-1 0 0,-22 11-2 0 0,-22 13 2 0 0,0-1 0 0 0,0-1 1 0 0,-1 0-1 0 0,0 0 1 0 0,0-1-1 0 0,0 0 1 0 0,-1 0-1 0 0,10-13 1 0 0,4 3 5 0 0,3-4 10 0 0,-14 11-11 0 0,-9 9-8 0 0,0 0 0 0 0,0 1 1 0 0,0-1-1 0 0,0 0 1 0 0,0 0-1 0 0,-1 1 1 0 0,1-1-1 0 0,0 0 1 0 0,0 0-1 0 0,-1 0 0 0 0,1 0 1 0 0,-1 0-1 0 0,1 0 1 0 0,-1 0-1 0 0,1 0 1 0 0,-1 0-1 0 0,0 0 0 0 0,1 0 1 0 0,-1-1-1 0 0,0 1 1 0 0,0-1-1 0 0,6-9 13 0 0,-6 10-12 0 0,1 0 0 0 0,0 1-1 0 0,-1-1 1 0 0,1 0 0 0 0,-1 1 0 0 0,1-1 0 0 0,-1 0 0 0 0,0 0-1 0 0,1 0 1 0 0,-1 1 0 0 0,0-1 0 0 0,1 0 0 0 0,-1 0 0 0 0,0 0 0 0 0,0 0-1 0 0,0 0 1 0 0,0 0 0 0 0,0 0 0 0 0,0-1 0 0 0,0-1 1 0 0,-1-1 1 0 0,0 1-1 0 0,1-1 0 0 0,-2 1 1 0 0,1-1-1 0 0,0 1 1 0 0,-1 0-1 0 0,1 0 0 0 0,-1 0 1 0 0,0 0-1 0 0,0 0 0 0 0,-3-3 1 0 0,-2-2 1 0 0,0 1 1 0 0,-16-11-1 0 0,-13-12 12 0 0,32 25-17 0 0,-1 1 1 0 0,-1 0-1 0 0,1 1 0 0 0,-1-1 0 0 0,1 1 0 0 0,-1 0 0 0 0,0 0 0 0 0,0 1 0 0 0,0 0 1 0 0,-7-2-1 0 0,-19-7 0 0 0,26 9-2 0 0,-1 0 0 0 0,0 0 0 0 0,1 1 0 0 0,-1 0 0 0 0,0 0 0 0 0,0 1 0 0 0,-10 1 0 0 0,9-1-1 0 0,0 0 1 0 0,1 0-1 0 0,-1-1 0 0 0,1 0 0 0 0,-13-3 1 0 0,19 4 0 0 0,0-1 0 0 0,0 1 1 0 0,-1 0-1 0 0,1 0 0 0 0,0 0 1 0 0,0 0-1 0 0,0 0 0 0 0,-1 0 0 0 0,1 0 1 0 0,0 0-1 0 0,0 0 0 0 0,0 1 1 0 0,0-1-1 0 0,-1 0 0 0 0,1 1 1 0 0,0-1-1 0 0,0 1 0 0 0,0 0 1 0 0,0-1-1 0 0,0 1 0 0 0,0 0 1 0 0,0-1-1 0 0,0 1 0 0 0,1 0 1 0 0,-1 0-1 0 0,0 0 0 0 0,0 0 1 0 0,0 0-1 0 0,1 0 0 0 0,-1 0 1 0 0,0 2-1 0 0,0-2 1 0 0,1 0 1 0 0,-1 0-1 0 0,1 0 0 0 0,0-1 1 0 0,-1 1-1 0 0,1 0 0 0 0,0 0 1 0 0,0 0-1 0 0,0 0 0 0 0,0 1 1 0 0,-1-1-1 0 0,2 0 0 0 0,-1 0 0 0 0,0 0 1 0 0,0 0-1 0 0,0 0 0 0 0,0 0 1 0 0,1 0-1 0 0,-1 0 0 0 0,0 0 1 0 0,1-1-1 0 0,-1 1 0 0 0,1 0 1 0 0,-1 0-1 0 0,1 0 0 0 0,-1 0 1 0 0,1 0-1 0 0,-1-1 0 0 0,1 1 1 0 0,0 0-1 0 0,0 0 0 0 0,-1-1 1 0 0,1 1-1 0 0,0-1 0 0 0,0 1 1 0 0,1 0-1 0 0,8 3 0 0 0,-1-1 0 0 0,1 0 0 0 0,-1-1 0 0 0,1 0 0 0 0,0 0 0 0 0,17 0 0 0 0,60-5-2 0 0,-71 2 4 0 0,14-1-2 0 0,-1 1 7 0 0,-1-1 1 0 0,0-2-1 0 0,48-12 1 0 0,-48 7-1786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1.1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24 6520 0 0,'-1'0'53'0'0,"1"-1"0"0"0,0 0-1 0 0,0 0 1 0 0,0 0 0 0 0,0 0 0 0 0,0 0 0 0 0,1 0 0 0 0,-1 0 0 0 0,0 1 0 0 0,0-1 0 0 0,0 0 0 0 0,1 0-1 0 0,-1 0 1 0 0,0 0 0 0 0,1 1 0 0 0,-1-1 0 0 0,1 0 0 0 0,-1 0 0 0 0,1 1 0 0 0,-1-1 0 0 0,1 0-1 0 0,0 1 1 0 0,-1-1 0 0 0,1 1 0 0 0,0-1 0 0 0,-1 0 0 0 0,1 1 0 0 0,0 0 0 0 0,0-1 0 0 0,0 1 0 0 0,-1-1-1 0 0,1 1 1 0 0,0 0 0 0 0,0 0 0 0 0,0-1 0 0 0,0 1 0 0 0,0 0 0 0 0,0 0 0 0 0,-1 0 0 0 0,1 0 0 0 0,0 0-1 0 0,0 0 1 0 0,0 0 0 0 0,0 0 0 0 0,0 1 0 0 0,0-1 0 0 0,-1 0 0 0 0,1 1 0 0 0,0-1 0 0 0,0 0-1 0 0,0 1 1 0 0,-1-1 0 0 0,1 1 0 0 0,1 0 0 0 0,25 10 230 0 0,-21-7-253 0 0,-1 1 0 0 0,0-1 1 0 0,0 1-1 0 0,5 7 1 0 0,-7-8-30 0 0,0-1 1 0 0,1 1 0 0 0,-1-1 0 0 0,1 1 0 0 0,0-1-1 0 0,0 0 1 0 0,0 0 0 0 0,5 2 0 0 0,-1-1-1 0 0,14 6 29 0 0,1 0 0 0 0,0-2-1 0 0,40 10 1 0 0,-52-16-30 0 0,-5-1 1 0 0,1 1 0 0 0,-1-1 0 0 0,0-1 0 0 0,1 1 1 0 0,-1-1-1 0 0,10-1 0 0 0,-7 0-12 0 0,1 0 1 0 0,-1 1 0 0 0,12 1 0 0 0,-14-1-6 0 0,1 1 1 0 0,-1-1-1 0 0,1-1 1 0 0,12-1-1 0 0,-19 2-76 0 0,0-1 0 0 0,0 1 1 0 0,0 0-1 0 0,0-1 0 0 0,0 1 0 0 0,-1-1 0 0 0,1 1 0 0 0,0-1 1 0 0,0 0-1 0 0,0 1 0 0 0,-1-1 0 0 0,1 1 0 0 0,0-1 1 0 0,0-1-1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1.4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57 2304 0 0,'0'2'-1'0'0,"-1"1"-1"0"0,0-1 1 0 0,1 1-1 0 0,-1-1 1 0 0,0 0 0 0 0,0 1-1 0 0,0-1 1 0 0,0 0 0 0 0,-1 1-1 0 0,-1 1 1 0 0,1-2-2 0 0,1 0 1 0 0,0 0 0 0 0,0 0-1 0 0,0 0 1 0 0,0 0 0 0 0,0 0-1 0 0,0 1 1 0 0,0-1 0 0 0,0 4-1 0 0,1-5-14 0 0,17 23-15 0 0,-15-23 57 0 0,0 0 1 0 0,0 0-1 0 0,0 0 1 0 0,0 0-1 0 0,1-1 1 0 0,-1 1-1 0 0,0-1 0 0 0,1 0 1 0 0,-1 0-1 0 0,0 0 1 0 0,1 0-1 0 0,-1 0 1 0 0,0 0-1 0 0,1 0 0 0 0,-1-1 1 0 0,5-1-1 0 0,8 0 206 0 0,-5 1-117 0 0,-1 0 1 0 0,0 0-1 0 0,1-1 1 0 0,-1-1-1 0 0,15-5 0 0 0,16-5 238 0 0,-26 9-203 0 0,0-1 0 0 0,-1 0 0 0 0,1-1 0 0 0,-1-1-1 0 0,13-8 1 0 0,-13 7 43 0 0,0 1-1 0 0,1 0 1 0 0,0 1-1 0 0,18-6 1 0 0,-6 5 181 0 0,-13 3-140 0 0,0 1-1 0 0,0 0 0 0 0,0 0 0 0 0,20 0 0 0 0,-13 2-53 0 0,-16 1-225 0 0,0-1 0 0 0,-1 1 0 0 0,1 0 0 0 0,0 0 0 0 0,0 1 0 0 0,0-1 0 0 0,-1 1-1 0 0,1 0 1 0 0,0 0 0 0 0,6 2 0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3.3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1 379 4312 0 0,'0'11'1088'0'0,"0"-18"432"0"0,10-3-822 0 0,4-5-567 0 0,0 0 0 0 0,0-1-1 0 0,-2 0 1 0 0,14-24 0 0 0,-6 7-73 0 0,-7 12 33 0 0,20-26 1 0 0,-21 31 8 0 0,0-1 0 0 0,-1 0-1 0 0,-1 0 1 0 0,0-1 0 0 0,9-24 0 0 0,-19 40-54 0 0,1 0-1 0 0,0 0 1 0 0,0 1 0 0 0,0-1 0 0 0,0 0 0 0 0,1 0-1 0 0,-1 0 1 0 0,0 1 0 0 0,1-1 0 0 0,-1 1 0 0 0,1-1 0 0 0,0 1-1 0 0,-1 0 1 0 0,1-1 0 0 0,0 1 0 0 0,0 0 0 0 0,0 0 0 0 0,2-1-1 0 0,6-5 194 0 0,-2 1 209 0 0,-8 7-435 0 0,0 0 0 0 0,1-1 0 0 0,-1 1 0 0 0,0-1 0 0 0,1 1 1 0 0,-1 0-1 0 0,0-1 0 0 0,0 1 0 0 0,1-1 0 0 0,-1 1 0 0 0,0 0 0 0 0,0 0 0 0 0,0-1 0 0 0,0 1 0 0 0,0 0 0 0 0,0-1 0 0 0,0 1 0 0 0,0 0 0 0 0,-1 0 0 0 0,-3 200 602 0 0,8-86-536 0 0,-5-94-81 0 0,1-19 1 0 0,0 0 1 0 0,0 0 0 0 0,-1 0-1 0 0,1 0 1 0 0,1 0-1 0 0,-1 1 1 0 0,0-1 0 0 0,0 0-1 0 0,1 0 1 0 0,-1 0 0 0 0,1 0-1 0 0,0 0 1 0 0,0 0-1 0 0,0 0 1 0 0,1 3 0 0 0,0-3-7 0 0,-1 0 0 0 0,0 1 0 0 0,0-1 1 0 0,0 0-1 0 0,0 1 0 0 0,0-1 0 0 0,-1 0 1 0 0,1 4-1 0 0,-1-4-2 0 0,1 0 1 0 0,-1 1-1 0 0,1-1 1 0 0,0 0-1 0 0,0 1 1 0 0,0-1-1 0 0,0 0 1 0 0,1 2-1 0 0,3 8-1477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 13264 0 0,'-4'11'422'0'0,"0"3"909"0"0,-8 67 801 0 0,10-57-1977 0 0,1-12-71 0 0,0 0 0 0 0,0 0 0 0 0,1 0 0 0 0,1 0 1 0 0,0 0-1 0 0,3 12 0 0 0,0 3-54 0 0,-4-23-30 0 0,0-1-1 0 0,1 0 0 0 0,-1 0 0 0 0,1 0 1 0 0,-1 0-1 0 0,1 0 0 0 0,0 0 0 0 0,0 0 1 0 0,0 0-1 0 0,1 0 0 0 0,-1 0 0 0 0,1 0 1 0 0,-1-1-1 0 0,1 1 0 0 0,3 3 0 0 0,-3-4 1 0 0,0 0-1 0 0,0 0 0 0 0,0 0 0 0 0,0-1 0 0 0,0 1 0 0 0,0-1 0 0 0,0 1 0 0 0,0-1 1 0 0,1 0-1 0 0,-1 0 0 0 0,1 0 0 0 0,-1 0 0 0 0,1 0 0 0 0,-1-1 0 0 0,1 1 0 0 0,-1-1 1 0 0,1 0-1 0 0,-1 1 0 0 0,1-1 0 0 0,0 0 0 0 0,-1-1 0 0 0,1 1 0 0 0,-1 0 0 0 0,1-1 1 0 0,0 1-1 0 0,-1-1 0 0 0,1 0 0 0 0,-1 0 0 0 0,0 0 0 0 0,1 0 0 0 0,-1 0 0 0 0,0-1 1 0 0,0 1-1 0 0,4-3 0 0 0,-4 1-4 0 0,0 0 0 0 0,0 0 0 0 0,0 0 0 0 0,0 0 0 0 0,0 0 0 0 0,0 0 0 0 0,1-6 1 0 0,3-5-7 0 0,-1 4 12 0 0,-1 1-1 0 0,0-2 1 0 0,0 1-1 0 0,-2 0 1 0 0,1-1-1 0 0,-1 1 1 0 0,1-16-1 0 0,-2-73 4 0 0,-1 87 16 0 0,-2 0 0 0 0,1 0 0 0 0,-1 0-1 0 0,-1 1 1 0 0,0-1 0 0 0,-1 1 0 0 0,0 0 0 0 0,-1 0-1 0 0,0 0 1 0 0,-13-20 0 0 0,16 29 18 0 0,1 0 0 0 0,-1 0 1 0 0,-1 0-1 0 0,1 0 0 0 0,0 1 1 0 0,0-1-1 0 0,-1 1 0 0 0,1-1 1 0 0,-1 1-1 0 0,-4-2 0 0 0,7 3-27 0 0,-1-1 0 0 0,0 1-1 0 0,1 0 1 0 0,-1-1 0 0 0,0 1-1 0 0,1 0 1 0 0,-1 0 0 0 0,0 0-1 0 0,1 0 1 0 0,-1 0 0 0 0,0 0 0 0 0,0 0-1 0 0,1 0 1 0 0,-1 0 0 0 0,0 0-1 0 0,0 0 1 0 0,1 0 0 0 0,-1 0-1 0 0,0 1 1 0 0,1-1 0 0 0,-1 0-1 0 0,0 0 1 0 0,1 1 0 0 0,-1-1 0 0 0,0 1-1 0 0,1-1 1 0 0,-1 0 0 0 0,1 1-1 0 0,-1-1 1 0 0,1 1 0 0 0,-1-1-1 0 0,1 1 1 0 0,-1 0 0 0 0,1-1-1 0 0,-1 1 1 0 0,1 0 0 0 0,0-1 0 0 0,0 1-1 0 0,-1 0 1 0 0,1-1 0 0 0,0 1-1 0 0,0 0 1 0 0,-1-1 0 0 0,1 2-1 0 0,-4 20 191 0 0,2 0 0 0 0,0 0 0 0 0,1 33 0 0 0,3-15-47 0 0,-3-31-113 0 0,1 0 1 0 0,0 0 0 0 0,1 0-1 0 0,0 0 1 0 0,1 0-1 0 0,-1 0 1 0 0,2-1-1 0 0,-1 1 1 0 0,1 0-1 0 0,1-1 1 0 0,-1 0-1 0 0,8 11 1 0 0,13 23 151 0 0,-21-36-162 0 0,0 1 1 0 0,0-1 0 0 0,1 0-1 0 0,0 0 1 0 0,0 0 0 0 0,0-1-1 0 0,1 1 1 0 0,0-1 0 0 0,0 0-1 0 0,0-1 1 0 0,0 1-1 0 0,1-1 1 0 0,11 7 0 0 0,-8-8-245 0 0,1 0 1 0 0,-1-1-1 0 0,1 0 1 0 0,-1 0-1 0 0,1-1 1 0 0,0-1-1 0 0,15 0 1 0 0,-19 0-634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1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165 536 5520 0 0,'-3'86'909'0'0,"3"52"1062"0"0,0-133-1930 0 0,0 1 0 0 0,1 0 0 0 0,0-1 0 0 0,1 1 0 0 0,-1-1 1 0 0,1 1-1 0 0,0-1 0 0 0,0 0 0 0 0,1 1 0 0 0,0-1 0 0 0,0-1 0 0 0,0 1 1 0 0,0 0-1 0 0,1-1 0 0 0,0 1 0 0 0,5 4 0 0 0,-4-5 2 0 0,1 0 0 0 0,-1-1 1 0 0,1 1-1 0 0,-1-1 0 0 0,1-1 0 0 0,0 1 0 0 0,0-1 0 0 0,0 0 1 0 0,1-1-1 0 0,-1 1 0 0 0,0-1 0 0 0,1 0 0 0 0,-1-1 0 0 0,9 0 0 0 0,-6 0 1 0 0,-1 0 0 0 0,1-1 0 0 0,0 0 0 0 0,-1 0 0 0 0,1-1-1 0 0,0 0 1 0 0,-1-1 0 0 0,12-4 0 0 0,-20 6-113 0 0,1 1-1 0 0,0 0 1 0 0,-1-1 0 0 0,1 0-1 0 0,-1 1 1 0 0,1-1 0 0 0,-1 1-1 0 0,1-1 1 0 0,-1 0 0 0 0,1 1-1 0 0,-1-1 1 0 0,1 0 0 0 0,-1 1-1 0 0,0-1 1 0 0,1 0 0 0 0,-1 0-1 0 0,0-1 1 0 0</inkml:trace>
  <inkml:trace contextRef="#ctx0" brushRef="#br0" timeOffset="1">1 97 9144 0 0,'4'-4'0'0'0,"2"2"0"0"0,-1-4 0 0 0,-5-5 232 0 0,2 1 8 0 0,8 4 0 0 0,-3-7 0 0 0,3-4-72 0 0,7 5 8 0 0,0 5-8 0 0,2 3 8 0 0,10 0 32 0 0,3 4 0 0 0,-9 4 0 0 0,11 2 0 0 0,-1-6-160 0 0,-3-2 8 0 0,-1 2-8856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3.7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7232 0 0,'3'1'101'0'0,"0"1"0"0"0,0-1 0 0 0,-1 1-1 0 0,1 0 1 0 0,-1 0 0 0 0,1 0 0 0 0,-1 0 0 0 0,0 0 0 0 0,1 0 0 0 0,-1 1 0 0 0,0-1 0 0 0,1 4 0 0 0,1-2-50 0 0,-1 0 0 0 0,1 0 0 0 0,-1 0 0 0 0,1-1 0 0 0,0 0 0 0 0,0 1 0 0 0,1-1 0 0 0,-1-1 1 0 0,1 1-1 0 0,-1-1 0 0 0,1 1 0 0 0,0-1 0 0 0,7 1 0 0 0,9 4-76 0 0,38 5 1 0 0,-56-12 34 0 0,7 1-25 0 0,0 0 0 0 0,0-1 0 0 0,0 0 0 0 0,0 0-1 0 0,0-1 1 0 0,-1-1 0 0 0,18-4 0 0 0,67-27-22 0 0,-66 21 66 0 0,36-9 0 0 0,-53 17-1147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4.1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 7528 0 0,'0'0'10'0'0,"0"-1"1"0"0,0 1-1 0 0,1 0 1 0 0,-1 0-1 0 0,0-1 1 0 0,1 1-1 0 0,-1 0 1 0 0,0 0-1 0 0,0 0 1 0 0,1-1-1 0 0,-1 1 1 0 0,0 0-1 0 0,1 0 1 0 0,-1 0-1 0 0,1 0 1 0 0,-1 0-1 0 0,0 0 1 0 0,1 0-1 0 0,-1 0 1 0 0,0 0-1 0 0,1 0 1 0 0,-1 0-1 0 0,0 0 1 0 0,1 0-1 0 0,-1 0 1 0 0,1 0-1 0 0,-1 0 1 0 0,0 0-1 0 0,1 0 1 0 0,-1 1-1 0 0,0-1 1 0 0,1 0-1 0 0,-1 0 1 0 0,0 0-1 0 0,0 1 1 0 0,1-1-1 0 0,-1 0 1 0 0,0 0-1 0 0,0 1 1 0 0,1-1-1 0 0,10 17 782 0 0,-2-3-390 0 0,-7-11-363 0 0,1 0 1 0 0,-1 0 0 0 0,0 0-1 0 0,-1 0 1 0 0,1 1 0 0 0,0-1-1 0 0,-1 1 1 0 0,0-1-1 0 0,0 1 1 0 0,0-1 0 0 0,1 8-1 0 0,7 22 134 0 0,4-5-201 0 0,1-1 0 0 0,1 0 0 0 0,2-1 0 0 0,0-1 0 0 0,2 0 0 0 0,34 35 0 0 0,-32-38-87 0 0,-8-8 164 0 0,1 0 0 0 0,20 14 0 0 0,-30-24-122 0 0,1-1 0 0 0,0 0 0 0 0,0 0 0 0 0,0-1 1 0 0,0 0-1 0 0,0 0 0 0 0,0 0 0 0 0,1 0 0 0 0,-1-1 1 0 0,0 0-1 0 0,1 0 0 0 0,8 0 0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4.5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293 1 9648 0 0,'-4'5'194'0'0,"0"1"0"0"0,0-1 0 0 0,1 1 1 0 0,0 0-1 0 0,0 0 0 0 0,0 0 0 0 0,1 0 1 0 0,0 1-1 0 0,0-1 0 0 0,-1 10 0 0 0,1-6-88 0 0,0 1-1 0 0,-1-1 1 0 0,-1 0-1 0 0,-6 13 1 0 0,-17 19-59 0 0,17-28-37 0 0,0 2 1 0 0,-10 22-1 0 0,10-19 71 0 0,0-1 0 0 0,-1 0 0 0 0,-1-1 0 0 0,-20 22 0 0 0,-17 26 64 0 0,32-42-118 0 0,14-20-16 0 0,0 0 0 0 0,0 0 1 0 0,1 0-1 0 0,-1 0 0 0 0,1 0 1 0 0,0 1-1 0 0,0-1 0 0 0,0 1 1 0 0,1-1-1 0 0,-1 1 0 0 0,1 0 1 0 0,0 0-1 0 0,0-1 1 0 0,0 1-1 0 0,0 0 0 0 0,1 0 1 0 0,0 0-1 0 0,0 5 0 0 0,0-8-119 0 0,0 1 0 0 0,1-1 0 0 0,-1 0 0 0 0,1 0 0 0 0,-1 0 0 0 0,1 0 0 0 0,-1 0 0 0 0,1 0-1 0 0,0 0 1 0 0,0 0 0 0 0,0 0 0 0 0,-1 0 0 0 0,1 0 0 0 0,2 1 0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4.9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1 452 6424 0 0,'0'1'66'0'0,"0"-1"0"0"0,0 1 0 0 0,1 0 0 0 0,-1-1 0 0 0,0 1 0 0 0,1 0 0 0 0,-1-1 0 0 0,1 1 0 0 0,-1-1 0 0 0,1 1 0 0 0,-1-1 0 0 0,1 1 0 0 0,-1-1 1 0 0,1 1-1 0 0,0-1 0 0 0,-1 1 0 0 0,1-1 0 0 0,1 1 0 0 0,8 9 1200 0 0,-4 5-980 0 0,-1 1 0 0 0,-1 0 0 0 0,0 0 1 0 0,1 26-1 0 0,14 40-357 0 0,-17-74 62 0 0,-2-6-4 0 0,0 1-1 0 0,0-1 0 0 0,0 0 1 0 0,0 1-1 0 0,1-1 1 0 0,0 0-1 0 0,-1 0 0 0 0,1 0 1 0 0,0 1-1 0 0,0-1 0 0 0,0 0 1 0 0,0 0-1 0 0,0 0 1 0 0,1 0-1 0 0,-1 0 0 0 0,1-1 1 0 0,-1 1-1 0 0,1 0 1 0 0,-1-1-1 0 0,3 2 0 0 0,6 5-1306 0 0</inkml:trace>
  <inkml:trace contextRef="#ctx0" brushRef="#br0" timeOffset="1">131 36 8136 0 0,'0'0'0'0'0,"-6"-6"0"0"0,6 2 336 0 0,2 2-8 0 0,-2-7 8 0 0,-2 1 8 0 0,-2 2 136 0 0,8 8-240 0 0,-2 2 464 0 0,2 2-552 0 0,7 7 16 0 0,1-1 8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5.4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 1 6128 0 0,'-10'0'4910'0'0,"11"1"-4868"0"0,-1-1-1 0 0,1 1 1 0 0,-1 0-1 0 0,1 0 1 0 0,-1 0 0 0 0,0-1-1 0 0,1 1 1 0 0,-1 0-1 0 0,0 0 1 0 0,1 0-1 0 0,-1 0 1 0 0,0-1-1 0 0,0 1 1 0 0,0 0-1 0 0,0 0 1 0 0,0 0-1 0 0,0 0 1 0 0,0 1 0 0 0,-1 24 256 0 0,1-16-274 0 0,0 62-301 0 0,1-71 263 0 0,-1 1 1 0 0,1-1-1 0 0,-1 0 1 0 0,1 1-1 0 0,0-1 1 0 0,-1 0-1 0 0,1 1 0 0 0,0-1 1 0 0,0 0-1 0 0,0 0 1 0 0,0 1-1 0 0,0-1 1 0 0,0 0-1 0 0,0 0 1 0 0,0 0-1 0 0,1 0 0 0 0,-1-1 1 0 0,0 1-1 0 0,1 0 1 0 0,-1 0-1 0 0,0-1 1 0 0,1 1-1 0 0,-1-1 0 0 0,1 1 1 0 0,-1-1-1 0 0,3 1 1 0 0,0-1-20 0 0,-1 1 0 0 0,1 0 0 0 0,0-1 0 0 0,-1 0 0 0 0,1 0 0 0 0,0 0 0 0 0,-1 0 0 0 0,1 0 0 0 0,6-2 0 0 0,-7 1-2 0 0,0 0-1 0 0,0 0 1 0 0,0 0-1 0 0,0-1 1 0 0,0 1-1 0 0,-1 0 1 0 0,1-1 0 0 0,0 0-1 0 0,-1 0 1 0 0,1 0-1 0 0,-1 0 1 0 0,0 0-1 0 0,1 0 1 0 0,-1-1 0 0 0,0 1-1 0 0,0-1 1 0 0,-1 1-1 0 0,1-1 1 0 0,-1 0-1 0 0,1 1 1 0 0,-1-1 0 0 0,0 0-1 0 0,0 0 1 0 0,0 0-1 0 0,0 0 1 0 0,0 0-1 0 0,-1-5 1 0 0,0 7 28 0 0,-2-41-172 0 0,1 40 169 0 0,1 0 0 0 0,0 0 0 0 0,-1 0 0 0 0,1 0 0 0 0,-1 0 0 0 0,1 0 0 0 0,-1 1 0 0 0,0-1 0 0 0,0 0 0 0 0,0 0 0 0 0,0 0 0 0 0,0 1 0 0 0,0-1-1 0 0,0 1 1 0 0,-1-1 0 0 0,1 1 0 0 0,0-1 0 0 0,-1 1 0 0 0,-2-2 0 0 0,3 3 11 0 0,-1 0 0 0 0,1 0 0 0 0,-1 0 0 0 0,1 0 0 0 0,0 0 0 0 0,-1 0 0 0 0,1 1 0 0 0,0-1 0 0 0,-1 0-1 0 0,1 1 1 0 0,0-1 0 0 0,0 1 0 0 0,-1 0 0 0 0,1-1 0 0 0,0 1 0 0 0,0 0 0 0 0,-2 1 0 0 0,-22 18 322 0 0,23-19-300 0 0,0 1-6 0 0,-7 5 103 0 0,1 1-1 0 0,0-1 1 0 0,0 2 0 0 0,1-1-1 0 0,0 1 1 0 0,-6 10 0 0 0,9-13-101 0 0,2-3 14 0 0,0 1 0 0 0,-1 0 0 0 0,1-1 1 0 0,1 1-1 0 0,-1 0 0 0 0,1 0 0 0 0,-1 1 0 0 0,1-1 0 0 0,0 0 1 0 0,1 0-1 0 0,-1 9 0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6.3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508 44 8936 0 0,'0'-1'28'0'0,"0"1"-1"0"0,1-1 1 0 0,-1 0 0 0 0,0 0 0 0 0,1 1 0 0 0,-1-1 0 0 0,0 0 0 0 0,1 1-1 0 0,-1-1 1 0 0,1 0 0 0 0,-1 1 0 0 0,1-1 0 0 0,-1 0 0 0 0,1 1 0 0 0,-1-1-1 0 0,1 1 1 0 0,0-1 0 0 0,-1 1 0 0 0,1 0 0 0 0,1-1 0 0 0,-1 0 6 0 0,-1 1 0 0 0,1-1-1 0 0,0 1 1 0 0,0-1 0 0 0,0 1 0 0 0,-1-1 0 0 0,1 0 0 0 0,0 1 0 0 0,-1-1 0 0 0,1 0 0 0 0,-1 1-1 0 0,1-1 1 0 0,-1 0 0 0 0,1 0 0 0 0,-1 0 0 0 0,1 1 0 0 0,-1-1 0 0 0,0 0 0 0 0,1 0 0 0 0,-1 0-1 0 0,0-1 1 0 0,1 2-15 0 0,0-1 0 0 0,-1 1 0 0 0,1 0-1 0 0,0 0 1 0 0,-1-1 0 0 0,1 1-1 0 0,0-1 1 0 0,-1 1 0 0 0,1 0 0 0 0,-1-1-1 0 0,1 1 1 0 0,-1-1 0 0 0,1 1-1 0 0,-1-1 1 0 0,1 1 0 0 0,-1-1 0 0 0,1 0-1 0 0,-1 1 1 0 0,0-1 0 0 0,1 1-1 0 0,-1-1 1 0 0,0 0 0 0 0,0 1 0 0 0,1-2-1 0 0,-2 2 23 0 0,1 1 0 0 0,-1 0 1 0 0,0-1-1 0 0,1 1 0 0 0,-1-1 0 0 0,0 1 0 0 0,1-1 0 0 0,-1 1 0 0 0,0-1 0 0 0,0 0 0 0 0,1 1 0 0 0,-1-1 0 0 0,0 0 0 0 0,0 0 0 0 0,0 1 0 0 0,0-1 0 0 0,1 0 0 0 0,-1 0 0 0 0,0 0 0 0 0,0 0 1 0 0,0 0-1 0 0,0 0 0 0 0,0 0 0 0 0,1 0 0 0 0,-1-1 0 0 0,-1 1 0 0 0,-10 0 196 0 0,-2 3-151 0 0,-1 0 0 0 0,1 2 0 0 0,0-1 1 0 0,1 2-1 0 0,-1-1 0 0 0,-16 12 0 0 0,-73 52 309 0 0,99-66-379 0 0,-13 9 99 0 0,1 1 0 0 0,0 1 1 0 0,1 1-1 0 0,0 0 0 0 0,-23 33 0 0 0,-11 15 95 0 0,24-34-149 0 0,18-18-34 0 0,-1 1 1 0 0,2 0 0 0 0,-1 0 0 0 0,2 1 0 0 0,-6 14 0 0 0,-6 16 101 0 0,-10 27 74 0 0,24-64-169 0 0,1 1-1 0 0,1 0 0 0 0,-1 0 1 0 0,1 0-1 0 0,1 0 0 0 0,-1 0 1 0 0,1 1-1 0 0,1 9 1 0 0,3 11 79 0 0,-4-23-98 0 0,1 0 0 0 0,-1 0 0 0 0,1 0 0 0 0,0 0 0 0 0,1 1 0 0 0,-1-1 0 0 0,1-1 0 0 0,0 1 0 0 0,0 0 0 0 0,0 0 0 0 0,1-1 0 0 0,0 1 0 0 0,0-1 0 0 0,4 5 0 0 0,2 1-7 0 0,1 0 0 0 0,1 0 0 0 0,0-1-1 0 0,0 0 1 0 0,0-1 0 0 0,1-1 0 0 0,1 0 0 0 0,-1 0 0 0 0,1-1-1 0 0,0-1 1 0 0,0 0 0 0 0,1-1 0 0 0,-1 0 0 0 0,20 2 0 0 0,-2-3-7 0 0,0-1 1 0 0,0-1 0 0 0,0-2 0 0 0,60-8 0 0 0,-50 4-31 0 0,-31 5 1 0 0,1-1-1 0 0,-1 0 1 0 0,1-1 0 0 0,-1 0 0 0 0,17-6-1 0 0,-14 0-1899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7.0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326 34 9344 0 0,'-5'-14'471'0'0,"5"13"-419"0"0,0 0 1 0 0,-1 0-1 0 0,1 0 0 0 0,0 1 0 0 0,0-1 0 0 0,0 0 1 0 0,-1 0-1 0 0,1 0 0 0 0,0 0 0 0 0,-1 1 1 0 0,1-1-1 0 0,0 0 0 0 0,-1 0 0 0 0,1 0 0 0 0,-1 1 1 0 0,0-1-1 0 0,1 0 0 0 0,-1 1 0 0 0,1-1 0 0 0,-1 1 1 0 0,0-1-1 0 0,0 1 0 0 0,1-1 0 0 0,-1 1 1 0 0,0-1-1 0 0,-1 0 0 0 0,2 1-41 0 0,0 1 1 0 0,0-1-1 0 0,0 0 0 0 0,0 0 1 0 0,0 0-1 0 0,-1 0 1 0 0,1 0-1 0 0,0 0 0 0 0,0 0 1 0 0,0 0-1 0 0,0 0 1 0 0,0 0-1 0 0,0 1 0 0 0,0-1 1 0 0,-1 0-1 0 0,1 0 0 0 0,0 0 1 0 0,0 0-1 0 0,0 0 1 0 0,0 0-1 0 0,0 0 0 0 0,0 1 1 0 0,0-1-1 0 0,0 0 0 0 0,0 0 1 0 0,0 0-1 0 0,0 0 1 0 0,0 0-1 0 0,0 1 0 0 0,0-1 1 0 0,0 0-1 0 0,0 0 0 0 0,0 0 1 0 0,0 0-1 0 0,0 0 1 0 0,0 1-1 0 0,0-1 0 0 0,0 0 1 0 0,0 0-1 0 0,0 0 0 0 0,0 0 1 0 0,0 0-1 0 0,0 1 1 0 0,1-1-1 0 0,-1 0 0 0 0,0 0 1 0 0,0 0-1 0 0,0 0 0 0 0,0 0 1 0 0,0 0-1 0 0,0 0 1 0 0,0 0-1 0 0,0 1 0 0 0,1-1 1 0 0,-1 0-1 0 0,0 0 0 0 0,0 0 1 0 0,0 0-1 0 0,0 0 1 0 0,0 0-1 0 0,1 0 0 0 0,-1 0 1 0 0,0 0-1 0 0,0 0 0 0 0,0 0 1 0 0,-14 12 229 0 0,9-8-34 0 0,-15 11-33 0 0,0 0 1 0 0,-1-2 0 0 0,-41 21-1 0 0,4-3 265 0 0,50-27-387 0 0,1 1-1 0 0,0 0 1 0 0,0 0 0 0 0,0 0 0 0 0,1 1 0 0 0,0 0-1 0 0,0 0 1 0 0,1 1 0 0 0,-1 0 0 0 0,1 0-1 0 0,-6 12 1 0 0,3-7 2 0 0,6-9-47 0 0,1 0 1 0 0,-1 0-1 0 0,0 0 0 0 0,1 0 1 0 0,-1 0-1 0 0,1 0 0 0 0,0 1 0 0 0,0-1 1 0 0,0 0-1 0 0,1 1 0 0 0,-1 5 1 0 0,1-5 0 0 0,0 0 0 0 0,0 0 0 0 0,0 0 0 0 0,1 0 0 0 0,0 0 0 0 0,0 0 0 0 0,0 0 0 0 0,0 0 1 0 0,0 0-1 0 0,1 0 0 0 0,3 5 0 0 0,-3-6-3 0 0,1 1 1 0 0,-1 0 0 0 0,1-1-1 0 0,0 0 1 0 0,0 0-1 0 0,1 0 1 0 0,5 4 0 0 0,7 8 6 0 0,1 0-5 0 0,-1 0 0 0 0,2-2 1 0 0,29 19-1 0 0,-3-3 6 0 0,-16-11-2 0 0,1-2 1 0 0,40 17 0 0 0,-12-6 2 0 0,-41-16-10 0 0,-14-9-3 0 0,1 0-1 0 0,-1 0 1 0 0,1 0-1 0 0,0-1 0 0 0,0 1 1 0 0,0-1-1 0 0,0 1 1 0 0,6 1-1 0 0,-7-3 1 0 0,0 0-1 0 0,0 1 1 0 0,1-1-1 0 0,-1 1 1 0 0,0 0 0 0 0,0 0-1 0 0,0 0 1 0 0,0 0 0 0 0,0 0-1 0 0,0 0 1 0 0,0 1-1 0 0,0-1 1 0 0,2 3 0 0 0,-3-4-1 0 0,-1 1 0 0 0,1 0 0 0 0,0 0 1 0 0,-1 0-1 0 0,1 0 0 0 0,-1 0 0 0 0,1 0 1 0 0,-1 0-1 0 0,0 0 0 0 0,1 0 0 0 0,-1 0 0 0 0,0 0 1 0 0,0 0-1 0 0,1 0 0 0 0,-1 0 0 0 0,0 0 1 0 0,0 0-1 0 0,0 0 0 0 0,-1 0 0 0 0,1 0 0 0 0,0 0 1 0 0,0 0-1 0 0,0 0 0 0 0,-1 0 0 0 0,1 0 1 0 0,-1 0-1 0 0,1 0 0 0 0,-1 0 0 0 0,1 0 0 0 0,-1 0 1 0 0,-1 2-1 0 0,-10 17 1 0 0,9-14-1 0 0,-1 0-1 0 0,0 0 1 0 0,0 0 0 0 0,-1-1-1 0 0,1 1 1 0 0,-1-1 0 0 0,-8 6 0 0 0,-10 4 0 0 0,-2-1 0 0 0,0-1 0 0 0,-52 19 0 0 0,54-23 0 0 0,-22 13-1 0 0,35-16 2 0 0,1-1-1 0 0,-1 0 0 0 0,0-1 0 0 0,-1 0 1 0 0,-15 4-1 0 0,-68 12 39 0 0,93-20-118 0 0,0 0 1 0 0,0 0 0 0 0,0 0 0 0 0,0 0-1 0 0,0 0 1 0 0,0 0 0 0 0,0-1-1 0 0,0 1 1 0 0,0 0 0 0 0,0 0 0 0 0,0-1-1 0 0,0 1 1 0 0,0 0 0 0 0,0-1 0 0 0,0 1-1 0 0,0-1 1 0 0,0 0 0 0 0,0 1 0 0 0,1-1-1 0 0,-1 0 1 0 0,0 1 0 0 0,-1-3 0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14.7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877 63 2904 0 0,'-3'-10'34'0'0,"1"0"0"0"0,0 0 0 0 0,-2-21 0 0 0,4 30 31 0 0,-1 1 0 0 0,1 0 0 0 0,-1 0 0 0 0,1 0 0 0 0,-1 0 0 0 0,1 0 0 0 0,-1 0 0 0 0,1 0 0 0 0,-1 0 0 0 0,1 0 0 0 0,-1 0 0 0 0,1 0 0 0 0,-1 0 0 0 0,1 0 0 0 0,-1 0 0 0 0,1 0 0 0 0,-1 0 0 0 0,1 1 0 0 0,-1-1 0 0 0,1 0 0 0 0,0 0 0 0 0,-1 1 0 0 0,1-1 0 0 0,-1 0 0 0 0,1 1 0 0 0,-29 13 539 0 0,-7 2-118 0 0,21-9-429 0 0,2-1 1 0 0,-1 2-1 0 0,1-1 1 0 0,0 2-1 0 0,1 0 1 0 0,-16 14-1 0 0,4-3 55 0 0,-34 34 130 0 0,-17 24-35 0 0,14-15 43 0 0,52-53-188 0 0,0 0-1 0 0,1 1 1 0 0,1 0-1 0 0,-1 0 1 0 0,2 1-1 0 0,-6 12 1 0 0,-13 42 314 0 0,21-53-315 0 0,1 0 0 0 0,0 0 1 0 0,1 0-1 0 0,1 1 0 0 0,-1-1 1 0 0,2 0-1 0 0,0 1 0 0 0,2 14 1 0 0,22 65 196 0 0,-22-86-252 0 0,1 0 0 0 0,1 0 0 0 0,-1 0 0 0 0,1-1 0 0 0,1 0-1 0 0,-1 1 1 0 0,1-2 0 0 0,0 1 0 0 0,8 7 0 0 0,7 5 13 0 0,29 18 1 0 0,-33-24-10 0 0,9 5-2 0 0,-1 1-1 0 0,-2 1 0 0 0,0 1 0 0 0,-1 0 0 0 0,35 45 0 0 0,-45-49-3 0 0,-1 1 0 0 0,0 1 0 0 0,-1 0-1 0 0,-1 0 1 0 0,-1 1 0 0 0,-1 0 0 0 0,5 20 0 0 0,-9-24-1 0 0,0 0 0 0 0,-1 0 0 0 0,-1 0 0 0 0,-2 27 0 0 0,-14 59 24 0 0,9-67-20 0 0,-9 17 29 0 0,1-4-7 0 0,11-31-6 0 0,0 1 0 0 0,0-1 0 0 0,-11 23 0 0 0,4-12 15 0 0,8-19-28 0 0,0-1 0 0 0,0 0 0 0 0,-1 1 0 0 0,0-1 0 0 0,-8 12 0 0 0,-3-4 5 0 0,0-1 0 0 0,-1 0 0 0 0,0-1-1 0 0,-33 19 1 0 0,-1 2-1 0 0,-16 6-2 0 0,50-32-35 0 0,1 0 0 0 0,1 1 0 0 0,0 1 0 0 0,-24 20 0 0 0,38-29 13 0 0,-1-1 1 0 0,1 1-1 0 0,-1-1 0 0 0,1 0 1 0 0,-1 1-1 0 0,1-1 1 0 0,-1 0-1 0 0,1 0 0 0 0,-1 1 1 0 0,1-1-1 0 0,-1 0 0 0 0,1 0 1 0 0,-1 0-1 0 0,0 0 0 0 0,1 1 1 0 0,-1-1-1 0 0,1 0 1 0 0,-1 0-1 0 0,0 0 0 0 0,1 0 1 0 0,-1-1-1 0 0,1 1 0 0 0,-1 0 1 0 0,0 0-1 0 0,1 0 0 0 0,-1-1 1 0 0,-14-1 4 0 0,10 3 33 0 0,-2-3 207 0 0,12-11-20 0 0,15-30 349 0 0,-15 31-454 0 0,0 1 0 0 0,1 0 0 0 0,0 0 0 0 0,9-12 0 0 0,-9 18-24 0 0,-1 1 0 0 0,1 0-1 0 0,0 1 1 0 0,0 0 0 0 0,1 0 0 0 0,10-4 0 0 0,-13 5-30 0 0,-3 2-48 0 0,0 0-1 0 0,1 1 1 0 0,-1-1 0 0 0,0 0-1 0 0,1 0 1 0 0,-1 0-1 0 0,0 1 1 0 0,0-1 0 0 0,1 1-1 0 0,-1-1 1 0 0,0 1 0 0 0,0-1-1 0 0,0 1 1 0 0,0 0-1 0 0,0-1 1 0 0,0 1 0 0 0,0 0-1 0 0,0 0 1 0 0,0 0 0 0 0,1 1-1 0 0,18 21 14 0 0,-17-17-25 0 0,0 0 0 0 0,0 0-1 0 0,-1 1 1 0 0,1-1-1 0 0,-2 1 1 0 0,1-1-1 0 0,1 11 1 0 0,0 48-101 0 0,-7 26 29 0 0,-17 99-1 0 0,4-76 84 0 0,-36 125-1 0 0,27-120 102 0 0,4-14-24 0 0,-109 360 262 0 0,81-252-326 0 0,22-83-32 0 0,4-31 13 0 0,-49 227 22 0 0,65-274 14 0 0,2 1 0 0 0,1 97 1 0 0,5-144-12 0 0,1 1 1 0 0,0 0-1 0 0,0 0 1 0 0,1-1 0 0 0,0 1-1 0 0,0-1 1 0 0,0 1 0 0 0,1-1-1 0 0,0 0 1 0 0,0 0-1 0 0,5 6 1 0 0,-6-8-136 0 0,1 0-1 0 0,0-1 1 0 0,0 0-1 0 0,0 1 1 0 0,1-1-1 0 0,-1 0 1 0 0,1-1-1 0 0,-1 1 1 0 0,1-1-1 0 0,0 1 1 0 0,0-1 0 0 0,0 0-1 0 0,0 0 1 0 0,1-1-1 0 0,-1 1 1 0 0,5 0-1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9.0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41 129 1800 0 0,'0'0'-119'0'0,"6"-2"-987"0"0,17-7 1060 0 0,-23 9 43 0 0,1 0-1 0 0,-1-1 1 0 0,1 1-1 0 0,-1 0 1 0 0,1 0-1 0 0,-1-1 1 0 0,1 1-1 0 0,-1-1 0 0 0,1 1 1 0 0,-1 0-1 0 0,1-1 1 0 0,-1 1-1 0 0,0-1 1 0 0,1 1-1 0 0,-1-1 1 0 0,0 1-1 0 0,1-1 1 0 0,-1 1-1 0 0,0-1 1 0 0,0 1-1 0 0,1-1 0 0 0,-1 1 1 0 0,0-1-1 0 0,0 0 1 0 0,0 1-1 0 0,0-1 1 0 0,0 1-1 0 0,0-1 1 0 0,0 1-1 0 0,0-1 1 0 0,0 0-1 0 0,0 1 0 0 0,0-1 1 0 0,0 1-1 0 0,0-1 1 0 0,-1 1-1 0 0,1-2 1 0 0,-13-18-130 0 0,9 15 127 0 0,-4-7-119 0 0,6 10 408 0 0,0-1 1 0 0,0 1 0 0 0,0-1 0 0 0,1 0 0 0 0,-1 1 0 0 0,1-1-1 0 0,0 0 1 0 0,0 0 0 0 0,0 0 0 0 0,0 0 0 0 0,0 0 0 0 0,1 0-1 0 0,-1 0 1 0 0,1 0 0 0 0,0-6 0 0 0,-1-1 1703 0 0,1 26-1007 0 0,-1 28-491 0 0,-10 93 393 0 0,11-124-780 0 0,0 1-1 0 0,-1 0 0 0 0,0-1 1 0 0,-1 0-1 0 0,-1 1 0 0 0,-4 15 1 0 0,4-19-21 0 0,2 0 0 0 0,-1 0 0 0 0,1 0 0 0 0,1 1 1 0 0,0-1-1 0 0,0 0 0 0 0,1 0 0 0 0,0 0 0 0 0,4 12 0 0 0,0 12 124 0 0,0 35 158 0 0,5 35 114 0 0,-6-83-391 0 0,-1-12-28 0 0,-1-1 0 0 0,-1 1 0 0 0,0 0 0 0 0,0 1 0 0 0,0-1 0 0 0,-1 0 0 0 0,-2 17 0 0 0,1-23-32 0 0,1 0 0 0 0,0 1-1 0 0,0-1 1 0 0,0 0 0 0 0,0 0 0 0 0,0 1-1 0 0,1-1 1 0 0,-1 0 0 0 0,1 0-1 0 0,0 1 1 0 0,2 4 0 0 0,-1-6-5 0 0,-1 1-1 0 0,0-1 1 0 0,0 0 0 0 0,-1 1 0 0 0,1-1 0 0 0,-1 1-1 0 0,1-1 1 0 0,-1 1 0 0 0,0 0 0 0 0,0-1 0 0 0,0 1-1 0 0,0-1 1 0 0,0 1 0 0 0,0-1 0 0 0,-1 1 0 0 0,1 0-1 0 0,-1-1 1 0 0,0 1 0 0 0,0-1 0 0 0,-1 3 0 0 0,-1 10 126 0 0,3-14-133 0 0,0 0-1 0 0,0 0 1 0 0,0 0-1 0 0,0 0 1 0 0,0 0 0 0 0,0 0-1 0 0,0-1 1 0 0,0 1-1 0 0,0 0 1 0 0,0 0 0 0 0,-1 0-1 0 0,1 0 1 0 0,0 0-1 0 0,-1-1 1 0 0,1 1 0 0 0,0 0-1 0 0,-1 0 1 0 0,1 0-1 0 0,-1-1 1 0 0,1 1 0 0 0,-1 0-1 0 0,1-1 1 0 0,-1 1-1 0 0,0 0 1 0 0,1-1 0 0 0,-1 1-1 0 0,0-1 1 0 0,0 1-1 0 0,1-1 1 0 0,-1 1 0 0 0,-1-1-1 0 0,1 9 274 0 0,1-7-227 0 0,0-9 95 0 0,1 2-114 0 0,-1 1 0 0 0,1-1 0 0 0,-1 0 1 0 0,1 0-1 0 0,0 1 0 0 0,1-1 0 0 0,-1 0 1 0 0,1 1-1 0 0,0 0 0 0 0,0-1 0 0 0,4-4 1 0 0,3-4-19 0 0,0 2 0 0 0,14-15 0 0 0,14-17 33 0 0,43-56 53 0 0,-63 79-64 0 0,7-2-40 0 0,4-4 60 0 0,-27 24-51 0 0,1 0 1 0 0,-1 1 0 0 0,1-1 0 0 0,0 1 0 0 0,0-1 0 0 0,0 1 0 0 0,0 0 0 0 0,-1 0 0 0 0,6-2 0 0 0,12-9 77 0 0,-4 4-1916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9.3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9440 0 0,'23'16'643'0'0,"-21"-15"-543"0"0,0 1 0 0 0,0 0 0 0 0,0-1 0 0 0,0 0 0 0 0,1 1 0 0 0,-1-1 0 0 0,0 0 0 0 0,0 0 0 0 0,1 0 0 0 0,-1-1 0 0 0,1 1 0 0 0,-1 0 0 0 0,0-1 0 0 0,1 0 1 0 0,-1 1-1 0 0,4-1 0 0 0,-1 0-23 0 0,-2-1-70 0 0,-1 1 0 0 0,1 0 0 0 0,0 0-1 0 0,0 0 1 0 0,-1 0 0 0 0,1 0 0 0 0,0 1 0 0 0,-1-1-1 0 0,1 1 1 0 0,0 0 0 0 0,-1 0 0 0 0,1 0-1 0 0,-1 0 1 0 0,1 0 0 0 0,-1 0 0 0 0,0 1 0 0 0,1-1-1 0 0,-1 1 1 0 0,3 3 0 0 0,14 14-172 0 0,-2 2 0 0 0,28 40 0 0 0,-40-51 120 0 0,1 0-1 0 0,-1 0 1 0 0,-1 1-1 0 0,0-1 1 0 0,-1 1 0 0 0,0 0-1 0 0,0 0 1 0 0,-1 0-1 0 0,1 18 1 0 0,9 93 246 0 0,-12-118-149 0 0,1 0-1 0 0,-1 0 1 0 0,1 0 0 0 0,0-1-1 0 0,1 1 1 0 0,-1 0-1 0 0,1 0 1 0 0,-1-1 0 0 0,1 1-1 0 0,0-1 1 0 0,4 5 0 0 0,-4-4-239 0 0,1-1 1 0 0,-1 0 0 0 0,-1 1 0 0 0,1 0 0 0 0,0-1 0 0 0,-1 1 0 0 0,2 7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7632 0 0,'0'-1'101'0'0,"-1"0"0"0"0,1 0 0 0 0,-1 0 1 0 0,1 0-1 0 0,-1 1 0 0 0,1-1 0 0 0,-1 0 1 0 0,0 0-1 0 0,0 0 0 0 0,1 1 0 0 0,-1-1 1 0 0,0 0-1 0 0,0 1 0 0 0,0-1 0 0 0,0 0 1 0 0,0 1-1 0 0,-1-1 0 0 0,1 0-59 0 0,1 1 0 0 0,-1 0 1 0 0,1 0-1 0 0,0-1 0 0 0,-1 1 0 0 0,1 0 0 0 0,-1 0 0 0 0,1 0 1 0 0,0 0-1 0 0,-1-1 0 0 0,1 1 0 0 0,-1 0 0 0 0,1 0 0 0 0,-1 0 1 0 0,1 0-1 0 0,-1 0 0 0 0,1 0 0 0 0,-1 0 0 0 0,1 0 0 0 0,0 0 1 0 0,-1 1-1 0 0,1-1 0 0 0,-1 0 0 0 0,1 0 0 0 0,-1 0 1 0 0,1 0-1 0 0,0 1 0 0 0,-1-1 0 0 0,1 0 0 0 0,-1 0 0 0 0,1 1 1 0 0,0-1-1 0 0,-1 0 0 0 0,1 1 0 0 0,0-1 0 0 0,-1 0 0 0 0,1 1 1 0 0,0-1-1 0 0,0 1 0 0 0,-1-1 0 0 0,1 0 0 0 0,0 1 0 0 0,0-1 1 0 0,0 1-1 0 0,0-1 0 0 0,0 1 0 0 0,-1-1 0 0 0,-30 124 553 0 0,7 87-790 0 0,8-57-45 0 0,8-34 136 0 0,1-18 24 0 0,1 46 52 0 0,5-99 27 0 0,-10 86 0 0 0,4-80 1 0 0,5-37 0 0 0,0 0 0 0 0,-1 0 1 0 0,-7 21-1 0 0,-3 31 37 0 0,14-53-26 0 0,-1-16-5 0 0,1-1 0 0 0,-1 1 0 0 0,0 0 1 0 0,0 0-1 0 0,1 0 0 0 0,-1-1 0 0 0,0 1 0 0 0,0 0 1 0 0,0 0-1 0 0,0 0 0 0 0,0 0 0 0 0,0 0 0 0 0,0-1 1 0 0,-1 1-1 0 0,1 0 0 0 0,0 0 0 0 0,0 0 0 0 0,-1-1 1 0 0,1 1-1 0 0,0 0 0 0 0,-1 0 0 0 0,1-1 0 0 0,-1 1 1 0 0,1 0-1 0 0,-1-1 0 0 0,1 1 0 0 0,-2 1 0 0 0,2-2-66 0 0,-1 0 0 0 0,1 1 0 0 0,0-1 0 0 0,-1 1 0 0 0,1 0 0 0 0,0-1 0 0 0,-1 1 0 0 0,1-1 0 0 0,0 1 0 0 0,0-1 0 0 0,0 1 0 0 0,-1 0 0 0 0,1-1 0 0 0,0 1 1 0 0,0-1-1 0 0,0 1 0 0 0,0 0 0 0 0,0-1 0 0 0,0 2 0 0 0,0-2-57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7:59.7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76 8936 0 0,'2'-4'88'0'0,"0"1"1"0"0,0 0-1 0 0,0 0 1 0 0,0 1-1 0 0,0-1 0 0 0,1 0 1 0 0,-1 1-1 0 0,1-1 1 0 0,-1 1-1 0 0,5-3 1 0 0,7-7 344 0 0,-3 1-29 0 0,-10 11-312 0 0,0-1 0 0 0,0 1 0 0 0,-1-1 0 0 0,1 0 0 0 0,0 1 1 0 0,-1-1-1 0 0,1 0 0 0 0,0 1 0 0 0,-1-1 0 0 0,1 0 0 0 0,-1 0 0 0 0,1 1 0 0 0,-1-1 0 0 0,1 0 0 0 0,-1 0 0 0 0,0 0 0 0 0,1 0 0 0 0,-1 0 0 0 0,0 0 0 0 0,0 0 0 0 0,1 1 1 0 0,-1-3-1 0 0,-7 18-1231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00.3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 45 5720 0 0,'-1'-2'88'0'0,"1"1"-1"0"0,-1-1 1 0 0,-1 1 0 0 0,1 0 0 0 0,0-1 0 0 0,0 1 0 0 0,0 0-1 0 0,-1 0 1 0 0,1 0 0 0 0,0 0 0 0 0,-2-1 0 0 0,2 1 49 0 0,-1 1 0 0 0,1-1 0 0 0,0 0 0 0 0,0 1-1 0 0,0-1 1 0 0,1 0 0 0 0,-1 0 0 0 0,0 0 0 0 0,0 0 0 0 0,0 0 0 0 0,1 0 0 0 0,-1 0 0 0 0,0 0 0 0 0,1 0 0 0 0,-1 0 0 0 0,1 0 0 0 0,-1 0 0 0 0,1 0 0 0 0,0-1 0 0 0,-1 1 0 0 0,1 0 0 0 0,0 0 0 0 0,0 0-1 0 0,0-1 1 0 0,0-1 0 0 0,0 3-134 0 0,0 0-1 0 0,0 0 0 0 0,0 0 0 0 0,0 0 0 0 0,0 0 1 0 0,0 0-1 0 0,0 0 0 0 0,0 0 0 0 0,0 0 1 0 0,0 0-1 0 0,0 1 0 0 0,0-1 0 0 0,0 0 1 0 0,0 0-1 0 0,0 0 0 0 0,0 0 0 0 0,0 0 0 0 0,0 0 1 0 0,0 0-1 0 0,0 0 0 0 0,0 0 0 0 0,1 0 1 0 0,-1 0-1 0 0,0 0 0 0 0,0 0 0 0 0,0 0 1 0 0,0 0-1 0 0,0 0 0 0 0,0 0 0 0 0,0 0 0 0 0,0 0 1 0 0,0 0-1 0 0,0 0 0 0 0,0 0 0 0 0,0 0 1 0 0,0 0-1 0 0,0 0 0 0 0,0 0 0 0 0,1 0 0 0 0,-1 0 1 0 0,0 0-1 0 0,0 0 0 0 0,0 0 0 0 0,0 0 1 0 0,0 0-1 0 0,0 0 0 0 0,0 0 0 0 0,0 0 1 0 0,0 0-1 0 0,0 0 0 0 0,0 0 0 0 0,0 0 0 0 0,0-1 1 0 0,6 13 160 0 0,5 18 43 0 0,4 41-113 0 0,23 119 367 0 0,-12-60-179 0 0,-24-122-210 0 0,1 7 3 0 0,0-8 35 0 0,-2 1 0 0 0,1-1 0 0 0,-1 0 1 0 0,0 11-1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00.7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1 169 9848 0 0,'5'0'19'0'0,"-2"0"46"0"0,0 0 1 0 0,-1 0-1 0 0,1 0 1 0 0,0-1-1 0 0,0 1 0 0 0,-1-1 1 0 0,1 0-1 0 0,0 0 1 0 0,3-2-1 0 0,30-11 346 0 0,65-40-1 0 0,-37 19-480 0 0,19-3-436 0 0,-50 30 150 0 0,-27 7 324 0 0,0 0 0 0 0,0-1 0 0 0,0 1 0 0 0,10-5 0 0 0,-14 5 32 0 0,0 1 0 0 0,0 0-1 0 0,0-1 1 0 0,-1 1-1 0 0,1 0 1 0 0,0 0 0 0 0,0 0-1 0 0,0 1 1 0 0,0-1-1 0 0,-1 0 1 0 0,1 1 0 0 0,0-1-1 0 0,0 1 1 0 0,-1 0-1 0 0,1-1 1 0 0,0 1 0 0 0,-1 0-1 0 0,1 0 1 0 0,0 0-1 0 0,-1 0 1 0 0,1 0 0 0 0,-1 1-1 0 0,0-1 1 0 0,1 0-1 0 0,0 3 1 0 0,7 5 59 0 0,-1 0 0 0 0,10 15 0 0 0,-12-13-29 0 0,0-1-1 0 0,-1 1 1 0 0,0 1 0 0 0,-1-1 0 0 0,0 1-1 0 0,-1-1 1 0 0,0 1 0 0 0,-1 0-1 0 0,0 0 1 0 0,-1 0 0 0 0,-1 1 0 0 0,0-1-1 0 0,0 0 1 0 0,-1 0 0 0 0,-1 0-1 0 0,0 0 1 0 0,0 0 0 0 0,-1 0 0 0 0,-1 0-1 0 0,-6 14 1 0 0,4-17-22 0 0,0 0 0 0 0,0 0-1 0 0,-1-1 1 0 0,0 0 0 0 0,-1-1 0 0 0,0 1 0 0 0,-9 6 0 0 0,-17 16 17 0 0,23-21 40 0 0,1-1 1 0 0,-1 0-1 0 0,-1 0 1 0 0,0-2-1 0 0,0 1 1 0 0,0-1-1 0 0,0-1 1 0 0,-1-1-1 0 0,-18 5 1 0 0,27-8-44 0 0,0-1 0 0 0,0 1 0 0 0,0-1 0 0 0,0 0 1 0 0,0-1-1 0 0,0 1 0 0 0,0-1 0 0 0,1 1 0 0 0,-5-2 1 0 0,-23-3 769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01.0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10152 0 0,'1'0'103'0'0,"0"0"0"0"0,0 0 0 0 0,0 1 0 0 0,0-1 0 0 0,0 1-1 0 0,0-1 1 0 0,0 0 0 0 0,0 1 0 0 0,0 0 0 0 0,-1-1 0 0 0,1 1 0 0 0,0-1 0 0 0,0 1 0 0 0,-1 0 0 0 0,1 0 0 0 0,0 0 0 0 0,-1-1 0 0 0,1 1 0 0 0,-1 0 0 0 0,1 0 0 0 0,-1 0 0 0 0,1 0 0 0 0,-1 0 0 0 0,0 0 0 0 0,1 0 0 0 0,-1 0 0 0 0,0 0 0 0 0,0 0 0 0 0,0 0 0 0 0,0 1 0 0 0,2 30 157 0 0,7 46 1 0 0,-4-47-270 0 0,0 44 1 0 0,-4 23 97 0 0,-1-96-138 0 0,0 0-1 0 0,1 0 1 0 0,-1 0 0 0 0,1 0-1 0 0,-1 0 1 0 0,1-1 0 0 0,0 1-1 0 0,0 0 1 0 0,0 0 0 0 0,0-1-1 0 0,0 1 1 0 0,0 0 0 0 0,0-1-1 0 0,1 1 1 0 0,-1-1 0 0 0,0 1-1 0 0,1-1 1 0 0,-1 0 0 0 0,1 0-1 0 0,0 1 1 0 0,-1-1 0 0 0,1 0-1 0 0,0-1 1 0 0,0 1 0 0 0,0 0-1 0 0,0 0 1 0 0,-1-1 0 0 0,1 1-1 0 0,0-1 1 0 0,0 0 0 0 0,0 1-1 0 0,0-1 1 0 0,0 0 0 0 0,0 0-1 0 0,0 0 1 0 0,4-1 0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01.4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36 7528 0 0,'-2'0'0'0'0,"-3"0"0"0"0,1-6 0 0 0,2-11 3536 0 0,4 11-3056 0 0,9 2-456 0 0,-1 4 0 0 0,-3 0 8 0 0,-3-2 0 0 0,2 2-192 0 0,0 2 0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01.8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27 10952 0 0,'4'-10'1687'0'0,"10"7"-709"0"0,-6 0-751 0 0,1 0 0 0 0,-1 1 0 0 0,1 0 1 0 0,0 1-1 0 0,16-1 0 0 0,50 2 325 0 0,-33 1-348 0 0,-30 0-128 0 0,0 0 1 0 0,0 1 0 0 0,14 3 0 0 0,-17-3-38 0 0,0 0-1 0 0,0 0 0 0 0,1-1 1 0 0,-1 0-1 0 0,0-1 0 0 0,12-1 1 0 0,-12 0-153 0 0,-7 0-14 0 0,-1 1 0 0 0,1 0 0 0 0,0-1 0 0 0,0 1-1 0 0,0 0 1 0 0,-1 0 0 0 0,1 0 0 0 0,0 0 0 0 0,0 0-1 0 0,0 0 1 0 0,-1 1 0 0 0,1-1 0 0 0,0 1 0 0 0,3 0 0 0 0</inkml:trace>
  <inkml:trace contextRef="#ctx0" brushRef="#br0" timeOffset="1">4 283 10344 0 0,'14'0'492'0'0,"0"-2"1"0"0,-1 0 0 0 0,18-5 0 0 0,-6 1-200 0 0,29-9 122 0 0,-38 10-383 0 0,0 1 0 0 0,0 0 0 0 0,19-2 1 0 0,92 3-1469 0 0,-124 3 1190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02.7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522 151 3912 0 0,'0'-1'37'0'0,"0"0"-1"0"0,0-1 1 0 0,0 1 0 0 0,0 0-1 0 0,0 0 1 0 0,0-1 0 0 0,0 1 0 0 0,1 0-1 0 0,-1-1 1 0 0,0 1 0 0 0,1 0-1 0 0,-1 0 1 0 0,1 0 0 0 0,0-1-1 0 0,-1 1 1 0 0,1 0 0 0 0,0 0 0 0 0,0 0-1 0 0,-1 0 1 0 0,1 0 0 0 0,0 0-1 0 0,0 0 1 0 0,0 1 0 0 0,0-1 0 0 0,0 0-1 0 0,1 0 1 0 0,-1 1 0 0 0,0-1-1 0 0,0 1 1 0 0,0-1 0 0 0,2 0 0 0 0,-2 0 74 0 0,0 0 1 0 0,-1 0 0 0 0,1 0 0 0 0,-1 0-1 0 0,1 0 1 0 0,0 0 0 0 0,-1 0 0 0 0,0 0 0 0 0,1 0-1 0 0,-1 0 1 0 0,0 0 0 0 0,1 0 0 0 0,-1-1 0 0 0,0 1-1 0 0,0 0 1 0 0,0 0 0 0 0,0 0 0 0 0,0 0 0 0 0,-1-2-1 0 0,0-27 525 0 0,0 25-612 0 0,0-1 0 0 0,0 1 0 0 0,-1 0 0 0 0,1 0 0 0 0,-1 0-1 0 0,-1 0 1 0 0,-2-5 0 0 0,5 9-2 0 0,-1 0 1 0 0,0-1-1 0 0,0 1 0 0 0,0 0 0 0 0,0 0 1 0 0,0 0-1 0 0,0 0 0 0 0,0 0 0 0 0,0 0 1 0 0,0 0-1 0 0,0 0 0 0 0,-1 1 0 0 0,1-1 1 0 0,0 0-1 0 0,-1 1 0 0 0,1-1 0 0 0,0 1 1 0 0,-1-1-1 0 0,1 1 0 0 0,-1 0 0 0 0,1-1 1 0 0,-1 1-1 0 0,1 0 0 0 0,-1 0 0 0 0,1 0 1 0 0,-1 0-1 0 0,1 0 0 0 0,-3 1 0 0 0,-10 2 278 0 0,4-1-181 0 0,1 0 0 0 0,-1 1 0 0 0,1 0 1 0 0,0 0-1 0 0,-12 7 0 0 0,-6 5 95 0 0,2 1 0 0 0,0 1 0 0 0,1 1-1 0 0,-39 38 1 0 0,14-8 83 0 0,29-30-156 0 0,1 1-1 0 0,1 1 0 0 0,1 0 1 0 0,-20 30-1 0 0,19-20 34 0 0,1 1 1 0 0,-18 45-1 0 0,31-65-124 0 0,0-1-1 0 0,1 1 0 0 0,1 0 1 0 0,0 0-1 0 0,0-1 1 0 0,1 2-1 0 0,0-1 0 0 0,1 0 1 0 0,0 0-1 0 0,1 0 1 0 0,4 19-1 0 0,-1-20 5 0 0,0-1 0 0 0,1 1 0 0 0,0-1 0 0 0,0-1 1 0 0,1 1-1 0 0,0-1 0 0 0,1 0 0 0 0,0 0 0 0 0,15 13 0 0 0,-11-13-22 0 0,0-1-1 0 0,1 0 0 0 0,-1 0 1 0 0,1-1-1 0 0,0-1 0 0 0,1 0 1 0 0,-1 0-1 0 0,1-1 0 0 0,0-1 1 0 0,0 0-1 0 0,20 1 1 0 0,14 0 62 0 0,86-4 1 0 0,-66-1-25 0 0,-35 1-11 0 0,0-1 1 0 0,0-1-1 0 0,54-12 1 0 0,-50 6 272 0 0,-15 3-1419 0 0,29-9 0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03.4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233 82 6016 0 0,'23'-15'822'0'0,"-21"14"-724"0"0,0 0-1 0 0,0 0 1 0 0,0 0 0 0 0,0 0 0 0 0,0 0 0 0 0,0-1 0 0 0,0 1-1 0 0,0-1 1 0 0,-1 1 0 0 0,1-1 0 0 0,-1 0 0 0 0,1 1-1 0 0,-1-1 1 0 0,1 0 0 0 0,-1 0 0 0 0,0 0 0 0 0,1-3-1 0 0,7-3 219 0 0,-9 8-311 0 0,1 0 0 0 0,-1 0 0 0 0,0 0 0 0 0,1 0-1 0 0,-1 0 1 0 0,0 0 0 0 0,0 0 0 0 0,1 0 0 0 0,-1-1 0 0 0,0 1 0 0 0,0 0 0 0 0,1 0-1 0 0,-1 0 1 0 0,0 0 0 0 0,0 0 0 0 0,1-1 0 0 0,-1 1 0 0 0,0 0 0 0 0,0 0 0 0 0,0 0 0 0 0,1-1-1 0 0,-1 1 1 0 0,0 0 0 0 0,0 0 0 0 0,0-1 0 0 0,0 1 0 0 0,0 0 0 0 0,1 0 0 0 0,-1-1-1 0 0,0 1 1 0 0,0 0 0 0 0,0 0 0 0 0,0-1 0 0 0,0 1 0 0 0,0 0 0 0 0,0-1 0 0 0,0 1-1 0 0,0 0 1 0 0,0 0 0 0 0,0-1 0 0 0,0 1 0 0 0,0 0 0 0 0,0-1 0 0 0,0 1 0 0 0,0 0-1 0 0,-1 0 1 0 0,1-1 0 0 0,0 1 0 0 0,0 0 0 0 0,0 0 0 0 0,0-1 0 0 0,0 1 0 0 0,-1 0 0 0 0,1 0-1 0 0,0 0 1 0 0,0-1 0 0 0,-1 1 0 0 0,-8-8 81 0 0,9 7-80 0 0,-1 0 0 0 0,0 1 0 0 0,0-1 0 0 0,1 0 0 0 0,-1 1 0 0 0,0-1 0 0 0,0 0 0 0 0,0 1 0 0 0,0-1 0 0 0,0 1 0 0 0,0 0 0 0 0,1-1 0 0 0,-1 1 0 0 0,0 0 0 0 0,0-1 0 0 0,0 1 0 0 0,0 0 0 0 0,0 0 0 0 0,-1 0 0 0 0,1 0 0 0 0,0 0 0 0 0,0 0 0 0 0,0 0 0 0 0,-1 1 0 0 0,-3 0 25 0 0,0-1 0 0 0,0 2 0 0 0,0-1 0 0 0,-9 4-1 0 0,-7 2 21 0 0,6-2 26 0 0,0 0 0 0 0,1 1 0 0 0,-1 1-1 0 0,1 0 1 0 0,1 1 0 0 0,-1 0 0 0 0,1 1-1 0 0,1 0 1 0 0,0 1 0 0 0,0 1 0 0 0,1 0-1 0 0,0 0 1 0 0,-15 23 0 0 0,24-31-43 0 0,0 0 0 0 0,0 0 0 0 0,1 1 0 0 0,-1-1 0 0 0,1 0 1 0 0,0 1-1 0 0,0 0 0 0 0,0-1 0 0 0,0 1 0 0 0,1 0 0 0 0,0-1 0 0 0,-1 1 0 0 0,1 0 0 0 0,0-1 0 0 0,1 1 0 0 0,-1 0 0 0 0,1 0 1 0 0,0-1-1 0 0,0 1 0 0 0,0-1 0 0 0,0 1 0 0 0,0-1 0 0 0,1 1 0 0 0,0-1 0 0 0,-1 0 0 0 0,1 0 0 0 0,0 1 0 0 0,1-1 1 0 0,4 5-1 0 0,6 4 43 0 0,0 0 0 0 0,1-1 1 0 0,1 0-1 0 0,30 17 0 0 0,-23-15-23 0 0,10 4 94 0 0,58 24 1 0 0,9 4 176 0 0,-93-42-300 0 0,-1 1-1 0 0,1 0 1 0 0,-1 0-1 0 0,0 0 1 0 0,5 6-1 0 0,14 12 111 0 0,-23-20-122 0 0,1 0 0 0 0,-1 0-1 0 0,1 0 1 0 0,-1 0 0 0 0,0 0 0 0 0,0 0 0 0 0,0 0 0 0 0,0 0 0 0 0,0 1 0 0 0,0-1 0 0 0,-1 0 0 0 0,1 1 0 0 0,-1-1 0 0 0,0 0 0 0 0,1 1 0 0 0,-1-1 0 0 0,0 0 0 0 0,0 1 0 0 0,-1 4 0 0 0,0-1 15 0 0,0-1 0 0 0,0 1 0 0 0,0 0 0 0 0,-1 0 0 0 0,1 0 0 0 0,-5 9 1 0 0,-6 3 20 0 0,0 0 0 0 0,-2 0 0 0 0,0-1 0 0 0,0-1 0 0 0,-22 18 0 0 0,29-28-25 0 0,-1 0 0 0 0,0-1 1 0 0,-17 9-1 0 0,-6 4 38 0 0,29-17-55 0 0,-57 36 114 0 0,53-35-100 0 0,0 1 0 0 0,1-1-1 0 0,-1 0 1 0 0,0 0 0 0 0,0 0 0 0 0,0-1 0 0 0,0 0 0 0 0,-11 1 0 0 0,6-5-1714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29.2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346 79 3712 0 0,'-6'-14'69'0'0,"4"9"-27"0"0,0-1-1 0 0,1 1 0 0 0,-1 0 1 0 0,1 0-1 0 0,0-1 0 0 0,0 1 1 0 0,0 0-1 0 0,1-7 0 0 0,5 7 160 0 0,0-1 257 0 0,-5 6-451 0 0,-2 1 35 0 0,1 0 1 0 0,0 0-1 0 0,-1 0 1 0 0,1 0-1 0 0,0 0 0 0 0,-1 0 1 0 0,1 0-1 0 0,0 0 1 0 0,0 1-1 0 0,0-1 1 0 0,0 0-1 0 0,0 1 1 0 0,1-1-1 0 0,-1 1 1 0 0,0-1-1 0 0,0 1 1 0 0,0 2-1 0 0,-3 5 1 0 0,-1 2 87 0 0,-1 0 0 0 0,0-1-1 0 0,-10 11 1 0 0,9-11-18 0 0,0 1 0 0 0,0 0 0 0 0,-5 12 0 0 0,-3 8 138 0 0,-20 30 0 0 0,19-36-103 0 0,2 0 1 0 0,-13 35 0 0 0,20-44-101 0 0,-1 0-1 0 0,0-1 1 0 0,-16 23 0 0 0,14-25-19 0 0,2 0 0 0 0,0 1 0 0 0,0 1-1 0 0,-8 23 1 0 0,-3 6 54 0 0,15-37-74 0 0,1-1 1 0 0,0 1-1 0 0,0 0 1 0 0,1 0-1 0 0,0 0 1 0 0,0 1-1 0 0,0-1 0 0 0,0 15 1 0 0,1 42 201 0 0,-1-17 71 0 0,3 0-1 0 0,9 64 1 0 0,-2-52 150 0 0,-1 110 0 0 0,-7-52 235 0 0,0-103-572 0 0,1 0 0 0 0,0 0 0 0 0,1 0 0 0 0,1-1 1 0 0,0 1-1 0 0,6 15 0 0 0,3 4 164 0 0,22 40-1 0 0,-20-47-150 0 0,1-1-1 0 0,1-1 0 0 0,2 0 0 0 0,0-1 1 0 0,1-1-1 0 0,2-1 0 0 0,0 0 0 0 0,1-2 1 0 0,30 20-1 0 0,-43-32 61 0 0,-2 0-1 0 0,14 14 1 0 0,-8-7-95 0 0,-9-10-395 0 0,-1 0 1 0 0,1 1-1 0 0,-1-1 0 0 0,4 9 1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30.6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171 81 2400 0 0,'4'4'1168'0'0,"-3"-4"-1117"0"0,-1-1 0 0 0,0 1 0 0 0,0-1 0 0 0,0 1 0 0 0,0 0 0 0 0,0-1 0 0 0,0 1 0 0 0,0-1 0 0 0,0 1 0 0 0,0-1 0 0 0,0 1 0 0 0,0-1 0 0 0,0 1 0 0 0,0-1 0 0 0,0 1 0 0 0,0 0 0 0 0,0-1 0 0 0,0 1 1 0 0,-1-1-1 0 0,1 1 0 0 0,0-1 0 0 0,0 1 0 0 0,0 0 0 0 0,-1-1 0 0 0,1 1 0 0 0,0 0 0 0 0,-1-1 0 0 0,1 1 0 0 0,0 0 0 0 0,-1-1 0 0 0,1 1 0 0 0,-1 0-16 0 0,1 0-1 0 0,0-1 1 0 0,0 1-1 0 0,0 0 1 0 0,0 0-1 0 0,0 0 1 0 0,-1 0 0 0 0,1-1-1 0 0,0 1 1 0 0,0 0-1 0 0,0 0 1 0 0,0 0-1 0 0,0-1 1 0 0,0 1-1 0 0,0 0 1 0 0,0 0-1 0 0,0 0 1 0 0,0-1 0 0 0,0 1-1 0 0,0 0 1 0 0,0 0-1 0 0,0-1 1 0 0,0 1-1 0 0,0 0 1 0 0,0 0-1 0 0,0 0 1 0 0,0-1-1 0 0,0 1 1 0 0,0 0 0 0 0,0 0-1 0 0,0 0 1 0 0,0-1-1 0 0,0 1 1 0 0,0 0-1 0 0,1 0 1 0 0,-1-1-1 0 0,0 1-27 0 0,0 0 0 0 0,1-1 0 0 0,-1 1-1 0 0,0 0 1 0 0,0-1 0 0 0,0 1 0 0 0,0 0-1 0 0,0-1 1 0 0,0 1 0 0 0,0-1 0 0 0,1 1-1 0 0,-1 0 1 0 0,0-1 0 0 0,0 1 0 0 0,0 0-1 0 0,0-1 1 0 0,-1 1 0 0 0,1-1 0 0 0,0 1-1 0 0,0 0 1 0 0,0-1 0 0 0,0 1 0 0 0,0 0-1 0 0,0-1 1 0 0,-1 1 0 0 0,1-1 0 0 0,0 1-1 0 0,0 0 1 0 0,0 0 0 0 0,-1-1 0 0 0,1 1-1 0 0,0 0 1 0 0,0-1 0 0 0,-1 1 0 0 0,1 0-1 0 0,0 0 1 0 0,-1-1 0 0 0,-4-5 21 0 0,5 5-27 0 0,0 1 1 0 0,-1-1-1 0 0,1 0 1 0 0,0 1 0 0 0,0-1-1 0 0,-1 1 1 0 0,1-1-1 0 0,0 1 1 0 0,-1 0-1 0 0,1-1 1 0 0,0 1 0 0 0,-1-1-1 0 0,1 1 1 0 0,-1 0-1 0 0,1-1 1 0 0,-1 1-1 0 0,1 0 1 0 0,0-1-1 0 0,-1 1 1 0 0,1 0 0 0 0,-1 0-1 0 0,0-1 1 0 0,1 1-1 0 0,-1 0 1 0 0,1 0-1 0 0,-1 0 1 0 0,1 0 0 0 0,-2 0-1 0 0,-3 0 12 0 0,1 1 0 0 0,-1 0 0 0 0,0 0 0 0 0,1 0 0 0 0,-1 1 0 0 0,1-1 0 0 0,-1 1 0 0 0,1 0-1 0 0,0 0 1 0 0,0 1 0 0 0,0-1 0 0 0,-7 7 0 0 0,-4 4 83 0 0,-23 24 0 0 0,36-34-88 0 0,-2 2 43 0 0,1 0-1 0 0,-1 0 0 0 0,1 0 1 0 0,1 0-1 0 0,-1 0 1 0 0,1 1-1 0 0,0-1 0 0 0,0 1 1 0 0,1 0-1 0 0,-1 0 1 0 0,1-1-1 0 0,0 1 1 0 0,1 0-1 0 0,0 0 0 0 0,0 7 1 0 0,0-11-11 0 0,1 0 1 0 0,-1 0 0 0 0,1 0-1 0 0,-1 0 1 0 0,1 0-1 0 0,0 0 1 0 0,0 0 0 0 0,0 0-1 0 0,0 0 1 0 0,0 0 0 0 0,0 0-1 0 0,0-1 1 0 0,1 1-1 0 0,2 3 1 0 0,24 17 231 0 0,-15-14-192 0 0,0-1-1 0 0,1 0 1 0 0,0 0 0 0 0,0-1-1 0 0,0-1 1 0 0,1 0 0 0 0,0-2-1 0 0,0 1 1 0 0,0-2 0 0 0,1 0-1 0 0,22 0 1 0 0,-35-1-34 0 0,-1-1 1 0 0,1 0-1 0 0,0 1 0 0 0,0 0 1 0 0,0-1-1 0 0,-1 1 0 0 0,5 2 0 0 0,-6-2-28 0 0,0 0-1 0 0,0-1 0 0 0,1 1 1 0 0,-1 0-1 0 0,1-1 0 0 0,-1 0 1 0 0,0 1-1 0 0,1-1 1 0 0,-1 0-1 0 0,1 1 0 0 0,-1-1 1 0 0,1 0-1 0 0,-1 0 0 0 0,0 0 1 0 0,1 0-1 0 0,-1-1 0 0 0,1 1 1 0 0,-1 0-1 0 0,1 0 0 0 0,-1-1 1 0 0,0 1-1 0 0,1-1 0 0 0,-1 0 1 0 0,0 1-1 0 0,2-2 0 0 0,0 0 18 0 0,-2 1-39 0 0,0 1-1 0 0,0 0 1 0 0,0-1-1 0 0,-1 1 1 0 0,1-1-1 0 0,0 1 1 0 0,-1-1-1 0 0,1 1 1 0 0,0-1-1 0 0,-1 0 0 0 0,1 1 1 0 0,-1-1-1 0 0,1 0 1 0 0,-1 0-1 0 0,1 1 1 0 0,-1-1-1 0 0,1 0 1 0 0,-1 0-1 0 0,0 0 1 0 0,1 1-1 0 0,-1-1 1 0 0,0 0-1 0 0,0 0 1 0 0,0 0-1 0 0,0 0 1 0 0,0 0-1 0 0,0 1 1 0 0,0-1-1 0 0,0 0 1 0 0,0 0-1 0 0,0 0 1 0 0,0 0-1 0 0,0 0 1 0 0,-1 1-1 0 0,1-1 1 0 0,-1-1-1 0 0,-9-27-139 0 0,-1 0 0 0 0,-1 1 0 0 0,-1 0 0 0 0,-2 2 0 0 0,-20-29 0 0 0,32 50 110 0 0,1-1 0 0 0,0 1 0 0 0,0-1-1 0 0,0 1 1 0 0,-1-8 0 0 0,2 9 16 0 0,0 0 0 0 0,0 1 0 0 0,0-1 0 0 0,0 0 0 0 0,-1 0 0 0 0,1 1 0 0 0,-1-1 0 0 0,0 1 0 0 0,0-1 1 0 0,0 1-1 0 0,-1 0 0 0 0,-4-6 0 0 0,2-2 1322 0 0,6 16-1103 0 0,0-2-138 0 0,0 0-1 0 0,1 0 1 0 0,0 0 0 0 0,0 0 0 0 0,0 0-1 0 0,0 0 1 0 0,0 0 0 0 0,0-1 0 0 0,5 4-1 0 0,0 1 46 0 0,6 8 35 0 0,12 12-21 0 0,-2 2-1 0 0,0 0 1 0 0,30 54-1 0 0,-46-72-100 0 0,0 0 1 0 0,12 14 0 0 0,-10-14-8 0 0,-1 0 0 0 0,13 22 1 0 0,-12-12-13 0 0,0 1 1 0 0,-1 0-1 0 0,-2 0 0 0 0,0 1 0 0 0,-1 0 1 0 0,1 25-1 0 0,-3-15-2 0 0,-2 0-1 0 0,-1-1 1 0 0,-8 62 0 0 0,6-84 11 0 0,1-1-1 0 0,-2 1 1 0 0,1-1 0 0 0,-1 1 0 0 0,-1-1 0 0 0,0 0 0 0 0,0 0 0 0 0,0-1 0 0 0,-1 1 0 0 0,-7 7 0 0 0,-11 15 148 0 0,20-27-145 0 0,1-1 0 0 0,0 1-1 0 0,-1 0 1 0 0,0-1-1 0 0,0 0 1 0 0,0 0 0 0 0,0 0-1 0 0,0 0 1 0 0,-1 0 0 0 0,1 0-1 0 0,-1-1 1 0 0,0 0 0 0 0,-7 4-1 0 0,4-3 13 0 0,-1-1-1 0 0,-1 1 1 0 0,1-1-1 0 0,-13 2 0 0 0,18-4 8 0 0,0 0-1 0 0,-1-1 0 0 0,1 1 0 0 0,-1 0 1 0 0,1-1-1 0 0,0 0 0 0 0,-1 0 0 0 0,1 0 0 0 0,0 0 1 0 0,0 0-1 0 0,0-1 0 0 0,0 1 0 0 0,0-1 1 0 0,-4-3-1 0 0,-9-2 226 0 0,14 6-235 0 0,1 1 0 0 0,-1 0 1 0 0,1-1-1 0 0,0 1 0 0 0,-1-1 1 0 0,1 0-1 0 0,-1 1 1 0 0,1-1-1 0 0,0 0 0 0 0,0 0 1 0 0,-1 0-1 0 0,1 0 1 0 0,0 0-1 0 0,0 0 0 0 0,0 0 1 0 0,0 0-1 0 0,-1-2 1 0 0,-6-11-1600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1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8640 0 0,'4'-5'274'0'0,"1"1"0"0"0,0 1 0 0 0,0-1 0 0 0,0 1 0 0 0,1 0 0 0 0,-1 0 0 0 0,9-3 0 0 0,-3 35 407 0 0,-8-23-571 0 0,0 1 0 0 0,0-1-1 0 0,-1 1 1 0 0,0 0 0 0 0,1 10 0 0 0,0-1-34 0 0,2 7 10 0 0,-1 1 0 0 0,-1 0 1 0 0,-1 41-1 0 0,-10 74 191 0 0,1-59-114 0 0,0-6-19 0 0,-1 39 87 0 0,7-73-167 0 0,0-11-15 0 0,1 0 1 0 0,2 0 0 0 0,7 47-1 0 0,18 50 122 0 0,-23-97-156 0 0,-4-25-11 0 0,0 0 1 0 0,1 0-1 0 0,-1 1 1 0 0,1-1-1 0 0,0 0 0 0 0,0 0 1 0 0,1 0-1 0 0,-1 0 0 0 0,1 0 1 0 0,0 0-1 0 0,0-1 1 0 0,5 8-1 0 0,16 18-60 0 0,-12-14 217 0 0,24 23 0 0 0,-31-34-337 0 0,0-1 0 0 0,0 0 0 0 0,1 1-1 0 0,-1-2 1 0 0,1 1 0 0 0,-1 0 0 0 0,1-1 0 0 0,0 0 0 0 0,0 0 0 0 0,9 1 0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30.9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41 6328 0 0,'7'-5'233'0'0,"-6"5"-192"0"0,-1 0 0 0 0,1-1 0 0 0,-1 1 0 0 0,1 0 0 0 0,-1 0 0 0 0,1-1 0 0 0,0 1 0 0 0,-1-1 0 0 0,0 1 0 0 0,1 0 0 0 0,-1-1 0 0 0,7-7 1641 0 0,-6 8-1662 0 0,-1 1 0 0 0,0-1 0 0 0,1 0 0 0 0,-1 0 0 0 0,0 0 0 0 0,1 0 0 0 0,-1 0 0 0 0,0 0 0 0 0,1 0 0 0 0,-1 0 0 0 0,0 0 0 0 0,1-1 0 0 0,-1 1 0 0 0,0 0 0 0 0,1 0 0 0 0,-1 0 0 0 0,0 0 0 0 0,1 0 0 0 0,-1-1 0 0 0,0 1 0 0 0,0 0 1 0 0,1 0-1 0 0,-1 0 0 0 0,0-1 0 0 0,0 1 0 0 0,1 0 0 0 0,-1-1 0 0 0,0 0-5 0 0,0 0 0 0 0,0 0 0 0 0,1 0 0 0 0,-1 0 0 0 0,0 0 0 0 0,1 0 0 0 0,-1 1 0 0 0,1-1 0 0 0,-1 0 0 0 0,0 0 0 0 0,1 0 0 0 0,0 0 0 0 0,-1 0 1 0 0,1 1-1 0 0,0-1 0 0 0,-1 0 0 0 0,1 1 0 0 0,0-1 0 0 0,0 0 0 0 0,-1 1 0 0 0,1-1 0 0 0,0 1 0 0 0,0-1 0 0 0,0 1 0 0 0,0 0 0 0 0,0-1 0 0 0,0 1 0 0 0,0 0 0 0 0,0 0 1 0 0,0-1-1 0 0,0 1 0 0 0,0 0 0 0 0,0 0 0 0 0,1 0 0 0 0,-1 1-48 0 0,1-1 1 0 0,0 0-1 0 0,-1 1 0 0 0,1-1 1 0 0,0 1-1 0 0,-1 0 1 0 0,1-1-1 0 0,-1 1 1 0 0,1 0-1 0 0,-1 0 0 0 0,1 0 1 0 0,-1 0-1 0 0,0 0 1 0 0,0 1-1 0 0,1-1 0 0 0,-1 0 1 0 0,0 1-1 0 0,0-1 1 0 0,0 0-1 0 0,1 4 0 0 0,2 6 0 0 0,0 0-1 0 0,-1 0 0 0 0,-1 1 0 0 0,1-1 1 0 0,-2 1-1 0 0,1 15 0 0 0,2 15-59 0 0,-1-10-18 0 0,-1 59-1 0 0,-3-54-914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31.7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81 4312 0 0,'3'-3'40'0'0,"-1"0"-1"0"0,0 1 1 0 0,0-1 0 0 0,-1 0-1 0 0,1 0 1 0 0,2-5 0 0 0,-3 6 20 0 0,0-1-1 0 0,0 0 1 0 0,1 1 0 0 0,-1-1 0 0 0,1 1-1 0 0,0 0 1 0 0,-1-1 0 0 0,5-3 0 0 0,6-8 821 0 0,-11 13-887 0 0,0 0 0 0 0,-1 0 0 0 0,1 0 0 0 0,-1 0 0 0 0,1 0 1 0 0,0 0-1 0 0,0 1 0 0 0,0-1 0 0 0,-1 0 0 0 0,1 0 1 0 0,0 1-1 0 0,0-1 0 0 0,0 0 0 0 0,0 1 0 0 0,0-1 0 0 0,0 1 1 0 0,1-1-1 0 0,-1 1 0 0 0,0 0 0 0 0,0-1 0 0 0,0 1 0 0 0,0 0 1 0 0,0 0-1 0 0,0 0 0 0 0,2 0 0 0 0,-2 0-67 0 0,4 12-112 0 0,-4-11 182 0 0,0 0 0 0 0,-1 0 0 0 0,1 0 0 0 0,0 0 0 0 0,-1 0 0 0 0,1 1 0 0 0,0-1 0 0 0,-1 0 0 0 0,0 1 0 0 0,1-1 0 0 0,-1 0-1 0 0,0 1 1 0 0,0-1 0 0 0,0 2 0 0 0,1 26 10 0 0,1 0 0 0 0,2 1 0 0 0,10 45 0 0 0,-6-41 469 0 0,-2 0-1 0 0,-1 1 1 0 0,0 69 0 0 0,-5-76-136 0 0,-1 1 1 0 0,-6 32-1 0 0,7-28 1385 0 0,7-43-1529 0 0,1 1 0 0 0,13-13-1 0 0,-12 14-86 0 0,0-1 1 0 0,10-14-1 0 0,10-19 576 0 0,60-65-1 0 0,-76 92-560 0 0,-10 11-66 0 0,0-1-1 0 0,1 1 0 0 0,0 0 0 0 0,0 1 0 0 0,0-1 0 0 0,0 1 0 0 0,1 0 0 0 0,7-5 0 0 0,2 2 66 0 0,1 1 1 0 0,-1 0 0 0 0,1 0 0 0 0,27-3 0 0 0,-35 7-103 0 0,-1 1 0 0 0,0 0 1 0 0,0 0-1 0 0,1 0 0 0 0,-1 1 0 0 0,0 0 0 0 0,0 0 1 0 0,0 0-1 0 0,0 1 0 0 0,0 0 0 0 0,0 0 0 0 0,-1 1 1 0 0,1-1-1 0 0,9 8 0 0 0,-13-9-16 0 0,-1 0-1 0 0,1 0 1 0 0,-1 1 0 0 0,1-1-1 0 0,-1 1 1 0 0,0 0 0 0 0,1-1-1 0 0,-1 1 1 0 0,0 0 0 0 0,0-1-1 0 0,0 4 1 0 0,0-5-4 0 0,-1 1 0 0 0,0-1 0 0 0,0 0 0 0 0,0 1 1 0 0,0-1-1 0 0,0 0 0 0 0,1 1 0 0 0,-1-1 0 0 0,0 0 0 0 0,0 1 0 0 0,1-1 0 0 0,-1 0 1 0 0,0 0-1 0 0,0 1 0 0 0,1-1 0 0 0,-1 0 0 0 0,0 0 0 0 0,1 1 0 0 0,-1-1 1 0 0,0 0-1 0 0,1 0 0 0 0,-1 0 0 0 0,0 0 0 0 0,1 0 0 0 0,-1 0 0 0 0,0 1 0 0 0,1-1 1 0 0,0 0-1 0 0,-1 0-1 0 0,1 0 1 0 0,-1 0 0 0 0,1 0 0 0 0,-1 0 0 0 0,1 1 0 0 0,-1-1 0 0 0,1 0 0 0 0,-1 0 0 0 0,0 0 0 0 0,1 1 0 0 0,-1-1 0 0 0,1 0 0 0 0,-1 1 0 0 0,0-1 0 0 0,1 0-1 0 0,-1 1 1 0 0,0-1 0 0 0,0 1 0 0 0,1-1 0 0 0,-1 0 0 0 0,0 1 0 0 0,0-1 0 0 0,1 1 0 0 0,-1 0 0 0 0,5 12 20 0 0,-1 0 0 0 0,-1 0 0 0 0,0 0 0 0 0,0 1 0 0 0,-1-1 0 0 0,-1 1 0 0 0,-1 0 0 0 0,0-1 0 0 0,0 1 0 0 0,-5 22 0 0 0,3-22-467 0 0,-1 1 0 0 0,2-1 0 0 0,-1 29 0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32.1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 0 8136 0 0,'3'1'170'0'0,"0"0"0"0"0,0 0 0 0 0,1 0 0 0 0,-1 1 0 0 0,0-1 0 0 0,0 1 0 0 0,0 0 0 0 0,0 0 0 0 0,0 0 0 0 0,3 3 0 0 0,8 5 557 0 0,-13-9-652 0 0,0 0 0 0 0,1 0 0 0 0,-1 0 0 0 0,0 0 0 0 0,0 0 0 0 0,-1 1 0 0 0,1-1 0 0 0,0 0 1 0 0,0 1-1 0 0,-1-1 0 0 0,1 1 0 0 0,0-1 0 0 0,-1 0 0 0 0,1 1 0 0 0,-1-1 0 0 0,0 1 0 0 0,0 0 0 0 0,1-1 0 0 0,-1 1 0 0 0,0 1 0 0 0,-2 37-54 0 0,1-33 71 0 0,-1 6-88 0 0,-1-1 0 0 0,-1 1 0 0 0,0-1 0 0 0,0 0-1 0 0,-1 0 1 0 0,-1-1 0 0 0,0 1 0 0 0,-9 11 0 0 0,7-9 1 0 0,0 0 0 0 0,1 0 0 0 0,0 1 0 0 0,-6 21 0 0 0,2-2 16 0 0,8-25-322 0 0,0-1 0 0 0,1 2 0 0 0,0-1 0 0 0,-2 17 0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32.7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171 99 4720 0 0,'1'-10'589'0'0,"0"1"-1"0"0,0-1 1 0 0,4-10 0 0 0,-3 11 96 0 0,0 0-1 0 0,-1 0 1 0 0,2-14 580 0 0,0 28-1175 0 0,-1 8-64 0 0,-4 21-1 0 0,-1 0 0 0 0,-2 0-1 0 0,-16 56 1 0 0,-4 24-2 0 0,20-96-13 0 0,0 1 0 0 0,0-1 0 0 0,-10 18 0 0 0,7-16 21 0 0,-11 42 0 0 0,14-44 0 0 0,-12 29-1 0 0,12-35-12 0 0,1 0 0 0 0,0 1 0 0 0,0 0 0 0 0,1-1-1 0 0,-1 16 1 0 0,4-25-10 0 0,-1 0 0 0 0,0 0 0 0 0,1-1 0 0 0,-1 1 0 0 0,0 0-1 0 0,0 0 1 0 0,-2 2 0 0 0,2-3 1 0 0,0 1 0 0 0,0-1 0 0 0,0 0 0 0 0,0 1 0 0 0,1-1 0 0 0,-1 1 0 0 0,0-1 0 0 0,1 5 0 0 0,-13 39 658 0 0,13-46-675 0 0,0 0-1 0 0,0 0 1 0 0,0 0-1 0 0,0 0 1 0 0,0 1 0 0 0,0-1-1 0 0,0 0 1 0 0,0 0-1 0 0,0 0 1 0 0,0 0 0 0 0,-1 0-1 0 0,1 0 1 0 0,0 1-1 0 0,0-1 1 0 0,0 0-1 0 0,0 0 1 0 0,0 0 0 0 0,0 0-1 0 0,0 0 1 0 0,-1 0-1 0 0,1 0 1 0 0,0 0 0 0 0,0 0-1 0 0,0 0 1 0 0,0 1-1 0 0,0-1 1 0 0,-1 0 0 0 0,1 0-1 0 0,0 0 1 0 0,0 0-1 0 0,0 0 1 0 0,0 0 0 0 0,0 0-1 0 0,-1 0 1 0 0,1 0-1 0 0,0 0 1 0 0,0 0 0 0 0,0-1-1 0 0,0 1 1 0 0,-1 0-1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33.1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 6520 0 0,'1'0'29'0'0,"1"0"0"0"0,0-1-1 0 0,0 1 1 0 0,-1 0 0 0 0,1-1 0 0 0,0 1 0 0 0,-1-1 0 0 0,1 0 0 0 0,0 0 0 0 0,-1 1 0 0 0,1-1 0 0 0,-1 0-1 0 0,1 0 1 0 0,-1-1 0 0 0,0 1 0 0 0,0 0 0 0 0,1 0 0 0 0,0-2 0 0 0,0 1 30 0 0,0 0-1 0 0,0 0 1 0 0,-1 1 0 0 0,2-1-1 0 0,-1 1 1 0 0,0-1 0 0 0,0 1-1 0 0,0-1 1 0 0,5-1 0 0 0,-5 3-14 0 0,0-1 1 0 0,0 1-1 0 0,-1 0 1 0 0,1-1-1 0 0,0 1 1 0 0,0 0-1 0 0,0 0 1 0 0,-1 0-1 0 0,1 0 1 0 0,0 0-1 0 0,0 1 1 0 0,-1-1-1 0 0,1 1 1 0 0,0-1-1 0 0,0 1 1 0 0,-1-1-1 0 0,1 1 1 0 0,0 0-1 0 0,1 1 1 0 0,-1 0-24 0 0,0 0 0 0 0,0-1 0 0 0,0 1 1 0 0,0 0-1 0 0,-1 0 0 0 0,1 1 0 0 0,-1-1 0 0 0,1 0 1 0 0,-1 0-1 0 0,0 1 0 0 0,0-1 0 0 0,0 1 0 0 0,0-1 1 0 0,-1 1-1 0 0,1 2 0 0 0,31 172 59 0 0,-23-135 65 0 0,16 65 347 0 0,-12-50-124 0 0,-10-39-188 0 0,1-1 0 0 0,7 22 0 0 0,20 64 525 0 0,-23-73-382 0 0,1 0 0 0 0,19 43 1 0 0,-11-33-72 0 0,6 15-8 0 0,-21-52-224 0 0,0 0 0 0 0,0 1 0 0 0,0-1 0 0 0,1 0 1 0 0,-1 0-1 0 0,1 0 0 0 0,0 0 0 0 0,-1-1 0 0 0,1 1 0 0 0,0-1 0 0 0,6 4 1 0 0,-8-6-1 0 0,1 1 0 0 0,-1 0 0 0 0,1 1 0 0 0,-1-1 0 0 0,0 0 1 0 0,0 0-1 0 0,0 0 0 0 0,0 1 0 0 0,0-1 0 0 0,1 2 0 0 0,5 6 73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33.5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 6632 0 0,'1'-1'49'0'0,"-1"1"1"0"0,1-1 0 0 0,-1 1-1 0 0,1-1 1 0 0,-1 1 0 0 0,1 0-1 0 0,-1-1 1 0 0,1 1 0 0 0,0 0-1 0 0,-1-1 1 0 0,1 1 0 0 0,0 0-1 0 0,-1-1 1 0 0,1 1 0 0 0,0 0-1 0 0,-1 0 1 0 0,1 0 0 0 0,0 0-1 0 0,0 0 1 0 0,-1 0-1 0 0,1 0 1 0 0,0 0 0 0 0,-1 0-1 0 0,1 0 1 0 0,0 0 0 0 0,-1 0-1 0 0,1 0 1 0 0,0 1 0 0 0,-1-1-1 0 0,2 1 1 0 0,12-1 779 0 0,-11-1-754 0 0,1 1-1 0 0,-1-1 1 0 0,0 1 0 0 0,0-1 0 0 0,0 1 0 0 0,1 0-1 0 0,-1 0 1 0 0,0 1 0 0 0,0-1 0 0 0,0 0 0 0 0,5 3 0 0 0,20 0 171 0 0,7-4-134 0 0,-19 0-107 0 0,1 0 1 0 0,-1 2-1 0 0,0 0 0 0 0,0 0 0 0 0,30 8 1 0 0,17 7 83 0 0,-46-12-559 0 0,0 0-1 0 0,20 8 1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33.8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0 9344 0 0,'1'0'48'0'0,"-1"1"0"0"0,1-1 1 0 0,0 0-1 0 0,-1 1 0 0 0,1-1 0 0 0,-1 1 1 0 0,1-1-1 0 0,-1 1 0 0 0,1-1 1 0 0,-1 1-1 0 0,1-1 0 0 0,-1 1 0 0 0,1-1 1 0 0,-1 1-1 0 0,0 0 0 0 0,1-1 1 0 0,-1 1-1 0 0,0 0 0 0 0,0-1 0 0 0,1 1 1 0 0,-1 0-1 0 0,0-1 0 0 0,0 1 1 0 0,0 0-1 0 0,0 1 0 0 0,3 5 375 0 0,-3 20 68 0 0,0-22-489 0 0,0 32 41 0 0,-6 49 0 0 0,5-34 55 0 0,1-42-67 0 0,1-1 0 0 0,-1 0 0 0 0,-1 0-1 0 0,-3 17 1 0 0,3-21-133 0 0,0-1-1 0 0,1 0 1 0 0,-1 0 0 0 0,1 1-1 0 0,0-1 1 0 0,0 0 0 0 0,0 1 0 0 0,0-1-1 0 0,1 0 1 0 0,1 6 0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34.2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58 2400 0 0,'3'-3'44'0'0,"0"-1"0"0"0,0 1-1 0 0,1 0 1 0 0,-1 0 0 0 0,1 0 0 0 0,0 0 0 0 0,0 1 0 0 0,0 0-1 0 0,0-1 1 0 0,0 1 0 0 0,0 1 0 0 0,1-1 0 0 0,5-1 0 0 0,6-3 110 0 0,-5 0 21 0 0,5-2-48 0 0,-15 8-125 0 0,-1 0 0 0 0,1 0 0 0 0,-1 0 0 0 0,1 0 0 0 0,-1 0 0 0 0,1 0 0 0 0,0 0 0 0 0,-1 0 0 0 0,1 0 0 0 0,-1 0 0 0 0,1 0 0 0 0,-1 0 0 0 0,1 0 0 0 0,-1 0 0 0 0,1 0 0 0 0,-1 0 0 0 0,1 1 0 0 0,-1-1 0 0 0,0 0 0 0 0,1 0 0 0 0,-1 1 0 0 0,1-1 0 0 0,-1 0 1 0 0,1 1-1 0 0,-1-1 0 0 0,0 0 0 0 0,1 1 0 0 0,4 6 12 0 0,-3-5-43 0 0,0 0 0 0 0,0 0 0 0 0,-1 0 0 0 0,1 1 0 0 0,-1-1 1 0 0,0 0-1 0 0,0 1 0 0 0,0-1 0 0 0,0 1 0 0 0,0-1 1 0 0,0 1-1 0 0,0-1 0 0 0,-1 1 0 0 0,0 0 0 0 0,1-1 0 0 0,-1 4 1 0 0,12 139 329 0 0,-1-2 1078 0 0,-19 123 2250 0 0,-3-185-2701 0 0,6-57-538 0 0,5-23-372 0 0,-1-1 1 0 0,1 1 0 0 0,-1 0 0 0 0,1 0-1 0 0,-1 0 1 0 0,1 0 0 0 0,0 0 0 0 0,0 0-1 0 0,-1 0 1 0 0,1 0 0 0 0,0 0-1 0 0,0 0 1 0 0,0 0 0 0 0,0 0 0 0 0,0 0-1 0 0,0 0 1 0 0,0 0 0 0 0,1 0 0 0 0,-1 0-1 0 0,0-1 1 0 0,1 1 0 0 0,-1 0-1 0 0,0 0 1 0 0,1 0 0 0 0,-1 0 0 0 0,1 0-1 0 0,-1 0 1 0 0,1-1 0 0 0,-1 1 0 0 0,1 0-1 0 0,0 0 1 0 0,0 0 0 0 0,2 3 331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34.7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1 145 7936 0 0,'0'-2'7'0'0,"0"0"62"0"0,0 0-1 0 0,0 1 1 0 0,0-1-1 0 0,0 0 1 0 0,0 1-1 0 0,0-1 1 0 0,0 0-1 0 0,0 1 0 0 0,1-1 1 0 0,-1 0-1 0 0,1 1 1 0 0,-1-1-1 0 0,1 1 1 0 0,0-1-1 0 0,0 1 1 0 0,-1-1-1 0 0,1 1 1 0 0,0 0-1 0 0,0-1 1 0 0,0 1-1 0 0,0 0 1 0 0,1 0-1 0 0,-1-1 1 0 0,0 1-1 0 0,3-1 1 0 0,10-10 467 0 0,-6 5-416 0 0,1-1 0 0 0,1 1-1 0 0,-1 1 1 0 0,1-1 0 0 0,0 2 0 0 0,0-1 0 0 0,14-4-1 0 0,-10 5-123 0 0,3-1-127 0 0,0 1 1 0 0,0 0-1 0 0,1 1 1 0 0,-1 1-1 0 0,21-2 0 0 0,-14 5-64 0 0,-17-1 137 0 0,-1 1 0 0 0,1 0 1 0 0,0 0-1 0 0,-1 0 0 0 0,1 1 0 0 0,-1 0 0 0 0,1 0 1 0 0,-1 1-1 0 0,8 2 0 0 0,32 12-420 0 0,-39-14 436 0 0,0 0 1 0 0,0 0 0 0 0,0 0 0 0 0,0 1 0 0 0,-1 0-1 0 0,0 1 1 0 0,1-1 0 0 0,9 9 0 0 0,-11-8 34 0 0,4 3 2 0 0,0 1 1 0 0,-1 0-1 0 0,0 0 0 0 0,0 1 0 0 0,-1 0 1 0 0,6 11-1 0 0,-9-14 43 0 0,-1-1 1 0 0,-1 2 0 0 0,1-1 0 0 0,-1 0-1 0 0,0 0 1 0 0,0 1 0 0 0,0-1 0 0 0,-1 1-1 0 0,0-1 1 0 0,-1 1 0 0 0,1 0 0 0 0,-2 12-1 0 0,-1-11 23 0 0,1 1-1 0 0,-1-1 0 0 0,-1 0 0 0 0,0 0 0 0 0,0 0 0 0 0,0 0 1 0 0,-1-1-1 0 0,-1 1 0 0 0,-6 9 0 0 0,2-4 66 0 0,0-2-1 0 0,-1 1 1 0 0,0-1 0 0 0,-1-1 0 0 0,0 0-1 0 0,-1 0 1 0 0,0-1 0 0 0,0 0-1 0 0,-1-2 1 0 0,0 1 0 0 0,0-1 0 0 0,-1-1-1 0 0,-20 6 1 0 0,17-6 9 0 0,-29 8 140 0 0,42-13-251 0 0,1-1-1 0 0,0 1 0 0 0,-1-1 1 0 0,1 0-1 0 0,-1 0 0 0 0,1 0 0 0 0,-1 0 1 0 0,1-1-1 0 0,0 1 0 0 0,-7-3 1 0 0,9 3-12 0 0,1 0 1 0 0,0 0-1 0 0,-1 0 1 0 0,1-1 0 0 0,0 1-1 0 0,-1 0 1 0 0,1 0-1 0 0,-1 0 1 0 0,1 0-1 0 0,0-1 1 0 0,-1 1 0 0 0,1 0-1 0 0,0 0 1 0 0,0-1-1 0 0,-1 1 1 0 0,1 0 0 0 0,0 0-1 0 0,0-1 1 0 0,-1 1-1 0 0,1 0 1 0 0,0-1-1 0 0,0 1 1 0 0,0 0 0 0 0,-1-1-1 0 0,1 1 1 0 0,0-1-1 0 0,0 1 1 0 0,0 0 0 0 0,0-1-1 0 0,0 1 1 0 0,0-1-1 0 0,0 1 1 0 0,0 0-1 0 0,0-1 1 0 0,0 1 0 0 0,0 0-1 0 0,0-1 1 0 0,0 1-1 0 0,0-1 1 0 0,0 1 0 0 0,1 0-1 0 0,-1-1 1 0 0,0 1-1 0 0,0 0 1 0 0,0-1-1 0 0,0 1 1 0 0,1 0 0 0 0,-1-1-1 0 0,0 1 1 0 0,0 0-1 0 0,1-1 1 0 0,-1 1 0 0 0,0 0-1 0 0,1 0 1 0 0,-1-1-1 0 0,0 1 1 0 0,1 0-1 0 0,-1 0 1 0 0,0 0 0 0 0,1 0-1 0 0,-1-1 1 0 0,0 1-1 0 0,1 0 1 0 0,15-2 43 0 0,-3 0-30 0 0,-1 1 0 0 0,0 0 0 0 0,24 2 0 0 0,-6 1-18 0 0,1-1 1 0 0,56-4-1 0 0,-83 2-38 0 0,-1 1-1 0 0,1 0 0 0 0,0 0 0 0 0,0 1 1 0 0,0-1-1 0 0,0 1 0 0 0,-1 0 0 0 0,1 0 1 0 0,0 0-1 0 0,-1 0 0 0 0,1 0 0 0 0,0 1 1 0 0,-1 0-1 0 0,0 0 0 0 0,1 0 0 0 0,-1 0 1 0 0,0 0-1 0 0,0 1 0 0 0,0-1 0 0 0,-1 1 1 0 0,1 0-1 0 0,0 0 0 0 0,-1 0 0 0 0,4 5 1 0 0,-3-2-30 0 0,0 0 1 0 0,0 0-1 0 0,-1 0 1 0 0,1 0-1 0 0,-1 0 1 0 0,-1 0-1 0 0,1 1 1 0 0,-1-1-1 0 0,0 1 1 0 0,-1-1-1 0 0,1 0 1 0 0,-1 1-1 0 0,-2 12 1 0 0,1-11 23 0 0,-2 1-1 0 0,1-1 1 0 0,-1 1-1 0 0,0-1 1 0 0,-1 0 0 0 0,0 0-1 0 0,0 0 1 0 0,-1-1-1 0 0,0 1 1 0 0,-6 6 0 0 0,-3 2-50 0 0,-1-1 0 0 0,0 0 1 0 0,-20 15-1 0 0,16-17 197 0 0,-1-1 0 0 0,0-1 0 0 0,-41 17-1 0 0,24-12 14 0 0,27-11-4 0 0,0 0 0 0 0,0-1 1 0 0,0-1-1 0 0,-1 0 0 0 0,0 0 0 0 0,1-1 1 0 0,-1 0-1 0 0,0 0 0 0 0,0-2 0 0 0,-17 0 1 0 0,5 1 108 0 0,21-1-196 0 0,1 1-1 0 0,-1-1 1 0 0,0 0-1 0 0,1 0 1 0 0,-1 0-1 0 0,1 0 1 0 0,-1 0-1 0 0,0 0 0 0 0,1-1 1 0 0,-1 1-1 0 0,1 0 1 0 0,-1-1-1 0 0,1 1 1 0 0,-1-1-1 0 0,1 0 1 0 0,-1 0-1 0 0,1 1 0 0 0,-1-1 1 0 0,1 0-1 0 0,0 0 1 0 0,-1 0-1 0 0,1 0 1 0 0,0 0-1 0 0,0-1 0 0 0,-2-1 1 0 0,1 1 6 0 0,0 0 0 0 0,0 0 0 0 0,0-1 0 0 0,0 1 0 0 0,0 0 0 0 0,1-1 0 0 0,-1 1 0 0 0,1-1 0 0 0,0 0 0 0 0,0 1 0 0 0,-1-1 0 0 0,2 0 0 0 0,-1 0-1 0 0,0 0 1 0 0,1 0 0 0 0,-1 1 0 0 0,1-1 0 0 0,0 0 0 0 0,0 0 0 0 0,0 0 0 0 0,0-4 0 0 0,1 6-33 0 0,-1 1 0 0 0,1-1-1 0 0,-1 0 1 0 0,1 0 0 0 0,-1 1 0 0 0,1-1 0 0 0,-1 0-1 0 0,1 1 1 0 0,0-1 0 0 0,-1 0 0 0 0,1 1-1 0 0,0-1 1 0 0,0 1 0 0 0,0-1 0 0 0,-1 1-1 0 0,1-1 1 0 0,0 1 0 0 0,0 0 0 0 0,0 0-1 0 0,0-1 1 0 0,-1 1 0 0 0,1 0 0 0 0,2 0-1 0 0,6-3-1880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35.2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 8936 0 0,'0'0'16'0'0,"1"-1"1"0"0,0 1-1 0 0,-1 0 1 0 0,1 0-1 0 0,0 0 0 0 0,-1 0 1 0 0,1-1-1 0 0,0 1 1 0 0,-1 0-1 0 0,1 0 1 0 0,0-1-1 0 0,-1 1 1 0 0,1-1-1 0 0,-1 1 1 0 0,1 0-1 0 0,-1-1 0 0 0,1 1 1 0 0,0-1-1 0 0,-1 0 2 0 0,0 1 0 0 0,0 0-1 0 0,1-1 1 0 0,-1 1-1 0 0,0 0 1 0 0,0 0-1 0 0,1-1 1 0 0,-1 1 0 0 0,0 0-1 0 0,0 0 1 0 0,1 0-1 0 0,-1-1 1 0 0,0 1 0 0 0,1 0-1 0 0,-1 0 1 0 0,0 0-1 0 0,1 0 1 0 0,-1 0 0 0 0,1 0-1 0 0,-1 0 1 0 0,0-1-1 0 0,1 1 1 0 0,-1 0-1 0 0,0 0 1 0 0,1 0 0 0 0,-1 1-1 0 0,0-1 1 0 0,1 0-1 0 0,-1 0 1 0 0,0 0 0 0 0,1 0-1 0 0,-1 0 1 0 0,1 0-1 0 0,-1 1 5 0 0,0-1-1 0 0,1 0 0 0 0,-1 0 0 0 0,0 0 0 0 0,0 0 0 0 0,1 0 1 0 0,-1 0-1 0 0,0 0 0 0 0,0 0 0 0 0,1 0 0 0 0,-1 0 1 0 0,0 0-1 0 0,1 0 0 0 0,-1 0 0 0 0,0-1 0 0 0,0 1 0 0 0,1 0 1 0 0,-1 0-1 0 0,0 0 0 0 0,0 0 0 0 0,0 0 0 0 0,1-1 1 0 0,-1 1-1 0 0,0 0 0 0 0,0 0 0 0 0,0 0 0 0 0,1 0 0 0 0,-1-1 1 0 0,0 1-1 0 0,0 0 0 0 0,0 0 0 0 0,0-1 0 0 0,1 1 1 0 0,-1 0-1 0 0,0-1 0 0 0,0 1 5 0 0,0 0 0 0 0,0-1 0 0 0,0 1 0 0 0,0 0 1 0 0,1 0-1 0 0,-1-1 0 0 0,0 1 0 0 0,0 0 0 0 0,0 0 0 0 0,0-1 0 0 0,1 1 0 0 0,-1 0 1 0 0,0 0-1 0 0,0 0 0 0 0,1-1 0 0 0,-1 1 0 0 0,0 0 0 0 0,0 0 0 0 0,1 0 0 0 0,-1 0 1 0 0,0 0-1 0 0,1-1 0 0 0,-1 1 0 0 0,0 0 0 0 0,0 0 0 0 0,1 0 0 0 0,-1 0 0 0 0,0 0 0 0 0,1 0 1 0 0,-1 0-1 0 0,0 0 0 0 0,1 0 0 0 0,-1 0 0 0 0,0 0 0 0 0,1 0 0 0 0,-1 0 0 0 0,0 1 1 0 0,0-1-1 0 0,1 0 0 0 0,-1 0 0 0 0,0 0 0 0 0,0 0 0 0 0,1 0 0 0 0,-1 1 0 0 0,0-1 1 0 0,0 0-1 0 0,1 0 0 0 0,-1 1 0 0 0,3 1-5 0 0,12 10 131 0 0,-1 1 1 0 0,0 0-1 0 0,15 19 1 0 0,87 148 7 0 0,-82-124-111 0 0,-23-37 0 0 0,83 146 126 0 0,-86-148-170 0 0,42 92 46 0 0,-43-90-22 0 0,-1-1-1 0 0,-1 1 0 0 0,-1 1 0 0 0,3 22 0 0 0,-6-29-9 0 0,2 9 24 0 0,-1 1 0 0 0,-1 1 0 0 0,-2-1 0 0 0,-3 27 0 0 0,2-33-6 0 0,-2 1 0 0 0,0-1 1 0 0,-1 0-1 0 0,-1-1 0 0 0,0 1 1 0 0,-2-1-1 0 0,1 0 0 0 0,-21 28 1 0 0,4-10 69 0 0,-2-2 0 0 0,-44 43 1 0 0,-69 48 390 0 0,40-47-2121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1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10248 0 0,'0'0'0'0'0,"0"11"272"0"0,0 5-8 0 0,4-3 8 0 0,2-9 8 0 0,-2 2-72 0 0,-2 1-8 0 0,-2-5 8 0 0,5 12 0 0 0,5 3-416 0 0,-1-2 0 0 0</inkml:trace>
  <inkml:trace contextRef="#ctx0" brushRef="#br0" timeOffset="1">7 552 11256 0 0,'-4'-4'0'0'0,"2"2"0"0"0,2-9 0 0 0,0 5 504 0 0,0 2-8 0 0,0 8 8 0 0,0 2 0 0 0,0-2-248 0 0,0-2-8 0 0,0 3 0 0 0,6-3 16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37.8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40 439 6728 0 0,'-4'-7'838'0'0,"3"5"-735"0"0,-4-6 381 0 0,0 0 0 0 0,1 0 0 0 0,0 0 0 0 0,1 0 0 0 0,0-1 0 0 0,0 0 0 0 0,0 1 0 0 0,1-1 0 0 0,-1-13 0 0 0,3 21-464 0 0,1 1 0 0 0,-1-1 0 0 0,0 0 0 0 0,0 0 0 0 0,1 0 0 0 0,-1 1 0 0 0,0-1 0 0 0,1 0 0 0 0,-1 0 0 0 0,1 1-1 0 0,-1-1 1 0 0,1 0 0 0 0,-1 1 0 0 0,1-1 0 0 0,0 1 0 0 0,-1-1 0 0 0,1 1 0 0 0,0-1 0 0 0,-1 1 0 0 0,1-1 0 0 0,0 1 0 0 0,0 0 0 0 0,-1-1 0 0 0,1 1 0 0 0,0 0 0 0 0,1-1 0 0 0,28-3 316 0 0,-3 2-223 0 0,20 0-49 0 0,66 4 0 0 0,2 8 118 0 0,211-10 0 0 0,-233 0-123 0 0,-6 1-10 0 0,892-58 106 0 0,-534 29-134 0 0,-327 21-16 0 0,187-10-2 0 0,-124 7 9 0 0,61-2 23 0 0,-140 12-23 0 0,204 3 8 0 0,-142 7-12 0 0,181 5 10 0 0,51 3 382 0 0,132-1-18 0 0,357-67 195 0 0,-243 8-300 0 0,-218 37-60 0 0,-277 6-146 0 0,272 28 177 0 0,38-4 116 0 0,-409-23-332 0 0,363-7 227 0 0,-185-1-57 0 0,-81 3-128 0 0,208 4 119 0 0,-105 1-148 0 0,-35 0-233 0 0,17 1-38 0 0,-155-1 84 0 0,0-4 0 0 0,1-2 0 0 0,92-18 0 0 0,21 1 44 0 0,5-2 26 0 0,-38-12 53 0 0,-69 13 232 0 0,152-16 0 0 0,-213 34-97 0 0,32-7-1 0 0,-43 7-74 0 0,1 1-1 0 0,-1 0 1 0 0,1 1-1 0 0,0 1 0 0 0,-1 0 1 0 0,1 1-1 0 0,17 3 1 0 0,8 0-1 0 0,-30-2-35 0 0,0-1 1 0 0,19 5-1 0 0,-2 0-35 0 0,0-1 1 0 0,46 0 0 0 0,-38-3-62 0 0,12 7-51 0 0,-37-5 91 0 0,0-1 0 0 0,1 0 0 0 0,18 0-1 0 0,13 0-27 0 0,-34-1 45 0 0,0 0 0 0 0,0-1 0 0 0,0 0 0 0 0,1-1 0 0 0,14-2-1 0 0,74-11-307 0 0,-76 9 359 0 0,-15 5-3 0 0,0-2-1 0 0,1 1 1 0 0,-1-1-1 0 0,0 0 1 0 0,0-1-1 0 0,12-6 1 0 0,-8 5-10 0 0,1-1-1 0 0,-8 3-3 0 0,0 0 0 0 0,0 1 0 0 0,0 0 0 0 0,0 0 0 0 0,0 0 0 0 0,0 0 0 0 0,0 1 0 0 0,0-1 0 0 0,8 1-1 0 0,22 0 1 0 0,-33 1 1 0 0,-1 0-1 0 0,1-1 0 0 0,-1 1 1 0 0,1 0-1 0 0,-1 0 0 0 0,0 0 1 0 0,1-1-1 0 0,-1 1 0 0 0,0 0 1 0 0,1 0-1 0 0,-1 0 0 0 0,0 0 1 0 0,0 0-1 0 0,0 0 0 0 0,0-1 1 0 0,0 1-1 0 0,0 0 0 0 0,0 0 1 0 0,0 0-1 0 0,0 0 0 0 0,-1 1 1 0 0,1 2 1 0 0,1-1 3 0 0,0 0 0 0 0,0 0 0 0 0,0 0 0 0 0,0 0-1 0 0,0 0 1 0 0,1 0 0 0 0,2 5 0 0 0,-2-5 1 0 0,0 0 0 0 0,0 0 0 0 0,-1 0-1 0 0,1 1 1 0 0,-1-1 0 0 0,0 0 0 0 0,0 1 0 0 0,0-1-1 0 0,1 6 1 0 0,0 170 291 0 0,-4-92-75 0 0,-2 95 283 0 0,-7-15-66 0 0,10-8-283 0 0,6 228-130 0 0,-6-248-26 0 0,-2-33 0 0 0,-3 5 0 0 0,0-15 8 0 0,-3 86 176 0 0,1-1 199 0 0,8-132-236 0 0,2 0 0 0 0,2 0 1 0 0,3-1-1 0 0,17 70 0 0 0,13-22 12 0 0,-36-94-159 0 0,1 1 0 0 0,-1 0 1 0 0,1-1-1 0 0,0 0 0 0 0,-1 1 1 0 0,1-1-1 0 0,0 0 0 0 0,0 0 1 0 0,4 2-1 0 0,9 11 6 0 0,-12-11-6 0 0,0-1 0 0 0,1 0-1 0 0,-1 0 1 0 0,1 0 0 0 0,0-1 0 0 0,0 1 0 0 0,0-1-1 0 0,0 0 1 0 0,0 0 0 0 0,0-1 0 0 0,1 1-1 0 0,-1-1 1 0 0,1 0 0 0 0,-1 0 0 0 0,1 0 0 0 0,7 0-1 0 0,9 0 5 0 0,0-1 0 0 0,26-2 0 0 0,-42 1-1 0 0,131-13 141 0 0,-12 1 66 0 0,-26 1-160 0 0,233-35 4 0 0,-255 30-22 0 0,35-5 7 0 0,134-17 96 0 0,-194 29-116 0 0,58-2 0 0 0,-40 6-11 0 0,-17 0-9 0 0,198-27-20 0 0,-74 14-14 0 0,-77 12-18 0 0,297-23-171 0 0,-192 19 116 0 0,73-1-35 0 0,-95 13 43 0 0,365-5-71 0 0,-401 6 119 0 0,8-1-38 0 0,159-4-165 0 0,-13 0 28 0 0,-77 6 109 0 0,-59 2 27 0 0,202-4-75 0 0,543-3 180 0 0,-748 5 174 0 0,27-1-16 0 0,-15-7-57 0 0,128-6 125 0 0,-159 11-114 0 0,2 0-68 0 0,213-6 34 0 0,-244 6-18 0 0,23 5 16 0 0,25-1 14 0 0,144-2 96 0 0,88-4-38 0 0,242-17 154 0 0,-524 17-298 0 0,112-3 28 0 0,300-7 6 0 0,-504 12-58 0 0,296-8-112 0 0,-56 18-60 0 0,-104-1 35 0 0,137 2-173 0 0,358 6 97 0 0,-216-8 97 0 0,-317-6 111 0 0,186 0-1 0 0,-129-2 6 0 0,83-4 51 0 0,117-1 5 0 0,-115 4-23 0 0,-58 2 99 0 0,18-1 31 0 0,406-3 253 0 0,-312 5-272 0 0,-75-5-138 0 0,301 6 6 0 0,-412 1-24 0 0,192 10-128 0 0,-6 25 13 0 0,-266-33 47 0 0,19 3-48 0 0,-60-9 109 0 0,-1 0-1 0 0,1 1 1 0 0,-1 0 0 0 0,1 0-1 0 0,-1 0 1 0 0,0 1 0 0 0,0 0-1 0 0,6 4 1 0 0,-9-5 9 0 0,0-1 0 0 0,0 0-1 0 0,0 1 1 0 0,0-1 0 0 0,0 0-1 0 0,0 0 1 0 0,0 0 0 0 0,1-1 0 0 0,-1 1-1 0 0,4 0 1 0 0,-2 0-34 0 0,-3 0 52 0 0,-1-1 0 0 0,1 0 1 0 0,-1 0-1 0 0,0 1 0 0 0,1-1 0 0 0,-1 0 1 0 0,0 0-1 0 0,1 1 0 0 0,-1-1 0 0 0,0 0 1 0 0,1 1-1 0 0,-1-1 0 0 0,0 0 1 0 0,0 1-1 0 0,0-1 0 0 0,1 1 0 0 0,-1-1 1 0 0,0 0-1 0 0,0 1 0 0 0,0-1 0 0 0,0 1 1 0 0,1-1-1 0 0,-1 1 0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43.5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17 3408 0 0,'0'0'593'0'0,"6"-2"-398"0"0,0 0-135 0 0,-4 2-35 0 0,0 0 0 0 0,0-1 0 0 0,0 0 1 0 0,0 1-1 0 0,1-1 0 0 0,-1 0 0 0 0,-1 0 1 0 0,1 0-1 0 0,8-6 1858 0 0,-9 35-1581 0 0,2 0 0 0 0,1 0 0 0 0,9 32 0 0 0,6 40 414 0 0,1 11 238 0 0,-16-93-821 0 0,3 13 104 0 0,-3-15-115 0 0,-1 0 0 0 0,-1-1 0 0 0,2 30 0 0 0,-3-27 58 0 0,5 32 1 0 0,-3-38-105 0 0,-1 0 0 0 0,-1 1 0 0 0,0-1-1 0 0,0 0 1 0 0,-1 1 0 0 0,-2 12 0 0 0,1-24-55 0 0,1 1-1 0 0,0 0 0 0 0,0 0 0 0 0,0 0 0 0 0,0 0 1 0 0,1 0-1 0 0,-1 0 0 0 0,0 0 0 0 0,1-1 1 0 0,-1 1-1 0 0,1 0 0 0 0,0 0 0 0 0,1 2 0 0 0,-1-3-4 0 0,-1 1 0 0 0,1-1-1 0 0,0 0 1 0 0,-1 1-1 0 0,0-1 1 0 0,1 1-1 0 0,-1-1 1 0 0,0 1-1 0 0,1-1 1 0 0,-1 1 0 0 0,0-1-1 0 0,-1 4 1 0 0,-4 4 131 0 0,5-9-140 0 0,0 0 0 0 0,0 1 0 0 0,0-1 0 0 0,0 0 0 0 0,0 0 0 0 0,0 0 0 0 0,0 0 1 0 0,0 0-1 0 0,0 0 0 0 0,0 0 0 0 0,-1 0 0 0 0,1 0 0 0 0,0 0 0 0 0,0 1 0 0 0,0-1 1 0 0,0 0-1 0 0,0 0 0 0 0,0 0 0 0 0,0 0 0 0 0,0 0 0 0 0,0 0 0 0 0,0 0 0 0 0,-1 0 1 0 0,1 0-1 0 0,0 0 0 0 0,0 0 0 0 0,0 0 0 0 0,0 0 0 0 0,0 0 0 0 0,0 0 0 0 0,0 0 1 0 0,0 0-1 0 0,0 0 0 0 0,-1 0 0 0 0,1 0 0 0 0,0 0 0 0 0,0 0 0 0 0,0 0 0 0 0,0 0 1 0 0,0 0-1 0 0,0 0 0 0 0,0 0 0 0 0,0 0 0 0 0,-1 0 0 0 0,1 0 0 0 0,0 0 1 0 0,0 0-1 0 0,0 0 0 0 0,0 0 0 0 0,0 0 0 0 0,0-1 0 0 0,0 1 0 0 0,0 0 0 0 0,0 0 1 0 0,0 0-1 0 0,0 0 0 0 0,0 0 0 0 0,0 0 0 0 0,0 0 0 0 0,-1 0 0 0 0,1 0 0 0 0,0-1 1 0 0,0 1-1 0 0,0 0 0 0 0,0 0 0 0 0,1-5 10 0 0,0-1 0 0 0,0 1 0 0 0,0-1 1 0 0,1 1-1 0 0,0 0 0 0 0,0 0 0 0 0,0 0 0 0 0,1 0 0 0 0,-1 0 0 0 0,1 0 1 0 0,6-6-1 0 0,10-21 22 0 0,12-32 29 0 0,31-73 147 0 0,-25 69-34 0 0,-34 62-174 0 0,1 0-1 0 0,-1 0 1 0 0,1 0 0 0 0,0 0-1 0 0,1 1 1 0 0,-1 0-1 0 0,1 0 1 0 0,0 0 0 0 0,0 0-1 0 0,1 1 1 0 0,-1 0-1 0 0,1 0 1 0 0,0 0-1 0 0,0 1 1 0 0,11-4 0 0 0,-15 7-18 0 0,1 0 1 0 0,-1 0-1 0 0,1 0 1 0 0,-1 1-1 0 0,1-1 0 0 0,-1 1 1 0 0,1 0-1 0 0,-1-1 1 0 0,1 1-1 0 0,-1 1 1 0 0,0-1-1 0 0,0 0 1 0 0,0 0-1 0 0,1 1 1 0 0,1 2-1 0 0,0-2-12 0 0,-1 1 0 0 0,0 0 1 0 0,1 0-1 0 0,-1 0 0 0 0,0 1 0 0 0,-1-1 0 0 0,1 1 0 0 0,3 4 0 0 0,-2 6-24 0 0,0 0 0 0 0,-1 0 0 0 0,0 0 0 0 0,-2 0 0 0 0,1 0 0 0 0,-1 1 0 0 0,-1-1 1 0 0,-2 18-1 0 0,1 6-22 0 0,0-21 50 0 0,0 0-1 0 0,0 0 0 0 0,-2 0 1 0 0,0 0-1 0 0,-1-1 0 0 0,-1 1 1 0 0,-8 19-1 0 0,10-27-21 0 0,0 0 0 0 0,1 0-1 0 0,0 1 1 0 0,0-1 0 0 0,1 0 0 0 0,1 1 0 0 0,-1 11 0 0 0,9-9-9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43.9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87 4912 0 0,'2'0'0'0'0,"4"0"0"0"0,9-5 0 0 0,-2 3 488 0 0,-7-2 8 0 0,0 2 0 0 0,9-9-8 0 0,-2 1-600 0 0,-3 8-8 0 0</inkml:trace>
  <inkml:trace contextRef="#ctx0" brushRef="#br0" timeOffset="1">138 0 3408 0 0,'9'1'24'0'0,"0"0"0"0"0,0 1 1 0 0,-1-1-1 0 0,1 2 0 0 0,0-1 1 0 0,-1 1-1 0 0,10 4 0 0 0,-9-2 19 0 0,1-2 0 0 0,0 1-1 0 0,1-1 1 0 0,15 2 0 0 0,-22-5-42 0 0,72 5 645 0 0,-70-5-672 0 0,0 0-1 0 0,1 0 0 0 0,-1-1 1 0 0,0 0-1 0 0,0 0 1 0 0,1 0-1 0 0,-1-1 0 0 0,0 0 1 0 0,8-4-1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44.2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81 7736 0 0,'1'0'9'0'0,"-1"1"0"0"0,1 0 1 0 0,0-1-1 0 0,-1 1 0 0 0,1 0 0 0 0,0-1 0 0 0,-1 1 1 0 0,1-1-1 0 0,0 1 0 0 0,0-1 0 0 0,0 1 1 0 0,-1-1-1 0 0,1 0 0 0 0,0 1 0 0 0,0-1 1 0 0,0 0-1 0 0,0 0 0 0 0,0 0 0 0 0,0 0 1 0 0,0 1-1 0 0,0-1 0 0 0,1-1 0 0 0,26-1 369 0 0,-18 0-262 0 0,-2 1-34 0 0,0-1-1 0 0,-1 0 1 0 0,1 0-1 0 0,-1-1 1 0 0,0 0-1 0 0,12-6 1 0 0,-9 3 34 0 0,0 1 1 0 0,1 1 0 0 0,18-6 0 0 0,13 0 91 0 0,-16 2-193 0 0,0 2 1 0 0,1 1 0 0 0,46-3-1 0 0,-63 8-14 0 0,1 0-1 0 0,0 1 0 0 0,-1 0 0 0 0,1 1 1 0 0,-1 0-1 0 0,0 0 0 0 0,1 1 0 0 0,-1 1 1 0 0,0 0-1 0 0,15 8 0 0 0,-21-9 15 0 0,-1 0-1 0 0,1 0 1 0 0,0 0-1 0 0,-1 1 1 0 0,0-1-1 0 0,0 1 1 0 0,0 0-1 0 0,3 5 1 0 0,11 13-1339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45.6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323 55 5224 0 0,'0'0'1360'0'0,"-6"-5"-931"0"0,-17-16-104 0 0,21 20-272 0 0,1 0 0 0 0,-1 0 0 0 0,0 0 0 0 0,0 0-1 0 0,0 1 1 0 0,0-1 0 0 0,0 0 0 0 0,0 1 0 0 0,0 0 0 0 0,0-1-1 0 0,0 1 1 0 0,0 0 0 0 0,0 0 0 0 0,0 0 0 0 0,0 0-1 0 0,0 1 1 0 0,-3 0 0 0 0,-4 0-6 0 0,-2 0-19 0 0,0 1-1 0 0,0 0 1 0 0,0 1 0 0 0,1 0 0 0 0,-1 1 0 0 0,1 0-1 0 0,0 1 1 0 0,-17 10 0 0 0,13-8 0 0 0,7-3 6 0 0,0 1 0 0 0,0 0 0 0 0,0 0 0 0 0,1 0 0 0 0,-1 1 0 0 0,1 0 0 0 0,1 0 0 0 0,-10 12 1 0 0,5-2 129 0 0,0 1 1 0 0,-13 28-1 0 0,20-35-89 0 0,1 0 0 0 0,0 0 0 0 0,0 0 0 0 0,1 1-1 0 0,1-1 1 0 0,0 0 0 0 0,0 0 0 0 0,3 18 0 0 0,-3-25-35 0 0,1-1 0 0 0,0 1 1 0 0,0 0-1 0 0,0-1 0 0 0,0 1 1 0 0,0 0-1 0 0,0-1 0 0 0,1 1 1 0 0,-1-1-1 0 0,1 0 0 0 0,0 1 1 0 0,2 1-1 0 0,11 17 73 0 0,-13-18-103 0 0,0 0 0 0 0,1 0 0 0 0,-1 0-1 0 0,1 0 1 0 0,0 0 0 0 0,0-1 0 0 0,0 1 0 0 0,0-1 0 0 0,0 0-1 0 0,0 0 1 0 0,1 0 0 0 0,-1 0 0 0 0,1-1 0 0 0,-1 1 0 0 0,1-1-1 0 0,0 0 1 0 0,0 0 0 0 0,-1 0 0 0 0,8 0 0 0 0,0 0 12 0 0,1 0 0 0 0,-1-1 1 0 0,1-1-1 0 0,-1 0 0 0 0,18-3 1 0 0,-15 0-9 0 0,0 0 0 0 0,-1-1 0 0 0,1 0 0 0 0,-1-1 0 0 0,0 0 0 0 0,-1-1 1 0 0,1-1-1 0 0,21-17 0 0 0,-19 12-12 0 0,1-2 1 0 0,-2 1 0 0 0,0-2-1 0 0,-1 0 1 0 0,18-29-1 0 0,-28 39-1 0 0,0 0 0 0 0,-1 0 0 0 0,0 0-1 0 0,0 0 1 0 0,0 0 0 0 0,-1 0 0 0 0,0-1-1 0 0,0 1 1 0 0,-1-1 0 0 0,0 1 0 0 0,0-1-1 0 0,0 1 1 0 0,-1 0 0 0 0,0-1 0 0 0,0 1-1 0 0,-1 0 1 0 0,1 0 0 0 0,-1-1 0 0 0,-1 1-1 0 0,1 1 1 0 0,-1-1 0 0 0,-4-6 0 0 0,5 9 7 0 0,0 0 0 0 0,0 0 0 0 0,-1 1 0 0 0,0-1 0 0 0,1 0 0 0 0,-1 1 0 0 0,0-1 0 0 0,0 1 0 0 0,0 0 0 0 0,0 0 0 0 0,-5-2 0 0 0,-41-13 150 0 0,16 6-60 0 0,24 8-22 0 0,1 1 0 0 0,-1-1 0 0 0,0 2 0 0 0,0-1 0 0 0,0 1 1 0 0,0 0-1 0 0,-15 2 0 0 0,25-1-54 0 0,0 1 0 0 0,0 0 0 0 0,1 0 0 0 0,-1 0 0 0 0,0 0 1 0 0,0 0-1 0 0,0 1 0 0 0,0-1 0 0 0,0 0 0 0 0,0 0 0 0 0,0 1 0 0 0,0-1 0 0 0,0 3 0 0 0,10 10 13 0 0,27 23 62 0 0,-13-14-68 0 0,-1 1 1 0 0,-2 2-1 0 0,25 33 1 0 0,-16-15-11 0 0,-20-29-13 0 0,0 0 1 0 0,-1 1 0 0 0,0 0-1 0 0,-1 1 1 0 0,-1 0-1 0 0,-1 0 1 0 0,10 33 0 0 0,-3 8 10 0 0,-10-43 2 0 0,0 0-1 0 0,0 0 1 0 0,-1 0 0 0 0,-1 1-1 0 0,-1-1 1 0 0,0 1 0 0 0,-1-1-1 0 0,-4 30 1 0 0,-1-19 53 0 0,4-15-38 0 0,-1-1 0 0 0,0 0-1 0 0,-1 0 1 0 0,0 0-1 0 0,0 0 1 0 0,-1-1 0 0 0,-9 17-1 0 0,9-21-14 0 0,0-1 1 0 0,-1 1-1 0 0,1-1 0 0 0,-1 0 0 0 0,-6 4 0 0 0,-13 12 58 0 0,20-17-59 0 0,0 1 0 0 0,0-1 0 0 0,-1 0 0 0 0,1-1 0 0 0,-1 1-1 0 0,0-1 1 0 0,0 0 0 0 0,1 0 0 0 0,-1 0 0 0 0,-1 0 0 0 0,1-1 0 0 0,0 0-1 0 0,0 0 1 0 0,0-1 0 0 0,-1 1 0 0 0,1-1 0 0 0,0 0 0 0 0,0-1-1 0 0,-1 1 1 0 0,1-1 0 0 0,0 0 0 0 0,-7-2 0 0 0,-3 0 42 0 0,14 3-50 0 0,0 0-1 0 0,0 0 1 0 0,0 0 0 0 0,0 0-1 0 0,0 0 1 0 0,0 0 0 0 0,0-1-1 0 0,0 1 1 0 0,0 0-1 0 0,0-1 1 0 0,0 1 0 0 0,1-1-1 0 0,-1 1 1 0 0,0-1-1 0 0,0 1 1 0 0,0-1 0 0 0,1 1-1 0 0,-1-1 1 0 0,0 0 0 0 0,0 1-1 0 0,1-1 1 0 0,-1 0-1 0 0,1 0 1 0 0,-1 1 0 0 0,1-1-1 0 0,-1-1 1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46.1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5824 0 0,'26'4'5696'0'0,"-19"-5"-5066"0"0,-6 1-599 0 0,0 0 0 0 0,0 0-1 0 0,0 0 1 0 0,0 0 0 0 0,0 0 0 0 0,0 0-1 0 0,0 1 1 0 0,0-1 0 0 0,0 0 0 0 0,0 0-1 0 0,0 1 1 0 0,0-1 0 0 0,0 1-1 0 0,0-1 1 0 0,0 1 0 0 0,0-1 0 0 0,0 1-1 0 0,1 1 1 0 0,18 15 7 0 0,-13-11 20 0 0,43 45 120 0 0,-7-6-98 0 0,-26-30-49 0 0,0 1 1 0 0,-2 1 0 0 0,0 0 0 0 0,-1 1 0 0 0,-1 0-1 0 0,16 28 1 0 0,-24-37-12 0 0,1 0-1 0 0,0 0 0 0 0,0 0 0 0 0,1-1 1 0 0,0 0-1 0 0,1-1 0 0 0,9 9 1 0 0,-4-5 88 0 0,19 23 0 0 0,8 19 120 0 0,-31-43-126 0 0,-8-10-177 0 0,-1 1 1 0 0,1-1-1 0 0,0 1 0 0 0,0-1 0 0 0,-1 1 1 0 0,1 0-1 0 0,-1 0 0 0 0,1-1 0 0 0,0 1 1 0 0,-1 0-1 0 0,0 0 0 0 0,1-1 0 0 0,-1 1 1 0 0,1 0-1 0 0,-1 0 0 0 0,0 0 0 0 0,0 0 0 0 0,1 0 1 0 0,-1 0-1 0 0,0 0 0 0 0,0 0 0 0 0,0 1 1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46.4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404 1 7528 0 0,'-16'6'3787'0'0,"14"-4"-3516"0"0,-21 25 498 0 0,8-6-631 0 0,-39 29 15 0 0,-14 16-30 0 0,34-34-68 0 0,23-22-44 0 0,1-1 1 0 0,0 2 0 0 0,-12 16-1 0 0,1 4 10 0 0,-40 61 79 0 0,54-78-95 0 0,-1 0 0 0 0,2 0 1 0 0,0 1-1 0 0,-7 29 0 0 0,7-21-17 0 0,3-13-525 0 0,0 0 0 0 0,-1 20 0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46.9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22 9144 0 0,'0'-1'41'0'0,"0"0"1"0"0,0 0-1 0 0,0 1 1 0 0,1-1-1 0 0,-1 0 1 0 0,0 0 0 0 0,0 0-1 0 0,1 1 1 0 0,-1-1-1 0 0,0 0 1 0 0,1 1-1 0 0,-1-1 1 0 0,0 0-1 0 0,1 0 1 0 0,-1 1-1 0 0,1-1 1 0 0,-1 1 0 0 0,1-1-1 0 0,0 1 1 0 0,-1-1-1 0 0,1 1 1 0 0,-1-1-1 0 0,1 1 1 0 0,0-1-1 0 0,0 1 1 0 0,-1 0-1 0 0,1-1 1 0 0,0 1 0 0 0,-1 0-1 0 0,2-1 1 0 0,27-1 1459 0 0,-26 2-1474 0 0,-2 0-28 0 0,-1 0 0 0 0,1 1 0 0 0,-1-1 1 0 0,1 0-1 0 0,0 1 0 0 0,-1-1 0 0 0,1 0 1 0 0,-1 1-1 0 0,1-1 0 0 0,-1 1 1 0 0,1-1-1 0 0,-1 1 0 0 0,0 0 0 0 0,1-1 1 0 0,-1 1-1 0 0,0-1 0 0 0,1 1 0 0 0,-1 0 1 0 0,0-1-1 0 0,1 1 0 0 0,-1-1 0 0 0,0 2 1 0 0,5 17-59 0 0,-4-16 41 0 0,1 11-21 0 0,0 0-1 0 0,-1 0 1 0 0,0 0-1 0 0,-1 0 1 0 0,-3 19-1 0 0,0 18-21 0 0,2-34 57 0 0,-1 0 0 0 0,-1 0 0 0 0,0 0 0 0 0,-2-1 0 0 0,-5 17 0 0 0,3-12-11 0 0,-8 42-1 0 0,14-57-174 0 0,0 0 0 0 0,-1 0 0 0 0,0 0-1 0 0,0 0 1 0 0,0 0 0 0 0,0 0 0 0 0,-5 7 0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48.1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95 5416 0 0,'1'-1'35'0'0,"0"0"1"0"0,0 0-1 0 0,0 0 0 0 0,-1-1 1 0 0,1 1-1 0 0,0 0 1 0 0,0 0-1 0 0,-1 0 1 0 0,1-1-1 0 0,-1 1 0 0 0,1 0 1 0 0,-1-1-1 0 0,1 1 1 0 0,-1 0-1 0 0,0-1 0 0 0,0 1 1 0 0,0-1-1 0 0,0 1 1 0 0,0 0-1 0 0,0-1 1 0 0,0 1-1 0 0,0-1 0 0 0,-1-1 1 0 0,1 0 32 0 0,0 1 1 0 0,-1 0-1 0 0,1 0 1 0 0,0 0-1 0 0,0-1 1 0 0,0 1-1 0 0,1 0 1 0 0,0-4-1 0 0,0-20 1741 0 0,-2 14-908 0 0,2 32 147 0 0,17 170-72 0 0,-13 242 587 0 0,-6-268-1269 0 0,-6-39 23 0 0,0 2-58 0 0,7-117-222 0 0,0-10-26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48.7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 25 7528 0 0,'0'0'36'0'0,"-1"-1"0"0"0,1 1 0 0 0,0-1 0 0 0,-1 1 0 0 0,1-1-1 0 0,0 0 1 0 0,0 1 0 0 0,0-1 0 0 0,-1 0 0 0 0,1 1 0 0 0,0-1 0 0 0,0 0 0 0 0,0 1 0 0 0,0-1 0 0 0,0 0 0 0 0,0 1 0 0 0,0-1 0 0 0,0 0 0 0 0,1 1 0 0 0,-1-1 0 0 0,0 0 0 0 0,0 1 0 0 0,0-1 0 0 0,1 1-1 0 0,-1-1 1 0 0,0 0 0 0 0,1 1 0 0 0,-1-1 0 0 0,0 1 0 0 0,1-1 0 0 0,-1 1 0 0 0,1-1 0 0 0,-1 1 0 0 0,1-1 0 0 0,-1 1 0 0 0,1 0 0 0 0,0-1 0 0 0,-1 1 0 0 0,1 0 0 0 0,0-1 0 0 0,4 0 313 0 0,-1 1 1 0 0,0-1-1 0 0,1 1 1 0 0,-1 0 0 0 0,9 2-1 0 0,1-1-112 0 0,35 7-237 0 0,-38-6 0 0 0,1 1 0 0 0,-1-2 0 0 0,14 1 0 0 0,-8 0-5 0 0,-1 1 1 0 0,0 0 0 0 0,0 1-1 0 0,0 1 1 0 0,0 1-1 0 0,27 13 1 0 0,-29-12 41 0 0,-5-4 6 0 0,0 1 1 0 0,0 0-1 0 0,-1 1 1 0 0,0 0-1 0 0,15 12 0 0 0,-3-4 208 0 0,-19-13-234 0 0,1 1 1 0 0,0 0 0 0 0,-1-1-1 0 0,1 1 1 0 0,-1 0 0 0 0,0 0-1 0 0,1 0 1 0 0,-1 0 0 0 0,0 0-1 0 0,1 0 1 0 0,-1 0 0 0 0,0 0-1 0 0,0 1 1 0 0,0-1 0 0 0,0 0-1 0 0,0 1 1 0 0,0-1 0 0 0,0 1-1 0 0,-1-1 1 0 0,1 1 0 0 0,0-1-1 0 0,-1 1 1 0 0,1-1 0 0 0,-1 3-1 0 0,0-1 14 0 0,0 0-1 0 0,0 0 1 0 0,0 0 0 0 0,-1 0-1 0 0,0-1 1 0 0,1 1-1 0 0,-1 0 1 0 0,0 0 0 0 0,0-1-1 0 0,0 1 1 0 0,-1-1-1 0 0,1 1 1 0 0,-1-1 0 0 0,1 1-1 0 0,-1-1 1 0 0,0 0-1 0 0,-4 4 1 0 0,-41 46 197 0 0,-65 55 0 0 0,104-100-174 0 0,-1-1 0 0 0,0-1 0 0 0,0 1 0 0 0,-18 7 0 0 0,15-8 13 0 0,1 0 0 0 0,-19 13 0 0 0,24-14-2 0 0,1 1 0 0 0,0 0 0 0 0,0 1 0 0 0,0-1 0 0 0,1 1 0 0 0,0 0 0 0 0,0 0 0 0 0,0 0 0 0 0,-4 13 0 0 0,8-15-57 0 0,0-1-1 0 0,0 1 1 0 0,0 0 0 0 0,1 0-1 0 0,0 0 1 0 0,0-1-1 0 0,0 1 1 0 0,0 0 0 0 0,1-1-1 0 0,-1 1 1 0 0,1-1-1 0 0,0 1 1 0 0,0-1 0 0 0,0 0-1 0 0,0 0 1 0 0,1 0-1 0 0,0 0 1 0 0,-1 0 0 0 0,1-1-1 0 0,4 4 1 0 0,6 4 26 0 0,0 0 1 0 0,0-1-1 0 0,21 10 1 0 0,-11-8-34 0 0,43 14 0 0 0,-49-20 0 0 0,0 1 0 0 0,0 1 1 0 0,0 0-1 0 0,-1 2 0 0 0,21 13 0 0 0,-34-20 0 0 0,8 6 0 0 0,0 0 1 0 0,0 0-1 0 0,-1 1 1 0 0,0 1-1 0 0,0-1 1 0 0,-1 1-1 0 0,0 1 1 0 0,14 23 0 0 0,-16-20 6 0 0,-1 0 0 0 0,0 1 0 0 0,6 26 0 0 0,-10-33-5 0 0,-1-1-1 0 0,0 1 0 0 0,0 0 1 0 0,-1 0-1 0 0,0 0 0 0 0,-1 0 1 0 0,1-1-1 0 0,-2 1 0 0 0,-1 9 1 0 0,-2-3 0 0 0,0-1 0 0 0,0 0 0 0 0,-1 0 1 0 0,-1 0-1 0 0,0-1 0 0 0,-1 0 1 0 0,0 0-1 0 0,-1-1 0 0 0,0 0 0 0 0,-1-1 1 0 0,0 0-1 0 0,-15 12 0 0 0,7-9 2 0 0,-1 0-1 0 0,0-1 0 0 0,-1 0 1 0 0,0-2-1 0 0,-1 0 0 0 0,0-2 1 0 0,-23 7-1 0 0,16-8 181 0 0,-53 5 0 0 0,18-3 104 0 0,55-8-180 0 0,-1-1 1 0 0,1 0 0 0 0,-1 0 0 0 0,0-1-1 0 0,1 0 1 0 0,-1 0 0 0 0,1-1 0 0 0,-16-5-1 0 0,23 7-91 0 0,0-1 0 0 0,0 1 0 0 0,0-1 0 0 0,-1 1 0 0 0,1-1 0 0 0,0 1-1 0 0,0-1 1 0 0,0 0 0 0 0,0 1 0 0 0,0-1 0 0 0,0 0 0 0 0,0 0 0 0 0,0 0-1 0 0,1 0 1 0 0,-1 0 0 0 0,0 0 0 0 0,0 0 0 0 0,1 0 0 0 0,-1 0 0 0 0,0 0-1 0 0,1 0 1 0 0,-1 0 0 0 0,1 0 0 0 0,0-1 0 0 0,-1 1 0 0 0,1 0 0 0 0,0-2-1 0 0,9-6-22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1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9144 0 0,'0'-1'35'0'0,"1"0"-1"0"0,0 0 1 0 0,0 0 0 0 0,0 0 0 0 0,0 0 0 0 0,0 0 0 0 0,1 0-1 0 0,-1 0 1 0 0,0 1 0 0 0,0-1 0 0 0,1 0 0 0 0,-1 1 0 0 0,0-1-1 0 0,1 1 1 0 0,-1-1 0 0 0,0 1 0 0 0,3 0 0 0 0,25-5 551 0 0,68 3 15 0 0,63-11-527 0 0,-69 7-50 0 0,189-7-18 0 0,-119 7-1 0 0,43-3-23 0 0,253-17 1 0 0,-241 8 22 0 0,-65 3 15 0 0,547-10 596 0 0,-539 21-402 0 0,58 0 124 0 0,-3 13-84 0 0,186 3 155 0 0,51-37-59 0 0,-275 0-236 0 0,-74 8-50 0 0,15-7-1686 0 0,-63 10-6812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49.1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87 13360 0 0,'0'0'632'0'0,"11"-1"-19"0"0,36-9 141 0 0,88-8 1 0 0,-3 1-84 0 0,-88 10-640 0 0,-19 3-36 0 0,0-1 0 0 0,36-12 0 0 0,-56 16-9 0 0,0-1 1 0 0,0 1-1 0 0,0 1 0 0 0,0-1 1 0 0,1 1-1 0 0,-1-1 0 0 0,0 2 1 0 0,1-1-1 0 0,7 2 0 0 0,16 0-281 0 0,-27-2 140 0 0,0 0 0 0 0,0-1 0 0 0,0 1 1 0 0,0-1-1 0 0,0 1 0 0 0,0-1 0 0 0,-1 0 0 0 0,1 1 0 0 0,2-2 1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49.5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10152 0 0,'0'1'13'0'0,"0"-1"1"0"0,0 1 0 0 0,0 0 0 0 0,0-1-1 0 0,0 1 1 0 0,0 0 0 0 0,1-1 0 0 0,-1 1-1 0 0,0 0 1 0 0,1-1 0 0 0,-1 1 0 0 0,0 0-1 0 0,1-1 1 0 0,-1 1 0 0 0,1-1-1 0 0,-1 1 1 0 0,1-1 0 0 0,-1 1 0 0 0,1-1-1 0 0,-1 1 1 0 0,1-1 0 0 0,-1 1 0 0 0,2-1-1 0 0,4 6 148 0 0,-5-5-116 0 0,1 1 0 0 0,-1-1 0 0 0,1 0-1 0 0,0 1 1 0 0,0-1 0 0 0,0 0 0 0 0,0 0 0 0 0,0 0-1 0 0,0 0 1 0 0,0 0 0 0 0,0-1 0 0 0,0 1 0 0 0,0-1-1 0 0,0 1 1 0 0,0-1 0 0 0,1 0 0 0 0,-1 0-1 0 0,0 0 1 0 0,0 0 0 0 0,0 0 0 0 0,3-1 0 0 0,15 2 200 0 0,28 3 505 0 0,78-4 0 0 0,-50-1-203 0 0,-65 2-450 0 0,1 0 0 0 0,-1 2 0 0 0,1-1 0 0 0,16 7 1 0 0,7 1-1944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50.1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255 83 6520 0 0,'8'-29'829'0'0,"-6"24"-583"0"0,0 0 0 0 0,-1 1-1 0 0,0-1 1 0 0,0 0 0 0 0,1-10 0 0 0,-2 15-216 0 0,-1-1 0 0 0,1 1 0 0 0,0 0 0 0 0,0-1 0 0 0,0 1 0 0 0,0-1 0 0 0,0 1 0 0 0,0-1 0 0 0,0 1 0 0 0,0-1 1 0 0,0 1-1 0 0,0 0 0 0 0,0-1 0 0 0,0 1 0 0 0,0-1 0 0 0,0 1 0 0 0,1-1 0 0 0,-1 1 0 0 0,0 0 0 0 0,0-1 0 0 0,0 1 0 0 0,1-1 0 0 0,-1 1 0 0 0,0 0 1 0 0,0-1-1 0 0,1 1 0 0 0,-1 0 0 0 0,0-1 0 0 0,1 1 0 0 0,-1 0 0 0 0,1 0 0 0 0,-1-1 0 0 0,0 1 0 0 0,1 0 0 0 0,-1 0 0 0 0,1 0 0 0 0,-1-1 0 0 0,0 1 1 0 0,1 0-1 0 0,-1 0 0 0 0,1 0 0 0 0,-1 0 0 0 0,1 0 0 0 0,-1 0 0 0 0,1 0 0 0 0,-1 0 0 0 0,0 0 0 0 0,1 0 0 0 0,-1 0 0 0 0,1 0 0 0 0,2 0 61 0 0,1 16 94 0 0,-1 2-105 0 0,-1-1-1 0 0,-1 1 1 0 0,-1 0-1 0 0,-1 0 1 0 0,0 0 0 0 0,-7 32-1 0 0,-37 106 328 0 0,27-100-220 0 0,-76 202 607 0 0,59-170-566 0 0,27-63-130 0 0,-6 28 0 0 0,-8 24 172 0 0,11-45-144 0 0,8-21-79 0 0,-1 0 0 0 0,0 0-1 0 0,-1-1 1 0 0,-7 14 0 0 0,9-16-7 0 0,3-7-23 0 0,0-1-1 0 0,0 0 1 0 0,0 1 0 0 0,0-1 0 0 0,0 1-1 0 0,0-1 1 0 0,0 1 0 0 0,0-1 0 0 0,0 0-1 0 0,-1 1 1 0 0,1-1 0 0 0,0 0 0 0 0,0 1-1 0 0,0-1 1 0 0,-1 0 0 0 0,1 1 0 0 0,0-1-1 0 0,0 0 1 0 0,-1 1 0 0 0,1-1 0 0 0,0 0-1 0 0,-1 1 1 0 0,1-1 0 0 0,0 0 0 0 0,-1 0-1 0 0,1 0 1 0 0,0 1 0 0 0,-1-1 0 0 0,1 0-1 0 0,-1 0 1 0 0,1 0 0 0 0,0 0 0 0 0,-1 0-1 0 0,0 0 1 0 0,5-26-1742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50.6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14 8032 0 0,'0'-1'22'0'0,"1"1"1"0"0,-1-1 0 0 0,0 1-1 0 0,0-1 1 0 0,0 1-1 0 0,0-1 1 0 0,0 0 0 0 0,1 1-1 0 0,-1-1 1 0 0,0 1 0 0 0,0-1-1 0 0,1 1 1 0 0,-1-1-1 0 0,0 1 1 0 0,1-1 0 0 0,-1 1-1 0 0,1 0 1 0 0,-1-1 0 0 0,0 1-1 0 0,1-1 1 0 0,-1 1-1 0 0,1 0 1 0 0,-1-1 0 0 0,1 1-1 0 0,-1 0 1 0 0,1 0-1 0 0,-1-1 1 0 0,1 1 0 0 0,0 0-1 0 0,-1 0 1 0 0,1 0 0 0 0,-1 0-1 0 0,1 0 1 0 0,0 0-1 0 0,-1 0 1 0 0,1 0 0 0 0,-1 0-1 0 0,1 0 1 0 0,-1 0 0 0 0,1 0-1 0 0,0 0 1 0 0,-1 0-1 0 0,1 1 1 0 0,-1-1 0 0 0,1 0-1 0 0,-1 0 1 0 0,1 1-1 0 0,-1-1 1 0 0,1 0 0 0 0,-1 1-1 0 0,1-1 1 0 0,-1 0 0 0 0,1 1-1 0 0,-1-1 1 0 0,0 1-1 0 0,1 0 1 0 0,0-1 22 0 0,-1-1-1 0 0,1 1 1 0 0,-1 0 0 0 0,1 0-1 0 0,-1 0 1 0 0,1 0 0 0 0,0-1-1 0 0,-1 1 1 0 0,1 0-1 0 0,-1 0 1 0 0,1 0 0 0 0,-1 0-1 0 0,1 0 1 0 0,-1 0 0 0 0,1 0-1 0 0,0 0 1 0 0,-1 1 0 0 0,1-1-1 0 0,-1 0 1 0 0,1 0 0 0 0,-1 0-1 0 0,1 1 1 0 0,-1-1-1 0 0,1 0 1 0 0,-1 0 0 0 0,1 1-1 0 0,-1-1 1 0 0,1 1 0 0 0,21 30 229 0 0,-2 1 0 0 0,-1 1 0 0 0,-2 1 0 0 0,20 53 0 0 0,37 150 272 0 0,-44-131-180 0 0,-17-66-98 0 0,28 53-1 0 0,-26-61-150 0 0,-1 1 0 0 0,16 55 0 0 0,-25-70-83 0 0,0 1 1 0 0,2-1 0 0 0,0 0-1 0 0,1 0 1 0 0,13 21 0 0 0,16 18 13 0 0,-37-57-79 0 0,0 1 1 0 0,1-1 0 0 0,-1 1-1 0 0,0-1 1 0 0,0 1 0 0 0,0-1 0 0 0,0 1-1 0 0,1-1 1 0 0,-1 1 0 0 0,0-1 0 0 0,1 1-1 0 0,-1-1 1 0 0,0 0 0 0 0,1 1-1 0 0,-1-1 1 0 0,0 1 0 0 0,1-1 0 0 0,-1 0-1 0 0,1 0 1 0 0,-1 1 0 0 0,0-1 0 0 0,1 0-1 0 0,-1 0 1 0 0,1 1 0 0 0,-1-1-1 0 0,1 0 1 0 0,-1 0 0 0 0,1 0 0 0 0,-1 0-1 0 0,1 0 1 0 0,-1 0 0 0 0,1 0 0 0 0,-1 0-1 0 0,1 0 1 0 0,-1 0 0 0 0,1 0-1 0 0,-1 0 1 0 0,1 0 0 0 0,-1 0 0 0 0,1 0-1 0 0,-1 0 1 0 0,1-1 0 0 0,-1 1-1 0 0,1 0 1 0 0,-1 0 0 0 0,1-1 0 0 0,-1 1-1 0 0,0 0 1 0 0,1-1 0 0 0,-1 1 0 0 0,1 0-1 0 0,-1-1 1 0 0,0 1 0 0 0,1-1-1 0 0,-1 1 1 0 0,0 0 0 0 0,1-2 0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51.0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69 10248 0 0,'52'-10'1069'0'0,"-44"9"-1043"0"0,-1 0-1 0 0,1 0 1 0 0,-1 0 0 0 0,11-4 0 0 0,14-2 122 0 0,3 3 56 0 0,-13 2-65 0 0,-1 0 0 0 0,32-9 1 0 0,-43 9-137 0 0,0 0 0 0 0,0 0 1 0 0,15 1-1 0 0,-15 1 11 0 0,1-1 0 0 0,20-4-1 0 0,29-5-1475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8:51.4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9848 0 0,'0'0'25'0'0,"0"1"0"0"0,0-1 1 0 0,0 1-1 0 0,0-1 0 0 0,-1 1 0 0 0,1-1 1 0 0,0 1-1 0 0,0-1 0 0 0,0 1 1 0 0,1-1-1 0 0,-1 1 0 0 0,0-1 0 0 0,0 1 1 0 0,0-1-1 0 0,0 1 0 0 0,0-1 1 0 0,0 1-1 0 0,1-1 0 0 0,-1 1 1 0 0,0-1-1 0 0,0 0 0 0 0,1 1 0 0 0,-1-1 1 0 0,0 1-1 0 0,1-1 0 0 0,-1 0 1 0 0,1 1-1 0 0,-1-1 0 0 0,0 0 0 0 0,1 1 1 0 0,-1-1-1 0 0,1 0 0 0 0,-1 0 1 0 0,1 0-1 0 0,-1 1 0 0 0,1-1 0 0 0,-1 0 1 0 0,0 0-1 0 0,1 0 0 0 0,-1 0 1 0 0,1 0-1 0 0,0 0 0 0 0,-1 0 1 0 0,1 0-1 0 0,-1 0 0 0 0,1 0 0 0 0,-1 0 1 0 0,1 0-1 0 0,-1 0 0 0 0,1 0 1 0 0,0-1-1 0 0,19 2 645 0 0,-10 2-587 0 0,-1 1 1 0 0,1-1-1 0 0,-1 2 0 0 0,0-1 0 0 0,0 1 1 0 0,0 0-1 0 0,-1 1 0 0 0,1 0 1 0 0,-1 1-1 0 0,-1-1 0 0 0,1 2 0 0 0,-1-1 1 0 0,8 12-1 0 0,5 10 102 0 0,-1 0-1 0 0,25 52 1 0 0,-33-62-136 0 0,1-1 1 0 0,1 0-1 0 0,17 17 1 0 0,-1-1-19 0 0,-18-21-175 0 0,0 0-1 0 0,1-1 1 0 0,1-1-1 0 0,0 0 1 0 0,0-1-1 0 0,1 0 1 0 0,1-1-1 0 0,-1-1 1 0 0,1 0-1 0 0,20 7 1 0 0</inkml:trace>
  <inkml:trace contextRef="#ctx0" brushRef="#br0" timeOffset="1">588 1 10752 0 0,'-5'6'15'0'0,"4"-5"-6"0"0,1-1 0 0 0,-1 1 1 0 0,0 0-1 0 0,1-1 0 0 0,-1 1 0 0 0,1-1 0 0 0,-1 1 0 0 0,0-1 1 0 0,1 1-1 0 0,-1-1 0 0 0,0 1 0 0 0,0-1 0 0 0,1 0 0 0 0,-1 1 0 0 0,0-1 1 0 0,0 0-1 0 0,0 0 0 0 0,1 1 0 0 0,-3-1 0 0 0,1 1 48 0 0,0-1 0 0 0,-1 1-1 0 0,1 1 1 0 0,0-1 0 0 0,0 0 0 0 0,0 0-1 0 0,-1 1 1 0 0,2-1 0 0 0,-1 1-1 0 0,0 0 1 0 0,0 0 0 0 0,0-1 0 0 0,1 1-1 0 0,-1 0 1 0 0,1 1 0 0 0,-1-1-1 0 0,1 0 1 0 0,-2 4 0 0 0,-11 15 595 0 0,-42 42-18 0 0,0-1-395 0 0,-94 134 0 0 0,134-172-400 0 0,2-4-167 0 0,2 1 0 0 0,0 0 0 0 0,1 1 1 0 0,-11 28-1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08.1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51 4616 0 0,'0'-5'200'0'0,"0"1"-164"0"0,0 2-1 0 0,0 0-1 0 0,0 0 1 0 0,0 0 0 0 0,0 0 0 0 0,1 0-1 0 0,-1 0 1 0 0,0 0 0 0 0,1 0 0 0 0,0 0-1 0 0,-1 0 1 0 0,1 0 0 0 0,0 0 0 0 0,0 0-1 0 0,0 1 1 0 0,2-3 0 0 0,-3 3 1 0 0,1 1 0 0 0,-1-1 0 0 0,1 0 0 0 0,-1 1 0 0 0,0-1 0 0 0,1 1 0 0 0,-1-1 0 0 0,1 1 0 0 0,0 0 0 0 0,-1-1 0 0 0,1 1 0 0 0,-1-1 0 0 0,1 1 0 0 0,0 0 0 0 0,-1-1 0 0 0,1 1 0 0 0,-1 0 0 0 0,1 0 0 0 0,0 0 0 0 0,-1-1 0 0 0,1 1 0 0 0,1 0 1 0 0,-1 0-14 0 0,0 1 1 0 0,0-1-1 0 0,0 1 1 0 0,0-1 0 0 0,0 1-1 0 0,0-1 1 0 0,0 1-1 0 0,0-1 1 0 0,0 1 0 0 0,0 0-1 0 0,-1-1 1 0 0,1 1 0 0 0,0 0-1 0 0,0 0 1 0 0,1 1-1 0 0,-1 2 1 0 0,0-1-1 0 0,0 0 0 0 0,0 1 1 0 0,0-1-1 0 0,-1 1 0 0 0,1-1 1 0 0,-1 1-1 0 0,0-1 0 0 0,0 1 1 0 0,0-1-1 0 0,-1 7 0 0 0,0 5 12 0 0,0 73 8 0 0,0-11 55 0 0,13 134 0 0 0,18 38 1543 0 0,-1-29 119 0 0,-28-203-1565 0 0,-1-1 1 0 0,-1 1-1 0 0,0-1 0 0 0,-1 1 1 0 0,-8 29-1 0 0,10-45-311 0 0,-1 1-1 0 0,0 0 1 0 0,0 0 0 0 0,1 0-1 0 0,-1-1 1 0 0,0 1 0 0 0,0-1-1 0 0,-1 1 1 0 0,1-1 0 0 0,0 1-1 0 0,-3 2 1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08.5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1 134 6632 0 0,'6'-1'154'0'0,"0"0"0"0"0,0 0 1 0 0,0-1-1 0 0,0 0 0 0 0,0 0 1 0 0,-1 0-1 0 0,11-6 0 0 0,-3 1 117 0 0,0 0 49 0 0,-10 6-239 0 0,0-1 1 0 0,0 0 0 0 0,0 1 0 0 0,0-1-1 0 0,0 1 1 0 0,0 0 0 0 0,0 0-1 0 0,0 0 1 0 0,1 1 0 0 0,-1-1 0 0 0,0 1-1 0 0,1 0 1 0 0,-1 0 0 0 0,6 0-1 0 0,33 8 309 0 0,-18-3-310 0 0,1-1 0 0 0,38 2 0 0 0,-46-5-109 0 0,31 5 0 0 0,-36-3 11 0 0,1-1-1 0 0,-1-1 0 0 0,1 0 1 0 0,-1-1-1 0 0,15-1 0 0 0,15-5-40 0 0,84-13 15 0 0,-104 14 58 0 0,0 0-1 0 0,0-2 1 0 0,29-13 0 0 0,60-36 320 0 0,-99 51-1581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08.9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 7632 0 0,'2'0'129'0'0,"1"0"0"0"0,0 0 0 0 0,-1 0 0 0 0,1 0 0 0 0,-1-1 1 0 0,1 1-1 0 0,-1-1 0 0 0,1 1 0 0 0,-1-1 0 0 0,0 0 0 0 0,1 0 0 0 0,-1 0 1 0 0,3-2-1 0 0,-5 2-95 0 0,1 1 0 0 0,-1 0 0 0 0,1 0 0 0 0,-1 0 1 0 0,1 0-1 0 0,-1-1 0 0 0,1 1 0 0 0,-1 0 0 0 0,1 0 0 0 0,-1 0 0 0 0,1 0 1 0 0,-1 0-1 0 0,1 0 0 0 0,-1 0 0 0 0,1 0 0 0 0,-1 1 0 0 0,1-1 1 0 0,-1 0-1 0 0,1 0 0 0 0,-1 0 0 0 0,1 0 0 0 0,-1 1 0 0 0,1-1 1 0 0,-1 0-1 0 0,1 1 0 0 0,-1-1 0 0 0,0 0 0 0 0,1 1 0 0 0,-1-1 1 0 0,1 0-1 0 0,-1 1 0 0 0,0-1 0 0 0,1 1 0 0 0,-1-1 0 0 0,0 0 1 0 0,0 1-1 0 0,1-1 0 0 0,-1 1 0 0 0,0 0 0 0 0,15 24 282 0 0,-13-22-212 0 0,4 11-72 0 0,0 1 1 0 0,-1-1-1 0 0,0 1 0 0 0,-1 0 0 0 0,4 26 0 0 0,2 84-23 0 0,-4-43 155 0 0,23 205 53 0 0,-21-249 574 0 0,-8-38-786 0 0,-1 0 0 0 0,1 0 0 0 0,0 0 1 0 0,0 0-1 0 0,0 0 0 0 0,0 0 0 0 0,-1 0 1 0 0,1 0-1 0 0,0 0 0 0 0,0 0 0 0 0,0 0 0 0 0,0 0 1 0 0,0-1-1 0 0,-1 1 0 0 0,1 0 0 0 0,0 0 1 0 0,0 0-1 0 0,0 0 0 0 0,0 0 0 0 0,0 0 1 0 0,0 0-1 0 0,-1 0 0 0 0,1 0 0 0 0,0-1 1 0 0,0 1-1 0 0,0 0 0 0 0,0 0 0 0 0,0 0 1 0 0,0 0-1 0 0,0 0 0 0 0,0-1 0 0 0,0 1 1 0 0,0 0-1 0 0,0 0 0 0 0,0 0 0 0 0,0 0 0 0 0,0 0 1 0 0,-1-1-1 0 0,1 1 0 0 0,0 0 0 0 0,0 0 1 0 0,1 0-1 0 0,-1 0 0 0 0,0 0 0 0 0,0-1 1 0 0,0 1-1 0 0,0 0 0 0 0,0 0 0 0 0,0 0 1 0 0,0 0-1 0 0,0 0 0 0 0,0-1 0 0 0,0 1 1 0 0,0 0-1 0 0,0 0 0 0 0,0 0 0 0 0,1 0 0 0 0,-1 0 1 0 0,0 0-1 0 0,0-1 0 0 0,0 1 0 0 0,0 0 1 0 0,10-12 116 0 0,-5 6-53 0 0,29-76 99 0 0,-3 15-93 0 0,-21 41-52 0 0,2 0 1 0 0,28-43-1 0 0,-30 54-10 0 0,-4 6 2 0 0,0 0 1 0 0,0 0-1 0 0,1 1 0 0 0,0 0 0 0 0,0 0 0 0 0,1 1 0 0 0,0 0 0 0 0,11-8 1 0 0,-18 15-16 0 0,-1 0 0 0 0,1-1 1 0 0,0 1-1 0 0,-1-1 0 0 0,1 1 1 0 0,-1 0-1 0 0,1 0 1 0 0,0-1-1 0 0,-1 1 0 0 0,1 0 1 0 0,0 0-1 0 0,-1 0 1 0 0,1 0-1 0 0,0 0 0 0 0,-1 0 1 0 0,1 0-1 0 0,0 0 0 0 0,-1 0 1 0 0,1 0-1 0 0,0 0 1 0 0,-1 0-1 0 0,1 0 0 0 0,-1 0 1 0 0,1 1-1 0 0,0-1 0 0 0,-1 0 1 0 0,1 0-1 0 0,0 1 1 0 0,-1-1-1 0 0,1 0 0 0 0,-1 1 1 0 0,1-1-1 0 0,-1 1 0 0 0,1-1 1 0 0,-1 1-1 0 0,1-1 1 0 0,-1 1-1 0 0,1 0 0 0 0,0 1 2 0 0,3 1-2 0 0,0 1 0 0 0,0 0 1 0 0,-1 0-1 0 0,0 0 0 0 0,0 0 1 0 0,0 0-1 0 0,0 1 0 0 0,0-1 1 0 0,-1 1-1 0 0,0 0 1 0 0,0 0-1 0 0,0 0 0 0 0,-1 0 1 0 0,2 7-1 0 0,1 13 5 0 0,4 39 0 0 0,-8-56-4 0 0,6 44 10 0 0,-2-29 14 0 0,-1 29 0 0 0,-1-16 4 0 0,-1-25-10 0 0,-1 1 1 0 0,0-1-1 0 0,-2 18 1 0 0,1-26 3 0 0,1 1 0 0 0,0-1 1 0 0,0 0-1 0 0,1 1 1 0 0,-1-1-1 0 0,1 1 1 0 0,-1-1-1 0 0,1 1 1 0 0,2 4-1 0 0,4 22-1872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09.2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23 269 7736 0 0,'1'1'16'0'0,"-1"0"1"0"0,1 0 0 0 0,0 0-1 0 0,0 0 1 0 0,-1 0 0 0 0,1 0-1 0 0,0-1 1 0 0,0 1 0 0 0,0 0-1 0 0,0 0 1 0 0,0-1 0 0 0,0 1 0 0 0,0 0-1 0 0,0-1 1 0 0,0 1 0 0 0,0-1-1 0 0,1 0 1 0 0,-1 1 0 0 0,0-1-1 0 0,0 0 1 0 0,0 1 0 0 0,1-1-1 0 0,-1 0 1 0 0,0 0 0 0 0,0 0-1 0 0,0 0 1 0 0,1 0 0 0 0,1-1-1 0 0,3 0 170 0 0,1-1 0 0 0,0 0 0 0 0,12-6 0 0 0,-8 4-60 0 0,62-29 461 0 0,-15 6-615 0 0,-40 18-110 0 0,1-1 0 0 0,-1 0 1 0 0,-1-1-1 0 0,17-15 0 0 0,-5 4-29 0 0,-24 19 173 0 0,-2 1-51 0 0,1-1 0 0 0,-1 1 0 0 0,0-1 0 0 0,0 0 0 0 0,5-6 0 0 0,-7 8 40 0 0,-1 1 1 0 0,1-1-1 0 0,-1 0 0 0 0,0 0 0 0 0,1 0 0 0 0,-1 1 0 0 0,0-1 0 0 0,1 0 0 0 0,-1 0 1 0 0,0 0-1 0 0,0 0 0 0 0,0 0 0 0 0,0 1 0 0 0,0-1 0 0 0,0 0 0 0 0,0 0 0 0 0,0 0 0 0 0,0 0 1 0 0,0 0-1 0 0,-1 0 0 0 0,1 1 0 0 0,0-1 0 0 0,-1 0 0 0 0,1 0 0 0 0,0 0 0 0 0,-1 1 1 0 0,1-1-1 0 0,-1 0 0 0 0,1 0 0 0 0,-1 1 0 0 0,0-1 0 0 0,1 0 0 0 0,-2 0 0 0 0,-5-5 100 0 0,0-1-1 0 0,-1 2 0 0 0,1-1 0 0 0,-1 1 0 0 0,0 0 0 0 0,-1 1 1 0 0,1 0-1 0 0,-1 0 0 0 0,0 1 0 0 0,0 0 0 0 0,0 1 0 0 0,-13-2 0 0 0,-4 0 146 0 0,-1 2-1 0 0,0 2 0 0 0,-30 2 1 0 0,55-2-218 0 0,0 0 0 0 0,1 1 0 0 0,-1-1 0 0 0,0 1 0 0 0,0 0 0 0 0,0-1 0 0 0,1 1 1 0 0,-1 0-1 0 0,0 0 0 0 0,1 0 0 0 0,-1 0 0 0 0,1 0 0 0 0,-1 1 0 0 0,1-1 0 0 0,-1 0 0 0 0,-1 4 0 0 0,-19 29 546 0 0,10-15-390 0 0,-2 4 119 0 0,-18 40 0 0 0,16-30-107 0 0,13-26-142 0 0,1 1 1 0 0,0 0-1 0 0,0 1 0 0 0,0-1 0 0 0,1 0 1 0 0,1 0-1 0 0,-1 1 0 0 0,1-1 1 0 0,1 0-1 0 0,-1 1 0 0 0,4 10 1 0 0,-2 3 26 0 0,-1-17-51 0 0,0 1 0 0 0,0-1 0 0 0,1 0 0 0 0,-1 0 0 0 0,1 0 1 0 0,1 0-1 0 0,-1 0 0 0 0,1 0 0 0 0,-1-1 0 0 0,6 8 0 0 0,5 3 80 0 0,21 20-1 0 0,-23-24-47 0 0,-3-4-26 0 0,1 0 0 0 0,0 0 1 0 0,0-1-1 0 0,1 0 0 0 0,0-1 0 0 0,0 0 1 0 0,0 0-1 0 0,0-1 0 0 0,1-1 1 0 0,13 4-1 0 0,-2-3-2 0 0,1 0 1 0 0,-1-1-1 0 0,1-1 0 0 0,24-2 0 0 0,-22 0-368 0 0,0-2 0 0 0,1 0 0 0 0,-1-2 0 0 0,28-8 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93 6224 0 0,'-2'6'121'0'0,"-1"7"12"0"0,1-1 0 0 0,0 1 0 0 0,0-1 1 0 0,1 1-1 0 0,1 15 0 0 0,1-25-108 0 0,-1 0 0 0 0,1 0 0 0 0,0 0 0 0 0,1 1 0 0 0,-1-1 0 0 0,1 0 0 0 0,-1 0 0 0 0,1-1 0 0 0,0 1 0 0 0,0 0 0 0 0,0-1 0 0 0,0 1 0 0 0,1-1 0 0 0,-1 1 0 0 0,1-1 0 0 0,-1 0 0 0 0,5 3 0 0 0,0-1 24 0 0,-1 0-1 0 0,1-1 1 0 0,0 1 0 0 0,0-1 0 0 0,0-1 0 0 0,12 4 0 0 0,3-2-50 0 0,0-1 0 0 0,0-2-1 0 0,0 0 1 0 0,0-1 0 0 0,0-1 0 0 0,0-1 0 0 0,24-5 0 0 0,146-46-15 0 0,-134 35 13 0 0,-9 0-82 0 0,-1-3 0 0 0,0-2 0 0 0,82-54 0 0 0,-85 43 101 0 0,-35 29-7 0 0,-10 5 17 0 0,1 0 0 0 0,-1 0 0 0 0,1 0 0 0 0,0-1 0 0 0,-1 1 0 0 0,1 0 0 0 0,-1 0-1 0 0,1-1 1 0 0,-1 1 0 0 0,1 0 0 0 0,-1-1 0 0 0,1 1 0 0 0,-1-1 0 0 0,1 1 0 0 0,-1 0 0 0 0,0-1 0 0 0,1 1 0 0 0,-1-1 0 0 0,1 1 0 0 0,-1-1 0 0 0,0 0-1 0 0,0 1 1 0 0,1-1 0 0 0,-1 1 0 0 0,0-1 0 0 0,0 1 0 0 0,0-1 0 0 0,0 0 0 0 0,0 1 0 0 0,1-1 0 0 0,-1 1 0 0 0,0-1 0 0 0,-1 0 0 0 0,1 1-1 0 0,0-2 1123 0 0,0 29-548 0 0,1-19-525 0 0,0 1-1 0 0,1-1 1 0 0,0 0 0 0 0,0 1 0 0 0,1-1 0 0 0,-1 0 0 0 0,2-1 0 0 0,8 16 0 0 0,5 14 57 0 0,59 136 621 0 0,-36-88-391 0 0,-29-53-265 0 0,-1 1 1 0 0,-1-1-1 0 0,-2 1 1 0 0,-2 1-1 0 0,3 45 1 0 0,-4-42-52 0 0,-1-4 1 0 0,-1-1 0 0 0,-1 1 0 0 0,-2-1 0 0 0,-1 0 1 0 0,-2 1-1 0 0,-1-1 0 0 0,-2-1 0 0 0,0 1 0 0 0,-17 40 1 0 0,18-60-29 0 0,0 0 1 0 0,-1-1-1 0 0,0 1 1 0 0,-1-1 0 0 0,0-1-1 0 0,-1 1 1 0 0,0-2-1 0 0,0 1 1 0 0,-1-1-1 0 0,-1-1 1 0 0,1 1 0 0 0,-20 9-1 0 0,20-13-11 0 0,-1 0 0 0 0,-1-2 0 0 0,1 1 0 0 0,0-1 0 0 0,-21 2 0 0 0,-61-1 96 0 0,72-5-32 0 0,-1-2 0 0 0,-22-4 0 0 0,26 3-43 0 0,-1-1-1 0 0,0-1 1 0 0,1-1-1 0 0,0 0 0 0 0,-22-13 1 0 0,25 8-236 0 0,0 1 0 0 0,-24-27 0 0 0,30 30-799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09.9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513 37 6328 0 0,'0'-3'218'0'0,"0"1"0"0"0,0 0 0 0 0,0 0 1 0 0,0 0-1 0 0,-1-1 0 0 0,1 1 0 0 0,0 0 1 0 0,-1 0-1 0 0,0 0 0 0 0,0 0 0 0 0,0 0 0 0 0,1 0 1 0 0,-2 0-1 0 0,-1-4 0 0 0,2 6-186 0 0,1 0 0 0 0,-1 0 0 0 0,1 0 0 0 0,-1 0 0 0 0,1 0 0 0 0,-1 0 0 0 0,1 0 0 0 0,-1 0 0 0 0,1 0 0 0 0,-1 0 0 0 0,1 0 0 0 0,-1 0 0 0 0,1 0 0 0 0,-1 0 0 0 0,1 0 0 0 0,-1 1 0 0 0,1-1 0 0 0,-1 0 0 0 0,1 0 0 0 0,-1 1 0 0 0,1-1 0 0 0,0 0 0 0 0,-1 1 0 0 0,1-1 0 0 0,-1 0 0 0 0,1 1 0 0 0,0-1 0 0 0,-1 0 0 0 0,1 1 0 0 0,0-1 0 0 0,0 1 0 0 0,-1-1 0 0 0,1 2 0 0 0,-14 8 407 0 0,-46 25 37 0 0,-92 67 0 0 0,141-91-392 0 0,0 0 1 0 0,-17 21-1 0 0,10-10 24 0 0,12-15-47 0 0,1 0 0 0 0,0 0 0 0 0,0 1 0 0 0,0 0 0 0 0,1 0 0 0 0,1 0 0 0 0,-1 1 0 0 0,1-1 0 0 0,0 1 0 0 0,1 0 0 0 0,0 0 0 0 0,1 0 0 0 0,0 0 0 0 0,0 12 0 0 0,1-14-23 0 0,0 0 0 0 0,1-1-1 0 0,0 1 1 0 0,0 0 0 0 0,0 0 0 0 0,1-1-1 0 0,0 1 1 0 0,1-1 0 0 0,-1 0 0 0 0,1 0 0 0 0,0 0-1 0 0,1 0 1 0 0,0 0 0 0 0,-1 0 0 0 0,2-1-1 0 0,-1 0 1 0 0,1 0 0 0 0,0 0 0 0 0,8 7 0 0 0,7 2 62 0 0,-4-1-16 0 0,1-1 1 0 0,21 11-1 0 0,-27-18-53 0 0,0-1 1 0 0,20 5-1 0 0,7 2 75 0 0,-35-10-97 0 0,4 2-2 0 0,0-1-1 0 0,0 0 1 0 0,1 0-1 0 0,-1 0 1 0 0,1-1-1 0 0,0 0 1 0 0,11-1-1 0 0,-22 3-10 0 0,1 0 0 0 0,0 0 0 0 0,0 0 0 0 0,0 1 0 0 0,0-1 0 0 0,-2 5 0 0 0,3-4-1 0 0,-2-1 4 0 0,1 1-1 0 0,-1-1 1 0 0,1 0 0 0 0,-1 0 0 0 0,0 0 0 0 0,0 0-1 0 0,0 0 1 0 0,-1-1 0 0 0,1 0 0 0 0,-5 3-1 0 0,-41 18-10 0 0,15-7 9 0 0,19-9 4 0 0,1 1 0 0 0,-1-2 1 0 0,-1 0-1 0 0,1-1 0 0 0,-1-1 1 0 0,0 0-1 0 0,-19 2 0 0 0,1-1 39 0 0,-52 15 0 0 0,48-10-26 0 0,35-9-192 0 0,1 0 1 0 0,0-1 0 0 0,0 1 0 0 0,0 0 0 0 0,0 0-1 0 0,0 1 1 0 0,1-1 0 0 0,-1 0 0 0 0,0 0-1 0 0,-2 3 1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0.4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27 128 4616 0 0,'5'-4'213'0'0,"-1"0"-1"0"0,1 1 1 0 0,0 0 0 0 0,0 0-1 0 0,0 0 1 0 0,9-3 0 0 0,-9 4 64 0 0,1-1 0 0 0,0 0 0 0 0,-1 0 0 0 0,9-7 0 0 0,-6-2-138 0 0,-8 24-248 0 0,-1-7 51 0 0,1 1 0 0 0,-1-1-1 0 0,0 0 1 0 0,-1 0 0 0 0,1 0 0 0 0,-1 0 0 0 0,0 0 0 0 0,0 0 0 0 0,0 0 0 0 0,-1-1-1 0 0,0 1 1 0 0,0-1 0 0 0,0 1 0 0 0,-5 4 0 0 0,2-1 32 0 0,0 0-1 0 0,1 0 1 0 0,-7 15-1 0 0,6-9-1 0 0,-34 85 138 0 0,39-92-34 0 0,-1 0 1 0 0,1 0-1 0 0,1 0 1 0 0,-1 1 0 0 0,1-1-1 0 0,0 0 1 0 0,1 0-1 0 0,0 0 1 0 0,0 0-1 0 0,1 0 1 0 0,-1 0-1 0 0,2 0 1 0 0,-1 0-1 0 0,1 0 1 0 0,4 7-1 0 0,-2-4 43 0 0,0-1 0 0 0,1 0 0 0 0,1 0 0 0 0,-1-1 0 0 0,1 0 0 0 0,1 0 0 0 0,-1-1 0 0 0,1 0 0 0 0,16 11 0 0 0,-15-13-72 0 0,0-1 0 0 0,0-1 0 0 0,1 1 0 0 0,-1-1 0 0 0,1-1 0 0 0,-1 0 0 0 0,1 0 0 0 0,0-1 0 0 0,0-1 0 0 0,0 1 0 0 0,0-1 0 0 0,0-1 0 0 0,0 0-1 0 0,12-3 1 0 0,-16 2-1 0 0,0 0-1 0 0,0-1 0 0 0,0 0 0 0 0,0 0 0 0 0,10-8 1 0 0,4-2-11 0 0,-12 8-22 0 0,0-1 0 0 0,-1 1 0 0 0,1-2 0 0 0,-1 1 0 0 0,-1-1 0 0 0,1 0 0 0 0,-1 0 0 0 0,0-1 0 0 0,-1 0 0 0 0,0 0 0 0 0,4-9 0 0 0,0 1 4 0 0,-2-2-1 0 0,0 1 1 0 0,-1 0-1 0 0,6-31 1 0 0,-11 33-11 0 0,0 0 0 0 0,0 0 0 0 0,-2 0 0 0 0,0 0 0 0 0,0 0 0 0 0,-1 1 0 0 0,-5-17 0 0 0,2 15 7 0 0,0-1 0 0 0,-13-26 0 0 0,8 20 37 0 0,-11-18 47 0 0,19 39-83 0 0,0-1 0 0 0,0 1 0 0 0,0-1 0 0 0,0 1 0 0 0,0 0 0 0 0,0 0 0 0 0,-1 0 0 0 0,1 0 1 0 0,-1 0-1 0 0,1 1 0 0 0,-1-1 0 0 0,-5-2 0 0 0,6 3 26 0 0,-1 1 0 0 0,1-1 0 0 0,-1 0 1 0 0,0 1-1 0 0,1-1 0 0 0,-1 1 0 0 0,1 0 0 0 0,-1 0 0 0 0,0 0 1 0 0,1 0-1 0 0,-3 1 0 0 0,2 0 0 0 0,1 0-1 0 0,0 0 1 0 0,0 0 0 0 0,0 0 0 0 0,1 1-1 0 0,-1-1 1 0 0,0 1 0 0 0,0-1 0 0 0,1 1-1 0 0,-1 0 1 0 0,1 0 0 0 0,-3 3 0 0 0,0 2 53 0 0,1-1 1 0 0,-1 1 0 0 0,1 0 0 0 0,0 0 0 0 0,1 0-1 0 0,0 1 1 0 0,0-1 0 0 0,0 0 0 0 0,0 8-1 0 0,1 0-6 0 0,0 0 0 0 0,1 0-1 0 0,2 21 1 0 0,1-10 59 0 0,-3-13-47 0 0,1-1 1 0 0,1 1-1 0 0,0-1 1 0 0,1 0-1 0 0,1 0 1 0 0,8 22-1 0 0,-9-29-64 0 0,1 0-1 0 0,0 0 1 0 0,0-1-1 0 0,0 0 1 0 0,0 0-1 0 0,0 0 0 0 0,1 0 1 0 0,7 3-1 0 0,15 15 26 0 0,-16-13-41 0 0,-1-1 0 0 0,2-1 0 0 0,-1 0 0 0 0,1 0 0 0 0,0-1 0 0 0,0 0 0 0 0,0-1 0 0 0,20 5 0 0 0,15 7 43 0 0,-42-15-149 0 0,1-1 0 0 0,0 0 1 0 0,0 0-1 0 0,0 0 0 0 0,0 0 0 0 0,0-1 1 0 0,6 0-1 0 0,-6 0-1012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1.0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6128 0 0,'3'0'141'0'0,"-1"0"1"0"0,1 0-1 0 0,0 0 1 0 0,-1 0-1 0 0,1 0 0 0 0,0 0 1 0 0,0 1-1 0 0,-1 0 1 0 0,1-1-1 0 0,-1 1 1 0 0,1 0-1 0 0,-1 0 0 0 0,1 0 1 0 0,-1 0-1 0 0,1 1 1 0 0,-1-1-1 0 0,0 1 1 0 0,0 0-1 0 0,0-1 1 0 0,0 1-1 0 0,0 0 0 0 0,0 0 1 0 0,0 0-1 0 0,2 3 1 0 0,3 8 22 0 0,1 1 0 0 0,-1 0 0 0 0,-1 1 0 0 0,-1-1 0 0 0,0 1 0 0 0,-1 0 0 0 0,4 22 0 0 0,15 129 528 0 0,-20-162-681 0 0,0 1 0 0 0,0-1 0 0 0,0 0 0 0 0,1 1 0 0 0,4 3 0 0 0,-8-8-8 0 0,1 0 0 0 0,-1 0-1 0 0,0 1 1 0 0,1-1 0 0 0,-1 0 0 0 0,0 0-1 0 0,1 0 1 0 0,-1 0 0 0 0,1 0 0 0 0,-1 0-1 0 0,0 1 1 0 0,1-1 0 0 0,-1 0 0 0 0,1 0-1 0 0,-1 0 1 0 0,0 0 0 0 0,1 0-1 0 0,-1-1 1 0 0,0 1 0 0 0,1 0 0 0 0,-1 0-1 0 0,1 0 1 0 0,-1 0 0 0 0,0 0 0 0 0,1 0-1 0 0,-1-1 1 0 0,0 1 0 0 0,1 0-1 0 0,-1 0 1 0 0,0 0 0 0 0,1-1 0 0 0,-1 1-1 0 0,0 0 1 0 0,1-1 0 0 0,-1 1 0 0 0,0 0-1 0 0,0 0 1 0 0,0-1 0 0 0,1 1-1 0 0,-1-1 1 0 0,10-14 122 0 0,-9 13-118 0 0,4-7 23 0 0,1 1 0 0 0,13-14-1 0 0,7-12 17 0 0,88-123 406 0 0,-113 155-432 0 0,1 1 0 0 0,-1-1 0 0 0,1 0 0 0 0,0 1 0 0 0,0-1 0 0 0,0 1 0 0 0,0-1 0 0 0,0 1 0 0 0,0 0 0 0 0,0 0 1 0 0,0 0-1 0 0,0 0 0 0 0,1 0 0 0 0,-1 1 0 0 0,0-1 0 0 0,0 1 0 0 0,1-1 0 0 0,-1 1 0 0 0,1 0 0 0 0,-1 0 0 0 0,0 0 0 0 0,1 0 0 0 0,-1 0 0 0 0,0 1 0 0 0,3 0 0 0 0,1 18 123 0 0,13 42-60 0 0,-14-39-27 0 0,13 32 1 0 0,-4-13 70 0 0,-13-39-114 0 0,1 1 1 0 0,-1-1-1 0 0,0 1 1 0 0,1-1-1 0 0,-1 1 1 0 0,1-1 0 0 0,-1 0-1 0 0,1 0 1 0 0,0 0-1 0 0,0 0 1 0 0,0 0-1 0 0,0-1 1 0 0,1 1-1 0 0,-1 0 1 0 0,3 0 0 0 0,-3-1-5 0 0,-1 0 0 0 0,1 0 0 0 0,0 0 1 0 0,-1-1-1 0 0,1 1 0 0 0,0-1 0 0 0,0 1 1 0 0,0-1-1 0 0,-1 0 0 0 0,1 0 0 0 0,0 1 0 0 0,0-1 1 0 0,0-1-1 0 0,0 1 0 0 0,0 0 0 0 0,-1 0 1 0 0,1-1-1 0 0,0 1 0 0 0,0-1 0 0 0,0 1 1 0 0,-1-1-1 0 0,1 0 0 0 0,0 0 0 0 0,1-1 1 0 0,3-1 4 0 0,0-1-1 0 0,-1 0 1 0 0,1-1 0 0 0,-1 1 0 0 0,0-1 0 0 0,0 0 0 0 0,0-1 0 0 0,-1 1 0 0 0,0-1 0 0 0,0 1 0 0 0,0-1 0 0 0,3-8 0 0 0,-4 7-8 0 0,1 1 0 0 0,-1 0 0 0 0,1 0 0 0 0,7-8 0 0 0,4-6 7 0 0,-12 17-2 0 0,0 0 1 0 0,0 0 0 0 0,0 0 0 0 0,1 1 0 0 0,6-5 0 0 0,-9 6-6 0 0,0 0 1 0 0,-1 1-1 0 0,1-1 1 0 0,0 1 0 0 0,0-1-1 0 0,0 1 1 0 0,-1-1-1 0 0,1 1 1 0 0,0-1 0 0 0,0 1-1 0 0,0 0 1 0 0,0-1-1 0 0,0 1 1 0 0,0 0 0 0 0,0 0-1 0 0,-1 0 1 0 0,1 0 0 0 0,0 0-1 0 0,0 0 1 0 0,0 0-1 0 0,0 0 1 0 0,0 0 0 0 0,0 0-1 0 0,0 0 1 0 0,0 1-1 0 0,0-1 1 0 0,0 0 0 0 0,1 1-1 0 0,2 4 28 0 0,0 0 1 0 0,0 0-1 0 0,0-1 0 0 0,7 6 0 0 0,14 16 54 0 0,-8 1-29 0 0,14 32 0 0 0,-29-55-60 0 0,22 39 11 0 0,-14-23-12 0 0,-9-17 1 0 0,0-1 1 0 0,0 1-1 0 0,0 0 1 0 0,1-1-1 0 0,-1 0 0 0 0,1 1 1 0 0,-1-1-1 0 0,1 0 1 0 0,0 0-1 0 0,0 0 0 0 0,0 0 1 0 0,0 0-1 0 0,0 0 0 0 0,4 2 1 0 0,-5-4 10 0 0,0 1-1 0 0,-1-1 1 0 0,1 1-1 0 0,0 0 1 0 0,0 0 0 0 0,0-1-1 0 0,-1 1 1 0 0,1 0 0 0 0,0 0-1 0 0,-1 0 1 0 0,1 0-1 0 0,-1 0 1 0 0,1 0 0 0 0,0 1-1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1.4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0 294 6424 0 0,'5'4'96'0'0,"0"1"0"0"0,0-1-1 0 0,0-1 1 0 0,0 1 0 0 0,1-1 0 0 0,-1 0 0 0 0,1 0 0 0 0,9 3 0 0 0,-10-4 7 0 0,1 0 1 0 0,0-1-1 0 0,-1 0 1 0 0,1 0-1 0 0,0-1 0 0 0,0 0 1 0 0,0 0-1 0 0,-1 0 1 0 0,1 0-1 0 0,0-1 1 0 0,0 0-1 0 0,-1 0 1 0 0,1-1-1 0 0,0 0 1 0 0,9-4-1 0 0,13-6 61 0 0,-19 9-97 0 0,-1-1-1 0 0,1 0 1 0 0,-1 0-1 0 0,0-1 1 0 0,0 0-1 0 0,-1 0 1 0 0,14-12-1 0 0,3-10 20 0 0,34-48 0 0 0,-52 67 6 0 0,-1-1-1 0 0,1 1 1 0 0,-1-1-1 0 0,0 0 0 0 0,-1 0 1 0 0,0 0-1 0 0,-1 0 1 0 0,4-15-1 0 0,-7 22-39 0 0,1 0 1 0 0,-1 0-1 0 0,0 0 0 0 0,0 0 0 0 0,0-1 1 0 0,0 1-1 0 0,0 0 0 0 0,0 0 1 0 0,-1 0-1 0 0,1 0 0 0 0,-1 0 0 0 0,1 1 1 0 0,-1-1-1 0 0,0 0 0 0 0,0 0 1 0 0,0 0-1 0 0,0 0 0 0 0,0 1 1 0 0,0-1-1 0 0,-3-3 0 0 0,2 3 18 0 0,-1 0 0 0 0,0 0 0 0 0,0 0 0 0 0,0 0 0 0 0,0 0 0 0 0,0 1 0 0 0,-1-1 0 0 0,1 1 0 0 0,0 0 0 0 0,-1 0 0 0 0,-4-1 0 0 0,0 1 7 0 0,1 0 0 0 0,-1 0 1 0 0,1 1-1 0 0,-1 0 0 0 0,1 0 1 0 0,-1 1-1 0 0,1 0 0 0 0,0 0 0 0 0,-1 1 1 0 0,1 0-1 0 0,-11 4 0 0 0,6 1-44 0 0,1 1-1 0 0,-1 1 1 0 0,1-1-1 0 0,1 2 0 0 0,0-1 1 0 0,0 2-1 0 0,1-1 1 0 0,0 1-1 0 0,1 1 0 0 0,0-1 1 0 0,1 1-1 0 0,0 1 1 0 0,1-1-1 0 0,0 1 1 0 0,1 0-1 0 0,1 1 0 0 0,0-1 1 0 0,-3 17-1 0 0,6-18-11 0 0,0 0 0 0 0,1 0 0 0 0,0-1 0 0 0,1 1 0 0 0,0 0 0 0 0,1-1 0 0 0,0 1 0 0 0,1-1 0 0 0,0 1-1 0 0,7 14 1 0 0,-7-20-15 0 0,1 0 0 0 0,-1 0 0 0 0,1-1 0 0 0,0 1 1 0 0,0-1-1 0 0,0 0 0 0 0,1 0 0 0 0,0 0 0 0 0,0-1 0 0 0,0 0 0 0 0,1 0 0 0 0,-1 0 0 0 0,1 0 0 0 0,0-1 0 0 0,0 0 0 0 0,0 0 0 0 0,1-1 0 0 0,-1 0 0 0 0,12 3 0 0 0,-4-2-260 0 0,-1-1 0 0 0,1 0 1 0 0,1-1-1 0 0,-1-1 0 0 0,0 0 1 0 0,18-3-1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2.5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16 418 8240 0 0,'0'0'20'0'0,"0"1"1"0"0,0-1-1 0 0,0 0 1 0 0,0 0-1 0 0,0 0 0 0 0,0 1 1 0 0,0-1-1 0 0,0 0 1 0 0,0 0-1 0 0,-1 0 1 0 0,1 0-1 0 0,0 1 0 0 0,0-1 1 0 0,0 0-1 0 0,0 0 1 0 0,0 0-1 0 0,0 0 1 0 0,0 1-1 0 0,0-1 1 0 0,-1 0-1 0 0,1 0 0 0 0,0 0 1 0 0,0 0-1 0 0,0 0 1 0 0,0 0-1 0 0,0 1 1 0 0,-1-1-1 0 0,1 0 1 0 0,0 0-1 0 0,0 0 0 0 0,0 0 1 0 0,-1 0-1 0 0,1 0 1 0 0,0 0-1 0 0,0 0 1 0 0,0 0-1 0 0,0 0 0 0 0,-1 0 1 0 0,1 0-1 0 0,0 0 1 0 0,0 0-1 0 0,0 0 1 0 0,-1 0-1 0 0,1 0 1 0 0,0 0-1 0 0,0 0 0 0 0,0 0 1 0 0,0 0-1 0 0,-1 0 1 0 0,1-1-1 0 0,0 1 1 0 0,0 0-1 0 0,0 0 0 0 0,0 0 1 0 0,-1 0-1 0 0,1 0 1 0 0,0 0-1 0 0,0-1 1 0 0,0 1-1 0 0,0 0 1 0 0,0 0-1 0 0,-1-1 51 0 0,0 1 0 0 0,1 0 0 0 0,0-1 0 0 0,-1 1-1 0 0,1-1 1 0 0,-1 1 0 0 0,1-1 0 0 0,-1 1 0 0 0,1-1 0 0 0,0 1 0 0 0,-1-1 0 0 0,1 1-1 0 0,0-1 1 0 0,0 0 0 0 0,-1 1 0 0 0,1-1 0 0 0,0 0 0 0 0,0 1 0 0 0,0-1 0 0 0,0 1-1 0 0,0-2 1 0 0,1 0 118 0 0,0-1 0 0 0,0 1 1 0 0,0-1-1 0 0,0 1 0 0 0,1 0 0 0 0,-1-1 0 0 0,1 1 0 0 0,0 0 0 0 0,-1 0 0 0 0,1 0 0 0 0,0 0 0 0 0,0 1 0 0 0,0-1 0 0 0,4-2 0 0 0,-3 2-209 0 0,1-1 1 0 0,-1 0-1 0 0,0 0 0 0 0,1 0 0 0 0,3-7 1 0 0,19-29 31 0 0,-11 18-10 0 0,-1-1-1 0 0,14-28 1 0 0,-19 31-61 0 0,2 0 0 0 0,0 1-1 0 0,25-30 1 0 0,-21 29-80 0 0,-10 12 101 0 0,0 0 19 0 0,0 0 0 0 0,1 0 0 0 0,0 0 1 0 0,0 1-1 0 0,1 0 0 0 0,-1 0 1 0 0,1 0-1 0 0,12-6 0 0 0,-4 4-15 0 0,-10 5-20 0 0,-1 0 1 0 0,1 1 0 0 0,0 0-1 0 0,10-3 1 0 0,-13 5 30 0 0,0-1 0 0 0,1 1-1 0 0,-1 0 1 0 0,0 0 0 0 0,0 0 0 0 0,0 1-1 0 0,1-1 1 0 0,-1 0 0 0 0,0 1-1 0 0,0 0 1 0 0,0-1 0 0 0,0 1 0 0 0,0 0-1 0 0,0 0 1 0 0,3 2 0 0 0,2 1-41 0 0,0 1 1 0 0,0 0-1 0 0,0 1 1 0 0,-1-1-1 0 0,1 1 0 0 0,-1 1 1 0 0,-1-1-1 0 0,6 9 1 0 0,1 4 20 0 0,17 35 1 0 0,-6-8-173 0 0,-16-34 198 0 0,0 0 0 0 0,1 0 0 0 0,0 0 0 0 0,15 14 0 0 0,-19-21 24 0 0,0-1 0 0 0,1 0 1 0 0,0-1-1 0 0,0 1 1 0 0,0-1-1 0 0,0 0 1 0 0,1 0-1 0 0,-1-1 0 0 0,1 1 1 0 0,0-1-1 0 0,-1-1 1 0 0,1 1-1 0 0,7 0 1 0 0,-10-1-1 0 0,11 1 47 0 0,1 0-1 0 0,-1-1 1 0 0,19-1 0 0 0,-27-1-34 0 0,-1 1 0 0 0,1-2 0 0 0,0 1-1 0 0,-1-1 1 0 0,1 1 0 0 0,-1-1 0 0 0,0-1-1 0 0,0 1 1 0 0,1-1 0 0 0,-2 0 0 0 0,10-7 0 0 0,47-41 116 0 0,43-33-74 0 0,-102 82-219 0 0,1 0 0 0 0,0 0 0 0 0,-1-1 0 0 0,0 1 0 0 0,1-1 0 0 0,-1 0 0 0 0,0 0 0 0 0,0 1 0 0 0,2-8 0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3.0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0 245 6520 0 0,'1'0'4'0'0,"-1"0"1"0"0,1 0 0 0 0,0-1-1 0 0,0 1 1 0 0,-1 0-1 0 0,1 0 1 0 0,0 0 0 0 0,-1-1-1 0 0,1 1 1 0 0,-1 0-1 0 0,1-1 1 0 0,0 1 0 0 0,-1 0-1 0 0,1-1 1 0 0,-1 1-1 0 0,1-1 1 0 0,-1 1 0 0 0,1-1-1 0 0,-1 1 1 0 0,1-1-1 0 0,-1 1 1 0 0,1-1 0 0 0,-1 0-1 0 0,1 0 7 0 0,-1 0-1 0 0,1 0 0 0 0,-1 0 0 0 0,1 1 1 0 0,0-1-1 0 0,0 0 0 0 0,-1 1 1 0 0,1-1-1 0 0,0 0 0 0 0,0 1 1 0 0,0-1-1 0 0,-1 1 0 0 0,1-1 1 0 0,0 1-1 0 0,0-1 0 0 0,0 1 0 0 0,2-1 1 0 0,7 0 107 0 0,-9 1-103 0 0,0 0-1 0 0,0 0 1 0 0,0 0 0 0 0,0 0 0 0 0,0 0-1 0 0,0 0 1 0 0,0 0 0 0 0,0-1 0 0 0,0 1-1 0 0,0-1 1 0 0,0 1 0 0 0,0 0 0 0 0,0-1-1 0 0,0 1 1 0 0,0-1 0 0 0,0 0 0 0 0,0 1-1 0 0,0-1 1 0 0,-1 0 0 0 0,1 0 0 0 0,0 1-1 0 0,-1-1 1 0 0,2-2 0 0 0,0 1 15 0 0,-1 0 0 0 0,1 0 0 0 0,0 1 0 0 0,0-1 1 0 0,0 0-1 0 0,0 1 0 0 0,0-1 0 0 0,0 1 0 0 0,1 0 1 0 0,-1 0-1 0 0,0-1 0 0 0,1 2 0 0 0,-1-1 0 0 0,1 0 0 0 0,-1 0 1 0 0,5 0-1 0 0,-3 0 12 0 0,0 0 0 0 0,0 0 0 0 0,0 0 0 0 0,0-1 0 0 0,0 0 1 0 0,7-4-1 0 0,9-8 40 0 0,2 1 0 0 0,-1 1 1 0 0,46-18-1 0 0,-47 21 12 0 0,28-18 0 0 0,-29 15 62 0 0,29-12 0 0 0,-34 18-92 0 0,-5 1 9 0 0,-1 2 0 0 0,1-1 0 0 0,0 1 0 0 0,0 1 0 0 0,0 0 0 0 0,0 0 0 0 0,11-1 0 0 0,9 2 25 0 0,-22 0-70 0 0,1 1 0 0 0,0 0-1 0 0,0 0 1 0 0,0 1 0 0 0,8 1 0 0 0,-13-1-18 0 0,0 0 0 0 0,-1 0 0 0 0,1 0 0 0 0,0 0-1 0 0,-1 1 1 0 0,1-1 0 0 0,-1 1 0 0 0,1 0 0 0 0,-1 0 0 0 0,0-1 0 0 0,0 1-1 0 0,0 1 1 0 0,0-1 0 0 0,0 0 0 0 0,0 0 0 0 0,-1 1 0 0 0,3 4 0 0 0,9 20 48 0 0,-2 0 0 0 0,0 1 0 0 0,-2 0 0 0 0,6 37 0 0 0,-10-45-35 0 0,2 1 45 0 0,0-2 1 0 0,19 37-1 0 0,-25-54-59 0 0,0-1 0 0 0,0 1 0 0 0,1-1 0 0 0,-1 1-1 0 0,0 0 1 0 0,1-1 0 0 0,-1 0 0 0 0,1 1 0 0 0,0-1-1 0 0,-1 0 1 0 0,1 0 0 0 0,0 0 0 0 0,0 0 0 0 0,0 0-1 0 0,0-1 1 0 0,0 1 0 0 0,0 0 0 0 0,0-1 0 0 0,0 1-1 0 0,0-1 1 0 0,0 0 0 0 0,0 0 0 0 0,0 0 0 0 0,0 0-1 0 0,0 0 1 0 0,0 0 0 0 0,0-1 0 0 0,0 1 0 0 0,0-1-1 0 0,0 1 1 0 0,2-2 0 0 0,7-1-207 0 0,0-1 0 0 0,0 0-1 0 0,18-11 1 0 0,-23 12-369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4.4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33 5416 0 0,'0'-5'189'0'0,"0"4"-76"0"0,0-1 0 0 0,0 1 0 0 0,0-1-1 0 0,0 1 1 0 0,0-1 0 0 0,0 1 0 0 0,0 0 0 0 0,1-1 0 0 0,-1 1 0 0 0,0-1 0 0 0,1 1 0 0 0,-1 0 0 0 0,1-1 0 0 0,0 1 0 0 0,-1 0 0 0 0,1 0 0 0 0,0-1 0 0 0,0 1 0 0 0,0 0-1 0 0,10 0 2291 0 0,-11 1-2361 0 0,11 8 104 0 0,-8-5-64 0 0,-2-1-59 0 0,-1 1 0 0 0,1 0-1 0 0,-1 0 1 0 0,1 0 0 0 0,-1 0 0 0 0,0 0 0 0 0,0 0 0 0 0,0 0 0 0 0,-1 5 0 0 0,0 4 78 0 0,1 41 268 0 0,-4 215-88 0 0,6-154-184 0 0,0-16-6 0 0,-12 37 78 0 0,10-99-112 0 0,1-32-40 0 0,-1 0 1 0 0,0 1 0 0 0,0-1-1 0 0,0 1 1 0 0,0-1 0 0 0,-1 0-1 0 0,0 1 1 0 0,0-1 0 0 0,0 0-1 0 0,0 0 1 0 0,-1 1 0 0 0,1-1-1 0 0,-5 7 1 0 0,0 2 74 0 0,6-11-87 0 0,-1-1 0 0 0,1 0 1 0 0,-1 0-1 0 0,1 1 0 0 0,-1-1 0 0 0,0 0 1 0 0,1 0-1 0 0,-1 0 0 0 0,0 0 0 0 0,0 0 1 0 0,1 0-1 0 0,-1 0 0 0 0,-2 1 0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4.8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0 263 9744 0 0,'1'0'9'0'0,"-1"0"0"0"0,1 0 0 0 0,-1 0 0 0 0,1 0 0 0 0,-1 0 0 0 0,1 0 0 0 0,-1 0 0 0 0,1 0-1 0 0,-1 0 1 0 0,1 0 0 0 0,-1 0 0 0 0,1 0 0 0 0,-1 0 0 0 0,0 0 0 0 0,1 0 0 0 0,-1 0 0 0 0,1-1 0 0 0,-1 1 0 0 0,1 0 0 0 0,-1 0 0 0 0,0-1 0 0 0,1 1 0 0 0,-1 0 0 0 0,1 0 0 0 0,-1-1 0 0 0,0 1 0 0 0,1 0 0 0 0,-1-1 0 0 0,0 1 0 0 0,0-1 0 0 0,1 1 0 0 0,-1 0 0 0 0,0-1 0 0 0,0 1 0 0 0,0-1 0 0 0,1 1 0 0 0,-1-1 0 0 0,0 1 0 0 0,0-1 0 0 0,0 0 0 0 0,2 0 126 0 0,0 1 0 0 0,0-1 1 0 0,0 1-1 0 0,0 0 1 0 0,0-1-1 0 0,-1 1 0 0 0,1 0 1 0 0,0 0-1 0 0,0 0 0 0 0,0 0 1 0 0,0 1-1 0 0,4 0 1 0 0,14 9-78 0 0,0 2 0 0 0,-1 0 0 0 0,0 1 0 0 0,-1 1 0 0 0,-1 1 0 0 0,17 17 0 0 0,-9-6-59 0 0,-1 1-1 0 0,-2 2 1 0 0,24 37 0 0 0,-31-43 3 0 0,2-2-1 0 0,26 29 1 0 0,-23-29 24 0 0,32 45 0 0 0,-31-34 181 0 0,2-2 0 0 0,38 40-1 0 0,-48-57-129 0 0,18 28-1 0 0,-21-27 8 0 0,21 23-1 0 0,-9-22 8 0 0,-18-13-77 0 0,-1 0 0 0 0,0 0 0 0 0,0 0-1 0 0,0 0 1 0 0,0 1 0 0 0,-1-1 0 0 0,5 5 0 0 0,-7-6-9 0 0,1 0 1 0 0,0 1 0 0 0,0-1-1 0 0,0 0 1 0 0,0 0 0 0 0,0 0 0 0 0,0 0-1 0 0,0 0 1 0 0,0 0 0 0 0,0 0-1 0 0,0 0 1 0 0,1-1 0 0 0,-1 1 0 0 0,0 0-1 0 0,1-1 1 0 0,-1 1 0 0 0,0-1-1 0 0,1 1 1 0 0,-1-1 0 0 0,1 0 0 0 0,-1 0-1 0 0,0 1 1 0 0,1-1 0 0 0,-1 0-1 0 0,1 0 1 0 0,-1 0 0 0 0,1-1 0 0 0,-1 1-1 0 0,1 0 1 0 0,-1-1 0 0 0,0 1-1 0 0,1 0 1 0 0,-1-1 0 0 0,2 0 0 0 0,0-1 6 0 0,0 0 1 0 0,-1 0-1 0 0,1 0 1 0 0,-1-1-1 0 0,1 1 1 0 0,-1-1 0 0 0,0 1-1 0 0,0-1 1 0 0,0 0-1 0 0,0 0 1 0 0,0 0-1 0 0,-1 0 1 0 0,2-4 0 0 0,15-37-13 0 0,-9 24 0 0 0,-1 0 0 0 0,-1 0 0 0 0,8-40 0 0 0,-7-7 2 0 0,-5 38 1 0 0,12-53 0 0 0,11-11 24 0 0,44-148 131 0 0,-49 175-56 0 0,-12 34 2 0 0,2 1 0 0 0,1-1 0 0 0,1 2 1 0 0,18-30-1 0 0,-31 59-89 0 0,0 0 1 0 0,1 1 0 0 0,-1-1 0 0 0,0 1 0 0 0,1-1 0 0 0,-1 1 0 0 0,0-1 0 0 0,1 1 0 0 0,-1-1-1 0 0,1 1 1 0 0,-1-1 0 0 0,1 1 0 0 0,-1 0 0 0 0,1-1 0 0 0,-1 1 0 0 0,1 0 0 0 0,0-1 0 0 0,-1 1-1 0 0,1 0 1 0 0,0 0 0 0 0,-1 0 0 0 0,1-1 0 0 0,-1 1 0 0 0,1 0 0 0 0,0 0 0 0 0,-1 0 0 0 0,1 0-1 0 0,1 0 1 0 0,-1 1-7 0 0,1 0 0 0 0,-1-1-1 0 0,0 1 1 0 0,0 0-1 0 0,1-1 1 0 0,-1 1-1 0 0,0 0 1 0 0,0 0 0 0 0,0 0-1 0 0,0 0 1 0 0,0 0-1 0 0,1 2 1 0 0,20 35-4 0 0,-13-12-1896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5.6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14 10152 0 0,'-1'0'47'0'0,"1"-1"1"0"0,0 0-1 0 0,-1 1 0 0 0,1-1 1 0 0,-1 1-1 0 0,1 0 1 0 0,-1-1-1 0 0,1 1 0 0 0,-1-1 1 0 0,1 1-1 0 0,-1 0 1 0 0,1-1-1 0 0,-1 1 1 0 0,1 0-1 0 0,-1-1 0 0 0,0 1 1 0 0,1 0-1 0 0,-1 0 1 0 0,0 0-1 0 0,1 0 1 0 0,-1 0-1 0 0,0-1 0 0 0,1 1 1 0 0,-1 0-1 0 0,0 1 1 0 0,-1-1 58 0 0,1 0 0 0 0,0 0 1 0 0,0-1-1 0 0,0 1 1 0 0,0 0-1 0 0,0 0 1 0 0,0-1-1 0 0,0 1 1 0 0,0 0-1 0 0,0-1 0 0 0,0 1 1 0 0,0-1-1 0 0,0 1 1 0 0,0-1-1 0 0,-1-1 1 0 0,2 35 1133 0 0,1-31-1237 0 0,0-1 1 0 0,0 1-1 0 0,0-1 1 0 0,0 0-1 0 0,0 1 1 0 0,0-1 0 0 0,1 0-1 0 0,-1 0 1 0 0,0 0-1 0 0,1 0 1 0 0,-1 0-1 0 0,3 1 1 0 0,14 11-17 0 0,0 3-131 0 0,0 0 0 0 0,1-2-1 0 0,0 0 1 0 0,1-2 0 0 0,0 0 0 0 0,39 16 0 0 0,-45-22 46 0 0,1-1 1 0 0,0-1 0 0 0,22 3-1 0 0,23 7-146 0 0,-23-6 142 0 0,-28-7 89 0 0,0 0 0 0 0,0 1 0 0 0,0 0 0 0 0,9 4 0 0 0,-16-5 9 0 0,1 0 0 0 0,-1 0 0 0 0,0 1 0 0 0,0-1 0 0 0,0 1 0 0 0,0-1 0 0 0,0 1 0 0 0,0-1 0 0 0,0 1 0 0 0,0 0 0 0 0,-1 0 0 0 0,1 0 0 0 0,-1 0 0 0 0,1 0 0 0 0,-1 0 0 0 0,0 1 0 0 0,0-1 1 0 0,0 0-1 0 0,1 4 0 0 0,-2-4 2 0 0,-1 1 0 0 0,1-1 1 0 0,-1 1-1 0 0,0-1 0 0 0,1 0 1 0 0,-1 1-1 0 0,0-1 0 0 0,0 0 0 0 0,-1 1 1 0 0,1-1-1 0 0,0 0 0 0 0,-1 0 1 0 0,1 0-1 0 0,-3 2 0 0 0,-3 5-12 0 0,0 0 5 0 0,-1 0 1 0 0,0-1 0 0 0,-1 1 0 0 0,0-1 0 0 0,0-1 0 0 0,-18 11-1 0 0,-5 5 3 0 0,-130 95-18 0 0,151-110 25 0 0,0 0-1 0 0,1 1 1 0 0,0 0 0 0 0,0 0 0 0 0,1 1 0 0 0,0 0 0 0 0,1 1 0 0 0,1 0 0 0 0,-10 17 0 0 0,11-19 19 0 0,1 0-1 0 0,1 1 1 0 0,0 0 0 0 0,-4 12 0 0 0,7-16 36 0 0,1-1 0 0 0,-1 0 0 0 0,1 0 1 0 0,-1 0-1 0 0,1 0 0 0 0,1 1 0 0 0,-1-1 1 0 0,1 0-1 0 0,0 0 0 0 0,3 9 0 0 0,-3-10-35 0 0,1 1 1 0 0,-1-1-1 0 0,1 0 0 0 0,0 0 0 0 0,0 0 0 0 0,1 0 0 0 0,-1 0 0 0 0,1-1 0 0 0,0 1 0 0 0,0-1 1 0 0,0 0-1 0 0,0 1 0 0 0,1-1 0 0 0,-1-1 0 0 0,1 1 0 0 0,0 0 0 0 0,0-1 0 0 0,0 0 1 0 0,0 0-1 0 0,0 0 0 0 0,0-1 0 0 0,1 1 0 0 0,-1-1 0 0 0,8 2 0 0 0,5 0 47 0 0,-1 0 0 0 0,1-1-1 0 0,0 0 1 0 0,28-2-1 0 0,69-11 161 0 0,-37 2-95 0 0,-34 3-108 0 0,60-16 1 0 0,-48 9-61 0 0,-26 5-1780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6.0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37 8640 0 0,'3'-2'33'0'0,"0"0"0"0"0,0-1 0 0 0,0 1 0 0 0,-1-1 0 0 0,1 1 0 0 0,2-5 0 0 0,4-2 222 0 0,-9 8-215 0 0,0 1 0 0 0,0 0 0 0 0,0-1 0 0 0,0 1 0 0 0,0 0 0 0 0,0-1 0 0 0,1 1 0 0 0,-1 0 0 0 0,0 0 0 0 0,0-1 0 0 0,0 1-1 0 0,1 0 1 0 0,-1 0 0 0 0,0-1 0 0 0,0 1 0 0 0,1 0 0 0 0,-1 0 0 0 0,0 0 0 0 0,0 0 0 0 0,1-1 0 0 0,-1 1 0 0 0,0 0 0 0 0,0 0 0 0 0,1 0-1 0 0,-1 0 1 0 0,0 0 0 0 0,1 0 0 0 0,-1 0 0 0 0,0 0 0 0 0,1 0 0 0 0,-1 0 0 0 0,0 0 0 0 0,1 0 0 0 0,-1 0 0 0 0,0 0 0 0 0,1 0-1 0 0,-1 0 1 0 0,0 0 0 0 0,1 0 0 0 0,-1 0 0 0 0,0 0 0 0 0,0 1 0 0 0,1-1 0 0 0,-1 0 0 0 0,0 0 0 0 0,0 0 0 0 0,1 0 0 0 0,-1 1 0 0 0,0-1-1 0 0,0 0 1 0 0,1 0 0 0 0,-1 1 0 0 0,0-1 0 0 0,0 0 0 0 0,0 0 0 0 0,0 1 0 0 0,1-1 0 0 0,-1 0 0 0 0,0 1 0 0 0,0-1 0 0 0,0 0 0 0 0,0 1-1 0 0,0-1 1 0 0,0 0 0 0 0,0 1 0 0 0,4 6 33 0 0,5 8 192 0 0,-2-2-118 0 0,0-1 0 0 0,0 1 0 0 0,-1 0 0 0 0,6 20 0 0 0,68 245 596 0 0,-68-239-632 0 0,-7-20-54 0 0,1 0 0 0 0,9 20-1 0 0,0-19 74 0 0,-13-19-209 0 0,-1 0-1 0 0,0 0 0 0 0,0 0 0 0 0,0 0 0 0 0,0 1 0 0 0,0-1 0 0 0,0 0 0 0 0,0 1 0 0 0,-1-1 0 0 0,1 1 0 0 0,0-1 1 0 0,-1 1-1 0 0,1-1 0 0 0,-1 1 0 0 0,1-1 0 0 0,-1 1 0 0 0,0-1 0 0 0,0 1 0 0 0,0-1 0 0 0,0 3 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13 7024 0 0,'-13'-2'76'0'0,"12"2"-51"0"0,1 0 0 0 0,-1 0 0 0 0,0 0 1 0 0,0-1-1 0 0,0 1 0 0 0,0 0 0 0 0,0 0 0 0 0,0 0 0 0 0,0 0 1 0 0,1 1-1 0 0,-1-1 0 0 0,0 0 0 0 0,0 0 0 0 0,0 0 1 0 0,0 1-1 0 0,0-1 0 0 0,-1 1 0 0 0,1 0 75 0 0,-1-1-1 0 0,0 0 0 0 0,0 1 1 0 0,0-1-1 0 0,0 0 1 0 0,1 0-1 0 0,-1 0 1 0 0,0 0-1 0 0,0-1 1 0 0,0 1-1 0 0,1 0 0 0 0,-1-1 1 0 0,0 1-1 0 0,-2-2 1 0 0,-20-2 607 0 0,6 20 69 0 0,13-14-752 0 0,1 1 0 0 0,0-1 0 0 0,0 1 0 0 0,0 0 0 0 0,0 1 0 0 0,0-1 0 0 0,1 1 0 0 0,0-1 0 0 0,-1 1 0 0 0,1 0 0 0 0,1 0 0 0 0,-1 0 0 0 0,1 1 0 0 0,-1-1 0 0 0,1 1 0 0 0,-2 7 0 0 0,-4 10-88 0 0,2 0-1 0 0,-5 29 0 0 0,9-37 99 0 0,0-3-37 0 0,1-1 1 0 0,0 1-1 0 0,1 0 1 0 0,0-1 0 0 0,1 1-1 0 0,0 0 1 0 0,1-1 0 0 0,0 1-1 0 0,4 11 1 0 0,-3-14 0 0 0,-1 0 0 0 0,2-1 0 0 0,-1 1 0 0 0,1-1 0 0 0,0 0 0 0 0,0 0 0 0 0,1 0 0 0 0,0 0 0 0 0,0-1 0 0 0,1 0 0 0 0,0 0 0 0 0,7 6 0 0 0,-5-7-6 0 0,0 0 0 0 0,1 0 0 0 0,0 0-1 0 0,0-1 1 0 0,18 5 0 0 0,-22-7-12 0 0,0-1-1 0 0,1 0 1 0 0,-1 0 0 0 0,1 0-1 0 0,-1-1 1 0 0,1 1 0 0 0,-1-1-1 0 0,1-1 1 0 0,-1 1 0 0 0,1-1-1 0 0,8-2 1 0 0,-2-1-74 0 0,-9 3 57 0 0,0 0 1 0 0,0 0 0 0 0,0 0-1 0 0,0 0 1 0 0,0-1 0 0 0,0 1-1 0 0,-1-1 1 0 0,1 0 0 0 0,0 1-1 0 0,-1-1 1 0 0,1-1 0 0 0,1-2-1 0 0,4-4-29 0 0,0-1-1 0 0,-1 0 1 0 0,0-1 0 0 0,-1 0-1 0 0,8-18 1 0 0,-11 21 51 0 0,0 0 0 0 0,0 1 1 0 0,-1-1-1 0 0,0 0 0 0 0,-1-1 1 0 0,0 1-1 0 0,0 0 0 0 0,-1 0 1 0 0,0-12-1 0 0,-1 8 55 0 0,-1 1-1 0 0,0-1 1 0 0,-1 0-1 0 0,0 1 0 0 0,-1-1 1 0 0,0 1-1 0 0,0 0 1 0 0,-2 0-1 0 0,1 1 1 0 0,-1-1-1 0 0,-1 1 1 0 0,-9-12-1 0 0,0-1 248 0 0,14 19-228 0 0,0 1 0 0 0,0 0 0 0 0,-1 0-1 0 0,1-1 1 0 0,-1 1 0 0 0,0 1 0 0 0,-4-5 0 0 0,-7-13 332 0 0,14 18-354 0 0,-1 1 0 0 0,1-1 0 0 0,-1 1 0 0 0,0 0 0 0 0,1-1 0 0 0,-1 1 0 0 0,0 0 0 0 0,0-1 0 0 0,0 1-1 0 0,0 0 1 0 0,0 0 0 0 0,0 0 0 0 0,0 0 0 0 0,-1 0 0 0 0,1 0 0 0 0,0 0 0 0 0,-2 0 0 0 0,2 1 91 0 0,1 0-119 0 0,0 0 1 0 0,0 0-1 0 0,0 0 1 0 0,0 0-1 0 0,0 0 1 0 0,1 0-1 0 0,-1 0 1 0 0,0 0-1 0 0,0 0 1 0 0,0 0-1 0 0,0 0 1 0 0,0 1-1 0 0,0-1 1 0 0,0 0-1 0 0,0 0 1 0 0,0 0-1 0 0,0 0 1 0 0,-1 0-1 0 0,1 0 1 0 0,0 0-1 0 0,0 0 1 0 0,0 0 0 0 0,0 0-1 0 0,0 0 1 0 0,0 1-1 0 0,0-1 1 0 0,0 0-1 0 0,0 0 1 0 0,0 0-1 0 0,0 0 1 0 0,0 0-1 0 0,0 0 1 0 0,0 0-1 0 0,0 0 1 0 0,0 0-1 0 0,0 0 1 0 0,0 0-1 0 0,-1 0 1 0 0,1 0-1 0 0,0 0 1 0 0,0 0-1 0 0,0 0 1 0 0,0 0-1 0 0,0 0 1 0 0,0 0-1 0 0,0 0 1 0 0,0 0-1 0 0,0 0 1 0 0,0 0-1 0 0,-1 0 1 0 0,1 0-1 0 0,0 0 1 0 0,0 0 0 0 0,0 0-1 0 0,0 0 1 0 0,0 0-1 0 0,0 0 1 0 0,0 0-1 0 0,0 0 1 0 0,0 0-1 0 0,0 0 1 0 0,0 0-1 0 0,0 0 1 0 0,-1 0-1 0 0,1 0 1 0 0,0 0-1 0 0,-1 8 212 0 0,1 12-139 0 0,0 19 131 0 0,1 1 1 0 0,10 61-1 0 0,-9-90-182 0 0,0-1 0 0 0,0 0 1 0 0,1 1-1 0 0,1-1 0 0 0,0-1 1 0 0,0 1-1 0 0,1-1 0 0 0,0 1 0 0 0,1-1 1 0 0,0-1-1 0 0,0 1 0 0 0,1-1 0 0 0,0 0 1 0 0,15 13-1 0 0,-16-17-17 0 0,-1-1 1 0 0,1 1-1 0 0,0-1 1 0 0,0 0-1 0 0,0 0 0 0 0,1 0 1 0 0,-1-1-1 0 0,0 0 1 0 0,1-1-1 0 0,0 1 0 0 0,-1-1 1 0 0,1 0-1 0 0,0-1 1 0 0,0 0-1 0 0,-1 0 1 0 0,1 0-1 0 0,0-1 0 0 0,0 0 1 0 0,-1 0-1 0 0,9-3 1 0 0,11-3-1770 0 0,-8 1-7082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6.4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1 255 8032 0 0,'15'-2'587'0'0,"-1"-1"1"0"0,1 0 0 0 0,-1-1-1 0 0,1-1 1 0 0,-1 0 0 0 0,14-8-1 0 0,-6 4-411 0 0,38-14 351 0 0,-34 14-452 0 0,1-1 0 0 0,-1-1 1 0 0,39-25-1 0 0,-53 28-69 0 0,23-15 16 0 0,55-28 1 0 0,-66 37-27 0 0,-20 11 3 0 0,0 0 0 0 0,0 1-1 0 0,0-1 1 0 0,0 1 0 0 0,0 0 0 0 0,1 0 0 0 0,-1 1 0 0 0,1-1 0 0 0,0 1 0 0 0,-1 0-1 0 0,6 0 1 0 0,20-1-1713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6.8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9 218 9536 0 0,'-4'21'216'0'0,"3"-19"-187"0"0,0 0-1 0 0,1-1 0 0 0,-1 1 0 0 0,1 0 0 0 0,-1-1 0 0 0,1 1 0 0 0,0 0 0 0 0,0 0 0 0 0,-1-1 0 0 0,1 1 1 0 0,1 0-1 0 0,-1 0 0 0 0,0-1 0 0 0,0 1 0 0 0,1 0 0 0 0,-1 0 0 0 0,1-1 0 0 0,0 3 0 0 0,34 58 716 0 0,-32-58-739 0 0,0 1 0 0 0,0-1-1 0 0,1 0 1 0 0,-1 0 0 0 0,1 0-1 0 0,0 0 1 0 0,0-1 0 0 0,0 1-1 0 0,0-1 1 0 0,6 3 0 0 0,51 24-2 0 0,-37-19-10 0 0,-14-7 18 0 0,1 0-1 0 0,0 0 1 0 0,0-1-1 0 0,0-1 1 0 0,0 0-1 0 0,1 0 1 0 0,20 0-1 0 0,6-3 182 0 0,38-7 0 0 0,-36 4 22 0 0,-24 2-512 0 0,-1 0 0 0 0,1-2 1 0 0,26-8-1 0 0</inkml:trace>
  <inkml:trace contextRef="#ctx0" brushRef="#br0" timeOffset="1">973 0 9744 0 0,'5'15'735'0'0,"-1"-6"-242"0"0,0 1-1 0 0,-1-1 1 0 0,4 16-1 0 0,44 260 617 0 0,-47-269-1031 0 0,13 28 0 0 0,3 14 40 0 0,-15-32-290 0 0,-2 1 1 0 0,-1 0-1 0 0,-1 36 1 0 0,-1-48-650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7.2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53 9144 0 0,'0'1'7'0'0,"0"-1"-1"0"0,0 1 1 0 0,0-1 0 0 0,0 1 0 0 0,1-1-1 0 0,-1 1 1 0 0,0-1 0 0 0,0 1 0 0 0,1-1 0 0 0,-1 1-1 0 0,0-1 1 0 0,1 1 0 0 0,-1-1 0 0 0,0 1-1 0 0,1-1 1 0 0,-1 0 0 0 0,1 1 0 0 0,-1-1 0 0 0,1 0-1 0 0,-1 1 1 0 0,1-1 0 0 0,-1 0 0 0 0,1 0 0 0 0,-1 1-1 0 0,1-1 1 0 0,-1 0 0 0 0,1 0 0 0 0,-1 0-1 0 0,1 0 1 0 0,0 0 0 0 0,11-12 464 0 0,-11 10-410 0 0,0 0 0 0 0,1 1 0 0 0,-1-1 0 0 0,1 0 0 0 0,-1 0-1 0 0,1 1 1 0 0,0-1 0 0 0,2-1 0 0 0,2 0 177 0 0,1-2-45 0 0,1 1 0 0 0,-1 0 0 0 0,1 1 1 0 0,0 0-1 0 0,0 0 0 0 0,0 1 1 0 0,1-1-1 0 0,-1 2 0 0 0,1-1 1 0 0,12 1-1 0 0,20 1 121 0 0,0 2-1 0 0,55 10 1 0 0,-91-11-287 0 0,25 4 80 0 0,52 18 1 0 0,-13-4-60 0 0,-50-15-22 0 0,-1 0 0 0 0,29 12 0 0 0,-7 0 16 0 0,25 11 46 0 0,-59-24-73 0 0,-1 0 1 0 0,1 0-1 0 0,-1 1 0 0 0,0 0 0 0 0,0 0 0 0 0,0 0 1 0 0,0 0-1 0 0,4 7 0 0 0,-7-8-6 0 0,-1 0 1 0 0,0 1-1 0 0,-1-1 1 0 0,1 0-1 0 0,0 1 1 0 0,-1-1-1 0 0,0 1 1 0 0,0-1-1 0 0,0 0 1 0 0,0 1-1 0 0,-1-1 1 0 0,1 1-1 0 0,-1-1 1 0 0,0 0-1 0 0,-2 7 1 0 0,-5-2-5 0 0,0 0 0 0 0,-1 0 0 0 0,0-1 1 0 0,0-1-1 0 0,0 1 0 0 0,-1-1 0 0 0,0-1 0 0 0,-11 5 1 0 0,-23 11 31 0 0,-2-3 1 0 0,0-1 0 0 0,0-2 0 0 0,-2-3 0 0 0,0-1 0 0 0,0-3-1 0 0,-58 3 1 0 0,82-9 89 0 0,0 1 0 0 0,-25 6 0 0 0,-8 2-2060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7.8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1 116 10544 0 0,'9'-18'708'0'0,"19"-28"1"0"0,-24 41-550 0 0,-1 0 1 0 0,1 1-1 0 0,0-1 0 0 0,1 1 0 0 0,-1-1 0 0 0,1 1 0 0 0,-1 1 1 0 0,1-1-1 0 0,10-5 0 0 0,-14 9-114 0 0,1-1-1 0 0,0 0 1 0 0,-1 1-1 0 0,1 0 1 0 0,0-1-1 0 0,0 1 1 0 0,-1 0 0 0 0,1 0-1 0 0,0 0 1 0 0,0 0-1 0 0,-1 0 1 0 0,1 0 0 0 0,0 1-1 0 0,0-1 1 0 0,-1 1-1 0 0,1-1 1 0 0,0 1 0 0 0,-1-1-1 0 0,1 1 1 0 0,0 0-1 0 0,-1 0 1 0 0,1 0 0 0 0,-1 0-1 0 0,1 0 1 0 0,-1 0-1 0 0,0 0 1 0 0,0 1 0 0 0,1-1-1 0 0,-1 0 1 0 0,1 3-1 0 0,2 1 27 0 0,0 1 0 0 0,0 0 1 0 0,-1 1-1 0 0,0-1 0 0 0,0 0 0 0 0,2 9 0 0 0,2 16-56 0 0,7 45 1 0 0,-4-14-18 0 0,-5-28-2 0 0,1 38-1 0 0,2 22 0 0 0,-5-79 5 0 0,-2-4 2 0 0,1 0 1 0 0,0 0-1 0 0,1-1 1 0 0,0 1-1 0 0,0-1 0 0 0,6 12 1 0 0,-1-5 16 0 0,-7-14 1 0 0,1 0 0 0 0,-1 1-1 0 0,1-1 1 0 0,0 0 0 0 0,-1 0 0 0 0,1 0 0 0 0,4 4 0 0 0,-5-6-19 0 0,0-1 1 0 0,0 1-1 0 0,0-1 1 0 0,-1 0-1 0 0,1 1 1 0 0,0-1-1 0 0,0 0 0 0 0,0 0 1 0 0,0 0-1 0 0,0 0 1 0 0,0 0-1 0 0,0 0 0 0 0,-1 0 1 0 0,1 0-1 0 0,0 0 1 0 0,0 0-1 0 0,0 0 1 0 0,0 0-1 0 0,0 0 0 0 0,0-1 1 0 0,-1 1-1 0 0,1 0 1 0 0,0-1-1 0 0,0 1 1 0 0,0-1-1 0 0,-1 1 0 0 0,1-1 1 0 0,0 1-1 0 0,-1-1 1 0 0,1 1-1 0 0,0-1 0 0 0,-1 0 1 0 0,1 1-1 0 0,-1-1 1 0 0,2-1-1 0 0,7-8-2 0 0,0 0 0 0 0,-1-1 0 0 0,0 0 0 0 0,0 0 0 0 0,-1-1-1 0 0,0 1 1 0 0,-2-1 0 0 0,1-1 0 0 0,-1 1 0 0 0,-1-1 0 0 0,0 0 0 0 0,2-15 0 0 0,-6 26 18 0 0,1-1 1 0 0,-1 1 0 0 0,1 0 0 0 0,0-1 0 0 0,0 1 0 0 0,0-1 0 0 0,0 1 0 0 0,0 0 0 0 0,1 0 0 0 0,-1 0 0 0 0,1 0 0 0 0,-1 0 0 0 0,1 0 0 0 0,0 0 0 0 0,-1 0 0 0 0,1 0 0 0 0,0 1 0 0 0,0-1 0 0 0,0 1 0 0 0,1 0 0 0 0,-1-1-1 0 0,0 1 1 0 0,0 0 0 0 0,1 0 0 0 0,-1 1 0 0 0,1-1 0 0 0,2 0 0 0 0,-4 1 1 0 0,0 1 0 0 0,1 0 1 0 0,-1-1-1 0 0,0 1 0 0 0,0 0 0 0 0,0 0 0 0 0,0 0 0 0 0,0 0 1 0 0,0 0-1 0 0,0 0 0 0 0,0 0 0 0 0,0 0 0 0 0,0 1 0 0 0,1 1 1 0 0,0 0 14 0 0,44 63 223 0 0,-31-41-131 0 0,2-1 0 0 0,22 24 0 0 0,-33-42-113 0 0,0 0-1 0 0,0 0 1 0 0,0-1-1 0 0,1 0 1 0 0,0 0-1 0 0,0-1 1 0 0,0 0-1 0 0,0 0 1 0 0,1 0 0 0 0,0-1-1 0 0,-1 0 1 0 0,10 1-1 0 0,-12-3-9 0 0,0 0 1 0 0,1-1-1 0 0,-1 1 1 0 0,1-1-1 0 0,-1-1 0 0 0,1 1 1 0 0,-1-1-1 0 0,0 0 0 0 0,1 0 1 0 0,-1-1-1 0 0,0 1 0 0 0,0-1 1 0 0,0-1-1 0 0,0 1 0 0 0,0-1 1 0 0,8-4-1 0 0,2-5-19 0 0,0 0 1 0 0,-1 0-1 0 0,16-19 0 0 0,-29 30 14 0 0,10-12-43 0 0,-1 0-1 0 0,-1-1 1 0 0,13-24-1 0 0,-2 5-177 0 0,-12 18 90 0 0,0 0 0 0 0,8-24-1 0 0,-1 4 27 0 0,-14 31 102 0 0,0 1 0 0 0,0-1 0 0 0,-1 0 0 0 0,1 0 0 0 0,-1 0 0 0 0,1 0 0 0 0,-2-7-1 0 0,1 3 144 0 0,15 9-1917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8.2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1 117 9440 0 0,'0'3'51'0'0,"0"0"1"0"0,1 0-1 0 0,0 1 1 0 0,-1-1-1 0 0,1 0 1 0 0,0 0-1 0 0,3 6 0 0 0,5 19 227 0 0,-4-8-240 0 0,0 0 0 0 0,2 0 1 0 0,0 0-1 0 0,1-1 0 0 0,19 31 0 0 0,-21-38 62 0 0,2-1-1 0 0,0 0 1 0 0,0 0-1 0 0,1-1 1 0 0,0 0-1 0 0,1-1 1 0 0,11 10-1 0 0,-15-15-33 0 0,-1 0-1 0 0,1 0 0 0 0,1 0 1 0 0,-1 0-1 0 0,0-1 0 0 0,1 0 1 0 0,0-1-1 0 0,-1 0 0 0 0,1 0 1 0 0,0 0-1 0 0,0 0 0 0 0,0-1 1 0 0,1-1-1 0 0,12 1 0 0 0,-5-3 4 0 0,-1 0 0 0 0,0 0 0 0 0,1-2 0 0 0,-1 1 1 0 0,-1-2-1 0 0,1 0 0 0 0,-1-1 0 0 0,23-12 0 0 0,-20 6 11 0 0,1 0 0 0 0,-1 0 0 0 0,-1-2 0 0 0,0 0 0 0 0,22-28 0 0 0,-28 32-42 0 0,-1-1 1 0 0,0-1-1 0 0,-1 0 1 0 0,0 0-1 0 0,0 0 1 0 0,6-20-1 0 0,-11 27-3 0 0,-1 0 1 0 0,1 0-1 0 0,-1-1 0 0 0,-1 1 0 0 0,1 0 0 0 0,-1-1 0 0 0,1 1 0 0 0,-2-1 0 0 0,1 1 0 0 0,0 0 0 0 0,-1-1 0 0 0,0 1 0 0 0,-1 0 0 0 0,1-1 0 0 0,-1 1 0 0 0,0 0 0 0 0,0 0 0 0 0,0 0 0 0 0,-6-8 0 0 0,3 6 31 0 0,0 0 1 0 0,-1 1-1 0 0,1-1 0 0 0,-1 1 0 0 0,-1 0 1 0 0,1 1-1 0 0,-1-1 0 0 0,0 1 0 0 0,0 1 1 0 0,0-1-1 0 0,-1 1 0 0 0,0 1 0 0 0,1-1 1 0 0,-2 1-1 0 0,1 1 0 0 0,0-1 0 0 0,0 1 1 0 0,-15-1-1 0 0,11 2-14 0 0,-1 2 1 0 0,0-1-1 0 0,1 1 1 0 0,-1 1-1 0 0,1 1 1 0 0,-1-1-1 0 0,1 2 1 0 0,0 0-1 0 0,0 0 1 0 0,1 1-1 0 0,-1 1 1 0 0,1 0-1 0 0,-15 10 1 0 0,7-2 26 0 0,0 1 0 0 0,1 1 0 0 0,1 0 1 0 0,0 1-1 0 0,-22 30 0 0 0,37-43-49 0 0,0 0 0 0 0,0 0-1 0 0,0 0 1 0 0,0 0-1 0 0,1 1 1 0 0,0-1-1 0 0,-2 9 1 0 0,-4 12-2290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8.6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70 9744 0 0,'1'1'25'0'0,"-1"0"0"0"0,1 0 0 0 0,-1 0 0 0 0,1-1 0 0 0,-1 1 0 0 0,1 0 0 0 0,-1 0 0 0 0,1-1 0 0 0,0 1 1 0 0,-1 0-1 0 0,1-1 0 0 0,0 1 0 0 0,0-1 0 0 0,-1 1 0 0 0,1-1 0 0 0,0 0 0 0 0,0 1 0 0 0,0-1 0 0 0,0 0 0 0 0,0 1 1 0 0,-1-1-1 0 0,1 0 0 0 0,0 0 0 0 0,0 0 0 0 0,0 0 0 0 0,1 0 0 0 0,26-7 1252 0 0,-4 1-543 0 0,-21 7-700 0 0,1-1 1 0 0,-1 1 0 0 0,1-1-1 0 0,-1 1 1 0 0,1 0 0 0 0,-1 0 0 0 0,0 0-1 0 0,1 1 1 0 0,-1-1 0 0 0,0 1-1 0 0,0 0 1 0 0,0 0 0 0 0,0 0-1 0 0,0 0 1 0 0,0 0 0 0 0,-1 1 0 0 0,1-1-1 0 0,-1 1 1 0 0,0 0 0 0 0,1 0-1 0 0,1 3 1 0 0,14 16 26 0 0,-12-15-55 0 0,0 0 0 0 0,-1 0 0 0 0,0 1 0 0 0,0 0 0 0 0,-1 0 0 0 0,6 16 0 0 0,-6-15 1 0 0,-1-1-1 0 0,1 0 1 0 0,0 0-1 0 0,0-1 1 0 0,1 1-1 0 0,11 12 1 0 0,-6-4 9 0 0,-10-15-10 0 0,0 0 0 0 0,0-1 0 0 0,0 1 0 0 0,1 0 0 0 0,-1 0 0 0 0,0-1 0 0 0,1 1 0 0 0,-1 0 0 0 0,0-1 0 0 0,1 1 0 0 0,-1 0 0 0 0,1-1 1 0 0,-1 1-1 0 0,1-1 0 0 0,0 1 0 0 0,-1-1 0 0 0,1 1 0 0 0,-1-1 0 0 0,1 1 0 0 0,0-1 0 0 0,0 1 0 0 0,-1-1 0 0 0,1 0 0 0 0,0 0 0 0 0,-1 1 0 0 0,1-1 0 0 0,0 0 0 0 0,0 0 0 0 0,0 0 0 0 0,-1 0 0 0 0,1 0 1 0 0,1 0-1 0 0,3-23 372 0 0,11-2-296 0 0,1 0 0 0 0,26-30 0 0 0,-20 27-11 0 0,-16 18-7 0 0,0 0 0 0 0,1 1 0 0 0,1 0 0 0 0,-1 0 0 0 0,2 1-1 0 0,18-14 1 0 0,-11 12 72 0 0,-12 7-80 0 0,0 0 0 0 0,1 0 1 0 0,0 0-1 0 0,-1 0 0 0 0,1 1 1 0 0,0 0-1 0 0,1 0 1 0 0,7-1-1 0 0,3 1-317 0 0,0-1 1 0 0,0 0-1 0 0,0-1 0 0 0,0-1 1 0 0,26-12-1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9.0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10248 0 0,'14'-4'1293'0'0,"-14"3"-1238"0"0,1 1-1 0 0,-1 0 0 0 0,1 0 1 0 0,-1 0-1 0 0,1-1 1 0 0,-1 1-1 0 0,1 0 0 0 0,-1 0 1 0 0,1 0-1 0 0,0 0 0 0 0,-1 0 1 0 0,1 0-1 0 0,-1 0 1 0 0,1 0-1 0 0,-1 0 0 0 0,1 0 1 0 0,-1 0-1 0 0,1 0 1 0 0,-1 0-1 0 0,1 0 0 0 0,-1 0 1 0 0,1 1-1 0 0,-1-1 1 0 0,1 0-1 0 0,-1 0 0 0 0,1 1 1 0 0,-1-1-1 0 0,1 0 1 0 0,-1 1-1 0 0,0-1 0 0 0,1 0 1 0 0,-1 1-1 0 0,1-1 1 0 0,-1 0-1 0 0,0 1 0 0 0,1-1 1 0 0,-1 1-1 0 0,0-1 1 0 0,0 1-1 0 0,1-1 0 0 0,-1 1 1 0 0,0-1-1 0 0,0 1 1 0 0,0 0-1 0 0,4 6-12 0 0,0-1 0 0 0,-1 1-1 0 0,0 1 1 0 0,0-1 0 0 0,-1 0 0 0 0,0 1 0 0 0,2 11 0 0 0,3 57 273 0 0,-5-47-274 0 0,0 3-41 0 0,-2 0 0 0 0,0 0 0 0 0,-8 48 0 0 0,6-59 6 0 0,1-1 1 0 0,0 1 0 0 0,2 0-1 0 0,3 24 1 0 0,1 17 9 0 0,-3-40-9 0 0,7 30 1 0 0,-6-39-7 0 0,-1-3 1 0 0,2-1 0 0 0,-1 1 0 0 0,1-1 0 0 0,1 0 0 0 0,0-1 0 0 0,0 1 0 0 0,0-1 0 0 0,1 0 0 0 0,0 0 0 0 0,1-1 0 0 0,0 0 0 0 0,0 0 0 0 0,1 0 1 0 0,14 9-1 0 0,-20-15 0 0 0,-1 0 0 0 0,1 0 0 0 0,0-1 0 0 0,0 1 0 0 0,0 0 0 0 0,0-1 0 0 0,-1 0 0 0 0,1 1 1 0 0,0-1-1 0 0,0 0 0 0 0,0 0 0 0 0,0 0 0 0 0,0 0 0 0 0,0 0 0 0 0,0-1 0 0 0,0 1 0 0 0,-1-1 0 0 0,1 1 1 0 0,0-1-1 0 0,0 0 0 0 0,0 1 0 0 0,-1-1 0 0 0,1 0 0 0 0,0 0 0 0 0,-1 0 0 0 0,1 0 0 0 0,-1-1 1 0 0,1 1-1 0 0,-1 0 0 0 0,0-1 0 0 0,1 1 0 0 0,1-3 0 0 0,3-4 14 0 0,0 0 1 0 0,-1 0-1 0 0,0 0 1 0 0,0-1-1 0 0,4-11 1 0 0,-6 12-9 0 0,-1 1 1 0 0,0 0-1 0 0,-1-1 1 0 0,2-10 0 0 0,4-20 12 0 0,-7 32-5 0 0,1 0 1 0 0,0 0 0 0 0,-1 0 0 0 0,0 0 0 0 0,-1 0 0 0 0,1 0-1 0 0,-1 0 1 0 0,0 0 0 0 0,-1 1 0 0 0,-2-9 0 0 0,-3 1 26 0 0,7 13-30 0 0,0 0-1 0 0,0 0 0 0 0,0 0 1 0 0,0 0-1 0 0,0 1 0 0 0,0-1 1 0 0,0 0-1 0 0,0 0 0 0 0,0 0 1 0 0,0 0-1 0 0,0 0 0 0 0,0 0 1 0 0,0 0-1 0 0,0 1 0 0 0,-1-1 1 0 0,1 0-1 0 0,0 0 0 0 0,0 0 1 0 0,0 0-1 0 0,0 0 0 0 0,0 0 1 0 0,0 0-1 0 0,0 0 0 0 0,-1 0 1 0 0,1 0-1 0 0,0 0 0 0 0,0 1 1 0 0,0-1-1 0 0,0 0 0 0 0,0 0 1 0 0,-1 0-1 0 0,1 0 0 0 0,0 0 1 0 0,0 0-1 0 0,0 0 0 0 0,0 0 1 0 0,0 0-1 0 0,-1 0 0 0 0,1 0 1 0 0,0-1-1 0 0,0 1 0 0 0,0 0 1 0 0,0 0-1 0 0,0 0 0 0 0,0 0 1 0 0,-1 0-1 0 0,1 0 0 0 0,0 0 1 0 0,0 0-1 0 0,0 9 23 0 0,1 0 0 0 0,0 1 0 0 0,1-1 0 0 0,0 0 0 0 0,0 0 0 0 0,1 0 0 0 0,0 0 0 0 0,1 0 0 0 0,0-1 0 0 0,0 1 0 0 0,6 7 0 0 0,-2-5 14 0 0,0 0 0 0 0,1 0 0 0 0,0-1 0 0 0,1 0 0 0 0,0 0 0 0 0,0-1 0 0 0,12 7 0 0 0,-15-11-90 0 0,-1 0 0 0 0,1 0 0 0 0,0-1 0 0 0,1 0 0 0 0,-1-1 0 0 0,1 0 0 0 0,-1 0 0 0 0,1 0 1 0 0,0-1-1 0 0,0 0 0 0 0,0-1 0 0 0,0 0 0 0 0,1 0 0 0 0,-1 0 0 0 0,14-2 0 0 0,-1-2-2105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19.4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299 62 6328 0 0,'0'1'6'0'0,"1"-1"0"0"0,-1 0-1 0 0,1 0 1 0 0,0-1 0 0 0,-1 1 0 0 0,1 0 0 0 0,-1 0 0 0 0,1 0 0 0 0,-1 0 0 0 0,1 0-1 0 0,0-1 1 0 0,-1 1 0 0 0,1 0 0 0 0,-1 0 0 0 0,1-1 0 0 0,-1 1 0 0 0,1 0 0 0 0,-1-1-1 0 0,0 1 1 0 0,1-1 0 0 0,-1 1 0 0 0,1-1 0 0 0,-1 1 0 0 0,0 0 0 0 0,1-2 0 0 0,10-7 354 0 0,-9 9-278 0 0,-1-1 0 0 0,1 1 0 0 0,0-1 0 0 0,-1 0 0 0 0,1 0 0 0 0,-1 0 0 0 0,1 0 0 0 0,-1 0 0 0 0,1 0 0 0 0,-1 0 0 0 0,1 0 0 0 0,-1-1 0 0 0,0 1 0 0 0,0 0 0 0 0,0-1 0 0 0,0 1 0 0 0,0-1 0 0 0,0 1 0 0 0,0-1 0 0 0,0 0 0 0 0,-1 1 0 0 0,1-1 0 0 0,-1 0 0 0 0,1 1 0 0 0,-1-1 0 0 0,0 0 0 0 0,1 0 0 0 0,-1 0 0 0 0,0 1 0 0 0,0-1 0 0 0,-1-3 0 0 0,1 6-70 0 0,-1-1-1 0 0,1 1 1 0 0,-1-1 0 0 0,0 1-1 0 0,0-1 1 0 0,1 1 0 0 0,-1-1-1 0 0,0 1 1 0 0,0-1-1 0 0,1 0 1 0 0,-1 1 0 0 0,0-1-1 0 0,0 0 1 0 0,0 0 0 0 0,1 0-1 0 0,-1 0 1 0 0,0 0 0 0 0,0 0-1 0 0,-1 0 1 0 0,0 1-6 0 0,-13 2 5 0 0,1 1-1 0 0,-1 0 1 0 0,1 1 0 0 0,-23 12 0 0 0,-7 2 57 0 0,-48 24 312 0 0,44-19-114 0 0,45-22-235 0 0,-1 0-1 0 0,0 0 1 0 0,1 0 0 0 0,-1 1 0 0 0,1-1 0 0 0,0 1 0 0 0,0 0 0 0 0,0 0 0 0 0,0 0 0 0 0,1 1-1 0 0,-1-1 1 0 0,1 0 0 0 0,-1 1 0 0 0,1 0 0 0 0,1 0 0 0 0,-1-1 0 0 0,0 1 0 0 0,1 0 0 0 0,0 0-1 0 0,0 1 1 0 0,0-1 0 0 0,0 0 0 0 0,1 0 0 0 0,0 0 0 0 0,-1 0 0 0 0,2 6 0 0 0,0 0 48 0 0,0 0 0 0 0,1 0 0 0 0,0 0 0 0 0,1-1 0 0 0,0 1 0 0 0,0-1 0 0 0,1 0 0 0 0,0 0 0 0 0,1 0 1 0 0,5 9-1 0 0,-7-15-50 0 0,0 1 0 0 0,1 0 0 0 0,-1-1 1 0 0,1 0-1 0 0,0 1 0 0 0,0-1 0 0 0,0-1 0 0 0,0 1 1 0 0,0-1-1 0 0,8 4 0 0 0,50 15 159 0 0,-35-13-104 0 0,2 0 20 0 0,0-1 0 0 0,0-1 0 0 0,56 4 0 0 0,-70-9-97 0 0,1 2-1 0 0,-1 0 1 0 0,0 1 0 0 0,20 8-1 0 0,35 8 16 0 0,-66-20-20 0 0,0 1 0 0 0,-1-1 0 0 0,1 1 1 0 0,-1 0-1 0 0,0 0 0 0 0,1 1 1 0 0,-1-1-1 0 0,0 1 0 0 0,0 0 0 0 0,0-1 1 0 0,0 1-1 0 0,0 1 0 0 0,4 3 1 0 0,-9-2 14 0 0,0-1 0 0 0,-1 1 0 0 0,1 0 1 0 0,-1-1-1 0 0,0 1 0 0 0,-4 2 0 0 0,6-5 0 0 0,-5 5 31 0 0,-2 0 1 0 0,1 0-1 0 0,-1-1 1 0 0,1 0-1 0 0,-16 6 0 0 0,-4 3 29 0 0,-5 3 3 0 0,0-2 0 0 0,-2-1 1 0 0,-34 10-1 0 0,67-24-80 0 0,-79 27 240 0 0,69-22-1984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33.9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585 5 4912 0 0,'0'0'794'0'0,"-6"-1"-546"0"0,-22-3-81 0 0,27 4-155 0 0,1 0 0 0 0,-1 0 0 0 0,0 0-1 0 0,1 0 1 0 0,-1 0 0 0 0,1 1 0 0 0,-1-1 0 0 0,0 0 0 0 0,1 0-1 0 0,-1 0 1 0 0,1 1 0 0 0,-1-1 0 0 0,0 0 0 0 0,1 1 0 0 0,-1-1-1 0 0,1 1 1 0 0,-1-1 0 0 0,1 0 0 0 0,0 1 0 0 0,-1-1-1 0 0,1 1 1 0 0,-1-1 0 0 0,1 1 0 0 0,0-1 0 0 0,-1 1 0 0 0,1 0-1 0 0,0-1 1 0 0,0 1 0 0 0,-1-1 0 0 0,1 1 0 0 0,0 0 0 0 0,0-1-1 0 0,0 1 1 0 0,0-1 0 0 0,0 1 0 0 0,0 0 0 0 0,0 1 0 0 0,-4 8 113 0 0,-4-1-64 0 0,-1-1 0 0 0,0 0 0 0 0,-12 7 0 0 0,-17 16 63 0 0,20-16-124 0 0,-1-1 0 0 0,0 0 0 0 0,-28 14 0 0 0,-31 22 0 0 0,37-20 11 0 0,-66 55 100 0 0,94-72-90 0 0,0 0 1 0 0,1 1-1 0 0,0 1 0 0 0,1-1 0 0 0,-13 24 0 0 0,19-27 26 0 0,1-1 1 0 0,0 1-1 0 0,1 0 0 0 0,0 1 1 0 0,1-1-1 0 0,-2 21 1 0 0,-1 4 85 0 0,3-25-86 0 0,2 0-1 0 0,-1 1 1 0 0,1-1-1 0 0,1 1 1 0 0,0-1-1 0 0,0 1 1 0 0,1-1-1 0 0,1 0 1 0 0,0 0-1 0 0,5 12 1 0 0,-3-9 13 0 0,2 0-1 0 0,0 0 1 0 0,0-1 0 0 0,1 0 0 0 0,1-1 0 0 0,0 0 0 0 0,11 12 0 0 0,-12-17 24 0 0,0 0 0 0 0,0 0 0 0 0,1-1 0 0 0,0-1 0 0 0,0 1 0 0 0,19 7 0 0 0,0-2 141 0 0,34 9-1 0 0,-38-14-60 0 0,0-1 0 0 0,1-1 0 0 0,41 1 0 0 0,74-9 449 0 0,-101 2-479 0 0,-15 1-43 0 0,-13 1-27 0 0,0-1 1 0 0,1 1-1 0 0,-1-2 0 0 0,1 0 1 0 0,17-5-1 0 0,-16 3-45 0 0,1 0 0 0 0,0 1-1 0 0,16-1 1 0 0,-17 3-15 0 0,0-1 0 0 0,0-1 0 0 0,17-5 0 0 0,-15 2-1485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34.4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 4 5920 0 0,'-11'-2'579'0'0,"0"0"921"0"0,11 2-1469 0 0,0 1-1 0 0,-1-1 1 0 0,1 0-1 0 0,0 1 0 0 0,0-1 1 0 0,-1 1-1 0 0,1-1 1 0 0,0 0-1 0 0,0 1 1 0 0,0-1-1 0 0,0 1 1 0 0,-1-1-1 0 0,1 0 1 0 0,0 1-1 0 0,0-1 1 0 0,0 1-1 0 0,0-1 1 0 0,0 1-1 0 0,0-1 1 0 0,0 1-1 0 0,0-1 0 0 0,1 0 1 0 0,-1 1-1 0 0,0-1 1 0 0,0 1-1 0 0,0-1 1 0 0,0 0-1 0 0,0 1 1 0 0,1-1-1 0 0,-1 1 1 0 0,36 95 585 0 0,15 69 8 0 0,-37-124-361 0 0,4 20 122 0 0,-15-50-309 0 0,0-1 0 0 0,0 1 0 0 0,0-1 0 0 0,2 0 1 0 0,-1 0-1 0 0,8 12 0 0 0,-8-14-15 0 0,0 0 0 0 0,-1 0 0 0 0,0 0 0 0 0,2 14 0 0 0,-3-15 3 0 0,-1 0-1 0 0,1 0 0 0 0,1 0 0 0 0,0 0 0 0 0,0-1 1 0 0,5 10-1 0 0,1-9 144 0 0,-8-7-200 0 0,-1 0 0 0 0,1 0 0 0 0,-1 0 0 0 0,1 1 0 0 0,-1-1 0 0 0,1 0 0 0 0,-1 1 0 0 0,1-1 0 0 0,-1 0 0 0 0,1 1 0 0 0,-1-1 0 0 0,1 1 0 0 0,-1-1 0 0 0,0 0 0 0 0,1 1 0 0 0,-1-1 0 0 0,0 1 0 0 0,1-1 0 0 0,-1 1 0 0 0,0 0 0 0 0,0-1 0 0 0,1 1 0 0 0,-1 0-4 0 0,0-1 0 0 0,0 0 0 0 0,0 0 1 0 0,0 0-1 0 0,0 0 0 0 0,0 0 0 0 0,1 1 0 0 0,-1-1 0 0 0,0 0 1 0 0,0 0-1 0 0,0 0 0 0 0,0 0 0 0 0,1 0 0 0 0,-1 0 1 0 0,0 0-1 0 0,0 0 0 0 0,0 0 0 0 0,1 0 0 0 0,-1 1 0 0 0,0-1 1 0 0,0 0-1 0 0,0 0 0 0 0,0 0 0 0 0,1 0 0 0 0,-1 0 0 0 0,0 0 1 0 0,0 0-1 0 0,0-1 0 0 0,1 1 0 0 0,-1 0 0 0 0,0 0 0 0 0,0 0 1 0 0,0 0-1 0 0,0 0 0 0 0,1 0 0 0 0,-1 0 0 0 0,0 0 0 0 0,0 0 1 0 0,0 0-1 0 0,0-1 0 0 0,1 1 0 0 0,-1 0 0 0 0,0 0 0 0 0,0 0 1 0 0,0 0-1 0 0,0 0 0 0 0,0-1 0 0 0,0 1 0 0 0,0 0 0 0 0,0 0 1 0 0,1 0-1 0 0,-1-1 0 0 0,0 1 0 0 0,0 0 0 0 0,0 0 1 0 0,0 0-1 0 0,0-1 0 0 0,1 0 15 0 0,-1 0-1 0 0,1 0 1 0 0,0 0 0 0 0,-1 0 0 0 0,1 0-1 0 0,0 0 1 0 0,-1-1 0 0 0,0 1 0 0 0,1 0-1 0 0,-1 0 1 0 0,0-1 0 0 0,1 0 0 0 0,-1 1-10 0 0,0 0 0 0 0,1 0 0 0 0,-1 0 1 0 0,0 0-1 0 0,1 0 0 0 0,-1 0 1 0 0,1 0-1 0 0,-1 0 0 0 0,1 1 0 0 0,0-1 1 0 0,-1 0-1 0 0,1 0 0 0 0,0 1 1 0 0,0-1-1 0 0,-1 1 0 0 0,1-1 0 0 0,0 0 1 0 0,1 0-1 0 0,8-7 57 0 0,-5 0-42 0 0,-1 0 1 0 0,1-1-1 0 0,-2 1 0 0 0,1-1 0 0 0,1-9 0 0 0,3-5-15 0 0,13-43 24 0 0,-16 47-11 0 0,0 1 0 0 0,2-1-1 0 0,0 1 1 0 0,13-23 0 0 0,-4 12 16 0 0,-11 19-24 0 0,1-1 1 0 0,12-15 0 0 0,-16 23-11 0 0,1 0 1 0 0,-1 1 0 0 0,1-1 0 0 0,0 1 0 0 0,0-1 0 0 0,0 1 0 0 0,0 0 0 0 0,0 0-1 0 0,0 0 1 0 0,1 0 0 0 0,-1 1 0 0 0,6-2 0 0 0,-7 2-2 0 0,0 0 0 0 0,0 1 0 0 0,0-1 1 0 0,-1 0-1 0 0,1 1 0 0 0,0 0 0 0 0,0-1 0 0 0,0 1 1 0 0,0 0-1 0 0,0 0 0 0 0,0 0 0 0 0,0 0 0 0 0,0 1 1 0 0,-1-1-1 0 0,1 0 0 0 0,0 1 0 0 0,0 0 0 0 0,0-1 0 0 0,0 1 1 0 0,-1 0-1 0 0,1 0 0 0 0,0 0 0 0 0,-1 0 0 0 0,1 0 1 0 0,-1 0-1 0 0,1 0 0 0 0,-1 0 0 0 0,1 1 0 0 0,-1-1 0 0 0,0 1 1 0 0,0-1-1 0 0,0 1 0 0 0,0-1 0 0 0,0 1 0 0 0,1 2 1 0 0,7 13-4 0 0,-1-1 1 0 0,-1 1 0 0 0,-1 1 0 0 0,0-1-1 0 0,4 23 1 0 0,39 154 2 0 0,-38-156 15 0 0,-9-33 11 0 0,-1-1 0 0 0,1 1 0 0 0,0-1-1 0 0,0 0 1 0 0,0 0 0 0 0,0 0 0 0 0,1 0 0 0 0,5 6 0 0 0,-7-8-127 0 0,1 0-1 0 0,0-1 1 0 0,0 1 0 0 0,0-1 0 0 0,0 1 0 0 0,0-1-1 0 0,0 0 1 0 0,0 0 0 0 0,0 0 0 0 0,1 0 0 0 0,-1 0-1 0 0,0 0 1 0 0,1 0 0 0 0,-1-1 0 0 0,1 1 0 0 0,-1-1-1 0 0,4 0 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9440 0 0,'-1'3'88'0'0,"0"-1"1"0"0,1 1-1 0 0,-1 0 1 0 0,1 0-1 0 0,-1 0 1 0 0,1 0-1 0 0,0-1 1 0 0,0 1-1 0 0,0 0 1 0 0,1 5-1 0 0,0 16 683 0 0,0-21-600 0 0,-1 1 0 0 0,1-1 1 0 0,0 0-1 0 0,-1 0 0 0 0,1 0 0 0 0,1 0 1 0 0,-1 0-1 0 0,0 0 0 0 0,3 4 1 0 0,4 8 81 0 0,-5-5-228 0 0,2 0-1 0 0,-1-1 1 0 0,8 10-1 0 0,-10-16-24 0 0,0 0 0 0 0,1 0 0 0 0,-1 0 0 0 0,1 0 0 0 0,-1-1 0 0 0,1 1 1 0 0,0-1-1 0 0,0 0 0 0 0,0 0 0 0 0,0 0 0 0 0,0 0 0 0 0,7 2 0 0 0,-8-4-11 0 0,-1 0 1 0 0,1 0-1 0 0,0 0 1 0 0,-1 0-1 0 0,1 0 1 0 0,-1-1-1 0 0,1 1 1 0 0,0-1-1 0 0,-1 1 1 0 0,1-1-1 0 0,-1 0 0 0 0,0 1 1 0 0,1-1-1 0 0,-1 0 1 0 0,0 0-1 0 0,1 0 1 0 0,-1 0-1 0 0,0 0 1 0 0,0 0-1 0 0,0-1 1 0 0,0 1-1 0 0,0 0 0 0 0,1-2 1 0 0,10-9-252 0 0,155-142-72 0 0,-145 128 380 0 0,-19 22-17 0 0,0-1 0 0 0,1 1 0 0 0,-1 0 0 0 0,1 1-1 0 0,0-1 1 0 0,0 1 0 0 0,0-1 0 0 0,0 1 0 0 0,1 0 0 0 0,6-3 0 0 0,-7 4 15 0 0,0 0 1 0 0,0 1 0 0 0,-1 0-1 0 0,1 0 1 0 0,0 0 0 0 0,1 0-1 0 0,-1 0 1 0 0,0 1 0 0 0,0 0-1 0 0,5 0 1 0 0,-8 0-36 0 0,1 0 0 0 0,-1 1 0 0 0,0-1 0 0 0,1 1 0 0 0,-1-1 0 0 0,0 1 0 0 0,0 0 0 0 0,0-1 0 0 0,0 1 0 0 0,1 0 0 0 0,-1 0 0 0 0,0 0 0 0 0,0 0 0 0 0,-1 0 0 0 0,1 0 0 0 0,0 0 0 0 0,0 0 0 0 0,0 0 0 0 0,-1 0 0 0 0,1 0 0 0 0,0 1 0 0 0,-1-1 0 0 0,1 0 0 0 0,-1 1 0 0 0,0-1 0 0 0,1 0 0 0 0,-1 1 0 0 0,0-1 0 0 0,0 0 0 0 0,0 1 0 0 0,0-1 0 0 0,0 0 0 0 0,0 1 0 0 0,0 1 0 0 0,-11 200 325 0 0,10-198-315 0 0,0 1 0 0 0,0-1 0 0 0,0 1 0 0 0,-1-1 0 0 0,0 1 0 0 0,0-1 0 0 0,-1 0 0 0 0,1 0 0 0 0,-6 7 0 0 0,8-10-6 0 0,-1-1-1 0 0,0 1 1 0 0,1 0 0 0 0,-1 0-1 0 0,1 0 1 0 0,0 0-1 0 0,-1 0 1 0 0,1 0 0 0 0,0 0-1 0 0,0 0 1 0 0,0-1 0 0 0,0 1-1 0 0,1 0 1 0 0,-1 0-1 0 0,1 2 1 0 0,1 14 243 0 0,-1-18-244 0 0,-1 0 0 0 0,1 1 0 0 0,-1-1 0 0 0,1 0 0 0 0,0 0 0 0 0,-1 0 1 0 0,1 0-1 0 0,-1 0 0 0 0,1 1 0 0 0,0-1 0 0 0,-1 0 0 0 0,1 0 1 0 0,0-1-1 0 0,-1 1 0 0 0,1 0 0 0 0,-1 0 0 0 0,1 0 0 0 0,0 0 0 0 0,-1 0 1 0 0,1-1-1 0 0,-1 1 0 0 0,1 0 0 0 0,0-1 0 0 0,16-6-2001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34.8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59 36 7632 0 0,'-9'46'1833'0'0,"8"-41"-1677"0"0,0 0-1 0 0,0 0 1 0 0,-1 0-1 0 0,0 0 1 0 0,0 0-1 0 0,0-1 1 0 0,0 1-1 0 0,-4 4 1 0 0,3-3-33 0 0,0 0 0 0 0,0 0 0 0 0,0 0 0 0 0,1 0 0 0 0,-3 11 1 0 0,0 13 150 0 0,-1 36 1 0 0,5-54-241 0 0,1 1 0 0 0,1 0 0 0 0,0 0 1 0 0,1-1-1 0 0,5 21 0 0 0,-3-14-36 0 0,-4-16-17 0 0,1 0-1 0 0,-1-1 1 0 0,1 1 0 0 0,-1 0 0 0 0,1 0 0 0 0,0-1 0 0 0,0 1 0 0 0,0 0 0 0 0,1-1 0 0 0,-1 1-1 0 0,2 1 1 0 0,7 11-147 0 0,4 4-302 0 0,-6-18 110 0 0,1-12-95 0 0,-6 1 388 0 0,1 1 0 0 0,-1-1 0 0 0,-1 0 0 0 0,0 0 0 0 0,0 0 0 0 0,-1 0 0 0 0,0-11 0 0 0,4-27-90 0 0,-1 21 95 0 0,-1-1 0 0 0,-1 1-1 0 0,-2 0 1 0 0,0-1-1 0 0,-2 1 1 0 0,-8-45 0 0 0,8 66 51 0 0,0-1 0 0 0,-1 0 0 0 0,1 1 0 0 0,-5-7 1 0 0,-4-10 17 0 0,11 22-4 0 0,0 1 0 0 0,0 0 0 0 0,0-1 0 0 0,0 1 0 0 0,0-1 0 0 0,0 1 0 0 0,0 0 0 0 0,-1-1-1 0 0,1 1 1 0 0,0-1 0 0 0,0 1 0 0 0,0 0 0 0 0,-1-1 0 0 0,1 1 0 0 0,0 0 0 0 0,0 0 0 0 0,-1-1 0 0 0,1 1 0 0 0,0 0 0 0 0,-1-1 0 0 0,1 1 0 0 0,0 0-1 0 0,-1 0 1 0 0,1 0 0 0 0,0-1 0 0 0,-1 1 0 0 0,1 0 0 0 0,-1 0 0 0 0,1 0 0 0 0,0 0 0 0 0,-1 0 0 0 0,1 0 0 0 0,-1 0 0 0 0,1 0 0 0 0,0 0 0 0 0,-1 0 0 0 0,1 0-1 0 0,-1 0 1 0 0,1 0 0 0 0,-1 0 0 0 0,1 0 0 0 0,0 0 0 0 0,-1 0 0 0 0,1 1 0 0 0,0-1 0 0 0,-1 0 0 0 0,1 0 0 0 0,0 0 0 0 0,-1 1 0 0 0,-1 0 34 0 0,1 0 1 0 0,0 0 0 0 0,0 0-1 0 0,0 0 1 0 0,0 1 0 0 0,0-1-1 0 0,1 0 1 0 0,-1 1 0 0 0,0-1-1 0 0,0 0 1 0 0,0 3 0 0 0,-3 12 92 0 0,0 1 0 0 0,1-1 0 0 0,1 1 0 0 0,1 0 0 0 0,0 0 0 0 0,2 0 0 0 0,-1-1 0 0 0,2 1 0 0 0,4 21 0 0 0,-2-25-48 0 0,-1 0 1 0 0,2 0 0 0 0,0-1 0 0 0,0 1 0 0 0,1-1 0 0 0,1 0 0 0 0,0-1 0 0 0,0 0 0 0 0,1 0-1 0 0,1 0 1 0 0,18 18 0 0 0,-10-15 91 0 0,-1-1 0 0 0,2 0 0 0 0,0-1 0 0 0,37 19-1 0 0,-42-25-368 0 0,0-1-1 0 0,1 0 0 0 0,0 0 0 0 0,0-2 1 0 0,0 0-1 0 0,1 0 0 0 0,27 0 1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35.2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0 7232 0 0,'-2'1'32'0'0,"0"1"0"0"0,1-1 0 0 0,-1 0 0 0 0,1 0 0 0 0,-1 1 0 0 0,1-1 0 0 0,0 1 0 0 0,0 0 0 0 0,-1-1 0 0 0,1 1 0 0 0,0 0 0 0 0,0-1 0 0 0,0 1 0 0 0,1 0 0 0 0,-1 0 0 0 0,0 0 0 0 0,1 0 0 0 0,-1 0 0 0 0,1 4 0 0 0,-2 42 952 0 0,3-34-815 0 0,0 20 82 0 0,2-1 0 0 0,9 42 0 0 0,4 35-131 0 0,0 28 387 0 0,-8-91-162 0 0,-3 1 0 0 0,0 91 0 0 0,-6-94-233 0 0,2-32 4 0 0,-1 1 0 0 0,-1 0 0 0 0,0 0 0 0 0,-4 15 0 0 0,2 1 25 0 0,3-26-107 0 0,-1 0 0 0 0,1 0 0 0 0,0 1 0 0 0,-1-1-1 0 0,0 0 1 0 0,0 0 0 0 0,-3 7 0 0 0,4-9-34 0 0,-1 1-1 0 0,0-1 1 0 0,1 1 0 0 0,-1 0 0 0 0,1-1 0 0 0,0 1 0 0 0,0 0 0 0 0,0 0 0 0 0,1 3 0 0 0,-1 3-1483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35.6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 6728 0 0,'21'-2'203'0'0,"-15"2"119"0"0,-1-1 1 0 0,1 1 0 0 0,-1 0-1 0 0,9 1 1 0 0,-11 2-304 0 0,0-1 0 0 0,0 1 0 0 0,-1 0 0 0 0,1 0 0 0 0,-1 1 0 0 0,0-1 0 0 0,0 0 0 0 0,0 1 0 0 0,0-1-1 0 0,-1 1 1 0 0,1 0 0 0 0,1 5 0 0 0,2 16-10 0 0,0 1-1 0 0,-1-1 0 0 0,-2 1 1 0 0,0 28-1 0 0,-4-3 52 0 0,-8 56 0 0 0,5-76-33 0 0,-8 77 87 0 0,11-84-39 0 0,-2-1-1 0 0,-7 25 1 0 0,-5 29 88 0 0,19-39-95 0 0,1-11-34 0 0,-4-24-28 0 0,0 1-1 0 0,0-1 0 0 0,0 1 0 0 0,1-1 0 0 0,-1 1 1 0 0,1-1-1 0 0,0 1 0 0 0,0-1 0 0 0,0 0 0 0 0,4 7 1 0 0,-2-1 8 0 0,-3-9-54 0 0,0 0-1 0 0,0 1 0 0 0,0-1 1 0 0,0 0-1 0 0,0 1 0 0 0,0-1 0 0 0,0 1 1 0 0,1-1-1 0 0,-1 0 0 0 0,0 1 1 0 0,0-1-1 0 0,0 0 0 0 0,0 1 0 0 0,1-1 1 0 0,-1 0-1 0 0,0 0 0 0 0,0 1 1 0 0,1-1-1 0 0,-1 0 0 0 0,0 0 1 0 0,0 1-1 0 0,1-1 0 0 0,-1 0 0 0 0,0 0 1 0 0,1 0-1 0 0,-1 1 0 0 0,0-1 1 0 0,1 0-1 0 0,0 0 0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36.0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113 285 7736 0 0,'4'0'73'0'0,"1"0"0"0"0,-1 0 0 0 0,0 0 1 0 0,0-1-1 0 0,0 1 0 0 0,1-1 0 0 0,-1 0 0 0 0,0 0 1 0 0,5-3-1 0 0,31-7 279 0 0,-28 7-131 0 0,0-1 0 0 0,-1 0 0 0 0,0-1 0 0 0,0 0 0 0 0,0-1 0 0 0,-1 0 0 0 0,0-1 0 0 0,0 0 0 0 0,-1 0 0 0 0,0-1 0 0 0,12-16 0 0 0,-19 22-181 0 0,0 0 0 0 0,0 0 0 0 0,0 0 0 0 0,0 0 0 0 0,0 0 0 0 0,-1 0 0 0 0,1-1 0 0 0,-1 1 1 0 0,0 0-1 0 0,0-1 0 0 0,-1 1 0 0 0,1-1 0 0 0,-1 1 0 0 0,1-1 0 0 0,-1 1 0 0 0,0-1 0 0 0,0 0 0 0 0,-1 1 1 0 0,1-1-1 0 0,-1 1 0 0 0,0-1 0 0 0,0 1 0 0 0,0 0 0 0 0,0-1 0 0 0,-3-5 0 0 0,2 5-30 0 0,0 0-1 0 0,0-1 1 0 0,0 1-1 0 0,0 1 1 0 0,0-1 0 0 0,-1 0-1 0 0,0 0 1 0 0,0 1-1 0 0,0 0 1 0 0,0-1-1 0 0,-1 1 1 0 0,1 0-1 0 0,-1 1 1 0 0,1-1-1 0 0,-1 1 1 0 0,0 0 0 0 0,0-1-1 0 0,0 2 1 0 0,-1-1-1 0 0,1 0 1 0 0,0 1-1 0 0,-1 0 1 0 0,1 0-1 0 0,-8-1 1 0 0,4 1 14 0 0,-4 0 2 0 0,0-1 0 0 0,-22 2 0 0 0,30 0-19 0 0,0 1 0 0 0,0-1-1 0 0,0 1 1 0 0,0 0 0 0 0,1 0-1 0 0,-1 1 1 0 0,0-1 0 0 0,1 1-1 0 0,-1 0 1 0 0,1 0 0 0 0,0 0 0 0 0,-7 5-1 0 0,-2 4 20 0 0,0 0-1 0 0,1 1 1 0 0,0 0-1 0 0,1 0 1 0 0,0 2-1 0 0,1-1 1 0 0,1 1-1 0 0,0 0 1 0 0,1 1-1 0 0,0 0 1 0 0,1 0-1 0 0,1 0 1 0 0,0 1-1 0 0,1 0 1 0 0,1 0-1 0 0,-2 20 1 0 0,4-23-13 0 0,0 0 7 0 0,1 0 0 0 0,0 0 0 0 0,0 0 0 0 0,3 14 0 0 0,0-13-2 0 0,-2-1-8 0 0,1-1 1 0 0,1 1-1 0 0,0-1 0 0 0,1 1 1 0 0,0-1-1 0 0,1 0 0 0 0,0-1 1 0 0,0 1-1 0 0,2-1 1 0 0,8 12-1 0 0,-3-8-199 0 0,0-1 0 0 0,2 0 0 0 0,-1-1 0 0 0,2 0 0 0 0,0-1 0 0 0,0-1 0 0 0,1 0 0 0 0,24 11 0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36.4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0 9536 0 0,'-4'35'457'0'0,"3"-31"-360"0"0,0 0 1 0 0,0 0-1 0 0,0 0 0 0 0,1 0 0 0 0,0 0 1 0 0,0 0-1 0 0,0 1 0 0 0,0-1 0 0 0,0 0 0 0 0,1 0 1 0 0,0 0-1 0 0,0 0 0 0 0,2 5 0 0 0,17 24 1045 0 0,3 6-926 0 0,-13-13-162 0 0,13 55 0 0 0,-18-65-12 0 0,0 8 101 0 0,-5-23-118 0 0,14-18 33 0 0,0-13 12 0 0,0 1 0 0 0,2 1 0 0 0,0 0 0 0 0,3 1 0 0 0,0 1 0 0 0,28-30 0 0 0,-30 35 12 0 0,-16 18-65 0 0,1 0 0 0 0,0 0-1 0 0,0 1 1 0 0,0-1-1 0 0,0 0 1 0 0,0 1-1 0 0,1 0 1 0 0,-1-1-1 0 0,1 1 1 0 0,-1 0-1 0 0,1 0 1 0 0,0 0-1 0 0,0 1 1 0 0,0-1 0 0 0,0 1-1 0 0,0 0 1 0 0,0 0-1 0 0,0 0 1 0 0,0 0-1 0 0,1 0 1 0 0,-1 0-1 0 0,5 1 1 0 0,-5-1 7 0 0,0 1 1 0 0,0 1 0 0 0,-1-1-1 0 0,1 0 1 0 0,0 1-1 0 0,0-1 1 0 0,0 1-1 0 0,0 0 1 0 0,-1 0-1 0 0,1 0 1 0 0,0 0-1 0 0,-1 0 1 0 0,5 4-1 0 0,-4-3-10 0 0,0 1-1 0 0,-1 0 1 0 0,1 0-1 0 0,-1 1 1 0 0,0-1-1 0 0,1 0 1 0 0,-2 1-1 0 0,1-1 1 0 0,0 1-1 0 0,1 5 1 0 0,44 151 114 0 0,-46-157-118 0 0,0 0 0 0 0,0 0 0 0 0,0 1 0 0 0,-1-1 0 0 0,0 0 0 0 0,1 1 0 0 0,-1-1 0 0 0,0 1 0 0 0,-1 4 0 0 0,0 17-1901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36.9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 43 9440 0 0,'-1'12'647'0'0,"-1"-1"0"0"0,-4 21 0 0 0,4-27-546 0 0,-7 28 8 0 0,4-15-87 0 0,1-1 1 0 0,-3 28-1 0 0,6-38-16 0 0,-1 9-8 0 0,0 0-1 0 0,2 1 1 0 0,0-1 0 0 0,0 0-1 0 0,1 1 1 0 0,2-1-1 0 0,-1 0 1 0 0,7 21-1 0 0,-6-29-68 0 0,1 1 1 0 0,-1-1-1 0 0,2 1 0 0 0,-1-1 0 0 0,1 0 0 0 0,0-1 0 0 0,8 10 0 0 0,-11-15 49 0 0,0 0-1 0 0,1 0 1 0 0,-1 0-1 0 0,1 0 0 0 0,-1 0 1 0 0,1 0-1 0 0,0 0 1 0 0,0-1-1 0 0,-1 0 0 0 0,1 1 1 0 0,0-1-1 0 0,0 0 1 0 0,1 0-1 0 0,-1-1 0 0 0,0 1 1 0 0,0-1-1 0 0,0 0 1 0 0,0 1-1 0 0,1-1 0 0 0,-1-1 1 0 0,0 1-1 0 0,0 0 1 0 0,0-1-1 0 0,6-1 0 0 0,-6 1-1 0 0,1-1 0 0 0,-1 0-1 0 0,0 0 1 0 0,0 0 0 0 0,0 0-1 0 0,0 0 1 0 0,0-1 0 0 0,0 1-1 0 0,-1-1 1 0 0,1 0 0 0 0,-1 1-1 0 0,0-1 1 0 0,0 0 0 0 0,0-1-1 0 0,0 1 1 0 0,0 0 0 0 0,1-4-1 0 0,4-10-1 0 0,-1 0 0 0 0,5-20-1 0 0,-7 26-21 0 0,-1-9 14 0 0,0 0-1 0 0,-1 0 1 0 0,-1 0-1 0 0,-1 0 1 0 0,-1 0-1 0 0,-6-33 1 0 0,7 47 35 0 0,-2-9 8 0 0,0 1-1 0 0,-1-1 1 0 0,0 1-1 0 0,-1 0 1 0 0,-1 0-1 0 0,0 0 1 0 0,-1 0-1 0 0,-1 1 1 0 0,-13-21-1 0 0,7 20 1020 0 0,12 28 697 0 0,2 3-1927 0 0,1 22 403 0 0,2-1 1 0 0,2 1-1 0 0,12 46 0 0 0,5 24 179 0 0,4 35 2 0 0,-16-104-325 0 0,-7-27-31 0 0,0 0 0 0 0,-1 1 0 0 0,-1-1 0 0 0,1 20 1 0 0,-2-16 20 0 0,1-1 0 0 0,5 26 0 0 0,-4-29-23 0 0,-1-1 1 0 0,0 1 0 0 0,-1-1-1 0 0,0 1 1 0 0,-2 22 0 0 0,-9 47 119 0 0,10-77-135 0 0,0 0 1 0 0,-1 0-1 0 0,1 0 0 0 0,-1 0 1 0 0,0 0-1 0 0,-1 0 0 0 0,1 0 1 0 0,-1-1-1 0 0,0 1 0 0 0,0-1 1 0 0,0 1-1 0 0,-1-1 0 0 0,0 0 1 0 0,0 1-1 0 0,0-1 0 0 0,0-1 1 0 0,0 1-1 0 0,-1 0 0 0 0,0-1 1 0 0,0 0-1 0 0,0 0 0 0 0,0 0 1 0 0,-7 4-1 0 0,-18 7 17 0 0,26-12-18 0 0,-1 0 1 0 0,1 0-1 0 0,-1 0 0 0 0,1 0 0 0 0,-1 0 0 0 0,0-1 1 0 0,0 1-1 0 0,0-1 0 0 0,0 0 0 0 0,0-1 1 0 0,0 1-1 0 0,0-1 0 0 0,0 1 0 0 0,0-1 0 0 0,0 0 1 0 0,0-1-1 0 0,0 1 0 0 0,0-1 0 0 0,-7-1 1 0 0,8 1-7 0 0,-1 0 1 0 0,1 0-1 0 0,0-1 1 0 0,-1 1-1 0 0,1-1 1 0 0,0 0-1 0 0,0 1 1 0 0,0-1-1 0 0,0-1 1 0 0,0 1 0 0 0,1 0-1 0 0,-1-1 1 0 0,1 1-1 0 0,-1-1 1 0 0,1 0-1 0 0,0 0 1 0 0,0 0-1 0 0,0 0 1 0 0,0 0-1 0 0,1 0 1 0 0,-2-4 0 0 0,-3-11-1881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37.4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95 158 7528 0 0,'27'9'3104'0'0,"-25"-8"-2985"0"0,1-1-1 0 0,-1 0 1 0 0,1 0 0 0 0,-1 0 0 0 0,1 0 0 0 0,-1 0 0 0 0,0 0 0 0 0,1-1 0 0 0,-1 1 0 0 0,1-1-1 0 0,-1 0 1 0 0,0 0 0 0 0,1 0 0 0 0,3-2 0 0 0,40-19-277 0 0,-42 21 156 0 0,0-1 0 0 0,-1-1 0 0 0,1 1-1 0 0,0 0 1 0 0,-1-1 0 0 0,1 0 0 0 0,-1 0 0 0 0,0 0 0 0 0,0 0 0 0 0,0 0 0 0 0,-1-1 0 0 0,1 1-1 0 0,-1-1 1 0 0,0 0 0 0 0,0 0 0 0 0,0 0 0 0 0,0 0 0 0 0,-1 0 0 0 0,1 0 0 0 0,-1 0-1 0 0,1-7 1 0 0,-2 8 27 0 0,-1 0 0 0 0,1 1 0 0 0,-1-1 0 0 0,1 1 0 0 0,-1-1 0 0 0,0 1 0 0 0,0-1 0 0 0,0 1 0 0 0,0-1 1 0 0,0 1-1 0 0,-1 0 0 0 0,1 0 0 0 0,-1-1 0 0 0,1 1 0 0 0,-1 0 0 0 0,0 0 0 0 0,0 1 0 0 0,0-1 0 0 0,0 0 0 0 0,0 1 0 0 0,0-1 0 0 0,-1 1 0 0 0,1 0 0 0 0,0-1 0 0 0,-1 1 0 0 0,1 0 0 0 0,-1 1 0 0 0,1-1 0 0 0,-6-1 0 0 0,-8 2 21 0 0,13-1-19 0 0,-1 1-1 0 0,0 0 0 0 0,1 0 1 0 0,-1 0-1 0 0,0 0 1 0 0,1 0-1 0 0,-1 1 0 0 0,0-1 1 0 0,1 1-1 0 0,-1 0 1 0 0,1 0-1 0 0,-1 1 0 0 0,1-1 1 0 0,-1 1-1 0 0,1-1 1 0 0,0 1-1 0 0,0 0 0 0 0,0 1 1 0 0,0-1-1 0 0,0 0 0 0 0,0 1 1 0 0,-2 2-1 0 0,-8 12 10 0 0,0 0 1 0 0,2 1-1 0 0,0 0 0 0 0,1 0 0 0 0,0 1 0 0 0,2 1 0 0 0,0 0 0 0 0,1 0 0 0 0,-5 26 1 0 0,8-28 45 0 0,0-1 0 0 0,1 0 1 0 0,1 1-1 0 0,0 0 1 0 0,2 32-1 0 0,2-39-70 0 0,-1-1 0 0 0,1 0 0 0 0,0 0 0 0 0,1 0 0 0 0,0-1 0 0 0,1 1 0 0 0,0-1 0 0 0,1 0 0 0 0,0 0 0 0 0,0 0 0 0 0,10 13 0 0 0,4 4 61 0 0,-17-21-49 0 0,2 0 0 0 0,-1 0 0 0 0,0 0 1 0 0,1 0-1 0 0,0-1 0 0 0,0 1 0 0 0,1-1 0 0 0,-1 0 0 0 0,1-1 0 0 0,0 1 0 0 0,0-1 1 0 0,0 0-1 0 0,9 5 0 0 0,0-5 8 0 0,0-1 1 0 0,-1 0-1 0 0,1-1 0 0 0,0 0 1 0 0,0-1-1 0 0,0 0 1 0 0,18-4-1 0 0,-7 2-7 0 0,-9 1-197 0 0,0-1-1 0 0,0 0 1 0 0,-1-1 0 0 0,1 0 0 0 0,-1-2-1 0 0,0 1 1 0 0,0-2 0 0 0,-1 0 0 0 0,28-16-1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38.6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74 9040 0 0,'17'-2'2752'0'0,"-15"2"-2634"0"0,0-1 1 0 0,0 1-1 0 0,-1 0 0 0 0,1 0 1 0 0,0-1-1 0 0,0 1 1 0 0,0 1-1 0 0,0-1 0 0 0,0 0 1 0 0,0 0-1 0 0,0 1 0 0 0,0-1 1 0 0,-1 1-1 0 0,4 0 1 0 0,54 16 218 0 0,-45-9-403 0 0,0-2 1 0 0,0 1-1 0 0,1-2 1 0 0,-1 0-1 0 0,1-1 0 0 0,1-1 1 0 0,-1 0-1 0 0,0-1 1 0 0,1 0-1 0 0,26-1 1 0 0,25-3 11 0 0,-45 3 27 0 0,0-2 0 0 0,29-4 0 0 0,-11-1-19 0 0,63-14 17 0 0,-80 15 19 0 0,0 1-1 0 0,25-1 1 0 0,27-4-152 0 0,-32 2 122 0 0,0 2 1 0 0,1 2-1 0 0,68 4 0 0 0,-67 1 86 0 0,-14-2 30 0 0,57 9 0 0 0,-54-4 156 0 0,41 1 1 0 0,-14-2-29 0 0,3 2 23 0 0,1-2-1 0 0,81-6 1 0 0,-78-2-130 0 0,56-6 131 0 0,54-9 86 0 0,-118 14-229 0 0,18-3-1 0 0,-49 5-28 0 0,55-2 0 0 0,-14 3 79 0 0,63-3 221 0 0,25-2-24 0 0,-34 3-207 0 0,-81 4-76 0 0,51-5-1 0 0,70-6-6 0 0,9 0-178 0 0,-159 10 111 0 0,0 0 0 0 0,0 1 1 0 0,0 1-1 0 0,21 3 1 0 0,20 2-52 0 0,-18-3 55 0 0,70 16 0 0 0,-71-12 51 0 0,-20-5 45 0 0,0-1-1 0 0,0 0 1 0 0,32-4 0 0 0,2 1 123 0 0,1-1-57 0 0,-36 1-94 0 0,0 1 0 0 0,0 1 0 0 0,20 2 0 0 0,16 2-121 0 0,84-2 0 0 0,-27-3-16 0 0,152 0-367 0 0,-130-10 370 0 0,-54 8 105 0 0,-37 1 24 0 0,49 4 1 0 0,-48 6-15 0 0,-1-1 14 0 0,-21-5-3 0 0,-1 0-1 0 0,30 8 1 0 0,1 1 24 0 0,23 2 28 0 0,-24-4 36 0 0,81 6-1 0 0,-55-11-126 0 0,-9-1-51 0 0,92-5-1 0 0,-125-2 51 0 0,19-2 9 0 0,17 0 42 0 0,-52 4-16 0 0,1 0 1 0 0,0 1-1 0 0,-1 1 0 0 0,19 1 0 0 0,38 5 130 0 0,-49-5-25 0 0,0 1 1 0 0,24 5 0 0 0,-30-4-128 0 0,0-1 0 0 0,0-1 0 0 0,21-1 0 0 0,-17 0-5 0 0,-1 1-1 0 0,21 3 1 0 0,-9-2 83 0 0,1 0 1 0 0,-1-2 0 0 0,43-5-1 0 0,20 0-2433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0.0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 1 1800 0 0,'0'0'8126'0'0,"-2"7"-7830"0"0,-2 3-229 0 0,-1 1 68 0 0,1 0 0 0 0,1 1 0 0 0,0-1 0 0 0,-2 13 0 0 0,2 12 18 0 0,-1-3 55 0 0,0 53 1 0 0,4-44-99 0 0,-1-32-67 0 0,1 0 1 0 0,0 1-1 0 0,1-1 1 0 0,0 0-1 0 0,5 20 1 0 0,2 9-2 0 0,-8-32-36 0 0,1-1-1 0 0,0 1 0 0 0,1-1 0 0 0,0 1 0 0 0,0-1 0 0 0,4 8 1 0 0,4 6 21 0 0,-7-14-61 0 0,-1-1 1 0 0,1 1-1 0 0,0-1 1 0 0,1 0-1 0 0,-1 0 0 0 0,8 8 1 0 0,-9-12 13 0 0,1 1-1 0 0,-1-1 1 0 0,0 1 0 0 0,1-1-1 0 0,-1 0 1 0 0,0 0-1 0 0,1 0 1 0 0,-1 0 0 0 0,1 0-1 0 0,-1-1 1 0 0,1 1 0 0 0,0-1-1 0 0,-1 0 1 0 0,1 0 0 0 0,0 0-1 0 0,-1 0 1 0 0,1 0 0 0 0,0 0-1 0 0,4-2 1 0 0,-2 1 7 0 0,0-1 0 0 0,0 1-1 0 0,0-1 1 0 0,0-1 0 0 0,-1 1 0 0 0,1 0 0 0 0,0-1-1 0 0,-1 0 1 0 0,0 0 0 0 0,0-1 0 0 0,0 1 0 0 0,0-1 0 0 0,0 1-1 0 0,5-9 1 0 0,3-5-33 0 0,0-1 1 0 0,12-27-1 0 0,-19 36 34 0 0,0-3 1 0 0,0 0 0 0 0,4-16 0 0 0,-6 16 5 0 0,1 0 1 0 0,0 1 0 0 0,9-18 0 0 0,-5 15 14 0 0,-7 12-4 0 0,-1 1-1 0 0,1-1 1 0 0,0 0 0 0 0,0 1 0 0 0,-1-1 0 0 0,1 0-1 0 0,0 1 1 0 0,1-1 0 0 0,-1 1 0 0 0,0 0 0 0 0,0-1 0 0 0,1 1-1 0 0,-1 0 1 0 0,0 0 0 0 0,1 0 0 0 0,-1 0 0 0 0,1 0 0 0 0,0 0-1 0 0,-1 0 1 0 0,1 0 0 0 0,0 1 0 0 0,0-1 0 0 0,-1 1 0 0 0,1-1-1 0 0,0 1 1 0 0,0 0 0 0 0,0-1 0 0 0,-1 1 0 0 0,1 0-1 0 0,3 1 1 0 0,-4-1 29 0 0,1 0 0 0 0,-1 0 0 0 0,1 1 0 0 0,-1-1 0 0 0,1 1-1 0 0,-1-1 1 0 0,0 1 0 0 0,1 0 0 0 0,-1-1 0 0 0,0 1 0 0 0,1 0 0 0 0,-1 0-1 0 0,0 0 1 0 0,0 0 0 0 0,0 0 0 0 0,0 0 0 0 0,1 2 0 0 0,18 25 46 0 0,-10-13-16 0 0,45 66 133 0 0,-36-51-110 0 0,1 0 0 0 0,2-1 0 0 0,1-2 0 0 0,33 33 0 0 0,-50-55-50 0 0,0-1 0 0 0,1 1 0 0 0,-1-1-1 0 0,13 6 1 0 0,-17-9-30 0 0,-1 0-1 0 0,1 0 0 0 0,1-1 0 0 0,-1 1 0 0 0,0 0 0 0 0,0-1 0 0 0,0 1 0 0 0,0-1 1 0 0,0 0-1 0 0,0 0 0 0 0,1 0 0 0 0,-1 0 0 0 0,0 0 0 0 0,0 0 0 0 0,0 0 0 0 0,0-1 0 0 0,1 1 1 0 0,-1-1-1 0 0,0 0 0 0 0,3-1 0 0 0,11-7 44 0 0,-13 8-42 0 0,-1 0 1 0 0,0 0-1 0 0,1 0 0 0 0,-1 0 0 0 0,0 0 1 0 0,0-1-1 0 0,0 1 0 0 0,0-1 0 0 0,0 1 1 0 0,0-1-1 0 0,-1 0 0 0 0,1 0 0 0 0,0 0 0 0 0,-1 0 1 0 0,0 0-1 0 0,1 0 0 0 0,-1 0 0 0 0,2-5 1 0 0,0-5 8 0 0,21-91 262 0 0,6-53 135 0 0,-26 140-343 0 0,0-1-1 0 0,1 1 0 0 0,9-19 1 0 0,1 13-1775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0.4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1 271 8136 0 0,'0'0'15'0'0,"0"1"1"0"0,0-1-1 0 0,0 0 1 0 0,0 1-1 0 0,0-1 0 0 0,0 0 1 0 0,0 0-1 0 0,0 1 1 0 0,0-1-1 0 0,0 0 1 0 0,0 0-1 0 0,0 1 0 0 0,0-1 1 0 0,0 0-1 0 0,0 0 1 0 0,1 1-1 0 0,-1-1 1 0 0,0 0-1 0 0,0 0 1 0 0,0 1-1 0 0,0-1 0 0 0,1 0 1 0 0,-1 0-1 0 0,0 0 1 0 0,0 1-1 0 0,0-1 1 0 0,1 0-1 0 0,-1 0 0 0 0,0 0 1 0 0,0 0-1 0 0,1 0 1 0 0,-1 0-1 0 0,0 1 1 0 0,0-1-1 0 0,1 0 1 0 0,-1 0-1 0 0,0 0 0 0 0,0 0 1 0 0,1 0-1 0 0,-1 0 1 0 0,0 0-1 0 0,1 0 1 0 0,-1 0-1 0 0,0 0 1 0 0,0 0-1 0 0,1 0 0 0 0,3-2 513 0 0,-6 0-228 0 0,17-4 449 0 0,-8 5-667 0 0,1 0-1 0 0,-1 0 1 0 0,0-1-1 0 0,1 1 1 0 0,8-5-1 0 0,13-3 94 0 0,-17 6-71 0 0,0 0 0 0 0,1-1 0 0 0,-2-1 0 0 0,1 0 0 0 0,-1-1 0 0 0,15-9 0 0 0,-21 12-34 0 0,1-1 1 0 0,-1 0-1 0 0,0 0 1 0 0,-1 0-1 0 0,1-1 1 0 0,-1 1-1 0 0,0-1 1 0 0,0 0-1 0 0,0-1 1 0 0,-1 1-1 0 0,1-1 1 0 0,-2 1 0 0 0,1-1-1 0 0,2-8 1 0 0,-3 8-25 0 0,-1 1 1 0 0,0-1 0 0 0,0 0 0 0 0,-1 1 0 0 0,1-1 0 0 0,-1 0 0 0 0,-1 1-1 0 0,1-1 1 0 0,-1 1 0 0 0,0-1 0 0 0,0 0 0 0 0,-1 1 0 0 0,-1-6-1 0 0,1 8-34 0 0,1 0-1 0 0,0 1 0 0 0,-1-1 0 0 0,1 1 0 0 0,-1-1 0 0 0,0 1 1 0 0,0 0-1 0 0,0 0 0 0 0,0 0 0 0 0,0 0 0 0 0,-1 0 0 0 0,1 0 1 0 0,0 0-1 0 0,-1 1 0 0 0,1-1 0 0 0,-1 1 0 0 0,0 0 0 0 0,0 0 1 0 0,1 0-1 0 0,-1 0 0 0 0,0 0 0 0 0,0 1 0 0 0,0-1 0 0 0,0 1 1 0 0,0-1-1 0 0,-3 1 0 0 0,0 1 9 0 0,0-1 0 0 0,1 1 1 0 0,-1 0-1 0 0,0 0 0 0 0,1 0 0 0 0,-1 1 0 0 0,1 0 1 0 0,0 0-1 0 0,-1 1 0 0 0,1-1 0 0 0,0 1 1 0 0,0 0-1 0 0,1 0 0 0 0,-1 1 0 0 0,1-1 0 0 0,-1 1 1 0 0,-3 5-1 0 0,8-9-20 0 0,-4 3 7 0 0,0 1-1 0 0,0-1 0 0 0,0 1 1 0 0,0 0-1 0 0,1 0 0 0 0,0 0 1 0 0,0 1-1 0 0,0-1 1 0 0,0 1-1 0 0,1 0 0 0 0,0 0 1 0 0,-1 0-1 0 0,2 0 1 0 0,-3 9-1 0 0,1 1 42 0 0,1 1-1 0 0,1 0 1 0 0,0 0 0 0 0,1 0-1 0 0,1 0 1 0 0,4 21 0 0 0,-3-27-16 0 0,0 1 1 0 0,1-1 0 0 0,0 0-1 0 0,1-1 1 0 0,1 1 0 0 0,-1 0 0 0 0,1-1-1 0 0,1 0 1 0 0,0-1 0 0 0,12 16-1 0 0,1-3 115 0 0,1 0 140 0 0,40 37-1 0 0,-52-52-227 0 0,1 0 1 0 0,0 0-1 0 0,0-1 0 0 0,1 0 0 0 0,-1 0 1 0 0,1-1-1 0 0,0-1 0 0 0,17 5 1 0 0,15-1-1034 0 0,55 2 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7328 0 0,'15'12'586'0'0,"-13"-11"-453"0"0,-1-1 0 0 0,0 1-1 0 0,1 0 1 0 0,-1 0 0 0 0,0 0 0 0 0,1 1-1 0 0,-1-1 1 0 0,0 0 0 0 0,0 0 0 0 0,0 1 0 0 0,0-1-1 0 0,0 1 1 0 0,0-1 0 0 0,-1 1 0 0 0,1-1-1 0 0,0 1 1 0 0,-1-1 0 0 0,1 1 0 0 0,-1 0-1 0 0,0-1 1 0 0,1 1 0 0 0,-1 1 0 0 0,6 31 304 0 0,-2-17-302 0 0,-2-1 0 0 0,2 31 0 0 0,-8 30 6 0 0,-15 85 0 0 0,0-3 145 0 0,2-36-42 0 0,12-86-179 0 0,3-29-48 0 0,1 0 0 0 0,0 0 0 0 0,1 0 0 0 0,0 0 0 0 0,0 1 0 0 0,2 12 0 0 0,3 14 53 0 0,-4-27-53 0 0,-1 0-1 0 0,2 0 0 0 0,-1-1 0 0 0,1 1 1 0 0,1 0-1 0 0,3 9 0 0 0,-2-4 75 0 0,-4-12-228 0 0,0 1 0 0 0,0-1 0 0 0,0 0-1 0 0,1 0 1 0 0,-1 0 0 0 0,0 0 0 0 0,1 0-1 0 0,-1 1 1 0 0,1-1 0 0 0,-1 0 0 0 0,1 0-1 0 0,1 1 1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1.0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149 83 7328 0 0,'2'-13'253'0'0,"6"-7"701"0"0,-1 3-413 0 0,-3-8 599 0 0,-4 24-1110 0 0,-2-5 760 0 0,2 6-774 0 0,0 0-1 0 0,-1 0 0 0 0,1 0 0 0 0,0 0 0 0 0,-1 0 0 0 0,1 0 0 0 0,-1 0 0 0 0,1 0 1 0 0,0 0-1 0 0,-1 0 0 0 0,1 0 0 0 0,0 0 0 0 0,-1 0 0 0 0,1 0 0 0 0,-1 0 0 0 0,1 0 0 0 0,0 1 1 0 0,-1-1-1 0 0,1 0 0 0 0,0 0 0 0 0,-1 0 0 0 0,1 1 0 0 0,0-1 0 0 0,0 0 0 0 0,-1 0 0 0 0,1 1 1 0 0,0-1-1 0 0,-39 27 402 0 0,21-16-261 0 0,-25 23 1 0 0,38-29-131 0 0,0 0-1 0 0,0 0 1 0 0,1 0 0 0 0,0 0 0 0 0,0 1 0 0 0,0 0-1 0 0,1 0 1 0 0,0 0 0 0 0,-3 7 0 0 0,2-2-8 0 0,1 0 0 0 0,0 0 0 0 0,-2 12 0 0 0,5-19-5 0 0,-1 0 0 0 0,1 0 1 0 0,0 1-1 0 0,0-1 0 0 0,1 0 1 0 0,-1 0-1 0 0,1 1 0 0 0,0-1 1 0 0,0 0-1 0 0,0 0 0 0 0,2 4 1 0 0,0-2 14 0 0,0 2-8 0 0,1 0 1 0 0,-1 0 0 0 0,1-1 0 0 0,1 0-1 0 0,0 0 1 0 0,0 0 0 0 0,0 0-1 0 0,1-1 1 0 0,0 0 0 0 0,7 7 0 0 0,17 8 34 0 0,0-1 1 0 0,1-2 0 0 0,61 27-1 0 0,-83-41-47 0 0,-1 0 0 0 0,1 1 0 0 0,13 10 0 0 0,-19-12-7 0 0,1 0 1 0 0,-1 0-1 0 0,0 0 1 0 0,0 0-1 0 0,0 0 1 0 0,0 1-1 0 0,-1-1 1 0 0,0 1-1 0 0,1 0 1 0 0,-1 0-1 0 0,1 4 1 0 0,-3-6 0 0 0,0-1 1 0 0,0 1-1 0 0,0-1 0 0 0,0 1 1 0 0,0-1-1 0 0,0 1 1 0 0,-1-1-1 0 0,1 1 1 0 0,-1-1-1 0 0,1 1 1 0 0,-1-1-1 0 0,0 1 1 0 0,1-1-1 0 0,-1 0 0 0 0,0 1 1 0 0,0-1-1 0 0,0 0 1 0 0,-1 2-1 0 0,-22 21 45 0 0,1-4-32 0 0,-1-1-1 0 0,0-2 1 0 0,-1 0 0 0 0,-38 18-1 0 0,44-29 69 0 0,1-1 0 0 0,-1 0 0 0 0,-27 2 0 0 0,45-6-128 0 0,0-1-1 0 0,0 0 0 0 0,0 0 1 0 0,0 0-1 0 0,0 0 0 0 0,0 0 0 0 0,0 0 1 0 0,0 0-1 0 0,0-1 0 0 0,0 1 1 0 0,0 0-1 0 0,0 0 0 0 0,0-1 1 0 0,0 1-1 0 0,0-1 0 0 0,0 1 1 0 0,1-1-1 0 0,-1 1 0 0 0,0-1 1 0 0,0 1-1 0 0,0-1 0 0 0,1 0 0 0 0,-1 1 1 0 0,0-1-1 0 0,1 0 0 0 0,-1 0 1 0 0,1 1-1 0 0,-1-1 0 0 0,1 0 1 0 0,-1 0-1 0 0,1 0 0 0 0,-1 0 1 0 0,1-1-1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1.4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0 9040 0 0,'-1'3'117'0'0,"-1"0"0"0"0,1 0 0 0 0,0 1 0 0 0,-1-1 0 0 0,1 0 0 0 0,1 0 1 0 0,-1 1-1 0 0,0-1 0 0 0,1 0 0 0 0,0 1 0 0 0,0-1 0 0 0,0 5 0 0 0,3 26 155 0 0,1 0 0 0 0,1 0-1 0 0,2-1 1 0 0,13 35-1 0 0,-12-37-138 0 0,14 44-59 0 0,-7-26 126 0 0,-1 1-1 0 0,9 79 0 0 0,-15-89-84 0 0,-6-32-49 0 0,0-1 0 0 0,-1 1 0 0 0,2 14 0 0 0,-3-21-74 0 0,1-2 7 0 0,-1 1 1 0 0,1 0-1 0 0,0 0 1 0 0,0-1 0 0 0,0 1-1 0 0,0 0 1 0 0,0-1-1 0 0,-1 1 1 0 0,1-1 0 0 0,0 1-1 0 0,0-1 1 0 0,-1 0-1 0 0,1 1 1 0 0,0-1-1 0 0,-1 0 1 0 0,1 1 0 0 0,-1-1-1 0 0,1 0 1 0 0,-1 0-1 0 0,1-1 1 0 0,11-23-2 0 0,-5 10-5 0 0,66-118-15 0 0,-13 27 60 0 0,-34 77 87 0 0,-18 21 6 0 0,-7 40 207 0 0,6 68-260 0 0,0-3-47 0 0,-7-75-27 0 0,-1-14 0 0 0,1 0 0 0 0,0 1 0 0 0,0-1 0 0 0,1 0 0 0 0,0 1 0 0 0,0-1 0 0 0,5 15 0 0 0,2-4 1 0 0,-6-14-4 0 0,-1-1 1 0 0,1 1-1 0 0,0-1 0 0 0,0 0 1 0 0,1 0-1 0 0,3 4 1 0 0,-6-7-51 0 0,1 0 1 0 0,-1 0-1 0 0,1 0 0 0 0,-1 0 1 0 0,1 0-1 0 0,-1 0 1 0 0,0 0-1 0 0,1 0 1 0 0,-1 0-1 0 0,0 0 1 0 0,0 1-1 0 0,0-1 1 0 0,0 0-1 0 0,0 0 1 0 0,0 1-1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1.8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124 105 8744 0 0,'0'18'163'0'0,"-1"-2"468"0"0,1 0 1 0 0,1 0-1 0 0,0-1 0 0 0,8 32 1 0 0,-2-18-534 0 0,-5-20-64 0 0,0 0 0 0 0,1-1-1 0 0,7 17 1 0 0,-6-18-30 0 0,9 20-1 0 0,29 41 1 0 0,-36-60-9 0 0,0-1-1 0 0,0 0 1 0 0,0 0-1 0 0,1-1 1 0 0,0 0-1 0 0,0 0 1 0 0,1-1-1 0 0,0 1 1 0 0,14 6-1 0 0,-13-8-10 0 0,0 0 0 0 0,0 0 1 0 0,1-1-1 0 0,0-1 0 0 0,-1 1 1 0 0,18 0-1 0 0,-22-2 13 0 0,1-1 0 0 0,-1-1 1 0 0,1 1-1 0 0,-1-1 0 0 0,1 0 1 0 0,-1-1-1 0 0,0 1 0 0 0,1-1 0 0 0,-1 0 1 0 0,0 0-1 0 0,0 0 0 0 0,0-1 1 0 0,6-4-1 0 0,-7 3 4 0 0,0 1 1 0 0,-1-1-1 0 0,0 0 1 0 0,1 0 0 0 0,-1 0-1 0 0,0 0 1 0 0,-1 0-1 0 0,1-1 1 0 0,-1 1-1 0 0,0-1 1 0 0,0 0-1 0 0,-1 1 1 0 0,3-9-1 0 0,1-10 41 0 0,3-35 0 0 0,-7 50-31 0 0,0-12 67 0 0,0-1 1 0 0,-1 1-1 0 0,-2 0 1 0 0,0-1-1 0 0,-1 1 1 0 0,-1 0-1 0 0,-8-25 1 0 0,9 39-50 0 0,1-1 0 0 0,-2 1 0 0 0,1 0 0 0 0,-1-1 0 0 0,0 2 0 0 0,0-1 1 0 0,0 0-1 0 0,-1 1 0 0 0,0 0 0 0 0,-10-9 0 0 0,-2 1 82 0 0,-1 0 0 0 0,-24-12 0 0 0,37 22-101 0 0,-1 0 0 0 0,1 1 0 0 0,-1 0 0 0 0,0 0-1 0 0,0 1 1 0 0,1-1 0 0 0,-1 1 0 0 0,0 0 0 0 0,0 1 0 0 0,0 0 0 0 0,-1 0-1 0 0,1 0 1 0 0,0 0 0 0 0,-11 3 0 0 0,9-1 47 0 0,0 1-1 0 0,0-1 1 0 0,0 2-1 0 0,1-1 1 0 0,-1 1 0 0 0,1 0-1 0 0,0 0 1 0 0,0 1 0 0 0,0 0-1 0 0,-9 8 1 0 0,-10 11 139 0 0,16-16-153 0 0,0 1-1 0 0,1 0 1 0 0,0 1 0 0 0,0 0-1 0 0,1 0 1 0 0,-8 14 0 0 0,5-4 11 0 0,-1-1-11 0 0,2 0 0 0 0,0 0 0 0 0,1 1 0 0 0,1 0-1 0 0,1 1 1 0 0,-4 23 0 0 0,10-26-1897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2.3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63 7024 0 0,'1'0'53'0'0,"0"0"0"0"0,0 0 1 0 0,0 0-1 0 0,0 1 0 0 0,0-1 0 0 0,0 0 1 0 0,0 1-1 0 0,0-1 0 0 0,0 1 1 0 0,0-1-1 0 0,0 1 0 0 0,-1 0 0 0 0,1-1 1 0 0,0 1-1 0 0,0 0 0 0 0,0-1 1 0 0,-1 1-1 0 0,1 0 0 0 0,0 0 0 0 0,-1 0 1 0 0,1 0-1 0 0,-1-1 0 0 0,1 1 1 0 0,-1 0-1 0 0,1 0 0 0 0,-1 0 0 0 0,1 0 1 0 0,-1 0-1 0 0,0 2 0 0 0,6 39 2617 0 0,-5-19-1872 0 0,1-14-739 0 0,1 3 30 0 0,-1 0-1 0 0,0 1 1 0 0,-1-1 0 0 0,-1 16 0 0 0,-13 137-66 0 0,12-159-28 0 0,0-1 0 0 0,0 1-1 0 0,1-1 1 0 0,0 0 0 0 0,0 1 0 0 0,0-1 0 0 0,1 1 0 0 0,0-1 0 0 0,0 1 0 0 0,0-1 0 0 0,0 0 0 0 0,1 0 0 0 0,3 8 0 0 0,-1-2-76 0 0,2 7-86 0 0,-6-18 165 0 0,0 0 0 0 0,0 1 0 0 0,0-1 0 0 0,1 0 0 0 0,-1 0 0 0 0,0 1 0 0 0,0-1 0 0 0,0 0 0 0 0,1 0 0 0 0,-1 0 0 0 0,0 0 0 0 0,0 1 0 0 0,1-1 0 0 0,-1 0 0 0 0,0 0 0 0 0,0 0 0 0 0,1 0 0 0 0,-1 0 0 0 0,0 0 0 0 0,1 0 0 0 0,-1 0 0 0 0,0 0 0 0 0,0 0 0 0 0,1 0 0 0 0,-1 0 0 0 0,0 0 0 0 0,1 0 0 0 0,-1 0 0 0 0,0 0 0 0 0,0 0 0 0 0,1 0 0 0 0,-1 0 0 0 0,0 0 0 0 0,1 0 0 0 0,-1 0 0 0 0,0 0 0 0 0,0-1 0 0 0,1 1-1 0 0,-1 0 1 0 0,0 0 0 0 0,0 0 0 0 0,0-1 0 0 0,1 1 0 0 0,-1 0 0 0 0,0 0 0 0 0,0 0 0 0 0,0-1 0 0 0,1 1 0 0 0,24-20-123 0 0,-19 16 109 0 0,0 0 1 0 0,0-1-1 0 0,-1 0 0 0 0,6-5 0 0 0,5-11 2 0 0,-1-1-1 0 0,-1 0 1 0 0,-1-1-1 0 0,13-30 1 0 0,-7 15 4 0 0,-15 29 2 0 0,1 0 0 0 0,0 1 0 0 0,0 0 0 0 0,10-12 0 0 0,-15 20 7 0 0,1 0 1 0 0,-1-1 0 0 0,1 1 0 0 0,0 0 0 0 0,-1 0 0 0 0,1-1-1 0 0,0 1 1 0 0,-1 0 0 0 0,1 0 0 0 0,0 0 0 0 0,-1 0-1 0 0,1 0 1 0 0,0 0 0 0 0,-1 0 0 0 0,1 0 0 0 0,0 0 0 0 0,-1 0-1 0 0,1 0 1 0 0,0 0 0 0 0,-1 0 0 0 0,1 1 0 0 0,-1-1-1 0 0,1 0 1 0 0,0 0 0 0 0,-1 1 0 0 0,1-1 0 0 0,-1 0 0 0 0,1 1-1 0 0,0-1 1 0 0,-1 1 0 0 0,0-1 0 0 0,2 2 0 0 0,0-1-1 0 0,0 1 1 0 0,-1 0 0 0 0,1 0 0 0 0,0 0 0 0 0,-1 0-1 0 0,1 0 1 0 0,-1 0 0 0 0,0 1 0 0 0,2 1 0 0 0,20 62 5 0 0,23 56 47 0 0,-41-111 0 0 0,1-1 1 0 0,0 0-1 0 0,0 0 1 0 0,1-1-1 0 0,1 1 1 0 0,0-2-1 0 0,0 1 1 0 0,0-1-1 0 0,1 0 1 0 0,1-1-1 0 0,-1 0 1 0 0,1-1-1 0 0,21 11 1 0 0,-25-14-27 0 0,1-1 0 0 0,0 1 0 0 0,0-1 0 0 0,0 0 0 0 0,0-1 0 0 0,0 0 1 0 0,0 0-1 0 0,0-1 0 0 0,1 1 0 0 0,-1-2 0 0 0,0 1 0 0 0,0-1 0 0 0,0 0 1 0 0,0 0-1 0 0,12-5 0 0 0,-11 4 3 0 0,-1-1 0 0 0,1 0 1 0 0,-1 0-1 0 0,0-1 0 0 0,0 0 0 0 0,0 0 1 0 0,-1-1-1 0 0,0 0 0 0 0,1 0 1 0 0,-2 0-1 0 0,1-1 0 0 0,-1 0 0 0 0,1 0 1 0 0,5-10-1 0 0,-9 13-28 0 0,59-108 113 0 0,-53 93-75 0 0,0-1 1 0 0,-1 0 0 0 0,-1 0 0 0 0,4-27-1 0 0,-4 13-4 0 0,-2 12 3 0 0,0 0 1 0 0,1-36 0 0 0,-6 38-29 0 0,1 5 1 0 0,0 0 1 0 0,-1 0 0 0 0,-1 1-1 0 0,-3-16 1 0 0,3 15 14 0 0,2 13-118 0 0,0 0 0 0 0,0 0 0 0 0,0 0 0 0 0,0 0 0 0 0,0 0 0 0 0,0 0-1 0 0,-1 0 1 0 0,1 0 0 0 0,0 0 0 0 0,-1 0 0 0 0,1 0 0 0 0,0 0 0 0 0,-1 0 0 0 0,1 0 0 0 0,-1 0 0 0 0,0 0 0 0 0,1 1 0 0 0,-2-2 0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3.1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237 83 3408 0 0,'-3'-6'960'0'0,"-37"-64"2320"0"0,40 69-3219 0 0,-1 1 1 0 0,1-1-1 0 0,-1 1 0 0 0,1-1 1 0 0,-1 1-1 0 0,1 0 0 0 0,-1-1 1 0 0,1 1-1 0 0,-1-1 1 0 0,1 1-1 0 0,-1 0 0 0 0,0-1 1 0 0,1 1-1 0 0,-1 0 0 0 0,0 0 1 0 0,1 0-1 0 0,-1-1 1 0 0,0 1-1 0 0,1 0 0 0 0,-1 0 1 0 0,0 0-1 0 0,0 0 0 0 0,1 0 1 0 0,-1 0-1 0 0,0 0 0 0 0,1 1 1 0 0,-1-1-1 0 0,0 0 1 0 0,1 0-1 0 0,-2 1 0 0 0,-6 24 947 0 0,-1-4-701 0 0,-3 37 112 0 0,-9 97 1 0 0,2 270 746 0 0,17-370-915 0 0,-3 0 0 0 0,-22 106 1 0 0,25-147-212 0 0,-2 0 0 0 0,1-1 0 0 0,-2 1 0 0 0,0-1 1 0 0,0 0-1 0 0,-10 16 0 0 0,10-19 27 0 0,5-9-62 0 0,-1 0 0 0 0,1 0 0 0 0,0 0 0 0 0,-1-1 0 0 0,1 1-1 0 0,0 0 1 0 0,-1-1 0 0 0,1 1 0 0 0,-1 0 0 0 0,1-1 0 0 0,-1 1 0 0 0,1 0 0 0 0,-1-1-1 0 0,1 1 1 0 0,-1-1 0 0 0,0 1 0 0 0,1-1 0 0 0,-2 1 0 0 0,-11-23 131 0 0,9 3-1901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3.5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30 9536 0 0,'-1'-10'240'0'0,"1"-5"658"0"0,0 15-886 0 0,0-1 0 0 0,0 1 0 0 0,0 0 0 0 0,0 0 0 0 0,0 0 0 0 0,0-1-1 0 0,0 1 1 0 0,0 0 0 0 0,1 0 0 0 0,-1 0 0 0 0,0 0 0 0 0,0-1 0 0 0,0 1 0 0 0,0 0 0 0 0,0 0 0 0 0,1 0 0 0 0,-1 0 0 0 0,0 0 0 0 0,0-1 0 0 0,0 1 0 0 0,1 0-1 0 0,-1 0 1 0 0,0 0 0 0 0,0 0 0 0 0,0 0 0 0 0,1 0 0 0 0,-1 0 0 0 0,0 0 0 0 0,0 0 0 0 0,0 0 0 0 0,1 0 0 0 0,-1 0 0 0 0,0 0 0 0 0,0 0 0 0 0,0 0 0 0 0,1 0-1 0 0,-1 0 1 0 0,0 0 0 0 0,0 0 0 0 0,0 0 0 0 0,1 0 0 0 0,-1 1 0 0 0,0-1 0 0 0,0 0 0 0 0,0 0 0 0 0,1 0 0 0 0,-1 0 0 0 0,0 0 0 0 0,0 0 0 0 0,0 1-1 0 0,0-1 1 0 0,1 0 0 0 0,20 10 364 0 0,-15-7-299 0 0,-1-1 1 0 0,1 1-1 0 0,-1 0 1 0 0,0 0-1 0 0,6 5 0 0 0,3 3-17 0 0,-1 2-1 0 0,-1 0 0 0 0,0 0 0 0 0,-1 1 1 0 0,0 0-1 0 0,-1 1 0 0 0,-1 0 0 0 0,-1 1 1 0 0,0 0-1 0 0,10 29 0 0 0,106 259 939 0 0,-104-260-972 0 0,51 102 125 0 0,-55-118-78 0 0,0-1-1 0 0,2-1 1 0 0,25 28 0 0 0,-36-47-42 0 0,0 0 0 0 0,0-1 0 0 0,12 7 0 0 0,-11-7-8 0 0,0 0-1 0 0,-1 0 1 0 0,9 9-1 0 0,-13-12-10 0 0,1 0-1 0 0,-1 0 1 0 0,0-1-1 0 0,1 1 0 0 0,-1-1 1 0 0,1 0-1 0 0,0 0 1 0 0,-1 0-1 0 0,1 0 1 0 0,0-1-1 0 0,0 0 1 0 0,0 1-1 0 0,1-2 0 0 0,-1 1 1 0 0,0 0-1 0 0,0-1 1 0 0,1 0-1 0 0,-1 0 1 0 0,0 0-1 0 0,0 0 1 0 0,0-1-1 0 0,1 1 0 0 0,6-3 1 0 0,-7 1 2 0 0,-1-1-1 0 0,1 1 1 0 0,-1-1 0 0 0,1 1 0 0 0,-1-1 0 0 0,0 0 0 0 0,0 0-1 0 0,0-1 1 0 0,0 1 0 0 0,0-1 0 0 0,-1 1 0 0 0,0-1-1 0 0,0 0 1 0 0,0 0 0 0 0,0 0 0 0 0,1-4 0 0 0,4-9 21 0 0,0-1 0 0 0,-2 1 0 0 0,0-1 0 0 0,4-30 0 0 0,1-77 498 0 0,-10 120-501 0 0,0-55 228 0 0,-2 0 0 0 0,-4 1-1 0 0,-12-61 1 0 0,9 35 98 0 0,5 29-124 0 0,3 53-203 0 0,1-1 0 0 0,0 1 0 0 0,0-1 0 0 0,1 0 0 0 0,-1 1-1 0 0,1-1 1 0 0,0 1 0 0 0,1-4 0 0 0,2-18 163 0 0,-4 24-39 0 0,15 2 116 0 0,-13-1-264 0 0,0 0-1 0 0,-1 0 1 0 0,1 1 0 0 0,-1-1 0 0 0,1 1-1 0 0,0-1 1 0 0,-1 1 0 0 0,1 0 0 0 0,-1 0 0 0 0,0-1-1 0 0,1 1 1 0 0,-1 0 0 0 0,0 0 0 0 0,1 1-1 0 0,-1-1 1 0 0,0 0 0 0 0,0 0 0 0 0,1 2-1 0 0,14 28-345 0 0,-9-14-1677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4.2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97 52 5016 0 0,'-1'-15'641'0'0,"1"11"-173"0"0,0-1-1 0 0,-1 1 1 0 0,1 0-1 0 0,1-1 1 0 0,3-9 1575 0 0,-1 21-1168 0 0,-2 5-171 0 0,25-13-124 0 0,7 10-234 0 0,-9-2-287 0 0,-9-5 0 0 0,0 0-1 0 0,0 1 0 0 0,-1 1 1 0 0,0 1-1 0 0,0 0 0 0 0,0 0 1 0 0,0 1-1 0 0,23 15 1 0 0,-10-4-7 0 0,1-1 1 0 0,1-2 0 0 0,0-1 0 0 0,42 12 0 0 0,-66-23-51 0 0,-1-1 0 0 0,0 1 0 0 0,0 0 1 0 0,-1 0-1 0 0,1 1 0 0 0,0-1 0 0 0,-1 1 1 0 0,7 6-1 0 0,-9-8 4 0 0,0 0-1 0 0,1 0 1 0 0,-1 0-1 0 0,0 0 1 0 0,0 1 0 0 0,0-1-1 0 0,0 0 1 0 0,0 1 0 0 0,-1-1-1 0 0,1 1 1 0 0,0-1-1 0 0,-1 1 1 0 0,1-1 0 0 0,-1 1-1 0 0,1 0 1 0 0,-1-1-1 0 0,0 1 1 0 0,0-1 0 0 0,0 1-1 0 0,0 0 1 0 0,0-1 0 0 0,0 1-1 0 0,0 0 1 0 0,0-1-1 0 0,-1 1 1 0 0,0 1 0 0 0,-2 5 15 0 0,-1-1 0 0 0,0 1 1 0 0,-1-1-1 0 0,0 0 0 0 0,0 0 1 0 0,-1-1-1 0 0,1 1 0 0 0,-1-1 1 0 0,-1 0-1 0 0,1-1 0 0 0,-1 0 1 0 0,-8 5-1 0 0,-243 127 207 0 0,207-112-168 0 0,33-14-45 0 0,1 0 0 0 0,0 0 0 0 0,-21 20 0 0 0,3-3 21 0 0,29-23-21 0 0,1 0 0 0 0,-1 0 0 0 0,1 1 0 0 0,1 0 0 0 0,-1 0 0 0 0,1 0 0 0 0,0 0 0 0 0,0 0 0 0 0,1 1 0 0 0,0 0 1 0 0,0 0-1 0 0,0 0 0 0 0,1 0 0 0 0,0 0 0 0 0,0 0 0 0 0,1 1 0 0 0,0-1 0 0 0,1 0 0 0 0,-1 1 0 0 0,1-1 0 0 0,1 1 0 0 0,-1-1 0 0 0,1 1 0 0 0,1-1 0 0 0,-1 0 0 0 0,1 0 0 0 0,0 0 1 0 0,1 0-1 0 0,0 0 0 0 0,0 0 0 0 0,0 0 0 0 0,1-1 0 0 0,5 8 0 0 0,-2-6 9 0 0,-1 0 0 0 0,1 0 0 0 0,0-1 0 0 0,1 0 0 0 0,0 0 0 0 0,0-1 0 0 0,0 0 1 0 0,1 0-1 0 0,0-1 0 0 0,0 0 0 0 0,0-1 0 0 0,0 0 0 0 0,1 0 0 0 0,0-1 0 0 0,11 2 0 0 0,9 1 20 0 0,0-2 0 0 0,0-1-1 0 0,38-1 1 0 0,89-13 98 0 0,-87 5-79 0 0,-48 4-388 0 0,-1-1 0 0 0,0-1 0 0 0,0 0 0 0 0,0-2 0 0 0,28-12 0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4.6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78 6928 0 0,'2'-12'858'0'0,"1"1"-1"0"0,0-1 1 0 0,1 1 0 0 0,9-21 0 0 0,-13 32-846 0 0,1 0-1 0 0,-1 1 1 0 0,0-1-1 0 0,0 0 1 0 0,0 0-1 0 0,0 0 1 0 0,0 0-1 0 0,0 0 1 0 0,0 1-1 0 0,1-1 1 0 0,-1 0-1 0 0,0 0 1 0 0,0 0-1 0 0,0 0 1 0 0,0 0-1 0 0,1 0 1 0 0,-1 0-1 0 0,0 0 1 0 0,0 0-1 0 0,0 0 1 0 0,0 0-1 0 0,1 1 1 0 0,-1-1-1 0 0,0 0 1 0 0,0 0-1 0 0,0 0 1 0 0,0 0 0 0 0,1 0-1 0 0,-1 0 1 0 0,0 0-1 0 0,0-1 1 0 0,0 1-1 0 0,1 0 1 0 0,-1 0-1 0 0,0 0 1 0 0,0 0-1 0 0,0 0 1 0 0,0 0-1 0 0,1 0 1 0 0,-1 0-1 0 0,0-1 1 0 0,0 1-1 0 0,1 0 0 0 0,-1 0 0 0 0,0 0 0 0 0,1 0-1 0 0,-1 0 1 0 0,0 0 0 0 0,1-1 0 0 0,-1 1 0 0 0,0 0 0 0 0,1 0 0 0 0,-1 0 0 0 0,0 0 0 0 0,1 0 0 0 0,-1 0 0 0 0,0 0 0 0 0,1 0 0 0 0,-1 1 0 0 0,0-1 0 0 0,1 0 0 0 0,-1 0 0 0 0,0 0 0 0 0,1 0 0 0 0,-1 0-1 0 0,0 0 1 0 0,1 1 0 0 0,-1-1 0 0 0,0 0 0 0 0,0 0 0 0 0,1 1 0 0 0,-1-1 0 0 0,0 0 0 0 0,0 0 0 0 0,1 1 0 0 0,7 20 219 0 0,-5-14-161 0 0,0 1-1 0 0,0 0 1 0 0,3 14 0 0 0,-5 3 37 0 0,0 0-1 0 0,-2 0 0 0 0,-1 0 0 0 0,0 0 1 0 0,-2 0-1 0 0,-8 26 0 0 0,8-32-86 0 0,-4 40 80 0 0,6-42-13 0 0,0 0-1 0 0,-1 0 1 0 0,-6 18 0 0 0,4-14 44 0 0,0 1 1 0 0,2 0 0 0 0,0 0-1 0 0,1 0 1 0 0,3 30 0 0 0,-3 10 134 0 0,6 9 31 0 0,7-39-152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5.0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0 351 10248 0 0,'8'-1'141'0'0,"0"-1"1"0"0,-1 0 0 0 0,1 0 0 0 0,-1-1-1 0 0,0 0 1 0 0,1 0 0 0 0,-1-1 0 0 0,-1 0-1 0 0,1 0 1 0 0,10-9 0 0 0,5-2 41 0 0,86-45 462 0 0,-65 38-528 0 0,8-11-117 0 0,-39 23 0 0 0,2 2 0 0 0,26-15 0 0 0,36-18 113 0 0,-26 13-18 0 0,-35 19 23 0 0,26-20 0 0 0,0 0 255 0 0,-29 27-656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5.4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5 300 7328 0 0,'0'21'-13'0'0,"1"-13"264"0"0,-1 1 0 0 0,0-1 0 0 0,-1 0-1 0 0,-2 14 1 0 0,3-18-44 0 0,-1 1 0 0 0,1 0 0 0 0,-1 0 1 0 0,1 0-1 0 0,1-1 0 0 0,1 10 0 0 0,0 13 507 0 0,-2-21-590 0 0,1 0 0 0 0,0 0 0 0 0,1 0 1 0 0,0 0-1 0 0,-1 0 0 0 0,2 0 0 0 0,-1 0 0 0 0,1-1 0 0 0,0 1 0 0 0,6 8 1 0 0,-3-4 14 0 0,2-1 0 0 0,-1 0 0 0 0,1 0 0 0 0,14 12 0 0 0,-6-10-114 0 0,1-1-1 0 0,-1 0 0 0 0,2-1 1 0 0,21 7-1 0 0,-19-7 4 0 0,4-1 56 0 0,0 0 0 0 0,0-2 1 0 0,40 5-1 0 0,-53-10-45 0 0,1-1 1 0 0,-1 0-1 0 0,0-1 1 0 0,18-3-1 0 0,5 0 44 0 0,-15 1-317 0 0,1-1 1 0 0,-1-1-1 0 0,0-1 1 0 0,0 0-1 0 0,0-2 1 0 0,20-10-1 0 0</inkml:trace>
  <inkml:trace contextRef="#ctx0" brushRef="#br0" timeOffset="1">808 0 9848 0 0,'11'177'2335'0'0,"-5"-106"-1622"0"0,17 107-11 0 0,-3-47-580 0 0,-16-112-66 0 0,-1-9-18 0 0,-1 0 0 0 0,-1 0 0 0 0,1 1 0 0 0,-2-1 0 0 0,1 0 0 0 0,-1 1 0 0 0,-3 14 0 0 0,3-22-24 0 0,-1-1 0 0 0,1 1 0 0 0,0-1 0 0 0,0 0 0 0 0,0 1 0 0 0,0-1 0 0 0,0 1 0 0 0,1-1 0 0 0,0 4 0 0 0,2 13 47 0 0,-3-18-92 0 0,0-1 0 0 0,0 1 1 0 0,0-1-1 0 0,1 1 0 0 0,-1-1 1 0 0,0 1-1 0 0,0-1 0 0 0,0 1 0 0 0,-1-1 1 0 0,1 1-1 0 0,0-1 0 0 0,0 1 1 0 0,0-1-1 0 0,0 0 0 0 0,0 1 0 0 0,0-1 1 0 0,-1 1-1 0 0,1-1 0 0 0,0 1 1 0 0,0-1-1 0 0,-1 0 0 0 0,1 1 0 0 0,0-1 1 0 0,-1 0-1 0 0,1 1 0 0 0,0-1 1 0 0,-1 0-1 0 0,1 1 0 0 0,-1-1 0 0 0,1 0 1 0 0,0 0-1 0 0,-1 1 0 0 0,1-1 1 0 0,-1 0-1 0 0,1 0 0 0 0,-1 0 0 0 0,1 0 1 0 0,-1 1-1 0 0,1-1 0 0 0,-1 0 1 0 0,1 0-1 0 0,-1 0 0 0 0,1 0 0 0 0,-1 0 1 0 0,1 0-1 0 0,-1 0 0 0 0,1-1 1 0 0,0 1-1 0 0,-1 0 0 0 0,1 0 0 0 0,-1 0 1 0 0,0-1-1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1 420 9040 0 0,'19'-5'315'0'0,"-6"3"-16"0"0,1-4-64 0 0,0-1 1 0 0,0-1-1 0 0,-1 0 0 0 0,0 0 0 0 0,21-19 0 0 0,21-13 272 0 0,122-79-211 0 0,35-20 490 0 0,-188 119-666 0 0,-21 17-96 0 0,0 1 1 0 0,0-1-1 0 0,-1 1 0 0 0,2-1 1 0 0,-1 1-1 0 0,0 0 0 0 0,0 0 1 0 0,6-2-1 0 0,19-4 503 0 0,-34 8-2205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5.8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39 8744 0 0,'1'0'33'0'0,"0"0"0"0"0,0 0 0 0 0,0 0 0 0 0,0-1 0 0 0,0 1 0 0 0,-1 0 0 0 0,1 0 0 0 0,0-1 0 0 0,0 1 0 0 0,0 0 0 0 0,0-1 0 0 0,-1 1 0 0 0,1-1 0 0 0,0 1 0 0 0,0-1 0 0 0,-1 1 0 0 0,1-1 0 0 0,0 0-1 0 0,-1 1 1 0 0,1-1 0 0 0,-1 0 0 0 0,1 0 0 0 0,0-1 0 0 0,0 1 29 0 0,0 0 0 0 0,0 0-1 0 0,-1-1 1 0 0,1 1-1 0 0,0 0 1 0 0,0 0 0 0 0,0 0-1 0 0,1 1 1 0 0,-1-1-1 0 0,0 0 1 0 0,0 0 0 0 0,0 1-1 0 0,1-1 1 0 0,-1 0-1 0 0,2 0 1 0 0,10-2 241 0 0,0 0 0 0 0,0 1 1 0 0,0 0-1 0 0,22 1 0 0 0,67 5 124 0 0,125 23-1 0 0,-201-23-303 0 0,-1 2 0 0 0,1 0 0 0 0,-1 2 0 0 0,0 0 0 0 0,-1 2-1 0 0,34 18 1 0 0,-46-21-63 0 0,-7-5-18 0 0,0 1 1 0 0,0 0-1 0 0,0 0 1 0 0,0 0-1 0 0,-1 1 1 0 0,1-1-1 0 0,3 6 0 0 0,-7-8-37 0 0,0 1-1 0 0,0-1 1 0 0,-1 0-1 0 0,1 1 0 0 0,0-1 1 0 0,-1 0-1 0 0,1 1 0 0 0,-1-1 1 0 0,0 1-1 0 0,1-1 1 0 0,-1 1-1 0 0,0-1 0 0 0,0 1 1 0 0,0-1-1 0 0,0 1 0 0 0,0-1 1 0 0,-1 1-1 0 0,1-1 1 0 0,0 1-1 0 0,-1-1 0 0 0,1 1 1 0 0,-1-1-1 0 0,1 1 0 0 0,-1-1 1 0 0,0 0-1 0 0,1 1 1 0 0,-1-1-1 0 0,0 0 0 0 0,0 0 1 0 0,0 0-1 0 0,0 1 0 0 0,0-1 1 0 0,-2 1-1 0 0,-6 8 13 0 0,4-3-7 0 0,0-2-1 0 0,0 1 0 0 0,-1-1 0 0 0,1 1 0 0 0,-1-1 0 0 0,-1-1 0 0 0,1 1 0 0 0,0-1 0 0 0,-11 5 0 0 0,-19 4 14 0 0,12-4-13 0 0,-24 12 0 0 0,-168 78 54 0 0,47-29 215 0 0,148-61-316 0 0,12-4-283 0 0,-1-1 0 0 0,0 0 0 0 0,0-1 0 0 0,-14 3 1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6.7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0 894 7832 0 0,'3'-2'278'0'0,"-1"0"1"0"0,1 0 0 0 0,-1 0 0 0 0,1 0-1 0 0,0 1 1 0 0,0-1 0 0 0,-1 1-1 0 0,6-2 1 0 0,17-9 519 0 0,166-123 1148 0 0,-47 31-1325 0 0,-126 91-580 0 0,-2-1 0 0 0,1 0 0 0 0,-2-1 1 0 0,0 0-1 0 0,21-29 0 0 0,-14 13-4 0 0,-2-1-1 0 0,23-48 1 0 0,-37 66-23 0 0,0-1 0 0 0,-1 1 0 0 0,-1-1-1 0 0,-1-1 1 0 0,0 1 0 0 0,-1 0 0 0 0,0-1-1 0 0,-1-28 1 0 0,-2 30 10 0 0,0 1 0 0 0,-1 0-1 0 0,0-1 1 0 0,-1 1 0 0 0,0 0 0 0 0,-1 0-1 0 0,-1 1 1 0 0,0-1 0 0 0,0 1 0 0 0,-13-19 0 0 0,16 27 13 0 0,-1 1 1 0 0,0-1 0 0 0,1 1 0 0 0,-1 0-1 0 0,-1-1 1 0 0,1 2 0 0 0,0-1-1 0 0,-1 0 1 0 0,0 1 0 0 0,0-1 0 0 0,-6-2-1 0 0,7 4-6 0 0,1 0 0 0 0,-1 1 0 0 0,1-1 0 0 0,0 1 0 0 0,-1-1 0 0 0,1 1 0 0 0,-1 0 0 0 0,1 0 0 0 0,-1 0 0 0 0,1 1 0 0 0,-1-1 0 0 0,1 0-1 0 0,-1 1 1 0 0,1 0 0 0 0,0-1 0 0 0,-1 1 0 0 0,1 0 0 0 0,0 0 0 0 0,0 0 0 0 0,-1 1 0 0 0,-2 2 0 0 0,-5 4 51 0 0,0 0 1 0 0,1 1 0 0 0,0 0-1 0 0,1 1 1 0 0,0 0-1 0 0,1 0 1 0 0,-9 16-1 0 0,5-6 4 0 0,1 0-1 0 0,1 2 1 0 0,-9 28-1 0 0,9-10 12 0 0,1 0 0 0 0,2 1-1 0 0,2 0 1 0 0,2 0 0 0 0,4 71-1 0 0,3-73-92 0 0,1 0-1 0 0,2 0 0 0 0,14 40 0 0 0,-10-33-1 0 0,7 21-136 0 0,1-1-1 0 0,4-1 1 0 0,62 119 0 0 0,-79-172 103 0 0,-1 1 1 0 0,-1-1-1 0 0,0 1 0 0 0,0 1 1 0 0,-2-1-1 0 0,4 19 0 0 0,-3-1-311 0 0,-1 53 0 0 0,-3-83 218 0 0,0 0 1 0 0,0 0-1 0 0,0 0 0 0 0,0 0 1 0 0,-1 0-1 0 0,1 0 0 0 0,0 0 0 0 0,-1-1 1 0 0,1 1-1 0 0,-1 0 0 0 0,1 0 0 0 0,-1 0 1 0 0,1-1-1 0 0,-1 1 0 0 0,1 0 1 0 0,-1-1-1 0 0,0 1 0 0 0,0 0 0 0 0,-1 0 1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7.0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9744 0 0,'27'1'585'0'0,"40"7"0"0"0,-6 0 35 0 0,70 8-409 0 0,63 5-471 0 0,-174-21-282 0 0,1-1 0 0 0,24-4 1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7.4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188 112 7136 0 0,'-7'13'444'0'0,"6"-12"-391"0"0,1 0 0 0 0,0 0-1 0 0,-1 0 1 0 0,1 0 0 0 0,-1 0 0 0 0,1 0-1 0 0,-1-1 1 0 0,1 1 0 0 0,-1 0-1 0 0,0 0 1 0 0,1 0 0 0 0,-1 0 0 0 0,0-1-1 0 0,0 1 1 0 0,-1 0 0 0 0,-16 11 283 0 0,0 0 1 0 0,1 1 0 0 0,0 1-1 0 0,1 0 1 0 0,-18 21 0 0 0,29-29-268 0 0,-1 0 0 0 0,2 1 0 0 0,-1 0 0 0 0,1 0 1 0 0,0 0-1 0 0,0 0 0 0 0,1 1 0 0 0,0 0 0 0 0,0-1 1 0 0,1 1-1 0 0,0 0 0 0 0,1 0 0 0 0,-1 0 0 0 0,2 1 0 0 0,-1-1 1 0 0,1 0-1 0 0,1 9 0 0 0,0-4 49 0 0,1-2 0 0 0,0 1 0 0 0,6 15-1 0 0,-7-22-73 0 0,2 0 0 0 0,-1-1 1 0 0,0 1-1 0 0,1-1 0 0 0,0 1 0 0 0,0-1 0 0 0,0 0 0 0 0,0 0 0 0 0,1 0 0 0 0,5 4 0 0 0,0-1 41 0 0,0 1 1 0 0,0-2-1 0 0,1 1 1 0 0,19 8-1 0 0,-23-12-65 0 0,-1-1-1 0 0,1-1 0 0 0,0 1 0 0 0,0-1 0 0 0,0 0 0 0 0,0 0 0 0 0,0-1 1 0 0,0 1-1 0 0,0-1 0 0 0,0-1 0 0 0,7 0 0 0 0,-8 0-14 0 0,3 0 18 0 0,0 0-1 0 0,0 0 0 0 0,1-1 0 0 0,-1 0 0 0 0,-1-1 1 0 0,1 0-1 0 0,0 0 0 0 0,-1-1 0 0 0,1 1 0 0 0,6-6 1 0 0,-2 0-13 0 0,-1-1 0 0 0,0 0 0 0 0,-1 0 0 0 0,0-1 0 0 0,-1 0 0 0 0,9-14 0 0 0,-4 3-2 0 0,-1 2-1 0 0,-1 0-1 0 0,10-23 1 0 0,-19 35-4 0 0,0 0 0 0 0,-1 0 0 0 0,0 0 0 0 0,0-1 0 0 0,0 1 0 0 0,-1-1 0 0 0,-1 1 0 0 0,1-1 0 0 0,-2-12 0 0 0,0 4 18 0 0,-1 1 1 0 0,-1 0-1 0 0,0 0 1 0 0,-1 0-1 0 0,-1 0 0 0 0,0 1 1 0 0,-1 0-1 0 0,-15-26 1 0 0,15 33 1 0 0,-1 1-1 0 0,0 0 1 0 0,0 1 0 0 0,-1 0-1 0 0,0 0 1 0 0,0 0 0 0 0,-16-7-1 0 0,23 13-8 0 0,-1-1 1 0 0,0 0-1 0 0,0 1 0 0 0,0-1 0 0 0,0 1 1 0 0,0 0-1 0 0,0 0 0 0 0,0 0 0 0 0,0 0 1 0 0,0 0-1 0 0,0 0 0 0 0,0 0 0 0 0,0 1 1 0 0,1-1-1 0 0,-1 1 0 0 0,0-1 0 0 0,0 1 1 0 0,0 0-1 0 0,0 0 0 0 0,1-1 0 0 0,-1 1 0 0 0,0 1 1 0 0,1-1-1 0 0,-1 0 0 0 0,1 0 0 0 0,-3 3 1 0 0,-1 1-286 0 0,0 0 1 0 0,1 0 0 0 0,0 0-1 0 0,0 1 1 0 0,0-1 0 0 0,-2 7-1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7.7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0 145 8840 0 0,'3'3'166'0'0,"-1"0"1"0"0,1 0-1 0 0,-1 0 1 0 0,1 0-1 0 0,-1 1 0 0 0,0-1 1 0 0,2 7-1 0 0,7 10 451 0 0,47 78 488 0 0,-12-18-669 0 0,-33-57-218 0 0,19 43 0 0 0,-10-17 210 0 0,-20-40 69 0 0,-2-23-373 0 0,4-2-91 0 0,1 1 0 0 0,11-25 0 0 0,3-8 14 0 0,-7 14-28 0 0,2 1 1 0 0,1 0-1 0 0,1 1 0 0 0,29-42 1 0 0,-33 57 0 0 0,1 1 0 0 0,1 0 0 0 0,0 1 0 0 0,23-20 0 0 0,-22 23-13 0 0,-9 7-1 0 0,0-1 1 0 0,1 1-1 0 0,0 1 0 0 0,0-1 0 0 0,13-5 0 0 0,1 2 130 0 0,1 1 1 0 0,0 1 0 0 0,1 1-1 0 0,-1 1 1 0 0,1 0-1 0 0,0 2 1 0 0,0 1 0 0 0,35 2-1 0 0,70 0-1905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8.2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320 372 7136 0 0,'3'-2'342'0'0,"0"1"0"0"0,0 0 0 0 0,1 0 0 0 0,-1 0 0 0 0,0 0 1 0 0,0 1-1 0 0,1-1 0 0 0,3 1 0 0 0,11-3 957 0 0,4-2-1232 0 0,43-3 1 0 0,-33 5-68 0 0,-8 0-3 0 0,-12 3-4 0 0,-1-1 0 0 0,0-1 0 0 0,0 0 1 0 0,0-1-1 0 0,-1 0 0 0 0,1 0 0 0 0,20-10 1 0 0,-17 5-1 0 0,0-1 1 0 0,0-1 0 0 0,-1 0 0 0 0,0-1 0 0 0,-1 0-1 0 0,0-1 1 0 0,-1 0 0 0 0,14-20 0 0 0,-22 26 6 0 0,0 1 1 0 0,-1-1 0 0 0,0 0 0 0 0,0 0-1 0 0,0-1 1 0 0,-1 1 0 0 0,0 0 0 0 0,0-1-1 0 0,-1 1 1 0 0,0 0 0 0 0,0-1 0 0 0,0 1-1 0 0,-2-11 1 0 0,1 2 11 0 0,0 12 3 0 0,0 1-1 0 0,1 0 1 0 0,-1 0-1 0 0,0 0 1 0 0,0 0-1 0 0,0 0 0 0 0,0 0 1 0 0,0 0-1 0 0,0 0 1 0 0,-1 1-1 0 0,1-1 1 0 0,-1 0-1 0 0,1 1 1 0 0,-1-1-1 0 0,0 1 0 0 0,1-1 1 0 0,-1 1-1 0 0,-3-2 1 0 0,-39-19 133 0 0,38 19-136 0 0,-7-2 22 0 0,-1 0-1 0 0,0 1 1 0 0,0 0 0 0 0,0 1 0 0 0,0 1-1 0 0,0 0 1 0 0,-28 1 0 0 0,20 2 70 0 0,0 0-1 0 0,1 2 1 0 0,-1 1 0 0 0,-36 12-1 0 0,28-6 33 0 0,0 2-1 0 0,1 1 1 0 0,1 2-1 0 0,0 0 1 0 0,1 2-1 0 0,1 1 0 0 0,-30 26 1 0 0,45-32-75 0 0,0 0 1 0 0,0 1-1 0 0,1 0 1 0 0,1 1-1 0 0,0-1 1 0 0,1 2-1 0 0,-6 15 1 0 0,-13 21 30 0 0,21-41-75 0 0,0 1 0 0 0,1 0 0 0 0,1 0 1 0 0,0 1-1 0 0,1-1 0 0 0,0 1 0 0 0,0-1 0 0 0,1 1 0 0 0,1 0 1 0 0,0 21-1 0 0,2-16 14 0 0,1 0 0 0 0,0 0-1 0 0,1 0 1 0 0,1-1 0 0 0,1 1 0 0 0,11 28 0 0 0,-12-39-26 0 0,-1 0-1 0 0,1 0 1 0 0,0 0-1 0 0,0 0 1 0 0,1 0 0 0 0,0-1-1 0 0,0 0 1 0 0,0 0-1 0 0,0 0 1 0 0,11 6-1 0 0,-3-2 4 0 0,1-1 1 0 0,0 0-1 0 0,26 9 0 0 0,-19-12-278 0 0,0-1 0 0 0,0-1 1 0 0,0-1-1 0 0,0 0 0 0 0,24-2 0 0 0,-41 0-80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8.6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156 95 8744 0 0,'-3'2'189'0'0,"0"1"0"0"0,-1 0 1 0 0,1 0-1 0 0,1 0 0 0 0,-1 1 1 0 0,0-1-1 0 0,1 1 0 0 0,0 0 1 0 0,-4 6-1 0 0,-3 6 255 0 0,-36 64 40 0 0,30-52-473 0 0,7-12-19 0 0,0 0 1 0 0,1 1-1 0 0,0-1 1 0 0,1 1 0 0 0,2 0-1 0 0,-1 1 1 0 0,2-1-1 0 0,-2 30 1 0 0,4-31-46 0 0,1-14 43 0 0,-1-1-1 0 0,1 1 1 0 0,0 0 0 0 0,0 0 0 0 0,0-1-1 0 0,0 1 1 0 0,0 0 0 0 0,0-1 0 0 0,0 1 0 0 0,1 0-1 0 0,-1 0 1 0 0,0-1 0 0 0,1 1 0 0 0,0 0-1 0 0,-1-1 1 0 0,1 1 0 0 0,0-1 0 0 0,0 1-1 0 0,0-1 1 0 0,0 1 0 0 0,0-1 0 0 0,0 0 0 0 0,0 1-1 0 0,1-1 1 0 0,-1 0 0 0 0,2 2 0 0 0,7 3-11 0 0,-7-3 18 0 0,1 0 0 0 0,-1-1 0 0 0,1 0 0 0 0,0 0-1 0 0,0 0 1 0 0,0 0 0 0 0,0 0 0 0 0,0-1 0 0 0,6 2 0 0 0,-5-3 1 0 0,0 1-1 0 0,0-1 1 0 0,1 0 0 0 0,-1-1 0 0 0,0 1 0 0 0,0-1 0 0 0,0 0 0 0 0,1 0-1 0 0,-1-1 1 0 0,0 1 0 0 0,-1-1 0 0 0,1 0 0 0 0,0-1 0 0 0,8-5 0 0 0,4-3-6 0 0,0-1 0 0 0,22-22 0 0 0,-26 19 37 0 0,1-1 1 0 0,-2 0 0 0 0,0-1 0 0 0,-2 0-1 0 0,1-1 1 0 0,8-22 0 0 0,-11 22 50 0 0,0 0 0 0 0,-1-1 0 0 0,-1 0 0 0 0,-1 0 0 0 0,0-1 0 0 0,-2 1 0 0 0,0-1 0 0 0,-1 0 0 0 0,-2 0 0 0 0,-2-35 0 0 0,2 50-62 0 0,-1 0 1 0 0,-1 1 0 0 0,1-1 0 0 0,-1 0 0 0 0,1 0 0 0 0,-5-6 0 0 0,5 9 0 0 0,0 1 0 0 0,0-1 0 0 0,0 1 0 0 0,0-1 0 0 0,0 1 0 0 0,0 0 0 0 0,0-1 0 0 0,0 1 0 0 0,-1 0 0 0 0,1 0 0 0 0,0 0 0 0 0,-1 0 0 0 0,1 0 0 0 0,-1 0 0 0 0,1 1 0 0 0,-1-1 0 0 0,1 0 0 0 0,-1 1 0 0 0,1-1 0 0 0,-1 1 0 0 0,0 0 0 0 0,-1-1 0 0 0,2 2-10 0 0,-1-1 1 0 0,1 1-1 0 0,0 0 1 0 0,-1 0-1 0 0,1 0 1 0 0,0-1-1 0 0,0 1 1 0 0,0 0-1 0 0,0 0 1 0 0,0 1 0 0 0,0-1-1 0 0,0 0 1 0 0,0 0-1 0 0,0 0 1 0 0,1 1-1 0 0,-2 1 1 0 0,-12 27 76 0 0,7-11 20 0 0,1-1 0 0 0,1 2 0 0 0,1-1 0 0 0,-4 34 0 0 0,7-42-82 0 0,1 0-1 0 0,0 0 1 0 0,0 0 0 0 0,1 0-1 0 0,0 0 1 0 0,1 0 0 0 0,0 0-1 0 0,1 0 1 0 0,8 20 0 0 0,-7-24 4 0 0,-1-1 0 0 0,1 0 0 0 0,1 0 1 0 0,-1 0-1 0 0,1 0 0 0 0,0 0 1 0 0,1-1-1 0 0,-1 0 0 0 0,1 0 0 0 0,0-1 1 0 0,0 0-1 0 0,1 0 0 0 0,-1 0 1 0 0,9 3-1 0 0,-3-2-252 0 0,1-1-1 0 0,-1 0 1 0 0,1-1 0 0 0,-1-1 0 0 0,1 0 0 0 0,0-1-1 0 0,19 1 1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9.1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101 1 9848 0 0,'-21'27'487'0'0,"-5"22"960"0"0,14-25-1044 0 0,5-9-348 0 0,0-1-1 0 0,2 1 1 0 0,-1 1 0 0 0,2-1-1 0 0,0 1 1 0 0,1-1 0 0 0,1 1-1 0 0,0 0 1 0 0,1 0 0 0 0,0 1-1 0 0,4 23 1 0 0,-2-32-52 0 0,0-1 0 0 0,1 0-1 0 0,-1-1 1 0 0,2 1 0 0 0,-1 0 0 0 0,1-1-1 0 0,0 1 1 0 0,0-1 0 0 0,1 0 0 0 0,0 0 0 0 0,0 0-1 0 0,0 0 1 0 0,1-1 0 0 0,-1 1 0 0 0,2-1 0 0 0,-1-1-1 0 0,0 1 1 0 0,1-1 0 0 0,0 0 0 0 0,0 0 0 0 0,10 5-1 0 0,-7-5 12 0 0,0 0 0 0 0,0-1 0 0 0,1 0-1 0 0,-1-1 1 0 0,0 0 0 0 0,1 0 0 0 0,-1-1-1 0 0,1 0 1 0 0,0 0 0 0 0,-1-2 0 0 0,1 1-1 0 0,0-1 1 0 0,-1 0 0 0 0,1-1 0 0 0,13-4-1 0 0,4-3-1634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9.4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8744 0 0,'0'-1'48'0'0,"1"1"0"0"0,0 0 0 0 0,-1 0 0 0 0,1 0 0 0 0,0 0 0 0 0,-1 0 1 0 0,1 0-1 0 0,0 1 0 0 0,-1-1 0 0 0,1 0 0 0 0,0 0 0 0 0,-1 0 0 0 0,1 1 0 0 0,0-1 1 0 0,-1 0-1 0 0,1 0 0 0 0,-1 1 0 0 0,2 0 0 0 0,-1 13 1308 0 0,-1-6-1162 0 0,6 172 855 0 0,-3-142-860 0 0,2 1 0 0 0,18 64 0 0 0,-13-75 211 0 0,24 48 0 0 0,-29-70-348 0 0,0 1 1 0 0,0-1 0 0 0,0 0 0 0 0,1 0 0 0 0,0 0 0 0 0,9 5 0 0 0,0 2 63 0 0,-13-12-102 0 0,0 1 0 0 0,-1-1-1 0 0,1 0 1 0 0,0 0 0 0 0,0 0-1 0 0,0-1 1 0 0,0 1 0 0 0,0 0-1 0 0,1-1 1 0 0,-1 1 0 0 0,0-1-1 0 0,0 0 1 0 0,0 0 0 0 0,0 0-1 0 0,1 0 1 0 0,-1 0 0 0 0,0 0 0 0 0,0-1-1 0 0,0 1 1 0 0,0-1 0 0 0,0 1-1 0 0,0-1 1 0 0,1 0 0 0 0,-1 0-1 0 0,-1 0 1 0 0,4-1 0 0 0,7-5 6 0 0,-1 0 0 0 0,0 0 0 0 0,11-11 0 0 0,-12 10 28 0 0,2-3 5 0 0,0-1 0 0 0,0 0 0 0 0,17-25 0 0 0,15-16 32 0 0,-11 18-29 0 0,-22 23-40 0 0,0-1-1 0 0,2 2 1 0 0,22-19 0 0 0,-18 17-8 0 0,11-8 3 0 0,-27 20-11 0 0,1 0 0 0 0,-1 0 1 0 0,1 0-1 0 0,-1 0 0 0 0,1 1 1 0 0,0-1-1 0 0,-1 1 0 0 0,1-1 1 0 0,0 1-1 0 0,-1-1 0 0 0,1 1 0 0 0,0 0 1 0 0,-1 0-1 0 0,1 0 0 0 0,3 0 1 0 0,-2 3-4 0 0,0 0 1 0 0,0 0-1 0 0,0 0 1 0 0,0 0-1 0 0,0 1 1 0 0,-1-1-1 0 0,1 1 1 0 0,1 4-1 0 0,-2-6 0 0 0,-1 2 0 0 0,1 0 0 0 0,-1 0 0 0 0,0 0-1 0 0,0 0 1 0 0,0 0 0 0 0,-1 0 0 0 0,1 0 0 0 0,-1 0-1 0 0,0 0 1 0 0,0 0 0 0 0,-1 0 0 0 0,0 4-1 0 0,0 10-14 0 0,16 258-61 0 0,-7-180 129 0 0,-7-81-351 0 0,2 0 1 0 0,0 0-1 0 0,1-1 0 0 0,0 1 1 0 0,7 14-1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49.8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96 0 10248 0 0,'-23'33'1765'0'0,"5"-9"-858"0"0,14-17-837 0 0,-4 10 14 0 0,0 0 0 0 0,2 1 0 0 0,0 0 0 0 0,0 0 0 0 0,2 0 0 0 0,-3 25 0 0 0,5-29-39 0 0,0 8-23 0 0,1-1 0 0 0,1 0 0 0 0,2 23 1 0 0,0-36-8 0 0,-1-1 1 0 0,1 1-1 0 0,0-1 1 0 0,0 0-1 0 0,1 0 1 0 0,0 0-1 0 0,0-1 1 0 0,1 1-1 0 0,-1-1 0 0 0,2 1 1 0 0,-1-1-1 0 0,9 9 1 0 0,-8-9 30 0 0,1 0 0 0 0,-1 0 0 0 0,1-1 0 0 0,1 1 0 0 0,-1-1 0 0 0,1-1 0 0 0,-1 1 0 0 0,1-1 0 0 0,1-1 0 0 0,-1 1 0 0 0,8 2 0 0 0,-10-5-148 0 0,0 0 0 0 0,0 0 0 0 0,0-1-1 0 0,0 1 1 0 0,1-1 0 0 0,-1 0 0 0 0,0 0 0 0 0,0-1 0 0 0,0 0 0 0 0,0 0-1 0 0,0 0 1 0 0,0 0 0 0 0,0-1 0 0 0,9-4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14968 0 0,'6'6'184'0'0,"-4"-5"-85"0"0,-1 0-1 0 0,0 0 1 0 0,0 0-1 0 0,0 0 1 0 0,0 0 0 0 0,0 0-1 0 0,0 0 1 0 0,0 1 0 0 0,0-1-1 0 0,0 0 1 0 0,-1 1 0 0 0,1-1-1 0 0,0 1 1 0 0,-1-1 0 0 0,0 0-1 0 0,1 1 1 0 0,0 2-1 0 0,-1-1 38 0 0,1-1-1 0 0,0 1 0 0 0,-1-1 0 0 0,2 1 0 0 0,-1-1 0 0 0,0 1 1 0 0,0-1-1 0 0,1 1 0 0 0,-1-1 0 0 0,1 0 0 0 0,0 0 0 0 0,2 3 0 0 0,13 20 692 0 0,-16-22-823 0 0,0 0-1 0 0,1-1 1 0 0,0 1-1 0 0,-1-1 0 0 0,1 1 1 0 0,0-1-1 0 0,1 0 0 0 0,-1 0 1 0 0,0 0-1 0 0,0 0 1 0 0,1 0-1 0 0,-1 0 0 0 0,1 0 1 0 0,0-1-1 0 0,-1 0 0 0 0,1 1 1 0 0,0-1-1 0 0,0 0 1 0 0,0 0-1 0 0,0 0 0 0 0,0-1 1 0 0,0 1-1 0 0,0-1 0 0 0,0 0 1 0 0,0 0-1 0 0,0 0 1 0 0,0 0-1 0 0,0 0 0 0 0,0-1 1 0 0,0 1-1 0 0,0-1 0 0 0,0 0 1 0 0,0 0-1 0 0,0 0 1 0 0,0 0-1 0 0,0 0 0 0 0,0-1 1 0 0,-1 1-1 0 0,1-1 0 0 0,-1 0 1 0 0,1 0-1 0 0,-1 0 1 0 0,0 0-1 0 0,3-3 0 0 0,36-38-2 0 0,-13 14 17 0 0,-15 15 99 0 0,0 1 0 0 0,1 0-1 0 0,1 1 1 0 0,0 1 0 0 0,0 0-1 0 0,1 1 1 0 0,0 0 0 0 0,1 2 0 0 0,0 0-1 0 0,28-9 1 0 0,-17 6-127 0 0,-16 4-2580 0 0,5-4-10536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7632 0 0,'-2'2'20'0'0,"0"0"0"0"0,0 1 0 0 0,0-1 0 0 0,0 1 0 0 0,0 0 0 0 0,1-1 0 0 0,0 1 0 0 0,-1 0 0 0 0,1 0 0 0 0,0 0 0 0 0,1 0 0 0 0,-1 0 0 0 0,0 0 0 0 0,0 5 1 0 0,-1 4 183 0 0,-9 44 1699 0 0,12-54-1817 0 0,0-1 0 0 0,0 0 0 0 0,0 1 0 0 0,-1-1 1 0 0,1 0-1 0 0,0 0 0 0 0,1 0 0 0 0,-1 1 0 0 0,0-1 1 0 0,2 1-1 0 0,0 1 31 0 0,14 16-48 0 0,1-1-1 0 0,0 0 1 0 0,23 16-1 0 0,-31-27-50 0 0,0-1-1 0 0,0 0 0 0 0,1-1 1 0 0,-1 0-1 0 0,1 0 1 0 0,0-1-1 0 0,1-1 0 0 0,22 5 1 0 0,-22-6-131 0 0,-1 0 1 0 0,1-1-1 0 0,-1-1 1 0 0,1 0-1 0 0,-1 0 1 0 0,1-1-1 0 0,-1 0 1 0 0,1-1-1 0 0,-1 0 1 0 0,0-1-1 0 0,0-1 1 0 0,12-4-1 0 0,-2-3-7088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0.1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 11856 0 0,'0'0'0'0'0,"2"-6"528"0"0,8 6 8 0 0,3-4 0 0 0,4 14 0 0 0,-7 1-288 0 0,-3-9 8 0 0,3 4-8 0 0,3 15 8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0.5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93 1 10248 0 0,'0'0'593'0'0,"-5"6"6"0"0,-4 4-330 0 0,5-6-80 0 0,0 1 0 0 0,0-1 0 0 0,0 1 0 0 0,0 0 0 0 0,1 0 0 0 0,-1 1-1 0 0,2-1 1 0 0,-1 1 0 0 0,-3 9 0 0 0,-7 40 825 0 0,9-42-853 0 0,0 1 1 0 0,1 0 0 0 0,-2 25-1 0 0,-1 28 85 0 0,0 18-288 0 0,6-48-2042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1.7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0 130 5824 0 0,'1'-4'82'0'0,"-1"1"0"0"0,0-1 0 0 0,1 1 0 0 0,-1-1 1 0 0,1 1-1 0 0,0-1 0 0 0,0 1 0 0 0,1 0 0 0 0,-1-1 0 0 0,1 1 0 0 0,-1 0 1 0 0,1 0-1 0 0,0 0 0 0 0,0 0 0 0 0,1 1 0 0 0,-1-1 0 0 0,4-3 0 0 0,-4 4 15 0 0,-1 1-1 0 0,0-1 0 0 0,0 1 1 0 0,0-1-1 0 0,-1 0 0 0 0,1 1 1 0 0,0-1-1 0 0,-1 0 0 0 0,1 0 0 0 0,-1 0 1 0 0,1 1-1 0 0,-1-1 0 0 0,0-3 1 0 0,1 3 0 0 0,-1 0 1 0 0,0 0 0 0 0,0 0 0 0 0,0 1-1 0 0,1-1 1 0 0,-1 0 0 0 0,1 1 0 0 0,0-1-1 0 0,-1 0 1 0 0,1 1 0 0 0,0-1-1 0 0,0 1 1 0 0,0-1 0 0 0,0 1 0 0 0,2-2-1 0 0,1-2 88 0 0,6-3 205 0 0,-9 8-383 0 0,-1 0 1 0 0,1 0-1 0 0,-1 1 0 0 0,1-1 0 0 0,-1 0 1 0 0,0 0-1 0 0,1 0 0 0 0,-1 1 1 0 0,1-1-1 0 0,-1 0 0 0 0,0 1 0 0 0,1-1 1 0 0,-1 0-1 0 0,0 1 0 0 0,1-1 1 0 0,-1 1-1 0 0,0-1 0 0 0,1 0 0 0 0,-1 1 1 0 0,0-1-1 0 0,0 1 0 0 0,0-1 1 0 0,1 1-1 0 0,-1-1 0 0 0,0 2 0 0 0,2 1 26 0 0,1 5 49 0 0,0-1 0 0 0,0 0-1 0 0,0 1 1 0 0,-1-1-1 0 0,2 13 1 0 0,-1 17-44 0 0,-2 1 1 0 0,-6 62-1 0 0,0 10-6 0 0,5-71-33 0 0,-1 23-6 0 0,2-1 0 0 0,15 88 0 0 0,-1-87-28 0 0,2-1-1 0 0,31 74 1 0 0,-41-118 28 0 0,1-1 1 0 0,0 1 0 0 0,17 22-1 0 0,-20-32 9 0 0,0 0 0 0 0,0-1 0 0 0,1 0 0 0 0,0 0 0 0 0,0 0 0 0 0,0-1 0 0 0,1 0 0 0 0,0 0 0 0 0,14 7 0 0 0,-18-10 9 0 0,1-2 0 0 0,-1 1 0 0 0,1 0 0 0 0,-1-1 0 0 0,1 1 0 0 0,-1-1 0 0 0,1 0 0 0 0,0 0-1 0 0,-1-1 1 0 0,1 1 0 0 0,-1-1 0 0 0,1 1 0 0 0,-1-1 0 0 0,1 0 0 0 0,-1-1 0 0 0,7-2 0 0 0,5-3 88 0 0,-1-2 0 0 0,19-12 0 0 0,-20 12-87 0 0,0-1 42 0 0,-1-1 1 0 0,0 0 0 0 0,-1-1-1 0 0,0-1 1 0 0,0 1-1 0 0,-1-2 1 0 0,-1 1-1 0 0,-1-1 1 0 0,11-22-1 0 0,-12 20-28 0 0,-1 0 1 0 0,0-1-1 0 0,-2 0 0 0 0,1 1 0 0 0,2-27 0 0 0,6-25 0 0 0,-11 62-23 0 0,-1 0 0 0 0,0 0 1 0 0,0-1-1 0 0,-1 1 0 0 0,0 0 0 0 0,0-1 0 0 0,0 1 1 0 0,-1 0-1 0 0,0-1 0 0 0,0 1 0 0 0,0 0 0 0 0,-1 0 1 0 0,0 0-1 0 0,0 0 0 0 0,-1 0 0 0 0,0 0 0 0 0,-3-5 1 0 0,4 7 0 0 0,-1 0 0 0 0,0 1 0 0 0,0-1 1 0 0,0 1-1 0 0,-1-1 0 0 0,1 1 0 0 0,-1 0 0 0 0,0 1 1 0 0,1-1-1 0 0,-1 0 0 0 0,-1 1 0 0 0,1 0 0 0 0,0 0 1 0 0,0 0-1 0 0,-1 1 0 0 0,1-1 0 0 0,-1 1 0 0 0,1 0 1 0 0,-1 1-1 0 0,0-1 0 0 0,1 1 0 0 0,-1 0 0 0 0,-5 0 1 0 0,-2 1 19 0 0,1 1 0 0 0,-1 0 0 0 0,1 0 0 0 0,0 1 0 0 0,0 1 0 0 0,0 0 1 0 0,0 0-1 0 0,1 1 0 0 0,0 0 0 0 0,-14 10 0 0 0,8-3 36 0 0,1 1-1 0 0,1 0 1 0 0,0 1-1 0 0,0 0 1 0 0,-14 21-1 0 0,20-23 22 0 0,1 1-1 0 0,0 1 0 0 0,1-1 1 0 0,0 1-1 0 0,-6 27 0 0 0,8-28-62 0 0,1-2-131 0 0,1 0-1 0 0,0 1 1 0 0,1 0-1 0 0,1 20 1 0 0,0-23-950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2.1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53 9344 0 0,'1'2'1'0'0,"2"0"51"0"0,0 1 0 0 0,0 0-1 0 0,0 0 1 0 0,0 0 0 0 0,0 1 0 0 0,-1-1 0 0 0,1 1 0 0 0,-1-1-1 0 0,0 1 1 0 0,0 0 0 0 0,-1 0 0 0 0,1 0 0 0 0,-1 0 0 0 0,2 7-1 0 0,0 2-8 0 0,0-1 0 0 0,0 0-1 0 0,2 0 1 0 0,-1 0 0 0 0,10 16-1 0 0,6 16-28 0 0,-16-34-17 0 0,0 0 0 0 0,1 0 0 0 0,0-1 0 0 0,0 1-1 0 0,1-1 1 0 0,0 0 0 0 0,12 13 0 0 0,-14-19-13 0 0,-1 0-1 0 0,1 0 0 0 0,0 0 1 0 0,0 0-1 0 0,0-1 0 0 0,0 1 0 0 0,0-1 1 0 0,0 0-1 0 0,1 0 0 0 0,-1-1 0 0 0,1 1 1 0 0,-1-1-1 0 0,1 0 0 0 0,0-1 1 0 0,-1 1-1 0 0,1-1 0 0 0,0 1 0 0 0,-1-2 1 0 0,9 0-1 0 0,-5 0 0 0 0,-1 0-1 0 0,1-1 1 0 0,0 1-1 0 0,-1-2 1 0 0,1 1-1 0 0,-1-1 1 0 0,0 0-1 0 0,0-1 1 0 0,0 0-1 0 0,-1 0 1 0 0,1 0-1 0 0,7-8 1 0 0,-3 1 9 0 0,-1 0 0 0 0,0-1 1 0 0,0 0-1 0 0,-1-1 0 0 0,7-15 1 0 0,1-3-20 0 0,-2-1-1 0 0,-2-1 1 0 0,14-47 0 0 0,-12 32 121 0 0,-9 36 590 0 0,-1 22 81 0 0,-2 2-885 0 0,17 60 410 0 0,-16-51-184 0 0,12 32 1 0 0,-3-16-60 0 0,-12-29-146 0 0,2 0 0 0 0,-1 0 0 0 0,1 0 0 0 0,0-1 0 0 0,1 1 0 0 0,0-1 1 0 0,0 0-1 0 0,1 0 0 0 0,-1-1 0 0 0,1 1 0 0 0,7 6 0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2.4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29 8744 0 0,'6'-4'36'0'0,"-6"4"-25"0"0,1-1 0 0 0,-1 1-1 0 0,1 0 1 0 0,-1 0 0 0 0,0-1 0 0 0,1 1-1 0 0,-1 0 1 0 0,0 0 0 0 0,1-1 0 0 0,-1 1-1 0 0,0 0 1 0 0,1-1 0 0 0,-1 1 0 0 0,0-1-1 0 0,0 1 1 0 0,1 0 0 0 0,-1-1 0 0 0,0 1-1 0 0,0-1 1 0 0,0 1 0 0 0,0 0 0 0 0,0-1-1 0 0,1 1 1 0 0,-1-1 0 0 0,0 1 0 0 0,0-1-1 0 0,0 0 1 0 0,0 1 15 0 0,-1-1-1 0 0,1 1 1 0 0,0-1-1 0 0,0 1 1 0 0,0-1 0 0 0,0 1-1 0 0,0-1 1 0 0,0 1-1 0 0,0-1 1 0 0,1 1 0 0 0,-1-1-1 0 0,0 1 1 0 0,0 0-1 0 0,0-1 1 0 0,0 1-1 0 0,1-1 1 0 0,-1 1 0 0 0,0-1-1 0 0,0 1 1 0 0,1 0-1 0 0,-1-1 1 0 0,0 1 0 0 0,1 0-1 0 0,-1-1 1 0 0,0 1-1 0 0,1 0 1 0 0,-1-1 0 0 0,0 1-1 0 0,1 0 1 0 0,-1 0-1 0 0,1 0 1 0 0,-1-1 0 0 0,0 1-1 0 0,1 0 1 0 0,-1 0-1 0 0,1 0 1 0 0,-1 0-1 0 0,1 0 1 0 0,0 0 0 0 0,20 5 1062 0 0,-6-1-379 0 0,-8 17-289 0 0,-1 10-342 0 0,-1 1 1 0 0,-1 0-1 0 0,-1 47 0 0 0,-1-45 24 0 0,-5 127 415 0 0,0-90-363 0 0,9 48 71 0 0,-4-93-178 0 0,0 0 1 0 0,2-1-1 0 0,1 1 1 0 0,13 43 0 0 0,-8-36 11 0 0,7 18 35 0 0,-15-47-84 0 0,0 0 1 0 0,0 0 0 0 0,0 0 0 0 0,0-1-1 0 0,1 1 1 0 0,-1-1 0 0 0,1 0 0 0 0,0 1 0 0 0,0-1-1 0 0,5 4 1 0 0,5-21-1771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2.7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11760 0 0,'-1'5'134'0'0,"1"-1"1"0"0,0 1-1 0 0,1-1 1 0 0,-1 1-1 0 0,1-1 1 0 0,0 1-1 0 0,0-1 1 0 0,1 0-1 0 0,-1 0 1 0 0,1 1-1 0 0,0-1 1 0 0,0 0-1 0 0,0 0 0 0 0,1-1 1 0 0,-1 1-1 0 0,1 0 1 0 0,0-1-1 0 0,0 0 1 0 0,0 1-1 0 0,0-1 1 0 0,1 0-1 0 0,3 2 1 0 0,7 5-46 0 0,0-1 0 0 0,0-1 0 0 0,1 0-1 0 0,0-1 1 0 0,0 0 0 0 0,1-1 0 0 0,0-1 0 0 0,21 4 0 0 0,-14-4-84 0 0,1-1 0 0 0,-1-1 0 0 0,1-1 0 0 0,-1-1 0 0 0,1-1 0 0 0,33-5 0 0 0,76-13 352 0 0,-71 10-2670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4.3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8640 0 0,'0'0'0'0'0,"4"0"0"0"0,2 0 304 0 0,0 0 16 0 0,1 0-8 0 0,1 0 0 0 0,-6 0-248 0 0,2 0 8 0 0,-1 0 0 0 0,3 0 0 0 0,4 0-120 0 0,5 2 16 0 0,-7 5-8 0 0,7 1 8 0 0,-2-6-208 0 0,-3 2-8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4.7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 9040 0 0,'0'0'0'0'0,"0"-4"0"0"0,6 8 40 0 0,1-2 8 0 0,-3-2-8 0 0,2 0 16 0 0,-2 0-56 0 0,-2 0 8 0 0,5 0-8 0 0,3 0 8 0 0</inkml:trace>
  <inkml:trace contextRef="#ctx0" brushRef="#br0" timeOffset="1">365 34 9536 0 0,'0'0'368'0'0,"2"-4"-176"0"0,8-2 0 0 0,-3 2 840 0 0,3 8-688 0 0,3 2-432 0 0,2-2 8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5.7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62 127 5224 0 0,'0'-51'421'0'0,"2"16"215"0"0,-6 18-294 0 0,3 16-321 0 0,1 0-1 0 0,-1 1 1 0 0,1-1 0 0 0,0 1 0 0 0,-1-1-1 0 0,1 0 1 0 0,0 1 0 0 0,0-1 0 0 0,-1 0-1 0 0,1 1 1 0 0,0-1 0 0 0,0 0 0 0 0,0 1-1 0 0,0-1 1 0 0,0 0 0 0 0,0 1 0 0 0,0-1-1 0 0,0 0 1 0 0,0 1 0 0 0,0-1 0 0 0,0 0-1 0 0,1 1 1 0 0,-1-1 0 0 0,0 0 0 0 0,0 1-1 0 0,1-1 1 0 0,-1 0 0 0 0,0 1 0 0 0,1-1-1 0 0,-1 1 1 0 0,1-1 0 0 0,-1 1 0 0 0,0-1-1 0 0,2 0 1 0 0,-1 6 640 0 0,-4 9-456 0 0,-2 10 52 0 0,1 12 66 0 0,-18 67 1 0 0,15-74-246 0 0,0 1 0 0 0,2-1 0 0 0,-2 51 1 0 0,6-55 32 0 0,0-17-65 0 0,1-1-1 0 0,0 1 1 0 0,0-1-1 0 0,0 1 1 0 0,1-1 0 0 0,0 0-1 0 0,1 1 1 0 0,0-1 0 0 0,0 0-1 0 0,4 10 1 0 0,21 37 247 0 0,-27-53-274 0 0,1 0 0 0 0,0 0 0 0 0,-1-1 0 0 0,1 1 0 0 0,0 0 0 0 0,0 0-1 0 0,-1 0 1 0 0,1 0 0 0 0,0-1 0 0 0,0 1 0 0 0,0 0 0 0 0,0-1 0 0 0,0 1 0 0 0,0-1-1 0 0,0 1 1 0 0,0-1 0 0 0,0 1 0 0 0,0-1 0 0 0,0 0 0 0 0,0 1 0 0 0,0-1 0 0 0,1 0-1 0 0,-1 0 1 0 0,0 0 0 0 0,0 0 0 0 0,0 0 0 0 0,0 0 0 0 0,0 0 0 0 0,0 0-1 0 0,1-1 1 0 0,-1 1 0 0 0,0 0 0 0 0,0-1 0 0 0,0 1 0 0 0,0-1 0 0 0,0 1 0 0 0,0-1-1 0 0,0 1 1 0 0,1-2 0 0 0,6-3 29 0 0,-1 1 0 0 0,-1-2-1 0 0,13-10 1 0 0,-17 14-38 0 0,13-11 29 0 0,-11 9-24 0 0,1 0-1 0 0,0 0 1 0 0,-1-1-1 0 0,0 1 1 0 0,1-1-1 0 0,-2 0 1 0 0,1 0-1 0 0,4-9 1 0 0,-1-1 15 0 0,-3 4-17 0 0,0 1 0 0 0,1 0 0 0 0,1 1 1 0 0,6-10-1 0 0,-6 10 5 0 0,-1 0 1 0 0,0 0 0 0 0,5-12-1 0 0,3-5 130 0 0,-10 20-46 0 0,1-1-1 0 0,0 1 1 0 0,1 0 0 0 0,-1 0-1 0 0,10-9 1 0 0,-13 17-67 0 0,0-1 1 0 0,0 0-1 0 0,0 0 1 0 0,0 0-1 0 0,0 0 1 0 0,0 0-1 0 0,0 0 1 0 0,0-1-1 0 0,0 1 1 0 0,3 1-1 0 0,0 1-11 0 0,0 1 0 0 0,0 0 0 0 0,0 0-1 0 0,0 0 1 0 0,-1 1 0 0 0,0-1 0 0 0,0 1 0 0 0,0 0-1 0 0,0-1 1 0 0,-1 1 0 0 0,3 7 0 0 0,6 9 20 0 0,0-2-5 0 0,0-1 1 0 0,21 24 0 0 0,-25-34-30 0 0,0 0 0 0 0,0-1 0 0 0,1 0 0 0 0,0-1 0 0 0,0 0-1 0 0,1 0 1 0 0,9 5 0 0 0,-14-8 0 0 0,0-1-1 0 0,0 0 1 0 0,1 0-1 0 0,-1 0 0 0 0,1 0 1 0 0,-1-1-1 0 0,1 0 1 0 0,-1 0-1 0 0,1 0 1 0 0,0 0-1 0 0,-1-1 0 0 0,1 0 1 0 0,7 0-1 0 0,2-2 0 0 0,-11 2-6 0 0,0 0 0 0 0,1-1 0 0 0,-1 1 0 0 0,0-1 0 0 0,0 0 0 0 0,0 0 0 0 0,1 0 0 0 0,-1 0 0 0 0,0-1 0 0 0,0 1 0 0 0,-1-1 0 0 0,1 0 0 0 0,4-2 0 0 0,12-10 2 0 0,-13 10-1 0 0,-1 1 0 0 0,-1-1 0 0 0,1 1 0 0 0,0-1 0 0 0,-1-1 0 0 0,4-4 0 0 0,52-77 26 0 0,-48 67-1 0 0,-2 0 1 0 0,0-1 0 0 0,-1 0 0 0 0,13-42 0 0 0,-21 61-28 0 0,25-93 105 0 0,-25 53 47 0 0,0 15-113 0 0,-2 13 39 0 0,1 13-103 0 0,0-1 0 0 0,0 1 1 0 0,0 0-1 0 0,0 0 0 0 0,0 0 1 0 0,0 0-1 0 0,0 0 0 0 0,0 0 1 0 0,0-1-1 0 0,-1 1 0 0 0,1 0 0 0 0,0 0 1 0 0,0 0-1 0 0,0 0 0 0 0,0 0 1 0 0,0 0-1 0 0,0 0 0 0 0,0 0 0 0 0,-1-1 1 0 0,1 1-1 0 0,0 0 0 0 0,0 0 1 0 0,0 0-1 0 0,0 0 0 0 0,0 0 0 0 0,-1 0 1 0 0,1 0-1 0 0,0 0 0 0 0,0 0 1 0 0,0 0-1 0 0,0 0 0 0 0,0 0 1 0 0,-1 0-1 0 0,1 0 0 0 0,0 0 0 0 0,0 0 1 0 0,0 0-1 0 0,0 0 0 0 0,-1 0 1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6.1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209 278 9848 0 0,'2'0'70'0'0,"0"-1"0"0"0,0 1 0 0 0,-1 0 0 0 0,1-1 0 0 0,0 1 0 0 0,-1-1 0 0 0,1 1 0 0 0,0-1 0 0 0,-1 0 0 0 0,1 0 0 0 0,-1 0 0 0 0,1 0 0 0 0,-1 0 0 0 0,1 0 0 0 0,-1 0 0 0 0,0 0 0 0 0,0 0 0 0 0,1-1 0 0 0,0 0 0 0 0,15-13 743 0 0,-4-2-223 0 0,-6 5-328 0 0,-5 11-250 0 0,0-1 0 0 0,-1 0 1 0 0,0 0-1 0 0,1 0 0 0 0,-1 1 0 0 0,0-1 0 0 0,0 0 1 0 0,0 0-1 0 0,0-1 0 0 0,0 1 0 0 0,0 0 0 0 0,-1 0 1 0 0,1 0-1 0 0,-1 0 0 0 0,0-1 0 0 0,1 1 0 0 0,-1 0 1 0 0,0 0-1 0 0,0-1 0 0 0,-1 1 0 0 0,1 0 0 0 0,0-1 1 0 0,-1 1-1 0 0,1 0 0 0 0,-1 0 0 0 0,0 0 0 0 0,-1-3 1 0 0,-4-24 12 0 0,5 25-23 0 0,0 0 1 0 0,0 0 0 0 0,-1 0 0 0 0,0 1 0 0 0,0-1 0 0 0,0 0 0 0 0,0 1 0 0 0,0-1-1 0 0,-1 1 1 0 0,1 0 0 0 0,-7-6 0 0 0,-3-5 3 0 0,8 9 16 0 0,-1-1 1 0 0,-1 1 0 0 0,1 0-1 0 0,-1 0 1 0 0,0 1 0 0 0,0-1-1 0 0,0 1 1 0 0,0 1 0 0 0,-1-1-1 0 0,1 1 1 0 0,-1 0 0 0 0,0 1-1 0 0,0-1 1 0 0,0 2 0 0 0,-1-1-1 0 0,1 1 1 0 0,0 0 0 0 0,-12 0-1 0 0,18 1-11 0 0,0 0-1 0 0,1 0 1 0 0,-1 0 0 0 0,0 0-1 0 0,1 1 1 0 0,-1-1-1 0 0,0 0 1 0 0,1 0 0 0 0,-1 1-1 0 0,1-1 1 0 0,-1 0-1 0 0,1 1 1 0 0,-1-1 0 0 0,0 1-1 0 0,1-1 1 0 0,-1 1-1 0 0,1-1 1 0 0,0 1-1 0 0,-1-1 1 0 0,1 1 0 0 0,-1 0-1 0 0,1-1 1 0 0,-1 2-1 0 0,-6 18 58 0 0,1-5-3 0 0,-22 30 49 0 0,21-37-89 0 0,1 1 1 0 0,0 0-1 0 0,1 0 1 0 0,0 0-1 0 0,0 1 1 0 0,1 0-1 0 0,1 0 1 0 0,-1 0-1 0 0,1 0 1 0 0,-1 13 0 0 0,3-12 38 0 0,0 1 1 0 0,0-1 0 0 0,2 0 0 0 0,-1 0 0 0 0,2 1 0 0 0,-1-1 0 0 0,1 0-1 0 0,1 0 1 0 0,0 0 0 0 0,1 0 0 0 0,0-1 0 0 0,0 1 0 0 0,1-1 0 0 0,1 0-1 0 0,-1-1 1 0 0,14 18 0 0 0,-14-21-17 0 0,0 1-1 0 0,1-1 1 0 0,-1 0-1 0 0,1 0 0 0 0,0 0 1 0 0,1-1-1 0 0,-1 0 1 0 0,1 0-1 0 0,0-1 1 0 0,0 0-1 0 0,10 5 1 0 0,17 1 174 0 0,1 0 1 0 0,-1-2 0 0 0,1-2 0 0 0,46 3 0 0 0,-53-8-497 0 0,0-1 1 0 0,-1-2-1 0 0,1 0 0 0 0,-1-2 1 0 0,1-1-1 0 0,27-9 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6 307 9648 0 0,'-5'43'160'0'0,"4"15"817"0"0,1-55-923 0 0,1 0-1 0 0,0-1 1 0 0,-1 1-1 0 0,1 0 1 0 0,0-1 0 0 0,0 1-1 0 0,0-1 1 0 0,0 1-1 0 0,1-1 1 0 0,-1 0 0 0 0,1 0-1 0 0,-1 1 1 0 0,1-1-1 0 0,0 0 1 0 0,0 0 0 0 0,3 2-1 0 0,-2-1-1 0 0,1 0 0 0 0,-1-1 0 0 0,1 1-1 0 0,-1-1 1 0 0,1 0 0 0 0,0 0 0 0 0,0 0 0 0 0,-1-1-1 0 0,9 3 1 0 0,4-2 6 0 0,-1 0 0 0 0,1-1 0 0 0,-1 0 0 0 0,1-1-1 0 0,31-5 1 0 0,-39 4-22 0 0,0-1 0 0 0,0-1-1 0 0,0 1 1 0 0,0-1 0 0 0,0-1-1 0 0,0 0 1 0 0,-1 0 0 0 0,0 0-1 0 0,0-1 1 0 0,0 0 0 0 0,0 0-1 0 0,9-10 1 0 0,20-19 20 0 0,-24 22-33 0 0,0 0 1 0 0,0 0 0 0 0,14-20 0 0 0,-7 4-35 0 0,-8 13-22 0 0,16-30 0 0 0,-24 39 28 0 0,0-1 1 0 0,-1 1-1 0 0,0-1 0 0 0,0 1 0 0 0,-1-1 0 0 0,0 0 0 0 0,0 0 0 0 0,0-11 1 0 0,-1 8 8 0 0,0-1 1 0 0,-1 1-1 0 0,0 0 1 0 0,-1-1 0 0 0,0 1-1 0 0,-7-17 1 0 0,8 23-2 0 0,-1 0 0 0 0,1 1 0 0 0,-1-1 0 0 0,-1 1 1 0 0,1-1-1 0 0,0 1 0 0 0,-1-1 0 0 0,0 1 0 0 0,1 0 0 0 0,-1 0 0 0 0,0 1 0 0 0,-1-1 0 0 0,1 1 1 0 0,0-1-1 0 0,-1 1 0 0 0,0 0 0 0 0,1 0 0 0 0,-1 0 0 0 0,-7-2 0 0 0,3 2 39 0 0,-1 0 1 0 0,1 0-1 0 0,0 1 0 0 0,-1 0 0 0 0,1 1 0 0 0,-1 0 1 0 0,-12 1-1 0 0,15 0 3 0 0,1 0 0 0 0,-1 1 0 0 0,1-1 0 0 0,0 1 0 0 0,-1 0 1 0 0,1 1-1 0 0,0 0 0 0 0,1-1 0 0 0,-1 1 0 0 0,0 1 0 0 0,1-1 0 0 0,0 1 0 0 0,-4 4 1 0 0,-1 1 30 0 0,1 1 1 0 0,0 0 0 0 0,1 1-1 0 0,0-1 1 0 0,1 1 0 0 0,0 1 0 0 0,1-1-1 0 0,-5 15 1 0 0,-3 14 116 0 0,-7 46 0 0 0,17-74-172 0 0,0 11-1868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6.6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349 28 10448 0 0,'1'-1'101'0'0,"-1"0"0"0"0,0 0 0 0 0,0 0 0 0 0,1 0 0 0 0,-1 0 0 0 0,0 0 0 0 0,0 0 0 0 0,0 1 0 0 0,0-1 0 0 0,0 0 0 0 0,-1 0 0 0 0,1 0 0 0 0,0 0 0 0 0,0 0 0 0 0,0 0 1 0 0,-1 0-1 0 0,1 0 0 0 0,-1 1 0 0 0,1-1 0 0 0,-9-9 1918 0 0,-6 22-530 0 0,-5 7-1441 0 0,-1-2 0 0 0,-1 0 0 0 0,-31 18 1 0 0,40-26-31 0 0,-12 7-24 0 0,14-10 2 0 0,-1 2 0 0 0,1-1 0 0 0,1 1-1 0 0,-1 1 1 0 0,1 0 0 0 0,-11 14 0 0 0,9-8-53 0 0,1 1 1 0 0,0 0 0 0 0,2 1-1 0 0,0 0 1 0 0,-13 36-1 0 0,20-47 30 0 0,0 0-1 0 0,0 1 0 0 0,1-1 0 0 0,0 1 1 0 0,0 0-1 0 0,1-1 0 0 0,-1 1 0 0 0,2 0 1 0 0,-1-1-1 0 0,1 1 0 0 0,0-1 0 0 0,0 1 1 0 0,1 0-1 0 0,0-1 0 0 0,0 0 0 0 0,0 0 1 0 0,1 1-1 0 0,0-1 0 0 0,0-1 0 0 0,7 10 1 0 0,0-1-19 0 0,2 0 0 0 0,0-1 1 0 0,20 18-1 0 0,-26-26 31 0 0,1 0 1 0 0,0-1 0 0 0,0 1-1 0 0,1-2 1 0 0,-1 1-1 0 0,1-1 1 0 0,0 0 0 0 0,0 0-1 0 0,15 3 1 0 0,6-2 47 0 0,0 0 0 0 0,43-1 0 0 0,-61-3-239 0 0,-1-1 0 0 0,1 0 0 0 0,-1 0 0 0 0,0-1 0 0 0,1-1 0 0 0,-1 1 0 0 0,0-2 0 0 0,-1 1 0 0 0,18-10 0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7.0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181 153 7832 0 0,'-5'0'602'0'0,"3"0"-537"0"0,1 0 0 0 0,0 0 1 0 0,0 0-1 0 0,0 0 1 0 0,0 0-1 0 0,0 0 1 0 0,-1 1-1 0 0,1-1 1 0 0,0 0-1 0 0,0 1 1 0 0,0-1-1 0 0,0 0 1 0 0,0 1-1 0 0,0 0 0 0 0,0-1 1 0 0,0 1-1 0 0,0-1 1 0 0,0 1-1 0 0,0 0 1 0 0,1 0-1 0 0,-1 0 1 0 0,0-1-1 0 0,0 1 1 0 0,1 0-1 0 0,-1 0 1 0 0,0 2-1 0 0,-14 14 182 0 0,-14 19 166 0 0,-25 39 0 0 0,46-63-397 0 0,1-1-1 0 0,1 1 0 0 0,0 1 0 0 0,1-1 1 0 0,0 1-1 0 0,1 0 0 0 0,1 0 0 0 0,-3 15 1 0 0,6-19 33 0 0,0 0 1 0 0,1 0 0 0 0,-1 0 0 0 0,2 0 0 0 0,2 12 0 0 0,2 8 69 0 0,-6-26-111 0 0,1 0 0 0 0,0 0 0 0 0,0-1-1 0 0,0 1 1 0 0,1 0 0 0 0,-1-1 0 0 0,1 1 0 0 0,-1-1-1 0 0,1 1 1 0 0,0-1 0 0 0,3 3 0 0 0,26 22 93 0 0,-29-26-94 0 0,0 1-1 0 0,1-1 1 0 0,-1 0 0 0 0,0 0 0 0 0,1 0 0 0 0,-1 0-1 0 0,1-1 1 0 0,0 1 0 0 0,-1-1 0 0 0,1 1-1 0 0,0-1 1 0 0,-1 0 0 0 0,1 0 0 0 0,-1 0-1 0 0,1 0 1 0 0,0-1 0 0 0,-1 1 0 0 0,1-1-1 0 0,0 1 1 0 0,-1-1 0 0 0,1 0 0 0 0,-1 0-1 0 0,0 0 1 0 0,1 0 0 0 0,1-2 0 0 0,8-4 23 0 0,-1-1 0 0 0,0 0 0 0 0,16-16 0 0 0,-13 11-9 0 0,-3 4-13 0 0,0-1-1 0 0,0-1 1 0 0,-1 1-1 0 0,-1-2 1 0 0,0 1-1 0 0,-1-2 1 0 0,0 1-1 0 0,0-1 0 0 0,-2 0 1 0 0,1 0-1 0 0,-2-1 1 0 0,0 0-1 0 0,0 0 1 0 0,3-19-1 0 0,-3 0 8 0 0,-3 18 10 0 0,1 0 0 0 0,-2 1 0 0 0,0-1-1 0 0,-1 0 1 0 0,-2-24 0 0 0,-3 3 44 0 0,5 25-37 0 0,-1 1 0 0 0,-1 0 0 0 0,1 0-1 0 0,-2 1 1 0 0,1-1 0 0 0,-1 0 0 0 0,-9-17 0 0 0,8 18 21 0 0,-6-12 65 0 0,10 21-113 0 0,0-1 0 0 0,-1 1 0 0 0,1-1 1 0 0,0 1-1 0 0,0-1 0 0 0,-1 1 1 0 0,1 0-1 0 0,0-1 0 0 0,0 1 1 0 0,-1 0-1 0 0,1-1 0 0 0,0 1 1 0 0,-1 0-1 0 0,1-1 0 0 0,-1 1 0 0 0,1 0 1 0 0,0 0-1 0 0,-1 0 0 0 0,1-1 1 0 0,-1 1-1 0 0,1 0 0 0 0,-1 0 1 0 0,1 0-1 0 0,-1 0 0 0 0,1 0 0 0 0,-1 0 1 0 0,1 0-1 0 0,-1 0 0 0 0,1 0 1 0 0,0 0-1 0 0,-1 0 0 0 0,0 0 1 0 0,-12 33 260 0 0,11-28-251 0 0,1 0-1 0 0,0 0 0 0 0,0 0 1 0 0,0 0-1 0 0,0 0 1 0 0,1 7-1 0 0,-1 12 15 0 0,-4 7 8 0 0,-5 65 102 0 0,10-84-115 0 0,0 0 1 0 0,1 1 0 0 0,0-1 0 0 0,1 0 0 0 0,6 24 0 0 0,-4-23-4 0 0,1 0-1 0 0,0 0 1 0 0,1-1 0 0 0,1 0 0 0 0,0 0-1 0 0,15 19 1 0 0,-17-24-9 0 0,3 3 9 0 0,0 0 1 0 0,1-1-1 0 0,0 0 0 0 0,12 9 1 0 0,-8-8-12 0 0,-9-7-6 0 0,-1 0 1 0 0,1 0-1 0 0,0 0 0 0 0,0-1 1 0 0,0 0-1 0 0,1 0 0 0 0,-1 0 1 0 0,0 0-1 0 0,9 2 0 0 0,5 0-83 0 0,-8-2-342 0 0,0 0 0 0 0,0 0-1 0 0,14 0 1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7.5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10544 0 0,'0'1'0'0'0,"-1"4"224"0"0,1 0 0 0 0,0 0 0 0 0,1 0 0 0 0,-1 0-1 0 0,1 0 1 0 0,0 0 0 0 0,0 0 0 0 0,1 0-1 0 0,3 9 1 0 0,-1-6-103 0 0,-1 0 0 0 0,0 0 0 0 0,-1 0 0 0 0,0 1 0 0 0,2 11 0 0 0,2 8-5 0 0,6 22 79 0 0,24 74 74 0 0,-5-10-268 0 0,-28-103 4 0 0,2 8 6 0 0,-5-18-10 0 0,1-1-1 0 0,-1 1 1 0 0,0-1-1 0 0,0 1 1 0 0,1-1 0 0 0,-1 1-1 0 0,0-1 1 0 0,1 1-1 0 0,-1-1 1 0 0,0 1 0 0 0,1-1-1 0 0,-1 1 1 0 0,1-1 0 0 0,-1 0-1 0 0,1 1 1 0 0,-1-1-1 0 0,1 0 1 0 0,-1 1 0 0 0,1-1-1 0 0,-1 0 1 0 0,1 0-1 0 0,-1 0 1 0 0,1 1 0 0 0,-1-1-1 0 0,2 0 1 0 0,-1-1 3 0 0,1 0-1 0 0,0 0 1 0 0,0 0 0 0 0,-1 0 0 0 0,1 0 0 0 0,-1 0-1 0 0,1 0 1 0 0,-1-1 0 0 0,1 1 0 0 0,-1-1-1 0 0,0 1 1 0 0,0-1 0 0 0,1 1 0 0 0,-1-1 0 0 0,-1 0-1 0 0,1 0 1 0 0,0 1 0 0 0,0-1 0 0 0,0-3-1 0 0,4-4 1 0 0,8-13 11 0 0,0-1 0 0 0,-2 0 0 0 0,-1-1 0 0 0,12-41 0 0 0,19-42 46 0 0,-37 100-57 0 0,0 0 1 0 0,1 0-1 0 0,9-12 1 0 0,11-15 9 0 0,-24 32-12 0 0,0 1 0 0 0,1-1 1 0 0,-1 0-1 0 0,1 0 1 0 0,0 1-1 0 0,-1-1 1 0 0,1 0-1 0 0,0 1 1 0 0,4-2-1 0 0,7-8 30 0 0,-13 11-31 0 0,1 0 0 0 0,-1 0 1 0 0,0 0-1 0 0,0-1 1 0 0,0 1-1 0 0,1 0 0 0 0,-1 0 1 0 0,0 0-1 0 0,0 0 1 0 0,1 0-1 0 0,-1 0 0 0 0,0 0 1 0 0,0 0-1 0 0,1 0 1 0 0,-1 0-1 0 0,0 0 0 0 0,0 0 1 0 0,1 0-1 0 0,-1 0 1 0 0,0 0-1 0 0,0 0 0 0 0,1 0 1 0 0,-1 0-1 0 0,0 0 1 0 0,0 1-1 0 0,1-1 0 0 0,-1 0 1 0 0,0 0-1 0 0,0 0 1 0 0,0 0-1 0 0,1 0 0 0 0,-1 1 1 0 0,0-1-1 0 0,0 0 1 0 0,0 0-1 0 0,0 0 0 0 0,1 1 1 0 0,9 14 21 0 0,5 18-13 0 0,-15-32-8 0 0,12 31 15 0 0,15 55 0 0 0,-24-72-13 0 0,-1-1 0 0 0,0 1 0 0 0,0 0 1 0 0,-2 0-1 0 0,0 0 0 0 0,-2 19 1 0 0,-10 11 7 0 0,11-41-11 0 0,0-1 0 0 0,-1 1 0 0 0,1 0 0 0 0,-1-1 0 0 0,0 1 0 0 0,0-1 0 0 0,0 0 0 0 0,0 0 0 0 0,-1 0 0 0 0,-3 4 1 0 0,6-7 11 0 0,0 0 0 0 0,-1 0 0 0 0,1 0 0 0 0,0 0 0 0 0,-1 0 0 0 0,1 0 0 0 0,0 0 0 0 0,-1 0 0 0 0,1 0 0 0 0,-1 0 0 0 0,1 0 0 0 0,0 0 0 0 0,-1 0 1 0 0,1-1-1 0 0,0 1 0 0 0,0 0 0 0 0,-1 0 0 0 0,1 0 0 0 0,0 0 0 0 0,-1-1 0 0 0,1 1 0 0 0,0 0 0 0 0,0 0 0 0 0,-1-1 0 0 0,1 1 0 0 0,0 0 0 0 0,0 0 0 0 0,0-1 1 0 0,-1 1-1 0 0,1-1 0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8.0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9648 0 0,'0'0'288'0'0,"3"15"565"0"0,9 8-409 0 0,-9-18-379 0 0,0 1 0 0 0,0 0-1 0 0,0 1 1 0 0,-1-1 0 0 0,1 0 0 0 0,1 11-1 0 0,-2-3-46 0 0,-1 0 0 0 0,0 0 0 0 0,-1 1-1 0 0,0-1 1 0 0,-4 25 0 0 0,-6 28 325 0 0,7-52-244 0 0,3-13-75 0 0,0 0 1 0 0,0 0-1 0 0,-1 0 0 0 0,1 0 1 0 0,-1 0-1 0 0,1 0 0 0 0,-1 0 1 0 0,0-1-1 0 0,-1 4 0 0 0,-6 16 190 0 0,5-13 604 0 0,3-8-799 0 0,1-2 43 0 0,0 0 0 0 0,1 0 0 0 0,-1 1 0 0 0,1-1 0 0 0,-1 0 0 0 0,1 1 0 0 0,-1-1 0 0 0,1 1 1 0 0,3-2-1 0 0,2-3 12 0 0,5-6-12 0 0,12-12 64 0 0,-1 0 0 0 0,28-39 0 0 0,-43 52-70 0 0,0 1 1 0 0,1 0-1 0 0,0 1 1 0 0,13-11-1 0 0,17-17 159 0 0,-34 32-186 0 0,0 1-1 0 0,1-1 1 0 0,0 1 0 0 0,8-5-1 0 0,6-3 42 0 0,-18 11-61 0 0,-1 0-1 0 0,1 0 0 0 0,0 0 1 0 0,0 0-1 0 0,0 1 0 0 0,0-1 1 0 0,0 1-1 0 0,0-1 1 0 0,0 1-1 0 0,0 0 0 0 0,0 0 1 0 0,0 0-1 0 0,0 0 0 0 0,0 0 1 0 0,0 0-1 0 0,0 1 1 0 0,0-1-1 0 0,0 1 0 0 0,0-1 1 0 0,0 1-1 0 0,0 0 0 0 0,0 0 1 0 0,0 0-1 0 0,-1 0 1 0 0,1 0-1 0 0,0 0 0 0 0,-1 0 1 0 0,1 0-1 0 0,0 1 0 0 0,-1-1 1 0 0,2 3-1 0 0,2 7 30 0 0,-1 1-1 0 0,0 0 1 0 0,-1-1-1 0 0,-1 1 1 0 0,1 1-1 0 0,-2-1 1 0 0,0 0-1 0 0,0 15 1 0 0,-3 10-29 0 0,-10 53 0 0 0,3-55 17 0 0,6-28-18 0 0,1 0 0 0 0,0 1 0 0 0,0-1 0 0 0,0 16 474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8.4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46 119 8744 0 0,'-4'39'3208'0'0,"-3"20"-2226"0"0,6-47-863 0 0,1 0 0 0 0,-1 0 0 0 0,2-1 0 0 0,1 15 0 0 0,1 16 22 0 0,-3-36-134 0 0,0-1 0 0 0,0 1 1 0 0,1-1-1 0 0,0 1 0 0 0,0-1 0 0 0,0 1 0 0 0,1-1 0 0 0,-1 0 0 0 0,1 1 0 0 0,1-1 0 0 0,-1 0 1 0 0,1 0-1 0 0,0 0 0 0 0,0-1 0 0 0,0 1 0 0 0,0-1 0 0 0,1 0 0 0 0,0 0 0 0 0,0 0 0 0 0,4 4 1 0 0,-5-7 2 0 0,-1 1 0 0 0,0 0 1 0 0,0-1-1 0 0,1 0 0 0 0,-1 1 1 0 0,1-1-1 0 0,-1 0 0 0 0,1 0 1 0 0,0 0-1 0 0,-1-1 0 0 0,1 1 1 0 0,0-1-1 0 0,0 1 1 0 0,-1-1-1 0 0,1 0 0 0 0,0 0 1 0 0,0 0-1 0 0,-1-1 0 0 0,1 1 1 0 0,0 0-1 0 0,0-1 0 0 0,-1 0 1 0 0,1 0-1 0 0,0 0 0 0 0,-1 0 1 0 0,1 0-1 0 0,-1 0 1 0 0,0-1-1 0 0,4-2 0 0 0,3-3-1 0 0,-1-1 0 0 0,0 0-1 0 0,0 0 1 0 0,-1-1 0 0 0,0 0-1 0 0,-1-1 1 0 0,10-16 0 0 0,18-62 47 0 0,-31 77-50 0 0,-1 1 0 0 0,-1 0 0 0 0,0-1 0 0 0,0 1 1 0 0,-1-1-1 0 0,0 1 0 0 0,-1-1 0 0 0,0 1 1 0 0,0-1-1 0 0,-1 1 0 0 0,-1 0 0 0 0,0 0 0 0 0,0 0 1 0 0,-1 0-1 0 0,0 0 0 0 0,-1 1 0 0 0,-6-11 1 0 0,2 10-3 0 0,0 1 0 0 0,0-1 0 0 0,-1 1 0 0 0,0 1 1 0 0,-13-9-1 0 0,21 16-3 0 0,-1-1 0 0 0,1 1 0 0 0,-1 0 0 0 0,0 0 0 0 0,1 0-1 0 0,-1 0 1 0 0,0 0 0 0 0,0 0 0 0 0,1 1 0 0 0,-1 0 0 0 0,0-1 0 0 0,0 1 0 0 0,0 0 0 0 0,0 0 0 0 0,0 1 0 0 0,1-1 0 0 0,-1 1 0 0 0,0-1 0 0 0,0 1 0 0 0,0 0-1 0 0,1 0 1 0 0,-1 0 0 0 0,-4 3 0 0 0,2-1 1 0 0,0 0-1 0 0,0 1 1 0 0,1-1-1 0 0,-1 1 1 0 0,1 0-1 0 0,0 0 1 0 0,0 1-1 0 0,0-1 1 0 0,1 1-1 0 0,-4 5 1 0 0,-9 18 281 0 0,5-10-1323 0 0,-13 28-1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8.8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136 3 9744 0 0,'0'-3'157'0'0,"0"5"260"0"0,-3 13 855 0 0,0 24 671 0 0,-7 151-1531 0 0,6-124-325 0 0,-20 118 0 0 0,6-66 28 0 0,7-59-55 0 0,5-34-15 0 0,-1 30 1 0 0,6-48-33 0 0,-1 0 1 0 0,1 0-1 0 0,-1 0 1 0 0,-5 12-1 0 0,4-12 0 0 0,0-1 0 0 0,1 1 0 0 0,0 0-1 0 0,1 0 1 0 0,-2 11 0 0 0,-5 38 37 0 0,2-27-20 0 0,4-15-53 0 0,2-10-189 0 0,0-1-1 0 0,-1 0 1 0 0,0 1 0 0 0,1-1 0 0 0,-1 0 0 0 0,0 0 0 0 0,-2 4 0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9.2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10344 0 0,'2'2'138'0'0,"0"0"1"0"0,1 0 0 0 0,-1 0-1 0 0,1 0 1 0 0,-1-1 0 0 0,1 1-1 0 0,0-1 1 0 0,0 1-1 0 0,0-1 1 0 0,-1 0 0 0 0,1 0-1 0 0,6 0 1 0 0,3 3-189 0 0,16 4 169 0 0,1 0 1 0 0,0-2 0 0 0,0-1 0 0 0,0-1 0 0 0,1-2-1 0 0,58-2 1 0 0,121-13-1282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59:59.6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0 10248 0 0,'-1'8'96'0'0,"1"0"1"0"0,-1 0 0 0 0,-5 15-1 0 0,5-18 11 0 0,-1 1-1 0 0,1 0 0 0 0,0 0 1 0 0,0 0-1 0 0,1 0 1 0 0,-1 0-1 0 0,2 0 0 0 0,0 9 1 0 0,8 81 1500 0 0,-5-50-1406 0 0,5 206 372 0 0,-7-154-553 0 0,0-69 26 0 0,2-1 0 0 0,1 0 0 0 0,13 44 0 0 0,-11-48 9 0 0,-3-9-27 0 0,2 0 1 0 0,0 0-1 0 0,0-1 1 0 0,1 0-1 0 0,1 0 1 0 0,9 13 0 0 0,-14-25-26 0 0,-1 1 0 0 0,1-1 0 0 0,-1 0 0 0 0,1 0 0 0 0,0 0 0 0 0,0-1 1 0 0,0 1-1 0 0,0-1 0 0 0,0 1 0 0 0,0-1 0 0 0,0 0 0 0 0,0 0 0 0 0,0 0 1 0 0,5 0-1 0 0,-6-1 2 0 0,0 1 0 0 0,0-1 0 0 0,1 0 0 0 0,-1 0 0 0 0,0 0 1 0 0,0 0-1 0 0,0 0 0 0 0,0 0 0 0 0,1-1 0 0 0,-1 1 0 0 0,0-1 0 0 0,0 1 1 0 0,0-1-1 0 0,0 0 0 0 0,0 0 0 0 0,0 0 0 0 0,0 0 0 0 0,-1 0 0 0 0,1 0 0 0 0,0 0 1 0 0,0-1-1 0 0,2-2 0 0 0,27-35 44 0 0,-20 27-40 0 0,18-26 0 0 0,-24 28 0 0 0,-1 0 0 0 0,1 0 0 0 0,-2 0 0 0 0,1 0 0 0 0,-1-1 0 0 0,-1 1 0 0 0,0-1 0 0 0,0 0 0 0 0,-1 1 0 0 0,-1-1 0 0 0,0 0 1 0 0,0 0-1 0 0,-1 0 0 0 0,0 1 0 0 0,-4-14 0 0 0,1 14 7 0 0,0 0 0 0 0,0 0 0 0 0,-2 0-1 0 0,1 1 1 0 0,-1 0 0 0 0,0 0 0 0 0,-1 0 0 0 0,0 1 0 0 0,0 0 0 0 0,-1 0 0 0 0,0 1 0 0 0,-14-10 0 0 0,16 14-9 0 0,1 0 1 0 0,-1 0 0 0 0,-1 1 0 0 0,1 0 0 0 0,0 0 0 0 0,-1 1 0 0 0,1-1 0 0 0,-1 2 0 0 0,-6-2 0 0 0,10 2 0 0 0,0 0 0 0 0,1 0-1 0 0,-1 0 1 0 0,0 0 0 0 0,0 1 0 0 0,1-1 0 0 0,-1 1 0 0 0,0 0 0 0 0,1-1 0 0 0,-1 1 0 0 0,0 0 0 0 0,1 1 0 0 0,-1-1 0 0 0,1 0 0 0 0,0 1-1 0 0,-1-1 1 0 0,1 1 0 0 0,0 0 0 0 0,0 0 0 0 0,0 0 0 0 0,0 0 0 0 0,0 0 0 0 0,-1 2 0 0 0,-21 40-907 0 0,-20 50-1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00.0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1 512 10344 0 0,'73'-10'1312'0'0,"-69"9"-1167"0"0,0 1 0 0 0,0-1 1 0 0,0 0-1 0 0,0 0 0 0 0,0 0 1 0 0,0-1-1 0 0,0 1 0 0 0,5-4 1 0 0,16-5 122 0 0,44-14 328 0 0,-46 15-326 0 0,45-11 0 0 0,-51 17-209 0 0,-1-1 0 0 0,0-1 0 0 0,1-1 0 0 0,-1 0 1 0 0,-1-1-1 0 0,0-1 0 0 0,0 0 0 0 0,0-1 0 0 0,-1 0 1 0 0,19-17-1 0 0,-21 16 17 0 0,26-16 0 0 0,-32 23-55 0 0,0 0-1 0 0,0-1 1 0 0,0 0-1 0 0,0-1 0 0 0,0 1 1 0 0,-1-1-1 0 0,0 0 1 0 0,0 0-1 0 0,0-1 1 0 0,-1 1-1 0 0,1-1 1 0 0,-2 0-1 0 0,7-12 1 0 0,-4 4-40 0 0,-2 0 0 0 0,1 0 0 0 0,-2 0 0 0 0,0 0 0 0 0,1-20 0 0 0,-4 30 12 0 0,0 0 0 0 0,0 0 0 0 0,0-1 1 0 0,-1 1-1 0 0,0 0 0 0 0,0 0 0 0 0,0 0 1 0 0,0 0-1 0 0,-1 0 0 0 0,0 0 0 0 0,1 0 1 0 0,-1 0-1 0 0,-1 0 0 0 0,1 1 0 0 0,-1-1 1 0 0,1 1-1 0 0,-1 0 0 0 0,0 0 0 0 0,0 0 1 0 0,0 0-1 0 0,-1 0 0 0 0,1 1 0 0 0,-5-3 1 0 0,1 1-3 0 0,-1 0 0 0 0,1 1 0 0 0,-1 0 0 0 0,1 1 0 0 0,-1-1 0 0 0,0 2 0 0 0,-13-3 0 0 0,0 2-25 0 0,-37 1 0 0 0,51 2 30 0 0,0 1 1 0 0,0-1 0 0 0,0 1-1 0 0,0 0 1 0 0,0 1 0 0 0,0 0 0 0 0,0 0-1 0 0,1 0 1 0 0,-1 1 0 0 0,1 0-1 0 0,0 0 1 0 0,0 0 0 0 0,-5 6 0 0 0,0 0 0 0 0,1 1 0 0 0,0 0 0 0 0,0 0 0 0 0,1 1 0 0 0,-12 20 0 0 0,16-21 0 0 0,0 0 0 0 0,1 1 0 0 0,1-1 0 0 0,0 1 1 0 0,0 0-1 0 0,-1 18 0 0 0,1-7-1 0 0,1-9-4 0 0,0 1 1 0 0,2-1 0 0 0,-1 1 0 0 0,2-1 0 0 0,0 1 0 0 0,1-1-1 0 0,0 0 1 0 0,7 22 0 0 0,-6-27-3 0 0,0 1 1 0 0,1-1-1 0 0,0 0 1 0 0,1 0-1 0 0,0 0 1 0 0,1 0-1 0 0,-1-1 1 0 0,2 0-1 0 0,-1 0 1 0 0,1-1-1 0 0,0 0 1 0 0,1 0-1 0 0,8 6 1 0 0,-8-7 5 0 0,0 1 0 0 0,0-2 1 0 0,1 1-1 0 0,0-1 1 0 0,0 0-1 0 0,1-1 1 0 0,-1 0-1 0 0,1-1 0 0 0,0 0 1 0 0,19 3-1 0 0,-6-5-374 0 0,0-1 1 0 0,0-1-1 0 0,-1 0 0 0 0,44-11 1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00.3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10152 0 0,'0'4'246'0'0,"0"54"1956"0"0,5 29-1564 0 0,17 160-412 0 0,-7-149-191 0 0,-10-68-20 0 0,4 43 0 0 0,14 160 92 0 0,-9-125-30 0 0,-13-93-57 0 0,1 0-1 0 0,0-1 1 0 0,2 1 0 0 0,-1 0-1 0 0,2-1 1 0 0,0 0 0 0 0,11 22-1 0 0,-16-35-17 0 0,0-1 0 0 0,1 1 0 0 0,-1-1 0 0 0,0 1 0 0 0,1 0-1 0 0,-1-1 1 0 0,1 1 0 0 0,-1-1 0 0 0,0 1 0 0 0,1-1 0 0 0,-1 1-1 0 0,1-1 1 0 0,0 1 0 0 0,-1-1 0 0 0,1 0 0 0 0,-1 1 0 0 0,1-1 0 0 0,0 0-1 0 0,-1 1 1 0 0,1-1 0 0 0,0 0 0 0 0,-1 0 0 0 0,1 0 0 0 0,0 0 0 0 0,-1 0-1 0 0,1 0 1 0 0,0 0 0 0 0,-1 0 0 0 0,1 0 0 0 0,0 0 0 0 0,0 0-1 0 0,-1 0 1 0 0,1 0 0 0 0,0 0 0 0 0,-1 0 0 0 0,2-1 0 0 0,8-1-1763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9648 0 0,'-1'0'33'0'0,"-1"0"0"0"0,1 1 0 0 0,-1-1 0 0 0,1 0 0 0 0,0 1-1 0 0,-1-1 1 0 0,1 1 0 0 0,0 0 0 0 0,-1-1 0 0 0,1 1 0 0 0,0 0 0 0 0,0 0 0 0 0,0 0 0 0 0,0-1 0 0 0,0 1 0 0 0,0 0 0 0 0,0 1 0 0 0,0-1 0 0 0,0 0 0 0 0,0 0 0 0 0,0 0 0 0 0,1 0 0 0 0,-1 1 0 0 0,0 1 0 0 0,-12 38 1251 0 0,10-29-1039 0 0,-2 7-64 0 0,1 1-1 0 0,0 0 1 0 0,2 0 0 0 0,0 0-1 0 0,2 35 1 0 0,3-20-127 0 0,1-1 0 0 0,14 50 1 0 0,-15-73-44 0 0,1 0 0 0 0,1 0 0 0 0,0 0 1 0 0,0-1-1 0 0,1 0 0 0 0,13 18 0 0 0,-18-26-5 0 0,1 0-1 0 0,0-1 1 0 0,0 1-1 0 0,-1 0 1 0 0,1-1-1 0 0,0 0 1 0 0,0 1-1 0 0,0-1 1 0 0,0 0-1 0 0,1 0 1 0 0,-1 0-1 0 0,0 0 1 0 0,0 0-1 0 0,1-1 0 0 0,-1 1 1 0 0,0-1-1 0 0,1 1 1 0 0,-1-1-1 0 0,1 0 1 0 0,-1 0-1 0 0,1 0 1 0 0,1-1-1 0 0,6 0 37 0 0,0-1 0 0 0,0 0 0 0 0,17-6 0 0 0,-27 8-41 0 0,4-2 9 0 0,0-1 0 0 0,0 1 1 0 0,0-1-1 0 0,0 0 0 0 0,-1 0 0 0 0,1 0 1 0 0,-1 0-1 0 0,1 0 0 0 0,4-8 0 0 0,1 0 9 0 0,3-5 16 0 0,0-1 0 0 0,-1-1 0 0 0,0 0-1 0 0,-2-1 1 0 0,0 0 0 0 0,10-33 0 0 0,-13 34-20 0 0,-4 15-8 0 0,-2-1 0 0 0,1 1 0 0 0,0-1 0 0 0,-1 0 0 0 0,0 1 0 0 0,1-1 0 0 0,-2-5 0 0 0,1 0 8 0 0,0 9 47 0 0,0 0-59 0 0,1 1 1 0 0,-1-1-1 0 0,0 0 0 0 0,0 0 0 0 0,1 1 0 0 0,-1-1 1 0 0,0 0-1 0 0,1 0 0 0 0,-1 0 0 0 0,0 0 0 0 0,1 0 1 0 0,-1 1-1 0 0,1-1 0 0 0,-1 0 0 0 0,0 0 0 0 0,1 0 1 0 0,-1 0-1 0 0,0 0 0 0 0,1 0 0 0 0,-1 0 0 0 0,1 0 1 0 0,-1 0-1 0 0,1-1 0 0 0,-1 1-2 0 0,1 0 0 0 0,-1 0 0 0 0,0 0 0 0 0,1 0 0 0 0,-1 0 0 0 0,0 0 0 0 0,0 0 0 0 0,1 0 1 0 0,-1 0-1 0 0,0 0 0 0 0,1 0 0 0 0,-1 1 0 0 0,0-1 0 0 0,1 0 0 0 0,-1 0 0 0 0,0 0 0 0 0,0 0 0 0 0,1 0 0 0 0,-1 0 0 0 0,0 1 0 0 0,0-1 0 0 0,1 0 0 0 0,-1 0 1 0 0,0 0-1 0 0,0 1 0 0 0,0-1 0 0 0,1 0 0 0 0,-1 0 0 0 0,0 1 0 0 0,0-1 0 0 0,0 0 0 0 0,0 1 0 0 0,0-1 0 0 0,1 0 0 0 0,-1 0 0 0 0,0 1 0 0 0,0-1 1 0 0,0 0-1 0 0,0 1 0 0 0,0-1 0 0 0,0 0 0 0 0,0 1 0 0 0,0-1 0 0 0,0 0 0 0 0,0 0 0 0 0,0 1 0 0 0,0 0 0 0 0,5 21 18 0 0,2 0 0 0 0,1-1-1 0 0,0 0 1 0 0,2 0 0 0 0,0-1-1 0 0,25 37 1 0 0,-31-53-8 0 0,-1 0 0 0 0,1 0 0 0 0,-1 0 0 0 0,1-1 0 0 0,0 0 1 0 0,1 0-1 0 0,-1 0 0 0 0,0 0 0 0 0,1-1 0 0 0,0 0 0 0 0,-1 1 0 0 0,1-2 0 0 0,0 1 0 0 0,0-1 1 0 0,0 1-1 0 0,0-1 0 0 0,0-1 0 0 0,0 1 0 0 0,1-1 0 0 0,-1 0 0 0 0,0 0 0 0 0,0 0 0 0 0,0-1 1 0 0,0 0-1 0 0,1 0 0 0 0,5-2 0 0 0,-10 3-11 0 0,1-1 1 0 0,-1 1 0 0 0,0-1-1 0 0,0 0 1 0 0,0 1-1 0 0,0-1 1 0 0,0 0-1 0 0,1 0 1 0 0,-1 0 0 0 0,-1 0-1 0 0,1 0 1 0 0,2-2-1 0 0,11-9 10 0 0,-11 10-9 0 0,-1-1-1 0 0,1 1 1 0 0,-1 0 0 0 0,0-1-1 0 0,0 0 1 0 0,0 1 0 0 0,0-1-1 0 0,-1 0 1 0 0,1 0 0 0 0,-1 0-1 0 0,2-5 1 0 0,6-9 1 0 0,-2 5 13 0 0,1-1 0 0 0,-1-1 0 0 0,-1 1 0 0 0,-1-1 0 0 0,8-29 0 0 0,-10 35 38 0 0,1-1 0 0 0,-1 1 0 0 0,7-10 0 0 0,4-8 30 0 0,-11 18-294 0 0,2 0-1 0 0,-1 0 1 0 0,1 1 0 0 0,1-1 0 0 0,-1 1-1 0 0,1 1 1 0 0,0-1 0 0 0,8-6 0 0 0,3 0-9225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00.7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10848 0 0,'14'11'461'0'0,"-13"-10"-373"0"0,1 1 0 0 0,-1-1 1 0 0,1 0-1 0 0,0 1 0 0 0,0-1 1 0 0,-1 0-1 0 0,1 0 1 0 0,0 0-1 0 0,0 0 0 0 0,0 0 1 0 0,3 0-1 0 0,23 7 539 0 0,1-2 0 0 0,49 3 0 0 0,24-3 309 0 0,133-9-1 0 0,-220 1-839 0 0,0-1 1 0 0,16-5-1 0 0,-18 4 3 0 0,1 1 0 0 0,18-3-1 0 0,2 3-34 0 0,-22 1-753 0 0,0 1 0 0 0,20 0-1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01.1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9040 0 0,'0'27'484'0'0,"0"0"0"0"0,2 0 1 0 0,9 46-1 0 0,1-13-338 0 0,-8-38-85 0 0,1-1-1 0 0,10 31 1 0 0,-7-28 26 0 0,7 32 0 0 0,6 20 251 0 0,-4-24 133 0 0,-11-46-331 0 0,-6-6-129 0 0,1 0-1 0 0,-1 0 1 0 0,0 0 0 0 0,1 0-1 0 0,-1 1 1 0 0,0-1-1 0 0,1 0 1 0 0,-1 0 0 0 0,0 1-1 0 0,1-1 1 0 0,-1 0 0 0 0,0 0-1 0 0,0 1 1 0 0,1-1 0 0 0,-1 0-1 0 0,0 1 1 0 0,0-1 0 0 0,0 0-1 0 0,1 1 1 0 0,-1-1 0 0 0,0 1-1 0 0,0-1 1 0 0,0 0 0 0 0,0 1-1 0 0,0-1 1 0 0,0 1 0 0 0,0-1-1 0 0,0 1 1 0 0,1-5 24 0 0,0 0 0 0 0,0 0 0 0 0,0 0 0 0 0,1 1 0 0 0,-1-1 0 0 0,1 0 0 0 0,0 1 0 0 0,0-1-1 0 0,0 1 1 0 0,1-1 0 0 0,-1 1 0 0 0,1 0 0 0 0,-1 0 0 0 0,1 0 0 0 0,4-3 0 0 0,19-25 6 0 0,-2-11 61 0 0,-12 20 76 0 0,1 1 0 0 0,23-32 0 0 0,-29 44-146 0 0,0-1 0 0 0,-1 0 0 0 0,-1 0 0 0 0,8-18 0 0 0,-9 19 7 0 0,0 0-1 0 0,0 1 0 0 0,0-1 0 0 0,1 1 1 0 0,1 0-1 0 0,-1 0 0 0 0,11-10 1 0 0,-13 15-23 0 0,3-2 8 0 0,0-1 0 0 0,0 1 0 0 0,-1-2 1 0 0,0 1-1 0 0,5-8 0 0 0,-9 11-16 0 0,1 1 0 0 0,0 0-1 0 0,-1-1 1 0 0,1 1 0 0 0,0 0 0 0 0,0 0 0 0 0,0 0 0 0 0,0 0 0 0 0,0 1 0 0 0,1-1-1 0 0,-1 0 1 0 0,0 1 0 0 0,1 0 0 0 0,-1-1 0 0 0,5 0 0 0 0,-1 0-4 0 0,1 1 1 0 0,-1 0-1 0 0,1 0 1 0 0,-1 0 0 0 0,9 1-1 0 0,-5 0-1850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01.4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152 106 9536 0 0,'-14'10'2261'0'0,"13"-8"-2201"0"0,-1 0 1 0 0,1 0-1 0 0,-1 0 1 0 0,1 0-1 0 0,0 1 0 0 0,0-1 1 0 0,0 0-1 0 0,0 1 1 0 0,1-1-1 0 0,-1 0 0 0 0,1 1 1 0 0,-1 2-1 0 0,0-2-8 0 0,0 0-1 0 0,0 0 0 0 0,-1 0 1 0 0,1 0-1 0 0,0 0 0 0 0,-1-1 1 0 0,0 1-1 0 0,0-1 0 0 0,-3 4 0 0 0,-1 3-34 0 0,-28 52 14 0 0,23-39 90 0 0,-23 33 0 0 0,31-50-107 0 0,1-1-1 0 0,-1 1 1 0 0,1-1 0 0 0,0 1-1 0 0,0 0 1 0 0,1 0 0 0 0,-1 0 0 0 0,1 0-1 0 0,-1 8 1 0 0,0 50 59 0 0,3-46-35 0 0,-1-7-21 0 0,1-1 0 0 0,0 0-1 0 0,1 0 1 0 0,0 0 0 0 0,1-1 0 0 0,0 1 0 0 0,0 0-1 0 0,0-1 1 0 0,1 0 0 0 0,1 0 0 0 0,-1 0 0 0 0,1 0-1 0 0,1-1 1 0 0,8 10 0 0 0,-12-15-12 0 0,0 0-1 0 0,0 0 1 0 0,0-1-1 0 0,1 1 1 0 0,-1-1 0 0 0,1 0-1 0 0,-1 1 1 0 0,1-1 0 0 0,-1 0-1 0 0,1 0 1 0 0,0-1 0 0 0,0 1-1 0 0,-1-1 1 0 0,1 1-1 0 0,0-1 1 0 0,5 0 0 0 0,1-1 14 0 0,1 0 0 0 0,-1 0 0 0 0,14-5 0 0 0,-11 3-14 0 0,-6 1-2 0 0,-1 0-1 0 0,0-1 1 0 0,1 1 0 0 0,-1-1-1 0 0,0-1 1 0 0,0 1 0 0 0,0-1-1 0 0,-1 0 1 0 0,8-7 0 0 0,-1 0-2 0 0,-1 1 4 0 0,-1 0 0 0 0,-1 0 0 0 0,0-1 1 0 0,0 0-1 0 0,-1-1 0 0 0,-1 0 0 0 0,8-17 0 0 0,-3 5 17 0 0,-7 15-15 0 0,0 0 0 0 0,-1 0 0 0 0,-1 0 0 0 0,1-1 0 0 0,-2 1 1 0 0,1-1-1 0 0,-1-17 0 0 0,-6-73 14 0 0,1 42-11 0 0,2 42-1 0 0,0 0 0 0 0,-1 0 0 0 0,-1 0 0 0 0,-6-17 0 0 0,-1-4 20 0 0,11 34-25 0 0,-1 0-1 0 0,0 1 0 0 0,1-1 1 0 0,-1 1-1 0 0,0-1 0 0 0,0 1 1 0 0,0-1-1 0 0,0 1 0 0 0,-1-1 1 0 0,1 1-1 0 0,-1 0 0 0 0,0 0 1 0 0,1 0-1 0 0,-1 0 0 0 0,-3-3 1 0 0,4 5 93 0 0,-7 1 199 0 0,7 11-256 0 0,2 0 1 0 0,-1-1 0 0 0,2 1-1 0 0,-1 0 1 0 0,2-1-1 0 0,0 1 1 0 0,0-1-1 0 0,1 0 1 0 0,0 0-1 0 0,1 0 1 0 0,5 10 0 0 0,6 6 21 0 0,1 3 103 0 0,25 31 0 0 0,-36-53-115 0 0,2 1 0 0 0,-1-1-1 0 0,1 0 1 0 0,1-1 0 0 0,-1 1 0 0 0,1-2-1 0 0,16 10 1 0 0,1-2-23 0 0,1-1 0 0 0,1-1 0 0 0,0-1 0 0 0,0-2 0 0 0,34 7 0 0 0,-55-15-33 0 0,-1 0 1 0 0,1-1 0 0 0,0 0-1 0 0,12-2 1 0 0,10 0-51 0 0,-27 2-73 0 0,-1 0 0 0 0,0 0 1 0 0,1-1-1 0 0,-1 1 0 0 0,0 0 1 0 0,1-1-1 0 0,-1 1 0 0 0,0 0 1 0 0,0-1-1 0 0,1 0 0 0 0,-1 1 1 0 0,0-1-1 0 0,0 0 0 0 0,0 0 1 0 0,2-1-1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01.9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9944 0 0,'-1'1'20'0'0,"1"0"1"0"0,0 1 0 0 0,0-1 0 0 0,0 0-1 0 0,1 0 1 0 0,-1 1 0 0 0,0-1 0 0 0,0 0-1 0 0,1 1 1 0 0,-1-1 0 0 0,0 0-1 0 0,1 0 1 0 0,0 0 0 0 0,-1 1 0 0 0,1-1-1 0 0,0 0 1 0 0,-1 0 0 0 0,1 0 0 0 0,0 0-1 0 0,0 0 1 0 0,1 1 0 0 0,-1 0 18 0 0,1 0 0 0 0,-1 0 0 0 0,0 1 0 0 0,0-1 0 0 0,-1 0 0 0 0,1 1 0 0 0,0-1 0 0 0,-1 0 1 0 0,0 1-1 0 0,1-1 0 0 0,-1 1 0 0 0,0-1 0 0 0,0 1 0 0 0,0-1 0 0 0,-1 4 0 0 0,3 26 217 0 0,28 79 112 0 0,-27-96-341 0 0,0 0 1 0 0,11 26-1 0 0,-12-36-24 0 0,1 0 0 0 0,-1 0 0 0 0,1-1 0 0 0,0 1 0 0 0,1-1 0 0 0,-1 1 0 0 0,1-1 0 0 0,0 0 0 0 0,0-1-1 0 0,0 1 1 0 0,6 3 0 0 0,-4-3 33 0 0,0-1 0 0 0,0 0 0 0 0,0 0 0 0 0,1-1 0 0 0,-1 0 0 0 0,1 0-1 0 0,-1 0 1 0 0,1-1 0 0 0,0 0 0 0 0,0 0 0 0 0,0-1 0 0 0,0 0 0 0 0,-1 0-1 0 0,1 0 1 0 0,0-1 0 0 0,0 0 0 0 0,0 0 0 0 0,-1-1 0 0 0,1 0 0 0 0,-1 0 0 0 0,7-4-1 0 0,7-2 93 0 0,-1-2-1 0 0,-1 0 0 0 0,0-1 1 0 0,0-1-1 0 0,25-23 1 0 0,-22 15 12 0 0,19-22 1 0 0,21-20 156 0 0,-56 57-243 0 0,0 0-1 0 0,-1-1 1 0 0,0 0-1 0 0,1 1 1 0 0,3-9-1 0 0,-6 9 1 0 0,1 1 0 0 0,0-1-1 0 0,-1 1 1 0 0,2 0 0 0 0,-1 0 0 0 0,0 0-1 0 0,1 0 1 0 0,0 1 0 0 0,0 0-1 0 0,7-5 1 0 0,-8 6 23 0 0,0 0-1 0 0,0 1 1 0 0,0 0-1 0 0,0 0 0 0 0,0 0 1 0 0,1 0-1 0 0,-1 0 1 0 0,0 1-1 0 0,0 0 1 0 0,5-1-1 0 0,-6 1-47 0 0,0 1-1 0 0,-1-1 1 0 0,1 0 0 0 0,-1 1 0 0 0,1-1-1 0 0,-1 1 1 0 0,1-1 0 0 0,-1 1-1 0 0,1 0 1 0 0,-1 0 0 0 0,1-1 0 0 0,-1 1-1 0 0,0 0 1 0 0,1 0 0 0 0,-1 1-1 0 0,0-1 1 0 0,0 0 0 0 0,0 0 0 0 0,0 0-1 0 0,0 1 1 0 0,0-1 0 0 0,0 0-1 0 0,0 1 1 0 0,0 2 0 0 0,81 240 115 0 0,-39-103-147 0 0,-34-108 0 0 0,6 37 0 0 0,1 5 0 0 0,-9-44-20 0 0,-2 0-1 0 0,-2 1 1 0 0,-1 0 0 0 0,-1 0-1 0 0,-5 48 1 0 0,6-41-16 0 0,-1-34 34 0 0,-1 0 1 0 0,1 1-1 0 0,-1-1 1 0 0,0 0-1 0 0,0 0 1 0 0,-1 1-1 0 0,0-1 1 0 0,0 0-1 0 0,0 0 1 0 0,0 0-1 0 0,-1 0 1 0 0,-2 6 0 0 0,-4 4-7 0 0,4-6 8 0 0,-1 0 0 0 0,0 0 0 0 0,0-1-1 0 0,-12 16 1 0 0,15-22 4 0 0,0-1 0 0 0,0 1-1 0 0,0 0 1 0 0,0 0-1 0 0,-1-1 1 0 0,1 1 0 0 0,0-1-1 0 0,-1 0 1 0 0,1 0-1 0 0,-1 0 1 0 0,1 0-1 0 0,-1 0 1 0 0,0 0 0 0 0,1-1-1 0 0,-1 1 1 0 0,0-1-1 0 0,1 0 1 0 0,-1 0 0 0 0,0 0-1 0 0,1 0 1 0 0,-1 0-1 0 0,0-1 1 0 0,-3 0 0 0 0,-8-3 41 0 0,-1 0 0 0 0,1-1 0 0 0,0 0 0 0 0,1-1 0 0 0,-1-1 0 0 0,1 0 0 0 0,0-1 0 0 0,1 0 0 0 0,0-1 1 0 0,0-1-1 0 0,-12-12 0 0 0,8 6-533 0 0,0-1 0 0 0,1 0 0 0 0,-17-26 0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02.5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368 216 6128 0 0,'1'-1'5'0'0,"0"1"0"0"0,0-1 0 0 0,-1 1 0 0 0,1-1 0 0 0,0 1-1 0 0,0 0 1 0 0,0-1 0 0 0,0 1 0 0 0,0 0 0 0 0,0 0 0 0 0,0 0 0 0 0,0-1 0 0 0,0 1 0 0 0,0 0 0 0 0,0 0 0 0 0,1 1 0 0 0,-1-1 12 0 0,1 0-1 0 0,-1 0 1 0 0,0 0 0 0 0,0 0-1 0 0,0 0 1 0 0,1 0 0 0 0,-1-1-1 0 0,0 1 1 0 0,0 0 0 0 0,0-1 0 0 0,0 1-1 0 0,0 0 1 0 0,0-1 0 0 0,0 1-1 0 0,0-1 1 0 0,0 0 0 0 0,0 1-1 0 0,2-2 1 0 0,5-9 339 0 0,-6 9-267 0 0,1-1 0 0 0,-1 0-1 0 0,0 1 1 0 0,1-1 0 0 0,-1 1 0 0 0,1 0-1 0 0,0 0 1 0 0,6-3 0 0 0,-2 1-72 0 0,0 0 0 0 0,-1 0 0 0 0,1-1 0 0 0,-1 0 0 0 0,0 0 0 0 0,0-1 1 0 0,0 1-1 0 0,-1-1 0 0 0,0-1 0 0 0,0 1 0 0 0,0-1 0 0 0,-1 1 0 0 0,0-1 0 0 0,0-1 0 0 0,-1 1 1 0 0,0 0-1 0 0,3-9 0 0 0,-6 14-6 0 0,0 0 1 0 0,0 0-1 0 0,0 0 1 0 0,0 0 0 0 0,0 0-1 0 0,0 0 1 0 0,0 0-1 0 0,-1 0 1 0 0,1 0-1 0 0,-1 0 1 0 0,1 1-1 0 0,-1-1 1 0 0,0 0 0 0 0,0 0-1 0 0,0 0 1 0 0,0 1-1 0 0,0-1 1 0 0,0 1-1 0 0,0-1 1 0 0,-1 1-1 0 0,1-1 1 0 0,0 1 0 0 0,-1-1-1 0 0,1 1 1 0 0,-1 0-1 0 0,0 0 1 0 0,1 0-1 0 0,-1 0 1 0 0,0 0-1 0 0,1 0 1 0 0,-1 1 0 0 0,0-1-1 0 0,0 0 1 0 0,0 1-1 0 0,-3-1 1 0 0,-27 0 409 0 0,-45 3-1 0 0,48 0-204 0 0,-1 1 45 0 0,0 1 0 0 0,0 2-1 0 0,-36 11 1 0 0,41-10-81 0 0,0 1 147 0 0,-31 14 1 0 0,11-3 193 0 0,42-18-477 0 0,0 0 0 0 0,1 0 0 0 0,-1 1 1 0 0,0-1-1 0 0,1 1 0 0 0,0 0 0 0 0,-1 0 1 0 0,1 0-1 0 0,0 0 0 0 0,0 0 0 0 0,0 0 0 0 0,0 0 1 0 0,0 1-1 0 0,0-1 0 0 0,1 1 0 0 0,-1 0 1 0 0,-1 4-1 0 0,0 2 103 0 0,0 0 1 0 0,1 0 0 0 0,0 0-1 0 0,0 12 1 0 0,1-11-66 0 0,1-6-59 0 0,0-1 1 0 0,0 0 0 0 0,0 0-1 0 0,1 0 1 0 0,0 0 0 0 0,-1 0 0 0 0,1 0-1 0 0,0 0 1 0 0,1 0 0 0 0,-1 0 0 0 0,0-1-1 0 0,1 1 1 0 0,-1 0 0 0 0,4 2-1 0 0,-1 2 7 0 0,1-1 0 0 0,1 0 0 0 0,-1 0 0 0 0,9 6 0 0 0,7 3 15 0 0,1-2 1 0 0,1 0 0 0 0,0-2-1 0 0,0 0 1 0 0,38 11-1 0 0,-37-13-17 0 0,26 8 152 0 0,0-1 0 0 0,1-3 0 0 0,73 10 0 0 0,-97-18-36 0 0,1 1 0 0 0,-1 1 0 0 0,-1 1 0 0 0,33 14 0 0 0,-50-18-97 0 0,0 1-1 0 0,-1 0 1 0 0,1 0-1 0 0,-1 1 1 0 0,0 0-1 0 0,-1 0 1 0 0,1 1-1 0 0,-1 0 1 0 0,7 8 0 0 0,-14-14-40 0 0,1 0 1 0 0,-1 0 0 0 0,1 1 0 0 0,-1-1 0 0 0,1 0 0 0 0,-1 0 0 0 0,0 0 0 0 0,0 0 0 0 0,0 0 0 0 0,0 0-1 0 0,1 1 1 0 0,-2-1 0 0 0,1 0 0 0 0,0 0 0 0 0,0 0 0 0 0,0 0 0 0 0,0 0 0 0 0,-1 1 0 0 0,1-1 0 0 0,0 0 0 0 0,-1 0-1 0 0,1 0 1 0 0,-1 0 0 0 0,0 0 0 0 0,1 0 0 0 0,-1 0 0 0 0,0 0 0 0 0,1-1 0 0 0,-1 1 0 0 0,0 0 0 0 0,0 0 0 0 0,0 0-1 0 0,0-1 1 0 0,-1 2 0 0 0,-1 1-8 0 0,-1-1 1 0 0,0 1-1 0 0,1-1 0 0 0,-1 0 0 0 0,0 0 1 0 0,0 0-1 0 0,0 0 0 0 0,-6 1 0 0 0,-149 24 12 0 0,134-25 12 0 0,0-1 0 0 0,0-2 1 0 0,1 0-1 0 0,-41-7 0 0 0,39 4 218 0 0,-36-1 0 0 0,24 3 1 0 0,-71-7-2292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20.9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3 416 4416 0 0,'0'0'4286'0'0,"-1"5"-4334"0"0,0-1 44 0 0,1-1 0 0 0,-1 0 0 0 0,1 1-1 0 0,0-1 1 0 0,1 1 0 0 0,-1-1-1 0 0,0 0 1 0 0,1 1 0 0 0,0-1 0 0 0,0 0-1 0 0,0 0 1 0 0,0 1 0 0 0,1-1 0 0 0,-1 0-1 0 0,1 0 1 0 0,-1 0 0 0 0,1 0-1 0 0,0-1 1 0 0,0 1 0 0 0,1 0 0 0 0,-1-1-1 0 0,0 0 1 0 0,6 4 0 0 0,0-1-8 0 0,0-1-1 0 0,1 0 1 0 0,0-1 0 0 0,0 0 0 0 0,0 0 0 0 0,0-1 0 0 0,0 0-1 0 0,13 0 1 0 0,6 3-29 0 0,21 1 25 0 0,0-2 0 0 0,0-3 0 0 0,81-6-1 0 0,6-1 1 0 0,45-1 26 0 0,31 0 13 0 0,36 15 93 0 0,-180-8-69 0 0,58-1 135 0 0,150 19 1 0 0,-19 7 602 0 0,-109-19-300 0 0,-52-4-190 0 0,24 4 40 0 0,328 2 910 0 0,-300-6-968 0 0,-48 1-108 0 0,184 3 300 0 0,-207 0-236 0 0,126 26 1 0 0,-75-11-67 0 0,-15-2-30 0 0,211 28 173 0 0,-315-46-307 0 0,84 7 52 0 0,80 12 121 0 0,187 17 170 0 0,-296-33-294 0 0,292 15 48 0 0,73 5-38 0 0,112 13 202 0 0,-330-27-55 0 0,-102-7-122 0 0,316-9 177 0 0,-344 3-207 0 0,601-34 1004 0 0,-549 30-931 0 0,40-5 44 0 0,29-2 189 0 0,14-2-5 0 0,82-16 34 0 0,-162 20-168 0 0,47-6-14 0 0,-100 5-147 0 0,215-27 311 0 0,-113 10-116 0 0,-75 10-236 0 0,140-40-5 0 0,-45 8-10 0 0,-169 45-6 0 0,195-42-1 0 0,5 7 0 0 0,-185 34-1 0 0,120-15-5 0 0,75-13-68 0 0,40 1-100 0 0,19-3-89 0 0,16-17-225 0 0,-238 34 355 0 0,13-1-30 0 0,24 2-1 0 0,92-12-48 0 0,-135 20 154 0 0,-48 6 15 0 0,57-3 0 0 0,-66 8 28 0 0,140-6 11 0 0,138-9 447 0 0,-90 9-175 0 0,-97 5-185 0 0,32-3 131 0 0,228-19 8 0 0,-254 18-195 0 0,113-7-20 0 0,-111 7-6 0 0,33-2 6 0 0,-107 9-6 0 0,266-7-1 0 0,-90 8 0 0 0,-77 1 0 0 0,66 4 0 0 0,-49 1 4 0 0,6 0 11 0 0,157-5 119 0 0,-194-1-15 0 0,189 11 153 0 0,-67-13-121 0 0,-101 2-73 0 0,22-1 13 0 0,168-4 71 0 0,-182 5-98 0 0,28-1 16 0 0,62-1-16 0 0,-175 1-58 0 0,93 10-6 0 0,19 1 0 0 0,128-12-16 0 0,-51 8-30 0 0,6-4-29 0 0,-90 1 43 0 0,-33 2 4 0 0,28 0-24 0 0,66 11-12 0 0,-60-2 28 0 0,29-3-48 0 0,239 7-473 0 0,143-26-77 0 0,-430 8 490 0 0,50-2 26 0 0,396-3-372 0 0,-442 1 315 0 0,-42-1 58 0 0,13-2 2 0 0,60 2-28 0 0,41 7 113 0 0,-115-5 21 0 0,-6 2-20 0 0,108 2-26 0 0,-116-3 31 0 0,34 1 9 0 0,133 7-9 0 0,69-7-1 0 0,-136 12 3 0 0,-63-3-33 0 0,-31-2 15 0 0,145 4-123 0 0,52-1 43 0 0,-207-5 126 0 0,39-1 109 0 0,-1-8 95 0 0,86-5 43 0 0,51-6 44 0 0,-165 13-165 0 0,4 1-22 0 0,368 4 703 0 0,-320 3-556 0 0,-49-6-157 0 0,63 3-25 0 0,34 6 9 0 0,-149-8-64 0 0,-44-1-13 0 0,0 1-1 0 0,-1 1 1 0 0,1 0 0 0 0,35 13-1 0 0,-52-14 26 0 0,0 0-1 0 0,0 0 1 0 0,0 0-1 0 0,-1 1 1 0 0,1-1-1 0 0,4 5 0 0 0,-7-5-205 0 0,1-1 0 0 0,-1 0 0 0 0,1 1 0 0 0,-1 0-1 0 0,0-1 1 0 0,1 1 0 0 0,-1-1 0 0 0,0 1-1 0 0,0 0 1 0 0,0 0 0 0 0,-1 0 0 0 0,1 0 0 0 0,0 0-1 0 0,0 3 1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27.6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425 32 2608 0 0,'0'0'3601'0'0,"0"-5"-3545"0"0,0-21 173 0 0,-10 51-101 0 0,7-13-93 0 0,-1 0 0 0 0,0-1 0 0 0,-1 1 0 0 0,0-1 0 0 0,-1 0-1 0 0,0-1 1 0 0,-9 12 0 0 0,-7 7 136 0 0,-29 27 0 0 0,-15 20 243 0 0,46-48 76 0 0,-17 35-1 0 0,8-13-117 0 0,22-38-263 0 0,1 0 1 0 0,1 1-1 0 0,0 0 1 0 0,-5 21-1 0 0,-10 27 192 0 0,4-19-39 0 0,2 0 0 0 0,3 1 0 0 0,-10 59 0 0 0,13-57-28 0 0,3-14 65 0 0,0 46-1 0 0,-1 5-9 0 0,4-62-238 0 0,2 0 1 0 0,0 1-1 0 0,4 23 1 0 0,0 21 127 0 0,-3-44-101 0 0,1 0 1 0 0,1 0-1 0 0,1 0 0 0 0,1 0 0 0 0,11 27 1 0 0,-1 3-17 0 0,4 1 65 0 0,1 0 1 0 0,3-1-1 0 0,2-1 1 0 0,42 61-1 0 0,60 71 129 0 0,-115-166-257 0 0,-9-12-170 0 0,1 0 1 0 0,0 0-1 0 0,0 0 1 0 0,0 0-1 0 0,0-1 1 0 0,0 0-1 0 0,1 1 1 0 0,0-2-1 0 0,6 4 1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29.2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295 12 1400 0 0,'16'-12'7118'0'0,"-16"12"-7124"0"0,0 0-1 0 0,0 1 0 0 0,0-1 0 0 0,0 0 0 0 0,1 0 0 0 0,-1 0 1 0 0,0 0-1 0 0,0 1 0 0 0,0-1 0 0 0,0 0 0 0 0,0 0 1 0 0,0 0-1 0 0,0 0 0 0 0,0 1 0 0 0,0-1 0 0 0,0 0 1 0 0,0 0-1 0 0,0 0 0 0 0,0 1 0 0 0,0-1 0 0 0,-1 0 1 0 0,1 0-1 0 0,0 0 0 0 0,0 0 0 0 0,0 0 0 0 0,0 1 0 0 0,0-1 1 0 0,0 0-1 0 0,0 0 0 0 0,0 0 0 0 0,0 0 0 0 0,-1 0 1 0 0,1 1-1 0 0,0-1 0 0 0,0 0 0 0 0,0 0 0 0 0,0 0 1 0 0,-1 0-1 0 0,1 0 0 0 0,0 0 0 0 0,0 0 0 0 0,0 0 1 0 0,0 0-1 0 0,-1 0 0 0 0,1 0 0 0 0,0 0 0 0 0,0 0 0 0 0,0 0 1 0 0,0 0-1 0 0,-1 0 0 0 0,1 0 0 0 0,0 0 0 0 0,0 0 1 0 0,0 0-1 0 0,0 0 0 0 0,-1 0 0 0 0,1 0 0 0 0,0 0 1 0 0,0 0-1 0 0,0 0 0 0 0,0 0 0 0 0,-1 0 0 0 0,1 0 1 0 0,0-1-1 0 0,-1 1 35 0 0,-15 0 371 0 0,1 1 0 0 0,-21 2 0 0 0,29-1-338 0 0,1 0 0 0 0,0 0 0 0 0,-1 0 0 0 0,1 0 0 0 0,0 1-1 0 0,0 0 1 0 0,0 1 0 0 0,-6 4 0 0 0,1-1 25 0 0,3-1 12 0 0,0-1-1 0 0,0 1 0 0 0,0 0 0 0 0,1 1 0 0 0,0 0 0 0 0,0 0 0 0 0,1 1 0 0 0,0-1 0 0 0,0 1 1 0 0,-5 10-1 0 0,-7 14 64 0 0,13-25-119 0 0,0 0-1 0 0,1 1 0 0 0,0 0 1 0 0,1 0-1 0 0,0 0 0 0 0,0 0 0 0 0,-2 10 1 0 0,-6 16 86 0 0,9-27-101 0 0,0-1 1 0 0,0 0 0 0 0,0 1 0 0 0,1-1 0 0 0,-2 10-1 0 0,-1 13 75 0 0,3-23-70 0 0,0 0 0 0 0,0 0-1 0 0,0 0 1 0 0,1 0-1 0 0,0-1 1 0 0,0 1-1 0 0,1 10 1 0 0,3 20 267 0 0,-4-32-262 0 0,0 1-1 0 0,0-1 1 0 0,1 0-1 0 0,-1 0 1 0 0,1 1-1 0 0,0-1 1 0 0,0 0-1 0 0,0 0 1 0 0,1 0 0 0 0,-1 0-1 0 0,1 0 1 0 0,0 0-1 0 0,0 0 1 0 0,0-1-1 0 0,5 6 1 0 0,-3-6 2 0 0,0 1 0 0 0,0-1 1 0 0,1 0-1 0 0,-1 0 0 0 0,1 0 0 0 0,0-1 1 0 0,0 0-1 0 0,0 1 0 0 0,5 0 1 0 0,1 1 8 0 0,0-2 0 0 0,0 1 0 0 0,14 1 0 0 0,-15-4-3 0 0,0-1-1 0 0,0 1 0 0 0,19-5 1 0 0,-23 4-23 0 0,-2 0-16 0 0,0 1 0 0 0,0-1-1 0 0,0 0 1 0 0,0 0 0 0 0,0-1-1 0 0,0 1 1 0 0,0-1 0 0 0,0 0-1 0 0,-1 0 1 0 0,1 0 0 0 0,-1-1-1 0 0,1 1 1 0 0,-1-1 0 0 0,0 0-1 0 0,0 1 1 0 0,0-2 0 0 0,-1 1-1 0 0,1 0 1 0 0,2-5 0 0 0,15-17 1 0 0,-18 23-7 0 0,0 0 1 0 0,0-1-1 0 0,0 1 1 0 0,0 0-1 0 0,-1-1 1 0 0,1 1-1 0 0,0-1 1 0 0,-1 1-1 0 0,0-1 1 0 0,0 0 0 0 0,0 1-1 0 0,0-1 1 0 0,0 0-1 0 0,0 0 1 0 0,-1 0-1 0 0,1-4 1 0 0,-1-19 1 0 0,1 3 9 0 0,-1 0-1 0 0,-7-43 0 0 0,3 40 13 0 0,-2-48 0 0 0,5 47-7 0 0,-5-31 1 0 0,4 44-7 0 0,1-1 1 0 0,0-25-1 0 0,1 23 23 0 0,0 17-17 0 0,0 29 104 0 0,0-29-88 0 0,1 22 32 0 0,2-13-51 0 0,1 0 0 0 0,0 0 0 0 0,8 11 0 0 0,3 7 8 0 0,10 25 5 0 0,-11-20-8 0 0,3 0 0 0 0,29 44 0 0 0,3-9 305 0 0,72 131 1 0 0,-114-183-280 0 0,0 0 1 0 0,0 0 0 0 0,-2 1 0 0 0,0-1 0 0 0,-1 1-1 0 0,0 1 1 0 0,-1-1 0 0 0,-1 1 0 0 0,-1-1 0 0 0,0 1 0 0 0,-1-1-1 0 0,-3 23 1 0 0,1-31-22 0 0,-1 0 0 0 0,1 0 0 0 0,-2 0 0 0 0,1 0 0 0 0,-1 0 0 0 0,0-1 1 0 0,-8 12-1 0 0,-40 45 87 0 0,45-57-109 0 0,-5 5 4 0 0,-1 0 0 0 0,-1-2 1 0 0,0 1-1 0 0,-1-2 0 0 0,0 0 0 0 0,0-1 0 0 0,-21 8 0 0 0,-11 7 36 0 0,41-20-13 0 0,-1-1 1 0 0,0-1 0 0 0,0 1-1 0 0,0-1 1 0 0,1 0 0 0 0,-1-1-1 0 0,0 0 1 0 0,0 0 0 0 0,-12-2-1 0 0,-6 1 144 0 0,20 1-116 0 0,-1-1 0 0 0,1 1 0 0 0,0-1-1 0 0,0 0 1 0 0,0-1 0 0 0,0 1 0 0 0,0-1 0 0 0,0 0-1 0 0,0-1 1 0 0,0 1 0 0 0,1-1 0 0 0,-8-5-1 0 0,4 4 94 0 0,5 2 133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29.6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68 10040 0 0,'-27'-62'944'0'0,"27"57"-160"0"0,5 8-504 0 0,-4-1-245 0 0,0-1 0 0 0,0 0 0 0 0,0 1 0 0 0,0-1 0 0 0,0 1 0 0 0,0-1 0 0 0,-1 1 0 0 0,1-1 0 0 0,-1 1 0 0 0,1 2 0 0 0,5 26 74 0 0,-4-21-95 0 0,0 0 1 0 0,-1-1-1 0 0,1 13 1 0 0,-4 291 633 0 0,2-310-632 0 0,0 0 0 0 0,1 0 0 0 0,-1 1 0 0 0,1-1 0 0 0,-1 0 0 0 0,1 0 0 0 0,0 0 0 0 0,0 0 0 0 0,2 3 0 0 0,3 12-1842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0.3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67 4912 0 0,'12'-66'3390'0'0,"-12"69"-3037"0"0,0 0-1 0 0,1 0 0 0 0,-1 0 0 0 0,1 0 1 0 0,0 0-1 0 0,0 0 0 0 0,0 0 0 0 0,2 2 1 0 0,5 21-429 0 0,1 47 265 0 0,-2 130 1 0 0,1 20 8 0 0,10-59-86 0 0,-16-151-92 0 0,0-1 0 0 0,5 18 0 0 0,-4-19 26 0 0,0-1 0 0 0,-1 1 0 0 0,-1 0 0 0 0,1 13 0 0 0,-2-24-40 0 0,0 0 0 0 0,0 0-1 0 0,0 0 1 0 0,0 1 0 0 0,1-1 0 0 0,-1 0 0 0 0,0 0 0 0 0,0 1 0 0 0,0-1 0 0 0,0 0 0 0 0,0 0 0 0 0,0 0 0 0 0,0 1 0 0 0,0-1 0 0 0,0 0 0 0 0,1 0 0 0 0,-1 0 0 0 0,0 0 0 0 0,0 1 0 0 0,0-1 0 0 0,0 0-1 0 0,0 0 1 0 0,1 0 0 0 0,-1 0 0 0 0,0 0 0 0 0,0 0 0 0 0,0 1 0 0 0,1-1 0 0 0,-1 0 0 0 0,0 0 0 0 0,0 0 0 0 0,1 0 0 0 0,-1 0 0 0 0,0 0 0 0 0,0 0 0 0 0,0 0 0 0 0,1 0 0 0 0,-1 0 0 0 0,0 0 0 0 0,0 0-1 0 0,1 0 1 0 0,-1 0 0 0 0,0 0 0 0 0,0 0 0 0 0,1-1 0 0 0,12-3 256 0 0,-7 2-95 0 0,-5 1-152 0 0,0 1-1 0 0,0 0 1 0 0,0-1-1 0 0,0 1 0 0 0,0-1 1 0 0,0 0-1 0 0,0 1 1 0 0,0-1-1 0 0,0 0 1 0 0,0 1-1 0 0,0-1 1 0 0,-1 0-1 0 0,1 0 0 0 0,0 0 1 0 0,-1 0-1 0 0,1 0 1 0 0,0 0-1 0 0,0-1 1 0 0,12-25 7 0 0,-8 18-23 0 0,33-76-97 0 0,-26 56-24 0 0,1 1 0 0 0,29-47 0 0 0,-29 57 116 0 0,8-12-10 0 0,-20 28 14 0 0,0 0 1 0 0,1 1-1 0 0,-1-1 1 0 0,1 1-1 0 0,-1-1 1 0 0,1 1-1 0 0,-1 0 1 0 0,1 0-1 0 0,0 0 1 0 0,-1 0-1 0 0,1 0 1 0 0,0 0-1 0 0,0 0 1 0 0,3 0 0 0 0,-5 0 6 0 0,1 1 1 0 0,0-1-1 0 0,0 1 1 0 0,0 0-1 0 0,0 0 1 0 0,0-1-1 0 0,0 1 1 0 0,0 0-1 0 0,0 0 1 0 0,0 0-1 0 0,0 0 1 0 0,0 0-1 0 0,-1 0 1 0 0,1 0-1 0 0,0 1 1 0 0,0-1 0 0 0,0 0-1 0 0,0 0 1 0 0,0 1-1 0 0,0-1 1 0 0,0 1-1 0 0,0-1 1 0 0,-1 0-1 0 0,1 1 1 0 0,0 0-1 0 0,0-1 1 0 0,-1 1-1 0 0,1-1 1 0 0,0 1-1 0 0,0 1 1 0 0,5 11 50 0 0,-2 1 0 0 0,0-1 0 0 0,0 1 0 0 0,-1 0 0 0 0,1 24 0 0 0,7 29 4 0 0,36 114 164 0 0,-40-160-119 0 0,12 26-1 0 0,1 2 143 0 0,6 13 169 0 0,-26-61-383 0 0,0 1 1 0 0,-1 0 0 0 0,1 0-1 0 0,0-1 1 0 0,-1 1-1 0 0,1 0 1 0 0,-1-1 0 0 0,0 1-1 0 0,1-1 1 0 0,-3 3-1 0 0,-2 7-2023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115 165 10656 0 0,'-19'12'85'0'0,"17"-12"-56"0"0,0 1 0 0 0,0 0 0 0 0,1 0 0 0 0,-1 0 0 0 0,0 0 1 0 0,1 0-1 0 0,-1 1 0 0 0,1-1 0 0 0,-1 0 0 0 0,1 1 0 0 0,0-1 1 0 0,-3 4-1 0 0,-9 16 630 0 0,7-11-342 0 0,0 0-1 0 0,0 1 1 0 0,1-1-1 0 0,1 1 1 0 0,-6 16-1 0 0,4-1-62 0 0,1-12-243 0 0,2 1 1 0 0,0-1-1 0 0,1 0 0 0 0,-1 21 0 0 0,3-31-46 0 0,0 0 0 0 0,0-1 0 0 0,1 1 0 0 0,-1-1 0 0 0,1 1 0 0 0,0 0 0 0 0,0-1 0 0 0,0 0 0 0 0,1 1 0 0 0,-1-1 0 0 0,1 0 0 0 0,0 1 0 0 0,0-1 0 0 0,0 0 0 0 0,0 0 0 0 0,0-1 0 0 0,1 1 1 0 0,-1 0-1 0 0,1-1 0 0 0,0 1 0 0 0,0-1 0 0 0,5 3 0 0 0,-7-5 4 0 0,0 0 1 0 0,0 0-1 0 0,0 0 1 0 0,0 0-1 0 0,0 0 1 0 0,0 0-1 0 0,0 0 1 0 0,0 0-1 0 0,0-1 1 0 0,0 1-1 0 0,0 0 1 0 0,0-1-1 0 0,0 1 1 0 0,0-1-1 0 0,0 1 1 0 0,0-1-1 0 0,0 0 1 0 0,1 0-1 0 0,23-18-322 0 0,-16 12 360 0 0,-2 1-29 0 0,0-1-1 0 0,-1 0 0 0 0,1 0 1 0 0,-1 0-1 0 0,-1-1 0 0 0,0 0 1 0 0,8-16-1 0 0,4-4-20 0 0,0 1 2 0 0,-1-1 0 0 0,-1 0 0 0 0,13-35 0 0 0,-24 52 90 0 0,-1 1 0 0 0,0-2 0 0 0,0 1 0 0 0,-1 0 0 0 0,0 0 0 0 0,-1-1 0 0 0,-1 1 0 0 0,1-1 0 0 0,-2 1 0 0 0,0-1 0 0 0,0 1 1 0 0,-4-16-1 0 0,3 22-13 0 0,1 0 0 0 0,-1-1 0 0 0,-1 1 0 0 0,1 0 1 0 0,-1 0-1 0 0,-4-5 0 0 0,7 9-26 0 0,-1 1 0 0 0,1 0 0 0 0,0-1 0 0 0,-1 1 0 0 0,1 0 0 0 0,-1-1 0 0 0,1 1 0 0 0,-1 0 0 0 0,1 0 0 0 0,-1-1 0 0 0,1 1 0 0 0,-1 0 0 0 0,1 0 0 0 0,-1 0 0 0 0,0 0 0 0 0,1 0 0 0 0,-1 0 0 0 0,1 0 0 0 0,-1 0 0 0 0,1 0 0 0 0,-1 0 0 0 0,1 0 0 0 0,-1 0 0 0 0,0 0 0 0 0,1 0 0 0 0,-1 1 0 0 0,1-1 0 0 0,-1 0 0 0 0,1 0 0 0 0,-1 1 0 0 0,1-1 0 0 0,-1 0 0 0 0,1 1 0 0 0,0-1 0 0 0,-1 0 0 0 0,1 1 0 0 0,-1-1 0 0 0,1 1 0 0 0,0-1 0 0 0,-1 0 0 0 0,1 1 0 0 0,0-1 0 0 0,-1 1 0 0 0,1 0 0 0 0,-13 20 137 0 0,-10 22 26 0 0,17-33-117 0 0,0 0 0 0 0,1 0-1 0 0,0 1 1 0 0,1 0-1 0 0,-5 18 1 0 0,6-13 34 0 0,1 0 0 0 0,0 0 0 0 0,1 0 0 0 0,1 1 0 0 0,1-1 0 0 0,3 23 1 0 0,-3-34-52 0 0,1 1 1 0 0,1-1 0 0 0,-1 0 0 0 0,1 0 0 0 0,0 0 0 0 0,0 0 0 0 0,0-1 0 0 0,0 1 0 0 0,1-1 0 0 0,0 0 0 0 0,9 7-1 0 0,-7-5 24 0 0,1 0-1 0 0,1-1 0 0 0,-1 0 0 0 0,1 0 1 0 0,0-1-1 0 0,15 6 0 0 0,-15-7-42 0 0,0-1 0 0 0,0 0 0 0 0,0 0 0 0 0,0-1 0 0 0,0 0 0 0 0,0 0 0 0 0,0-1 0 0 0,0 0 0 0 0,1-1-1 0 0,-1 0 1 0 0,0 0 0 0 0,0 0 0 0 0,0-1 0 0 0,0-1 0 0 0,-1 1 0 0 0,1-1 0 0 0,11-6 0 0 0,8-11-1948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0.7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 1 9848 0 0,'0'0'4'0'0,"0"1"0"0"0,0-1 0 0 0,0 0 1 0 0,0 0-1 0 0,1 0 0 0 0,-1 0 0 0 0,0 0 0 0 0,0 1 1 0 0,0-1-1 0 0,0 0 0 0 0,0 0 0 0 0,0 0 1 0 0,1 0-1 0 0,-1 0 0 0 0,0 0 0 0 0,0 0 0 0 0,0 0 1 0 0,0 0-1 0 0,1 0 0 0 0,-1 0 0 0 0,0 0 0 0 0,0 0 1 0 0,0 0-1 0 0,0 0 0 0 0,1 0 0 0 0,-1 0 1 0 0,0 0-1 0 0,0 0 0 0 0,0 0 0 0 0,0 0 0 0 0,1 0 1 0 0,-1 0-1 0 0,0 0 0 0 0,0 0 0 0 0,0 0 1 0 0,0 0-1 0 0,0 0 0 0 0,1 0 0 0 0,-1 0 0 0 0,0 0 1 0 0,0 0-1 0 0,0-1 0 0 0,0 1 0 0 0,0 0 0 0 0,1 0 1 0 0,-1 0-1 0 0,0 0 0 0 0,0 0 0 0 0,0-1 1 0 0,0 1-1 0 0,0 0 0 0 0,0 0 0 0 0,0 0 0 0 0,0 0 1 0 0,0 0-1 0 0,0-1 0 0 0,8 19 306 0 0,-8-12-220 0 0,1 1 0 0 0,-1-1 0 0 0,2 1 0 0 0,-1-1 0 0 0,3 7-1 0 0,-2-7-23 0 0,0 0 0 0 0,-1 0-1 0 0,0 0 1 0 0,0 0-1 0 0,0 0 1 0 0,-1 0 0 0 0,0 6-1 0 0,-2 15 68 0 0,0 0 0 0 0,-2 0 0 0 0,-1 0 0 0 0,-2 0 0 0 0,0-1 0 0 0,-13 31 0 0 0,16-49-68 0 0,2-1 0 0 0,-1 0 1 0 0,1 1-1 0 0,1-1 0 0 0,-1 1 0 0 0,0 14 0 0 0,-2 16-1709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2.8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129 66 5320 0 0,'0'-65'5242'0'0,"0"85"-4315"0"0,-10 117-656 0 0,3-66-183 0 0,1 11 13 0 0,-18 184 170 0 0,17-179-201 0 0,-4 22 17 0 0,1-15-80 0 0,9-69-7 0 0,-1 0 0 0 0,-2 0 0 0 0,0 0 0 0 0,-2 0 0 0 0,-1-1 0 0 0,-9 24 0 0 0,13-38 0 0 0,3-9 0 0 0,0-1 0 0 0,0 1 0 0 0,0-1 0 0 0,0 1 0 0 0,0 0 0 0 0,0-1 0 0 0,0 1 0 0 0,0-1 0 0 0,-1 1 0 0 0,1-1 0 0 0,0 1 0 0 0,0-1 0 0 0,-1 1 0 0 0,1 0 0 0 0,0-1 0 0 0,0 1 0 0 0,-1-1 0 0 0,1 0 0 0 0,-1 1 0 0 0,1-1 0 0 0,0 1 0 0 0,-1-1 0 0 0,1 0 0 0 0,-1 1 0 0 0,1-1 0 0 0,-2 1 0 0 0,2-3-136 0 0,-1 0 0 0 0,1 1 0 0 0,-1-1 0 0 0,1 0 0 0 0,0 0 0 0 0,0 1 0 0 0,0-1 0 0 0,-1 0 0 0 0,2 0 0 0 0,-1-2 0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3.2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 8840 0 0,'0'0'23'0'0,"-1"0"0"0"0,1 1 0 0 0,0-1 0 0 0,0 0 0 0 0,0 1 0 0 0,0-1 1 0 0,0 0-1 0 0,0 1 0 0 0,0-1 0 0 0,-1 0 0 0 0,1 1 0 0 0,0-1 0 0 0,0 1 0 0 0,0-1 0 0 0,1 0 1 0 0,-1 1-1 0 0,0-1 0 0 0,0 0 0 0 0,0 1 0 0 0,0-1 0 0 0,0 1 0 0 0,0-1 0 0 0,0 0 1 0 0,1 1-1 0 0,-1-1 0 0 0,0 0 0 0 0,1 1 0 0 0,2 6 1144 0 0,-1-2-1090 0 0,0-1-1 0 0,0 1 0 0 0,0-1 0 0 0,1 0 1 0 0,5 8-1 0 0,8 14-35 0 0,81 236 417 0 0,-12-29-191 0 0,-47-156-107 0 0,-26-54-77 0 0,0 0 1 0 0,12 38 0 0 0,-18-44-34 0 0,1 0 0 0 0,0-1-1 0 0,17 27 1 0 0,-12-24 19 0 0,13 31-1 0 0,-12-21-11 0 0,6 15 6 0 0,-12-18-1586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3.6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30 9536 0 0,'4'0'0'0'0,"2"0"0"0"0,-4-4 0 0 0,9 4 208 0 0,6 4 8 0 0,1 2-8 0 0,10-10 8 0 0,5-2-216 0 0,1 4 8 0 0,2-3-8 0 0,14-1 8 0 0,-3 2 208 0 0,-3 4 8 0 0,2 0-8 0 0,5-2 8 0 0,-11-2-216 0 0,-7 1 8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3.9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 6928 0 0,'0'0'39'0'0,"0"1"1"0"0,0-1-1 0 0,0 1 1 0 0,0-1-1 0 0,0 0 1 0 0,1 1-1 0 0,-1-1 1 0 0,0 0-1 0 0,0 1 1 0 0,0-1-1 0 0,1 0 1 0 0,-1 1-1 0 0,0-1 1 0 0,0 0-1 0 0,1 0 1 0 0,-1 1-1 0 0,0-1 0 0 0,1 0 1 0 0,-1 0-1 0 0,0 1 1 0 0,1-1-1 0 0,-1 0 1 0 0,1 0-1 0 0,-1 0 1 0 0,0 0-1 0 0,1 1 1 0 0,-1-1-1 0 0,0 0 1 0 0,1 0-1 0 0,-1 0 1 0 0,1 0-1 0 0,-1 0 1 0 0,0 0-1 0 0,1 0 1 0 0,-1 0-1 0 0,1 0 1 0 0,-1 0-1 0 0,0-1 1 0 0,1 1-1 0 0,-1 0 1 0 0,1 0-1 0 0,-1 0 1 0 0,0 0-1 0 0,1-1 1 0 0,-1 1-1 0 0,0 0 0 0 0,1 0 1 0 0,-1-1-1 0 0,0 1 1 0 0,1 0-1 0 0,-1 0 1 0 0,0-1-1 0 0,1 0 1 0 0,-1 1 22 0 0,1-1 0 0 0,-1 1-1 0 0,1-1 1 0 0,-1 1 0 0 0,1 0 0 0 0,-1-1 0 0 0,1 1 0 0 0,0-1-1 0 0,-1 1 1 0 0,1 0 0 0 0,-1 0 0 0 0,1-1 0 0 0,0 1 0 0 0,-1 0-1 0 0,1 0 1 0 0,0 0 0 0 0,-1 0 0 0 0,1 0 0 0 0,0 0 0 0 0,0 0-1 0 0,-1 0 1 0 0,1 0 0 0 0,0 0 0 0 0,-1 0 0 0 0,1 0 0 0 0,0 0-1 0 0,-1 1 1 0 0,1-1 0 0 0,0 0 0 0 0,-1 0 0 0 0,1 1 0 0 0,-1-1-1 0 0,1 0 1 0 0,0 1 0 0 0,-1-1 0 0 0,1 1 0 0 0,-1-1 0 0 0,1 1-1 0 0,-1-1 1 0 0,0 1 0 0 0,1 0 0 0 0,7 10 45 0 0,-2-1-1 0 0,0 1 1 0 0,0 1 0 0 0,-1-1-1 0 0,0 1 1 0 0,-1 0 0 0 0,0 0-1 0 0,2 13 1 0 0,0-4-99 0 0,9 39 158 0 0,8 70 0 0 0,-20-105-937 0 0,1 37-1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4.3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2 7232 0 0,'0'0'13'0'0,"0"0"0"0"0,-1-1 1 0 0,1 1-1 0 0,0 0 0 0 0,0 0 1 0 0,0 0-1 0 0,-1 0 0 0 0,1 0 1 0 0,0-1-1 0 0,0 1 0 0 0,-1 0 0 0 0,1 0 1 0 0,0 0-1 0 0,0 0 0 0 0,0 0 1 0 0,-1 0-1 0 0,1 0 0 0 0,0 0 1 0 0,0 0-1 0 0,-1 0 0 0 0,1 0 1 0 0,0 0-1 0 0,0 0 0 0 0,-1 0 0 0 0,1 0 1 0 0,0 0-1 0 0,0 0 0 0 0,-1 1 1 0 0,1-1-1 0 0,0 0 0 0 0,0 0 1 0 0,0 0-1 0 0,-1 0 0 0 0,1 0 1 0 0,0 0-1 0 0,0 1 0 0 0,0-1 0 0 0,-1 0 1 0 0,1 0-1 0 0,0 1 0 0 0,-3 13 1197 0 0,5 19 644 0 0,3-5-1703 0 0,-2-16-69 0 0,0 1 0 0 0,-2-1 0 0 0,1 19 0 0 0,0 34-26 0 0,3 0 1 0 0,18 87-1 0 0,-1-44 179 0 0,23 125 507 0 0,-43-220-717 0 0,2 9 44 0 0,-2 0 0 0 0,1 30 0 0 0,-4-44-45 0 0,1-1-1 0 0,-2 1 0 0 0,1 0 0 0 0,-1 0 1 0 0,0 0-1 0 0,0-1 0 0 0,-1 1 0 0 0,0-1 1 0 0,-1 0-1 0 0,-4 8 0 0 0,1-3-3 0 0,0 0 1 0 0,-1 0-1 0 0,-1-1 0 0 0,0 0 0 0 0,-1 0 0 0 0,-17 14 1 0 0,13-12-35 0 0,13-11-8 0 0,-1-1-1 0 0,0 1 1 0 0,1 0-1 0 0,-1 0 0 0 0,0-1 1 0 0,0 1-1 0 0,0-1 1 0 0,0 0-1 0 0,-1 0 0 0 0,1 0 1 0 0,0 0-1 0 0,-1 0 1 0 0,1 0-1 0 0,0 0 0 0 0,-1-1 1 0 0,-3 1-1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4.8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12 167 5520 0 0,'-3'-9'408'0'0,"1"-1"0"0"0,0 1 0 0 0,0-1 0 0 0,1 1 0 0 0,0-1 0 0 0,1-12 0 0 0,0 20-344 0 0,0 0-1 0 0,0 1 1 0 0,1-1 0 0 0,-1 1 0 0 0,1-1-1 0 0,-1 1 1 0 0,1-1 0 0 0,-1 1 0 0 0,1-1 0 0 0,0 1-1 0 0,0-1 1 0 0,0 1 0 0 0,0 0 0 0 0,0-1-1 0 0,0 1 1 0 0,0 0 0 0 0,0 0 0 0 0,0 0-1 0 0,1 0 1 0 0,-1 0 0 0 0,0 0 0 0 0,2-1 0 0 0,36-14 737 0 0,-29 13-681 0 0,13-6-89 0 0,1 1 0 0 0,0 2 1 0 0,35-5-1 0 0,-47 9-2 0 0,1 2-1 0 0,-1 0 1 0 0,1 0-1 0 0,-1 1 1 0 0,1 0 0 0 0,-1 2-1 0 0,1-1 1 0 0,19 8-1 0 0,87 36 105 0 0,-102-38-88 0 0,-1 1 0 0 0,0 0 1 0 0,0 1-1 0 0,24 20 0 0 0,-5-3 156 0 0,-29-23-177 0 0,1 1-1 0 0,0 0 1 0 0,-1 0-1 0 0,0 0 1 0 0,-1 1 0 0 0,1 0-1 0 0,-1 0 1 0 0,6 9-1 0 0,-3-2-15 0 0,-5-9 22 0 0,-1 0 1 0 0,0-1-1 0 0,0 1 0 0 0,0 0 1 0 0,0 0-1 0 0,-1 0 1 0 0,2 5-1 0 0,-3-7-19 0 0,0 0 1 0 0,0 0-1 0 0,0 0 0 0 0,0 0 1 0 0,0 0-1 0 0,-1 0 0 0 0,1 0 1 0 0,-1 0-1 0 0,1 0 0 0 0,-1 0 1 0 0,0 0-1 0 0,0 0 0 0 0,0 0 1 0 0,0-1-1 0 0,0 1 0 0 0,0 0 1 0 0,-1-1-1 0 0,1 1 0 0 0,-3 1 1 0 0,1 1 0 0 0,-1 1 9 0 0,0 0 1 0 0,-1 0 0 0 0,0 0-1 0 0,0-1 1 0 0,0 0-1 0 0,0 0 1 0 0,-1 0-1 0 0,0 0 1 0 0,1-1-1 0 0,-1 0 1 0 0,-9 3-1 0 0,-80 21 87 0 0,-31 12 12 0 0,99-33 1 0 0,23-5-92 0 0,-1 0 1 0 0,1 0-1 0 0,0 0 0 0 0,-1 1 0 0 0,1-1 0 0 0,0 1 0 0 0,-5 3 0 0 0,8-3-11 0 0,0 1-1 0 0,0-1 1 0 0,1 0 0 0 0,0 1 0 0 0,-1-1 0 0 0,1 1 0 0 0,0-1 0 0 0,0 1 0 0 0,0-1 0 0 0,1 6 0 0 0,0 0-14 0 0,-1-6-2 0 0,0 0 1 0 0,1 0-1 0 0,-1 0 0 0 0,1-1 1 0 0,-1 1-1 0 0,1 0 1 0 0,0 0-1 0 0,-1-1 0 0 0,1 1 1 0 0,0-1-1 0 0,0 1 0 0 0,0 0 1 0 0,0-1-1 0 0,1 0 1 0 0,-1 1-1 0 0,0-1 0 0 0,3 2 1 0 0,32 21 60 0 0,-19-14-50 0 0,32 19-7 0 0,-33-20-1 0 0,0 0-1 0 0,0 1 1 0 0,-1 1 0 0 0,20 18 0 0 0,33 46-3 0 0,-54-60-25 0 0,-10-12 12 0 0,-1 0 0 0 0,1 1 0 0 0,-1 0 1 0 0,0-1-1 0 0,0 1 0 0 0,0 0 0 0 0,3 8 0 0 0,-4-5 3 0 0,1 0 0 0 0,-1 1-1 0 0,0-1 1 0 0,-1 1 0 0 0,0-1 0 0 0,0 1-1 0 0,-1 0 1 0 0,1 0 0 0 0,-2-1-1 0 0,1 1 1 0 0,-1 0 0 0 0,-1-1 0 0 0,1 1-1 0 0,-1 0 1 0 0,0-1 0 0 0,-1 0 0 0 0,0 1-1 0 0,0-1 1 0 0,0 0 0 0 0,-6 7-1 0 0,0-1 19 0 0,-1 0 0 0 0,0-1-1 0 0,-1 0 1 0 0,-1-1-1 0 0,1 0 1 0 0,-2-1-1 0 0,0 0 1 0 0,-26 15-1 0 0,11-8 63 0 0,-1-2-1 0 0,-1 0 0 0 0,-58 18 1 0 0,81-31-55 0 0,1 0 1 0 0,-1 0 0 0 0,0-1 0 0 0,0 0 0 0 0,0 0 0 0 0,0-1 0 0 0,0 0 0 0 0,0 0 0 0 0,0 0 0 0 0,0-1 0 0 0,0 0 0 0 0,0-1-1 0 0,0 1 1 0 0,1-1 0 0 0,-13-6 0 0 0,14 6 2 0 0,-1 0 0 0 0,1-1 0 0 0,0 0 0 0 0,0 0-1 0 0,0 0 1 0 0,0-1 0 0 0,-5-5 0 0 0,0 0 5 0 0,8 8-20 0 0,1 0 0 0 0,0 0 0 0 0,0 0 0 0 0,0 0 0 0 0,-1 0 0 0 0,1 0 0 0 0,0 0 0 0 0,0 0 0 0 0,1-1 0 0 0,-1 1 0 0 0,0 0 0 0 0,0-1 0 0 0,1 1 0 0 0,-1-1 0 0 0,0 1 0 0 0,1-1 0 0 0,0 1 0 0 0,-1-1 0 0 0,1 1 0 0 0,0-1 0 0 0,0 1 0 0 0,0-3 0 0 0,0-36-598 0 0,3 1 0 0 0,8-50 0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5.2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39 12256 0 0,'0'3'3'0'0,"2"-14"94"0"0,0-8 715 0 0,1 17-503 0 0,-1 0 1 0 0,1 1 0 0 0,0-1 0 0 0,0 1 0 0 0,-1 0 0 0 0,6-2 0 0 0,-7 8-275 0 0,1-1 0 0 0,0 0 1 0 0,0 0-1 0 0,0 0 0 0 0,1 0 0 0 0,0 0 0 0 0,0 0 1 0 0,0-1-1 0 0,0 1 0 0 0,0-1 0 0 0,4 3 1 0 0,15 16-43 0 0,31 31-77 0 0,60 75 0 0 0,-79-81 148 0 0,-2 2 0 0 0,-2 1 1 0 0,-2 1-1 0 0,24 66 0 0 0,-39-83 5 0 0,-2 1 0 0 0,-2 0 0 0 0,8 52 0 0 0,-10-25-67 0 0,-2 76-1 0 0,-5-72-83 0 0,-3 0 1 0 0,-3 0-1 0 0,-24 107 0 0 0,20-137 42 0 0,-2-1-1 0 0,-1-1 1 0 0,-2 0-1 0 0,-2 0 1 0 0,-23 35 0 0 0,25-49 43 0 0,-1 0 0 0 0,-1 0 1 0 0,-1-2-1 0 0,-38 31 1 0 0,43-39 38 0 0,-1-2 1 0 0,0 1-1 0 0,0-2 1 0 0,-20 8-1 0 0,-13 6 297 0 0,43-18-530 0 0,0-1 0 0 0,0 0 0 0 0,0 0 0 0 0,-1-1 0 0 0,1 1 0 0 0,-1-1 0 0 0,1 0 0 0 0,-6 1 0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5.6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76 6128 0 0,'0'0'0'0'0,"0"-13"0"0"0,4 3 1232 0 0,2-1-8 0 0,1-8 8 0 0,-1 7 8 0 0,0 3 240 0 0,3 7-744 0 0,-3 2 8 0 0,-6 2-744 0 0,0 7 8 0 0,2-3 8 0 0,7 17-8 0 0,-3 6-80 0 0,-4-1 8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6.0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 11448 0 0,'4'0'0'0'0,"7"0"0"0"0,-3-2 0 0 0,-1 2 16 0 0,1 2-8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10656 0 0,'4'0'1985'0'0,"-2"1"-1813"0"0,-1 1 0 0 0,0-1 0 0 0,0 1 0 0 0,0-1 0 0 0,0 1 0 0 0,0 0 0 0 0,-1-1 0 0 0,1 1 0 0 0,0 0 0 0 0,-1 0 0 0 0,1 3 0 0 0,21 54-85 0 0,-15-41-73 0 0,0 0 1 0 0,-1 1-1 0 0,-1-1 0 0 0,5 37 1 0 0,-9-32-15 0 0,6 142 0 0 0,-11 10 1 0 0,0-50 23 0 0,4-109-14 0 0,0-1-1 0 0,5 23 1 0 0,0 19 8 0 0,-5-47-17 0 0,2 43 4 0 0,-2-50-5 0 0,1 1 0 0 0,0 0 0 0 0,0 0 0 0 0,0-1 1 0 0,0 1-1 0 0,1 0 0 0 0,-1-1 0 0 0,1 1 0 0 0,0-1 0 0 0,0 0 0 0 0,2 4 1 0 0,7 9-12 0 0,-11-15 9 0 0,0-1 0 0 0,1 1 0 0 0,-1 0 0 0 0,0 0-1 0 0,1 0 1 0 0,-1 0 0 0 0,1 0 0 0 0,-1 0 0 0 0,1-1 0 0 0,0 1-1 0 0,-1 0 1 0 0,1 0 0 0 0,0-1 0 0 0,0 1 0 0 0,-1-1 0 0 0,1 1-1 0 0,0 0 1 0 0,0-1 0 0 0,0 1 0 0 0,0-1 0 0 0,0 0 0 0 0,0 1-1 0 0,-1-1 1 0 0,1 0 0 0 0,0 0 0 0 0,0 1 0 0 0,0-1 0 0 0,0 0 0 0 0,0 0-1 0 0,0 0 1 0 0,0 0 0 0 0,0 0 0 0 0,0 0 0 0 0,0-1 0 0 0,0 1-1 0 0,0 0 1 0 0,0 0 0 0 0,2-2 0 0 0,6 0-1907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7.1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1 101 4216 0 0,'0'0'3690'0'0,"3"-6"-3151"0"0,-3 5-556 0 0,2-3 160 0 0,0 1 0 0 0,0-1-1 0 0,-1 0 1 0 0,0 0 0 0 0,0 0 0 0 0,0 0 0 0 0,0 0 0 0 0,0 0 0 0 0,-1 0 0 0 0,1 0 0 0 0,-1 0 0 0 0,0 0 0 0 0,-1-1 0 0 0,1 1-1 0 0,-2-5 1 0 0,5-9 477 0 0,-1 11-355 0 0,-1 16-211 0 0,-1 14 68 0 0,3 89 157 0 0,0-23-114 0 0,-3-64-134 0 0,0 0 0 0 0,8 48 0 0 0,-1-26-7 0 0,3 59 1 0 0,-8-61 10 0 0,15 81 1 0 0,12 56 36 0 0,-21-116 31 0 0,18 72 0 0 0,-24-131-75 0 0,0 0 1 0 0,-1 0-1 0 0,0 0 0 0 0,-1 0 0 0 0,1 0 0 0 0,-1 0 0 0 0,0 0 0 0 0,-3 14 1 0 0,-2 10 383 0 0,4-27-702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7.7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 34 6632 0 0,'-1'-1'114'0'0,"1"0"1"0"0,0 0-1 0 0,-1 0 0 0 0,1 0 1 0 0,-1 0-1 0 0,0 0 0 0 0,1 0 1 0 0,-1 0-1 0 0,0 0 1 0 0,0 0-1 0 0,0 0 0 0 0,1 1 1 0 0,-1-1-1 0 0,0 0 0 0 0,0 0 1 0 0,0 1-1 0 0,0-1 1 0 0,0 1-1 0 0,-1-1 0 0 0,1 1 1 0 0,0-1-1 0 0,-2 0 359 0 0,3 1-490 0 0,0-1 0 0 0,0 1 1 0 0,0-1-1 0 0,0 1 0 0 0,0-1 0 0 0,0 1 0 0 0,0-1 0 0 0,0 0 1 0 0,0 1-1 0 0,0-1 0 0 0,0 1 0 0 0,0-1 0 0 0,1 1 0 0 0,-1-1 1 0 0,0 1-1 0 0,0-1 0 0 0,1 1 0 0 0,-1-1 0 0 0,0 1 0 0 0,1-1 1 0 0,-1 1-1 0 0,0 0 0 0 0,1-1 0 0 0,-1 1 0 0 0,1-1 0 0 0,-1 1 1 0 0,1 0-1 0 0,-1 0 0 0 0,2-1 0 0 0,-1 1 4 0 0,0 0 0 0 0,0 0 0 0 0,1 0 0 0 0,-1 0 0 0 0,0 0 0 0 0,0 0 0 0 0,0 0-1 0 0,1 1 1 0 0,-1-1 0 0 0,0 1 0 0 0,0-1 0 0 0,0 1 0 0 0,0-1 0 0 0,2 2 0 0 0,10 8-46 0 0,0 1-1 0 0,0 0 1 0 0,-2 1 0 0 0,1 0 0 0 0,17 25 0 0 0,-18-23 68 0 0,0 0 3 0 0,-2 0-1 0 0,1 1 0 0 0,-2 0 0 0 0,0 0 0 0 0,9 24 0 0 0,-13-30 5 0 0,0-1 0 0 0,1 0 0 0 0,0 1 0 0 0,7 7 0 0 0,-5-8 22 0 0,-1 0-1 0 0,0 1 1 0 0,7 16 0 0 0,51 129 482 0 0,32 74-32 0 0,1-49 150 0 0,-92-168-579 0 0,1-1-1 0 0,1 0 0 0 0,0 0 0 0 0,0-1 0 0 0,0 0 0 0 0,1 0 1 0 0,11 9-1 0 0,-17-17-34 0 0,-1-1 0 0 0,1 1 0 0 0,0 0 1 0 0,-1-1-1 0 0,1 1 0 0 0,0-1 0 0 0,-1 1 0 0 0,1-1 1 0 0,0 0-1 0 0,0 0 0 0 0,-1 0 0 0 0,1 0 0 0 0,0 0 1 0 0,-1 0-1 0 0,1 0 0 0 0,0-1 0 0 0,3 0 1 0 0,26-12 939 0 0,-28 9-873 0 0,-1 0 1 0 0,1-1 0 0 0,-1 1-1 0 0,1-1 1 0 0,-2 0-1 0 0,1 0 1 0 0,0 0 0 0 0,-1 0-1 0 0,0 0 1 0 0,1-7 0 0 0,1-70 287 0 0,-2 47-174 0 0,6-48 0 0 0,-2 53-79 0 0,22-117 315 0 0,-20 119-420 0 0,1 0 0 0 0,2 0 1 0 0,13-28-1 0 0,57-85 49 0 0,-33 63-5 0 0,-39 66-54 0 0,1-1 0 0 0,0 1 1 0 0,1 1-1 0 0,0-1 0 0 0,1 2 1 0 0,0 0-1 0 0,1 0 0 0 0,0 1 1 0 0,19-11-1 0 0,-28 18-33 0 0,1 1-1 0 0,0-1 1 0 0,0 1 0 0 0,0 0 0 0 0,0 1 0 0 0,1-1-1 0 0,-1 1 1 0 0,0-1 0 0 0,0 1 0 0 0,7 1 0 0 0,3 0-1575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38.5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58 47 7232 0 0,'-7'-6'260'0'0,"5"4"-49"0"0,0 0 1 0 0,-1 1 0 0 0,1-1 0 0 0,0 0 0 0 0,0 1-1 0 0,-1 0 1 0 0,1-1 0 0 0,-1 1 0 0 0,1 0-1 0 0,-1 0 1 0 0,-3 0 0 0 0,5 1-162 0 0,0-1 1 0 0,0 1-1 0 0,0 0 0 0 0,0 0 1 0 0,1-1-1 0 0,-1 1 0 0 0,0 0 1 0 0,0-1-1 0 0,0 1 1 0 0,1-1-1 0 0,-1 1 0 0 0,0-1 1 0 0,1 1-1 0 0,-1-1 0 0 0,0 0 1 0 0,1 1-1 0 0,-1-1 0 0 0,1 0 1 0 0,-1 1-1 0 0,1-1 0 0 0,-1 0 1 0 0,1 0-1 0 0,-1 0 0 0 0,1 1 1 0 0,0-1-1 0 0,0 0 1 0 0,-1 0-1 0 0,1 0 0 0 0,0 0 1 0 0,0 0-1 0 0,0 0 0 0 0,0 1 1 0 0,0-2-1 0 0,0 1-13 0 0,0 22 351 0 0,1-18-361 0 0,0-1 1 0 0,1 1-1 0 0,-1 0 0 0 0,1-1 0 0 0,-1 1 0 0 0,1-1 1 0 0,0 0-1 0 0,0 1 0 0 0,0-1 0 0 0,0 0 0 0 0,0 0 1 0 0,0 0-1 0 0,0 0 0 0 0,1-1 0 0 0,4 3 0 0 0,-2 0 0 0 0,1-1-1 0 0,0-1 1 0 0,0 1-1 0 0,-1-1 0 0 0,1 0 1 0 0,8 2-1 0 0,16-1 37 0 0,0-1 0 0 0,0-2 0 0 0,0-1 0 0 0,0-1 0 0 0,37-7 0 0 0,-10-4 25 0 0,-34 7-65 0 0,32-4 0 0 0,-28 7 14 0 0,-1 1-1 0 0,1 2 0 0 0,30 2 1 0 0,-54-1-34 0 0,0-1 1 0 0,-1 1 0 0 0,1 0-1 0 0,-1 0 1 0 0,1 0 0 0 0,-1 0-1 0 0,0 0 1 0 0,1 1 0 0 0,-1-1-1 0 0,0 1 1 0 0,0-1 0 0 0,0 1-1 0 0,0 0 1 0 0,0 0 0 0 0,0 0 0 0 0,1 3-1 0 0,0-1 12 0 0,0 1 0 0 0,0-1 0 0 0,0 1 0 0 0,-1 0 0 0 0,0 0 1 0 0,3 9-1 0 0,-5-11-8 0 0,1 0 1 0 0,-1 0 0 0 0,0 0 0 0 0,-1 0 0 0 0,1 0 0 0 0,0 0 0 0 0,-1 0 0 0 0,0 0 0 0 0,1 0-1 0 0,-1-1 1 0 0,-3 6 0 0 0,-16 28 59 0 0,1-11-22 0 0,-2 0 1 0 0,-1-2-1 0 0,-36 29 0 0 0,47-42-26 0 0,-2-1-1 0 0,1-1 0 0 0,-15 7 1 0 0,-25 17 46 0 0,1 4-18 0 0,29-22-17 0 0,-37 32-1 0 0,53-41-25 0 0,1 1-1 0 0,-1 0 1 0 0,1 0-1 0 0,0 1 0 0 0,1-1 1 0 0,0 1-1 0 0,0 0 1 0 0,0 0-1 0 0,1 1 0 0 0,-4 9 1 0 0,5-11 2 0 0,0 0-1 0 0,1 0 1 0 0,-1 1 0 0 0,1-1-1 0 0,0 13 1 0 0,1-15-3 0 0,1-1 0 0 0,0 1 1 0 0,0 0-1 0 0,0-1 0 0 0,0 1 1 0 0,1 0-1 0 0,-1-1 0 0 0,1 1 0 0 0,0-1 1 0 0,0 0-1 0 0,4 5 0 0 0,0-1 3 0 0,0-1-1 0 0,0 1 1 0 0,0-1-1 0 0,1-1 1 0 0,0 1-1 0 0,0-1 1 0 0,1-1 0 0 0,-1 1-1 0 0,1-1 1 0 0,0-1-1 0 0,0 1 1 0 0,0-1-1 0 0,1 0 1 0 0,12 2-1 0 0,2-1 23 0 0,0-1 1 0 0,1-1-1 0 0,-1-1 0 0 0,35-2 0 0 0,-46 0-15 0 0,20-1 15 0 0,-1-1 0 0 0,51-11 1 0 0,14-8 173 0 0,-92 21-466 0 0,0 0 0 0 0,0 1 0 0 0,0-1 0 0 0,-1 1 0 0 0,1 0 0 0 0,7 1 0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45.5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83 6224 0 0,'0'0'1833'0'0,"0"-6"-1264"0"0,0-34 839 0 0,0 40-1354 0 0,3-10-81 0 0,4 2-29 0 0,-6 8 45 0 0,0-1-1 0 0,-1 1 1 0 0,1-1-1 0 0,-1 0 0 0 0,1 1 1 0 0,-1-1-1 0 0,1 0 0 0 0,-1 1 1 0 0,0-1-1 0 0,1 0 1 0 0,-1 1-1 0 0,0-1 0 0 0,1 0 1 0 0,-1 0-1 0 0,0 1 0 0 0,0-1 1 0 0,0 0-1 0 0,0 0 1 0 0,0 0-1 0 0,0 1 0 0 0,0-1 1 0 0,0 0-1 0 0,0-1 0 0 0,5 38-705 0 0,3 15 726 0 0,-6-28-30 0 0,1 0-1 0 0,1 0 1 0 0,1-1-1 0 0,1 0 1 0 0,1 0-1 0 0,1-1 1 0 0,16 34-1 0 0,-16-38 136 0 0,-1 1 0 0 0,-1 0 0 0 0,6 26-1 0 0,2 6 371 0 0,-10-39-385 0 0,10 32 558 0 0,-1 1 1 0 0,9 66-1 0 0,-22-101-648 0 0,0-9-36 0 0,0 1-1 0 0,0-1 1 0 0,0 1-1 0 0,0-1 1 0 0,-1 1-1 0 0,1 0 1 0 0,0-1-1 0 0,0 1 0 0 0,0-1 1 0 0,0 1-1 0 0,0-1 1 0 0,1 1-1 0 0,-1 0 1 0 0,0-1-1 0 0,0 1 1 0 0,0-1-1 0 0,0 1 0 0 0,1-1 1 0 0,-1 1-1 0 0,0-1 1 0 0,0 1-1 0 0,1-1 1 0 0,-1 1-1 0 0,0-1 1 0 0,1 1-1 0 0,-1-1 0 0 0,1 0 1 0 0,-1 1-1 0 0,0-1 1 0 0,1 1-1 0 0,-1-1 1 0 0,1 0-1 0 0,-1 0 1 0 0,1 1-1 0 0,-1-1 0 0 0,1 0 1 0 0,0 0-1 0 0,-1 1 1 0 0,1-1-1 0 0,-1 0 1 0 0,1 0-1 0 0,-1 0 1 0 0,2 0-1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45.9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1 414 9944 0 0,'2'0'151'0'0,"1"0"1"0"0,0 0-1 0 0,0-1 1 0 0,-1 1-1 0 0,1-1 1 0 0,0 0-1 0 0,4-2 1 0 0,207-112 964 0 0,-197 105-1117 0 0,-1-1 0 0 0,15-14 0 0 0,-15 13-6 0 0,24-16 1 0 0,-15 12-17 0 0,-2-1 1 0 0,0-1 0 0 0,-1-1 0 0 0,25-27-1 0 0,-35 34-49 0 0,13-12-92 0 0,-11 11 113 0 0,23-27 0 0 0,-36 39 38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46.3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8936 0 0,'0'1'40'0'0,"0"1"0"0"0,1-1 1 0 0,-1 1-1 0 0,0-1 0 0 0,1 0 1 0 0,-1 1-1 0 0,1-1 0 0 0,0 0 1 0 0,-1 1-1 0 0,1-1 0 0 0,0 0 1 0 0,0 0-1 0 0,0 1 0 0 0,0-1 1 0 0,0 0-1 0 0,2 2 0 0 0,23 16 1198 0 0,-9-7-688 0 0,159 131 1297 0 0,-165-134-1814 0 0,1-1 0 0 0,23 12 1 0 0,-19-11-8 0 0,25 18 1 0 0,-26-16-16 0 0,-9-5-4 0 0,1 0 1 0 0,0-1-1 0 0,0 0 1 0 0,0 0-1 0 0,1 0 1 0 0,0-1-1 0 0,0 0 1 0 0,13 4 0 0 0,3-2-2 0 0,-21-4-4 0 0,1-1 0 0 0,-1 0 0 0 0,1 0 0 0 0,0 0 0 0 0,-1 0 0 0 0,1-1 1 0 0,-1 0-1 0 0,1 0 0 0 0,0 0 0 0 0,6-1 0 0 0,11 1-1686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46.6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9944 0 0,'0'11'456'0'0,"4"8"1592"0"0,-3-19-2010 0 0,0 1 1 0 0,0 0 0 0 0,-1 0-1 0 0,1-1 1 0 0,0 1-1 0 0,0 0 1 0 0,-1 0 0 0 0,1 0-1 0 0,-1 0 1 0 0,1 0 0 0 0,-1 0-1 0 0,1 0 1 0 0,-1 0-1 0 0,1 0 1 0 0,-1 0 0 0 0,0 0-1 0 0,1 0 1 0 0,-1 0 0 0 0,0 0-1 0 0,0 0 1 0 0,0 2 0 0 0,3 8 125 0 0,10 20 51 0 0,1 3-138 0 0,18 59-1 0 0,16 106 40 0 0,20 67 23 0 0,-68-233-133 0 0,0-29-3 0 0,-1-1 0 0 0,1 1-1 0 0,0-1 1 0 0,0 1-1 0 0,1-1 1 0 0,-1 0-1 0 0,0 1 1 0 0,1-1-1 0 0,0 0 1 0 0,1 4 0 0 0,-1-4-153 0 0,0 0 1 0 0,-1 1 0 0 0,1-1 0 0 0,-1 0 0 0 0,0 0 0 0 0,0 1 0 0 0,0-1 0 0 0,0 0 0 0 0,-1 0 0 0 0,-1 6 0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47.0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81 10752 0 0,'0'-1'18'0'0,"1"0"0"0"0,-1 1 0 0 0,1-1 1 0 0,-1 0-1 0 0,1 0 0 0 0,-1 0 0 0 0,1 1 0 0 0,-1-1 1 0 0,1 0-1 0 0,0 1 0 0 0,0-1 0 0 0,-1 1 0 0 0,1-1 1 0 0,0 1-1 0 0,0-1 0 0 0,0 1 0 0 0,-1-1 0 0 0,1 1 1 0 0,0 0-1 0 0,2-1 0 0 0,22-8 577 0 0,-20 8-496 0 0,44-15 362 0 0,-25 7-413 0 0,-1 1-1 0 0,1 2 1 0 0,1 0 0 0 0,-1 2 0 0 0,48-4 0 0 0,-64 8-39 0 0,26 0 74 0 0,-1 1 0 0 0,57 9 0 0 0,-68-4 41 0 0,1 1 0 0 0,-1 0-1 0 0,0 2 1 0 0,0 1 0 0 0,-1 1-1 0 0,0 0 1 0 0,-1 2 0 0 0,-1 0-1 0 0,0 1 1 0 0,0 1 0 0 0,-2 1 0 0 0,25 27-1 0 0,-37-36-101 0 0,-1-1 0 0 0,1 1-1 0 0,-1 0 1 0 0,0 0 0 0 0,-1 1-1 0 0,0-1 1 0 0,0 1 0 0 0,-1 0 0 0 0,0 0-1 0 0,0-1 1 0 0,0 2 0 0 0,-1-1-1 0 0,-1 0 1 0 0,1 0 0 0 0,-1 0-1 0 0,-1 0 1 0 0,-1 14 0 0 0,1-18 1 0 0,-1 0 1 0 0,1-1-1 0 0,-1 1 1 0 0,1 0-1 0 0,-1-1 0 0 0,0 1 1 0 0,0-1-1 0 0,-1 1 1 0 0,1-1-1 0 0,-1 0 0 0 0,1 0 1 0 0,-1 0-1 0 0,0-1 1 0 0,0 1-1 0 0,-6 3 0 0 0,-3 2 27 0 0,-2 0 0 0 0,-21 9 0 0 0,33-16-45 0 0,-28 13 91 0 0,-1-1 0 0 0,-1-2-1 0 0,-60 13 1 0 0,71-19-46 0 0,-1-1 0 0 0,0-1 0 0 0,0-2 0 0 0,0 0 0 0 0,0-1 0 0 0,-23-3 1 0 0,9-2 59 0 0,-33-6 82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48.0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368 1 5920 0 0,'0'0'5601'0'0,"-6"2"-5589"0"0,5-1-12 0 0,-4 0 1 0 0,1 1 0 0 0,0 0 0 0 0,0 0 0 0 0,0 1 0 0 0,0-1 0 0 0,1 1 0 0 0,-1 0-1 0 0,0 0 1 0 0,1 0 0 0 0,0 0 0 0 0,0 0 0 0 0,-4 6 0 0 0,-65 106-13 0 0,40-69-1 0 0,25-37 14 0 0,-1 1-1 0 0,2 0 1 0 0,-1 0 0 0 0,-7 18 0 0 0,-46 103 117 0 0,-3 9 171 0 0,55-118-200 0 0,1 1-1 0 0,0 1 1 0 0,2-1 0 0 0,-3 36-1 0 0,7-48-69 0 0,-1 2 6 0 0,1 0-1 0 0,0 0 1 0 0,1 1-1 0 0,1-1 0 0 0,0 0 1 0 0,1 0-1 0 0,0 0 1 0 0,5 16-1 0 0,16 39 67 0 0,-8-23 61 0 0,1 0-1 0 0,28 51 0 0 0,77 101 183 0 0,-90-143-235 0 0,-21-35-30 0 0,22 32 0 0 0,59 63 88 0 0,-30-43-1830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52.7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28 2504 0 0,'0'0'1761'0'0,"0"-5"-1269"0"0,0-18-396 0 0,1 30-66 0 0,-1 0-1 0 0,1-1 0 0 0,0 1 1 0 0,2 7-1 0 0,-1-7 459 0 0,-1 0 0 0 0,-1 1-1 0 0,1-1 1 0 0,-1 0 0 0 0,0 0 0 0 0,-2 8 0 0 0,1 12-78 0 0,-3 11 26 0 0,0 10 77 0 0,4-32-327 0 0,0 0 0 0 0,0 0 0 0 0,-4 17 0 0 0,3-22-4 0 0,0-1-1 0 0,1 1 0 0 0,1 11 1 0 0,0-14-101 0 0,-1 0-1 0 0,1-1 1 0 0,-2 1 0 0 0,1 0 0 0 0,-1-1 0 0 0,0 1-1 0 0,-4 12 1 0 0,2-8 43 0 0,1 0 0 0 0,0 0-1 0 0,1 0 1 0 0,0 0 0 0 0,1 0-1 0 0,1 20 1 0 0,0 0 360 0 0,0-30-460 0 0,-1 0 0 0 0,1-1 1 0 0,-1 1-1 0 0,1 0 0 0 0,0-1 1 0 0,0 1-1 0 0,-1-1 0 0 0,1 1 1 0 0,0-1-1 0 0,0 1 0 0 0,0-1 1 0 0,1 0-1 0 0,-1 1 0 0 0,0-1 1 0 0,2 1-1 0 0,7 9 91 0 0,-2-3 8 0 0,-6 1 216 0 0,-8 1-195 0 0,6-9-126 0 0,0 1-1 0 0,-1-1 1 0 0,1 0-1 0 0,0 1 1 0 0,-1-1 0 0 0,1 0-1 0 0,-1 0 1 0 0,0 1-1 0 0,1-1 1 0 0,-1 0-1 0 0,0 0 1 0 0,0 0-1 0 0,1 0 1 0 0,-1 1-1 0 0,-2 0 1 0 0,2-1 18 0 0,0 0 0 0 0,0 0 1 0 0,0 0-1 0 0,0 1 0 0 0,0-1 0 0 0,0 1 1 0 0,1-1-1 0 0,-1 0 0 0 0,0 1 0 0 0,1-1 1 0 0,-1 1-1 0 0,1 1 0 0 0,-1 2 25 0 0,0-1 0 0 0,0 1-1 0 0,-1-1 1 0 0,1 1 0 0 0,-1-1 0 0 0,0 1-1 0 0,0-1 1 0 0,0 0 0 0 0,-1 0-1 0 0,-3 4 1 0 0,6-7 47 0 0,0 16 118 0 0,0-16-185 0 0,0-6 23 0 0,0 5-61 0 0,0-1 66 0 0,0-26 784 0 0,0 22-771 0 0,1 1 0 0 0,0-1 0 0 0,0 0 0 0 0,0 1-1 0 0,0-1 1 0 0,1 1 0 0 0,0-1 0 0 0,0 1 0 0 0,0 0 0 0 0,4-6 0 0 0,-3 5-38 0 0,-1 1 0 0 0,1-1 0 0 0,-1 0 1 0 0,0 0-1 0 0,0 0 0 0 0,-1 0 0 0 0,1 0 1 0 0,0-6-1 0 0,-2 8-27 0 0,1 0 1 0 0,0 0-1 0 0,0 1 0 0 0,-1-1 1 0 0,2 1-1 0 0,-1-1 0 0 0,0 1 1 0 0,0-1-1 0 0,3-2 0 0 0,-3 3-6 0 0,1 0 0 0 0,-1-1-1 0 0,1 1 1 0 0,-1-1 0 0 0,0 0-1 0 0,0 1 1 0 0,0-1 0 0 0,0 0-1 0 0,-1 1 1 0 0,1-1-1 0 0,0-6 1 0 0,0 6-11 0 0,0-1 1 0 0,0 1-1 0 0,1-1 0 0 0,-1 1 0 0 0,1-1 1 0 0,0 1-1 0 0,0 0 0 0 0,0 0 0 0 0,0 0 1 0 0,0 0-1 0 0,1 0 0 0 0,5-5 0 0 0,4-5-92 0 0,11-15-227 0 0,1 1 0 0 0,1 2 0 0 0,32-25 0 0 0,-27 23 207 0 0,67-53-99 0 0,-88 74 205 0 0,0 1-1 0 0,0 0 1 0 0,0 0 0 0 0,20-6 0 0 0,0 0 53 0 0,-4 3 83 0 0,-21 7-66 0 0,0 0 0 0 0,0 0 0 0 0,0 0 0 0 0,0-1 0 0 0,0 1 0 0 0,4-3-1 0 0,-8 3-49 0 0,1 1 0 0 0,-1 0-1 0 0,1 0 1 0 0,-1 0-1 0 0,1 0 1 0 0,-1 0-1 0 0,1 0 1 0 0,-1 0-1 0 0,1 0 1 0 0,0 0-1 0 0,-1 0 1 0 0,1 0-1 0 0,-1 0 1 0 0,1 0-1 0 0,-1 0 1 0 0,1 1-1 0 0,-1-1 1 0 0,1 0-1 0 0,-1 0 1 0 0,1 1 0 0 0,-1-1-1 0 0,1 0 1 0 0,-1 0-1 0 0,1 1 1 0 0,0 0-1 0 0,13 12-33 0 0,-9-7 32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10248 0 0,'-80'40'1186'0'0,"78"-38"-1115"0"0,-1 0 0 0 0,0 0 0 0 0,1 0 0 0 0,-1 1 0 0 0,1-1 0 0 0,0 1 0 0 0,0-1 0 0 0,0 1 0 0 0,0 0-1 0 0,0 0 1 0 0,1 0 0 0 0,-1 0 0 0 0,1 0 0 0 0,0 0 0 0 0,0 1 0 0 0,0-1 0 0 0,0 0 0 0 0,0 5 0 0 0,-5 12 68 0 0,4-13-100 0 0,1-1 1 0 0,0 0-1 0 0,0 1 0 0 0,0 0 1 0 0,0 8-1 0 0,-1 13-27 0 0,0-9-13 0 0,0-1 0 0 0,2 0 1 0 0,0 1-1 0 0,1-1 0 0 0,0 0 0 0 0,2 1 0 0 0,0-1 1 0 0,1 0-1 0 0,1-1 0 0 0,1 1 0 0 0,9 20 1 0 0,-6-21-28 0 0,2 0 0 0 0,0-1 0 0 0,0 0 0 0 0,1-1 0 0 0,25 24 0 0 0,-16-17-3 0 0,37 31-193 0 0,-57-52 228 0 0,0 0 0 0 0,0 0 0 0 0,0 0 0 0 0,0 0 0 0 0,0 0 0 0 0,0 0 0 0 0,-1 0 0 0 0,1 0 0 0 0,0 1 0 0 0,-1-1 0 0 0,1 0 0 0 0,-1 0 0 0 0,1 1 0 0 0,-1-1 0 0 0,1 0 0 0 0,-1 2 0 0 0,1 0 53 0 0,-30-2 3 0 0,-43 15-34 0 0,56-11-258 0 0,-1 0 0 0 0,1-2 0 0 0,-1 0 0 0 0,0-1 0 0 0,0-1 0 0 0,-18 0 0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53.0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 9040 0 0,'0'0'30'0'0,"-1"0"0"0"0,1 0 0 0 0,0 1 0 0 0,0-1 0 0 0,0 0 0 0 0,0 0 0 0 0,0 1 0 0 0,0-1 0 0 0,0 0-1 0 0,0 0 1 0 0,0 1 0 0 0,0-1 0 0 0,0 0 0 0 0,0 0 0 0 0,0 1 0 0 0,0-1 0 0 0,0 0 0 0 0,0 0 0 0 0,0 1 0 0 0,0-1 0 0 0,0 0 0 0 0,0 0 0 0 0,0 1 0 0 0,1-1 0 0 0,-1 0 0 0 0,0 0 0 0 0,0 1 0 0 0,0-1 0 0 0,0 0 0 0 0,1 0 0 0 0,-1 0 0 0 0,0 1 0 0 0,0-1 0 0 0,0 0 0 0 0,1 0 0 0 0,-1 0 0 0 0,0 0 0 0 0,0 0 0 0 0,1 0 0 0 0,-1 1 0 0 0,0-1 0 0 0,0 0 0 0 0,1 0 0 0 0,-1 0 0 0 0,0 0 0 0 0,0 0 0 0 0,1 0 0 0 0,-1 0 0 0 0,0 0 0 0 0,0 0-1 0 0,1 0 1 0 0,-1 0 0 0 0,0 0 0 0 0,1 0 0 0 0,-1 0 0 0 0,0-1 0 0 0,0 1 0 0 0,1 0 0 0 0,-1 0 0 0 0,0 0 0 0 0,0 0 0 0 0,0 0 0 0 0,1 0 0 0 0,-1-1 0 0 0,0 1 0 0 0,0 0 0 0 0,0 0 0 0 0,1 0 0 0 0,-1-1 0 0 0,0 1 24 0 0,1 0-1 0 0,-1-1 1 0 0,0 1-1 0 0,1 0 1 0 0,-1 0 0 0 0,0-1-1 0 0,1 1 1 0 0,-1 0 0 0 0,1 0-1 0 0,-1 0 1 0 0,0 0-1 0 0,1 0 1 0 0,-1 0 0 0 0,1-1-1 0 0,-1 1 1 0 0,0 0-1 0 0,1 0 1 0 0,-1 0 0 0 0,1 0-1 0 0,-1 1 1 0 0,0-1-1 0 0,1 0 1 0 0,-1 0 0 0 0,1 0-1 0 0,19 7 204 0 0,0 0-98 0 0,-7-1-156 0 0,0 2-1 0 0,0-1 1 0 0,-1 2-1 0 0,0-1 1 0 0,-1 2 0 0 0,0 0-1 0 0,-1 0 1 0 0,1 1-1 0 0,-2 0 1 0 0,0 0-1 0 0,11 19 1 0 0,-11-16 28 0 0,6 12 38 0 0,2-1 1 0 0,21 25 0 0 0,-8-17 3 0 0,-16-20-26 0 0,-1 1 0 0 0,-1 1 0 0 0,19 29 0 0 0,-29-42-43 0 0,0 1-1 0 0,1 0 1 0 0,-1-1-1 0 0,1 1 1 0 0,0-1-1 0 0,-1 0 0 0 0,1 0 1 0 0,0 0-1 0 0,1 0 1 0 0,-1 0-1 0 0,0-1 1 0 0,0 1-1 0 0,1-1 1 0 0,-1 0-1 0 0,1 0 1 0 0,-1 0-1 0 0,1-1 1 0 0,4 1-1 0 0,27 9 22 0 0,-26-6-307 0 0,0 0 1 0 0,0-1-1 0 0,0 0 1 0 0,0-1-1 0 0,19 3 1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53.7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109 58 6520 0 0,'-10'-13'1119'0'0,"10"12"-984"0"0,-1 0 0 0 0,0-1 1 0 0,0 1-1 0 0,1 0 1 0 0,-1 0-1 0 0,0 0 1 0 0,0 0-1 0 0,0 0 0 0 0,-1 0 1 0 0,1 0-1 0 0,-2-1 1 0 0,-3-3 583 0 0,0 3 13 0 0,-3 16-654 0 0,-14 23 54 0 0,18-31-110 0 0,1 0-1 0 0,-1 1 1 0 0,1-1 0 0 0,1 1 0 0 0,-1 0 0 0 0,1 1 0 0 0,1-1 0 0 0,-1 0 0 0 0,1 1-1 0 0,0-1 1 0 0,1 1 0 0 0,-1 12 0 0 0,2-14-21 0 0,-1 3 6 0 0,1 0 0 0 0,0 0-1 0 0,0 0 1 0 0,1-1 0 0 0,1 1-1 0 0,-1 0 1 0 0,1 0 0 0 0,1-1-1 0 0,-1 1 1 0 0,1-1 0 0 0,7 13-1 0 0,-4-11 68 0 0,0 0 0 0 0,1 0 0 0 0,0-1 0 0 0,1 0-1 0 0,0 0 1 0 0,0-1 0 0 0,1 0 0 0 0,0 0 0 0 0,0-1-1 0 0,1 0 1 0 0,-1-1 0 0 0,2 0 0 0 0,-1-1 0 0 0,1 0-1 0 0,0 0 1 0 0,19 5 0 0 0,8 0 199 0 0,-29-6-213 0 0,0-1 0 0 0,1-1 0 0 0,12 2 0 0 0,-20-3-47 0 0,1-1 0 0 0,0 0 0 0 0,-1 0 1 0 0,1 0-1 0 0,0-1 0 0 0,-1 1 0 0 0,1-1 0 0 0,-1 1 0 0 0,1-1 0 0 0,-1 0 0 0 0,1 0 0 0 0,-1 0 1 0 0,1 0-1 0 0,-1 0 0 0 0,0-1 0 0 0,4-2 0 0 0,14-8 83 0 0,-18 10-91 0 0,1 1 1 0 0,0-1 0 0 0,-1 1 0 0 0,1-1-1 0 0,-1 0 1 0 0,0 0 0 0 0,1 0 0 0 0,-1 0 0 0 0,3-4-1 0 0,0 0 3 0 0,-1-1 0 0 0,0 0 0 0 0,0 1 0 0 0,0-1 0 0 0,-1-1 0 0 0,0 1-1 0 0,-1 0 1 0 0,1-1 0 0 0,-1 1 0 0 0,1-11 0 0 0,-2 6 13 0 0,0-1 0 0 0,0 1 0 0 0,-1 0 0 0 0,0-1 0 0 0,-2 1-1 0 0,1-1 1 0 0,-1 1 0 0 0,-1 0 0 0 0,0 0 0 0 0,-1 0 0 0 0,0 1 0 0 0,-7-15 0 0 0,4 14 94 0 0,0 0 1 0 0,-1 0 0 0 0,0 0-1 0 0,-1 1 1 0 0,0 0-1 0 0,-1 1 1 0 0,0 0-1 0 0,-21-16 1 0 0,25 21-46 0 0,-26-18 321 0 0,31 22-367 0 0,-1 1 1 0 0,1-1-1 0 0,0 0 1 0 0,0 1-1 0 0,-1-1 1 0 0,1 1-1 0 0,0-1 1 0 0,-1 1-1 0 0,1 0 1 0 0,0 0-1 0 0,-1 0 1 0 0,1 0 0 0 0,-1 0-1 0 0,1 0 1 0 0,0 0-1 0 0,-1 0 1 0 0,1 0-1 0 0,0 0 1 0 0,-1 1-1 0 0,1-1 1 0 0,0 1-1 0 0,-1-1 1 0 0,0 1-1 0 0,-8 4-46 0 0,9-5 16 0 0,0 1-1 0 0,0-1 1 0 0,0 0-1 0 0,0 1 1 0 0,1-1 0 0 0,-1 1-1 0 0,0-1 1 0 0,0 1 0 0 0,0 0-1 0 0,1-1 1 0 0,-1 1-1 0 0,0 0 1 0 0,1-1 0 0 0,-1 1-1 0 0,0 0 1 0 0,0 1 0 0 0,-5 9-108 0 0,0 0 1 0 0,1 1 0 0 0,1-1 0 0 0,0 1 0 0 0,-4 18 0 0 0,2-9-1496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54.2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10 120 6424 0 0,'-10'-7'2480'0'0,"14"12"-2214"0"0,-1 0 1 0 0,0 1-1 0 0,-1-1 1 0 0,1 1 0 0 0,2 11-1 0 0,-2-11-369 0 0,44 101 151 0 0,-18-47 2 0 0,7 32 580 0 0,-20-48-326 0 0,0-7 306 0 0,-15-39-592 0 0,1 0-1 0 0,0 0 0 0 0,-1 0 1 0 0,0 0-1 0 0,1 0 1 0 0,-1-1-1 0 0,0 1 0 0 0,0 0 1 0 0,0-1-1 0 0,0 1 1 0 0,-1 0-1 0 0,2-5 0 0 0,5-37 11 0 0,36-189 150 0 0,-39 218-71 0 0,1 1 1 0 0,11-23-1 0 0,3-9 103 0 0,-17 41-175 0 0,1 1-1 0 0,-1 0 0 0 0,1 0 0 0 0,-1 0 0 0 0,1 1 1 0 0,0-1-1 0 0,1 0 0 0 0,-1 1 0 0 0,0 0 1 0 0,1 0-1 0 0,0 0 0 0 0,0 0 0 0 0,0 1 1 0 0,0-1-1 0 0,0 1 0 0 0,0 0 0 0 0,1 0 1 0 0,-1 1-1 0 0,1-1 0 0 0,-1 1 0 0 0,10-1 1 0 0,23-6 32 0 0,-28 6-45 0 0,0 0-1 0 0,0 0 0 0 0,1 1 0 0 0,-1 0 0 0 0,1 0 0 0 0,15 2 1 0 0,90 17-1712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54.7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2 8536 0 0,'-11'-1'3127'0'0,"16"9"-2446"0"0,23 29-186 0 0,27 46-1 0 0,-36-52-495 0 0,1-1 0 0 0,1-1 0 0 0,31 32 0 0 0,71 52-262 0 0,-64-68-179 0 0,-40-30 418 0 0,0-1 0 0 0,1 0 0 0 0,24 11 0 0 0,17 12 2 0 0,-46-27 31 0 0,-9-6 2 0 0,1 0-1 0 0,-1 0 0 0 0,-1 0 1 0 0,1 1-1 0 0,0 0 1 0 0,-1 0-1 0 0,8 9 0 0 0,-11-11 11 0 0,0 0 0 0 0,0 0 0 0 0,1 0-1 0 0,0 0 1 0 0,-1-1 0 0 0,6 4-1 0 0,3 4-1677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55.1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0 667 9648 0 0,'1'0'21'0'0,"-1"1"1"0"0,0-1 0 0 0,1 1 0 0 0,-1-1-1 0 0,1 1 1 0 0,-1-1 0 0 0,0 1 0 0 0,1-1-1 0 0,-1 0 1 0 0,1 1 0 0 0,0-1 0 0 0,-1 0-1 0 0,1 1 1 0 0,-1-1 0 0 0,1 0-1 0 0,-1 0 1 0 0,1 1 0 0 0,0-1 0 0 0,-1 0-1 0 0,1 0 1 0 0,0 0 0 0 0,-1 0 0 0 0,1 0-1 0 0,-1 0 1 0 0,1 0 0 0 0,0 0 0 0 0,-1 0-1 0 0,1 0 1 0 0,0 0 0 0 0,-1 0-1 0 0,1-1 1 0 0,-1 1 0 0 0,1 0 0 0 0,0 0-1 0 0,-1-1 1 0 0,1 1 0 0 0,-1 0 0 0 0,1-1-1 0 0,-1 1 1 0 0,1-1 0 0 0,0 0 0 0 0,30-25 1590 0 0,-11 9-968 0 0,-16 14-600 0 0,299-224 1024 0 0,-227 156-1027 0 0,-52 46-16 0 0,1 2 0 0 0,1 0 0 0 0,35-21 0 0 0,27-16 49 0 0,30-17 55 0 0,-16 7-1500 0 0,-99 67 962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55.4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10248 0 0,'0'0'896'0'0,"2"-2"-448"0"0,2-3 344 0 0,-4 10-448 0 0,0-3-8 0 0,7 8 16 0 0,-5 1-320 0 0,6-5 0 0 0,-2 2 8 0 0,1 7-8 0 0,3-2-64 0 0,1-1 0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0:55.8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18 9848 0 0,'5'0'0'0'0,"1"0"0"0"0,-10-7 520 0 0,8 7 8 0 0,-2-10 1512 0 0,2 10-1712 0 0,2 0-272 0 0,1 0 8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08.2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142 172 5016 0 0,'0'-6'423'0'0,"0"2"-391"0"0,2-32 4202 0 0,-2 39-4203 0 0,-1 0-1 0 0,1 0 1 0 0,-1-1-1 0 0,0 1 1 0 0,0 0 0 0 0,0 0-1 0 0,0 0 1 0 0,0-1 0 0 0,0 1-1 0 0,-1-1 1 0 0,1 1-1 0 0,-1-1 1 0 0,-3 5 0 0 0,-33 30 221 0 0,5-5-68 0 0,29-27-153 0 0,1 0 1 0 0,-1 0-1 0 0,1 0 0 0 0,0 0 0 0 0,0 1 0 0 0,1 0 0 0 0,0-1 1 0 0,0 1-1 0 0,0 0 0 0 0,-1 8 0 0 0,-3 7 232 0 0,5-17-214 0 0,-1 0 1 0 0,1 0-1 0 0,0 0 0 0 0,0 1 0 0 0,0 6 1 0 0,-4 36 208 0 0,3-38-228 0 0,1-1 1 0 0,0 1-1 0 0,0 0 1 0 0,1-1-1 0 0,0 10 1 0 0,3-2 11 0 0,-1-1 0 0 0,-1 18 1 0 0,0-30-42 0 0,-1 0 0 0 0,1 0 1 0 0,0 0-1 0 0,0 0 0 0 0,0 0 1 0 0,0-1-1 0 0,1 1 0 0 0,-1 0 1 0 0,1-1-1 0 0,0 1 0 0 0,0-1 1 0 0,0 0-1 0 0,0 0 0 0 0,0 1 1 0 0,0-1-1 0 0,0-1 0 0 0,1 1 1 0 0,-1 0-1 0 0,1 0 0 0 0,-1-1 1 0 0,4 2-1 0 0,17 3-20 0 0,0 0-1 0 0,35 3 1 0 0,-48-8 22 0 0,1 0 0 0 0,-1-1 0 0 0,1 0 0 0 0,-1-1-1 0 0,1-1 1 0 0,-1 1 0 0 0,0-1 0 0 0,12-5 0 0 0,29-12 83 0 0,58-30 0 0 0,-90 39-90 0 0,-2-1-1 0 0,1 0 0 0 0,-2-2 1 0 0,0 1-1 0 0,0-2 1 0 0,18-20-1 0 0,-28 27-4 0 0,0 0-1 0 0,0 0 1 0 0,-1-1 0 0 0,0 0 0 0 0,0 1-1 0 0,6-18 1 0 0,-9 21 11 0 0,-1 0-1 0 0,0-1 1 0 0,-1 1-1 0 0,1-1 0 0 0,-1 0 1 0 0,0 1-1 0 0,0-1 1 0 0,0 1-1 0 0,0-1 1 0 0,-1 1-1 0 0,0-1 1 0 0,0 1-1 0 0,0-1 1 0 0,-1 1-1 0 0,-2-7 1 0 0,-9-18 32 0 0,-1 0 0 0 0,-1 1 0 0 0,-20-27 0 0 0,32 51-49 0 0,1 0 1 0 0,-1 0-1 0 0,1-1 1 0 0,0 1-1 0 0,1-1 1 0 0,-1 1-1 0 0,1-1 1 0 0,0 0-1 0 0,0 0 1 0 0,0 1-1 0 0,1-1 1 0 0,-1 0-1 0 0,1 0 0 0 0,1 0 1 0 0,-1 0-1 0 0,2-7 1 0 0,-1 10 7 0 0,0 0 0 0 0,0 0 1 0 0,1 0-1 0 0,-1 1 0 0 0,1-1 0 0 0,-1 1 0 0 0,1-1 1 0 0,0 1-1 0 0,-1-1 0 0 0,1 1 0 0 0,0 0 1 0 0,3-2-1 0 0,11-9-57 0 0,-15 12 49 0 0,0-1 0 0 0,-1 0 0 0 0,1 0 1 0 0,0 0-1 0 0,-1 0 0 0 0,1 1 0 0 0,0-1 0 0 0,0 0 0 0 0,0 1 1 0 0,0-1-1 0 0,0 0 0 0 0,-1 1 0 0 0,1 0 0 0 0,0-1 0 0 0,0 1 0 0 0,0-1 1 0 0,0 1-1 0 0,1 0 0 0 0,-1 0 0 0 0,0-1 0 0 0,0 1 0 0 0,0 0 1 0 0,0 0-1 0 0,0 0 0 0 0,0 0 0 0 0,0 0 0 0 0,0 1 0 0 0,0-1 1 0 0,0 0-1 0 0,0 0 0 0 0,0 1 0 0 0,0-1 0 0 0,0 1 0 0 0,0-1 0 0 0,0 1 1 0 0,0-1-1 0 0,1 2 0 0 0,1 1-43 0 0,-1 0 0 0 0,0 0 0 0 0,0 0-1 0 0,0 0 1 0 0,0 0 0 0 0,0 1 0 0 0,-1-1 0 0 0,0 1 0 0 0,2 6 0 0 0,14 47-432 0 0,-4-24 353 0 0,-10-27 117 0 0,0 0-1 0 0,-1 0 1 0 0,0 0 0 0 0,2 9 0 0 0,-1 7 20 0 0,-3-17 0 0 0,1 1 0 0 0,0 0 0 0 0,0 0 0 0 0,1-1 0 0 0,-1 1 0 0 0,1-1 0 0 0,0 1 0 0 0,1-1 0 0 0,4 8 0 0 0,5 6 5 0 0,-1 0 1 0 0,11 29 0 0 0,0-2 2 0 0,28 53 15 0 0,-39-78-45 0 0,-1-1 0 0 0,-2 2 0 0 0,0-1 0 0 0,9 44 0 0 0,12 31-54 0 0,-25-84 58 0 0,0 1 0 0 0,-1 0 0 0 0,-1 0 0 0 0,2 19 0 0 0,6 31-26 0 0,-5-42 104 0 0,-1 0 0 0 0,-2 0 0 0 0,0 1 0 0 0,-1-1 0 0 0,-2 23 0 0 0,0-41-31 0 0,1-1 0 0 0,0 0 1 0 0,-1 1-1 0 0,0-1 0 0 0,1 0 1 0 0,-1 1-1 0 0,0-1 1 0 0,0 0-1 0 0,0 0 0 0 0,-1 0 1 0 0,1 0-1 0 0,0 0 0 0 0,-1 0 1 0 0,0 0-1 0 0,-2 2 0 0 0,-3 4 46 0 0,-1 5 122 0 0,7-11-180 0 0,0-1 1 0 0,1 1 0 0 0,-1-1-1 0 0,0 1 1 0 0,0-1 0 0 0,0 0-1 0 0,0 1 1 0 0,0-1-1 0 0,0 0 1 0 0,-1 0 0 0 0,1 0-1 0 0,0 0 1 0 0,0 0-1 0 0,-4 1 1 0 0,-1 1 15 0 0,-1 0-1 0 0,0-1 1 0 0,0 0 0 0 0,-1 0-1 0 0,1-1 1 0 0,0 0 0 0 0,-1 0 0 0 0,-11-1-1 0 0,-2-1 127 0 0,-35-6 0 0 0,43 5-111 0 0,0 0 1 0 0,0-1-1 0 0,1 0 1 0 0,-1-1-1 0 0,1 0 1 0 0,0-1-1 0 0,1-1 1 0 0,-1 0-1 0 0,1 0 0 0 0,0-1 1 0 0,-16-14-1 0 0,15 11-38 0 0,4 3 33 0 0,-1-1 0 0 0,1 0 0 0 0,-10-13 0 0 0,15 17-37 0 0,1 0 0 0 0,0 0 0 0 0,0 1 0 0 0,0-1 0 0 0,1-1 0 0 0,-1 1-1 0 0,1 0 1 0 0,0 0 0 0 0,0-1 0 0 0,0 1 0 0 0,1 0 0 0 0,-1-8 0 0 0,1-2-1571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09.0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24 4912 0 0,'-4'-8'113'0'0,"4"8"-78"0"0,0 0 0 0 0,-1-1 1 0 0,1 1-1 0 0,0 0 0 0 0,-1-1 1 0 0,1 1-1 0 0,0-1 0 0 0,-1 1 0 0 0,1-1 1 0 0,0 1-1 0 0,0 0 0 0 0,0-1 0 0 0,2-10 2238 0 0,-3 20-1531 0 0,5 273-450 0 0,-1-248-336 0 0,2 1-1 0 0,10 40 1 0 0,-4-19-44 0 0,4-4-17 0 0,-12-41 157 0 0,1-1 0 0 0,-2 1 0 0 0,1-1 0 0 0,-1 1 0 0 0,0 17 0 0 0,-1-27-2 0 0,0-1 0 0 0,0 1 1 0 0,1-1-1 0 0,-1 1 1 0 0,0-1-1 0 0,0 0 0 0 0,0 0 1 0 0,0 1-1 0 0,0-1 0 0 0,1 0 1 0 0,-1 0-1 0 0,0 0 0 0 0,0 0 1 0 0,0-1-1 0 0,0 1 1 0 0,1 0-1 0 0,-1 0 0 0 0,0-1 1 0 0,0 1-1 0 0,0-1 0 0 0,0 1 1 0 0,0-1-1 0 0,0 1 0 0 0,0-1 1 0 0,0 1-1 0 0,0-1 1 0 0,0 0-1 0 0,0 0 0 0 0,0 0 1 0 0,1-1-1 0 0,1-3-18 0 0,1 0-1 0 0,0 0 1 0 0,0 0 0 0 0,0 0 0 0 0,9-7-1 0 0,9-10 24 0 0,-9 8-32 0 0,-2 1-7 0 0,0-1-1 0 0,0 1 0 0 0,-1-2 0 0 0,-1 1 1 0 0,8-18-1 0 0,64-116 57 0 0,-60 111-64 0 0,-1 1 56 0 0,-2-2-1 0 0,18-53 1 0 0,-26 73 57 0 0,-9 16-92 0 0,1-1 0 0 0,-1 1 0 0 0,1-1 1 0 0,-1 0-1 0 0,0 1 0 0 0,0-1 0 0 0,0 0 0 0 0,0-4 1 0 0,-1 7-26 0 0,0 0 1 0 0,0 0 0 0 0,0 0 0 0 0,0 0 0 0 0,0 0 0 0 0,0 0 0 0 0,0 1-1 0 0,0-1 1 0 0,0 0 0 0 0,0 0 0 0 0,0 0 0 0 0,0 0 0 0 0,0 0-1 0 0,0 0 1 0 0,0 0 0 0 0,0 0 0 0 0,0 0 0 0 0,-1 0 0 0 0,1 0 0 0 0,0 0-1 0 0,0 0 1 0 0,0 0 0 0 0,0 0 0 0 0,0 0 0 0 0,0-1 0 0 0,0 1-1 0 0,0 0 1 0 0,0 0 0 0 0,0 0 0 0 0,0 0 0 0 0,0 0 0 0 0,0 0-1 0 0,0 0 1 0 0,0 0 0 0 0,0 0 0 0 0,0 0 0 0 0,0 0 0 0 0,-1 0 0 0 0,1 0-1 0 0,0 0 1 0 0,0 0 0 0 0,0 0 0 0 0,0 0 0 0 0,0 0 0 0 0,0 0-1 0 0,0 0 1 0 0,0 0 0 0 0,0-1 0 0 0,0 1 0 0 0,0 0 0 0 0,0 0-1 0 0,0 0 1 0 0,0 0 0 0 0,0 0 0 0 0,0 0 0 0 0,0 0 0 0 0,0 0 0 0 0,0 0-1 0 0,-2 9 455 0 0,-11 13-131 0 0,-43 60-227 0 0,39-59-31 0 0,1 0 0 0 0,-20 39 1 0 0,31-52-52 0 0,-39 91 133 0 0,40-87-129 0 0,0-1 1 0 0,1 1-1 0 0,0 0 1 0 0,1 0-1 0 0,-1 24 1 0 0,3-19-9 0 0,-1-12-10 0 0,1-1 0 0 0,0 1 0 0 0,0-1 0 0 0,0 0 0 0 0,1 1 0 0 0,0-1 0 0 0,0 0 0 0 0,1 0 0 0 0,0 0 0 0 0,0 1 0 0 0,0-2 0 0 0,6 11 0 0 0,-5-10-5 0 0,35 47 4 0 0,-35-49-4 0 0,0 0 1 0 0,1 0-1 0 0,-1-1 0 0 0,1 1 1 0 0,0-1-1 0 0,1 0 0 0 0,-1-1 1 0 0,0 1-1 0 0,1-1 0 0 0,6 4 1 0 0,16 3-1 0 0,-18-5-4 0 0,1 0 0 0 0,0-1 1 0 0,11 2-1 0 0,-8-3-565 0 0,0-1-1 0 0,21 0 1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09.3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 9744 0 0,'0'-1'5'0'0,"0"0"0"0"0,0 0 1 0 0,1 0-1 0 0,-1 0 0 0 0,0-1 0 0 0,1 1 1 0 0,-1 0-1 0 0,1 0 0 0 0,-1 0 1 0 0,1 0-1 0 0,-1 0 0 0 0,1 0 1 0 0,0 1-1 0 0,-1-1 0 0 0,1 0 0 0 0,0 0 1 0 0,0 0-1 0 0,0 1 0 0 0,0-1 1 0 0,0 0-1 0 0,0 1 0 0 0,0-1 0 0 0,0 0 1 0 0,0 1-1 0 0,2-1 0 0 0,30-8 213 0 0,-24 8-175 0 0,-4 0-24 0 0,-1 0-1 0 0,1 1 1 0 0,0 0-1 0 0,0 0 1 0 0,-1 0-1 0 0,1 1 0 0 0,0-1 1 0 0,0 1-1 0 0,8 3 1 0 0,13 1-10 0 0,-17-4-9 0 0,0 0 1 0 0,-1 1 0 0 0,1 0-1 0 0,-1 0 1 0 0,0 1 0 0 0,0 0-1 0 0,14 7 1 0 0,-11-4 34 0 0,1 0-1 0 0,0-1 1 0 0,21 6 0 0 0,20 10 494 0 0,-40-16-641 0 0,0-1 0 0 0,0 0 1 0 0,0-1-1 0 0,1-1 0 0 0,-1 0 0 0 0,1 0 0 0 0,20-1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9144 0 0,'-2'3'14'0'0,"-1"-1"1"0"0,1 1-1 0 0,1 0 1 0 0,-1 0 0 0 0,0 0-1 0 0,1 0 1 0 0,-1 0-1 0 0,1 0 1 0 0,0 1 0 0 0,0-1-1 0 0,-1 4 1 0 0,-3 41 305 0 0,2-18-175 0 0,1-11-51 0 0,1 0 0 0 0,0 0 0 0 0,2 0 1 0 0,0 0-1 0 0,1 0 0 0 0,1 0 1 0 0,1 0-1 0 0,0 0 0 0 0,13 30 0 0 0,-11-30 42 0 0,-1 0-1 0 0,3 23 0 0 0,-4-20-89 0 0,10 32 1 0 0,32 105 204 0 0,13 37 73 0 0,-52-176-326 0 0,-5-14-1 0 0,0 1 0 0 0,0-1 0 0 0,1 0 1 0 0,5 8-1 0 0,-5-8-6 0 0,10 11-61 0 0,-12-17 66 0 0,-1 0 1 0 0,1 1-1 0 0,-1-1 1 0 0,1 0-1 0 0,-1 1 0 0 0,1-1 1 0 0,0 0-1 0 0,-1 0 1 0 0,1 0-1 0 0,0 0 0 0 0,-1 1 1 0 0,1-1-1 0 0,0 0 1 0 0,-1 0-1 0 0,1 0 1 0 0,0-1-1 0 0,-1 1 0 0 0,1 0 1 0 0,-1 0-1 0 0,1 0 1 0 0,0 0-1 0 0,-1 0 0 0 0,1-1 1 0 0,-1 1-1 0 0,1 0 1 0 0,0-1-1 0 0,-1 1 1 0 0,1-1-1 0 0,12-3 63 0 0,-12 4-49 0 0,1 0 1 0 0,-1 0-1 0 0,1 0 1 0 0,-1-1-1 0 0,1 1 0 0 0,-1-1 1 0 0,0 1-1 0 0,1-1 1 0 0,-1 0-1 0 0,0 1 1 0 0,3-2-1 0 0,12-12 80 0 0,0-1 0 0 0,-1 0 0 0 0,25-32 1 0 0,6-6 83 0 0,-32 37-106 0 0,-1-1 0 0 0,0-1 0 0 0,11-20 0 0 0,9-13 88 0 0,-8 11-93 0 0,-18 27-32 0 0,1 1 0 0 0,0 0-1 0 0,11-12 1 0 0,-17 22-15 0 0,0-1 0 0 0,0-1 0 0 0,0 1 0 0 0,0 0 0 0 0,-1 0 0 0 0,1-1 0 0 0,1-4 0 0 0,2-7 107 0 0,-17 38 241 0 0,5-11-337 0 0,1 0 1 0 0,0 1-1 0 0,-6 19 0 0 0,-33 102 44 0 0,41-122-63 0 0,1 0-1 0 0,1 1 1 0 0,0-1 0 0 0,1 0 0 0 0,0 1 0 0 0,2 15-1 0 0,-2 20 32 0 0,1-38-32 0 0,1 0 0 0 0,0-1-1 0 0,0 1 1 0 0,1-1 0 0 0,0 0-1 0 0,1 1 1 0 0,0-1 0 0 0,0 0-1 0 0,1 0 1 0 0,0-1 0 0 0,0 1-1 0 0,1-1 1 0 0,0 0 0 0 0,1 0-1 0 0,0 0 1 0 0,8 7 0 0 0,-10-12-150 0 0,-1 0 0 0 0,1-1 0 0 0,0 0 0 0 0,0 1 0 0 0,0-2 0 0 0,0 1 0 0 0,0 0 0 0 0,0-1 0 0 0,1 0 0 0 0,-1 0 0 0 0,7 1 0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09.7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9440 0 0,'0'5'19'0'0,"0"-3"46"0"0,0-1-1 0 0,0 1 0 0 0,0 0 0 0 0,0 0 0 0 0,0-1 0 0 0,0 1 0 0 0,0 0 1 0 0,1-1-1 0 0,-1 1 0 0 0,2 2 0 0 0,-1-3-27 0 0,-1 0-1 0 0,1-1 1 0 0,0 1 0 0 0,0 0-1 0 0,0-1 1 0 0,0 1 0 0 0,0-1-1 0 0,0 1 1 0 0,0-1 0 0 0,0 1-1 0 0,0-1 1 0 0,1 0 0 0 0,-1 1-1 0 0,0-1 1 0 0,0 0 0 0 0,0 0-1 0 0,2 0 1 0 0,36 12 476 0 0,36-11-136 0 0,0-3 0 0 0,143-22 0 0 0,-116 8-1856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0.4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240 51 6016 0 0,'-1'-17'304'0'0,"1"15"-250"0"0,0 1-1 0 0,1 0 1 0 0,-1-1 0 0 0,0 1-1 0 0,1-1 1 0 0,-1 1 0 0 0,1 0 0 0 0,-1-1-1 0 0,1 1 1 0 0,0 0 0 0 0,0-1-1 0 0,-1 1 1 0 0,3-2 0 0 0,1-10 596 0 0,-5 24-379 0 0,-2 42-273 0 0,-2 0-1 0 0,-16 72 1 0 0,7-52 0 0 0,7-38 11 0 0,-14 38 0 0 0,-5 21 18 0 0,-41 205 712 0 0,44-159-348 0 0,-24 107 664 0 0,31-160-829 0 0,16-86-224 0 0,0 0 0 0 0,0 0 0 0 0,-1 0 0 0 0,1-1 0 0 0,0 1 0 0 0,0 0 1 0 0,0 0-1 0 0,0 0 0 0 0,0 0 0 0 0,1 0 0 0 0,-1 0 0 0 0,0 0 0 0 0,0-1 0 0 0,0 1 1 0 0,1 0-1 0 0,-1 0 0 0 0,1 1 0 0 0,3 12 40 0 0,-4-14-64 0 0,0 0 0 0 0,0 1 1 0 0,0-1-1 0 0,0 0 1 0 0,0 0-1 0 0,1 0 0 0 0,-1 0 1 0 0,0 1-1 0 0,0-1 0 0 0,0 0 1 0 0,0 0-1 0 0,1 0 0 0 0,-1 0 1 0 0,0 1-1 0 0,0-1 1 0 0,0 0-1 0 0,0 0 0 0 0,1 0 1 0 0,-1 0-1 0 0,0 0 0 0 0,0 0 1 0 0,1 0-1 0 0,-1 0 1 0 0,0 0-1 0 0,0 0 0 0 0,0 0 1 0 0,1 0-1 0 0,-1 0 0 0 0,0 0 1 0 0,0 0-1 0 0,1 0 0 0 0,-1 0 1 0 0,0 0-1 0 0,0 0 1 0 0,0 0-1 0 0,1 0 0 0 0,-1 0 1 0 0,0 0-1 0 0,0 0 0 0 0,0 0 1 0 0,1-1-1 0 0,-1 1 0 0 0,0 0 1 0 0,0 0-1 0 0,0 0 1 0 0,0 0-1 0 0,1 0 0 0 0,-1-1 1 0 0,0 1-1 0 0,0 0 0 0 0,0 0 1 0 0,0-1-1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0.8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1 9944 0 0,'-2'3'109'0'0,"1"1"1"0"0,-1 0-1 0 0,1-1 0 0 0,0 1 1 0 0,1 0-1 0 0,-1 0 1 0 0,0 0-1 0 0,1 0 1 0 0,0 0-1 0 0,0 0 0 0 0,0-1 1 0 0,2 9-1 0 0,-1 3 165 0 0,-1-8-243 0 0,2-1 0 0 0,-1 0 1 0 0,1 0-1 0 0,-1 0 0 0 0,2 0 1 0 0,-1-1-1 0 0,1 1 0 0 0,0-1 0 0 0,6 10 1 0 0,6 13 31 0 0,29 91-71 0 0,47 76-27 0 0,-54-117 17 0 0,24 45 13 0 0,-29-58-10 0 0,-23-45 7 0 0,20 34 1 0 0,-12-30 7 0 0,-11-16-2 0 0,0 0 0 0 0,-1 1 0 0 0,6 11 0 0 0,-8-15-126 0 0,0 0 0 0 0,0-1 0 0 0,0 1 0 0 0,1-1 0 0 0,0 1 0 0 0,0-1 0 0 0,0 0 0 0 0,0-1 0 0 0,0 1 0 0 0,1-1 0 0 0,5 3 0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1.2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30 10152 0 0,'78'-6'909'0'0,"254"-1"-1301"0"0,-316 6-87 0 0,1 0 1 0 0,23-7-1 0 0,-3 2-6130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2.1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621 24 10544 0 0,'0'0'21'0'0,"0"-1"0"0"0,0 1 0 0 0,-1 0 0 0 0,1-1-1 0 0,0 1 1 0 0,0 0 0 0 0,0-1 0 0 0,0 1 0 0 0,0 0 0 0 0,0-1 0 0 0,0 1 0 0 0,-1 0 0 0 0,1-1 0 0 0,0 1 0 0 0,0 0 0 0 0,0 0 0 0 0,-1-1 0 0 0,1 1 0 0 0,0 0 0 0 0,0 0 0 0 0,-1-1 0 0 0,1 1 0 0 0,0 0 0 0 0,0 0 0 0 0,-1 0 0 0 0,1 0 0 0 0,0 0 0 0 0,-1-1 0 0 0,1 1 0 0 0,-1 0-4 0 0,1 0 0 0 0,0 0 1 0 0,0 0-1 0 0,-1 0 1 0 0,1 0-1 0 0,0 0 0 0 0,0 0 1 0 0,0-1-1 0 0,-1 1 0 0 0,1 0 1 0 0,0 0-1 0 0,0 0 1 0 0,0 0-1 0 0,0 0 0 0 0,-1-1 1 0 0,1 1-1 0 0,0 0 1 0 0,0 0-1 0 0,0 0 0 0 0,0 0 1 0 0,0-1-1 0 0,0 1 1 0 0,-1 0-1 0 0,1 0 0 0 0,0-1 1 0 0,0 1-1 0 0,0 0 1 0 0,0 0-1 0 0,0 0 0 0 0,0-1 1 0 0,0 1-1 0 0,0 0 1 0 0,0 0-1 0 0,0-1 0 0 0,0 1 1 0 0,0 0-1 0 0,0 0 1 0 0,0 0-1 0 0,0-1 0 0 0,0 1 1 0 0,1 0-1 0 0,-1 0 1 0 0,0 0-1 0 0,0-1 0 0 0,0 1 1 0 0,0 0-1 0 0,0 0 1 0 0,0 0-1 0 0,1-1 0 0 0,3-5 405 0 0,-4 12 44 0 0,-2 8-243 0 0,0 79-143 0 0,1 66 171 0 0,1-114-172 0 0,0-31-42 0 0,0-1-1 0 0,3 25 1 0 0,1-4-6 0 0,-1 0 1 0 0,-3 52-1 0 0,-1-6-1 0 0,-1 18 3 0 0,3-83-36 0 0,-1 1 1 0 0,0 0-1 0 0,-1 0 0 0 0,-1-1 0 0 0,0 1 1 0 0,-1-1-1 0 0,-1 0 0 0 0,-1 0 0 0 0,0 0 0 0 0,-8 17 1 0 0,11-28 2 0 0,-1 0 0 0 0,0 0 0 0 0,0 0 0 0 0,0-1 1 0 0,-1 1-1 0 0,1-1 0 0 0,-1 0 0 0 0,0 0 1 0 0,0 0-1 0 0,-5 3 0 0 0,-48 21 6 0 0,19-10 0 0 0,19-9 6 0 0,-1 0 0 0 0,-33 7 0 0 0,26-8 0 0 0,15-4-3 0 0,0-1-1 0 0,0 0 1 0 0,0-1 0 0 0,0-1-1 0 0,0 1 1 0 0,0-2 0 0 0,0 0-1 0 0,0 0 1 0 0,0-2-1 0 0,0 1 1 0 0,0-1 0 0 0,0-1-1 0 0,1 0 1 0 0,-12-6 0 0 0,1 1 9 0 0,17 7-14 0 0,0 0-1 0 0,0 0 1 0 0,0 0 0 0 0,0-1 0 0 0,0 0 0 0 0,1 0 0 0 0,-1 0 0 0 0,1 0 0 0 0,0-1 0 0 0,0 0 0 0 0,-7-7 0 0 0,4-1-1 0 0,0 1 1 0 0,1-1-1 0 0,0 0 0 0 0,1 0 1 0 0,0-1-1 0 0,1 0 0 0 0,0 1 1 0 0,1-1-1 0 0,1-1 1 0 0,0 1-1 0 0,0 0 0 0 0,2 0 1 0 0,0-1-1 0 0,0 1 0 0 0,1 0 1 0 0,1-1-1 0 0,0 1 0 0 0,1 0 1 0 0,0 0-1 0 0,7-16 1 0 0,0 10-7 0 0,1 1 1 0 0,0 0 0 0 0,1 1-1 0 0,2 0 1 0 0,23-23-1 0 0,-6 6-1 0 0,-10 10-14 0 0,2 1 0 0 0,29-22 1 0 0,-35 32 14 0 0,-11 9 2 0 0,-1 0 1 0 0,0 0-1 0 0,-1 0 1 0 0,1 0-1 0 0,-1-1 1 0 0,1 1-1 0 0,-1-1 1 0 0,-1 0-1 0 0,6-10 1 0 0,4-14 0 0 0,7-14 0 0 0,-16 38 0 0 0,-1 0 0 0 0,0 0 0 0 0,-1 0 0 0 0,1 0 0 0 0,-1-1 0 0 0,0 1 0 0 0,0-1 0 0 0,1-11 0 0 0,3 4-8 0 0,-6 43-5 0 0,-1-13-6 0 0,1-1 0 0 0,0 1 0 0 0,1-1 0 0 0,1 0 0 0 0,7 28 0 0 0,10 27-28 0 0,-14-52 18 0 0,-1 0 1 0 0,2-1 0 0 0,0 0-1 0 0,2 0 1 0 0,14 27 0 0 0,1-7-80 0 0,2-2 1 0 0,32 37-1 0 0,-47-62 90 0 0,0 0 0 0 0,1-1 0 0 0,0 0 0 0 0,1-1 0 0 0,0 0 0 0 0,0-1 0 0 0,1-1 0 0 0,0 0-1 0 0,0 0 1 0 0,20 6 0 0 0,19 1-844 0 0,77 12 0 0 0,-88-20-7324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2.9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387 70 6224 0 0,'-2'-5'170'0'0,"0"0"0"0"0,0 0 0 0 0,-1 0 0 0 0,0 1 0 0 0,0-1 0 0 0,0 1 0 0 0,0 0 0 0 0,-1 0 0 0 0,0 0 0 0 0,1 0 0 0 0,-1 1 0 0 0,-1 0 0 0 0,1 0 0 0 0,0 0 0 0 0,-10-5 0 0 0,13 8-141 0 0,0 0 0 0 0,1-1 0 0 0,-1 1 0 0 0,0 0 0 0 0,0 0 0 0 0,0 0 0 0 0,1 0 0 0 0,-1 0 0 0 0,0 0 0 0 0,0 0 0 0 0,0 0 0 0 0,1 1 0 0 0,-1-1 0 0 0,0 0 0 0 0,0 0 0 0 0,1 1 0 0 0,-1-1 0 0 0,0 0 0 0 0,0 1 0 0 0,1-1 0 0 0,-1 0 0 0 0,0 1 0 0 0,1-1 0 0 0,-1 1 0 0 0,1 0 0 0 0,-1-1 0 0 0,1 1 0 0 0,-1-1 0 0 0,0 2 0 0 0,-13 25 364 0 0,10-18-304 0 0,-26 43 344 0 0,20-31-356 0 0,-18 36 24 0 0,3 2 0 0 0,2 1 0 0 0,-17 71 0 0 0,33-97-37 0 0,-75 374 644 0 0,51-68-491 0 0,28-276-135 0 0,-2 79 149 0 0,23 236 1 0 0,1-234-78 0 0,61 236 1 0 0,-48-270-766 0 0,5-2-1 0 0,74 154 0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5.4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48 5920 0 0,'0'0'1141'0'0,"2"-6"-576"0"0,0 0-389 0 0,-2 3-124 0 0,1 1 1 0 0,-1 0 0 0 0,1 0 0 0 0,0 0 0 0 0,0 0-1 0 0,0 0 1 0 0,0 0 0 0 0,0 0 0 0 0,0 0-1 0 0,0 0 1 0 0,1 1 0 0 0,1-3 0 0 0,-1-4 1087 0 0,-3 16-719 0 0,17 192 137 0 0,-1-60-459 0 0,19 92 49 0 0,-31-217-145 0 0,20 71 46 0 0,-2-5 46 0 0,5 69 137 0 0,-24-142-209 0 0,0 1-1 0 0,1-1 1 0 0,0 0 0 0 0,1-1 0 0 0,4 9-1 0 0,10 21 89 0 0,-17-34-95 0 0,0 0 0 0 0,0 0 0 0 0,0 0 0 0 0,1 0 1 0 0,-1 0-1 0 0,1-1 0 0 0,0 1 0 0 0,0-1 0 0 0,0 1 1 0 0,2 1-1 0 0,-3-3-18 0 0,0 0 1 0 0,0-1 0 0 0,0 0-1 0 0,0 1 1 0 0,1-1-1 0 0,-1 0 1 0 0,0 1 0 0 0,0-1-1 0 0,0 0 1 0 0,0 0-1 0 0,0 0 1 0 0,1 0 0 0 0,-1 0-1 0 0,0 0 1 0 0,0 0-1 0 0,0 0 1 0 0,0-1 0 0 0,0 1-1 0 0,1 0 1 0 0,-1-1-1 0 0,0 1 1 0 0,0-1 0 0 0,0 1-1 0 0,0-1 1 0 0,0 0-1 0 0,0 1 1 0 0,0-1-1 0 0,-1 0 1 0 0,3-1 0 0 0,2-3-29 0 0,-1-1 0 0 0,1 0 0 0 0,-1 0 0 0 0,0 0 0 0 0,0 0 0 0 0,-1-1 0 0 0,0 1 0 0 0,0-1 1 0 0,-1 0-1 0 0,3-8 0 0 0,-5 13 23 0 0,49-160-224 0 0,-47 155 225 0 0,4-17-25 0 0,2 1 0 0 0,0 0 1 0 0,21-38-1 0 0,-17 45 31 0 0,-10 14 0 0 0,0 0 0 0 0,-1 0 0 0 0,1 0 0 0 0,-1 0 0 0 0,1 0 0 0 0,-1 0 0 0 0,0 0 0 0 0,0-1 0 0 0,0 1 0 0 0,1-4 0 0 0,-1 4 0 0 0,0 0 1 0 0,0 0-1 0 0,0 1 1 0 0,0-1 0 0 0,1 0-1 0 0,-1 1 1 0 0,0 0-1 0 0,0-1 1 0 0,1 1 0 0 0,-1 0-1 0 0,1-1 1 0 0,0 1-1 0 0,-1 0 1 0 0,1 0 0 0 0,0 0-1 0 0,-1 0 1 0 0,1 1-1 0 0,0-1 1 0 0,2 0-1 0 0,5-4 7 0 0,-7 5-2 0 0,0-1-1 0 0,0 1 1 0 0,0 0-1 0 0,0 0 0 0 0,-1 0 1 0 0,1 0-1 0 0,0 0 1 0 0,0 0-1 0 0,0 0 1 0 0,0 0-1 0 0,0 1 0 0 0,-1-1 1 0 0,1 1-1 0 0,0-1 1 0 0,3 2-1 0 0,-2 0 4 0 0,0-1 0 0 0,0 0 0 0 0,0 1 1 0 0,0 0-1 0 0,0 0 0 0 0,0 0 0 0 0,0 0 0 0 0,3 3 0 0 0,3 8 15 0 0,-1 0-1 0 0,0 0 0 0 0,-1 0 1 0 0,-1 1-1 0 0,0 0 0 0 0,-1 0 1 0 0,0 1-1 0 0,-1 0 0 0 0,-1 0 1 0 0,0 0-1 0 0,-1 0 1 0 0,-1 0-1 0 0,0 0 0 0 0,-1 0 1 0 0,-1 0-1 0 0,-4 27 0 0 0,4-35-1 0 0,0 0-1 0 0,1 0 1 0 0,-1 0-1 0 0,1 0 0 0 0,1 0 1 0 0,-1 0-1 0 0,1 0 1 0 0,2 8-1 0 0,-2-12-12 0 0,-1 1 7 0 0,0 0 0 0 0,0 0 0 0 0,0-1-1 0 0,-1 1 1 0 0,1 0 0 0 0,-3 5 0 0 0,3-6-3 0 0,-1-1 1 0 0,0 1 0 0 0,1-1 0 0 0,-1 1 0 0 0,1-1-1 0 0,0 1 1 0 0,0-1 0 0 0,0 1 0 0 0,0-1 0 0 0,0 1-1 0 0,0-1 1 0 0,1 1 0 0 0,-1-1 0 0 0,1 1 0 0 0,1 3-1 0 0,-1-5-2 0 0,-1 0-1 0 0,1 1 1 0 0,0-1-1 0 0,-1 1 1 0 0,1-1-1 0 0,-1 0 1 0 0,0 1-1 0 0,1 0 0 0 0,-1-1 1 0 0,0 1-1 0 0,0-1 1 0 0,0 1-1 0 0,0 1 1 0 0,0-2-6 0 0,-1-1-1 0 0,1 1 1 0 0,0 0 0 0 0,0-1-1 0 0,0 1 1 0 0,0-1 0 0 0,0 1 0 0 0,0 0-1 0 0,0-1 1 0 0,0 1 0 0 0,0-1-1 0 0,1 1 1 0 0,-1 0 0 0 0,0-1 0 0 0,0 1-1 0 0,0-1 1 0 0,1 1 0 0 0,-1-1 0 0 0,0 1-1 0 0,1-1 1 0 0,-1 1 0 0 0,0-1-1 0 0,1 1 1 0 0,-1-1 0 0 0,1 1 0 0 0,-1-1-1 0 0,0 0 1 0 0,1 1 0 0 0,-1-1-1 0 0,1 0 1 0 0,-1 1 0 0 0,1-1 0 0 0,0 0-1 0 0,-1 1 1 0 0,1-1 0 0 0,-1 0 0 0 0,1 0-1 0 0,-1 0 1 0 0,1 0 0 0 0,0 0-1 0 0,-1 0 1 0 0,1 0 0 0 0,-1 0 0 0 0,1 0-1 0 0,0 0 1 0 0,-1 0 0 0 0,1 0-1 0 0,-1 0 1 0 0,2-1 0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6.1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0 6824 0 0,'0'0'598'0'0,"0"2"-336"0"0,-1 0 0 0 0,1-1 0 0 0,-1 1 0 0 0,1 0 0 0 0,0-1 0 0 0,0 1 0 0 0,0 0 0 0 0,0-1 0 0 0,0 1 0 0 0,0 2 0 0 0,3 0-113 0 0,-2-4-142 0 0,-1 1-1 0 0,1 0 1 0 0,-1-1-1 0 0,1 1 1 0 0,-1 0-1 0 0,1 0 1 0 0,-1 0-1 0 0,1-1 1 0 0,-1 1-1 0 0,0 0 1 0 0,1 0-1 0 0,-1 0 1 0 0,0 0-1 0 0,0 0 1 0 0,0 0-1 0 0,0 0 1 0 0,0 0 0 0 0,0-1-1 0 0,0 1 1 0 0,0 0-1 0 0,0 0 1 0 0,0 0-1 0 0,0 0 1 0 0,-1 0-1 0 0,1 0 1 0 0,0 0-1 0 0,-1 0 1 0 0,0 1-1 0 0,-1 18-47 0 0,1 0-1 0 0,0 1 1 0 0,2-1 0 0 0,2 22-1 0 0,1 30-120 0 0,-3-24-155 0 0,2 1-1 0 0,12 62 1 0 0,-8-58 69 0 0,-5-37 167 0 0,0 1 0 0 0,1-1 0 0 0,1 0 0 0 0,8 23 0 0 0,-7-23 49 0 0,-5-14 26 0 0,0 0 0 0 0,0-1 0 0 0,1 1 0 0 0,-1 0 0 0 0,1 0 1 0 0,-1 0-1 0 0,1-1 0 0 0,0 1 0 0 0,0 0 0 0 0,0-1 0 0 0,0 1 1 0 0,0-1-1 0 0,0 1 0 0 0,0-1 0 0 0,1 1 0 0 0,-1-1 0 0 0,0 0 1 0 0,1 0-1 0 0,-1 1 0 0 0,3 0 0 0 0,-3-2 101 0 0,20-19 57 0 0,82-198 184 0 0,-100 210-264 0 0,1 0 1 0 0,0 1 0 0 0,9-13 0 0 0,-8 13 6 0 0,-1-1 0 0 0,0 0 0 0 0,6-10 1 0 0,-8 13-38 0 0,0 0 0 0 0,0 0 1 0 0,1 0-1 0 0,0 0 1 0 0,0 1-1 0 0,0-1 0 0 0,0 1 1 0 0,0 0-1 0 0,1 0 0 0 0,4-3 1 0 0,2-2 132 0 0,4 0 112 0 0,1-1-79 0 0,-12 7-140 0 0,0-1 0 0 0,1 1 0 0 0,-1 0 0 0 0,1 0 0 0 0,-1 0 1 0 0,1 1-1 0 0,0-1 0 0 0,5-1 0 0 0,15-7 441 0 0,-24 10-544 0 0,1 0 0 0 0,-1 0-1 0 0,0 0 1 0 0,1 0 0 0 0,-1 0 0 0 0,0 0-1 0 0,0 1 1 0 0,1-1 0 0 0,-1 0-1 0 0,0 0 1 0 0,1 0 0 0 0,-1 0-1 0 0,0 1 1 0 0,0-1 0 0 0,1 0 0 0 0,-1 0-1 0 0,0 0 1 0 0,0 1 0 0 0,0-1-1 0 0,1 0 1 0 0,-1 0 0 0 0,0 1-1 0 0,0-1 1 0 0,0 0 0 0 0,0 1 0 0 0,0-1-1 0 0,1 0 1 0 0,-1 0 0 0 0,0 1-1 0 0,0-1 1 0 0,0 0 0 0 0,0 1 0 0 0,0-1-1 0 0,0 0 1 0 0,0 1 0 0 0,0-1-1 0 0,0 1 1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6.5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6928 0 0,'0'3'93'0'0,"1"-1"1"0"0,-1 1-1 0 0,1-1 1 0 0,-1 0-1 0 0,1 1 1 0 0,0-1 0 0 0,0 0-1 0 0,1 0 1 0 0,-1 1-1 0 0,0-1 1 0 0,1 0-1 0 0,-1 0 1 0 0,1-1-1 0 0,-1 1 1 0 0,1 0-1 0 0,0 0 1 0 0,0-1-1 0 0,2 2 1 0 0,12 13 522 0 0,-4 1-295 0 0,16 18-290 0 0,-18-25-26 0 0,87 80-6 0 0,-69-60-20 0 0,-24-25 15 0 0,0 0 1 0 0,0 0-1 0 0,1 0 0 0 0,9 7 1 0 0,16 10-1242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6.8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9848 0 0,'2'0'5'0'0,"0"1"0"0"0,0 0 0 0 0,0 0 0 0 0,-1-1-1 0 0,1 1 1 0 0,0 1 0 0 0,0-1 0 0 0,-1 0 0 0 0,1 0 0 0 0,-1 1 0 0 0,1-1 0 0 0,-1 0 0 0 0,1 1 0 0 0,-1 0 0 0 0,0-1 0 0 0,0 1 0 0 0,0 0 0 0 0,0-1 0 0 0,0 1 0 0 0,1 3 0 0 0,27-9 336 0 0,-25 4-294 0 0,0 0 0 0 0,-1 0 1 0 0,1 0-1 0 0,0 1 0 0 0,0 0 0 0 0,-1 0 0 0 0,1 0 1 0 0,6 3-1 0 0,14 3 128 0 0,-7-3-108 0 0,0 0 0 0 0,-1 0 0 0 0,1 2 0 0 0,-1 0 1 0 0,25 14-1 0 0,-12-8-67 0 0,-25-10 0 0 0,0-1 1 0 0,1 1 0 0 0,-2-1-1 0 0,1 1 1 0 0,0 0 0 0 0,0 1-1 0 0,-1-1 1 0 0,1 1 0 0 0,5 4-1 0 0,-6-3 22 0 0,1-1-1 0 0,1 1 0 0 0,-1-1 1 0 0,0 0-1 0 0,1-1 0 0 0,8 5 1 0 0,13 7-1550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0 915 8744 0 0,'2'25'491'0'0,"0"-1"0"0"0,1 1 0 0 0,1-1 0 0 0,2 0 0 0 0,0 0 0 0 0,2-1 0 0 0,19 42 0 0 0,-23-57-432 0 0,1 0 0 0 0,0-1 0 0 0,0 0 0 0 0,1 0 0 0 0,0 0 0 0 0,0-1 0 0 0,1 0 0 0 0,-1 0 1 0 0,1-1-1 0 0,0 0 0 0 0,11 6 0 0 0,-18-11-96 0 0,1 1-1 0 0,-1-1 1 0 0,0 0-1 0 0,0 0 1 0 0,0 0-1 0 0,0 0 1 0 0,1 1 0 0 0,-1-1-1 0 0,0 0 1 0 0,0 0-1 0 0,1 0 1 0 0,-1 0 0 0 0,0 0-1 0 0,0 0 1 0 0,0 0-1 0 0,1 0 1 0 0,-1 0-1 0 0,0 0 1 0 0,0 0 0 0 0,1 0-1 0 0,-1 0 1 0 0,0 0-1 0 0,0 0 1 0 0,1 0 0 0 0,-1 0-1 0 0,0 0 1 0 0,0 0-1 0 0,0 0 1 0 0,1 0 0 0 0,-1 0-1 0 0,0 0 1 0 0,0 0-1 0 0,1-1 1 0 0,-1 1-1 0 0,0 0 1 0 0,0 0 0 0 0,1 0-219 0 0</inkml:trace>
  <inkml:trace contextRef="#ctx0" brushRef="#br0" timeOffset="1">160 0 9944 0 0,'0'0'0'0'0,"-6"4"0"0"0,2 5 432 0 0,4 5 0 0 0,4 5-8 0 0,0-2 16 0 0,-2 0-56 0 0,2-5 0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7.2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74 9848 0 0,'16'-8'197'0'0,"15"4"405"0"0,-17 3-417 0 0,171-26 517 0 0,-134 19-615 0 0,-35 4-59 0 0,0 2-1 0 0,23-1 1 0 0,-32 3-29 0 0,0-1 0 0 0,-1 0 1 0 0,1 0-1 0 0,11-5 0 0 0,-12 5 1 0 0,-1-1-1 0 0,0 1 0 0 0,1 0 1 0 0,-1 0-1 0 0,1 0 1 0 0,-1 1-1 0 0,10 0 1 0 0,25 0-1464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7.5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9344 0 0,'3'26'354'0'0,"0"10"-12"0"0,6 69-330 0 0,-1 11 5 0 0,-6-68-10 0 0,9 51 0 0 0,0-6 236 0 0,-1 0 73 0 0,3 68 307 0 0,-18-112-460 0 0,3-35-68 0 0,1 0-1 0 0,0 16 1 0 0,1 27 307 0 0,0-56-438 0 0,0-1 1 0 0,0 1-1 0 0,0-1 0 0 0,0 1 0 0 0,-1-1 0 0 0,1 0 0 0 0,0 1 1 0 0,0-1-1 0 0,0 1 0 0 0,0-1 0 0 0,0 1 0 0 0,0-1 0 0 0,0 1 1 0 0,0-1-1 0 0,0 1 0 0 0,1-1 0 0 0,-1 1 0 0 0,0-1 0 0 0,0 1 1 0 0,0-1-1 0 0,0 0 0 0 0,1 1 0 0 0,-1-1 0 0 0,0 1 0 0 0,0-1 1 0 0,1 0-1 0 0,-1 1 0 0 0,0-1 0 0 0,1 0 0 0 0,-1 1 1 0 0,0-1-1 0 0,1 0 0 0 0,-1 1 0 0 0,0-1 0 0 0,1 0 0 0 0,-1 0 1 0 0,1 0-1 0 0,-1 1 0 0 0,1-1 0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8.0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1 8536 0 0,'-14'13'841'0'0,"19"-7"-239"0"0,-5-6-582 0 0,1 1 1 0 0,-1 0-1 0 0,0-1 0 0 0,1 1 1 0 0,-1 0-1 0 0,0-1 0 0 0,1 1 1 0 0,-1-1-1 0 0,1 1 0 0 0,-1-1 1 0 0,1 1-1 0 0,0-1 1 0 0,-1 1-1 0 0,1-1 0 0 0,-1 0 1 0 0,1 1-1 0 0,0-1 0 0 0,-1 0 1 0 0,1 0-1 0 0,1 1 0 0 0,245 40-406 0 0,-233-39 364 0 0,150 21-274 0 0,-159-22 282 0 0,-1 1 0 0 0,0 0 0 0 0,1 0 0 0 0,-1 0 0 0 0,0 0 0 0 0,0 1 0 0 0,0-1 0 0 0,0 1 0 0 0,-1 0 0 0 0,1 0 0 0 0,-1 0 0 0 0,0 1 0 0 0,0-1 0 0 0,0 1 0 0 0,5 7 0 0 0,-8-9 12 0 0,1-1-1 0 0,0 1 0 0 0,-1-1 1 0 0,1 1-1 0 0,-1 0 1 0 0,0 0-1 0 0,1-1 0 0 0,-1 1 1 0 0,0 0-1 0 0,0-1 0 0 0,0 1 1 0 0,0 0-1 0 0,0 0 0 0 0,-1-1 1 0 0,1 1-1 0 0,0 0 0 0 0,-1-1 1 0 0,1 1-1 0 0,-1 0 1 0 0,0-1-1 0 0,0 1 0 0 0,1-1 1 0 0,-1 1-1 0 0,0-1 0 0 0,0 1 1 0 0,0-1-1 0 0,-1 0 0 0 0,0 2 1 0 0,-6 5 11 0 0,0-1 1 0 0,0 0-1 0 0,-13 9 0 0 0,11-8-2 0 0,-12 6 8 0 0,0 0 0 0 0,-1-2 0 0 0,0 0 0 0 0,-34 11-1 0 0,24-11 58 0 0,-47 27 0 0 0,59-26 60 0 0,-24 18-1 0 0,39-26-85 0 0,1 0-1 0 0,-1 0 1 0 0,1 0-1 0 0,0 1 1 0 0,0 0-1 0 0,0 0 1 0 0,1 0-1 0 0,-5 9 1 0 0,8-14-29 0 0,1 0 0 0 0,0 1 0 0 0,-1-1 1 0 0,1 1-1 0 0,0-1 0 0 0,0 1 0 0 0,0-1 0 0 0,0 0 0 0 0,0 1 1 0 0,0-1-1 0 0,0 1 0 0 0,0-1 0 0 0,0 1 0 0 0,1-1 0 0 0,-1 1 0 0 0,1-1 1 0 0,-1 0-1 0 0,1 1 0 0 0,1 1 0 0 0,18 25 193 0 0,-7-11-36 0 0,-5-8-128 0 0,0-1 0 0 0,0 1 0 0 0,1-2 0 0 0,1 1 0 0 0,-1-1 0 0 0,1 0 0 0 0,0-1 0 0 0,18 8 0 0 0,-27-14-44 0 0,13 7 22 0 0,0-2 0 0 0,1 1 1 0 0,-1-2-1 0 0,17 3 1 0 0,27 9 67 0 0,-37-10-21 0 0,35 6-1 0 0,-48-10-57 0 0,0 0 2 0 0,0 1 0 0 0,0 1 0 0 0,-1-1 1 0 0,0 1-1 0 0,0 1 0 0 0,0-1 0 0 0,0 1 1 0 0,8 8-1 0 0,-15-13-15 0 0,2 1-3 0 0,0 1-1 0 0,-1-1 1 0 0,1 1 0 0 0,0 0-1 0 0,-1 0 1 0 0,1-1 0 0 0,-1 1-1 0 0,1 0 1 0 0,-1 1 0 0 0,0-1-1 0 0,0 0 1 0 0,0 0 0 0 0,0 0-1 0 0,0 1 1 0 0,0-1 0 0 0,-1 0-1 0 0,1 1 1 0 0,-1-1-1 0 0,0 1 1 0 0,0-1 0 0 0,0 0-1 0 0,0 5 1 0 0,-1-3-17 0 0,0 0 0 0 0,0 0 0 0 0,0 0 0 0 0,-1-1 0 0 0,0 1 0 0 0,1-1 0 0 0,-1 1 0 0 0,0-1 0 0 0,-1 0 0 0 0,1 1 0 0 0,-1-1 0 0 0,-4 4 0 0 0,-12 16-109 0 0,16-19 106 0 0,-1 1 0 0 0,1-1-1 0 0,-1 0 1 0 0,0 0 0 0 0,0 0 0 0 0,-1-1 0 0 0,-6 5 0 0 0,-12 6 12 0 0,0-1-1 0 0,-1-2 1 0 0,0 0 0 0 0,-1-1-1 0 0,0-2 1 0 0,-39 8-1 0 0,24-3 104 0 0,34-10-37 0 0,0-1 1 0 0,0 0-1 0 0,0 0 0 0 0,-1-1 0 0 0,1 1 0 0 0,0-1 0 0 0,-7 0 1 0 0,9-1-127 0 0,1 0 0 0 0,-1-1 1 0 0,1 1-1 0 0,-1-1 0 0 0,1 0 1 0 0,0 0-1 0 0,0 0 0 0 0,-1 0 1 0 0,1 0-1 0 0,0-1 0 0 0,0 1 1 0 0,0-1-1 0 0,0 0 0 0 0,-5-4 1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8.3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417 114 5416 0 0,'0'-5'188'0'0,"1"1"0"0"0,0-1 0 0 0,0 0 0 0 0,1 1-1 0 0,-1-1 1 0 0,1 1 0 0 0,0-1 0 0 0,0 1 0 0 0,1 0 0 0 0,-1 0 0 0 0,1 0 0 0 0,5-6 0 0 0,-4 4 160 0 0,0 0 0 0 0,0 0-1 0 0,5-12 1 0 0,0 4 369 0 0,-9 14-689 0 0,1 0 0 0 0,-1 0 0 0 0,1 0 0 0 0,-1 0 0 0 0,0-1 0 0 0,1 1 0 0 0,-1 0 0 0 0,1 0 0 0 0,-1 0 0 0 0,0 0 0 0 0,1 0 0 0 0,-1 0 0 0 0,1 0 0 0 0,-1 0 0 0 0,0 0 0 0 0,1 0 0 0 0,-1 0 0 0 0,1 0 0 0 0,-1 1 0 0 0,0-1 0 0 0,1 0 0 0 0,0 0 1 0 0,1 2 98 0 0,1 0 1 0 0,-1 1 0 0 0,1-1 0 0 0,-1 0 0 0 0,0 1 0 0 0,4 4 0 0 0,9 10 5 0 0,-10-13-127 0 0,-1 0 0 0 0,0 1 0 0 0,0-1 0 0 0,0 1 0 0 0,-1 0 0 0 0,0 1 0 0 0,0-1 0 0 0,0 0 0 0 0,0 1 0 0 0,-1-1 0 0 0,2 8 0 0 0,5 7 2 0 0,15 40 96 0 0,-3 2 0 0 0,22 102 0 0 0,-12-42 134 0 0,69 340 416 0 0,-70-300-386 0 0,-17-92-192 0 0,-4 0 0 0 0,-3 1 0 0 0,-3 0 1 0 0,-3 0-1 0 0,-11 81 0 0 0,3-94-45 0 0,-2 0 0 0 0,-3-1 0 0 0,-2 0-1 0 0,-3-1 1 0 0,-2-1 0 0 0,-44 85 0 0 0,41-102-9 0 0,-47 59 0 0 0,31-46-2 0 0,-4 2 9 0 0,-2-2 0 0 0,-3-2 0 0 0,-77 62 0 0 0,17-8 36 0 0,74-68-483 0 0,-1-1 1 0 0,-2-2-1 0 0,-48 33 1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9.3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205 280 8136 0 0,'-19'-8'1997'0'0,"11"3"-1192"0"0,-3-7 396 0 0,10 11-1159 0 0,1 1 0 0 0,0-1 0 0 0,0 1 0 0 0,0 0 0 0 0,-1-1 0 0 0,1 1 0 0 0,0-1 0 0 0,-1 1 1 0 0,1 0-1 0 0,0-1 0 0 0,-1 1 0 0 0,1 0 0 0 0,0-1 0 0 0,-1 1 0 0 0,1 0 0 0 0,-1-1 0 0 0,1 1 1 0 0,0 0-1 0 0,-1 0 0 0 0,0-1 0 0 0,0 2-16 0 0,0-1-1 0 0,-1 0 1 0 0,1 1-1 0 0,0 0 1 0 0,0-1 0 0 0,0 1-1 0 0,0-1 1 0 0,0 1 0 0 0,0 0-1 0 0,0 0 1 0 0,0 0 0 0 0,0-1-1 0 0,1 1 1 0 0,-2 2 0 0 0,-13 15-8 0 0,1 0 0 0 0,0 1 0 0 0,2 0 0 0 0,0 1 0 0 0,2 0 1 0 0,0 1-1 0 0,1 1 0 0 0,1-1 0 0 0,1 1 0 0 0,-6 33 1 0 0,6-18-19 0 0,1-1 0 0 0,3 1 0 0 0,1 62 0 0 0,2-78 0 0 0,1-5 1 0 0,0 1 1 0 0,0-1-1 0 0,2 1 1 0 0,5 18 0 0 0,-2-14 6 0 0,1-1 0 0 0,2 0 1 0 0,14 26-1 0 0,-16-35 4 0 0,0-1 0 0 0,0 0-1 0 0,1 0 1 0 0,0 0 0 0 0,1-1 0 0 0,0 0 0 0 0,14 9 0 0 0,-20-15-6 0 0,1-1 1 0 0,0 1 0 0 0,0-1 0 0 0,1 0 0 0 0,-1-1-1 0 0,0 1 1 0 0,0-1 0 0 0,1 1 0 0 0,-1-1 0 0 0,1-1-1 0 0,0 1 1 0 0,-1-1 0 0 0,1 1 0 0 0,5-2 0 0 0,-1 0 3 0 0,-1 0 0 0 0,0-1 1 0 0,0 0-1 0 0,1 0 0 0 0,-1-1 0 0 0,-1 0 1 0 0,11-5-1 0 0,-1-2 4 0 0,-1 0 0 0 0,-1 0 0 0 0,0-2 0 0 0,0 0 0 0 0,-1 0 0 0 0,15-19 0 0 0,-18 17 0 0 0,18-31 0 0 0,2-1 1 0 0,-19 28-11 0 0,0 0 0 0 0,0 0 0 0 0,-2-1 0 0 0,12-29 0 0 0,-9 12 11 0 0,14-64 1 0 0,-21 74-14 0 0,-1-1 1 0 0,-1 0 0 0 0,-2 0 0 0 0,0 0 0 0 0,-3-28 0 0 0,0 41-2 0 0,0 1 0 0 0,-1-1-1 0 0,0 1 1 0 0,-1 0 0 0 0,-1 0 0 0 0,0 0 0 0 0,-9-20 0 0 0,-13-29 14 0 0,21 48-7 0 0,0 0 0 0 0,-1 0 0 0 0,0 1 0 0 0,-1 0 0 0 0,-15-21 1 0 0,6 15-22 0 0,9 9 70 0 0,0 0 0 0 0,-2 1 0 0 0,1 0 0 0 0,-1 0 0 0 0,-17-12 1 0 0,24 19-41 0 0,-1 1 0 0 0,0-1 1 0 0,0 1-1 0 0,0 0 0 0 0,0 0 1 0 0,-1 0-1 0 0,1 0 0 0 0,0 0 1 0 0,0 1-1 0 0,-1 0 0 0 0,1-1 1 0 0,0 1-1 0 0,0 0 1 0 0,-1 1-1 0 0,1-1 0 0 0,0 0 1 0 0,0 1-1 0 0,-1 0 0 0 0,1 0 1 0 0,0 0-1 0 0,0 0 0 0 0,0 0 1 0 0,0 1-1 0 0,0-1 0 0 0,0 1 1 0 0,-2 2-1 0 0,-5 3 9 0 0,0 1 0 0 0,1 0 0 0 0,0 0-1 0 0,1 1 1 0 0,0 0 0 0 0,0 0 0 0 0,1 1-1 0 0,0 0 1 0 0,1 1 0 0 0,0-1 0 0 0,0 1-1 0 0,1 0 1 0 0,-6 22 0 0 0,0 8-304 0 0,2 0 1 0 0,-6 66-1 0 0,9-59-835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19.6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 0 10448 0 0,'0'2'21'0'0,"-1"-1"1"0"0,1 0-1 0 0,-1 0 1 0 0,1 1-1 0 0,-1-1 1 0 0,0 0-1 0 0,0 0 0 0 0,0 0 1 0 0,1 1-1 0 0,-1-1 1 0 0,0 0-1 0 0,-1 0 1 0 0,1-1-1 0 0,0 1 1 0 0,0 0-1 0 0,0 0 1 0 0,-2 1-1 0 0,1-1 20 0 0,0 0 1 0 0,0 0-1 0 0,1 0 0 0 0,-1 1 0 0 0,0-1 1 0 0,1 1-1 0 0,-1-1 0 0 0,1 1 0 0 0,0 0 1 0 0,-1-1-1 0 0,1 1 0 0 0,-1 3 0 0 0,0 5 115 0 0,1 0 1 0 0,0 0-1 0 0,0 0 0 0 0,1 0 0 0 0,2 11 0 0 0,-1 8 2 0 0,1 3-19 0 0,1 1-1 0 0,2-2 1 0 0,1 1-1 0 0,17 52 1 0 0,-16-61-147 0 0,10 48 42 0 0,6 22 110 0 0,-15-64-45 0 0,5 33-1 0 0,-2-5 105 0 0,-9-45-128 0 0,0-1 0 0 0,-1 20 0 0 0,3 14 10 0 0,-3-36-69 0 0,0 0-1 0 0,-1 0 1 0 0,0 0-1 0 0,-1 0 1 0 0,0 0-1 0 0,0 0 0 0 0,-1 0 1 0 0,0 0-1 0 0,-5 13 1 0 0,6-5-1731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20.2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0 150 10344 0 0,'1'0'6'0'0,"-1"0"0"0"0,1 0 0 0 0,0 0-1 0 0,-1 0 1 0 0,1 0 0 0 0,-1 0 0 0 0,1 1 0 0 0,-1-1 0 0 0,1 0 0 0 0,0 0 0 0 0,-1 1 0 0 0,1-1 0 0 0,-1 0 0 0 0,1 1 0 0 0,-1-1 0 0 0,0 0 0 0 0,1 1 0 0 0,-1-1 0 0 0,1 1 0 0 0,2 0 342 0 0,1-11-55 0 0,-2 8-246 0 0,-1 0-1 0 0,1 0 1 0 0,-1 0 0 0 0,1 0 0 0 0,0 0 0 0 0,0 1 0 0 0,0-1-1 0 0,0 0 1 0 0,0 1 0 0 0,0 0 0 0 0,0-1 0 0 0,1 1 0 0 0,-1 0 0 0 0,0 0-1 0 0,1 0 1 0 0,-1 1 0 0 0,1-1 0 0 0,-1 1 0 0 0,5-1 0 0 0,19-8-63 0 0,-7 0-33 0 0,0 1 1 0 0,1 1-1 0 0,29-7 1 0 0,19-6-46 0 0,-42 12 64 0 0,0 1 0 0 0,43-5 0 0 0,-26 5 13 0 0,68-9 17 0 0,-101 15 23 0 0,1 1 0 0 0,0 0-1 0 0,0 1 1 0 0,0 0 0 0 0,0 1-1 0 0,0 0 1 0 0,-1 1 0 0 0,1 0-1 0 0,16 8 1 0 0,0-3 35 0 0,-23-7-56 0 0,1-1 0 0 0,-1 2 0 0 0,0-1-1 0 0,0 0 1 0 0,1 1 0 0 0,-1 0 0 0 0,0 0 0 0 0,-1 0 0 0 0,1 0-1 0 0,0 0 1 0 0,4 5 0 0 0,-5-4 10 0 0,1 0 0 0 0,0 1 0 0 0,-1 0 0 0 0,0 0-1 0 0,0 0 1 0 0,0 0 0 0 0,-1 1 0 0 0,1-1 0 0 0,-1 1 0 0 0,0-1 0 0 0,2 8 0 0 0,-2-4 28 0 0,-1 0 1 0 0,0 0 0 0 0,0 0-1 0 0,-1 0 1 0 0,0 0 0 0 0,0 0 0 0 0,-1 0-1 0 0,0 0 1 0 0,-1-1 0 0 0,0 1-1 0 0,0 0 1 0 0,0 0 0 0 0,-1-1 0 0 0,-4 9-1 0 0,-2-1-13 0 0,-1 0-1 0 0,0 0 1 0 0,-1-1-1 0 0,0 0 1 0 0,-21 17 0 0 0,12-9 9 0 0,-6 3 61 0 0,0-1 1 0 0,-2-1-1 0 0,0-2 0 0 0,-2 0 0 0 0,0-2 0 0 0,-1-2 0 0 0,-65 27 1 0 0,-45 6 40 0 0,129-47-110 0 0,0-1-1 0 0,0 0 1 0 0,-21 1 0 0 0,-7 1 40 0 0,33-2-52 0 0,0-1 1 0 0,1 0-1 0 0,-1-1 0 0 0,0 0 1 0 0,1 0-1 0 0,-1 0 0 0 0,0 0 1 0 0,0-1-1 0 0,1-1 1 0 0,-13-3-1 0 0,18 4-14 0 0,0 1 1 0 0,0-1 0 0 0,1 0-1 0 0,-1 0 1 0 0,0 0-1 0 0,1 0 1 0 0,-1 0-1 0 0,1-1 1 0 0,-1 1-1 0 0,1 0 1 0 0,-1 0-1 0 0,1 0 1 0 0,0 0-1 0 0,-1 0 1 0 0,1-1-1 0 0,0 1 1 0 0,0 0-1 0 0,0 0 1 0 0,0-1 0 0 0,0 1-1 0 0,0 0 1 0 0,1 0-1 0 0,-1 0 1 0 0,0 0-1 0 0,1-1 1 0 0,-1 1-1 0 0,0 0 1 0 0,1 0-1 0 0,-1 0 1 0 0,1 0-1 0 0,0 0 1 0 0,-1 0-1 0 0,1 0 1 0 0,0 0 0 0 0,0 0-1 0 0,0 0 1 0 0,-1 0-1 0 0,1 1 1 0 0,2-2-1 0 0,10-6 0 0 0,-2 1 2 0 0,0 1 0 0 0,0 0 0 0 0,1 0-1 0 0,0 1 1 0 0,0 1 0 0 0,0 0 0 0 0,1 0 0 0 0,-1 1-1 0 0,19-1 1 0 0,-21 3 4 0 0,0 1 1 0 0,0 1-1 0 0,0 0 0 0 0,0 0 0 0 0,0 1 1 0 0,0 1-1 0 0,-1-1 0 0 0,1 1 0 0 0,-1 1 1 0 0,0 0-1 0 0,1 0 0 0 0,-2 1 0 0 0,1 0 0 0 0,-1 1 1 0 0,1 0-1 0 0,-2 0 0 0 0,1 0 0 0 0,-1 1 1 0 0,0 0-1 0 0,0 1 0 0 0,-1 0 0 0 0,6 8 1 0 0,13 14 46 0 0,1 0 1 0 0,2-3-1 0 0,41 35 1 0 0,-56-52-65 0 0,6 7 46 0 0,1-1 1 0 0,1-1-1 0 0,40 22 0 0 0,-15-14-115 0 0,38 16 476 0 0,-74-36-686 0 0,0 1 1 0 0,0-1 0 0 0,1-1 0 0 0,-1 0 0 0 0,0 0 0 0 0,14-1 0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21.7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394 40 5224 0 0,'0'0'1757'0'0,"-1"-7"-1289"0"0,-3-20-47 0 0,4 27-409 0 0,0 0-1 0 0,0-1 0 0 0,0 1 0 0 0,0 0 0 0 0,0 0 1 0 0,0 0-1 0 0,0-1 0 0 0,0 1 0 0 0,0 0 0 0 0,0 0 1 0 0,0-1-1 0 0,0 1 0 0 0,0 0 0 0 0,0 0 0 0 0,0 0 1 0 0,-1-1-1 0 0,1 1 0 0 0,0 0 0 0 0,0 0 0 0 0,0 0 1 0 0,0 0-1 0 0,0-1 0 0 0,-1 1 0 0 0,1 0 0 0 0,0 0 0 0 0,0 0 1 0 0,0 0-1 0 0,-1 0 0 0 0,1 0 0 0 0,0 0 0 0 0,0-1 1 0 0,0 1-1 0 0,-1 0 0 0 0,1 0 0 0 0,0 0 0 0 0,0 0 1 0 0,0 0-1 0 0,-1 0 0 0 0,-8 6 237 0 0,-5 12-125 0 0,-37 72-14 0 0,-73 147 116 0 0,91-176 17 0 0,21-39-104 0 0,1 0-1 0 0,-9 24 0 0 0,-43 102 590 0 0,48-113-497 0 0,11-26-156 0 0,0 1 0 0 0,0-1 0 0 0,1 1 0 0 0,-3 14 0 0 0,1 10 68 0 0,2 1-1 0 0,1 0 1 0 0,3 42 0 0 0,1-35-48 0 0,-2-28-48 0 0,0 1 1 0 0,1 0-1 0 0,5 22 1 0 0,34 101 129 0 0,-30-110-144 0 0,1 0 1 0 0,18 33 0 0 0,3 7 30 0 0,-17-35 1 0 0,2-1 1 0 0,2-1 0 0 0,36 48-1 0 0,84 76-1721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27.7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256 201 4512 0 0,'-3'-2'464'0'0,"1"0"0"0"0,0-1 0 0 0,0 1 0 0 0,0-1 0 0 0,0 1 0 0 0,0-1 0 0 0,0 0 0 0 0,-1-4 1 0 0,-7-9 1063 0 0,-21-46-1432 0 0,28 55-89 0 0,2 6-8 0 0,1 0 0 0 0,-1 0-1 0 0,0 0 1 0 0,1 0 0 0 0,-1 0 0 0 0,0 0 0 0 0,0 0 0 0 0,1 0 0 0 0,-1 0-1 0 0,0 0 1 0 0,0 0 0 0 0,-2 0 0 0 0,3 0-1 0 0,0 1 0 0 0,0 0 0 0 0,0 0 0 0 0,-1 0 0 0 0,1-1 0 0 0,0 1 0 0 0,0 0 0 0 0,0 0 0 0 0,-1 0 0 0 0,1-1 0 0 0,0 1 0 0 0,0 0 0 0 0,-1 0 0 0 0,1 0 0 0 0,0 0 0 0 0,-1 0 0 0 0,1 0 0 0 0,0 0 0 0 0,0 0 0 0 0,-1 0 0 0 0,1 0 0 0 0,0 0 0 0 0,-1 0 0 0 0,1 0 0 0 0,0 0 0 0 0,0 0 0 0 0,-1 0 1 0 0,1 0-1 0 0,0 0 0 0 0,-1 0 0 0 0,1 0 0 0 0,0 0 0 0 0,0 0 0 0 0,-1 1 0 0 0,1-1 0 0 0,0 0 0 0 0,0 0 0 0 0,0 0 0 0 0,-1 0 0 0 0,1 1 0 0 0,0-1 0 0 0,0 0 0 0 0,0 0 0 0 0,-1 1 0 0 0,1-1 0 0 0,-11 9-142 0 0,3-4 120 0 0,-1 0 0 0 0,1 0 0 0 0,1 0 0 0 0,-1 1 0 0 0,1 1 0 0 0,0-1 0 0 0,0 1 0 0 0,-8 11 0 0 0,1 1 32 0 0,1 1 0 0 0,-15 26 0 0 0,5 13 91 0 0,22-55-51 0 0,0 0 1 0 0,0 1-1 0 0,1-1 0 0 0,-1 0 0 0 0,1 1 1 0 0,0-1-1 0 0,0 0 0 0 0,2 8 1 0 0,-1 5 121 0 0,0-14-145 0 0,1 0 0 0 0,-1 1 0 0 0,1-1-1 0 0,-1 0 1 0 0,1 0 0 0 0,0 0 0 0 0,0-1-1 0 0,0 1 1 0 0,1 0 0 0 0,-1-1 0 0 0,1 1 0 0 0,4 3-1 0 0,0 0 65 0 0,1 2-26 0 0,0-1-1 0 0,0 0 1 0 0,1-1 0 0 0,0 0-1 0 0,11 6 1 0 0,-12-9-52 0 0,0 0 0 0 0,0-1 1 0 0,1 0-1 0 0,-1 0 0 0 0,1-1 0 0 0,-1 0 1 0 0,1 0-1 0 0,-1-1 0 0 0,1 0 0 0 0,16-3 1 0 0,13 1 168 0 0,25-8 363 0 0,-46 4-267 0 0,3-1-70 0 0,-18 6-205 0 0,0 0 0 0 0,0 0 0 0 0,0 0 0 0 0,0 0-1 0 0,0 0 1 0 0,-1-1 0 0 0,1 1 0 0 0,0-1 0 0 0,-1 1 0 0 0,1-1-1 0 0,-1 0 1 0 0,0 0 0 0 0,0 0 0 0 0,1 1 0 0 0,-1-1 0 0 0,0 0-1 0 0,1-4 1 0 0,0 1-89 0 0,1 0 0 0 0,-1-1 0 0 0,0 1 0 0 0,0 0 0 0 0,-1-1 0 0 0,1-7 0 0 0,-1 3-48 0 0,-1-1-1 0 0,1 1 1 0 0,0 0-1 0 0,1 1 1 0 0,3-11-1 0 0,-4 15 98 0 0,0 0-1 0 0,-1-1 0 0 0,0 1 1 0 0,0 0-1 0 0,0-1 0 0 0,0 1 1 0 0,-1 0-1 0 0,-1-6 0 0 0,-2-21-97 0 0,-7-12 137 0 0,10 37 13 0 0,0-1 1 0 0,-1 1 0 0 0,0-1 0 0 0,-1 1-1 0 0,0 0 1 0 0,0 0 0 0 0,0 0 0 0 0,-9-13-1 0 0,-8-20 54 0 0,10 22 19 0 0,9 17-72 0 0,0-1 0 0 0,0 1 0 0 0,0-1 0 0 0,0 1-1 0 0,0-1 1 0 0,1 0 0 0 0,-1 1 0 0 0,1-1 0 0 0,-1 0 0 0 0,1 1 0 0 0,-1-1 0 0 0,1 0-1 0 0,0-2 1 0 0,0 5-1 0 0,0-1 0 0 0,-1 0 0 0 0,1 1 0 0 0,0-1 0 0 0,0 0 0 0 0,0 0-1 0 0,-1 1 1 0 0,1-1 0 0 0,0 0 0 0 0,0 0 0 0 0,-1 1 0 0 0,1-1 0 0 0,0 0 0 0 0,0 0 0 0 0,-1 0-1 0 0,1 1 1 0 0,0-1 0 0 0,-1 0 0 0 0,1 0 0 0 0,0 0 0 0 0,0 0 0 0 0,-1 0 0 0 0,1 0-1 0 0,0 0 1 0 0,-1 1 0 0 0,1-1 0 0 0,0 0 0 0 0,-1 0 0 0 0,1 0 0 0 0,0 0 0 0 0,-1-1 0 0 0,1 1-1 0 0,0 0 1 0 0,-1 0 0 0 0,1 0 0 0 0,0 0 0 0 0,-1 0 0 0 0,1 0 0 0 0,0 0 0 0 0,-1-1-1 0 0,1 1 1 0 0,0 0 0 0 0,0 0 0 0 0,-1 0 0 0 0,1-1 0 0 0,0 1 0 0 0,0 0 0 0 0,-1 0-1 0 0,1-1 1 0 0,0 1 0 0 0,0 0 0 0 0,0-1 0 0 0,-1 1 0 0 0,1 0 0 0 0,0-1 0 0 0,1 9-7 0 0,0-1 1 0 0,1 0 0 0 0,0 1-1 0 0,0-1 1 0 0,1 0 0 0 0,-1 0-1 0 0,2 0 1 0 0,6 11-1 0 0,3 9 12 0 0,18 47 6 0 0,-21-44 1 0 0,2-2 0 0 0,2 0 0 0 0,27 45 0 0 0,91 136 388 0 0,-130-205-408 0 0,8 13 34 0 0,-1 1 1 0 0,-1-1-1 0 0,7 22 1 0 0,-4-7 21 0 0,-8-24-46 0 0,0-1 1 0 0,0 1-1 0 0,-1 0 1 0 0,0 0 0 0 0,-1 0-1 0 0,0 0 1 0 0,0 0-1 0 0,0 0 1 0 0,-1 0-1 0 0,-1 10 1 0 0,0-10 6 0 0,0-1 0 0 0,-1 1 0 0 0,0-1 1 0 0,-4 13-1 0 0,4-18-18 0 0,1 0 1 0 0,0 1 0 0 0,-1-1-1 0 0,0 0 1 0 0,1 1 0 0 0,-1-1 0 0 0,0 0-1 0 0,0 0 1 0 0,0 0 0 0 0,0-1-1 0 0,0 1 1 0 0,-1 0 0 0 0,1-1-1 0 0,-1 0 1 0 0,1 1 0 0 0,-4 0 0 0 0,-17 7 9 0 0,11-3-7 0 0,0-1 0 0 0,-1-1 0 0 0,-22 5 0 0 0,24-7 8 0 0,1-1-1 0 0,0 0 1 0 0,-1-1-1 0 0,1 0 1 0 0,-1 0-1 0 0,-13-3 1 0 0,8-1-5 0 0,2 1 18 0 0,-1-1 1 0 0,-16-5-1 0 0,26 6-22 0 0,1 1-1 0 0,-1 0 1 0 0,0-1 0 0 0,1 0-1 0 0,0 0 1 0 0,-1 0 0 0 0,1-1-1 0 0,0 1 1 0 0,-6-8 0 0 0,9 9-69 0 0,0 0 1 0 0,1 1 0 0 0,-1-1 0 0 0,0 0 0 0 0,0 0-1 0 0,1 0 1 0 0,-1 1 0 0 0,1-1 0 0 0,0 0 0 0 0,-1 0-1 0 0,1 0 1 0 0,0 0 0 0 0,0-3 0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28.1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95 51 7936 0 0,'-5'-1'164'0'0,"-1"0"0"0"0,1 0 0 0 0,0-1 0 0 0,0 1 0 0 0,0-1 0 0 0,0-1 0 0 0,0 1 0 0 0,1-1 0 0 0,-8-5 1 0 0,-4-1 268 0 0,15 8-391 0 0,0 1 1 0 0,0 0-1 0 0,1-1 0 0 0,-1 1 0 0 0,0 0 0 0 0,1-1 0 0 0,-1 1 0 0 0,0-1 0 0 0,1 1 0 0 0,-1-1 0 0 0,0 0 1 0 0,1 1-1 0 0,-1-1 0 0 0,1 1 0 0 0,0-1 0 0 0,-1 0 0 0 0,1 1 0 0 0,-1-1 0 0 0,1 0 0 0 0,0 0 0 0 0,-1 1 1 0 0,1-1-1 0 0,0 0 0 0 0,0 0 0 0 0,0-1 341 0 0,-1 2-349 0 0,1 0 0 0 0,0-1 0 0 0,0 1 0 0 0,-1 0 0 0 0,1 0 0 0 0,0 0 0 0 0,0 0 0 0 0,-1 0 0 0 0,1 0 0 0 0,0 0-1 0 0,-1 0 1 0 0,1 0 0 0 0,0 0 0 0 0,0 0 0 0 0,-1 0 0 0 0,1 0 0 0 0,0 0 0 0 0,0 0 0 0 0,-1 1 0 0 0,1-1 0 0 0,0 0 0 0 0,0 0-1 0 0,-1 0 1 0 0,1 0 0 0 0,0 0 0 0 0,0 1 0 0 0,-1-1 0 0 0,1 0 0 0 0,0 0 0 0 0,0 0 0 0 0,0 0 0 0 0,0 1 0 0 0,-1-1 0 0 0,2 4-29 0 0,-1-1 1 0 0,1 1-1 0 0,-1-1 1 0 0,1 1-1 0 0,1-1 1 0 0,-1 0-1 0 0,0 0 1 0 0,1 1-1 0 0,-1-1 1 0 0,1 0-1 0 0,3 4 1 0 0,30 35 39 0 0,-21-27-34 0 0,148 147-99 0 0,-68-73-137 0 0,-79-75 125 0 0,1-2 1 0 0,32 21-1 0 0,-7-7 6 0 0,-24-17 119 0 0,2 2 43 0 0,4-6-1175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7736 0 0,'6'-21'1074'0'0,"1"1"0"0"0,18-37 0 0 0,-25 57-1017 0 0,0-1 0 0 0,0 1 0 0 0,0 0 1 0 0,1-1-1 0 0,-1 1 0 0 0,0 0 0 0 0,0-1 0 0 0,1 1 0 0 0,-1-1 0 0 0,0 1 0 0 0,1 0 0 0 0,-1 0 0 0 0,0-1 0 0 0,1 1 0 0 0,-1 0 0 0 0,0 0 0 0 0,1-1 0 0 0,-1 1 0 0 0,1 0 0 0 0,-1 0 0 0 0,1 0 0 0 0,-1 0 0 0 0,0-1 0 0 0,1 1 0 0 0,-1 0 0 0 0,1 0 0 0 0,-1 0 1 0 0,1 0-1 0 0,0 0 0 0 0,13 9 581 0 0,-11-5-633 0 0,1 0-1 0 0,-1 0 1 0 0,0 1 0 0 0,0-1-1 0 0,-1 1 1 0 0,0 0-1 0 0,3 6 1 0 0,92 254 28 0 0,-18-69 110 0 0,15-1-85 0 0,-62-136-40 0 0,-3 2 0 0 0,36 110 0 0 0,-55-138-19 0 0,3 12 0 0 0,14 84 0 0 0,-19-46-13 0 0,-3 0 0 0 0,-4-1 0 0 0,-3 1 0 0 0,-21 132 0 0 0,-42 193-57 0 0,51-326 69 0 0,-21 112 3 0 0,23-135-1 0 0,3 0 0 0 0,-2 103 0 0 0,3-73 0 0 0,4-73-1688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28.5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457 8 7432 0 0,'-5'-8'3166'0'0,"-4"32"-1915"0"0,-13 17-1201 0 0,-44 58 0 0 0,39-59-13 0 0,10-18 40 0 0,-34 34-1 0 0,9-10 17 0 0,-22 24-130 0 0,-10 13-16 0 0,52-60 35 0 0,18-19 19 0 0,-1 1 1 0 0,1-1-1 0 0,0 1 0 0 0,0 0 0 0 0,1 0 1 0 0,-1 1-1 0 0,1-1 0 0 0,-3 7 1 0 0,-4 3 34 0 0,9-14-26 0 0,0 0 1 0 0,0 0-1 0 0,0 1 1 0 0,1-1-1 0 0,-1 0 1 0 0,0 0 0 0 0,0 1-1 0 0,1-1 1 0 0,-1 0-1 0 0,1 1 1 0 0,-1-1 0 0 0,1 1-1 0 0,-1-1 1 0 0,1 1-1 0 0,0 1 1 0 0,0-2-61 0 0,-1 0 0 0 0,1 0 0 0 0,0 0 1 0 0,0 0-1 0 0,1 0 0 0 0,-1 0 0 0 0,0 0 0 0 0,0 0 0 0 0,0 0 0 0 0,1 0 1 0 0,-1 0-1 0 0,0 0 0 0 0,1 0 0 0 0,-1 0 0 0 0,1 0 0 0 0,-1 0 0 0 0,1-1 1 0 0,-1 1-1 0 0,1 0 0 0 0,0 0 0 0 0,-1-1 0 0 0,1 1 0 0 0,0 0 0 0 0,0-1 1 0 0,0 1-1 0 0,-1 0 0 0 0,3 0 0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28.9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24 7736 0 0,'0'0'5'0'0,"0"0"1"0"0,1 0-1 0 0,-1 0 1 0 0,1 0-1 0 0,-1 0 1 0 0,0 0-1 0 0,1 0 1 0 0,-1 0-1 0 0,1 0 1 0 0,-1 0-1 0 0,0 0 0 0 0,1 0 1 0 0,-1 0-1 0 0,1 0 1 0 0,-1 0-1 0 0,0 0 1 0 0,1 0-1 0 0,-1-1 1 0 0,0 1-1 0 0,1 0 1 0 0,-1 0-1 0 0,0 0 1 0 0,1-1-1 0 0,-1 1 1 0 0,0 0-1 0 0,1 0 1 0 0,-1-1-1 0 0,0 1 1 0 0,0 0-1 0 0,1-1 0 0 0,-1 1 1 0 0,0 0-1 0 0,0-1 1 0 0,0 1-1 0 0,1-1 1 0 0,-1 1-1 0 0,0 0 1 0 0,0-1-1 0 0,0 1 1 0 0,0-1-1 0 0,0 1 1 0 0,0 0-1 0 0,0-1 1 0 0,0 1-1 0 0,0-1 1 0 0,0 1-1 0 0,17-5 768 0 0,-1 2-629 0 0,-1 1 0 0 0,1 0 0 0 0,0 1 0 0 0,0 1 0 0 0,16 1 0 0 0,80 16-126 0 0,-90-14 24 0 0,1-1 1 0 0,29-2 0 0 0,-31 0-412 0 0,0 0-1 0 0,34 5 1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29.2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51 1 9040 0 0,'-19'14'201'0'0,"17"-13"-165"0"0,0 0 1 0 0,0 0-1 0 0,0 0 1 0 0,0 1 0 0 0,0-1-1 0 0,0 1 1 0 0,1-1 0 0 0,-1 1-1 0 0,0 0 1 0 0,1-1-1 0 0,0 1 1 0 0,-1 0 0 0 0,1 0-1 0 0,0 0 1 0 0,0 0 0 0 0,0 0-1 0 0,0 0 1 0 0,0 0-1 0 0,0 1 1 0 0,1-1 0 0 0,-2 4-1 0 0,2 6 854 0 0,19-5-325 0 0,2-1-478 0 0,-1-1 0 0 0,1-1 1 0 0,0-1-1 0 0,32 0 0 0 0,-44-3-84 0 0,111-3 495 0 0,-100 1-886 0 0,-1-1 1 0 0,1-1-1 0 0,-1 0 0 0 0,19-8 1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29.7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0 10448 0 0,'-4'13'136'0'0,"3"-10"-43"0"0,0 1 0 0 0,0-1 0 0 0,1 1 0 0 0,-1-1 0 0 0,1 1 0 0 0,0-1 0 0 0,0 1 0 0 0,0-1-1 0 0,0 1 1 0 0,2 5 0 0 0,15 135 753 0 0,15 93-476 0 0,-28-207-204 0 0,1 42 1 0 0,-1 1 46 0 0,9 91 25 0 0,-11-129-187 0 0,3 58 112 0 0,-4-83-140 0 0,-1 1 1 0 0,0-1-1 0 0,-3 16 1 0 0,0 16 124 0 0,-1-36-68 0 0,4-5-44 0 0,6-5-16 0 0,-1-1-3 0 0,3 0 1 0 0,-5 4-16 0 0,-1 0-1 0 0,0 0 1 0 0,0-1-1 0 0,0 1 1 0 0,0 0 0 0 0,0-1-1 0 0,0 0 1 0 0,0 1 0 0 0,0-1-1 0 0,0 0 1 0 0,-1 0-1 0 0,1 0 1 0 0,-1 0 0 0 0,1 0-1 0 0,-1 0 1 0 0,2-4-1 0 0,3-4 1 0 0,27-44 2 0 0,38-57 8 0 0,-13 27-9 0 0,-14 23 28 0 0,-34 45-25 0 0,1 0 0 0 0,0 1 0 0 0,1 1 0 0 0,27-26 0 0 0,-34 36-9 0 0,-1 1 0 0 0,1-1-1 0 0,0 1 1 0 0,0-1 0 0 0,0 1 0 0 0,0 1-1 0 0,1-1 1 0 0,10-3 0 0 0,-12 5-3 0 0,4-1-13 0 0,1 0 0 0 0,0 0 1 0 0,0 1-1 0 0,9 0 0 0 0,-16 1 12 0 0,0 0 1 0 0,0 0-1 0 0,0 0 1 0 0,0 0-1 0 0,0 0 1 0 0,-1 1-1 0 0,1-1 1 0 0,0 1 0 0 0,0-1-1 0 0,0 1 1 0 0,-1 0-1 0 0,1 0 1 0 0,0 0-1 0 0,-1 0 1 0 0,1 0-1 0 0,-1 0 1 0 0,1 0-1 0 0,-1 0 1 0 0,1 1-1 0 0,-1-1 1 0 0,0 0 0 0 0,0 1-1 0 0,0-1 1 0 0,0 1-1 0 0,0-1 1 0 0,1 4-1 0 0,5 14-25 0 0,-2 0-1 0 0,0 0 0 0 0,-2 1 1 0 0,0-1-1 0 0,-1 1 0 0 0,-1 0 1 0 0,-1 0-1 0 0,0 0 0 0 0,-4 19 1 0 0,6 3 32 0 0,-1-37 0 0 0,-1 1 0 0 0,1 0 0 0 0,-1-1 0 0 0,0 1 0 0 0,-1 0 0 0 0,1-1 0 0 0,-1 1 0 0 0,-2 9 0 0 0,1-11 0 0 0,1-3 0 0 0,1 0 0 0 0,-1 0 0 0 0,0 1 0 0 0,1-1 0 0 0,-1 0 0 0 0,1 0 0 0 0,-1 1 0 0 0,1-1 0 0 0,0 0 0 0 0,0 1 0 0 0,-1-1 0 0 0,1 0 0 0 0,0 1 0 0 0,0-1 0 0 0,0 0 0 0 0,0 1 0 0 0,0-1 0 0 0,1 0 0 0 0,-1 1 0 0 0,0-1 0 0 0,1 0 0 0 0,-1 0 0 0 0,1 1 0 0 0,-1-1 0 0 0,1 0 0 0 0,0 0 0 0 0,-1 0 0 0 0,2 2 0 0 0,4 9 333 0 0,-6-12-390 0 0,1 1 0 0 0,-1 0 0 0 0,0-1 0 0 0,0 1 0 0 0,0-1 0 0 0,1 1-1 0 0,-1-1 1 0 0,0 1 0 0 0,1-1 0 0 0,-1 1 0 0 0,0-1 0 0 0,1 1 0 0 0,-1-1 0 0 0,0 1 0 0 0,1-1 0 0 0,-1 1 0 0 0,1-1 0 0 0,-1 0 0 0 0,1 1-1 0 0,-1-1 1 0 0,1 0 0 0 0,-1 0 0 0 0,1 1 0 0 0,0-1 0 0 0,-1 0 0 0 0,1 0 0 0 0,-1 0 0 0 0,1 0 0 0 0,0 0 0 0 0,-1 1 0 0 0,1-1 0 0 0,-1 0 0 0 0,1 0-1 0 0,0-1 1 0 0,0 1 0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31.2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741 441 4512 0 0,'-13'0'6626'0'0,"-4"40"-6344"0"0,11-29-243 0 0,-7 12-17 0 0,1 0-1 0 0,1 1 0 0 0,1 0 1 0 0,-7 26-1 0 0,10-26-20 0 0,5-18-2 0 0,-1 1 1 0 0,2 0-1 0 0,-1 0 0 0 0,1 0 0 0 0,0 0 1 0 0,0 0-1 0 0,1 0 0 0 0,0 0 0 0 0,1 12 1 0 0,0-8-10 0 0,0 0 0 0 0,-1 23 0 0 0,0-26 5 0 0,-1 0-1 0 0,1 0 1 0 0,1 0 0 0 0,-1-1-1 0 0,1 1 1 0 0,1 0 0 0 0,3 13 0 0 0,1-6 11 0 0,-1 1 1 0 0,3 18 0 0 0,-5-20 2 0 0,0 0 0 0 0,1-1 0 0 0,7 17 0 0 0,5 11 95 0 0,-15-39-61 0 0,-1 1 1 0 0,1 0 0 0 0,0-1-1 0 0,-1 1 1 0 0,0 0 0 0 0,1-1 0 0 0,-1 1-1 0 0,0 0 1 0 0,-1 0 0 0 0,1-1-1 0 0,0 1 1 0 0,-1 0 0 0 0,0 2 0 0 0,-14 25 169 0 0,13-28-204 0 0,0 1 0 0 0,0 0 0 0 0,-1-1 0 0 0,0 0 0 0 0,1 0 0 0 0,-1 0 0 0 0,0 0 0 0 0,0 0 0 0 0,0 0 0 0 0,-6 1 0 0 0,-8 6 36 0 0,5-2-15 0 0,0-1-1 0 0,0-1 1 0 0,0 0 0 0 0,-1 0-1 0 0,1-1 1 0 0,-22 3-1 0 0,-80 5 43 0 0,105-11-66 0 0,-7-1 31 0 0,1 0-1 0 0,-18-3 0 0 0,-26 0 62 0 0,48 2-82 0 0,0 0 0 0 0,0 0 0 0 0,0-1 0 0 0,0 0 0 0 0,1-1 0 0 0,-1 0 1 0 0,1 0-1 0 0,-14-8 0 0 0,-2 1 3 0 0,19 7-12 0 0,1 0-1 0 0,0-1 1 0 0,0 0 0 0 0,0 0-1 0 0,0 0 1 0 0,0 0 0 0 0,1-1-1 0 0,-8-8 1 0 0,-23-19 70 0 0,34 30-74 0 0,0 1-1 0 0,1-1 0 0 0,-1 1 1 0 0,0-1-1 0 0,0 0 1 0 0,1 0-1 0 0,-1 0 0 0 0,1 0 1 0 0,0 0-1 0 0,0 0 1 0 0,-1 0-1 0 0,1 0 0 0 0,1-1 1 0 0,-1 1-1 0 0,0 0 0 0 0,0-1 1 0 0,1 1-1 0 0,-1-4 1 0 0,1 4 0 0 0,0 1 0 0 0,-1-1 0 0 0,1 0 1 0 0,0 0-1 0 0,-1 0 0 0 0,0 0 0 0 0,1 1 1 0 0,-1-1-1 0 0,0 0 0 0 0,-2-2 0 0 0,2 3-1 0 0,1 0-1 0 0,-1 0 0 0 0,0 0 0 0 0,1 0 0 0 0,-1 0 0 0 0,1 0 0 0 0,-1 0 0 0 0,1 0 0 0 0,-1 0 0 0 0,1 0 0 0 0,0 0 0 0 0,0 0 0 0 0,-1 0 0 0 0,1 0 0 0 0,0-1 0 0 0,0 1 0 0 0,0 0 0 0 0,0 0 0 0 0,0 0 0 0 0,1 0 0 0 0,-1 0 0 0 0,0 0 0 0 0,0 0 0 0 0,1 0 0 0 0,-1 0 0 0 0,0-1 0 0 0,1 1 0 0 0,-1 1 0 0 0,1-1 0 0 0,0 0 0 0 0,-1 0 1 0 0,1 0-1 0 0,0 0 0 0 0,1-1 0 0 0,19-30 7 0 0,-19 27-7 0 0,1-1 0 0 0,1 1 0 0 0,-1 0 1 0 0,1 0-1 0 0,0 1 0 0 0,4-6 0 0 0,126-100-1 0 0,-77 64 0 0 0,16-11 0 0 0,-28 20 8 0 0,-36 28-4 0 0,1 0 0 0 0,1 0 0 0 0,13-7 0 0 0,-24 16-4 0 0,96-61 74 0 0,-81 51-62 0 0,-1-1 0 0 0,0-1 0 0 0,-1-1 0 0 0,16-18 0 0 0,-3 1-8 0 0,-15 18-2 0 0,-1 0 0 0 0,13-20 0 0 0,-7 7-1 0 0,-12 19 1 0 0,0 1-1 0 0,0-1 0 0 0,-1 0 0 0 0,0 0 0 0 0,0-1 0 0 0,0 1 1 0 0,-1-1-1 0 0,1 1 0 0 0,-2-1 0 0 0,2-8 0 0 0,-2 2-1 0 0,0 1 0 0 0,-1-1 0 0 0,-1 1 0 0 0,0-1 1 0 0,0 1-1 0 0,-2-1 0 0 0,1 1 0 0 0,-1 0 0 0 0,-1 0 0 0 0,-1 0 0 0 0,1 0 0 0 0,-2 1 0 0 0,1 0 0 0 0,-2 0 0 0 0,0 0 0 0 0,0 1 0 0 0,0 0 0 0 0,-1 0 0 0 0,-1 1 0 0 0,0 0 0 0 0,0 1 0 0 0,-1 0 0 0 0,0 0 0 0 0,0 1 1 0 0,-17-9-1 0 0,23 14 13 0 0,0 1 0 0 0,0 0 1 0 0,-1 0-1 0 0,1 0 0 0 0,0 0 1 0 0,-1 1-1 0 0,1 0 0 0 0,0 0 1 0 0,-1 0-1 0 0,1 0 1 0 0,0 1-1 0 0,-7 1 0 0 0,2 0 31 0 0,1 0-1 0 0,0 1 0 0 0,0 0 0 0 0,0 0 1 0 0,-12 8-1 0 0,18-9-10 0 0,-1 0 0 0 0,1 1 0 0 0,-1-1 0 0 0,1 1 0 0 0,0-1 0 0 0,0 1 0 0 0,0 0 0 0 0,0 0 1 0 0,-2 4-1 0 0,-8 12 5 0 0,1-8-19 0 0,1 1 1 0 0,1 1-1 0 0,0-1 0 0 0,1 2 0 0 0,0-1 1 0 0,-10 24-1 0 0,14-15 3 0 0,0-1 0 0 0,1 0 0 0 0,1 1 1 0 0,1 41-1 0 0,1-47-8 0 0,2 18-6 0 0,2 1 0 0 0,1-1 0 0 0,16 56-1 0 0,-11-49-4 0 0,-3-12-3 0 0,1 0 0 0 0,17 38 0 0 0,-9-26 0 0 0,-12-28 0 0 0,1-1 0 0 0,12 24 0 0 0,109 154-38 0 0,-101-159 27 0 0,1 0 1 0 0,2-2-1 0 0,54 46 1 0 0,-59-60-255 0 0,0-2 1 0 0,1 0-1 0 0,0-1 1 0 0,1-2 0 0 0,0 0-1 0 0,36 7 1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34.2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169 89 9536 0 0,'-3'-9'374'0'0,"0"0"1"0"0,1-1 0 0 0,0 1-1 0 0,1 0 1 0 0,0-1 0 0 0,0-17-1 0 0,1 27-346 0 0,1 0-1 0 0,-1-1 0 0 0,0 1 1 0 0,0 0-1 0 0,0-1 0 0 0,0 1 0 0 0,0 0 1 0 0,0 0-1 0 0,1-1 0 0 0,-1 1 1 0 0,0 0-1 0 0,0 0 0 0 0,0-1 1 0 0,1 1-1 0 0,-1 0 0 0 0,0 0 1 0 0,0 0-1 0 0,1-1 0 0 0,-1 1 0 0 0,0 0 1 0 0,1 0-1 0 0,-1 0 0 0 0,0 0 1 0 0,0 0-1 0 0,1-1 0 0 0,-1 1 1 0 0,0 0-1 0 0,1 0 0 0 0,-1 0 1 0 0,0 0-1 0 0,1 0 0 0 0,-1 0 0 0 0,0 0 1 0 0,0 0-1 0 0,1 0 0 0 0,0 1-13 0 0,-1-1 0 0 0,1 0 0 0 0,-1 0 0 0 0,1 1 0 0 0,-1-1 0 0 0,1 0 0 0 0,-1 1 0 0 0,0-1 0 0 0,1 1 0 0 0,-1-1 0 0 0,1 0 0 0 0,-1 1 0 0 0,0-1 0 0 0,1 1 0 0 0,-1-1 0 0 0,0 1 0 0 0,0-1 0 0 0,1 1 0 0 0,-1-1 0 0 0,0 1 0 0 0,0-1 0 0 0,0 1 0 0 0,0 0 0 0 0,0-1 0 0 0,0 1 0 0 0,0-1 0 0 0,0 1 0 0 0,0-1 0 0 0,0 1 0 0 0,0-1 0 0 0,0 1 0 0 0,0 0 0 0 0,0 0 0 0 0,-31 183 10 0 0,-2 20 49 0 0,30-175-44 0 0,-14 47 1 0 0,1-1 21 0 0,4-16-22 0 0,-6 48-25 0 0,14-71 17 0 0,-12 46-1 0 0,7-45 2 0 0,-2 37 0 0 0,10-70-23 0 0,1-4 2 0 0,0 0-1 0 0,0 1 1 0 0,-1-1 0 0 0,1 1-1 0 0,0-1 1 0 0,0 0-1 0 0,0 1 1 0 0,0-1 0 0 0,0 1-1 0 0,-1-1 1 0 0,1 1 0 0 0,0-1-1 0 0,0 1 1 0 0,0-1 0 0 0,0 1-1 0 0,1-1 1 0 0,-1 0 0 0 0,0 1-1 0 0,0-1 1 0 0,0 1-1 0 0,0-1 1 0 0,0 1 0 0 0,0-1-1 0 0,1 1 1 0 0,-1-1 0 0 0,0 0-1 0 0,0 1 1 0 0,1-1 0 0 0,-1 0-1 0 0,0 1 1 0 0,1-1 0 0 0,-1 0-1 0 0,0 1 1 0 0,1-1-1 0 0,-1 0 1 0 0,0 0 0 0 0,1 1-1 0 0,-1-1 1 0 0,1 0 0 0 0,-1 0-1 0 0,1 0 1 0 0,-1 1 0 0 0,0-1-1 0 0,1 0 1 0 0,-1 0 0 0 0,1 0-1 0 0,-1 0 1 0 0,1 0-1 0 0,-1 0 1 0 0,1 0 0 0 0,-1 0-1 0 0,1 0 1 0 0,-1 0 0 0 0,1 0-1 0 0,-1-1 1 0 0,16-5-10 0 0,-1 1-1791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34.5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 9440 0 0,'0'-1'27'0'0,"0"1"0"0"0,0 0 0 0 0,0 0 0 0 0,-1-1 0 0 0,1 1 0 0 0,0 0 0 0 0,0 0 1 0 0,0-1-1 0 0,0 1 0 0 0,0 0 0 0 0,0 0 0 0 0,0-1 0 0 0,0 1 0 0 0,0 0 0 0 0,0 0 0 0 0,0-1 0 0 0,0 1 1 0 0,0 0-1 0 0,0-1 0 0 0,0 1 0 0 0,1 0 0 0 0,-1 0 0 0 0,0-1 0 0 0,0 1 0 0 0,0 0 0 0 0,0 0 0 0 0,0 0 1 0 0,1-1-1 0 0,-1 1 0 0 0,0 0 0 0 0,0 0 0 0 0,0 0 0 0 0,0-1 0 0 0,1 1 0 0 0,-1 0 0 0 0,0 0 0 0 0,0 0 1 0 0,1 0-1 0 0,-1 0 0 0 0,0 0 0 0 0,1-1 0 0 0,8 10 480 0 0,-9-8-500 0 0,1 0-1 0 0,0 0 1 0 0,0 0-1 0 0,0-1 1 0 0,0 1 0 0 0,0 0-1 0 0,-1 0 1 0 0,2 0-1 0 0,-1-1 1 0 0,0 1-1 0 0,0 0 1 0 0,0-1-1 0 0,1 1 1 0 0,0-1-7 0 0,-1 0 0 0 0,0 1 0 0 0,0-1 0 0 0,0 0 0 0 0,1 1 0 0 0,-1-1-1 0 0,0 0 1 0 0,0 1 0 0 0,0 0 0 0 0,0-1 0 0 0,0 1 0 0 0,0 0 0 0 0,0-1 0 0 0,0 1 0 0 0,0 0 0 0 0,0 0 0 0 0,0 0 0 0 0,0 0 0 0 0,0 1 0 0 0,13 23 0 0 0,-10-17 0 0 0,12 26 51 0 0,-2 0 0 0 0,18 67 0 0 0,2 6 204 0 0,29 32 329 0 0,-8-17-180 0 0,-32-59-285 0 0,-6-16-22 0 0,0 11 83 0 0,-4-15-44 0 0,-7-24-73 0 0,-1 1 0 0 0,5 37 1 0 0,-4-16 106 0 0,-5-37-288 0 0,0 0 1 0 0,0 1 0 0 0,1-1-1 0 0,-1 0 1 0 0,1 0 0 0 0,0 0-1 0 0,0 0 1 0 0,0 0 0 0 0,1-1-1 0 0,0 1 1 0 0,-1-1 0 0 0,5 5-1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34.9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0 106 10152 0 0,'6'2'82'0'0,"-1"0"0"0"0,1-1 0 0 0,-1 0 0 0 0,1 0-1 0 0,0-1 1 0 0,-1 1 0 0 0,1-1 0 0 0,0 0 0 0 0,-1-1 0 0 0,1 1 0 0 0,10-4 0 0 0,72-20 1168 0 0,-59 15-1261 0 0,224-51 1011 0 0,-195 45-2616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35.2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43 6520 0 0,'0'-14'409'0'0,"2"-7"2134"0"0,-2 21-2474 0 0,0-1-1 0 0,1 1 1 0 0,-1-1-1 0 0,1 1 1 0 0,-1-1-1 0 0,1 1 1 0 0,-1-1-1 0 0,1 1 1 0 0,-1-1-1 0 0,1 1 1 0 0,0 0 0 0 0,-1-1-1 0 0,1 1 1 0 0,0 0-1 0 0,-1 0 1 0 0,1-1-1 0 0,-1 1 1 0 0,1 0-1 0 0,0 0 1 0 0,0 0 0 0 0,-1 0-1 0 0,1 0 1 0 0,0 0-1 0 0,-1 0 1 0 0,2 0-1 0 0,9 17 332 0 0,26 36-163 0 0,3-2 0 0 0,68 68 0 0 0,-94-107-114 0 0,1-1 1 0 0,28 17-1 0 0,-4-3 83 0 0,-28-18-203 0 0,1 0 1 0 0,1 0-1 0 0,-1-1 0 0 0,1-1 1 0 0,0 0-1 0 0,0-1 0 0 0,20 5 1 0 0,-25-8 73 0 0,0 1 0 0 0,0 1 0 0 0,0 0 0 0 0,7 3 0 0 0,-10-3-331 0 0,1-1 0 0 0,-1 1 1 0 0,0-2-1 0 0,1 1 0 0 0,0 0 1 0 0,-1-1-1 0 0,11 1 1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35.6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250 6 9648 0 0,'-1'0'8'0'0,"1"-1"1"0"0,0 1 0 0 0,-1-1 0 0 0,1 1 0 0 0,-1-1-1 0 0,1 1 1 0 0,-1 0 0 0 0,0-1 0 0 0,1 1-1 0 0,-1 0 1 0 0,1-1 0 0 0,-1 1 0 0 0,0 0 0 0 0,1 0-1 0 0,-1 0 1 0 0,1 0 0 0 0,-1-1 0 0 0,0 1-1 0 0,1 0 1 0 0,-1 0 0 0 0,0 0 0 0 0,1 0 0 0 0,-1 0-1 0 0,0 1 1 0 0,1-1 0 0 0,-1 0 0 0 0,0 0-1 0 0,1 0 1 0 0,-1 0 0 0 0,1 1 0 0 0,-2 0 0 0 0,2-1-1 0 0,-1 0 0 0 0,1 0 0 0 0,-1 1 0 0 0,1-1 0 0 0,0 0 0 0 0,-1 0 0 0 0,1 0 0 0 0,-1 0 0 0 0,1 0 0 0 0,-1 0 0 0 0,1 1 0 0 0,0-1 0 0 0,-1 0 0 0 0,1 0 0 0 0,-1 0 0 0 0,1 0 1 0 0,-1-1-1 0 0,1 1 0 0 0,0 0 0 0 0,-1 0 0 0 0,1 0 0 0 0,-1 0 0 0 0,1 0 0 0 0,0 0 0 0 0,-1-1 0 0 0,1 1 0 0 0,-1 0 0 0 0,1 0 0 0 0,-1-1 0 0 0,-15 45 1254 0 0,4-11-1101 0 0,-23 62 159 0 0,-6 19 199 0 0,5-9 105 0 0,14-40-268 0 0,15-47-267 0 0,1 0 1 0 0,0 1-1 0 0,-4 29 0 0 0,0 1 37 0 0,6-34-79 0 0,1-1-1 0 0,1 0 0 0 0,-1 21 1 0 0,-1 2-1764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10344 0 0,'8'14'57'0'0,"0"0"0"0"0,-2 0 0 0 0,0 1 1 0 0,6 19-1 0 0,-6-15 220 0 0,17 36 0 0 0,23 30 195 0 0,74 151 265 0 0,-8-7-546 0 0,-103-210-165 0 0,1 0 1 0 0,0 0 0 0 0,1-1-1 0 0,1 0 1 0 0,1-1 0 0 0,1-1-1 0 0,0 0 1 0 0,23 20 0 0 0,-34-33 1 0 0,1 0 1 0 0,0 0 0 0 0,0-1 0 0 0,0 1-1 0 0,0-1 1 0 0,8 3 0 0 0,-11-5-16 0 0,1 1 0 0 0,0 0-1 0 0,0-1 1 0 0,-1 0 0 0 0,1 1 0 0 0,0-1 0 0 0,0 0-1 0 0,0 0 1 0 0,-1 0 0 0 0,1 0 0 0 0,0 0 0 0 0,0-1-1 0 0,0 1 1 0 0,-1 0 0 0 0,1-1 0 0 0,0 0 0 0 0,-1 1-1 0 0,1-1 1 0 0,1-1 0 0 0,14-8 74 0 0,-12 8-75 0 0,-1 0 0 0 0,0-1 1 0 0,0 1-1 0 0,0-1 0 0 0,0 0 0 0 0,-1 0 0 0 0,1 0 0 0 0,-1-1 0 0 0,6-7 0 0 0,152-266 876 0 0,-123 208-814 0 0,2 2 1 0 0,3 1-1 0 0,79-90 0 0 0,-85 116-213 0 0,51-42-1 0 0,-63 60-1339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36.1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171 42 10656 0 0,'0'-1'37'0'0,"0"0"0"0"0,0 0 0 0 0,1 0 1 0 0,-1 1-1 0 0,0-1 0 0 0,0 0 0 0 0,0 0 0 0 0,1 0 1 0 0,-1 1-1 0 0,1-1 0 0 0,-1 0 0 0 0,0 0 0 0 0,1 1 1 0 0,-1-1-1 0 0,1 0 0 0 0,0 1 0 0 0,-1-1 0 0 0,1 1 1 0 0,-1-1-1 0 0,1 1 0 0 0,0-1 0 0 0,0 1 1 0 0,0-1-1 0 0,23-8 1374 0 0,-15 6-1123 0 0,-6 3-212 0 0,0-1 1 0 0,-1 1-1 0 0,1 0 1 0 0,0 0-1 0 0,-1 0 1 0 0,1 0-1 0 0,0 0 1 0 0,4 2-1 0 0,15 0 14 0 0,35-9 79 0 0,-41 4-165 0 0,0 0 0 0 0,1 2 0 0 0,-1 0 0 0 0,1 0 0 0 0,-1 2 1 0 0,30 4-1 0 0,-12 0-18 0 0,-27-4 9 0 0,1 0 0 0 0,0 0 0 0 0,-1 1 0 0 0,15 5 0 0 0,-6-2-70 0 0,-14-5-9 0 0,0 0 0 0 0,0 0 0 0 0,-1 1 0 0 0,1-1 0 0 0,0 1 0 0 0,0-1 0 0 0,-1 1 0 0 0,1 0 0 0 0,0-1 0 0 0,-1 1 0 0 0,1 0 0 0 0,-1 0 0 0 0,1 0 0 0 0,-1 0 0 0 0,1 1 0 0 0,-1-1 0 0 0,0 0 0 0 0,1 1 0 0 0,-1-1 0 0 0,0 1 0 0 0,1 1 0 0 0</inkml:trace>
  <inkml:trace contextRef="#ctx0" brushRef="#br0" timeOffset="1">1 294 10248 0 0,'-1'8'-27'0'0,"3"15"227"0"0,-2-23-190 0 0,0 1-1 0 0,0-1 1 0 0,1 1 0 0 0,-1-1-1 0 0,0 1 1 0 0,0-1 0 0 0,1 1 0 0 0,-1-1-1 0 0,0 0 1 0 0,1 1 0 0 0,-1-1 0 0 0,1 1-1 0 0,-1-1 1 0 0,0 0 0 0 0,1 1-1 0 0,-1-1 1 0 0,1 0 0 0 0,-1 0 0 0 0,1 1-1 0 0,-1-1 1 0 0,1 0 0 0 0,-1 0-1 0 0,1 0 1 0 0,0 0 0 0 0,-1 0 0 0 0,1 1-1 0 0,-1-1 1 0 0,1 0 0 0 0,-1 0-1 0 0,1 0 1 0 0,-1-1 0 0 0,1 1 0 0 0,0 0-1 0 0,0 0 1 0 0,98-8 546 0 0,4 0-529 0 0,-92 7-10 0 0,1 0 0 0 0,-1 1 0 0 0,20 2 0 0 0,-19-1 70 0 0,0 0 0 0 0,21-3 0 0 0,46-8-1312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36.5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17 10152 0 0,'0'0'1173'0'0,"1"-17"407"0"0,0 20-1503 0 0,0-1-1 0 0,0 1 1 0 0,0-1 0 0 0,0 0 0 0 0,0 1 0 0 0,-1 0-1 0 0,2 4 1 0 0,1 9 22 0 0,5 9-68 0 0,-2 0 0 0 0,-1 0-1 0 0,4 45 1 0 0,-7 77 123 0 0,-1-38-3 0 0,0-79-109 0 0,1-15-23 0 0,-2 0 0 0 0,-1 18 0 0 0,-5 116 90 0 0,8-116-74 0 0,-1-29-30 0 0,0 0 0 0 0,0 0-1 0 0,-1 0 1 0 0,0 1 0 0 0,0-1 0 0 0,0 0 0 0 0,-1 0 0 0 0,0 5 0 0 0,1-9-5 0 0,-1 1 1 0 0,1-1 0 0 0,0 1-1 0 0,0-1 1 0 0,-1 0-1 0 0,1 1 1 0 0,0-1 0 0 0,0 1-1 0 0,0-1 1 0 0,0 1-1 0 0,0-1 1 0 0,0 1 0 0 0,-1-1-1 0 0,1 1 1 0 0,0-1-1 0 0,0 0 1 0 0,0 1-1 0 0,0-1 1 0 0,1 1 0 0 0,-1-1-1 0 0,0 1 1 0 0,0-1-1 0 0,0 1 1 0 0,0-1 0 0 0,0 1-1 0 0,1-1 1 0 0,-1 0-1 0 0,0 1 1 0 0,0-1 0 0 0,1 1-1 0 0,-1-1 1 0 0,0 0-1 0 0,0 1 1 0 0,1-1-1 0 0,-1 0 1 0 0,1 1 0 0 0,-1-1-1 0 0,0 0 1 0 0,1 0-1 0 0,-1 1 1 0 0,1-1 0 0 0,-1 0-1 0 0,0 0 1 0 0,1 0-1 0 0,-1 1 1 0 0,1-1 0 0 0,-1 0-1 0 0,1 0 1 0 0,-1 0-1 0 0,1 0 1 0 0,-1 0-1 0 0,1 0 1 0 0,-1 0 0 0 0,0 0-1 0 0,1 0 1 0 0,-1 0-1 0 0,1 0 1 0 0,0-1 0 0 0,0 1 7 0 0,-1-10-1806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37.1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9 144 9144 0 0,'-1'-1'62'0'0,"0"0"1"0"0,0 0-1 0 0,1 0 1 0 0,-1 0 0 0 0,0 0-1 0 0,1 0 1 0 0,-1-1-1 0 0,1 1 1 0 0,-1 0-1 0 0,1 0 1 0 0,0-1 0 0 0,-1 1-1 0 0,1 0 1 0 0,0-1-1 0 0,0 1 1 0 0,0 0-1 0 0,0-1 1 0 0,0 1 0 0 0,0 0-1 0 0,1-3 1 0 0,10-26 1407 0 0,19-4-734 0 0,-28 32-729 0 0,1-1 0 0 0,0 1-1 0 0,0-1 1 0 0,0 1 0 0 0,0 0 0 0 0,1 0 0 0 0,-1 0 0 0 0,1 0 0 0 0,-1 1 0 0 0,1 0 0 0 0,-1-1 0 0 0,1 1 0 0 0,0 0 0 0 0,6 0 0 0 0,11-5 9 0 0,-8 1-12 0 0,0 2 0 0 0,1-1 0 0 0,0 2 0 0 0,-1 0 0 0 0,25-1 0 0 0,69 9 42 0 0,-39-1-22 0 0,-55-4-5 0 0,0 1-1 0 0,1 0 1 0 0,20 7-1 0 0,-3 0-12 0 0,-13-5 9 0 0,1 1 0 0 0,-1 0 0 0 0,-1 2 0 0 0,1 0 0 0 0,16 10 0 0 0,-17-7-2 0 0,-13-8 0 0 0,1 0 0 0 0,-1 1 0 0 0,0 0 0 0 0,0 0-1 0 0,4 3 1 0 0,-8-5-12 0 0,0-1 0 0 0,0 1 0 0 0,1-1 0 0 0,-1 0 0 0 0,0 1 0 0 0,0-1 0 0 0,0 1 0 0 0,0-1 0 0 0,0 1 0 0 0,0-1 0 0 0,0 0 0 0 0,0 1 0 0 0,0-1 0 0 0,0 1 0 0 0,0-1 0 0 0,0 1 0 0 0,0-1 0 0 0,0 0 0 0 0,-1 1 0 0 0,1-1 0 0 0,0 1 0 0 0,0-1 0 0 0,0 0 0 0 0,-1 1 0 0 0,-3 5 12 0 0,2-3-13 0 0,0 0 0 0 0,0-1 0 0 0,-1 1 0 0 0,1 0 0 0 0,-1-1 0 0 0,1 0 0 0 0,-1 0 0 0 0,0 0 0 0 0,0 0 0 0 0,0 0 0 0 0,0-1 0 0 0,0 1 0 0 0,0-1 0 0 0,-1 0 0 0 0,-2 1 0 0 0,-16 8 0 0 0,1 3 0 0 0,7-4 6 0 0,-1-1-1 0 0,-19 8 1 0 0,28-14 0 0 0,1 0 1 0 0,0 0-1 0 0,0 1 1 0 0,0-1-1 0 0,1 1 1 0 0,-1 1-1 0 0,1-1 0 0 0,-1 1 1 0 0,1-1-1 0 0,0 1 1 0 0,-4 6-1 0 0,-10 4 65 0 0,16-13-61 0 0,1 0 0 0 0,-1-1-1 0 0,1 1 1 0 0,0 0 0 0 0,0 0-1 0 0,-1 0 1 0 0,1 0 0 0 0,0 0-1 0 0,0 0 1 0 0,0 0 0 0 0,0 0-1 0 0,0 1 1 0 0,0-1 0 0 0,0 0-1 0 0,0 0 1 0 0,1 1 0 0 0,-1-1-1 0 0,-1 3 1 0 0,-2 11 96 0 0,4-13-90 0 0,-1-1-1 0 0,0 1 1 0 0,1 0-1 0 0,-1 0 1 0 0,1 0-1 0 0,0-1 1 0 0,-1 1-1 0 0,1 0 1 0 0,0 4-1 0 0,3 10 49 0 0,0 1 0 0 0,10 30 0 0 0,-11-41-52 0 0,0-1 0 0 0,1 1-1 0 0,-1-1 1 0 0,1 0 0 0 0,0 0 0 0 0,1 0 0 0 0,-1 0 0 0 0,1 0 0 0 0,0-1 0 0 0,0 0 0 0 0,1 0 0 0 0,4 4 0 0 0,5 0 14 0 0,-1-1 0 0 0,1-1 1 0 0,0 0-1 0 0,1-1 0 0 0,14 3 1 0 0,-5-1-13 0 0,17 4 5 0 0,-32-9-14 0 0,0 0 0 0 0,-1 0 0 0 0,1 0 1 0 0,-1 1-1 0 0,0 1 0 0 0,0-1 0 0 0,0 1 0 0 0,0 1 0 0 0,13 9 1 0 0,13 8-6 0 0,-29-19 0 0 0,1 0 0 0 0,-1 0 0 0 0,0 1 0 0 0,7 6 0 0 0,-10-9-1 0 0,-1 1 0 0 0,0-1 1 0 0,-1 0-1 0 0,1 1 1 0 0,0 0-1 0 0,0-1 1 0 0,-1 1-1 0 0,1-1 0 0 0,-1 1 1 0 0,1 0-1 0 0,-1-1 1 0 0,1 4-1 0 0,4 13-7 0 0,-5-16 6 0 0,0 0 1 0 0,0 0 0 0 0,0 0 0 0 0,-1 0-1 0 0,1 0 1 0 0,-1 0 0 0 0,1 0 0 0 0,-1 0 0 0 0,1 0-1 0 0,-1-1 1 0 0,0 1 0 0 0,0 0 0 0 0,0 0-1 0 0,0-1 1 0 0,0 1 0 0 0,-2 1 0 0 0,1 0-2 0 0,-10 14 2 0 0,-1 0-1 0 0,0-2 1 0 0,-1 1 0 0 0,-1-2 0 0 0,0 0 0 0 0,-1-1 0 0 0,0 0 0 0 0,-21 11 0 0 0,11-8 3 0 0,0-2-1 0 0,-1-2 1 0 0,-1 0-1 0 0,0-2 1 0 0,-31 8 0 0 0,-57-2 54 0 0,108-14-44 0 0,-1-1 1 0 0,1 0 0 0 0,0 0-1 0 0,-1-1 1 0 0,1 0 0 0 0,0-1-1 0 0,-1 1 1 0 0,1-2 0 0 0,0 1 0 0 0,0-1-1 0 0,-1-1 1 0 0,2 1 0 0 0,-1-1-1 0 0,0-1 1 0 0,1 1 0 0 0,-1-1-1 0 0,1-1 1 0 0,-12-8 0 0 0,13 8 19 0 0,4 3-22 0 0,-1 0 1 0 0,1 0-1 0 0,-1 0 0 0 0,1 0 1 0 0,0-1-1 0 0,0 1 1 0 0,0-1-1 0 0,0 1 1 0 0,0-1-1 0 0,0 0 1 0 0,1 1-1 0 0,-1-1 0 0 0,1 0 1 0 0,0 0-1 0 0,0 0 1 0 0,0 0-1 0 0,0 0 1 0 0,1 0-1 0 0,-1-1 1 0 0,1 1-1 0 0,-1 0 0 0 0,1-3 1 0 0,0 0-1 0 0,0 1 1 0 0,0-1 0 0 0,1 1-1 0 0,0-1 1 0 0,-1 1-1 0 0,2 0 1 0 0,1-6 0 0 0,-2 9-11 0 0,0 0 1 0 0,0 0-1 0 0,0 0 1 0 0,1 1-1 0 0,-1-1 1 0 0,0 0-1 0 0,1 1 1 0 0,0-1-1 0 0,-1 1 1 0 0,1-1-1 0 0,0 1 1 0 0,0 0 0 0 0,-1-1-1 0 0,1 1 1 0 0,0 0-1 0 0,0 1 1 0 0,0-1-1 0 0,1 0 1 0 0,-1 0-1 0 0,2 0 1 0 0,9-2-467 0 0,0-1 0 0 0,-1-1 0 0 0,15-7 0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37.5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 5520 0 0,'9'-15'2914'0'0,"-9"15"-2859"0"0,21 25 3041 0 0,-12-9-2936 0 0,0 0-1 0 0,-2 0 1 0 0,0 1-1 0 0,-1 0 1 0 0,7 33-1 0 0,-1-11 19 0 0,43 175 691 0 0,2 1-165 0 0,-48-178-506 0 0,8 66 0 0 0,-6-29 29 0 0,-4-29-118 0 0,-2 0 0 0 0,-3 1 0 0 0,-1-1 0 0 0,-2 0 1 0 0,-3 1-1 0 0,-9 49 0 0 0,2-40-7 0 0,-3 0 0 0 0,-2-1 0 0 0,-3-1 0 0 0,-37 78 0 0 0,42-104-87 0 0,0 0 0 0 0,-2-1-1 0 0,-20 27 1 0 0,26-41-2048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38.1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51 1 8032 0 0,'-46'0'2376'0'0,"46"0"-2352"0"0,-1 0 0 0 0,1 0 0 0 0,0 0 0 0 0,0 1 0 0 0,-1-1 0 0 0,1 0 0 0 0,0 0 0 0 0,0 0 0 0 0,-1 1 0 0 0,1-1 0 0 0,0 0 0 0 0,0 0 0 0 0,0 1 0 0 0,-1-1 0 0 0,1 0 0 0 0,0 0 0 0 0,0 1 0 0 0,0-1 0 0 0,0 0 0 0 0,0 1 0 0 0,-1-1 0 0 0,1 0 0 0 0,0 1 0 0 0,0-1 0 0 0,0 0 0 0 0,0 1 0 0 0,0-1 0 0 0,0 0 0 0 0,0 1 0 0 0,0-1 0 0 0,0 0 0 0 0,0 1 0 0 0,0-1 0 0 0,1 0 0 0 0,-1 1 0 0 0,3 17 175 0 0,-2-13-136 0 0,13 76 114 0 0,4-1-1 0 0,50 144 1 0 0,13-7-177 0 0,-28-70-2 0 0,8 36-12 0 0,-1-1-1 0 0,-40-119 13 0 0,-3 0 1 0 0,-3 2-1 0 0,6 68 1 0 0,-14-97 4 0 0,-2 16 30 0 0,-2 0-1 0 0,-2-1 1 0 0,-8 60 0 0 0,7-94-10 0 0,-5 30 54 0 0,-2-1 1 0 0,-1 0 0 0 0,-20 55 0 0 0,-57 128 211 0 0,67-183-801 0 0,-3-1 0 0 0,-35 55 0 0 0,-10 0-7528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43.9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239 242 2400 0 0,'0'0'361'0'0,"0"-7"-179"0"0,0-55 1954 0 0,-20 65-1134 0 0,-4 16-789 0 0,0 2 0 0 0,-37 42 0 0 0,52-53-164 0 0,1 2 1 0 0,0-1 0 0 0,1 1-1 0 0,0 0 1 0 0,1 0 0 0 0,-10 25 0 0 0,-15 83 121 0 0,20-70-60 0 0,8-36-66 0 0,1 0-1 0 0,1 0 0 0 0,1 0 0 0 0,0 0 0 0 0,2 19 0 0 0,1 16 22 0 0,-2-31-42 0 0,0 0 0 0 0,2 0 0 0 0,0 0 0 0 0,1 0 0 0 0,1 0 0 0 0,1-1 0 0 0,0 0 0 0 0,1 0 0 0 0,1-1 0 0 0,0 0 0 0 0,2 0 0 0 0,18 24 0 0 0,-19-30 1 0 0,1 0 0 0 0,0-1 1 0 0,1-1-1 0 0,0 0 0 0 0,21 13 0 0 0,2 1 141 0 0,-22-16-120 0 0,1 0 0 0 0,-1 0 0 0 0,1-1 0 0 0,1-1 0 0 0,-1 0 0 0 0,23 4 0 0 0,-28-7-13 0 0,0 0-1 0 0,0-1 1 0 0,0 0 0 0 0,-1 0 0 0 0,1-1 0 0 0,0 1-1 0 0,9-4 1 0 0,55-16 427 0 0,-42 10-352 0 0,-15 5-62 0 0,-1-1-1 0 0,1-1 0 0 0,-1 0 1 0 0,0-1-1 0 0,-1-1 1 0 0,1 0-1 0 0,-2-1 0 0 0,1 0 1 0 0,-2-1-1 0 0,13-13 0 0 0,-3 0 111 0 0,-1-2 0 0 0,-1 0-1 0 0,31-56 1 0 0,-36 52-34 0 0,-1-1-1 0 0,-2 1 1 0 0,-1-2 0 0 0,-1 0 0 0 0,-2 0 0 0 0,-1-1 0 0 0,-1 1-1 0 0,-2-1 1 0 0,-1 0 0 0 0,-2 0 0 0 0,-1 0 0 0 0,-11-61 0 0 0,9 78-71 0 0,-2 0 0 0 0,0 0 0 0 0,0 1 0 0 0,-1 0 0 0 0,-1 0 0 0 0,-1 0 0 0 0,0 1 1 0 0,-20-26-1 0 0,14 23 41 0 0,-1 0 0 0 0,0 2 0 0 0,-1-1 0 0 0,-1 2 0 0 0,0 0 0 0 0,-21-11 0 0 0,32 22-63 0 0,0 0 0 0 0,0 0 1 0 0,0 1-1 0 0,-1-1 0 0 0,0 1 1 0 0,1 1-1 0 0,-11-2 1 0 0,-10-2 79 0 0,24 5-88 0 0,0 0 1 0 0,1 0-1 0 0,-1 0 1 0 0,0 0 0 0 0,1 0-1 0 0,-1 1 1 0 0,0-1-1 0 0,1 1 1 0 0,-1 0 0 0 0,0-1-1 0 0,1 1 1 0 0,-1 1-1 0 0,1-1 1 0 0,0 0 0 0 0,-1 1-1 0 0,1-1 1 0 0,0 1-1 0 0,0-1 1 0 0,0 1-1 0 0,0 0 1 0 0,0 0 0 0 0,0 0-1 0 0,0 0 1 0 0,1 1-1 0 0,-3 3 1 0 0,-2 3 37 0 0,1 0-1 0 0,0 0 1 0 0,0 1 0 0 0,1 0-1 0 0,-6 18 1 0 0,-2 28-614 0 0,3 1 1 0 0,-3 89-1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44.4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 10344 0 0,'10'-2'185'0'0,"-10"2"-158"0"0,0 0 0 0 0,0 0 0 0 0,0 0 0 0 0,0 0 0 0 0,1 0 0 0 0,-1 0 0 0 0,0 0-1 0 0,0 0 1 0 0,0 0 0 0 0,1 0 0 0 0,-1 0 0 0 0,0 0 0 0 0,0 0 0 0 0,0 0 0 0 0,1 0 0 0 0,-1 1 0 0 0,0-1 0 0 0,0 0 0 0 0,0 0 0 0 0,0 0 0 0 0,1 0 0 0 0,-1 0-1 0 0,0 0 1 0 0,0 0 0 0 0,0 0 0 0 0,0 1 0 0 0,0-1 0 0 0,0 0 0 0 0,1 0 0 0 0,-1 0 0 0 0,0 0 0 0 0,0 0 0 0 0,0 1 0 0 0,0-1 0 0 0,0 0 0 0 0,0 0 0 0 0,0 0-1 0 0,0 1 1 0 0,0-1 0 0 0,0 0 0 0 0,0 0 0 0 0,0 0 0 0 0,0 0 0 0 0,0 1 0 0 0,0-1 0 0 0,0 0 0 0 0,0 0 0 0 0,0 0 0 0 0,0 1 0 0 0,0-1 0 0 0,3 9-2 0 0,0 0 157 0 0,0 1 0 0 0,-1-1 1 0 0,2 20-1 0 0,0 2-54 0 0,24 97 103 0 0,19 122-118 0 0,-28-113-126 0 0,2 16-11 0 0,-19-124 21 0 0,-1 0 0 0 0,-1 0 0 0 0,-5 35 0 0 0,3-17 8 0 0,2-40-3 0 0,1-1 0 0 0,-2 1 0 0 0,1 0 0 0 0,-1 0 0 0 0,0 0 0 0 0,0 0 0 0 0,0 0 0 0 0,-1 0 0 0 0,0-1 0 0 0,-1 1 0 0 0,0-1 1 0 0,-6 12-1 0 0,3-8 13 0 0,0-2 22 0 0,5-8-35 0 0,0 0 0 0 0,0-1 0 0 0,0 1 0 0 0,1 0 0 0 0,-1 0 0 0 0,0-1 0 0 0,0 1 0 0 0,1-1-1 0 0,-1 1 1 0 0,0-1 0 0 0,1 1 0 0 0,-1-1 0 0 0,0 1 0 0 0,1-1 0 0 0,-1 1 0 0 0,0-2 0 0 0,-2-2-67 0 0,0 0 1 0 0,1-1-1 0 0,0 1 1 0 0,-1-1-1 0 0,2 1 1 0 0,-1-1 0 0 0,-2-9-1 0 0,2 8-1068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44.9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0 303 9944 0 0,'4'-6'99'0'0,"0"1"-1"0"0,0 0 1 0 0,0 0 0 0 0,0 0 0 0 0,1 1 0 0 0,0-1-1 0 0,10-6 1 0 0,7-7 261 0 0,8-6-200 0 0,0 1-1 0 0,1 2 0 0 0,2 1 1 0 0,0 1-1 0 0,0 2 0 0 0,2 1 1 0 0,44-13-1 0 0,-39 15-177 0 0,75-24 64 0 0,-95 33 16 0 0,-1 1 0 0 0,1 0-1 0 0,0 2 1 0 0,20 0 0 0 0,-32 2-28 0 0,4-1 73 0 0,0 2-1 0 0,-1-1 1 0 0,20 5 0 0 0,-27-4-81 0 0,0 0-1 0 0,0 0 1 0 0,0 1 0 0 0,0 0-1 0 0,-1 0 1 0 0,1 0 0 0 0,0 0-1 0 0,-1 1 1 0 0,0-1 0 0 0,1 1-1 0 0,-1 0 1 0 0,0 0 0 0 0,4 5-1 0 0,-6-7-14 0 0,8 10 68 0 0,0 0-1 0 0,10 19 1 0 0,-16-24-67 0 0,-1-1 1 0 0,1 1 0 0 0,-1 0-1 0 0,-1 0 1 0 0,1 0-1 0 0,-1 0 1 0 0,0 0 0 0 0,0 11-1 0 0,0 11 62 0 0,-3-1 0 0 0,0 1 0 0 0,-1 0 0 0 0,-2-1 0 0 0,-1 0 0 0 0,-1 0 0 0 0,-17 43 0 0 0,18-58-59 0 0,-1 0-1 0 0,0-1 0 0 0,0 0 1 0 0,-17 19-1 0 0,-41 36 90 0 0,65-66-102 0 0,-32 30 58 0 0,0-2 1 0 0,-45 30 0 0 0,60-47-26 0 0,0-1 0 0 0,0-1 0 0 0,-1 0 0 0 0,0-1 0 0 0,-1-1 0 0 0,0-1 0 0 0,-21 4 0 0 0,23-7-2 0 0,2 0 12 0 0,0 0-1 0 0,1-1 1 0 0,-2-1 0 0 0,-24 0-1 0 0,33-2-25 0 0,-1 1 0 0 0,1-2 0 0 0,-1 1 0 0 0,1-1 0 0 0,0 0-1 0 0,0 0 1 0 0,0-1 0 0 0,0 0 0 0 0,0 0 0 0 0,1 0 0 0 0,-1-1 0 0 0,1 0-1 0 0,0-1 1 0 0,0 1 0 0 0,0-1 0 0 0,1 0 0 0 0,0-1 0 0 0,0 1 0 0 0,-5-8 0 0 0,0-2 75 0 0,1 0 0 0 0,1 0 1 0 0,-7-20-1 0 0,12 28-57 0 0,1 1-1 0 0,0-1 1 0 0,1 0 0 0 0,-1 0 0 0 0,1-1 0 0 0,1 1-1 0 0,-1 0 1 0 0,1 0 0 0 0,2-10 0 0 0,-2 16-37 0 0,1 0 1 0 0,-1 0-1 0 0,1 1 1 0 0,0-1-1 0 0,0 0 1 0 0,0 0-1 0 0,-1 0 1 0 0,1 1-1 0 0,0-1 1 0 0,0 1-1 0 0,0-1 1 0 0,0 0-1 0 0,0 1 1 0 0,0 0-1 0 0,0-1 1 0 0,0 1-1 0 0,1 0 1 0 0,-1-1-1 0 0,0 1 1 0 0,0 0-1 0 0,0 0 1 0 0,0 0-1 0 0,0 0 1 0 0,2 0-1 0 0,27 4 11 0 0,-16 2-13 0 0,-1 0 1 0 0,0 1-1 0 0,15 11 1 0 0,15 8-2 0 0,-19-12-7 0 0,-1 1 0 0 0,41 36-1 0 0,-37-27-5 0 0,32 19 1 0 0,-43-33 10 0 0,0 0 2 0 0,0 0 1 0 0,0 2-1 0 0,-1-1 1 0 0,15 17-1 0 0,-15-14 6 0 0,0-1-1 0 0,0 0 1 0 0,1-1-1 0 0,28 15 1 0 0,-11-7 2 0 0,-24-15-3 0 0,1 0 0 0 0,1-1 0 0 0,-1 0 0 0 0,0 0 0 0 0,16 2 0 0 0,30 12 0 0 0,-24-8-283 0 0,-1 0-1 0 0,42 5 1 0 0,-55-11-974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45.3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 8640 0 0,'1'0'215'0'0,"-1"1"-143"0"0,0-1 0 0 0,1 0 0 0 0,-1 1 0 0 0,0-1 0 0 0,1 0-1 0 0,-1 0 1 0 0,1 0 0 0 0,-1 0 0 0 0,0 1 0 0 0,1-1 0 0 0,-1 0 0 0 0,1 0-1 0 0,-1 0 1 0 0,1 0 0 0 0,-1 0 0 0 0,0 0 0 0 0,1 0 0 0 0,-1 0 0 0 0,1 0-1 0 0,-1 0 1 0 0,1 0 0 0 0,-1 0 0 0 0,0-1 0 0 0,1 1 0 0 0,-1 0 0 0 0,1 0-1 0 0,-1 0 1 0 0,0 0 0 0 0,1-1 0 0 0,-1 1 0 0 0,1-1 215 0 0,0 0-215 0 0,6-1 1096 0 0,-6 3-1108 0 0,1 0 0 0 0,0-1-1 0 0,0 1 1 0 0,-1-1 0 0 0,1 1 0 0 0,0-1-1 0 0,0 0 1 0 0,-1 0 0 0 0,1 0-1 0 0,0 0 1 0 0,0 0 0 0 0,0 0 0 0 0,3-1-1 0 0,10 1 191 0 0,58 3-100 0 0,79 13 1 0 0,-132-14-1016 0 0,40-1-1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46.0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132 16 5320 0 0,'-1'0'27'0'0,"1"0"0"0"0,-1 0 0 0 0,0 0-1 0 0,1 0 1 0 0,-1 0 0 0 0,1 0 0 0 0,-1 0 0 0 0,1 0 0 0 0,-1-1 0 0 0,0 1 0 0 0,1 0 0 0 0,-1 0 0 0 0,1 0 0 0 0,-1-1-1 0 0,1 1 1 0 0,-1 0 0 0 0,1 0 0 0 0,-1-1 0 0 0,1 1 0 0 0,0-1 0 0 0,-1 1 0 0 0,1 0 0 0 0,-1-1 0 0 0,1 1 0 0 0,0-1-1 0 0,-1 1 1 0 0,1-1 0 0 0,0 1 0 0 0,0-1 0 0 0,-1 1 0 0 0,1-1 0 0 0,0 0 0 0 0,-18-5 2909 0 0,17 34-2146 0 0,-5 73-354 0 0,1-16-182 0 0,-5 44-254 0 0,4-61 0 0 0,-1-9 0 0 0,4-38 0 0 0,1-1 0 0 0,0 39 0 0 0,2-39 4 0 0,0 0 1 0 0,-5 21 0 0 0,0 14 11 0 0,4-40 14 0 0,-1 0 0 0 0,-5 19 0 0 0,-2 13 210 0 0,-5 14 440 0 0,1-42-232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0 12960 0 0,'-3'15'-2'0'0,"2"-15"33"0"0,1 1 1 0 0,0-1 0 0 0,0 0 0 0 0,0 1 0 0 0,0-1 0 0 0,0 0 0 0 0,-1 1-1 0 0,1-1 1 0 0,0 0 0 0 0,0 1 0 0 0,0-1 0 0 0,0 1 0 0 0,0-1 0 0 0,0 0-1 0 0,0 1 1 0 0,0-1 0 0 0,0 0 0 0 0,0 1 0 0 0,0-1 0 0 0,1 0 0 0 0,-1 1-1 0 0,0-1 1 0 0,0 0 0 0 0,0 1 0 0 0,0-1 0 0 0,0 0 0 0 0,1 1 0 0 0,-1-1 0 0 0,0 0-1 0 0,0 1 1 0 0,1-1 0 0 0,-1 0 0 0 0,0 0 0 0 0,0 1 0 0 0,1-1 0 0 0,-1 0-1 0 0,0 0 1 0 0,1 0 0 0 0,-1 0 0 0 0,0 1 0 0 0,1-1 0 0 0,-1 0 0 0 0,0 0-1 0 0,1 0 1 0 0,-1 0 0 0 0,0 0 0 0 0,1 0 0 0 0,-1 0 0 0 0,0 0 0 0 0,1 0-1 0 0,-1 0 1 0 0,1 0 0 0 0,-11 28 2552 0 0,9-8-2164 0 0,-1 0 0 0 0,0 0 0 0 0,-8 25 0 0 0,-4 25-484 0 0,-36 216-293 0 0,43-247 348 0 0,-6 72 1 0 0,6-29-2 0 0,0 21-4 0 0,5-64 0 0 0,5-18 11 0 0,-3-19 3 0 0,1 0-1 0 0,-1-1 1 0 0,0 1-1 0 0,0 0 1 0 0,1 0-1 0 0,-1 0 1 0 0,0-1-1 0 0,0 1 1 0 0,-1 0-1 0 0,1 0 1 0 0,0-1-1 0 0,-1 4 1 0 0,1-5-7 0 0,0 1 1 0 0,0-1 0 0 0,0 0 0 0 0,0 1-1 0 0,0-1 1 0 0,0 0 0 0 0,0 1-1 0 0,0-1 1 0 0,0 0 0 0 0,0 0-1 0 0,0 1 1 0 0,0-1 0 0 0,0 0 0 0 0,0 0-1 0 0,1 1 1 0 0,-1-1 0 0 0,0 0-1 0 0,0 0 1 0 0,0 1 0 0 0,1-1-1 0 0,-1 0 1 0 0,0 0 0 0 0,0 0-1 0 0,0 1 1 0 0,1-1 0 0 0,-1 0 0 0 0,0 0-1 0 0,1 0 1 0 0,-1 0 0 0 0,0 0-1 0 0,0 0 1 0 0,1 1 0 0 0,-1-1-1 0 0,0 0 1 0 0,0 0 0 0 0,1 0 0 0 0,-1 0-1 0 0,0 0 1 0 0,1 0 0 0 0,-1 0-1 0 0,0 0 1 0 0,1 0 0 0 0,-1 0-1 0 0,0-1 1 0 0,0 1 0 0 0,1 0-1 0 0,-1 0 1 0 0,1 0 0 0 0</inkml:trace>
  <inkml:trace contextRef="#ctx0" brushRef="#br0" timeOffset="1">1 424 12664 0 0,'0'2'69'0'0,"0"0"0"0"0,1-1 0 0 0,-1 1 0 0 0,0-1 0 0 0,1 1-1 0 0,-1 0 1 0 0,1-1 0 0 0,0 1 0 0 0,-1-1 0 0 0,1 0 0 0 0,0 1 0 0 0,0-1 0 0 0,0 0 0 0 0,0 1 0 0 0,0-1 0 0 0,0 0 0 0 0,0 0 0 0 0,1 0 0 0 0,-1 0 0 0 0,0 0 0 0 0,1 0 0 0 0,-1 0 0 0 0,0 0 0 0 0,1-1 0 0 0,-1 1 0 0 0,1 0 0 0 0,-1-1 0 0 0,1 1 0 0 0,0-1 0 0 0,-1 0 0 0 0,4 1 0 0 0,6 0 642 0 0,1 0-1 0 0,-1 0 1 0 0,18-2 0 0 0,-20 1-572 0 0,23-1 97 0 0,1-2 1 0 0,-1 0 0 0 0,54-15-1 0 0,-39 8-110 0 0,51-4-1 0 0,30-6-104 0 0,-48 2-2394 0 0,-42 11-9565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60 5824 0 0,'-21'-1'679'0'0,"15"1"-242"0"0,0 0 1 0 0,0 0-1 0 0,0 0 1 0 0,0 1-1 0 0,-10 2 1 0 0,8-1-446 0 0,0 0 1 0 0,0 1 0 0 0,1 0 0 0 0,-1 0-1 0 0,1 1 1 0 0,-1 0 0 0 0,1 0-1 0 0,0 1 1 0 0,1-1 0 0 0,-1 2-1 0 0,1-1 1 0 0,0 1 0 0 0,0 0 0 0 0,1 0-1 0 0,0 1 1 0 0,0-1 0 0 0,0 1-1 0 0,-4 10 1 0 0,1 0-31 0 0,1 1 0 0 0,1 0-1 0 0,1 0 1 0 0,0 1 0 0 0,-1 20 0 0 0,2-22 30 0 0,3-11 11 0 0,0 0 1 0 0,1-1 0 0 0,-1 1 0 0 0,1-1-1 0 0,0 1 1 0 0,0-1 0 0 0,1 1 0 0 0,0 0-1 0 0,0-1 1 0 0,0 1 0 0 0,1-1 0 0 0,-1 0-1 0 0,1 1 1 0 0,1-1 0 0 0,-1 0-1 0 0,1 0 1 0 0,-1 0 0 0 0,1-1 0 0 0,4 5-1 0 0,-2-3 38 0 0,-2-3-3 0 0,-1 0 1 0 0,0-1 0 0 0,1 1-1 0 0,-1-1 1 0 0,1 1-1 0 0,0-1 1 0 0,0 0 0 0 0,0 0-1 0 0,0 0 1 0 0,0 0 0 0 0,1-1-1 0 0,-1 1 1 0 0,0-1 0 0 0,1 0-1 0 0,4 1 1 0 0,-3-1 6 0 0,-1-1 0 0 0,1 1 0 0 0,0-1 0 0 0,0 0 0 0 0,-1 0 0 0 0,1-1 1 0 0,0 0-1 0 0,-1 1 0 0 0,1-2 0 0 0,0 1 0 0 0,-1 0 0 0 0,1-1 0 0 0,-1 0 0 0 0,0 0 0 0 0,0 0 0 0 0,0-1 0 0 0,8-5 0 0 0,-1-2 65 0 0,0-1 0 0 0,0-1 0 0 0,-1 1 0 0 0,10-16 0 0 0,-3 4-6 0 0,-12 15-63 0 0,0 0-1 0 0,0 0 0 0 0,-1 0 0 0 0,0 0 0 0 0,0-1 1 0 0,-1 0-1 0 0,0 1 0 0 0,-1-1 0 0 0,2-17 1 0 0,-2 8 71 0 0,0 0 1 0 0,-2 0-1 0 0,0 0 1 0 0,-4-19 0 0 0,3 31-76 0 0,0-1 1 0 0,-1 1-1 0 0,0 0 1 0 0,0 0-1 0 0,-1 0 1 0 0,1 0-1 0 0,-2 0 1 0 0,1 0-1 0 0,0 1 1 0 0,-8-9-1 0 0,1-1 65 0 0,4 8-60 0 0,5 4-19 0 0,0 1-1 0 0,0 0 1 0 0,-1 0-1 0 0,1 0 0 0 0,-1 0 1 0 0,1 0-1 0 0,-1 0 0 0 0,0 0 1 0 0,0 1-1 0 0,0-1 0 0 0,0 1 1 0 0,0-1-1 0 0,0 1 0 0 0,0 0 1 0 0,-1 0-1 0 0,1 0 0 0 0,0 0 1 0 0,-4-1-1 0 0,2 1 21 0 0,0 0 0 0 0,0 0 1 0 0,0 1-1 0 0,1 0 0 0 0,-1-1 0 0 0,0 1 0 0 0,0 1 0 0 0,-5 0 1 0 0,7-1-19 0 0,0 1 0 0 0,-1 0 0 0 0,1 0 0 0 0,0 0 0 0 0,0 1 0 0 0,0-1 0 0 0,0 1 0 0 0,0-1 0 0 0,0 1 0 0 0,0-1 0 0 0,0 1 0 0 0,0 0 0 0 0,-2 3 0 0 0,-2 4-340 0 0,1-1 0 0 0,-1 0 0 0 0,1 1 0 0 0,-5 13 0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46.5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0 131 7632 0 0,'1'-2'0'0'0,"4"-12"83"0"0,-1 0 0 0 0,2 1 0 0 0,0 0-1 0 0,8-13 1 0 0,-12 23-59 0 0,1-1 0 0 0,-1 1 0 0 0,1-1 1 0 0,0 1-1 0 0,0 0 0 0 0,0 0 0 0 0,1 0 0 0 0,-1 1 0 0 0,1-1 1 0 0,-1 1-1 0 0,1 0 0 0 0,0 0 0 0 0,0 0 0 0 0,0 0 0 0 0,0 1 1 0 0,0 0-1 0 0,0 0 0 0 0,5-1 0 0 0,-4 1-15 0 0,-1 0-1 0 0,1 1 1 0 0,-1-1 0 0 0,1 1-1 0 0,-1 0 1 0 0,1 1 0 0 0,-1-1-1 0 0,1 1 1 0 0,-1 0-1 0 0,1 0 1 0 0,-1 0 0 0 0,1 0-1 0 0,-1 1 1 0 0,0 0 0 0 0,0 0-1 0 0,0 0 1 0 0,0 0 0 0 0,0 1-1 0 0,0-1 1 0 0,-1 1 0 0 0,1 0-1 0 0,-1 0 1 0 0,0 1-1 0 0,4 4 1 0 0,12 16 55 0 0,0 2-1 0 0,-2 0 0 0 0,25 50 1 0 0,-33-57 23 0 0,15 30 145 0 0,19 58 0 0 0,-32-82-181 0 0,1 0 0 0 0,20 30 0 0 0,4 7-49 0 0,-5-13 55 0 0,-22-37-6 0 0,0 1-1 0 0,8 17 0 0 0,-12-21-39 0 0,-1 1 78 0 0,0-1 0 0 0,1 0 0 0 0,0 0 0 0 0,0 0 0 0 0,1-1 0 0 0,1 0 0 0 0,11 13 0 0 0,-13-17-55 0 0,2 1 26 0 0,0 1 1 0 0,0 0 0 0 0,0 1 0 0 0,8 10 0 0 0,-15-16-45 0 0,1-1 0 0 0,-1 1-1 0 0,0-1 1 0 0,0 0-1 0 0,1 1 1 0 0,-1-1 0 0 0,0 1-1 0 0,1-1 1 0 0,-1 0-1 0 0,0 0 1 0 0,1 1 0 0 0,-1-1-1 0 0,1 0 1 0 0,-1 1 0 0 0,0-1-1 0 0,1 0 1 0 0,-1 0-1 0 0,1 0 1 0 0,-1 0 0 0 0,1 1-1 0 0,-1-1 1 0 0,1 0-1 0 0,-1 0 1 0 0,1 0 0 0 0,-1 0-1 0 0,1 0 1 0 0,-1 0 0 0 0,1 0-1 0 0,14-9 465 0 0,-12 6-424 0 0,0 0 0 0 0,0-1 1 0 0,-1 1-1 0 0,1 0 0 0 0,-1-1 1 0 0,2-4-1 0 0,9-25 99 0 0,-3-1-1 0 0,11-55 1 0 0,1-75 185 0 0,-8 58-283 0 0,-5 35 47 0 0,-4 19 160 0 0,15-57-1 0 0,-16 92-228 0 0,5-16 23 0 0,-9 32-53 0 0,0 1 1 0 0,0-1-1 0 0,0 1 0 0 0,0-1 0 0 0,0 1 0 0 0,0-1 0 0 0,1 1 0 0 0,-1-1 0 0 0,0 1 1 0 0,0-1-1 0 0,0 1 0 0 0,1-1 0 0 0,-1 1 0 0 0,0-1 0 0 0,0 1 0 0 0,1-1 0 0 0,-1 1 1 0 0,0 0-1 0 0,1-1 0 0 0,-1 1 0 0 0,1 0 0 0 0,-1-1 0 0 0,0 1 0 0 0,1 0 0 0 0,-1-1 1 0 0,1 1-1 0 0,-1 0 0 0 0,1 0 0 0 0,-1-1 0 0 0,1 1 0 0 0,0 0 0 0 0,3 3 26 0 0,1 1-1 0 0,-1 0 1 0 0,0 0-1 0 0,0 0 0 0 0,-1 0 1 0 0,1 0-1 0 0,-1 1 1 0 0,3 5-1 0 0,23 43-674 0 0,-21-37-568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48.1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83 34 3504 0 0,'0'-1'104'0'0,"0"-1"0"0"0,0 1 0 0 0,0 0 0 0 0,0 0 1 0 0,-1 0-1 0 0,1 0 0 0 0,0 0 0 0 0,-1-1 0 0 0,1 1 0 0 0,-1 0 1 0 0,0 0-1 0 0,1 0 0 0 0,-1 0 0 0 0,0 0 0 0 0,1 0 0 0 0,-1 1 0 0 0,0-1 1 0 0,0 0-1 0 0,0 0 0 0 0,0 0 0 0 0,0 1 0 0 0,0-1 0 0 0,0 0 0 0 0,0 1 1 0 0,0-1-1 0 0,0 1 0 0 0,0 0 0 0 0,0-1 0 0 0,-2 1 0 0 0,-9-7 925 0 0,11 9-866 0 0,0 0 0 0 0,0 0-1 0 0,0 0 1 0 0,0 0 0 0 0,-1 0 0 0 0,1 0 0 0 0,-1 0-1 0 0,1 0 1 0 0,-1 0 0 0 0,-1 1 0 0 0,-1 0-156 0 0,2 0 0 0 0,-1 0 1 0 0,0 0-1 0 0,1 1 0 0 0,-1-1 0 0 0,1 1 1 0 0,0-1-1 0 0,0 1 0 0 0,1 0 0 0 0,-1 0 1 0 0,1 0-1 0 0,0 0 0 0 0,0 0 0 0 0,0 0 1 0 0,0 0-1 0 0,0 7 0 0 0,1-9-7 0 0,0 0-1 0 0,0 0 0 0 0,0 1 0 0 0,0-1 1 0 0,0 0-1 0 0,1 0 0 0 0,-1 0 1 0 0,1 0-1 0 0,-1 0 0 0 0,1 1 1 0 0,0-1-1 0 0,0 0 0 0 0,-1-1 1 0 0,2 1-1 0 0,-1 0 0 0 0,0 0 0 0 0,0 0 1 0 0,1-1-1 0 0,-1 1 0 0 0,0 0 1 0 0,1-1-1 0 0,0 1 0 0 0,-1-1 1 0 0,1 0-1 0 0,0 0 0 0 0,0 1 1 0 0,0-1-1 0 0,0 0 0 0 0,0 0 0 0 0,0-1 1 0 0,0 1-1 0 0,0 0 0 0 0,2 0 1 0 0,36 5-13 0 0,0-2 0 0 0,1-2 0 0 0,-1-1 0 0 0,1-2 0 0 0,0-2 0 0 0,-1-2 0 0 0,0-1 1 0 0,70-21-1 0 0,-77 20 21 0 0,0 1 0 0 0,0 1-1 0 0,39 1 1 0 0,-65 3-6 0 0,-1 1 24 0 0,0 1 0 0 0,0-1-1 0 0,0 1 1 0 0,0 0 0 0 0,-1 0 0 0 0,1 1-1 0 0,0 0 1 0 0,-1 0 0 0 0,1 0 0 0 0,-1 1-1 0 0,1 0 1 0 0,8 6 0 0 0,-12-7 1 0 0,0-1 0 0 0,0 0 1 0 0,0 1-1 0 0,0 0 0 0 0,0-1 0 0 0,-1 1 0 0 0,1 0 0 0 0,-1 0 1 0 0,1 0-1 0 0,-1 0 0 0 0,0 0 0 0 0,0 0 0 0 0,0 0 1 0 0,0 0-1 0 0,0 1 0 0 0,0-1 0 0 0,0 0 0 0 0,-1 1 1 0 0,1-1-1 0 0,-1 1 0 0 0,0-1 0 0 0,0 0 0 0 0,0 1 1 0 0,0-1-1 0 0,0 1 0 0 0,0-1 0 0 0,-1 0 0 0 0,1 1 1 0 0,-1-1-1 0 0,0 1 0 0 0,1-1 0 0 0,-1 0 0 0 0,0 0 0 0 0,-2 3 1 0 0,-8 12 89 0 0,0-1 1 0 0,-1 0-1 0 0,-1 0 1 0 0,0-1 0 0 0,-1-1-1 0 0,-23 18 1 0 0,6-8 5 0 0,-1-2 1 0 0,-48 25-1 0 0,35-24 33 0 0,-11 7 61 0 0,-73 49 1 0 0,79-48-176 0 0,38-24-32 0 0,0-1 0 0 0,1 2 0 0 0,0 0-1 0 0,1 0 1 0 0,-17 17 0 0 0,6-5 0 0 0,18-17-8 0 0,0-1-1 0 0,0 1 0 0 0,0 0 1 0 0,0 0-1 0 0,0 0 0 0 0,0 0 1 0 0,1 0-1 0 0,0 0 0 0 0,0 1 1 0 0,0-1-1 0 0,0 1 0 0 0,0 0 1 0 0,1-1-1 0 0,-1 1 1 0 0,1 0-1 0 0,0 0 0 0 0,-1 8 1 0 0,2 8-2 0 0,-1-12 0 0 0,1-1-1 0 0,0 1 1 0 0,0-1 0 0 0,1 1 0 0 0,3 12 0 0 0,-4-17 0 0 0,1-1 0 0 0,0 0 1 0 0,0 0-1 0 0,0 0 0 0 0,1 0 0 0 0,-1 0 0 0 0,0 0 0 0 0,1 0 0 0 0,-1 0 0 0 0,1 0 0 0 0,0-1 0 0 0,0 1 0 0 0,-1 0 0 0 0,1-1 0 0 0,0 0 0 0 0,0 1 1 0 0,0-1-1 0 0,1 0 0 0 0,-1 0 0 0 0,0 0 0 0 0,0-1 0 0 0,5 2 0 0 0,9 2 5 0 0,-1-1-1 0 0,1-1 1 0 0,0 0-1 0 0,0-2 1 0 0,1 1 0 0 0,30-5-1 0 0,-20-1 4 0 0,0 0-1 0 0,0-2 1 0 0,33-14 0 0 0,20-10 231 0 0,136-32 0 0 0,-133 47-1836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48.5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56 7528 0 0,'0'-2'101'0'0,"0"-1"0"0"0,0 1-1 0 0,0 0 1 0 0,1 0 0 0 0,-1-1 0 0 0,0 1 0 0 0,1 0 0 0 0,0 0 0 0 0,-1 0 0 0 0,1-1 0 0 0,0 1-1 0 0,0 0 1 0 0,0 0 0 0 0,2-3 0 0 0,-2 4-26 0 0,0 0 1 0 0,-1 0-1 0 0,1 0 1 0 0,-1 0-1 0 0,0 0 0 0 0,1 0 1 0 0,-1 0-1 0 0,0 0 0 0 0,1 0 1 0 0,-1 0-1 0 0,0 0 1 0 0,0 0-1 0 0,0-2 0 0 0,2-1 740 0 0,10 7-205 0 0,-11-3-403 0 0,0 3 1 0 0,3 4-178 0 0,-1 0 0 0 0,0 1 1 0 0,0 0-1 0 0,-1 0 1 0 0,0 0-1 0 0,0 0 1 0 0,0 9-1 0 0,4 15-1 0 0,2 4-5 0 0,17 90 286 0 0,-10-49-47 0 0,0 8 18 0 0,-14-74-228 0 0,1 0 1 0 0,1 1-1 0 0,4 11 0 0 0,-3-11 25 0 0,-1 0 1 0 0,3 18-1 0 0,-1-7 15 0 0,-4-19-60 0 0,0 1 0 0 0,0 0 1 0 0,0 0-1 0 0,0-1 0 0 0,-1 1 0 0 0,0 0 0 0 0,0 0 0 0 0,0-1 0 0 0,-1 1 0 0 0,-1 8 1 0 0,2-11-8 0 0,-1 0 1 0 0,1 0 0 0 0,0 0 0 0 0,0 0 0 0 0,0 0 0 0 0,0 0 0 0 0,0 0 0 0 0,0 0 0 0 0,1 0 0 0 0,-1 0 0 0 0,1 0 0 0 0,-1 0-1 0 0,1-1 1 0 0,0 1 0 0 0,1 3 0 0 0,0-2 54 0 0,-1 0 0 0 0,0 0 1 0 0,0 0-1 0 0,0 0 0 0 0,-1 0 0 0 0,2 6 0 0 0,-2 1 410 0 0,0-24-2422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48.9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1 312 8536 0 0,'0'0'464'0'0,"21"-3"486"0"0,23-16-102 0 0,-34 15-759 0 0,1-1 0 0 0,-1 0 0 0 0,13-7 0 0 0,-5 0-9 0 0,16-12 163 0 0,51-24 1 0 0,-51 29 26 0 0,42-30-1 0 0,22-11 257 0 0,-17 11-191 0 0,-80 48-326 0 0,0 1 0 0 0,0 0 0 0 0,0-1 0 0 0,0 1-1 0 0,0 0 1 0 0,-1 0 0 0 0,1 0 0 0 0,0 0 0 0 0,0 0 0 0 0,0 0 0 0 0,0 0 0 0 0,0 0 0 0 0,0 0 0 0 0,0 0 0 0 0,-1 0-1 0 0,1 1 1 0 0,0-1 0 0 0,0 0 0 0 0,0 0 0 0 0,0 1 0 0 0,-1-1 0 0 0,1 1 0 0 0,0-1 0 0 0,0 1 0 0 0,-1-1-1 0 0,1 1 1 0 0,1 1 0 0 0,4 2-75 0 0,-18 15-1798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49.3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42 208 6728 0 0,'-4'5'57'0'0,"0"0"0"0"0,0 1 1 0 0,0-1-1 0 0,0 1 0 0 0,1-1 0 0 0,0 1 1 0 0,0 0-1 0 0,1 0 0 0 0,0 1 1 0 0,0-1-1 0 0,0 0 0 0 0,1 1 0 0 0,-1-1 1 0 0,2 1-1 0 0,-1-1 0 0 0,1 1 0 0 0,0 0 1 0 0,0-1-1 0 0,1 1 0 0 0,0-1 1 0 0,0 1-1 0 0,0-1 0 0 0,3 8 0 0 0,3 2 14 0 0,1 4 79 0 0,0-1 1 0 0,17 26-1 0 0,-20-39-107 0 0,-1 0 0 0 0,0 0-1 0 0,1-1 1 0 0,0 1 0 0 0,1-1 0 0 0,-1 0-1 0 0,1-1 1 0 0,0 0 0 0 0,0 0 0 0 0,0 0-1 0 0,8 4 1 0 0,2-3 133 0 0,-1 1 0 0 0,24 3 1 0 0,-21-5 110 0 0,30 11 1 0 0,-43-13-257 0 0,-1 0 0 0 0,0 0 0 0 0,1-1 0 0 0,-1 0 0 0 0,1 0 0 0 0,-1 0 0 0 0,1-1-1 0 0,-1 1 1 0 0,1-1 0 0 0,-1 0 0 0 0,1-1 0 0 0,0 1 0 0 0,-1-1 0 0 0,8-1 0 0 0,14-3 35 0 0,46-2 0 0 0,-51 6-40 0 0,-1-1 1 0 0,1 0-1 0 0,-1-2 0 0 0,28-8 0 0 0,-40 9-133 0 0,58-17-1106 0 0</inkml:trace>
  <inkml:trace contextRef="#ctx0" brushRef="#br0" timeOffset="1">962 17 5520 0 0,'14'-8'1913'0'0,"-14"3"-1146"0"0,1 2-118 0 0,1 7-278 0 0,19 53-21 0 0,-5 8-335 0 0,8 45-7 0 0,-6 15 152 0 0,-6-59 623 0 0,4 121-1 0 0,-22-66 196 0 0,5-110-864 0 0,2-10-108 0 0,-1 0-1 0 0,0 0 1 0 0,0 0-1 0 0,0 0 1 0 0,0 0-1 0 0,0-1 1 0 0,0 1-1 0 0,0 0 1 0 0,-1 0-1 0 0,1 0 1 0 0,0 0-1 0 0,0 0 1 0 0,-1 0 0 0 0,1-1-1 0 0,0 1 1 0 0,-1 0-1 0 0,1 0 1 0 0,-1 0-1 0 0,1-1 1 0 0,-1 1-1 0 0,1 0 1 0 0,-1-1-1 0 0,0 1 1 0 0,1 0-1 0 0,-1-1 1 0 0,0 1-1 0 0,-1 0 1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49.7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1 153 8640 0 0,'4'-1'73'0'0,"1"0"0"0"0,-1 0-1 0 0,0-1 1 0 0,0 1 0 0 0,0-1 0 0 0,0 0 0 0 0,0-1 0 0 0,0 1 0 0 0,0-1 0 0 0,-1 1 0 0 0,1-1 0 0 0,3-4-1 0 0,10-7 222 0 0,-2 4-77 0 0,0 1 0 0 0,1 1 0 0 0,0 0 0 0 0,31-10-1 0 0,69-12 20 0 0,-61 18-132 0 0,-28 7-100 0 0,0 1-1 0 0,0 2 1 0 0,43 1-1 0 0,-4 0-1 0 0,-43 0 7 0 0,1 2 0 0 0,-1 0-1 0 0,0 2 1 0 0,1 1 0 0 0,-1 0 0 0 0,-1 2 0 0 0,34 12-1 0 0,-38-11 2 0 0,0 1 0 0 0,0 1-1 0 0,-1 1 1 0 0,0 0-1 0 0,-1 2 1 0 0,0-1 0 0 0,0 2-1 0 0,-1 0 1 0 0,13 17 0 0 0,-21-22-5 0 0,-1 0 0 0 0,0 0 0 0 0,0 1 0 0 0,-1 0 1 0 0,0 1-1 0 0,-1-1 0 0 0,0 1 0 0 0,4 13 0 0 0,-8-20-1 0 0,1 0 1 0 0,-1 0-1 0 0,0 0 0 0 0,0 0 0 0 0,0 0 0 0 0,0 0 0 0 0,-1 0 0 0 0,1 0 0 0 0,-1 1 1 0 0,0-1-1 0 0,0 0 0 0 0,0-1 0 0 0,-1 5 0 0 0,-22 33 268 0 0,14-29-226 0 0,-1 0 1 0 0,1-1-1 0 0,-2 0 1 0 0,1-1-1 0 0,-2-1 1 0 0,1 1-1 0 0,-17 7 1 0 0,4-2 3 0 0,-8 5 25 0 0,-2-1 0 0 0,0-2 0 0 0,0-1-1 0 0,-61 15 1 0 0,44-17 202 0 0,-1-3 0 0 0,-94 5 1 0 0,18-18 302 0 0,112 2-503 0 0,-41-11-1673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58.4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617 3 3408 0 0,'0'0'72'0'0,"0"6"-56"0"0,-1 0-10 0 0,0-4-3 0 0,1 0 0 0 0,0 0 0 0 0,0 0 0 0 0,0 0 0 0 0,0 0 0 0 0,0 0 0 0 0,0 1 1 0 0,0-1-1 0 0,1 0 0 0 0,0 2 0 0 0,6 4 44 0 0,-7-8-45 0 0,0 0-1 0 0,1 0 0 0 0,-1 0 1 0 0,0 0-1 0 0,0 0 1 0 0,0 0-1 0 0,1 1 0 0 0,-1-1 1 0 0,0 0-1 0 0,0 0 0 0 0,0 0 1 0 0,1 0-1 0 0,-1 0 1 0 0,0 1-1 0 0,0-1 0 0 0,0 0 1 0 0,0 0-1 0 0,0 0 0 0 0,0 1 1 0 0,1-1-1 0 0,-1 0 0 0 0,0 0 1 0 0,0 0-1 0 0,0 1 1 0 0,0-1-1 0 0,0 0 0 0 0,0 0 1 0 0,0 1-1 0 0,0-1 0 0 0,0 0 1 0 0,0 0-1 0 0,0 0 1 0 0,0 1-1 0 0,0-1 0 0 0,0 0 1 0 0,0 0-1 0 0,0 1 0 0 0,0-1 1 0 0,0 0-1 0 0,0 0 1 0 0,-1 0-1 0 0,1 1 0 0 0,0-1 1 0 0,0 0-1 0 0,0 0 0 0 0,0 0 1 0 0,0 1-1 0 0,-1-1 0 0 0,1 0 1 0 0,0 0-1 0 0,-3 28 2893 0 0,-8-37-761 0 0,7 3-1969 0 0,0 0-1 0 0,-1 0 1 0 0,0 1 0 0 0,-1 0 0 0 0,1 0 0 0 0,-1 0 0 0 0,0 0 0 0 0,0 1 0 0 0,0 0-1 0 0,-1 1 1 0 0,1-1 0 0 0,-1 1 0 0 0,0 0 0 0 0,0 1 0 0 0,0 0 0 0 0,-1 0-1 0 0,1 0 1 0 0,0 1 0 0 0,-1 0 0 0 0,-8 0 0 0 0,-162 1 1259 0 0,168 2-1370 0 0,0 1-1 0 0,0 0 1 0 0,0 0 0 0 0,0 1 0 0 0,1 0 0 0 0,0 1 0 0 0,0 0 0 0 0,-12 8 0 0 0,14-9-9 0 0,-11 8 45 0 0,1 0 1 0 0,1 1 0 0 0,-19 20-1 0 0,29-26-68 0 0,1 0-1 0 0,0 0 1 0 0,-7 13-1 0 0,-7 11 53 0 0,16-27-55 0 0,-3 3-2 0 0,1-1 0 0 0,0 0 0 0 0,0 1 0 0 0,1 0 0 0 0,-1 0 0 0 0,2 1 0 0 0,-1-1 0 0 0,1 1 0 0 0,0-1 0 0 0,-2 13 1 0 0,3-12-15 0 0,1 1 1 0 0,0 0 0 0 0,1 0 0 0 0,-1-1 0 0 0,2 1 0 0 0,-1 0 0 0 0,1 0 0 0 0,1 0 0 0 0,2 10 0 0 0,17 46 76 0 0,-13-48-66 0 0,-5-8 2 0 0,0-1 0 0 0,1 0 1 0 0,0-1-1 0 0,1 1 0 0 0,0-1 1 0 0,0 0-1 0 0,11 12 1 0 0,-14-17-13 0 0,42 38 127 0 0,-40-37-104 0 0,1 0-1 0 0,-1 0 0 0 0,0-1 1 0 0,1 0-1 0 0,-1 1 0 0 0,1-1 0 0 0,0-1 1 0 0,0 1-1 0 0,8 1 0 0 0,7 2 28 0 0,-18-4-45 0 0,1 0 1 0 0,-1 0-1 0 0,1 0 0 0 0,-1-1 0 0 0,1 1 0 0 0,0-1 0 0 0,-1 0 0 0 0,1 0 0 0 0,0 0 1 0 0,-1 0-1 0 0,4 0 0 0 0,18-6 34 0 0,-1-1 1 0 0,0 0-1 0 0,-1-2 1 0 0,0-1-1 0 0,0 0 1 0 0,25-18-1 0 0,46-25-1999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59.3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26 7432 0 0,'0'-7'202'0'0,"2"-8"2898"0"0,-1 15-2952 0 0,0-1-1 0 0,0 1 1 0 0,0-1-1 0 0,0 1 1 0 0,0-1-1 0 0,0 1 1 0 0,0 0-1 0 0,0 0 1 0 0,0 0-1 0 0,0-1 1 0 0,0 1-1 0 0,0 0 1 0 0,0 0-1 0 0,0 0 1 0 0,2 1-1 0 0,10 0-115 0 0,0 0-1 0 0,-1 1 0 0 0,1 1 0 0 0,0 0 1 0 0,11 5-1 0 0,-11-3-33 0 0,0-1 0 0 0,1-1 0 0 0,-1 0 0 0 0,19 1 0 0 0,85 5-13 0 0,-65-4-50 0 0,-30-4-1603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1:59.9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197 17 4312 0 0,'0'0'141'0'0,"-1"-1"0"0"0,1 0 0 0 0,0 0 0 0 0,0 0 0 0 0,-1 0 0 0 0,1 1 0 0 0,0-1 1 0 0,-1 0-1 0 0,1 0 0 0 0,-1 1 0 0 0,-2-4 564 0 0,3 4-564 0 0,-1-1 0 0 0,0 1 0 0 0,0-1 1 0 0,1 1-1 0 0,-1-1 0 0 0,0 1 0 0 0,0 0 0 0 0,0-1 0 0 0,1 1 0 0 0,-3 0 181 0 0,1 0-176 0 0,2 0-144 0 0,0-1-1 0 0,-1 1 0 0 0,1 0 0 0 0,0 0 0 0 0,0 0 0 0 0,-1 0 1 0 0,1 0-1 0 0,0 0 0 0 0,-1 0 0 0 0,1 0 0 0 0,0 0 1 0 0,0 0-1 0 0,-1 0 0 0 0,1 0 0 0 0,0 0 0 0 0,0 0 0 0 0,-1 1 1 0 0,1-1-1 0 0,0 0 0 0 0,0 0 0 0 0,-1 0 0 0 0,1 0 1 0 0,0 0-1 0 0,0 1 0 0 0,-1-1 0 0 0,1 0 0 0 0,0 0 1 0 0,0 0-1 0 0,0 1 0 0 0,0-1 0 0 0,-1 0 0 0 0,1 0 0 0 0,0 0 1 0 0,0 1-1 0 0,0-1 0 0 0,0 0 0 0 0,0 0 0 0 0,0 1 1 0 0,-1-1-1 0 0,1 2 0 0 0,0 0 0 0 0,-1 0 0 0 0,1-1 0 0 0,-1 1 0 0 0,1 0 1 0 0,-1-1-1 0 0,0 1 0 0 0,0-1 0 0 0,0 1 0 0 0,0-1 0 0 0,0 0 1 0 0,0 1-1 0 0,0-1 0 0 0,0 0 0 0 0,-3 2 0 0 0,-25 20 17 0 0,17-13-14 0 0,0 0 86 0 0,1 0 0 0 0,0 1 0 0 0,0 1 0 0 0,2 0 0 0 0,-1 0 0 0 0,2 1 0 0 0,-1 0 0 0 0,2 1 0 0 0,0 0 0 0 0,-7 20 0 0 0,13-30-39 0 0,0 0 0 0 0,0 0-1 0 0,1 0 1 0 0,-1 0-1 0 0,1 0 1 0 0,0 0 0 0 0,1 0-1 0 0,-1 0 1 0 0,1 0-1 0 0,1 7 1 0 0,15 40 500 0 0,-12-42-469 0 0,1 0-1 0 0,0 0 1 0 0,0-1-1 0 0,1 1 1 0 0,0-1-1 0 0,1-1 1 0 0,0 0-1 0 0,11 8 1 0 0,-16-12-65 0 0,1 0 1 0 0,0-1 0 0 0,0 0 0 0 0,0 0 0 0 0,1 0-1 0 0,-1-1 1 0 0,0 1 0 0 0,1-1 0 0 0,-1 0 0 0 0,1 0-1 0 0,-1-1 1 0 0,10 1 0 0 0,0-1 107 0 0,-1-1 0 0 0,26-5 0 0 0,-33 5-55 0 0,0-1-1 0 0,0 0 0 0 0,-1 0 1 0 0,1-1-1 0 0,9-5 0 0 0,4-3-29 0 0,-11 7-238 0 0,-1 0-1 0 0,0-1 1 0 0,-1 0-1 0 0,10-8 1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0.5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56 6520 0 0,'1'0'30'0'0,"-1"-1"-1"0"0,1 0 1 0 0,0 1 0 0 0,-1-1-1 0 0,1 0 1 0 0,0 0 0 0 0,-1 0-1 0 0,1 1 1 0 0,-1-1 0 0 0,1 0 0 0 0,-1 0-1 0 0,0 0 1 0 0,1 0 0 0 0,-1 0-1 0 0,0 0 1 0 0,1 0 0 0 0,-1 0 0 0 0,0 0-1 0 0,0 0 1 0 0,0 0 0 0 0,0-1-1 0 0,2-15 372 0 0,4-2 2495 0 0,0 29-2585 0 0,-5-8-265 0 0,1 0 1 0 0,-1 0-1 0 0,0 0 1 0 0,0 1-1 0 0,0-1 1 0 0,0 0 0 0 0,0 1-1 0 0,0 3 1 0 0,7 72 390 0 0,-4 141 0 0 0,-5-127-215 0 0,-2-44-114 0 0,1-36-65 0 0,1 0-1 0 0,0 0 0 0 0,2 0 0 0 0,1 17 1 0 0,2 1 49 0 0,-3-17-47 0 0,1-1 0 0 0,0 0 0 0 0,1 0 0 0 0,5 15 0 0 0,-3-6 48 0 0,-5-19-86 0 0,0 0 1 0 0,0 0-1 0 0,0 0 0 0 0,1 0 1 0 0,-1 0-1 0 0,1-1 0 0 0,-1 1 0 0 0,1 0 1 0 0,0 0-1 0 0,0 0 0 0 0,0 0 0 0 0,0-1 1 0 0,0 1-1 0 0,0 0 0 0 0,0-1 0 0 0,0 1 1 0 0,3 1-1 0 0,2 1 4 0 0,-5-4-10 0 0,-1 1 0 0 0,1-1 0 0 0,0 0 0 0 0,-1 1 0 0 0,1-1 0 0 0,-1 0 0 0 0,1 0 0 0 0,0 1 0 0 0,-1-1 0 0 0,1 0 0 0 0,0 0 0 0 0,-1 0 1 0 0,1 0-1 0 0,0 0 0 0 0,-1 0 0 0 0,1 0 0 0 0,0 0 0 0 0,-1 0 0 0 0,1 0 0 0 0,0 0 0 0 0,-1 0 0 0 0,1 0 0 0 0,0-1 0 0 0,-1 1 0 0 0,1 0 0 0 0,-1 0 0 0 0,1-1 0 0 0,0 1 0 0 0,-1 0 0 0 0,1-1 0 0 0,-1 1 0 0 0,1-1 0 0 0,-1 1 0 0 0,1-1 0 0 0,-1 1 1 0 0,1-1-1 0 0,-1 0 0 0 0,10-7 11 0 0,-1-1 0 0 0,0 0 1 0 0,0 0-1 0 0,-1-1 1 0 0,10-15-1 0 0,30-60 149 0 0,-5 9 38 0 0,7-16 61 0 0,-50 92-257 0 0,1-1 0 0 0,-1 1 0 0 0,0-1 0 0 0,0 0 0 0 0,1 1 0 0 0,-1-1 0 0 0,0 1 0 0 0,1-1 0 0 0,-1 1 0 0 0,0-1 0 0 0,1 1-1 0 0,-1 0 1 0 0,1-1 0 0 0,-1 1 0 0 0,1-1 0 0 0,-1 1 0 0 0,1 0 0 0 0,-1-1 0 0 0,1 1 0 0 0,0 0 0 0 0,-1 0 0 0 0,1 0 0 0 0,-1-1 0 0 0,1 1 0 0 0,-1 0 0 0 0,1 0 0 0 0,0 0-1 0 0,-1 0 1 0 0,1 0 0 0 0,0 0 0 0 0,-1 0 0 0 0,1 0 0 0 0,-1 0 0 0 0,1 0 0 0 0,0 0 0 0 0,-1 1 0 0 0,1-1 0 0 0,-1 0 0 0 0,1 0 0 0 0,-1 1 0 0 0,1-1 0 0 0,0 0 0 0 0,0 1-1 0 0,0 0 8 0 0,1 1 0 0 0,0-1-1 0 0,-1 0 1 0 0,1 1-1 0 0,-1 0 1 0 0,0-1 0 0 0,1 1-1 0 0,-1 0 1 0 0,0 0-1 0 0,2 3 1 0 0,7 28 51 0 0,-1 0 0 0 0,-1 0 0 0 0,-2 1 0 0 0,2 50 0 0 0,-2-23-25 0 0,4-11-19 0 0,-7-39-11 0 0,0 1 1 0 0,-1 0-1 0 0,0 20 0 0 0,-1-25-4 0 0,0 1 1 0 0,0 0 0 0 0,0 0 0 0 0,1-1-1 0 0,0 1 1 0 0,5 11 0 0 0,4 12 11 0 0,-10-28-145 0 0,0 0-1 0 0,1-1 1 0 0,-1 1 0 0 0,1-1-1 0 0,-1 1 1 0 0,1-1 0 0 0,0 1-1 0 0,0-1 1 0 0,0 0 0 0 0,0 0-1 0 0,1 0 1 0 0,-1 0 0 0 0,5 3-1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10248 0 0,'-1'1'138'0'0,"0"-1"1"0"0,0 1-1 0 0,0 0 1 0 0,0 0 0 0 0,0 0-1 0 0,0 0 1 0 0,0-1-1 0 0,0 1 1 0 0,0 1 0 0 0,0-1-1 0 0,1 0 1 0 0,-1 0-1 0 0,0 0 1 0 0,1 0-1 0 0,-1 0 1 0 0,1 1 0 0 0,-1-1-1 0 0,1 0 1 0 0,-1 2-1 0 0,-8 29 267 0 0,-12 53-343 0 0,-15 78 28 0 0,33-146-90 0 0,-11 107 28 0 0,14-103-22 0 0,0 0-1 0 0,1 0 1 0 0,1 0-1 0 0,5 23 1 0 0,-5-33 3 0 0,1 0 0 0 0,-1 0 0 0 0,2 0 0 0 0,0-1 1 0 0,0 1-1 0 0,0-1 0 0 0,2 0 0 0 0,-1 0 0 0 0,11 14 1 0 0,-12-19-106 0 0,-1-1 1 0 0,1 0-1 0 0,0 0 1 0 0,0 0-1 0 0,0 0 1 0 0,1-1-1 0 0,-1 1 1 0 0,1-1-1 0 0,0-1 1 0 0,0 1-1 0 0,0 0 1 0 0,0-1-1 0 0,0 0 1 0 0,1-1-1 0 0,-1 1 1 0 0,1-1-1 0 0,7 1 1 0 0,3 2-8486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0.9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78 140 8744 0 0,'18'-8'730'0'0,"-13"3"98"0"0,-13 24-404 0 0,-61 135-477 0 0,64-136 43 0 0,1 0 1 0 0,0 0-1 0 0,1 1 1 0 0,-1 29-1 0 0,1-8 3 0 0,3-37 19 0 0,0-1 0 0 0,0 1-1 0 0,0 0 1 0 0,0-1 0 0 0,0 1-1 0 0,0-1 1 0 0,1 1 0 0 0,-1-1-1 0 0,1 1 1 0 0,0-1 0 0 0,0 1-1 0 0,0-1 1 0 0,0 0 0 0 0,0 1-1 0 0,0-1 1 0 0,1 0-1 0 0,-1 0 1 0 0,1 0 0 0 0,-1 0-1 0 0,1 0 1 0 0,0 0 0 0 0,0 0-1 0 0,0-1 1 0 0,0 1 0 0 0,0-1-1 0 0,0 1 1 0 0,0-1 0 0 0,3 1-1 0 0,-1 0 6 0 0,-1-1 0 0 0,0 0-1 0 0,0-1 1 0 0,1 1 0 0 0,-1 0-1 0 0,0-1 1 0 0,1 0-1 0 0,-1 0 1 0 0,1 0 0 0 0,-1 0-1 0 0,0 0 1 0 0,1-1 0 0 0,-1 1-1 0 0,1-1 1 0 0,-1 0 0 0 0,0 0-1 0 0,0-1 1 0 0,0 1-1 0 0,0 0 1 0 0,0-1 0 0 0,3-2-1 0 0,8-6 10 0 0,0-1-1 0 0,-1-1 1 0 0,-1 0-1 0 0,0 0 0 0 0,0-1 1 0 0,-2-1-1 0 0,13-20 1 0 0,-3 0-17 0 0,-2 0 0 0 0,18-49 0 0 0,-33 75-9 0 0,0 0 0 0 0,0 0 0 0 0,-1 0 0 0 0,0 0 0 0 0,0 0-1 0 0,-1-1 1 0 0,0 1 0 0 0,-1-1 0 0 0,0 1 0 0 0,0-1 0 0 0,-1 1 0 0 0,0-1 0 0 0,0 1 0 0 0,-4-12 0 0 0,-4-11-13 0 0,7 22 22 0 0,0 0 0 0 0,-1 0 0 0 0,-7-15 1 0 0,9 21 17 0 0,-1 1 1 0 0,1-1 0 0 0,-1 1-1 0 0,0 0 1 0 0,1-1 0 0 0,-1 1 0 0 0,0 0-1 0 0,0 0 1 0 0,0 1 0 0 0,-5-4-1 0 0,7 5-3 0 0,-1-1-1 0 0,1 1 1 0 0,-1 0-1 0 0,0 0 1 0 0,1 0-1 0 0,-1-1 0 0 0,1 1 1 0 0,-1 0-1 0 0,0 0 1 0 0,1 0-1 0 0,-1 0 1 0 0,0 0-1 0 0,1 0 1 0 0,-1 0-1 0 0,0 0 0 0 0,1 0 1 0 0,-1 1-1 0 0,1-1 1 0 0,-1 0-1 0 0,0 0 1 0 0,0 1-1 0 0,0 0 15 0 0,-1 0 0 0 0,1 0 0 0 0,0 0-1 0 0,0 0 1 0 0,0 1 0 0 0,0-1 0 0 0,0 0 0 0 0,0 0-1 0 0,0 1 1 0 0,1-1 0 0 0,-1 1 0 0 0,-1 2 0 0 0,-3 12 31 0 0,0 0 1 0 0,1 0 0 0 0,1 0-1 0 0,1 1 1 0 0,0-1 0 0 0,1 1-1 0 0,1 0 1 0 0,0-1 0 0 0,1 1-1 0 0,1-1 1 0 0,1 1 0 0 0,0-1-1 0 0,1 0 1 0 0,1 0 0 0 0,10 25-1 0 0,-9-25 55 0 0,0 0-1 0 0,1-1 1 0 0,1 0 0 0 0,1-1-1 0 0,0 1 1 0 0,16 18 0 0 0,-15-21-51 0 0,-6-7-30 0 0,1 1 0 0 0,-1-1 0 0 0,1-1 0 0 0,0 1 0 0 0,0-1 0 0 0,1 0 0 0 0,-1 0 0 0 0,1 0 0 0 0,0-1 0 0 0,-1 1 0 0 0,9 1 0 0 0,15 7 109 0 0,-25-10-143 0 0,0 1 0 0 0,-1-2 0 0 0,1 1-1 0 0,0 0 1 0 0,0-1 0 0 0,0 0 0 0 0,0 0 0 0 0,0 0 0 0 0,1 0 0 0 0,-1-1 0 0 0,0 0 0 0 0,0 1-1 0 0,0-2 1 0 0,1 1 0 0 0,-1 0 0 0 0,0-1 0 0 0,7-2 0 0 0,32-14-1981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1.3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18 9440 0 0,'-1'-14'1112'0'0,"8"10"-858"0"0,-6 4-207 0 0,-1 0-1 0 0,1 0 1 0 0,0 0-1 0 0,-1 0 1 0 0,1 0-1 0 0,0 0 1 0 0,-1 1 0 0 0,1-1-1 0 0,0 0 1 0 0,-1 0-1 0 0,1 0 1 0 0,0 0-1 0 0,-1 1 1 0 0,1-1-1 0 0,0 0 1 0 0,-1 1-1 0 0,1-1 1 0 0,-1 1-1 0 0,1-1 1 0 0,-1 0-1 0 0,1 1 1 0 0,-1-1-1 0 0,1 1 1 0 0,-1 0-1 0 0,1-1 1 0 0,-1 1-1 0 0,0-1 1 0 0,1 1 0 0 0,-1 0-1 0 0,0-1 1 0 0,1 1-1 0 0,-1 0 1 0 0,13 29 223 0 0,-10-23-184 0 0,7 21 44 0 0,-1 0-1 0 0,6 34 1 0 0,-3-11-88 0 0,9 46 222 0 0,15 148 0 0 0,-33-76-124 0 0,-4-101-51 0 0,-7 47 79 0 0,7-88-30 0 0,-6 29-1 0 0,0 4-2077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1.7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6928 0 0,'5'11'339'0'0,"8"5"877"0"0,0 1-170 0 0,-5-1-774 0 0,-1 1-1 0 0,-1 0 1 0 0,0 0 0 0 0,-1 1-1 0 0,4 31 1 0 0,-4-21 92 0 0,10 30-1 0 0,13 35 105 0 0,-14-45-136 0 0,30 73-1 0 0,-33-93-236 0 0,-8-19-50 0 0,0-1 0 0 0,1 0 1 0 0,-1 0-1 0 0,11 14 0 0 0,5 13 52 0 0,-17-29-78 0 0,1 1-1 0 0,1-1 1 0 0,-1 0 0 0 0,5 5 0 0 0,16 26-1698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2.1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0 346 8840 0 0,'22'0'924'0'0,"0"-1"0"0"0,-1-1 1 0 0,36-7-1 0 0,-33 4-839 0 0,0-2 1 0 0,0 0-1 0 0,0-1 0 0 0,-1-1 1 0 0,26-15-1 0 0,-42 20-108 0 0,0 0-1 0 0,-1-1 1 0 0,0 0 0 0 0,0 0 0 0 0,0-1-1 0 0,0 0 1 0 0,-1 0 0 0 0,0 0 0 0 0,0-1 0 0 0,-1 1-1 0 0,6-13 1 0 0,-8 14 23 0 0,0 0 0 0 0,0-1 0 0 0,0 1 0 0 0,-1-1 0 0 0,0 0 0 0 0,0 1 0 0 0,-1-1 0 0 0,1 0-1 0 0,-1 0 1 0 0,-1 1 0 0 0,1-1 0 0 0,-1 0 0 0 0,0 1 0 0 0,0-1 0 0 0,0 0 0 0 0,-5-9 0 0 0,4 10 13 0 0,-1 0 0 0 0,0 0 0 0 0,0 0 0 0 0,0 1 0 0 0,0-1 0 0 0,-1 1 0 0 0,0 0 0 0 0,0 0 0 0 0,0 0 0 0 0,0 1 0 0 0,0-1 0 0 0,-1 1 0 0 0,-9-5 0 0 0,4 3 19 0 0,0 1 0 0 0,0 0 0 0 0,0 0 0 0 0,0 1 0 0 0,-1 1-1 0 0,-14-2 1 0 0,20 5-1 0 0,0 0 0 0 0,0 0 0 0 0,0 1 1 0 0,0 0-1 0 0,0 0 0 0 0,0 0 0 0 0,0 0 0 0 0,1 1 0 0 0,-1 0 0 0 0,1 0 0 0 0,-1 0 0 0 0,-4 6 0 0 0,5-5 22 0 0,0 2 0 0 0,0-1 0 0 0,0 1-1 0 0,1-1 1 0 0,0 1 0 0 0,0 0 0 0 0,0 0 0 0 0,1 0-1 0 0,-2 9 1 0 0,-12 61 296 0 0,13-53-291 0 0,0-2 27 0 0,1 2 1 0 0,1-1-1 0 0,1 0 0 0 0,1 0 1 0 0,5 30-1 0 0,0-19 59 0 0,1-1-1 0 0,22 59 1 0 0,-22-76-144 0 0,1-1 0 0 0,0 0 0 0 0,1 0 0 0 0,1-1 0 0 0,0 0 0 0 0,1 0 0 0 0,20 17 0 0 0,-15-16-4 0 0,34 24 1 0 0,-48-37 3 0 0,0 0-1 0 0,1 0 1 0 0,-1 0 0 0 0,0 0 0 0 0,1 0-1 0 0,-1-1 1 0 0,1 1 0 0 0,-1-1 0 0 0,1 0-1 0 0,-1 0 1 0 0,1 0 0 0 0,0 0 0 0 0,-1 0-1 0 0,1 0 1 0 0,-1 0 0 0 0,1-1-1 0 0,-1 0 1 0 0,0 1 0 0 0,1-1 0 0 0,-1 0-1 0 0,1 0 1 0 0,-1 0 0 0 0,0-1 0 0 0,4-2-1 0 0,23-7-25 0 0,-26 10-169 0 0,-1 1 0 0 0,1-1 0 0 0,-1 0 0 0 0,1 0 1 0 0,-1 0-1 0 0,1 0 0 0 0,-1-1 0 0 0,1 1 0 0 0,2-4 1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2.6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7736 0 0,'2'1'154'0'0,"0"-1"1"0"0,0 1-1 0 0,0-1 1 0 0,0 1 0 0 0,0 0-1 0 0,0-1 1 0 0,-1 1-1 0 0,1 0 1 0 0,0 0 0 0 0,0 0-1 0 0,-1 1 1 0 0,1-1-1 0 0,-1 0 1 0 0,1 1-1 0 0,-1-1 1 0 0,0 1 0 0 0,1-1-1 0 0,-1 1 1 0 0,0 0-1 0 0,0-1 1 0 0,0 1-1 0 0,0 0 1 0 0,0 0 0 0 0,-1 0-1 0 0,1-1 1 0 0,0 1-1 0 0,0 4 1 0 0,2 7 11 0 0,0 0 0 0 0,-1 0 0 0 0,0 13 0 0 0,8 193 19 0 0,-8-207-168 0 0,0-1 0 0 0,1 1 0 0 0,0-1-1 0 0,1 1 1 0 0,7 13 0 0 0,-10-23-13 0 0,0-1 1 0 0,0 1-1 0 0,0 0 0 0 0,0-1 0 0 0,0 0 0 0 0,1 1 1 0 0,-1-1-1 0 0,1 0 0 0 0,-1 0 0 0 0,1 1 0 0 0,-1-1 1 0 0,1 0-1 0 0,0-1 0 0 0,0 1 0 0 0,-1 0 0 0 0,1 0 1 0 0,0-1-1 0 0,0 1 0 0 0,3 0 0 0 0,36 2 80 0 0,-41-3-84 0 0,1-1 2 0 0,1 0 1 0 0,-1 0-1 0 0,0 0 0 0 0,1-1 0 0 0,-1 1 0 0 0,0 0 0 0 0,0 0 0 0 0,0-1 1 0 0,0 1-1 0 0,0-1 0 0 0,1-1 0 0 0,8-9-2 0 0,57-52 1 0 0,-33 29 7 0 0,37-47 80 0 0,-63 73-61 0 0,-1 1 0 0 0,0-1 0 0 0,-1-1 0 0 0,0 1 0 0 0,6-12 0 0 0,-7 11 8 0 0,0 0 0 0 0,1 1 0 0 0,0 0 0 0 0,0 0 0 0 0,1 0 0 0 0,9-8 0 0 0,31-36 165 0 0,-46 52-188 0 0,-1 0 1 0 0,1 1 0 0 0,0-1 0 0 0,0 1 0 0 0,0-1-1 0 0,0 1 1 0 0,0-1 0 0 0,0 1 0 0 0,0-1 0 0 0,0 1-1 0 0,0 0 1 0 0,0 0 0 0 0,0-1 0 0 0,0 1-1 0 0,0 0 1 0 0,0 0 0 0 0,1 0 0 0 0,-1 0 0 0 0,0 0-1 0 0,0 0 1 0 0,0 1 0 0 0,0-1 0 0 0,0 0 0 0 0,0 1-1 0 0,0-1 1 0 0,0 0 0 0 0,0 1 0 0 0,0-1 0 0 0,0 1-1 0 0,0-1 1 0 0,0 1 0 0 0,0 0 0 0 0,-1-1 0 0 0,1 1-1 0 0,0 0 1 0 0,1 1 0 0 0,4 7 20 0 0,0 1 1 0 0,-1 0 0 0 0,1 0-1 0 0,-2 1 1 0 0,0-1-1 0 0,0 1 1 0 0,-1 0 0 0 0,0 0-1 0 0,2 21 1 0 0,-1-2 11 0 0,-2-14-13 0 0,0 0 0 0 0,-1 0 0 0 0,-1 0 0 0 0,-2 23 0 0 0,0-27 32 0 0,2 1 0 0 0,0-1 0 0 0,2 23 0 0 0,1 11 28 0 0,-3-20-102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3.1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56 207 6520 0 0,'0'4'93'0'0,"0"-1"0"0"0,-1 1 1 0 0,0-1-1 0 0,0 0 0 0 0,0 1 1 0 0,0-1-1 0 0,-1 0 0 0 0,1 0 1 0 0,-4 6-1 0 0,2-6 30 0 0,1 1 1 0 0,1-1 0 0 0,-1 1-1 0 0,0 0 1 0 0,1 0 0 0 0,-2 7-1 0 0,2-5-99 0 0,-1-1 0 0 0,1 0-1 0 0,-1 0 1 0 0,0 0 0 0 0,-3 5-1 0 0,3-5-14 0 0,-1 0-1 0 0,1 0 1 0 0,0 0 0 0 0,1 1-1 0 0,-3 8 1 0 0,4-7 12 0 0,-1 1 1 0 0,1 0 0 0 0,0-1-1 0 0,2 14 1 0 0,-2-19-16 0 0,0 0 0 0 0,1 0 0 0 0,0 0 0 0 0,-1 0 0 0 0,1 0 0 0 0,0 0 0 0 0,0 0 0 0 0,0 0 1 0 0,0 0-1 0 0,0-1 0 0 0,1 1 0 0 0,-1 0 0 0 0,0-1 0 0 0,1 1 0 0 0,-1-1 0 0 0,1 0 0 0 0,0 1 0 0 0,-1-1 0 0 0,1 0 0 0 0,0 0 1 0 0,0 0-1 0 0,3 1 0 0 0,-2-1 16 0 0,0 0 0 0 0,1 0 0 0 0,-1-1 0 0 0,0 1 0 0 0,1-1 0 0 0,-1 0-1 0 0,0 0 1 0 0,1 0 0 0 0,-1-1 0 0 0,0 1 0 0 0,0-1 0 0 0,1 1 0 0 0,-1-1 0 0 0,0 0 0 0 0,0-1 0 0 0,4-1 0 0 0,-3 1-3 0 0,1 0 0 0 0,-1-1 0 0 0,0 1 0 0 0,-1-1 0 0 0,1 0 0 0 0,0 0 0 0 0,-1-1 0 0 0,0 1 0 0 0,0-1 0 0 0,0 1 0 0 0,3-5 0 0 0,25-35 5 0 0,-26 37-7 0 0,1-1 0 0 0,-1 0 0 0 0,0-1 1 0 0,0 1-1 0 0,-1-1 0 0 0,0 0 0 0 0,0 0 0 0 0,4-17 1 0 0,-2 2 103 0 0,-2 1 1 0 0,0-2 0 0 0,-2 1 0 0 0,-1 0-1 0 0,0 0 1 0 0,-6-43 0 0 0,3 50 38 0 0,2 13-104 0 0,0 1-1 0 0,0-1 1 0 0,-1 0-1 0 0,1 0 1 0 0,-1 0-1 0 0,1 0 1 0 0,-1 1-1 0 0,0-1 1 0 0,0 0-1 0 0,-1 1 1 0 0,1-1-1 0 0,0 0 1 0 0,-1 1 0 0 0,0 0-1 0 0,1-1 1 0 0,-1 1-1 0 0,-2-2 1 0 0,3 3-24 0 0,1 1-1 0 0,0 0 1 0 0,-1 0 0 0 0,1 0 0 0 0,0-1 0 0 0,0 1 0 0 0,-1 0 0 0 0,1 0 0 0 0,0 0 0 0 0,-1 0 0 0 0,1 0 0 0 0,0-1 0 0 0,-1 1 0 0 0,1 0 0 0 0,0 0-1 0 0,-1 0 1 0 0,1 0 0 0 0,-1 0 0 0 0,1 0 0 0 0,0 0 0 0 0,-1 0 0 0 0,1 0 0 0 0,0 0 0 0 0,-1 1 0 0 0,1-1 0 0 0,0 0 0 0 0,-1 0 0 0 0,1 0 0 0 0,0 0-1 0 0,-1 0 1 0 0,1 1 0 0 0,0-1 0 0 0,-1 0 0 0 0,1 0 0 0 0,0 0 0 0 0,0 1 0 0 0,-1-1 0 0 0,1 0 0 0 0,0 1 0 0 0,0-1 0 0 0,0 0 0 0 0,-1 0-1 0 0,1 1 1 0 0,0-1 0 0 0,0 0 0 0 0,0 1 0 0 0,-6 20 75 0 0,5-16 6 0 0,-6 26 10 0 0,1 1 0 0 0,2 0 1 0 0,1 1-1 0 0,1-1 1 0 0,2 1-1 0 0,8 61 1 0 0,-1-35 66 0 0,-5-38-133 0 0,1 0-1 0 0,7 27 1 0 0,14 38 111 0 0,41 124 329 0 0,-57-183-394 0 0,0 1 1 0 0,5 40 0 0 0,-12-60-68 0 0,0 1 0 0 0,-1-1 0 0 0,0 1 0 0 0,0 0 1 0 0,-1-1-1 0 0,-1 1 0 0 0,1-1 0 0 0,-1 1 1 0 0,-1-1-1 0 0,-6 16 0 0 0,9-22-26 0 0,-1 0-1 0 0,0 0 1 0 0,0-1 0 0 0,0 1-1 0 0,-1 0 1 0 0,1-1 0 0 0,0 1-1 0 0,0-1 1 0 0,-1 1 0 0 0,1-1-1 0 0,-1 0 1 0 0,0 1-1 0 0,1-1 1 0 0,-1 0 0 0 0,0 0-1 0 0,0 0 1 0 0,1 0 0 0 0,-1-1-1 0 0,0 1 1 0 0,0 0 0 0 0,0-1-1 0 0,0 1 1 0 0,0-1-1 0 0,0 0 1 0 0,0 0 0 0 0,0 0-1 0 0,0 0 1 0 0,0 0 0 0 0,0 0-1 0 0,0 0 1 0 0,0-1 0 0 0,0 1-1 0 0,0-1 1 0 0,-2 0 0 0 0,-21-7 14 0 0,22 7-25 0 0,0 0 1 0 0,-1 0-1 0 0,1 0 1 0 0,0 0-1 0 0,0 0 1 0 0,0-1-1 0 0,0 1 1 0 0,0-1-1 0 0,0 0 1 0 0,0 0-1 0 0,0 0 1 0 0,1 0-1 0 0,-1-1 1 0 0,1 1-1 0 0,-1-1 1 0 0,-1-3 0 0 0,-33-52-2054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3.5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1 363 6016 0 0,'36'-6'235'0'0,"-5"0"360"0"0,-28 6-421 0 0,1-1 0 0 0,0 0-1 0 0,0 1 1 0 0,-1-2 0 0 0,1 1-1 0 0,0 0 1 0 0,-1-1-1 0 0,1 1 1 0 0,-1-1 0 0 0,0 0-1 0 0,0 0 1 0 0,0 0 0 0 0,0-1-1 0 0,5-4 1 0 0,4-3 192 0 0,-9 8-240 0 0,0 1 1 0 0,0-1-1 0 0,1 1 1 0 0,-1-1-1 0 0,0 1 0 0 0,0 0 1 0 0,1 0-1 0 0,-1 0 1 0 0,6 0-1 0 0,18-6 306 0 0,-15 2-234 0 0,-1 0 0 0 0,18-4 0 0 0,15-6-81 0 0,-39 13-104 0 0,5-2 17 0 0,0 0 0 0 0,0-1 0 0 0,-1-1-1 0 0,10-7 1 0 0,-1 2 20 0 0,-14 9-16 0 0,1-1 0 0 0,-1 0 1 0 0,1 0-1 0 0,-1 0 0 0 0,0 0 0 0 0,0-1 1 0 0,0 1-1 0 0,0-1 0 0 0,-1 0 0 0 0,0-1 0 0 0,0 1 1 0 0,4-6-1 0 0,4-12 110 0 0,-10 21-126 0 0,0-1-1 0 0,0 0 0 0 0,0 0 0 0 0,0 1 1 0 0,0-1-1 0 0,0 0 0 0 0,0 0 0 0 0,-1 0 1 0 0,1 0-1 0 0,-1 0 0 0 0,1 0 0 0 0,-1 0 1 0 0,0 0-1 0 0,0 0 0 0 0,0 0 0 0 0,0-1 1 0 0,0 1-1 0 0,0 0 0 0 0,-1 0 0 0 0,0-3 1 0 0,-4-24 299 0 0,4 23-268 0 0,0 0 1 0 0,0-1-1 0 0,0 1 1 0 0,-1 0-1 0 0,-3-8 0 0 0,4 12-36 0 0,0 1 0 0 0,0-1-1 0 0,0 1 1 0 0,0-1 0 0 0,0 1 0 0 0,0 0-1 0 0,0-1 1 0 0,0 1 0 0 0,-1 0-1 0 0,1 0 1 0 0,-1 0 0 0 0,1 0-1 0 0,-1 0 1 0 0,1 0 0 0 0,-1 0 0 0 0,1 1-1 0 0,-1-1 1 0 0,0 0 0 0 0,1 1-1 0 0,-1-1 1 0 0,0 1 0 0 0,0 0 0 0 0,-3 0-1 0 0,-1 0 33 0 0,-1 1-1 0 0,0 0 1 0 0,1 1-1 0 0,-1-1 1 0 0,1 1 0 0 0,0 0-1 0 0,0 1 1 0 0,0 0-1 0 0,0 0 1 0 0,0 0-1 0 0,0 1 1 0 0,-5 4 0 0 0,-3 1 67 0 0,4-1-44 0 0,1 0-1 0 0,0 0 1 0 0,0 1-1 0 0,1 1 1 0 0,0-1 0 0 0,1 1-1 0 0,0 1 1 0 0,-8 14-1 0 0,3-5 60 0 0,5-7-48 0 0,1 0 0 0 0,0 0 0 0 0,1 0 1 0 0,1 1-1 0 0,0-1 0 0 0,-2 16 0 0 0,1-8 107 0 0,-9 28-1 0 0,9-33-122 0 0,1 0 0 0 0,0 0 0 0 0,1 1 0 0 0,1-1 0 0 0,1 0 0 0 0,0 1 0 0 0,1-1 0 0 0,5 33 0 0 0,-4-46-53 0 0,-1 1 0 0 0,1 0 0 0 0,1 0 1 0 0,-1 0-1 0 0,0 0 0 0 0,1 0 0 0 0,0-1 0 0 0,0 1 0 0 0,0-1 1 0 0,0 0-1 0 0,1 1 0 0 0,2 2 0 0 0,3 1 16 0 0,0 0 0 0 0,0 0 0 0 0,11 6-1 0 0,-2-2 9 0 0,-10-6-20 0 0,1-1 1 0 0,-1 1-1 0 0,1-2 0 0 0,1 1 1 0 0,-1-1-1 0 0,16 3 0 0 0,55 6 90 0 0,-65-10-84 0 0,19 0-360 0 0,0-1 0 0 0,-1-2 0 0 0,1-1 0 0 0,0-1 0 0 0,45-12 0 0 0,-11-1-10866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4.8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697 44 2000 0 0,'0'0'-37'0'0,"5"-2"7"0"0,1 1 19 0 0,-3 0 2 0 0,0 1 1 0 0,-1-1 0 0 0,1 0 0 0 0,0 0 0 0 0,-1-1-1 0 0,1 1 1 0 0,3-3 0 0 0,-6 4 33 0 0,0 1 0 0 0,1-1 0 0 0,-1 0 0 0 0,0 1 0 0 0,0-1 1 0 0,1 0-1 0 0,-1 1 0 0 0,0-1 0 0 0,0 0 0 0 0,0 1 0 0 0,1-1 0 0 0,-1 0 0 0 0,0 1 0 0 0,0-1 1 0 0,0 1-1 0 0,0-1 0 0 0,0 0 0 0 0,0 1 0 0 0,0-1 0 0 0,0 1 0 0 0,0-1 0 0 0,0 0 0 0 0,0 1 1 0 0,0-1-1 0 0,0 1 0 0 0,0-1 0 0 0,0 0 0 0 0,0 1 0 0 0,0-1 0 0 0,-1 1 0 0 0,1-1 0 0 0,0 0 1 0 0,0 1-1 0 0,0-1 0 0 0,-1 0 0 0 0,1 1 0 0 0,0-1 0 0 0,-1 0 0 0 0,1 1 0 0 0,0-1 0 0 0,0 0 1 0 0,-1 0-1 0 0,1 1 0 0 0,0-1 0 0 0,-1 0 0 0 0,1 0 0 0 0,-1 0 0 0 0,1 0 0 0 0,0 1 0 0 0,-1-1 1 0 0,1 0-1 0 0,-1 0 0 0 0,1 0 0 0 0,0 0 0 0 0,-1 0 0 0 0,1 0 0 0 0,-1 0 0 0 0,1 0 0 0 0,0 0 1 0 0,-1 0-1 0 0,1 0 0 0 0,-1 0 0 0 0,1 0 0 0 0,0-1 0 0 0,-1 1 0 0 0,-14-3 425 0 0,0-1 1 0 0,-19-8-1 0 0,22 7-141 0 0,0 1 0 0 0,0 0 0 0 0,0 1 0 0 0,-22-3 0 0 0,16 3 340 0 0,14 3-435 0 0,1-1-1 0 0,0 1 1 0 0,0-1-1 0 0,0 1 1 0 0,0 0-1 0 0,-1 1 1 0 0,1-1-1 0 0,0 0 0 0 0,0 1 1 0 0,-4 1-1 0 0,2-1 44 0 0,0 0 0 0 0,1 0-1 0 0,-1-1 1 0 0,0 1-1 0 0,0-1 1 0 0,-6-1-1 0 0,7 1-187 0 0,1 0 0 0 0,-1 0-1 0 0,1 0 1 0 0,-1 0 0 0 0,0 0 0 0 0,1 1-1 0 0,-1 0 1 0 0,1-1 0 0 0,-1 2-1 0 0,1-1 1 0 0,-1 0 0 0 0,-4 3 0 0 0,-12 7 195 0 0,-1 0 0 0 0,-33 11 1 0 0,-21 10 54 0 0,-69 41 441 0 0,140-71-748 0 0,0 1 1 0 0,0 0-1 0 0,0 0 1 0 0,1 0 0 0 0,-1 0-1 0 0,1 1 1 0 0,0-1-1 0 0,0 1 1 0 0,-4 6 0 0 0,-20 40 247 0 0,11-17-206 0 0,10-20-50 0 0,0 0 1 0 0,2 0 0 0 0,-1 1 0 0 0,2 0 0 0 0,0 0 0 0 0,1 0 0 0 0,0 0 0 0 0,1 0 0 0 0,1 16 0 0 0,0-19 3 0 0,1-1-1 0 0,0 0 1 0 0,1 1 0 0 0,0-1 0 0 0,1 0-1 0 0,0 0 1 0 0,0-1 0 0 0,1 1 0 0 0,1-1-1 0 0,-1 0 1 0 0,2 0 0 0 0,-1 0 0 0 0,1 0-1 0 0,0-1 1 0 0,1 0 0 0 0,0 0 0 0 0,0-1 0 0 0,1 0-1 0 0,0 0 1 0 0,0-1 0 0 0,9 5 0 0 0,-6-3-8 0 0,1-1 0 0 0,0-1 0 0 0,0 0 1 0 0,0-1-1 0 0,0 0 0 0 0,1-1 1 0 0,0 0-1 0 0,26 4 0 0 0,-7-6 4 0 0,1-1 1 0 0,-1-1-1 0 0,1-1 0 0 0,-1-2 0 0 0,56-13 1 0 0,-35 7 17 0 0,-36 7-15 0 0,0-1-1 0 0,-1-1 1 0 0,24-8 0 0 0,3-7-1835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5.6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 4512 0 0,'16'-13'5932'0'0,"-15"12"-5888"0"0,-1 2 57 0 0,1-1-100 0 0,1 1 0 0 0,0-1 1 0 0,0 1-1 0 0,-1 0 0 0 0,1-1 0 0 0,-1 1 0 0 0,1 0 0 0 0,0 0 1 0 0,-1 0-1 0 0,0 0 0 0 0,1 0 0 0 0,-1 0 0 0 0,0 1 0 0 0,2 1 1 0 0,17 12-16 0 0,0-6-51 0 0,-1 0-1 0 0,2-2 1 0 0,-1 0 0 0 0,1-1-1 0 0,29 4 1 0 0,-12-4 51 0 0,-23-3 13 0 0,0-1 1 0 0,0 0-1 0 0,20-1 0 0 0,24-7 11 0 0,60-14 0 0 0,-22 3 90 0 0,-70 14 15 0 0,-1 2 1 0 0,1 0 0 0 0,46 6-1 0 0,-70-4-99 0 0,0-1 0 0 0,0 1-1 0 0,0 0 1 0 0,0 0 0 0 0,0 1-1 0 0,0-1 1 0 0,0 0 0 0 0,3 4 0 0 0,8 2-1431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6.0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89 7632 0 0,'9'-1'95'0'0,"0"0"1"0"0,1 0 0 0 0,-1-1 0 0 0,0 0-1 0 0,9-4 1 0 0,-9 3 17 0 0,1 1-1 0 0,-1-1 1 0 0,1 2-1 0 0,-1-1 1 0 0,11 1-1 0 0,3 0 49 0 0,28-6-1 0 0,-28 4-156 0 0,32-1-1 0 0,9-3 1 0 0,-50 5-3 0 0,1 0-1 0 0,-1 0 1 0 0,28 2 0 0 0,-15 1 12 0 0,0-2-1 0 0,51-7 1 0 0,-30 2 14 0 0,1-2 59 0 0,-36 5-46 0 0,1 0 0 0 0,0 2 0 0 0,19-2 1 0 0,-14 4-104 0 0,-3 0-183 0 0,0-1 0 0 0,-1 0 0 0 0,25-5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94 423 10152 0 0,'-1'0'9'0'0,"1"1"1"0"0,-1-1 0 0 0,1 0 0 0 0,0 1 0 0 0,-1-1 0 0 0,1 0-1 0 0,0 1 1 0 0,-1-1 0 0 0,1 0 0 0 0,0 1 0 0 0,0-1-1 0 0,-1 1 1 0 0,1-1 0 0 0,0 1 0 0 0,0-1 0 0 0,0 0-1 0 0,0 1 1 0 0,-1-1 0 0 0,1 1 0 0 0,0-1 0 0 0,0 1-1 0 0,0-1 1 0 0,0 1 0 0 0,0-1 0 0 0,0 1 0 0 0,0-1-1 0 0,0 1 1 0 0,1-1 0 0 0,-1 1 0 0 0,0-1 0 0 0,0 1-1 0 0,0-1 1 0 0,0 1 0 0 0,1-1 0 0 0,-1 0 0 0 0,0 1 0 0 0,0-1-1 0 0,1 1 1 0 0,-1-1 0 0 0,0 0 0 0 0,1 1 0 0 0,-1-1-1 0 0,0 0 1 0 0,1 1 0 0 0,-1-1 0 0 0,1 1 0 0 0,0-1 35 0 0,-1 0 1 0 0,1 1-1 0 0,-1-1 1 0 0,1 0 0 0 0,-1 1-1 0 0,0-1 1 0 0,1 0-1 0 0,-1 1 1 0 0,0-1 0 0 0,1 1-1 0 0,-1-1 1 0 0,0 0-1 0 0,0 1 1 0 0,1-1 0 0 0,-1 1-1 0 0,0-1 1 0 0,0 1-1 0 0,0-1 1 0 0,0 1-1 0 0,1-1 1 0 0,-1 1 0 0 0,0-1-1 0 0,0 1 1 0 0,0 0-1 0 0,0-1 1 0 0,0 1 0 0 0,0-1-1 0 0,-1 1 1 0 0,1-1-1 0 0,0 1 1 0 0,0 0 0 0 0,1 1 36 0 0,0 1 0 0 0,0-1 0 0 0,0 0 1 0 0,0 0-1 0 0,1 1 0 0 0,-1-1 1 0 0,1 0-1 0 0,-1 0 0 0 0,1-1 0 0 0,0 1 1 0 0,0 0-1 0 0,0-1 0 0 0,4 3 1 0 0,76 19-51 0 0,-79-22-32 0 0,1-1 0 0 0,-1 1 0 0 0,1-1 1 0 0,-1 0-1 0 0,1 0 0 0 0,-1 0 0 0 0,1 0 1 0 0,-1 0-1 0 0,1-1 0 0 0,-1 0 1 0 0,7-1-1 0 0,34-19-7 0 0,-36 17 3 0 0,-2 0-9 0 0,0 0 1 0 0,0 0 0 0 0,-1-1 0 0 0,1 0-1 0 0,-1 0 1 0 0,0 0 0 0 0,0-1 0 0 0,5-7-1 0 0,-2 1-46 0 0,0 0-1 0 0,-2 0 1 0 0,8-17 0 0 0,-8 12-10 0 0,0 1-1 0 0,-2-1 1 0 0,0 0 0 0 0,0 0 0 0 0,-2-1 0 0 0,0 1 0 0 0,-1-26 0 0 0,-1 34 77 0 0,-1 0 0 0 0,0 0 1 0 0,0-1-1 0 0,-1 1 0 0 0,0 0 1 0 0,0 0-1 0 0,-1 1 0 0 0,-1-1 1 0 0,1 0-1 0 0,-1 1 0 0 0,-1 0 0 0 0,1 0 1 0 0,-1 0-1 0 0,-1 0 0 0 0,-10-11 1 0 0,10 15 12 0 0,0-1 0 0 0,0 1 0 0 0,0 0 0 0 0,0 1 0 0 0,0-1 0 0 0,-11-2 0 0 0,-6-5 41 0 0,14 8-33 0 0,-1 0 0 0 0,1 0 0 0 0,-1 1 0 0 0,0 0 0 0 0,0 1-1 0 0,0 0 1 0 0,0 0 0 0 0,0 1 0 0 0,0 0 0 0 0,0 1 0 0 0,0 0 0 0 0,-13 4 0 0 0,15-2 18 0 0,0 0 0 0 0,-1 1 0 0 0,1 0 0 0 0,1 1 0 0 0,-1 0 0 0 0,1 0 0 0 0,-1 0 0 0 0,2 1 0 0 0,-1 0 0 0 0,1 0 0 0 0,-1 1 0 0 0,2 0 0 0 0,-1 0 0 0 0,1 0 0 0 0,0 1 1 0 0,1 0-1 0 0,-5 10 0 0 0,4-9-34 0 0,1 1 1 0 0,0 0-1 0 0,1 0 0 0 0,0 0 1 0 0,1 0-1 0 0,0 0 1 0 0,0 1-1 0 0,1-1 1 0 0,0 15-1 0 0,2 17-1731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7.0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715 41 4912 0 0,'0'0'2833'0'0,"0"-6"-2274"0"0,-1-12 2326 0 0,1 18-2871 0 0,0 1 0 0 0,0-1 1 0 0,0 0-1 0 0,0 0 0 0 0,0 0 0 0 0,0 0 1 0 0,0 1-1 0 0,0-1 0 0 0,0 0 0 0 0,0 0 0 0 0,0 0 1 0 0,0 0-1 0 0,-1 1 0 0 0,1-1 0 0 0,0 0 1 0 0,0 0-1 0 0,0 0 0 0 0,0 0 0 0 0,0 0 1 0 0,-1 0-1 0 0,1 0 0 0 0,0 0 0 0 0,0 1 0 0 0,0-1 1 0 0,0 0-1 0 0,-1 0 0 0 0,1 0 0 0 0,0 0 1 0 0,0 0-1 0 0,0 0 0 0 0,0 0 0 0 0,-1 0 0 0 0,1 0 1 0 0,0 0-1 0 0,0 0 0 0 0,0 0 0 0 0,0 0 1 0 0,-1 0-1 0 0,1 0 0 0 0,0-1 0 0 0,-11-3 428 0 0,-2-1-80 0 0,-19 0 184 0 0,27 4-461 0 0,0-1 0 0 0,-1 1 1 0 0,1 0-1 0 0,0 1 0 0 0,-6-1 0 0 0,-21 2 217 0 0,20-1-219 0 0,0 1-1 0 0,0-1 0 0 0,1 2 1 0 0,-1 0-1 0 0,0 0 0 0 0,-11 4 1 0 0,-6 5 32 0 0,7-2 12 0 0,-32 8 0 0 0,25-9-42 0 0,1 2-1 0 0,-1 1 1 0 0,-30 17 0 0 0,18-9-51 0 0,20-10-16 0 0,7-3-5 0 0,1 0 0 0 0,0 1 1 0 0,0 0-1 0 0,0 1 0 0 0,1 0 1 0 0,-19 17-1 0 0,23-18 22 0 0,1 1 0 0 0,0 1 0 0 0,0-1 0 0 0,1 1 1 0 0,0 0-1 0 0,1 1 0 0 0,0-1 0 0 0,0 1 0 0 0,1 0 0 0 0,-4 15 1 0 0,7-17 37 0 0,1 0 0 0 0,1 0 0 0 0,-1 0 1 0 0,1 0-1 0 0,1 0 0 0 0,0 0 1 0 0,0-1-1 0 0,0 1 0 0 0,1-1 1 0 0,3 8-1 0 0,-5-13-54 0 0,4 8 54 0 0,0 1 1 0 0,1-1-1 0 0,1-1 0 0 0,0 1 1 0 0,0-1-1 0 0,0 0 1 0 0,1 0-1 0 0,1-1 1 0 0,-1 0-1 0 0,18 11 0 0 0,-2-3 57 0 0,0-1 1 0 0,1-1-1 0 0,35 15 0 0 0,-33-20-13 0 0,1-1 1 0 0,0-2 0 0 0,30 4-1 0 0,29-4-25 0 0,-50-5-62 0 0,11-1 42 0 0,1-2 0 0 0,93-17 0 0 0,-108 10-2414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7.7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0 381 5720 0 0,'2'10'4506'0'0,"9"-16"-4187"0"0,-4 4-323 0 0,-1-1 1 0 0,1-1-1 0 0,-1 1 1 0 0,1-1-1 0 0,6-5 1 0 0,8-5-32 0 0,22-13-87 0 0,60-50-1 0 0,-79 58 81 0 0,56-54 278 0 0,-73 66-182 0 0,-1 1 0 0 0,0-1-1 0 0,0 0 1 0 0,0 0 0 0 0,-1-1 0 0 0,5-8-1 0 0,16-24 406 0 0,-18 31-28 0 0,-1-1 0 0 0,12-21 154 0 0,-20 30-564 0 0,1 1 1 0 0,0 0 0 0 0,0 0 0 0 0,-1 0 0 0 0,1 0 0 0 0,0 0-1 0 0,0 0 1 0 0,-1-1 0 0 0,1 1 0 0 0,0 0 0 0 0,0 0 0 0 0,-1 0-1 0 0,1 0 1 0 0,0 0 0 0 0,0 0 0 0 0,-1 0 0 0 0,1 0 0 0 0,0 0-1 0 0,0 0 1 0 0,-1 0 0 0 0,1 1 0 0 0,0-1 0 0 0,-1 0-1 0 0,1 0 1 0 0,0 0 0 0 0,0 0 0 0 0,-1 0 0 0 0,1 0 0 0 0,0 1-1 0 0,0-1 1 0 0,0 0 0 0 0,-1 0 0 0 0,1 0 0 0 0,0 0 0 0 0,0 1-1 0 0,0-1 1 0 0,0 0 0 0 0,-1 0 0 0 0,1 1 0 0 0,0-1 0 0 0,0 0-1 0 0,0 1 1 0 0,-16 49 114 0 0,-16 89-1 0 0,28-103-8 0 0,1 70 0 0 0,3-79-65 0 0,1-5-27 0 0,2 1-1 0 0,4 22 1 0 0,1 2 21 0 0,-3-23 7 0 0,1 0 0 0 0,0 0 0 0 0,2-1-1 0 0,1 0 1 0 0,17 31 0 0 0,-26-36-1723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8.1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0 123 8936 0 0,'2'2'139'0'0,"-1"0"-1"0"0,1-1 1 0 0,0 1 0 0 0,-1 0 0 0 0,1-1-1 0 0,0 1 1 0 0,0-1 0 0 0,0 1 0 0 0,0-1 0 0 0,0 0-1 0 0,0 0 1 0 0,1 0 0 0 0,-1 0 0 0 0,0 0-1 0 0,1-1 1 0 0,-1 1 0 0 0,0-1 0 0 0,1 1 0 0 0,-1-1-1 0 0,0 0 1 0 0,1 0 0 0 0,2 0 0 0 0,10 1 105 0 0,-1 0 0 0 0,1 1 0 0 0,21 6 1 0 0,-24-5-244 0 0,-1 0 0 0 0,1-1-1 0 0,0 0 1 0 0,0-1 0 0 0,23-1 0 0 0,17-5 107 0 0,-1-2-1 0 0,0-2 0 0 0,55-19 1 0 0,66-22 176 0 0,-149 43-323 0 0,-1-2 1 0 0,0 0-1 0 0,36-22 1 0 0,-32 17-1411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8.4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 10 6328 0 0,'-1'-1'118'0'0,"0"0"0"0"0,1 1 0 0 0,-1-1 0 0 0,0 0 0 0 0,0 1 0 0 0,0-1 0 0 0,1 0 0 0 0,-1 1 0 0 0,0-1 0 0 0,0 1 0 0 0,0-1 0 0 0,0 1 0 0 0,0 0 0 0 0,0-1 0 0 0,0 1 0 0 0,0 0 0 0 0,0 0-1 0 0,-2-1 1 0 0,-10 2 1723 0 0,13-1-1806 0 0,-1 1 1 0 0,1-1-1 0 0,0 0 0 0 0,0 0 1 0 0,0 0-1 0 0,0 0 1 0 0,0 1-1 0 0,0-1 1 0 0,0 0-1 0 0,0 0 1 0 0,2 13 727 0 0,8 11-402 0 0,-4-13-339 0 0,1-1 1 0 0,0 0 0 0 0,1 0-1 0 0,0-1 1 0 0,1 0 0 0 0,0-1-1 0 0,0 1 1 0 0,1-2 0 0 0,0 1-1 0 0,0-1 1 0 0,0-1 0 0 0,24 11-1 0 0,-9-7 16 0 0,1-2 1 0 0,1 0-1 0 0,0-1 0 0 0,47 5 0 0 0,-64-12-24 0 0,0 1 1 0 0,0-2-1 0 0,0 1 1 0 0,12-3-1 0 0,14-1 23 0 0,-17 4-18 0 0,-9 0-7 0 0,-1 0 1 0 0,0 0 0 0 0,0-1-1 0 0,0-1 1 0 0,0 1-1 0 0,16-6 1 0 0,108-50 43 0 0,-116 50-1643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8.7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9144 0 0,'4'4'99'0'0,"0"1"1"0"0,-1 0-1 0 0,1 0 1 0 0,-1 0-1 0 0,0 0 1 0 0,0 0 0 0 0,0 1-1 0 0,2 8 1 0 0,11 51 1023 0 0,-14-54-1078 0 0,16 64 140 0 0,-9-39-38 0 0,5 37 1 0 0,-9-43 15 0 0,11 36 0 0 0,-10-42-94 0 0,0-1 0 0 0,-2 1-1 0 0,3 25 1 0 0,-6-41-21 0 0,0-1-1 0 0,1 1 1 0 0,-1-1-1 0 0,2 1 1 0 0,5 12-1 0 0,-4-11 52 0 0,0 1 0 0 0,-1-1 0 0 0,2 13 0 0 0,18 57 260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9.2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630 56 7936 0 0,'-1'-2'139'0'0,"0"0"-1"0"0,0 0 1 0 0,0 0 0 0 0,-1 0 0 0 0,1 0 0 0 0,0 0-1 0 0,-1 0 1 0 0,1 0 0 0 0,-1 1 0 0 0,1-1 0 0 0,-5-2-1 0 0,-6-10 865 0 0,11 13-924 0 0,0 0 0 0 0,1 0 0 0 0,-1 0 0 0 0,0 0 0 0 0,0 0 0 0 0,0 0 0 0 0,0 0-1 0 0,0 0 1 0 0,0 0 0 0 0,0 0 0 0 0,0 0 0 0 0,0 1 0 0 0,0-1 0 0 0,0 0 0 0 0,0 1 0 0 0,-1-1 0 0 0,1 1 0 0 0,0-1 0 0 0,-1 1 0 0 0,1 0 0 0 0,0-1 0 0 0,-1 1 0 0 0,1 0 0 0 0,-3 0 0 0 0,0 1 71 0 0,0 0 0 0 0,0 0 0 0 0,0 0 0 0 0,0 1 0 0 0,0-1 0 0 0,-5 4-1 0 0,-21 7-235 0 0,-7-5 156 0 0,23-4-32 0 0,-1-1-1 0 0,1 2 0 0 0,-16 5 1 0 0,10-1-9 0 0,1 0 1 0 0,0 1-1 0 0,1 2 0 0 0,0-1 1 0 0,-30 25-1 0 0,10-3 18 0 0,16-14 6 0 0,-32 34 0 0 0,17-14 16 0 0,28-30-13 0 0,-1 1-1 0 0,1 1 1 0 0,0 0 0 0 0,1 0 0 0 0,1 1-1 0 0,-13 20 1 0 0,15-18-27 0 0,0 0-1 0 0,0 0 1 0 0,1 0 0 0 0,1 1 0 0 0,0-1-1 0 0,1 1 1 0 0,1 0 0 0 0,0-1 0 0 0,1 19-1 0 0,1-22-20 0 0,0 0 0 0 0,1 1-1 0 0,1-1 1 0 0,-1 0 0 0 0,2 0-1 0 0,-1-1 1 0 0,1 1-1 0 0,1-1 1 0 0,0 0 0 0 0,0 0-1 0 0,1 0 1 0 0,13 15 0 0 0,-14-19-2 0 0,0 0 0 0 0,1 0 1 0 0,0 0-1 0 0,0-1 1 0 0,1 0-1 0 0,-1 0 1 0 0,1 0-1 0 0,0-1 1 0 0,0 0-1 0 0,11 3 1 0 0,10 2 18 0 0,41 5 1 0 0,-44-9-20 0 0,-2-3 1 0 0,0 0 1 0 0,0-1-1 0 0,45-6 1 0 0,-24 2 0 0 0,-28 2-5 0 0,0-1 0 0 0,-1-1 0 0 0,19-6 0 0 0,24-5 16 0 0,-47 13-490 0 0,-1-1-1 0 0,1 1 1 0 0,18-9 0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09.8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22 150 8840 0 0,'0'-2'96'0'0,"1"1"0"0"0,-1-1 0 0 0,1 0 1 0 0,0 0-1 0 0,0 0 0 0 0,0 1 0 0 0,0-1 0 0 0,1 0 1 0 0,1-1-1 0 0,-2 1 69 0 0,1 0 1 0 0,-1 0-1 0 0,0 1 1 0 0,0-1 0 0 0,0 0-1 0 0,0 0 1 0 0,0 0-1 0 0,1-4 1 0 0,-1 4-82 0 0,-1 1 0 0 0,0-1 0 0 0,1 0 0 0 0,-1 0 0 0 0,1 0 0 0 0,0 1 0 0 0,-1-1 0 0 0,1 0 0 0 0,0 1 0 0 0,0-1 0 0 0,0 1 0 0 0,0-1 0 0 0,0 1 0 0 0,1-1 0 0 0,-1 1 0 0 0,0 0 0 0 0,2-2 0 0 0,4-2 133 0 0,0-1 0 0 0,1 1 0 0 0,10-5 0 0 0,9-7-197 0 0,-22 13-13 0 0,-1 1 0 0 0,1 0 0 0 0,0 0 0 0 0,0 1 0 0 0,0-1 0 0 0,9-2 0 0 0,-1-1 5 0 0,-11 5-10 0 0,-1 1 1 0 0,1-1-1 0 0,-1 0 0 0 0,1 0 1 0 0,0 1-1 0 0,-1-1 0 0 0,1 1 1 0 0,0-1-1 0 0,0 1 0 0 0,-1 0 1 0 0,3-1-1 0 0,14 1 2 0 0,-6 0 8 0 0,-1 0 0 0 0,1 0-1 0 0,0 1 1 0 0,0 1-1 0 0,0 0 1 0 0,13 4-1 0 0,4 1 18 0 0,-23-6-26 0 0,1 1 0 0 0,-1 0 0 0 0,0-1 0 0 0,1 2 0 0 0,-1-1 0 0 0,0 1 0 0 0,11 7 1 0 0,4 3 0 0 0,-15-10-4 0 0,-1 0 0 0 0,0 0 1 0 0,0 0-1 0 0,0 1 1 0 0,0 0-1 0 0,0 0 0 0 0,-1 0 1 0 0,1 0-1 0 0,3 6 1 0 0,-2 3 3 0 0,0-1 1 0 0,-1 1 0 0 0,-1-1-1 0 0,0 2 1 0 0,-1-1 0 0 0,0 0-1 0 0,-1 1 1 0 0,0-1 0 0 0,-1 1-1 0 0,-1-1 1 0 0,-1 17 0 0 0,-1-19 5 0 0,-1 0 0 0 0,-1 0 0 0 0,0-1 1 0 0,0 1-1 0 0,-1-1 0 0 0,0 0 0 0 0,-1 0 1 0 0,0 0-1 0 0,0-1 0 0 0,-1 0 0 0 0,0 0 1 0 0,-12 10-1 0 0,-11 8 40 0 0,-1-1 0 0 0,-37 24 0 0 0,59-44-39 0 0,-7 3 31 0 0,0 0-1 0 0,0-1 0 0 0,-1-1 1 0 0,-1 0-1 0 0,-27 6 1 0 0,-12 6 296 0 0,49-16-321 0 0,0-1-1 0 0,-1 1 1 0 0,1-1 0 0 0,-1-1 0 0 0,0 0-1 0 0,1 0 1 0 0,-1 0 0 0 0,-10-2 0 0 0,6 2-19 0 0,13 0 2 0 0,-1-1 0 0 0,1 0 0 0 0,-1 0-1 0 0,1 1 1 0 0,-1-1 0 0 0,1 0 0 0 0,0 0 0 0 0,-1 0 0 0 0,1 0 0 0 0,-1 0-1 0 0,1 1 1 0 0,-1-1 0 0 0,1 0 0 0 0,-1 0 0 0 0,1 0 0 0 0,-1-1 0 0 0,1 1-1 0 0,-1 0 1 0 0,1 0 0 0 0,-1 0 0 0 0,1 0 0 0 0,-1 0 0 0 0,1 0 0 0 0,-1-1-1 0 0,1 1 1 0 0,0 0 0 0 0,-1 0 0 0 0,1-1 0 0 0,-1 1 0 0 0,1 0 0 0 0,0-1-1 0 0,-1 1 1 0 0,1 0 0 0 0,0-1 0 0 0,-1 1 0 0 0,1-1 0 0 0,0 1 0 0 0,0 0-1 0 0,-1-1 1 0 0,1 1 0 0 0,0-1 0 0 0,0 1 0 0 0,0-1 0 0 0,-1 1 0 0 0,1-1-1 0 0,0 1 1 0 0,0-1 0 0 0,0 1 0 0 0,0-1 0 0 0,0 1 0 0 0,0-1 0 0 0,0 1-1 0 0,0-1 1 0 0,1 0 0 0 0,0 0-1 0 0,-1 0 1 0 0,1 0-1 0 0,0 0 0 0 0,-1 0 1 0 0,1 1-1 0 0,0-1 1 0 0,0 0-1 0 0,0 1 1 0 0,-1-1-1 0 0,1 0 1 0 0,0 1-1 0 0,0-1 0 0 0,0 1 1 0 0,0 0-1 0 0,0-1 1 0 0,0 1-1 0 0,0 0 1 0 0,0-1-1 0 0,0 1 1 0 0,1 0-1 0 0,-1 0 1 0 0,0 0-1 0 0,1 0 0 0 0,1-1 1 0 0,437-95-71 0 0,-352 77 75 0 0,-56 10 10 0 0,59-5 0 0 0,97-12-333 0 0,-149 20-1173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15.2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2 175 5624 0 0,'0'0'1134'0'0,"0"-5"-714"0"0,0-19 692 0 0,-1 13-705 0 0,0 0 0 0 0,1 1-1 0 0,1-1 1 0 0,0 0 0 0 0,0 1 0 0 0,1-1 0 0 0,0 1 0 0 0,7-18 0 0 0,-9 26-290 0 0,1 0 1 0 0,-1 0 0 0 0,1 0 0 0 0,-1 0 0 0 0,0-1 0 0 0,0 1 0 0 0,0 0-1 0 0,0 0 1 0 0,0-3 0 0 0,-1-3 482 0 0,1 12-441 0 0,2 22-40 0 0,0-1 0 0 0,12 46 1 0 0,-9-50-113 0 0,20 140 89 0 0,-11-65-10 0 0,-5 12-42 0 0,-5-85-36 0 0,2 13 81 0 0,2-1 0 0 0,22 61-1 0 0,-4-17 77 0 0,-5-15-123 0 0,11 28-27 0 0,-18-46 13 0 0,23 44 0 0 0,62 110 34 0 0,6-29 349 0 0,-67-114-58 0 0,36 46 254 0 0,-20-31-201 0 0,-43-55-289 0 0,4 4 37 0 0,0 0 1 0 0,1 0 0 0 0,1-2-1 0 0,19 19 1 0 0,24 20 171 0 0,-58-57-428 0 0,0 0 0 0 0,0 0 0 0 0,1 0 0 0 0,-1 0 0 0 0,0-1-1 0 0,1 1 1 0 0,-1-1 0 0 0,0 0 0 0 0,1 0 0 0 0,-1 0-1 0 0,0 0 1 0 0,1 0 0 0 0,-1 0 0 0 0,0-1 0 0 0,1 1 0 0 0,-1-1-1 0 0,0 1 1 0 0,0-1 0 0 0,0 0 0 0 0,1 0 0 0 0,2-2 0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15.9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11 179 6824 0 0,'-5'-17'877'0'0,"5"16"-674"0"0,-1-1 1 0 0,0 0-1 0 0,1 1 1 0 0,-1-1-1 0 0,0 1 1 0 0,1-1-1 0 0,0 0 1 0 0,-1 1-1 0 0,1-4 1 0 0,0-137 1240 0 0,0 142-1376 0 0,7-1 30 0 0,-7 1-87 0 0,1 0 1 0 0,-1 0-1 0 0,0 0 0 0 0,1 0 1 0 0,-1 0-1 0 0,1 0 0 0 0,-1 0 1 0 0,1 0-1 0 0,-1 1 0 0 0,0-1 1 0 0,1 0-1 0 0,-1 0 0 0 0,1 0 0 0 0,-1 0 1 0 0,0 1-1 0 0,1-1 0 0 0,-1 0 1 0 0,0 0-1 0 0,1 1 0 0 0,-1-1 1 0 0,0 0-1 0 0,1 1 0 0 0,-1-1 1 0 0,0 0-1 0 0,0 1 0 0 0,1-1 1 0 0,-1 0-1 0 0,0 1 0 0 0,0-1 1 0 0,0 0-1 0 0,0 1 0 0 0,1-1 1 0 0,-1 1-1 0 0,0-1 0 0 0,0 1 1 0 0,0 0-1 0 0,72 119 377 0 0,-58-99-303 0 0,1 0 0 0 0,1-1 0 0 0,1-1 1 0 0,1-1-1 0 0,21 18 0 0 0,-10-9 71 0 0,-15-15-72 0 0,0-1 1 0 0,20 12-1 0 0,-18-13 3 0 0,0 1 0 0 0,16 15 0 0 0,-4 1 81 0 0,44 55 0 0 0,-48-55-113 0 0,-17-19-28 0 0,0 0 0 0 0,0 1 0 0 0,-1-1 0 0 0,1 1-1 0 0,5 13 1 0 0,6 7 55 0 0,-15-26-77 0 0,-1-1 0 0 0,0 1 0 0 0,0 0 0 0 0,0 0 0 0 0,0 0 0 0 0,-1 0 0 0 0,1 1 0 0 0,-1-1 0 0 0,0 0 0 0 0,0 1 0 0 0,0-1 0 0 0,0 1 0 0 0,0 4 0 0 0,-1-2-137 0 0,1-4-13 0 0,-1 0 0 0 0,0 0 0 0 0,0 1 0 0 0,0-1 0 0 0,0 0 0 0 0,-1 0 0 0 0,1 0 0 0 0,-1 0-1 0 0,1 1 1 0 0,-2 2 0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16.3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262 0 8240 0 0,'0'0'33'0'0,"1"0"0"0"0,0 1 0 0 0,-1-1 0 0 0,1 0-1 0 0,-1 0 1 0 0,1 0 0 0 0,0 1 0 0 0,-1-1 0 0 0,1 0 0 0 0,-1 1 0 0 0,1-1 0 0 0,-1 0 0 0 0,1 1 0 0 0,-1-1 0 0 0,0 1 0 0 0,1-1 0 0 0,-1 1 0 0 0,1-1 0 0 0,-1 1 0 0 0,0-1 0 0 0,1 1-1 0 0,-1-1 1 0 0,0 1 0 0 0,0 0 0 0 0,1-1 0 0 0,-1 1 0 0 0,0-1 0 0 0,0 1 0 0 0,0 0 0 0 0,0-1 0 0 0,0 1 0 0 0,0-1 0 0 0,0 1 0 0 0,0 0 0 0 0,0-1 0 0 0,0 1 0 0 0,0 0 0 0 0,0-1 0 0 0,-1 2-1 0 0,-7 34 1970 0 0,5-23-1657 0 0,-8 28-294 0 0,-1-1 1 0 0,-24 49 0 0 0,-12 42-29 0 0,34-93 78 0 0,-20 43-1 0 0,-4 11-6 0 0,-16 70 10 0 0,40-129-1621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8136 0 0,'-1'1'36'0'0,"1"0"1"0"0,0 0 0 0 0,0-1 0 0 0,0 1-1 0 0,0 0 1 0 0,0-1 0 0 0,0 1-1 0 0,0 0 1 0 0,0-1 0 0 0,0 1-1 0 0,0 0 1 0 0,0 0 0 0 0,0-1-1 0 0,1 1 1 0 0,-1 0 0 0 0,0-1 0 0 0,0 1-1 0 0,1-1 1 0 0,-1 1 0 0 0,0 0-1 0 0,1-1 1 0 0,0 1 0 0 0,12 20 847 0 0,-8-20-726 0 0,-3 8-67 0 0,5 212-132 0 0,-6-215 63 0 0,1 0 1 0 0,0 0-1 0 0,0 0 1 0 0,0-1 0 0 0,1 1-1 0 0,0-1 1 0 0,0 1-1 0 0,0-1 1 0 0,1 0 0 0 0,-1-1-1 0 0,1 1 1 0 0,1 0-1 0 0,-1-1 1 0 0,1 0 0 0 0,-1 0-1 0 0,1-1 1 0 0,6 5-1 0 0,-9-8 4 0 0,0 1-1 0 0,0-1 1 0 0,0 1 0 0 0,0-1-1 0 0,0 0 1 0 0,0 1-1 0 0,0-1 1 0 0,0 0 0 0 0,0 0-1 0 0,0-1 1 0 0,-1 1-1 0 0,1 0 1 0 0,4-2-1 0 0,25-9 195 0 0,-23 5-182 0 0,0 0 1 0 0,0 0 0 0 0,-1 0 0 0 0,0-1 0 0 0,0 0-1 0 0,-1 0 1 0 0,0-1 0 0 0,0 0 0 0 0,-1 0-1 0 0,0 0 1 0 0,0-1 0 0 0,5-13 0 0 0,-4 6 36 0 0,2 1 1 0 0,8-15 0 0 0,11-20 209 0 0,-27 50-281 0 0,0 0 1 0 0,0 1 0 0 0,0-1-1 0 0,0 0 1 0 0,0 0 0 0 0,0 0-1 0 0,0 1 1 0 0,0-1-1 0 0,1 0 1 0 0,-1 0 0 0 0,0 0-1 0 0,0 0 1 0 0,0 1 0 0 0,0-1-1 0 0,0 0 1 0 0,1 0 0 0 0,-1 0-1 0 0,0 0 1 0 0,0 0 0 0 0,0 0-1 0 0,0 1 1 0 0,1-1 0 0 0,-1 0-1 0 0,0 0 1 0 0,0 0 0 0 0,0 0-1 0 0,1 0 1 0 0,-1 0-1 0 0,0 0 1 0 0,0 0 0 0 0,1 0-1 0 0,-1 0 1 0 0,0 0 0 0 0,0 0-1 0 0,0 0 1 0 0,1 0 0 0 0,-1 0-1 0 0,0 0 1 0 0,0 0 0 0 0,0 0-1 0 0,1 0 1 0 0,-1-1 0 0 0,0 1-1 0 0,0 0 1 0 0,0 0 0 0 0,1 0-1 0 0,-1 0 1 0 0,0 0-1 0 0,0 0 1 0 0,0-1 0 0 0,0 1-1 0 0,0 0 1 0 0,1 0 0 0 0,-1 0-1 0 0,0 0 1 0 0,0-1 0 0 0,0 1-1 0 0,0 0 1 0 0,0 0 0 0 0,0 0-1 0 0,0-1 1 0 0,0 1 0 0 0,0 0-1 0 0,0 0 1 0 0,0-1-1 0 0,7 23 178 0 0,-6-18-216 0 0,10 38 97 0 0,1 0 0 0 0,3-2 0 0 0,1 0 0 0 0,37 65 0 0 0,-51-101-51 0 0,1 0 0 0 0,-1-1 1 0 0,1 0-1 0 0,0 1 0 0 0,0-1 0 0 0,0-1 1 0 0,1 1-1 0 0,-1 0 0 0 0,1-1 0 0 0,0 1 1 0 0,-1-1-1 0 0,1 0 0 0 0,0-1 0 0 0,0 1 0 0 0,1-1 1 0 0,3 2-1 0 0,-7-3 0 0 0,0 0 0 0 0,1 0 0 0 0,-1 0 0 0 0,0 0 0 0 0,0 0 0 0 0,1-1 0 0 0,-1 1 0 0 0,0 0 0 0 0,0-1 0 0 0,0 1 0 0 0,0 0 0 0 0,1-1 0 0 0,-1 1 0 0 0,0-1 0 0 0,0 0 0 0 0,0 1 0 0 0,0-1 0 0 0,0 0 0 0 0,1-1 0 0 0,19-22 174 0 0,-14 16-151 0 0,0-1-22 0 0,0 0-1 0 0,0-1 1 0 0,-1 0 0 0 0,-1-1-1 0 0,1 1 1 0 0,-2-1-1 0 0,0 0 1 0 0,0 0 0 0 0,-1 0-1 0 0,3-16 1 0 0,15-72 160 0 0,-9 38-37 0 0,-11 56-130 0 0,0 1-1 0 0,0-1 1 0 0,1 1 0 0 0,-1-1-1 0 0,1 1 1 0 0,0 0-1 0 0,0-1 1 0 0,1 1-1 0 0,-1 0 1 0 0,1 0-1 0 0,0 1 1 0 0,0-1 0 0 0,0 1-1 0 0,0-1 1 0 0,1 1-1 0 0,4-3 1 0 0,-7 5-182 0 0,1 0 1 0 0,-1 0-1 0 0,1-1 1 0 0,-1 1-1 0 0,1 0 0 0 0,-1 0 1 0 0,0-1-1 0 0,1 1 1 0 0,1-3-1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17.2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360 22 7528 0 0,'-1'-1'79'0'0,"0"0"0"0"0,0 0 0 0 0,0 1 0 0 0,0-1 0 0 0,0 0 0 0 0,0 0 0 0 0,0 1 0 0 0,0-1 0 0 0,0 1 0 0 0,0-1 0 0 0,0 1 1 0 0,0-1-1 0 0,0 1 0 0 0,-3-1 0 0 0,3 1 4 0 0,0 0 0 0 0,0 0 0 0 0,0-1 1 0 0,0 1-1 0 0,0 0 0 0 0,0-1 0 0 0,0 1 1 0 0,-1-1-1 0 0,2 1 0 0 0,-1-1 1 0 0,0 0-1 0 0,0 1 0 0 0,0-1 0 0 0,0 0 1 0 0,0 0-1 0 0,-1-1 0 0 0,1 2-6 0 0,0-1 0 0 0,-1 1 0 0 0,1 0 0 0 0,-1-1 0 0 0,0 1 0 0 0,1 0 0 0 0,-1 0 0 0 0,1 0 0 0 0,-1 0 0 0 0,1 0 0 0 0,-1 1 0 0 0,1-1 0 0 0,-1 0 0 0 0,1 1 0 0 0,0-1 0 0 0,-1 1 0 0 0,1 0 0 0 0,-3 1 0 0 0,-25 20 21 0 0,-48 29 0 0 0,2-3 68 0 0,65-40-99 0 0,0 0 0 0 0,1 1 0 0 0,0 0 0 0 0,0 1 0 0 0,1 0-1 0 0,0 0 1 0 0,-11 20 0 0 0,15-22-22 0 0,-1 1 1 0 0,1-1-1 0 0,1 1 0 0 0,0 0 1 0 0,0 0-1 0 0,0 0 0 0 0,1 0 1 0 0,1 1-1 0 0,0-1 0 0 0,0 1 1 0 0,1 10-1 0 0,1 66 242 0 0,0-79-263 0 0,1-1 0 0 0,0 0 1 0 0,0 0-1 0 0,0 0 1 0 0,1 0-1 0 0,0 0 0 0 0,0 0 1 0 0,1-1-1 0 0,-1 1 1 0 0,1-1-1 0 0,8 7 0 0 0,-8-6 10 0 0,2 0-16 0 0,0-1 0 0 0,0 0 0 0 0,0 0 0 0 0,0 0 0 0 0,1-1-1 0 0,-1 0 1 0 0,1 0 0 0 0,0-1 0 0 0,0 0 0 0 0,1 0 0 0 0,-1 0 0 0 0,10 1-1 0 0,6 1 10 0 0,-1-1-1 0 0,0-1 0 0 0,24 0 1 0 0,-31-3-197 0 0,1-1 0 0 0,-1 0 0 0 0,0-1 0 0 0,0-1 0 0 0,1 0 0 0 0,-2-1 0 0 0,1-1 0 0 0,0 0 0 0 0,14-7 0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17.7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0 9344 0 0,'-7'24'645'0'0,"6"-22"-545"0"0,-1 1 1 0 0,1 0-1 0 0,0 0 0 0 0,0-1 0 0 0,0 1 0 0 0,1 0 1 0 0,-1 0-1 0 0,1 0 0 0 0,-1 0 0 0 0,1 0 0 0 0,0 5 1 0 0,13 60 207 0 0,32 101 0 0 0,-31-126-294 0 0,-10-26 0 0 0,2-1 1 0 0,0 1-1 0 0,9 16 1 0 0,-3-7 13 0 0,12 33 0 0 0,-15-33 25 0 0,22 42 0 0 0,-27-61 0 0 0,0 0 1 0 0,1 0-1 0 0,0-1 1 0 0,0 1-1 0 0,0-1 1 0 0,1 0-1 0 0,0-1 1 0 0,0 1-1 0 0,1-1 1 0 0,6 4-1 0 0,-12-8-55 0 0,0 0 0 0 0,0 0 0 0 0,0 0 0 0 0,0-1-1 0 0,1 1 1 0 0,-1 0 0 0 0,0-1 0 0 0,0 1 0 0 0,0-1-1 0 0,1 0 1 0 0,-1 1 0 0 0,0-1 0 0 0,1 0 0 0 0,-1 0 0 0 0,0 0-1 0 0,0 1 1 0 0,1-1 0 0 0,-1-1 0 0 0,0 1 0 0 0,1 0-1 0 0,-1 0 1 0 0,0 0 0 0 0,0-1 0 0 0,1 1 0 0 0,-1-1-1 0 0,0 1 1 0 0,0-1 0 0 0,1 1 0 0 0,-1-1 0 0 0,0 0 0 0 0,0 1-1 0 0,0-1 1 0 0,0 0 0 0 0,0 0 0 0 0,1-1 0 0 0,5-5-15 0 0,0 0 0 0 0,-1 0 0 0 0,0 0 1 0 0,0-1-1 0 0,-1 0 0 0 0,0 0 1 0 0,6-13-1 0 0,0-4 19 0 0,9-33 0 0 0,-13 34 7 0 0,19-41 0 0 0,-26 64-6 0 0,1 1 0 0 0,-1-1 0 0 0,0 1 0 0 0,0-1 0 0 0,1 1 0 0 0,-1-1 0 0 0,0 1 1 0 0,1-1-1 0 0,-1 1 0 0 0,0-1 0 0 0,1 1 0 0 0,-1-1 0 0 0,1 1 0 0 0,-1-1 0 0 0,1 1 1 0 0,-1 0-1 0 0,1-1 0 0 0,-1 1 0 0 0,1 0 0 0 0,0 0 0 0 0,-1-1 0 0 0,1 1 0 0 0,-1 0 1 0 0,1 0-1 0 0,0 0 0 0 0,-1 0 0 0 0,1 0 0 0 0,-1-1 0 0 0,1 1 0 0 0,0 0 0 0 0,-1 1 0 0 0,1-1 1 0 0,0 0-1 0 0,-1 0 0 0 0,1 0 0 0 0,-1 0 0 0 0,2 1 0 0 0,-1 0 25 0 0,1 0-1 0 0,-1 0 0 0 0,1 0 0 0 0,-1 0 1 0 0,0 0-1 0 0,0 0 0 0 0,1 1 1 0 0,-1-1-1 0 0,0 0 0 0 0,0 1 0 0 0,0-1 1 0 0,-1 1-1 0 0,1-1 0 0 0,1 3 1 0 0,2 7 10 0 0,5 8 22 0 0,-2 0 0 0 0,0 1 0 0 0,7 34 0 0 0,-8-24 6 0 0,10 35 0 0 0,-7-36-19 0 0,-7-18-18 0 0,0 0 0 0 0,-1 1 1 0 0,0 12-1 0 0,-1-15-28 0 0,1-1-1 0 0,-1 0 1 0 0,1 1-1 0 0,1-1 1 0 0,-1 0 0 0 0,6 14-1 0 0,4-6-1809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18.1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77 8 7832 0 0,'-1'0'20'0'0,"0"0"1"0"0,0 0-1 0 0,0 0 1 0 0,0 0 0 0 0,0 0-1 0 0,0 1 1 0 0,0-1-1 0 0,-1 0 1 0 0,1 1-1 0 0,0-1 1 0 0,0 1-1 0 0,0-1 1 0 0,0 1 0 0 0,0-1-1 0 0,0 1 1 0 0,1 0-1 0 0,-1-1 1 0 0,0 1-1 0 0,0 0 1 0 0,0 0-1 0 0,1 0 1 0 0,-1-1 0 0 0,0 1-1 0 0,0 2 1 0 0,-8 26 1220 0 0,2-3-260 0 0,5-19-844 0 0,0 1 0 0 0,1-1 0 0 0,0 0 1 0 0,0 1-1 0 0,1-1 0 0 0,0 0 0 0 0,0 1 1 0 0,2 8-1 0 0,-1 8 89 0 0,-1-22-224 0 0,0 19 20 0 0,0 0 1 0 0,1 0 0 0 0,2 0 0 0 0,5 24-1 0 0,-7-38-20 0 0,1-1 0 0 0,1-1 0 0 0,-1 1 0 0 0,1 0 0 0 0,0-1 0 0 0,0 1 0 0 0,0-1 0 0 0,1 0 0 0 0,0 0 0 0 0,0 0 0 0 0,0 0 0 0 0,0-1 0 0 0,1 0 0 0 0,0 0 0 0 0,0 0 0 0 0,0 0 0 0 0,0-1 0 0 0,10 5 0 0 0,-8-5-2 0 0,0 0 0 0 0,0 0 0 0 0,0-1 0 0 0,0 0 0 0 0,0 0-1 0 0,10 1 1 0 0,-14-3 0 0 0,0 0 0 0 0,1 0-1 0 0,-1 0 1 0 0,1-1 0 0 0,-1 1-1 0 0,0-1 1 0 0,1 0-1 0 0,-1 0 1 0 0,0 0 0 0 0,0 0-1 0 0,1 0 1 0 0,-1-1 0 0 0,0 0-1 0 0,0 1 1 0 0,4-5 0 0 0,1 0 12 0 0,-1-1 0 0 0,0 0 0 0 0,0 0 0 0 0,-1 0 0 0 0,0-1 1 0 0,0 0-1 0 0,-1 0 0 0 0,0-1 0 0 0,0 0 0 0 0,-1 0 0 0 0,0 0 1 0 0,0 0-1 0 0,-1 0 0 0 0,-1-1 0 0 0,3-10 0 0 0,-3 7 29 0 0,1 1 1 0 0,-2 0-1 0 0,0 0 0 0 0,0-21 0 0 0,-1 27-26 0 0,-1 1 0 0 0,0-1-1 0 0,0 0 1 0 0,-1 1 0 0 0,1-1 0 0 0,-1 1 0 0 0,0 0 0 0 0,-1-1 0 0 0,1 1-1 0 0,-1 0 1 0 0,0 1 0 0 0,-5-8 0 0 0,-9-9 25 0 0,14 15-36 0 0,-1 0 1 0 0,0 1-1 0 0,0 0 0 0 0,0 0 0 0 0,-1 0 0 0 0,1 1 0 0 0,-1-1 1 0 0,0 1-1 0 0,-1 0 0 0 0,1 1 0 0 0,-1-1 0 0 0,1 1 0 0 0,-1 0 0 0 0,-8-2 1 0 0,8 3 8 0 0,-8-2 23 0 0,-1 1-1 0 0,1 0 1 0 0,-18 0 0 0 0,28 3-24 0 0,0 0-1 0 0,0 0 0 0 0,0 0 1 0 0,0 1-1 0 0,0-1 1 0 0,1 1-1 0 0,-1 0 1 0 0,0 0-1 0 0,0 1 1 0 0,1-1-1 0 0,-1 1 1 0 0,1 0-1 0 0,0 0 0 0 0,-1 0 1 0 0,1 0-1 0 0,0 0 1 0 0,-3 3-1 0 0,1 1 1 0 0,0-1 0 0 0,0 1-1 0 0,0 0 1 0 0,1 1 0 0 0,0-1 0 0 0,0 0-1 0 0,1 1 1 0 0,0 0 0 0 0,0 0-1 0 0,1 0 1 0 0,-1 0 0 0 0,2 1 0 0 0,-3 10-1 0 0,-2 5-1680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18.5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305 0 8936 0 0,'-5'1'277'0'0,"-1"0"0"0"0,1 1 0 0 0,0 0 0 0 0,-9 3 0 0 0,0 1 235 0 0,3-1-329 0 0,0 1 0 0 0,1 0 0 0 0,0 1 0 0 0,0 0 0 0 0,1 0 0 0 0,0 1 0 0 0,-15 17 0 0 0,-2 0-194 0 0,20-20 18 0 0,-44 45 62 0 0,45-45-57 0 0,0 1 0 0 0,0 0 0 0 0,1 1 0 0 0,0-1 0 0 0,0 1 0 0 0,-6 14 0 0 0,3-1 52 0 0,-19 36 0 0 0,25-53-57 0 0,0-1 0 0 0,0 1 0 0 0,0 0-1 0 0,0 0 1 0 0,1 0 0 0 0,-1 0 0 0 0,1 0 0 0 0,0 0-1 0 0,0 0 1 0 0,0 0 0 0 0,0 0 0 0 0,1 5 0 0 0,-1 20 40 0 0,-1-23-37 0 0,0 0-1 0 0,0 0 0 0 0,0 0 1 0 0,1 0-1 0 0,0 0 0 0 0,0 0 1 0 0,0 0-1 0 0,0 0 0 0 0,1 0 1 0 0,0 0-1 0 0,0 0 0 0 0,3 8 1 0 0,1-4-2 0 0,-1 0 0 0 0,2-1 0 0 0,-1 1 0 0 0,1-1 1 0 0,0-1-1 0 0,1 1 0 0 0,-1-1 0 0 0,2 0 0 0 0,-1-1 0 0 0,1 1 1 0 0,9 4-1 0 0,21 22 23 0 0,-20-18-8 0 0,0-1 1 0 0,36 22-1 0 0,4 2 7 0 0,-54-34-31 0 0,0 1 1 0 0,0-1 0 0 0,0 1-1 0 0,0 0 1 0 0,-1 0-1 0 0,1 1 1 0 0,-1-1-1 0 0,-1 0 1 0 0,1 1 0 0 0,2 9-1 0 0,2 2 1 0 0,-7-14 4 0 0,1-1 0 0 0,-1 1 0 0 0,0-1 0 0 0,0 1 0 0 0,0-1 0 0 0,0 1 0 0 0,-1-1 0 0 0,1 0 0 0 0,0 1 0 0 0,-1-1 0 0 0,0 1 0 0 0,0-1 0 0 0,0 0 0 0 0,0 1 0 0 0,0-1 0 0 0,0 0 0 0 0,0 0 0 0 0,-1 0 0 0 0,1 0 0 0 0,-1 0 0 0 0,0 0 0 0 0,1 0 0 0 0,-1 0 0 0 0,0-1 0 0 0,0 1 0 0 0,0-1 0 0 0,-4 2 0 0 0,3-1 6 0 0,-1-1 0 0 0,0 1 1 0 0,0-1-1 0 0,0 0 0 0 0,0 0 1 0 0,0-1-1 0 0,0 1 1 0 0,0-1-1 0 0,0 0 0 0 0,0 0 1 0 0,0 0-1 0 0,-1-1 0 0 0,1 1 1 0 0,0-1-1 0 0,-7-2 0 0 0,-6-3 60 0 0,-1-1-1 0 0,-18-10 0 0 0,17 8-50 0 0,8 4-1715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18.9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31 223 6016 0 0,'5'-3'12'0'0,"-1"1"1"0"0,1 0-1 0 0,0 0 0 0 0,0 1 1 0 0,0 0-1 0 0,0 0 0 0 0,11-1 1 0 0,20-6 97 0 0,0-10 72 0 0,-29 14-163 0 0,0 0 0 0 0,1 0 1 0 0,-1 1-1 0 0,1 0 0 0 0,13-3 0 0 0,-17 5-13 0 0,1-1 0 0 0,-1 1-1 0 0,1-1 1 0 0,-1 0 0 0 0,0 0 0 0 0,1 0-1 0 0,4-5 1 0 0,14-6 10 0 0,-11 7-14 0 0,-10 6-6 0 0,0-1-1 0 0,-1 0 1 0 0,1 1-1 0 0,0-1 0 0 0,-1 0 1 0 0,1 0-1 0 0,-1 0 1 0 0,1 0-1 0 0,-1 0 1 0 0,1-1-1 0 0,-1 1 0 0 0,0 0 1 0 0,0-1-1 0 0,1 1 1 0 0,-1 0-1 0 0,0-1 0 0 0,1-2 1 0 0,9-9-22 0 0,-10 13 31 0 0,-1-1 0 0 0,1 0 0 0 0,0 1 0 0 0,0-1 0 0 0,-1 1 0 0 0,1-1 0 0 0,0 0 0 0 0,-1 1-1 0 0,1-1 1 0 0,-1 0 0 0 0,1 0 0 0 0,-1 0 0 0 0,1 1 0 0 0,-1-1 0 0 0,1 0 0 0 0,-1 0 0 0 0,0 0-1 0 0,0 0 1 0 0,1 0 0 0 0,-1 0 0 0 0,0 0 0 0 0,0 1 0 0 0,0-1 0 0 0,0 0 0 0 0,0 0 0 0 0,0 0-1 0 0,0 0 1 0 0,0 0 0 0 0,-1-1 0 0 0,0 0 51 0 0,0-1 0 0 0,0 1 0 0 0,0 0 0 0 0,0 0 0 0 0,-1 0 0 0 0,1 0 0 0 0,-1 0 0 0 0,1 0 0 0 0,-1 1 0 0 0,0-1 1 0 0,0 0-1 0 0,0 1 0 0 0,0-1 0 0 0,0 1 0 0 0,0 0 0 0 0,0 0 0 0 0,0 0 0 0 0,0 0 0 0 0,-1 0 0 0 0,1 0 0 0 0,0 1 0 0 0,-1-1 0 0 0,1 1 0 0 0,-4-1 0 0 0,-3-1 22 0 0,-19-7 252 0 0,22 6-235 0 0,0 1 0 0 0,-1 0 0 0 0,1 0 0 0 0,-1 1 0 0 0,1-1 0 0 0,-1 1 0 0 0,0 1 0 0 0,1 0 0 0 0,-10 0 0 0 0,-90 23 1459 0 0,102-22-1493 0 0,1 0 1 0 0,-1 1-1 0 0,1 0 0 0 0,0-1 0 0 0,-1 1 0 0 0,1 0 0 0 0,0 1 1 0 0,0-1-1 0 0,1 1 0 0 0,-1-1 0 0 0,1 1 0 0 0,-1 0 0 0 0,1 0 0 0 0,0 0 1 0 0,0 0-1 0 0,0 0 0 0 0,0 0 0 0 0,0 1 0 0 0,1-1 0 0 0,-2 5 0 0 0,0 0 12 0 0,1 0-1 0 0,0 0 0 0 0,0 0 0 0 0,1 1 0 0 0,0-1 0 0 0,0 1 0 0 0,1 14 1 0 0,2-2 13 0 0,2 0 0 0 0,0 0 0 0 0,1 0 0 0 0,1-1 0 0 0,0 1 1 0 0,2-2-1 0 0,12 25 0 0 0,-17-39-58 0 0,1 0 0 0 0,-1-1 0 0 0,1 1-1 0 0,0-1 1 0 0,0 1 0 0 0,0-1 0 0 0,9 7 0 0 0,40 22 184 0 0,-30-19-110 0 0,-10-6-262 0 0,-1-1-1 0 0,2 0 0 0 0,-1-1 1 0 0,1 0-1 0 0,0-1 1 0 0,0-1-1 0 0,1 0 1 0 0,19 2-1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19.3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0 143 9848 0 0,'1'7'245'0'0,"-1"0"1"0"0,1 0-1 0 0,1 0 1 0 0,-1 0-1 0 0,1-1 1 0 0,0 1-1 0 0,1 0 1 0 0,0-1-1 0 0,0 1 1 0 0,0-1-1 0 0,1 0 1 0 0,0 0-1 0 0,5 6 1 0 0,1 4-3 0 0,-7-13-237 0 0,-1 1 1 0 0,1-1 0 0 0,-1 0 0 0 0,1 0 0 0 0,0 0-1 0 0,0 0 1 0 0,1 0 0 0 0,-1-1 0 0 0,1 1 0 0 0,-1-1-1 0 0,1 0 1 0 0,0 0 0 0 0,-1 0 0 0 0,1 0 0 0 0,0-1-1 0 0,0 0 1 0 0,1 0 0 0 0,6 1 0 0 0,-8-3-55 0 0,-1-1 1 0 0,1 0-1 0 0,-1 0 1 0 0,1 0-1 0 0,-1 0 1 0 0,1 0-1 0 0,-1 0 0 0 0,0-1 1 0 0,0 1-1 0 0,0-1 1 0 0,2-3-1 0 0,33-47-396 0 0,26-42-165 0 0,-47 68 253 0 0,40-50 0 0 0,-53 75 347 0 0,0 0 0 0 0,-1 0 0 0 0,1 0-1 0 0,0 0 1 0 0,0 1 0 0 0,0-1 0 0 0,0 1 0 0 0,0 0 0 0 0,0 0 0 0 0,0 0 0 0 0,1 0-1 0 0,-1 0 1 0 0,0 1 0 0 0,1-1 0 0 0,-1 1 0 0 0,0 0 0 0 0,1 0 0 0 0,-1 0-1 0 0,5 1 1 0 0,2-1 24 0 0,-8 1-7 0 0,-1-1 0 0 0,1 1 0 0 0,-1-1 0 0 0,1 1 1 0 0,-1 0-1 0 0,1 0 0 0 0,-1-1 0 0 0,0 1 0 0 0,0 0 0 0 0,1 0 0 0 0,-1 1 0 0 0,0-1 0 0 0,0 0 0 0 0,0 0 1 0 0,0 0-1 0 0,0 1 0 0 0,1 1 0 0 0,14 24 333 0 0,-10-10-175 0 0,0 0 0 0 0,-1 1 0 0 0,-1-1 1 0 0,-1 1-1 0 0,2 28 0 0 0,-3-34-93 0 0,8 131 651 0 0,-10-140-869 0 0,0 1 0 0 0,0-1 0 0 0,0 0 0 0 0,1 1 0 0 0,0-1 0 0 0,-1 0 0 0 0,1 0 0 0 0,0 1-1 0 0,1-1 1 0 0,1 4 0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19.8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0 4720 0 0,'-4'2'2771'0'0,"8"12"-309"0"0,3 5-1936 0 0,-5-17-515 0 0,-1 0 0 0 0,0 1 0 0 0,0-1 0 0 0,0 1 0 0 0,0-1 0 0 0,-1 1 1 0 0,1-1-1 0 0,0 1 0 0 0,-1 0 0 0 0,0 3 0 0 0,3 23 10 0 0,0 1 0 0 0,14 52 0 0 0,-4-19-172 0 0,14 48-367 0 0,-18-80 403 0 0,-5-4 46 0 0,2 13 9 0 0,-6-38 55 0 0,1 0 0 0 0,-1 0 0 0 0,1-1 0 0 0,0 1 0 0 0,-1 0 0 0 0,1 0 0 0 0,0 0 0 0 0,0-1 1 0 0,0 1-1 0 0,0-1 0 0 0,1 1 0 0 0,-1-1 0 0 0,0 1 0 0 0,1-1 0 0 0,1 2 0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0.2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9440 0 0,'0'0'0'0'0,"2"5"480"0"0,2 1 0 0 0,2 0 8 0 0,-1-6-8 0 0,-3 0-200 0 0,2 0 0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0.5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1 9648 0 0,'-1'1'6'0'0,"0"0"1"0"0,0 1-1 0 0,0-1 0 0 0,1 0 1 0 0,-1 1-1 0 0,0-1 1 0 0,0 0-1 0 0,1 1 1 0 0,-1-1-1 0 0,1 1 0 0 0,-1-1 1 0 0,1 1-1 0 0,-1 2 1 0 0,-3 24 265 0 0,4-26-225 0 0,0 2 63 0 0,0 0-1 0 0,1-1 0 0 0,-1 1 1 0 0,1 0-1 0 0,-1 0 1 0 0,1 0-1 0 0,0 0 1 0 0,1-1-1 0 0,-1 1 1 0 0,4 6-1 0 0,4 13 532 0 0,4 0 9 0 0,-12-21-598 0 0,1 0 1 0 0,0 0 0 0 0,-1 0 0 0 0,0 0-1 0 0,0 0 1 0 0,1 1 0 0 0,-1-1 0 0 0,-1 0 0 0 0,1 1-1 0 0,0-1 1 0 0,0 6 0 0 0,1-5-40 0 0,-1 0 0 0 0,0 0 1 0 0,1 0-1 0 0,0 0 0 0 0,0 0 0 0 0,0-1 1 0 0,0 1-1 0 0,0 0 0 0 0,1-1 1 0 0,-1 0-1 0 0,1 1 0 0 0,-1-1 0 0 0,1 0 1 0 0,0 0-1 0 0,0-1 0 0 0,0 1 0 0 0,6 2 1 0 0,-8-4-10 0 0,1 0 1 0 0,0 0 0 0 0,0 0 0 0 0,-1 0 0 0 0,1 0 0 0 0,0 0 0 0 0,0 0 0 0 0,0-1 0 0 0,-1 1-1 0 0,1-1 1 0 0,0 1 0 0 0,-1-1 0 0 0,1 0 0 0 0,0 1 0 0 0,-1-1 0 0 0,1 0 0 0 0,-1 0 0 0 0,1 0-1 0 0,-1 0 1 0 0,0-1 0 0 0,1 1 0 0 0,-1 0 0 0 0,0-1 0 0 0,0 1 0 0 0,0 0 0 0 0,1-2 0 0 0,17-18 21 0 0,-15 18-23 0 0,-1 0-1 0 0,0 0 1 0 0,0-1-1 0 0,0 1 1 0 0,0-1-1 0 0,-1 0 1 0 0,1 0-1 0 0,-1 0 1 0 0,2-6 0 0 0,0 3-46 0 0,0-1 0 0 0,1 1 0 0 0,-1-1 0 0 0,1 1 0 0 0,1 1 0 0 0,-1-1 1 0 0,1 1-1 0 0,9-7 0 0 0,-5 3-58 0 0,-10 9 99 0 0,1 0 1 0 0,0 0-1 0 0,-1 1 0 0 0,1-1 1 0 0,0 0-1 0 0,0 1 0 0 0,0-1 1 0 0,0 1-1 0 0,0-1 0 0 0,0 1 1 0 0,-1-1-1 0 0,1 1 0 0 0,0-1 1 0 0,1 1-1 0 0,-1 0 0 0 0,0 0 1 0 0,0-1-1 0 0,0 1 0 0 0,0 0 1 0 0,0 0-1 0 0,0 0 0 0 0,0 0 1 0 0,0 0-1 0 0,0 0 0 0 0,0 1 1 0 0,0-1-1 0 0,0 0 0 0 0,0 1 1 0 0,0-1-1 0 0,0 0 0 0 0,0 1 1 0 0,0-1-1 0 0,0 1 0 0 0,0-1 1 0 0,0 1-1 0 0,0 0 0 0 0,-1-1 1 0 0,1 1-1 0 0,0 0 0 0 0,0 0 1 0 0,-1-1-1 0 0,1 1 0 0 0,1 2 1 0 0,27 54 31 0 0,-27-50-11 0 0,-1 1 0 0 0,0-1 0 0 0,0 1 0 0 0,-1 0 0 0 0,0-1 0 0 0,0 1 0 0 0,-1 0 0 0 0,-2 9 0 0 0,-1 26 120 0 0,4-11-1798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0.9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190 160 5824 0 0,'5'-41'2280'0'0,"-4"39"-2247"0"0,-1 0-1 0 0,0 0 1 0 0,0-1 0 0 0,0 1 0 0 0,0 0 0 0 0,0 0 0 0 0,0-1 0 0 0,-1 1-1 0 0,1 0 1 0 0,-1 0 0 0 0,1 0 0 0 0,-1 0 0 0 0,0 0 0 0 0,0 0-1 0 0,0 0 1 0 0,0 0 0 0 0,0 0 0 0 0,-1 0 0 0 0,1 0 0 0 0,0 1 0 0 0,-2-3-1 0 0,-9-12-212 0 0,10 14 168 0 0,1 1-1 0 0,-1-1 1 0 0,1 1-1 0 0,-1 0 1 0 0,0-1-1 0 0,0 1 1 0 0,0 0-1 0 0,0 0 1 0 0,0 0-1 0 0,0 0 1 0 0,0 1 0 0 0,0-1-1 0 0,0 0 1 0 0,0 1-1 0 0,0 0 1 0 0,0-1-1 0 0,0 1 1 0 0,-5 0-1 0 0,0 2 53 0 0,1 0 0 0 0,-1 1 0 0 0,1 0 1 0 0,0 0-1 0 0,0 0 0 0 0,0 1 0 0 0,0 0 0 0 0,1 0 0 0 0,-1 0 0 0 0,1 1 1 0 0,0 0-1 0 0,0 0 0 0 0,1 0 0 0 0,-1 1 0 0 0,1-1 0 0 0,0 1 0 0 0,1 0 1 0 0,-1 0-1 0 0,1 0 0 0 0,1 1 0 0 0,-4 10 0 0 0,1 0 51 0 0,1 0-1 0 0,1 1 0 0 0,1 0 1 0 0,0 0-1 0 0,1 0 1 0 0,1-1-1 0 0,3 25 1 0 0,-2-36-47 0 0,0 0 0 0 0,1-1 1 0 0,-1 1-1 0 0,1-1 0 0 0,0 0 1 0 0,1 0-1 0 0,-1 1 0 0 0,1-2 1 0 0,0 1-1 0 0,0 0 0 0 0,1 0 1 0 0,-1-1-1 0 0,1 0 0 0 0,0 0 1 0 0,0 0-1 0 0,0 0 0 0 0,1-1 0 0 0,0 1 1 0 0,-1-1-1 0 0,1 0 0 0 0,0-1 1 0 0,0 1-1 0 0,8 2 0 0 0,-7-3-9 0 0,-1 0 0 0 0,1 0 0 0 0,1 0 0 0 0,-1-1 0 0 0,0 0 0 0 0,0 0-1 0 0,0-1 1 0 0,1 1 0 0 0,-1-1 0 0 0,0-1 0 0 0,1 1 0 0 0,-1-1 0 0 0,0 0-1 0 0,0-1 1 0 0,0 1 0 0 0,0-1 0 0 0,0-1 0 0 0,0 1 0 0 0,0-1 0 0 0,-1 0-1 0 0,7-4 1 0 0,8-8 146 0 0,32-33-1 0 0,-46 42-141 0 0,0 0-1 0 0,-1-1 0 0 0,0 1 1 0 0,-1-1-1 0 0,1 0 0 0 0,-1-1 0 0 0,-1 1 1 0 0,1-1-1 0 0,3-12 0 0 0,-5 11-10 0 0,0 5-5 0 0,-1-1-1 0 0,0 0 1 0 0,1 1 0 0 0,-2-1 0 0 0,1 0 0 0 0,-1 0 0 0 0,1 0 0 0 0,-1 0 0 0 0,-1 0-1 0 0,1 1 1 0 0,-1-1 0 0 0,0 0 0 0 0,0 0 0 0 0,0 0 0 0 0,-3-6 0 0 0,-8-21 79 0 0,11 26-90 0 0,-1 0 0 0 0,0 1 0 0 0,0-1 0 0 0,0 1-1 0 0,-1 0 1 0 0,0-1 0 0 0,0 1 0 0 0,-4-4 0 0 0,-1-2 29 0 0,-1 2 0 0 0,0-1 0 0 0,-1 1 0 0 0,0 1 0 0 0,-20-14 0 0 0,28 20-26 0 0,-1 0-1 0 0,0 1 0 0 0,-1-1 0 0 0,1 1 0 0 0,0-1 1 0 0,0 1-1 0 0,-1 0 0 0 0,1 0 0 0 0,0 0 1 0 0,-1 1-1 0 0,1-1 0 0 0,-1 1 0 0 0,1 0 1 0 0,-1 0-1 0 0,1 0 0 0 0,-1 0 0 0 0,1 1 0 0 0,-1-1 1 0 0,1 1-1 0 0,0 0 0 0 0,-1 0 0 0 0,1 0 1 0 0,0 1-1 0 0,0-1 0 0 0,0 1 0 0 0,-5 3 1 0 0,7-4-4 0 0,0 0 1 0 0,-1 1-1 0 0,1-1 1 0 0,0 1 0 0 0,0-1-1 0 0,0 1 1 0 0,0-1-1 0 0,1 1 1 0 0,-1-1-1 0 0,0 1 1 0 0,1 0 0 0 0,-1 0-1 0 0,1-1 1 0 0,-1 3-1 0 0,-2 30 145 0 0,2-18-45 0 0,-1 4-47 0 0,2 0 1 0 0,0 0 0 0 0,1 0 0 0 0,1 0-1 0 0,0 0 1 0 0,2-1 0 0 0,1 1 0 0 0,0-1 0 0 0,1 0-1 0 0,1 0 1 0 0,10 19 0 0 0,-13-31-44 0 0,1-1-1 0 0,-1 1 1 0 0,1-1 0 0 0,0 0 0 0 0,1 0 0 0 0,-1 0-1 0 0,1-1 1 0 0,0 0 0 0 0,13 8 0 0 0,-4-3-7 0 0,1-1 0 0 0,0-1 0 0 0,21 8 0 0 0,-22-10-1923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2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8336 0 0,'0'12'1113'0'0,"-3"48"86"0"0,1-41-1110 0 0,1-1 1 0 0,1 1-1 0 0,1 0 0 0 0,1-1 0 0 0,4 24 1 0 0,-5-36-86 0 0,0 0-1 0 0,-1 0 1 0 0,1 0 0 0 0,-1 0 0 0 0,-1 11 0 0 0,0-11 62 0 0,1-1-1 0 0,-1 1 1 0 0,2-1 0 0 0,-1 1-1 0 0,0 0 1 0 0,3 7-1 0 0,-3-12-43 0 0,1 0-1 0 0,-1 0 1 0 0,1 0-1 0 0,0 0 1 0 0,-1 0-1 0 0,1 0 1 0 0,0 0-1 0 0,0 0 1 0 0,0 0-1 0 0,0 0 1 0 0,-1 0-1 0 0,1 0 1 0 0,0-1-1 0 0,1 1 1 0 0,-1 0-1 0 0,0-1 1 0 0,0 1-1 0 0,0-1 0 0 0,0 1 1 0 0,0-1-1 0 0,1 1 1 0 0,-1-1-1 0 0,0 0 1 0 0,0 0-1 0 0,1 0 1 0 0,-1 1-1 0 0,0-1 1 0 0,0 0-1 0 0,1-1 1 0 0,-1 1-1 0 0,0 0 1 0 0,3-1-1 0 0,0 0 25 0 0,0 1 0 0 0,1-2 1 0 0,-1 1-1 0 0,0 0 0 0 0,0-1 0 0 0,0 0 0 0 0,0 0 0 0 0,6-4 0 0 0,14-10 53 0 0,-19 13-70 0 0,1-1 1 0 0,0 0-1 0 0,-1 0 0 0 0,0-1 1 0 0,7-7-1 0 0,42-46 218 0 0,-50 54-232 0 0,0-1 1 0 0,0 0 0 0 0,-1 0 0 0 0,1 0 0 0 0,-1 0-1 0 0,0-1 1 0 0,2-5 0 0 0,-2 4 1 0 0,0 1 1 0 0,0 0 0 0 0,0 0-1 0 0,1 0 1 0 0,8-9 0 0 0,67-73 351 0 0,-79 87-364 0 0,0 1 0 0 0,1 0 0 0 0,-1 0 0 0 0,0 0 1 0 0,0 0-1 0 0,0 0 0 0 0,1 0 0 0 0,-1 0 0 0 0,0 0 0 0 0,0-1 0 0 0,0 1 0 0 0,1 0 1 0 0,-1 0-1 0 0,0 0 0 0 0,0 0 0 0 0,0 0 0 0 0,1 0 0 0 0,-1 0 0 0 0,0 0 0 0 0,0 0 1 0 0,0 0-1 0 0,1 0 0 0 0,-1 0 0 0 0,0 1 0 0 0,0-1 0 0 0,0 0 0 0 0,1 0 0 0 0,-1 0 1 0 0,0 0-1 0 0,0 0 0 0 0,0 0 0 0 0,1 0 0 0 0,-1 0 0 0 0,0 1 0 0 0,0-1 0 0 0,0 0 1 0 0,0 0-1 0 0,0 0 0 0 0,1 0 0 0 0,-1 1 0 0 0,0-1 0 0 0,0 0 0 0 0,0 1 5 0 0,1-1 0 0 0,-1 1 1 0 0,1-1-1 0 0,-1 1 0 0 0,1-1 0 0 0,0 0 0 0 0,-1 1 0 0 0,1-1 0 0 0,-1 0 0 0 0,1 1 0 0 0,0-1 0 0 0,-1 0 1 0 0,1 0-1 0 0,-1 1 0 0 0,1-1 0 0 0,1 0 0 0 0,-2 3 11 0 0,0-1 0 0 0,0 1 0 0 0,1 0 1 0 0,-1 0-1 0 0,1-1 0 0 0,-1 1 0 0 0,1-1 0 0 0,1 4 1 0 0,1 1-7 0 0,0 0 1 0 0,-1 0 0 0 0,1 0 0 0 0,-1 0 0 0 0,-1 1 0 0 0,2 9 0 0 0,1 50 67 0 0,-3-48-59 0 0,0 9 62 0 0,-1 0-1 0 0,-5 37 0 0 0,5-35-5 0 0,1-27-71 0 0,-1 0-1 0 0,1 1 0 0 0,-1-1 1 0 0,0 0-1 0 0,0 0 0 0 0,0 0 1 0 0,-2 6-1 0 0,1-3-313 0 0,-1 0-1 0 0,1 1 1 0 0,0-1 0 0 0,0 1-1 0 0,1 9 1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1.3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 0 12160 0 0,'-8'14'-8'0'0,"7"-13"53"0"0,1 0 0 0 0,-1 0-1 0 0,1 1 1 0 0,-1-1 0 0 0,1 0 0 0 0,-1 0-1 0 0,0 0 1 0 0,1 0 0 0 0,-1 0-1 0 0,0 0 1 0 0,0 0 0 0 0,0-1-1 0 0,0 1 1 0 0,0 0 0 0 0,0 0 0 0 0,0-1-1 0 0,-1 2 1 0 0,0-1 8 0 0,2 0 1 0 0,-1-1-1 0 0,0 1 0 0 0,0 0 1 0 0,0 0-1 0 0,0 0 1 0 0,1 0-1 0 0,-1 0 0 0 0,0 1 1 0 0,1-1-1 0 0,-1 0 0 0 0,1 0 1 0 0,-1 0-1 0 0,1 0 0 0 0,-1 1 1 0 0,1-1-1 0 0,0 0 1 0 0,0 0-1 0 0,0 1 0 0 0,0 1 1 0 0,0 32 133 0 0,1-23-91 0 0,-1-8-70 0 0,0 37 181 0 0,7 63 0 0 0,-4-89-211 0 0,0 0 0 0 0,1-1 0 0 0,0 1 0 0 0,1-1 0 0 0,1 0 0 0 0,0 0 0 0 0,13 21 0 0 0,-10-22 16 0 0,0-1 1 0 0,1 0 0 0 0,0 0-1 0 0,1-1 1 0 0,23 20-1 0 0,-30-28-8 0 0,1 1 0 0 0,-1-1 0 0 0,1 0 0 0 0,-1 0 0 0 0,1-1 0 0 0,0 1 0 0 0,0-1 0 0 0,0 0 0 0 0,0-1 0 0 0,1 1 0 0 0,-1-1 0 0 0,0 0 0 0 0,1 0 0 0 0,-1-1 0 0 0,1 1 0 0 0,-1-1 0 0 0,1-1 0 0 0,-1 1 0 0 0,1-1 0 0 0,6-1 0 0 0,-7 0 0 0 0,1-1 0 0 0,-1 0 0 0 0,0 0 0 0 0,0 0 1 0 0,8-7-1 0 0,5-2 3 0 0,-15 9-7 0 0,1 0 1 0 0,-1 0 0 0 0,0 0 0 0 0,0-1-1 0 0,0 1 1 0 0,0-1 0 0 0,0 0 0 0 0,-1 0-1 0 0,0 0 1 0 0,1 0 0 0 0,-2 0 0 0 0,4-7 0 0 0,-2-1 0 0 0,1 0 1 0 0,-1-1-1 0 0,1-18 1 0 0,-3 24-2 0 0,-1 0 0 0 0,0 1 0 0 0,0-1 1 0 0,-1 0-1 0 0,0 0 0 0 0,0 1 0 0 0,0-1 0 0 0,-1 1 1 0 0,0-1-1 0 0,0 1 0 0 0,-1 0 0 0 0,0 0 1 0 0,0 0-1 0 0,0 0 0 0 0,-1 0 0 0 0,0 0 1 0 0,-5-5-1 0 0,-4-3 2 0 0,0 2 0 0 0,-1-1 0 0 0,-1 2 0 0 0,-31-20 0 0 0,33 23 9 0 0,0 1 0 0 0,0 0 0 0 0,-1 0-1 0 0,1 1 1 0 0,-2 1 0 0 0,1 1 0 0 0,0 0 0 0 0,-1 0-1 0 0,-21-1 1 0 0,21 2 17 0 0,-12 0 1 0 0,26 3-27 0 0,0 0-1 0 0,0 0 0 0 0,0 0 0 0 0,1 0 1 0 0,-1 1-1 0 0,0-1 0 0 0,0 0 1 0 0,0 0-1 0 0,1 1 0 0 0,-1-1 1 0 0,0 1-1 0 0,0-1 0 0 0,1 1 0 0 0,-1-1 1 0 0,0 1-1 0 0,1-1 0 0 0,-1 1 1 0 0,0-1-1 0 0,1 1 0 0 0,-1 0 0 0 0,1-1 1 0 0,-1 1-1 0 0,1 0 0 0 0,-1 0 1 0 0,0 1-1 0 0,-9 13-1898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1.6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12160 0 0,'0'5'135'0'0,"1"0"1"0"0,0-1-1 0 0,0 1 1 0 0,1 0 0 0 0,-1 0-1 0 0,4 5 1 0 0,4 14 359 0 0,1 10-332 0 0,14 33 1 0 0,-10-33-2 0 0,8 37 1 0 0,-18-57-121 0 0,8 32-114 0 0,8 71-1 0 0,-14-46-34 0 0,15 121-727 0 0,1-53 176 0 0,-11-56-1415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2.0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84 9536 0 0,'0'-1'4'0'0,"0"1"1"0"0,0-1 0 0 0,0 0 0 0 0,0 1-1 0 0,0-1 1 0 0,0 0 0 0 0,0 1 0 0 0,1-1-1 0 0,-1 0 1 0 0,0 1 0 0 0,0-1-1 0 0,1 1 1 0 0,-1-1 0 0 0,0 0 0 0 0,0 1-1 0 0,1-1 1 0 0,-1 1 0 0 0,1-1 0 0 0,-1 1-1 0 0,1-1 1 0 0,-1 1 0 0 0,1-1-1 0 0,-1 1 1 0 0,1 0 0 0 0,-1-1 0 0 0,1 1-1 0 0,0-1 1 0 0,1 1 13 0 0,0-1 0 0 0,0 1 0 0 0,0-1-1 0 0,0 1 1 0 0,0 0 0 0 0,0 0 0 0 0,0 0 0 0 0,0 1 0 0 0,4 0-1 0 0,-1 0-9 0 0,-1 0 0 0 0,0 1 0 0 0,0 0 0 0 0,0 0 0 0 0,0 0 0 0 0,0 0 0 0 0,0 1 0 0 0,0 0 0 0 0,-1-1 0 0 0,6 7 0 0 0,31 36 41 0 0,-36-41-48 0 0,6 9 97 0 0,-1 1 1 0 0,0 1 0 0 0,12 27 0 0 0,-15-27 5 0 0,2 0-1 0 0,0 0 1 0 0,0-1 0 0 0,12 14 0 0 0,-13-20-1 0 0,-1 0-1 0 0,0 0 0 0 0,-1 0 0 0 0,0 1 0 0 0,5 10 1 0 0,-6-10-46 0 0,1-2 0 0 0,0 1 0 0 0,1 0 0 0 0,-1-1 0 0 0,12 10 0 0 0,3 7 169 0 0,-18-23-212 0 0,-1 0 0 0 0,0 0 1 0 0,1 0-1 0 0,-1 0 1 0 0,1 0-1 0 0,-1 0 1 0 0,1 0-1 0 0,-1 0 1 0 0,1-1-1 0 0,0 1 0 0 0,-1 0 1 0 0,1-1-1 0 0,0 0 1 0 0,-1 1-1 0 0,1-1 1 0 0,0 0-1 0 0,0 0 0 0 0,0 0 1 0 0,-1 0-1 0 0,1 0 1 0 0,0 0-1 0 0,0 0 1 0 0,-1-1-1 0 0,1 1 0 0 0,0-1 1 0 0,-1 1-1 0 0,1-1 1 0 0,0 0-1 0 0,-1 1 1 0 0,1-1-1 0 0,-1 0 1 0 0,1 0-1 0 0,-1 0 0 0 0,1 0 1 0 0,-1-1-1 0 0,0 1 1 0 0,0 0-1 0 0,0-1 1 0 0,1 1-1 0 0,-1 0 0 0 0,0-1 1 0 0,-1 1-1 0 0,1-1 1 0 0,0 0-1 0 0,1-2 1 0 0,8-41 113 0 0,6-64 1 0 0,5-31 63 0 0,-16 120-137 0 0,-1-1 109 0 0,2 0 1 0 0,11-30 0 0 0,-16 49-113 0 0,1 0-1 0 0,0 0 0 0 0,-1 0 1 0 0,1 0-1 0 0,0 0 0 0 0,0 0 1 0 0,0 1-1 0 0,0-1 0 0 0,0 0 1 0 0,1 1-1 0 0,-1 0 1 0 0,0 0-1 0 0,1 0 0 0 0,-1 0 1 0 0,1 0-1 0 0,3-1 0 0 0,2 0-373 0 0,-1 0 1 0 0,1 1-1 0 0,-1 0 0 0 0,10 0 0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2.4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97 98 10248 0 0,'0'4'130'0'0,"0"-1"1"0"0,-1 1-1 0 0,0-1 0 0 0,1 1 1 0 0,-1-1-1 0 0,-1 1 1 0 0,1-1-1 0 0,0 1 1 0 0,-1-1-1 0 0,0 0 0 0 0,1 0 1 0 0,-1 0-1 0 0,-1 0 1 0 0,1 0-1 0 0,0 0 1 0 0,-4 3-1 0 0,-2 3-12 0 0,1 0 0 0 0,0 1 0 0 0,0 0 0 0 0,1 1 0 0 0,0-1 0 0 0,1 1 0 0 0,0 0 0 0 0,1 0 0 0 0,0 1 0 0 0,1 0 0 0 0,0-1 1 0 0,-1 21-1 0 0,3-27-117 0 0,1-1 0 0 0,0 1 0 0 0,0 0 0 0 0,1-1 0 0 0,0 1 0 0 0,-1 0 0 0 0,2-1 0 0 0,-1 1 0 0 0,0-1 0 0 0,1 1 0 0 0,0-1 0 0 0,0 0 0 0 0,0 1 0 0 0,0-1 0 0 0,1 0 0 0 0,0 0 0 0 0,0-1 0 0 0,0 1 0 0 0,0-1 0 0 0,0 1 0 0 0,1-1 0 0 0,-1 0 0 0 0,1 0 0 0 0,0-1 0 0 0,0 1 0 0 0,0-1 0 0 0,0 0 0 0 0,1 0 0 0 0,-1 0 0 0 0,0 0 1 0 0,1-1-1 0 0,6 2 0 0 0,-5-2 0 0 0,1 0 1 0 0,-1 0-1 0 0,0 0 1 0 0,1-1-1 0 0,-1 0 1 0 0,1 0 0 0 0,-1-1-1 0 0,0 0 1 0 0,1 0-1 0 0,-1 0 1 0 0,0-1 0 0 0,0 0-1 0 0,1 0 1 0 0,-2 0-1 0 0,1-1 1 0 0,0 0-1 0 0,0 0 1 0 0,-1-1 0 0 0,0 1-1 0 0,0-1 1 0 0,0 0-1 0 0,0-1 1 0 0,5-5 0 0 0,7-9 5 0 0,-12 14-5 0 0,-1 1 1 0 0,0-1-1 0 0,0 0 1 0 0,0 0 0 0 0,0 0-1 0 0,4-10 1 0 0,4-11 2 0 0,-7 16-14 0 0,-1 0-1 0 0,0-1 1 0 0,0 1 0 0 0,-1-1 0 0 0,0 0-1 0 0,2-18 1 0 0,-3 8-29 0 0,-1 15 17 0 0,0 0-1 0 0,0 0 1 0 0,-1 0 0 0 0,0 0 0 0 0,0 0-1 0 0,-1 0 1 0 0,0 0 0 0 0,0 0-1 0 0,0 0 1 0 0,-3-6 0 0 0,-5-21-88 0 0,8 25 77 0 0,-1 0 0 0 0,0 0 0 0 0,-1 0 0 0 0,0 0 1 0 0,0 1-1 0 0,-7-13 0 0 0,9 19 29 0 0,0 0 1 0 0,-1 0-1 0 0,1 0 1 0 0,0 0-1 0 0,0 0 1 0 0,-1 0-1 0 0,1 0 0 0 0,0 1 1 0 0,-1-1-1 0 0,1 0 1 0 0,-1 1-1 0 0,1-1 1 0 0,-1 1-1 0 0,1 0 0 0 0,-3-1 1 0 0,3 1 2 0 0,1 0 1 0 0,-1 0-1 0 0,1-1 1 0 0,-1 1-1 0 0,1 0 0 0 0,-1 0 1 0 0,1 0-1 0 0,-1 0 1 0 0,1 0-1 0 0,-1 0 0 0 0,1 1 1 0 0,-1-1-1 0 0,1 0 1 0 0,-1 0-1 0 0,1 0 1 0 0,-1 0-1 0 0,1 1 0 0 0,-1-1 1 0 0,1 0-1 0 0,-1 0 1 0 0,1 1-1 0 0,-1-1 0 0 0,1 0 1 0 0,0 1-1 0 0,-1-1 1 0 0,1 1-1 0 0,-1-1 0 0 0,1 0 1 0 0,0 1-1 0 0,0-1 1 0 0,-1 1-1 0 0,1-1 1 0 0,0 1-1 0 0,0-1 0 0 0,-1 1 1 0 0,1-1-1 0 0,0 1 1 0 0,0-1-1 0 0,0 1 0 0 0,0 0 1 0 0,-5 48 180 0 0,3-38-131 0 0,0 0 0 0 0,1-1 0 0 0,1 1 0 0 0,0 12 0 0 0,2-4-6 0 0,1 0 1 0 0,0-1 0 0 0,2 1-1 0 0,9 26 1 0 0,-10-33-20 0 0,1-1 0 0 0,1 0 0 0 0,0 0-1 0 0,0 0 1 0 0,1-1 0 0 0,0 0 0 0 0,1 0-1 0 0,12 11 1 0 0,-10-12 2 0 0,7 8 21 0 0,28 20-1 0 0,-37-32-40 0 0,-1-1-1 0 0,1 1 0 0 0,0-1 1 0 0,0-1-1 0 0,0 1 1 0 0,1-2-1 0 0,13 4 1 0 0,-15-4-368 0 0,1-1 0 0 0,-1 0 0 0 0,1-1 0 0 0,12 0 1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2.8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84 10248 0 0,'-1'19'11'0'0,"0"-15"136"0"0,1 0 0 0 0,-1 0 0 0 0,1 0 0 0 0,0 0 0 0 0,0 0 0 0 0,1 1 0 0 0,-1-1 0 0 0,1 0 0 0 0,0 0 0 0 0,0 0 0 0 0,0 0 1 0 0,1 0-1 0 0,-1-1 0 0 0,1 1 0 0 0,3 5 0 0 0,3-1 159 0 0,-1 0 0 0 0,-1 1 0 0 0,0 0 0 0 0,0 0 1 0 0,6 13-1 0 0,-10-20-299 0 0,0 0 0 0 0,-1-1 1 0 0,1 1-1 0 0,0-1 0 0 0,0 1 1 0 0,0-1-1 0 0,0 0 0 0 0,0 0 0 0 0,0 1 1 0 0,0-2-1 0 0,0 1 0 0 0,1 0 0 0 0,-1 0 1 0 0,0-1-1 0 0,1 1 0 0 0,-1-1 1 0 0,0 0-1 0 0,1 1 0 0 0,-1-1 0 0 0,0 0 1 0 0,1-1-1 0 0,-1 1 0 0 0,4-1 1 0 0,2-3-11 0 0,-1-1 0 0 0,1-1 0 0 0,-1 1 0 0 0,0-1 0 0 0,-1 0 1 0 0,1-1-1 0 0,-1 1 0 0 0,6-9 0 0 0,42-56-10 0 0,20-31-3 0 0,-73 101 16 0 0,0-1-1 0 0,0 1 1 0 0,0-1 0 0 0,0 1-1 0 0,1-1 1 0 0,-1 1 0 0 0,0 0 0 0 0,1 0-1 0 0,-1 0 1 0 0,1 0 0 0 0,-1 0-1 0 0,1 0 1 0 0,-1 0 0 0 0,1 0 0 0 0,0 0-1 0 0,-1 1 1 0 0,1-1 0 0 0,0 1-1 0 0,0-1 1 0 0,-1 1 0 0 0,1 0-1 0 0,0 0 1 0 0,0 0 0 0 0,0 0 0 0 0,-1 0-1 0 0,1 0 1 0 0,0 0 0 0 0,0 1-1 0 0,0-1 1 0 0,-1 0 0 0 0,4 2 0 0 0,0 2 0 0 0,-1-1 1 0 0,0 1-1 0 0,0 0 1 0 0,-1 0-1 0 0,1 0 1 0 0,-1 0-1 0 0,0 1 1 0 0,0-1-1 0 0,3 8 1 0 0,20 48 13 0 0,-11-20 1 0 0,-5-19 42 0 0,-1 0 0 0 0,-1 0 0 0 0,6 26 0 0 0,-7-25 100 0 0,-5-18-331 0 0,-1 0-1 0 0,1 0 1 0 0,-1 0 0 0 0,0 0 0 0 0,0 0-1 0 0,-1 0 1 0 0,1 9 0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3.2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195 1 10448 0 0,'-6'5'245'0'0,"0"-1"1"0"0,-1 0 0 0 0,1 0-1 0 0,-1-1 1 0 0,0 1 0 0 0,0-2-1 0 0,0 1 1 0 0,-14 3-1 0 0,-8 3 407 0 0,23-6-454 0 0,0 1 1 0 0,0 1-1 0 0,1-1 0 0 0,0 1 0 0 0,0 0 0 0 0,0 0 0 0 0,0 0 0 0 0,1 0 1 0 0,0 1-1 0 0,0 0 0 0 0,0 0 0 0 0,-3 8 0 0 0,3-4-124 0 0,1-1-1 0 0,1 1 0 0 0,0 0 1 0 0,0 0-1 0 0,0 15 1 0 0,-1 2 71 0 0,0-8-38 0 0,1-1 1 0 0,0 1 0 0 0,2 0-1 0 0,1 19 1 0 0,0-32-92 0 0,0 0 0 0 0,0 0 0 0 0,0 0 0 0 0,1-1 0 0 0,0 1 0 0 0,0 0 0 0 0,1-1 0 0 0,0 1 0 0 0,0-1 0 0 0,0 0 0 0 0,0 0 0 0 0,1 0 0 0 0,-1 0 0 0 0,1-1 0 0 0,1 0 0 0 0,7 7 0 0 0,-7-6-14 0 0,1-1-1 0 0,-1 0 1 0 0,1 0-1 0 0,0 0 1 0 0,0-1-1 0 0,1 0 1 0 0,-1 0-1 0 0,1-1 1 0 0,-1 1-1 0 0,1-1 1 0 0,0-1 0 0 0,0 1-1 0 0,0-1 1 0 0,0-1-1 0 0,0 1 1 0 0,0-1-1 0 0,0 0 1 0 0,0-1-1 0 0,8-1 1 0 0,-1-1 30 0 0,0 0 0 0 0,0-1 0 0 0,20-9 0 0 0,18-5-2480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3.7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1 364 9440 0 0,'0'0'29'0'0,"0"1"1"0"0,1 0 0 0 0,-1 0 0 0 0,1 0-1 0 0,-1-1 1 0 0,1 1 0 0 0,-1 0 0 0 0,1 0-1 0 0,-1-1 1 0 0,1 1 0 0 0,0-1 0 0 0,-1 1-1 0 0,1 0 1 0 0,0-1 0 0 0,0 1 0 0 0,-1-1-1 0 0,1 0 1 0 0,0 1 0 0 0,0-1 0 0 0,0 0-1 0 0,0 1 1 0 0,0-1 0 0 0,-1 0 0 0 0,1 0-1 0 0,0 0 1 0 0,0 1 0 0 0,0-1 0 0 0,0 0-1 0 0,0-1 1 0 0,1 1 0 0 0,40 0 1435 0 0,-30-1-1151 0 0,-1 1-86 0 0,-1 1-118 0 0,1-1 0 0 0,-1 0 0 0 0,1-1-1 0 0,-1 0 1 0 0,1 0 0 0 0,-1-2 0 0 0,0 1 0 0 0,0-1 0 0 0,13-5 0 0 0,-3-1-85 0 0,-17 8-24 0 0,1-1-1 0 0,0 1 1 0 0,0-1-1 0 0,-1 0 1 0 0,1 0 0 0 0,-1 0-1 0 0,0 0 1 0 0,0 0-1 0 0,1-1 1 0 0,-1 0-1 0 0,-1 1 1 0 0,1-1 0 0 0,0 0-1 0 0,-1-1 1 0 0,4-4-1 0 0,15-25 57 0 0,-18 29-9 0 0,0 0 1 0 0,0 0-1 0 0,0 0 1 0 0,-1-1 0 0 0,1 1-1 0 0,-1-1 1 0 0,0 0 0 0 0,0 1-1 0 0,-1-1 1 0 0,1 0 0 0 0,-1 0-1 0 0,0 0 1 0 0,0-9 0 0 0,-3-16 122 0 0,-1 0 1 0 0,-10-38-1 0 0,12 62-103 0 0,-1 1 1 0 0,1-1-1 0 0,-2 1 0 0 0,1 0 1 0 0,0 0-1 0 0,-5-7 0 0 0,5 10-10 0 0,1-1-1 0 0,-1 1 1 0 0,1 0 0 0 0,-1 0-1 0 0,0 0 1 0 0,0 0 0 0 0,0 1-1 0 0,0-1 1 0 0,0 0-1 0 0,0 1 1 0 0,0 0 0 0 0,0-1-1 0 0,-1 1 1 0 0,1 0 0 0 0,-4-1-1 0 0,-20 11 662 0 0,17 3-672 0 0,1 1-1 0 0,0 0 1 0 0,0 0 0 0 0,1 0 0 0 0,1 1 0 0 0,0 0 0 0 0,-4 17-1 0 0,6-20-43 0 0,1 1-1 0 0,0 0 1 0 0,1 0-1 0 0,0 0 0 0 0,0 0 1 0 0,2 0-1 0 0,-1 0 1 0 0,2 0-1 0 0,-1 0 1 0 0,6 22-1 0 0,-4-26-2 0 0,0-1-1 0 0,0 1 1 0 0,1-1 0 0 0,0 0-1 0 0,1 0 1 0 0,0 0 0 0 0,0 0 0 0 0,0-1-1 0 0,1 0 1 0 0,0 0 0 0 0,0 0 0 0 0,0 0-1 0 0,1-1 1 0 0,0 0 0 0 0,0 0-1 0 0,0 0 1 0 0,14 7 0 0 0,-5-5 13 0 0,1 0 0 0 0,-1-1 1 0 0,1-1-1 0 0,1 0 0 0 0,-1-1 1 0 0,1-1-1 0 0,-1 0 0 0 0,1-2 0 0 0,24 1 1 0 0,-8-4-614 0 0,1-1 0 0 0,-2-1 0 0 0,49-13 0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4.9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1035 9144 0 0,'6'-1'737'0'0,"1"0"-498"0"0,-5 1-177 0 0,0 0 0 0 0,0 0 0 0 0,0 0 0 0 0,0 0 0 0 0,0-1 0 0 0,0 1 0 0 0,0-1 0 0 0,-1 1 0 0 0,1-1 0 0 0,0 0 1 0 0,0 0-1 0 0,0 0 0 0 0,-1 0 0 0 0,1 0 0 0 0,-1 0 0 0 0,1 0 0 0 0,-1-1 0 0 0,1 1 0 0 0,1-2 0 0 0,4-3 184 0 0,2 0 1 0 0,-1 0-1 0 0,1 1 1 0 0,0 0-1 0 0,0 0 1 0 0,0 1-1 0 0,0 0 1 0 0,1 1-1 0 0,12-3 1 0 0,12-5-89 0 0,-5-1-129 0 0,-1-2 0 0 0,0 0 0 0 0,26-20 1 0 0,33-17 13 0 0,107-69-242 0 0,-43 25 22 0 0,-49 30 28 0 0,23-12 56 0 0,-43 32 47 0 0,167-82-34 0 0,26 13 56 0 0,-150 60 25 0 0,47-16 6 0 0,-124 51 2 0 0,-35 14-4 0 0,0-1-1 0 0,1 2 1 0 0,-1-1 0 0 0,23-2 0 0 0,-12 5 3 0 0,-6 0 5 0 0,-1 0-1 0 0,23-6 0 0 0,-37 7-10 0 0,1 0-1 0 0,-1 1 1 0 0,0-1 0 0 0,1 1-1 0 0,-1-1 1 0 0,1 1-1 0 0,-1 0 1 0 0,1 0 0 0 0,-1 1-1 0 0,0-1 1 0 0,1 1-1 0 0,-1 0 1 0 0,1-1-1 0 0,-1 2 1 0 0,6 1 0 0 0,-9-2-40 0 0,1 0 1 0 0,0 0-1 0 0,-1 0 1 0 0,0 0-1 0 0,1 0 1 0 0,-1 0 0 0 0,0 0-1 0 0,1 0 1 0 0,-1 0-1 0 0,0 0 1 0 0,0 0-1 0 0,0 0 1 0 0,0 0-1 0 0,0 0 1 0 0,0 0 0 0 0,0 0-1 0 0,0 0 1 0 0,-1 2-1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5.3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99 109 8136 0 0,'1'0'8'0'0,"1"0"0"0"0,-1 0 1 0 0,0-1-1 0 0,1 1 0 0 0,-1 0 0 0 0,1-1 1 0 0,-1 0-1 0 0,0 1 0 0 0,1-1 0 0 0,-1 0 1 0 0,0 1-1 0 0,2-2 0 0 0,24-25 372 0 0,-17 15-202 0 0,1 2-3 0 0,-4 2 10 0 0,1 0 0 0 0,0 1 0 0 0,11-7 0 0 0,-16 11-146 0 0,1 1 0 0 0,0 1 1 0 0,0-1-1 0 0,-1 0 0 0 0,1 1 1 0 0,0 0-1 0 0,1 0 0 0 0,-1 0 1 0 0,0 0-1 0 0,0 1 0 0 0,7-1 1 0 0,-10 4-28 0 0,0-1 0 0 0,-1 1 0 0 0,1 0 1 0 0,-1-1-1 0 0,1 1 0 0 0,-1 0 0 0 0,0-1 1 0 0,0 1-1 0 0,-1 5 0 0 0,1-4-1 0 0,-1 6 13 0 0,0 1 1 0 0,-1-1-1 0 0,0 0 0 0 0,-1 0 0 0 0,0 0 1 0 0,0-1-1 0 0,-1 1 0 0 0,0-1 0 0 0,-1 1 1 0 0,0-1-1 0 0,-11 14 0 0 0,-9 9 130 0 0,-45 46-1 0 0,64-72-131 0 0,-5 7 77 0 0,1-1 1 0 0,0 2-1 0 0,0 0 0 0 0,1 0 1 0 0,-10 22-1 0 0,9-15 190 0 0,-16 43 0 0 0,23-56-225 0 0,1 1 1 0 0,0 0 0 0 0,1 0 0 0 0,0 0-1 0 0,0 0 1 0 0,1 0 0 0 0,0 0-1 0 0,2 12 1 0 0,-1-13-34 0 0,1 0 0 0 0,-1-1 0 0 0,1 1 0 0 0,1 0-1 0 0,-1-1 1 0 0,1 0 0 0 0,1 1 0 0 0,-1-1 0 0 0,1 0 0 0 0,0-1 0 0 0,1 1 0 0 0,0-1 0 0 0,0 0 0 0 0,0 0-1 0 0,1 0 1 0 0,0-1 0 0 0,0 0 0 0 0,0 0 0 0 0,0 0 0 0 0,1-1 0 0 0,0 0 0 0 0,13 6 0 0 0,3-3 13 0 0,0-1 1 0 0,0 0 0 0 0,1-2 0 0 0,-1-1 0 0 0,34 1-1 0 0,-1 1 1 0 0,56 1-1688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6.0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473 9 10040 0 0,'-5'-2'77'0'0,"1"0"0"0"0,-1 1 1 0 0,0 0-1 0 0,1 0 0 0 0,-1 0 0 0 0,0 1 1 0 0,0-1-1 0 0,0 1 0 0 0,1 0 1 0 0,-1 1-1 0 0,0-1 0 0 0,0 1 0 0 0,0 0 1 0 0,1 0-1 0 0,-1 0 0 0 0,-5 3 1 0 0,3-1 52 0 0,0 0 0 0 0,0 0 0 0 0,1 0 0 0 0,-1 1 0 0 0,1 0 0 0 0,0 1 0 0 0,1-1 0 0 0,-1 1 0 0 0,1 0 0 0 0,-8 9 0 0 0,-6 9-9 0 0,-1-1 1 0 0,-30 26 0 0 0,41-39-90 0 0,0 2-1 0 0,1-1 1 0 0,0 1 0 0 0,0 0 0 0 0,1 1 0 0 0,-10 22-1 0 0,-10 18 183 0 0,5-11 29 0 0,-18 49 0 0 0,18-40 12 0 0,13-26-153 0 0,1-1 0 0 0,1 2-1 0 0,0-1 1 0 0,-4 46 0 0 0,7-26 141 0 0,4 85 0 0 0,1-124-221 0 0,-1 0-1 0 0,1 0 1 0 0,0 0 0 0 0,1 0 0 0 0,-1 0 0 0 0,1 0-1 0 0,0 0 1 0 0,0 0 0 0 0,0-1 0 0 0,1 1 0 0 0,0-1-1 0 0,-1 0 1 0 0,2 0 0 0 0,-1 0 0 0 0,0 0 0 0 0,1 0-1 0 0,0-1 1 0 0,0 0 0 0 0,0 1 0 0 0,0-1 0 0 0,0-1-1 0 0,1 1 1 0 0,-1-1 0 0 0,1 0 0 0 0,9 4 0 0 0,0-3-27 0 0,-11-2-2 0 0,1 0 1 0 0,0 0 0 0 0,-1-1 0 0 0,1 1 0 0 0,0-1-1 0 0,0 0 1 0 0,-1 0 0 0 0,1 0 0 0 0,0 0-1 0 0,6-2 1 0 0,16-5-1994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6224 0 0,'0'0'-1'0'0,"0"0"0"0"0,0 1 0 0 0,0-1 0 0 0,0 0 0 0 0,0 0 1 0 0,0 1-1 0 0,0-1 0 0 0,0 0 0 0 0,0 1 0 0 0,0-1 0 0 0,0 0 0 0 0,0 0 0 0 0,0 1 1 0 0,0-1-1 0 0,0 0 0 0 0,0 0 0 0 0,1 1 0 0 0,-1-1 0 0 0,0 0 0 0 0,0 0 0 0 0,0 0 1 0 0,0 1-1 0 0,1-1 0 0 0,-1 0 0 0 0,0 0 0 0 0,0 0 0 0 0,0 1 0 0 0,1-1 0 0 0,-1 0 1 0 0,0 0-1 0 0,0 0 0 0 0,1 0 0 0 0,-1 0 0 0 0,0 0 0 0 0,0 0 0 0 0,1 1 0 0 0,-1-1 1 0 0,0 0-1 0 0,1 0 0 0 0,12-4 1908 0 0,5 0 653 0 0,-17 4-2106 0 0,-1 0-433 0 0,1 0 0 0 0,0 0-1 0 0,-1 0 1 0 0,1 0-1 0 0,-1 0 1 0 0,1 0 0 0 0,0 1-1 0 0,-1-1 1 0 0,1 0-1 0 0,-1 0 1 0 0,1 0 0 0 0,-1 1-1 0 0,1-1 1 0 0,-1 0-1 0 0,1 1 1 0 0,-1-1 0 0 0,1 1-1 0 0,-1-1 1 0 0,1 0 0 0 0,-1 1-1 0 0,0-1 1 0 0,1 1-1 0 0,-1 0 1 0 0,5 185 532 0 0,-5-94-350 0 0,-4 61 269 0 0,4-131-387 0 0,1 1 0 0 0,1-1 0 0 0,6 27 0 0 0,-7-39-50 0 0,1-5-18 0 0,-1 0 0 0 0,1 0 1 0 0,0 0-1 0 0,0-1 0 0 0,0 1 1 0 0,1 0-1 0 0,0-1 0 0 0,0 1 1 0 0,0-1-1 0 0,4 4 1 0 0,1 2-9 0 0,-7-9-106 0 0,-1 0 0 0 0,1 0 0 0 0,0 0 0 0 0,0-1 0 0 0,-1 1 0 0 0,1 0 1 0 0,0-1-1 0 0,0 1 0 0 0,0 0 0 0 0,0-1 0 0 0,0 1 0 0 0,0-1 0 0 0,0 0 1 0 0,0 1-1 0 0,0-1 0 0 0,2 1 0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6.4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67 116 9744 0 0,'0'-1'22'0'0,"0"0"0"0"0,0 0 0 0 0,0 0 0 0 0,0 0 0 0 0,0 0 1 0 0,0 0-1 0 0,0 0 0 0 0,0 1 0 0 0,-1-1 0 0 0,1 0 0 0 0,0 0 0 0 0,-1 0 1 0 0,1 0-1 0 0,0 0 0 0 0,-1 1 0 0 0,1-1 0 0 0,-1 0 0 0 0,0 0 0 0 0,-3 2 273 0 0,3 10-149 0 0,-4 19-20 0 0,3-24-114 0 0,1 0 1 0 0,0 0-1 0 0,0 1 1 0 0,0 9-1 0 0,1 18 6 0 0,-1 1-15 0 0,2 0-1 0 0,8 57 0 0 0,-6-80-2 0 0,-1-1 0 0 0,2 1-1 0 0,-1-1 1 0 0,2 1 0 0 0,-1-1-1 0 0,2 0 1 0 0,-1-1 0 0 0,2 1-1 0 0,-1-1 1 0 0,1-1 0 0 0,17 18-1 0 0,-21-22 13 0 0,1-1 0 0 0,0 0 0 0 0,0 0 0 0 0,0 0 0 0 0,1-1 0 0 0,-1 1 0 0 0,1-1 0 0 0,0 0 0 0 0,0-1 0 0 0,0 1-1 0 0,0-1 1 0 0,0 0 0 0 0,1 0 0 0 0,-1-1 0 0 0,8 2 0 0 0,16 1 74 0 0,-23-2-63 0 0,-1-1 0 0 0,1 0 0 0 0,0 0 0 0 0,0-1 0 0 0,0 0 0 0 0,0 0 0 0 0,0 0 0 0 0,0-1 0 0 0,6-1 0 0 0,0-2-9 0 0,-1 0-1 0 0,0-1 1 0 0,0 0 0 0 0,0-1-1 0 0,-1 0 1 0 0,0-1 0 0 0,0 0 0 0 0,0 0-1 0 0,-1-1 1 0 0,0-1 0 0 0,-1 1-1 0 0,0-1 1 0 0,0-1 0 0 0,-1 1-1 0 0,0-1 1 0 0,-1-1 0 0 0,0 1 0 0 0,0-1-1 0 0,-1 0 1 0 0,-1 0 0 0 0,6-22-1 0 0,24-82 131 0 0,-30 98-123 0 0,-1-1 0 0 0,-1 1 0 0 0,-1-1 0 0 0,-1-27 0 0 0,-1 38-17 0 0,0-1 0 0 0,0 1 0 0 0,-1 0 0 0 0,0 0 0 0 0,0 0 0 0 0,-1 0 0 0 0,0 0 0 0 0,0 1 1 0 0,-1-1-1 0 0,0 1 0 0 0,0 0 0 0 0,0 0 0 0 0,-9-9 0 0 0,10 11 2 0 0,0 1-1 0 0,0-1 1 0 0,-1 0 0 0 0,0 1 0 0 0,1 0 0 0 0,-1 0 0 0 0,-1 0 0 0 0,1 0 0 0 0,0 1 0 0 0,-1 0 0 0 0,1 0-1 0 0,-1 0 1 0 0,0 0 0 0 0,1 1 0 0 0,-1-1 0 0 0,0 1 0 0 0,0 0 0 0 0,0 1 0 0 0,0 0 0 0 0,-7-1 0 0 0,-4 1 110 0 0,-1 1 0 0 0,1 0-1 0 0,0 2 1 0 0,-20 4 0 0 0,28-5-75 0 0,-1 1 0 0 0,1 1-1 0 0,-1-1 1 0 0,1 1 0 0 0,0 1-1 0 0,1-1 1 0 0,-1 1 0 0 0,1 1 0 0 0,-10 9-1 0 0,-15 13 91 0 0,21-19-68 0 0,0 1-1 0 0,0 0 1 0 0,1 1 0 0 0,0 0-1 0 0,1 0 1 0 0,-10 18 0 0 0,-46 84 250 0 0,61-104-555 0 0,-1-1-1 0 0,1 1 1 0 0,1-1 0 0 0,0 1 0 0 0,0 0-1 0 0,-2 17 1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6.9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10152 0 0,'12'12'1'0'0,"-11"-12"36"0"0,0 1 1 0 0,0 0-1 0 0,0-1 1 0 0,0 1-1 0 0,0 0 1 0 0,0 0 0 0 0,0 0-1 0 0,0 0 1 0 0,0-1-1 0 0,0 1 1 0 0,-1 0-1 0 0,2 2 1 0 0,4 11 560 0 0,-2-4-254 0 0,1 1-1 0 0,0-1 0 0 0,1 0 1 0 0,0-1-1 0 0,13 17 1 0 0,8 7-60 0 0,-23-26-258 0 0,1-1 0 0 0,-1 0 0 0 0,1-1 0 0 0,0 1 0 0 0,1-1 0 0 0,-1 0 0 0 0,1 0 0 0 0,0 0 0 0 0,1-1 0 0 0,10 6 0 0 0,-9-6-22 0 0,14 3 4 0 0,-22-7-15 0 0,1 0 0 0 0,0 0 0 0 0,-1 0 0 0 0,1 0 1 0 0,0 0-1 0 0,-1-1 0 0 0,1 1 0 0 0,0 0 0 0 0,-1 0 0 0 0,1-1 0 0 0,-1 1 1 0 0,1-1-1 0 0,-1 1 0 0 0,1 0 0 0 0,-1-1 0 0 0,1 1 0 0 0,-1-1 0 0 0,1 1 1 0 0,-1-1-1 0 0,1 1 0 0 0,-1-1 0 0 0,0 0 0 0 0,1 1 0 0 0,-1-1 1 0 0,0 0-1 0 0,0 1 0 0 0,1-1 0 0 0,-1 1 0 0 0,0-1 0 0 0,0 0 0 0 0,0 1 1 0 0,0-1-1 0 0,0-1 0 0 0,12-12-513 0 0,8-27 37 0 0,4-12-2 0 0,-15 29 316 0 0,-7 51 397 0 0,1 0 0 0 0,1 0 0 0 0,11 40 0 0 0,1-30-135 0 0,-1-3 7 0 0,-14-32-84 0 0,-1 0 1 0 0,1-1-1 0 0,-1 1 0 0 0,1 0 1 0 0,0-1-1 0 0,0 1 0 0 0,0-1 0 0 0,-1 1 1 0 0,2-1-1 0 0,-1 1 0 0 0,0-1 1 0 0,0 0-1 0 0,0 0 0 0 0,0 0 1 0 0,3 2-1 0 0,-3-3-5 0 0,-1 1-1 0 0,1-1 1 0 0,0 0 0 0 0,0 1-1 0 0,0-1 1 0 0,-1 0 0 0 0,1 0-1 0 0,0 0 1 0 0,0 0 0 0 0,0 0-1 0 0,0 0 1 0 0,-1 0 0 0 0,1 0-1 0 0,0 0 1 0 0,0 0 0 0 0,0 0-1 0 0,0 0 1 0 0,-1-1 0 0 0,1 1-1 0 0,0 0 1 0 0,0-1 0 0 0,-1 1-1 0 0,1 0 1 0 0,0-1 0 0 0,0 1 0 0 0,-1-1-1 0 0,1 1 1 0 0,0-1 0 0 0,-1 0-1 0 0,1 1 1 0 0,-1-1 0 0 0,1 1-1 0 0,0-2 1 0 0,15-13 107 0 0,-14 13-104 0 0,1 0 0 0 0,0 0 0 0 0,-1 0 0 0 0,0 0 0 0 0,1-1 0 0 0,-1 1 0 0 0,0-1 0 0 0,2-5 0 0 0,50-82 166 0 0,-17 19-45 0 0,-37 70-131 0 0,0 1 0 0 0,1-1 0 0 0,-1 0 1 0 0,0 1-1 0 0,1-1 0 0 0,-1 0 0 0 0,1 1 0 0 0,0-1 1 0 0,-1 1-1 0 0,1-1 0 0 0,-1 1 0 0 0,1-1 1 0 0,0 1-1 0 0,-1-1 0 0 0,1 1 0 0 0,0-1 1 0 0,1 1-1 0 0,-2 0-3 0 0,0 0 1 0 0,1 0-1 0 0,-1 0 0 0 0,1 0 1 0 0,-1 0-1 0 0,0 0 1 0 0,1 0-1 0 0,-1 0 0 0 0,1 1 1 0 0,-1-1-1 0 0,0 0 0 0 0,1 0 1 0 0,-1 0-1 0 0,0 1 1 0 0,1-1-1 0 0,-1 0 0 0 0,0 1 1 0 0,1-1-1 0 0,-1 0 1 0 0,0 0-1 0 0,0 1 0 0 0,1-1 1 0 0,-1 1-1 0 0,13 32 8 0 0,-8-16 7 0 0,2-1-12 0 0,0 0 0 0 0,-2 1 0 0 0,6 22 0 0 0,-8-29-1 0 0,1 1-1 0 0,1-1 1 0 0,0 1 0 0 0,0-1-1 0 0,1-1 1 0 0,8 13-1 0 0,2 2 34 0 0,-13-19-295 0 0,0 0 1 0 0,-1 1 0 0 0,1-1-1 0 0,-1 1 1 0 0,-1 0 0 0 0,2 6 0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7.4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1 280 7528 0 0,'0'4'4'0'0,"0"3"126"0"0,-1 0 1 0 0,2 0-1 0 0,-1 0 1 0 0,1 0-1 0 0,0 0 1 0 0,0 0-1 0 0,1 0 1 0 0,0 0 0 0 0,0 0-1 0 0,4 7 1 0 0,3 7 169 0 0,-1 0 1 0 0,-1 1-1 0 0,7 40 1 0 0,0 2 89 0 0,26 155 59 0 0,-30-148-454 0 0,-7-47 53 0 0,-1 1 1 0 0,-2-1 0 0 0,0 0-1 0 0,-2 1 1 0 0,-4 25 0 0 0,5-40 43 0 0,-1 1 1 0 0,-1-1-1 0 0,0-1 1 0 0,-5 14-1 0 0,8-22-76 0 0,0-1 0 0 0,-1 1 0 0 0,1-1 0 0 0,0 1 0 0 0,-1 0 0 0 0,1-1 0 0 0,0 1 0 0 0,-1-1 0 0 0,1 1-1 0 0,-1-1 1 0 0,1 1 0 0 0,-1-1 0 0 0,1 0 0 0 0,-1 1 0 0 0,1-1 0 0 0,-1 1 0 0 0,0-1 0 0 0,1 0 0 0 0,-1 0 0 0 0,-1 1-1 0 0,2-1-2 0 0,-1 0-1 0 0,1-1 0 0 0,0 1 0 0 0,-1 0 1 0 0,1 0-1 0 0,0-1 0 0 0,-1 1 0 0 0,1 0 0 0 0,0-1 1 0 0,-1 1-1 0 0,1 0 0 0 0,0-1 0 0 0,-1 1 1 0 0,1 0-1 0 0,0-1 0 0 0,0 1 0 0 0,0-1 1 0 0,-1 1-1 0 0,1 0 0 0 0,0-1 0 0 0,0 1 0 0 0,0-1 1 0 0,0 0-1 0 0,-5-37 377 0 0,4 29-343 0 0,-3-46 24 0 0,2-1 0 0 0,2 0 1 0 0,3 0-1 0 0,3 0 0 0 0,17-80 0 0 0,4 14 5 0 0,16-56 24 0 0,-29 134-111 0 0,-6 13-25 0 0,2 1 0 0 0,1 1 0 0 0,26-51 0 0 0,-24 57-30 0 0,-6 11 0 0 0,0 0-1 0 0,12-15 1 0 0,-16 24 46 0 0,0-1 0 0 0,0 1 0 0 0,0 0 0 0 0,0 0 1 0 0,1 1-1 0 0,0-1 0 0 0,-1 1 0 0 0,1-1 0 0 0,0 1 1 0 0,0 0-1 0 0,7-2 0 0 0,-9 4 17 0 0,0 0 0 0 0,0 0 0 0 0,0 0 0 0 0,0 0 0 0 0,0 1 0 0 0,1-1 0 0 0,-1 1 0 0 0,0-1 0 0 0,0 1 0 0 0,0 0 0 0 0,0-1 0 0 0,0 1 0 0 0,-1 0 0 0 0,1 0 0 0 0,0 1 0 0 0,0-1 0 0 0,-1 0 0 0 0,1 1 0 0 0,0-1 0 0 0,-1 1 0 0 0,0-1 0 0 0,2 3 0 0 0,5 4 42 0 0,-1 1 0 0 0,10 17-1 0 0,-6-7 44 0 0,-1 0 0 0 0,0 0 0 0 0,-2 1 0 0 0,11 40 0 0 0,-16-48-41 0 0,-1 0-1 0 0,0 0 1 0 0,0 0 0 0 0,-2 0-1 0 0,1 1 1 0 0,-2-1 0 0 0,0 0 0 0 0,0 0-1 0 0,-1 1 1 0 0,-4 15 0 0 0,2-16-29 0 0,1 0 1 0 0,-1 1 0 0 0,0-1 0 0 0,-1 0 0 0 0,-1 0 0 0 0,0 0 0 0 0,0 0-1 0 0,-12 14 1 0 0,3-8 15 0 0,10-11-13 0 0,-1 0 0 0 0,0-1 0 0 0,0 0 0 0 0,0 0 0 0 0,-1 0 0 0 0,1 0 0 0 0,-1-1 0 0 0,-9 5 1 0 0,-25 6 88 0 0,30-13-65 0 0,0 2 0 0 0,0-1 0 0 0,0 1 0 0 0,-18 12 0 0 0,26-14-166 0 0,-1-1-1 0 0,1 0 1 0 0,-1 0 0 0 0,0 0-1 0 0,0-1 1 0 0,0 1 0 0 0,0-1-1 0 0,0 0 1 0 0,0 0 0 0 0,-1 0 0 0 0,1 0-1 0 0,-7-1 1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7.8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23 11952 0 0,'0'1'12'0'0,"0"0"0"0"0,0 0 0 0 0,0 1 1 0 0,0-1-1 0 0,-1 0 0 0 0,1 0 0 0 0,0 1 1 0 0,-1-1-1 0 0,1 0 0 0 0,0 0 1 0 0,-1 0-1 0 0,1 0 0 0 0,-1 0 0 0 0,-1 2 1 0 0,-2 5 164 0 0,3-7-125 0 0,1 0 0 0 0,-1 1 1 0 0,1-1-1 0 0,0 0 0 0 0,-1 1 0 0 0,1-1 1 0 0,0 0-1 0 0,0 1 0 0 0,0-1 0 0 0,0 0 1 0 0,0 1-1 0 0,0-1 0 0 0,0 0 0 0 0,0 1 0 0 0,1-1 1 0 0,-1 0-1 0 0,0 1 0 0 0,1-1 0 0 0,-1 0 1 0 0,1 0-1 0 0,-1 1 0 0 0,1-1 0 0 0,1 2 1 0 0,7 20 213 0 0,-3 0-245 0 0,1 0-1 0 0,1 0 1 0 0,11 23 0 0 0,-18-44-89 0 0,0-1 1 0 0,0 1-1 0 0,0 0 1 0 0,0 0 0 0 0,0 0-1 0 0,1-1 1 0 0,-1 1-1 0 0,0-1 1 0 0,1 1-1 0 0,-1-1 1 0 0,1 1 0 0 0,0-1-1 0 0,-1 0 1 0 0,1 0-1 0 0,0 0 1 0 0,0 0 0 0 0,0 0-1 0 0,0 0 1 0 0,0-1-1 0 0,2 2 1 0 0,-1-2-101 0 0,0 0-1 0 0,0 0 1 0 0,0 0-1 0 0,-1 0 1 0 0,1-1-1 0 0,0 1 1 0 0,0-1-1 0 0,-1 1 1 0 0,1-1-1 0 0,0 0 1 0 0,-1 0-1 0 0,1-1 1 0 0,2-1-1 0 0,3-2-168 0 0,0 0-1 0 0,0-1 0 0 0,-1 0 1 0 0,0-1-1 0 0,0 0 0 0 0,-1 0 0 0 0,8-11 1 0 0,-6 5 162 0 0,0 0-1 0 0,-2-1 1 0 0,1 0 0 0 0,-2-1 0 0 0,0 1 0 0 0,-1-1 0 0 0,3-19-1 0 0,-6 16 460 0 0,-1 16-198 0 0,0 1-1 0 0,-1 0 0 0 0,1-1 1 0 0,0 1-1 0 0,0 0 0 0 0,0 0 1 0 0,1-1-1 0 0,-1 1 0 0 0,0 0 1 0 0,0 0-1 0 0,1-1 0 0 0,-1 1 1 0 0,1 0-1 0 0,-1 0 0 0 0,1 0 1 0 0,-1-1-1 0 0,1 1 0 0 0,1-1 1 0 0,-2 1-51 0 0,0 1-1 0 0,0 0 1 0 0,1 0 0 0 0,-1-1 0 0 0,0 1 0 0 0,1 0-1 0 0,-1 0 1 0 0,0 0 0 0 0,1-1 0 0 0,-1 1-1 0 0,0 0 1 0 0,1 0 0 0 0,-1 0 0 0 0,0 0 0 0 0,1 0-1 0 0,-1 0 1 0 0,0 0 0 0 0,1 0 0 0 0,-1 0 0 0 0,0 0-1 0 0,1 0 1 0 0,-1 0 0 0 0,0 0 0 0 0,1 0 0 0 0,-1 0-1 0 0,1 0 1 0 0,-1 0 0 0 0,0 0 0 0 0,1 0-1 0 0,-1 0 1 0 0,0 0 0 0 0,1 1 0 0 0,-1-1 0 0 0,0 0-1 0 0,0 0 1 0 0,1 0 0 0 0,-1 1 0 0 0,0-1 0 0 0,1 0-1 0 0,-1 1 1 0 0,0-1 0 0 0,1 1 0 0 0,10 18 658 0 0,-2-4-417 0 0,5 4 206 0 0,22 40 0 0 0,-26-40-223 0 0,1-1-1 0 0,21 26 1 0 0,-28-41-213 0 0,-1 0-1 0 0,1 0 1 0 0,0 0 0 0 0,-1-1-1 0 0,1 1 1 0 0,1-1 0 0 0,-1 0-1 0 0,0-1 1 0 0,0 1 0 0 0,1-1-1 0 0,-1 1 1 0 0,7 0 0 0 0,8 3-1537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8.2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10248 0 0,'2'5'183'0'0,"-1"0"-1"0"0,1 1 1 0 0,-1-1 0 0 0,0 1 0 0 0,-1-1 0 0 0,0 1-1 0 0,1 0 1 0 0,-2-1 0 0 0,0 11 0 0 0,-1 8 141 0 0,36 409 1898 0 0,-27-385-2119 0 0,2-1 0 0 0,17 56 1 0 0,7 23-95 0 0,-22-45-86 0 0,-11-81 47 0 0,0 1-1 0 0,0-1 1 0 0,0 0 0 0 0,0 0 0 0 0,0 1 0 0 0,0-1 0 0 0,0 0 0 0 0,0 0 0 0 0,0 0 0 0 0,0 1 0 0 0,0-1 0 0 0,0 0 0 0 0,0 0 0 0 0,0 1 0 0 0,0-1 0 0 0,0 0 0 0 0,0 0 0 0 0,0 1 0 0 0,0-1 0 0 0,0 0 0 0 0,0 0 0 0 0,0 0 0 0 0,-1 1 0 0 0,1-1 0 0 0,0 0 0 0 0,0 0 0 0 0,0 0 0 0 0,0 0 0 0 0,0 1 0 0 0,-1-1 0 0 0,1 0 0 0 0,0 0-1 0 0,0 0 1 0 0,-1 1 0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8.5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11352 0 0,'0'1'44'0'0,"0"1"0"0"0,1-1 1 0 0,-1 1-1 0 0,1-1 1 0 0,-1 1-1 0 0,1-1 1 0 0,0 1-1 0 0,0-1 0 0 0,0 1 1 0 0,0-1-1 0 0,0 0 1 0 0,0 1-1 0 0,0-1 0 0 0,0 0 1 0 0,2 1-1 0 0,24 19 443 0 0,-21-17-435 0 0,4 2 51 0 0,1 0-1 0 0,1-1 1 0 0,-1 0-1 0 0,1-1 1 0 0,0-1 0 0 0,18 4-1 0 0,1 0-44 0 0,16 4-21 0 0,0-3 0 0 0,1-3 0 0 0,-1-1 0 0 0,1-2 0 0 0,88-8 1 0 0,-62-4-1740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8.8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60 293 10040 0 0,'2'1'41'0'0,"0"1"0"0"0,1-1 1 0 0,-1 0-1 0 0,1 0 0 0 0,0 0 0 0 0,-1 0 1 0 0,1 0-1 0 0,-1-1 0 0 0,1 1 0 0 0,0-1 1 0 0,0 1-1 0 0,-1-1 0 0 0,1 0 0 0 0,0 0 1 0 0,5-1-1 0 0,0-1 210 0 0,0 0 0 0 0,0-1 0 0 0,13-6 0 0 0,-2 2-82 0 0,23-12 48 0 0,41-25 1 0 0,-49 25-222 0 0,-25 14 32 0 0,-1 0 1 0 0,-1-1 0 0 0,1 0 0 0 0,-1-1 0 0 0,0 0 0 0 0,9-10 0 0 0,32-49 633 0 0,-47 64-635 0 0,1 0 0 0 0,-1-1 0 0 0,0 1 0 0 0,1 0 1 0 0,-1-1-1 0 0,0 1 0 0 0,-1-1 0 0 0,1 1 0 0 0,0-1 1 0 0,-1 1-1 0 0,1-1 0 0 0,-1 1 0 0 0,0-1 0 0 0,0 0 1 0 0,0 1-1 0 0,0-4 0 0 0,-1 5-14 0 0,1-1 0 0 0,-1 0 0 0 0,0 1 0 0 0,1-1 0 0 0,-1 1 0 0 0,0 0-1 0 0,0-1 1 0 0,0 1 0 0 0,0-1 0 0 0,0 1 0 0 0,0 0 0 0 0,-1 0 0 0 0,1 0 0 0 0,0 0 0 0 0,-1 0 0 0 0,1 0 0 0 0,0 0 0 0 0,-1 0 0 0 0,1 0 0 0 0,-1 1 0 0 0,1-1-1 0 0,-1 1 1 0 0,0-1 0 0 0,1 1 0 0 0,-3-1 0 0 0,-7-1 14 0 0,0 0 0 0 0,0 1-1 0 0,0 1 1 0 0,-1 0 0 0 0,1 0 0 0 0,0 1-1 0 0,0 0 1 0 0,0 1 0 0 0,0 0 0 0 0,0 1-1 0 0,0 1 1 0 0,0-1 0 0 0,1 2-1 0 0,0-1 1 0 0,0 1 0 0 0,0 1 0 0 0,0 0-1 0 0,1 0 1 0 0,-16 15 0 0 0,-9 18 98 0 0,-56 83 1 0 0,79-101-76 0 0,1 0 0 0 0,1 0 0 0 0,0 1 1 0 0,2 0-1 0 0,1 1 0 0 0,-7 42 1 0 0,12-49-17 0 0,0 1 0 0 0,1 0 0 0 0,1-1 0 0 0,1 1 1 0 0,4 21-1 0 0,-1-8 33 0 0,-4-25-54 0 0,1 0 0 0 0,0 0 1 0 0,-1 0-1 0 0,1 0 1 0 0,1 0-1 0 0,-1-1 1 0 0,1 1-1 0 0,0-1 1 0 0,0 1-1 0 0,4 4 1 0 0,7 9 16 0 0,-10-12-110 0 0,1 0-1 0 0,-1 0 1 0 0,1-1-1 0 0,1 0 1 0 0,-1 0 0 0 0,1 0-1 0 0,0-1 1 0 0,0 0-1 0 0,0 0 1 0 0,0-1-1 0 0,1 1 1 0 0,-1-1-1 0 0,1 0 1 0 0,0-1 0 0 0,0 0-1 0 0,0 0 1 0 0,0-1-1 0 0,1 1 1 0 0,-1-2-1 0 0,12 1 1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29.3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36 621 10448 0 0,'-7'40'1118'0'0,"7"-34"-920"0"0,-1-1-1 0 0,0 1 0 0 0,-1-1 1 0 0,-3 10-1 0 0,3-10-79 0 0,0 0 1 0 0,1 0-1 0 0,0 0 1 0 0,0 0-1 0 0,0 0 1 0 0,0 8-1 0 0,-5 30 549 0 0,5-34-556 0 0,-1 0 1 0 0,1 0 0 0 0,0 14 0 0 0,4 14 92 0 0,7 42 0 0 0,-8-73-203 0 0,0-1 0 0 0,0 1 0 0 0,0-1 1 0 0,1 0-1 0 0,0 0 0 0 0,0 0 1 0 0,0 0-1 0 0,1 0 0 0 0,-1-1 1 0 0,1 0-1 0 0,0 1 0 0 0,6 3 1 0 0,13 17 5 0 0,-21-22-6 0 0,1 0 0 0 0,0 0 0 0 0,1 0 0 0 0,-1-1 0 0 0,0 1 0 0 0,1-1 0 0 0,-1 1 1 0 0,1-1-1 0 0,0 0 0 0 0,0-1 0 0 0,0 1 0 0 0,0-1 0 0 0,0 1 0 0 0,0-1 0 0 0,8 1 1 0 0,-2-2 0 0 0,-1 0 0 0 0,0 0 0 0 0,0 0 0 0 0,0-1 0 0 0,0-1 0 0 0,13-3 0 0 0,-16 3-3 0 0,-1 0 1 0 0,0-1-1 0 0,-1 1 1 0 0,1-1 0 0 0,0 0-1 0 0,-1 0 1 0 0,0-1-1 0 0,1 1 1 0 0,-1-1-1 0 0,5-7 1 0 0,7-5-2 0 0,-6 7-1 0 0,0-1 0 0 0,-1 0 0 0 0,-1-1 0 0 0,1 0 0 0 0,11-21 0 0 0,22-63-12 0 0,-41 93 15 0 0,0-4 5 0 0,1 0-1 0 0,-1 0 1 0 0,1 0 0 0 0,-2 0 0 0 0,1 0 0 0 0,-1 0 0 0 0,0 0 0 0 0,0 0 0 0 0,0 0 0 0 0,-1 1 0 0 0,0-1 0 0 0,0 0 0 0 0,-1 0 0 0 0,-4-10 0 0 0,5 11-1 0 0,-1 1 1 0 0,0-1 0 0 0,-1 1-1 0 0,1 0 1 0 0,-1 0 0 0 0,1 0-1 0 0,-1 1 1 0 0,-1-1-1 0 0,1 1 1 0 0,0-1 0 0 0,-1 1-1 0 0,1 0 1 0 0,-1 0 0 0 0,0 1-1 0 0,0-1 1 0 0,0 1-1 0 0,-1 0 1 0 0,1 0 0 0 0,-6-2-1 0 0,4 2 6 0 0,-4-1 11 0 0,1 1-1 0 0,-1 0 1 0 0,0 0 0 0 0,0 1-1 0 0,0 0 1 0 0,-15 1 0 0 0,-63 1 67 0 0,56-1-1995 0 0</inkml:trace>
  <inkml:trace contextRef="#ctx0" brushRef="#br0" timeOffset="1">183 0 10248 0 0,'0'1'82'0'0,"0"1"1"0"0,0-1 0 0 0,0 0-1 0 0,1 1 1 0 0,-1-1-1 0 0,0 0 1 0 0,1 1 0 0 0,-1-1-1 0 0,1 0 1 0 0,-1 0 0 0 0,1 0-1 0 0,-1 1 1 0 0,1-1-1 0 0,0 0 1 0 0,0 0 0 0 0,-1 0-1 0 0,1 0 1 0 0,0 0 0 0 0,0 0-1 0 0,0 0 1 0 0,0-1-1 0 0,2 2 1 0 0,-1 0 47 0 0,1 0 1 0 0,-1 0-1 0 0,0 0 1 0 0,0 1-1 0 0,0-1 1 0 0,0 0-1 0 0,3 6 1 0 0,11 28 75 0 0,-2 2 1 0 0,-2-1 0 0 0,-1 1-1 0 0,7 45 1 0 0,-15-68-200 0 0,8 50 9 0 0,3 75 0 0 0,-7-47 54 0 0,1-22-9 0 0,32 138 0 0 0,-37-197-41 0 0,5 17 79 0 0,19 43-1 0 0,-3-4-1869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30.1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215 671 8840 0 0,'0'-7'7'0'0,"0"-8"1276"0"0,0 15-1236 0 0,0 0 0 0 0,0-1 0 0 0,0 1 0 0 0,-1 0 0 0 0,1-1 0 0 0,0 1 0 0 0,0 0 0 0 0,0-1 0 0 0,0 1 0 0 0,0 0 1 0 0,-1 0-1 0 0,1-1 0 0 0,0 1 0 0 0,0 0 0 0 0,0-1 0 0 0,-1 1 0 0 0,1 0 0 0 0,0 0 0 0 0,-1 0 0 0 0,1-1 0 0 0,0 1 0 0 0,0 0 0 0 0,-1 0 1 0 0,1 0-1 0 0,0 0 0 0 0,-1-1 0 0 0,1 1 0 0 0,0 0 0 0 0,-1 0 0 0 0,1 0 0 0 0,0 0 0 0 0,-1 0 0 0 0,0 0 0 0 0,-4 0 1000 0 0,6 0-1031 0 0,-1 0 0 0 0,1 0 0 0 0,-1 0 1 0 0,0 0-1 0 0,1 0 0 0 0,-1 0 0 0 0,1 1 1 0 0,-1-1-1 0 0,0 0 0 0 0,1 0 0 0 0,-1 0 1 0 0,1 0-1 0 0,-1 0 0 0 0,0 1 0 0 0,1-1 1 0 0,-1 0-1 0 0,0 0 0 0 0,1 1 0 0 0,-1-1 0 0 0,0 0 1 0 0,1 1-1 0 0,-1-1 0 0 0,0 0 0 0 0,0 0 1 0 0,1 1-1 0 0,-1-1 0 0 0,0 1 0 0 0,0-1 1 0 0,0 0-1 0 0,1 1 0 0 0,-1-1 0 0 0,0 1 1 0 0,0-1-1 0 0,0 0 0 0 0,0 1 0 0 0,0-1 1 0 0,0 1-1 0 0,0-1 0 0 0,0 1 0 0 0,-3 3 4 0 0,0 0-1 0 0,0-1 0 0 0,0 1 1 0 0,0-1-1 0 0,-1 0 1 0 0,-5 4-1 0 0,-12 11 3 0 0,3 0-26 0 0,1 0 0 0 0,0 2 0 0 0,2-1 0 0 0,0 2 0 0 0,-22 40 0 0 0,30-46-2 0 0,0 0 0 0 0,1 0 0 0 0,1 0 1 0 0,0 1-1 0 0,1 0 0 0 0,1 0 1 0 0,0 0-1 0 0,1 0 0 0 0,1 1 1 0 0,1 21-1 0 0,0-34 6 0 0,1-1 0 0 0,1 1 0 0 0,-1 0-1 0 0,0 0 1 0 0,1 0 0 0 0,0-1 0 0 0,0 1 0 0 0,0-1 0 0 0,0 0 0 0 0,1 1-1 0 0,2 2 1 0 0,-3-4 0 0 0,0 0 1 0 0,-1 0-1 0 0,1 0 0 0 0,0-1 0 0 0,0 1 0 0 0,0-1 0 0 0,0 1 0 0 0,0-1 0 0 0,0 0 0 0 0,0 0 0 0 0,1 0 0 0 0,-1 0 0 0 0,0 0 0 0 0,1 0 1 0 0,-1-1-1 0 0,1 1 0 0 0,-1-1 0 0 0,1 1 0 0 0,3-1 0 0 0,3-1 3 0 0,-5 1 0 0 0,1 0 1 0 0,-1-1 0 0 0,1 1-1 0 0,-1-1 1 0 0,0 0 0 0 0,1 0 0 0 0,-1 0-1 0 0,0-1 1 0 0,1 0 0 0 0,-1 1-1 0 0,0-1 1 0 0,0-1 0 0 0,0 1 0 0 0,-1-1-1 0 0,1 1 1 0 0,-1-1 0 0 0,1 0 0 0 0,2-4-1 0 0,10-16 37 0 0,0-1 0 0 0,-2-1 0 0 0,-1 0-1 0 0,-1-1 1 0 0,-2 0 0 0 0,9-31 0 0 0,-16 43-18 0 0,-1 1 0 0 0,-1-1 0 0 0,0 1 0 0 0,-1-1 0 0 0,0 0 0 0 0,-1 1 0 0 0,-5-25 0 0 0,3 24 8 0 0,-1 0 0 0 0,-1-1 1 0 0,0 2-1 0 0,-1-1 0 0 0,-14-25 0 0 0,6 26 14 0 0,13 12-38 0 0,0 1 0 0 0,0-1 0 0 0,0 0 0 0 0,0 0 0 0 0,0 1 0 0 0,0-1 0 0 0,0 0-1 0 0,1 0 1 0 0,-1 0 0 0 0,0 0 0 0 0,0 0 0 0 0,1 0 0 0 0,-1 0 0 0 0,1 0-1 0 0,-1 0 1 0 0,0-2 0 0 0,-8 20 269 0 0,6 7-173 0 0,1 1 0 0 0,1 0 0 0 0,1-1 0 0 0,1 1 0 0 0,1 0 0 0 0,1-1 0 0 0,2 0 0 0 0,8 30 1 0 0,-5-33-57 0 0,0 0 1 0 0,1 0 0 0 0,2-1-1 0 0,0 0 1 0 0,18 25 0 0 0,-22-37-27 0 0,-1-1 1 0 0,1 0 0 0 0,1-1 0 0 0,14 12 0 0 0,10 8 12 0 0,-23-19-26 0 0,0 0-1 0 0,0-1 1 0 0,1 0 0 0 0,0 0 0 0 0,0-1-1 0 0,0 0 1 0 0,1-1 0 0 0,-1 0-1 0 0,1-1 1 0 0,0 0 0 0 0,0-1 0 0 0,0 0-1 0 0,1 0 1 0 0,-1-2 0 0 0,0 1 0 0 0,1-1-1 0 0,-1-1 1 0 0,0 0 0 0 0,16-3 0 0 0,-19 1-12 0 0,0 1 1 0 0,0-2 0 0 0,-1 1 0 0 0,1-1 0 0 0,-1 0 0 0 0,0 0 0 0 0,14-11 0 0 0,-7 5-3 0 0,-9 6 0 0 0,1-1 0 0 0,-1 1 1 0 0,0-1-1 0 0,8-11 1 0 0,6-6-24 0 0,3-3-29 0 0,27-36 0 0 0,5-8-72 0 0,-37 49 55 0 0,22-36 0 0 0,1-2 10 0 0,-19 30 27 0 0,-2 0 0 0 0,-1-2 0 0 0,-1 0-1 0 0,21-55 1 0 0,-1 2-14 0 0,-24 59 42 0 0,-2 0 0 0 0,-2-1 0 0 0,13-43 0 0 0,-17 42 29 0 0,0-1 0 0 0,-2-1 0 0 0,-1 1-1 0 0,-1 0 1 0 0,-2-1 0 0 0,-7-53 0 0 0,7 75 5 0 0,-1 0 0 0 0,0 0-1 0 0,0 0 1 0 0,0 0 0 0 0,-1 0-1 0 0,0 0 1 0 0,0 1 0 0 0,-7-10 0 0 0,8 13-7 0 0,0 0 1 0 0,0 0-1 0 0,0 0 1 0 0,0 0 0 0 0,0 0-1 0 0,0 1 1 0 0,0-1 0 0 0,0 1-1 0 0,-1 0 1 0 0,1-1-1 0 0,0 1 1 0 0,-1 0 0 0 0,1 1-1 0 0,-1-1 1 0 0,0 0-1 0 0,1 1 1 0 0,-1-1 0 0 0,0 1-1 0 0,1 0 1 0 0,-1 0 0 0 0,1 0-1 0 0,-5 0 1 0 0,2 1-17 0 0,0 0 0 0 0,0 0 0 0 0,0 0 0 0 0,0 1 0 0 0,0-1 0 0 0,0 1 0 0 0,1 1 0 0 0,-1-1 0 0 0,0 1 0 0 0,1-1 0 0 0,0 1 0 0 0,-7 6 0 0 0,-2 3 13 0 0,1 0 1 0 0,1 0 0 0 0,0 2-1 0 0,0-1 1 0 0,1 1 0 0 0,1 1-1 0 0,1 0 1 0 0,0 0 0 0 0,1 0-1 0 0,-8 25 1 0 0,-3 17 207 0 0,-16 94 0 0 0,33-142-200 0 0,-5 32 29 0 0,3 0 0 0 0,1 1 0 0 0,4 52 0 0 0,2-59 40 0 0,1 1-1 0 0,3-2 1 0 0,0 1-1 0 0,20 51 1 0 0,14 55 239 0 0,-37-124-274 0 0,12 31 0 0 0,-12-36-26 0 0,0 0-1 0 0,-1 1 1 0 0,-1-1-1 0 0,4 23 0 0 0,-4-9 5 0 0,0-3 21 0 0,-2 1 0 0 0,-1 44 0 0 0,-1-61-55 0 0,0-1 1 0 0,0 1-1 0 0,-1-1 1 0 0,1 1 0 0 0,-1-1-1 0 0,-1 1 1 0 0,1-1-1 0 0,-1 0 1 0 0,0 0 0 0 0,-1 0-1 0 0,1 0 1 0 0,-1-1-1 0 0,0 0 1 0 0,-9 9-1 0 0,-5-1-2304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30.5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89 10848 0 0,'24'3'412'0'0,"-18"-2"-241"0"0,-1-1 1 0 0,0 1-1 0 0,1-1 0 0 0,-1 0 0 0 0,8-1 1 0 0,18-1 331 0 0,42 1 0 0 0,-1 1-89 0 0,88 0-226 0 0,-121-1-181 0 0,-13 0-4 0 0,0 0 1 0 0,46-9-1 0 0,-23-4-528 0 0,0-1-1 0 0,67-32 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28 363 10152 0 0,'0'3'0'0'0,"0"0"1"0"0,0 0-1 0 0,1 0 0 0 0,-1-1 1 0 0,1 1-1 0 0,-1 0 1 0 0,1 0-1 0 0,0-1 0 0 0,0 1 1 0 0,0-1-1 0 0,0 1 1 0 0,1-1-1 0 0,1 4 0 0 0,2 2 12 0 0,-5-6-6 0 0,1 0 0 0 0,0-1 0 0 0,0 1 0 0 0,-1 0 0 0 0,1 0 0 0 0,1-1 0 0 0,-1 1 0 0 0,0 0 0 0 0,0-1 0 0 0,1 1 0 0 0,-1-1 0 0 0,0 0-1 0 0,1 1 1 0 0,0-1 0 0 0,-1 0 0 0 0,1 0 0 0 0,0 0 0 0 0,-1 0 0 0 0,1 0 0 0 0,0-1 0 0 0,0 1 0 0 0,0 0 0 0 0,0-1 0 0 0,0 1 0 0 0,0-1 0 0 0,0 0 0 0 0,0 0 0 0 0,0 0 0 0 0,0 0 0 0 0,-1 0 0 0 0,4 0 0 0 0,18 2 27 0 0,-21-2-34 0 0,1 1 1 0 0,-1-1-1 0 0,1 0 0 0 0,-1 1 0 0 0,1-1 0 0 0,-1 0 1 0 0,1 0-1 0 0,-1-1 0 0 0,1 1 0 0 0,-1-1 0 0 0,1 1 1 0 0,-1-1-1 0 0,1 0 0 0 0,-1 0 0 0 0,1 0 0 0 0,-1 0 0 0 0,0 0 1 0 0,0 0-1 0 0,4-4 0 0 0,20-14 1 0 0,-17 12 12 0 0,1-1 0 0 0,-1 1 0 0 0,10-13 0 0 0,4-3 217 0 0,-17 19-155 0 0,-1-1-1 0 0,0 1 1 0 0,0-2-1 0 0,0 1 1 0 0,0 0-1 0 0,-1-1 1 0 0,0 0-1 0 0,0 0 0 0 0,-1 0 1 0 0,6-13-1 0 0,-2-9 203 0 0,-1-1-1 0 0,3-53 1 0 0,-9 76-241 0 0,0 1-1 0 0,-1-1 1 0 0,0 0-1 0 0,0 1 1 0 0,-1-1-1 0 0,0 1 1 0 0,1-1-1 0 0,-2 1 1 0 0,1 0-1 0 0,-1 0 1 0 0,0 0-1 0 0,0 0 1 0 0,0 0 0 0 0,0 1-1 0 0,-1-1 1 0 0,0 1-1 0 0,0 0 1 0 0,0 0-1 0 0,-1 0 1 0 0,1 1-1 0 0,-1 0 1 0 0,0 0-1 0 0,0 0 1 0 0,0 0 0 0 0,-7-2-1 0 0,4 1 12 0 0,-1 1-1 0 0,1 0 1 0 0,-1 1 0 0 0,0 0 0 0 0,0 0-1 0 0,0 1 1 0 0,0 0 0 0 0,-1 0 0 0 0,1 1-1 0 0,0 0 1 0 0,0 1 0 0 0,0 0-1 0 0,0 1 1 0 0,-18 4 0 0 0,16-2 1 0 0,4-1-9 0 0,1-1 0 0 0,-1 1 0 0 0,1 0 0 0 0,-8 5 0 0 0,11-6-25 0 0,1 0 0 0 0,-1 0 0 0 0,1 0 0 0 0,0 1 0 0 0,-1-1 0 0 0,1 1 0 0 0,1 0 0 0 0,-1 0 0 0 0,0-1 0 0 0,1 1 0 0 0,-1 0 1 0 0,0 4-1 0 0,0-3-104 0 0,-1 6-309 0 0,-1-1 0 0 0,0 1 0 0 0,-11 17 0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30.9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257 0 10248 0 0,'3'33'1556'0'0,"6"17"-369"0"0,-6-32-963 0 0,1-1 0 0 0,0 27 1 0 0,-12 56 209 0 0,0 2-79 0 0,8-44-329 0 0,14 89 0 0 0,15 144 67 0 0,-26-243-82 0 0,7 81 61 0 0,5-10 12 0 0,-15-118-118 0 0,0 0-41 0 0,1 1 0 0 0,-1-1 0 0 0,1 1 0 0 0,-1 0 1 0 0,0-1-1 0 0,0 1 0 0 0,0 0 0 0 0,0-1 0 0 0,0 1 0 0 0,0 0 0 0 0,0-1 1 0 0,0 1-1 0 0,-1-1 0 0 0,1 1 0 0 0,-1 0 0 0 0,1-1 0 0 0,-1 1 0 0 0,0-1 1 0 0,1 1-1 0 0,-1-1 0 0 0,0 0 0 0 0,0 1 0 0 0,-2 1 0 0 0</inkml:trace>
  <inkml:trace contextRef="#ctx0" brushRef="#br0" timeOffset="1">1 628 10656 0 0,'5'4'206'0'0,"0"-1"1"0"0,1 1 0 0 0,0-1 0 0 0,-1 0-1 0 0,1-1 1 0 0,0 1 0 0 0,1-1-1 0 0,-1 0 1 0 0,0-1 0 0 0,1 0 0 0 0,9 1-1 0 0,-1 1 64 0 0,80 9 587 0 0,-35-5-616 0 0,-9-3-63 0 0,70-3 0 0 0,-60-2-160 0 0,11-2-1864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31.2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122 376 10848 0 0,'9'10'47'0'0,"-6"-7"54"0"0,6-9 56 0 0,-1-2 33 0 0,0 1 0 0 0,1 0 0 0 0,0 0 0 0 0,0 1 0 0 0,0 0 0 0 0,1 1 0 0 0,19-8 0 0 0,-5 0-122 0 0,0-2 1 0 0,0 0-1 0 0,-2-2 1 0 0,28-25-1 0 0,-36 30-33 0 0,-7 6-7 0 0,0-1-1 0 0,0-1 0 0 0,0 1 0 0 0,-1-1 1 0 0,0 0-1 0 0,-1 0 0 0 0,0-1 1 0 0,0 0-1 0 0,4-11 0 0 0,-7 16 5 0 0,-1 0 0 0 0,1 0 1 0 0,-1-1-1 0 0,0 1 0 0 0,0 0 0 0 0,-1-1 0 0 0,1 1 0 0 0,-1-1 0 0 0,0 1 0 0 0,0-1 1 0 0,0 1-1 0 0,-1-1 0 0 0,1 1 0 0 0,-1 0 0 0 0,0-1 0 0 0,-1 1 0 0 0,1 0 1 0 0,-1 0-1 0 0,0 0 0 0 0,0 0 0 0 0,0 0 0 0 0,-4-6 0 0 0,4 8-28 0 0,0 0-1 0 0,0 1 0 0 0,0-1 1 0 0,-1 1-1 0 0,1 0 0 0 0,0 0 1 0 0,-1 0-1 0 0,1 0 0 0 0,0 0 1 0 0,-1 0-1 0 0,1 1 0 0 0,-1-1 1 0 0,1 1-1 0 0,-1-1 0 0 0,1 1 1 0 0,-1 0-1 0 0,1 0 0 0 0,-1 0 1 0 0,0 1-1 0 0,-2 0 0 0 0,-4 0 7 0 0,-1 1 0 0 0,1 0 0 0 0,-1 0 0 0 0,-8 5 0 0 0,0 0 35 0 0,0 0 0 0 0,1 1 0 0 0,0 1-1 0 0,1 1 1 0 0,0 0 0 0 0,0 1 0 0 0,1 1 0 0 0,1 0-1 0 0,-23 24 1 0 0,16-10 56 0 0,2 0-1 0 0,0 1 0 0 0,2 1 0 0 0,-27 58 1 0 0,38-70-67 0 0,0 0 0 0 0,1 1 1 0 0,1 0-1 0 0,0 0 0 0 0,2 0 1 0 0,0 0-1 0 0,0 0 0 0 0,2 0 1 0 0,0 0-1 0 0,1 1 0 0 0,4 18 1 0 0,-3-27 13 0 0,0-1 0 0 0,1 1 1 0 0,0-1-1 0 0,0 0 0 0 0,1 0 1 0 0,0 0-1 0 0,0 0 0 0 0,10 11 1 0 0,0-2 33 0 0,1 1 0 0 0,18 14 0 0 0,-29-29-56 0 0,0 0 1 0 0,0 0 0 0 0,0 0-1 0 0,0-1 1 0 0,0 0 0 0 0,0 1-1 0 0,1-2 1 0 0,-1 1 0 0 0,9 2-1 0 0,43 3-2071 0 0,-54-6 1884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31.6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1 10952 0 0,'-1'1'50'0'0,"0"0"1"0"0,1 0-1 0 0,-1 0 0 0 0,0 0 1 0 0,0 0-1 0 0,1 0 1 0 0,-1 0-1 0 0,1 1 1 0 0,-1-1-1 0 0,1 0 1 0 0,-1 0-1 0 0,1 1 1 0 0,0-1-1 0 0,-1 0 0 0 0,1 1 1 0 0,0-1-1 0 0,0 2 1 0 0,6 26 1676 0 0,0 3-689 0 0,-3-9-708 0 0,8 28-1 0 0,-6-32-185 0 0,-1 0 0 0 0,0 1 0 0 0,0 25 0 0 0,-4-40-128 0 0,0-1-15 0 0,-1-1 0 0 0,2 1 0 0 0,-1-1 0 0 0,0 1 0 0 0,1-1 0 0 0,-1 1 0 0 0,1-1 0 0 0,0 1 0 0 0,0-1 0 0 0,0 0 0 0 0,3 4 0 0 0,0 8-4 0 0,-4-13 3 0 0,1 0-1 0 0,-1 0 1 0 0,1 0-1 0 0,-1 0 1 0 0,1 0 0 0 0,0 0-1 0 0,0 0 1 0 0,0 0-1 0 0,0 0 1 0 0,0 0-1 0 0,0-1 1 0 0,2 4 0 0 0,-2-5-6 0 0,-1 0 1 0 0,0 0-1 0 0,1 0 1 0 0,-1 0-1 0 0,0 0 1 0 0,1 0-1 0 0,-1 0 1 0 0,0 0-1 0 0,0 0 1 0 0,1 0 0 0 0,-1 0-1 0 0,0 0 1 0 0,1 0-1 0 0,-1 0 1 0 0,0 0-1 0 0,1 0 1 0 0,-1 0-1 0 0,0 0 1 0 0,0-1 0 0 0,1 1-1 0 0,-1 0 1 0 0,0 0-1 0 0,0 0 1 0 0,1 0-1 0 0,-1-1 1 0 0,0 1-1 0 0,0 0 1 0 0,0 0 0 0 0,1-1-1 0 0,-1 1 1 0 0,0 0-1 0 0,0 0 1 0 0,0-1-1 0 0,0 1 1 0 0,1 0-1 0 0,-1 0 1 0 0,0-1 0 0 0,0 1-1 0 0,0 0 1 0 0,0-1-1 0 0,0 1 1 0 0,0 0-1 0 0,0 0 1 0 0,0-1-1 0 0,0 1 1 0 0,0 0 0 0 0,0-1-1 0 0,0 1 1 0 0,0 0-1 0 0,0-1 1 0 0,0 1-1 0 0,1-26-378 0 0,-1 22 358 0 0,0-32-37 0 0,2-1-1 0 0,1 0 0 0 0,15-64 1 0 0,-16 96 62 0 0,-1 0 1 0 0,1 1 0 0 0,0-1-1 0 0,0 1 1 0 0,0-1 0 0 0,1 1 0 0 0,0 0-1 0 0,-1 0 1 0 0,1 0 0 0 0,1 1 0 0 0,-1-1-1 0 0,1 1 1 0 0,-1-1 0 0 0,1 1 0 0 0,0 0-1 0 0,0 1 1 0 0,0-1 0 0 0,0 1-1 0 0,1-1 1 0 0,-1 1 0 0 0,1 1 0 0 0,-1-1-1 0 0,1 1 1 0 0,6-2 0 0 0,34-4 47 0 0,-38 5-20 0 0,0 0 0 0 0,1 1-1 0 0,0 0 1 0 0,-1 0-1 0 0,1 1 1 0 0,9 0-1 0 0,23 8 132 0 0,53 16 0 0 0,16 3-4 0 0,43 4-1948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32.0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953 30 11656 0 0,'0'-1'10'0'0,"-1"1"0"0"0,1-1 1 0 0,0 0-1 0 0,0 1 0 0 0,-1-1 1 0 0,1 0-1 0 0,0 1 0 0 0,-1-1 1 0 0,1 0-1 0 0,-1 1 0 0 0,1-1 1 0 0,-1 1-1 0 0,1-1 0 0 0,-1 1 1 0 0,0-1-1 0 0,1 1 0 0 0,-1 0 1 0 0,0-1-1 0 0,1 1 0 0 0,-1 0 1 0 0,0-1-1 0 0,1 1 0 0 0,-2 0 1 0 0,-23-8 490 0 0,14 5-252 0 0,3 1-83 0 0,-1 0 0 0 0,0 1-1 0 0,0 0 1 0 0,0 1 0 0 0,1-1-1 0 0,-1 2 1 0 0,-17 2 0 0 0,-17 0 284 0 0,14 1-319 0 0,0 0 0 0 0,1 2 0 0 0,0 1 0 0 0,0 1 0 0 0,-29 13 0 0 0,33-10-109 0 0,0 0 1 0 0,-27 19 0 0 0,7-4 54 0 0,27-17-58 0 0,-112 66 221 0 0,108-61-201 0 0,1 1 0 0 0,0 1 0 0 0,-33 35 0 0 0,26-21-36 0 0,2 1 1 0 0,1 1 0 0 0,-22 39 0 0 0,38-58-2 0 0,1 1-1 0 0,1 0 1 0 0,0 1-1 0 0,1-1 1 0 0,0 1-1 0 0,2 0 0 0 0,-1 0 1 0 0,2 0-1 0 0,0 1 1 0 0,1-1-1 0 0,0 20 1 0 0,2-26 0 0 0,1-1-1 0 0,0 0 1 0 0,0 1 0 0 0,0-1 0 0 0,1 0-1 0 0,0 0 1 0 0,1 0 0 0 0,0-1 0 0 0,0 1-1 0 0,1-1 1 0 0,0 0 0 0 0,0 0-1 0 0,0-1 1 0 0,1 1 0 0 0,0-1 0 0 0,0 0-1 0 0,1-1 1 0 0,0 0 0 0 0,10 7 0 0 0,8 3 6 0 0,0-1 1 0 0,1-2 0 0 0,1 0 0 0 0,39 11 0 0 0,-16-9-401 0 0,0-3 0 0 0,1-1 0 0 0,0-3 0 0 0,68 1 0 0 0,10-7-9560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48.7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42 3808 0 0,'13'-10'2'0'0,"-11"8"3"0"0,1 1 0 0 0,-1-1 0 0 0,0 0-1 0 0,0 0 1 0 0,1 0 0 0 0,-1-1 0 0 0,-1 1-1 0 0,1 0 1 0 0,0-1 0 0 0,0 1-1 0 0,-1-1 1 0 0,2-3 0 0 0,-2 8 105 0 0,0-1-88 0 0,1 1 0 0 0,-1 0 0 0 0,1-1-1 0 0,-1 1 1 0 0,0 0 0 0 0,0 0 0 0 0,0 0-1 0 0,0 0 1 0 0,0 0 0 0 0,-1 1 0 0 0,1-1-1 0 0,0 4 1 0 0,-3 294 556 0 0,2 239 393 0 0,18-384-245 0 0,-16-139-634 0 0,1-2 44 0 0,0-1 1 0 0,7 16-1 0 0,-6-18 1 0 0,-1 0 1 0 0,4 21-1 0 0,-5-20 17 0 0,0 0-1 0 0,1-1 1 0 0,0 1-1 0 0,1 0 1 0 0,5 11-1 0 0,-8-22-181 0 0,-1 1 0 0 0,1 0 0 0 0,-1 0 0 0 0,0 0 0 0 0,1-1 0 0 0,-1 1 0 0 0,0 0 0 0 0,0 0 0 0 0,0 0-1 0 0,0 0 1 0 0,0 0 0 0 0,-1-1 0 0 0,0 4 0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49.1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1 155 7432 0 0,'15'-5'135'0'0,"0"1"1"0"0,0 0 0 0 0,26-2-1 0 0,-33 4-61 0 0,-1 1 0 0 0,0-1 0 0 0,1-1 0 0 0,-1 1 0 0 0,-1-1 0 0 0,1-1 0 0 0,10-6-1 0 0,-10 6-29 0 0,0 0-1 0 0,0 0 1 0 0,1 1-1 0 0,-1 0 1 0 0,1 0-1 0 0,0 0 1 0 0,11-1-1 0 0,23 2-8 0 0,-1 1 0 0 0,53 6 1 0 0,-50-1 66 0 0,78-4 1 0 0,-86-4 265 0 0,67 4 0 0 0,-88 0-290 0 0,-1-1 0 0 0,1 0 1 0 0,0-1-1 0 0,-1-1 1 0 0,1-1-1 0 0,13-5 0 0 0,11-1 271 0 0,-7 1-67 0 0,45-9 469 0 0,-66 16-681 0 0,-1-1 1 0 0,0-1-1 0 0,0 0 0 0 0,16-8 0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49.5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12 7736 0 0,'20'-12'3993'0'0,"-6"23"-3515"0"0,-13-10-471 0 0,1-1 0 0 0,-1 1 0 0 0,1 0 0 0 0,-1 0 0 0 0,0 0 0 0 0,0 0 0 0 0,1 0 0 0 0,-1 0 0 0 0,0 0 0 0 0,0 1 0 0 0,0-1 0 0 0,0 0 0 0 0,0 1 1 0 0,0-1-1 0 0,0 2 0 0 0,10 28 15 0 0,-2 0 0 0 0,-1 1 0 0 0,-1 0 0 0 0,4 56 0 0 0,0-3 292 0 0,-3-25-57 0 0,11 52 142 0 0,-12-76-216 0 0,-2 0 1 0 0,2 48 0 0 0,-8 75 113 0 0,0-65-160 0 0,1-84-80 0 0,1 0 1 0 0,1-1 0 0 0,2 13-1 0 0,-2-13-533 0 0,0 0-1 0 0,0 1 0 0 0,-1 11 1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49.9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1 464 8840 0 0,'4'-1'117'0'0,"0"1"1"0"0,1-1-1 0 0,-1 0 1 0 0,0 0 0 0 0,0 0-1 0 0,1 0 1 0 0,-1-1-1 0 0,0 0 1 0 0,0 0-1 0 0,7-5 1 0 0,20-9 429 0 0,102-35 971 0 0,-109 43-1397 0 0,-1-1 0 0 0,0-1 0 0 0,0-2 0 0 0,-1 0 0 0 0,0-1 0 0 0,-1 0 0 0 0,21-19 0 0 0,-14 9 34 0 0,-21 19-76 0 0,0-1-1 0 0,0-1 0 0 0,-1 1 1 0 0,8-10-1 0 0,-12 12-52 0 0,0 1-1 0 0,0-1 1 0 0,-1 0-1 0 0,1 0 1 0 0,-1 0-1 0 0,0 0 1 0 0,1 0-1 0 0,-2 0 1 0 0,1 0-1 0 0,0-1 0 0 0,-1 1 1 0 0,1 0-1 0 0,-1 0 1 0 0,0-1-1 0 0,0-4 1 0 0,-1 1-10 0 0,0-1-1 0 0,-1 1 1 0 0,0 0 0 0 0,0-1 0 0 0,0 1-1 0 0,-1 0 1 0 0,0 0 0 0 0,-1 1 0 0 0,0-1 0 0 0,0 1-1 0 0,0 0 1 0 0,0 0 0 0 0,-1 0 0 0 0,0 0-1 0 0,-1 1 1 0 0,1 0 0 0 0,-1 0 0 0 0,0 0-1 0 0,0 1 1 0 0,0 0 0 0 0,-1 0 0 0 0,0 0-1 0 0,1 1 1 0 0,-1 0 0 0 0,0 0 0 0 0,-1 1-1 0 0,-9-2 1 0 0,-49-1 337 0 0,60 5-317 0 0,0 0 0 0 0,0 1 0 0 0,0 0-1 0 0,0 0 1 0 0,0 0 0 0 0,1 1 0 0 0,-1-1-1 0 0,0 1 1 0 0,-6 4 0 0 0,8-4-24 0 0,0 0 0 0 0,-1 0 0 0 0,1 1 0 0 0,1 0 0 0 0,-1-1 0 0 0,0 2 0 0 0,0-1 1 0 0,1 0-1 0 0,0 1 0 0 0,0-1 0 0 0,0 1 0 0 0,0 0 0 0 0,0 0 0 0 0,1 0 0 0 0,-3 7 0 0 0,-8 16 30 0 0,9-19-30 0 0,1 0 0 0 0,-1 0 0 0 0,1 0 1 0 0,-3 15-1 0 0,3-11-11 0 0,1 1 1 0 0,1 0-1 0 0,0 1 0 0 0,1-1 1 0 0,0 0-1 0 0,1 0 1 0 0,1 0-1 0 0,0 0 0 0 0,0 0 1 0 0,2 0-1 0 0,-1-1 1 0 0,2 1-1 0 0,0-1 0 0 0,0 0 1 0 0,1 0-1 0 0,0-1 1 0 0,1 0-1 0 0,0 0 0 0 0,1 0 1 0 0,16 16-1 0 0,-1-5 0 0 0,0-1-1 0 0,2-2 1 0 0,47 30-1 0 0,-55-39 1 0 0,1-1 0 0 0,-1 0 0 0 0,1-2 0 0 0,1 0 0 0 0,-1-1 0 0 0,1-1 0 0 0,24 4 0 0 0,-36-8-3 0 0,-1-1 1 0 0,0 1 0 0 0,1-1 0 0 0,-1 0 0 0 0,1 0-1 0 0,-1-1 1 0 0,0 1 0 0 0,0-2 0 0 0,1 1 0 0 0,-1-1-1 0 0,0 0 1 0 0,0 0 0 0 0,0 0 0 0 0,0-1 0 0 0,-1 0-1 0 0,1 0 1 0 0,-1 0 0 0 0,9-8 0 0 0,4-9-1956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0.2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1 8536 0 0,'-3'0'458'0'0,"3"0"-437"0"0,0 0 1 0 0,0 0-1 0 0,-1 0 1 0 0,1 0-1 0 0,0 0 1 0 0,0 0-1 0 0,0 0 1 0 0,0 0-1 0 0,0 0 1 0 0,0 0-1 0 0,-1 0 1 0 0,1 0-1 0 0,0 0 1 0 0,0 0-1 0 0,0 0 1 0 0,0 0-1 0 0,0 0 1 0 0,0 0-1 0 0,-2 1 302 0 0,2-1-302 0 0,0 0 1 0 0,0 0-1 0 0,0 1 1 0 0,0-1-1 0 0,0 0 1 0 0,0 0-1 0 0,0 0 1 0 0,0 0-1 0 0,0 0 1 0 0,0 0-1 0 0,0 0 1 0 0,0 1-1 0 0,0-1 1 0 0,0 0-1 0 0,0 0 1 0 0,0 0-1 0 0,0 0 1 0 0,0 0-1 0 0,0 0 1 0 0,0 1 0 0 0,0-1-1 0 0,0 0 1 0 0,0 0-1 0 0,1 3 107 0 0,0-1 1 0 0,-1 1-1 0 0,1-1 1 0 0,-1 1-1 0 0,1 0 1 0 0,-1-1-1 0 0,0 1 1 0 0,0 0-1 0 0,0-1 1 0 0,-1 5-1 0 0,0 3-28 0 0,4 38 176 0 0,2 0-1 0 0,14 63 0 0 0,-7-50-119 0 0,45 200 628 0 0,-34-175-578 0 0,12 37 60 0 0,-30-111-232 0 0,1 0 0 0 0,1 0 0 0 0,0-1 1 0 0,1 0-1 0 0,8 10 0 0 0,-6-9 56 0 0,0 1-1 0 0,11 22 0 0 0,-19-32-65 0 0,0 0 1 0 0,0 0-1 0 0,1 0 1 0 0,-1 0-1 0 0,1-1 1 0 0,0 1-1 0 0,-1 0 1 0 0,6 2-1 0 0,12 13 75 0 0,-11-9-1913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0.8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1 124 8336 0 0,'0'3'64'0'0,"0"-1"0"0"0,1 1 0 0 0,0 0 0 0 0,-1 0 0 0 0,1 0 0 0 0,0-1 0 0 0,0 1 0 0 0,0 0 0 0 0,3 3 0 0 0,6 18 1234 0 0,44 146 704 0 0,22 79-1077 0 0,-60-197-860 0 0,-3 0 1 0 0,-1 1-1 0 0,-3 1 0 0 0,3 85 1 0 0,-20-72 148 0 0,3-54-155 0 0,4-12-53 0 0,1-1 1 0 0,-1 1-1 0 0,1 0 0 0 0,-1-1 1 0 0,1 1-1 0 0,-1 0 0 0 0,1 0 1 0 0,0-1-1 0 0,-1 1 0 0 0,1 0 1 0 0,0 0-1 0 0,0 0 0 0 0,0-1 1 0 0,0 1-1 0 0,-1 1 0 0 0,1-2-4 0 0,0 0 0 0 0,1 0-1 0 0,-1 1 1 0 0,0-1 0 0 0,0 0-1 0 0,0 0 1 0 0,0 0 0 0 0,0 0-1 0 0,0 0 1 0 0,0 0 0 0 0,0 0-1 0 0,0 0 1 0 0,0 1 0 0 0,0-1-1 0 0,0 0 1 0 0,0 0 0 0 0,-1 0 0 0 0,1 0-1 0 0,0 0 1 0 0,0 0 0 0 0,0 0-1 0 0,0 0 1 0 0,0 0 0 0 0,0 1-1 0 0,0-1 1 0 0,0 0 0 0 0,0 0-1 0 0,0 0 1 0 0,0 0 0 0 0,0 0-1 0 0,0 0 1 0 0,0 0 0 0 0,-1 0-1 0 0,1 0 1 0 0,0 0 0 0 0,0 0 0 0 0,0 0-1 0 0,0 0 1 0 0,0 0 0 0 0,0 0-1 0 0,0 0 1 0 0,0 0 0 0 0,0 0-1 0 0,-1 0 1 0 0,1 0 0 0 0,0 0-1 0 0,0 0 1 0 0,0 0 0 0 0,0 0-1 0 0,0 0 1 0 0,0 0 0 0 0,0 0-1 0 0,0 0 1 0 0,-1 0 0 0 0,1 0 0 0 0,0 0-1 0 0,0 0 1 0 0,0 0 0 0 0,0 0-1 0 0,0 0 1 0 0,0 0 0 0 0,-9-8 87 0 0,-6-11-40 0 0,11 11-44 0 0,1 1 1 0 0,0 0 0 0 0,0-1-1 0 0,0 0 1 0 0,1 0-1 0 0,0 0 1 0 0,1 0 0 0 0,-1-12-1 0 0,-1-4 1 0 0,-4-20 20 0 0,2 0 0 0 0,1-81 1 0 0,26-150 88 0 0,-13 218-59 0 0,2 0 0 0 0,33-97-1 0 0,-39 141-44 0 0,0 0 0 0 0,1 1 0 0 0,1 0-1 0 0,0 0 1 0 0,0 1 0 0 0,1 0 0 0 0,1 0 0 0 0,0 1-1 0 0,0 0 1 0 0,16-12 0 0 0,-22 20-1 0 0,0-1 0 0 0,1 1 0 0 0,-1 1 0 0 0,1-1 0 0 0,0 1 0 0 0,-1-1-1 0 0,1 1 1 0 0,0 0 0 0 0,0 0 0 0 0,0 1 0 0 0,0-1 0 0 0,0 1 0 0 0,0 0 0 0 0,0 0 0 0 0,0 0 0 0 0,0 1 0 0 0,0-1 0 0 0,0 1 0 0 0,0 0 0 0 0,5 2 0 0 0,0 0 0 0 0,-1 0 1 0 0,0 0-1 0 0,1 1 1 0 0,-1 0 0 0 0,0 1-1 0 0,-1-1 1 0 0,13 12-1 0 0,17 14-5 0 0,-26-22-3 0 0,0 1 0 0 0,0 1 0 0 0,-1 0 0 0 0,0 0 0 0 0,14 20 1 0 0,-19-24-4 0 0,-1 0 0 0 0,0 0 1 0 0,-1 1-1 0 0,1-1 0 0 0,-1 1 1 0 0,-1 0-1 0 0,1-1 0 0 0,-1 1 1 0 0,0 0-1 0 0,-1 1 1 0 0,1-1-1 0 0,-2 0 0 0 0,1 0 1 0 0,-1 1-1 0 0,0-1 0 0 0,0 0 1 0 0,-1 1-1 0 0,0-1 0 0 0,0 0 1 0 0,-4 12-1 0 0,0-6 0 0 0,4-8 0 0 0,-1 1 0 0 0,0-1 0 0 0,0 0-1 0 0,0 0 1 0 0,-1 0 0 0 0,1 0 0 0 0,-1 0 0 0 0,0 0 0 0 0,-1-1-1 0 0,1 1 1 0 0,-1-1 0 0 0,0 0 0 0 0,0 0 0 0 0,-5 3 0 0 0,1-1-4 0 0,1-1 1 0 0,-1 0 0 0 0,0-1 0 0 0,-1 0 0 0 0,1 0 0 0 0,-1-1-1 0 0,1 0 1 0 0,-1 0 0 0 0,0-1 0 0 0,0 0 0 0 0,0-1 0 0 0,-1 0 0 0 0,1 0-1 0 0,0-1 1 0 0,0 0 0 0 0,-12-2 0 0 0,18 1 11 0 0,1 1 1 0 0,0-1 0 0 0,0 1-1 0 0,0-1 1 0 0,0 0-1 0 0,0 0 1 0 0,0 0 0 0 0,1 0-1 0 0,-1 0 1 0 0,0 0-1 0 0,0-1 1 0 0,1 1 0 0 0,-1 0-1 0 0,1-1 1 0 0,-1 1-1 0 0,1-1 1 0 0,-1 0 0 0 0,1 1-1 0 0,0-1 1 0 0,0 0-1 0 0,0 0 1 0 0,0 0 0 0 0,0 0-1 0 0,1 0 1 0 0,-1 0-1 0 0,0-3 1 0 0,-3-5-1198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 6824 0 0,'1'1'11'0'0,"-1"-1"0"0"0,1 1 1 0 0,-1-1-1 0 0,1 1 1 0 0,-1-1-1 0 0,1 1 0 0 0,-1-1 1 0 0,0 1-1 0 0,1 0 0 0 0,-1-1 1 0 0,1 1-1 0 0,-1-1 0 0 0,0 1 1 0 0,0 0-1 0 0,0-1 0 0 0,1 1 1 0 0,-1 0-1 0 0,0-1 0 0 0,0 1 1 0 0,0 0-1 0 0,0-1 0 0 0,0 1 1 0 0,0 1-1 0 0,-10 11 2554 0 0,9-12-2057 0 0,-10 13 831 0 0,-7 20-1158 0 0,1 1 1 0 0,2 1 0 0 0,-20 72-1 0 0,34-102-170 0 0,0 0-1 0 0,1 1 0 0 0,0-1 1 0 0,0 1-1 0 0,0-1 0 0 0,1 1 1 0 0,1 5-1 0 0,1 30 67 0 0,-3-42-74 0 0,0-1 0 0 0,0 1 0 0 0,0 0 0 0 0,1 0 0 0 0,-1 0 1 0 0,0 0-1 0 0,0 0 0 0 0,0 0 0 0 0,1-1 0 0 0,-1 1 0 0 0,0 0 0 0 0,0 0 0 0 0,0 0 0 0 0,1 0 0 0 0,-1 0 0 0 0,0 0 0 0 0,0 0 0 0 0,1 0 0 0 0,-1 0 0 0 0,0 0 0 0 0,0 0 0 0 0,0 0 0 0 0,1 0 0 0 0,-1 0 0 0 0,0 0 0 0 0,0 0 0 0 0,1 0 0 0 0,-1 0 0 0 0,0 0 0 0 0,0 0 0 0 0,0 1 0 0 0,1-1 1 0 0,-1 0-1 0 0,0 0 0 0 0,0 0 0 0 0,0 0 0 0 0,1 0 0 0 0,-1 1 0 0 0,0-1 0 0 0,0 0 0 0 0,0 0 0 0 0,0 0 0 0 0,0 1 0 0 0,1-1 0 0 0,-1 0 0 0 0,0 0 0 0 0,0 0 0 0 0,0 1 0 0 0,0-1 0 0 0,0 0 0 0 0,0 0 0 0 0,0 0 0 0 0,0 1 0 0 0,0-1 0 0 0,0 0 0 0 0,0 0 0 0 0,0 1 0 0 0,0-1 0 0 0,0 0 1 0 0,0 0-1 0 0,0 1 0 0 0,0-1 0 0 0,0 0 0 0 0,0 1 0 0 0,17-19 258 0 0,-14 14-226 0 0,1 1-35 0 0,0 0 1 0 0,0-1-1 0 0,-1 1 1 0 0,1-1-1 0 0,-1 0 1 0 0,0 0 0 0 0,0 0-1 0 0,0-1 1 0 0,-1 1-1 0 0,1-1 1 0 0,-1 0-1 0 0,0 1 1 0 0,1-7 0 0 0,1-2-1 0 0,-1 0 0 0 0,0 0 0 0 0,0-1 0 0 0,-2 1 0 0 0,0-1 0 0 0,0 0 0 0 0,-1 1 0 0 0,-3-18 0 0 0,2 16 10 0 0,-2 0 1 0 0,0 0 0 0 0,-1 0-1 0 0,0 0 1 0 0,-9-19 0 0 0,9 21 7 0 0,3 11 4 0 0,1 1 1 0 0,0 0-1 0 0,0-1 0 0 0,-1 1 1 0 0,1 0-1 0 0,-1 0 0 0 0,1 0 1 0 0,-1-1-1 0 0,1 1 0 0 0,-1 0 1 0 0,0 0-1 0 0,0 0 1 0 0,0 0-1 0 0,1 0 0 0 0,-3-1 1 0 0,0-1 354 0 0,2 3 128 0 0,3 6-451 0 0,-2-3-23 0 0,1-1 0 0 0,0 0 0 0 0,0 1 0 0 0,1-1 0 0 0,-1 0 0 0 0,0 0 1 0 0,1 0-1 0 0,1 2 0 0 0,7 12 39 0 0,7 26 70 0 0,-11-26-79 0 0,1 0 1 0 0,0 0-1 0 0,1-1 0 0 0,10 15 1 0 0,-9-19-49 0 0,0 1 0 0 0,1-2 0 0 0,0 1 0 0 0,1-2 1 0 0,0 1-1 0 0,19 11 0 0 0,-25-18-8 0 0,1-1 0 0 0,-1 0 0 0 0,1 0 0 0 0,0-1 0 0 0,0 0 0 0 0,0 0 1 0 0,0 0-1 0 0,9-1 0 0 0,6 2 4 0 0,-16-1-138 0 0,0-1 0 0 0,1 0 0 0 0,-1-1 0 0 0,0 1 0 0 0,0-1 0 0 0,1 0 0 0 0,-1-1 0 0 0,0 1 1 0 0,5-3-1 0 0,-8 3-486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1.1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0 702 8240 0 0,'25'-18'-16'0'0,"-18"14"35"0"0,-1-1 0 0 0,0 0 0 0 0,0 0 1 0 0,7-7-1 0 0,13-16 885 0 0,42-33 0 0 0,-39 37-320 0 0,35-39 0 0 0,-55 51-512 0 0,0 0 0 0 0,-1 0 1 0 0,0-1-1 0 0,11-26 0 0 0,18-61 53 0 0,-34 89-131 0 0,1-1 28 0 0,-1 0 0 0 0,-1 0 0 0 0,0-1 0 0 0,0 1 0 0 0,-1 0 1 0 0,-1-1-1 0 0,0 1 0 0 0,-1-1 0 0 0,0 1 0 0 0,-4-14 0 0 0,4 18 22 0 0,-1 1 0 0 0,0-1 0 0 0,-1 1-1 0 0,0 0 1 0 0,0-1 0 0 0,0 1 0 0 0,-1 1 0 0 0,0-1-1 0 0,-1 0 1 0 0,1 1 0 0 0,-1 0 0 0 0,-1 0 0 0 0,1 0-1 0 0,-1 1 1 0 0,0 0 0 0 0,0 0 0 0 0,-8-5 0 0 0,11 9-29 0 0,1 0 1 0 0,-1 0-1 0 0,1 0 1 0 0,-1 0-1 0 0,0 0 0 0 0,0 1 1 0 0,0-1-1 0 0,1 1 1 0 0,-1 0-1 0 0,0 0 1 0 0,0 0-1 0 0,0 0 1 0 0,0 0-1 0 0,0 0 1 0 0,1 1-1 0 0,-1 0 1 0 0,0-1-1 0 0,0 1 1 0 0,1 0-1 0 0,-1 0 1 0 0,-5 3-1 0 0,-13 4 139 0 0,18-7-133 0 0,1 1 1 0 0,-1-1-1 0 0,0 0 0 0 0,1 1 0 0 0,0-1 1 0 0,-1 1-1 0 0,1 0 0 0 0,0 0 0 0 0,0 0 0 0 0,0 0 1 0 0,0 0-1 0 0,0 0 0 0 0,0 0 0 0 0,0 1 1 0 0,-1 2-1 0 0,-2 5 41 0 0,0 0 1 0 0,-5 17-1 0 0,4-11-27 0 0,0 4 44 0 0,0 0 1 0 0,1 0-1 0 0,1 1 1 0 0,1-1 0 0 0,-1 41-1 0 0,14 106 540 0 0,-8-145-562 0 0,6 48 223 0 0,3-1 0 0 0,22 79 0 0 0,-10-80-21 0 0,-12-38-109 0 0,7 33 1 0 0,1 21 114 0 0,-3-17-75 0 0,14 128 0 0 0,-28-176-147 0 0,-2 0 1 0 0,0 0-1 0 0,-1-1 0 0 0,0 1 0 0 0,-2 0 0 0 0,0-1 1 0 0,-1 0-1 0 0,-1 0 0 0 0,-13 32 0 0 0,5-20-4 0 0,11-23-30 0 0,-1 0 0 0 0,0 0 1 0 0,0 0-1 0 0,0 0 0 0 0,-1-1 1 0 0,0 1-1 0 0,-9 9 0 0 0,7-10-187 0 0,-10 9 456 0 0,15-15-373 0 0,0 0 0 0 0,1 0 1 0 0,-1 1-1 0 0,0-1 0 0 0,1 0 1 0 0,-1 0-1 0 0,0 0 0 0 0,1 0 1 0 0,-1 0-1 0 0,0 0 0 0 0,0 0 0 0 0,1 0 1 0 0,-1 0-1 0 0,0 0 0 0 0,1-1 1 0 0,-1 1-1 0 0,0 0 0 0 0,1 0 1 0 0,-1-1-1 0 0,1 1 0 0 0,-1 0 1 0 0,0-1-1 0 0,1 1 0 0 0,-1 0 1 0 0,1-1-1 0 0,-1 1 0 0 0,1-1 1 0 0,-2 0-1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1.5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86 9648 0 0,'2'10'1978'0'0,"-2"-10"-1906"0"0,1-1 1 0 0,0 1 0 0 0,0 0-1 0 0,0 0 1 0 0,0-1 0 0 0,-1 1 0 0 0,1 0-1 0 0,0 0 1 0 0,0 0 0 0 0,0 0-1 0 0,0 0 1 0 0,0 0 0 0 0,0 0-1 0 0,-1 1 1 0 0,1-1 0 0 0,0 0 0 0 0,1 1-1 0 0,6 1 33 0 0,0-1-1 0 0,0 0 0 0 0,0 0 1 0 0,0-1-1 0 0,0 0 0 0 0,9-1 1 0 0,16-1 80 0 0,244-17 726 0 0,-217 13-640 0 0,-23 0-31 0 0,48-13 1 0 0,-51 10 1 0 0,62-7 1 0 0,35 1-128 0 0,-77 7-2146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1.8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85 0 10040 0 0,'-1'2'66'0'0,"-1"-1"0"0"0,1 1 0 0 0,-1-1 1 0 0,1 1-1 0 0,-1 0 0 0 0,1-1 0 0 0,0 1 1 0 0,0 0-1 0 0,0 0 0 0 0,0 0 0 0 0,0 0 1 0 0,0 0-1 0 0,1 0 0 0 0,-1 0 0 0 0,0 3 1 0 0,-5 13 490 0 0,0-7-362 0 0,-3 6 40 0 0,1 1 0 0 0,1-1-1 0 0,0 1 1 0 0,1 1 0 0 0,1-1 0 0 0,-3 22 0 0 0,5-15-98 0 0,2 0 1 0 0,1 26-1 0 0,1-42-121 0 0,0 0 0 0 0,0 0 0 0 0,1 0-1 0 0,0 0 1 0 0,1 0 0 0 0,0-1 0 0 0,0 1-1 0 0,8 13 1 0 0,-10-21-5 0 0,0 1-1 0 0,0-1 1 0 0,0 0-1 0 0,0 1 0 0 0,0-1 1 0 0,1 0-1 0 0,-1 0 1 0 0,1 0-1 0 0,-1 0 1 0 0,0 0-1 0 0,1 0 0 0 0,0 0 1 0 0,-1 0-1 0 0,1-1 1 0 0,0 1-1 0 0,-1 0 1 0 0,1-1-1 0 0,0 0 0 0 0,0 1 1 0 0,-1-1-1 0 0,1 0 1 0 0,0 0-1 0 0,0 0 1 0 0,-1 0-1 0 0,1 0 0 0 0,0-1 1 0 0,0 1-1 0 0,-1 0 1 0 0,1-1-1 0 0,0 1 1 0 0,0-1-1 0 0,-1 0 1 0 0,1 1-1 0 0,-1-1 0 0 0,3-2 1 0 0,3-1 19 0 0,1 0 0 0 0,-1 0 1 0 0,-1-1-1 0 0,1 0 1 0 0,-1-1-1 0 0,10-10 0 0 0,5-7 79 0 0,25-37 0 0 0,-40 49-76 0 0,1 0 0 0 0,-1 0 0 0 0,-1-1 0 0 0,0 1 0 0 0,-1-1-1 0 0,5-22 1 0 0,-2 9 6 0 0,-5 18-19 0 0,0 0-1 0 0,0 0 0 0 0,-1 0 0 0 0,0 0 1 0 0,0-10-1 0 0,-1-83 732 0 0,2 101-717 0 0,-1 0 1 0 0,1 0-1 0 0,-1 0 1 0 0,0 1-1 0 0,1-1 1 0 0,-1 1 0 0 0,0-1-1 0 0,0 1 1 0 0,0-1-1 0 0,0 1 1 0 0,0 0 0 0 0,-1-1-1 0 0,1 1 1 0 0,0 0-1 0 0,-1 0 1 0 0,1 0 0 0 0,-1 0-1 0 0,0 2 1 0 0,4 8 29 0 0,-1-1 0 0 0,1 1 0 0 0,1-1 0 0 0,0 0 0 0 0,1 0 0 0 0,0 0 0 0 0,8 10 0 0 0,61 69 294 0 0,-56-68-332 0 0,-9-12-12 0 0,1 0 1 0 0,1 0 0 0 0,0-1-1 0 0,0 0 1 0 0,15 7 0 0 0,3 3 9 0 0,-23-16-20 0 0,-1 0-1 0 0,1 0 1 0 0,0-1 0 0 0,0 0 0 0 0,0 0-1 0 0,11 2 1 0 0,11 2 10 0 0,-22-5-3 0 0,0 0 0 0 0,0-1 0 0 0,0 0 0 0 0,-1 0 0 0 0,1 0-1 0 0,0-1 1 0 0,0 0 0 0 0,0 0 0 0 0,-1-1 0 0 0,1 0 0 0 0,0 0 0 0 0,-1 0 0 0 0,7-4 0 0 0,25-8-79 0 0,-32 12-128 0 0,0 0-1 0 0,0-1 1 0 0,-1 0-1 0 0,1 0 1 0 0,-1 0-1 0 0,0-1 1 0 0,0 1-1 0 0,0-1 1 0 0,-1 0-1 0 0,1-1 1 0 0,-1 1-1 0 0,0-1 1 0 0,6-9 0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2.3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0 109 8536 0 0,'3'-7'169'0'0,"0"-1"1"0"0,-1 1 0 0 0,0 0-1 0 0,2-9 1 0 0,8-29 710 0 0,-11 43-827 0 0,1 1 0 0 0,-1-1 0 0 0,0 1 0 0 0,1 0-1 0 0,-1-1 1 0 0,1 1 0 0 0,0 0 0 0 0,-1 0 0 0 0,1 0 0 0 0,0 0 0 0 0,0 0 0 0 0,0 0 0 0 0,0 0 0 0 0,-1 1 0 0 0,1-1 0 0 0,0 1 0 0 0,3-1 0 0 0,-2 6 100 0 0,1-1 0 0 0,-1 1 0 0 0,0 0 0 0 0,-1 0-1 0 0,3 6 1 0 0,0 3-84 0 0,-1 1 0 0 0,0-1-1 0 0,-1 1 1 0 0,-1 0-1 0 0,0 0 1 0 0,-1 0 0 0 0,-2 28-1 0 0,1-27-17 0 0,-1 101 232 0 0,3 136 589 0 0,0-223-697 0 0,12 53 1 0 0,0-8 114 0 0,-9-45-47 0 0,13 42 0 0 0,2 11 222 0 0,-17-71-369 0 0,0-1-1 0 0,1 0 1 0 0,8 18 0 0 0,6 14 121 0 0,-17-39-313 0 0,0-1-1 0 0,1 1 1 0 0,0-1 0 0 0,0 0-1 0 0,0 0 1 0 0,0 1 0 0 0,1-1-1 0 0,-1 0 1 0 0,1-1 0 0 0,-1 1 0 0 0,1 0-1 0 0,0-1 1 0 0,0 0 0 0 0,0 1-1 0 0,1-1 1 0 0,-1-1 0 0 0,5 3 0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2.7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20 10248 0 0,'20'-18'1938'0'0,"-20"18"-1910"0"0,0-1 0 0 0,0 1 0 0 0,0 0 0 0 0,0 0-1 0 0,1 0 1 0 0,-1 0 0 0 0,0 0 0 0 0,0 0 0 0 0,0 0-1 0 0,0 0 1 0 0,1 0 0 0 0,-1 0 0 0 0,0 0 0 0 0,0 0 0 0 0,0 0-1 0 0,1 0 1 0 0,-1 0 0 0 0,0 0 0 0 0,0 0 0 0 0,0 0-1 0 0,1 0 1 0 0,-1 0 0 0 0,0 0 0 0 0,0 0 0 0 0,0 0 0 0 0,1 0-1 0 0,-1 0 1 0 0,0 0 0 0 0,0 0 0 0 0,0 0 0 0 0,0 1-1 0 0,1-1 1 0 0,-1 0 0 0 0,0 0 0 0 0,0 0 0 0 0,0 0-1 0 0,0 0 1 0 0,0 1 0 0 0,0-1 0 0 0,1 0 0 0 0,-1 0 0 0 0,0 0-1 0 0,0 1 1 0 0,0-1 0 0 0,0 0 0 0 0,0 0 0 0 0,0 0-1 0 0,0 1 1 0 0,0-1 0 0 0,3 15 492 0 0,-2-6-351 0 0,9 8 65 0 0,-8-14-197 0 0,0-1 0 0 0,0 1 1 0 0,-1 0-1 0 0,1 0 0 0 0,-1-1 1 0 0,0 1-1 0 0,0 0 0 0 0,0 0 1 0 0,1 6-1 0 0,0 33 2 0 0,-2 0 0 0 0,-2 0-1 0 0,-8 50 1 0 0,4-44-35 0 0,2-12-25 0 0,-2 0 1 0 0,-10 37-1 0 0,13-60 10 0 0,1-1-1 0 0,-2 26 0 0 0,0 6-242 0 0,4-43 179 0 0,0 1 1 0 0,0-1-1 0 0,0 0 1 0 0,0 1-1 0 0,0-1 1 0 0,0 0 0 0 0,0 0-1 0 0,0 1 1 0 0,1-1-1 0 0,-1 0 1 0 0,1 0-1 0 0,-1 1 1 0 0,2 1-1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3.3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5 10040 0 0,'0'0'7'0'0,"0"0"0"0"0,0 0 0 0 0,0 0 0 0 0,0 0 0 0 0,0 0 0 0 0,0 0 0 0 0,-1 0 0 0 0,1 0 0 0 0,0 0-1 0 0,0 0 1 0 0,0 0 0 0 0,0 0 0 0 0,0 0 0 0 0,0 0 0 0 0,0 0 0 0 0,0 0 0 0 0,0 0 0 0 0,0 0 0 0 0,-1 0 0 0 0,1 0 0 0 0,0 0 0 0 0,0-1 0 0 0,0 1 0 0 0,0 0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 0 0 0 0,1 0 0 0 0,-1-1 0 0 0,0 1 0 0 0,0 0-1 0 0,0 0 1 0 0,0 0 0 0 0,0 0 0 0 0,0 0 0 0 0,0 0 0 0 0,0 0 0 0 0,0 0 0 0 0,8 6 629 0 0,-6 0-515 0 0,0 0 1 0 0,0 0-1 0 0,0 0 0 0 0,0 0 1 0 0,-1 0-1 0 0,0 1 0 0 0,-1-1 1 0 0,1 12-1 0 0,1 12 10 0 0,5 22-32 0 0,11 108 150 0 0,-16-127-225 0 0,0 18 61 0 0,18 94 0 0 0,-17-129-49 0 0,1-1 0 0 0,1 0 0 0 0,1 0 0 0 0,0 0 0 0 0,0-1 0 0 0,2 0 0 0 0,0 0 0 0 0,0-1 0 0 0,1 0 0 0 0,15 17 0 0 0,-23-29-31 0 0,5 6 29 0 0,1-1-1 0 0,-1 0 0 0 0,11 8 0 0 0,-14-13-24 0 0,0 1-1 0 0,0 0 1 0 0,0-1 0 0 0,0 0 0 0 0,0 0-1 0 0,1 0 1 0 0,-1 0 0 0 0,0 0 0 0 0,1-1-1 0 0,-1 1 1 0 0,7-1 0 0 0,5 0 37 0 0,0 0 0 0 0,1-2 1 0 0,25-4-1 0 0,-35 4-36 0 0,0 1 0 0 0,-1-1 0 0 0,1-1 0 0 0,-1 1 0 0 0,0-1 0 0 0,0 1 0 0 0,1-2 1 0 0,-2 1-1 0 0,1 0 0 0 0,0-1 0 0 0,-1 0 0 0 0,7-8 0 0 0,2-3 16 0 0,2-3 23 0 0,19-29 1 0 0,-29 40-42 0 0,-1-1 0 0 0,0 0 0 0 0,-1 0 0 0 0,1-1 0 0 0,-2 1 0 0 0,1-1 0 0 0,1-12 0 0 0,-2 7 6 0 0,0 1 0 0 0,-1-1 0 0 0,-1 0 0 0 0,0 0 0 0 0,-1 0 0 0 0,-3-15 0 0 0,3 17-6 0 0,-1 0 0 0 0,0 0 0 0 0,-1 1 0 0 0,-1-1 1 0 0,1 1-1 0 0,-2 0 0 0 0,0 0 0 0 0,0 0 1 0 0,-1 1-1 0 0,0-1 0 0 0,-12-13 0 0 0,10 15 11 0 0,-1 0 0 0 0,-1 1 0 0 0,0 0 0 0 0,0 1 0 0 0,0 0-1 0 0,-19-9 1 0 0,27 16-14 0 0,0-1 0 0 0,0 2 0 0 0,0-1-1 0 0,-1 0 1 0 0,1 0 0 0 0,0 1 0 0 0,0-1 0 0 0,0 1-1 0 0,0 0 1 0 0,0 0 0 0 0,1-1 0 0 0,-1 1 0 0 0,0 0 0 0 0,0 1-1 0 0,0-1 1 0 0,1 0 0 0 0,-3 3 0 0 0,-4 1 8 0 0,4-2-10 0 0,0 0 1 0 0,0 0-1 0 0,1 0 0 0 0,-1 0 0 0 0,1 1 0 0 0,0 0 1 0 0,0 0-1 0 0,0 0 0 0 0,1 0 0 0 0,-1 0 0 0 0,-2 7 1 0 0,-2 7 3 0 0,-9 31 1 0 0,4-7 0 0 0,10-38-308 0 0,1 1 0 0 0,0 0 0 0 0,0 0 0 0 0,0 0 1 0 0,0 6-1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3.7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0 429 10152 0 0,'3'-2'1'0'0,"0"1"0"0"0,-1 0 1 0 0,1-1-1 0 0,0 1 0 0 0,0 0 1 0 0,0 0-1 0 0,0 1 0 0 0,0-1 1 0 0,0 1-1 0 0,3-1 0 0 0,2 0 33 0 0,39-5 401 0 0,-30 5-219 0 0,0-2 0 0 0,21-4 1 0 0,-13 1-93 0 0,41-5 0 0 0,-50 9-90 0 0,0 0-1 0 0,0-1 1 0 0,0 0-1 0 0,0-2 0 0 0,-1 0 1 0 0,27-12-1 0 0,71-51 9 0 0,-107 65 25 0 0,1-1 0 0 0,-1 0 0 0 0,1-1 1 0 0,-2 0-1 0 0,1 1 0 0 0,0-2 0 0 0,-1 1 1 0 0,0-1-1 0 0,0 0 0 0 0,7-11 0 0 0,-10 13-29 0 0,0 1 0 0 0,0-1 0 0 0,-1 0 0 0 0,1 0 0 0 0,-1 0 0 0 0,0 0 0 0 0,0 0 0 0 0,0-1 0 0 0,0 1 0 0 0,-1 0 0 0 0,0 0 0 0 0,0-1 0 0 0,0 1 0 0 0,0 0 0 0 0,-1 0 0 0 0,1-1 0 0 0,-1 1 0 0 0,0 0 0 0 0,-1 0 0 0 0,-1-4 0 0 0,0 0 34 0 0,-1 0 0 0 0,0 1 1 0 0,0 0-1 0 0,-1 0 0 0 0,0 1 0 0 0,0-1 0 0 0,0 1 1 0 0,-1 0-1 0 0,0 0 0 0 0,0 1 0 0 0,-12-9 1 0 0,12 10-26 0 0,0 0 0 0 0,0 0 0 0 0,-1 0 1 0 0,1 1-1 0 0,-1 0 0 0 0,0 0 1 0 0,0 1-1 0 0,0 0 0 0 0,-1 0 0 0 0,1 0 1 0 0,0 1-1 0 0,-1 0 0 0 0,1 1 0 0 0,-1 0 1 0 0,1 0-1 0 0,0 0 0 0 0,-1 1 1 0 0,1 0-1 0 0,-1 0 0 0 0,1 1 0 0 0,0 0 1 0 0,0 1-1 0 0,0-1 0 0 0,0 1 1 0 0,-12 7-1 0 0,15-7 16 0 0,0 0 1 0 0,0 0 0 0 0,0 0-1 0 0,0 1 1 0 0,0-1 0 0 0,1 1-1 0 0,-1 0 1 0 0,1 0-1 0 0,0 0 1 0 0,0 0 0 0 0,1 1-1 0 0,-1-1 1 0 0,-3 9 0 0 0,-13 21 184 0 0,14-27-183 0 0,0 0 0 0 0,1 0 1 0 0,-5 12-1 0 0,2-2 7 0 0,1 1-1 0 0,1 0 1 0 0,1 1 0 0 0,0-1-1 0 0,1 1 1 0 0,1-1 0 0 0,1 1-1 0 0,2 32 1 0 0,0-48-66 0 0,0 10 27 0 0,0 0-1 0 0,1 0 1 0 0,1 0-1 0 0,0 0 1 0 0,1-1-1 0 0,1 0 1 0 0,0 1-1 0 0,11 19 1 0 0,-5-14-4 0 0,1-1 0 0 0,0-1 0 0 0,1 0 0 0 0,1-1 0 0 0,18 17 1 0 0,-22-25-29 0 0,0 0 0 0 0,0 0 0 0 0,0-1 0 0 0,1 0 1 0 0,-1-1-1 0 0,1 0 0 0 0,1-1 0 0 0,-1 0 0 0 0,1-1 1 0 0,15 3-1 0 0,-7-3-12 0 0,-1-2 0 0 0,1 0 0 0 0,0-1 1 0 0,0-1-1 0 0,0-1 0 0 0,-1 0 0 0 0,38-11 0 0 0,-33 6-1217 0 0,32-14 0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4.1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406 2 4720 0 0,'0'0'3100'0'0,"-15"-1"-3878"0"0,0 1 684 0 0,-1-1-1 0 0,1 2 0 0 0,0 0 0 0 0,0 1 0 0 0,-23 5 1 0 0,-72 29-58 0 0,108-35 156 0 0,-11 4 76 0 0,1 1 0 0 0,0 1 0 0 0,1 0-1 0 0,0 1 1 0 0,0 0 0 0 0,-18 18-1 0 0,10-9 230 0 0,15-13-217 0 0,0 0-1 0 0,0 1 1 0 0,0 0-1 0 0,1 0 1 0 0,0 0-1 0 0,0 0 1 0 0,0 0-1 0 0,1 1 1 0 0,-1-1-1 0 0,1 1 1 0 0,0 0-1 0 0,1-1 1 0 0,-2 10-1 0 0,0 8 369 0 0,1 0-1 0 0,1 25 1 0 0,1-45-425 0 0,1 2 43 0 0,0 0 0 0 0,0 0 1 0 0,0 1-1 0 0,0-1 0 0 0,1 0 1 0 0,0 0-1 0 0,0 0 1 0 0,0 0-1 0 0,0-1 0 0 0,1 1 1 0 0,0 0-1 0 0,0-1 0 0 0,0 0 1 0 0,1 0-1 0 0,5 6 0 0 0,1 0 43 0 0,1-1 0 0 0,0 0 0 0 0,1 0-1 0 0,17 9 1 0 0,-20-14-54 0 0,-1 0 0 0 0,1-1 0 0 0,0 0 0 0 0,0 0 0 0 0,0-1 0 0 0,0 0 0 0 0,11 0 0 0 0,3 0 111 0 0,40-3 0 0 0,-46-1-867 0 0,34-8 1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4.5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124 126 8240 0 0,'-3'0'51'0'0,"1"0"-1"0"0,0 1 1 0 0,0-1 0 0 0,0 1 0 0 0,0-1 0 0 0,0 1 0 0 0,0 0 0 0 0,0 0 0 0 0,0 0-1 0 0,0 0 1 0 0,1 0 0 0 0,-1 0 0 0 0,0 1 0 0 0,1-1 0 0 0,-1 1 0 0 0,1-1-1 0 0,-1 1 1 0 0,1-1 0 0 0,0 1 0 0 0,-1 0 0 0 0,0 2 0 0 0,-4 6 533 0 0,0 1 0 0 0,-6 19 1 0 0,3-9-225 0 0,1-2-253 0 0,2 0 1 0 0,0 1-1 0 0,1-1 1 0 0,-3 24-1 0 0,-2 8-19 0 0,7-36-5 0 0,1 1 1 0 0,1-1-1 0 0,0 21 0 0 0,1-34-62 0 0,1 1 0 0 0,0-1 0 0 0,0 0-1 0 0,-1 0 1 0 0,1 0 0 0 0,1 0 0 0 0,-1 0 0 0 0,0 0-1 0 0,0 0 1 0 0,1 0 0 0 0,-1 0 0 0 0,1-1 0 0 0,2 3-1 0 0,7 9 107 0 0,-10-12-117 0 0,0 0 0 0 0,0 0 0 0 0,0 0 0 0 0,0 0 0 0 0,0 0 0 0 0,0 0 0 0 0,0-1 0 0 0,0 1 0 0 0,0 0 1 0 0,1-1-1 0 0,-1 1 0 0 0,0-1 0 0 0,0 1 0 0 0,1-1 0 0 0,-1 0 0 0 0,0 0 0 0 0,1 1 0 0 0,-1-1 0 0 0,0 0 0 0 0,1 0 0 0 0,-1 0 1 0 0,0 0-1 0 0,1-1 0 0 0,-1 1 0 0 0,0 0 0 0 0,1 0 0 0 0,-1-1 0 0 0,0 1 0 0 0,0-1 0 0 0,1 1 0 0 0,1-2 0 0 0,2-1 14 0 0,1 1-1 0 0,0-1 0 0 0,-1-1 1 0 0,0 1-1 0 0,8-8 0 0 0,4-6-1 0 0,-1 0-1 0 0,0-2 0 0 0,-2 0 1 0 0,15-25-1 0 0,-22 33-20 0 0,-1-1 0 0 0,-1 1-1 0 0,0-1 1 0 0,0 0 0 0 0,-1-1 0 0 0,-1 1 0 0 0,0 0 0 0 0,-1-1 0 0 0,2-24-1 0 0,-4 14-3 0 0,-1-1 0 0 0,0 1 0 0 0,-2 0-1 0 0,-8-35 1 0 0,9 48-4 0 0,-1 1-1 0 0,0 0 1 0 0,0 0 0 0 0,-1 0 0 0 0,0 1-1 0 0,-1-1 1 0 0,0 1 0 0 0,-6-9 0 0 0,11 17 8 0 0,0 0 1 0 0,0 0 0 0 0,0 0 0 0 0,0 0 0 0 0,0 0-1 0 0,-1 0 1 0 0,1 0 0 0 0,0 0 0 0 0,0 0-1 0 0,0 0 1 0 0,0-1 0 0 0,0 1 0 0 0,-1 0 0 0 0,1 0-1 0 0,0 0 1 0 0,0 0 0 0 0,0 0 0 0 0,0 0-1 0 0,0 0 1 0 0,-1 0 0 0 0,1 0 0 0 0,0 0 0 0 0,0 0-1 0 0,0 0 1 0 0,0 0 0 0 0,0 1 0 0 0,-1-1-1 0 0,1 0 1 0 0,0 0 0 0 0,0 0 0 0 0,0 0 0 0 0,0 0-1 0 0,0 0 1 0 0,0 0 0 0 0,-1 0 0 0 0,1 0 0 0 0,0 0-1 0 0,0 0 1 0 0,0 1 0 0 0,0-1 0 0 0,0 0-1 0 0,0 0 1 0 0,-5 10 110 0 0,0 15 178 0 0,5-5-222 0 0,0 18 109 0 0,8 67 1 0 0,-7-93-149 0 0,2 0-1 0 0,0-1 1 0 0,0 0 0 0 0,1 0 0 0 0,0 0-1 0 0,1 0 1 0 0,0 0 0 0 0,1-1-1 0 0,0 0 1 0 0,10 13 0 0 0,7 4 40 0 0,-11-11-33 0 0,0-1 1 0 0,2 0-1 0 0,0-1 0 0 0,21 17 1 0 0,-24-23-23 0 0,1-1 1 0 0,0 0-1 0 0,0 0 1 0 0,1-1-1 0 0,0-1 1 0 0,0 0-1 0 0,27 6 1 0 0,-23-7-611 0 0,1-1 0 0 0,18 1 0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4.9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65 10848 0 0,'0'0'18'0'0,"0"1"1"0"0,0-1 0 0 0,0 1 0 0 0,0-1 0 0 0,0 0 0 0 0,0 1-1 0 0,0-1 1 0 0,0 1 0 0 0,0-1 0 0 0,0 1 0 0 0,0-1 0 0 0,0 1-1 0 0,0-1 1 0 0,0 0 0 0 0,0 1 0 0 0,1-1 0 0 0,-1 1-1 0 0,0-1 1 0 0,0 0 0 0 0,0 1 0 0 0,1-1 0 0 0,-1 1 0 0 0,0-1-1 0 0,1 0 1 0 0,-1 1 0 0 0,0-1 0 0 0,1 0 0 0 0,-1 0 0 0 0,0 1-1 0 0,1-1 1 0 0,-1 0 0 0 0,1 0 0 0 0,-1 0 0 0 0,0 1-1 0 0,1-1 1 0 0,-1 0 0 0 0,1 0 0 0 0,-1 0 0 0 0,1 0 0 0 0,-1 0-1 0 0,5 2 1090 0 0,-5 0-1044 0 0,0-1 0 0 0,0 1 0 0 0,1-1 1 0 0,-1 1-1 0 0,0-1 0 0 0,0 1 0 0 0,1-1 0 0 0,-1 1 0 0 0,1-1 1 0 0,0 1-1 0 0,0 0 0 0 0,18 18 9 0 0,-1 0-1 0 0,0 1 1 0 0,-2 0 0 0 0,0 1-1 0 0,15 31 1 0 0,19 13 426 0 0,-47-62-491 0 0,1 0 0 0 0,-1 0 1 0 0,1 0-1 0 0,0 0 0 0 0,0-1 1 0 0,0 0-1 0 0,0 0 1 0 0,1 0-1 0 0,-1 0 0 0 0,1-1 1 0 0,0 0-1 0 0,0 0 0 0 0,-1 0 1 0 0,1 0-1 0 0,1-1 1 0 0,-1 0-1 0 0,0 0 0 0 0,0 0 1 0 0,0 0-1 0 0,0-1 0 0 0,1 0 1 0 0,-1 0-1 0 0,0-1 1 0 0,0 1-1 0 0,6-2 0 0 0,10-3-11 0 0,-1-1 0 0 0,0 0-1 0 0,0-2 1 0 0,33-17 0 0 0,-39 16 2 0 0,-1 0 0 0 0,0-1-1 0 0,0 0 1 0 0,-2-1 0 0 0,1-1 0 0 0,-1 0 0 0 0,12-17 0 0 0,-15 20 1 0 0,3-8 5 0 0,0-1 1 0 0,-1 0 0 0 0,-1 0 0 0 0,-1-1 0 0 0,0 0 0 0 0,-1-1-1 0 0,5-27 1 0 0,-11 45-5 0 0,1-15 0 0 0,-2 10-1 0 0,0 7 0 0 0,0 0 0 0 0,0 0 0 0 0,0-1 0 0 0,0 1 0 0 0,0 0 0 0 0,0 0 0 0 0,0 0 0 0 0,0-1 0 0 0,0 1 0 0 0,0 0 0 0 0,0 0 0 0 0,0-1 0 0 0,1 1 0 0 0,-1 0 0 0 0,0 0 0 0 0,0 0 0 0 0,0 0 0 0 0,0-1 0 0 0,0 1 0 0 0,1 0 0 0 0,-1 0 0 0 0,0 0 0 0 0,0 0 0 0 0,0 0 0 0 0,1-1 0 0 0,-1 1 0 0 0,0 0 0 0 0,0 0 0 0 0,0 0 0 0 0,1 0 0 0 0,-1 0 0 0 0,0 0 0 0 0,0 0 0 0 0,1 0 0 0 0,-1 0 0 0 0,0 0 0 0 0,0 0 0 0 0,1 0 0 0 0,-1 0 0 0 0,0 0 0 0 0,0 0 0 0 0,0 0 0 0 0,1 0 0 0 0,-1 0 0 0 0,0 0 0 0 0,0 0 0 0 0,1 1 0 0 0,9 4 0 0 0,13 23 116 0 0,-12-14-36 0 0,0-1-1 0 0,1 0 0 0 0,15 13 0 0 0,-22-22-252 0 0,0-1 0 0 0,1 1 1 0 0,-1-1-1 0 0,1 0 0 0 0,0 0 0 0 0,0-1 0 0 0,0 1 0 0 0,0-1 0 0 0,0-1 0 0 0,0 1 0 0 0,0-1 0 0 0,10 1 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44 229 10448 0 0,'-2'3'27'0'0,"-1"0"0"0"0,1-1 0 0 0,0 1 0 0 0,0 0 0 0 0,0 0 0 0 0,0 0 0 0 0,0 1 0 0 0,1-1 1 0 0,-1 0-1 0 0,1 1 0 0 0,0-1 0 0 0,0 1 0 0 0,-1 6 0 0 0,-3 8 155 0 0,3-11-64 0 0,-1 0 1 0 0,1 1-1 0 0,0-1 0 0 0,0 1 1 0 0,1-1-1 0 0,0 1 1 0 0,1-1-1 0 0,0 1 0 0 0,0 0 1 0 0,0-1-1 0 0,1 1 0 0 0,0 0 1 0 0,1-1-1 0 0,0 1 0 0 0,0-1 1 0 0,0 0-1 0 0,4 8 1 0 0,-6-14-113 0 0,1 1 0 0 0,-1-1 0 0 0,1 1 0 0 0,0-1 1 0 0,-1 1-1 0 0,1-1 0 0 0,0 1 0 0 0,0-1 1 0 0,-1 0-1 0 0,1 0 0 0 0,0 1 0 0 0,0-1 0 0 0,1 0 1 0 0,-1 0-1 0 0,0 0 0 0 0,0 0 0 0 0,0 0 1 0 0,1-1-1 0 0,-1 1 0 0 0,1 0 0 0 0,-1 0 0 0 0,0-1 1 0 0,1 1-1 0 0,-1-1 0 0 0,1 1 0 0 0,-1-1 1 0 0,1 0-1 0 0,-1 0 0 0 0,1 1 0 0 0,0-1 0 0 0,-1 0 1 0 0,3-1-1 0 0,3 1 20 0 0,1 0 0 0 0,-1 0 0 0 0,1-1 0 0 0,-1-1-1 0 0,1 1 1 0 0,-1-1 0 0 0,0 0 0 0 0,1-1 0 0 0,-1 1 0 0 0,0-1 0 0 0,-1-1 0 0 0,1 0 0 0 0,-1 0 0 0 0,1 0 0 0 0,9-9-1 0 0,4-6-7 0 0,-1 0 0 0 0,-1-1 0 0 0,15-23 0 0 0,-30 39-11 0 0,9-14 7 0 0,0-1 0 0 0,-2-1 1 0 0,0 0-1 0 0,-1 0 0 0 0,-2-1 0 0 0,10-35 0 0 0,-16 52-9 0 0,0-1 0 0 0,0 1-1 0 0,0 0 1 0 0,-1 0 0 0 0,1-1 0 0 0,-1 1 0 0 0,0 0-1 0 0,0-1 1 0 0,-1 1 0 0 0,1 0 0 0 0,-1 0 0 0 0,0-1-1 0 0,0 1 1 0 0,0 0 0 0 0,-1 0 0 0 0,1 0 0 0 0,-1 0 0 0 0,0 0-1 0 0,0 1 1 0 0,-1-1 0 0 0,1 1 0 0 0,-6-7 0 0 0,3 6-3 0 0,2 1 5 0 0,0-1-1 0 0,-1 1 1 0 0,0 0 0 0 0,0 1-1 0 0,0-1 1 0 0,0 1 0 0 0,0-1-1 0 0,0 1 1 0 0,0 0 0 0 0,-1 1 0 0 0,1-1-1 0 0,-8-1 1 0 0,-12 0-35 0 0,0 0 1 0 0,-46 2-1 0 0,44 2-1388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5.6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558 60 8536 0 0,'1'-1'64'0'0,"-1"-1"1"0"0,0 1-1 0 0,0 0 1 0 0,0 0-1 0 0,0 0 1 0 0,0 0-1 0 0,0 0 1 0 0,0-1-1 0 0,-1 1 0 0 0,1 0 1 0 0,0 0-1 0 0,0 0 1 0 0,-1 0-1 0 0,1 0 1 0 0,-1 0-1 0 0,1 0 1 0 0,-1 0-1 0 0,0 0 1 0 0,1 0-1 0 0,-1 0 1 0 0,0 0-1 0 0,1 0 1 0 0,-1 0-1 0 0,0 1 1 0 0,-1-2-1 0 0,-6-5 386 0 0,-1-4 194 0 0,9 10-596 0 0,-1 0 0 0 0,1 0 0 0 0,-1 1 0 0 0,0-1 0 0 0,1 0 0 0 0,-1 0 0 0 0,0 0 0 0 0,0 1-1 0 0,0-1 1 0 0,1 0 0 0 0,-1 1 0 0 0,0-1 0 0 0,0 1 0 0 0,0-1 0 0 0,0 1 0 0 0,0-1 0 0 0,0 1 0 0 0,0 0-1 0 0,0-1 1 0 0,-1 1 0 0 0,1 0 0 0 0,0 0 0 0 0,0 0 0 0 0,0 0 0 0 0,0 0 0 0 0,-1 0 0 0 0,-31 1 54 0 0,1 1 1 0 0,0 2 0 0 0,0 1-1 0 0,0 1 1 0 0,1 2 0 0 0,0 1-1 0 0,1 2 1 0 0,0 1 0 0 0,0 1-1 0 0,1 1 1 0 0,-28 20 0 0 0,50-28-99 0 0,-1 0 0 0 0,1 0 0 0 0,1 1 0 0 0,-1 0 0 0 0,1 1 0 0 0,-7 12 0 0 0,-10 11 24 0 0,19-26-22 0 0,1-1 0 0 0,0 1 0 0 0,0 0-1 0 0,0-1 1 0 0,1 1 0 0 0,0 1 0 0 0,0-1 0 0 0,0 0 0 0 0,1 0 0 0 0,-1 1 0 0 0,1-1 0 0 0,1 1 0 0 0,-1-1 0 0 0,1 1 0 0 0,0-1 0 0 0,0 1 0 0 0,0 0 0 0 0,1-1 0 0 0,0 1 0 0 0,3 9 0 0 0,-2-8 2 0 0,1 0 0 0 0,0 1 1 0 0,0-1-1 0 0,0 0 0 0 0,1-1 0 0 0,0 1 0 0 0,1-1 0 0 0,-1 1 1 0 0,1-1-1 0 0,1-1 0 0 0,-1 1 0 0 0,1-1 0 0 0,0 0 0 0 0,9 6 1 0 0,8 1 17 0 0,1-2 1 0 0,0-1 0 0 0,0 0 0 0 0,1-2 0 0 0,43 7 0 0 0,49 10 69 0 0,-111-22-81 0 0,0 1 1 0 0,0 0 0 0 0,0 0-1 0 0,0 0 1 0 0,9 7-1 0 0,-7-5 37 0 0,-8-4-44 0 0,1-1-1 0 0,0 0 1 0 0,0 1 0 0 0,-1-1-1 0 0,1 1 1 0 0,0-1 0 0 0,-1 1-1 0 0,1-1 1 0 0,-1 1-1 0 0,1-1 1 0 0,-1 1 0 0 0,1 0-1 0 0,-1-1 1 0 0,1 1 0 0 0,-1 0-1 0 0,0 0 1 0 0,1-1-1 0 0,-1 1 1 0 0,0 0 0 0 0,0 0-1 0 0,1-1 1 0 0,-1 1 0 0 0,0 0-1 0 0,0 0 1 0 0,0 1-1 0 0,0-1 3 0 0,-1-1 0 0 0,1 1 1 0 0,-1 0-1 0 0,1-1 0 0 0,-1 1 0 0 0,1-1 0 0 0,-1 1 0 0 0,0-1 0 0 0,1 1 0 0 0,-1-1 0 0 0,0 1 0 0 0,1-1 0 0 0,-1 1 0 0 0,0-1 0 0 0,0 0 0 0 0,1 0 0 0 0,-1 1 0 0 0,0-1 0 0 0,0 0 0 0 0,1 0 0 0 0,-1 0 0 0 0,0 0 0 0 0,0 0 0 0 0,0 0 0 0 0,1 0 0 0 0,-3 0 1 0 0,-1 0-5 0 0,0 1 1 0 0,1 0 0 0 0,-1 0 0 0 0,0 1-1 0 0,0-1 1 0 0,1 1 0 0 0,-1 0 0 0 0,1-1-1 0 0,-1 2 1 0 0,1-1 0 0 0,-4 3 0 0 0,-18 10 26 0 0,11-9 36 0 0,-1-1 0 0 0,-15 4 0 0 0,24-8-276 0 0,1 0 0 0 0,0 0 0 0 0,0 0 0 0 0,0-1 0 0 0,0 0 0 0 0,-1 0 0 0 0,1 0-1 0 0,0-1 1 0 0,-10-1 0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6.0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0 506 7432 0 0,'7'0'147'0'0,"0"-1"0"0"0,0 0 0 0 0,0-1-1 0 0,0 1 1 0 0,0-1 0 0 0,0-1 0 0 0,7-3 0 0 0,44-24 1273 0 0,-56 29-1397 0 0,46-15 919 0 0,-22 5-887 0 0,-18 8-56 0 0,-1 0 1 0 0,0 0-1 0 0,0 0 0 0 0,0-1 0 0 0,0 0 0 0 0,0-1 0 0 0,6-5 0 0 0,16-18-27 0 0,-15 16 95 0 0,-1-1 1 0 0,0 0-1 0 0,-1-1 1 0 0,-1 0-1 0 0,0-1 1 0 0,0 0-1 0 0,15-33 1 0 0,-22 37 117 0 0,0-1-1 0 0,-1 0 1 0 0,0 1 0 0 0,-1-1 0 0 0,-1 0 0 0 0,1-1 0 0 0,-2 1 0 0 0,-1-15-1 0 0,1 21-70 0 0,-1 0-1 0 0,0-1 0 0 0,0 1 0 0 0,-1 0 0 0 0,0 0 0 0 0,0 0 0 0 0,-5-10 1 0 0,5 13-33 0 0,0 0 1 0 0,0 0 0 0 0,0 0-1 0 0,0 0 1 0 0,-1 1 0 0 0,1-1 0 0 0,-1 1-1 0 0,0-1 1 0 0,0 1 0 0 0,1 0-1 0 0,-1 0 1 0 0,-1 0 0 0 0,1 1-1 0 0,-5-3 1 0 0,6 3-24 0 0,-1 0-1 0 0,1 0 1 0 0,-1 1-1 0 0,1-1 1 0 0,-1 0-1 0 0,0 1 1 0 0,1 0-1 0 0,-1-1 1 0 0,0 1-1 0 0,1 0 1 0 0,-4 1-1 0 0,4-1-48 0 0,1 1-1 0 0,-1 0 1 0 0,1-1 0 0 0,0 1-1 0 0,-1 0 1 0 0,1 0 0 0 0,0-1-1 0 0,0 1 1 0 0,0 0-1 0 0,-1 0 1 0 0,1 0 0 0 0,0 1-1 0 0,0-1 1 0 0,0 0 0 0 0,1 0-1 0 0,-1 1 1 0 0,0-1 0 0 0,0 0-1 0 0,0 3 1 0 0,-8 16 22 0 0,0 1 1 0 0,2 0 0 0 0,-9 41-1 0 0,13-48-17 0 0,2-1 0 0 0,0 0 0 0 0,0 1 0 0 0,2-1 0 0 0,-1 0 0 0 0,2 1 0 0 0,4 22 0 0 0,1 4-10 0 0,-7-33-3 0 0,1-1 0 0 0,0 1 0 0 0,0-1 1 0 0,1 1-1 0 0,0-1 0 0 0,0 1 0 0 0,0-1 0 0 0,1 0 0 0 0,-1 0 1 0 0,2 0-1 0 0,4 7 0 0 0,7 2 17 0 0,-1-1 1 0 0,2-1 0 0 0,0-1-1 0 0,0 0 1 0 0,1-1 0 0 0,19 9-1 0 0,-23-14 35 0 0,1 0-1 0 0,0-1 1 0 0,0-1-1 0 0,0 0 1 0 0,0 0-1 0 0,1-2 1 0 0,26 2-1 0 0,106-6 104 0 0,-130 1-168 0 0,95-12-2121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7.3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40 6928 0 0,'-2'-16'912'0'0,"2"15"-761"0"0,-1-1-1 0 0,1 1 1 0 0,0 0-1 0 0,0-1 1 0 0,0 1-1 0 0,-1-1 1 0 0,1 1-1 0 0,1-1 1 0 0,-1 1-1 0 0,0 0 1 0 0,1-3-1 0 0,-1 4-140 0 0,0 0 0 0 0,0 0-1 0 0,0-1 1 0 0,0 1-1 0 0,0 0 1 0 0,0 0 0 0 0,0 0-1 0 0,0 0 1 0 0,0 0-1 0 0,0 0 1 0 0,0 0 0 0 0,0-1-1 0 0,0 1 1 0 0,0 0 0 0 0,0 0-1 0 0,0 0 1 0 0,0 0-1 0 0,0 0 1 0 0,0 0 0 0 0,0-1-1 0 0,0 1 1 0 0,0 0-1 0 0,0 0 1 0 0,0 0 0 0 0,0 0-1 0 0,0 0 1 0 0,0 0-1 0 0,0 0 1 0 0,0 0 0 0 0,0-1-1 0 0,-1 1 1 0 0,1 0 0 0 0,0 0-1 0 0,0 0 1 0 0,0 0-1 0 0,0 0 1 0 0,0 0 0 0 0,0 0-1 0 0,0 0 1 0 0,0 0-1 0 0,-1 0 1 0 0,1 0 0 0 0,0 0-1 0 0,0 0 1 0 0,0 0-1 0 0,0 0 1 0 0,0 0 0 0 0,0 0-1 0 0,0 0 1 0 0,-1 0-1 0 0,1 0 1 0 0,0 0 0 0 0,0 0-1 0 0,0 0 1 0 0,0 0 0 0 0,0 0-1 0 0,-1 0 1 0 0,1 0 0 0 0,0 0 1 0 0,0 0 0 0 0,-1 0 0 0 0,1 0-1 0 0,0 0 1 0 0,-1 1 0 0 0,1-1 0 0 0,0 0 0 0 0,0 0-1 0 0,0 0 1 0 0,-1 1 0 0 0,1-1 0 0 0,0 0-1 0 0,0 0 1 0 0,0 1 0 0 0,-1-1 0 0 0,1 0-1 0 0,0 0 1 0 0,0 1 0 0 0,0-1 0 0 0,0 0-1 0 0,0 0 1 0 0,-1 1 0 0 0,1-1 0 0 0,0 0-1 0 0,0 1 1 0 0,0-1 0 0 0,0 0 0 0 0,0 1-1 0 0,5 71 760 0 0,-5-7-820 0 0,-2 3 408 0 0,4 0 0 0 0,19 130 0 0 0,-16-171-275 0 0,-4-17-28 0 0,1 0 0 0 0,0-1 0 0 0,0 1 0 0 0,1-1 0 0 0,0 1 0 0 0,1-1 0 0 0,0 0 0 0 0,0 0 1 0 0,1-1-1 0 0,0 1 0 0 0,7 8 0 0 0,-1-4 21 0 0,-7-8-49 0 0,-1-1-1 0 0,1 0 0 0 0,1 1 1 0 0,-1-1-1 0 0,0-1 0 0 0,1 1 0 0 0,0-1 1 0 0,7 4-1 0 0,32 13 61 0 0,-44-20-102 0 0,0 1 1 0 0,0-1 0 0 0,0 0 0 0 0,0 0 0 0 0,0 0 0 0 0,0 0 0 0 0,0 0 0 0 0,0 0-1 0 0,1 0 1 0 0,-1 1 0 0 0,0-1 0 0 0,0 0 0 0 0,0 0 0 0 0,0 0 0 0 0,0 0-1 0 0,0 0 1 0 0,1 0 0 0 0,-1 0 0 0 0,0 0 0 0 0,0 0 0 0 0,0 0 0 0 0,0 0-1 0 0,0 0 1 0 0,1 0 0 0 0,-1 0 0 0 0,0 0 0 0 0,0 0 0 0 0,0 0 0 0 0,0 0 0 0 0,0 0-1 0 0,1 0 1 0 0,-1 0 0 0 0,0 0 0 0 0,0 0 0 0 0,0 0 0 0 0,0 0 0 0 0,0 0-1 0 0,0 0 1 0 0,1 0 0 0 0,-1-1 0 0 0,0 1 0 0 0,0 0 0 0 0,0 0 0 0 0,0 0 0 0 0,0 0-1 0 0,0 0 1 0 0,0 0 0 0 0,0 0 0 0 0,1-1 0 0 0,-1 1 0 0 0,0 0 0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7.8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66 9648 0 0,'4'-2'0'0'0,"2"-9"0"0"0,1-1 0 0 0,-3 1 336 0 0,2 5 8 0 0,5 0 0 0 0,6-5-8 0 0,-7 5-56 0 0,-8 6 0 0 0,5 2 0 0 0,7 4 8 0 0,-5 3-296 0 0,-1-7-8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8.1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0 765 10152 0 0,'2'0'11'0'0,"0"0"0"0"0,0-1 0 0 0,0 1 0 0 0,0-1 1 0 0,0 0-1 0 0,0 1 0 0 0,-1-1 0 0 0,1 0 0 0 0,0 0 1 0 0,0 0-1 0 0,-1-1 0 0 0,1 1 0 0 0,-1 0 0 0 0,1 0 1 0 0,-1-1-1 0 0,2-1 0 0 0,23-31 647 0 0,-15 18-402 0 0,110-121 1621 0 0,-93 107-1833 0 0,76-84 119 0 0,-78 85-158 0 0,-17 19-9 0 0,-1 0 1 0 0,1 0-1 0 0,-2 0 1 0 0,10-17 0 0 0,-6 7-51 0 0,-2-1 0 0 0,0-1 1 0 0,11-44-1 0 0,-19 61 9 0 0,0 0 0 0 0,-1-1 0 0 0,1 1 0 0 0,-1 0 0 0 0,-1-1 0 0 0,1 1 0 0 0,-1 0 0 0 0,0-1 0 0 0,0 1 0 0 0,-3-7 0 0 0,-1-1-194 0 0,-1 1 0 0 0,-11-19-1 0 0,6 12 212 0 0,8 15 18 0 0,1 1 1 0 0,-1-1 0 0 0,1 1 0 0 0,-1 0-1 0 0,0 0 1 0 0,-1 0 0 0 0,1 0 0 0 0,0 0-1 0 0,-1 1 1 0 0,1-1 0 0 0,-1 1 0 0 0,0 0-1 0 0,0 0 1 0 0,0 1 0 0 0,0-1 0 0 0,0 1-1 0 0,-6-2 1 0 0,-1 1 22 0 0,0 1 0 0 0,0 0 0 0 0,0 0 0 0 0,0 1-1 0 0,-18 2 1 0 0,26-1-5 0 0,0 0-1 0 0,-1 0 0 0 0,1 0 0 0 0,0 0 1 0 0,0 1-1 0 0,0 0 0 0 0,0-1 0 0 0,0 1 1 0 0,0 0-1 0 0,0 0 0 0 0,-3 4 1 0 0,-28 29 114 0 0,28-29-90 0 0,-3 5 25 0 0,1 1 1 0 0,0 0 0 0 0,1 0-1 0 0,0 1 1 0 0,1-1 0 0 0,0 2 0 0 0,1-1-1 0 0,1 0 1 0 0,0 1 0 0 0,-4 26-1 0 0,2 2 83 0 0,3 1 0 0 0,2 56 0 0 0,2-39-10 0 0,2 0 1 0 0,3 0-1 0 0,3-1 0 0 0,26 96 0 0 0,21 35 77 0 0,12 37-133 0 0,-57-199-1840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8.5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9344 0 0,'1'2'33'0'0,"0"0"-1"0"0,0 0 1 0 0,0-1 0 0 0,0 1 0 0 0,1 0 0 0 0,-1-1 0 0 0,1 1 0 0 0,-1-1 0 0 0,1 0 0 0 0,-1 1-1 0 0,1-1 1 0 0,0 0 0 0 0,0 0 0 0 0,-1 0 0 0 0,1 0 0 0 0,0 0 0 0 0,2 0 0 0 0,36 4 1079 0 0,-6-1-498 0 0,-4 4-230 0 0,11 4-120 0 0,66 8 0 0 0,171 3-648 0 0,-235-20-736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8.8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10848 0 0,'-1'3'20'0'0,"1"-1"1"0"0,0 0 0 0 0,0 0 0 0 0,0 0 0 0 0,0 0-1 0 0,1 0 1 0 0,-1 0 0 0 0,1 0 0 0 0,-1 0 0 0 0,1 0-1 0 0,-1 0 1 0 0,1 0 0 0 0,0 0 0 0 0,0 0-1 0 0,0 0 1 0 0,3 3 0 0 0,-3-3 60 0 0,-1 0 0 0 0,1 0-1 0 0,0 0 1 0 0,-1 0 0 0 0,1 1 0 0 0,-1-1-1 0 0,1 0 1 0 0,-1 1 0 0 0,0-1 0 0 0,0 0-1 0 0,0 1 1 0 0,-1-1 0 0 0,1 3 0 0 0,-1 6 92 0 0,2-7-92 0 0,0-1 0 0 0,0 1 1 0 0,0 0-1 0 0,1-1 0 0 0,0 1 0 0 0,3 6 1 0 0,4 7 56 0 0,-2 2-29 0 0,-3-7-36 0 0,1-1 1 0 0,-1 1 0 0 0,2-1 0 0 0,8 13-1 0 0,-12-21-60 0 0,1 1-1 0 0,0-1 0 0 0,0 0 1 0 0,1 1-1 0 0,-1-2 1 0 0,0 1-1 0 0,1 0 0 0 0,0-1 1 0 0,0 1-1 0 0,0-1 1 0 0,0 0-1 0 0,0 0 0 0 0,0-1 1 0 0,0 1-1 0 0,8 0 1 0 0,-6-1-4 0 0,0 0 0 0 0,0 0 0 0 0,-1-1 0 0 0,1 0 0 0 0,0 0 0 0 0,0-1 0 0 0,0 1 0 0 0,0-1 0 0 0,-1-1 1 0 0,1 1-1 0 0,0-1 0 0 0,-1 0 0 0 0,1 0 0 0 0,-1-1 0 0 0,0 1 0 0 0,0-1 0 0 0,0-1 0 0 0,0 1 0 0 0,0-1 0 0 0,-1 1 1 0 0,1-1-1 0 0,-1 0 0 0 0,0-1 0 0 0,0 1 0 0 0,-1-1 0 0 0,1 0 0 0 0,3-6 0 0 0,5-6-143 0 0,-11 16 126 0 0,0 0 1 0 0,0 0-1 0 0,0-1 0 0 0,0 1 1 0 0,-1 0-1 0 0,1 0 1 0 0,0-1-1 0 0,0 1 1 0 0,-1 0-1 0 0,1-1 0 0 0,-1 1 1 0 0,1-1-1 0 0,-1 1 1 0 0,0-1-1 0 0,1 1 1 0 0,-1 0-1 0 0,0-4 1 0 0,8 16-44 0 0,7 21 70 0 0,-8-12-14 0 0,5 13 22 0 0,2 0 0 0 0,31 57 0 0 0,-40-81-14 0 0,0-1 1 0 0,1 0-1 0 0,0 0 0 0 0,0 0 0 0 0,1-1 1 0 0,0 0-1 0 0,1-1 0 0 0,-1 1 0 0 0,1-1 1 0 0,0-1-1 0 0,0 0 0 0 0,1 0 0 0 0,0 0 1 0 0,0-1-1 0 0,15 5 0 0 0,-17-8 8 0 0,1 0-1 0 0,-1 0 1 0 0,1 0-1 0 0,-1-1 0 0 0,0 0 1 0 0,1-1-1 0 0,-1 0 1 0 0,0 0-1 0 0,1 0 1 0 0,12-5-1 0 0,-8 1 5 0 0,0 1 0 0 0,0-2 0 0 0,0 0 0 0 0,-1 0 0 0 0,14-11 0 0 0,-18 11 0 0 0,1-1 0 0 0,-1 0 1 0 0,0 0-1 0 0,0 0 0 0 0,-1-1 0 0 0,0-1 1 0 0,0 1-1 0 0,6-13 0 0 0,-1-2 40 0 0,-1-1 0 0 0,8-28 1 0 0,-9 28-30 0 0,-6 17-21 0 0,0-1-1 0 0,-1 0 0 0 0,0 1 0 0 0,0-1 0 0 0,0 0 0 0 0,0-12 1 0 0,-2 19-12 0 0,0 0 0 0 0,0 0 0 0 0,0-1 0 0 0,0 1 0 0 0,1 0 1 0 0,-1 0-1 0 0,0 0 0 0 0,1 0 0 0 0,-1 0 0 0 0,1 0 1 0 0,-1 0-1 0 0,1 0 0 0 0,0 0 0 0 0,-1 1 0 0 0,1-1 1 0 0,0 0-1 0 0,0-1 0 0 0,0 2-1 0 0,0-1 0 0 0,-1 0 1 0 0,1 0-1 0 0,0 1 0 0 0,-1-1 1 0 0,1 0-1 0 0,-1 0 0 0 0,1 0 0 0 0,-1 0 1 0 0,1 0-1 0 0,-1 0 0 0 0,0 0 0 0 0,1 0 1 0 0,-1 0-1 0 0,0 0 0 0 0,0-1 1 0 0,1 1 0 0 0,-1 0 0 0 0,0 1 0 0 0,0-1 0 0 0,0 1 0 0 0,0-1 0 0 0,1 1 0 0 0,-1-1 0 0 0,0 1 0 0 0,0-1 0 0 0,1 1 0 0 0,-1-1 0 0 0,0 1 0 0 0,1-1 0 0 0,-1 1 0 0 0,1-1 0 0 0,-1 1 0 0 0,0 0 0 0 0,1-1 0 0 0,-1 1 0 0 0,1 0 0 0 0,-1-1 0 0 0,2 1 0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9.2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31 361 7632 0 0,'1'0'26'0'0,"-1"1"-1"0"0,1-1 1 0 0,-1 0 0 0 0,0 1 0 0 0,1-1 0 0 0,-1 0 0 0 0,1 1-1 0 0,-1-1 1 0 0,1 0 0 0 0,-1 0 0 0 0,1 0 0 0 0,-1 1 0 0 0,0-1-1 0 0,1 0 1 0 0,-1 0 0 0 0,1 0 0 0 0,0 0 0 0 0,-1 0 0 0 0,1 0 0 0 0,-1 0-1 0 0,1 0 1 0 0,-1 0 0 0 0,1 0 0 0 0,-1 0 0 0 0,1-1 0 0 0,-1 1-1 0 0,0 0 1 0 0,1 0 0 0 0,-1 0 0 0 0,1-1 0 0 0,-1 1 0 0 0,1 0-1 0 0,0-1 1 0 0,27-9 1417 0 0,-18 6-1068 0 0,5-2-94 0 0,0-1-1 0 0,-1-1 1 0 0,1 0 0 0 0,-1-1 0 0 0,15-14 0 0 0,-11 10-36 0 0,31-19 1 0 0,-42 29-192 0 0,-1-1 0 0 0,0 0 1 0 0,0-1-1 0 0,0 1 0 0 0,-1-1 1 0 0,0 0-1 0 0,0-1 0 0 0,0 1 1 0 0,-1-1-1 0 0,1 0 1 0 0,-1 0-1 0 0,-1-1 0 0 0,4-7 1 0 0,-4 9-7 0 0,-1 0 0 0 0,0 0-1 0 0,-1-1 1 0 0,1 1 0 0 0,-1-1 0 0 0,0 1 0 0 0,-1-1 0 0 0,1 1 0 0 0,-1-1 0 0 0,0 1 0 0 0,0-1 0 0 0,-1 1 0 0 0,0-1 0 0 0,0 0 0 0 0,0 1 0 0 0,-1 0 0 0 0,-2-8 0 0 0,1 9-29 0 0,1 0 1 0 0,-1 0 0 0 0,0 1-1 0 0,-1-1 1 0 0,1 1 0 0 0,0 0-1 0 0,-1 0 1 0 0,0 0 0 0 0,0 0-1 0 0,0 1 1 0 0,0-1 0 0 0,0 1-1 0 0,0 0 1 0 0,-1 0 0 0 0,1 1 0 0 0,-1-1-1 0 0,1 1 1 0 0,-1 0 0 0 0,-5-1-1 0 0,-1 0 14 0 0,-1 1 0 0 0,1 0 0 0 0,0 0 0 0 0,-1 1 0 0 0,1 1 0 0 0,-21 3 0 0 0,24-3-24 0 0,1 1 1 0 0,0 0 0 0 0,0 0-1 0 0,0 1 1 0 0,0-1 0 0 0,0 2 0 0 0,1-1-1 0 0,-1 1 1 0 0,1 0 0 0 0,0 0-1 0 0,0 1 1 0 0,1 0 0 0 0,-1 0 0 0 0,1 0-1 0 0,0 1 1 0 0,0-1 0 0 0,1 1-1 0 0,0 0 1 0 0,0 1 0 0 0,0-1 0 0 0,1 1-1 0 0,0-1 1 0 0,0 1 0 0 0,0 0-1 0 0,1 0 1 0 0,0 1 0 0 0,-1 9 0 0 0,-1 13 38 0 0,2 0 0 0 0,0 0 0 0 0,5 47 0 0 0,-2-68-37 0 0,1 1 1 0 0,0-1 0 0 0,0 0 0 0 0,1 0-1 0 0,0 0 1 0 0,0 0 0 0 0,1-1 0 0 0,0 1 0 0 0,9 11-1 0 0,4 4 28 0 0,33 36 0 0 0,-48-58-37 0 0,8 7 3 0 0,-1 1 1 0 0,2-2-1 0 0,-1 1 1 0 0,1-1 0 0 0,0-1-1 0 0,1 0 1 0 0,22 10-1 0 0,3-3 52 0 0,50 12-1 0 0,-85-25-52 0 0,31 6-436 0 0,0-1-1 0 0,0-2 0 0 0,55 0 1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2:59.8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0 10448 0 0,'-2'1'3498'0'0,"2"-1"-3460"0"0,-1 1 30 0 0,0 0 0 0 0,1 0 0 0 0,-1 0 1 0 0,1 0-1 0 0,-1 0 0 0 0,1 0 0 0 0,-1 1 1 0 0,1-1-1 0 0,0 0 0 0 0,0 0 0 0 0,-1 1 1 0 0,1-1-1 0 0,0 0 0 0 0,0 0 1 0 0,1 1-1 0 0,-1-1 0 0 0,0 0 0 0 0,0 2 1 0 0,1 2 72 0 0,-2 63 550 0 0,-1-16-592 0 0,3 0-1 0 0,2 0 1 0 0,2 0 0 0 0,12 51-1 0 0,-15-94-97 0 0,0 1 0 0 0,1-1 1 0 0,1 1-1 0 0,-1-1 0 0 0,2 0 0 0 0,-1-1 0 0 0,7 11 0 0 0,-9-18-9 0 0,0 1-1 0 0,1 0 1 0 0,-1-1-1 0 0,0 1 0 0 0,1-1 1 0 0,-1 0-1 0 0,1 0 1 0 0,-1 0-1 0 0,1 0 0 0 0,-1 0 1 0 0,1 0-1 0 0,0-1 0 0 0,-1 1 1 0 0,1-1-1 0 0,0 0 1 0 0,0 0-1 0 0,-1 0 0 0 0,1 0 1 0 0,0 0-1 0 0,0-1 0 0 0,-1 1 1 0 0,1-1-1 0 0,-1 0 1 0 0,1 0-1 0 0,4-2 0 0 0,-2 1 3 0 0,-1 1 0 0 0,0-1 0 0 0,0 0 0 0 0,-1-1 0 0 0,1 1 0 0 0,0-1 0 0 0,-1 0 0 0 0,1 0 0 0 0,-1 0 0 0 0,0 0 0 0 0,0 0 0 0 0,0-1 0 0 0,0 1 0 0 0,-1-1 0 0 0,0 0 0 0 0,3-5 0 0 0,9-34 1 0 0,8-50 1 0 0,-21 88 5 0 0,0 0 1 0 0,0 1 0 0 0,1-1 0 0 0,0 0 0 0 0,3-8 0 0 0,-4 12 6 0 0,0 0 0 0 0,0 0 0 0 0,0-1 0 0 0,0 1 0 0 0,0 0 1 0 0,0 0-1 0 0,0 0 0 0 0,0 1 0 0 0,1-1 0 0 0,-1 0 0 0 0,0 0 0 0 0,0 1 0 0 0,1-1 0 0 0,-1 0 0 0 0,1 1 0 0 0,-1-1 0 0 0,0 1 0 0 0,1 0 1 0 0,-1 0-1 0 0,1-1 0 0 0,-1 1 0 0 0,3 0 0 0 0,-2 1-3 0 0,-1-1-1 0 0,0 1 1 0 0,0 0 0 0 0,0 0 0 0 0,0-1 0 0 0,0 1-1 0 0,0 0 1 0 0,0 0 0 0 0,0 0 0 0 0,0 0-1 0 0,0 0 1 0 0,0 0 0 0 0,-1 0 0 0 0,1 0 0 0 0,0 1-1 0 0,-1-1 1 0 0,1 2 0 0 0,3 3 1 0 0,86 136 110 0 0,-81-130-121 0 0,1 0 1 0 0,0-1 0 0 0,1 0-1 0 0,0-1 1 0 0,1 0-1 0 0,0-1 1 0 0,0 0 0 0 0,1-1-1 0 0,18 9 1 0 0,-27-16-27 0 0,0 0 0 0 0,0 0 0 0 0,0 0 0 0 0,0 0 1 0 0,0 0-1 0 0,0-1 0 0 0,0 0 0 0 0,0 1 0 0 0,0-2 0 0 0,0 1 1 0 0,0 0-1 0 0,0-1 0 0 0,0 0 0 0 0,5-1 0 0 0,-3 1 38 0 0,-5 0-11 0 0,1 1 0 0 0,-1-1 0 0 0,0 0 0 0 0,0 0-1 0 0,1 1 1 0 0,-1-1 0 0 0,0 0 0 0 0,0 0 0 0 0,0 0 0 0 0,0 0 0 0 0,0 0 0 0 0,0 0 0 0 0,0 0 0 0 0,0-1 0 0 0,-1 1 0 0 0,1 0-1 0 0,0 0 1 0 0,0-3 0 0 0,10-28-80 0 0,-7 22 55 0 0,1-7-9 0 0,-1-1 0 0 0,-1 1 0 0 0,0 0 1 0 0,-1-1-1 0 0,-1 0 0 0 0,-2-31 0 0 0,2 26 4 0 0,0 21 24 0 0,-1-1 1 0 0,1 1-1 0 0,-1 0 0 0 0,0-1 0 0 0,0 1 0 0 0,0 0 0 0 0,-1-1 0 0 0,1 1 0 0 0,0 0 1 0 0,-1-1-1 0 0,-1-2 0 0 0,-5-14-2041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0.5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1 125 6728 0 0,'0'-1'70'0'0,"0"-1"0"0"0,0 1 1 0 0,1 0-1 0 0,-1-1 0 0 0,0 1 1 0 0,1 0-1 0 0,-1-1 0 0 0,1 1 1 0 0,0 0-1 0 0,0 0 0 0 0,-1 0 1 0 0,2-2-1 0 0,0 2 30 0 0,-2 0-1 0 0,1-1 0 0 0,0 1 1 0 0,0-1-1 0 0,0 1 1 0 0,0-1-1 0 0,-1 1 0 0 0,1-1 1 0 0,-1 1-1 0 0,1-3 1 0 0,-1-6 145 0 0,0 8-195 0 0,0 1 0 0 0,0-1 0 0 0,0 1 1 0 0,0-1-1 0 0,0 1 0 0 0,0-1 0 0 0,1 1 0 0 0,-1-1 0 0 0,0 1 0 0 0,1-1 0 0 0,-1 1 0 0 0,1 0 0 0 0,0-1 0 0 0,-1 1 0 0 0,1 0 0 0 0,1-2 0 0 0,10-18 171 0 0,3-3 118 0 0,-13 21-234 0 0,4-2 381 0 0,-7 10-97 0 0,-2 13-311 0 0,-4 29 104 0 0,3 0 0 0 0,2 0-1 0 0,1 0 1 0 0,9 59-1 0 0,-4-72-62 0 0,2 1-1 0 0,1-1 0 0 0,18 48 1 0 0,2 5 103 0 0,0 1-126 0 0,-6-33 100 0 0,24 104-1 0 0,-44-153-163 0 0,0 1-1 0 0,0 0 1 0 0,1 0 0 0 0,0-1 0 0 0,1 1 0 0 0,-1-1-1 0 0,1 1 1 0 0,0-1 0 0 0,1 0 0 0 0,0-1-1 0 0,7 11 1 0 0,-10-15-20 0 0,0 0 0 0 0,0-1 0 0 0,-1 1-1 0 0,1 0 1 0 0,0-1 0 0 0,0 1 0 0 0,0-1 0 0 0,0 1 0 0 0,0-1-1 0 0,0 1 1 0 0,0-1 0 0 0,0 1 0 0 0,0-1 0 0 0,0 0-1 0 0,0 0 1 0 0,0 1 0 0 0,0-1 0 0 0,0 0 0 0 0,0 0-1 0 0,0 0 1 0 0,0 0 0 0 0,0 0 0 0 0,0-1 0 0 0,0 1-1 0 0,0 0 1 0 0,0 0 0 0 0,0-1 0 0 0,0 1 0 0 0,0 0-1 0 0,1-1 1 0 0,4-1-27 0 0,3-2 23 0 0,1 0 0 0 0,-1 0 0 0 0,1-1 0 0 0,-1 0 1 0 0,-1-1-1 0 0,1 1 0 0 0,-1-2 0 0 0,0 1 0 0 0,8-10 0 0 0,10-12 18 0 0,26-37 0 0 0,-16 21 25 0 0,11-22 25 0 0,-35 47-8 0 0,1 1 0 0 0,1 0 0 0 0,1 1 0 0 0,22-21 0 0 0,100-91 407 0 0,-80 78-386 0 0,26-20-5 0 0,-68 61-77 0 0,-1 0 1 0 0,27-13 0 0 0,-35 27-129 0 0,-6-4 115 0 0,0 0 0 0 0,0 0 0 0 0,0 0-1 0 0,0 0 1 0 0,0 0 0 0 0,0 0 0 0 0,0 0-1 0 0,0 0 1 0 0,0 0 0 0 0,-1 0 0 0 0,1 0-1 0 0,0 1 1 0 0,0-1 0 0 0,0 0 0 0 0,0 0 0 0 0,0 0-1 0 0,0 0 1 0 0,0 0 0 0 0,0 0 0 0 0,0 0-1 0 0,0 0 1 0 0,0 0 0 0 0,0 0 0 0 0,0 0 0 0 0,0 0-1 0 0,0 0 1 0 0,0 0 0 0 0,-1 0-59 0 0,1 0 0 0 0,0 0-1 0 0,-1 0 1 0 0,1 0 0 0 0,0-1 0 0 0,-1 1 0 0 0,1 0-1 0 0,0 0 1 0 0,-1 0 0 0 0,1 0 0 0 0,0 0 0 0 0,-1 0 0 0 0,1 0-1 0 0,-1 0 1 0 0,1 0 0 0 0,0 0 0 0 0,-1 0 0 0 0,1 0-1 0 0,0 0 1 0 0,-1 1 0 0 0,1-1 0 0 0,0 0 0 0 0,-1 0 0 0 0,1 0-1 0 0,0 0 1 0 0,-1 1 0 0 0,0 0-196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8032 0 0,'0'-1'103'0'0,"0"0"1"0"0,0 0 0 0 0,0 1-1 0 0,1-1 1 0 0,-1 0-1 0 0,0 1 1 0 0,1-1 0 0 0,-1 0-1 0 0,0 0 1 0 0,1 1-1 0 0,-1-1 1 0 0,1 1 0 0 0,-1-1-1 0 0,1 1 1 0 0,-1-1-1 0 0,1 1 1 0 0,0-1 0 0 0,-1 1-1 0 0,1-1 1 0 0,0 1-1 0 0,-1-1 1 0 0,1 1 0 0 0,0 0-1 0 0,-1 0 1 0 0,1-1-1 0 0,0 1 1 0 0,0 0 0 0 0,-1 0-1 0 0,1 0 1 0 0,0 0-1 0 0,0 0 1 0 0,-1 0 0 0 0,1 0-1 0 0,0 0 1 0 0,0 0-1 0 0,1 0 1 0 0,-1 25 93 0 0,-1 273 709 0 0,-3-248-791 0 0,1-35-35 0 0,1 1 1 0 0,1-1 0 0 0,2 21 0 0 0,3 8 128 0 0,-3-24-164 0 0,1 0 0 0 0,1 1 0 0 0,9 30 1 0 0,-5-27-6 0 0,-4-10-2 0 0,2 1-1 0 0,8 17 0 0 0,-12-28-25 0 0,1 1 0 0 0,0-1 0 0 0,0 0 0 0 0,0 0 0 0 0,0 0-1 0 0,1 0 1 0 0,-1-1 0 0 0,1 0 0 0 0,0 1 0 0 0,0-1-1 0 0,6 3 1 0 0,18 10-30 0 0,-18-9-313 0 0,1 0 1 0 0,0-1 0 0 0,0-1 0 0 0,17 6 0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0.8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1 8840 0 0,'-9'46'574'0'0,"9"-45"-533"0"0,0 2 97 0 0,0 0 1 0 0,0 0-1 0 0,0 0 0 0 0,0 1 1 0 0,0-1-1 0 0,1 0 1 0 0,0 0-1 0 0,-1 0 0 0 0,1 0 1 0 0,0 0-1 0 0,0 0 1 0 0,1 0-1 0 0,-1 0 0 0 0,1 0 1 0 0,-1-1-1 0 0,3 4 1 0 0,2 3-50 0 0,1 0 0 0 0,-1 0 0 0 0,1-1 0 0 0,1 0 0 0 0,-1-1 0 0 0,1 1 1 0 0,1-1-1 0 0,-1-1 0 0 0,1 0 0 0 0,0 0 0 0 0,1 0 0 0 0,0-1 0 0 0,16 6 1 0 0,68 18-9 0 0,-22-8 22 0 0,-60-18-119 0 0,0 0 1 0 0,0-1 0 0 0,1 0-1 0 0,-1-1 1 0 0,0-1 0 0 0,0 0-1 0 0,1 0 1 0 0,-1-1 0 0 0,0-1-1 0 0,0 0 1 0 0,16-4 0 0 0,-12-3-1859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1.2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8744 0 0,'1'23'203'0'0,"2"0"1"0"0,1 0-1 0 0,0 0 1 0 0,2 0-1 0 0,16 42 1 0 0,8 32 405 0 0,-29-92-547 0 0,1 1 0 0 0,0-1 0 0 0,0 1 0 0 0,0-1-1 0 0,0 0 1 0 0,1 0 0 0 0,0 0 0 0 0,0 0 0 0 0,0 0-1 0 0,1-1 1 0 0,0 1 0 0 0,-1-1 0 0 0,6 4 0 0 0,-8-7-5 0 0,0 0 0 0 0,0 0 0 0 0,0 0 0 0 0,0 0 0 0 0,0 0 0 0 0,1 0 1 0 0,-1 0-1 0 0,0 0 0 0 0,0 0 0 0 0,1-1 0 0 0,-1 1 0 0 0,1 0 0 0 0,-1-1 0 0 0,0 0 1 0 0,1 1-1 0 0,-1-1 0 0 0,1 0 0 0 0,-1 1 0 0 0,1-1 0 0 0,-1 0 0 0 0,1 0 0 0 0,0 0 1 0 0,2-1-1 0 0,-1-1 39 0 0,1 1 1 0 0,-1-1 0 0 0,1 0-1 0 0,-1 0 1 0 0,0 0-1 0 0,0-1 1 0 0,5-3 0 0 0,7-6-137 0 0,8-6 139 0 0,-1-1 1 0 0,-1-1 0 0 0,26-31-1 0 0,-32 37-47 0 0,1 0 0 0 0,0 1 0 0 0,1 1-1 0 0,0 0 1 0 0,28-13 0 0 0,-42 23-38 0 0,0 1 0 0 0,0-1-1 0 0,0 1 1 0 0,0 0 0 0 0,0 0 0 0 0,1 0 0 0 0,-1 0 0 0 0,0 0-1 0 0,7 0 1 0 0,-9 1-11 0 0,0 1 0 0 0,0-1 0 0 0,1 0 0 0 0,-1 0 0 0 0,0 0 0 0 0,0 1 0 0 0,0-1 0 0 0,0 1 0 0 0,0-1 0 0 0,0 1-1 0 0,0-1 1 0 0,0 1 0 0 0,0 0 0 0 0,0-1 0 0 0,0 1 0 0 0,0 0 0 0 0,-1 0 0 0 0,1-1 0 0 0,0 1 0 0 0,0 0 0 0 0,-1 0 0 0 0,1 0 0 0 0,-1 0-1 0 0,1 0 1 0 0,-1 0 0 0 0,1 0 0 0 0,-1 0 0 0 0,1 0 0 0 0,-1 0 0 0 0,0 0 0 0 0,0 2 0 0 0,4 19 13 0 0,-1-1 0 0 0,-1 1 1 0 0,-1 0-1 0 0,-1-1 0 0 0,-4 29 0 0 0,-3-4 16 0 0,-17 63 0 0 0,22-102-32 0 0,1-1 1 0 0,0 1-1 0 0,0-1 0 0 0,0 1 0 0 0,1-1 0 0 0,0 12 1 0 0,0-17-70 0 0,0 0 0 0 0,1-1 0 0 0,-1 1 0 0 0,0-1 0 0 0,1 1 0 0 0,-1-1 0 0 0,0 1 0 0 0,1-1 0 0 0,-1 1 0 0 0,1-1 0 0 0,-1 0 0 0 0,1 1 0 0 0,-1-1 0 0 0,1 0 0 0 0,-1 1 0 0 0,1-1 0 0 0,-1 0 0 0 0,1 1 0 0 0,0-1 0 0 0,-1 0 0 0 0,1 0 0 0 0,-1 0 0 0 0,1 0 0 0 0,0 0 0 0 0,-1 0 0 0 0,2 0 0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1.6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147 89 9040 0 0,'0'1'25'0'0,"-1"-1"0"0"0,1 0 1 0 0,-1 1-1 0 0,1-1 0 0 0,0 1 1 0 0,-1-1-1 0 0,1 0 0 0 0,-1 1 1 0 0,1-1-1 0 0,0 1 0 0 0,-1-1 1 0 0,1 1-1 0 0,0-1 0 0 0,-1 1 1 0 0,1 0-1 0 0,0-1 0 0 0,0 1 0 0 0,0-1 1 0 0,0 1-1 0 0,-1 0 0 0 0,1-1 1 0 0,0 1-1 0 0,0-1 0 0 0,0 1 1 0 0,0 0-1 0 0,0-1 0 0 0,1 2 1 0 0,-1 23 1080 0 0,0-20-897 0 0,0 2-64 0 0,-1 17 117 0 0,2-1 1 0 0,0 1-1 0 0,2 0 0 0 0,10 45 1 0 0,-12-65-236 0 0,4 14 33 0 0,0-1 0 0 0,2 1 0 0 0,0-1 1 0 0,14 24-1 0 0,-12-26-32 0 0,-6-10-16 0 0,0 0 0 0 0,0 0 0 0 0,0-1 0 0 0,0 1 0 0 0,1-1 0 0 0,0 0 0 0 0,0 0 0 0 0,5 4 0 0 0,18 13 48 0 0,-16-11 5 0 0,1-2 0 0 0,-1 1 0 0 0,23 11 0 0 0,-31-18-60 0 0,0-1 0 0 0,0 0-1 0 0,0 0 1 0 0,0 0-1 0 0,1 0 1 0 0,-1 0 0 0 0,0-1-1 0 0,0 1 1 0 0,0-1-1 0 0,1 0 1 0 0,-1 0-1 0 0,0 0 1 0 0,1 0 0 0 0,-1-1-1 0 0,0 1 1 0 0,0-1-1 0 0,0 0 1 0 0,1 0 0 0 0,-1 0-1 0 0,0 0 1 0 0,4-3-1 0 0,1-1 5 0 0,-2 0 0 0 0,1 0 0 0 0,-1-1 0 0 0,0 1 0 0 0,0-2 0 0 0,0 1 0 0 0,-1 0 0 0 0,0-1 0 0 0,0 0 0 0 0,-1 0 0 0 0,0-1 0 0 0,0 1 0 0 0,0-1 0 0 0,-1 0-1 0 0,0 0 1 0 0,-1 0 0 0 0,0 0 0 0 0,0-1 0 0 0,-1 1 0 0 0,0 0 0 0 0,-1-1 0 0 0,0-15 0 0 0,-1 10 39 0 0,0-1 1 0 0,-2 1-1 0 0,1 0 0 0 0,-2 1 0 0 0,0-1 1 0 0,0 0-1 0 0,-1 1 0 0 0,-1 0 0 0 0,0 0 1 0 0,-1 1-1 0 0,0 0 0 0 0,-1 0 0 0 0,-10-11 1 0 0,-4-4 83 0 0,10 12-24 0 0,0 0 0 0 0,-17-13 1 0 0,7 5 26 0 0,13 14-54 0 0,0 0-1 0 0,0 0 1 0 0,-1 1-1 0 0,-12-8 1 0 0,19 14-59 0 0,0 1-1 0 0,0-1 1 0 0,0 1-1 0 0,0 0 1 0 0,0 0-1 0 0,0 0 1 0 0,0 0-1 0 0,0 0 1 0 0,0 1-1 0 0,0-1 1 0 0,0 1-1 0 0,0 0 1 0 0,0 0-1 0 0,-1 0 1 0 0,1 0-1 0 0,0 1 1 0 0,0-1 0 0 0,0 1-1 0 0,0 0 1 0 0,0 0-1 0 0,0 0 1 0 0,-3 2-1 0 0,-7 2 70 0 0,1 2 0 0 0,0 0 0 0 0,1 0 0 0 0,-1 1-1 0 0,1 1 1 0 0,1 0 0 0 0,-15 15 0 0 0,7-2-505 0 0,1 0 0 0 0,1 1-1 0 0,1 0 1 0 0,-16 33 0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2.0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1 126 10752 0 0,'8'7'756'0'0,"2"7"117"0"0,8 32-513 0 0,-2 0 0 0 0,17 84 1 0 0,-29-111-318 0 0,-2-14-12 0 0,0 1 0 0 0,0-1 0 0 0,1 0 0 0 0,-1 0 0 0 0,1 0 0 0 0,0 0 0 0 0,1-1 0 0 0,-1 1 0 0 0,1-1 0 0 0,5 5 0 0 0,-2-2 87 0 0,1 0 1 0 0,0-1-1 0 0,0 0 1 0 0,18 10-1 0 0,-24-15-103 0 0,0-1-1 0 0,0 1 0 0 0,1 0 1 0 0,-1-1-1 0 0,1 0 1 0 0,-1 1-1 0 0,1-1 0 0 0,-1 0 1 0 0,0 0-1 0 0,1-1 0 0 0,-1 1 1 0 0,1 0-1 0 0,-1-1 1 0 0,5-1-1 0 0,33-15 90 0 0,-29 12-73 0 0,-6 2-23 0 0,-1 0 1 0 0,1 0-1 0 0,-1 0 1 0 0,1-1-1 0 0,-1 0 1 0 0,0 0-1 0 0,-1 0 1 0 0,1 0-1 0 0,-1 0 0 0 0,0-1 1 0 0,0 1-1 0 0,5-10 1 0 0,-5 8 0 0 0,1-1 0 0 0,0 1 0 0 0,0 0 1 0 0,11-10-1 0 0,-14 14-1 0 0,1 1 0 0 0,0-1 1 0 0,0 1-1 0 0,0 0 0 0 0,-1 0 0 0 0,1 0 1 0 0,0 0-1 0 0,4-2 0 0 0,-6 3-5 0 0,1 0-1 0 0,-1 0 1 0 0,1 0-1 0 0,0 0 1 0 0,-1 0-1 0 0,1 0 1 0 0,-1 0-1 0 0,1 0 1 0 0,0 0-1 0 0,-1 0 1 0 0,1 0-1 0 0,-1 0 1 0 0,1 0-1 0 0,0 1 1 0 0,-1-1-1 0 0,1 0 1 0 0,-1 0-1 0 0,1 1 1 0 0,-1-1-1 0 0,1 0 1 0 0,-1 1-1 0 0,1-1 1 0 0,-1 0-1 0 0,1 1 1 0 0,-1-1-1 0 0,1 1 1 0 0,-1-1-1 0 0,0 1 1 0 0,1-1-1 0 0,-1 1 1 0 0,20 28 17 0 0,1-2-1 0 0,1-1 1 0 0,32 30 0 0 0,-47-49-22 0 0,0-1 0 0 0,1 1 1 0 0,0-1-1 0 0,0-1 0 0 0,14 8 1 0 0,-18-11 0 0 0,0 0 0 0 0,0 0 0 0 0,0-1 0 0 0,0 0 0 0 0,1 0 0 0 0,-1 0 0 0 0,0 0 0 0 0,0-1-1 0 0,1 1 1 0 0,-1-1 0 0 0,0 0 0 0 0,1-1 0 0 0,-1 1 0 0 0,8-2 0 0 0,13-5-12 0 0,-16 5 8 0 0,0 0 1 0 0,0-1-1 0 0,0 1 0 0 0,-1-2 1 0 0,1 1-1 0 0,-1-1 1 0 0,0-1-1 0 0,13-9 1 0 0,-3-1-3 0 0,-1-2 0 0 0,-1 0 1 0 0,-1 0-1 0 0,0-2 0 0 0,-1 0 1 0 0,17-31-1 0 0,-18 27-7 0 0,-2 0 0 0 0,0 0 0 0 0,-2-1 0 0 0,0 0 0 0 0,-2-1 0 0 0,8-47 1 0 0,-14 65 12 0 0,4-31-25 0 0,-1-39-1 0 0,-8 63-1890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2.6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769 67 9944 0 0,'0'-3'108'0'0,"0"0"0"0"0,-1 1 1 0 0,1-1-1 0 0,-1 0 0 0 0,1 0 1 0 0,-1 0-1 0 0,0 1 0 0 0,0-1 1 0 0,0 0-1 0 0,0 1 0 0 0,0-1 1 0 0,-1 1-1 0 0,1-1 0 0 0,-1 1 0 0 0,0 0 1 0 0,1 0-1 0 0,-1 0 0 0 0,0 0 1 0 0,0 0-1 0 0,-1 0 0 0 0,1 0 1 0 0,0 0-1 0 0,-1 1 0 0 0,1-1 1 0 0,-1 1-1 0 0,1 0 0 0 0,-1 0 1 0 0,1 0-1 0 0,-1 0 0 0 0,0 0 1 0 0,0 1-1 0 0,-4-1 0 0 0,-4 0-58 0 0,0 1-1 0 0,0 1 0 0 0,0 0 1 0 0,-12 3-1 0 0,-8 0-6 0 0,-8 1-21 0 0,1 1 0 0 0,-60 16 0 0 0,64-12-1 0 0,16-6 5 0 0,1 2-1 0 0,-1 0 1 0 0,-19 10 0 0 0,-17 9 37 0 0,38-18-35 0 0,0 0 1 0 0,0 1-1 0 0,1 1 0 0 0,0 0 0 0 0,-16 14 0 0 0,12-6 54 0 0,0 1 0 0 0,-25 35 0 0 0,35-42-32 0 0,1 1 1 0 0,1 0-1 0 0,0 0 1 0 0,1 0-1 0 0,0 1 0 0 0,-6 21 1 0 0,8-22-14 0 0,2 1 0 0 0,0-1 1 0 0,0 1-1 0 0,1-1 0 0 0,0 1 1 0 0,1-1-1 0 0,2 14 0 0 0,-1-19-25 0 0,0-1 0 0 0,0 0 0 0 0,1 1 0 0 0,0-1 0 0 0,0 0-1 0 0,1 0 1 0 0,0-1 0 0 0,0 1 0 0 0,0 0 0 0 0,1-1 0 0 0,-1 0 0 0 0,1 0-1 0 0,0 0 1 0 0,1 0 0 0 0,-1-1 0 0 0,7 5 0 0 0,2 0 5 0 0,1 0-1 0 0,0-1 1 0 0,0 0 0 0 0,1-1-1 0 0,0-1 1 0 0,1-1 0 0 0,-1 0-1 0 0,1 0 1 0 0,20 1 0 0 0,15 1 16 0 0,84 0 0 0 0,-41-8-514 0 0,-1-3-1 0 0,0-4 0 0 0,91-21 1 0 0,-102 12-9259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3.3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0 318 8240 0 0,'0'0'5358'0'0,"7"-2"-5190"0"0,16-6-136 0 0,-5 2-32 0 0,0 0 1 0 0,0-1-1 0 0,25-15 1 0 0,-6-6 8 0 0,0-1 1 0 0,-2-2 0 0 0,55-64-1 0 0,-69 73 91 0 0,-14 16 14 0 0,0 0 0 0 0,-1 0 0 0 0,0-1 0 0 0,-1 0 0 0 0,1-1 0 0 0,7-14 0 0 0,-20 44 256 0 0,1 0-1 0 0,-5 43 1 0 0,-2 57-345 0 0,12-91 7 0 0,1 0 0 0 0,2 0 0 0 0,0-1 0 0 0,10 42 0 0 0,-9-61-21 0 0,1 1 1 0 0,0-1-1 0 0,1 0 0 0 0,10 18 0 0 0,6 13 48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3.6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20 10544 0 0,'19'1'501'0'0,"1"1"0"0"0,24 5 1 0 0,22 3 752 0 0,182-17-128 0 0,-143 0-721 0 0,-12-2-98 0 0,35-1 137 0 0,5 3-1986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4.4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73 8240 0 0,'-6'-33'464'0'0,"6"32"-341"0"0,0-1 1 0 0,-1 0-1 0 0,1 0 1 0 0,0 0-1 0 0,0 0 1 0 0,1 0 0 0 0,-1 0-1 0 0,0 0 1 0 0,1 0-1 0 0,-1 0 1 0 0,1 1-1 0 0,-1-1 1 0 0,1 0-1 0 0,0 0 1 0 0,0 0 0 0 0,0 1-1 0 0,0-1 1 0 0,0 0-1 0 0,0 1 1 0 0,1-2-1 0 0,5 13 340 0 0,-5-8-378 0 0,-1 0-1 0 0,1 0 0 0 0,-1 0 1 0 0,0 0-1 0 0,1 0 1 0 0,-1 0-1 0 0,0 0 1 0 0,1 4-1 0 0,20 64 251 0 0,-10-37-274 0 0,-2 1 0 0 0,11 61 1 0 0,-18-76-35 0 0,1 0 0 0 0,1 0 0 0 0,8 22 0 0 0,-9-29-7 0 0,-1-1 0 0 0,-1-1 1 0 0,-1 1-1 0 0,0 0 1 0 0,0 0 0 0 0,-1 0-1 0 0,-2 15 1 0 0,1 9-1581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4.7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28 10656 0 0,'2'-4'0'0'0,"4"2"0"0"0,-2-5 464 0 0,0 3 0 0 0,5-2 8 0 0,5 2 0 0 0,-1 4-192 0 0,-2 0 8 0 0,-5 0 0 0 0,13 4 0 0 0,4 2-272 0 0,2 1 8 0 0,-6-1-8 0 0,9 9 16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5.1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12 127 10040 0 0,'-11'76'2314'0'0,"11"-64"-2087"0"0,0-8-144 0 0,-1 1 0 0 0,1-1 0 0 0,0 0 0 0 0,1 0 1 0 0,-1 1-1 0 0,1-1 0 0 0,0 0 0 0 0,0 0 0 0 0,0 0 0 0 0,0 1 0 0 0,1-1 1 0 0,-1-1-1 0 0,4 6 0 0 0,5 8-30 0 0,5 6 53 0 0,-15-22-104 0 0,1-1 0 0 0,0 1 1 0 0,0 0-1 0 0,-1-1 0 0 0,1 1 1 0 0,0-1-1 0 0,0 1 0 0 0,0-1 1 0 0,0 1-1 0 0,0-1 0 0 0,0 0 1 0 0,0 1-1 0 0,0-1 0 0 0,0 0 1 0 0,0 0-1 0 0,0 0 0 0 0,0 0 1 0 0,0 0-1 0 0,0 0 0 0 0,0 0 1 0 0,0 0-1 0 0,0 0 0 0 0,1 0 1 0 0,5-3-5 0 0,0 0 1 0 0,1 0-1 0 0,-1-1 1 0 0,-1 0-1 0 0,1 0 1 0 0,0 0-1 0 0,-1-1 1 0 0,0 0-1 0 0,0 0 1 0 0,-1 0 0 0 0,1-1-1 0 0,5-8 1 0 0,9-7-4 0 0,84-99-243 0 0,-96 111 217 0 0,0-1 0 0 0,8-15 1 0 0,-12 18 17 0 0,-1 1-1 0 0,1 1 1 0 0,0-1 0 0 0,0 0 0 0 0,1 1-1 0 0,-1 0 1 0 0,1 0 0 0 0,1 0 0 0 0,-1 1-1 0 0,0 0 1 0 0,1 0 0 0 0,7-4 0 0 0,-12 7 7 0 0,0 1 1 0 0,1-1-1 0 0,-1 1 1 0 0,0-1-1 0 0,0 1 1 0 0,0-1-1 0 0,1 1 1 0 0,-1 0-1 0 0,0 0 1 0 0,0 0-1 0 0,0 0 1 0 0,1 0-1 0 0,-1 0 1 0 0,0 0-1 0 0,1 0 1 0 0,-1 0 0 0 0,0 0-1 0 0,0 1 1 0 0,0-1-1 0 0,1 0 1 0 0,-1 1-1 0 0,0-1 1 0 0,0 1-1 0 0,0 0 1 0 0,0-1-1 0 0,0 1 1 0 0,0 0-1 0 0,0-1 1 0 0,0 1-1 0 0,0 0 1 0 0,1 1-1 0 0,1 3 5 0 0,-1 0 0 0 0,1 0 0 0 0,-1 0 0 0 0,0 0 0 0 0,0 0 0 0 0,0 0 0 0 0,1 8 0 0 0,8 47 42 0 0,-2 0 1 0 0,-2 0 0 0 0,-2 71-1 0 0,5-29 375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225 256 13672 0 0,'6'0'206'0'0,"-1"-1"0"0"0,1 1 1 0 0,-1-1-1 0 0,1-1 0 0 0,-1 1 1 0 0,1-1-1 0 0,-1 0 1 0 0,0 0-1 0 0,9-5 0 0 0,2-3 1496 0 0,23-19 0 0 0,-6 4-752 0 0,-26 20-880 0 0,-1 0 0 0 0,0 0 0 0 0,-1-1 0 0 0,1 0 0 0 0,-1-1-1 0 0,0 1 1 0 0,6-12 0 0 0,6-7 204 0 0,-10 16-158 0 0,6-12-59 0 0,-12 20-57 0 0,-1 1-1 0 0,0-1 0 0 0,0 0 0 0 0,0 0 0 0 0,0 1 0 0 0,0-1 0 0 0,0 0 0 0 0,-1 0 0 0 0,1 1 1 0 0,0-1-1 0 0,0 0 0 0 0,0 1 0 0 0,-1-1 0 0 0,1 0 0 0 0,0 1 0 0 0,-1-1 0 0 0,1 0 0 0 0,0 1 1 0 0,-1-1-1 0 0,1 1 0 0 0,-1-1 0 0 0,1 1 0 0 0,-1-1 0 0 0,0 1 0 0 0,1-1 0 0 0,-1 1 0 0 0,1-1 0 0 0,-1 1 1 0 0,0 0-1 0 0,1-1 0 0 0,-1 1 0 0 0,-1 0 0 0 0,-23-16-53 0 0,22 13 37 0 0,0 0 1 0 0,-1 1 0 0 0,0 0 0 0 0,1 0-1 0 0,-1 0 1 0 0,0 0 0 0 0,0 0 0 0 0,0 1-1 0 0,0 0 1 0 0,0 0 0 0 0,-7-1 0 0 0,-8 0-4 0 0,0 1 1 0 0,1 1 0 0 0,-1 1 0 0 0,1 1-1 0 0,-1 0 1 0 0,-24 7 0 0 0,32-5 60 0 0,0-1 0 0 0,1 2-1 0 0,0-1 1 0 0,0 1 0 0 0,0 1 0 0 0,0 0 0 0 0,1 0 0 0 0,0 1 0 0 0,0 0 0 0 0,1 0 0 0 0,0 1 0 0 0,-7 9 0 0 0,-4 5 138 0 0,12-16-149 0 0,1 1 1 0 0,0 0-1 0 0,0 1 0 0 0,1-1 1 0 0,0 1-1 0 0,0 0 1 0 0,1 1-1 0 0,0-1 0 0 0,-3 10 1 0 0,3-1-581 0 0,0 0 0 0 0,1 1 1 0 0,1-1-1 0 0,0 1 1 0 0,1 0-1 0 0,1 0 0 0 0,1-1 1 0 0,1 1-1 0 0,0 0 0 0 0,1-1 1 0 0,7 22-1 0 0,-5-24 334 0 0,1 0 0 0 0,0-1-1 0 0,0 0 1 0 0,2 0 0 0 0,-1 0-1 0 0,2-1 1 0 0,0-1 0 0 0,1 1-1 0 0,0-1 1 0 0,0-1 0 0 0,1 0 0 0 0,1 0-1 0 0,16 11 1 0 0,-19-16 151 0 0,0 0 1 0 0,0 0-1 0 0,1-1 0 0 0,-1 0 1 0 0,1-1-1 0 0,0 0 0 0 0,1 0 1 0 0,-1-1-1 0 0,1 0 0 0 0,-1-1 1 0 0,1 0-1 0 0,0-1 0 0 0,0 0 1 0 0,-1-1-1 0 0,17-1 0 0 0,-9-2-431 0 0,30-9 0 0 0,-44 11 39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 12760 0 0,'-19'-2'35'0'0,"17"2"-18"0"0,0 0 0 0 0,0-1 0 0 0,0 1 0 0 0,0 0 0 0 0,0 0 0 0 0,0 0 0 0 0,0 0 0 0 0,0 1 0 0 0,0-1 0 0 0,0 0 0 0 0,0 1 0 0 0,-2 0 0 0 0,-33 12 406 0 0,12-6-286 0 0,1 2 0 0 0,-47 23 0 0 0,42-16 47 0 0,20-12-107 0 0,0 0 1 0 0,1 0-1 0 0,0 1 0 0 0,0 1 1 0 0,-8 7-1 0 0,-11 11-40 0 0,9-8 22 0 0,1 1 0 0 0,-28 34 0 0 0,40-45-13 0 0,3-3-14 0 0,-1 0-1 0 0,1 0 0 0 0,0 0 0 0 0,0 0 1 0 0,0 1-1 0 0,0-1 0 0 0,1 0 0 0 0,-1 1 1 0 0,1 0-1 0 0,0-1 0 0 0,0 1 0 0 0,0 0 0 0 0,0 0 1 0 0,1-1-1 0 0,-1 5 0 0 0,3 15 122 0 0,1-1 0 0 0,1 0 0 0 0,1 0 0 0 0,10 31 1 0 0,-12-46-122 0 0,1-1 1 0 0,-1 1 0 0 0,1-1 0 0 0,1 0 0 0 0,-1 0 0 0 0,1 0 0 0 0,0-1 0 0 0,0 1 0 0 0,0-1 0 0 0,1 0 0 0 0,11 7 0 0 0,-4-4 5 0 0,0 0 1 0 0,0-1-1 0 0,1 0 1 0 0,25 8-1 0 0,-14-6-56 0 0,-19-6-15 0 0,0-1 1 0 0,0 1-1 0 0,1-1 0 0 0,-1-1 1 0 0,1 1-1 0 0,0-1 1 0 0,0 0-1 0 0,-1 0 1 0 0,1-1-1 0 0,0 0 1 0 0,0 0-1 0 0,-1-1 0 0 0,11-2 1 0 0,-16 3-147 0 0,-2 0-179 0 0,0 0 343 0 0,0 1 0 0 0,0-1 0 0 0,0 0 0 0 0,0 1 0 0 0,1-1-1 0 0,-1 1 1 0 0,0-1 0 0 0,0 1 0 0 0,0-1 0 0 0,0 1 0 0 0,0 0-1 0 0,1-1 1 0 0,-1 1 0 0 0,0 0 0 0 0,0 0 0 0 0,1-1 0 0 0,-2 3 0 0 0,0-1-5 0 0,-114 100-2476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5.5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322 74 2000 0 0,'0'-3'228'0'0,"-1"0"-1"0"0,1 1 1 0 0,-1-1 0 0 0,0 0-1 0 0,0 0 1 0 0,0 1 0 0 0,0-1 0 0 0,0 1-1 0 0,-1-1 1 0 0,1 1 0 0 0,-1-1-1 0 0,0 1 1 0 0,1 0 0 0 0,-1 0 0 0 0,0 0-1 0 0,0 0 1 0 0,0 0 0 0 0,-4-2-1 0 0,-8-10 839 0 0,13 14-1020 0 0,1-1 0 0 0,-1 1 0 0 0,0-1 1 0 0,0 1-1 0 0,0-1 0 0 0,1 1 0 0 0,-1 0 0 0 0,0 0 1 0 0,0-1-1 0 0,0 1 0 0 0,0 0 0 0 0,0 0 0 0 0,0 0 0 0 0,0 0 1 0 0,0 0-1 0 0,1 0 0 0 0,-1 0 0 0 0,0 0 0 0 0,0 0 1 0 0,0 0-1 0 0,0 0 0 0 0,0 1 0 0 0,0-1 0 0 0,0 0 1 0 0,1 1-1 0 0,-1-1 0 0 0,0 1 0 0 0,0-1 0 0 0,0 1 1 0 0,-23 15 285 0 0,-20 20 13 0 0,-26 22-296 0 0,62-50-49 0 0,0 0 1 0 0,1 1-1 0 0,-1 1 1 0 0,2-1-1 0 0,-11 19 0 0 0,3 0 182 0 0,-20 57-1 0 0,31-76-141 0 0,0 1-1 0 0,1 0 0 0 0,0 0 1 0 0,1 0-1 0 0,0 0 1 0 0,0 0-1 0 0,1 0 0 0 0,1 0 1 0 0,0 0-1 0 0,2 13 0 0 0,2-2 154 0 0,16 41 0 0 0,-19-57-156 0 0,0-1 1 0 0,0 1-1 0 0,1 0 0 0 0,0-1 0 0 0,0 1 0 0 0,0-1 1 0 0,0 0-1 0 0,0 0 0 0 0,1 0 0 0 0,0 0 0 0 0,0-1 1 0 0,0 0-1 0 0,0 1 0 0 0,5 1 0 0 0,-2-2-10 0 0,-1 0-1 0 0,1-1 0 0 0,-1 1 1 0 0,1-2-1 0 0,0 1 0 0 0,0-1 1 0 0,0 0-1 0 0,0 0 0 0 0,0-1 1 0 0,0 0-1 0 0,0-1 0 0 0,0 1 1 0 0,0-1-1 0 0,0 0 0 0 0,0-1 1 0 0,-1 0-1 0 0,1 0 0 0 0,0 0 1 0 0,11-7-1 0 0,-7 3 10 0 0,1-1 0 0 0,-1-1-1 0 0,-1 0 1 0 0,1 0 0 0 0,-1-1 0 0 0,-1 0 0 0 0,0-1-1 0 0,14-18 1 0 0,-5 2 15 0 0,0-1 1 0 0,21-44-1 0 0,-37 66-44 0 0,9-16 34 0 0,-1-1 0 0 0,9-30 0 0 0,-17 44-34 0 0,-1 1-1 0 0,1-1 0 0 0,-1 0 1 0 0,0 0-1 0 0,-1 0 0 0 0,0 0 1 0 0,0 0-1 0 0,-1 0 1 0 0,0 1-1 0 0,-1-1 0 0 0,-1-8 1 0 0,-4-10 17 0 0,2 8 10 0 0,-12-31-1 0 0,16 45-22 0 0,-1 0-1 0 0,0 0 1 0 0,0 0 0 0 0,0 0-1 0 0,-1 0 1 0 0,1 1-1 0 0,-1 0 1 0 0,0-1 0 0 0,0 1-1 0 0,0 0 1 0 0,-1 0-1 0 0,1 1 1 0 0,-4-3 0 0 0,5 3-3 0 0,1 1 1 0 0,-1 0-1 0 0,1 1 1 0 0,-1-1 0 0 0,0 0-1 0 0,1 0 1 0 0,-1 1-1 0 0,0-1 1 0 0,1 1-1 0 0,-1-1 1 0 0,0 1 0 0 0,0 0-1 0 0,1 0 1 0 0,-1 0-1 0 0,0 0 1 0 0,0 0 0 0 0,0 0-1 0 0,1 0 1 0 0,-1 0-1 0 0,0 1 1 0 0,0-1 0 0 0,1 1-1 0 0,-1-1 1 0 0,0 1-1 0 0,1 0 1 0 0,-1 0-1 0 0,1-1 1 0 0,-1 1 0 0 0,1 0-1 0 0,-1 1 1 0 0,1-1-1 0 0,0 0 1 0 0,-3 3 0 0 0,1-1 42 0 0,0 0 1 0 0,0 0 0 0 0,0 1-1 0 0,1 0 1 0 0,-1-1 0 0 0,1 1-1 0 0,0 0 1 0 0,0 0 0 0 0,-2 7-1 0 0,1-1 11 0 0,1 0 0 0 0,0 1 0 0 0,0 10 0 0 0,1-1-8 0 0,0-1 1 0 0,0 1 0 0 0,2 0 0 0 0,1 0 0 0 0,0-1 0 0 0,1 1 0 0 0,2-1-1 0 0,0 0 1 0 0,0 0 0 0 0,2-1 0 0 0,0 1 0 0 0,2-1 0 0 0,15 25 0 0 0,-14-29-33 0 0,2 0 1 0 0,0-1-1 0 0,0-1 1 0 0,2 0-1 0 0,-1 0 1 0 0,1-1-1 0 0,1-1 1 0 0,0-1-1 0 0,32 16 1 0 0,-37-21 10 0 0,0-1 0 0 0,1 1 0 0 0,0-2 0 0 0,-1 0-1 0 0,1 0 1 0 0,0 0 0 0 0,16-1 0 0 0,-4-2-705 0 0,0 0-1 0 0,29-6 0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5.9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59 78 9944 0 0,'-2'6'298'0'0,"0"-1"0"0"0,0 1 0 0 0,-1-1 0 0 0,1 1 1 0 0,-1-1-1 0 0,-5 6 0 0 0,7-9-223 0 0,-1 2 34 0 0,0 1 1 0 0,0-1-1 0 0,0 1 0 0 0,1 0 0 0 0,0-1 0 0 0,0 1 0 0 0,-1 7 1 0 0,0 5 8 0 0,-4 11 5 0 0,2-14-45 0 0,1 0 1 0 0,0 0 0 0 0,1 0-1 0 0,1 1 1 0 0,0-1 0 0 0,2 26 0 0 0,4-10-54 0 0,-4-18-14 0 0,0-1 0 0 0,1 0 1 0 0,0 0-1 0 0,1 0 0 0 0,0 0 0 0 0,1 0 0 0 0,9 17 0 0 0,-10-25 8 0 0,0-1-1 0 0,0 1 1 0 0,0-1-1 0 0,1 1 1 0 0,-1-1-1 0 0,1 0 1 0 0,0-1-1 0 0,-1 1 0 0 0,1-1 1 0 0,0 1-1 0 0,0-1 1 0 0,0 0-1 0 0,0-1 1 0 0,0 1-1 0 0,0-1 1 0 0,0 1-1 0 0,0-1 1 0 0,1 0-1 0 0,3-1 1 0 0,-5-1-2 0 0,1 1 1 0 0,-1-1 0 0 0,1 0-1 0 0,-1 0 1 0 0,0-1 0 0 0,0 1-1 0 0,5-6 1 0 0,1 0-7 0 0,9-7 0 0 0,-1 0 0 0 0,-1-2 0 0 0,-1 0 0 0 0,-1-1 0 0 0,15-21 0 0 0,5-8 12 0 0,-29 39-12 0 0,1-1 1 0 0,-1 0-1 0 0,-1 0 1 0 0,0 0-1 0 0,0-1 1 0 0,3-13-1 0 0,11-59 108 0 0,-16 67-111 0 0,0 6-1 0 0,0 0 0 0 0,0 0 0 0 0,-1 0 0 0 0,-1 0 1 0 0,1 0-1 0 0,-2-1 0 0 0,1 1 0 0 0,-1 0 0 0 0,-2-10 1 0 0,-1 9-1 0 0,-2-4 8 0 0,6 14-14 0 0,-1-1-1 0 0,1 1 1 0 0,-1 0 0 0 0,1-1-1 0 0,-1 1 1 0 0,0 0 0 0 0,1 0 0 0 0,-1 0-1 0 0,1-1 1 0 0,-1 1 0 0 0,0 0-1 0 0,1 0 1 0 0,-1 0 0 0 0,0 0-1 0 0,1 0 1 0 0,-1 0 0 0 0,1 0 0 0 0,-1 1-1 0 0,0-1 1 0 0,1 0 0 0 0,-1 0-1 0 0,0 0 1 0 0,1 0 0 0 0,-1 1 0 0 0,-17-1-6 0 0,17 0 3 0 0,-1 0-1 0 0,0-1 1 0 0,0 1 0 0 0,0 0 0 0 0,1 0-1 0 0,-1 0 1 0 0,0 0 0 0 0,0 1 0 0 0,0-1-1 0 0,0 0 1 0 0,1 1 0 0 0,-1-1-1 0 0,0 1 1 0 0,-3 1 0 0 0,-15 9-1853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6.3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10248 0 0,'1'0'30'0'0,"-1"1"0"0"0,1-1 0 0 0,0 1 0 0 0,-1-1 0 0 0,1 1 0 0 0,0-1 0 0 0,0 0 0 0 0,-1 1 0 0 0,1-1 0 0 0,0 0 0 0 0,0 1 0 0 0,0-1 0 0 0,-1 0 0 0 0,1 0 0 0 0,0 0 0 0 0,1 0 0 0 0,-1 0 36 0 0,-1 0 0 0 0,1 0 0 0 0,-1 0-1 0 0,1 0 1 0 0,-1 0 0 0 0,1 0-1 0 0,-1 1 1 0 0,1-1 0 0 0,-1 0 0 0 0,1 0-1 0 0,-1 0 1 0 0,1 1 0 0 0,-1-1-1 0 0,1 0 1 0 0,-1 0 0 0 0,1 1 0 0 0,-1-1-1 0 0,1 1 1 0 0,-1-1 0 0 0,0 0 0 0 0,1 1-1 0 0,-1-1 1 0 0,0 1 0 0 0,1-1-1 0 0,-1 1 1 0 0,0-1 0 0 0,1 0 0 0 0,-1 1-1 0 0,0-1 1 0 0,0 1 0 0 0,0 0-1 0 0,0-1 1 0 0,1 1 0 0 0,45 117 1112 0 0,-20-57-1044 0 0,9 32 111 0 0,46 103 173 0 0,-60-155-246 0 0,-11-19-67 0 0,1 0 0 0 0,1-1 0 0 0,25 33 0 0 0,-29-44-46 0 0,-1 1 0 0 0,-1 0 0 0 0,10 21 1 0 0,11 19 361 0 0,-17-33-266 0 0,-8-14-169 0 0,0-1 0 0 0,0 1 0 0 0,0-1-1 0 0,0 1 1 0 0,1-1 0 0 0,-1 0 0 0 0,1 0 0 0 0,5 5 0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6.7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5 129 10344 0 0,'-4'-3'366'0'0,"5"3"-307"0"0,-1 0-1 0 0,1 0 0 0 0,0 1 1 0 0,-1-1-1 0 0,1 0 0 0 0,0 1 1 0 0,-1-1-1 0 0,1 1 0 0 0,0-1 1 0 0,-1 0-1 0 0,1 1 0 0 0,-1 0 1 0 0,1-1-1 0 0,-1 1 1 0 0,1-1-1 0 0,-1 1 0 0 0,0-1 1 0 0,1 1-1 0 0,-1 0 0 0 0,1 1 1 0 0,13 17 1485 0 0,17 31-1000 0 0,-21-35-425 0 0,-1 0-1 0 0,0 1 1 0 0,7 19-1 0 0,-5-6-104 0 0,30 79 22 0 0,-34-93-11 0 0,1 0 1 0 0,0-1 0 0 0,1 0 0 0 0,20 24 0 0 0,-5-6 83 0 0,-20-25-44 0 0,1 0 0 0 0,0-1 0 0 0,12 12 0 0 0,-15-16-36 0 0,0 0 1 0 0,1 0 0 0 0,-1-1-1 0 0,1 1 1 0 0,-1-1-1 0 0,1 0 1 0 0,0 0 0 0 0,-1 0-1 0 0,1 0 1 0 0,0 0-1 0 0,0 0 1 0 0,0-1 0 0 0,-1 1-1 0 0,1-1 1 0 0,4 0 0 0 0,-2-1 4 0 0,1-1 1 0 0,0 0 0 0 0,-1 0-1 0 0,0 0 1 0 0,1-1 0 0 0,-1 0-1 0 0,0 0 1 0 0,0 0 0 0 0,0-1-1 0 0,-1 1 1 0 0,1-1 0 0 0,3-5-1 0 0,7-6 32 0 0,0 0 1 0 0,-1-1-1 0 0,-1 0 0 0 0,-1-2 1 0 0,0 1-1 0 0,10-23 0 0 0,81-150 165 0 0,-69 114-145 0 0,19-37 125 0 0,-23 66 169 0 0,-30 47-380 0 0,0 0-1 0 0,0 0 0 0 0,0 0 1 0 0,1 0-1 0 0,-1 0 0 0 0,0-1 1 0 0,0 1-1 0 0,0 0 1 0 0,0 0-1 0 0,0 0 0 0 0,0 0 1 0 0,0 0-1 0 0,0 0 0 0 0,0 0 1 0 0,0 0-1 0 0,1-1 1 0 0,-1 1-1 0 0,0 0 0 0 0,0 0 1 0 0,0 0-1 0 0,0 0 0 0 0,0 0 1 0 0,0 0-1 0 0,1 0 1 0 0,-1 0-1 0 0,0 0 0 0 0,0 0 1 0 0,0 0-1 0 0,0 0 0 0 0,0 0 1 0 0,0 0-1 0 0,1 0 1 0 0,-1 0-1 0 0,0 0 0 0 0,0 0 1 0 0,0 0-1 0 0,0 0 0 0 0,0 0 1 0 0,1 0-1 0 0,-1 0 1 0 0,0 0-1 0 0,0 0 0 0 0,0 0 1 0 0,0 1-1 0 0,6 6 415 0 0,0 11-2590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7.0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167 110 9040 0 0,'-4'1'254'0'0,"0"1"0"0"0,-1 0 0 0 0,1 0 0 0 0,0 0-1 0 0,0 0 1 0 0,0 0 0 0 0,0 1 0 0 0,1 0 0 0 0,-1 0 0 0 0,1 0 0 0 0,-4 4 0 0 0,-8 6 532 0 0,8-7-704 0 0,0 0 0 0 0,0 0 0 0 0,1 1 0 0 0,0 0 0 0 0,0 0 0 0 0,1 1 0 0 0,0-1 1 0 0,0 1-1 0 0,0 0 0 0 0,1 0 0 0 0,-3 11 0 0 0,-2 9-80 0 0,1 0 1 0 0,-5 34-1 0 0,12-56-18 0 0,1 1 0 0 0,-1 0 0 0 0,2 0 0 0 0,-1-1 0 0 0,1 1 0 0 0,0 0 0 0 0,0-1 0 0 0,3 8 0 0 0,-3-12 6 0 0,0-1 1 0 0,0 0-1 0 0,0 1 1 0 0,0-1-1 0 0,0 0 1 0 0,0 1-1 0 0,0-1 0 0 0,1 0 1 0 0,-1 0-1 0 0,0 0 1 0 0,1 0-1 0 0,-1-1 1 0 0,1 1-1 0 0,-1 0 1 0 0,1 0-1 0 0,-1-1 0 0 0,1 1 1 0 0,0-1-1 0 0,-1 1 1 0 0,1-1-1 0 0,0 0 1 0 0,-1 0-1 0 0,1 0 1 0 0,0 0-1 0 0,-1 0 0 0 0,1 0 1 0 0,0 0-1 0 0,-1 0 1 0 0,4-2-1 0 0,5-2 7 0 0,1-1-1 0 0,-1-1 1 0 0,0 0-1 0 0,-1 0 1 0 0,1-1-1 0 0,-1-1 1 0 0,0 1 0 0 0,-1-1-1 0 0,10-12 1 0 0,-6-1 18 0 0,0 0 1 0 0,-2-1 0 0 0,0 0 0 0 0,-2-1 0 0 0,0 0 0 0 0,-2 0-1 0 0,7-44 1 0 0,-12 52 24 0 0,0 0 0 0 0,-2 0-1 0 0,-4-28 1 0 0,-4-17 121 0 0,9 60-156 0 0,0 0-1 0 0,-1-1 1 0 0,1 1-1 0 0,0-1 1 0 0,0 1-1 0 0,0 0 1 0 0,0-1-1 0 0,-1 1 1 0 0,1 0-1 0 0,0-1 1 0 0,0 1-1 0 0,-1-1 1 0 0,1 1-1 0 0,0 0 1 0 0,0 0-1 0 0,-1-1 1 0 0,1 1-1 0 0,0 0 1 0 0,-1 0-1 0 0,1-1 1 0 0,0 1-1 0 0,-1 0 1 0 0,1 0-1 0 0,-1 0 1 0 0,1 0-1 0 0,0-1 1 0 0,-1 1-1 0 0,1 0 1 0 0,-1 0-1 0 0,1 0 1 0 0,0 0-1 0 0,-1 0 1 0 0,1 0 0 0 0,-1 0-1 0 0,1 0 1 0 0,-1 0-1 0 0,1 0 1 0 0,0 0-1 0 0,-1 1 1 0 0,1-1-1 0 0,-1 0 1 0 0,1 0-1 0 0,0 0 1 0 0,-1 0-1 0 0,1 1 1 0 0,0-1-1 0 0,-1 0 1 0 0,1 0-1 0 0,0 1 1 0 0,-1-1-1 0 0,1 0 1 0 0,0 1-1 0 0,0-1 1 0 0,-1 0-1 0 0,1 1 1 0 0,0-1-1 0 0,0 0 1 0 0,-1 1-1 0 0,1-1 1 0 0,0 0-1 0 0,0 1 1 0 0,0 0-1 0 0,-2 6 5 0 0,0 0 0 0 0,1 0-1 0 0,0 1 1 0 0,1-1 0 0 0,-1 0 0 0 0,2 9-1 0 0,-2 10 2 0 0,-1 6 6 0 0,-2 67 32 0 0,5-87-36 0 0,0 1 0 0 0,1-1-1 0 0,0 0 1 0 0,0 1 0 0 0,9 22 0 0 0,-5-22 2 0 0,-1 0 1 0 0,2-1-1 0 0,-1 1 1 0 0,2-1-1 0 0,0-1 1 0 0,13 16-1 0 0,-18-23-3 0 0,1 0 0 0 0,0 0 0 0 0,1 0 1 0 0,-1-1-1 0 0,1 0 0 0 0,0 0 0 0 0,-1 0 0 0 0,1 0 0 0 0,1-1 0 0 0,-1 0 0 0 0,0 0 0 0 0,0 0 0 0 0,1 0 0 0 0,-1-1 0 0 0,1 0 0 0 0,0 0 0 0 0,-1-1 0 0 0,10 0 1 0 0,-3 0 52 0 0,0-2 1 0 0,-1 1-1 0 0,16-5 1 0 0,-22 4-231 0 0,-1 1 1 0 0,0-1-1 0 0,0 1 1 0 0,0-1 0 0 0,0 0-1 0 0,0-1 1 0 0,0 1-1 0 0,-1-1 1 0 0,1 1 0 0 0,-1-1-1 0 0,4-4 1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7.5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9040 0 0,'1'0'95'0'0,"0"1"0"0"0,0-1 1 0 0,0 1-1 0 0,-1-1 0 0 0,1 1 0 0 0,0-1 1 0 0,-1 1-1 0 0,1 0 0 0 0,0-1 1 0 0,-1 1-1 0 0,1 0 0 0 0,-1-1 0 0 0,1 1 1 0 0,-1 0-1 0 0,1 0 0 0 0,-1 0 1 0 0,0 0-1 0 0,1-1 0 0 0,-1 1 1 0 0,0 0-1 0 0,0 0 0 0 0,1 0 0 0 0,-1 0 1 0 0,0 0-1 0 0,0 0 0 0 0,0 1 1 0 0,3 17 1081 0 0,20 31-763 0 0,-17-39-377 0 0,0 0 0 0 0,-1 0 0 0 0,7 23 0 0 0,-8-7-14 0 0,-3-21 2 0 0,-1-1 0 0 0,1 1 1 0 0,0-1-1 0 0,0 1 0 0 0,1-1 0 0 0,0 0 0 0 0,-1 1 0 0 0,2-1 0 0 0,-1 0 1 0 0,1 0-1 0 0,5 7 0 0 0,-3 0 332 0 0,-3-10 46 0 0,6-4-246 0 0,4-5-80 0 0,0 0-1 0 0,0-1 0 0 0,-1-1 0 0 0,0 1 1 0 0,0-2-1 0 0,-1 0 0 0 0,15-17 1 0 0,-10 11 4 0 0,28-24 1 0 0,-13 12 36 0 0,-24 22-114 0 0,0 1 0 0 0,0-1-1 0 0,0 1 1 0 0,0 0 0 0 0,1 0-1 0 0,0 1 1 0 0,0 0 0 0 0,15-6 0 0 0,-20 9-10 0 0,1 1 1 0 0,-1 0-1 0 0,1 0 1 0 0,0 0-1 0 0,-1 0 1 0 0,1 0-1 0 0,0 0 1 0 0,-1 1-1 0 0,1-1 1 0 0,-1 1-1 0 0,1 0 1 0 0,-1 0-1 0 0,1 0 1 0 0,-1 0-1 0 0,1 0 1 0 0,-1 0-1 0 0,0 1 1 0 0,0-1-1 0 0,0 1 1 0 0,0 0 0 0 0,0-1-1 0 0,0 1 1 0 0,0 0-1 0 0,0 0 1 0 0,-1 0-1 0 0,1 1 1 0 0,2 3-1 0 0,1 10 86 0 0,-1 0 0 0 0,0 0 0 0 0,-1 0 0 0 0,0 0 0 0 0,-1 0 0 0 0,-1 23-1 0 0,6 39 58 0 0,-3-59-103 0 0,-1-3 55 0 0,-1-1-1 0 0,1 25 0 0 0,-2-37-65 0 0,-1 1 1 0 0,1 0 0 0 0,-1 0-1 0 0,1 0 1 0 0,0-1 0 0 0,0 1-1 0 0,2 3 1 0 0,-1-3-32 0 0,0 0 0 0 0,-1 0 0 0 0,0-1-1 0 0,0 1 1 0 0,0 0 0 0 0,-1 1 0 0 0,1 3 0 0 0,-1-7-71 0 0,0 0 1 0 0,0-1 0 0 0,0 1-1 0 0,0 0 1 0 0,1 0 0 0 0,-1-1-1 0 0,0 1 1 0 0,0 0 0 0 0,1-1-1 0 0,-1 1 1 0 0,0 0 0 0 0,1-1-1 0 0,-1 1 1 0 0,0 0 0 0 0,1-1-1 0 0,-1 1 1 0 0,1-1 0 0 0,-1 1-1 0 0,1-1 1 0 0,0 1-1 0 0,-1-1 1 0 0,1 1 0 0 0,-1-1-1 0 0,1 0 1 0 0,0 1 0 0 0,-1-1-1 0 0,1 0 1 0 0,0 1 0 0 0,-1-1-1 0 0,1 0 1 0 0,0 0 0 0 0,0 0-1 0 0,0 0 1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8.1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246 160 10040 0 0,'-20'-4'46'0'0,"18"4"-31"0"0,0-1 1 0 0,1 1-1 0 0,-1-1 1 0 0,0 1-1 0 0,0 0 0 0 0,1 0 1 0 0,-1 0-1 0 0,0 0 1 0 0,1 0-1 0 0,-1 0 1 0 0,0 0-1 0 0,0 1 1 0 0,-1 0-1 0 0,-35 7 560 0 0,32-7-485 0 0,0 0 1 0 0,0 1-1 0 0,0-1 0 0 0,-1 1 1 0 0,1 0-1 0 0,1 1 1 0 0,-1-1-1 0 0,0 1 1 0 0,1 1-1 0 0,-6 3 1 0 0,4 0-41 0 0,0-1 1 0 0,1 1 0 0 0,0 0 0 0 0,0 1 0 0 0,1 0 0 0 0,0 0 0 0 0,-7 14 0 0 0,-3 4-25 0 0,12-19-17 0 0,-1 0 0 0 0,1 0 1 0 0,1 0-1 0 0,-1 0 0 0 0,1 0 0 0 0,0 0 0 0 0,1 1 1 0 0,0-1-1 0 0,0 8 0 0 0,0 10 106 0 0,5 34 1 0 0,-2-19 53 0 0,-1-36-145 0 0,-1 0-1 0 0,1-1 1 0 0,0 1 0 0 0,0 0 0 0 0,0-1 0 0 0,1 1-1 0 0,-1-1 1 0 0,1 1 0 0 0,0-1 0 0 0,-1 0-1 0 0,2 0 1 0 0,-1 0 0 0 0,0 0 0 0 0,1 0 0 0 0,-1 0-1 0 0,1 0 1 0 0,0-1 0 0 0,0 0 0 0 0,0 1-1 0 0,0-1 1 0 0,0 0 0 0 0,0 0 0 0 0,1-1 0 0 0,-1 1-1 0 0,1-1 1 0 0,5 2 0 0 0,9 2 55 0 0,0 0 0 0 0,0-2 1 0 0,35 4-1 0 0,-48-7-59 0 0,6 1-9 0 0,-1-1 1 0 0,1-1 0 0 0,0 1 0 0 0,-1-2-1 0 0,1 0 1 0 0,-1 0 0 0 0,1-1-1 0 0,-1 0 1 0 0,0 0 0 0 0,0-1 0 0 0,-1-1-1 0 0,1 0 1 0 0,-1 0 0 0 0,16-12 0 0 0,-13 8-40 0 0,0 0 1 0 0,14-7-1 0 0,-18 12 6 0 0,0-1-1 0 0,0-1 1 0 0,0 1 0 0 0,0-1 0 0 0,-1-1-1 0 0,10-10 1 0 0,-9 8-52 0 0,0 1 1 0 0,0 0-1 0 0,1 0 0 0 0,13-9 1 0 0,-12 9-184 0 0,1 0 0 0 0,13-14 0 0 0,-17 15 122 0 0,1 0 0 0 0,1 1-1 0 0,-1 0 1 0 0,1 0 0 0 0,0 1-1 0 0,0 0 1 0 0,1 1 0 0 0,-1 0 0 0 0,12-3-1 0 0,-8 2-7 0 0,1-1-1 0 0,-1 0 1 0 0,18-11 0 0 0,5-15 97 0 0,-9 6 204 0 0,-14 15 86 0 0,-2 0 1 0 0,1-1 0 0 0,12-18-1 0 0,-22 28-179 0 0,0-1-1 0 0,-1 1 1 0 0,1-1-1 0 0,-1 1 1 0 0,0-1-1 0 0,0 0 1 0 0,0 0-1 0 0,0 0 1 0 0,0 1-1 0 0,-1-1 0 0 0,1 0 1 0 0,-1 0-1 0 0,0 0 1 0 0,0 0-1 0 0,0 0 1 0 0,0 0-1 0 0,0 0 1 0 0,-1 0-1 0 0,1 0 1 0 0,-1 0-1 0 0,0 0 1 0 0,0 0-1 0 0,0 1 1 0 0,0-1-1 0 0,-1 0 1 0 0,1 1-1 0 0,-3-4 0 0 0,0 0 40 0 0,0-1-1 0 0,-1 1 0 0 0,0 0 0 0 0,0 1 1 0 0,-1-1-1 0 0,0 1 0 0 0,0 0 0 0 0,0 0 0 0 0,-9-5 1 0 0,10 8-50 0 0,-1 0 0 0 0,0 0 1 0 0,0 0-1 0 0,0 1 1 0 0,0 0-1 0 0,0 0 1 0 0,0 1-1 0 0,-10-1 1 0 0,1 1 45 0 0,8 0-56 0 0,-1 0-1 0 0,1 1 0 0 0,0-1 1 0 0,-1 2-1 0 0,1-1 0 0 0,0 1 1 0 0,0 0-1 0 0,0 1 1 0 0,0-1-1 0 0,-8 6 0 0 0,-8 5 156 0 0,-33 25-1 0 0,22-14 39 0 0,24-17-206 0 0,-1 0 1 0 0,2 1-1 0 0,-1 0 0 0 0,1 1 1 0 0,0 0-1 0 0,1 1 1 0 0,0-1-1 0 0,1 2 1 0 0,0-1-1 0 0,0 1 0 0 0,1 0 1 0 0,1 0-1 0 0,0 1 1 0 0,0-1-1 0 0,1 1 0 0 0,0 0 1 0 0,-2 22-1 0 0,4-17-29 0 0,-1 4 3 0 0,1 1-1 0 0,1-1 0 0 0,4 42 1 0 0,-3-56-5 0 0,2-1 1 0 0,-1 0-1 0 0,1 0 1 0 0,0 0-1 0 0,0 0 1 0 0,0 0-1 0 0,1 0 1 0 0,0-1-1 0 0,0 1 1 0 0,1-1-1 0 0,-1 0 1 0 0,1 0-1 0 0,0 0 1 0 0,1 0-1 0 0,-1-1 1 0 0,1 0-1 0 0,0 0 1 0 0,5 4-1 0 0,2-1 9 0 0,1 0 0 0 0,-1 0-1 0 0,1-1 1 0 0,0-1-1 0 0,1 0 1 0 0,17 4-1 0 0,-5-4 26 0 0,1-1 0 0 0,37 1 0 0 0,-45-5 14 0 0,0-2-1 0 0,0 0 1 0 0,34-8 0 0 0,-11 1 34 0 0,11-2-2163 0 0,0-5-8792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8.8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 11760 0 0,'8'-5'3336'0'0,"-9"91"-1873"0"0,3 96-1559 0 0,0-172 84 0 0,0 0 0 0 0,0 0 0 0 0,1 0-1 0 0,0 0 1 0 0,1-1 0 0 0,0 1-1 0 0,0-1 1 0 0,7 10 0 0 0,-8-14 2 0 0,0 0-1 0 0,0 0 1 0 0,1 0 0 0 0,0-1 0 0 0,0 1-1 0 0,0-1 1 0 0,1 0 0 0 0,-1 0 0 0 0,1 0 0 0 0,0-1-1 0 0,0 0 1 0 0,0 0 0 0 0,1 0 0 0 0,9 3 0 0 0,-12-6-8 0 0,1 1 0 0 0,0-2 0 0 0,0 1 0 0 0,-1 0 0 0 0,1-1 0 0 0,0 0 0 0 0,-1 0 0 0 0,1 0 0 0 0,-1 0 0 0 0,1 0 0 0 0,-1-1 0 0 0,0 1 1 0 0,0-1-1 0 0,5-3 0 0 0,1 0-25 0 0,-1 0 6 0 0,0 0 1 0 0,-1-1 0 0 0,12-10 0 0 0,-1 0-18 0 0,-10 9 28 0 0,0-1-1 0 0,0 0 1 0 0,-1-1 0 0 0,-1 0 0 0 0,1 0 0 0 0,-2 0 0 0 0,1-1-1 0 0,-1 1 1 0 0,0-1 0 0 0,5-18 0 0 0,-9 24 13 0 0,1 0 0 0 0,0 0 1 0 0,0 0-1 0 0,0 0 0 0 0,0 0 0 0 0,1 1 0 0 0,0-1 1 0 0,-1 1-1 0 0,1-1 0 0 0,1 1 0 0 0,-1 0 0 0 0,0 0 1 0 0,1 1-1 0 0,-1-1 0 0 0,1 1 0 0 0,5-3 1 0 0,-6 5 5 0 0,-1 1 1 0 0,1-1-1 0 0,-1 1 1 0 0,1 0-1 0 0,-1 0 1 0 0,0 0 0 0 0,1 0-1 0 0,-1 1 1 0 0,0-1-1 0 0,0 0 1 0 0,0 1 0 0 0,0 0-1 0 0,0-1 1 0 0,0 1-1 0 0,2 3 1 0 0,6 12 4 0 0,-1-1 1 0 0,0 1-1 0 0,-1 1 0 0 0,5 19 1 0 0,18 35 0 0 0,15 8 10 0 0,-45-78-9 0 0,0-1 0 0 0,0 0 1 0 0,0 1-1 0 0,0-1 0 0 0,0 0 1 0 0,1 1-1 0 0,-1-1 0 0 0,0 0 1 0 0,1 0-1 0 0,-1 0 0 0 0,1 0 0 0 0,-1-1 1 0 0,1 1-1 0 0,-1 0 0 0 0,1 0 1 0 0,-1-1-1 0 0,1 1 0 0 0,0-1 0 0 0,-1 0 1 0 0,1 1-1 0 0,0-1 0 0 0,-1 0 1 0 0,1 0-1 0 0,0 0 0 0 0,-1 0 1 0 0,1 0-1 0 0,2-1 0 0 0,4 0-4 0 0,0 0 0 0 0,0-1 0 0 0,15-5 0 0 0,-17 3 1 0 0,0 0 0 0 0,0 0 0 0 0,-1 0 1 0 0,1-1-1 0 0,-1 0 0 0 0,0 0 0 0 0,0 0 0 0 0,-1 0 1 0 0,1-1-1 0 0,-1 0 0 0 0,3-6 0 0 0,13-16-4 0 0,35-27 7 0 0,-38 39 0 0 0,0-1 0 0 0,23-32 0 0 0,-29 33-29 0 0,1 1 0 0 0,0 0 1 0 0,27-26-1 0 0,-28 31-97 0 0,-1 0-1 0 0,9-14 1 0 0,-8 11-1648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9.2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183 331 8240 0 0,'0'1'12'0'0,"0"0"1"0"0,0 1 0 0 0,0-1-1 0 0,0 0 1 0 0,1 0-1 0 0,-1 0 1 0 0,0 0 0 0 0,1 0-1 0 0,-1 0 1 0 0,1 0 0 0 0,-1 0-1 0 0,1 0 1 0 0,-1 0-1 0 0,1 0 1 0 0,0 0 0 0 0,0 1-1 0 0,2 0 63 0 0,-1-1-1 0 0,0 1 0 0 0,0-1 1 0 0,1 1-1 0 0,-1-1 0 0 0,0 0 1 0 0,1 0-1 0 0,0 0 0 0 0,-1 0 1 0 0,6 1-1 0 0,0 0 99 0 0,-1-1 0 0 0,1-1 0 0 0,0 1 0 0 0,0-1 0 0 0,13-1 0 0 0,-10-1-137 0 0,1 0-1 0 0,-1-1 1 0 0,0 0-1 0 0,0-1 1 0 0,0 0-1 0 0,0-1 1 0 0,-1 0-1 0 0,0 0 1 0 0,0-1-1 0 0,0-1 1 0 0,0 1-1 0 0,-1-2 1 0 0,-1 1-1 0 0,1-1 1 0 0,7-10-1 0 0,13-16 282 0 0,-21 26-180 0 0,-1 1 1 0 0,0-2-1 0 0,-1 1 0 0 0,1-1 0 0 0,-2 0 1 0 0,1 0-1 0 0,-1 0 0 0 0,5-14 0 0 0,-9 16-59 0 0,0 0 0 0 0,0 0 0 0 0,-1 0 1 0 0,0 0-1 0 0,0 0 0 0 0,0 0 0 0 0,-1 0 0 0 0,0 0 0 0 0,-1 0 0 0 0,-3-13 0 0 0,3 16-28 0 0,-1 0 0 0 0,1 1 0 0 0,0-1 0 0 0,-1 1 0 0 0,0-1 0 0 0,0 1 0 0 0,0 0 0 0 0,0 0 0 0 0,0 0 0 0 0,-1 0-1 0 0,1 1 1 0 0,-1-1 0 0 0,0 1 0 0 0,0 0 0 0 0,0 0 0 0 0,0 0 0 0 0,0 1 0 0 0,0 0 0 0 0,0-1 0 0 0,-1 1 0 0 0,-7 0 0 0 0,-8-1 58 0 0,1 1-1 0 0,-1 1 1 0 0,-31 4-1 0 0,19-1-7 0 0,16-2-20 0 0,0 0 0 0 0,1 1 0 0 0,-1 1 0 0 0,-27 9 0 0 0,34-8-33 0 0,0 0 1 0 0,0 0-1 0 0,0 1 0 0 0,1 0 0 0 0,-1 0 1 0 0,1 1-1 0 0,1 1 0 0 0,-14 13 1 0 0,8-6 20 0 0,0 1 0 0 0,2 0 1 0 0,0 0-1 0 0,1 1 0 0 0,0 1 1 0 0,1 0-1 0 0,1 0 1 0 0,1 0-1 0 0,-10 37 0 0 0,15-44-43 0 0,0 0 0 0 0,1 0 0 0 0,0 0 0 0 0,0 0 0 0 0,1 1 0 0 0,0-1 0 0 0,1 0 0 0 0,1 0 0 0 0,-1 0 0 0 0,1 0 0 0 0,1 0 0 0 0,0 0 0 0 0,0 0 0 0 0,1-1 0 0 0,0 0 0 0 0,1 1 0 0 0,0-2 0 0 0,1 1 0 0 0,-1 0 0 0 0,9 7-1 0 0,-3-3 3 0 0,2-1-1 0 0,-1-1 0 0 0,2 0 0 0 0,-1-1 0 0 0,1 0 0 0 0,19 9 0 0 0,0-2-6 0 0,61 21-1 0 0,-75-33-19 0 0,1 0 0 0 0,0-2 0 0 0,0 0 0 0 0,0-1 1 0 0,0-1-1 0 0,0-1 0 0 0,33-4 0 0 0,5 1-7 0 0,-14 2-2144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09.7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330 129 5416 0 0,'-2'-4'20'0'0,"-2"-4"494"0"0,1 1 0 0 0,-1-1-1 0 0,-1 1 1 0 0,1 0 0 0 0,-1 1 0 0 0,0-1-1 0 0,-1 1 1 0 0,-9-9 0 0 0,4 4-59 0 0,9 9-319 0 0,-1-1 0 0 0,0 0 0 0 0,1 1-1 0 0,-1-1 1 0 0,0 1 0 0 0,-1 0 0 0 0,1 0-1 0 0,0 0 1 0 0,-5-1 0 0 0,-9-6 178 0 0,15 8-297 0 0,1 0 0 0 0,-1 0 0 0 0,1 0 1 0 0,-1 0-1 0 0,0 0 0 0 0,1 0 0 0 0,-1 1 0 0 0,0-1 0 0 0,1 1 1 0 0,-1-1-1 0 0,0 1 0 0 0,0 0 0 0 0,0-1 0 0 0,1 1 1 0 0,-1 0-1 0 0,0 0 0 0 0,0 0 0 0 0,1 1 0 0 0,-1-1 1 0 0,0 0-1 0 0,0 1 0 0 0,-1 0 0 0 0,-8 4 17 0 0,1 0 0 0 0,1 0 0 0 0,-1 1 0 0 0,1 1 0 0 0,0 0 0 0 0,1 0 1 0 0,-1 0-1 0 0,2 1 0 0 0,-1 0 0 0 0,1 1 0 0 0,0 0 0 0 0,0 0 0 0 0,1 0 0 0 0,-5 11 0 0 0,4-5 20 0 0,0 0 0 0 0,1 0-1 0 0,0 0 1 0 0,1 1 0 0 0,1 0 0 0 0,1 0 0 0 0,0 0 0 0 0,1 0 0 0 0,0 18 0 0 0,2-25-36 0 0,1 1 1 0 0,1-1 0 0 0,0 0 0 0 0,0 1-1 0 0,0-1 1 0 0,7 13 0 0 0,0-1 52 0 0,18 29 0 0 0,-21-40-59 0 0,1 0 1 0 0,1 0-1 0 0,0-1 0 0 0,0 0 1 0 0,1 0-1 0 0,18 13 1 0 0,-2-4 104 0 0,42 21 0 0 0,-56-34-24 0 0,0 0 0 0 0,1-1 0 0 0,0 0 0 0 0,-1-1 0 0 0,1 0 0 0 0,0-1 0 0 0,0-1 0 0 0,21 1 0 0 0,-13-2-515 0 0,1-1 0 0 0,-1-1 0 0 0,39-9 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7936 0 0,'-1'1'32'0'0,"0"0"0"0"0,0 0 0 0 0,0 0 1 0 0,0 0-1 0 0,1 0 0 0 0,-1 0 0 0 0,0 0 1 0 0,0 0-1 0 0,1 0 0 0 0,-1 0 0 0 0,1 1 0 0 0,-1-1 1 0 0,1 0-1 0 0,-1 0 0 0 0,1 1 0 0 0,0-1 0 0 0,-1 0 1 0 0,1 1-1 0 0,0 0 0 0 0,-3 32 844 0 0,3-32-830 0 0,3 104 808 0 0,-3-83-533 0 0,7 43-1 0 0,-1-11 95 0 0,0-8-153 0 0,1-1 1 0 0,15 48-1 0 0,-17-77-129 0 0,0-2-69 0 0,-4-13-44 0 0,0 0-1 0 0,0 1 0 0 0,-1-1 1 0 0,1 0-1 0 0,-1 1 0 0 0,1-1 1 0 0,-1 0-1 0 0,0 1 0 0 0,1-1 1 0 0,-2 5-1 0 0,0 7 81 0 0,1-11-65 0 0,0 0 1 0 0,-1 0-1 0 0,1-1 1 0 0,-1 1-1 0 0,1 0 1 0 0,-1 0-1 0 0,-2 5 1 0 0,-1 5-1571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0.2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331 42 9848 0 0,'-5'1'85'0'0,"0"1"0"0"0,0-1 0 0 0,0 1 0 0 0,0 0 1 0 0,0 0-1 0 0,0 1 0 0 0,1-1 0 0 0,-1 1 0 0 0,-6 6 0 0 0,-4 1 22 0 0,1 0-9 0 0,0 0 0 0 0,1 2 0 0 0,-19 20 0 0 0,1 0 152 0 0,10-13-104 0 0,1 2-1 0 0,1 0 1 0 0,-28 41 0 0 0,40-52-117 0 0,1 1 0 0 0,0-1-1 0 0,1 1 1 0 0,0 1 0 0 0,1-1-1 0 0,0 1 1 0 0,0 0 0 0 0,2 0 0 0 0,-1 0-1 0 0,1 0 1 0 0,1 14 0 0 0,0-17 19 0 0,1 0 1 0 0,1 0 0 0 0,2 14 0 0 0,-2-19-29 0 0,1 0-1 0 0,-1-1 1 0 0,1 1 0 0 0,-1-1-1 0 0,1 0 1 0 0,0 1 0 0 0,0-1 0 0 0,1 0-1 0 0,-1 0 1 0 0,6 5 0 0 0,-5-5-12 0 0,0 1 0 0 0,1-1 0 0 0,0 0 0 0 0,0 0 0 0 0,0-1 0 0 0,0 1 0 0 0,0-1 0 0 0,0 1 0 0 0,1-2 0 0 0,-1 1 0 0 0,1 0 0 0 0,0-1 0 0 0,-1 0 0 0 0,1 0 0 0 0,0 0 0 0 0,9 0 0 0 0,-8-1 2 0 0,0-1 0 0 0,0 0 0 0 0,0 0 0 0 0,0-1 0 0 0,0 0 0 0 0,0 0 0 0 0,-1 0 0 0 0,1 0 0 0 0,0-1 0 0 0,-1 0 0 0 0,9-7 0 0 0,-1 0 3 0 0,-2 0 0 0 0,1-1 1 0 0,-2 0-1 0 0,1-1 0 0 0,-1 0 1 0 0,-1-1-1 0 0,-1 0 0 0 0,1 0 1 0 0,10-26-1 0 0,-10 20 4 0 0,-2 0-1 0 0,0-1 1 0 0,-1 0-1 0 0,0-1 1 0 0,-2 1-1 0 0,-1-1 1 0 0,0 0 0 0 0,-1-31-1 0 0,-4 34 0 0 0,0-1 1 0 0,-2 1-1 0 0,0 0 0 0 0,-1 0 0 0 0,-14-34 0 0 0,10 31 11 0 0,9 19-16 0 0,-1 0-1 0 0,0 1 1 0 0,0-1-1 0 0,0 1 0 0 0,0-1 1 0 0,0 1-1 0 0,-1-1 1 0 0,1 1-1 0 0,0-1 0 0 0,-1 1 1 0 0,1 0-1 0 0,-1 0 1 0 0,1 0-1 0 0,-1 0 1 0 0,0 0-1 0 0,1 0 0 0 0,-1 0 1 0 0,0 1-1 0 0,0-1 1 0 0,1 1-1 0 0,-3-1 1 0 0,-6 25 259 0 0,5-12-220 0 0,0 0-1 0 0,1 0 1 0 0,0 0-1 0 0,1 1 1 0 0,1-1-1 0 0,0 1 1 0 0,1 0-1 0 0,0 16 1 0 0,1-7-27 0 0,-1-2 3 0 0,1-1 0 0 0,0 0 0 0 0,2 0 0 0 0,0 0 0 0 0,1 0 0 0 0,1 0 0 0 0,9 25 1 0 0,-9-34-16 0 0,0 0 5 0 0,1 1 0 0 0,-1-1 0 0 0,2 0 0 0 0,-1 0 0 0 0,1 0 0 0 0,1-1 0 0 0,11 13 1 0 0,-2-7 2 0 0,3 4 15 0 0,0 0 0 0 0,37 24 0 0 0,-50-39-26 0 0,1 0 1 0 0,-1-1-1 0 0,1 1 0 0 0,0-1 1 0 0,0 0-1 0 0,0-1 0 0 0,0 0 1 0 0,0 0-1 0 0,1-1 0 0 0,-1 1 1 0 0,1-2-1 0 0,-1 1 1 0 0,1-1-1 0 0,8-1 0 0 0,32-9-1916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0.5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96 1 9144 0 0,'0'9'274'0'0,"-2"-1"1"0"0,1 1-1 0 0,-1 0 0 0 0,-1-1 1 0 0,0 0-1 0 0,0 1 1 0 0,-7 12-1 0 0,5-11 165 0 0,0 0 0 0 0,2 0 0 0 0,-6 21 1 0 0,-15 87 1113 0 0,17-84-935 0 0,-3 39 0 0 0,10-69-581 0 0,-9 67 648 0 0,9-69-635 0 0,0-1-1 0 0,1 1 1 0 0,-1 0-1 0 0,0 0 1 0 0,1 0-1 0 0,-1-1 1 0 0,1 1-1 0 0,0 0 1 0 0,-1 0-1 0 0,1-1 1 0 0,0 1-1 0 0,0-1 1 0 0,2 3-1 0 0,-1 0 404 0 0,-1-5-424 0 0,0-1 0 0 0,0 1 0 0 0,0-1 0 0 0,-1 1 0 0 0,1 0 0 0 0,1-1 1 0 0,-1 1-1 0 0,0 0 0 0 0,0 0 0 0 0,0-1 0 0 0,1 1 0 0 0,-1 0 0 0 0,1 0 0 0 0,-1 0 0 0 0,1 1 1 0 0,-1-1-1 0 0,2 0 0 0 0,18-14 119 0 0,15-18-40 0 0,76-65-88 0 0,-49 40-10 0 0,-17 16-4 0 0,-29 26-5 0 0,1 2 1 0 0,1 0 0 0 0,31-17-1 0 0,-32 22-112 0 0,1 0-1 0 0,0 2 0 0 0,27-7 1 0 0,-44 14 80 0 0,1 1 0 0 0,0-1 1 0 0,0 1-1 0 0,0 0 0 0 0,0-1 1 0 0,-1 1-1 0 0,1 1 0 0 0,0-1 1 0 0,-1 0-1 0 0,1 1 0 0 0,-1-1 0 0 0,3 3 1 0 0,0-1-18 0 0,-1 0 20 0 0,0 0 0 0 0,0 1 0 0 0,0-1 0 0 0,-1 0 0 0 0,1 1 0 0 0,-1 0 0 0 0,0 0 1 0 0,0 0-1 0 0,0 0 0 0 0,4 9 0 0 0,17 51 50 0 0,-10-25-4 0 0,-4 0 44 0 0,-3-8 124 0 0,-6-27-130 0 0,0 1 0 0 0,0 0 0 0 0,0 0 0 0 0,-1 0 0 0 0,0-1 0 0 0,0 1 0 0 0,-1 10 0 0 0,1-10-32 0 0,-1-1 0 0 0,1 1 1 0 0,0 0-1 0 0,1 0 0 0 0,-1 0 0 0 0,2 6 1 0 0,4 0 218 0 0,0 1-2425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1.4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488 48 10448 0 0,'-24'-23'626'0'0,"-22"4"1237"0"0,42 18-1752 0 0,0 0-1 0 0,0 0 1 0 0,0 0 0 0 0,0 0-1 0 0,0 1 1 0 0,0 0 0 0 0,0 0-1 0 0,0 0 1 0 0,0 0 0 0 0,-7 2-1 0 0,-37 11 439 0 0,21-6-381 0 0,0 0 0 0 0,0 2 0 0 0,1 1 0 0 0,-32 17 1 0 0,41-17-141 0 0,0 1 1 0 0,1 1 0 0 0,-29 26 0 0 0,39-32-32 0 0,0 0 0 0 0,0 1 0 0 0,1 0 0 0 0,0 0 0 0 0,0 1 0 0 0,0-1-1 0 0,1 1 1 0 0,1 0 0 0 0,-1 0 0 0 0,1 1 0 0 0,-2 10 0 0 0,4-15-1 0 0,1 0 1 0 0,0 0-1 0 0,0 0 0 0 0,0 0 0 0 0,1 0 1 0 0,0 0-1 0 0,-1 0 0 0 0,3 6 0 0 0,1 4-23 0 0,-3-10 20 0 0,0-1 1 0 0,0 0-1 0 0,0 1 0 0 0,1-1 1 0 0,-1 0-1 0 0,1 0 0 0 0,0 0 0 0 0,0 0 1 0 0,0 0-1 0 0,0 0 0 0 0,4 3 1 0 0,30 25-37 0 0,-23-21 22 0 0,3 2-2 0 0,0-2-1 0 0,0 0 1 0 0,1 0 0 0 0,1-2 0 0 0,-1 0 0 0 0,1-1-1 0 0,1-1 1 0 0,-1 0 0 0 0,37 4 0 0 0,16 9-26 0 0,-47-12 33 0 0,0-1 1 0 0,29 4-1 0 0,-35-7 16 0 0,0 0-1 0 0,-1 0 1 0 0,0 2 0 0 0,0 0 0 0 0,30 14 0 0 0,-46-18 0 0 0,0-1 1 0 0,0 1-1 0 0,0-1 1 0 0,0 1-1 0 0,0 0 1 0 0,0-1 0 0 0,0 1-1 0 0,0 0 1 0 0,-1 0-1 0 0,1 0 1 0 0,0 0-1 0 0,0 0 1 0 0,-1 0 0 0 0,1 0-1 0 0,-1 0 1 0 0,1 0-1 0 0,0 0 1 0 0,-1 0-1 0 0,0 0 1 0 0,1 0 0 0 0,-1 0-1 0 0,0 0 1 0 0,0 1-1 0 0,1-1 1 0 0,-1 0-1 0 0,0 0 1 0 0,0 3 0 0 0,-12 4 5 0 0,-20 9-14 0 0,1-1 0 0 0,-2-2 0 0 0,-50 16 0 0 0,18-7-5 0 0,23-12 25 0 0,36-10-1 0 0,0 0 0 0 0,0 1 0 0 0,0-1-1 0 0,0 1 1 0 0,0 0 0 0 0,0 1 0 0 0,0-1 0 0 0,1 1 0 0 0,-8 5 0 0 0,12-7-8 0 0,1-1 1 0 0,-1 1-1 0 0,1 0 0 0 0,-1-1 1 0 0,0 0-1 0 0,1 1 0 0 0,-1-1 1 0 0,0 1-1 0 0,0-1 0 0 0,1 0 0 0 0,-1 0 1 0 0,0 1-1 0 0,0-1 0 0 0,1 0 1 0 0,-1 0-1 0 0,0 0 0 0 0,0 0 1 0 0,0 0-1 0 0,1 0 0 0 0,-1 0 0 0 0,0 0 1 0 0,0 0-1 0 0,0 0 0 0 0,1 0 1 0 0,-1-1-1 0 0,-1 1 0 0 0,-9-2-1986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1.8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1 9944 0 0,'-3'17'74'0'0,"3"-15"-41"0"0,-1 0 0 0 0,1 0 0 0 0,0 0-1 0 0,-1 0 1 0 0,1 0 0 0 0,0 0 0 0 0,0 0 0 0 0,0 0 0 0 0,1 2-1 0 0,0 1 118 0 0,-1 1 0 0 0,0-1-1 0 0,0 0 1 0 0,0 1 0 0 0,0-1 0 0 0,-1 0-1 0 0,-1 7 1 0 0,0-6-61 0 0,1-1 1 0 0,1 1-1 0 0,-1 0 0 0 0,1 0 0 0 0,0 9 1 0 0,3 4 84 0 0,6 47 220 0 0,1 88-1 0 0,-10-143-359 0 0,0 0 1 0 0,0 0-1 0 0,1 0 1 0 0,0 0 0 0 0,1 0-1 0 0,1 0 1 0 0,-1-1-1 0 0,6 12 1 0 0,-8-20-28 0 0,1 0 0 0 0,0-1 0 0 0,-1 1 0 0 0,1-1 0 0 0,-1 1 0 0 0,0 0 0 0 0,1-1 0 0 0,-1 1 0 0 0,0 0 0 0 0,0-1 1 0 0,0 3-1 0 0,1 11 117 0 0,5-7 161 0 0,-5-8-353 0 0,-1 1-1 0 0,0-1 1 0 0,1 0 0 0 0,-1 0-1 0 0,1 1 1 0 0,-1-1-1 0 0,0 0 1 0 0,0 1 0 0 0,1-1-1 0 0,-1 0 1 0 0,0 1 0 0 0,1-1-1 0 0,-1 1 1 0 0,0-1 0 0 0,0 0-1 0 0,0 1 1 0 0,1-1-1 0 0,-1 1 1 0 0,0-1 0 0 0,0 1-1 0 0,0-1 1 0 0,0 1 0 0 0,0-1-1 0 0,0 1 1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2.2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10544 0 0,'0'0'0'0'0,"0"2"0"0"0,3 6 416 0 0,3-6-8 0 0,2 5 8 0 0,1 3 8 0 0,1 3-400 0 0,-3-3 16 0 0,-1-5-8 0 0,4 1 8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2.5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11552 0 0,'5'15'298'0'0,"-4"-13"-259"0"0,0-1 0 0 0,0 0 0 0 0,-1 1 0 0 0,1-1 1 0 0,0 1-1 0 0,-1-1 0 0 0,1 1 0 0 0,-1-1 0 0 0,1 1 0 0 0,-1-1 0 0 0,0 1 0 0 0,0 2 0 0 0,0 5 154 0 0,0 0-1 0 0,0 1 1 0 0,1-1-1 0 0,0 0 0 0 0,0 1 1 0 0,1-1-1 0 0,1 0 1 0 0,6 18-1 0 0,-2-10-27 0 0,-5-13-135 0 0,-1 1-1 0 0,1-1 1 0 0,0 0 0 0 0,0 0-1 0 0,5 7 1 0 0,-6-10-17 0 0,-1 0 1 0 0,1-1-1 0 0,0 1 1 0 0,0 0-1 0 0,-1-1 1 0 0,1 1-1 0 0,0-1 1 0 0,0 1-1 0 0,0-1 1 0 0,0 1-1 0 0,0-1 1 0 0,0 0-1 0 0,0 1 1 0 0,0-1-1 0 0,-1 0 1 0 0,1 0-1 0 0,0 0 1 0 0,0 0-1 0 0,0 0 1 0 0,0 0-1 0 0,0 0 1 0 0,0 0-1 0 0,0 0 1 0 0,0 0-1 0 0,0 0 1 0 0,0-1-1 0 0,0 1 1 0 0,0 0-1 0 0,0-1 1 0 0,0 1-1 0 0,1-2 1 0 0,35-5 282 0 0,28-16-203 0 0,-53 19-90 0 0,1 0 0 0 0,-1 0 0 0 0,1 1 0 0 0,0 1 1 0 0,0 0-1 0 0,18 0 0 0 0,-16 1 11 0 0,0 0 0 0 0,0-1 0 0 0,0-1 0 0 0,28-8 0 0 0,-24 4 66 0 0,1 2 1 0 0,-1 1-1 0 0,30-4 0 0 0,-9 2-2 0 0,-1 2 10 0 0,-27 3-16 0 0,-1 0 0 0 0,21-5 0 0 0,-25 4-11 0 0,1 1-1 0 0,-1 1 1 0 0,1-1 0 0 0,0 1-1 0 0,14 2 1 0 0,5 0-4 0 0,-22-2-41 0 0,1 0-1 0 0,-1 1 1 0 0,0 0 0 0 0,0 0-1 0 0,1 0 1 0 0,-1 1 0 0 0,0 0-1 0 0,0 0 1 0 0,8 5 0 0 0,40 31 90 0 0,-32-22-113 0 0,-2 0-2083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2.9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0 628 11152 0 0,'0'2'195'0'0,"1"1"-1"0"0,-1-1 1 0 0,0 0 0 0 0,1 0 0 0 0,-1 0 0 0 0,1 1 0 0 0,0-1 0 0 0,0 0 0 0 0,0 0 0 0 0,0 0-1 0 0,0 0 1 0 0,0-1 0 0 0,1 1 0 0 0,1 3 0 0 0,0-3-54 0 0,-1 1-1 0 0,0 0 1 0 0,0 0 0 0 0,-1 1-1 0 0,1-1 1 0 0,2 6 0 0 0,15 46 299 0 0,35 67 0 0 0,-37-86-380 0 0,-10-24-53 0 0,0 0 0 0 0,1-1 0 0 0,0 0 0 0 0,1-1 1 0 0,0 0-1 0 0,19 16 0 0 0,-18-17-4 0 0,-3-4-7 0 0,1 0-1 0 0,-1 0 1 0 0,1-1 0 0 0,0 0-1 0 0,0-1 1 0 0,0 0 0 0 0,1 0 0 0 0,-1-1-1 0 0,1 0 1 0 0,-1 0 0 0 0,1-1-1 0 0,0 0 1 0 0,9-1 0 0 0,-10 0-3 0 0,0 0 1 0 0,0-1-1 0 0,-1 0 0 0 0,1-1 1 0 0,0 1-1 0 0,0-2 0 0 0,-1 1 1 0 0,1-1-1 0 0,-1 0 0 0 0,0 0 1 0 0,0-1-1 0 0,0 0 0 0 0,-1-1 1 0 0,1 1-1 0 0,-1-1 0 0 0,0 0 1 0 0,0-1-1 0 0,-1 0 0 0 0,1 1 1 0 0,-1-2-1 0 0,7-11 0 0 0,15-24 1 0 0,-20 33 6 0 0,-1 0 1 0 0,0 0-1 0 0,0-1 1 0 0,-1 0-1 0 0,-1 0 1 0 0,1 0 0 0 0,-2 0-1 0 0,4-15 1 0 0,-5 17 13 0 0,0 0 0 0 0,1 0-1 0 0,0 0 1 0 0,0 0 0 0 0,1 0 0 0 0,4-8 0 0 0,1 0 10 0 0,-3 0-290 0 0,0-1 0 0 0,-2 0 0 0 0,0 0 0 0 0,0-1 0 0 0,-2 1 0 0 0,1-30 0 0 0</inkml:trace>
  <inkml:trace contextRef="#ctx0" brushRef="#br0" timeOffset="1">694 1 9744 0 0,'0'66'2058'0'0,"8"218"404"0"0,11-134-2270 0 0,-9-104-167 0 0,2 28 51 0 0,-9-56-30 0 0,0 0 0 0 0,2-1 0 0 0,0 0 0 0 0,8 20 0 0 0,-5-16 56 0 0,9 36-1 0 0,-16-54-123 0 0,-1 1 0 0 0,1-1 0 0 0,0 1 0 0 0,1-1 1 0 0,-1 1-1 0 0,1-1 0 0 0,-1 0 0 0 0,1 0 0 0 0,0 0 0 0 0,0 0 0 0 0,1 0 0 0 0,-1-1 0 0 0,0 1 0 0 0,1 0 0 0 0,0-1 0 0 0,0 0 0 0 0,-1 0 0 0 0,5 3 0 0 0,4 3-1337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3.3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61 112 11048 0 0,'-13'25'120'0'0,"2"-4"590"0"0,-14 38 0 0 0,22-50-582 0 0,1-1 1 0 0,0 1-1 0 0,0 0 1 0 0,1-1 0 0 0,0 1-1 0 0,1 0 1 0 0,-1 0-1 0 0,3 11 1 0 0,1 53 940 0 0,-3-72-1063 0 0,1 0 0 0 0,0 1 1 0 0,-1-1-1 0 0,1 0 0 0 0,0 0 0 0 0,0 0 0 0 0,-1 0 0 0 0,1 0 0 0 0,0 0 1 0 0,0 0-1 0 0,0 0 0 0 0,0 0 0 0 0,1 0 0 0 0,-1 0 0 0 0,0-1 0 0 0,0 1 0 0 0,0 0 1 0 0,1-1-1 0 0,-1 1 0 0 0,0-1 0 0 0,1 0 0 0 0,-1 1 0 0 0,0-1 0 0 0,1 0 1 0 0,-1 0-1 0 0,0 1 0 0 0,3-2 0 0 0,0 2-3 0 0,0-1-1 0 0,0 0 1 0 0,0 0-1 0 0,0 0 1 0 0,0-1-1 0 0,-1 0 1 0 0,1 1-1 0 0,8-4 1 0 0,-9 3-3 0 0,3-1-3 0 0,0-1 0 0 0,-1 1 0 0 0,1-1 0 0 0,0 0 0 0 0,-1 0 0 0 0,0-1 0 0 0,1 1 0 0 0,-2-1 0 0 0,1 0 0 0 0,0-1 0 0 0,-1 1 0 0 0,0-1 0 0 0,0 0 0 0 0,0 0 0 0 0,4-7 0 0 0,-3 3-16 0 0,0-1 0 0 0,-1 0 1 0 0,0 1-1 0 0,-1-1 0 0 0,0-1 0 0 0,-1 1 0 0 0,0 0 1 0 0,0-1-1 0 0,-1 1 0 0 0,0-14 0 0 0,-2 7-5 0 0,-1 0-1 0 0,-5-22 0 0 0,4 22 14 0 0,0 0 0 0 0,0-22 1 0 0,3 34 35 0 0,0 0 1 0 0,0 0 0 0 0,-1 0-1 0 0,1 0 1 0 0,-1 0 0 0 0,0 0 0 0 0,0 0-1 0 0,-1 0 1 0 0,-3-6 461 0 0,9 24-334 0 0,-1 0 1 0 0,2-1-1 0 0,0 1 0 0 0,0-1 1 0 0,9 14-1 0 0,-8-14-49 0 0,11 23 46 0 0,-8-14-30 0 0,1 0 0 0 0,1-1-1 0 0,1-1 1 0 0,0 0 0 0 0,2-1-1 0 0,19 22 1 0 0,-17-25-52 0 0,0 0 0 0 0,1-1 0 0 0,0-1-1 0 0,37 21 1 0 0,-45-30-59 0 0,0 0 0 0 0,-1 0 0 0 0,1-1 0 0 0,1-1-1 0 0,-1 1 1 0 0,0-2 0 0 0,1 1 0 0 0,-1-1 0 0 0,0 0-1 0 0,1-1 1 0 0,-1 0 0 0 0,1-1 0 0 0,17-3 0 0 0,3-3-2253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3.7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565 0 10448 0 0,'-1'0'13'0'0,"0"0"1"0"0,1 1 0 0 0,-1-1 0 0 0,0 0-1 0 0,0 0 1 0 0,1 1 0 0 0,-1-1 0 0 0,0 1-1 0 0,1-1 1 0 0,-1 0 0 0 0,1 1-1 0 0,-1-1 1 0 0,1 1 0 0 0,-1-1 0 0 0,1 1-1 0 0,-1 0 1 0 0,1-1 0 0 0,-1 1 0 0 0,1-1-1 0 0,-1 1 1 0 0,1 0 0 0 0,0-1 0 0 0,-1 2-1 0 0,-6 21 634 0 0,5-16-406 0 0,-4 14 96 0 0,1 0 0 0 0,1 0 0 0 0,1 0 0 0 0,1 0 0 0 0,1 1 1 0 0,2 31-1 0 0,25 129 708 0 0,-24-169-963 0 0,6 19-17 0 0,1 0 0 0 0,2-2 0 0 0,17 37 1 0 0,20 60-78 0 0,-41-103 16 0 0,5 33 0 0 0,-11-50-6 0 0,0 1 0 0 0,0 0 0 0 0,-1-1 0 0 0,0 1 0 0 0,-1-1 0 0 0,0 1 0 0 0,0 0 1 0 0,-4 14-1 0 0,4-21-3 0 0,1 1 1 0 0,-1-1 0 0 0,1 1 0 0 0,0-1 0 0 0,-1 1 0 0 0,1-1 0 0 0,0 1-1 0 0,0-1 1 0 0,0 1 0 0 0,0 0 0 0 0,0-1 0 0 0,1 1 0 0 0,-1-1 0 0 0,0 1 0 0 0,1-1-1 0 0,-1 1 1 0 0,1-1 0 0 0,-1 1 0 0 0,2 1 0 0 0,-1 0-20 0 0,-1-3-4 0 0,0 1 1 0 0,0-1-1 0 0,0 0 0 0 0,0 0 1 0 0,0 1-1 0 0,0-1 1 0 0,0 0-1 0 0,0 0 0 0 0,0 0 1 0 0,0 1-1 0 0,0-1 0 0 0,0 0 1 0 0,0 0-1 0 0,0 0 1 0 0,0 1-1 0 0,0-1 0 0 0,0 0 1 0 0,0 0-1 0 0,-1 0 0 0 0,1 1 1 0 0,0-1-1 0 0,0 0 1 0 0,0 0-1 0 0,0 0 0 0 0,0 0 1 0 0,-1 0-1 0 0,1 1 0 0 0,0-1 1 0 0,0 0-1 0 0,0 0 1 0 0,-1 0-1 0 0,1 0 0 0 0,0 0 1 0 0,0 0-1 0 0,0 0 0 0 0,-1 0 1 0 0,1 0-1 0 0,0 0 1 0 0,0 0-1 0 0,0 0 0 0 0,-1 0 1 0 0,1 0-1 0 0,0 0 0 0 0</inkml:trace>
  <inkml:trace contextRef="#ctx0" brushRef="#br0" timeOffset="1">1 565 11048 0 0,'0'0'0'0'0,"10"4"0"0"0,-1 2 464 0 0,1 3 8 0 0,7-1-8 0 0,27 4 0 0 0,-4 5-272 0 0,0 0 8 0 0,7-9-16 0 0,5 3 16 0 0,5-7-232 0 0,-6-4 16 0 0,-1-4-8 0 0,0 4 8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4.0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1 357 8432 0 0,'3'4'223'0'0,"0"-1"0"0"0,0 0 0 0 0,1 0 0 0 0,-1-1 0 0 0,1 1 1 0 0,-1-1-1 0 0,1 1 0 0 0,0-1 0 0 0,0 0 0 0 0,4 1 0 0 0,-1-1-101 0 0,-1 0 0 0 0,0-1-1 0 0,1 0 1 0 0,-1 0 0 0 0,1 0 0 0 0,0-1-1 0 0,-1 0 1 0 0,1 0 0 0 0,-1-1-1 0 0,10-1 1 0 0,7-3-96 0 0,36-14 1 0 0,-10 3 37 0 0,-34 12-42 0 0,0-1-1 0 0,-1 0 1 0 0,0-1-1 0 0,-1-1 1 0 0,1 0-1 0 0,-1-1 1 0 0,-1 0-1 0 0,23-19 1 0 0,-6 3 45 0 0,-6 5-31 0 0,0-2 0 0 0,28-32 0 0 0,-46 47-1 0 0,-1 1 0 0 0,1-1 0 0 0,-1 0 0 0 0,0-1 0 0 0,-1 1 0 0 0,0-1 1 0 0,0 0-1 0 0,0 1 0 0 0,-1-1 0 0 0,0 0 0 0 0,0-1 0 0 0,-1 1 0 0 0,0 0 1 0 0,0 0-1 0 0,0-11 0 0 0,-2 17-4 0 0,1-1 0 0 0,0 1 0 0 0,0-1 1 0 0,-1 1-1 0 0,1 0 0 0 0,-1-1 0 0 0,1 1 0 0 0,-1 0 0 0 0,0-1 0 0 0,1 1 1 0 0,-1 0-1 0 0,0 0 0 0 0,0 0 0 0 0,0 0 0 0 0,0 0 0 0 0,0 0 0 0 0,0 0 1 0 0,0 0-1 0 0,0 0 0 0 0,-2-1 0 0 0,-1 0 15 0 0,0 0 0 0 0,1 0 0 0 0,-1 1 0 0 0,0 0 0 0 0,0-1 0 0 0,0 1 0 0 0,-5 0-1 0 0,-7-1 68 0 0,1 1-1 0 0,-28 2 0 0 0,41-1-95 0 0,-8 1 32 0 0,1 1 0 0 0,0 0 0 0 0,0 0 0 0 0,0 1 1 0 0,0 0-1 0 0,0 0 0 0 0,0 1 0 0 0,1 0 0 0 0,0 1 1 0 0,0 0-1 0 0,0 0 0 0 0,0 1 0 0 0,1-1 1 0 0,0 2-1 0 0,0-1 0 0 0,-8 10 0 0 0,-3 8 163 0 0,0 0 0 0 0,1 1 1 0 0,-24 47-1 0 0,36-60-140 0 0,1-1-1 0 0,-1 1 1 0 0,2 0 0 0 0,-4 22 0 0 0,-3 8 93 0 0,7-31-130 0 0,1 0 1 0 0,0 0-1 0 0,0-1 1 0 0,1 1 0 0 0,1 0-1 0 0,0 1 1 0 0,0-1-1 0 0,1 0 1 0 0,0-1-1 0 0,1 1 1 0 0,0 0-1 0 0,1 0 1 0 0,1-1 0 0 0,-1 1-1 0 0,1-1 1 0 0,1 0-1 0 0,0 0 1 0 0,1-1-1 0 0,-1 1 1 0 0,2-1-1 0 0,-1 0 1 0 0,1-1 0 0 0,1 0-1 0 0,0 0 1 0 0,0 0-1 0 0,0-1 1 0 0,1-1-1 0 0,0 1 1 0 0,10 5-1 0 0,1-3-1 0 0,0-1 0 0 0,0-1 0 0 0,1 0 0 0 0,0-2 0 0 0,0 0 0 0 0,32 2-1 0 0,129-1 51 0 0,-132-7-79 0 0,15-1-2293 0 0,-4-6-9113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10248 0 0,'1'2'45'0'0,"-1"1"1"0"0,0-1 0 0 0,1 0-1 0 0,-1 0 1 0 0,1 0 0 0 0,0 1-1 0 0,0-1 1 0 0,-1 0 0 0 0,2 0-1 0 0,-1 0 1 0 0,0 0 0 0 0,0 0-1 0 0,0 0 1 0 0,1-1 0 0 0,-1 1-1 0 0,1 0 1 0 0,0-1 0 0 0,-1 1-1 0 0,1-1 1 0 0,0 0 0 0 0,0 1-1 0 0,0-1 1 0 0,0 0 0 0 0,0 0-1 0 0,4 1 1 0 0,0 1 29 0 0,1-1 0 0 0,-1-1 1 0 0,0 1-1 0 0,1-1 0 0 0,-1 0 0 0 0,0-1 0 0 0,1 0 0 0 0,-1 1 0 0 0,10-3 0 0 0,62-8-158 0 0,-1-4 0 0 0,85-27 0 0 0,-20-11-1929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4.6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52 11048 0 0,'86'1'435'0'0,"268"-14"3690"0"0,-286 11-4151 0 0,-54 2 21 0 0,-1 0 0 0 0,1-1 0 0 0,-1 0 0 0 0,1-1 0 0 0,17-5 0 0 0,-21 3 1 0 0,0 1 0 0 0,1 1 0 0 0,-1 0 0 0 0,1 0 0 0 0,13 0 0 0 0,34-10-52 0 0,-63 14 54 0 0,1 0 0 0 0,0 0 0 0 0,0 0 0 0 0,0 1 0 0 0,0-1 0 0 0,0 1 0 0 0,1 0 1 0 0,-1 0-1 0 0,1 0 0 0 0,-6 7 0 0 0,-7 6-1 0 0,-20 15 4 0 0,-135 126 30 0 0,146-131-23 0 0,1 2-1 0 0,1 0 1 0 0,2 2 0 0 0,-26 46-1 0 0,36-55 10 0 0,0-2 7 0 0,2-1 1 0 0,-11 31 0 0 0,18-44-16 0 0,0 1 1 0 0,1-1-1 0 0,0 1 1 0 0,0-1-1 0 0,0 1 0 0 0,1 0 1 0 0,-1-1-1 0 0,2 1 1 0 0,-1 0-1 0 0,0-1 1 0 0,1 1-1 0 0,0-1 0 0 0,1 1 1 0 0,2 6-1 0 0,-3-8-1 0 0,1 0 0 0 0,0-1 0 0 0,0 1 0 0 0,1-1 0 0 0,-1 1 0 0 0,1-1-1 0 0,0 0 1 0 0,-1 0 0 0 0,1 0 0 0 0,1-1 0 0 0,-1 1 0 0 0,0-1 0 0 0,1 1 0 0 0,-1-1 0 0 0,1 0-1 0 0,0-1 1 0 0,-1 1 0 0 0,1-1 0 0 0,0 1 0 0 0,6 0 0 0 0,6 1 15 0 0,0-1 1 0 0,0-1-1 0 0,30 0 0 0 0,-25-2-22 0 0,17 0 17 0 0,-1-3 0 0 0,0-1-1 0 0,63-17 1 0 0,-85 18-516 0 0,0-1-1 0 0,-1 0 1 0 0,17-10 0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5.0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0 10544 0 0,'0'0'3242'0'0,"-3"6"-2865"0"0,1-1 0 0 0,1 1 1 0 0,-1 0-1 0 0,1 0 0 0 0,-1 6 0 0 0,2 23-200 0 0,-1-1-144 0 0,1 1 0 0 0,2-1 0 0 0,1 0 0 0 0,2 0 0 0 0,9 36 0 0 0,-11-63-30 0 0,2 13 9 0 0,2 0 1 0 0,0 0-1 0 0,2-1 0 0 0,17 31 1 0 0,-19-39-5 0 0,12 20-15 0 0,2-1 0 0 0,1-1 0 0 0,49 50 0 0 0,-52-60-200 0 0,-17-16 81 0 0,0 0 0 0 0,0-1 0 0 0,1 1-1 0 0,-1-1 1 0 0,1 0 0 0 0,0 1 0 0 0,0-1 0 0 0,0 0-1 0 0,0 0 1 0 0,0-1 0 0 0,0 1 0 0 0,0-1 0 0 0,0 0-1 0 0,1 1 1 0 0,-1-1 0 0 0,1-1 0 0 0,-1 1 0 0 0,1 0-1 0 0,4-1 1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5.4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46 509 5920 0 0,'-13'1'433'0'0,"12"0"-365"0"0,0-1 0 0 0,1 0-1 0 0,-1 0 1 0 0,0 0 0 0 0,0 1 0 0 0,0-1-1 0 0,0 0 1 0 0,1 0 0 0 0,-1 0-1 0 0,0 0 1 0 0,0 0 0 0 0,0 0 0 0 0,0-1-1 0 0,0 1 1 0 0,1 0 0 0 0,-1 0 0 0 0,0-1-1 0 0,0 1 1 0 0,0 0 0 0 0,1-1 0 0 0,-1 1-1 0 0,0-1 1 0 0,0 1 0 0 0,1-1-1 0 0,-1 1 1 0 0,0-1 0 0 0,1 0 0 0 0,-1 1-1 0 0,0-2 1 0 0,-4-3 1089 0 0,1-3 156 0 0,13-3-800 0 0,33-31 185 0 0,161-151 116 0 0,-172 168-734 0 0,46-27 0 0 0,-7 6 89 0 0,-40 26-59 0 0,0 2 1 0 0,2 2-1 0 0,0 0 1 0 0,36-10-1 0 0,9 6 679 0 0,-70 19-796 0 0,-1 0-1 0 0,1 0 1 0 0,-1 0 0 0 0,1 0-1 0 0,9 2 1 0 0,-6-1-1427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5.7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1 10152 0 0,'-5'22'278'0'0,"1"1"-1"0"0,1 0 1 0 0,1-1 0 0 0,1 1 0 0 0,1 0 0 0 0,4 31 0 0 0,-2-42-179 0 0,0 0 1 0 0,1 0-1 0 0,0 0 1 0 0,1 0-1 0 0,1 0 1 0 0,0-1-1 0 0,8 13 1 0 0,6 15 119 0 0,-16-31-184 0 0,2-1 0 0 0,-1-1 0 0 0,1 1 0 0 0,0-1 0 0 0,1 0 0 0 0,0 0 0 0 0,0 0 0 0 0,0-1 0 0 0,0 0 0 0 0,1 0 1 0 0,0 0-1 0 0,10 4 0 0 0,24 19-18 0 0,-29-19 8 0 0,1-1 0 0 0,1 0 0 0 0,-1-1 0 0 0,1 0 0 0 0,1-1 0 0 0,-1-1 0 0 0,25 6 0 0 0,7-1 210 0 0,57 4 1 0 0,-73-13-175 0 0,-1-2 1 0 0,1 0-1 0 0,-1-2 1 0 0,1-2-1 0 0,37-9 1 0 0,-30 0-1893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16.1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257 146 11448 0 0,'-1'90'442'0'0,"-1"-38"337"0"0,2 1 0 0 0,2-1 0 0 0,17 92 0 0 0,29 35-449 0 0,-8-78-330 0 0,-27-73 0 0 0,-11-25 0 0 0,0 1 0 0 0,0-1 0 0 0,-1 1 0 0 0,1 0 0 0 0,-1 0 0 0 0,0 0 0 0 0,1 4 0 0 0,-2-7 0 0 0,0 0 0 0 0,1 0 0 0 0,-1 0 0 0 0,0 0 0 0 0,0 0 0 0 0,1 0 0 0 0,-1 0 0 0 0,1 0 0 0 0,-1 0 0 0 0,1 0 0 0 0,-1-1 0 0 0,1 1 0 0 0,0 0 1 0 0,-1 0-1 0 0,1-1 0 0 0,1 2 0 0 0,-1-2-1 0 0,-1 1 0 0 0,1 0 0 0 0,0-1 1 0 0,-1 1-1 0 0,1 0 0 0 0,-1-1 0 0 0,1 1 0 0 0,-1 0 1 0 0,1 0-1 0 0,-1 0 0 0 0,1-1 0 0 0,-1 1 0 0 0,0 0 1 0 0,0 0-1 0 0,1 0 0 0 0,-1 0 0 0 0,0 0 0 0 0,0 0 1 0 0,0 1-1 0 0</inkml:trace>
  <inkml:trace contextRef="#ctx0" brushRef="#br0" timeOffset="0.99">139 18 10448 0 0,'0'-1'54'0'0,"0"1"-1"0"0,-1-1 1 0 0,1 0 0 0 0,0 1 0 0 0,0-1 0 0 0,0 0 0 0 0,0 0 0 0 0,0 1 0 0 0,0-1 0 0 0,0 0 0 0 0,1 1 0 0 0,-1-1-1 0 0,0 0 1 0 0,0 1 0 0 0,0-1 0 0 0,1 0 0 0 0,-1 1 0 0 0,0-1 0 0 0,1 0 0 0 0,-1 1 0 0 0,1-1 0 0 0,-1 1 0 0 0,0-1-1 0 0,1 1 1 0 0,-1-1 0 0 0,2 0 0 0 0,16 7 1864 0 0,-13-3-1805 0 0,90 42 482 0 0,37 16-208 0 0,169 108 1 0 0,-275-150-212 0 0,31 29 0 0 0,-56-47-159 0 0,0 0 1 0 0,0 0 0 0 0,0-1-1 0 0,0 1 1 0 0,0 0 0 0 0,0 0 0 0 0,0 0-1 0 0,0 0 1 0 0,0 0 0 0 0,-1 0-1 0 0,1 0 1 0 0,0 1 0 0 0,-1-1 0 0 0,1 0-1 0 0,-1 0 1 0 0,1 1 0 0 0,-1-1-1 0 0,0 0 1 0 0,0 0 0 0 0,1 1 0 0 0,-1-1-1 0 0,0 0 1 0 0,0 1 0 0 0,0-1 0 0 0,0 0-1 0 0,-1 0 1 0 0,1 1 0 0 0,0-1-1 0 0,0 0 1 0 0,-1 1 0 0 0,1-1 0 0 0,-1 0-1 0 0,1 0 1 0 0,-1 0 0 0 0,0 1-1 0 0,1-1 1 0 0,-1 0 0 0 0,0 0 0 0 0,0 0-1 0 0,0 0 1 0 0,1 0 0 0 0,-1 0-1 0 0,-2 1 1 0 0,-4 3 29 0 0,0 0 1 0 0,0-1-1 0 0,0 0 0 0 0,-1 0 0 0 0,-8 4 0 0 0,13-7-44 0 0,-42 16 191 0 0,-53 14 0 0 0,30-11-133 0 0,-356 88-1974 0 0,333-93-8984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38.5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11 113 7024 0 0,'0'0'909'0'0,"-2"-5"-457"0"0,1-2-545 0 0,-4-7 1149 0 0,3 32-139 0 0,1 66-322 0 0,4 163-231 0 0,12-142-312 0 0,-7-59-30 0 0,-7-39-13 0 0,1-1-1 0 0,0 0 1 0 0,0 0-1 0 0,5 10 0 0 0,-5-12 4 0 0,0 0-1 0 0,0 0 0 0 0,0 0 0 0 0,-1 0 0 0 0,0 0 0 0 0,0 0 1 0 0,0 0-1 0 0,0 6 0 0 0,0-9 10 0 0,-1 0 0 0 0,0 0 1 0 0,1 0-1 0 0,-1-1 0 0 0,1 1 0 0 0,-1 0 1 0 0,1 0-1 0 0,0-1 0 0 0,-1 1 0 0 0,1 0 0 0 0,0-1 1 0 0,-1 1-1 0 0,1-1 0 0 0,0 1 0 0 0,0-1 1 0 0,-1 1-1 0 0,1-1 0 0 0,0 0 0 0 0,0 1 1 0 0,0-1-1 0 0,0 0 0 0 0,0 0 0 0 0,0 1 0 0 0,0-1 1 0 0,-1 0-1 0 0,1 0 0 0 0,0 0 0 0 0,0 0 1 0 0,0 0-1 0 0,0 0 0 0 0,0 0 0 0 0,0-1 1 0 0,0 1-1 0 0,0 0 0 0 0,0 0 0 0 0,-1-1 0 0 0,2 0 1 0 0,9-15 240 0 0,-8 13-226 0 0,-1 0 0 0 0,1 0 0 0 0,-1 0 0 0 0,0 0 0 0 0,0-1 0 0 0,1-3 0 0 0,4-11 44 0 0,2-1-17 0 0,-2 0 1 0 0,0-1-1 0 0,8-41 1 0 0,-8 20 10 0 0,-1 9 40 0 0,-2 0 1 0 0,-1 0-1 0 0,-1-1 1 0 0,-3-36-1 0 0,-1 50-9 0 0,2-1 0 0 0,1-27 0 0 0,1 23-12 0 0,-1 11-4 0 0,1 0-1 0 0,6-23 1 0 0,-5 24 107 0 0,0 1 0 0 0,-1-1 1 0 0,1-22-1 0 0,-3 33-175 0 0,0 0-1 0 0,0 0 1 0 0,0 0 0 0 0,0 0-1 0 0,1 0 1 0 0,-1 1 0 0 0,0-1-1 0 0,0 0 1 0 0,0 0 0 0 0,1 0-1 0 0,-1 1 1 0 0,0-1 0 0 0,1 0-1 0 0,-1 0 1 0 0,1 1 0 0 0,-1-1-1 0 0,1 0 1 0 0,-1 1 0 0 0,1-1-1 0 0,0 0 1 0 0,-1 1 0 0 0,1-1-1 0 0,0 1 1 0 0,-1-1 0 0 0,1 1 0 0 0,0 0-1 0 0,-1-1 1 0 0,1 1 0 0 0,0 0-1 0 0,0-1 1 0 0,0 1 0 0 0,-1 0-1 0 0,1 0 1 0 0,0-1 0 0 0,0 1-1 0 0,0 0 1 0 0,0 0 0 0 0,0 0-1 0 0,1 1 1 0 0,1-1-4 0 0,0 0 0 0 0,0 1 0 0 0,-1-1 0 0 0,1 1 0 0 0,0 0 0 0 0,0 0 0 0 0,0 0 0 0 0,-1 0 0 0 0,1 0 0 0 0,4 3 1 0 0,138 102 22 0 0,-126-94-53 0 0,0-1 0 0 0,1-1 0 0 0,0-1 0 0 0,0 0 0 0 0,1-2 0 0 0,0 0 0 0 0,0-2 0 0 0,1 0 0 0 0,0-1 0 0 0,33 1 0 0 0,-15-1-2048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39.6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320 107 6016 0 0,'1'-20'830'0'0,"0"15"-353"0"0,0-1 1 0 0,-1 0-1 0 0,0 1 1 0 0,0-1-1 0 0,0 1 1 0 0,-1-1-1 0 0,0 0 1 0 0,0 1-1 0 0,0-1 1 0 0,-1 1-1 0 0,-3-9 1 0 0,3 12-479 0 0,0 1 1 0 0,1 0 0 0 0,-1 0 0 0 0,0 0 0 0 0,0 0 0 0 0,0 0 0 0 0,0 0 0 0 0,0 0-1 0 0,0 1 1 0 0,0-1 0 0 0,0 1 0 0 0,0 0 0 0 0,0-1 0 0 0,0 1 0 0 0,0 0-1 0 0,-4 0 1 0 0,-37 4-4 0 0,32-2 3 0 0,1 1 1 0 0,0 1-1 0 0,0-1 1 0 0,0 2-1 0 0,0-1 1 0 0,1 1-1 0 0,-1 1 0 0 0,1-1 1 0 0,1 2-1 0 0,-1-1 1 0 0,1 1-1 0 0,0 1 1 0 0,1-1-1 0 0,0 1 0 0 0,0 1 1 0 0,-10 15-1 0 0,7-9 1 0 0,1 1-1 0 0,0 0 0 0 0,1 0 0 0 0,1 1 0 0 0,1 0 1 0 0,0 0-1 0 0,1 0 0 0 0,1 1 0 0 0,-2 24 1 0 0,5-28 15 0 0,0 0 0 0 0,1 0 0 0 0,1 0 0 0 0,1 0 0 0 0,0-1 0 0 0,0 1 0 0 0,1 0 0 0 0,9 21 1 0 0,-9-27-7 0 0,0-1 0 0 0,1 1 0 0 0,0-1 0 0 0,1 0 0 0 0,-1 0 0 0 0,1-1 0 0 0,1 1 0 0 0,-1-1 0 0 0,1 0 0 0 0,0 0 0 0 0,0-1 0 0 0,1 0 0 0 0,0 0 0 0 0,0 0 0 0 0,12 5 0 0 0,-12-7-5 0 0,0 0 0 0 0,0-1 1 0 0,1-1-1 0 0,-1 1 0 0 0,0-1 1 0 0,1 0-1 0 0,-1-1 0 0 0,1 1 1 0 0,-1-2-1 0 0,1 1 0 0 0,-1-1 0 0 0,10-2 1 0 0,2-1 44 0 0,-1-2 1 0 0,1 0 0 0 0,26-13-1 0 0,-32 12-20 0 0,0 1 0 0 0,-1-2 0 0 0,0 0 0 0 0,0 0-1 0 0,-1-1 1 0 0,18-18 0 0 0,-23 20-29 0 0,0-1 0 0 0,0 1 0 0 0,0-1 0 0 0,-1 0 0 0 0,0-1 1 0 0,0 1-1 0 0,-1-1 0 0 0,0 0 0 0 0,-1 0 0 0 0,4-17 0 0 0,-5 15-16 0 0,-1 0 1 0 0,0 0-1 0 0,-1 0 1 0 0,-1 0-1 0 0,1-1 0 0 0,-2 1 1 0 0,1 0-1 0 0,-2 0 0 0 0,1 0 1 0 0,-2 1-1 0 0,1-1 1 0 0,-1 1-1 0 0,-1-1 0 0 0,0 1 1 0 0,0 1-1 0 0,-8-10 1 0 0,3 7-18 0 0,-1 0 1 0 0,0 1-1 0 0,-1 0 1 0 0,0 1-1 0 0,-1 1 1 0 0,0 0-1 0 0,-1 1 1 0 0,-17-9 0 0 0,29 16 32 0 0,0 0 0 0 0,0 0 1 0 0,0 0-1 0 0,0 0 1 0 0,0 0-1 0 0,0 0 1 0 0,0 0-1 0 0,0 1 0 0 0,0-1 1 0 0,0 1-1 0 0,0 0 1 0 0,0 0-1 0 0,-1-1 0 0 0,1 1 1 0 0,0 1-1 0 0,0-1 1 0 0,0 0-1 0 0,0 0 0 0 0,-1 1 1 0 0,1-1-1 0 0,0 1 1 0 0,0 0-1 0 0,0 0 1 0 0,0 0-1 0 0,0 0 0 0 0,0 0 1 0 0,1 0-1 0 0,-3 2 1 0 0,2 0 26 0 0,1 1 1 0 0,0-1 0 0 0,0 0 0 0 0,1 1 0 0 0,-1 0 0 0 0,1-1 0 0 0,-1 1-1 0 0,1 3 1 0 0,4 4 69 0 0,1-1 0 0 0,0 0 0 0 0,0 1-1 0 0,1-2 1 0 0,0 1 0 0 0,1-1 0 0 0,0 0-1 0 0,0 0 1 0 0,11 9 0 0 0,18 23 109 0 0,2 4 32 0 0,-21-27-145 0 0,16 24 0 0 0,0 0 23 0 0,-22-30 2 0 0,-1 0 0 0 0,11 18 0 0 0,3 6 140 0 0,-17-27-233 0 0,-1 0 1 0 0,0 0-1 0 0,0 1 1 0 0,-1 0-1 0 0,5 13 1 0 0,-7-12-22 0 0,-1 0 1 0 0,1 0-1 0 0,-2 1 0 0 0,0-1 1 0 0,0 0-1 0 0,-1 14 1 0 0,0-12-5 0 0,0 0 0 0 0,0 0 0 0 0,-1 1 0 0 0,0-1 0 0 0,-4 18 0 0 0,-2 7-7 0 0,7-32 5 0 0,0-1 0 0 0,-1 0 0 0 0,0 1 0 0 0,0-1 0 0 0,0 0-1 0 0,-1 0 1 0 0,1 0 0 0 0,-1 1 0 0 0,-1-2 0 0 0,1 1 0 0 0,-5 7 0 0 0,0-4-5 0 0,-1 0 1 0 0,1 0-1 0 0,-1-1 1 0 0,-1 0-1 0 0,1-1 1 0 0,-1 0-1 0 0,0 0 1 0 0,-1-1-1 0 0,-15 7 1 0 0,0-3 9 0 0,0-1 0 0 0,-44 9 1 0 0,38-8 24 0 0,27-7-21 0 0,0-1 1 0 0,0 1 0 0 0,0-1 0 0 0,0 0 0 0 0,-1 0-1 0 0,1-1 1 0 0,0 1 0 0 0,-1-1 0 0 0,1 0 0 0 0,0 0-1 0 0,-6-1 1 0 0,-11-2 28 0 0,17 3-35 0 0,0 0 0 0 0,-1-1 1 0 0,1 1-1 0 0,0-1 0 0 0,0 0 0 0 0,0 0 0 0 0,0-1 1 0 0,-6-2-1 0 0,-4-2-1984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40.1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5 10152 0 0,'0'0'0'0'0,"-6"-4"368"0"0,6 8 0 0 0,0 2 0 0 0,-2-10 0 0 0,-2 2-32 0 0,8 8-160 0 0,2 5 0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42.4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178 78 6928 0 0,'0'0'745'0'0,"-1"-5"4"0"0,-2-9-139 0 0,-1 0-1 0 0,-7-20 0 0 0,11 34-596 0 0,0 0 0 0 0,-1-1 0 0 0,1 1 0 0 0,0 0 0 0 0,0 0 0 0 0,0 0 0 0 0,0 0-1 0 0,-1 0 1 0 0,1-1 0 0 0,0 1 0 0 0,0 0 0 0 0,0 0 0 0 0,0 0 0 0 0,0-1 0 0 0,0 1 0 0 0,0 0-1 0 0,0 0 1 0 0,0-1 0 0 0,-1 1 0 0 0,1 0 0 0 0,0 0 0 0 0,0 0 0 0 0,0-1 0 0 0,0 1 0 0 0,0 0-1 0 0,0 0 1 0 0,0-1 0 0 0,0 1 0 0 0,1 0 0 0 0,-1 0 0 0 0,0 0 0 0 0,0-1 0 0 0,0 1 0 0 0,0 0-1 0 0,0 0 1 0 0,0-1 0 0 0,0 1 0 0 0,0 0 0 0 0,1 0 0 0 0,-1 0 0 0 0,0 0 0 0 0,0-1 0 0 0,0 1-1 0 0,0 0 1 0 0,1 0 0 0 0,-1 0 0 0 0,0 0 0 0 0,0 0 0 0 0,0 0 0 0 0,1-1 0 0 0,-1 1 0 0 0,0 0-1 0 0,0 0 1 0 0,0 0 0 0 0,1 0 0 0 0,-1 0 0 0 0,1 0 0 0 0,-1 0 21 0 0,1 1 0 0 0,-1-1 0 0 0,1 0 1 0 0,-1 1-1 0 0,1-1 0 0 0,-1 1 0 0 0,1-1 0 0 0,-1 1 1 0 0,0-1-1 0 0,1 1 0 0 0,-1-1 0 0 0,0 1 0 0 0,1-1 1 0 0,-1 1-1 0 0,0-1 0 0 0,1 1 0 0 0,-1 0 0 0 0,0-1 0 0 0,0 1 1 0 0,0 0-1 0 0,0-1 0 0 0,0 1 0 0 0,0 0 0 0 0,0-1 1 0 0,0 1-1 0 0,0 0 0 0 0,7 104 453 0 0,-4-70-462 0 0,-1 0-1 0 0,-3 43 1 0 0,-6-3 5 0 0,-21 98 0 0 0,13-85-28 0 0,-2 7-10 0 0,-67 279-255 0 0,78-332 274 0 0,5-30 0 0 0,-1 0 1 0 0,0 0-1 0 0,0 0 0 0 0,-9 22 1 0 0,10-33-6 0 0,1 1 1 0 0,-1-1-1 0 0,1 0 0 0 0,-1 0 1 0 0,1 1-1 0 0,0-1 1 0 0,-1 0-1 0 0,1 0 0 0 0,0 1 1 0 0,0-1-1 0 0,0 0 1 0 0,0 1-1 0 0,0-1 0 0 0,0 0 1 0 0,0 1-1 0 0,0-1 0 0 0,1 0 1 0 0,-1 0-1 0 0,0 1 1 0 0,1-1-1 0 0,-1 0 0 0 0,1 0 1 0 0,0 1-1 0 0,-1-1 0 0 0,1 0 1 0 0,0 0-1 0 0,1 1 1 0 0,-2 11-1385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42.7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9744 0 0,'17'20'505'0'0,"0"0"0"0"0,-2 1 0 0 0,24 45 0 0 0,-30-52-451 0 0,46 73 210 0 0,-29-49-30 0 0,-3 0 0 0 0,28 59 0 0 0,-44-80-216 0 0,0-1 1 0 0,2 1 0 0 0,0-2-1 0 0,0 1 1 0 0,2-1 0 0 0,13 15-1 0 0,-7-9 80 0 0,21 37-1 0 0,-25-37-28 0 0,1 0-1 0 0,17 20 0 0 0,41 47 54 0 0,-17-18 18 0 0,27 33 140 0 0,-72-81-253 0 0,-10-20-20 0 0,1 0 0 0 0,-1 0 0 0 0,1 0 0 0 0,0 0 0 0 0,0-1 0 0 0,-1 1 0 0 0,1 0 0 0 0,0-1 0 0 0,0 1 0 0 0,1 0 0 0 0,-1-1 0 0 0,0 1 0 0 0,0-1 0 0 0,1 0 0 0 0,-1 0 0 0 0,3 2 0 0 0,-4-3-57 0 0,0 1 0 0 0,0-1 1 0 0,1 0-1 0 0,-1 1 0 0 0,0-1 0 0 0,0 0 0 0 0,0 1 0 0 0,0-1 0 0 0,0 1 0 0 0,0-1 0 0 0,0 0 0 0 0,0 1 0 0 0,0-1 1 0 0,0 1-1 0 0,0-1 0 0 0,0 0 0 0 0,0 1 0 0 0,0-1 0 0 0,0 0 0 0 0,0 1 0 0 0,0-1 0 0 0,-1 0 0 0 0,1 1 1 0 0,0-1-1 0 0,0 0 0 0 0,0 1 0 0 0,-1-1 0 0 0,1 0 0 0 0,0 1 0 0 0,0-1 0 0 0,-1 0 0 0 0,1 0 0 0 0,0 1 1 0 0,-1-1-1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10544 0 0,'0'3'0'0'0,"0"0"0"0"0,-1 1 1 0 0,1-1-1 0 0,1 0 0 0 0,-1 0 0 0 0,0 1 1 0 0,1-1-1 0 0,0 0 0 0 0,-1 0 1 0 0,1 0-1 0 0,1 0 0 0 0,-1 0 1 0 0,0 0-1 0 0,1 0 0 0 0,-1 0 1 0 0,1 0-1 0 0,0-1 0 0 0,0 1 0 0 0,0 0 1 0 0,0-1-1 0 0,5 4 0 0 0,2 2 33 0 0,1 0-1 0 0,0-1 0 0 0,0-1 0 0 0,1 1 0 0 0,-1-2 1 0 0,1 1-1 0 0,1-2 0 0 0,-1 1 0 0 0,1-2 1 0 0,-1 1-1 0 0,24 2 0 0 0,-4 0 67 0 0,0-1 0 0 0,0-2 1 0 0,0-2-1 0 0,0 0 0 0 0,0-2 0 0 0,0-2 0 0 0,0 0 1 0 0,0-2-1 0 0,30-10 0 0 0,-9 2 130 0 0,-35 9-160 0 0,1 0-1 0 0,-1-1 1 0 0,0-1 0 0 0,-1-1 0 0 0,22-11-1 0 0,-17 5-13 0 0,-1-1 0 0 0,-1-1 0 0 0,21-19-1 0 0,-34 28-36 0 0,0 0-1 0 0,0-1 0 0 0,-1 0 1 0 0,0 0-1 0 0,0-1 0 0 0,0 0 1 0 0,-1 0-1 0 0,0 0 0 0 0,-1 0 0 0 0,0 0 1 0 0,0-1-1 0 0,2-8 0 0 0,-5 15-9 0 0,0 0 0 0 0,0 0 0 0 0,-1 0 0 0 0,1 0 0 0 0,0-1 0 0 0,-1 1 0 0 0,1 0 0 0 0,-1 0 0 0 0,1 1 0 0 0,-1-1 0 0 0,0 0 0 0 0,0 0 0 0 0,0 0 0 0 0,0 0 0 0 0,0 1 0 0 0,0-1 0 0 0,-1 0 0 0 0,1 1 1 0 0,-3-3-1 0 0,-34-26 210 0 0,36 29-217 0 0,-12-8 31 0 0,-1 1 0 0 0,0 0 0 0 0,-1 1-1 0 0,0 0 1 0 0,0 1 0 0 0,0 1 0 0 0,-21-3-1 0 0,24 5 25 0 0,0 1-1 0 0,1 1 0 0 0,-1 0 0 0 0,0 1 0 0 0,0 1 1 0 0,0 0-1 0 0,1 0 0 0 0,-1 1 0 0 0,0 1 0 0 0,-18 6 1 0 0,16-2 6 0 0,0 1 0 0 0,0 0 1 0 0,1 1-1 0 0,1 1 1 0 0,-1 0-1 0 0,1 0 1 0 0,1 2-1 0 0,-12 13 0 0 0,-80 105-885 0 0,84-102-126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43.1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61 11152 0 0,'-3'-6'54'0'0,"7"7"155"0"0,-4-1-185 0 0,1 0 0 0 0,-1 1 0 0 0,1-1 0 0 0,0 0 1 0 0,-1 0-1 0 0,1 0 0 0 0,0 0 0 0 0,-1 0 0 0 0,1 0 0 0 0,0 0 0 0 0,-1 0 0 0 0,1 0 0 0 0,0 0 0 0 0,-1 0 0 0 0,1 0 0 0 0,-1 0 0 0 0,1 0 0 0 0,0 0 0 0 0,-1-1 1 0 0,1 1-1 0 0,-1 0 0 0 0,1 0 0 0 0,0-1 0 0 0,-1 1 0 0 0,1-1 0 0 0,2-4 152 0 0,-3 4-143 0 0,1 1 0 0 0,-1-1 0 0 0,0 0 1 0 0,1 0-1 0 0,-1 1 0 0 0,1-1 0 0 0,-1 0 0 0 0,0 1 0 0 0,1-1 0 0 0,0 1 1 0 0,-1-1-1 0 0,1 1 0 0 0,-1-1 0 0 0,1 1 0 0 0,0-1 0 0 0,-1 1 0 0 0,1-1 0 0 0,0 1 1 0 0,-1 0-1 0 0,1-1 0 0 0,0 1 0 0 0,-1 0 0 0 0,1 0 0 0 0,0 0 0 0 0,0-1 0 0 0,1 1 1 0 0,124-7 1054 0 0,-15-1-936 0 0,42-1-160 0 0,-137 8-459 0 0,-1-2 1 0 0,15-4 0 0 0,-28 6 39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43.5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366 98 4912 0 0,'0'-3'183'0'0,"-1"0"1"0"0,0 0-1 0 0,0-1 1 0 0,0 1-1 0 0,0 0 1 0 0,-1 0-1 0 0,1 0 0 0 0,-1 1 1 0 0,0-1-1 0 0,0 0 1 0 0,0 0-1 0 0,0 1 1 0 0,0-1-1 0 0,0 1 1 0 0,-1 0-1 0 0,-2-2 0 0 0,1-14 1389 0 0,0 15-1489 0 0,0 0 0 0 0,0 0-1 0 0,0 0 1 0 0,-1 0 0 0 0,1 1-1 0 0,-1 0 1 0 0,1 0-1 0 0,-1 0 1 0 0,0 0 0 0 0,0 1-1 0 0,0-1 1 0 0,0 1 0 0 0,0 1-1 0 0,0-1 1 0 0,-1 1 0 0 0,1 0-1 0 0,0 0 1 0 0,0 0-1 0 0,0 1 1 0 0,0 0 0 0 0,-8 2-1 0 0,1 0 6 0 0,0 1 0 0 0,1 0 0 0 0,0 0-1 0 0,0 1 1 0 0,0 1 0 0 0,1 0 0 0 0,0 0 0 0 0,-13 11-1 0 0,17-11-34 0 0,1-1-1 0 0,0 1 0 0 0,0 1 1 0 0,0-1-1 0 0,0 1 0 0 0,1 0 1 0 0,-6 14-1 0 0,-11 18 173 0 0,15-29-189 0 0,0 0-1 0 0,1 1 0 0 0,0-1 1 0 0,1 1-1 0 0,0 1 0 0 0,1-1 1 0 0,0 0-1 0 0,1 1 0 0 0,0 0 1 0 0,1-1-1 0 0,0 1 0 0 0,1 0 1 0 0,0-1-1 0 0,1 1 0 0 0,1 0 1 0 0,-1 0-1 0 0,2-1 0 0 0,0 0 1 0 0,7 21-1 0 0,-7-27-25 0 0,0 0 0 0 0,0 1 0 0 0,1-1 0 0 0,0 0 0 0 0,0 0 0 0 0,0-1 0 0 0,0 1 0 0 0,1-1 0 0 0,0 0 1 0 0,0 0-1 0 0,0-1 0 0 0,0 0 0 0 0,0 1 0 0 0,1-2 0 0 0,-1 1 0 0 0,1 0 0 0 0,0-1 0 0 0,11 2 0 0 0,1 1 17 0 0,1-1 0 0 0,-1-1 0 0 0,1-1-1 0 0,36 0 1 0 0,-2-4 23 0 0,60-10 0 0 0,-85 8-40 0 0,-1-2 1 0 0,-1-1-1 0 0,1-2 1 0 0,26-11-1 0 0,-8-3-1754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44.3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0 217 9040 0 0,'7'-1'189'0'0,"-1"-1"0"0"0,0 1 0 0 0,0-1 1 0 0,0 0-1 0 0,-1-1 0 0 0,1 1 0 0 0,-1-1 0 0 0,1 0 1 0 0,-1-1-1 0 0,7-5 0 0 0,15-8 392 0 0,76-42-427 0 0,-90 52-72 0 0,0 0-1 0 0,15-13 1 0 0,-24 16-37 0 0,0 1 0 0 0,0 0-1 0 0,-1-1 1 0 0,1 0-1 0 0,-1 1 1 0 0,0-1-1 0 0,-1-1 1 0 0,1 1-1 0 0,-1 0 1 0 0,5-10 0 0 0,-7 13-27 0 0,0 1-1 0 0,0-1 1 0 0,0 0 0 0 0,1 0 0 0 0,-1 0 0 0 0,0 0 0 0 0,0 0 0 0 0,0 0 0 0 0,0 0 0 0 0,0 0 0 0 0,-1 0 0 0 0,1 1 0 0 0,0-1-1 0 0,0 0 1 0 0,-1 0 0 0 0,1 0 0 0 0,0 0 0 0 0,-1 0 0 0 0,1 1 0 0 0,-1-1 0 0 0,1 0 0 0 0,-1 0 0 0 0,1 1 0 0 0,-2-2 0 0 0,1 12 70 0 0,-21 102 57 0 0,17-93-129 0 0,0 0-1 0 0,2 0 1 0 0,0 0 0 0 0,1 0 0 0 0,1 1-1 0 0,1-1 1 0 0,1 0 0 0 0,0 1 0 0 0,2-1 0 0 0,8 37-1 0 0,-8-49-8 0 0,-1 0-1 0 0,1 0 1 0 0,0-1-1 0 0,1 1 1 0 0,0 0-1 0 0,0-1 1 0 0,0 0 0 0 0,1 0-1 0 0,0 0 1 0 0,0-1-1 0 0,0 0 1 0 0,1 0-1 0 0,0 0 1 0 0,0 0-1 0 0,0-1 1 0 0,0 0-1 0 0,1-1 1 0 0,-1 1 0 0 0,1-1-1 0 0,12 4 1 0 0,12 2-1706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44.7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91 11352 0 0,'0'-4'0'0'0,"0"0"0"0"0,6 2 0 0 0,-2-3 224 0 0,-2 3 8 0 0,4-2 0 0 0,20-2 8 0 0,3-5-208 0 0,1 3 8 0 0,-3 4-8 0 0,32-2 16 0 0,8-5-152 0 0,-10 1 8 0 0,0 3 0 0 0,0 1-8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47.3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79 5624 0 0,'0'0'1374'0'0,"0"-5"-1107"0"0,2-30 605 0 0,12 31-352 0 0,144-2 71 0 0,-114 6-598 0 0,31 1-60 0 0,-1-3 1 0 0,97-16-1 0 0,-109 8-1190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47.8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1 108 7136 0 0,'0'6'3'0'0,"2"10"57"0"0,-2-16-57 0 0,0 1 0 0 0,1-1 0 0 0,-1 1 0 0 0,1-1 0 0 0,-1 0-1 0 0,1 1 1 0 0,-1-1 0 0 0,1 0 0 0 0,0 1 0 0 0,-1-1 0 0 0,1 0 0 0 0,-1 0-1 0 0,1 1 1 0 0,0-1 0 0 0,-1 0 0 0 0,1 0 0 0 0,0 0 0 0 0,-1 0 0 0 0,1 0 0 0 0,-1 0-1 0 0,1 0 1 0 0,1 0 0 0 0,22-1 310 0 0,1-2 0 0 0,-1 0-1 0 0,39-11 1 0 0,-9 2-172 0 0,68-15 156 0 0,97-16 191 0 0,-84 18-1566 0 0,-100 19-4902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49.9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479 85 4008 0 0,'2'-6'793'0'0,"-2"5"-794"0"0,1-2 172 0 0,0-1 1 0 0,0 1 0 0 0,0-1 0 0 0,0 1-1 0 0,0-1 1 0 0,-1 0 0 0 0,0 1-1 0 0,0-1 1 0 0,0 0 0 0 0,0 0-1 0 0,0 1 1 0 0,-1-1 0 0 0,0 0-1 0 0,0 1 1 0 0,0-1 0 0 0,-5-16 2958 0 0,5 20-3073 0 0,-18 9 54 0 0,1 1-1 0 0,0 0 1 0 0,-26 21 0 0 0,-8 4-47 0 0,50-33-63 0 0,-112 72 98 0 0,95-60-80 0 0,1 1 0 0 0,0 0 0 0 0,-27 33 0 0 0,13-11-14 0 0,20-25 1 0 0,0 2-1 0 0,1-1 1 0 0,-11 20 0 0 0,19-28 1 0 0,1 1 0 0 0,-1-1 0 0 0,1 1-1 0 0,0 0 1 0 0,0 0 0 0 0,0 0 0 0 0,1 0 0 0 0,0 1 0 0 0,1-1 0 0 0,-1 0 0 0 0,1 0-1 0 0,1 13 1 0 0,0-16 2 0 0,0 0-1 0 0,0 0 0 0 0,0 0 1 0 0,0 0-1 0 0,1 0 0 0 0,-1-1 1 0 0,1 1-1 0 0,0 0 0 0 0,0-1 1 0 0,0 1-1 0 0,0-1 0 0 0,0 0 0 0 0,0 1 1 0 0,1-1-1 0 0,-1 0 0 0 0,1 0 1 0 0,2 1-1 0 0,17 16 106 0 0,-20-17-103 0 0,1 1 0 0 0,0-1 0 0 0,0 0-1 0 0,0 0 1 0 0,0 0 0 0 0,0-1 0 0 0,0 1-1 0 0,1-1 1 0 0,-1 0 0 0 0,1 0 0 0 0,5 2-1 0 0,44 3 1 0 0,-38-4-7 0 0,2-2-3 0 0,0 0 0 0 0,0 0 0 0 0,1-2-1 0 0,-1 0 1 0 0,0-1 0 0 0,0 0 0 0 0,-1-2-1 0 0,1 0 1 0 0,17-8 0 0 0,-6 0 12 0 0,-1-1 1 0 0,0-1-1 0 0,-1-1 1 0 0,31-26-1 0 0,-52 38-6 0 0,-1 1 1 0 0,0-1-1 0 0,0 0 0 0 0,0-1 0 0 0,-1 1 1 0 0,0-1-1 0 0,1 0 0 0 0,-2 1 0 0 0,1-1 1 0 0,0-1-1 0 0,-1 1 0 0 0,3-11 1 0 0,-4 12-2 0 0,0 0 0 0 0,-1 0 1 0 0,1 0-1 0 0,-1 0 1 0 0,0-1-1 0 0,0 1 0 0 0,-1 0 1 0 0,1 0-1 0 0,-1 0 0 0 0,0 0 1 0 0,0 0-1 0 0,0 0 1 0 0,0 0-1 0 0,-1 0 0 0 0,0 0 1 0 0,0 0-1 0 0,0 1 1 0 0,-4-7-1 0 0,-8-8 39 0 0,-2 1 1 0 0,1 0-1 0 0,-2 1 0 0 0,0 1 1 0 0,-21-14-1 0 0,3 6 43 0 0,-72-36 0 0 0,96 54-67 0 0,0 1-1 0 0,0 0 1 0 0,-15-4 0 0 0,21 7-8 0 0,1 0 1 0 0,-1 0-1 0 0,0 1 1 0 0,0 0-1 0 0,1-1 1 0 0,-1 2 0 0 0,0-1-1 0 0,1 0 1 0 0,-1 1-1 0 0,-8 2 1 0 0,11-2 0 0 0,0 0-1 0 0,1 0 1 0 0,-1 0-1 0 0,1 0 1 0 0,-1 0-1 0 0,1 0 1 0 0,0 0 0 0 0,0 1-1 0 0,-1-1 1 0 0,1 0-1 0 0,0 1 1 0 0,0-1 0 0 0,0 1-1 0 0,0-1 1 0 0,0 1-1 0 0,1-1 1 0 0,-1 1 0 0 0,0 0-1 0 0,1-1 1 0 0,-1 1-1 0 0,1 0 1 0 0,0 0-1 0 0,0-1 1 0 0,-1 1 0 0 0,1 0-1 0 0,0 2 1 0 0,1 5 40 0 0,-1 0 0 0 0,1 0 0 0 0,4 15 0 0 0,-5-20-54 0 0,5 22 53 0 0,2 0 1 0 0,0 0-1 0 0,2 0 1 0 0,0-1-1 0 0,2-1 1 0 0,1 0 0 0 0,1 0-1 0 0,0-1 1 0 0,2-1-1 0 0,26 31 1 0 0,76 95 723 0 0,-85-104-607 0 0,-8-12-48 0 0,48 72 370 0 0,-65-92-423 0 0,0 1 0 0 0,-1 0-1 0 0,0 0 1 0 0,-1 1 0 0 0,-1-1 0 0 0,5 23 0 0 0,-7-24-25 0 0,-1 0 1 0 0,0 0 0 0 0,0 15 0 0 0,-2-22-10 0 0,1 0 0 0 0,-1-1 0 0 0,0 1 0 0 0,0-1 0 0 0,-1 1 0 0 0,1-1 0 0 0,-1 0 0 0 0,0 1 0 0 0,0-1 0 0 0,0 0 0 0 0,-6 7 1 0 0,-2 0-4 0 0,-1 1 1 0 0,0-1-1 0 0,0-1 1 0 0,-1 0 0 0 0,-1 0-1 0 0,0-1 1 0 0,0-1 0 0 0,-1 0-1 0 0,-26 10 1 0 0,1 2 34 0 0,24-12-51 0 0,0 0 0 0 0,0-1 0 0 0,-18 5 0 0 0,29-11-13 0 0,0-1 1 0 0,0 1 0 0 0,0-1-1 0 0,0 0 1 0 0,0 0-1 0 0,0 0 1 0 0,-7-2-1 0 0,-20 0 7 0 0,4 7-197 0 0,17-3 279 0 0,0 0 0 0 0,0 0 0 0 0,0-1 0 0 0,0-1 0 0 0,-14-1 0 0 0,22 1-172 0 0,-1 0-1 0 0,0-1 0 0 0,1 0 0 0 0,-1 1 1 0 0,1-1-1 0 0,-1 0 0 0 0,1 0 0 0 0,-1 0 1 0 0,1-1-1 0 0,0 1 0 0 0,0-1 0 0 0,0 1 1 0 0,0-1-1 0 0,0 0 0 0 0,0 0 0 0 0,0 0 1 0 0,0 0-1 0 0,1 0 0 0 0,-1 0 0 0 0,1 0 1 0 0,-1 0-1 0 0,1-1 0 0 0,0 1 0 0 0,0-1 1 0 0,-1-3-1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50.5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343 93 6016 0 0,'1'-5'167'0'0,"-1"1"-1"0"0,1-1 1 0 0,0 1 0 0 0,0-1 0 0 0,1 1 0 0 0,-1 0-1 0 0,5-8 1 0 0,-4 7 25 0 0,0 0 1 0 0,0 0-1 0 0,0 0 0 0 0,0 0 0 0 0,0-5 1 0 0,-2 10-177 0 0,0-1 0 0 0,0 1 0 0 0,0 0 0 0 0,0 0 0 0 0,0-1 0 0 0,0 1 0 0 0,0 0 0 0 0,1 0 0 0 0,-1-1 0 0 0,0 1 0 0 0,-1 0 0 0 0,1 0 0 0 0,0-1 0 0 0,0 1 0 0 0,0 0 0 0 0,0 0 0 0 0,0 0 0 0 0,0-1 0 0 0,0 1 0 0 0,-8-10 2136 0 0,6 11-1992 0 0,-10 9-24 0 0,0-1 0 0 0,1 2 1 0 0,0 0-1 0 0,1 0 0 0 0,-13 18 1 0 0,3-3-10 0 0,-1-2-31 0 0,9-12-7 0 0,0 1 0 0 0,1 1 0 0 0,1 0-1 0 0,1 1 1 0 0,-13 24 0 0 0,18-29-74 0 0,0 0-1 0 0,0 0 0 0 0,1 0 1 0 0,-2 14-1 0 0,5-19-4 0 0,0 1 1 0 0,0 0 0 0 0,0-1-1 0 0,0 1 1 0 0,1-1-1 0 0,0 1 1 0 0,0-1-1 0 0,1 1 1 0 0,3 8 0 0 0,-2-6 10 0 0,0 1-8 0 0,0-1 1 0 0,0 0 0 0 0,1-1-1 0 0,0 1 1 0 0,0-1 0 0 0,1 1-1 0 0,0-1 1 0 0,12 12 0 0 0,-10-10-12 0 0,1-1 0 0 0,0 0 0 0 0,1-1 0 0 0,0 0 0 0 0,0 0 0 0 0,0-1 1 0 0,1 0-1 0 0,0-1 0 0 0,10 4 0 0 0,117 32-17 0 0,-134-40 14 0 0,1 0 0 0 0,-1 1 0 0 0,1-1-1 0 0,-1 1 1 0 0,1 0 0 0 0,-1 0 0 0 0,0 0 0 0 0,0 0-1 0 0,0 1 1 0 0,0-1 0 0 0,-1 1 0 0 0,1 0 0 0 0,-1-1-1 0 0,1 1 1 0 0,-1 0 0 0 0,0 1 0 0 0,0-1 0 0 0,-1 0-1 0 0,3 5 1 0 0,-4-5-1 0 0,-1 1 0 0 0,0-1 0 0 0,1 0 0 0 0,-1 0 0 0 0,0 0 1 0 0,-1-1-1 0 0,1 1 0 0 0,0 0 0 0 0,-1 0 0 0 0,0-1 0 0 0,1 1 0 0 0,-1-1 0 0 0,0 1 0 0 0,-4 3 0 0 0,-9 7 1 0 0,0-1 0 0 0,-1-1 0 0 0,-26 15 0 0 0,7-5-3 0 0,7-5 6 0 0,0-1 0 0 0,-41 15 0 0 0,-23 11 64 0 0,66-29-29 0 0,19-9 0 0 0,0 0 0 0 0,1 0-1 0 0,0 0 1 0 0,-1 1 0 0 0,1 0 0 0 0,1 0-1 0 0,-1 1 1 0 0,-8 8 0 0 0,11-10-14 0 0,0 1 11 0 0,1-1 0 0 0,-1 1 0 0 0,-1-1 0 0 0,1 0 0 0 0,0 0 0 0 0,-1 0 0 0 0,-7 4 0 0 0,10-7-103 0 0,1 1 1 0 0,-1-1 0 0 0,1 0 0 0 0,0 1-1 0 0,-1-1 1 0 0,1 0 0 0 0,-1 1 0 0 0,1-1 0 0 0,0 1-1 0 0,-1-1 1 0 0,1 0 0 0 0,0 1 0 0 0,0-1-1 0 0,-1 1 1 0 0,1-1 0 0 0,0 1 0 0 0,0-1-1 0 0,0 1 1 0 0,-1 0 0 0 0,1-1 0 0 0,0 1 0 0 0,0 0-1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51.7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718 149 6328 0 0,'0'-7'203'0'0,"0"-1"1"0"0,1 0-1 0 0,0 0 0 0 0,0 0 1 0 0,1 1-1 0 0,0-1 1 0 0,0 0-1 0 0,5-9 0 0 0,7-36 2128 0 0,-13 52-2291 0 0,0 0 0 0 0,-1-1 1 0 0,1 1-1 0 0,0 0 0 0 0,0 0 0 0 0,0 0 0 0 0,0 0 1 0 0,1 0-1 0 0,-1 0 0 0 0,0 0 0 0 0,2-1 1 0 0,-2 2-41 0 0,-1 0 1 0 0,0-1 0 0 0,0 1 0 0 0,0 0 0 0 0,1 0 0 0 0,-1 0 0 0 0,0-1 0 0 0,0 1 0 0 0,0 0 0 0 0,1 0 0 0 0,-1 0 0 0 0,0 0 0 0 0,0 0 0 0 0,1-1-1 0 0,-1 1 1 0 0,0 0 0 0 0,1 0 0 0 0,-1 0 0 0 0,0 0 0 0 0,0 0 0 0 0,1 0 0 0 0,-1 0 0 0 0,0 0 0 0 0,1 0 0 0 0,-1 0 0 0 0,0 0 0 0 0,0 0 0 0 0,1 0 0 0 0,-1 0-1 0 0,0 0 1 0 0,1 1 0 0 0,-1-1 0 0 0,0 0 0 0 0,0 0 0 0 0,1 0 0 0 0,-1 0 0 0 0,0 0 0 0 0,0 1 0 0 0,1-1 0 0 0,-1 0 0 0 0,0 0 0 0 0,0 0 0 0 0,0 1-1 0 0,0-1 1 0 0,1 0 0 0 0,-1 0 0 0 0,0 1 0 0 0,0-1 0 0 0,0 0 0 0 0,0 0 0 0 0,0 1 0 0 0,0-1 0 0 0,1 0 0 0 0,-1 1 0 0 0,0-1 0 0 0,0 1-33 0 0,0 1-4 0 0,-1-1 0 0 0,1 1 0 0 0,0 0 1 0 0,-1 0-1 0 0,1 0 0 0 0,-1-1 0 0 0,0 1 0 0 0,1 0 1 0 0,-1 0-1 0 0,0-1 0 0 0,-2 4 0 0 0,-7 8-4 0 0,0-1 0 0 0,0 0-1 0 0,-22 20 1 0 0,1-2 27 0 0,-23 30-72 0 0,3 2 0 0 0,3 2-1 0 0,3 2 1 0 0,-48 93 0 0 0,84-138 54 0 0,0 1-1 0 0,-11 42 1 0 0,3-10 12 0 0,13-40 17 0 0,1-1-1 0 0,1 1 1 0 0,0-1-1 0 0,0 1 1 0 0,1 0-1 0 0,1 0 1 0 0,2 15 0 0 0,16 95-11 0 0,-18-124 13 0 0,10 42-2 0 0,1-1 0 0 0,31 75 0 0 0,52 72-1 0 0,-53-112-69 0 0,-3 1 0 0 0,-4 2 0 0 0,25 89 0 0 0,-51-136 88 0 0,-2-1-1 0 0,-1 2 1 0 0,-2-1 0 0 0,-1 0 0 0 0,-1 1 0 0 0,-2-1 0 0 0,-9 56-1 0 0,7-71 37 0 0,-1 0 0 0 0,0-1-1 0 0,-2 1 1 0 0,0-1 0 0 0,-1 0-1 0 0,0-1 1 0 0,-1 1-1 0 0,-1-2 1 0 0,-1 1 0 0 0,0-1-1 0 0,-18 19 1 0 0,8-12 42 0 0,-2-1 1 0 0,-1 0-1 0 0,0-2 0 0 0,-2-1 0 0 0,-48 27 1 0 0,61-38-95 0 0,5-2-1 0 0,-1 1-1 0 0,-1-1 1 0 0,1-1 0 0 0,0 0 0 0 0,-1 0 0 0 0,-14 3 0 0 0,-34 4-44 0 0,44-7 33 0 0,0 0 1 0 0,0-1 0 0 0,-1 0-1 0 0,1-2 1 0 0,0 1-1 0 0,0-1 1 0 0,-26-4 0 0 0,9 0-9 0 0,26 4 17 0 0,0 0 0 0 0,-1 0-1 0 0,1-1 1 0 0,0 1 0 0 0,0-1-1 0 0,0 0 1 0 0,0 0 0 0 0,0-1-1 0 0,0 1 1 0 0,-7-5 0 0 0,-5 3 16 0 0,15 3-2 0 0,0 0-1 0 0,1 0 1 0 0,-1 0-1 0 0,1 0 0 0 0,-1 0 1 0 0,1 1-1 0 0,-1-1 0 0 0,1-1 1 0 0,-1 1-1 0 0,0 0 1 0 0,1 0-1 0 0,-1 0 0 0 0,1 0 1 0 0,-1 0-1 0 0,1 0 1 0 0,-1-1-1 0 0,1 1 0 0 0,-1 0 1 0 0,1 0-1 0 0,-1-1 0 0 0,1 1 1 0 0,-1 0-1 0 0,1-1 1 0 0,-1 1-1 0 0,1 0 0 0 0,0-1 1 0 0,-1 1-1 0 0,1-1 1 0 0,0 1-1 0 0,-1-1 0 0 0,1 1 1 0 0,0-1-1 0 0,0 1 0 0 0,-1-1 1 0 0,1 1-1 0 0,0-1 1 0 0,0 1-1 0 0,0-1 0 0 0,0 1 1 0 0,0-1-1 0 0,0 1 1 0 0,-1-1-1 0 0,2 0 0 0 0,0 0 5 0 0,0 1-1 0 0,0-1 1 0 0,1 1-1 0 0,-1 0 1 0 0,0 0-1 0 0,1 0 1 0 0,-1 0-1 0 0,1 0 1 0 0,-1 0-1 0 0,0 0 1 0 0,1 0-1 0 0,-1 0 1 0 0,0 1-1 0 0,1-1 1 0 0,-1 1-1 0 0,0-1 1 0 0,0 1-1 0 0,2 0 1 0 0,34 13 16 0 0,-24-5-20 0 0,0 0 0 0 0,0 0 0 0 0,0 1-1 0 0,-1 1 1 0 0,-1 0 0 0 0,0 0 0 0 0,0 1 0 0 0,-1 1 0 0 0,-1 0 0 0 0,0 0 0 0 0,-1 1-1 0 0,0 0 1 0 0,-1 0 0 0 0,8 26 0 0 0,2 13-2 0 0,-2 1 0 0 0,13 104 1 0 0,-17-74-17 0 0,-4 0 1 0 0,-4 1-1 0 0,-4-1 1 0 0,-13 102 0 0 0,3-102 4 0 0,-4-1 0 0 0,-3 0 1 0 0,-4-1-1 0 0,-38 91 1 0 0,45-133-1 0 0,4-12-1 0 0,-20 38 0 0 0,-18 41-43 0 0,32-67 28 0 0,14-33 12 0 0,1 0 0 0 0,-1 0 0 0 0,1 0 0 0 0,0 0 0 0 0,1 1 1 0 0,0-1-1 0 0,0 1 0 0 0,0-1 0 0 0,1 1 0 0 0,0 0 0 0 0,2 14 0 0 0,0-17-1 0 0,-1 0-1 0 0,1 0 1 0 0,0 0-1 0 0,0 0 0 0 0,0-1 1 0 0,1 1-1 0 0,-1 0 0 0 0,1-1 1 0 0,0 0-1 0 0,1 0 0 0 0,-1 0 1 0 0,1 0-1 0 0,-1 0 0 0 0,1 0 1 0 0,1-1-1 0 0,-1 0 0 0 0,8 5 1 0 0,-2-3-227 0 0,0 0 1 0 0,0-1 0 0 0,1 0-1 0 0,0-1 1 0 0,-1 0 0 0 0,19 2-1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54.1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1 8032 0 0,'0'0'3750'0'0,"2"6"-3714"0"0,0 2-39 0 0,-1-5 4 0 0,1 0-1 0 0,-1 0 0 0 0,-1 0 0 0 0,1 1 0 0 0,0-1 0 0 0,-1 0 0 0 0,0 7 0 0 0,-10 54-8 0 0,9-15 10 0 0,0-18 7 0 0,1 1 0 0 0,1 0-1 0 0,2-1 1 0 0,1 1 0 0 0,10 39-1 0 0,-4-37 47 0 0,-8-21-16 0 0,2 0 1 0 0,0 0-1 0 0,8 16 0 0 0,0-4 17 0 0,-7-14 82 0 0,0 0 0 0 0,11 16 0 0 0,5-11 216 0 0,-20-16-349 0 0,-1 1 1 0 0,0-1 0 0 0,1 0 0 0 0,-1 1 0 0 0,1-1 0 0 0,-1 0-1 0 0,1 0 1 0 0,-1 1 0 0 0,0-1 0 0 0,1 0 0 0 0,-1 0 0 0 0,1 0 0 0 0,-1 0-1 0 0,1 1 1 0 0,-1-1 0 0 0,1 0 0 0 0,-1 0 0 0 0,1 0 0 0 0,-1 0 0 0 0,1 0-1 0 0,-1 0 1 0 0,1 0 0 0 0,-1 0 0 0 0,1-1 0 0 0,-1 1 0 0 0,1 0 0 0 0,-1 0-1 0 0,1 0 1 0 0,-1 0 0 0 0,0-1 0 0 0,1 1 0 0 0,-1 0 0 0 0,1 0 0 0 0,-1-1-1 0 0,0 1 1 0 0,1 0 0 0 0,-1-1 0 0 0,1 1 0 0 0,-1-1 0 0 0,0 1-1 0 0,0 0 1 0 0,1-1 0 0 0,-1 1 0 0 0,1-2 0 0 0,4-8 96 0 0,-4 10-97 0 0,0-1 0 0 0,-1 0 1 0 0,1 1-1 0 0,-1-1 0 0 0,1 0 0 0 0,-1 1 0 0 0,1-1 0 0 0,-1 0 0 0 0,0 0 0 0 0,1 0 0 0 0,-1 1 0 0 0,0-1 0 0 0,0 0 0 0 0,1 0 0 0 0,-1 0 0 0 0,0 0 0 0 0,0-1 0 0 0,0-17 51 0 0,0 0-1 0 0,-2 0 0 0 0,-6-37 1 0 0,5 46-38 0 0,-40-130 517 0 0,39 125-452 0 0,0 1-1 0 0,1 0 1 0 0,-1-17 0 0 0,2 18-38 0 0,1 4 5 0 0,1 0 1 0 0,0 0 0 0 0,2-12-1 0 0,-2 17-18 0 0,0 1-1 0 0,1-1 1 0 0,0 1-1 0 0,-1-1 1 0 0,1 1 0 0 0,1 0-1 0 0,-1-1 1 0 0,0 1-1 0 0,1 0 1 0 0,-1 0 0 0 0,4-4-1 0 0,-3 5 1 0 0,1 1 0 0 0,-1-1-1 0 0,1 0 1 0 0,0 1 0 0 0,0 0-1 0 0,0 0 1 0 0,0 0-1 0 0,0 0 1 0 0,0 0 0 0 0,0 0-1 0 0,0 1 1 0 0,0-1 0 0 0,5 1-1 0 0,0 0-8 0 0,0 0-1 0 0,0 0 0 0 0,0 1 1 0 0,11 3-1 0 0,118 22 216 0 0,-100-19-188 0 0,91 11 131 0 0,-111-14-462 0 0,-1-2 0 0 0,1 0 0 0 0,0-1 0 0 0,-1 0 0 0 0,1-2-1 0 0,21-2 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3808 0 0,'1'-12'106'0'0,"2"0"0"0"0,-1 1 1 0 0,1 0-1 0 0,1-1 0 0 0,0 1 0 0 0,1 1 0 0 0,0-1 1 0 0,11-17-1 0 0,8-18 162 0 0,-22 41-276 0 0,0 1 0 0 0,1 0 0 0 0,-1-1 0 0 0,1 1 0 0 0,0 0 0 0 0,0 0 0 0 0,6-5 0 0 0,-10 6-38 0 0,0 0 1 0 0,0 0-1 0 0,0-1 1 0 0,0 1-1 0 0,0 0 1 0 0,-1 0-1 0 0,1 0 1 0 0,-4-4 0 0 0,5 7 101 0 0,0-26 2239 0 0,3 14-1197 0 0,5 14-584 0 0,-8-2-487 0 0,1 1 0 0 0,0-1 0 0 0,0 0 0 0 0,0 1 0 0 0,0-1 0 0 0,0 0 0 0 0,0 0 0 0 0,0 0 0 0 0,0 1 0 0 0,0-1 0 0 0,0 0 0 0 0,0 0 0 0 0,0-1 0 0 0,0 1 0 0 0,0 0 0 0 0,0 0 0 0 0,0 0 0 0 0,0-1 1 0 0,0 1-1 0 0,-1 0 0 0 0,1-1 0 0 0,1 0 0 0 0,0 0 18 0 0,-1 1 0 0 0,0-1 1 0 0,0 0-1 0 0,1 0 0 0 0,-1 1 0 0 0,1-1 1 0 0,-1 1-1 0 0,1-1 0 0 0,-1 1 0 0 0,1 0 1 0 0,-1 0-1 0 0,1-1 0 0 0,-1 1 0 0 0,1 0 1 0 0,-1 0-1 0 0,1 0 0 0 0,1 1 0 0 0,7 0-1101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55.1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99 6424 0 0,'-2'-2'139'0'0,"1"0"1"0"0,-1 0 0 0 0,1 0-1 0 0,0 0 1 0 0,-1 0 0 0 0,1-1-1 0 0,0 1 1 0 0,1-1-1 0 0,-1 1 1 0 0,0 0 0 0 0,1-1-1 0 0,-1 1 1 0 0,1-1 0 0 0,0 1-1 0 0,0-1 1 0 0,0 1 0 0 0,0-1-1 0 0,0 1 1 0 0,0-1-1 0 0,1 1 1 0 0,1-5 0 0 0,-1-7 686 0 0,1-5-526 0 0,-2 19-295 0 0,0-1-1 0 0,0 1 1 0 0,0-1 0 0 0,0 1 0 0 0,1-1 0 0 0,-1 1 0 0 0,0-1 0 0 0,0 1 0 0 0,1-1 0 0 0,-1 1 0 0 0,0 0 0 0 0,1-1 0 0 0,-1 1 0 0 0,0-1 0 0 0,1 1 0 0 0,-1 0 0 0 0,1-1 0 0 0,-1 1 0 0 0,1 0 0 0 0,-1 0 0 0 0,1-1 0 0 0,-1 1 0 0 0,1 0 0 0 0,-1 0 0 0 0,1 0 0 0 0,-1 0 0 0 0,1 0 0 0 0,-1 0 0 0 0,1 0 0 0 0,0 0 0 0 0,-1 3 3 0 0,5 40 38 0 0,-1-14 39 0 0,0 44 0 0 0,-2 24 57 0 0,-2 36 180 0 0,0-124-281 0 0,0 0 1 0 0,1 0-1 0 0,0-1 1 0 0,1 1-1 0 0,-1 0 1 0 0,4 8-1 0 0,-2-7 8 0 0,-1-1 0 0 0,0 1 0 0 0,0-1-1 0 0,0 12 1 0 0,-1-8 83 0 0,0 0-1 0 0,2 0 1 0 0,0 0-1 0 0,0 0 1 0 0,7 17 0 0 0,-5-16 56 0 0,-3 7 339 0 0,-1-12-213 0 0,12-13-245 0 0,-12 3-60 0 0,-1 0-1 0 0,1 0 0 0 0,-1 0 1 0 0,0 0-1 0 0,0 0 0 0 0,1-1 1 0 0,-1 1-1 0 0,0 0 0 0 0,0 0 1 0 0,0 0-1 0 0,0 0 0 0 0,0-1 1 0 0,-1 0-1 0 0,1-1 6 0 0,1-6 3 0 0,0 0 1 0 0,0-1-1 0 0,1 1 0 0 0,0 0 1 0 0,1 0-1 0 0,0 1 0 0 0,7-15 1 0 0,2-5 27 0 0,5-17 45 0 0,27-68 97 0 0,-4 47-36 0 0,-37 60-137 0 0,-1 1 0 0 0,1 0 0 0 0,1 0 0 0 0,-1 0 1 0 0,8-8-1 0 0,-10 12-9 0 0,0 0 1 0 0,1 0 0 0 0,-1 0 0 0 0,0 0-1 0 0,0 0 1 0 0,1 1 0 0 0,-1-1 0 0 0,1 0-1 0 0,-1 1 1 0 0,1-1 0 0 0,-1 1-1 0 0,1-1 1 0 0,-1 1 0 0 0,1 0 0 0 0,-1-1-1 0 0,1 1 1 0 0,-1 0 0 0 0,1 0 0 0 0,0 0-1 0 0,-1 0 1 0 0,1 1 0 0 0,-1-1-1 0 0,1 0 1 0 0,2 2 0 0 0,27 3 251 0 0,-28-5-248 0 0,0 0 1 0 0,-1 0-1 0 0,1 0 0 0 0,0 0 1 0 0,0 1-1 0 0,0 0 0 0 0,-1-1 1 0 0,1 1-1 0 0,0 0 0 0 0,-1 1 1 0 0,1-1-1 0 0,-1 0 1 0 0,5 3-1 0 0,25 25 45 0 0,39 47 0 0 0,-38-41-26 0 0,-28-28-28 0 0,0 0 0 0 0,-1 0-1 0 0,0 1 1 0 0,0-1 0 0 0,0 1 0 0 0,-1 0 0 0 0,0 0-1 0 0,2 10 1 0 0,6 17-5 0 0,-8-28-3 0 0,-1 1 0 0 0,-1 0 1 0 0,1 0-1 0 0,-1 0 0 0 0,-1 1 0 0 0,1-1 0 0 0,-2 0 0 0 0,0 8 1 0 0,-1-6-2 0 0,0-1 1 0 0,-1 0 0 0 0,-5 14-1 0 0,4-15 10 0 0,1 0-1 0 0,0 1 0 0 0,1-1 0 0 0,-2 13 1 0 0,2 0-1901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55.5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1 9440 0 0,'0'0'0'0'0,"-12"0"0"0"0,1 0 480 0 0,5 0 0 0 0,-11 0 2824 0 0,40 4-2888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3:59.7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5320 0 0,'0'0'6025'0'0,"6"5"-5896"0"0,2 0-100 0 0,0 1 0 0 0,0-1-1 0 0,0-1 1 0 0,1 0 0 0 0,0 0-1 0 0,-1 0 1 0 0,1-1 0 0 0,0-1-1 0 0,10 2 1 0 0,106 11 432 0 0,-69-7-290 0 0,-42-5-129 0 0,-1-1-1 0 0,1-1 0 0 0,0 0 0 0 0,25-1 1 0 0,-5-3 53 0 0,-23 3-44 0 0,0-1 1 0 0,0-1-1 0 0,0 1 0 0 0,20-8 1 0 0,-11 3-285 0 0,0 0 1 0 0,0 2-1 0 0,1 0 1 0 0,0 1-1 0 0,32 0 1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00.1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 2608 0 0,'1'-1'77'0'0,"0"1"1"0"0,0-1-1 0 0,0 1 0 0 0,0 0 1 0 0,0-1-1 0 0,0 1 0 0 0,0 0 1 0 0,0 0-1 0 0,0-1 1 0 0,0 1-1 0 0,0 0 0 0 0,0 0 1 0 0,0 0-1 0 0,0 0 0 0 0,0 0 1 0 0,0 0-1 0 0,0 1 0 0 0,0-1 1 0 0,0 0-1 0 0,0 1 1 0 0,0-1-1 0 0,0 0 0 0 0,2 2 1 0 0,13 16 2135 0 0,-15-15-2163 0 0,3 10 297 0 0,-4-12-340 0 0,0 0 1 0 0,0 0-1 0 0,0 0 0 0 0,0 0 1 0 0,0 0-1 0 0,0-1 1 0 0,0 1-1 0 0,1 0 0 0 0,-1 0 1 0 0,0 0-1 0 0,1 0 1 0 0,-1-1-1 0 0,0 1 0 0 0,1 0 1 0 0,-1 0-1 0 0,1-1 0 0 0,1 2 1 0 0,10 14 170 0 0,-10-14-151 0 0,-1 0 0 0 0,0-1 1 0 0,1 1-1 0 0,-1 0 1 0 0,1 0-1 0 0,-1 0 0 0 0,1-1 1 0 0,0 1-1 0 0,0-1 0 0 0,0 0 1 0 0,0 1-1 0 0,0-1 1 0 0,0 0-1 0 0,0 0 0 0 0,0 0 1 0 0,0 0-1 0 0,4 0 0 0 0,20 7 688 0 0,-24-7-645 0 0,0 0 1 0 0,0 0 0 0 0,0 0 0 0 0,0 0 0 0 0,0 0-1 0 0,1-1 1 0 0,-1 1 0 0 0,0-1 0 0 0,0 0 0 0 0,1 1-1 0 0,-1-1 1 0 0,4-1 0 0 0,21 1 753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02.3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521 158 5920 0 0,'0'7'3002'0'0,"-1"26"-3020"0"0,1-30 23 0 0,1 0 1 0 0,-1 0 0 0 0,1 0 0 0 0,0 0-1 0 0,0 0 1 0 0,1 0 0 0 0,-1 0 0 0 0,1-1-1 0 0,-1 1 1 0 0,1 0 0 0 0,0-1 0 0 0,0 1-1 0 0,0-1 1 0 0,0 0 0 0 0,4 4 0 0 0,-2-5-3 0 0,-4 0-3 0 0,1-1 1 0 0,-1 1-1 0 0,0-1 0 0 0,1 0 0 0 0,-1 1 0 0 0,1-1 1 0 0,-1 0-1 0 0,1 0 0 0 0,-1 1 0 0 0,1-1 0 0 0,-1 0 1 0 0,1 0-1 0 0,-1 0 0 0 0,1 0 0 0 0,-1 1 0 0 0,1-1 1 0 0,-1 0-1 0 0,1 0 0 0 0,-1 0 0 0 0,1 0 0 0 0,-1 0 1 0 0,1 0-1 0 0,0 0 0 0 0,-1-1 0 0 0,1 1 0 0 0,-1 0 1 0 0,1 0-1 0 0,-1 0 0 0 0,1 0 0 0 0,-1-1 0 0 0,1 1 1 0 0,-1 0-1 0 0,0-1 0 0 0,1 1 0 0 0,-1 0 0 0 0,1-1 1 0 0,-1 1-1 0 0,0 0 0 0 0,1-1 0 0 0,-1 1 1 0 0,1-1-1 0 0,5-6 23 0 0,-5 6-21 0 0,-1 1 0 0 0,0 0-1 0 0,1 0 1 0 0,-1 0 0 0 0,1-1 0 0 0,-1 1 0 0 0,0 0-1 0 0,1-1 1 0 0,-1 1 0 0 0,0 0 0 0 0,0-1 0 0 0,1 1-1 0 0,-1 0 1 0 0,0-1 0 0 0,0 1 0 0 0,1-1-1 0 0,-1 1 1 0 0,0 0 0 0 0,0-1 0 0 0,0 1 0 0 0,0-1-1 0 0,0 1 1 0 0,0-1 0 0 0,0 1 0 0 0,0-1-1 0 0,0 1 1 0 0,0-1 0 0 0,0-9 19 0 0,-1 1 1 0 0,-1-1-1 0 0,0 1 0 0 0,0 0 1 0 0,0 0-1 0 0,-1 0 0 0 0,-1 0 1 0 0,0 0-1 0 0,0 1 0 0 0,0-1 1 0 0,-1 1-1 0 0,0 0 0 0 0,-1 1 1 0 0,0-1-1 0 0,0 1 0 0 0,-1 0 1 0 0,1 1-1 0 0,-2-1 0 0 0,1 2 1 0 0,-1-1-1 0 0,-16-9 0 0 0,14 9-10 0 0,0 0-1 0 0,-1 1 1 0 0,0 0-1 0 0,0 1 0 0 0,0 0 1 0 0,-1 1-1 0 0,1 0 1 0 0,-1 1-1 0 0,0 0 1 0 0,-13 0-1 0 0,-1 2 58 0 0,0 1 0 0 0,0 1 0 0 0,0 1 0 0 0,-48 14 0 0 0,65-15-19 0 0,-1 2 0 0 0,1-1 0 0 0,-1 2 0 0 0,1-1-1 0 0,0 1 1 0 0,1 0 0 0 0,-1 1 0 0 0,1 0 0 0 0,0 0-1 0 0,0 1 1 0 0,1 0 0 0 0,0 1 0 0 0,0-1 0 0 0,1 1 0 0 0,-9 14-1 0 0,13-17 36 0 0,0 0 0 0 0,0 1 0 0 0,0-1 0 0 0,1 1-1 0 0,0-1 1 0 0,0 1 0 0 0,0-1 0 0 0,1 1 0 0 0,0 0-1 0 0,1 8 1 0 0,-1-3 37 0 0,0-9-102 0 0,0-1 0 0 0,1 1 0 0 0,-1 0 1 0 0,1 0-1 0 0,-1 0 0 0 0,1 0 0 0 0,0 0 0 0 0,0-1 0 0 0,0 1 0 0 0,0 0 0 0 0,0 0 1 0 0,0-1-1 0 0,0 1 0 0 0,1-1 0 0 0,-1 1 0 0 0,1-1 0 0 0,-1 0 0 0 0,1 0 1 0 0,-1 1-1 0 0,1-1 0 0 0,0 0 0 0 0,-1 0 0 0 0,1-1 0 0 0,0 1 0 0 0,3 1 0 0 0,5 1 64 0 0,-1 0-1 0 0,1 0 0 0 0,-1-1 0 0 0,11 0 0 0 0,1 1-14 0 0,-1-2-1 0 0,1-1 1 0 0,0 0 0 0 0,32-6-1 0 0,-45 5-31 0 0,1-1 0 0 0,-1 0 0 0 0,0 0 0 0 0,1-1 0 0 0,-1 0-1 0 0,0 0 1 0 0,-1-1 0 0 0,1 0 0 0 0,-1-1 0 0 0,0 1-1 0 0,0-1 1 0 0,0-1 0 0 0,11-11 0 0 0,-9 0 54 0 0,-9 16-88 0 0,0 1-1 0 0,0 0 0 0 0,0-1 0 0 0,0 1 1 0 0,1 0-1 0 0,-1-1 0 0 0,0 1 1 0 0,0 0-1 0 0,0-1 0 0 0,0 1 1 0 0,0 0-1 0 0,0-1 0 0 0,0 1 1 0 0,0 0-1 0 0,0-1 0 0 0,0 1 1 0 0,-1 0-1 0 0,1-1 0 0 0,0 1 0 0 0,0 0 1 0 0,0-1-1 0 0,0 1 0 0 0,0 0 1 0 0,-1-1-1 0 0,1 1 0 0 0,0 0 1 0 0,0-1-1 0 0,0 1 0 0 0,-1 0 1 0 0,1 0-1 0 0,0-1 0 0 0,0 1 1 0 0,-1 0-1 0 0,1 0 0 0 0,0 0 0 0 0,-1 0 1 0 0,1-1-1 0 0,0 1 0 0 0,-1 0 1 0 0,1 0-1 0 0,0 0 0 0 0,-1 0 1 0 0,1 0-1 0 0,0 0 0 0 0,-1 0 1 0 0,1 0-1 0 0,-2-4 32 0 0,2 3-31 0 0,0 1-1 0 0,-1-1 1 0 0,1 0 0 0 0,0 0-1 0 0,0 1 1 0 0,-1-1 0 0 0,1 0-1 0 0,0 1 1 0 0,-1-1 0 0 0,1 0-1 0 0,0 1 1 0 0,-1-1 0 0 0,1 1-1 0 0,-1-1 1 0 0,1 1 0 0 0,-1-1-1 0 0,0 1 1 0 0,1-1 0 0 0,-1 1-1 0 0,0-1 1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02.8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 76 9648 0 0,'-2'-2'22'0'0,"1"0"1"0"0,0 0 0 0 0,0 0 0 0 0,0-1-1 0 0,1 1 1 0 0,-1 0 0 0 0,0 0-1 0 0,1 0 1 0 0,-1 0 0 0 0,1-1 0 0 0,0 1-1 0 0,0 0 1 0 0,0-5 0 0 0,-1-5 132 0 0,0-9 335 0 0,1 13 1141 0 0,0 15-1440 0 0,-10 124 271 0 0,3-69-335 0 0,4-24-72 0 0,-10 179 284 0 0,12-158-238 0 0,2 1 0 0 0,4-1 1 0 0,12 62-1 0 0,13 22 79 0 0,-25-109-145 0 0,1 5 21 0 0,-5-36-49 0 0,0-1 0 0 0,-1 0 0 0 0,1 0 1 0 0,0 0-1 0 0,0 0 0 0 0,0 0 1 0 0,0 0-1 0 0,1 0 0 0 0,-1 0 0 0 0,1-1 1 0 0,-1 1-1 0 0,1 0 0 0 0,-1-1 1 0 0,3 2-1 0 0,-3-3-3 0 0,-1 1 0 0 0,0-1 0 0 0,1 0 0 0 0,-1 0 0 0 0,1 0 0 0 0,-1 0 0 0 0,0 0 0 0 0,1 0 0 0 0,-1 0 0 0 0,0 0 0 0 0,1-1 0 0 0,-1 1 0 0 0,1 0 0 0 0,-1 0 0 0 0,0 0-1 0 0,1 0 1 0 0,-1 0 0 0 0,0-1 0 0 0,1 1 0 0 0,-1 0 0 0 0,0 0 0 0 0,0 0 0 0 0,1-1 0 0 0,-1 1 0 0 0,0 0 0 0 0,0 0 0 0 0,1-1 0 0 0,-1 1 0 0 0,0 0 0 0 0,0-1 0 0 0,0 1 0 0 0,1 0 0 0 0,-1-1 0 0 0,0 1 0 0 0,0 0 0 0 0,0-1 0 0 0,0 1 0 0 0,0-1 0 0 0,0 1 0 0 0,0 0 0 0 0,0-1 0 0 0,0 1 0 0 0,0 0 0 0 0,0-1 0 0 0,0 1 0 0 0,0-1 0 0 0,2-16-1922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03.4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58 9848 0 0,'-8'-10'1539'0'0,"15"7"-584"0"0,14-1-983 0 0,23-8-64 0 0,-1 3 0 0 0,2 1 0 0 0,-1 2 0 0 0,1 2 0 0 0,78 3 0 0 0,-87 1 25 0 0,-22 0 25 0 0,0 0 1 0 0,0 0 0 0 0,1 2-1 0 0,-1-1 1 0 0,21 7-1 0 0,-13-1-19 0 0,35 18 0 0 0,-52-23 49 0 0,0 1 0 0 0,0 0 0 0 0,0 0 0 0 0,0 0 0 0 0,-1 1 0 0 0,1 0 0 0 0,-1 0 0 0 0,0 0 0 0 0,0 0 0 0 0,0 0 0 0 0,-1 1 0 0 0,4 6 0 0 0,-5-6 7 0 0,-1 1 0 0 0,1 0 0 0 0,-1-1 0 0 0,0 1 0 0 0,-1 0 0 0 0,0 0 0 0 0,0 0 0 0 0,0-1 0 0 0,0 1 0 0 0,-1 0 0 0 0,0 0 0 0 0,0-1 0 0 0,-1 1 0 0 0,0 0 0 0 0,0-1 0 0 0,0 0 0 0 0,0 1 1 0 0,-1-1-1 0 0,0 0 0 0 0,-4 6 0 0 0,-2 0 10 0 0,0 0 1 0 0,0 0 0 0 0,-1-1-1 0 0,-1-1 1 0 0,-16 13 0 0 0,-67 39 56 0 0,47-32-38 0 0,18-9 28 0 0,-41 23 368 0 0,69-41-370 0 0,0-1 1 0 0,1 1-1 0 0,-1 0 1 0 0,0 0-1 0 0,1-1 0 0 0,0 1 1 0 0,-1 0-1 0 0,1 0 1 0 0,0 0-1 0 0,0-1 1 0 0,0 1-1 0 0,0 0 1 0 0,1 0-1 0 0,-1 0 1 0 0,0-1-1 0 0,1 1 1 0 0,-1 0-1 0 0,1 0 0 0 0,1 2 1 0 0,11 6 12 0 0,2-1-1 0 0,-1-1 1 0 0,1 0-1 0 0,24 8 1 0 0,-3 0 16 0 0,-6-2-6 0 0,-2-1 62 0 0,0 1 0 0 0,26 18 1 0 0,-43-25-54 0 0,7 5 4 0 0,0 1 1 0 0,-1 0 0 0 0,27 27 0 0 0,-40-36-66 0 0,0 1 1 0 0,0 0 0 0 0,-1-1-1 0 0,0 2 1 0 0,0-1-1 0 0,0 0 1 0 0,0 0 0 0 0,-1 1-1 0 0,0-1 1 0 0,0 1 0 0 0,0 0-1 0 0,-1 0 1 0 0,0 0-1 0 0,0 0 1 0 0,0 0 0 0 0,-1 0-1 0 0,0 0 1 0 0,-1 9 0 0 0,0-8-9 0 0,-1 0 1 0 0,0 0 0 0 0,0 0-1 0 0,0 0 1 0 0,-1 0 0 0 0,0-1-1 0 0,0 1 1 0 0,-1-1 0 0 0,0 0-1 0 0,0 0 1 0 0,0 0 0 0 0,-1-1-1 0 0,0 1 1 0 0,0-1 0 0 0,0 0-1 0 0,-1-1 1 0 0,0 1 0 0 0,0-1-1 0 0,0 0 1 0 0,0-1 0 0 0,0 1-1 0 0,-1-1 1 0 0,-9 3 0 0 0,-8 5-5 0 0,16-7-8 0 0,-1 0 1 0 0,1-1 0 0 0,-1 1-1 0 0,-14 2 1 0 0,4-3 0 0 0,-65 14 3 0 0,54-10-3 0 0,-1-2 1 0 0,-60 3 0 0 0,85-8-3 0 0,-15 1 0 0 0,1-1 0 0 0,0-1 0 0 0,-1-1 0 0 0,1 0 0 0 0,-34-10 0 0 0,43 8 13 0 0,1-1 1 0 0,0 0 0 0 0,-13-9 0 0 0,13 8-4 0 0,9 5-5 0 0,0 0 1 0 0,0 0-1 0 0,0 0 1 0 0,0-1-1 0 0,1 1 0 0 0,-1 0 1 0 0,0-1-1 0 0,1 1 1 0 0,-1-1-1 0 0,0 1 0 0 0,1 0 1 0 0,0-1-1 0 0,-1 0 1 0 0,1 1-1 0 0,0-1 1 0 0,0 1-1 0 0,0-1 0 0 0,0 1 1 0 0,0-1-1 0 0,1-2 1 0 0,-1 0 0 0 0,0 0 1 0 0,1 1 0 0 0,0-1 0 0 0,0 0 0 0 0,0 0-1 0 0,0 1 1 0 0,2-5 0 0 0,5-3-1880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03.9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429 45 6824 0 0,'-1'0'3'0'0,"1"0"0"0"0,-1 0 0 0 0,1 1 1 0 0,-1-1-1 0 0,1 0 0 0 0,-1 0 0 0 0,1-1 0 0 0,-1 1 1 0 0,0 0-1 0 0,1 0 0 0 0,-1 0 0 0 0,1 0 0 0 0,-1 0 1 0 0,1 0-1 0 0,-1-1 0 0 0,1 1 0 0 0,-1 0 0 0 0,1 0 1 0 0,-1-1-1 0 0,1 1 0 0 0,0 0 0 0 0,-1-1 0 0 0,1 1 0 0 0,-1-1 1 0 0,3-9 963 0 0,-2 10-933 0 0,0 0-1 0 0,0 0 1 0 0,0-1 0 0 0,1 1-1 0 0,-1 0 1 0 0,0 0 0 0 0,0 0 0 0 0,0-1-1 0 0,0 1 1 0 0,0 0 0 0 0,0 0-1 0 0,1-1 1 0 0,-1 1 0 0 0,0 0 0 0 0,0 0-1 0 0,0-1 1 0 0,0 1 0 0 0,0 0-1 0 0,0 0 1 0 0,0-1 0 0 0,0 1 0 0 0,0 0-1 0 0,0-1 1 0 0,0 1 0 0 0,0 0-1 0 0,0 0 1 0 0,0-1 0 0 0,-1 1-1 0 0,1 0 1 0 0,0 0 0 0 0,0-1 0 0 0,0 1-1 0 0,0 0 1 0 0,0 0 0 0 0,0 0-1 0 0,-1-1 1 0 0,1 1 0 0 0,0 0 0 0 0,0 0-1 0 0,0 0 1 0 0,-1-1 0 0 0,1 1-1 0 0,0 0 1 0 0,0 0 0 0 0,-1 0-1 0 0,1 0 1 0 0,0 0 0 0 0,0 0 0 0 0,-1 0-1 0 0,1-1 1 0 0,-1 1 0 0 0,1 0 28 0 0,-1 0 0 0 0,1 0 0 0 0,-1 0 0 0 0,0-1-1 0 0,1 1 1 0 0,-1 0 0 0 0,0 0 0 0 0,1-1 0 0 0,-1 1 0 0 0,1 0 0 0 0,-1-1 0 0 0,1 1 0 0 0,-1-1 0 0 0,1 1 0 0 0,-1-1 0 0 0,1 1 0 0 0,-1-2 0 0 0,0 2-48 0 0,1-1 1 0 0,-1 0-1 0 0,0 1 1 0 0,1-1-1 0 0,-1 0 1 0 0,1 1-1 0 0,-1-1 1 0 0,0 1-1 0 0,0-1 1 0 0,1 1-1 0 0,-1 0 1 0 0,0-1-1 0 0,0 1 1 0 0,0 0-1 0 0,1-1 1 0 0,-2 1-1 0 0,-6-3-6 0 0,7 3-6 0 0,0 0-1 0 0,0-1 1 0 0,0 1-1 0 0,0 0 1 0 0,-1 0-1 0 0,1 0 1 0 0,0 0 0 0 0,0 0-1 0 0,0 0 1 0 0,0 0-1 0 0,0 0 1 0 0,0 0-1 0 0,0 0 1 0 0,0 1-1 0 0,0-1 1 0 0,0 0-1 0 0,0 1 1 0 0,-1 0-1 0 0,-63 16 68 0 0,44-12-11 0 0,0 1-1 0 0,1 0 1 0 0,-1 1-1 0 0,-31 17 0 0 0,32-12 159 0 0,1 1 0 0 0,-24 20-1 0 0,35-26-101 0 0,0 1 0 0 0,0 0 0 0 0,1 0-1 0 0,1 1 1 0 0,-1 0 0 0 0,1 0 0 0 0,-5 13 0 0 0,6-12-55 0 0,3-7-32 0 0,0-1-1 0 0,1 1 0 0 0,-1 0 0 0 0,1 0 1 0 0,0 0-1 0 0,0 0 0 0 0,0 0 1 0 0,1 0-1 0 0,-1 0 0 0 0,0 0 0 0 0,1 1 1 0 0,0-1-1 0 0,0 0 0 0 0,0 0 0 0 0,1 6 1 0 0,3 10 82 0 0,-3-12-89 0 0,0 0 0 0 0,1 0 0 0 0,0 0 0 0 0,0 0-1 0 0,1-1 1 0 0,-1 1 0 0 0,1 0 0 0 0,7 10 0 0 0,-2-7-7 0 0,0-1 1 0 0,1 0 0 0 0,0 0-1 0 0,1-1 1 0 0,-1 0 0 0 0,2 0-1 0 0,-1-1 1 0 0,22 10 0 0 0,-16-10 3 0 0,0 0 0 0 0,1-1 0 0 0,0-1 1 0 0,0-1-1 0 0,30 3 0 0 0,-6-4 6 0 0,1-2 0 0 0,-1-3 0 0 0,0 0 0 0 0,71-16 0 0 0,10-3-1759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04.3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2 9744 0 0,'0'0'2'0'0,"0"0"0"0"0,0 0 0 0 0,0-1 0 0 0,-1 1 1 0 0,1 0-1 0 0,0 0 0 0 0,0 0 0 0 0,0 0 0 0 0,-1 0 0 0 0,1 0 1 0 0,0 0-1 0 0,0 0 0 0 0,-1 0 0 0 0,1 0 0 0 0,0 0 0 0 0,0 0 1 0 0,0 0-1 0 0,-1 0 0 0 0,1 0 0 0 0,0 0 0 0 0,0 0 0 0 0,0 0 0 0 0,-1 0 1 0 0,1 0-1 0 0,0 0 0 0 0,0 1 0 0 0,0-1 0 0 0,-1 0 0 0 0,1 0 1 0 0,0 0-1 0 0,0 0 0 0 0,0 0 0 0 0,0 0 0 0 0,-1 1 0 0 0,1-1 1 0 0,0 0-1 0 0,0 0 0 0 0,0 0 0 0 0,0 1 0 0 0,0-1 0 0 0,0 0 1 0 0,0 0-1 0 0,-1 0 0 0 0,1 1 0 0 0,0-1 0 0 0,0 0 0 0 0,0 0 1 0 0,0 1-1 0 0,11 7 241 0 0,22 8 209 0 0,12-1-2 0 0,-28-8-393 0 0,0-1 0 0 0,23 4 0 0 0,135 12 166 0 0,-39-7 148 0 0,-112-11-413 0 0,-12-2-213 0 0,1 0 1 0 0,-1-1-1 0 0,0 0 1 0 0,21-1-1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04.8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19 9944 0 0,'6'6'76'0'0,"-6"-5"-62"0"0,0-1 1 0 0,0 0 0 0 0,0 1-1 0 0,1-1 1 0 0,-1 1 0 0 0,0-1-1 0 0,0 0 1 0 0,1 0 0 0 0,-1 1-1 0 0,0-1 1 0 0,1 0 0 0 0,-1 1-1 0 0,0-1 1 0 0,1 0 0 0 0,-1 0-1 0 0,0 0 1 0 0,1 1 0 0 0,-1-1-1 0 0,0 0 1 0 0,1 0 0 0 0,-1 0-1 0 0,1 0 1 0 0,-1 0 0 0 0,1 0-1 0 0,-1 0 1 0 0,0 0 0 0 0,1 0-1 0 0,-1 0 1 0 0,1 0 0 0 0,-1 0-1 0 0,0 0 1 0 0,1 0 0 0 0,-1 0-1 0 0,1 0 1 0 0,-1 0 0 0 0,0 0-1 0 0,1 0 1 0 0,-1-1 0 0 0,1 1-1 0 0,2-1 58 0 0,-1 0 0 0 0,1 0 0 0 0,0 0 0 0 0,0 0 0 0 0,-1 1 0 0 0,1-1 0 0 0,0 1 0 0 0,0 0 0 0 0,0 0 0 0 0,0 0 0 0 0,0 0 0 0 0,-1 0 0 0 0,5 2 0 0 0,27 0 520 0 0,98-16 222 0 0,-91 8-623 0 0,0 1 0 0 0,0 2 0 0 0,47 3 0 0 0,-20 4-4 0 0,23 2-1857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 6424 0 0,'-17'-3'1266'0'0,"17"3"-1209"0"0,-1 0 0 0 0,1-1 0 0 0,-1 1-1 0 0,1-1 1 0 0,-1 1 0 0 0,1-1 0 0 0,0 1 0 0 0,-1-1-1 0 0,1 1 1 0 0,0-1 0 0 0,-1 1 0 0 0,1-1 0 0 0,0 0-1 0 0,-1 1 1 0 0,1-1 0 0 0,0 1 0 0 0,0-1 0 0 0,0 0 0 0 0,0 1-1 0 0,0-1 1 0 0,0 0 0 0 0,0 1 0 0 0,0-1 0 0 0,0-1-1 0 0,-3-4 1310 0 0,13 16-858 0 0,-6-6-422 0 0,0 0 1 0 0,-1 0-1 0 0,1 1 0 0 0,-1-1 1 0 0,0 1-1 0 0,0 0 1 0 0,0 0-1 0 0,-1 0 0 0 0,0 1 1 0 0,2 5-1 0 0,1 11 72 0 0,-2 1 0 0 0,0-1 0 0 0,-2 0-1 0 0,-1 1 1 0 0,0-1 0 0 0,-6 34 0 0 0,4-25-109 0 0,-27 178 557 0 0,27-194-461 0 0,1 1 0 0 0,1 24-1 0 0,0-18 24 0 0,0-15-99 0 0,1 0 0 0 0,-1 0 0 0 0,1 1 0 0 0,1-1 0 0 0,0 0 0 0 0,0 0 0 0 0,0 0 0 0 0,0-1 0 0 0,1 1 0 0 0,1 0 0 0 0,-1-1 1 0 0,1 0-1 0 0,0 0 0 0 0,0 0 0 0 0,7 7 0 0 0,-9-12-54 0 0,-1 0 0 0 0,1 0 0 0 0,0 0 0 0 0,0 0 0 0 0,0-1 0 0 0,0 1 0 0 0,0-1 0 0 0,0 1 1 0 0,0-1-1 0 0,0 0 0 0 0,0 0 0 0 0,0 1 0 0 0,0-1 0 0 0,0-1 0 0 0,0 1 0 0 0,0 0 0 0 0,3-1 0 0 0,28-9-2110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07.1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0 118 6424 0 0,'0'-5'270'0'0,"0"2"-242"0"0,0-4 127 0 0,0 0 0 0 0,1 0 0 0 0,0 0 0 0 0,3-13 0 0 0,-3 5 241 0 0,0 8 60 0 0,12 6 177 0 0,0-12 722 0 0,-7 1-1056 0 0,-5 12-282 0 0,0-1-1 0 0,-1 0 1 0 0,1 1 0 0 0,-1-1 0 0 0,1 0-1 0 0,-1 0 1 0 0,1 0 0 0 0,-1 1 0 0 0,0-1-1 0 0,1 0 1 0 0,-1 0 0 0 0,0 0-1 0 0,0 0 1 0 0,0 0 0 0 0,1-1 0 0 0,-8 118 866 0 0,1 14-765 0 0,13 11 143 0 0,-5-122-209 0 0,1-1 0 0 0,1 1 0 0 0,1-1 0 0 0,7 21 0 0 0,5 15 104 0 0,-10-31-49 0 0,2 0-1 0 0,12 25 0 0 0,-8-19-2 0 0,-6-17-53 0 0,0 0 1 0 0,0-1-1 0 0,17 20 1 0 0,3 4 73 0 0,-23-30-91 0 0,0 0 1 0 0,0 0 0 0 0,0-1 0 0 0,0 1 0 0 0,1-1 0 0 0,0 0 0 0 0,0 0 0 0 0,0-1-1 0 0,0 0 1 0 0,0 0 0 0 0,11 5 0 0 0,-12-7 3 0 0,0 1 0 0 0,0-1 0 0 0,0-1 0 0 0,0 1 0 0 0,0 0 0 0 0,0-1 0 0 0,0 0 0 0 0,0 0-1 0 0,0 0 1 0 0,0 0 0 0 0,0-1 0 0 0,0 1 0 0 0,0-1 0 0 0,0 0 0 0 0,-1 0 0 0 0,1-1 0 0 0,0 1 0 0 0,0-1 0 0 0,3-2 0 0 0,-4 1-5 0 0,1 0 1 0 0,-1 0-1 0 0,0 0 0 0 0,0-1 1 0 0,0 1-1 0 0,0-1 0 0 0,-1 0 1 0 0,3-5-1 0 0,10-14 132 0 0,-4 7-139 0 0,-1-1 0 0 0,0 0 0 0 0,-2-1 0 0 0,0 1 0 0 0,-1-2 0 0 0,6-23 0 0 0,19-45-28 0 0,-27 73-5 0 0,-1 1-1 0 0,0-1 1 0 0,3-15 0 0 0,3-13-18 0 0,-10 40 21 0 0,1 1 0 0 0,0-1 0 0 0,0 1 0 0 0,-1 0 0 0 0,1-1 0 0 0,0 1 0 0 0,0 0 0 0 0,0 0 1 0 0,1 0-1 0 0,-1 0 0 0 0,0 0 0 0 0,0 0 0 0 0,1 0 0 0 0,-1 0 0 0 0,2-1 0 0 0,-2 1 1 0 0,0 1-1 0 0,0 0 1 0 0,0-1-1 0 0,0 1 1 0 0,0-1 0 0 0,0 1-1 0 0,0 0 1 0 0,0 0-1 0 0,0 0 1 0 0,0-1-1 0 0,0 1 1 0 0,0 0-1 0 0,0 0 1 0 0,0 0 0 0 0,0 1-1 0 0,0-1 1 0 0,0 0-1 0 0,0 0 1 0 0,0 0-1 0 0,0 1 1 0 0,0-1-1 0 0,-1 0 1 0 0,1 1-1 0 0,0-1 1 0 0,1 2 0 0 0,4 4-2 0 0,-1 1 1 0 0,0-1-1 0 0,0 1 1 0 0,0 1 0 0 0,6 13-1 0 0,2 3-2 0 0,1 4 2 0 0,-1 1 1 0 0,-1 0-1 0 0,12 44 0 0 0,-1-2 2 0 0,-19-59 6 0 0,-2-1 0 0 0,1 1 0 0 0,0 14 0 0 0,-2-16 0 0 0,0 0 0 0 0,1 0 1 0 0,0 0-1 0 0,1 0 0 0 0,4 10 1 0 0,-3-12 6 0 0,1-1 0 0 0,0-1 1 0 0,1 1-1 0 0,10 9 0 0 0,-13-13 1 0 0,-2-2 45 0 0,1-1 0 0 0,-1 1 1 0 0,0 0-1 0 0,1-1 0 0 0,-1 1 0 0 0,1-1 0 0 0,-1 0 0 0 0,1 1 0 0 0,-1-1 0 0 0,1 0 0 0 0,0 0 1 0 0,-1 0-1 0 0,1 0 0 0 0,-1 0 0 0 0,1 0 0 0 0,-1-1 0 0 0,3 1 0 0 0,23-9-1800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07.8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369 83 3912 0 0,'3'-15'801'0'0,"1"1"-1"0"0,0-1 1 0 0,9-24 1615 0 0,-22 42-1747 0 0,-18 11-678 0 0,12-7 257 0 0,-23 10 241 0 0,-65 38 0 0 0,51-23-113 0 0,33-22-294 0 0,1 2 1 0 0,-27 21-1 0 0,39-28-36 0 0,0 1 0 0 0,1 0 0 0 0,0 0 0 0 0,0 0 0 0 0,0 0-1 0 0,1 1 1 0 0,0 0 0 0 0,0 0 0 0 0,1 0 0 0 0,-5 14 0 0 0,5-13-8 0 0,1 0-1 0 0,0 0 1 0 0,0 1 0 0 0,1-1 0 0 0,0 1 0 0 0,1-1 0 0 0,0 1 0 0 0,1 8 0 0 0,0-12-21 0 0,-1-1 0 0 0,1 0 0 0 0,1 1 0 0 0,-1-1 0 0 0,1 0 0 0 0,-1 0 0 0 0,1 0 0 0 0,0 0 0 0 0,0-1 0 0 0,1 1 0 0 0,-1 0 0 0 0,1-1 1 0 0,0 0-1 0 0,0 1 0 0 0,0-1 0 0 0,0 0 0 0 0,1-1 0 0 0,3 4 0 0 0,10 5 75 0 0,1 0-1 0 0,-1-2 1 0 0,2 0-1 0 0,-1 0 1 0 0,1-2 0 0 0,37 9-1 0 0,-33-11 7 0 0,0 1-1 0 0,-1 1 1 0 0,0 0-1 0 0,-1 2 1 0 0,1 1-1 0 0,-2 0 1 0 0,24 16-1 0 0,-39-21-77 0 0,0-1-1 0 0,-1 1 1 0 0,0 1-1 0 0,0-1 1 0 0,0 0-1 0 0,0 1 1 0 0,-1 0-1 0 0,0 0 0 0 0,3 9 1 0 0,-5-13-13 0 0,-1 1-1 0 0,1 0 1 0 0,-1-1 0 0 0,0 1 0 0 0,0 0-1 0 0,0 0 1 0 0,0-1 0 0 0,0 1 0 0 0,-1 0-1 0 0,1-1 1 0 0,-1 1 0 0 0,0-1 0 0 0,1 1-1 0 0,-1 0 1 0 0,-1-1 0 0 0,1 0 0 0 0,0 1-1 0 0,0-1 1 0 0,-1 0 0 0 0,0 1 0 0 0,1-1-1 0 0,-4 3 1 0 0,-4 4 5 0 0,-1 0-1 0 0,0 0 1 0 0,-15 9-1 0 0,17-13 4 0 0,-10 9 12 0 0,-1-1-1 0 0,0-2 1 0 0,-1 0 0 0 0,-1-1-1 0 0,0 0 1 0 0,0-2 0 0 0,-32 8-1 0 0,37-12-8 0 0,13-3-7 0 0,0 1 1 0 0,0-1-1 0 0,-1 0 1 0 0,1-1-1 0 0,0 1 0 0 0,0-1 1 0 0,-1 1-1 0 0,1-1 0 0 0,-1 0 1 0 0,1 0-1 0 0,0 0 1 0 0,-1-1-1 0 0,1 1 0 0 0,0-1 1 0 0,-5-1-1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13.7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8 259 5320 0 0,'0'0'864'0'0,"-2"-6"-536"0"0,-4-16 24 0 0,9 19-145 0 0,-1 0 1 0 0,0 1 0 0 0,1-1-1 0 0,-1 1 1 0 0,1-1-1 0 0,5-2 1 0 0,86-68 360 0 0,-13 16-308 0 0,-79 56-234 0 0,1-1 0 0 0,-1 0-1 0 0,0 0 1 0 0,-1 0 0 0 0,1 0-1 0 0,0-1 1 0 0,0 1 0 0 0,-1 0 0 0 0,3-5-1 0 0,-4 5 6 0 0,2 0 0 0 0,-1 0 0 0 0,0 0-1 0 0,0 0 1 0 0,1 0 0 0 0,-1 0 0 0 0,0 1-1 0 0,1-1 1 0 0,0 0 0 0 0,0 1 0 0 0,-1-1-1 0 0,1 1 1 0 0,0 0 0 0 0,3-2 0 0 0,11-9 44 0 0,1-2 344 0 0,-16 14-407 0 0,-1 0 0 0 0,1 0-1 0 0,-1-1 1 0 0,1 1 0 0 0,0 0-1 0 0,-1 0 1 0 0,1 0-1 0 0,0 0 1 0 0,-1 0 0 0 0,1 0-1 0 0,0 0 1 0 0,-1 0 0 0 0,1 0-1 0 0,0 0 1 0 0,-1 0-1 0 0,1 1 1 0 0,-1-1 0 0 0,1 0-1 0 0,0 0 1 0 0,-1 1 0 0 0,1-1-1 0 0,-1 0 1 0 0,1 1 0 0 0,-1-1-1 0 0,1 0 1 0 0,-1 1-1 0 0,1-1 1 0 0,0 1 0 0 0,3 4 41 0 0,0 0 0 0 0,-1 1 0 0 0,1-1 0 0 0,-1 0 0 0 0,0 1 1 0 0,-1 0-1 0 0,1 0 0 0 0,2 11 0 0 0,11 53 246 0 0,-14-58-300 0 0,5 27 146 0 0,16 46 1 0 0,-17-69-70 0 0,0 0 1 0 0,1-1-1 0 0,0 0 1 0 0,2 0 0 0 0,14 19-1 0 0,42 64-1490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1.1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1 540 3408 0 0,'0'0'529'0'0,"0"5"-385"0"0,0 0-167 0 0,-1-1 102 0 0,1 1 0 0 0,0 0 0 0 0,1-1 0 0 0,-1 1 1 0 0,1-1-1 0 0,0 1 0 0 0,0-1 0 0 0,0 1 1 0 0,1-1-1 0 0,2 6 0 0 0,1 0 66 0 0,-5-8-93 0 0,1-1-1 0 0,-1 0 1 0 0,1 0-1 0 0,-1 0 1 0 0,1 1 0 0 0,0-1-1 0 0,-1 0 1 0 0,1 0-1 0 0,0 0 1 0 0,0 0-1 0 0,0 0 1 0 0,0 0 0 0 0,0-1-1 0 0,1 2 1 0 0,3 2 301 0 0,-4-4-329 0 0,-1 1 1 0 0,0-1 0 0 0,1 0-1 0 0,-1 1 1 0 0,1-1 0 0 0,-1 0 0 0 0,0 0-1 0 0,1 1 1 0 0,-1-1 0 0 0,1 0-1 0 0,-1 0 1 0 0,1 0 0 0 0,-1 0-1 0 0,1 0 1 0 0,-1 0 0 0 0,1 0 0 0 0,-1 0-1 0 0,1 0 1 0 0,-1 0 0 0 0,1 0-1 0 0,-1 0 1 0 0,1 0 0 0 0,-1 0 0 0 0,0 0-1 0 0,1 0 1 0 0,-1 0 0 0 0,1 0-1 0 0,-1-1 1 0 0,1 1 0 0 0,-1 0 0 0 0,1 0-1 0 0,-1-1 1 0 0,0 1 0 0 0,1 0-1 0 0,-1-1 1 0 0,0 1 0 0 0,1 0-1 0 0,-1-1 1 0 0,0 1 0 0 0,1 0 0 0 0,-1-1-1 0 0,0 1 1 0 0,0-1 0 0 0,1 1-1 0 0,-1-1 1 0 0,31-35 245 0 0,-2-1 0 0 0,-1-1 0 0 0,40-73 0 0 0,-68 110-269 0 0,15-25 43 0 0,-6 9-3 0 0,2-1 1 0 0,19-24-1 0 0,42-60 301 0 0,-24 32 10 0 0,23-22 650 0 0,-64 82-852 0 0,-6 8-77 0 0,0 0 1 0 0,0 0-1 0 0,0 0 1 0 0,0 0-1 0 0,1 0 1 0 0,-1 0-1 0 0,1 1 1 0 0,0-1-1 0 0,-1 1 1 0 0,1-1-1 0 0,0 1 1 0 0,0-1-1 0 0,0 1 1 0 0,0 0-1 0 0,0 0 1 0 0,0 0-1 0 0,0 0 0 0 0,0 0 1 0 0,0 1-1 0 0,1-1 1 0 0,-1 1-1 0 0,0-1 1 0 0,0 1-1 0 0,1 0 1 0 0,3 0-1 0 0,-5 1-46 0 0,1 1 0 0 0,-1-1-1 0 0,0 1 1 0 0,0-1 0 0 0,0 1 0 0 0,0 0-1 0 0,0-1 1 0 0,-1 1 0 0 0,1 0-1 0 0,0 0 1 0 0,-1-1 0 0 0,1 4-1 0 0,0-2 13 0 0,27 105 359 0 0,-21-75-266 0 0,20 56 0 0 0,-18-63-37 0 0,-1 0 0 0 0,-2 0-1 0 0,5 35 1 0 0,-9-49-48 0 0,-1 1 0 0 0,-1-1-1 0 0,0 0 1 0 0,0 1 0 0 0,-1-1 0 0 0,-1 1 0 0 0,-4 16 0 0 0,-3-12-1785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1.5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 10248 0 0,'10'0'306'0'0,"-1"-1"0"0"0,0-1 0 0 0,12-3 0 0 0,-2 1 24 0 0,-17 4-279 0 0,1 0 0 0 0,0 0 0 0 0,-1 0 0 0 0,1 0 0 0 0,-1 0 0 0 0,1 0 0 0 0,-1 1 0 0 0,1-1 0 0 0,-1 1 0 0 0,1 0 0 0 0,-1 0 0 0 0,1 0 0 0 0,-1 0 0 0 0,0 0 0 0 0,1 0 0 0 0,2 3 0 0 0,-1-1-60 0 0,-1 0-1 0 0,1 0 0 0 0,-1 1 0 0 0,0-1 1 0 0,0 1-1 0 0,0-1 0 0 0,3 7 1 0 0,14 23-47 0 0,21 38-19 0 0,-2 1 0 0 0,39 106 1 0 0,-74-164 76 0 0,0 1 1 0 0,-1 0 0 0 0,-1-1 0 0 0,0 1 0 0 0,-1 0 0 0 0,-2 19-1 0 0,-11 93 130 0 0,9-107-102 0 0,0 0 26 0 0,-1 1 0 0 0,0-1 0 0 0,-2 0 0 0 0,0 0 0 0 0,-1-1 0 0 0,-1 0 0 0 0,-11 19 0 0 0,-12 22 38 0 0,20-39-45 0 0,0 1 0 0 0,-2-2 0 0 0,-27 37 1 0 0,-99 114 430 0 0,132-163-2164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2.1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114 28 6928 0 0,'-1'-1'2'0'0,"0"-1"75"0"0,0 0-1 0 0,0 0 0 0 0,0 0 0 0 0,0 0 1 0 0,0 0-1 0 0,0 0 0 0 0,0 0 0 0 0,1 0 1 0 0,-1-1-1 0 0,0-1 0 0 0,1 3 8 0 0,-1 1 1 0 0,0 0-1 0 0,0 0 0 0 0,1 0 0 0 0,-1 0 1 0 0,0 0-1 0 0,0 0 0 0 0,0 0 0 0 0,1 0 0 0 0,-1 0 1 0 0,0 0-1 0 0,0 0 0 0 0,1 0 0 0 0,-1 1 1 0 0,0-1-1 0 0,1 0 0 0 0,-1 1 0 0 0,0-1 1 0 0,0 0-1 0 0,1 1 0 0 0,-1 0 0 0 0,-5 2-47 0 0,1 1 0 0 0,0 0-1 0 0,1 0 1 0 0,-1 0 0 0 0,1 0-1 0 0,0 1 1 0 0,0 0 0 0 0,0 0-1 0 0,1 0 1 0 0,-1 0 0 0 0,1 0-1 0 0,0 1 1 0 0,1-1 0 0 0,-3 7-1 0 0,-1 8-15 0 0,1 0-1 0 0,-4 38 1 0 0,6-38 81 0 0,2-13-73 0 0,0 1-1 0 0,1-1 1 0 0,0 0 0 0 0,0 1 0 0 0,1-1 0 0 0,0 0 0 0 0,0 1-1 0 0,1-1 1 0 0,3 11 0 0 0,2-3 45 0 0,-1-1-1 0 0,2 0 1 0 0,10 17-1 0 0,-14-27-56 0 0,0 1 0 0 0,0-1 0 0 0,0 1 0 0 0,1-1 0 0 0,-1-1 0 0 0,1 1 0 0 0,0 0 0 0 0,0-1 0 0 0,1 0 0 0 0,-1 0-1 0 0,0-1 1 0 0,1 0 0 0 0,6 2 0 0 0,10 3 57 0 0,-1-2-1 0 0,24 3 1 0 0,-40-7-41 0 0,1 0 0 0 0,-1 0 1 0 0,1-1-1 0 0,0 0 0 0 0,-1 0 1 0 0,1 0-1 0 0,0-1 0 0 0,-1 0 1 0 0,1 0-1 0 0,-1 0 0 0 0,1-1 1 0 0,-1 1-1 0 0,0-1 0 0 0,1-1 1 0 0,-1 1-1 0 0,0-1 0 0 0,0 0 1 0 0,-1 0-1 0 0,9-7 0 0 0,49-32-1345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2.6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6016 0 0,'0'0'62'0'0,"1"0"0"0"0,-1 0-1 0 0,1 0 1 0 0,-1 0 0 0 0,1 0 0 0 0,0 0 0 0 0,-1 0 0 0 0,1 0 0 0 0,-1 0 0 0 0,1 0-1 0 0,0 0 1 0 0,-1 0 0 0 0,1 1 0 0 0,-1-1 0 0 0,1 0 0 0 0,-1 0 0 0 0,1 1 0 0 0,-1-1-1 0 0,1 0 1 0 0,-1 1 0 0 0,1-1 0 0 0,-1 0 0 0 0,1 1 0 0 0,-1-1 0 0 0,0 0-1 0 0,1 1 1 0 0,-1-1 0 0 0,0 1 0 0 0,1-1 0 0 0,-1 1 0 0 0,0-1 0 0 0,1 1 0 0 0,-1-1-1 0 0,0 1 1 0 0,0 0 0 0 0,0-1 0 0 0,0 1 0 0 0,1-1 0 0 0,-1 1 0 0 0,0-1 0 0 0,0 1-1 0 0,0 0 1 0 0,0-1 0 0 0,0 1 0 0 0,0-1 0 0 0,-1 1 0 0 0,1-1 0 0 0,0 1 0 0 0,0 0-1 0 0,0-1 1 0 0,0 1 0 0 0,-1 0 0 0 0,0 12 481 0 0,20 247 121 0 0,-12-193-629 0 0,-5-52-17 0 0,1-1-1 0 0,1 0 1 0 0,10 26 0 0 0,1 4 142 0 0,-14-41-118 0 0,0 0 0 0 0,1 1 1 0 0,-1-1-1 0 0,1 0 0 0 0,0 0 1 0 0,0 0-1 0 0,0 0 0 0 0,1 0 1 0 0,-1-1-1 0 0,1 1 0 0 0,-1-1 1 0 0,1 1-1 0 0,0-1 0 0 0,0 0 1 0 0,0 0-1 0 0,0 0 0 0 0,0-1 1 0 0,5 3-1 0 0,12 8 155 0 0,-18-12-182 0 0,-1 1 1 0 0,1-1-1 0 0,0 0 1 0 0,-1 0-1 0 0,1 1 1 0 0,0-1-1 0 0,-1 0 1 0 0,1 0-1 0 0,0 0 1 0 0,-1-1-1 0 0,1 1 0 0 0,0 0 1 0 0,-1-1-1 0 0,1 1 1 0 0,-1-1-1 0 0,1 1 1 0 0,0-1-1 0 0,1-1 1 0 0,-1 1-9 0 0,1 0 0 0 0,0-1 1 0 0,0 1-1 0 0,-1-1 0 0 0,1 0 0 0 0,-1 1 1 0 0,0-1-1 0 0,1-1 0 0 0,2-3 1 0 0,3-5 2 0 0,0-2 1 0 0,-1 1 0 0 0,-1-1-1 0 0,0 0 1 0 0,6-21 0 0 0,-2 3 22 0 0,15-32-1 0 0,3-9 33 0 0,-28 71-62 0 0,0 0-1 0 0,0 1 1 0 0,0-1-1 0 0,1 0 1 0 0,-1 1-1 0 0,0-1 1 0 0,0 0-1 0 0,1 1 1 0 0,-1-1-1 0 0,0 1 0 0 0,1-1 1 0 0,-1 0-1 0 0,1 1 1 0 0,-1-1-1 0 0,1 1 1 0 0,-1-1-1 0 0,1 1 1 0 0,-1-1-1 0 0,1 1 1 0 0,-1 0-1 0 0,1-1 1 0 0,0 1-1 0 0,-1 0 1 0 0,1-1-1 0 0,-1 1 1 0 0,1 0-1 0 0,0 0 1 0 0,-1-1-1 0 0,1 1 0 0 0,0 0 1 0 0,0 0-1 0 0,-1 0 1 0 0,1 0-1 0 0,0 0 1 0 0,-1 0-1 0 0,1 0 1 0 0,0 0-1 0 0,-1 0 1 0 0,1 1-1 0 0,0-1 1 0 0,0 0-1 0 0,-1 0 1 0 0,1 0-1 0 0,-1 1 1 0 0,1-1-1 0 0,0 0 1 0 0,0 2-1 0 0,4 1 23 0 0,-1 0 1 0 0,0 1-1 0 0,0 0 0 0 0,-1 0 1 0 0,1 0-1 0 0,-1 1 1 0 0,0-1-1 0 0,0 1 0 0 0,0 0 1 0 0,-1-1-1 0 0,4 10 0 0 0,2 8 29 0 0,7 35-1 0 0,-6-20-44 0 0,-5-13-12 0 0,-1 0-1 0 0,-1 0 1 0 0,-1 0 0 0 0,-3 40 0 0 0,1-8-1697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3.0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54 61 8936 0 0,'-10'43'710'0'0,"5"-15"33"0"0,-1 6-603 0 0,6 136 145 0 0,0-167-271 0 0,0 0 0 0 0,0 0 0 0 0,1 0-1 0 0,-1 0 1 0 0,1 0 0 0 0,-1 0 0 0 0,1 0 0 0 0,0-1-1 0 0,0 1 1 0 0,0 0 0 0 0,1-1 0 0 0,-1 1-1 0 0,1-1 1 0 0,-1 1 0 0 0,1-1 0 0 0,0 0 0 0 0,0 1-1 0 0,0-1 1 0 0,0 0 0 0 0,3 2 0 0 0,-4-3 4 0 0,1 1 1 0 0,-1 0 0 0 0,1 0 0 0 0,-1-1-1 0 0,1 1 1 0 0,-1 0 0 0 0,0 0-1 0 0,0 0 1 0 0,1 5 0 0 0,-1-6-7 0 0,-1 1 1 0 0,0-1 0 0 0,1 0-1 0 0,-1 1 1 0 0,1-1 0 0 0,0 0-1 0 0,-1 0 1 0 0,1 0 0 0 0,0 1-1 0 0,0-1 1 0 0,0 0 0 0 0,0 0-1 0 0,0 0 1 0 0,0 0 0 0 0,0 0-1 0 0,0-1 1 0 0,0 1-1 0 0,1 0 1 0 0,-1 0 0 0 0,0-1-1 0 0,0 1 1 0 0,1-1 0 0 0,-1 1-1 0 0,0-1 1 0 0,3 1 0 0 0,8 2 3 0 0,-10-2-15 0 0,1 0-1 0 0,-1 0 0 0 0,1-1 0 0 0,-1 1 0 0 0,1-1 1 0 0,0 0-1 0 0,-1 1 0 0 0,1-1 0 0 0,0 0 0 0 0,-1-1 1 0 0,1 1-1 0 0,-1 0 0 0 0,1-1 0 0 0,0 1 0 0 0,2-2 1 0 0,15-7-26 0 0,-18 9 18 0 0,1-1-1 0 0,-1 0 0 0 0,0 0 1 0 0,1 0-1 0 0,-1-1 0 0 0,0 1 1 0 0,0 0-1 0 0,1-1 0 0 0,-1 0 1 0 0,0 1-1 0 0,-1-1 0 0 0,1 0 1 0 0,0 0-1 0 0,0 0 1 0 0,-1 0-1 0 0,1 0 0 0 0,-1 0 1 0 0,0-1-1 0 0,2-2 0 0 0,12-26-92 0 0,-8 16 95 0 0,1 1 1 0 0,-2-1 0 0 0,0 0-1 0 0,-1-1 1 0 0,4-22 0 0 0,-5 15 60 0 0,-2 0 0 0 0,-1-1 0 0 0,-1 1 0 0 0,0 0 1 0 0,-2 0-1 0 0,-6-29 0 0 0,7 47-18 0 0,-1-1 0 0 0,1 1 0 0 0,-1-1 0 0 0,-1 1 1 0 0,-4-9-1 0 0,6 12-33 0 0,0 1 1 0 0,0-1 0 0 0,0 1 0 0 0,0-1 0 0 0,0 1-1 0 0,-1-1 1 0 0,1 1 0 0 0,0 0 0 0 0,-1 0 0 0 0,1 0-1 0 0,-1 0 1 0 0,1 0 0 0 0,-1 0 0 0 0,1 0-1 0 0,-1 0 1 0 0,0 1 0 0 0,1-1 0 0 0,-1 0 0 0 0,0 1-1 0 0,0 0 1 0 0,-2-1 0 0 0,-7 0 110 0 0,10 1-108 0 0,0 0 0 0 0,0 0-1 0 0,0 0 1 0 0,0 0 0 0 0,0 0-1 0 0,0 0 1 0 0,0 0 0 0 0,0 0 0 0 0,0 0-1 0 0,0 0 1 0 0,0 1 0 0 0,0-1-1 0 0,0 0 1 0 0,0 1 0 0 0,0-1 0 0 0,1 1-1 0 0,-1-1 1 0 0,0 1 0 0 0,0-1-1 0 0,0 1 1 0 0,0 0 0 0 0,1-1 0 0 0,-2 2-1 0 0,-15 14 91 0 0,1 1 0 0 0,1 1 0 0 0,1 0 0 0 0,0 1 0 0 0,-21 40 0 0 0,-22 31 168 0 0,55-87-247 0 0,0-1 0 0 0,1 1 0 0 0,0 0 0 0 0,-1 0 0 0 0,1 0 0 0 0,0 0 0 0 0,0-1 0 0 0,1 1 0 0 0,-1 0 0 0 0,1 1 1 0 0,-1-1-1 0 0,1 0 0 0 0,0 5 0 0 0,1-5-213 0 0,-1 0 0 0 0,-1 0 1 0 0,1 0-1 0 0,0 0 0 0 0,-1 0 1 0 0,1 0-1 0 0,-1 0 0 0 0,-2 5 1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3.5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80 0 9848 0 0,'-12'13'3176'0'0,"11"-13"-3136"0"0,-1 3-34 0 0,0-1 1 0 0,1 1 0 0 0,-1 0 0 0 0,0 0-1 0 0,1 0 1 0 0,0 0 0 0 0,0 0 0 0 0,0 0-1 0 0,0 1 1 0 0,0-1 0 0 0,0 0 0 0 0,1 6 0 0 0,-6 16-5 0 0,-2-1 12 0 0,-1 3 34 0 0,1 0 0 0 0,-8 42 0 0 0,14-58-15 0 0,1-1 1 0 0,1 0 0 0 0,-1 1 0 0 0,2-1 0 0 0,1 11-1 0 0,-1-15-18 0 0,0-1-1 0 0,1 1 0 0 0,0-1 0 0 0,0 0 0 0 0,0 0 0 0 0,0 0 1 0 0,1 0-1 0 0,0 0 0 0 0,0 0 0 0 0,7 7 0 0 0,-1-3 32 0 0,0-1 0 0 0,0 0-1 0 0,20 13 1 0 0,-2-2-26 0 0,-24-16-18 0 0,0-1 0 0 0,0 0 0 0 0,0 0 0 0 0,0 0 1 0 0,0-1-1 0 0,0 1 0 0 0,0-1 0 0 0,1 1 0 0 0,-1-1 0 0 0,1 0 0 0 0,-1 0 0 0 0,1-1 1 0 0,-1 1-1 0 0,1-1 0 0 0,0 0 0 0 0,-1 0 0 0 0,1 0 0 0 0,4-1 0 0 0,1-1 3 0 0,-1-1 0 0 0,1 0 0 0 0,-1 0 0 0 0,1-1 1 0 0,13-9-1 0 0,-12 6-10 0 0,0 0 0 0 0,-1 0 0 0 0,0-1 0 0 0,0-1 0 0 0,-1 0 0 0 0,0 0 0 0 0,0 0 0 0 0,-1-1 1 0 0,0 0-1 0 0,-1-1 0 0 0,0 1 0 0 0,-1-1 0 0 0,0 0 0 0 0,-1-1 0 0 0,0 1 0 0 0,0-1 0 0 0,1-14 1 0 0,-3 14 4 0 0,-1 0-1 0 0,-1 0 1 0 0,0 0 0 0 0,0 0 0 0 0,-4-19 0 0 0,2 24 0 0 0,0 0 1 0 0,0 0-1 0 0,-1 0 0 0 0,0 0 0 0 0,0 0 0 0 0,0 1 0 0 0,-1 0 0 0 0,0-1 1 0 0,-1 1-1 0 0,-7-8 0 0 0,8 9 5 0 0,-1 0 1 0 0,0 0-1 0 0,0 1 0 0 0,0 0 0 0 0,0 0 1 0 0,-1 0-1 0 0,-6-3 0 0 0,9 6 2 0 0,0 0-1 0 0,-1-1 0 0 0,1 1 0 0 0,-1 1 1 0 0,1-1-1 0 0,-1 0 0 0 0,1 1 0 0 0,-1 0 1 0 0,0 0-1 0 0,1 0 0 0 0,-1 0 1 0 0,0 0-1 0 0,1 1 0 0 0,-1 0 0 0 0,-3 1 1 0 0,-4 1 17 0 0,1 0 1 0 0,0 1 0 0 0,0 0 0 0 0,-15 9 0 0 0,21-10-15 0 0,0-1 0 0 0,1 1 0 0 0,0 0 0 0 0,-1 0 0 0 0,1 0 0 0 0,0 0 0 0 0,1 1 0 0 0,-1-1 0 0 0,1 1 0 0 0,-1-1 0 0 0,1 1 0 0 0,0 0 0 0 0,0 0 0 0 0,-2 7 0 0 0,0 2-163 0 0,3-10 60 0 0,-1 1 0 0 0,1-1-1 0 0,0 1 1 0 0,0 0 0 0 0,0 0 0 0 0,0 0 0 0 0,1 0 0 0 0,0-1-1 0 0,0 1 1 0 0,0 0 0 0 0,0 0 0 0 0,0 0 0 0 0,1 0-1 0 0,-1 0 1 0 0,1 0 0 0 0,3 6 0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4.0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135 1 10040 0 0,'-4'0'108'0'0,"0"0"-1"0"0,-1 0 1 0 0,1 1 0 0 0,0-1 0 0 0,0 1 0 0 0,0 0 0 0 0,0 0-1 0 0,0 1 1 0 0,1-1 0 0 0,-1 1 0 0 0,0 0 0 0 0,1 0 0 0 0,-1 0-1 0 0,1 0 1 0 0,-1 1 0 0 0,1 0 0 0 0,0-1 0 0 0,0 1 0 0 0,0 0-1 0 0,1 0 1 0 0,-1 1 0 0 0,1-1 0 0 0,-1 0 0 0 0,-1 6 0 0 0,-9 9 13 0 0,7-10-115 0 0,1 0 0 0 0,0 1 0 0 0,0-1-1 0 0,-7 17 1 0 0,12-18-36 0 0,0 0 0 0 0,0 0 0 0 0,0 0 0 0 0,1-1-1 0 0,0 1 1 0 0,0 0 0 0 0,1-1 0 0 0,0 1 0 0 0,0-1-1 0 0,4 8 1 0 0,-3-4-68 0 0,2-1 1 0 0,-1 0-1 0 0,1 0 0 0 0,1-1 0 0 0,-1 1 0 0 0,1-1 0 0 0,14 14 1 0 0,-13-15 40 0 0,0 0-1 0 0,1-1 1 0 0,-1 0 0 0 0,1 0 0 0 0,1 0 0 0 0,-1-1 0 0 0,1-1 0 0 0,0 1 0 0 0,0-1 0 0 0,16 4 0 0 0,-12-5 25 0 0,0 1 0 0 0,-1 0 0 0 0,1 1 0 0 0,-1 0 0 0 0,12 7 0 0 0,37 14-7 0 0,-45-18 44 0 0,22 14 30 0 0,-36-21-34 0 0,-1 0 0 0 0,0 0 0 0 0,1 1 0 0 0,-1-1 0 0 0,1 0 1 0 0,-1 0-1 0 0,0 1 0 0 0,0-1 0 0 0,0 1 0 0 0,0-1 0 0 0,0 1 0 0 0,0-1 1 0 0,0 1-1 0 0,-1 0 0 0 0,1 0 0 0 0,-1-1 0 0 0,1 1 0 0 0,-1 0 1 0 0,1 2-1 0 0,-2-2-1 0 0,1-1 1 0 0,-1 1-1 0 0,1 0 0 0 0,-1 0 1 0 0,0 0-1 0 0,0 0 1 0 0,0-1-1 0 0,0 1 1 0 0,0 0-1 0 0,0-1 1 0 0,-1 1-1 0 0,1-1 0 0 0,0 1 1 0 0,-1-1-1 0 0,1 1 1 0 0,-1-1-1 0 0,-3 2 1 0 0,-30 18 7 0 0,6-8 35 0 0,-1-2 1 0 0,0 0 0 0 0,-56 11-1 0 0,73-19-13 0 0,-2 0 167 0 0,0 0 0 0 0,0-1 0 0 0,-22 1 0 0 0,22-3-1529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1 476 9944 0 0,'1'-1'78'0'0,"0"1"1"0"0,1 0 0 0 0,-1-1 0 0 0,0 1-1 0 0,0-1 1 0 0,1 1 0 0 0,-1-1 0 0 0,0 1-1 0 0,0-1 1 0 0,0 0 0 0 0,0 0-1 0 0,0 1 1 0 0,0-1 0 0 0,0 0 0 0 0,0 0-1 0 0,1-2 1 0 0,9-6 688 0 0,-6 5-624 0 0,0 0 0 0 0,0 0 0 0 0,-1 0 0 0 0,7-8 0 0 0,12-12 231 0 0,177-153 265 0 0,-130 122-638 0 0,-45 38-14 0 0,22-21 1 0 0,-42 34 6 0 0,12-14-31 0 0,1 2-1 0 0,1 1 1 0 0,0 0 0 0 0,38-21 0 0 0,-52 34 23 0 0,0 0-1 0 0,0 0 1 0 0,0 1 0 0 0,1 0-1 0 0,-1 0 1 0 0,7 0-1 0 0,-10 0 5 0 0,1 1 0 0 0,0 0 0 0 0,-1 0 0 0 0,1 0 0 0 0,0 1 0 0 0,-1-1-1 0 0,1 1 1 0 0,-1-1 0 0 0,1 1 0 0 0,-1 0 0 0 0,1 0 0 0 0,-1 0-1 0 0,4 2 1 0 0,-5-3-22 0 0,0 1 0 0 0,-1-1 0 0 0,1 1 0 0 0,0-1 1 0 0,0 0-1 0 0,-1 0 0 0 0,1 1 0 0 0,0-1 0 0 0,0 0 0 0 0,0 0 0 0 0,-1 0 0 0 0,1 0 0 0 0,0 0 0 0 0,0 0 0 0 0,1 0 0 0 0,0 0-1259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4.4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0 322 8032 0 0,'4'-1'10'0'0,"-1"0"1"0"0,1 1 0 0 0,-1-1 0 0 0,0 0-1 0 0,0 0 1 0 0,1-1 0 0 0,2-1-1 0 0,20-6 81 0 0,-20 8-44 0 0,0-1-1 0 0,0 0 1 0 0,0 0 0 0 0,0-1 0 0 0,0 0 0 0 0,-1 0 0 0 0,1 0 0 0 0,-1 0-1 0 0,0-1 1 0 0,0 0 0 0 0,0 0 0 0 0,0 0 0 0 0,5-8 0 0 0,14-9 17 0 0,-18 15 11 0 0,0-1 0 0 0,-1 1 0 0 0,1-1 1 0 0,-1 0-1 0 0,-1-1 0 0 0,0 1 0 0 0,5-12 1 0 0,1 1 218 0 0,-5 8-117 0 0,-1-1 1 0 0,1 1-1 0 0,-2-1 1 0 0,0 0 0 0 0,0 0-1 0 0,-1 0 1 0 0,0 0-1 0 0,0 0 1 0 0,-1-14 0 0 0,-1 23-151 0 0,0 1 1 0 0,0 0 0 0 0,0-1-1 0 0,-1 1 1 0 0,1 0 0 0 0,0-1-1 0 0,0 1 1 0 0,-1 0-1 0 0,1 0 1 0 0,-1-1 0 0 0,1 1-1 0 0,-1 0 1 0 0,0-2 0 0 0,0 3-3 0 0,1 0 1 0 0,0-1 0 0 0,-1 1 0 0 0,1-1-1 0 0,-1 1 1 0 0,1 0 0 0 0,-1 0 0 0 0,1-1-1 0 0,-1 1 1 0 0,1 0 0 0 0,-1 0 0 0 0,1-1 0 0 0,-1 1-1 0 0,1 0 1 0 0,-1 0 0 0 0,1 0 0 0 0,-1 0-1 0 0,0 0 1 0 0,1 0 0 0 0,-1 0 0 0 0,0 0-1 0 0,-1 0 30 0 0,-1 1 0 0 0,1 0-1 0 0,-1 0 1 0 0,1 0 0 0 0,0 0-1 0 0,-1 0 1 0 0,1 0-1 0 0,0 0 1 0 0,0 1 0 0 0,-3 2-1 0 0,-35 22 164 0 0,30-20-161 0 0,0 0 1 0 0,1 1-1 0 0,-14 12 0 0 0,9-4 164 0 0,1 1 0 0 0,-21 35 0 0 0,16-23 45 0 0,15-23-233 0 0,1-1 0 0 0,0 0 0 0 0,0 1-1 0 0,1-1 1 0 0,-1 1 0 0 0,1 0 0 0 0,0 0-1 0 0,1-1 1 0 0,-1 9 0 0 0,2 47 5 0 0,0-45-26 0 0,0-8-2 0 0,0-1 0 0 0,0 1 0 0 0,1-1 0 0 0,0 0 1 0 0,1 0-1 0 0,-1 1 0 0 0,1-1 0 0 0,0-1 1 0 0,1 1-1 0 0,-1 0 0 0 0,1-1 0 0 0,8 8 1 0 0,-1 0 57 0 0,1-1 0 0 0,0-1 0 0 0,28 20 0 0 0,-23-21-43 0 0,1-1-1 0 0,0 0 1 0 0,25 8 0 0 0,30 13-33 0 0,-61-23-95 0 0,0-1-514 0 0,-1 0-1 0 0,22 7 1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5.3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490 22 3504 0 0,'1'-1'127'0'0,"1"1"0"0"0,-1-1 0 0 0,0 1 0 0 0,1-1 0 0 0,-1 1 0 0 0,1-1 0 0 0,-1 0 0 0 0,0 0 0 0 0,0 0 0 0 0,1 0 0 0 0,-1 0 1 0 0,0 0-1 0 0,0 0 0 0 0,0 0 0 0 0,0 0 0 0 0,1-2 0 0 0,4-2 847 0 0,-7 21-2373 0 0,0-14 1352 0 0,0 0 0 0 0,0 0 1 0 0,1-1-1 0 0,-1 1 1 0 0,0 0-1 0 0,0-1 1 0 0,0 1-1 0 0,-1-1 1 0 0,1 0-1 0 0,0 1 1 0 0,-1-1-1 0 0,1 0 1 0 0,-1 0-1 0 0,1 0 1 0 0,-1 0-1 0 0,1 0 1 0 0,-1 0-1 0 0,-3 1 1 0 0,-35 13-43 0 0,37-14 48 0 0,-8 3 11 0 0,0 0-1 0 0,1 1 0 0 0,0 1 1 0 0,0 0-1 0 0,-13 10 0 0 0,-8 5 63 0 0,-143 100 662 0 0,131-89-276 0 0,21-17-146 0 0,15-11-122 0 0,1 0 0 0 0,-1 1 0 0 0,1-1 0 0 0,0 2 0 0 0,0-1 0 0 0,1 1 0 0 0,-9 10 0 0 0,13-15-107 0 0,1 0 1 0 0,-1 0-1 0 0,1 0 0 0 0,-1 0 0 0 0,1 0 1 0 0,0 0-1 0 0,-1 0 0 0 0,1 1 0 0 0,0-1 1 0 0,0 0-1 0 0,0 0 0 0 0,0 0 0 0 0,0 0 1 0 0,0 0-1 0 0,0 0 0 0 0,0 0 0 0 0,1 0 1 0 0,-1 0-1 0 0,0 1 0 0 0,1-1 0 0 0,-1 0 1 0 0,0 0-1 0 0,1 0 0 0 0,-1 0 0 0 0,1-1 1 0 0,0 1-1 0 0,-1 0 0 0 0,1 0 0 0 0,1 1 1 0 0,2 2 34 0 0,1 0 1 0 0,-1 0 0 0 0,1 0 0 0 0,7 3-1 0 0,0 2 7 0 0,4 1 12 0 0,1 0 1 0 0,0 0-1 0 0,1-2 0 0 0,0 0 0 0 0,0-1 1 0 0,0-1-1 0 0,27 5 0 0 0,-15-2 26 0 0,-26-8-107 0 0,-1 0 0 0 0,0 0-1 0 0,0 1 1 0 0,0-1-1 0 0,0 1 1 0 0,-1 0-1 0 0,6 4 1 0 0,-7-5 0 0 0,1 0 1 0 0,0 1-1 0 0,-1-1 1 0 0,1 0-1 0 0,0 0 0 0 0,0 0 1 0 0,0 0-1 0 0,0 0 0 0 0,0 0 1 0 0,0 0-1 0 0,0-1 1 0 0,0 1-1 0 0,0-1 0 0 0,0 0 1 0 0,4 1-1 0 0,-3-1 0 0 0,0 0 0 0 0,1 0 0 0 0,-1 0 0 0 0,0 1 1 0 0,0 0-1 0 0,0-1 0 0 0,0 1 0 0 0,0 0 0 0 0,0 1 0 0 0,0-1 0 0 0,-1 0 0 0 0,6 4 1 0 0,-2-2 4 0 0,-5-2-13 0 0,0-1 0 0 0,0 0 0 0 0,0 1 1 0 0,0 0-1 0 0,0-1 0 0 0,0 1 1 0 0,0-1-1 0 0,0 1 0 0 0,-1 0 0 0 0,1 0 1 0 0,0 0-1 0 0,0-1 0 0 0,-1 1 0 0 0,1 0 1 0 0,0 0-1 0 0,-1 0 0 0 0,1 1 0 0 0,-1-1 1 0 0,0 1 0 0 0,0-1-1 0 0,0 0 1 0 0,-1 0 0 0 0,1 1-1 0 0,-1-1 1 0 0,1 0 0 0 0,-1 0-1 0 0,1 0 1 0 0,-1 1 0 0 0,0-1-1 0 0,1 0 1 0 0,-1 0 0 0 0,-2 1-1 0 0,0 1 5 0 0,0-1-1 0 0,0 0 0 0 0,0 0 1 0 0,0 0-1 0 0,0 0 0 0 0,0-1 1 0 0,-6 3-1 0 0,-5 2 43 0 0,-12 9 86 0 0,-1-2 1 0 0,-1 0 0 0 0,-41 12-1 0 0,36-16-21 0 0,21-6-9 0 0,-1 1 0 0 0,1 0 0 0 0,0 1 0 0 0,0 0 1 0 0,-14 8-1 0 0,-30 10 141 0 0,53-22-370 0 0,1 1 0 0 0,-1-1 0 0 0,0 0 0 0 0,0 0 0 0 0,0 0 0 0 0,0-1 0 0 0,1 1 0 0 0,-1-1-1 0 0,0 1 1 0 0,-5-1 0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6.4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 1 10448 0 0,'0'21'284'0'0,"0"-4"427"0"0,0 0 0 0 0,-1 1 0 0 0,-4 20 0 0 0,3-16-700 0 0,2-19-8 0 0,0 0 0 0 0,0 0 0 0 0,0-1 0 0 0,0 1 0 0 0,-1 0 0 0 0,1 0 0 0 0,-1-1 0 0 0,0 1-1 0 0,0-1 1 0 0,0 1 0 0 0,-1 2 0 0 0,-6 9 36 0 0,2 0 0 0 0,0 1 0 0 0,1 0 0 0 0,0 0 0 0 0,-2 18 0 0 0,4 14-1689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7.6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381 51 9040 0 0,'-1'-1'87'0'0,"0"0"0"0"0,1 0 1 0 0,-1 0-1 0 0,1 0 0 0 0,-1 0 1 0 0,0-1-1 0 0,1 1 0 0 0,0 0 1 0 0,-1 0-1 0 0,1 0 0 0 0,0 0 1 0 0,-1 0-1 0 0,1-1 0 0 0,0 1 1 0 0,0-2-1 0 0,0 2 15 0 0,0 0 0 0 0,0 0 0 0 0,0-1 0 0 0,0 1 0 0 0,-1 0 0 0 0,1 0 0 0 0,0 0 0 0 0,-1-1 0 0 0,1 1 0 0 0,-1 0 0 0 0,1 0 0 0 0,-1 0 0 0 0,0 0 0 0 0,1 0 0 0 0,-2-2 0 0 0,0 2-30 0 0,0 0 1 0 0,1 0-1 0 0,-1 0 1 0 0,0 0-1 0 0,0 1 1 0 0,0-1-1 0 0,0 0 1 0 0,0 1-1 0 0,0-1 1 0 0,0 1-1 0 0,0 0 1 0 0,-3 0-1 0 0,-34-1-243 0 0,13 1 172 0 0,9-1-6 0 0,1 0 0 0 0,0 1 0 0 0,-1 1 0 0 0,1 1 0 0 0,0 0 0 0 0,0 1 0 0 0,0 1 0 0 0,0 0 1 0 0,-27 12-1 0 0,38-13 37 0 0,0 0 0 0 0,1 0 0 0 0,0 0 0 0 0,0 0 1 0 0,0 1-1 0 0,0 0 0 0 0,-4 5 0 0 0,-17 15 352 0 0,23-22-354 0 0,0 0 0 0 0,0 0 0 0 0,0 0 0 0 0,1 0 0 0 0,-1 1 1 0 0,1-1-1 0 0,0 0 0 0 0,0 1 0 0 0,0-1 0 0 0,0 1 0 0 0,0-1 0 0 0,0 1 0 0 0,0 0 0 0 0,1-1 1 0 0,-1 5-1 0 0,-1 46 126 0 0,2-42-87 0 0,1-1-21 0 0,-1 0 1 0 0,2-1 0 0 0,-1 1 0 0 0,1 0 0 0 0,1-1-1 0 0,0 1 1 0 0,0-1 0 0 0,1 0 0 0 0,0 0 0 0 0,1 0-1 0 0,0 0 1 0 0,0-1 0 0 0,1 0 0 0 0,6 8 0 0 0,0 0 9 0 0,-10-11-45 0 0,1 0 1 0 0,0-1-1 0 0,1 1 0 0 0,-1-1 0 0 0,1 0 0 0 0,0 0 0 0 0,0 0 0 0 0,0 0 0 0 0,1-1 0 0 0,-1 1 0 0 0,1-1 0 0 0,0 0 0 0 0,0-1 0 0 0,0 1 0 0 0,0-1 0 0 0,0 0 0 0 0,1 0 0 0 0,5 1 0 0 0,10 1 74 0 0,1-1 0 0 0,0-1 0 0 0,0-1 0 0 0,0-1-1 0 0,0-1 1 0 0,0-1 0 0 0,-1-1 0 0 0,31-8 0 0 0,-9-1-11 0 0,-1-2 0 0 0,0-2 1 0 0,44-24-1 0 0,-53 26-2100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8.1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6 314 11048 0 0,'-1'-1'17'0'0,"1"1"-1"0"0,-1-1 1 0 0,1 0 0 0 0,-1 1 0 0 0,1-1 0 0 0,0 0 0 0 0,-1 1 0 0 0,1-1 0 0 0,-1 0 0 0 0,1 0 0 0 0,0 1 0 0 0,0-1-1 0 0,0 0 1 0 0,-1 0 0 0 0,1 1 0 0 0,0-1 0 0 0,0 0 0 0 0,0 0 0 0 0,0 0 0 0 0,0 1 0 0 0,0-1 0 0 0,0 0 0 0 0,1 0-1 0 0,-1 0 1 0 0,1-1 0 0 0,0 0 105 0 0,0-1-1 0 0,0 1 0 0 0,1-1 1 0 0,0 1-1 0 0,-1 0 0 0 0,1 0 1 0 0,3-4-1 0 0,4-2 360 0 0,-1 1 1 0 0,18-10-1 0 0,10-18-343 0 0,-32 32-138 0 0,-1-1 0 0 0,1 1 0 0 0,-1-1 0 0 0,0 0 0 0 0,-1 0 0 0 0,1 0 0 0 0,-1 0 0 0 0,1 0 0 0 0,-1-1 0 0 0,0 1 0 0 0,1-8 0 0 0,0 5 0 0 0,0 0 0 0 0,0 0 0 0 0,8-12 0 0 0,4-1 0 0 0,-1 0 0 0 0,20-40 0 0 0,-33 53 6 0 0,-1 7 3 0 0,1 0-1 0 0,-1 0 1 0 0,0-1-1 0 0,1 1 1 0 0,-1 0-1 0 0,0 0 1 0 0,1 0-1 0 0,-1 0 1 0 0,0 0-1 0 0,1 0 1 0 0,-1 0-1 0 0,0 0 1 0 0,1 0-1 0 0,-1 0 0 0 0,1 0 1 0 0,-1 0-1 0 0,0 0 1 0 0,1 0-1 0 0,-1 0 1 0 0,0 0-1 0 0,1 0 1 0 0,-1 0-1 0 0,0 0 1 0 0,1 0-1 0 0,-1 1 1 0 0,0-1-1 0 0,1 0 1 0 0,-1 0-1 0 0,0 0 1 0 0,0 1-1 0 0,1-1 1 0 0,-1 0-1 0 0,0 0 1 0 0,0 1-1 0 0,1-1 1 0 0,-1 0-1 0 0,0 1 1 0 0,0-1-1 0 0,0 0 1 0 0,0 0-1 0 0,1 1 1 0 0,-1-1-1 0 0,0 0 1 0 0,0 1-1 0 0,0-1 1 0 0,0 1-1 0 0,0-1 0 0 0,0 0 1 0 0,0 1-1 0 0,0-1 1 0 0,0 0-1 0 0,0 1 1 0 0,0-1-1 0 0,0 1 1 0 0,-6 75 151 0 0,8-47-120 0 0,1 1 0 0 0,2-1 0 0 0,0 0 1 0 0,3 0-1 0 0,0-1 0 0 0,1 0 0 0 0,15 30 0 0 0,-19-49-36 0 0,0 4 69 0 0,0-1 0 0 0,1 0 1 0 0,1 0-1 0 0,0 0 0 0 0,1 0 0 0 0,0-1 0 0 0,1-1 1 0 0,12 13-1 0 0,-11-6 189 0 0,-9-16-338 0 0,-1 1-1 0 0,0-1 1 0 0,0 0-1 0 0,1 0 0 0 0,-1 0 1 0 0,1 0-1 0 0,-1 0 0 0 0,1 0 1 0 0,0 0-1 0 0,-1 0 1 0 0,1 0-1 0 0,0-1 0 0 0,0 1 1 0 0,-1 0-1 0 0,1 0 1 0 0,0-1-1 0 0,0 1 0 0 0,0 0 1 0 0,0-1-1 0 0,0 1 1 0 0,0-1-1 0 0,0 1 0 0 0,0-1 1 0 0,0 1-1 0 0,2-1 1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8.4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29 11552 0 0,'168'6'2847'0'0,"-136"-4"-2628"0"0,111-6-216 0 0,-66 0-24 0 0,173-24-1826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49.7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41 143 8744 0 0,'0'0'1080'0'0,"-3"-6"-536"0"0,0 2-383 0 0,2 2-110 0 0,0 0 0 0 0,0 1 0 0 0,0-1 0 0 0,0 0 0 0 0,0 1 0 0 0,1-1 0 0 0,-1 0 0 0 0,0 0 0 0 0,1 0 0 0 0,0 0 0 0 0,-1 0 0 0 0,1-2 278 0 0,-2-12 769 0 0,3 14-1075 0 0,1-1 0 0 0,-1 1 1 0 0,0-1-1 0 0,1 1 1 0 0,-1 0-1 0 0,1 0 1 0 0,0 0-1 0 0,0-1 0 0 0,0 2 1 0 0,0-1-1 0 0,0 0 1 0 0,0 0-1 0 0,5-2 1 0 0,4-5 49 0 0,4-6-2 0 0,-13 12-67 0 0,0 0 0 0 0,0 1 0 0 0,0-1 0 0 0,1 1 1 0 0,-1 0-1 0 0,1 0 0 0 0,-1 0 0 0 0,1 0 0 0 0,0 0 1 0 0,0 0-1 0 0,0 1 0 0 0,0-1 0 0 0,0 1 0 0 0,0 0 1 0 0,0 0-1 0 0,1 0 0 0 0,-1 0 0 0 0,0 1 0 0 0,6-1 1 0 0,7 2 31 0 0,-1 1 1 0 0,0 1 0 0 0,1 1 0 0 0,-1 0 0 0 0,21 9 0 0 0,-34-12-31 0 0,0 1 1 0 0,1-1-1 0 0,-1 1 0 0 0,0 0 0 0 0,0-1 1 0 0,0 1-1 0 0,0 0 0 0 0,-1 1 1 0 0,1-1-1 0 0,0 0 0 0 0,-1 0 0 0 0,2 4 1 0 0,15 36 48 0 0,-11-23-11 0 0,-4-12-37 0 0,0 1 0 0 0,-1 0 0 0 0,0 0 0 0 0,0 1 0 0 0,-1-1 1 0 0,0 0-1 0 0,-1 0 0 0 0,0 1 0 0 0,0-1 0 0 0,0 0 0 0 0,-1 1 0 0 0,-1-1 0 0 0,-3 15 0 0 0,-1-3 13 0 0,0 1 1 0 0,-1-2 0 0 0,-17 33-1 0 0,17-40-15 0 0,-1 0 0 0 0,0-1 0 0 0,-1 0-1 0 0,0 0 1 0 0,-1-1 0 0 0,-16 14 0 0 0,13-13-5 0 0,-1-2 0 0 0,-1 1 0 0 0,1-2 1 0 0,-1 0-1 0 0,-1-1 0 0 0,1 0 0 0 0,-1-1 0 0 0,-19 4 0 0 0,33-9 3 0 0,0-1 0 0 0,-1 0 0 0 0,1 0 0 0 0,0 0 0 0 0,0 0 0 0 0,-1 0 0 0 0,1 0 0 0 0,-3-1 0 0 0,4 1 4 0 0,1 0 1 0 0,-1 0-1 0 0,0 0 1 0 0,1-1-1 0 0,-1 1 1 0 0,1 0-1 0 0,-1 0 1 0 0,0-1-1 0 0,1 1 1 0 0,-1 0 0 0 0,1 0-1 0 0,-1-1 1 0 0,1 1-1 0 0,-1-1 1 0 0,1 1-1 0 0,-1 0 1 0 0,1-1-1 0 0,0 1 1 0 0,-1-1 0 0 0,1 1-1 0 0,-1-1 1 0 0,1 0-1 0 0,0 1 1 0 0,0-1-1 0 0,-1 1 1 0 0,1-1-1 0 0,0 1 1 0 0,0-2 0 0 0,0 1 5 0 0,0 0-4 0 0,0 1 0 0 0,0-1 0 0 0,0 0 0 0 0,0 0 0 0 0,0 1 0 0 0,0-1 0 0 0,0 0-1 0 0,0 0 1 0 0,1 1 0 0 0,-1-1 0 0 0,0 0 0 0 0,1 1 0 0 0,-1-1 0 0 0,1 0 0 0 0,-1 1 0 0 0,0-1 0 0 0,1 0 0 0 0,-1 1 0 0 0,1-1 0 0 0,0 1 0 0 0,-1-1 0 0 0,1 1 0 0 0,1-1 0 0 0,6-2 16 0 0,1 1 0 0 0,-1 0 0 0 0,1 0 0 0 0,0 1 0 0 0,-1 0 0 0 0,1 1 0 0 0,0 0 0 0 0,15 1 0 0 0,5 4 27 0 0,37 10 1 0 0,-22-4 2 0 0,-29-7-26 0 0,1 1-1 0 0,28 13 1 0 0,-31-11-3 0 0,0-2 0 0 0,1 0 0 0 0,-1 0 0 0 0,25 4 0 0 0,-12-6-628 0 0,0-1-1 0 0,41-2 1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50.0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9744 0 0,'0'0'174'0'0,"0"4"164"0"0,0 1-281 0 0,1-1 0 0 0,-1 0 0 0 0,1 0 0 0 0,1 0 0 0 0,-1 0 1 0 0,0 0-1 0 0,1 0 0 0 0,0 0 0 0 0,0-1 0 0 0,0 1 0 0 0,3 3 0 0 0,34 42 265 0 0,-14-19-161 0 0,-11-10-84 0 0,-1 1 0 0 0,-1 0 0 0 0,0 1 1 0 0,-2 0-1 0 0,-1 1 0 0 0,9 32 0 0 0,-7-9 108 0 0,-2 0 0 0 0,5 63-1 0 0,-13-88-114 0 0,-1 0 0 0 0,0 0 0 0 0,-2 0 0 0 0,-1 0 0 0 0,0 0 0 0 0,-1-1 0 0 0,-12 32 0 0 0,3-16 6 0 0,-3 0 0 0 0,-1-1-1 0 0,-25 39 1 0 0,1-19 108 0 0,14-21-2004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51.7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43 7832 0 0,'-1'-1'50'0'0,"-1"1"0"0"0,1-1 0 0 0,0 1 0 0 0,0-1 0 0 0,0 0 0 0 0,0 1 0 0 0,0-1 0 0 0,0 0 0 0 0,0 0 0 0 0,0 0 0 0 0,0 1 0 0 0,0-1 0 0 0,1 0 0 0 0,-1 0 0 0 0,0-1 0 0 0,0 1 0 0 0,1 0 0 0 0,-1 0 0 0 0,1 0 0 0 0,-1 0 0 0 0,1 0 0 0 0,0-1 0 0 0,-1 1-1 0 0,1 0 1 0 0,0-2 0 0 0,-8-13 1629 0 0,8 42-887 0 0,1-19-703 0 0,0-1-1 0 0,0 1 1 0 0,1-1-1 0 0,0 0 1 0 0,0 1 0 0 0,4 7-1 0 0,6 20 111 0 0,-4 0-61 0 0,3 35 0 0 0,1 6 99 0 0,14 8 94 0 0,-11-35 44 0 0,-14-53-366 0 0,-1 1 1 0 0,1-1 0 0 0,-1 1 0 0 0,1 0 0 0 0,1-1 0 0 0,2-5 0 0 0,4-18 23 0 0,-5-2 9 0 0,1-44 0 0 0,2-30 96 0 0,-4 94-107 0 0,0-1-1 0 0,0 1 0 0 0,1 0 0 0 0,0 0 1 0 0,0 0-1 0 0,2 1 0 0 0,7-15 0 0 0,-10 20-11 0 0,1 1-1 0 0,0-1 1 0 0,1 1-1 0 0,-1-1 1 0 0,1 1 0 0 0,-1 0-1 0 0,1 1 1 0 0,0-1-1 0 0,0 1 1 0 0,0-1-1 0 0,0 1 1 0 0,6-2 0 0 0,-7 4-13 0 0,0 0 0 0 0,0 0 1 0 0,0 0-1 0 0,0 0 0 0 0,0 1 1 0 0,-1-1-1 0 0,1 1 1 0 0,3 1-1 0 0,14 2 26 0 0,2-4-5 0 0,0 2 0 0 0,0 0 0 0 0,32 8 0 0 0,-30-5-20 0 0,1 0 0 0 0,-1-2 0 0 0,1-1 0 0 0,0-1 0 0 0,0-2 0 0 0,26-2 0 0 0,32-1-1837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52.4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176 119 9144 0 0,'0'0'10'0'0,"0"0"0"0"0,1 0 0 0 0,-1 0 1 0 0,0 0-1 0 0,0 0 0 0 0,1 0 0 0 0,-1 0 1 0 0,0 0-1 0 0,0 0 0 0 0,0 0 0 0 0,1 0 1 0 0,-1 0-1 0 0,0 0 0 0 0,0 0 0 0 0,1 0 0 0 0,-1 0 1 0 0,0 0-1 0 0,0-1 0 0 0,0 1 0 0 0,0 0 1 0 0,1 0-1 0 0,-1 0 0 0 0,0 0 0 0 0,0 0 1 0 0,0-1-1 0 0,0 1 0 0 0,1 0 0 0 0,-1 0 0 0 0,0 0 1 0 0,0-1-1 0 0,0 1 0 0 0,0 0 0 0 0,0 0 1 0 0,0-1-1 0 0,0 1 0 0 0,0 0 0 0 0,0 0 1 0 0,0 0-1 0 0,0-1 0 0 0,0 1 0 0 0,0 0 0 0 0,0-1 1 0 0,-5-12 973 0 0,4 12-879 0 0,0-1 1 0 0,0 1-1 0 0,-1-1 1 0 0,1 1 0 0 0,0 0-1 0 0,0-1 1 0 0,-1 1-1 0 0,1 0 1 0 0,-1 0 0 0 0,1 0-1 0 0,-1 0 1 0 0,1 0-1 0 0,-1 0 1 0 0,-3 0 0 0 0,4-4 695 0 0,0-5-610 0 0,1 10-190 0 0,-1 0 0 0 0,1 0 0 0 0,0 0-1 0 0,0 0 1 0 0,0-1 0 0 0,-1 1-1 0 0,1 0 1 0 0,0 0 0 0 0,0 0-1 0 0,-1 0 1 0 0,1 0 0 0 0,0 0-1 0 0,0 0 1 0 0,-1 0 0 0 0,1 0 0 0 0,0 0-1 0 0,0 0 1 0 0,-1 0 0 0 0,1 0-1 0 0,0 1 1 0 0,0-1 0 0 0,-1 0-1 0 0,1 0 1 0 0,0 0 0 0 0,0 0-1 0 0,0 0 1 0 0,-1 0 0 0 0,1 1 0 0 0,0-1-1 0 0,0 0 1 0 0,0 0 0 0 0,0 0-1 0 0,-1 0 1 0 0,1 1 0 0 0,0-1-1 0 0,0 0 1 0 0,0 0 0 0 0,0 0-1 0 0,0 1 1 0 0,0-1 0 0 0,-1 0 0 0 0,1 0-1 0 0,0 1 1 0 0,0-1 0 0 0,-27 32-72 0 0,-9 12 44 0 0,23-24 6 0 0,1 0-1 0 0,0 1 1 0 0,-16 43-1 0 0,25-56 17 0 0,0 1 0 0 0,1 0-1 0 0,0 0 1 0 0,1 0 0 0 0,-1 0 0 0 0,2 0 0 0 0,-1 0 0 0 0,1 0-1 0 0,1 0 1 0 0,0 0 0 0 0,0 0 0 0 0,0 0 0 0 0,5 13 0 0 0,-5-19 5 0 0,0 0 1 0 0,1 0 0 0 0,-1 0-1 0 0,1 0 1 0 0,0 0 0 0 0,0-1 0 0 0,-1 1-1 0 0,2-1 1 0 0,-1 1 0 0 0,0-1 0 0 0,0 0-1 0 0,1 0 1 0 0,-1 0 0 0 0,1 0-1 0 0,0 0 1 0 0,0-1 0 0 0,-1 1 0 0 0,1-1-1 0 0,0 0 1 0 0,0 0 0 0 0,0 0-1 0 0,1 0 1 0 0,5 1 0 0 0,-7-1 0 0 0,1-1-1 0 0,-1 1 1 0 0,1 0 0 0 0,0-1-1 0 0,0 1 1 0 0,-1-1 0 0 0,1 0-1 0 0,0 0 1 0 0,-1 0 0 0 0,1 0-1 0 0,0 0 1 0 0,-1-1 0 0 0,1 1-1 0 0,0-1 1 0 0,-1 0 0 0 0,1 1-1 0 0,0-1 1 0 0,-1-1 0 0 0,0 1-1 0 0,1 0 1 0 0,2-2 0 0 0,3-3-26 0 0,0 0 0 0 0,0 0 0 0 0,0-1 0 0 0,-1 0 0 0 0,0 0 0 0 0,-1 0 0 0 0,0-1-1 0 0,0 0 1 0 0,0-1 0 0 0,-1 1 0 0 0,7-17 0 0 0,-5 8-31 0 0,0 0-1 0 0,-1 0 1 0 0,-1-1-1 0 0,-1 0 0 0 0,3-27 1 0 0,-6 34 56 0 0,0 0 1 0 0,-1-1-1 0 0,-1 1 1 0 0,1 0 0 0 0,-2 0-1 0 0,0 1 1 0 0,0-1-1 0 0,-1 0 1 0 0,0 1 0 0 0,-1-1-1 0 0,0 1 1 0 0,0 0-1 0 0,-1 0 1 0 0,-1 1 0 0 0,0-1-1 0 0,0 1 1 0 0,-14-15-1 0 0,18 22 7 0 0,0 1-1 0 0,0-1 0 0 0,0 1 1 0 0,0 0-1 0 0,0 0 0 0 0,0 0 1 0 0,0 0-1 0 0,-5-2 0 0 0,7 3 1 0 0,-1 0 0 0 0,0 0-1 0 0,1-1 1 0 0,-1 1 0 0 0,0 0-1 0 0,1 0 1 0 0,-1 0 0 0 0,0 0-1 0 0,1 0 1 0 0,-1 0 0 0 0,0 0-1 0 0,1 0 1 0 0,-1 0 0 0 0,0 0-1 0 0,1 0 1 0 0,-1 0 0 0 0,0 0 0 0 0,1 1-1 0 0,-1-1 1 0 0,1 0 0 0 0,-1 0-1 0 0,0 1 1 0 0,1-1 0 0 0,-1 1-1 0 0,1-1 1 0 0,-1 0 0 0 0,1 1-1 0 0,-1-1 1 0 0,1 1 0 0 0,-1-1-1 0 0,1 1 1 0 0,-1 0 0 0 0,-11 15 151 0 0,10-15-144 0 0,1 0-1 0 0,0 0 0 0 0,0 0 1 0 0,0 0-1 0 0,0 0 0 0 0,0 1 1 0 0,0-1-1 0 0,0 0 0 0 0,1 1 1 0 0,-1-1-1 0 0,0 0 0 0 0,1 1 1 0 0,-1-1-1 0 0,1 1 0 0 0,-1-1 1 0 0,0 4-1 0 0,0 10 38 0 0,1 1 0 0 0,0-1 0 0 0,0 1 0 0 0,2-1 0 0 0,0 0 0 0 0,1 1 0 0 0,0-1 0 0 0,1-1 1 0 0,10 25-1 0 0,60 101 325 0 0,-3-6-163 0 0,-58-106-164 0 0,-2 0 1 0 0,16 57 0 0 0,-25-72-9 0 0,1 0 0 0 0,-2 0-1 0 0,0 0 1 0 0,0 0 0 0 0,-1-1 0 0 0,-1 1-1 0 0,0 0 1 0 0,-5 21 0 0 0,2-33-33 0 0,1-1 1 0 0,-1 1-1 0 0,0-1 1 0 0,1 0-1 0 0,-1 0 1 0 0,-5-1 0 0 0,4 1-5 0 0,-97 0-1743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10040 0 0,'0'3'72'0'0,"1"1"1"0"0,0-1-1 0 0,0 0 0 0 0,1 0 1 0 0,-1 1-1 0 0,1-1 1 0 0,-1 0-1 0 0,1 0 0 0 0,0-1 1 0 0,3 4-1 0 0,4 9 293 0 0,-7-13-288 0 0,0 0-1 0 0,0 0 1 0 0,0 0-1 0 0,0-1 1 0 0,0 1-1 0 0,0 0 1 0 0,0-1-1 0 0,0 0 1 0 0,0 1-1 0 0,1-1 1 0 0,3 1-1 0 0,14 9 309 0 0,4 3-163 0 0,1-1 1 0 0,0-1-1 0 0,50 16 1 0 0,-53-21-193 0 0,-3 1-15 0 0,35 20 0 0 0,-39-20 3 0 0,1 0 0 0 0,0 0 0 0 0,21 6 0 0 0,-22-9 9 0 0,-1 0 0 0 0,0 1 0 0 0,0 0 0 0 0,-1 2 0 0 0,24 15 0 0 0,-30-19 5 0 0,0 1 1 0 0,0-2 0 0 0,11 5 0 0 0,0 0-2003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52.9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 1 7432 0 0,'-1'0'58'0'0,"0"0"1"0"0,1 0-1 0 0,-1 0 0 0 0,0 0 1 0 0,1 0-1 0 0,-1 0 1 0 0,0 0-1 0 0,0 0 1 0 0,1 0-1 0 0,-1 0 0 0 0,0 0 1 0 0,1 0-1 0 0,-1 1 1 0 0,0-1-1 0 0,0 0 1 0 0,1 0-1 0 0,-1 1 0 0 0,1-1 1 0 0,-1 1-1 0 0,0-1 1 0 0,1 1-1 0 0,-1-1 1 0 0,1 1-1 0 0,-1-1 0 0 0,1 1 1 0 0,-1-1-1 0 0,1 1 1 0 0,-1-1-1 0 0,1 1 1 0 0,0 0-1 0 0,-1-1 0 0 0,1 1 1 0 0,0 0-1 0 0,0-1 1 0 0,-1 1-1 0 0,1 0 1 0 0,0 0-1 0 0,0-1 0 0 0,0 1 1 0 0,0 0-1 0 0,0 1 1 0 0,1 1 307 0 0,-1 0 0 0 0,1 1 0 0 0,0-1 0 0 0,0 1 0 0 0,0-1 0 0 0,4 6 0 0 0,-5-8-322 0 0,1 1 1 0 0,-1 0 0 0 0,1-1-1 0 0,-1 1 1 0 0,0-1-1 0 0,0 1 1 0 0,0 0 0 0 0,0-1-1 0 0,0 1 1 0 0,0 3 0 0 0,0-3-47 0 0,-1-1 0 0 0,1 1 0 0 0,0 0 0 0 0,0 0 0 0 0,0-1 0 0 0,1 1 1 0 0,-1 0-1 0 0,0 0 0 0 0,1-1 0 0 0,0 3 0 0 0,21 39 39 0 0,-10-20-894 0 0,13 34 0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53.5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1 135 9648 0 0,'14'-46'1086'0'0,"-10"44"-855"0"0,7-4 193 0 0,-8 8-262 0 0,-5 6-97 0 0,1-1-65 0 0,0 0 0 0 0,0 0 0 0 0,0 0 0 0 0,1 0 0 0 0,0 0 0 0 0,1 0 0 0 0,-1 0 0 0 0,3 8 0 0 0,-2 0 0 0 0,10 152 0 0 0,-12-158 0 0 0,2-1 0 0 0,-1 1 0 0 0,1-1 0 0 0,1 0 0 0 0,-1 1 0 0 0,1-1 0 0 0,1 0 0 0 0,-1 0 0 0 0,1 0 0 0 0,1 0 0 0 0,0-1 0 0 0,6 10 0 0 0,-5-11-3 0 0,10 10-17 0 0,-14-15 19 0 0,0-1 1 0 0,0 0-1 0 0,0 0 1 0 0,-1 0-1 0 0,1 0 1 0 0,0 1-1 0 0,0-1 1 0 0,0 0-1 0 0,-1 0 0 0 0,1 0 1 0 0,0-1-1 0 0,0 1 1 0 0,0 0-1 0 0,0 0 1 0 0,-1 0-1 0 0,1-1 1 0 0,0 1-1 0 0,0 0 1 0 0,-1-1-1 0 0,1 1 1 0 0,0 0-1 0 0,0-1 1 0 0,-1 1-1 0 0,1-1 1 0 0,0 1-1 0 0,-1-1 1 0 0,1 0-1 0 0,-1 1 1 0 0,1-2-1 0 0,3-3 10 0 0,0-1 0 0 0,0 0 0 0 0,-1 0-1 0 0,0-1 1 0 0,-1 1 0 0 0,1 0 0 0 0,-1-1 0 0 0,0 0 0 0 0,-1 1 0 0 0,2-10-1 0 0,3-12 39 0 0,-4 21-38 0 0,8-26 68 0 0,-2 0 1 0 0,5-45-1 0 0,-2-57 87 0 0,-10 131-158 0 0,0 1 0 0 0,-1-1-1 0 0,2 0 1 0 0,-1 1 0 0 0,0-1-1 0 0,1 1 1 0 0,3-6 0 0 0,4-10 47 0 0,-9 18-47 0 0,0 1 0 0 0,0-1 0 0 0,0 0 0 0 0,1 0 0 0 0,-1 0 1 0 0,0 0-1 0 0,0 0 0 0 0,1 1 0 0 0,-1-1 0 0 0,0 0 0 0 0,1 0 0 0 0,-1 0 0 0 0,1 1 0 0 0,-1-1 0 0 0,1 0 0 0 0,-1 1 1 0 0,1-1-1 0 0,0 0 0 0 0,-1 1 0 0 0,1-1 0 0 0,0 1 0 0 0,-1-1 0 0 0,1 1 0 0 0,0-1 0 0 0,0 1 0 0 0,0 0 1 0 0,-1-1-1 0 0,1 1 0 0 0,0 0 0 0 0,0 0 0 0 0,0-1 0 0 0,0 1 0 0 0,0 0 0 0 0,1 0 0 0 0,26-4 148 0 0,-12 2-95 0 0,0 0 1 0 0,31 3-1 0 0,10-1 32 0 0,-42-2-71 0 0,0 2 0 0 0,0 0 1 0 0,17 3-1 0 0,3 1-306 0 0,1-2-1 0 0,0-1 0 0 0,0-2 1 0 0,39-6-1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54.2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 7936 0 0,'3'-2'624'0'0,"-2"2"-550"0"0,-1-1 0 0 0,0 1 0 0 0,1 0 0 0 0,-1-1 0 0 0,1 1 0 0 0,-1-1 1 0 0,1 1-1 0 0,-1 0 0 0 0,1-1 0 0 0,-1 1 0 0 0,1 0 0 0 0,-1 0 0 0 0,1-1 0 0 0,0 1 0 0 0,-1 0 0 0 0,1 0 1 0 0,-1 0-1 0 0,1 0 0 0 0,0 0 0 0 0,-1-1 0 0 0,1 1 0 0 0,-1 0 0 0 0,1 1 0 0 0,0-1 0 0 0,-1 0 0 0 0,1 0 1 0 0,0 0-1 0 0,-1 0 0 0 0,1 0 0 0 0,-1 1 0 0 0,1-1 0 0 0,-1 0 0 0 0,1 0 0 0 0,-1 1 0 0 0,1-1 0 0 0,-1 0 1 0 0,1 1-1 0 0,-1-1 0 0 0,1 1 0 0 0,-1-1 0 0 0,1 1 0 0 0,-1-1 0 0 0,0 1 0 0 0,1 0 0 0 0,4 9-15 0 0,-1 0-1 0 0,-1 0 0 0 0,0 0 1 0 0,0 1-1 0 0,-1-1 0 0 0,1 18 0 0 0,-1 69 362 0 0,-3-51-350 0 0,1-37-70 0 0,0 31-10 0 0,-1 1 0 0 0,-8 46 0 0 0,5-59-63 0 0,2 1 0 0 0,1 31 0 0 0,1-47 11 0 0,0-13 19 0 0,0-7-109 0 0,0 5 161 0 0,0 0-1 0 0,1 0 0 0 0,-1 0 1 0 0,1 1-1 0 0,-1-1 0 0 0,1 0 1 0 0,0 1-1 0 0,0-1 0 0 0,-1 0 1 0 0,1 1-1 0 0,2-2 1 0 0,4-12 68 0 0,0-6-4 0 0,0 0 0 0 0,19-35 0 0 0,-4 7 4 0 0,-9 23 39 0 0,0 0 1 0 0,2 1 0 0 0,33-44-1 0 0,-44 65-106 0 0,0-1 0 0 0,0 1 0 0 0,1-1 1 0 0,0 1-1 0 0,0 0 0 0 0,0 1 0 0 0,0-1 0 0 0,0 1 0 0 0,1 0 0 0 0,-1 1 0 0 0,1-1 0 0 0,0 1 0 0 0,0 0 0 0 0,0 1 0 0 0,0-1 0 0 0,0 1 0 0 0,0 0 0 0 0,1 1 0 0 0,-1-1 0 0 0,0 1 1 0 0,9 1-1 0 0,-13 0-11 0 0,-1-1 1 0 0,0 0 0 0 0,1 1-1 0 0,-1-1 1 0 0,0 1 0 0 0,0 0-1 0 0,0-1 1 0 0,1 1 0 0 0,-1 0 0 0 0,0 0-1 0 0,0 0 1 0 0,0 0 0 0 0,0 0-1 0 0,0 0 1 0 0,0 0 0 0 0,0 0-1 0 0,-1 0 1 0 0,2 2 0 0 0,13 27-9 0 0,-9-18 8 0 0,-1 1-4 0 0,-1-1 0 0 0,0 1 1 0 0,2 14-1 0 0,-1-9-2 0 0,-3-6 8 0 0,0 1-1 0 0,0-1 0 0 0,-1 1 1 0 0,-1 0-1 0 0,0-1 0 0 0,-1 1 1 0 0,0 0-1 0 0,-1-1 1 0 0,0 1-1 0 0,-6 14 0 0 0,5 1 57 0 0,3-26-52 0 0,0 0 0 0 0,0 0 0 0 0,0 1 0 0 0,0-1 0 0 0,-1 0 0 0 0,1 1 0 0 0,-1-1 0 0 0,1 0 0 0 0,-1 0 0 0 0,0 0 0 0 0,0 0 0 0 0,0 1 0 0 0,0-1 0 0 0,0-1 0 0 0,0 1 0 0 0,-3 4 0 0 0,3-5-26 0 0,0 0 0 0 0,1 1 0 0 0,-1-1 0 0 0,1 1 1 0 0,-1-1-1 0 0,1 1 0 0 0,0-1 0 0 0,0 1 1 0 0,-1-1-1 0 0,1 1 0 0 0,0-1 0 0 0,0 1 0 0 0,1-1 1 0 0,-1 3-1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55.6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247 42 9144 0 0,'-45'-9'1176'0'0,"30"4"30"0"0,15 5-1168 0 0,-1-1 0 0 0,1 1-1 0 0,-1 0 1 0 0,0-1 0 0 0,1 1 0 0 0,-1 0-1 0 0,0-1 1 0 0,1 1 0 0 0,-1 0 0 0 0,0 0-1 0 0,1-1 1 0 0,-1 1 0 0 0,0 0-1 0 0,1 0 1 0 0,-1 0 0 0 0,0 0 0 0 0,0 0-1 0 0,1 0 1 0 0,-1 0 0 0 0,0 0 0 0 0,0 0-1 0 0,1 1 1 0 0,-1-1 0 0 0,0 0-1 0 0,1 0 1 0 0,-2 1 0 0 0,-19 12 336 0 0,16-11-379 0 0,1 1 1 0 0,-1 0-1 0 0,0 0 1 0 0,1 0-1 0 0,0 1 1 0 0,-6 5 0 0 0,-3 7-6 0 0,1 0 0 0 0,1 1 0 0 0,0 0 0 0 0,2 1 1 0 0,0 0-1 0 0,0 0 0 0 0,2 1 0 0 0,0 0 0 0 0,2 1 1 0 0,0-1-1 0 0,1 1 0 0 0,0 0 0 0 0,2 0 0 0 0,1 1 1 0 0,0-1-1 0 0,3 27 0 0 0,-1-44 17 0 0,0 1 1 0 0,0-1-1 0 0,0 0 0 0 0,0 0 1 0 0,0 0-1 0 0,1 1 1 0 0,-1-1-1 0 0,1 0 0 0 0,0-1 1 0 0,0 1-1 0 0,0 0 0 0 0,0-1 1 0 0,1 1-1 0 0,-1-1 1 0 0,1 1-1 0 0,-1-1 0 0 0,1 0 1 0 0,0 0-1 0 0,0 0 0 0 0,0-1 1 0 0,0 1-1 0 0,0-1 1 0 0,0 0-1 0 0,1 1 0 0 0,-1-1 1 0 0,4 0-1 0 0,0 1 11 0 0,-1-1 1 0 0,0 0-1 0 0,1-1 0 0 0,-1 1 0 0 0,0-1 1 0 0,1-1-1 0 0,-1 1 0 0 0,1-1 0 0 0,-1 0 1 0 0,0 0-1 0 0,1-1 0 0 0,-1 0 0 0 0,6-2 1 0 0,12-9 19 0 0,-1-1 1 0 0,0-1 0 0 0,-1-1 0 0 0,0-1 0 0 0,24-25 0 0 0,-35 29-57 0 0,0 0 0 0 0,0 0 1 0 0,-2-1-1 0 0,1 0 0 0 0,-2 0 1 0 0,0-1-1 0 0,-1-1 0 0 0,0 1 0 0 0,8-30 1 0 0,-14 40-7 0 0,-1 1 0 0 0,1-1 0 0 0,-1 0 1 0 0,1 0-1 0 0,-1 0 0 0 0,-1 0 0 0 0,1 0 1 0 0,-1 0-1 0 0,0 0 0 0 0,0 0 0 0 0,0 0 1 0 0,-1 0-1 0 0,1 1 0 0 0,-1-1 0 0 0,-5-8 1 0 0,3 6 3 0 0,-1 1 0 0 0,1-1 1 0 0,-1 1-1 0 0,-1 0 0 0 0,1 0 0 0 0,-1 1 1 0 0,0-1-1 0 0,0 1 0 0 0,-9-5 0 0 0,9 6 0 0 0,1 1 0 0 0,-2-1 0 0 0,1 1 0 0 0,0 0 0 0 0,-1 0-1 0 0,1 1 1 0 0,-1 0 0 0 0,-12-3 0 0 0,16 7 14 0 0,-1-1 1 0 0,0 1-1 0 0,1 0 0 0 0,0 0 1 0 0,-1 0-1 0 0,1 1 0 0 0,0-1 1 0 0,0 1-1 0 0,0 0 1 0 0,0 0-1 0 0,1 0 0 0 0,-3 4 1 0 0,3 0 29 0 0,1 1 1 0 0,0-1 0 0 0,0 1 0 0 0,1 0-1 0 0,0-1 1 0 0,1 1 0 0 0,0 0 0 0 0,0-1 0 0 0,0 1-1 0 0,4 11 1 0 0,4 7 113 0 0,19 38 1 0 0,-27-61-128 0 0,9 13 63 0 0,0 0 1 0 0,1 0 0 0 0,1-1 0 0 0,0-1-1 0 0,1 0 1 0 0,20 17 0 0 0,-27-25-38 0 0,1 1-5 0 0,0-1 0 0 0,1 1 0 0 0,-1-1 0 0 0,1-1 0 0 0,0 1 0 0 0,1-1 0 0 0,-1-1 0 0 0,1 0 0 0 0,18 7 0 0 0,-15-9-6 0 0,-1 1 1 0 0,1 1 0 0 0,-1 0 0 0 0,0 1 0 0 0,14 7 0 0 0,-18-8-165 0 0,0-1 0 0 0,0 0 0 0 0,0-1 0 0 0,0 0 0 0 0,1 0 0 0 0,-1 0 0 0 0,1-1 0 0 0,-1 0 0 0 0,1-1 0 0 0,-1 1 0 0 0,16-3 0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56.1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185 31 7632 0 0,'-19'-19'1152'0'0,"18"18"-1088"0"0,0 0 0 0 0,0-1 0 0 0,-1 2 0 0 0,1-1 0 0 0,0 0 0 0 0,-1 0 0 0 0,1 0 0 0 0,-1 1 1 0 0,1-1-1 0 0,-1 0 0 0 0,1 1 0 0 0,-1 0 0 0 0,1-1 0 0 0,-1 1 0 0 0,1 0 0 0 0,-1 0 0 0 0,0 0 0 0 0,1 0 0 0 0,-3 0 1 0 0,0 1-35 0 0,1-1 1 0 0,-1 1-1 0 0,0 1 1 0 0,1-1 0 0 0,-1 0-1 0 0,1 1 1 0 0,-7 4-1 0 0,-2 2-41 0 0,1 0 0 0 0,1 1-1 0 0,-15 15 1 0 0,21-20 18 0 0,0 0 0 0 0,1-1 0 0 0,-1 1-1 0 0,1 1 1 0 0,0-1 0 0 0,0 1 0 0 0,0-1 0 0 0,1 1 0 0 0,0 0 0 0 0,-1 0-1 0 0,2 0 1 0 0,-1 0 0 0 0,1 0 0 0 0,-1 0 0 0 0,2 0 0 0 0,-1 0 0 0 0,0 1-1 0 0,1-1 1 0 0,0 0 0 0 0,1 10 0 0 0,1 4 30 0 0,-1-15-28 0 0,-1 0 1 0 0,0 0-1 0 0,1 0 1 0 0,0 0-1 0 0,0 0 0 0 0,0 0 1 0 0,0-1-1 0 0,1 1 0 0 0,3 6 1 0 0,11 12 13 0 0,1-1 0 0 0,35 33 0 0 0,-35-40-12 0 0,-1 0 1 0 0,2-2-1 0 0,0 1 0 0 0,37 16 0 0 0,80 28 36 0 0,-30-20-45 0 0,-100-36 2 0 0,-1 1-1 0 0,1 0 0 0 0,-1 1 0 0 0,0-1 0 0 0,0 1 1 0 0,0 0-1 0 0,0 0 0 0 0,0 0 0 0 0,-1 0 1 0 0,1 0-1 0 0,3 5 0 0 0,-33 12 197 0 0,11-11-98 0 0,-1 0-1 0 0,1-1 1 0 0,-2-1 0 0 0,1 0-1 0 0,-1-1 1 0 0,-1-1 0 0 0,-18 3-1 0 0,24-5-22 0 0,-1 0 0 0 0,1-1 0 0 0,-1 0 0 0 0,0-1 0 0 0,1-1 0 0 0,-1 0 0 0 0,0-1 0 0 0,0 0 0 0 0,1-1 0 0 0,-1 0 0 0 0,1-1 0 0 0,-16-5 0 0 0,19 4-104 0 0,8 4-63 0 0,0 0 1 0 0,-1 0-1 0 0,1-1 1 0 0,0 1 0 0 0,0-1-1 0 0,0 1 1 0 0,0-1-1 0 0,0 1 1 0 0,0-1-1 0 0,-1 0 1 0 0,1 1 0 0 0,1-1-1 0 0,-1 0 1 0 0,0 0-1 0 0,-2-1 1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56.7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308 164 5624 0 0,'-1'-12'357'0'0,"1"-3"742"0"0,0 12-945 0 0,0-1 0 0 0,0 1 0 0 0,0 0 0 0 0,-1 0 0 0 0,1 0 0 0 0,-1 0 0 0 0,0 0 1 0 0,0 0-1 0 0,0 0 0 0 0,0 0 0 0 0,-1 0 0 0 0,-2-5 0 0 0,-4-9 203 0 0,8 16-344 0 0,-1-1 0 0 0,1 1 0 0 0,-1-1 1 0 0,0 1-1 0 0,0-1 0 0 0,0 1 0 0 0,0 0 0 0 0,0-1 1 0 0,0 1-1 0 0,0 0 0 0 0,0 0 0 0 0,0 0 0 0 0,-1 0 1 0 0,1 0-1 0 0,0 0 0 0 0,-1 0 0 0 0,1 0 1 0 0,-1 1-1 0 0,1-1 0 0 0,-1 0 0 0 0,1 1 0 0 0,-1-1 1 0 0,1 1-1 0 0,-1 0 0 0 0,1-1 0 0 0,-1 1 0 0 0,0 0 1 0 0,1 0-1 0 0,-1 0 0 0 0,1 0 0 0 0,-1 1 1 0 0,-1-1-1 0 0,-4 1-15 0 0,0 1 0 0 0,1-1 1 0 0,-1 1-1 0 0,1 1 0 0 0,-1-1 0 0 0,-8 5 1 0 0,-5 5 1 0 0,0-1 1 0 0,1 2 0 0 0,-19 16-1 0 0,31-23 2 0 0,0 0 0 0 0,0 1 0 0 0,1 0 0 0 0,0 0 0 0 0,0 0 0 0 0,1 1 0 0 0,0 0 0 0 0,0 0 0 0 0,1 0 0 0 0,-6 15 0 0 0,4-4-4 0 0,3-11 25 0 0,0-1 0 0 0,0 1 1 0 0,1 0-1 0 0,0 0 0 0 0,0 1 1 0 0,1-1-1 0 0,0 0 0 0 0,1 1 1 0 0,0-1-1 0 0,1 10 0 0 0,5 5 42 0 0,4 25 289 0 0,-9-47-334 0 0,-1 1 0 0 0,1 0-1 0 0,0 0 1 0 0,0-1 0 0 0,0 1 0 0 0,0 0-1 0 0,0-1 1 0 0,0 1 0 0 0,0-1 0 0 0,0 0-1 0 0,1 1 1 0 0,-1-1 0 0 0,1 0 0 0 0,-1 0-1 0 0,1 1 1 0 0,-1-1 0 0 0,1 0 0 0 0,0-1-1 0 0,3 3 1 0 0,-1-1 26 0 0,0-1-1 0 0,1 1 1 0 0,-1 0 0 0 0,1-1-1 0 0,-1 0 1 0 0,1 0-1 0 0,8 0 1 0 0,4-1 101 0 0,0 0 1 0 0,23-5-1 0 0,-33 4-112 0 0,-1-1-1 0 0,1 0 0 0 0,-1 0 1 0 0,1 0-1 0 0,-1-1 0 0 0,0 0 0 0 0,0 0 1 0 0,0-1-1 0 0,7-4 0 0 0,18-16 63 0 0,-18 14-34 0 0,0 1 1 0 0,-1-2 0 0 0,0 1-1 0 0,-1-2 1 0 0,0 0-1 0 0,0 0 1 0 0,8-14 0 0 0,-13 17-56 0 0,-1 0 0 0 0,0 0 1 0 0,0 0-1 0 0,-1-1 1 0 0,-1 0-1 0 0,1 0 1 0 0,-1 0-1 0 0,-1 0 0 0 0,0 0 1 0 0,-1 0-1 0 0,1-1 1 0 0,-2 1-1 0 0,0 0 1 0 0,0-1-1 0 0,-1 1 0 0 0,0-1 1 0 0,0 1-1 0 0,-4-12 1 0 0,1 15 2 0 0,0-1 1 0 0,0 1-1 0 0,0-1 1 0 0,-1 1 0 0 0,0 0-1 0 0,0 1 1 0 0,-1-1-1 0 0,0 1 1 0 0,0 0 0 0 0,0 1-1 0 0,-1-1 1 0 0,-7-4-1 0 0,13 10-2 0 0,1-1 0 0 0,-1 1 0 0 0,0-1 0 0 0,1 1 0 0 0,-1-1-1 0 0,0 1 1 0 0,1 0 0 0 0,-1-1 0 0 0,0 1 0 0 0,1 0 0 0 0,-1 0 0 0 0,0 0-1 0 0,0-1 1 0 0,1 1 0 0 0,-1 0 0 0 0,0 0 0 0 0,0 0 0 0 0,1 0-1 0 0,-1 0 1 0 0,0 0 0 0 0,0 1 0 0 0,0-1 0 0 0,1 0 0 0 0,-1 0 0 0 0,0 0-1 0 0,1 1 1 0 0,-1-1 0 0 0,-1 1 0 0 0,2 0 1 0 0,-1 0-1 0 0,0 0 1 0 0,0 0 0 0 0,0 0-1 0 0,1 1 1 0 0,-1-1-1 0 0,1 0 1 0 0,-1 0 0 0 0,1 1-1 0 0,-1-1 1 0 0,1 0 0 0 0,0 1-1 0 0,0-1 1 0 0,-1 2-1 0 0,1 7 24 0 0,0-1 0 0 0,1 0-1 0 0,-1 0 1 0 0,4 10-1 0 0,4 8 6 0 0,1 0 1 0 0,2-1-1 0 0,1 0 0 0 0,17 27 0 0 0,-10-16 6 0 0,-9-21-5 0 0,1 0 0 0 0,1 0-1 0 0,27 26 1 0 0,-35-37-30 0 0,1-1-5 0 0,1 0 1 0 0,0 0 0 0 0,0 0-1 0 0,1-1 1 0 0,-1 0-1 0 0,1 0 1 0 0,-1 0-1 0 0,1-1 1 0 0,0 0 0 0 0,0-1-1 0 0,0 1 1 0 0,0-1-1 0 0,9 0 1 0 0,-10-1-298 0 0,1-1 0 0 0,0 1 0 0 0,-1-1-1 0 0,1 0 1 0 0,8-3 0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57.2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9944 0 0,'0'0'17'0'0,"1"0"1"0"0,-1 1 0 0 0,1-1-1 0 0,0 1 1 0 0,-1-1 0 0 0,1 1-1 0 0,-1 0 1 0 0,0-1 0 0 0,1 1-1 0 0,-1-1 1 0 0,1 1 0 0 0,-1 0-1 0 0,0-1 1 0 0,1 1 0 0 0,-1 0 0 0 0,0 0-1 0 0,0-1 1 0 0,0 1 0 0 0,0 0-1 0 0,0-1 1 0 0,1 2 0 0 0,3 25 576 0 0,-3-18-488 0 0,12 36 171 0 0,-9-34-162 0 0,0 1 0 0 0,-1-1-1 0 0,3 20 1 0 0,2 70 168 0 0,10 74-70 0 0,-1-74 60 0 0,-9-45-105 0 0,3 0 0 0 0,2 0-1 0 0,29 77 1 0 0,-38-123-126 0 0,1 0 1 0 0,1-1-1 0 0,0 1 1 0 0,14 15-1 0 0,-9-10-1 0 0,-9-13-27 0 0,0 0-1 0 0,0 1 1 0 0,1-1-1 0 0,-1-1 1 0 0,0 1-1 0 0,1 0 1 0 0,-1-1 0 0 0,1 1-1 0 0,-1-1 1 0 0,1 1-1 0 0,0-1 1 0 0,0 0-1 0 0,-1 0 1 0 0,1-1-1 0 0,0 1 1 0 0,0-1-1 0 0,0 1 1 0 0,0-1-1 0 0,0 0 1 0 0,0 0 0 0 0,0 0-1 0 0,0 0 1 0 0,0-1-1 0 0,0 1 1 0 0,2-2-1 0 0,-2 1-7 0 0,1-1 0 0 0,0 1-1 0 0,0-1 1 0 0,-1 0-1 0 0,1 0 0 0 0,-1 0 1 0 0,0 0-1 0 0,0-1 1 0 0,1 1-1 0 0,-1-1 1 0 0,-1 0-1 0 0,1 0 1 0 0,0 0-1 0 0,-1 0 1 0 0,0 0-1 0 0,0-1 0 0 0,2-3 1 0 0,16-29 41 0 0,-14 28-34 0 0,-1-1 0 0 0,0 0 1 0 0,5-15-1 0 0,-5 10-2 0 0,2-6 13 0 0,-1 0-1 0 0,-1 0 1 0 0,0-1-1 0 0,-2 1 0 0 0,2-37 1 0 0,-4 52-2 0 0,-2 0 1 0 0,1 0-1 0 0,-1 0 0 0 0,1 0 1 0 0,-1 0-1 0 0,-1 0 1 0 0,1 1-1 0 0,-1-1 0 0 0,0 0 1 0 0,-2-4-1 0 0,3 7-19 0 0,0 1 0 0 0,0-1-1 0 0,-1 0 1 0 0,1 1 0 0 0,0-1 0 0 0,-1 1-1 0 0,1-1 1 0 0,-1 1 0 0 0,0 0-1 0 0,1 0 1 0 0,-1 0 0 0 0,0 0 0 0 0,0 0-1 0 0,1 0 1 0 0,-1 0 0 0 0,0 1 0 0 0,0-1-1 0 0,0 0 1 0 0,0 1 0 0 0,0 0 0 0 0,0-1-1 0 0,0 1 1 0 0,0 0 0 0 0,0 0-1 0 0,0 0 1 0 0,-3 1 0 0 0,1 0 1 0 0,1 0 0 0 0,-1 1 0 0 0,1-1 0 0 0,-1 1 0 0 0,1 0 0 0 0,-6 3 0 0 0,-5 4 3 0 0,4-3-6 0 0,1 0 0 0 0,0 1 0 0 0,1 0 0 0 0,0 0 1 0 0,0 1-1 0 0,0 0 0 0 0,1 1 0 0 0,1 0 1 0 0,-1 0-1 0 0,1 0 0 0 0,1 1 0 0 0,-7 12 1 0 0,10-14-264 0 0,0 0 1 0 0,0-1-1 0 0,1 1 0 0 0,0 0 1 0 0,0 0-1 0 0,1 14 1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57.6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51 69 10344 0 0,'-2'1'85'0'0,"0"1"0"0"0,1-1 0 0 0,-1 0 0 0 0,0 0 0 0 0,1 1 0 0 0,0-1 0 0 0,-1 0 0 0 0,1 1 0 0 0,0-1 0 0 0,0 1 0 0 0,-1 0 0 0 0,1 0 0 0 0,1-1 0 0 0,-1 1 0 0 0,0 0 0 0 0,0 0 0 0 0,1 0 0 0 0,-1 0 0 0 0,1 0 0 0 0,-1 0 0 0 0,1 0 0 0 0,0 0 0 0 0,0 2 0 0 0,0-2-34 0 0,0 0 0 0 0,0 0 0 0 0,-1-1 1 0 0,1 1-1 0 0,0 0 0 0 0,-1 0 1 0 0,1-1-1 0 0,-1 1 0 0 0,0 0 0 0 0,-1 2 1 0 0,0 2 20 0 0,-2 7-38 0 0,1-4-25 0 0,0-1 0 0 0,1 1 0 0 0,0 0 0 0 0,1 0 0 0 0,-1 10 0 0 0,2 3-11 0 0,-1-15 1 0 0,0 1 1 0 0,1-1 0 0 0,0 0-1 0 0,1 1 1 0 0,0-1 0 0 0,0 0-1 0 0,0 1 1 0 0,1-1 0 0 0,0 0 0 0 0,4 8-1 0 0,0-3-16 0 0,1-1-1 0 0,1 0 0 0 0,0 0 1 0 0,0-1-1 0 0,1 0 0 0 0,11 9 1 0 0,-14-14-13 0 0,0-1 0 0 0,0 1 0 0 0,1-1 0 0 0,0 0-1 0 0,0-1 1 0 0,0 0 0 0 0,0 0 0 0 0,0 0 0 0 0,1-1 0 0 0,-1 0 0 0 0,15 1 0 0 0,-8-2 9 0 0,0-1-1 0 0,0 0 0 0 0,1-1 0 0 0,-1-1 1 0 0,0 0-1 0 0,0-1 0 0 0,0 0 1 0 0,0-1-1 0 0,-1-1 0 0 0,0 0 0 0 0,0-1 1 0 0,0 0-1 0 0,0-1 0 0 0,-1-1 0 0 0,0 0 1 0 0,-1 0-1 0 0,0-1 0 0 0,0-1 1 0 0,-1 0-1 0 0,0 0 0 0 0,-1-1 0 0 0,0 0 1 0 0,13-21-1 0 0,-17 22 48 0 0,0 0 1 0 0,0 0-1 0 0,-1 0 1 0 0,4-15-1 0 0,-7 21-10 0 0,0-1 0 0 0,0 1 0 0 0,0-1 0 0 0,0 1 0 0 0,-1-1 1 0 0,0 0-1 0 0,0 1 0 0 0,0-1 0 0 0,0 0 0 0 0,-1 1 0 0 0,0-1 0 0 0,-2-7 0 0 0,-2 3 9 0 0,-1 1-1 0 0,0-1 0 0 0,0 1 1 0 0,-1 1-1 0 0,0-1 1 0 0,-9-7-1 0 0,6 6-9 0 0,0 0 0 0 0,0 0 0 0 0,-1 1 1 0 0,0 1-1 0 0,-1-1 0 0 0,0 2 0 0 0,0 0 0 0 0,0 0 1 0 0,-1 1-1 0 0,0 1 0 0 0,0 0 0 0 0,-18-3 0 0 0,12 5 11 0 0,-2 0 12 0 0,-39 0 0 0 0,53 3-20 0 0,0-1 0 0 0,1 1 0 0 0,-1 1 0 0 0,0-1 0 0 0,1 1 0 0 0,-1 0 0 0 0,1 1 0 0 0,-1-1 0 0 0,-9 7 0 0 0,9-4 2 0 0,0-1 1 0 0,0 1 0 0 0,0 0 0 0 0,1 1 0 0 0,0 0 0 0 0,0 0 0 0 0,0 0 0 0 0,1 1 0 0 0,0-1-1 0 0,0 1 1 0 0,1 1 0 0 0,0-1 0 0 0,0 0 0 0 0,1 1 0 0 0,0 0 0 0 0,0 0 0 0 0,0 0 0 0 0,1 0-1 0 0,1 0 1 0 0,-2 16 0 0 0,3-12-145 0 0,-1-10 40 0 0,1 1 0 0 0,0-1 0 0 0,0 0 0 0 0,0 0 0 0 0,0 0 0 0 0,0 0 0 0 0,1 1 0 0 0,-1-1 0 0 0,1 0 0 0 0,-1 0 0 0 0,1 0 0 0 0,0 0 0 0 0,0 0 0 0 0,-1 0 0 0 0,2 0 0 0 0,1 3 0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58.1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50 8136 0 0,'5'24'549'0'0,"13"19"1043"0"0,-9-23-1201 0 0,-2-3-394 0 0,11 28-25 0 0,46 81-1 0 0,-57-117 8 0 0,0 0 0 0 0,15 15 0 0 0,-14-16 52 0 0,-1 0 1 0 0,0 0 0 0 0,7 11 0 0 0,-11-16 39 0 0,0 0 0 0 0,0 0 1 0 0,0 0-1 0 0,0 0 0 0 0,1-1 1 0 0,-1 1-1 0 0,1-1 0 0 0,-1 0 1 0 0,1 0-1 0 0,0 0 0 0 0,0-1 0 0 0,0 1 1 0 0,6 0-1 0 0,12 7 387 0 0,-5-21 158 0 0,-15 10-577 0 0,0 0 0 0 0,0 0 1 0 0,-1 0-1 0 0,1 0 1 0 0,0-1-1 0 0,-1 1 1 0 0,1-1-1 0 0,-1 1 0 0 0,0-1 1 0 0,0 1-1 0 0,0-1 1 0 0,0 0-1 0 0,0 1 0 0 0,-1-1 1 0 0,1-3-1 0 0,5-14 156 0 0,16-37 128 0 0,-5 11 175 0 0,2 0 1 0 0,2 1 0 0 0,33-52-1 0 0,-49 91-409 0 0,-1 1 0 0 0,1 0 0 0 0,0 0 0 0 0,0 0 0 0 0,1 0 0 0 0,-1 1 0 0 0,1 0 0 0 0,0 0 0 0 0,0 1 0 0 0,1 0 0 0 0,-1 0 0 0 0,9-3 0 0 0,9-1-246 0 0,0 0-1 0 0,26-2 1 0 0,-21 3-1254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4:58.5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1 399 7328 0 0,'1'1'-51'0'0,"1"1"198"0"0,0 1-1 0 0,1-1 1 0 0,-1 1 0 0 0,1-1-1 0 0,0 0 1 0 0,0 0-1 0 0,5 2 1 0 0,-7-4-31 0 0,1 1 1 0 0,0-1-1 0 0,-1 0 1 0 0,1 0-1 0 0,0 0 1 0 0,0 0-1 0 0,-1 0 0 0 0,1 0 1 0 0,0 0-1 0 0,-1 0 1 0 0,1-1-1 0 0,0 1 1 0 0,-1-1-1 0 0,1 1 1 0 0,0-1-1 0 0,-1 0 0 0 0,1 0 1 0 0,1-1-1 0 0,18-8 82 0 0,27-9-1 0 0,-34 15-222 0 0,-1-1 0 0 0,0 0 0 0 0,0-1 0 0 0,-1-1 0 0 0,1 0 0 0 0,-2 0 0 0 0,1-1 0 0 0,15-15 0 0 0,81-74-610 0 0,-101 90 619 0 0,0 0 1 0 0,0-1-1 0 0,9-13 0 0 0,17-18 24 0 0,-30 36 17 0 0,0-1 0 0 0,0 1-1 0 0,0-1 1 0 0,0 0-1 0 0,-1 1 1 0 0,0-1 0 0 0,0 0-1 0 0,0-1 1 0 0,0 1-1 0 0,0 0 1 0 0,1-9 0 0 0,-2 10 23 0 0,-1 1 1 0 0,0-1 0 0 0,1 0 0 0 0,-1 0 0 0 0,0 1 0 0 0,0-1 0 0 0,0 0-1 0 0,-1 0 1 0 0,1 1 0 0 0,-1-1 0 0 0,0 0 0 0 0,1 1 0 0 0,-1-1 0 0 0,0 0-1 0 0,0 1 1 0 0,-1 0 0 0 0,1-1 0 0 0,0 1 0 0 0,-1 0 0 0 0,-3-4 0 0 0,2 3 10 0 0,1 1-1 0 0,-1 0 1 0 0,0 0 0 0 0,0 1 0 0 0,-1-1 0 0 0,1 0 0 0 0,0 1 0 0 0,0 0 0 0 0,-1 0 0 0 0,1 0 0 0 0,-1 0-1 0 0,1 0 1 0 0,-1 1 0 0 0,1 0 0 0 0,-1 0 0 0 0,-3 0 0 0 0,-9 1 46 0 0,1 0 1 0 0,-22 6-1 0 0,23-5-16 0 0,-2 2-3 0 0,0 1 1 0 0,0 1-1 0 0,0 0 0 0 0,1 1 0 0 0,0 1 0 0 0,0 0 0 0 0,-19 15 1 0 0,23-15-23 0 0,0 1 0 0 0,1 0 0 0 0,1 1 0 0 0,-1 0 0 0 0,2 0 0 0 0,-1 1 0 0 0,1 0 0 0 0,1 1 0 0 0,-10 20 0 0 0,8-13 19 0 0,1 1-1 0 0,1 0 0 0 0,0 0 1 0 0,2 1-1 0 0,-5 33 0 0 0,8-38-29 0 0,1 0 1 0 0,1 0-1 0 0,0-1 0 0 0,1 1 0 0 0,1 0 0 0 0,0-1 1 0 0,1 1-1 0 0,6 17 0 0 0,-6-24-10 0 0,0-1 1 0 0,1 1-1 0 0,1 0 0 0 0,-1-1 1 0 0,1 0-1 0 0,0 0 1 0 0,1-1-1 0 0,0 1 0 0 0,0-1 1 0 0,1-1-1 0 0,0 1 0 0 0,0-1 1 0 0,0 0-1 0 0,17 10 1 0 0,-11-9-20 0 0,0 1 1 0 0,0-2 0 0 0,1 0 0 0 0,0 0 0 0 0,1-2 0 0 0,-1 1 0 0 0,1-2 0 0 0,23 3 0 0 0,-4-4-688 0 0,0-2 1 0 0,62-8 0 0 0,-40-1-9391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12 10040 0 0,'1'-6'197'0'0,"-1"0"475"0"0,-7 9-75 0 0,-17-6 279 0 0,16 6-873 0 0,-1 0 0 0 0,1 1 0 0 0,0 0 0 0 0,0 0-1 0 0,1 1 1 0 0,-9 6 0 0 0,-3 2 5 0 0,-6 5 22 0 0,0 0-1 0 0,1 2 0 0 0,2 0 1 0 0,0 2-1 0 0,1 1 0 0 0,-29 40 1 0 0,40-48 12 0 0,0 1 1 0 0,1 0 0 0 0,1 0-1 0 0,1 1 1 0 0,0 1 0 0 0,1-1-1 0 0,1 1 1 0 0,1 0 0 0 0,0 0-1 0 0,1 0 1 0 0,0 22 0 0 0,0-5 82 0 0,2-28-100 0 0,0 0 0 0 0,0 0 0 0 0,1 0 0 0 0,1 9 0 0 0,-1-14-21 0 0,1 1 0 0 0,-1-1 1 0 0,1 1-1 0 0,0-1 1 0 0,0 0-1 0 0,0 1 0 0 0,0-1 1 0 0,0 0-1 0 0,1 0 0 0 0,-1 0 1 0 0,1 1-1 0 0,-1-2 0 0 0,1 1 1 0 0,0 0-1 0 0,2 2 1 0 0,-1-1 8 0 0,-1-1 0 0 0,1 0 0 0 0,-1 0 0 0 0,1 1 0 0 0,0-2 0 0 0,0 1 0 0 0,0 0 0 0 0,0-1 0 0 0,0 1 0 0 0,0-1 0 0 0,0 0 0 0 0,0 0 0 0 0,1 0 0 0 0,-1 0 0 0 0,0-1 0 0 0,1 1 0 0 0,-1-1 0 0 0,1 0 0 0 0,-1 0 0 0 0,0 0 0 0 0,1-1 0 0 0,-1 1 0 0 0,7-2 0 0 0,-4 0 7 0 0,36-10 93 0 0,-39 11-105 0 0,0 0 0 0 0,-1 0-1 0 0,1 0 1 0 0,0-1 0 0 0,-1 0-1 0 0,1 1 1 0 0,-1-1-1 0 0,1 0 1 0 0,-1 0 0 0 0,0 0-1 0 0,4-4 1 0 0,-4 2 0 0 0,1 1 1 0 0,0 0-1 0 0,0 0 0 0 0,1 0 1 0 0,-1 1-1 0 0,7-5 0 0 0,-7 5 7 0 0,1 0-1 0 0,-1-1 0 0 0,1 0 1 0 0,-1 0-1 0 0,5-5 0 0 0,-8 7-11 0 0,1 0 0 0 0,0-1 0 0 0,0 1 0 0 0,-1 0-1 0 0,1-1 1 0 0,-1 1 0 0 0,1-1 0 0 0,-1 1 0 0 0,0-1 0 0 0,1 1-1 0 0,-1 0 1 0 0,0-1 0 0 0,0 0 0 0 0,0 1 0 0 0,0-1 0 0 0,0 1 0 0 0,0-1-1 0 0,-1 1 1 0 0,1 0 0 0 0,-1-3 0 0 0,1 1 0 0 0,-1 0 1 0 0,0 0-1 0 0,0 0 1 0 0,0 1-1 0 0,0-1 1 0 0,0 0-1 0 0,0 0 0 0 0,-1 1 1 0 0,1-1-1 0 0,-1 1 1 0 0,0-1-1 0 0,0 1 1 0 0,0-1-1 0 0,0 1 0 0 0,0 0 1 0 0,0 0-1 0 0,-1 0 1 0 0,-4-3-1 0 0,2 2 4 0 0,-5-3 18 0 0,1 0-1 0 0,-14-14 0 0 0,16 19 72 0 0,13 2 36 0 0,2 1-121 0 0,0-1-1 0 0,0 1 1 0 0,11 5-1 0 0,18 4 15 0 0,-26-9-21 0 0,16 3 8 0 0,0 0 1 0 0,1-2-1 0 0,30-1 0 0 0,6 1 139 0 0,-53-2-401 0 0,-1 0 1 0 0,0 0 0 0 0,0-1-1 0 0,0-1 1 0 0,0 1 0 0 0,14-4 0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4.5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75 2000 0 0,'0'0'769'0'0,"3"-8"-379"0"0,-1 3-306 0 0,13-38 521 0 0,-15 43-586 0 0,0 0 1 0 0,0-1-1 0 0,0 1 1 0 0,0 0-1 0 0,0-1 1 0 0,0 1-1 0 0,1 0 1 0 0,-1-1-1 0 0,0 1 1 0 0,0 0-1 0 0,0-1 1 0 0,1 1 0 0 0,-1 0-1 0 0,0 0 1 0 0,0-1-1 0 0,1 1 1 0 0,-1 0-1 0 0,0 0 1 0 0,1 0-1 0 0,-1-1 1 0 0,0 1-1 0 0,1 0 1 0 0,-1 0-1 0 0,0 0 1 0 0,1 0-1 0 0,-1 0 1 0 0,0 0-1 0 0,1 0 1 0 0,-1-1-1 0 0,0 1 1 0 0,1 0-1 0 0,-1 1 9 0 0,1-1 0 0 0,-1 0 0 0 0,0-1-1 0 0,1 1 1 0 0,-1 0 0 0 0,0 0 0 0 0,1 0 0 0 0,-1 0-1 0 0,0 0 1 0 0,1 0 0 0 0,-1 0 0 0 0,0 0 0 0 0,0 0-1 0 0,1-1 1 0 0,-1 1 0 0 0,0 0 0 0 0,0 0 0 0 0,1 0-1 0 0,-1-1 1 0 0,0 1 0 0 0,0 0 0 0 0,0 0 0 0 0,1-1-1 0 0,-1 1 1 0 0,0 0 0 0 0,0 0 0 0 0,0-1 0 0 0,0 1-1 0 0,1 0 1 0 0,-1-1 0 0 0,0 1 0 0 0,0 0 0 0 0,0 0-1 0 0,0-1 1 0 0,0 1 0 0 0,0 0 0 0 0,0-1 0 0 0,0 1-1 0 0,0 0 1 0 0,0-1 0 0 0,0 1 0 0 0,4-1 123 0 0,0 0 0 0 0,0 0 0 0 0,0 1 0 0 0,0-1 1 0 0,0 1-1 0 0,8 1 0 0 0,-8-1-49 0 0,-2 0-90 0 0,0 0 0 0 0,0 0 0 0 0,0 1 0 0 0,0-1 1 0 0,0 0-1 0 0,0 1 0 0 0,0-1 0 0 0,0 1 0 0 0,0 0 0 0 0,0 0 1 0 0,0 0-1 0 0,0 0 0 0 0,0 0 0 0 0,0 0 0 0 0,-1 0 0 0 0,1 1 1 0 0,-1-1-1 0 0,3 3 0 0 0,-1-1 2 0 0,-1 1 0 0 0,0-1 1 0 0,0 1-1 0 0,0-1 0 0 0,0 1 0 0 0,-1 0 1 0 0,1 0-1 0 0,-1 0 0 0 0,1 4 0 0 0,1 8 18 0 0,-2 1 0 0 0,1-1 0 0 0,-3 29-1 0 0,1-45-30 0 0,-9 82 73 0 0,5-57 30 0 0,-1 44-1 0 0,0 22 111 0 0,2-55-127 0 0,3 57-1 0 0,3-23 72 0 0,-2-38 46 0 0,1 1 0 0 0,1-1 1 0 0,12 49-1 0 0,-10-67-242 0 0,-2 1 0 0 0,0 0 0 0 0,0-1 0 0 0,-2 1 1 0 0,0 0-1 0 0,0 0 0 0 0,-3 18 0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5.1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17 201 6928 0 0,'11'-17'81'0'0,"-1"2"263"0"0,0 1 0 0 0,23-26 0 0 0,-23 30-231 0 0,0 1-1 0 0,1 0 1 0 0,0 1-1 0 0,0 0 1 0 0,1 1-1 0 0,0 0 1 0 0,1 1 0 0 0,-1 0-1 0 0,1 1 1 0 0,0 0-1 0 0,0 1 1 0 0,1 1-1 0 0,18-3 1 0 0,12-4 66 0 0,-36 7-125 0 0,0 1 0 0 0,0 0 1 0 0,0 0-1 0 0,0 1 0 0 0,0 0 0 0 0,0 1 1 0 0,0 0-1 0 0,0 0 0 0 0,10 2 0 0 0,-7-1-17 0 0,0 2-1 0 0,0-1 0 0 0,0 2 1 0 0,-1-1-1 0 0,1 1 0 0 0,-1 1 1 0 0,15 9-1 0 0,-5-2 272 0 0,26 13 1 0 0,-29-16-181 0 0,1 0 0 0 0,-1 2 0 0 0,16 12 0 0 0,19 16-5 0 0,-26-21-89 0 0,33 31 0 0 0,-52-42-33 0 0,-1-1-1 0 0,1 1 0 0 0,-2 0 1 0 0,1 1-1 0 0,-1-1 1 0 0,0 1-1 0 0,0 0 0 0 0,-1 1 1 0 0,4 12-1 0 0,-4-9 14 0 0,0 1-1 0 0,-1 0 1 0 0,-1-1 0 0 0,2 22-1 0 0,-4-26 9 0 0,0 1 0 0 0,-1-1-1 0 0,0 0 1 0 0,-1 1-1 0 0,0-1 1 0 0,0 0-1 0 0,-1 0 1 0 0,-4 9 0 0 0,0-3 10 0 0,0-1 0 0 0,-1 0 1 0 0,-1 0-1 0 0,0 0 0 0 0,-1-1 1 0 0,0-1-1 0 0,-16 14 1 0 0,-89 66 100 0 0,104-83-124 0 0,-17 12-5 0 0,-1-2 0 0 0,-1 0 1 0 0,-1-2-1 0 0,0-1 0 0 0,-1-2 0 0 0,-47 13 0 0 0,63-21-15 0 0,-2 1-2 0 0,0-1-1 0 0,-1-1 1 0 0,0-1-1 0 0,0 0 1 0 0,-35 0-1 0 0,24-4-12 0 0,13 1-26 0 0,-1-1 1 0 0,1 0-1 0 0,-1-2 1 0 0,1 0 0 0 0,0-1-1 0 0,-33-11 1 0 0,45 13 59 0 0,4 1 10 0 0,0 1 1 0 0,0 0 0 0 0,0-1-1 0 0,-1 1 1 0 0,1 0-1 0 0,0-1 1 0 0,0 0-1 0 0,0 1 1 0 0,0-1-1 0 0,0 0 1 0 0,0 1-1 0 0,0-1 1 0 0,0 0 0 0 0,0 0-1 0 0,1 0 1 0 0,-1 0-1 0 0,0 0 1 0 0,0 0-1 0 0,1 0 1 0 0,-1 0-1 0 0,1 0 1 0 0,-1 0 0 0 0,1 0-1 0 0,-1-3 1 0 0,1 4-10 0 0,0-1 0 0 0,1 1 1 0 0,-1-1-1 0 0,1 0 0 0 0,-1 1 1 0 0,0-1-1 0 0,1 1 1 0 0,0 0-1 0 0,-1-1 0 0 0,1 1 1 0 0,-1-1-1 0 0,1 1 0 0 0,0 0 1 0 0,-1-1-1 0 0,1 1 0 0 0,-1 0 1 0 0,1 0-1 0 0,0-1 1 0 0,0 1-1 0 0,-1 0 0 0 0,1 0 1 0 0,0 0-1 0 0,1 0 0 0 0,16-2 149 0 0,-10 2-144 0 0,0 1-1 0 0,0 0 1 0 0,0 0-1 0 0,0 1 0 0 0,0 0 1 0 0,0 0-1 0 0,0 1 1 0 0,-1 0-1 0 0,1 0 1 0 0,-1 1-1 0 0,0 0 0 0 0,0 0 1 0 0,0 1-1 0 0,-1-1 1 0 0,0 2-1 0 0,1-1 1 0 0,-2 1-1 0 0,1 0 0 0 0,-1 0 1 0 0,0 0-1 0 0,0 1 1 0 0,0 0-1 0 0,-1 0 1 0 0,0 0-1 0 0,-1 0 0 0 0,0 1 1 0 0,3 7-1 0 0,4 10 4 0 0,1 0-1 0 0,2-1 0 0 0,28 42 1 0 0,-36-58-16 0 0,1 0 0 0 0,0 0 1 0 0,1 0-1 0 0,0-1 0 0 0,0 0 1 0 0,0-1-1 0 0,1 1 0 0 0,0-1 1 0 0,0-1-1 0 0,1 1 0 0 0,9 3 1 0 0,43 24-2 0 0,-43-23 0 0 0,0 1 0 0 0,1-2 0 0 0,30 10 0 0 0,165 42-1666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5.5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6224 0 0,'0'1'11'0'0,"0"-1"0"0"0,0 1 0 0 0,0 0-1 0 0,0-1 1 0 0,0 1 0 0 0,0 0 0 0 0,1 0 0 0 0,-1-1 0 0 0,0 1 0 0 0,0 0 0 0 0,1-1 0 0 0,-1 1 0 0 0,0-1 0 0 0,1 1 0 0 0,-1 0 0 0 0,0-1-1 0 0,1 1 1 0 0,-1-1 0 0 0,1 1 0 0 0,-1-1 0 0 0,1 1 0 0 0,-1-1 0 0 0,1 0 0 0 0,0 1 0 0 0,-1-1 0 0 0,1 0 0 0 0,-1 1 0 0 0,1-1 0 0 0,0 0-1 0 0,-1 0 1 0 0,1 1 0 0 0,0-1 0 0 0,0 0 0 0 0,-1 0 0 0 0,1 0 0 0 0,0 0 0 0 0,-1 0 0 0 0,1 0 0 0 0,0 0 0 0 0,-1 0 0 0 0,1 0-1 0 0,0 0 1 0 0,1-1 0 0 0,-2 1 12 0 0,1 0 0 0 0,0-1 0 0 0,0 1-1 0 0,-1 0 1 0 0,1 0 0 0 0,0 0 0 0 0,-1 0 0 0 0,1 0-1 0 0,0 0 1 0 0,0 0 0 0 0,-1 0 0 0 0,1 0-1 0 0,0 1 1 0 0,-1-1 0 0 0,1 0 0 0 0,0 0-1 0 0,-1 0 1 0 0,1 1 0 0 0,0-1 0 0 0,-1 0 0 0 0,1 1-1 0 0,0-1 1 0 0,-1 1 0 0 0,1-1 0 0 0,-1 1-1 0 0,1-1 1 0 0,-1 1 0 0 0,1-1 0 0 0,-1 1 0 0 0,0-1-1 0 0,1 1 1 0 0,-1 0 0 0 0,1-1 0 0 0,-1 1-1 0 0,0 0 1 0 0,0-1 0 0 0,1 1 0 0 0,-1 0-1 0 0,0-1 1 0 0,0 1 0 0 0,0 0 0 0 0,0 0 0 0 0,0-1-1 0 0,0 2 1 0 0,1 5 5 0 0,0 0 0 0 0,0 1 0 0 0,1-1 0 0 0,3 11 0 0 0,6 24 20 0 0,-5 18-53 0 0,7 104-19 0 0,-13-82 24 0 0,-6-66-995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5.8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72 5416 0 0,'0'0'0'0'0,"4"-6"232"0"0,3-1 16 0 0,-5 1-8 0 0,4-5 0 0 0,2-1 120 0 0,-6 1 0 0 0,5 5 0 0 0,3 4 0 0 0,3-2-136 0 0,-3 0 8 0 0,-3 1-8 0 0,1 6 8 0 0,-2 7-176 0 0,1 1 8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6.2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30 4816 0 0,'2'3'105'0'0,"0"-1"-1"0"0,0 1 1 0 0,0 0 0 0 0,0 0-1 0 0,0 0 1 0 0,-1 0-1 0 0,1 0 1 0 0,-1 1 0 0 0,0-1-1 0 0,0 0 1 0 0,0 1 0 0 0,0 3-1 0 0,2 45 1468 0 0,-3-51-1560 0 0,-3 41 655 0 0,1-35-595 0 0,1 0 1 0 0,1 0-1 0 0,-1-1 1 0 0,1 1-1 0 0,0 0 1 0 0,1 0-1 0 0,0 0 1 0 0,0 0-1 0 0,3 10 1 0 0,0-7-14 0 0,-2-6 54 0 0,-1 0-1 0 0,0 0 1 0 0,1 0-1 0 0,-1 0 0 0 0,0 0 1 0 0,0 4-1 0 0,-1-8-61 0 0,1 0-11 0 0,0-1 1 0 0,1 1-1 0 0,-1-1 0 0 0,0 0 1 0 0,1 1-1 0 0,-1-1 0 0 0,0 0 1 0 0,0 0-1 0 0,0 0 0 0 0,0 0 1 0 0,0 0-1 0 0,0 0 1 0 0,0 0-1 0 0,0 0 0 0 0,0 0 1 0 0,1-3-1 0 0,13-23 193 0 0,-8 9-178 0 0,1-2 71 0 0,1 1 1 0 0,1 0-1 0 0,12-18 1 0 0,0 2-42 0 0,14-17 64 0 0,-33 48-118 0 0,0 0 0 0 0,1 0-1 0 0,0 1 1 0 0,0-1 0 0 0,0 1-1 0 0,0 0 1 0 0,0 1 0 0 0,0-1 0 0 0,10-3-1 0 0,-5 1-5 0 0,-8 5-40 0 0,-1-1 0 0 0,1 1 0 0 0,0-1 0 0 0,-1 1 0 0 0,1-1 0 0 0,0 1 0 0 0,-1 0 0 0 0,1-1 0 0 0,0 1 0 0 0,-1 0 0 0 0,1 0 0 0 0,0 0 0 0 0,-1-1 0 0 0,1 1 0 0 0,0 0 0 0 0,0 0 0 0 0,-1 0 0 0 0,1 0 0 0 0,0 0 0 0 0,0 0 0 0 0,-1 1 0 0 0,1-1 0 0 0,0 0 0 0 0,0 0 0 0 0,-1 0 0 0 0,1 1 0 0 0,0-1 0 0 0,-1 0 0 0 0,1 1 0 0 0,0-1 0 0 0,-1 0 0 0 0,1 1 0 0 0,-1-1 0 0 0,1 1 0 0 0,-1-1 0 0 0,1 1 0 0 0,-1 0 0 0 0,1-1 0 0 0,-1 1 0 0 0,1-1 0 0 0,-1 1 0 0 0,1 1 0 0 0,4 5-23 0 0,-1 1 0 0 0,0 0 0 0 0,-1 1 0 0 0,1-1 0 0 0,-2 0 0 0 0,1 1-1 0 0,-1 0 1 0 0,2 16 0 0 0,-2 5-98 0 0,-2 39 0 0 0,0-33-2 0 0,0 3-350 0 0,1 0-1 0 0,10 54 1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6.6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0 264 7232 0 0,'0'0'13'0'0,"1"1"1"0"0,-1-1 0 0 0,1 1 0 0 0,0-1-1 0 0,-1 1 1 0 0,1-1 0 0 0,-1 1-1 0 0,1-1 1 0 0,0 1 0 0 0,-1-1 0 0 0,1 0-1 0 0,0 0 1 0 0,-1 1 0 0 0,1-1-1 0 0,0 0 1 0 0,0 0 0 0 0,-1 0 0 0 0,1 0-1 0 0,0 0 1 0 0,0 0 0 0 0,2 6 309 0 0,0 0-1 0 0,0-1 1 0 0,1 1 0 0 0,6 6 0 0 0,-7-7-241 0 0,1 1-100 0 0,0 1 0 0 0,-1-1 0 0 0,0 1 0 0 0,0 0 0 0 0,3 15 0 0 0,8 18-100 0 0,-13-39 117 0 0,3 8-56 0 0,2 1 0 0 0,-1-1-1 0 0,8 10 1 0 0,-10-17 37 0 0,-1 1 0 0 0,0-1-1 0 0,1 0 1 0 0,-1 0 0 0 0,1 0 0 0 0,-1 0 0 0 0,1 0-1 0 0,0-1 1 0 0,0 1 0 0 0,0-1 0 0 0,0 0-1 0 0,0 0 1 0 0,6 2 0 0 0,3 0-100 0 0,-12-3 112 0 0,1 1 0 0 0,0-1 0 0 0,-1 0 0 0 0,1 0 1 0 0,0 0-1 0 0,-1 1 0 0 0,1-1 0 0 0,0 0 0 0 0,-1 0 0 0 0,1 0 0 0 0,0 0 1 0 0,-1 0-1 0 0,1 0 0 0 0,0 0 0 0 0,-1-1 0 0 0,1 1 0 0 0,0 0 0 0 0,-1 0 1 0 0,1 0-1 0 0,0-1 0 0 0,-1 1 0 0 0,1 0 0 0 0,-1-1 0 0 0,1 1 0 0 0,0-1 1 0 0,-1 1-1 0 0,1 0 0 0 0,0-2 0 0 0,3-2-60 0 0,0 0 0 0 0,0-1 0 0 0,-1 0 0 0 0,1 0 0 0 0,-1 0 0 0 0,0 0 0 0 0,0 0 1 0 0,-1-1-1 0 0,0 1 0 0 0,3-10 0 0 0,4-7-57 0 0,-5 10 47 0 0,1-1-1 0 0,-1 0 1 0 0,-1 0-1 0 0,0 0 1 0 0,-1 0-1 0 0,0-1 1 0 0,-1 1-1 0 0,-1 0 1 0 0,0-1-1 0 0,-1 1 1 0 0,0-1-1 0 0,-1 1 1 0 0,-1 0-1 0 0,0 0 1 0 0,-1 0 0 0 0,0 0-1 0 0,0 0 1 0 0,-2 1-1 0 0,0 0 1 0 0,-7-11-1 0 0,-4-13-21 0 0,15 31 123 0 0,1 1 1 0 0,-1-1 0 0 0,0 0-1 0 0,-1 1 1 0 0,1 0-1 0 0,-1-1 1 0 0,0 1 0 0 0,0 0-1 0 0,0 0 1 0 0,0 1 0 0 0,-1-1-1 0 0,-7-5 1 0 0,4-1 261 0 0,4 8 211 0 0,3 11 43 0 0,0 12-211 0 0,2 0 1 0 0,1 0 0 0 0,0 0-1 0 0,2-1 1 0 0,13 40 0 0 0,52 95 201 0 0,-32-75 56 0 0,19 26 23 0 0,-13-27-234 0 0,23 68 275 0 0,-57-120-533 0 0,-2 1 0 0 0,0 0 0 0 0,5 45 0 0 0,-12-71-113 0 0,0 6 22 0 0,0 1 0 0 0,-1-1-1 0 0,0 16 1 0 0,-1-21-21 0 0,1 0-1 0 0,-1 0 1 0 0,0 0-1 0 0,0-1 1 0 0,0 1-1 0 0,0 0 1 0 0,0-1-1 0 0,-1 1 1 0 0,1-1-1 0 0,-1 1 1 0 0,0-1-1 0 0,1 0 1 0 0,-1 1-1 0 0,-4 2 1 0 0,-5 6-12 0 0,-23 17-55 0 0,32-26 58 0 0,-1-1 0 0 0,1 1 0 0 0,-1-1 0 0 0,1 0 0 0 0,-1 0 0 0 0,1 0 0 0 0,-1 0 0 0 0,0 0 0 0 0,1 0 0 0 0,-1-1 0 0 0,0 1 0 0 0,1-1 0 0 0,-4 0 0 0 0,-19-1-72 0 0,8 0-49 0 0,0-1 0 0 0,-1 0 0 0 0,-25-7 0 0 0,29 4 73 0 0,1 0 1 0 0,-25-15 0 0 0,1 1 46 0 0,-10 6-1252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7.2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249 99 992 0 0,'3'-2'-3'0'0,"0"0"1"0"0,-1 1-1 0 0,1-1 0 0 0,-1 0 1 0 0,1-1-1 0 0,3-3 0 0 0,-4 4 100 0 0,0-1-1 0 0,1 1 0 0 0,-1 0 1 0 0,1 0-1 0 0,-1 0 1 0 0,6-3-1 0 0,-2 2 166 0 0,0-1 0 0 0,0-1 1 0 0,0 1-1 0 0,0-1 0 0 0,-1 1 0 0 0,5-7 0 0 0,18-15 92 0 0,-28 26-355 0 0,1 0 0 0 0,-1 0 0 0 0,0 0 1 0 0,1-1-1 0 0,-1 1 0 0 0,0 0 0 0 0,1 0 0 0 0,-1 0 0 0 0,0 0 0 0 0,1 0 0 0 0,-1 0 0 0 0,0 0 0 0 0,1 0 0 0 0,-1 0 1 0 0,0 0-1 0 0,1 0 0 0 0,-1 0 0 0 0,0 0 0 0 0,1 0 0 0 0,-1 1 0 0 0,0-1 0 0 0,1 0 0 0 0,-1 0 0 0 0,0 0 0 0 0,0 0 0 0 0,1 0 1 0 0,-1 1-1 0 0,0-1 0 0 0,0 0 0 0 0,1 0 0 0 0,-1 1 0 0 0,0-1 0 0 0,0 0 0 0 0,1 0 0 0 0,-1 1 0 0 0,0-1 0 0 0,0 1 1 0 0,0-2-36 0 0,-2 1-186 0 0,0 0 209 0 0,-1 0 0 0 0,1 0-1 0 0,0 1 1 0 0,0-1 0 0 0,-1 1-1 0 0,1-1 1 0 0,0 1 0 0 0,-3 1-1 0 0,-65 28 201 0 0,33-16 64 0 0,-60 35 0 0 0,86-43-181 0 0,1 1-1 0 0,0 0 1 0 0,0 1-1 0 0,1 0 1 0 0,0 1-1 0 0,1 0 1 0 0,-1 0-1 0 0,2 1 1 0 0,-14 20-1 0 0,15-16 97 0 0,0 1 0 0 0,0-1-1 0 0,2 1 1 0 0,-1-1 0 0 0,2 1-1 0 0,-3 30 1 0 0,1-12 215 0 0,4-26-287 0 0,0-1-1 0 0,1 1 1 0 0,0 0-1 0 0,0 0 1 0 0,1 0-1 0 0,0-1 0 0 0,0 1 1 0 0,0 0-1 0 0,4 10 1 0 0,-4-14-51 0 0,1 0 1 0 0,-1 0 0 0 0,0 0 0 0 0,1 0 0 0 0,0 0 0 0 0,0-1-1 0 0,0 1 1 0 0,0 0 0 0 0,0-1 0 0 0,0 1 0 0 0,1-1 0 0 0,-1 0 0 0 0,1 0-1 0 0,0 0 1 0 0,0 0 0 0 0,0 0 0 0 0,-1-1 0 0 0,1 1 0 0 0,1-1-1 0 0,-1 0 1 0 0,5 2 0 0 0,19 3 253 0 0,-15-3-168 0 0,-1 0 1 0 0,1-1-1 0 0,18 1 1 0 0,-14-3 2 0 0,1 0 0 0 0,-1-2 0 0 0,29-6 0 0 0,-36 6-116 0 0,0 0 0 0 0,0 1 0 0 0,18 0 0 0 0,-17-5 1 0 0,-9 6-16 0 0,-1 0-1 0 0,0 0 0 0 0,0 0 1 0 0,0 0-1 0 0,0 0 0 0 0,1 0 0 0 0,-1 0 1 0 0,0-1-1 0 0,0 1 0 0 0,0 0 1 0 0,0 0-1 0 0,1 0 0 0 0,-1 0 1 0 0,0 0-1 0 0,0-1 0 0 0,0 1 0 0 0,0 0 1 0 0,0 0-1 0 0,0 0 0 0 0,0-1 1 0 0,0 1-1 0 0,0 0 0 0 0,0 0 0 0 0,0 0 1 0 0,0-1-1 0 0,0 1 0 0 0,0 0 1 0 0,0 0-1 0 0,0 0 0 0 0,0-1 0 0 0,0 1 1 0 0,0 0-1 0 0,0 0 0 0 0,0 0 1 0 0,0-1-1 0 0,0 1 0 0 0,0 0 0 0 0,0 0 1 0 0,0 0-1 0 0,0-1 0 0 0,0 1 1 0 0,-1 0-1 0 0,1 0 0 0 0,0 0 0 0 0,0 0 1 0 0,0 0-1 0 0,0-1 0 0 0,0 1 1 0 0,-1 0-1 0 0,1 0 0 0 0,0 0 0 0 0,0 0 1 0 0,-1 0-1 0 0,0 0 3 0 0,0 1 1 0 0,-1 0-1 0 0,1 0 1 0 0,0-1-1 0 0,-1 1 1 0 0,1 0-1 0 0,0 0 1 0 0,0 0-1 0 0,0 1 1 0 0,0-1-1 0 0,0 0 1 0 0,-1 2-1 0 0,-3 3 4 0 0,-12 7 5 0 0,1-1 1 0 0,-31 17-1 0 0,6-4 59 0 0,29-17-8 0 0,0 0-1 0 0,0 0 1 0 0,-1-2 0 0 0,0 1-1 0 0,-19 5 1 0 0,12-3 326 0 0,18-8-481 0 0,0 0 0 0 0,0 0 0 0 0,0 0 0 0 0,0 0 1 0 0,0-1-1 0 0,0 1 0 0 0,0-1 0 0 0,-1 1 0 0 0,1-1 1 0 0,-4 1-1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7.6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7328 0 0,'8'7'61'0'0,"-1"0"1"0"0,0 1 0 0 0,0 0 0 0 0,-1 0-1 0 0,0 1 1 0 0,6 11 0 0 0,10 19 415 0 0,-17-32-385 0 0,0 0 0 0 0,-1 1 0 0 0,0 0 0 0 0,0-1 0 0 0,-1 1 0 0 0,0 1 0 0 0,0-1 0 0 0,-1 0 0 0 0,0 1 0 0 0,2 15 0 0 0,-4 106 323 0 0,-4-117-350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7.9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8240 0 0,'4'0'0'0'0,"2"0"0"0"0,-2 6 0 0 0,-4-3 176 0 0,0-6-88 0 0,7 6 8 0 0,-1 3-40 0 0,-4-2 16 0 0,2-4-8 0 0,7 10 8 0 0,-1 3-32 0 0,-3-2-8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8.3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177 165 5920 0 0,'-23'26'333'0'0,"-7"19"760"0"0,10-14-567 0 0,12-17-224 0 0,0-1 1 0 0,1 1 0 0 0,-6 18-1 0 0,-15 28 146 0 0,24-53-376 0 0,0 0 0 0 0,0 1 0 0 0,1 0 0 0 0,0 0 0 0 0,1 0-1 0 0,-1 0 1 0 0,1 0 0 0 0,-1 13 0 0 0,-9 25 312 0 0,12-45-353 0 0,2-19 11 0 0,11-4-30 0 0,20-27 0 0 0,-18 28-17 0 0,21-39 0 0 0,-19 26-31 0 0,-4 9-8 0 0,-1 0-1 0 0,-1-1 1 0 0,-1-1-1 0 0,-1 0 1 0 0,9-52-1 0 0,-13 52 54 0 0,-3 23 33 0 0,-1-1 0 0 0,0 1 0 0 0,0-1 0 0 0,-1 1 0 0 0,1-1 0 0 0,-1 1 0 0 0,0-1 0 0 0,0 0 0 0 0,-1 1 0 0 0,1-1 0 0 0,-1 1 0 0 0,0-1 0 0 0,0 1 0 0 0,0-1 0 0 0,-1 1 0 0 0,0 0 0 0 0,-3-7 0 0 0,4 11 216 0 0,1 0-245 0 0,0 0 14 0 0,0 0-14 0 0,-1 0 0 0 0,1 0 0 0 0,0 0 0 0 0,0 0 0 0 0,0 0 1 0 0,0 0-1 0 0,0 0 0 0 0,0 0 0 0 0,0 0 0 0 0,0 0 0 0 0,-1-1 277 0 0,0 1-277 0 0,1 0 0 0 0,0 0 0 0 0,0 0 0 0 0,0 0 1 0 0,0 0-1 0 0,0 0 0 0 0,0 0 0 0 0,0 0 0 0 0,0 0 0 0 0,0 0 0 0 0,0-1 1 0 0,0 1-1 0 0,0 0 0 0 0,0 0 0 0 0,0 0 0 0 0,0 0 0 0 0,0 0 1 0 0,-5 6 147 0 0,0-1-90 0 0,0 1 0 0 0,1-1 0 0 0,0 1 0 0 0,0 0 0 0 0,1 0 1 0 0,-1 0-1 0 0,-2 8 0 0 0,0-1 0 0 0,-4 10 8 0 0,1 1 1 0 0,1 0-1 0 0,2 1 1 0 0,0 0-1 0 0,1 0 1 0 0,2 0-1 0 0,0 0 1 0 0,2 1-1 0 0,1-1 1 0 0,3 27-1 0 0,0-27 65 0 0,1-1 0 0 0,0 0 0 0 0,2-1 0 0 0,18 45 0 0 0,47 82 494 0 0,-68-145-617 0 0,32 56 28 0 0,-19-34 12 0 0,18 41 1 0 0,-11-21 88 0 0,-18-39-73 0 0,0 1-1 0 0,-1 0 0 0 0,0 0 0 0 0,-1 0 0 0 0,1 1 0 0 0,-2-1 0 0 0,1 1 1 0 0,-1-1-1 0 0,0 16 0 0 0,-2-23-61 0 0,0 0-1 0 0,0 1 1 0 0,0-1 0 0 0,0 1 0 0 0,-1-1-1 0 0,1 0 1 0 0,-1 1 0 0 0,0-1-1 0 0,0 0 1 0 0,0 0 0 0 0,0 0 0 0 0,0 1-1 0 0,0-1 1 0 0,0 0 0 0 0,-1 0 0 0 0,1-1-1 0 0,-1 1 1 0 0,1 0 0 0 0,-1 0 0 0 0,0-1-1 0 0,-3 3 1 0 0,-7 7 2 0 0,8-7-12 0 0,1 0-1 0 0,-1-1 0 0 0,0 1 1 0 0,0-1-1 0 0,0 0 0 0 0,-1-1 1 0 0,1 1-1 0 0,-1-1 0 0 0,0 0 1 0 0,1 0-1 0 0,-1 0 0 0 0,0 0 1 0 0,0-1-1 0 0,0 0 0 0 0,0 0 1 0 0,-1 0-1 0 0,1-1 1 0 0,0 0-1 0 0,0 0 0 0 0,0 0 1 0 0,0-1-1 0 0,-1 1 0 0 0,1-1 1 0 0,0-1-1 0 0,0 1 0 0 0,0 0 1 0 0,1-1-1 0 0,-1 0 0 0 0,-5-3 1 0 0,2 0-105 0 0,0 0-1 0 0,0 0 1 0 0,1-1 0 0 0,-1 0 0 0 0,1 0-1 0 0,0 0 1 0 0,1-1 0 0 0,0 0 0 0 0,0-1-1 0 0,0 0 1 0 0,1 1 0 0 0,0-2 0 0 0,0 1-1 0 0,1 0 1 0 0,1-1 0 0 0,-1 0 0 0 0,1 0-1 0 0,1 0 1 0 0,-1 0 0 0 0,0-13 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11352 0 0,'-2'0'61'0'0,"1"0"0"0"0,-1 0 1 0 0,1 0-1 0 0,-1 1 0 0 0,1-1 0 0 0,0 0 1 0 0,-1 1-1 0 0,1-1 0 0 0,0 1 1 0 0,-1 0-1 0 0,1-1 0 0 0,0 1 0 0 0,0 0 1 0 0,0 0-1 0 0,-1-1 0 0 0,1 1 1 0 0,0 0-1 0 0,0 0 0 0 0,-1 2 0 0 0,-9 7 708 0 0,10-8-691 0 0,0 1-1 0 0,-1-1 0 0 0,1 1 1 0 0,0-1-1 0 0,0 1 0 0 0,0 0 1 0 0,0-1-1 0 0,1 1 0 0 0,-1 0 1 0 0,1 3-1 0 0,-3 7-33 0 0,2-7-36 0 0,0 0 0 0 0,0-1 0 0 0,0 1 0 0 0,1 0 0 0 0,0 0 0 0 0,0-1 0 0 0,0 1 0 0 0,1 0 0 0 0,0 0 0 0 0,0-1 1 0 0,3 9-1 0 0,-2-4-9 0 0,0 0 1 0 0,0-1 0 0 0,0 13 0 0 0,-1 131 40 0 0,-1-121 2 0 0,1 10-5 0 0,-1-40-31 0 0,1 1 0 0 0,-1-1 0 0 0,1 0-1 0 0,0 1 1 0 0,-1-1 0 0 0,1 1 0 0 0,0-1-1 0 0,1 0 1 0 0,-1 0 0 0 0,0 0 0 0 0,1 1-1 0 0,-1-1 1 0 0,2 1 0 0 0,-1-1 101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8.7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 8936 0 0,'0'-1'29'0'0,"0"1"1"0"0,0 0-1 0 0,0-1 0 0 0,0 1 1 0 0,0-1-1 0 0,0 1 1 0 0,0-1-1 0 0,1 1 1 0 0,-1 0-1 0 0,0-1 0 0 0,0 1 1 0 0,1 0-1 0 0,-1-1 1 0 0,0 1-1 0 0,0 0 0 0 0,1-1 1 0 0,-1 1-1 0 0,0 0 1 0 0,1-1-1 0 0,-1 1 1 0 0,0 0-1 0 0,1 0 0 0 0,-1-1 1 0 0,0 1-1 0 0,1 0 1 0 0,-1 0-1 0 0,1 0 1 0 0,-1 0-1 0 0,1-1 0 0 0,-1 1 1 0 0,0 0-1 0 0,1 0 1 0 0,-1 0-1 0 0,1 0 0 0 0,-1 0 1 0 0,1 0-1 0 0,21 3 1700 0 0,-14-2-1368 0 0,-7-1-288 0 0,0 1 0 0 0,0-1-1 0 0,0 1 1 0 0,0 0 0 0 0,0-1 0 0 0,0 1-1 0 0,-1 0 1 0 0,1-1 0 0 0,0 1 0 0 0,0 0-1 0 0,-1 0 1 0 0,1 0 0 0 0,0 0 0 0 0,-1 0-1 0 0,1 0 1 0 0,-1 0 0 0 0,1 1 0 0 0,10 25 163 0 0,-8-18-128 0 0,32 91 150 0 0,-25-68-288 0 0,25 57 0 0 0,-27-73 5 0 0,-5-8 14 0 0,1 0 0 0 0,0 0-1 0 0,1 0 1 0 0,0-1-1 0 0,11 14 1 0 0,-15-20 5 0 0,0 1 0 0 0,1-1 0 0 0,0 1 1 0 0,-1-1-1 0 0,1 0 0 0 0,0 1 0 0 0,0-1 0 0 0,-1 0 0 0 0,1 0 1 0 0,0 0-1 0 0,0-1 0 0 0,0 1 0 0 0,0 0 0 0 0,0-1 0 0 0,1 1 1 0 0,-1-1-1 0 0,0 0 0 0 0,0 0 0 0 0,0 0 0 0 0,3 0 0 0 0,-2 0-11 0 0,0-1-1 0 0,-1 0 0 0 0,0 0 0 0 0,1 0 0 0 0,-1-1 0 0 0,0 1 1 0 0,1 0-1 0 0,-1-1 0 0 0,0 1 0 0 0,0-1 0 0 0,0 0 0 0 0,0 0 0 0 0,0 0 1 0 0,-1 0-1 0 0,3-3 0 0 0,10-14 1 0 0,-6 9 12 0 0,0 0-1 0 0,11-21 1 0 0,9-38 10 0 0,-22 52-2 0 0,1-1 0 0 0,1 1 0 0 0,0 0 1 0 0,1 1-1 0 0,13-18 0 0 0,-14 23-1 0 0,-7 10 3 0 0,0-1 1 0 0,0 0-1 0 0,0 1 0 0 0,0-1 1 0 0,1 1-1 0 0,-1-1 1 0 0,0 1-1 0 0,1 0 0 0 0,-1-1 1 0 0,1 1-1 0 0,-1 0 1 0 0,1 0-1 0 0,-1 0 0 0 0,1 0 1 0 0,0 0-1 0 0,0 1 1 0 0,-1-1-1 0 0,1 0 0 0 0,0 1 1 0 0,0-1-1 0 0,0 1 1 0 0,0 0-1 0 0,0 0 0 0 0,0 0 1 0 0,3 0-1 0 0,-3 0 23 0 0,-1 0-1 0 0,1 1 0 0 0,0-1 1 0 0,0 1-1 0 0,-1 0 1 0 0,1-1-1 0 0,0 1 0 0 0,-1 0 1 0 0,1 0-1 0 0,-1 0 1 0 0,1 0-1 0 0,-1 0 0 0 0,0 1 1 0 0,1-1-1 0 0,-1 0 0 0 0,0 1 1 0 0,0-1-1 0 0,0 1 1 0 0,0-1-1 0 0,1 3 0 0 0,17 37 242 0 0,-16-36-295 0 0,3 15 42 0 0,-1-1 0 0 0,0 1 1 0 0,-1 0-1 0 0,-2 0 1 0 0,1 28-1 0 0,-1-27-1 0 0,-6 65 46 0 0,4-79-78 0 0,-1-1 1 0 0,0 1-1 0 0,0-1 0 0 0,0 1 1 0 0,-1-1-1 0 0,0 0 0 0 0,-1 0 0 0 0,1 1 1 0 0,-1-1-1 0 0,-4 5 0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9.0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86 6928 0 0,'4'0'117'0'0,"0"0"0"0"0,0 1 0 0 0,0-1 0 0 0,0 1 0 0 0,0 0 0 0 0,0 0 0 0 0,6 2 0 0 0,-7-1-13 0 0,0-1 0 0 0,0 1 0 0 0,-1 0 0 0 0,1-1 0 0 0,-1 1 0 0 0,0 0 0 0 0,1 1 0 0 0,-1-1 0 0 0,0 0 0 0 0,0 1 0 0 0,-1-1 1 0 0,1 1-1 0 0,0-1 0 0 0,-1 1 0 0 0,1 0 0 0 0,-1 0 0 0 0,1 4 0 0 0,66 211 1232 0 0,-65-210-1307 0 0,1 0 0 0 0,0-1 1 0 0,1 1-1 0 0,-1-1 0 0 0,2 0 0 0 0,-1 0 0 0 0,1-1 0 0 0,9 9 1 0 0,-13-13-13 0 0,-1-1-1 0 0,1 0 1 0 0,0 1 0 0 0,0-1 0 0 0,0 0 0 0 0,0 0 0 0 0,0 0 0 0 0,5 1-1 0 0,-6-2-11 0 0,1 1 0 0 0,0-1-1 0 0,0 1 1 0 0,-1 0-1 0 0,1 0 1 0 0,0 0-1 0 0,-1 0 1 0 0,1 0 0 0 0,-1 0-1 0 0,1 0 1 0 0,1 2-1 0 0,-2-3-3 0 0,-1 1 0 0 0,1-1 0 0 0,0 0 0 0 0,-1 1 1 0 0,1-1-1 0 0,0 0 0 0 0,0 0 0 0 0,-1 0 0 0 0,1 0 0 0 0,0 0 0 0 0,0 0 0 0 0,-1 0 0 0 0,1 0 0 0 0,0 0 0 0 0,0 0 0 0 0,-1 0 0 0 0,1 0 0 0 0,0 0 0 0 0,0-1 0 0 0,-1 1 0 0 0,1 0 0 0 0,0-1 0 0 0,-1 1 0 0 0,1 0 0 0 0,0-1 0 0 0,-1 1 0 0 0,1-1 0 0 0,-1 1 0 0 0,1-1 0 0 0,-1 1 0 0 0,1-1 1 0 0,-1 1-1 0 0,2-2 0 0 0,17-21 3 0 0,-11 7-8 0 0,0 0-1 0 0,-1-1 0 0 0,-1 0 1 0 0,-1 0-1 0 0,-1-1 0 0 0,0 0 1 0 0,2-24-1 0 0,-5 31-2 0 0,-1-1 0 0 0,0 0 0 0 0,-1 0 0 0 0,0 0 0 0 0,-5-17 0 0 0,-18-59-22 0 0,21 82 27 0 0,2 0 27 0 0,-1 0 1 0 0,-1 1-1 0 0,1-1 1 0 0,-1 1 0 0 0,0-1-1 0 0,-1 1 1 0 0,1 0-1 0 0,-1 0 1 0 0,0 0 0 0 0,0 1-1 0 0,0 0 1 0 0,-1-1-1 0 0,1 1 1 0 0,-10-5 0 0 0,14 9-2 0 0,-1 0 1 0 0,0 1 0 0 0,1-1-1 0 0,-1 0 1 0 0,1 1 0 0 0,-1-1-1 0 0,0 0 1 0 0,1 1 0 0 0,-1-1 0 0 0,1 1-1 0 0,-1-1 1 0 0,1 1 0 0 0,0-1-1 0 0,-1 1 1 0 0,1-1 0 0 0,-1 1-1 0 0,1 0 1 0 0,0-1 0 0 0,0 1-1 0 0,-1-1 1 0 0,1 1 0 0 0,0 0 0 0 0,0-1-1 0 0,-1 2 1 0 0,-5 18 199 0 0,3-4-162 0 0,1 1-1 0 0,1 0 1 0 0,0 0-1 0 0,1 0 1 0 0,1 0-1 0 0,0 0 1 0 0,2 0 0 0 0,0 0-1 0 0,1-1 1 0 0,6 20-1 0 0,-6-25-27 0 0,0 1-1 0 0,1-1 1 0 0,0 0-1 0 0,1 0 1 0 0,0-1 0 0 0,1 0-1 0 0,0 0 1 0 0,0 0-1 0 0,1-1 1 0 0,0 0-1 0 0,16 13 1 0 0,8 5 27 0 0,-23-19-37 0 0,1 0 0 0 0,0-1 0 0 0,0 0 0 0 0,20 11 0 0 0,-7-9 14 0 0,-11-5-5 0 0,-1 1 0 0 0,1 1 1 0 0,16 10-1 0 0,-24-13-50 0 0,1-1 1 0 0,-1 0-1 0 0,0 0 0 0 0,0-1 1 0 0,1 1-1 0 0,-1-1 0 0 0,1 0 1 0 0,-1 0-1 0 0,1 0 1 0 0,0-1-1 0 0,-1 1 0 0 0,1-1 1 0 0,0-1-1 0 0,5 0 0 0 0,9 1-1445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9.5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 8640 0 0,'6'0'549'0'0,"-6"-1"-499"0"0,0 1 0 0 0,1 0 1 0 0,-1 0-1 0 0,0 0 0 0 0,1 0 1 0 0,-1 0-1 0 0,0 0 0 0 0,1 0 1 0 0,-1 0-1 0 0,0 0 0 0 0,1 0 1 0 0,-1 0-1 0 0,0 0 0 0 0,1 0 1 0 0,-1 0-1 0 0,0 0 0 0 0,1 0 1 0 0,-1 0-1 0 0,0 0 1 0 0,1 0-1 0 0,-1 0 0 0 0,0 0 1 0 0,1 1-1 0 0,-1-1 0 0 0,0 0 1 0 0,0 0-1 0 0,1 0 0 0 0,-1 1 1 0 0,0-1-1 0 0,0 0 0 0 0,1 0 1 0 0,-1 1-1 0 0,0-1 0 0 0,0 0 1 0 0,0 0-1 0 0,1 1 0 0 0,-1-1 1 0 0,0 0-1 0 0,0 1 0 0 0,0-1 1 0 0,0 0-1 0 0,0 1 0 0 0,0-1 1 0 0,1 0-1 0 0,-1 1 0 0 0,0-1 1 0 0,0 0-1 0 0,0 1 1 0 0,0-1-1 0 0,-1 1 0 0 0,5 15 16 0 0,5 25-94 0 0,-1 0 1 0 0,-3 0-1 0 0,-1 1 0 0 0,-3 70 0 0 0,-1-103 17 0 0,-3 84-100 0 0,2 68-97 0 0,3 115 139 0 0,-4-135 513 0 0,2-140-372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49.8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7432 0 0,'0'0'168'0'0,"0"1"-95"0"0,0 1-1 0 0,0-1 1 0 0,0 0 0 0 0,0 1 0 0 0,0-1 0 0 0,0 0 0 0 0,0 1 0 0 0,1-1-1 0 0,-1 0 1 0 0,1 3 0 0 0,4-1-40 0 0,-1-1 0 0 0,1 1-1 0 0,-1-1 1 0 0,1 0 0 0 0,0 0-1 0 0,0-1 1 0 0,0 1 0 0 0,0-1 0 0 0,0 0-1 0 0,6 0 1 0 0,7 2 44 0 0,36 8 108 0 0,0-3 0 0 0,1-2 0 0 0,0-2 0 0 0,103-7-1 0 0,-16-6-53 0 0,-29-2 72 0 0,-70 7-1441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50.3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54 6016 0 0,'-4'25'1215'0'0,"0"8"626"0"0,37 161-593 0 0,-29-173-1081 0 0,-3-12-61 0 0,1 0 0 0 0,0 1 0 0 0,1-1 0 0 0,4 10 1 0 0,-6-16-65 0 0,0-1 1 0 0,1 1-1 0 0,-1-1 1 0 0,1 0-1 0 0,0 1 0 0 0,0-1 1 0 0,0 0-1 0 0,0 0 1 0 0,0 0-1 0 0,0 0 1 0 0,1-1-1 0 0,-1 1 1 0 0,0-1-1 0 0,1 1 1 0 0,0-1-1 0 0,-1 0 1 0 0,6 2-1 0 0,-5-3-32 0 0,-1 0 0 0 0,0 0 0 0 0,1-1 0 0 0,-1 1 1 0 0,0-1-1 0 0,1 0 0 0 0,-1 0 0 0 0,0 1 0 0 0,1-1 0 0 0,-1-1 0 0 0,0 1 0 0 0,3-3 0 0 0,30-22 5 0 0,-4-4 18 0 0,-1-2 0 0 0,-2-1 1 0 0,-1-1-1 0 0,-1-1 0 0 0,20-40 1 0 0,-33 43 36 0 0,-10 23-29 0 0,1 1 0 0 0,0 0 0 0 0,6-11 0 0 0,-9 16-29 0 0,1 1 0 0 0,-1-1 0 0 0,0 0-1 0 0,0 0 1 0 0,0 0 0 0 0,1-5 0 0 0,-1 4 10 0 0,0 1 0 0 0,0 0 0 0 0,0 0 0 0 0,0 0 0 0 0,0 0 0 0 0,3-6 1 0 0,2-3 629 0 0,-5 17-270 0 0,-1 1-367 0 0,4 11 14 0 0,0 0 0 0 0,0 0 0 0 0,2 0 0 0 0,8 18-1 0 0,9 30 75 0 0,-20-55-76 0 0,-1 0 0 0 0,2-1 1 0 0,-1 1-1 0 0,1-1 1 0 0,0 1-1 0 0,1-1 1 0 0,0-1-1 0 0,1 1 1 0 0,0-1-1 0 0,0 0 0 0 0,10 10 1 0 0,-8-9-18 0 0,-3-4 51 0 0,0 1 0 0 0,0-1 0 0 0,0 0 1 0 0,10 6-1 0 0,-13-10-48 0 0,1 1 1 0 0,0-1-1 0 0,0 1 0 0 0,1-1 1 0 0,-1 0-1 0 0,0 0 0 0 0,0-1 1 0 0,1 1-1 0 0,-1-1 0 0 0,0 1 1 0 0,0-1-1 0 0,1 0 0 0 0,5-1 1 0 0,4-1-591 0 0,0-1 1 0 0,24-8-1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50.6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10040 0 0,'9'10'185'0'0,"8"6"611"0"0,-11-13-744 0 0,-1 1 1 0 0,-1 0-1 0 0,1 0 0 0 0,0 0 0 0 0,-1 0 1 0 0,0 1-1 0 0,0 0 0 0 0,-1 0 1 0 0,1 0-1 0 0,-1 0 0 0 0,3 6 0 0 0,3 9 360 0 0,11 39 0 0 0,-14-40-276 0 0,1 0 0 0 0,9 18 0 0 0,5 18-205 0 0,-9-20 10 0 0,-10-23 15 0 0,-2-13 58 0 0,0 1-1 0 0,0-1 1 0 0,0 0 0 0 0,0 0-1 0 0,0 0 1 0 0,1 1 0 0 0,-1-1-1 0 0,0 0 1 0 0,0 0-1 0 0,1 1 1 0 0,-1-1 0 0 0,1 0-1 0 0,-1 0 1 0 0,0 1 0 0 0,1-1-1 0 0,0 0 1 0 0,-1 1-1 0 0,1-1 1 0 0,-1 1 0 0 0,2-1-1 0 0,19-23 120 0 0,0-1 0 0 0,31-52-1 0 0,-36 51-22 0 0,1 2-1 0 0,1 0 1 0 0,34-36-1 0 0,-43 51-232 0 0,-6 6-6 0 0,0-1 1 0 0,1 1-1 0 0,-1 0 0 0 0,1 0 1 0 0,0 0-1 0 0,0 1 1 0 0,0-1-1 0 0,0 1 0 0 0,0 0 1 0 0,0 0-1 0 0,5-1 1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51.0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6 309 5920 0 0,'9'12'324'0'0,"-8"-11"-290"0"0,-1 0-1 0 0,0-1 0 0 0,1 1 1 0 0,-1 0-1 0 0,1-1 0 0 0,-1 1 1 0 0,1-1-1 0 0,-1 1 0 0 0,1 0 1 0 0,-1-1-1 0 0,1 1 0 0 0,-1-1 1 0 0,1 1-1 0 0,0-1 0 0 0,-1 0 0 0 0,1 1 1 0 0,0-1-1 0 0,0 0 0 0 0,-1 1 1 0 0,1-1-1 0 0,0 0 0 0 0,0 0 1 0 0,-1 0-1 0 0,1 0 0 0 0,0 0 1 0 0,0 0-1 0 0,-1 0 0 0 0,1 0 0 0 0,0 0 1 0 0,1 0-1 0 0,30 3 882 0 0,-28-2-896 0 0,0 0 0 0 0,0-1 0 0 0,1 1 1 0 0,-1-1-1 0 0,0 0 0 0 0,1 0 0 0 0,-1-1 0 0 0,0 1 1 0 0,0-1-1 0 0,1 0 0 0 0,-1 0 0 0 0,0 0 0 0 0,0-1 1 0 0,5-2-1 0 0,25-11 20 0 0,-27 12 5 0 0,0 1-1 0 0,-1-2 1 0 0,1 1-1 0 0,0-1 1 0 0,-1 0-1 0 0,0 0 0 0 0,0 0 1 0 0,11-11-1 0 0,26-27 358 0 0,-35 35-331 0 0,-1 0-1 0 0,1 0 0 0 0,-1 0 0 0 0,0-1 0 0 0,-1 0 1 0 0,0-1-1 0 0,0 1 0 0 0,6-14 0 0 0,-8 14 36 0 0,-1 0 0 0 0,0 1 0 0 0,-1-1 0 0 0,1 0-1 0 0,0-13 1 0 0,-3 17-34 0 0,0 1 1 0 0,0-1-1 0 0,0 1 0 0 0,0-1 0 0 0,-1 1 0 0 0,0-1 1 0 0,0 1-1 0 0,0 0 0 0 0,0-1 0 0 0,0 1 0 0 0,-1 0 1 0 0,1 0-1 0 0,-1 0 0 0 0,0 0 0 0 0,-3-4 0 0 0,4 5-25 0 0,-1 0 1 0 0,0 0-1 0 0,0 0 0 0 0,0 0 0 0 0,0 0 0 0 0,0 0 0 0 0,0 0 0 0 0,-1 1 0 0 0,1-1 0 0 0,-1 1 1 0 0,1 0-1 0 0,-1 0 0 0 0,1 0 0 0 0,-1 0 0 0 0,0 0 0 0 0,1 1 0 0 0,-1-1 0 0 0,0 1 0 0 0,0-1 1 0 0,1 1-1 0 0,-1 0 0 0 0,0 0 0 0 0,-5 1 0 0 0,3 0 21 0 0,0 0 0 0 0,0 1 0 0 0,0 0 0 0 0,0 0 0 0 0,0 0 1 0 0,0 0-1 0 0,0 1 0 0 0,0 0 0 0 0,1 0 0 0 0,0 0 0 0 0,-8 7 0 0 0,-22 22 229 0 0,3-5-133 0 0,-38 47-1 0 0,60-64-99 0 0,1 1 0 0 0,0 0 0 0 0,1 1 0 0 0,1 0-1 0 0,0 0 1 0 0,0 0 0 0 0,1 1 0 0 0,-5 21 0 0 0,3-7 53 0 0,2 1-1 0 0,0 1 1 0 0,0 32-1 0 0,5-52-93 0 0,1 0 0 0 0,-1-1 0 0 0,1 1 0 0 0,1-1 0 0 0,-1 1 0 0 0,1-1 0 0 0,1 0-1 0 0,0 1 1 0 0,0-1 0 0 0,0-1 0 0 0,1 1 0 0 0,0 0 0 0 0,1-1 0 0 0,9 12 0 0 0,-8-12 2 0 0,0 0 1 0 0,0 0 0 0 0,1-1 0 0 0,0 0 0 0 0,0-1 0 0 0,0 1 0 0 0,1-1 0 0 0,0-1 0 0 0,0 0-1 0 0,0 0 1 0 0,1 0 0 0 0,-1-1 0 0 0,1 0 0 0 0,-1-1 0 0 0,1 0 0 0 0,0 0 0 0 0,0-1 0 0 0,0 0-1 0 0,0 0 1 0 0,1-1 0 0 0,-1-1 0 0 0,0 1 0 0 0,0-1 0 0 0,0-1 0 0 0,0 0 0 0 0,11-4 0 0 0,137-63-2125 0 0</inkml:trace>
  <inkml:trace contextRef="#ctx0" brushRef="#br0" timeOffset="1">962 271 8032 0 0,'8'-4'28'0'0,"-6"4"-3"0"0,-1-1 0 0 0,0 1 0 0 0,1-1 1 0 0,-1 1-1 0 0,0-1 0 0 0,0 0 0 0 0,0 0 1 0 0,1 0-1 0 0,-1 0 0 0 0,0 1 0 0 0,0-2 1 0 0,0 1-1 0 0,0 0 0 0 0,-1 0 0 0 0,2-1 1 0 0,0-1 101 0 0,0 1 1 0 0,0 0 0 0 0,0 0-1 0 0,0 1 1 0 0,0-1-1 0 0,0 0 1 0 0,0 1 0 0 0,1-1-1 0 0,3-1 1 0 0,15-11-35 0 0,-20 13-97 0 0,0 0 0 0 0,-1 0-1 0 0,1 0 1 0 0,0 0 0 0 0,0 0 0 0 0,0 1-1 0 0,0-1 1 0 0,0 0 0 0 0,0 1 0 0 0,0-1-1 0 0,0 1 1 0 0,0-1 0 0 0,0 1 0 0 0,0-1 0 0 0,0 1-1 0 0,0 0 1 0 0,0 0 0 0 0,1-1 0 0 0,-1 1-1 0 0,0 0 1 0 0,0 0 0 0 0,0 0 0 0 0,0 0-1 0 0,1 0 1 0 0,-1 0 0 0 0,0 1 0 0 0,0-1-1 0 0,0 0 1 0 0,0 1 0 0 0,0-1 0 0 0,0 1 0 0 0,1-1-1 0 0,0 2 1 0 0,-1-2-77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51.4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0 7736 0 0,'0'4'0'0'0,"0"3"0"0"0,0 3 0 0 0,0-1 384 0 0,0-1 0 0 0,-2-6 8 0 0,-2 4 736 0 0,4-1-880 0 0,0 1-128 0 0,0 0 0 0 0,0 0-8 0 0,4 9 8 0 0,2 0-120 0 0,1 6 0 0 0,-1-2 0 0 0,-2 2 0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55.6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35 5224 0 0,'0'0'806'0'0,"5"-4"-402"0"0,-1 1-365 0 0,0 0 112 0 0,1 0 0 0 0,-1 0 0 0 0,1 0-1 0 0,-1 1 1 0 0,1 0 0 0 0,0 0 0 0 0,0 0 0 0 0,0 0 0 0 0,0 1 0 0 0,1-1 0 0 0,-1 2 0 0 0,7-2-1 0 0,-4 2-142 0 0,1-1 0 0 0,0 1 0 0 0,-1 1 0 0 0,1 0-1 0 0,-1 0 1 0 0,1 0 0 0 0,-1 1 0 0 0,1 1 0 0 0,-1-1-1 0 0,0 1 1 0 0,0 1 0 0 0,12 6 0 0 0,10 8-12 0 0,-24-16 2 0 0,-1 1 0 0 0,1 0 0 0 0,-1 1 0 0 0,0-1 0 0 0,0 1 0 0 0,0 0 0 0 0,0 0 0 0 0,7 10 0 0 0,-9-12 3 0 0,-1 0-1 0 0,1 0 1 0 0,1 0-1 0 0,-1 0 1 0 0,0 0-1 0 0,0 0 0 0 0,1-1 1 0 0,-1 1-1 0 0,1-1 1 0 0,-1 0-1 0 0,1 0 1 0 0,-1-1-1 0 0,1 1 1 0 0,0-1-1 0 0,7 1 0 0 0,1 0 5 0 0,31 3 11 0 0,1-3 0 0 0,0-1 0 0 0,76-10 0 0 0,-111 9-13 0 0,38-4-22 0 0,5-2 84 0 0,1 3 1 0 0,72 4-1 0 0,-40 1 79 0 0,-57-2-75 0 0,0 1-1 0 0,30 5 1 0 0,-32-1-32 0 0,1-1 0 0 0,0-1 1 0 0,0-1-1 0 0,0-1 0 0 0,28-5 1 0 0,-27 3-46 0 0,33 1 0 0 0,-32 1-4 0 0,35-3 0 0 0,70-14-51 0 0,-108 14 36 0 0,1 0 0 0 0,27 1 1 0 0,21-1-7 0 0,85-7-30 0 0,-146 11 71 0 0,-1-1 0 0 0,1 2 0 0 0,0 0 0 0 0,-1 0 0 0 0,0 1-1 0 0,18 7 1 0 0,6 1 113 0 0,277 77 854 0 0,-299-85-936 0 0,0 0 0 0 0,0-1 1 0 0,0-1-1 0 0,16-1 1 0 0,40 4 83 0 0,-8 2 29 0 0,1-2 0 0 0,75-6 0 0 0,-63-1-127 0 0,78 8-1 0 0,-5-2-284 0 0,-35-2 32 0 0,23-2 37 0 0,-46-2 131 0 0,212 13-33 0 0,-234-8 260 0 0,88-8 0 0 0,-69 1-150 0 0,41-4 4 0 0,58-2-12 0 0,-15 4-3 0 0,44 0 62 0 0,67-1 94 0 0,-90-1 37 0 0,-59 3-48 0 0,24-1 27 0 0,-42 12 104 0 0,221 36 0 0 0,-266-32-111 0 0,0-2 0 0 0,1-4-1 0 0,103-9 1 0 0,-85 5 42 0 0,-52 1-108 0 0,46-5 0 0 0,159-20 217 0 0,-92 11-107 0 0,-39 11-133 0 0,-21 3-11 0 0,276-21 272 0 0,-248 21-172 0 0,2 0-14 0 0,2-1-20 0 0,-66 2-133 0 0,-6 1 63 0 0,89 17-1 0 0,-4 0 172 0 0,-22-13 261 0 0,179-12-1 0 0,-205 1-293 0 0,94-9-80 0 0,-181 14-126 0 0,53-7-44 0 0,1 1 0 0 0,-1 4-1 0 0,67 4 1 0 0,-87 0 32 0 0,52-3 0 0 0,6 1 430 0 0,-88 0-377 0 0,0 1 1 0 0,0 0-1 0 0,0 0 1 0 0,0 0-1 0 0,0 1 0 0 0,-1-1 1 0 0,1 1-1 0 0,6 4 1 0 0,19 8 64 0 0,-6-5-589 0 0,42 23 0 0 0,-57-27-562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57.8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47 10752 0 0,'8'0'0'0'0,"7"0"0"0"0,-11-13 0 0 0,0 3 600 0 0,-2 4 0 0 0,-2-1 0 0 0,7-1 8 0 0,3 6 168 0 0,-4 4-504 0 0,5 6-128 0 0,-1-1 0 0 0,-7-5 0 0 0,13 19 8 0 0,12 2-160 0 0,-1 2 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55 114 7024 0 0,'-2'1'50'0'0,"1"0"0"0"0,0 1 0 0 0,0-1 0 0 0,0 0 0 0 0,0 1 0 0 0,0-1 0 0 0,0 1 0 0 0,0 0 0 0 0,1-1 1 0 0,-1 1-1 0 0,1 0 0 0 0,-1-1 0 0 0,1 1 0 0 0,-1 0 0 0 0,1 0 0 0 0,0-1 0 0 0,0 1 0 0 0,0 2 0 0 0,-4 16 505 0 0,-11 50 835 0 0,9-47-1199 0 0,1-1 1 0 0,1 1 0 0 0,0 0 0 0 0,1 46-1 0 0,12 5-45 0 0,-9-69-101 0 0,0 0 1 0 0,1 0-1 0 0,-1 0 0 0 0,1 1 1 0 0,0-1-1 0 0,0 0 1 0 0,4 8-1 0 0,-4-11-30 0 0,0 0 0 0 0,0 0-1 0 0,1 0 1 0 0,-1 0 0 0 0,0 0-1 0 0,1 0 1 0 0,0 0 0 0 0,0 0-1 0 0,-1-1 1 0 0,1 1 0 0 0,0-1-1 0 0,0 1 1 0 0,0-1 0 0 0,0 0 0 0 0,1 0-1 0 0,-1 0 1 0 0,4 2 0 0 0,-4-2-14 0 0,0-1 0 0 0,0 1 0 0 0,0 0 0 0 0,-1-1 0 0 0,1 1 1 0 0,0-1-1 0 0,0 1 0 0 0,0-1 0 0 0,0 0 0 0 0,0 0 0 0 0,0 0 0 0 0,0 0 1 0 0,0 0-1 0 0,0 0 0 0 0,0-1 0 0 0,0 1 0 0 0,0-1 0 0 0,0 1 0 0 0,0-1 1 0 0,0 0-1 0 0,-1 0 0 0 0,1 0 0 0 0,0 0 0 0 0,0 0 0 0 0,-1 0 1 0 0,1 0-1 0 0,-1 0 0 0 0,3-3 0 0 0,27-26 41 0 0,-2 0-1 0 0,37-52 1 0 0,39-74 234 0 0,-88 132-135 0 0,2 0-1 0 0,34-35 0 0 0,-47 53-121 0 0,16-23 51 0 0,-19 24-60 0 0,0 1 0 0 0,0-1 0 0 0,0 1 1 0 0,1 0-1 0 0,-1 0 0 0 0,1 0 0 0 0,0 1 1 0 0,0-1-1 0 0,7-3 0 0 0,8-4 66 0 0,30-22-1 0 0,-47 31-56 0 0,1 1 0 0 0,0-1 1 0 0,0 1-1 0 0,0 0 0 0 0,0 0 0 0 0,0 0 0 0 0,0 0 1 0 0,0 0-1 0 0,0 1 0 0 0,1 0 0 0 0,-1-1 1 0 0,0 1-1 0 0,0 0 0 0 0,0 0 0 0 0,1 1 0 0 0,-1-1 1 0 0,0 1-1 0 0,0-1 0 0 0,4 3 0 0 0,2 0-358 0 0,0 0 0 0 0,0 1 0 0 0,-1 0 0 0 0,16 9 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6:3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 10448 0 0,'83'-6'2668'0'0,"-54"2"-2556"0"0,40 1 0 0 0,-61 3-95 0 0,1 1 0 0 0,-1 0 0 0 0,0 0 0 0 0,0 1-1 0 0,0 0 1 0 0,0 0 0 0 0,0 1 0 0 0,0 0 0 0 0,9 5 0 0 0,-6-1-3 0 0,-1 1 0 0 0,0 0 1 0 0,0 1-1 0 0,16 19 0 0 0,-20-22 12 0 0,-4-3-10 0 0,0 0 0 0 0,0-1-1 0 0,-1 1 1 0 0,0 0 0 0 0,1 0-1 0 0,-1 0 1 0 0,0 0-1 0 0,-1 0 1 0 0,1 1 0 0 0,0-1-1 0 0,-1 0 1 0 0,0 0 0 0 0,0 0-1 0 0,0 0 1 0 0,0 1 0 0 0,0-1-1 0 0,0 0 1 0 0,-1 0 0 0 0,0 0-1 0 0,-1 4 1 0 0,1-1 10 0 0,-1-1 0 0 0,0 0 0 0 0,0 0 0 0 0,0 0 1 0 0,0 0-1 0 0,-1 0 0 0 0,0-1 0 0 0,0 1 0 0 0,0-1 0 0 0,-8 8 0 0 0,-2-2 70 0 0,-1-2 1 0 0,0 0-1 0 0,0-1 0 0 0,-30 11 0 0 0,24-10 17 0 0,-53 19 149 0 0,73-26-225 0 0,0-1 0 0 0,0 1-1 0 0,0-1 1 0 0,0 1-1 0 0,1 0 1 0 0,-1-1 0 0 0,0 1-1 0 0,0-1 1 0 0,1 1 0 0 0,-1-1-1 0 0,0 1 1 0 0,1-1 0 0 0,-1 1-1 0 0,1-1 1 0 0,-1 1 0 0 0,0-1-1 0 0,1 0 1 0 0,-1 1 0 0 0,1-1-1 0 0,-1 0 1 0 0,1 1 0 0 0,-1-1-1 0 0,1 0 1 0 0,0 1 0 0 0,-1-1-1 0 0,2 0 1 0 0,29 15 63 0 0,-11-8-65 0 0,0 1 1 0 0,20 10-1 0 0,-21-8-21 0 0,1-2 1 0 0,28 10-1 0 0,-44-17-11 0 0,0 0-1 0 0,0 0 1 0 0,-1 1 0 0 0,1-1 0 0 0,-1 1-1 0 0,1 0 1 0 0,-1 0 0 0 0,0 1 0 0 0,0-1-1 0 0,0 1 1 0 0,5 5 0 0 0,-1 0 1 0 0,-1 1 0 0 0,11 18 1 0 0,-3-3-15 0 0,-13-22 2 0 0,0 0 0 0 0,0 1 0 0 0,-1-1-1 0 0,1 0 1 0 0,-1 1 0 0 0,1-1 0 0 0,-1 0 0 0 0,0 1 0 0 0,0-1 0 0 0,0 1 0 0 0,0-1 0 0 0,0 0-1 0 0,-1 1 1 0 0,1-1 0 0 0,-1 0 0 0 0,1 1 0 0 0,-1-1 0 0 0,0 0 0 0 0,0 0 0 0 0,0 0 0 0 0,0 0-1 0 0,-1 0 1 0 0,1 0 0 0 0,-3 3 0 0 0,-5 7-64 0 0,0 0 0 0 0,-19 17 1 0 0,25-25 57 0 0,-7 3 3 0 0,0 0 1 0 0,0 0-1 0 0,0 0 1 0 0,-1-1 0 0 0,0-1-1 0 0,0 0 1 0 0,-1 0-1 0 0,1-2 1 0 0,-23 6-1 0 0,11-3-29 0 0,-30 13 0 0 0,37-11 36 0 0,0-1 1 0 0,0-1-1 0 0,0-1 1 0 0,-1 0-1 0 0,0-1 1 0 0,0-1 0 0 0,0-1-1 0 0,-21 1 1 0 0,-28 4 674 0 0,66-7-630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57.4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5824 0 0,'0'0'2440'0'0,"2"7"-2367"0"0,3 17-33 0 0,0 1-1 0 0,-1-1 0 0 0,-1 1 1 0 0,-1 25-1 0 0,-5-13-2 0 0,2-11 26 0 0,-7 39 0 0 0,7-54-27 0 0,0 0 0 0 0,0-1-1 0 0,3 22 1 0 0,-1 7 60 0 0,-2-27-74 0 0,0 5 91 0 0,1 0-1 0 0,3 31 0 0 0,-2-44-67 0 0,-1 1-1 0 0,1-1 0 0 0,0 0 1 0 0,1 0-1 0 0,-1 0 0 0 0,1 0 1 0 0,0 0-1 0 0,0 0 0 0 0,0 0 1 0 0,0-1-1 0 0,1 1 0 0 0,-1-1 1 0 0,1 0-1 0 0,0 1 0 0 0,0-1 1 0 0,4 3-1 0 0,15 12 483 0 0,-18-15-454 0 0,0 1 1 0 0,0 0-1 0 0,0-1 1 0 0,1 0-1 0 0,-1 0 1 0 0,1 0-1 0 0,0-1 1 0 0,0 1-1 0 0,0-1 1 0 0,0 0-1 0 0,0-1 1 0 0,0 1-1 0 0,0-1 1 0 0,7 1-1 0 0,3-2 58 0 0,1 0-1 0 0,0-1 1 0 0,-1-1-1 0 0,1-1 1 0 0,-1 0-1 0 0,0-1 1 0 0,0 0 0 0 0,0-1-1 0 0,22-12 1 0 0,-32 15-211 0 0,0 0 0 0 0,0-1 0 0 0,0 0 0 0 0,0 0 0 0 0,-1 0 0 0 0,0 0 0 0 0,1-1 0 0 0,-1 0 0 0 0,-1 0 0 0 0,6-6 0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5:58.3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24 7432 0 0,'-2'-18'3142'0'0,"-6"13"-1810"0"0,12 12-440 0 0,4 3-1053 0 0,-1 1 0 0 0,0 1-1 0 0,10 22 1 0 0</inkml:trace>
  <inkml:trace contextRef="#ctx0" brushRef="#br0" timeOffset="1">92 545 10344 0 0,'11'-2'3176'0'0,"-11"8"-2792"0"0,0 0-272 0 0,0 1 16 0 0,0-3-8 0 0,0 4 0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01.9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421 1 3408 0 0,'0'0'6192'0'0,"-2"15"-8043"0"0,-1-6 1656 0 0,1 0 0 0 0,-1 1 0 0 0,-7 14 0 0 0,-9 18-46 0 0,-62 61 249 0 0,-3 11 750 0 0,53-70-349 0 0,21-31-282 0 0,0 1 0 0 0,1 1-1 0 0,0-1 1 0 0,-7 21 0 0 0,-5 18 70 0 0,-8 19-7 0 0,-25 95 0 0 0,50-149-144 0 0,2 0-1 0 0,-1 25 1 0 0,-3 22 85 0 0,-1-13 57 0 0,3 0-1 0 0,2 57 0 0 0,2-103-161 0 0,2 16 66 0 0,0 0-1 0 0,7 28 0 0 0,-2-15-13 0 0,24 90 314 0 0,-25-109-292 0 0,15 30 1 0 0,-15-35-52 0 0,0 0 1 0 0,-1 1 0 0 0,-1 0-1 0 0,0 0 1 0 0,3 15 0 0 0,1 11-635 0 0,23 68-1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03.0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353 29 5520 0 0,'-3'-10'402'0'0,"3"10"-366"0"0,-1-1 0 0 0,1 1 0 0 0,0 0-1 0 0,0-1 1 0 0,0 1 0 0 0,-1 0 0 0 0,1-1-1 0 0,0 1 1 0 0,0-1 0 0 0,0 1 0 0 0,0 0 0 0 0,0-1-1 0 0,0 1 1 0 0,0-1 0 0 0,0 1 0 0 0,0-1-1 0 0,0 1 1 0 0,0 0 0 0 0,0-1 0 0 0,0 1 0 0 0,0-1-1 0 0,0 1 1 0 0,0 0 0 0 0,0-1 0 0 0,0 1-1 0 0,1-1 1 0 0,-1 1 0 0 0,0-1 0 0 0,2-5 1089 0 0,-8 12 8 0 0,1 0-142 0 0,11-11-296 0 0,-13 11-544 0 0,-1 0 0 0 0,1 0 1 0 0,-1-1-1 0 0,-1 0 0 0 0,1-1 1 0 0,-13 5-1 0 0,-25 14-42 0 0,41-19-97 0 0,-18 9 73 0 0,-24 21 0 0 0,40-28-56 0 0,1 0-1 0 0,0 0 0 0 0,0 0 1 0 0,0 1-1 0 0,1 0 0 0 0,0 0 1 0 0,-8 15-1 0 0,-38 76 291 0 0,37-72-277 0 0,11-20-32 0 0,0-1 1 0 0,0 1-1 0 0,1-1 0 0 0,-1 1 1 0 0,1 0-1 0 0,-1 7 0 0 0,-6 42 130 0 0,-1 81-1 0 0,10-128-116 0 0,0-1 0 0 0,1 1 1 0 0,0-1-1 0 0,0 0 0 0 0,1 0 0 0 0,0 0 1 0 0,4 11-1 0 0,26 47 89 0 0,-23-48-69 0 0,0 0 1 0 0,8 23-1 0 0,-16-35-39 0 0,2 0 0 0 0,-1 1 1 0 0,0-1-1 0 0,1 0 0 0 0,0-1 0 0 0,0 1 1 0 0,1 0-1 0 0,-1-1 0 0 0,1 0 0 0 0,0 0 1 0 0,0 0-1 0 0,0 0 0 0 0,6 3 0 0 0,0 0 4 0 0,1-1 0 0 0,0 0 0 0 0,0-1 0 0 0,22 7 0 0 0,-22-10-27 0 0,-1 0 1 0 0,1-1-1 0 0,0 0 0 0 0,0-1 1 0 0,0 0-1 0 0,0-1 1 0 0,0 0-1 0 0,0-1 1 0 0,10-3-1 0 0,-16 3-17 0 0,0 0-1 0 0,0-1 1 0 0,0 0 0 0 0,0 1-1 0 0,-1-2 1 0 0,7-4 0 0 0,2-2-35 0 0,-6 3 32 0 0,1 0 1 0 0,-1 0-1 0 0,-1-1 0 0 0,1-1 1 0 0,-1 1-1 0 0,-1-1 0 0 0,7-13 0 0 0,12-15-70 0 0,-22 33 103 0 0,0 0 0 0 0,0-1 0 0 0,0 1 0 0 0,-1 0 0 0 0,1 0-1 0 0,-1-1 1 0 0,0 1 0 0 0,0-1 0 0 0,-1 1 0 0 0,1-1 0 0 0,-1 0 0 0 0,0 1-1 0 0,0-1 1 0 0,-1 1 0 0 0,1-1 0 0 0,-1 1 0 0 0,-3-10 0 0 0,3 9 3 0 0,0 1 0 0 0,-1-1 1 0 0,0 0-1 0 0,0 0 0 0 0,0 1 1 0 0,0-1-1 0 0,-1 1 0 0 0,0-1 1 0 0,0 1-1 0 0,0 0 0 0 0,-6-5 1 0 0,-2-3 12 0 0,10 10-6 0 0,-1 0 0 0 0,0 0 1 0 0,1 0-1 0 0,-1 0 0 0 0,0 1 0 0 0,0-1 0 0 0,0 1 1 0 0,0-1-1 0 0,-1 1 0 0 0,1 0 0 0 0,0 0 0 0 0,0 0 1 0 0,-6-2-1 0 0,-14-3 64 0 0,-1 1 0 0 0,-34-4 0 0 0,42 6 0 0 0,13 3-59 0 0,0-1 0 0 0,-1 1-1 0 0,1 0 1 0 0,0 0 0 0 0,-1-1 0 0 0,1 1 0 0 0,0 1 0 0 0,-1-1 0 0 0,1 0-1 0 0,-4 2 1 0 0,-15 1 76 0 0,20-3-77 0 0,0 0 0 0 0,0 0 1 0 0,1 0-1 0 0,-1 0 0 0 0,0 0 0 0 0,0 0 1 0 0,0 1-1 0 0,0-1 0 0 0,0 0 0 0 0,0 1 1 0 0,0-1-1 0 0,1 0 0 0 0,-1 1 0 0 0,-1 0 1 0 0,1 0-1 0 0,0 1 0 0 0,1-1 0 0 0,-1 0 0 0 0,0 1 0 0 0,1-1 1 0 0,0 0-1 0 0,-1 1 0 0 0,1-1 0 0 0,0 0 0 0 0,0 1 0 0 0,0-1 0 0 0,-1 1 1 0 0,2-1-1 0 0,-1 2 0 0 0,39 14 400 0 0,-33-14-404 0 0,0 0 1 0 0,1-1-1 0 0,-1 0 0 0 0,1-1 1 0 0,-1 1-1 0 0,1-1 0 0 0,-1 0 1 0 0,11 0-1 0 0,3-2 18 0 0,30-5 0 0 0,2 0 27 0 0,-25 3-9 0 0,33-8 0 0 0,14-2 35 0 0,64 8-1750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03.3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16 10152 0 0,'0'-1'44'0'0,"1"1"0"0"0,-1-1 1 0 0,1 0-1 0 0,0 0 0 0 0,-1 1 1 0 0,1-1-1 0 0,0 1 1 0 0,-1-1-1 0 0,1 0 0 0 0,0 1 1 0 0,0-1-1 0 0,0 1 0 0 0,-1-1 1 0 0,1 1-1 0 0,0 0 0 0 0,1-1 1 0 0,26-5 1522 0 0,-25 8-1466 0 0,-1 0 1 0 0,0 0-1 0 0,0-1 1 0 0,0 2-1 0 0,0-1 1 0 0,-1 0-1 0 0,1 0 0 0 0,-1 0 1 0 0,1 1-1 0 0,-1-1 1 0 0,2 5-1 0 0,0-2 33 0 0,0 3-91 0 0,0 0 0 0 0,0 0 0 0 0,0 1 0 0 0,-1-1 0 0 0,-1 1 1 0 0,2 13-1 0 0,-3-18-41 0 0,1 7-3 0 0,-1 0 0 0 0,-1 1 0 0 0,1-1 1 0 0,-4 15-1 0 0,-1 8-2 0 0,-7 51 104 0 0,7-59-725 0 0,1 0-1 0 0,-1 29 1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05.7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40 2208 0 0,'0'0'424'0'0,"3"-5"-207"0"0,-1 2-154 0 0,-1 1-43 0 0,0 1 0 0 0,0 0 1 0 0,0-1-1 0 0,0 1 0 0 0,-1 0 1 0 0,1-1-1 0 0,0 1 0 0 0,-1-1 0 0 0,1 1 1 0 0,-1-1-1 0 0,0 1 0 0 0,1-1 1 0 0,-1 1-1 0 0,0-1 0 0 0,0 1 0 0 0,0-1 1 0 0,0 0-1 0 0,-1-2 0 0 0,4 21 762 0 0,-1 1-1 0 0,-1 18 0 0 0,-2 48-588 0 0,3 95 477 0 0,1-147-355 0 0,16 59 0 0 0,-1-5 515 0 0,-16-76-668 0 0,0 0 0 0 0,2 0 0 0 0,4 12 1 0 0,6 16 357 0 0,-4-10-119 0 0,-8-24-309 0 0,0 0 0 0 0,0 0-1 0 0,0 1 1 0 0,-1-1 0 0 0,0 1-1 0 0,1-1 1 0 0,-2 1 0 0 0,1 0 0 0 0,0-1-1 0 0,-1 1 1 0 0,0 0 0 0 0,-1 6-1 0 0,-2 2 62 0 0,1-3-111 0 0,-1 0-1 0 0,0 0 0 0 0,-1 0 1 0 0,0 0-1 0 0,-7 12 1 0 0,10-21-32 0 0,1 0-7 0 0,-1 0-1 0 0,1-1 1 0 0,0 1-1 0 0,-1 0 1 0 0,1 0-1 0 0,-1-1 0 0 0,1 1 1 0 0,-1 0-1 0 0,1-1 1 0 0,-1 1-1 0 0,0-1 1 0 0,1 1-1 0 0,-1-1 1 0 0,0 1-1 0 0,1-1 1 0 0,-1 1-1 0 0,0-1 0 0 0,1 0 1 0 0,-1 1-1 0 0,0-1 1 0 0,0 0-1 0 0,0 0 1 0 0,1 1-1 0 0,-1-1 1 0 0,0 0-1 0 0,0 0 1 0 0,0 0-1 0 0,1 0 0 0 0,-1 0 1 0 0,0 0-1 0 0,0 0 1 0 0,0 0-1 0 0,0-1 1 0 0,-1 1-1 0 0,-37 0-1380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06.2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 50 9848 0 0,'0'-3'39'0'0,"0"1"0"0"0,0-1 0 0 0,0 1 0 0 0,0 0 0 0 0,1-1 0 0 0,-1 1 0 0 0,1 0 0 0 0,-1 0 0 0 0,1-1 0 0 0,0 1 0 0 0,0 0 0 0 0,0 0 0 0 0,0 0 0 0 0,0 0 0 0 0,0 0 0 0 0,1 0 0 0 0,-1 0 0 0 0,1 0 0 0 0,-1 0 0 0 0,1 1 0 0 0,0-1 0 0 0,2-1 0 0 0,-1 5 249 0 0,1-1 0 0 0,0 1 0 0 0,-1-1 0 0 0,1 1 0 0 0,-1 0 0 0 0,5 4 0 0 0,45 34 143 0 0,-35-27-368 0 0,0 1 1 0 0,0 0-1 0 0,18 21 1 0 0,27 22 122 0 0,-33-33-132 0 0,145 124 277 0 0,-170-142-315 0 0,0 1 0 0 0,0 1 1 0 0,0-1-1 0 0,-1 1 0 0 0,0 0 0 0 0,6 16 0 0 0,-5-11 11 0 0,-4-11-23 0 0,0 1-1 0 0,-1-1 1 0 0,1 1-1 0 0,-1 0 1 0 0,1-1 0 0 0,-1 1-1 0 0,0-1 1 0 0,0 1-1 0 0,0-1 1 0 0,-1 1 0 0 0,1 0-1 0 0,0-1 1 0 0,-2 4 0 0 0,-14 34 9 0 0,9-25-2 0 0,2-4-1 0 0,0 0 1 0 0,-1-1-1 0 0,0 0 1 0 0,0 0-1 0 0,-1-1 1 0 0,0 0-1 0 0,-1 0 1 0 0,-15 14-1 0 0,8-9 8 0 0,10-9-10 0 0,1 0 1 0 0,-2-1 0 0 0,1 1 0 0 0,0-1 0 0 0,-1 0-1 0 0,0 0 1 0 0,0-1 0 0 0,0 0 0 0 0,-9 4 0 0 0,3-3 14 0 0,1 0 0 0 0,-19 11 0 0 0,22-10 4 0 0,-1-1 1 0 0,0 0-1 0 0,0 0 1 0 0,-1-1 0 0 0,-14 4-1 0 0,-36-5 216 0 0,46-2-199 0 0,1 0 0 0 0,-28 5 0 0 0,36-4-17 0 0,-1 0-1 0 0,0 0 1 0 0,0 0 0 0 0,0-1-1 0 0,0 0 1 0 0,0 0 0 0 0,0 0-1 0 0,0-1 1 0 0,0 0 0 0 0,0 0-1 0 0,0-1 1 0 0,-11-3 0 0 0,15 4-20 0 0,-1 0 1 0 0,1 0 0 0 0,-1 0-1 0 0,1 1 1 0 0,-1-1 0 0 0,0 1 0 0 0,1 0-1 0 0,-1 0 1 0 0,-3 0 0 0 0,1 0 15 0 0,5 0-7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06.7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9 6424 0 0,'-8'-8'3333'0'0,"8"9"-3280"0"0,1 1-1 0 0,-1 0 1 0 0,1 0 0 0 0,-1 0-1 0 0,0 0 1 0 0,1-1-1 0 0,-1 1 1 0 0,0 0 0 0 0,0 0-1 0 0,0 0 1 0 0,-1 0 0 0 0,1 0-1 0 0,-1 3 1 0 0,0 4-2 0 0,1 33 173 0 0,3-1 0 0 0,10 58 0 0 0,-9-64-58 0 0,-4-29-138 0 0,0 0-1 0 0,1 0 0 0 0,0 0 1 0 0,0 1-1 0 0,0-1 0 0 0,1 0 1 0 0,0 0-1 0 0,0-1 0 0 0,0 1 0 0 0,1 0 1 0 0,-1-1-1 0 0,2 1 0 0 0,-1-1 1 0 0,5 6-1 0 0,15 19 197 0 0,-20-26-217 0 0,-1 0 0 0 0,1 0 0 0 0,0 0 0 0 0,0 0 0 0 0,0-1 0 0 0,0 1 0 0 0,1-1 0 0 0,6 5 0 0 0,-5-5 1 0 0,1 0 0 0 0,0 0 1 0 0,1 0-1 0 0,-1-1 0 0 0,0 0 1 0 0,1 0-1 0 0,-1-1 0 0 0,1 0 1 0 0,0 0-1 0 0,-1 0 0 0 0,1-1 1 0 0,0 0-1 0 0,-1 0 0 0 0,9-2 1 0 0,-5 0-195 0 0,0 0 0 0 0,-1-1 0 0 0,1 0 1 0 0,-1 0-1 0 0,0-1 0 0 0,0 0 0 0 0,0-1 1 0 0,13-8-1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07.1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25 9944 0 0,'4'-2'0'0'0,"2"-2"0"0"0,-6 0 0 0 0,-4 2 224 0 0,8 2 8 0 0,3 0 0 0 0,-3-7 0 0 0,2 1 16 0 0,0 6-8 0 0,1 0 0 0 0,3 0 8 0 0,7 6-184 0 0,-4 1 8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07.5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 13 9944 0 0,'-4'-4'338'0'0,"-6"-4"686"0"0,9 8-1006 0 0,1 0 0 0 0,0 0 0 0 0,0 0-1 0 0,-1 0 1 0 0,1 0 0 0 0,0 0 0 0 0,0 0-1 0 0,0 0 1 0 0,-1 0 0 0 0,1 0 0 0 0,0 0-1 0 0,0 0 1 0 0,-1 0 0 0 0,1 0 0 0 0,0 0-1 0 0,0 0 1 0 0,-1 0 0 0 0,1 0 0 0 0,0 0 0 0 0,0 0-1 0 0,-1 0 1 0 0,1 0 0 0 0,0 1 0 0 0,0-1-1 0 0,0 0 1 0 0,-1 0 0 0 0,1 0 0 0 0,0 0-1 0 0,0 1 1 0 0,0-1 0 0 0,-1 0 0 0 0,1 0-1 0 0,0 0 1 0 0,0 1 0 0 0,0-1 0 0 0,0 0-1 0 0,0 0 1 0 0,0 0 0 0 0,0 1 0 0 0,-1-1-1 0 0,1 0 1 0 0,0 0 0 0 0,0 1 0 0 0,0 0 57 0 0,0 1 0 0 0,0-1 1 0 0,0 0-1 0 0,1 1 0 0 0,-1-1 1 0 0,0 0-1 0 0,0 0 0 0 0,1 1 1 0 0,-1-1-1 0 0,1 0 0 0 0,-1 0 1 0 0,1 0-1 0 0,0 0 0 0 0,0 2 1 0 0,5 9 112 0 0,-6-1-100 0 0,1-1-1 0 0,-2 1 0 0 0,1 0 1 0 0,-4 16-1 0 0,-1 12-65 0 0,2 91 96 0 0,-8 85 179 0 0,5-150-2059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665 174 5416 0 0,'0'0'3413'0'0,"1"-6"-3384"0"0,0-2-16 0 0,3-21 37 0 0,-5 27 14 0 0,0 0 1 0 0,0 1-1 0 0,0-1 1 0 0,0 0-1 0 0,-1 1 1 0 0,1-1-1 0 0,0 0 0 0 0,-1 1 1 0 0,-3-3-1 0 0,-2-3 297 0 0,-12-18 256 0 0,15 19-507 0 0,0 0 1 0 0,-1 1-1 0 0,0-1 0 0 0,0 1 1 0 0,0 0-1 0 0,0 0 0 0 0,-1 0 1 0 0,0 1-1 0 0,0 0 1 0 0,-11-6-1 0 0,8 6-2 0 0,-1 1 1 0 0,0 0-1 0 0,0 0 1 0 0,0 1-1 0 0,0 1 1 0 0,-1 0-1 0 0,1 0 1 0 0,0 1-1 0 0,-1 0 1 0 0,-14 2-1 0 0,19-1-63 0 0,1 1-1 0 0,0-1 0 0 0,-1 1 0 0 0,1 1 1 0 0,0-1-1 0 0,0 1 0 0 0,1-1 1 0 0,-6 5-1 0 0,-10 5 25 0 0,-105 57 337 0 0,117-64-380 0 0,1 0 1 0 0,0 0-1 0 0,1 1 1 0 0,0-1 0 0 0,-7 9-1 0 0,6-7 24 0 0,0 0 0 0 0,0 0 1 0 0,-10 6-1 0 0,13-10-15 0 0,0 1 1 0 0,0 0 0 0 0,0 0 0 0 0,0 0 0 0 0,1 0-1 0 0,0 1 1 0 0,0-1 0 0 0,-3 6 0 0 0,-9 13 59 0 0,10-15-62 0 0,0 0 1 0 0,0 0 0 0 0,1 1-1 0 0,0 0 1 0 0,1 0-1 0 0,0 0 1 0 0,0 0 0 0 0,1 1-1 0 0,0-1 1 0 0,0 15-1 0 0,0-10 34 0 0,-1 1-1 0 0,-8 26 0 0 0,7-28-31 0 0,0 1-1 0 0,1-1 1 0 0,1 1 0 0 0,0-1-1 0 0,0 22 1 0 0,0-14-31 0 0,0 0 0 0 0,-7 23-1 0 0,4-26 0 0 0,2 1 0 0 0,0-1 0 0 0,0 20 0 0 0,1 13-6 0 0,0-38 3 0 0,1 0 1 0 0,1 0-1 0 0,0 0 1 0 0,1 1 0 0 0,0-1-1 0 0,1 0 1 0 0,0 0 0 0 0,5 15-1 0 0,-1-14 29 0 0,-5-10-6 0 0,0 0 0 0 0,1-1 0 0 0,-1 1-1 0 0,1-1 1 0 0,-1 0 0 0 0,1 1 0 0 0,0-1-1 0 0,0 0 1 0 0,1 0 0 0 0,-1 0 0 0 0,1-1-1 0 0,-1 1 1 0 0,1 0 0 0 0,0-1 0 0 0,0 0-1 0 0,0 0 1 0 0,4 3 0 0 0,12 6 169 0 0,-17-10-182 0 0,0 1 1 0 0,0-1-1 0 0,0 0 1 0 0,0 0 0 0 0,1 1-1 0 0,-1-1 1 0 0,0-1-1 0 0,1 1 1 0 0,-1 0 0 0 0,1-1-1 0 0,-1 1 1 0 0,1-1-1 0 0,-1 0 1 0 0,4 1 0 0 0,8-3-64 0 0,0-1 1 0 0,0 0 0 0 0,0 0 0 0 0,0-1 0 0 0,-1-1 0 0 0,1 0-1 0 0,16-10 1 0 0,-20 9 22 0 0,0 0-1 0 0,0-1 0 0 0,13-12 0 0 0,11-7-12 0 0,-32 24 43 0 0,1-1 0 0 0,-1 1 1 0 0,0-1-1 0 0,1 1 1 0 0,-1-1-1 0 0,0 0 1 0 0,0 0-1 0 0,-1 0 1 0 0,1 0-1 0 0,-1 0 0 0 0,0 0 1 0 0,1-1-1 0 0,-1 1 1 0 0,1-6-1 0 0,-3 4 39 0 0,0 0-1 0 0,1 0 1 0 0,-2 0-1 0 0,1 0 1 0 0,-1 0 0 0 0,1 1-1 0 0,-1-1 1 0 0,-4-5-1 0 0,-6-20 155 0 0,-1 7-122 0 0,11 21-72 0 0,1 0 1 0 0,-1 0-1 0 0,1-1 1 0 0,-1 1 0 0 0,1-1-1 0 0,0 1 1 0 0,0-1 0 0 0,0 1-1 0 0,-1-6 1 0 0,-4-4-19 0 0,5 11 17 0 0,0 1 0 0 0,1-1 0 0 0,-1 0 0 0 0,1 0 0 0 0,-1 0-1 0 0,1 0 1 0 0,-1 1 0 0 0,1-1 0 0 0,0 0 0 0 0,-1 0 0 0 0,1 0 0 0 0,0 0-1 0 0,0 0 1 0 0,-1-2 0 0 0,1 3-5 0 0,0-1 0 0 0,0 0-1 0 0,0 0 1 0 0,0 0 0 0 0,0 1-1 0 0,0-1 1 0 0,-1 0 0 0 0,1 1-1 0 0,0-1 1 0 0,-1 0 0 0 0,1 0-1 0 0,0 1 1 0 0,-1-1 0 0 0,1 0-1 0 0,-1 1 1 0 0,1-1 0 0 0,-1 1-1 0 0,1-1 1 0 0,-1 1 0 0 0,0-1-1 0 0,1 1 1 0 0,-1-1 0 0 0,0 1-1 0 0,1 0 1 0 0,-1-1 0 0 0,0 1-1 0 0,1 0 1 0 0,-1-1 0 0 0,-1 1-1 0 0,-13-23-86 0 0,15 22 135 0 0,0 1-26 0 0,0-1 0 0 0,0 1 0 0 0,0 0 0 0 0,0-1 0 0 0,0 1 0 0 0,0 0 0 0 0,0-1 0 0 0,0 1 0 0 0,0 0 0 0 0,0-1 0 0 0,0 1 0 0 0,0 0 0 0 0,0-1 0 0 0,0 1 0 0 0,-1 0 0 0 0,1-1 0 0 0,0 1 0 0 0,0 0 0 0 0,0 0 0 0 0,0-1 0 0 0,-1 1 0 0 0,1 0 0 0 0,0 0 0 0 0,0-1 0 0 0,-1 1 0 0 0,1 0 0 0 0,0 0 0 0 0,0-1 0 0 0,-1 1 0 0 0,1 0 0 0 0,0 0 0 0 0,-1 0 0 0 0,1 0 0 0 0,0 0 0 0 0,0 0 0 0 0,-1-1 0 0 0,1 1 0 0 0,0 0-1 0 0,-1 0 1 0 0,1 0 0 0 0,0 0 0 0 0,-1 0 0 0 0,1 0 0 0 0,0 0 0 0 0,-1 0 0 0 0,0 1 0 0 0,-2-1 529 0 0,154-13-242 0 0,-100 11-206 0 0,51-9 0 0 0,-32 2-13 0 0,-56 9-93 0 0,0 1-1 0 0,0 0 1 0 0,0 1 0 0 0,0 0-1 0 0,0 1 1 0 0,18 7 0 0 0,2-1-2074 0 0,-15-4-9042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12.2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310 248 4008 0 0,'0'0'1447'0'0,"0"-6"-1256"0"0,-1-10 28 0 0,2 1-1 0 0,0 0 0 0 0,1-1 0 0 0,5-21 0 0 0,5-6 116 0 0,-10 34-312 0 0,-1 1 0 0 0,2-1 0 0 0,-1 1 0 0 0,1 0 0 0 0,1-1 0 0 0,-1 1 0 0 0,1 1 0 0 0,1-1 0 0 0,-1 1 0 0 0,16-11 2351 0 0,-20 18-2326 0 0,4 14 1024 0 0,2 29-859 0 0,-3-23 92 0 0,-1-2-152 0 0,0 1 0 0 0,-2 0 1 0 0,0 0-1 0 0,-3 25 0 0 0,-18 74 477 0 0,11-82-442 0 0,-1-1 1 0 0,-2 0-1 0 0,-1-1 1 0 0,-24 39-1 0 0,-10 26 117 0 0,24-51-173 0 0,-46 71-1 0 0,40-73 207 0 0,-31 66 0 0 0,46-85-11 0 0,12-22-299 0 0,0 0 0 0 0,0 0-1 0 0,0 1 1 0 0,0-1 0 0 0,1 1-1 0 0,0-1 1 0 0,0 1 0 0 0,1 0-1 0 0,-2 7 1 0 0,3-13-16 0 0,0-1 1 0 0,0 1-1 0 0,0 0 1 0 0,0-1-1 0 0,0 1 0 0 0,0 0 1 0 0,-1-1-1 0 0,1 1 1 0 0,0 0-1 0 0,0-1 1 0 0,0 1-1 0 0,-1 0 0 0 0,1-1 1 0 0,0 1-1 0 0,0 0 1 0 0,-1 0-1 0 0,1-1 1 0 0,0 1-1 0 0,0 0 0 0 0,-1 0 1 0 0,1 0-1 0 0,0-1 1 0 0,-1 1-1 0 0,1 0 0 0 0,0 0 1 0 0,-1 0-1 0 0,1 0 1 0 0,0 0-1 0 0,-1 0 1 0 0,1 0-1 0 0,-1-1 0 0 0,1 1 1 0 0,0 0-1 0 0,-1 0 1 0 0,1 1-1 0 0,0-1 1 0 0,-1 0-1 0 0,1 0 0 0 0,-1 0 1 0 0,1 0-1 0 0,0 0 1 0 0,-1 0-1 0 0,1 0 1 0 0,0 1-1 0 0,-1-1 0 0 0,1 0 1 0 0,0 0-1 0 0,0 0 1 0 0,-1 1-1 0 0,1-1 1 0 0,0 0-1 0 0,-1 0 0 0 0,1 1 1 0 0,0-1-1 0 0,0 0 1 0 0,0 1-1 0 0,-1-1 1 0 0,1 0-1 0 0,0 1 0 0 0,0-1 1 0 0,0 0-1 0 0,0 1 1 0 0,0-1-1 0 0,-1 1 1 0 0,1-13-2090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12.7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54 8240 0 0,'-3'-10'140'0'0,"3"9"-125"0"0,-1 1 1 0 0,1-1-1 0 0,0 0 0 0 0,0 1 1 0 0,0-1-1 0 0,-1 1 1 0 0,1-1-1 0 0,0 1 0 0 0,0-1 1 0 0,0 1-1 0 0,0-1 1 0 0,0 0-1 0 0,0 1 1 0 0,0-1-1 0 0,0 1 0 0 0,0-1 1 0 0,0 1-1 0 0,1-1 1 0 0,-1 0-1 0 0,0 1 0 0 0,0-1 1 0 0,0 1-1 0 0,1-1 1 0 0,-1 0-1 0 0,1 1 9 0 0,-1-1 1 0 0,0 1-1 0 0,0-1 0 0 0,0 1 0 0 0,0-1 0 0 0,0 1 1 0 0,0 0-1 0 0,0-1 0 0 0,1 1 0 0 0,-1-1 1 0 0,0 1-1 0 0,-1-1 0 0 0,1 1 0 0 0,0-1 1 0 0,0 1-1 0 0,0-1 0 0 0,0 1 0 0 0,0-1 1 0 0,0 1-1 0 0,-1 0 0 0 0,1-1 0 0 0,0 1 0 0 0,0-1 1 0 0,0 1-1 0 0,-1 0 0 0 0,1-1 0 0 0,0 1 1 0 0,-1-1-1 0 0,1 1 0 0 0,0 0 0 0 0,-1 0 1 0 0,0-1-1 0 0,-3-5 328 0 0,13-1-92 0 0,-5 5-150 0 0,-2 2 288 0 0,-1 13-171 0 0,1-8-174 0 0,0 0 0 0 0,1 0 0 0 0,-1-1 1 0 0,1 1-1 0 0,3 4 0 0 0,-2-4 39 0 0,0 1-1 0 0,-1-1 1 0 0,1 1-1 0 0,3 10 1 0 0,14 35 250 0 0,-10-23-106 0 0,13 41 1 0 0,-11-27-12 0 0,-8-28-130 0 0,0 0 0 0 0,2 15 0 0 0,5 18 34 0 0,-7-33-92 0 0,-1 1-1 0 0,-1-1 1 0 0,2 16 0 0 0,-1 11 20 0 0,2-1 0 0 0,2 0 0 0 0,1 0 1 0 0,29 74-1 0 0,-26-80-8 0 0,-8-22-20 0 0,0 0 0 0 0,11 18 0 0 0,26 62 313 0 0,-41-90-315 0 0,1 0 0 0 0,0 0 0 0 0,0 0-1 0 0,-1 0 1 0 0,0-1 0 0 0,1 1 0 0 0,-1 1-1 0 0,0-1 1 0 0,0 2 0 0 0,0-2-8 0 0,0 0 1 0 0,0-1 0 0 0,1 1-1 0 0,-1 0 1 0 0,0 0-1 0 0,1-1 1 0 0,-1 1-1 0 0,1 0 1 0 0,-1-1-1 0 0,2 4 1 0 0,-3-1 273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13.1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 7832 0 0,'3'-1'139'0'0,"0"1"-1"0"0,1-1 1 0 0,-1 1 0 0 0,0-1 0 0 0,0 0 0 0 0,0 0-1 0 0,3-2 1 0 0,5-1 73 0 0,-9 4-160 0 0,0 0-1 0 0,0 0 0 0 0,0 0 1 0 0,-1 0-1 0 0,1 0 0 0 0,0 1 1 0 0,0-1-1 0 0,0 1 0 0 0,0-1 1 0 0,0 1-1 0 0,2 1 0 0 0,6 1 51 0 0,43 0 194 0 0,-44-3-280 0 0,0 0 0 0 0,0 0-1 0 0,0 0 1 0 0,0 1-1 0 0,-1 1 1 0 0,1 0-1 0 0,0 0 1 0 0,-1 0 0 0 0,1 1-1 0 0,12 7 1 0 0,-15-7 34 0 0,0 0 1 0 0,1 0-1 0 0,-1 0 1 0 0,1-1 0 0 0,-1 0-1 0 0,1 0 1 0 0,0 0-1 0 0,0-1 1 0 0,9 1-1 0 0,6-2 408 0 0,36-3 1 0 0,1-1 207 0 0,-52 4-975 0 0,0-1 0 0 0,0-1 0 0 0,0 1 0 0 0,10-4 1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13.5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 7632 0 0,'41'-1'513'0'0,"-38"1"-452"0"0,-1 0 1 0 0,1 0-1 0 0,0 0 0 0 0,0-1 0 0 0,0 1 1 0 0,0-1-1 0 0,3-1 0 0 0,-4 1-26 0 0,0 1-1 0 0,0-1 1 0 0,0 1-1 0 0,0-1 1 0 0,0 1-1 0 0,0 0 1 0 0,1-1-1 0 0,-1 1 1 0 0,0 0-1 0 0,0 0 1 0 0,0 1-1 0 0,0-1 1 0 0,0 0 0 0 0,3 2-1 0 0,-1 0 15 0 0,-1 0-1 0 0,0 0 1 0 0,0 0-1 0 0,0 0 1 0 0,0 1-1 0 0,-1 0 1 0 0,1-1-1 0 0,-1 1 1 0 0,1 0 0 0 0,-1 0-1 0 0,0 1 1 0 0,0-1-1 0 0,0 0 1 0 0,-1 1-1 0 0,1-1 1 0 0,-1 1-1 0 0,2 6 1 0 0,-1-2-40 0 0,-1 0 0 0 0,0 1 0 0 0,0-1 0 0 0,-1 0 0 0 0,0 1 0 0 0,0-1-1 0 0,-2 10 1 0 0,-3 44 206 0 0,5-46-111 0 0,-1 1 0 0 0,-6 30 0 0 0,0-5 104 0 0,-3 9 159 0 0,8-37-122 0 0,-1 1 0 0 0,2 0 0 0 0,0-1 0 0 0,0 1 1 0 0,3 24-1 0 0,0 4 45 0 0,-2-33-327 0 0,1-7-122 0 0,-1 0-1 0 0,0 0 1 0 0,0 0-1 0 0,0 0 0 0 0,0 0 1 0 0,-1 0-1 0 0,-1 5 1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14.0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27 7832 0 0,'0'-4'-244'0'0,"0"4"343"0"0,0-1 0 0 0,-1 0 0 0 0,1 0 0 0 0,0 0 0 0 0,0 1 0 0 0,0-1 0 0 0,0 0 0 0 0,0 0 0 0 0,0 0 0 0 0,1 1 0 0 0,-1-1 0 0 0,0 0 0 0 0,0 0 0 0 0,0 0 0 0 0,1 1-1 0 0,-1-1 1 0 0,0 0 0 0 0,1 1 0 0 0,-1-1 0 0 0,1 0 0 0 0,-1 1 0 0 0,1-1 0 0 0,-1 0 0 0 0,1 1 0 0 0,-1-1 0 0 0,1 1 0 0 0,0-1 0 0 0,-1 1 0 0 0,1-1 0 0 0,0 1 0 0 0,-1-1 0 0 0,1 1 0 0 0,1-1 0 0 0,0 3 44 0 0,-1 0 1 0 0,1-1-1 0 0,-1 1 0 0 0,1 0 0 0 0,-1 0 1 0 0,0 0-1 0 0,0 0 0 0 0,1 4 1 0 0,2 1 43 0 0,-2-3-129 0 0,0 0-1 0 0,0 0 1 0 0,-1 0-1 0 0,0 1 1 0 0,1-1-1 0 0,-2 0 1 0 0,1 1-1 0 0,0 4 1 0 0,2 9-20 0 0,3 13 28 0 0,3 42-1 0 0,-5-30-5 0 0,1 2 35 0 0,-2 0 0 0 0,-4 77 0 0 0,0-105-63 0 0,3 32 0 0 0,0 5 12 0 0,-7 101 115 0 0,7-124-128 0 0,-1-28-24 0 0,-1 1 0 0 0,1 0 0 0 0,-1 0 0 0 0,0 0-1 0 0,0 0 1 0 0,0 0 0 0 0,-1 0 0 0 0,0 6 0 0 0,0-6 4 0 0,0 0-1 0 0,1 1 0 0 0,-1-1 1 0 0,1 1-1 0 0,0 6 0 0 0,1-8-7 0 0,-1-1 0 0 0,0 1 0 0 0,0 0 0 0 0,0 0-1 0 0,0-1 1 0 0,0 1 0 0 0,-1 0 0 0 0,1-1-1 0 0,-1 1 1 0 0,0 0 0 0 0,0-1 0 0 0,0 1 0 0 0,0-1-1 0 0,0 1 1 0 0,-3 3 0 0 0,-13 30 52 0 0,18-36-52 0 0,-1 0 0 0 0,0 0 0 0 0,0 0 0 0 0,0 0 0 0 0,0 0 0 0 0,0 0 0 0 0,1 0 0 0 0,-1 0 0 0 0,0 0 0 0 0,0 0 0 0 0,0 0 0 0 0,0 0 0 0 0,0 0 0 0 0,1 0 0 0 0,-1 0 0 0 0,0 0 0 0 0,0 0 0 0 0,0 0 0 0 0,0 0 1 0 0,0 1-1 0 0,0-1 0 0 0,0 0 0 0 0,1 0 0 0 0,-1 0 0 0 0,0 0 0 0 0,0 0 0 0 0,0 0 0 0 0,0 0 0 0 0,0 1 0 0 0,0-1 0 0 0,0 0 0 0 0,0 0 0 0 0,0 0 0 0 0,0 0 0 0 0,0 0 0 0 0,1 0 0 0 0,-1 1 0 0 0,0-1 0 0 0,0 0 1 0 0,0 0-1 0 0,0 0 0 0 0,0 0 0 0 0,0 0 0 0 0,0 1 0 0 0,0-1 0 0 0,0 0 0 0 0,-1 0 0 0 0,1 0 0 0 0,0 0 0 0 0,0 0 0 0 0,0 1 0 0 0,0-1 0 0 0,0 0 0 0 0,0 0 0 0 0,0 0 0 0 0,0 0 0 0 0,0 0 0 0 0,0 0 0 0 0,0 1 0 0 0,0-1 1 0 0,-1 0-1 0 0,1 0 0 0 0,0 0 0 0 0,0 0 0 0 0,0 0 0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14.6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1 113 9040 0 0,'1'-4'82'0'0,"1"0"1"0"0,-1 0-1 0 0,1 1 1 0 0,0-1-1 0 0,1 1 0 0 0,-1-1 1 0 0,0 1-1 0 0,1 0 1 0 0,0 0-1 0 0,0 0 1 0 0,0 0-1 0 0,6-4 1 0 0,34-17 869 0 0,-37 20-890 0 0,0-1 0 0 0,0 1 0 0 0,1 0 1 0 0,0 1-1 0 0,0-1 0 0 0,0 1 0 0 0,0 1 1 0 0,0-1-1 0 0,1 1 0 0 0,-1 1 1 0 0,1-1-1 0 0,8 0 0 0 0,14 0-98 0 0,52 3 0 0 0,-61 0 33 0 0,2 1-25 0 0,-1 1 0 0 0,23 6-1 0 0,-5-1 2 0 0,-25-4 17 0 0,-1 0 0 0 0,1 0-1 0 0,-1 1 1 0 0,0 1 0 0 0,0 0 0 0 0,18 12-1 0 0,-28-14 1 0 0,0-1-1 0 0,0 0 0 0 0,0 1 0 0 0,-1 0 0 0 0,1 0 1 0 0,4 7-1 0 0,13 14 40 0 0,-20-24-19 0 0,0 0 1 0 0,-1 0 0 0 0,1 0 0 0 0,0 0-1 0 0,-1 0 1 0 0,1 0 0 0 0,-1 0 0 0 0,1 0-1 0 0,-1 0 1 0 0,0 0 0 0 0,1 0 0 0 0,-1 0-1 0 0,0 0 1 0 0,0 0 0 0 0,0 1 0 0 0,0-1 0 0 0,0 0-1 0 0,0 0 1 0 0,0 0 0 0 0,0 0 0 0 0,0 0-1 0 0,-1 1 1 0 0,1-1 0 0 0,0 0 0 0 0,-1 0-1 0 0,1 0 1 0 0,-1 0 0 0 0,1 0 0 0 0,-1 0-1 0 0,1 0 1 0 0,-2 1 0 0 0,-26 33 361 0 0,23-29-344 0 0,-5 5 27 0 0,0-2 0 0 0,-1 1 0 0 0,0-1 0 0 0,0-1 1 0 0,-20 12-1 0 0,-66 27 137 0 0,71-35-75 0 0,16-7-29 0 0,-1 1 0 0 0,1 1 0 0 0,0 0 0 0 0,-16 14 0 0 0,25-19-66 0 0,1-1 1 0 0,-1 1 0 0 0,0-1 0 0 0,1 1 0 0 0,-1 0 0 0 0,1-1-1 0 0,0 1 1 0 0,-1-1 0 0 0,1 1 0 0 0,0 0 0 0 0,0-1 0 0 0,0 1 0 0 0,0 0-1 0 0,0-1 1 0 0,1 1 0 0 0,-1 0 0 0 0,1 1 0 0 0,-1 1 0 0 0,1-1-1 0 0,0 1 1 0 0,0 0 0 0 0,1-1 0 0 0,-1 1-1 0 0,3 4 1 0 0,10 9-13 0 0,0 0-1 0 0,1-2 1 0 0,0 0-1 0 0,1 0 1 0 0,1-2-1 0 0,0 0 1 0 0,1-1-1 0 0,36 19 1 0 0,-42-24-45 0 0,0 1 1 0 0,-1 0-1 0 0,0 0 1 0 0,0 1 0 0 0,-1 1-1 0 0,0 0 1 0 0,0 0-1 0 0,-2 1 1 0 0,10 13 0 0 0,-19-18-32 0 0,0 0 0 0 0,-1-1 1 0 0,1 1-1 0 0,-5 8 1 0 0,2-10 47 0 0,0 1 0 0 0,0-1 0 0 0,0 0 0 0 0,0 0 1 0 0,-1-1-1 0 0,0 1 0 0 0,0-1 0 0 0,-9 5 0 0 0,5-3-3 0 0,-131 81-143 0 0,129-81 149 0 0,0 0 0 0 0,0-1-1 0 0,-22 5 1 0 0,-5 3-9 0 0,18-6 36 0 0,0 0 1 0 0,-37 5-1 0 0,48-10 108 0 0,0-1 1 0 0,0 0-1 0 0,-1 0 0 0 0,1-1 0 0 0,-18-3 1 0 0,27 3-87 0 0,-1 0 0 0 0,0 1 0 0 0,1-1 0 0 0,-1 0 0 0 0,0 0 0 0 0,1 0 0 0 0,-1 0 0 0 0,1 0 1 0 0,0 1-1 0 0,-1-1 0 0 0,1 0 0 0 0,0 0 0 0 0,-1 0 0 0 0,1 0 0 0 0,0 0 0 0 0,0 0 0 0 0,0 0 0 0 0,0 0 1 0 0,0 0-1 0 0,0-1 0 0 0,0-1 0 0 0,0 3-39 0 0,0-2-157 0 0,0 0 0 0 0,1 1 0 0 0,-1-1 0 0 0,0 0 0 0 0,1 0 0 0 0,-1 1 0 0 0,1-1-1 0 0,-1 0 1 0 0,1 1 0 0 0,1-3 0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15.1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54 30 10152 0 0,'1'-2'56'0'0,"1"-1"0"0"0,-1 1 0 0 0,1 0 0 0 0,0 0 0 0 0,0 0 0 0 0,0 0 0 0 0,0 1 0 0 0,0-1 0 0 0,1 0 0 0 0,-1 1 0 0 0,0-1 0 0 0,1 1 0 0 0,-1 0 0 0 0,5-2 0 0 0,-6 3-23 0 0,1 0-1 0 0,-1-1 1 0 0,0 1-1 0 0,1 0 1 0 0,-1 0-1 0 0,1 0 1 0 0,-1 0-1 0 0,0 0 1 0 0,1 0-1 0 0,-1 0 1 0 0,0 0-1 0 0,1 1 1 0 0,-1-1-1 0 0,0 0 1 0 0,1 1-1 0 0,-1 0 1 0 0,0-1-1 0 0,0 1 1 0 0,1-1-1 0 0,-1 1 1 0 0,0 0-1 0 0,0 0 1 0 0,0 0-1 0 0,0 0 1 0 0,0 0-1 0 0,0 0 1 0 0,0 0-1 0 0,0 0 1 0 0,0 0-1 0 0,0 2 1 0 0,4 4 93 0 0,1 1 0 0 0,0-1 0 0 0,0 0 0 0 0,14 11 0 0 0,-12-10-76 0 0,0-1 0 0 0,0 1 0 0 0,-1 1 1 0 0,6 8-1 0 0,12 23-10 0 0,-2 1-1 0 0,-2 0 1 0 0,30 85 0 0 0,-17-41 31 0 0,5 16 106 0 0,-23-48-11 0 0,17 101 0 0 0,-30-123-103 0 0,0 0 0 0 0,-2 0 0 0 0,-2 0 1 0 0,-7 58-1 0 0,4-66-32 0 0,0 4 20 0 0,-1 1 1 0 0,-1-1 0 0 0,-1 0-1 0 0,-13 30 1 0 0,-5-1 4 0 0,1-1 42 0 0,-58 97 1 0 0,65-127-67 0 0,0-1 0 0 0,-1-1 0 0 0,-2-1 0 0 0,-28 26 0 0 0,5-7 32 0 0,-24 21 140 0 0,49-43-70 0 0,15-16-375 0 0,1 1 0 0 0,-1-1 0 0 0,0 0 0 0 0,0-1 1 0 0,0 1-1 0 0,0 0 0 0 0,-6 2 0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19.3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9 120 3408 0 0,'0'0'160'0'0,"-2"-6"-80"0"0,-5-21 17 0 0,7 26-64 0 0,0 0 0 0 0,0 0 0 0 0,0 0 0 0 0,0-1 0 0 0,0 1 0 0 0,0 0 0 0 0,1 0 0 0 0,-1 0 0 0 0,0 0 0 0 0,1 0 0 0 0,-1 0 0 0 0,0 0 0 0 0,1 0 0 0 0,0 0 0 0 0,-1 0 0 0 0,1 0 0 0 0,-1 0 0 0 0,1 0 0 0 0,0 0 0 0 0,0 1 0 0 0,-1-1 0 0 0,2-1 0 0 0,-1 1-16 0 0,0 0 0 0 0,0 0 1 0 0,0 0-1 0 0,0 0 1 0 0,0 0-1 0 0,0 0 1 0 0,0 0-1 0 0,-1 0 0 0 0,1-1 1 0 0,-1 1-1 0 0,1 0 1 0 0,-1 0-1 0 0,1-1 1 0 0,-1 1-1 0 0,1-3 1 0 0,-1-2 35 0 0,-1 5-45 0 0,1 0 1 0 0,0-1-1 0 0,0 1 1 0 0,0 0 0 0 0,0 0-1 0 0,0 0 1 0 0,0-1 0 0 0,0 1-1 0 0,0 0 1 0 0,0 0-1 0 0,1 0 1 0 0,-1-1 0 0 0,0 1-1 0 0,1 0 1 0 0,-1 0 0 0 0,1 0-1 0 0,-1 0 1 0 0,1 0 0 0 0,0 0-1 0 0,-1 0 1 0 0,1 0-1 0 0,0 0 1 0 0,0 0 0 0 0,0 0-1 0 0,0 1 1 0 0,5-8 1468 0 0,-7 14-1102 0 0,4 44 366 0 0,2-1-1 0 0,1 0 1 0 0,3 0 0 0 0,18 55 0 0 0,12 23 409 0 0,1-34-291 0 0,-12-15-334 0 0,-28-76-513 0 0,1-1-1 0 0,0 0 1 0 0,-1 0-1 0 0,1 0 0 0 0,0 0 1 0 0,0 0-1 0 0,0 0 1 0 0,0 0-1 0 0,0 0 0 0 0,0 0 1 0 0,0 0-1 0 0,1 0 1 0 0,0 0 10 0 0,-1 0-1 0 0,0-1 1 0 0,0 1 0 0 0,0 0-1 0 0,-1 0 1 0 0,1 0 0 0 0,0 0 0 0 0,0 0-1 0 0,0 0 1 0 0,-1 0 0 0 0,1 0-1 0 0,0 0 1 0 0,-1 0 0 0 0,1 0 0 0 0,-1 0-1 0 0,1 0 1 0 0,-1 0 0 0 0,1 3 0 0 0,-1-3-14 0 0,0 0 1 0 0,0 0-1 0 0,0 0 1 0 0,1 0-1 0 0,-1 1 1 0 0,0-1-1 0 0,1 0 1 0 0,-1 0-1 0 0,1 0 1 0 0,0 0-1 0 0,-1 0 1 0 0,1 0 0 0 0,0 0-1 0 0,-1 0 1 0 0,1 0-1 0 0,0 0 1 0 0,0-1-1 0 0,0 1 1 0 0,0 0-1 0 0,0 0 1 0 0,0-1-1 0 0,0 1 1 0 0,0 0-1 0 0,0-1 1 0 0,0 1-1 0 0,0-1 1 0 0,0 0 0 0 0,0 1-1 0 0,0-1 1 0 0,0 0-1 0 0,1 0 1 0 0,-1 0-1 0 0,0 1 1 0 0,2-1-1 0 0,-3 0 31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0.0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29 8136 0 0,'0'-29'3984'0'0,"0"40"-3162"0"0,2-9-783 0 0,-1-1-1 0 0,0 0 1 0 0,0 0-1 0 0,1 0 1 0 0,-1 0-1 0 0,1 0 0 0 0,-1 0 1 0 0,1 0-1 0 0,0 0 1 0 0,-1-1-1 0 0,1 1 1 0 0,0-1-1 0 0,-1 1 1 0 0,1-1-1 0 0,3 1 0 0 0,7 3 101 0 0,6 3-124 0 0,-1 0 0 0 0,1-2 0 0 0,0 0-1 0 0,0-1 1 0 0,25 3 0 0 0,-1 0 16 0 0,-17-1 21 0 0,0 1 0 0 0,29 13 0 0 0,11 3-42 0 0,-38-15-4 0 0,-2 1-1 0 0,31 15 0 0 0,-26-9-4 0 0,-16-9 5 0 0,-1 0-1 0 0,20 14 1 0 0,-30-18 0 0 0,1 0 0 0 0,-1 1 0 0 0,0 0 1 0 0,0 0-1 0 0,0 0 0 0 0,0 0 0 0 0,0 0 1 0 0,-1 1-1 0 0,1-1 0 0 0,-1 1 0 0 0,0-1 1 0 0,0 1-1 0 0,0 0 0 0 0,1 4 0 0 0,-3-5-1 0 0,1 1-1 0 0,-1-1 1 0 0,0 0 0 0 0,0 0-1 0 0,0 0 1 0 0,-1 0-1 0 0,1 1 1 0 0,-1-1 0 0 0,1 0-1 0 0,-1 0 1 0 0,0 0-1 0 0,0 0 1 0 0,-1 0-1 0 0,1 0 1 0 0,-1-1 0 0 0,1 1-1 0 0,-1 0 1 0 0,0-1-1 0 0,-3 4 1 0 0,-7 9 14 0 0,-1-1 0 0 0,-1-1 1 0 0,0 0-1 0 0,-1-1 0 0 0,0 0 0 0 0,-33 18 1 0 0,31-20 0 0 0,6-2 15 0 0,-1-1-1 0 0,0-1 1 0 0,-1 0-1 0 0,-22 8 1 0 0,26-12 73 0 0,1 1-1 0 0,0 0 1 0 0,-11 6-1 0 0,16-7-44 0 0,3-2-54 0 0,0 0 0 0 0,-1 0 0 0 0,1 0 0 0 0,0 1 0 0 0,0-1 0 0 0,0 0 0 0 0,-1 0 0 0 0,1 1 0 0 0,0-1 0 0 0,0 0-1 0 0,0 0 1 0 0,0 1 0 0 0,0-1 0 0 0,0 0 0 0 0,0 0 0 0 0,-1 1 0 0 0,1-1 0 0 0,0 0 0 0 0,0 0 0 0 0,0 1 0 0 0,0-1 0 0 0,0 0 0 0 0,0 1 0 0 0,0-1 0 0 0,0 0 0 0 0,0 0-1 0 0,1 1 1 0 0,-1-1 0 0 0,0 0 0 0 0,0 0 0 0 0,0 1 0 0 0,0-1 0 0 0,0 0 0 0 0,0 0 0 0 0,0 1 0 0 0,1-1 0 0 0,-1 0 0 0 0,0 1 0 0 0,8 7 302 0 0,10 4-250 0 0,1 0-1 0 0,0-2 1 0 0,1 0-1 0 0,26 8 1 0 0,-24-9-52 0 0,0 0 0 0 0,-1 2 0 0 0,30 19 0 0 0,-44-25 0 0 0,1 0-3 0 0,-1 1-1 0 0,0 0 1 0 0,0 1 0 0 0,12 14-1 0 0,17 15-9 0 0,-34-34 4 0 0,0 0-1 0 0,0 0 1 0 0,0 0-1 0 0,-1 0 1 0 0,1 0-1 0 0,0 1 1 0 0,-1-1-1 0 0,1 1 1 0 0,-1-1 0 0 0,0 1-1 0 0,0-1 1 0 0,0 1-1 0 0,0 0 1 0 0,0 0-1 0 0,-1-1 1 0 0,1 1-1 0 0,-1 0 1 0 0,0 0-1 0 0,0 0 1 0 0,0-1-1 0 0,0 1 1 0 0,0 0-1 0 0,-1 0 1 0 0,1 0 0 0 0,-1-1-1 0 0,0 1 1 0 0,-1 4-1 0 0,-3 5-2 0 0,0 0 0 0 0,-1 0 0 0 0,0-1 0 0 0,-12 16-1 0 0,17-25 4 0 0,-3 3-2 0 0,0 0 0 0 0,-1 0 0 0 0,1 0 1 0 0,-1-1-1 0 0,0 1 0 0 0,0-1 0 0 0,0-1 1 0 0,-1 1-1 0 0,1-1 0 0 0,-10 4 0 0 0,-6 2 6 0 0,-37 10 1 0 0,24-9 13 0 0,6-2 80 0 0,0-1 0 0 0,-47 6 0 0 0,48-16 60 0 0,8 0-91 0 0,17 3-67 0 0,1-1 0 0 0,-1 1 0 0 0,1-1 0 0 0,-1 1 0 0 0,0-1 0 0 0,1 1 0 0 0,0-1 0 0 0,-1 0 0 0 0,1 0 0 0 0,-3-2 0 0 0,-11-5 0 0 0,13 7 20 0 0,1 0 0 0 0,-1 1 0 0 0,1-1 0 0 0,-1 0-1 0 0,1 0 1 0 0,0 0 0 0 0,-1-1 0 0 0,1 1-1 0 0,0 0 1 0 0,0 0 0 0 0,0-1 0 0 0,0 1 0 0 0,0-1-1 0 0,0 1 1 0 0,0-1 0 0 0,0 1 0 0 0,0-3-1 0 0,0 2-224 0 0,0 1-1 0 0,1-1 0 0 0,-1 0 0 0 0,0 1 1 0 0,-1-1-1 0 0,1 0 0 0 0,0 1 1 0 0,0-1-1 0 0,-1 1 0 0 0,1 0 0 0 0,0-1 1 0 0,-4-1-1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0.5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22 10544 0 0,'0'-1'49'0'0,"-1"1"1"0"0,1-1 0 0 0,0 1-1 0 0,0 0 1 0 0,0-1-1 0 0,1 1 1 0 0,-1-1 0 0 0,0 1-1 0 0,0-1 1 0 0,0 1 0 0 0,0-1-1 0 0,0 1 1 0 0,0 0-1 0 0,1-1 1 0 0,-1 1 0 0 0,0 0-1 0 0,0-1 1 0 0,1 1 0 0 0,-1-1-1 0 0,0 1 1 0 0,0 0-1 0 0,1-1 1 0 0,-1 1 0 0 0,0 0-1 0 0,1 0 1 0 0,-1-1 0 0 0,1 1-1 0 0,-1 0 1 0 0,0 0-1 0 0,1 0 1 0 0,-1-1 0 0 0,1 1-1 0 0,-1 0 1 0 0,1 0 0 0 0,-1 0-1 0 0,0 0 1 0 0,1 0-1 0 0,-1 0 1 0 0,1 0 0 0 0,-1 0-1 0 0,1 0 1 0 0,-1 0 0 0 0,0 0-1 0 0,1 0 1 0 0,-1 0-1 0 0,1 0 1 0 0,-1 1 0 0 0,1-1-1 0 0,6 0 265 0 0,3 12 438 0 0,9 3-594 0 0,-13-10-150 0 0,1 0 0 0 0,-1 0 0 0 0,1-1 0 0 0,0 0 1 0 0,0 0-1 0 0,1 0 0 0 0,-1-1 0 0 0,1 0 0 0 0,-1-1 1 0 0,16 4-1 0 0,156 17 47 0 0,-153-21-11 0 0,-1-1 0 0 0,1-1 0 0 0,43-5 0 0 0,-30 1 35 0 0,-22 2-47 0 0,-1 0 0 0 0,30-7 1 0 0,-26 4-24 0 0,0 1 1 0 0,26-2 0 0 0,-23 3 11 0 0,27-6 1 0 0,4-4-92 0 0,-17 4-454 0 0,0-1-1 0 0,44-18 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74 178 7432 0 0,'-33'-2'4128'0'0,"32"2"-4146"0"0,0 9-146 0 0,0 0 0 0 0,-1 0 0 0 0,0-1 0 0 0,-3 10 0 0 0,-3 14-70 0 0,0 9-11 0 0,4-20 79 0 0,0-1-1 0 0,-1 38 1 0 0,5-54 153 0 0,1 0-1 0 0,0 0 1 0 0,0 0 0 0 0,0 0 0 0 0,0 0 0 0 0,1 0 0 0 0,-1 0 0 0 0,1 0 0 0 0,0 0-1 0 0,0 0 1 0 0,0-1 0 0 0,3 4 0 0 0,1 0 12 0 0,0 0 0 0 0,0-1 1 0 0,0 1-1 0 0,14 9 0 0 0,-15-13 1 0 0,-1 0 0 0 0,1-1 0 0 0,0 1-1 0 0,1-1 1 0 0,-1-1 0 0 0,0 1 0 0 0,0-1 0 0 0,1 0 0 0 0,-1 0-1 0 0,1 0 1 0 0,-1-1 0 0 0,11 0 0 0 0,2-1 3 0 0,-1-1 0 0 0,30-8 0 0 0,-33 6 53 0 0,0-1 0 0 0,0-1 1 0 0,-1-1-1 0 0,0 1 0 0 0,23-18 1 0 0,-31 21-11 0 0,9-7 98 0 0,0 0 1 0 0,-1-1 0 0 0,0-1 0 0 0,-1 0-1 0 0,0-1 1 0 0,-1 0 0 0 0,0-1 0 0 0,11-20-1 0 0,-17 25-13 0 0,0 0 0 0 0,0 0 0 0 0,-1 0 0 0 0,0-1 0 0 0,-1 0 0 0 0,0 0 0 0 0,2-10 0 0 0,-6 14-61 0 0,0 0 1 0 0,0 1-1 0 0,0-1 0 0 0,-1 1 0 0 0,0-1 0 0 0,0 1 0 0 0,0-1 1 0 0,-1 1-1 0 0,-4-6 0 0 0,4 4-24 0 0,-1 1 1 0 0,1-1-1 0 0,0 0 0 0 0,1 0 1 0 0,-3-10-1 0 0,3 8 4 0 0,0 1-1 0 0,-1-1 1 0 0,0 1-1 0 0,0 0 1 0 0,0 0-1 0 0,-10-13 1 0 0,11 16-17 0 0,-1 1 0 0 0,1 0 0 0 0,-1 1 0 0 0,-1-1 0 0 0,1 0-1 0 0,0 1 1 0 0,-1 0 0 0 0,0 0 0 0 0,0 0 0 0 0,0 0 0 0 0,0 1 0 0 0,0-1 0 0 0,-8-2 0 0 0,8 4-6 0 0,0 0 1 0 0,0 1-1 0 0,0-1 0 0 0,1 1 1 0 0,-1 0-1 0 0,0 0 0 0 0,0 1 0 0 0,0-1 1 0 0,0 1-1 0 0,1 0 0 0 0,-1 0 0 0 0,0 0 1 0 0,1 0-1 0 0,-1 1 0 0 0,1-1 0 0 0,-1 1 1 0 0,1 0-1 0 0,-6 4 0 0 0,-5 5 64 0 0,1 0 0 0 0,-23 25 0 0 0,19-19-19 0 0,0-1-50 0 0,1 1 0 0 0,0 1 0 0 0,2 0 0 0 0,0 1 0 0 0,-14 24 0 0 0,8-6-1871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0.8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76 8536 0 0,'7'-7'271'0'0,"-1"0"1"0"0,2 0-1 0 0,-1 1 0 0 0,1 0 1 0 0,0 0-1 0 0,0 1 0 0 0,0 0 1 0 0,1 0-1 0 0,0 1 1 0 0,14-4-1 0 0,-14 5-114 0 0,1 1 1 0 0,-1 0-1 0 0,1 1 1 0 0,0 0-1 0 0,0 1 1 0 0,-1 0-1 0 0,1 0 1 0 0,0 1-1 0 0,0 0 0 0 0,15 5 1 0 0,-10-2-100 0 0,0 1 0 0 0,-1 1 0 0 0,0 1 0 0 0,26 15 0 0 0,46 41 105 0 0,-59-41-147 0 0,-16-12 2 0 0,-1 0-1 0 0,0 1 0 0 0,0 0 1 0 0,-1 1-1 0 0,-1 0 0 0 0,0 1 1 0 0,-1-1-1 0 0,0 1 0 0 0,-1 1 1 0 0,7 21-1 0 0,-10-25-11 0 0,-1-1 0 0 0,0 1 0 0 0,0 0 0 0 0,-1 0-1 0 0,0 0 1 0 0,-2 15 0 0 0,1-20 0 0 0,0 0 1 0 0,-1 0-1 0 0,1 0 0 0 0,-1 0 0 0 0,-1 0 1 0 0,1-1-1 0 0,-1 1 0 0 0,0-1 0 0 0,0 1 0 0 0,0-1 1 0 0,0 1-1 0 0,-1-1 0 0 0,1 0 0 0 0,-8 7 1 0 0,-14 9 10 0 0,-1-1 1 0 0,-1-1 0 0 0,0-2-1 0 0,-1 0 1 0 0,-1-2 0 0 0,-1-1-1 0 0,-32 10 1 0 0,33-11 4 0 0,1 0 1 0 0,1 2-1 0 0,0 0 1 0 0,-24 19-1 0 0,16-14-1785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2.0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280 128 3808 0 0,'1'0'92'0'0,"1"0"1"0"0,-1-1-1 0 0,0 1 0 0 0,1-1 1 0 0,-1 1-1 0 0,0-1 0 0 0,0 1 1 0 0,0-1-1 0 0,1 0 0 0 0,-1 0 1 0 0,0 0-1 0 0,0 0 0 0 0,0 1 1 0 0,0-1-1 0 0,0 0 1 0 0,0-1-1 0 0,1-1 0 0 0,11-9 906 0 0,-2 6-419 0 0,-10 11-164 0 0,26-7-140 0 0,-18-2-211 0 0,-25 3 31 0 0,12 1-34 0 0,1 1 0 0 0,0-1 1 0 0,-1 1-1 0 0,1 0 0 0 0,-1 0 1 0 0,1 1-1 0 0,0-1 0 0 0,-6 4 0 0 0,-16 7 269 0 0,-1-2-123 0 0,1 0 1 0 0,-34 20-1 0 0,48-23-122 0 0,1 0 0 0 0,-1 1-1 0 0,1 0 1 0 0,0 0 0 0 0,1 1 0 0 0,0 1-1 0 0,-12 15 1 0 0,6-4 199 0 0,2 1-1 0 0,0 0 1 0 0,2 0 0 0 0,-18 48 0 0 0,28-65-236 0 0,0 1 1 0 0,0-1 0 0 0,1 1 0 0 0,-1-1 0 0 0,1 1-1 0 0,0-1 1 0 0,1 1 0 0 0,0-1 0 0 0,-1 1 0 0 0,2-1-1 0 0,-1 1 1 0 0,1-1 0 0 0,-1 0 0 0 0,1 0 0 0 0,1 0-1 0 0,-1 0 1 0 0,1 0 0 0 0,0 0 0 0 0,5 6 0 0 0,1 1 82 0 0,-8-10-107 0 0,0 0 1 0 0,0 0-1 0 0,0 0 1 0 0,1 0-1 0 0,-1 0 1 0 0,1 0-1 0 0,-1-1 1 0 0,1 1-1 0 0,0-1 1 0 0,-1 1-1 0 0,1-1 0 0 0,3 2 1 0 0,6 2 41 0 0,0-1 0 0 0,1 0-1 0 0,0 0 1 0 0,-1-1 0 0 0,1-1 0 0 0,20 2 0 0 0,-25-4-48 0 0,0 0-1 0 0,0 0 1 0 0,0-1 0 0 0,-1 0 0 0 0,1 0-1 0 0,0-1 1 0 0,0 0 0 0 0,-1 0 0 0 0,1 0-1 0 0,-1-1 1 0 0,0 0 0 0 0,0 0 0 0 0,10-8-1 0 0,-7 5-17 0 0,0-1 0 0 0,-1-1 1 0 0,1 0-1 0 0,-2 0 0 0 0,1 0 0 0 0,-1-1 0 0 0,-1 0 0 0 0,1-1 0 0 0,-2 1 0 0 0,1-1 0 0 0,-1-1 0 0 0,-1 1 0 0 0,0 0 0 0 0,3-14 1 0 0,1 1-3 0 0,-4 12-1 0 0,-1-1 1 0 0,0 1-1 0 0,0 0 0 0 0,1-23 1 0 0,-8-95-63 0 0,2 75 49 0 0,-2 8 210 0 0,2 36-83 0 0,1 0 1 0 0,0 0-1 0 0,1-1 1 0 0,2-19 0 0 0,2 41 66 0 0,3 12-10 0 0,-2 0 0 0 0,-1 1-1 0 0,2 43 1 0 0,-3-35-121 0 0,0 0 9 0 0,15 128 206 0 0,-13-128-205 0 0,2-1 0 0 0,21 61 0 0 0,-22-74-35 0 0,-1 1 0 0 0,6 34 0 0 0,-7-31 16 0 0,10 36-1 0 0,9 32 52 0 0,-20-71-82 0 0,0 0 19 0 0,-1 0 0 0 0,-1 0-1 0 0,-2 29 1 0 0,0-6 575 0 0,6-52-525 0 0,48-82-13 0 0,76-139 178 0 0,-105 186-87 0 0,2 1 1 0 0,63-81-1 0 0,-55 89-32 0 0,-32 34-119 0 0,1 0 0 0 0,-1 1-1 0 0,1-1 1 0 0,-1 1 0 0 0,1-1 0 0 0,-1 1 0 0 0,1 0-1 0 0,0 0 1 0 0,0 0 0 0 0,-1 0 0 0 0,1 0 0 0 0,0 1-1 0 0,6-1 1 0 0,26 1-2187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2.4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 6224 0 0,'1'0'160'0'0,"0"0"0"0"0,0 0 0 0 0,0 0-1 0 0,-1 0 1 0 0,1 0 0 0 0,0 0 0 0 0,0 0 0 0 0,0-1 0 0 0,4-1 959 0 0,-4 0-959 0 0,0 2-106 0 0,-1 0 0 0 0,0 0 0 0 0,1-1 0 0 0,-1 1 0 0 0,1 0 0 0 0,-1 0 0 0 0,1-1 1 0 0,-1 1-1 0 0,0 0 0 0 0,1 0 0 0 0,-1 0 0 0 0,1 0 0 0 0,-1 0 0 0 0,1 0 0 0 0,-1 0 0 0 0,1 0 0 0 0,-1 0 0 0 0,1 0 0 0 0,-1 0 0 0 0,1 0 0 0 0,-1 0 0 0 0,0 0 0 0 0,1 0 0 0 0,-1 0 0 0 0,1 0 0 0 0,-1 1 0 0 0,1-1 0 0 0,-1 0 0 0 0,0 0 0 0 0,1 0 0 0 0,-1 1 0 0 0,1-1 1 0 0,-1 0-1 0 0,0 1 0 0 0,1 0 0 0 0,2 0 21 0 0,-1 1 0 0 0,0 0 0 0 0,0 0 0 0 0,0 0 0 0 0,0 0 0 0 0,0 1 0 0 0,0-1 0 0 0,0 1 0 0 0,-1-1 0 0 0,1 1 0 0 0,1 3 0 0 0,13 37-17 0 0,-4-7 56 0 0,0-6 99 0 0,-1 1 1 0 0,12 56 0 0 0,-20-76-26 0 0,-1 1-1 0 0,-1 0 1 0 0,1 18 0 0 0,-2-30-185 0 0,0 1 0 0 0,0-1 0 0 0,0 0 0 0 0,0 0 0 0 0,0 0 0 0 0,0 1-1 0 0,1-1 1 0 0,-1 0 0 0 0,0 0 0 0 0,0 1 0 0 0,0-1 0 0 0,0 0 0 0 0,0 0 0 0 0,1 0 0 0 0,-1 0 0 0 0,0 1 0 0 0,0-1 0 0 0,0 0 0 0 0,0 0 0 0 0,1 0 0 0 0,-1 0 0 0 0,0 0 0 0 0,0 1 0 0 0,0-1 0 0 0,1 0 0 0 0,-1 0 0 0 0,0 0 0 0 0,0 0 0 0 0,1 0 0 0 0,-1 0 0 0 0,0 0 0 0 0,0 0 0 0 0,1 0 0 0 0,-1 0 0 0 0,0 0 0 0 0,0 0 0 0 0,1 0 0 0 0,14-3 345 0 0,9-6-2167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2.8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11256 0 0,'6'0'2760'0'0,"-3"2"-2432"0"0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6.9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21 153 5016 0 0,'-3'-9'222'0'0,"0"0"-1"0"0,0 0 1 0 0,1 0 0 0 0,1-1-1 0 0,-1 1 1 0 0,1-16 0 0 0,1 21-165 0 0,0 0 1 0 0,0 0 0 0 0,0 0-1 0 0,0 0 1 0 0,1 0-1 0 0,0 0 1 0 0,0 0 0 0 0,0 0-1 0 0,2-5 1 0 0,0-9 69 0 0,-3 17-129 0 0,0 1 0 0 0,0-1 1 0 0,0 1-1 0 0,0-1 0 0 0,0 1 1 0 0,0 0-1 0 0,0-1 1 0 0,0 1-1 0 0,0-1 0 0 0,-1 1 1 0 0,1 0-1 0 0,0-1 0 0 0,0 1 1 0 0,-1 0-1 0 0,1-1 0 0 0,0 1 1 0 0,0 0-1 0 0,-1-1 0 0 0,1 1 1 0 0,0 0-1 0 0,-1 0 0 0 0,1-1 1 0 0,0 1-1 0 0,-1 0 0 0 0,1 0 1 0 0,-1 0-1 0 0,1 0 0 0 0,0-1 1 0 0,-1 1-1 0 0,1 0 0 0 0,-1 0 1 0 0,1 0-1 0 0,-1 0 0 0 0,0 0-27 0 0,-2 5-43 0 0,3-5 71 0 0,0 0 0 0 0,0 0 0 0 0,-1 0 1 0 0,1 1-1 0 0,0-1 0 0 0,0 0 1 0 0,0 0-1 0 0,0 1 0 0 0,-1-1 0 0 0,1 0 1 0 0,0 0-1 0 0,0 1 0 0 0,0-1 1 0 0,0 0-1 0 0,0 1 0 0 0,0-1 0 0 0,0 0 1 0 0,0 0-1 0 0,-1 1 0 0 0,1-1 1 0 0,0 0-1 0 0,0 1 0 0 0,0-1 0 0 0,0 0 1 0 0,1 0-1 0 0,-1 1 0 0 0,0-1 1 0 0,0 0-1 0 0,0 1 0 0 0,0-1 0 0 0,0 0 1 0 0,0 0-1 0 0,0 1 0 0 0,0-1 1 0 0,1 0-1 0 0,-1 0 0 0 0,0 1 0 0 0,0-1 1 0 0,0 0-1 0 0,1 0 0 0 0,-1 1 1 0 0,0-1-1 0 0,0 0 0 0 0,1 0 0 0 0,-1 0 1 0 0,3 3-5 0 0,-1 0 1 0 0,0 0-1 0 0,0 0 1 0 0,-1 0 0 0 0,1 0-1 0 0,-1 0 1 0 0,1 0-1 0 0,-1 1 1 0 0,0-1-1 0 0,0 0 1 0 0,1 6-1 0 0,2 43-43 0 0,-2-29 24 0 0,1-2 32 0 0,10 38 0 0 0,1 7 95 0 0,-10-48 51 0 0,1 0 0 0 0,1 0-1 0 0,0-1 1 0 0,1 0 0 0 0,14 24-1 0 0,-12-23-108 0 0,-6-12-40 0 0,2 2 166 0 0,-1 0 0 0 0,0 1-1 0 0,0 0 1 0 0,-1 0-1 0 0,0 0 1 0 0,0 0 0 0 0,-1 1-1 0 0,0-1 1 0 0,0 19 0 0 0,-2-26-159 0 0,0 0 0 0 0,0 0 0 0 0,0 0 1 0 0,-1 0-1 0 0,1 0 0 0 0,-1 0 0 0 0,0 0 1 0 0,1 0-1 0 0,-1 0 0 0 0,0 0 0 0 0,-2 2 1 0 0,-1 3-1138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7.4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23 8432 0 0,'9'-11'233'0'0,"-9"10"-197"0"0,1 0 0 0 0,0 1 0 0 0,-1-1 0 0 0,1 0 0 0 0,0 0 0 0 0,-1 1 0 0 0,1-1 0 0 0,0 0 0 0 0,0 1 0 0 0,0-1 0 0 0,0 1 0 0 0,0-1 0 0 0,-1 1 0 0 0,1-1 0 0 0,0 1 0 0 0,0 0 0 0 0,0-1 0 0 0,0 1 0 0 0,0 0 0 0 0,0 0 0 0 0,0 0 0 0 0,0 0 0 0 0,0 0 0 0 0,0 0 0 0 0,0 0 0 0 0,0 0 0 0 0,2 1 0 0 0,1-1 46 0 0,1 1 0 0 0,-1 0-1 0 0,0 0 1 0 0,0 0 0 0 0,0 1 0 0 0,0 0-1 0 0,0-1 1 0 0,0 2 0 0 0,0-1 0 0 0,5 4-1 0 0,17 9 9 0 0,-6-5 96 0 0,0 1 0 0 0,-1 1-1 0 0,0 1 1 0 0,-1 0 0 0 0,0 2 0 0 0,28 28-1 0 0,-34-29-20 0 0,0 1-1 0 0,12 17 1 0 0,16 20 148 0 0,-22-29-138 0 0,29 45 1 0 0,10 14 42 0 0,-24-38-119 0 0,-27-34-77 0 0,1 0 0 0 0,0-1 0 0 0,0 0 0 0 0,1 0 0 0 0,1 0 0 0 0,-1-1 0 0 0,1-1 0 0 0,1 1 0 0 0,10 5 0 0 0,-2-3 17 0 0,-5-1 12 0 0,1-2 0 0 0,20 8 0 0 0,-22-9-13 0 0,-10-5-30 0 0,-1 0 0 0 0,1-1 0 0 0,-1 1-1 0 0,1 0 1 0 0,-1-1 0 0 0,1 1-1 0 0,-1-1 1 0 0,1 0 0 0 0,-1 1-1 0 0,1-1 1 0 0,0 0 0 0 0,2 0 0 0 0,1 0-5 0 0,-4 0 0 0 0,0 1 0 0 0,0-1 0 0 0,0 0 0 0 0,1 0 0 0 0,-1 0 0 0 0,0 0 0 0 0,0 0 0 0 0,0 0 0 0 0,1-1 0 0 0,-1 1 0 0 0,0 0 0 0 0,0-1 0 0 0,0 1 0 0 0,0-1 0 0 0,0 1 0 0 0,1-1 0 0 0,-1 1 0 0 0,0-1-1 0 0,0 0 1 0 0,0 1 0 0 0,-1-1 0 0 0,1 0 0 0 0,2-1 0 0 0,19-12 213 0 0,-18 10-178 0 0,-1 0 0 0 0,0 0 0 0 0,-1 0 0 0 0,1 0 0 0 0,-1-1 1 0 0,0 1-1 0 0,0-1 0 0 0,0 1 0 0 0,0-1 0 0 0,1-9 0 0 0,5-55 122 0 0,-6 45-101 0 0,6-47 33 0 0,-2 26 93 0 0,-2 1 0 0 0,-2-50 1 0 0,-2 83-158 0 0,1 0 1 0 0,0 1-1 0 0,0-1 1 0 0,1 0-1 0 0,4-11 1 0 0,3-16 106 0 0,8-18 113 0 0,-17 56-247 0 0,1-1-1 0 0,-1 1 1 0 0,0-1-1 0 0,0 1 1 0 0,0-1-1 0 0,1 0 1 0 0,-1 1-1 0 0,0-1 1 0 0,1 1-1 0 0,-1-1 0 0 0,0 1 1 0 0,1 0-1 0 0,-1-1 1 0 0,0 1-1 0 0,1-1 1 0 0,-1 1-1 0 0,1 0 1 0 0,-1-1-1 0 0,1 1 1 0 0,-1 0-1 0 0,1-1 1 0 0,-1 1-1 0 0,1 0 1 0 0,-1 0-1 0 0,1 0 1 0 0,0-1-1 0 0,-1 1 1 0 0,1 0-1 0 0,-1 0 1 0 0,1 0-1 0 0,0 0 1 0 0,21 2 9 0 0,-12 0-10 0 0,-7-3-105 0 0,1 1 1 0 0,0 0 0 0 0,-1 0-1 0 0,1 0 1 0 0,0 0 0 0 0,0 1-1 0 0,-1-1 1 0 0,1 1 0 0 0,0 0-1 0 0,-1 0 1 0 0,1 0 0 0 0,-1 1-1 0 0,0-1 1 0 0,1 1 0 0 0,-1 0-1 0 0,0 0 1 0 0,0 0 0 0 0,0 0-1 0 0,5 6 1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8.0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20 6728 0 0,'6'-20'4820'0'0,"-5"29"-4082"0"0,1-7-682 0 0,0-1 0 0 0,-1 0 0 0 0,1 1 0 0 0,0-1 0 0 0,-1 1 0 0 0,1-1-1 0 0,-1 1 1 0 0,1 0 0 0 0,-1-1 0 0 0,0 1 0 0 0,1 0 0 0 0,0 4 0 0 0,0-4 16 0 0,2 5-11 0 0,1-1 0 0 0,0 0 1 0 0,0-1-1 0 0,1 1 0 0 0,-1-1 0 0 0,1 0 1 0 0,0 0-1 0 0,0-1 0 0 0,1 0 0 0 0,0 0 0 0 0,-1 0 1 0 0,1-1-1 0 0,10 3 0 0 0,-3 1-26 0 0,6 2 15 0 0,-13-5-23 0 0,1 0 1 0 0,-1-1 0 0 0,1 0-1 0 0,10 2 1 0 0,21 3 138 0 0,-14-1-92 0 0,1-2 1 0 0,-1-2-1 0 0,1 0 0 0 0,32-1 0 0 0,-55-2-70 0 0,-1 0 0 0 0,1 0 0 0 0,0 1 0 0 0,-1-1 0 0 0,1 1 0 0 0,0-1 0 0 0,-1 1 1 0 0,1 0-1 0 0,3 2 0 0 0,17 2 35 0 0,-22-4-37 0 0,-1-1-1 0 0,1 1 1 0 0,0-1-1 0 0,-1 1 1 0 0,1-1-1 0 0,-1 1 1 0 0,1-1-1 0 0,-1 1 1 0 0,1-1-1 0 0,-1 1 1 0 0,1 0-1 0 0,-1-1 0 0 0,1 1 1 0 0,-1 0-1 0 0,0-1 1 0 0,0 1-1 0 0,1 0 1 0 0,-1-1-1 0 0,0 1 1 0 0,0 0-1 0 0,0 0 1 0 0,0-1-1 0 0,0 1 1 0 0,0 0-1 0 0,0 0 1 0 0,0 0-1 0 0,0-1 1 0 0,0 1-1 0 0,0 0 1 0 0,0-1-1 0 0,0 1 1 0 0,-1 1-1 0 0,-7 29 22 0 0,3-22-22 0 0,-1-1 0 0 0,0 0 0 0 0,-1 0 0 0 0,0 0 0 0 0,0-1 0 0 0,-1 0 0 0 0,0 0-1 0 0,0-1 1 0 0,-11 7 0 0 0,5-3 0 0 0,-17 12-5 0 0,17-13-2 0 0,-1 1 1 0 0,2 0 0 0 0,-1 2-1 0 0,-13 14 1 0 0,5-5-6 0 0,20-19 14 0 0,-1 0-1 0 0,1 0 0 0 0,0 0 0 0 0,0 0 0 0 0,0 0 1 0 0,0 0-1 0 0,0 1 0 0 0,1-1 0 0 0,-1 1 1 0 0,1-1-1 0 0,-1 1 0 0 0,1 0 0 0 0,0-1 0 0 0,-1 5 1 0 0,0 0 47 0 0,0 1 1 0 0,0-1 0 0 0,1 1 0 0 0,0-1 0 0 0,1 1-1 0 0,0 12 1 0 0,0-17-34 0 0,1 0-1 0 0,0 0 1 0 0,-1 0-1 0 0,1 0 1 0 0,0 0-1 0 0,0 0 1 0 0,1 0 0 0 0,-1 0-1 0 0,1 0 1 0 0,-1-1-1 0 0,1 1 1 0 0,0-1-1 0 0,0 1 1 0 0,0-1-1 0 0,0 0 1 0 0,0 1 0 0 0,1-1-1 0 0,-1 0 1 0 0,4 2-1 0 0,5 2 88 0 0,0 0 0 0 0,0-1-1 0 0,0 0 1 0 0,1 0 0 0 0,-1-1-1 0 0,1-1 1 0 0,24 4 0 0 0,-13-4 75 0 0,1-2 0 0 0,0 0-1 0 0,30-4 1 0 0,-22 0-325 0 0,-6 2-579 0 0,0-2-1 0 0,47-11 1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8.3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 4 10152 0 0,'-11'-3'73'0'0,"8"2"595"0"0,-3 8 661 0 0,3-8-896 0 0,4 7-103 0 0,5 11 51 0 0,-5-13-328 0 0,1 0 1 0 0,-1-1-1 0 0,0 1 1 0 0,0 0 0 0 0,-1 0-1 0 0,1-1 1 0 0,0 8-1 0 0,7 87 158 0 0,0 6-191 0 0,-4-28 9 0 0,-1 18 43 0 0,-3-88-69 0 0,-1 23 39 0 0,0 0 0 0 0,-2 0 0 0 0,-9 35 0 0 0,9-40-16 0 0,3-21-15 0 0,0 0 0 0 0,-1 0 0 0 0,1 0 0 0 0,-1 1 0 0 0,0-1 0 0 0,1 0 0 0 0,-2 0 0 0 0,-1 4 0 0 0,2-4-24 0 0,0 0 0 0 0,1-1 0 0 0,-1 1 0 0 0,0 0 0 0 0,1 0-1 0 0,0 0 1 0 0,-1 0 0 0 0,1 0 0 0 0,0 0 0 0 0,1 4 0 0 0,-1 2-1583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8.7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1 340 6928 0 0,'5'-1'69'0'0,"0"1"-1"0"0,-1-1 1 0 0,1 0 0 0 0,0 0-1 0 0,0-1 1 0 0,-1 0 0 0 0,1 0 0 0 0,-1 0-1 0 0,1 0 1 0 0,-1 0 0 0 0,6-5 0 0 0,-5 3 32 0 0,0 1 0 0 0,1 0 0 0 0,-1 0 0 0 0,1 1 1 0 0,9-4-1 0 0,8-1-27 0 0,0-2 1 0 0,-1 0-1 0 0,0-2 0 0 0,-1 0 1 0 0,0-1-1 0 0,28-23 1 0 0,-13 11-2 0 0,-12 6-29 0 0,-16 11-13 0 0,1 1 0 0 0,-1 1 0 0 0,1-1 0 0 0,16-6 0 0 0,-11 5 44 0 0,-1 0 0 0 0,0-1 0 0 0,0 0 0 0 0,0-1 0 0 0,13-12 0 0 0,18-13 95 0 0,-36 30-43 0 0,1 0 1 0 0,-1 0-1 0 0,1 1 0 0 0,0 1 0 0 0,0-1 1 0 0,18-1-1 0 0,-12 1 239 0 0,-12 2-262 0 0,1 0 0 0 0,-1 1 0 0 0,0 0 0 0 0,0-1 0 0 0,1 1-1 0 0,-1 0 1 0 0,5 1 0 0 0,-7-1-131 0 0,0 1 0 0 0,-1-1-1 0 0,1 0 1 0 0,0 1 0 0 0,0-1-1 0 0,-1 0 1 0 0,1 1 0 0 0,0-1-1 0 0,0 1 1 0 0,-1-1 0 0 0,1 1-1 0 0,-1-1 1 0 0,1 1 0 0 0,0-1-1 0 0,-1 1 1 0 0,1 0 0 0 0,-1-1-1 0 0,1 1 1 0 0,-1 0 0 0 0,0 0-1 0 0,1-1 1 0 0,-1 1 0 0 0,0 0 0 0 0,1 0-1 0 0,-1-1 1 0 0,0 1 0 0 0,0 0-1 0 0,0 0 1 0 0,0 0 0 0 0,0 0-1 0 0,0-1 1 0 0,0 2 0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9.1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7832 0 0,'1'1'69'0'0,"0"0"1"0"0,0 1 0 0 0,0-1 0 0 0,0 0-1 0 0,0 0 1 0 0,0 0 0 0 0,0 0-1 0 0,1 0 1 0 0,-1 0 0 0 0,3 1-1 0 0,11 12 710 0 0,-7-2-593 0 0,0-1 1 0 0,1 0-1 0 0,1 0 0 0 0,0-1 1 0 0,0 0-1 0 0,1-1 0 0 0,20 14 1 0 0,-10-10-159 0 0,0 0 0 0 0,1-2 0 0 0,36 14 0 0 0,6-5 323 0 0,71 13 1 0 0,-110-27-342 0 0,-4-4-1439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230 144 3312 0 0,'7'-7'390'0'0,"1"-1"0"0"0,-1-1 0 0 0,8-10 0 0 0,-13 15-260 0 0,0 0 0 0 0,0 1 0 0 0,0-1 0 0 0,-1 0 0 0 0,1 0 0 0 0,-1-1 0 0 0,0 1 0 0 0,0 0 0 0 0,-1 0 0 0 0,1-1 0 0 0,-1-4 0 0 0,0 6-134 0 0,-1-25-160 0 0,-4 16 53 0 0,5 11 108 0 0,0 1 1 0 0,0 0 0 0 0,0 0 0 0 0,0 0-1 0 0,-1-1 1 0 0,1 1 0 0 0,0 0 0 0 0,0 0-1 0 0,0 0 1 0 0,-1 0 0 0 0,1 0 0 0 0,0-1 0 0 0,0 1-1 0 0,-1 0 1 0 0,1 0 0 0 0,0 0 0 0 0,0 0-1 0 0,-1 0 1 0 0,1 0 0 0 0,0 0 0 0 0,0 0-1 0 0,-1 0 1 0 0,1 0 0 0 0,0 0 0 0 0,0 0 0 0 0,-1 0-1 0 0,1 0 1 0 0,0 0 0 0 0,0 0 0 0 0,-1 0-1 0 0,1 0 1 0 0,0 0 0 0 0,0 1 0 0 0,-1-1-1 0 0,-11 5-41 0 0,0 2 0 0 0,1-1 0 0 0,0 1 0 0 0,0 1 0 0 0,0 0-1 0 0,1 0 1 0 0,-11 13 0 0 0,13-12 42 0 0,-7 6 4 0 0,1 2 0 0 0,0 0 0 0 0,1 0 0 0 0,1 1 0 0 0,1 1 0 0 0,-16 34 0 0 0,1 1 68 0 0,19-41 47 0 0,1 0 0 0 0,-6 15-1 0 0,11-24-76 0 0,0 0 0 0 0,1 0 0 0 0,-1 0 1 0 0,1-1-1 0 0,0 1 0 0 0,0 0 0 0 0,0 0 0 0 0,1 0 0 0 0,-1 0 0 0 0,1 0 0 0 0,0 0 0 0 0,0 0 0 0 0,1-1 1 0 0,-1 1-1 0 0,1 0 0 0 0,-1-1 0 0 0,6 7 0 0 0,7 24 423 0 0,-13-32-432 0 0,0 0-1 0 0,-1 0 1 0 0,1-1 0 0 0,0 1-1 0 0,0 0 1 0 0,-1 0-1 0 0,1-1 1 0 0,1 1-1 0 0,-1-1 1 0 0,0 1-1 0 0,0-1 1 0 0,1 1-1 0 0,-1-1 1 0 0,0 0-1 0 0,1 1 1 0 0,0-1-1 0 0,-1 0 1 0 0,1 0-1 0 0,0 0 1 0 0,-1 0-1 0 0,1-1 1 0 0,0 1-1 0 0,0 0 1 0 0,0-1-1 0 0,-1 1 1 0 0,1-1-1 0 0,0 0 1 0 0,0 0-1 0 0,0 1 1 0 0,0-1 0 0 0,0-1-1 0 0,0 1 1 0 0,0 0-1 0 0,3-1 1 0 0,2 0 41 0 0,0-1 0 0 0,0 0 1 0 0,0-1-1 0 0,0 1 0 0 0,0-1 0 0 0,0 0 1 0 0,8-7-1 0 0,10-3-2 0 0,-20 10-43 0 0,-1 1 1 0 0,1-1 0 0 0,0 0 0 0 0,-1 0 0 0 0,1 0 0 0 0,-1-1-1 0 0,0 0 1 0 0,7-7 0 0 0,0-4 122 0 0,-1-2 0 0 0,0 0 0 0 0,15-35 0 0 0,-24 49-129 0 0,-1-1 1 0 0,0 1-1 0 0,1 0 1 0 0,-1-1-1 0 0,0 1 0 0 0,-1-1 1 0 0,1 1-1 0 0,0 0 0 0 0,-1-1 1 0 0,0 1-1 0 0,0 0 1 0 0,-2-5-1 0 0,3 6-9 0 0,-1-1 1 0 0,0 1-1 0 0,0 0 1 0 0,0-1-1 0 0,0 1 1 0 0,-1 0-1 0 0,1 0 1 0 0,-1 0-1 0 0,1 0 1 0 0,-1 0-1 0 0,0 0 1 0 0,1 0-1 0 0,-1 1 1 0 0,0-1-1 0 0,0 1 1 0 0,0-1-1 0 0,-3-1 1 0 0,-86-26 168 0 0,90 29-178 0 0,0 0 0 0 0,1 0 0 0 0,-1 0 0 0 0,0-1 1 0 0,0 1-1 0 0,0 0 0 0 0,1 0 0 0 0,-1 0 0 0 0,0 0 0 0 0,0 0 0 0 0,1 0 0 0 0,-1 1 1 0 0,0-1-1 0 0,0 0 0 0 0,1 0 0 0 0,-1 0 0 0 0,0 1 0 0 0,0-1 0 0 0,1 0 0 0 0,-1 1 0 0 0,0-1 1 0 0,1 1-1 0 0,-1-1 0 0 0,0 1 0 0 0,1-1 0 0 0,-1 1 0 0 0,0 0 0 0 0,0 1 21 0 0,0 0 1 0 0,0 0-1 0 0,0 0 0 0 0,1 0 0 0 0,-1 0 1 0 0,1 0-1 0 0,-1 0 0 0 0,1 0 0 0 0,0 0 1 0 0,0 3-1 0 0,0 4 82 0 0,0 0 0 0 0,1 0-1 0 0,4 16 1 0 0,0-9-14 0 0,0 0 0 0 0,1 0 0 0 0,1-1 0 0 0,1 0-1 0 0,0-1 1 0 0,18 25 0 0 0,-18-28-31 0 0,1-1 0 0 0,-1 0-1 0 0,2-1 1 0 0,-1 0 0 0 0,1-1 0 0 0,1 0 0 0 0,0 0-1 0 0,0-1 1 0 0,13 6 0 0 0,15 10 106 0 0,-33-18-146 0 0,1-1 1 0 0,1 0-1 0 0,-1 0 0 0 0,1 0 0 0 0,-1-1 1 0 0,11 3-1 0 0,14 3 53 0 0,38 15-1 0 0,-36-11-15 0 0,-33-12-153 0 0,1-1-1 0 0,0 0 0 0 0,0 1 1 0 0,-1-1-1 0 0,1 0 0 0 0,0 0 0 0 0,-1 0 1 0 0,1 0-1 0 0,0 0 0 0 0,0 0 1 0 0,-1 0-1 0 0,1-1 0 0 0,0 1 1 0 0,0-1-1 0 0,-1 1 0 0 0,4-2 1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9.5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10656 0 0,'1'7'174'0'0,"1"-1"0"0"0,1 0 0 0 0,-1 0 0 0 0,1 0-1 0 0,0 0 1 0 0,0-1 0 0 0,1 1 0 0 0,4 5 0 0 0,0 0 151 0 0,-2-1-1 0 0,1 2 0 0 0,5 13 0 0 0,6 29-96 0 0,11 61 0 0 0,-23-87-136 0 0,-2 0-1 0 0,-1-1 1 0 0,-1 1-1 0 0,-3 36 1 0 0,-7 33 149 0 0,8-82-197 0 0,0-9-17 0 0,-1-1 0 0 0,1 0-1 0 0,1 0 1 0 0,-1 0 0 0 0,1 1 0 0 0,2 6 0 0 0,-2-7-262 0 0,-1-1 1 0 0,1 0-1 0 0,-1 0 0 0 0,0 1 1 0 0,0-1-1 0 0,-1 8 0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29.9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11 9240 0 0,'10'-10'1568'0'0,"0"11"-1200"0"0,3 3 194 0 0,46-6-173 0 0,-38 0-337 0 0,-1 1 0 0 0,1 0 1 0 0,-1 2-1 0 0,1 1 0 0 0,39 8 0 0 0,-15 2 39 0 0,-29-8 40 0 0,1 1 1 0 0,-1 0-1 0 0,18 9 1 0 0,1 2 11 0 0,-9-4 97 0 0,30 19-1 0 0,-49-27-178 0 0,-1 1 1 0 0,1 0-1 0 0,-1 0 1 0 0,0 1-1 0 0,0-1 0 0 0,0 1 1 0 0,-1 1-1 0 0,9 12 1 0 0,-13-17-59 0 0,6 10 26 0 0,-1-1 0 0 0,0 1 0 0 0,-1 0 0 0 0,5 18 0 0 0,-9-27-19 0 0,0 0 0 0 0,0 0 0 0 0,-1 0 0 0 0,0-1 0 0 0,1 1 0 0 0,-1 0 0 0 0,0 0 0 0 0,0 0-1 0 0,-1 0 1 0 0,1 0 0 0 0,-1 0 0 0 0,1 0 0 0 0,-1-1 0 0 0,0 1 0 0 0,0 0 0 0 0,0 0 0 0 0,0-1 0 0 0,-1 1-1 0 0,1-1 1 0 0,-1 1 0 0 0,1-1 0 0 0,-1 0 0 0 0,0 1 0 0 0,0-1 0 0 0,0 0 0 0 0,-5 3 0 0 0,-12 10 30 0 0,-1-2 0 0 0,0-1 0 0 0,-1 0 0 0 0,0-1 0 0 0,-1-2 0 0 0,0 0 0 0 0,-1-1 0 0 0,-36 7 0 0 0,38-10-27 0 0,-32 10 1 0 0,42-11 0 0 0,-1 0 0 0 0,0 0 0 0 0,0-2 0 0 0,0 1-1 0 0,0-1 1 0 0,0-1 0 0 0,-1 0 0 0 0,-15-2 0 0 0,12-1 75 0 0,-1 1 1 0 0,1 0-1 0 0,-1 1 1 0 0,-25 4 0 0 0,39-4-56 0 0,0 0 0 0 0,0 0 0 0 0,0 0 0 0 0,0 0 0 0 0,0-1 0 0 0,1 1 0 0 0,-7-2 1 0 0,-7-1 166 0 0,25-6-2155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30.3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 10848 0 0,'0'0'0'0'0,"2"0"0"0"0,4 4 448 0 0,2 0 16 0 0,-1-8-8 0 0,1-6 0 0 0,0 3-224 0 0,-5 7 0 0 0,3 0 8 0 0,9 0 0 0 0,-7 0-360 0 0,0 0 8 0 0,-1 4-8 0 0,3 3 16 0 0,-1-1-104 0 0,1-2 8 0 0</inkml:trace>
  <inkml:trace contextRef="#ctx0" brushRef="#br0" timeOffset="1">19 277 5720 0 0,'0'0'3640'0'0,"0"2"-3525"0"0,1 0 1 0 0,-1 0 0 0 0,0 0-1 0 0,0-1 1 0 0,1 1-1 0 0,-1 0 1 0 0,1 0-1 0 0,-1-1 1 0 0,2 4 0 0 0,3-3-125 0 0,0-1-1 0 0,-1 0 1 0 0,1 0 0 0 0,0 0 0 0 0,0 0 0 0 0,-1-1 0 0 0,1 0 0 0 0,7 0 0 0 0,-5 0-865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32.6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3112 0 0,'0'0'5'0'0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34.5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0 503 7632 0 0,'0'0'-698'0'0,"6"1"605"0"0,-1 1 167 0 0,-4-1-40 0 0,1-1-1 0 0,-1 1 0 0 0,0-1 0 0 0,1 1 1 0 0,-1-1-1 0 0,1 1 0 0 0,-1-1 0 0 0,1 0 0 0 0,-1 0 1 0 0,1 0-1 0 0,-1 0 0 0 0,0 0 0 0 0,1 0 1 0 0,-1 0-1 0 0,1 0 0 0 0,-1-1 0 0 0,1 1 1 0 0,-1 0-1 0 0,1-1 0 0 0,-1 0 0 0 0,0 1 0 0 0,1-1 1 0 0,-1 0-1 0 0,0 1 0 0 0,0-1 0 0 0,0 0 1 0 0,1 0-1 0 0,-1 0 0 0 0,0 0 0 0 0,0 0 1 0 0,0 0-1 0 0,0 0 0 0 0,-1-1 0 0 0,1 1 1 0 0,1-3-1 0 0,8-12 297 0 0,1 1 0 0 0,21-24-1 0 0,-20 26-92 0 0,-1-1 0 0 0,-1 0 0 0 0,0 0 0 0 0,11-22 0 0 0,-10 16-59 0 0,25-37 0 0 0,3-2-51 0 0,-8 14 45 0 0,-25 39-94 0 0,-1 0 1 0 0,0-1-1 0 0,0 0 1 0 0,-1 0-1 0 0,0-1 1 0 0,0 1-1 0 0,5-16 1 0 0,-8 17-6 0 0,1 1 0 0 0,-1 0 0 0 0,1 0 0 0 0,0 0 1 0 0,1 0-1 0 0,-1 0 0 0 0,1 1 0 0 0,0-1 0 0 0,0 1 0 0 0,0-1 0 0 0,1 1 0 0 0,4-4 1 0 0,-4-2 460 0 0,-4 16 156 0 0,-1 15-484 0 0,-1-1 0 0 0,-4 22 1 0 0,-2 10-146 0 0,-25 209 852 0 0,28-224-753 0 0,4-27-108 0 0,0 0 1 0 0,-5 19-1 0 0,-21 73 532 0 0,26-88-2585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35.3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215 120 3504 0 0,'2'0'312'0'0,"0"0"0"0"0,0-1 0 0 0,0 1 0 0 0,0 0 0 0 0,0-1 0 0 0,0 1 0 0 0,-1-1 0 0 0,1 0 0 0 0,3-1 0 0 0,-3 1-156 0 0,0 0 0 0 0,-1 0 0 0 0,1 0 0 0 0,0 1 0 0 0,0-1 0 0 0,0 1 0 0 0,0-1 0 0 0,0 1 0 0 0,3-1 0 0 0,-4 3-217 0 0,-1 0 0 0 0,0-1-1 0 0,0 1 1 0 0,-1 0 0 0 0,1-1 0 0 0,0 1 0 0 0,-1 0 0 0 0,1-1 0 0 0,-1 1 0 0 0,0 2 0 0 0,-10 3-23 0 0,-3 3 48 0 0,-16 25 203 0 0,15-19 48 0 0,1 1 0 0 0,1 0 0 0 0,0 0 0 0 0,1 1 0 0 0,-17 37 0 0 0,22-39 4 0 0,-2 0 0 0 0,-10 15 0 0 0,10-16 7 0 0,1 0 1 0 0,-12 27-1 0 0,12-13 27 0 0,0 0-1 0 0,2 1 1 0 0,2 0-1 0 0,1 0 0 0 0,1 0 1 0 0,1 0-1 0 0,4 31 1 0 0,0-39-167 0 0,2 0 0 0 0,1-1 0 0 0,0 0 0 0 0,2 0-1 0 0,0 0 1 0 0,21 37 0 0 0,-22-47-58 0 0,0-1-1 0 0,1 1 0 0 0,-1-2 0 0 0,11 11 1 0 0,12 15 14 0 0,-26-31-34 0 0,0 0 0 0 0,0 0 0 0 0,0-1 0 0 0,1 1 0 0 0,0-1 0 0 0,-1 0 1 0 0,1 0-1 0 0,7 3 0 0 0,45 17 75 0 0,-44-18-71 0 0,15 6-7 0 0,0-2-1 0 0,56 10 1 0 0,-68-16-5 0 0,1-2 0 0 0,-1 0 1 0 0,1-1-1 0 0,-1-1 0 0 0,1 0 1 0 0,27-7-1 0 0,-28 5 6 0 0,65-19 14 0 0,-71 18-17 0 0,0 0 0 0 0,-1 0-1 0 0,0-1 1 0 0,0 0 0 0 0,0-1 0 0 0,9-7-1 0 0,24-19 9 0 0,-28 22-6 0 0,-1-1-1 0 0,1 0 1 0 0,-2 0-1 0 0,23-27 1 0 0,-28 28-5 0 0,15-19 0 0 0,22-40 0 0 0,-24 38 1 0 0,-15 24 2 0 0,0-1 0 0 0,0 0-1 0 0,-1 0 1 0 0,0 0-1 0 0,4-14 1 0 0,10-29 20 0 0,-13 40-11 0 0,-1-1 1 0 0,0 0-1 0 0,-1 0 0 0 0,0 0 0 0 0,1-15 0 0 0,7-87 116 0 0,-6 31 16 0 0,-4 45-74 0 0,0-6 4 0 0,1 8-11 0 0,0 3-30 0 0,0 2 28 0 0,-2 28-37 0 0,1-1 0 0 0,-1 1 1 0 0,1-1-1 0 0,-1 1 0 0 0,0-1 0 0 0,0 1 1 0 0,-1-1-1 0 0,1 1 0 0 0,-1-1 0 0 0,0 1 1 0 0,-1-5-1 0 0,-19-17 279 0 0,15 18-258 0 0,0-1 0 0 0,0 1 0 0 0,0 0 0 0 0,-1 0 0 0 0,0 0 1 0 0,0 1-1 0 0,0 1 0 0 0,-17-11 0 0 0,2 4-9 0 0,-1 0 0 0 0,-25-8 0 0 0,32 15 27 0 0,-1 0 0 0 0,1 1 1 0 0,0 1-1 0 0,-1 1 0 0 0,-21-1 0 0 0,-84 6 276 0 0,109-1-318 0 0,0 0 0 0 0,-1 1 1 0 0,2 0-1 0 0,-26 11 0 0 0,-47 26 118 0 0,55-24-71 0 0,-1-1-3 0 0,1 3 0 0 0,1 0 0 0 0,-36 30 0 0 0,49-34-46 0 0,0 1-1 0 0,0 0 0 0 0,2 2 1 0 0,0-1-1 0 0,1 2 1 0 0,-16 25-1 0 0,18-22-2063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36.4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299 19 5224 0 0,'-2'0'161'0'0,"1"-1"0"0"0,-1 1 0 0 0,1 0 0 0 0,-1 0 0 0 0,1-1 0 0 0,-1 1 0 0 0,1-1 0 0 0,0 0 0 0 0,-1 1 0 0 0,1-1 0 0 0,0 0 0 0 0,-1 0 0 0 0,1 0 0 0 0,0 0 0 0 0,0 0 0 0 0,0 0 0 0 0,-1 0 0 0 0,1 0 0 0 0,0 0 0 0 0,1 0 0 0 0,-2-3 0 0 0,-33 7 597 0 0,21 2-730 0 0,0 1 0 0 0,0 1 0 0 0,1 0 0 0 0,0 1 0 0 0,0 0 0 0 0,1 1 0 0 0,0 0 1 0 0,0 1-1 0 0,1 0 0 0 0,1 1 0 0 0,0 0 0 0 0,-17 25 0 0 0,22-28-23 0 0,1-1 0 0 0,0 0 1 0 0,1 1-1 0 0,-5 13 0 0 0,-8 18 32 0 0,12-31 15 0 0,1-1 0 0 0,0 0 0 0 0,1 1 0 0 0,0-1 0 0 0,0 1 0 0 0,1 0 1 0 0,0 0-1 0 0,0 0 0 0 0,1-1 0 0 0,0 1 0 0 0,1 12 0 0 0,1-4 36 0 0,0 0 0 0 0,1 0-1 0 0,1 0 1 0 0,9 23 0 0 0,-7-27 15 0 0,0 0 0 0 0,1-1 1 0 0,1 0-1 0 0,14 17 1 0 0,-12-16-31 0 0,-5-6-39 0 0,1 0 1 0 0,0-1-1 0 0,0 0 0 0 0,9 6 0 0 0,5 3 51 0 0,-14-9-56 0 0,1-1 1 0 0,0 0-1 0 0,0 0 0 0 0,1 0 0 0 0,-1-1 0 0 0,1 0 0 0 0,-1-1 0 0 0,1 0 0 0 0,0 0 0 0 0,10 1 0 0 0,12 0 45 0 0,41-1-1 0 0,-61-2-98 0 0,0-1-26 0 0,-1 1-1 0 0,0-1 1 0 0,0 0 0 0 0,0-1 0 0 0,1 0 0 0 0,-2 0 0 0 0,1-1 0 0 0,0-1 0 0 0,0 1 0 0 0,-1-1 0 0 0,0-1 0 0 0,0 1 0 0 0,0-1 0 0 0,0-1 0 0 0,-1 1 0 0 0,0-2 0 0 0,0 1-1 0 0,-1 0 1 0 0,9-12 0 0 0,-14 17 51 0 0,12-16-12 0 0,0-1 1 0 0,-1 0-1 0 0,-1-1 0 0 0,13-30 1 0 0,-10 17 38 0 0,-11 26 9 0 0,0 0 1 0 0,-1 0 0 0 0,0 0-1 0 0,1 0 1 0 0,-2 0-1 0 0,1-1 1 0 0,-1 1 0 0 0,0 0-1 0 0,0-9 1 0 0,-1 7-11 0 0,0 0 1 0 0,-1 0-1 0 0,0 0 1 0 0,-1 0-1 0 0,0 0 1 0 0,0 0-1 0 0,0 1 1 0 0,-1-1-1 0 0,0 1 1 0 0,-1 0-1 0 0,0 0 0 0 0,0 0 1 0 0,0 0-1 0 0,-1 1 1 0 0,0-1-1 0 0,0 1 1 0 0,0 0-1 0 0,-1 1 1 0 0,0-1-1 0 0,0 1 0 0 0,-1 1 1 0 0,1-1-1 0 0,-1 1 1 0 0,-7-4-1 0 0,-18-9-8 0 0,15 7-8 0 0,-1 1 0 0 0,0 0 1 0 0,-1 1-1 0 0,-31-8 1 0 0,34 12 15 0 0,5 2-37 0 0,1-1 0 0 0,-1 1 0 0 0,-16 0 0 0 0,23 2 41 0 0,0 0 0 0 0,0 1 0 0 0,0-1 0 0 0,0 1 1 0 0,0 0-1 0 0,0 0 0 0 0,0 1 0 0 0,1-1 0 0 0,-1 1 0 0 0,0 0 0 0 0,1 0 0 0 0,-1 0 0 0 0,-3 3 1 0 0,4-3 15 0 0,2-2-34 0 0,0 1-1 0 0,0 0 0 0 0,0-1 0 0 0,1 1 0 0 0,-1-1 0 0 0,0 1 0 0 0,0 0 0 0 0,1 0 1 0 0,-1-1-1 0 0,0 1 0 0 0,1 0 0 0 0,-1 0 0 0 0,1 0 0 0 0,-1 0 0 0 0,1 0 0 0 0,-1 0 1 0 0,1 0-1 0 0,0 0 0 0 0,-1 0 0 0 0,1 0 0 0 0,0 0 0 0 0,0 0 0 0 0,0 0 0 0 0,0 0 0 0 0,0 0 1 0 0,0 0-1 0 0,0 0 0 0 0,0 1 0 0 0,-4 26-1483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36.8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2 9944 0 0,'0'-1'28'0'0,"0"1"1"0"0,-1 0 0 0 0,1 0-1 0 0,0 0 1 0 0,-1 0-1 0 0,1 0 1 0 0,0 0 0 0 0,-1 0-1 0 0,1 0 1 0 0,-1 0 0 0 0,1 0-1 0 0,0 0 1 0 0,-1 0 0 0 0,1 0-1 0 0,0 0 1 0 0,-1 0-1 0 0,1 1 1 0 0,0-1 0 0 0,-1 0-1 0 0,1 0 1 0 0,0 0 0 0 0,-1 0-1 0 0,1 1 1 0 0,0-1-1 0 0,0 0 1 0 0,-1 0 0 0 0,1 1-1 0 0,0-1 1 0 0,0 0 0 0 0,-1 1-1 0 0,7 9 1576 0 0,2 2-863 0 0,-1 2-667 0 0,-1 0 1 0 0,0 1-1 0 0,-2-1 1 0 0,1 1-1 0 0,-2 0 1 0 0,3 19-1 0 0,1 94-117 0 0,-5-40 70 0 0,-4-25-18 0 0,-1-12-2 0 0,2-40-5 0 0,0 1 0 0 0,-1-1 0 0 0,-5 18 0 0 0,4-18 0 0 0,0 0-1 0 0,1 0 1 0 0,-1 18 0 0 0,4-28-2 0 0,-1 0 0 0 0,0-1 0 0 0,0 1 1 0 0,0 0-1 0 0,0-1 0 0 0,0 1 0 0 0,-1-1 1 0 0,1 1-1 0 0,0 0 0 0 0,0-1 0 0 0,0 1 0 0 0,-1-1 1 0 0,1 1-1 0 0,0 0 0 0 0,0-1 0 0 0,-1 1 1 0 0,1-1-1 0 0,0 1 0 0 0,-1 0 0 0 0,-6 9 5 0 0,5-9 3 0 0,2-1 0 0 0,-4-11-1761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37.2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0 222 8432 0 0,'29'-30'314'0'0,"2"1"0"0"0,0 1 1 0 0,68-44-1 0 0,-90 67-233 0 0,0 1 0 0 0,1 1 0 0 0,-1 0-1 0 0,1 0 1 0 0,12-2 0 0 0,21-6 49 0 0,-23 4-47 0 0,0 0 0 0 0,34-5 0 0 0,-48 11-46 0 0,0 0 1 0 0,0 0-1 0 0,1 1 0 0 0,-1 0 1 0 0,0 1-1 0 0,1-1 1 0 0,-1 1-1 0 0,0 0 1 0 0,0 1-1 0 0,0 0 1 0 0,0 0-1 0 0,11 5 1 0 0,-11-3-9 0 0,-1 0 1 0 0,1 1-1 0 0,-1-1 1 0 0,-1 1-1 0 0,1 0 1 0 0,-1 1-1 0 0,1-1 1 0 0,-2 1-1 0 0,1-1 1 0 0,0 1-1 0 0,-1 1 1 0 0,0-1-1 0 0,-1 0 1 0 0,0 1-1 0 0,3 11 1 0 0,-2-8 9 0 0,-1 0 1 0 0,0 1 0 0 0,-1-1-1 0 0,0 1 1 0 0,-1 0-1 0 0,0-1 1 0 0,-1 1 0 0 0,0-1-1 0 0,0 1 1 0 0,-1-1 0 0 0,0 1-1 0 0,-1-1 1 0 0,-1 0 0 0 0,1 0-1 0 0,-2 0 1 0 0,1-1-1 0 0,-1 1 1 0 0,-1-1 0 0 0,1 0-1 0 0,-2-1 1 0 0,-13 16 0 0 0,-19 10 209 0 0,-1-1-1 0 0,-77 47 1 0 0,105-74-195 0 0,0 0-1 0 0,0-1 1 0 0,-1-1 0 0 0,1 0-1 0 0,-1-1 1 0 0,-18 2-1 0 0,15-1 11 0 0,-19-4 429 0 0,55 14-410 0 0,113 113 41 0 0,-5-4-48 0 0,-97-99-61 0 0,2-1 1 0 0,0-2-1 0 0,55 26 0 0 0,-67-36 3 0 0,0-1-372 0 0,0-2 0 0 0,0 0 1 0 0,0-2-1 0 0,24 5 1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38.0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2 142 7136 0 0,'0'0'10'0'0,"0"0"1"0"0,0 0 0 0 0,-1 0-1 0 0,1 0 1 0 0,0 0 0 0 0,0-1-1 0 0,0 1 1 0 0,0 0 0 0 0,0 0-1 0 0,0 0 1 0 0,0-1-1 0 0,-1 1 1 0 0,1 0 0 0 0,0 0-1 0 0,0 0 1 0 0,0 0 0 0 0,0-1-1 0 0,0 1 1 0 0,0 0 0 0 0,0 0-1 0 0,0 0 1 0 0,0-1-1 0 0,0 1 1 0 0,0 0 0 0 0,0 0-1 0 0,0 0 1 0 0,0-1 0 0 0,0 1-1 0 0,1 0 1 0 0,-1 0 0 0 0,0 0-1 0 0,0-1 1 0 0,0 1-1 0 0,0 0 1 0 0,0 0 0 0 0,0 0-1 0 0,0 0 1 0 0,1 0 0 0 0,-1-1-1 0 0,0 1 1 0 0,0 0 0 0 0,0 0-1 0 0,0 0 1 0 0,0 0-1 0 0,1 0 1 0 0,-1 0 0 0 0,0 0-1 0 0,0 0 1 0 0,1-1 0 0 0,10-12 878 0 0,-7 9-640 0 0,-1 1-202 0 0,1 0 0 0 0,0 0 0 0 0,0 0 0 0 0,0 1 0 0 0,0 0 0 0 0,0-1 0 0 0,0 1 0 0 0,0 1 0 0 0,7-3 0 0 0,16-8 85 0 0,-7 2-114 0 0,0 1 0 0 0,25-8 0 0 0,19-9 33 0 0,-57 23-26 0 0,0 0-1 0 0,0 0 1 0 0,1 1-1 0 0,-1 0 0 0 0,0 1 1 0 0,1 0-1 0 0,-1 0 1 0 0,1 0-1 0 0,-1 1 1 0 0,1 0-1 0 0,-1 1 1 0 0,1 0-1 0 0,9 1 1 0 0,-12 0 4 0 0,1-1 1 0 0,-1 1-1 0 0,1 0 1 0 0,-1 1-1 0 0,1-1 1 0 0,-1 1-1 0 0,0 0 1 0 0,0 0-1 0 0,-1 0 1 0 0,1 1-1 0 0,-1 0 1 0 0,0 0-1 0 0,1 0 0 0 0,-2 0 1 0 0,1 1-1 0 0,0-1 1 0 0,4 10-1 0 0,0 0 17 0 0,-3-5-23 0 0,0-1-1 0 0,-1 0 0 0 0,0 1 1 0 0,0 0-1 0 0,-1 0 0 0 0,0 0 0 0 0,-1 1 1 0 0,2 16-1 0 0,-3-18-19 0 0,0 1-1 0 0,-1-1 1 0 0,0 0-1 0 0,-1 1 1 0 0,0-1-1 0 0,0 1 1 0 0,0-1-1 0 0,-1 0 1 0 0,-1 0-1 0 0,1 0 1 0 0,-1 0-1 0 0,-1 0 1 0 0,0-1-1 0 0,0 0 1 0 0,-7 11-1 0 0,3-6-1 0 0,3-5 0 0 0,0 0 0 0 0,0 0 0 0 0,-1 0-1 0 0,0-1 1 0 0,0 0 0 0 0,-12 9 0 0 0,-9 4-1 0 0,10-7 2 0 0,1-1 0 0 0,-26 13 0 0 0,36-22-1 0 0,0 1 0 0 0,0-1 1 0 0,0 0-1 0 0,0-1 1 0 0,0 1-1 0 0,0-1 0 0 0,0-1 1 0 0,0 1-1 0 0,0-1 0 0 0,-1 0 1 0 0,1 0-1 0 0,-7-2 1 0 0,-44-5 854 0 0,93 7-773 0 0,-8-1 20 0 0,0 1 0 0 0,33 5 0 0 0,-31 1-123 0 0,0-2 1 0 0,1-1 0 0 0,-1-1 0 0 0,36-3 0 0 0,6-6-188 0 0,-59 5-349 0 0,0 1 0 0 0,21 0-1 0 0,-33 1 479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80 7136 0 0,'0'-78'2385'0'0,"0"77"-1945"0"0,9 14-217 0 0,-7-11-195 0 0,-1 0 1 0 0,0 0 0 0 0,0 0-1 0 0,0 0 1 0 0,0 1-1 0 0,0-1 1 0 0,-1 0 0 0 0,1 1-1 0 0,-1-1 1 0 0,1 1-1 0 0,-1-1 1 0 0,0 5 0 0 0,-4 32 67 0 0,2-22-68 0 0,-19 196 157 0 0,10-33 5 0 0,7-68 172 0 0,3-66-255 0 0,8 76 1 0 0,-4-66-76 0 0,-2-37 1 0 0,0 0 0 0 0,0 0-1 0 0,2-1 1 0 0,7 25 0 0 0,-3-18 58 0 0,-6-17-34 0 0,1-1 0 0 0,0 0 0 0 0,1 0 0 0 0,0 0 0 0 0,0 0-1 0 0,0 0 1 0 0,8 10 0 0 0,-10-16-102 0 0,0 0-1 0 0,1 0 1 0 0,-1 0-1 0 0,1 0 0 0 0,-1 0 1 0 0,0-1-1 0 0,1 1 1 0 0,-1 0-1 0 0,1-1 0 0 0,0 0 1 0 0,-1 1-1 0 0,1-1 1 0 0,-1 0-1 0 0,1 0 1 0 0,0 1-1 0 0,-1-1 0 0 0,1-1 1 0 0,1 1-1 0 0,-1 0-474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38.8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645 202 7328 0 0,'-18'-2'413'0'0,"16"1"-285"0"0,-1 1 0 0 0,1 0 1 0 0,-1-1-1 0 0,0 1 0 0 0,1 0 0 0 0,-1 0 1 0 0,0 0-1 0 0,1 1 0 0 0,-1-1 0 0 0,-4 2 1 0 0,-4-3 543 0 0,-4-1-383 0 0,6 4-236 0 0,-1-1 0 0 0,1 0 0 0 0,-10 0-1 0 0,11-1-45 0 0,-1 0 0 0 0,1 1-1 0 0,0 0 1 0 0,1 1-1 0 0,-16 4 1 0 0,-9 5 7 0 0,18-6-2 0 0,-1 1 0 0 0,1 0 0 0 0,-24 15 0 0 0,25-12 0 0 0,-142 100 230 0 0,141-96-207 0 0,1-1 0 0 0,0 2 1 0 0,-21 28-1 0 0,13-14-24 0 0,11-13 2 0 0,0 0 1 0 0,1 1-1 0 0,0 0 0 0 0,1 1 1 0 0,1 0-1 0 0,1 0 1 0 0,0 1-1 0 0,2 0 0 0 0,0-1 1 0 0,0 1-1 0 0,2 1 1 0 0,0-1-1 0 0,1 0 1 0 0,3 35-1 0 0,1-1 3 0 0,-3-31 2 0 0,1-1-1 0 0,1 1 1 0 0,8 34 0 0 0,-3-29-7 0 0,1 0 0 0 0,1-1 0 0 0,1 0 0 0 0,2 0 0 0 0,0-1 0 0 0,24 34 0 0 0,-11-21-6 0 0,-17-25 0 0 0,0 0-1 0 0,17 19 1 0 0,5-1 33 0 0,1-1 0 0 0,1-2 0 0 0,2-2 0 0 0,0-1 0 0 0,2-1 0 0 0,0-2 0 0 0,2-1 0 0 0,42 15 0 0 0,-39-23 15 0 0,0-1 0 0 0,54 6 0 0 0,-58-11-13 0 0,-7-3 54 0 0,0-2 1 0 0,0-1-1 0 0,0-1 1 0 0,0-1-1 0 0,0-2 1 0 0,55-15-1 0 0,-64 13-40 0 0,0-1-1 0 0,-1-1 0 0 0,32-18 1 0 0,53-40 149 0 0,-82 50-150 0 0,18-14 10 0 0,-2-2 1 0 0,52-54-1 0 0,-78 72-60 0 0,-1 0 0 0 0,-1-1-1 0 0,0 0 1 0 0,16-32 0 0 0,-12 15-28 0 0,20-56 0 0 0,-29 67 8 0 0,-1-1-1 0 0,-1 0 0 0 0,-1 1 0 0 0,-1-1 1 0 0,0 0-1 0 0,-2-1 0 0 0,-1 1 1 0 0,-5-32-1 0 0,-5-9-52 0 0,-33-101 1 0 0,27 120 76 0 0,-2 0 1 0 0,-2 1-1 0 0,-31-48 1 0 0,23 41 2 0 0,7 15 41 0 0,-1 1 1 0 0,-2 2-1 0 0,-1 0 0 0 0,-47-44 1 0 0,64 69-31 0 0,1 0-1 0 0,-1 1 1 0 0,0 0 0 0 0,-1 1-1 0 0,1 0 1 0 0,-1 0-1 0 0,0 1 1 0 0,0 0 0 0 0,-1 0-1 0 0,1 1 1 0 0,-19-2 0 0 0,-8 0 129 0 0,-75 1 1 0 0,110 4-143 0 0,-22 1 14 0 0,0 2-1 0 0,1 0 0 0 0,0 1 1 0 0,0 1-1 0 0,0 1 1 0 0,-30 13-1 0 0,0 4 25 0 0,-71 41 0 0 0,86-40-623 0 0,1 1 0 0 0,-36 32 0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2.2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0 112 4008 0 0,'0'0'216'0'0,"2"-6"0"0"0,1 0-89 0 0,-1 0 0 0 0,0 0-1 0 0,0-1 1 0 0,-1 1 0 0 0,0-1 0 0 0,0 1 0 0 0,0-10 0 0 0,-1 15-113 0 0,0 0 1 0 0,0 0 0 0 0,0 0 0 0 0,0 0 0 0 0,1 0 0 0 0,-1 1 0 0 0,0-1 0 0 0,1 0 0 0 0,-1 0 0 0 0,1 0 0 0 0,-1 0 0 0 0,1 0 0 0 0,-1 0 0 0 0,1 1 0 0 0,-1-1 0 0 0,1 0 0 0 0,0 0 0 0 0,0 0 19 0 0,0 0 1 0 0,0 0-1 0 0,0 0 1 0 0,-1 0-1 0 0,1 0 1 0 0,0 0-1 0 0,-1 0 0 0 0,1 0 1 0 0,-1 0-1 0 0,1 0 1 0 0,-1 0-1 0 0,1 0 1 0 0,-1-1-1 0 0,0 1 0 0 0,0 0 1 0 0,0 0-1 0 0,1-2 1 0 0,-1-6 850 0 0,0 20-448 0 0,5 21 169 0 0,14-1-195 0 0,-15-26-299 0 0,-1 1 0 0 0,1-1 0 0 0,-1 1-1 0 0,0-1 1 0 0,-1 1 0 0 0,1 0 0 0 0,-1 0 0 0 0,0 0-1 0 0,2 12 1 0 0,-3 19 236 0 0,-1 1 1 0 0,-1-1-1 0 0,-3 0 0 0 0,-13 66 0 0 0,1-46-132 0 0,12-45-150 0 0,0 1 1 0 0,1 0-1 0 0,0 0 0 0 0,-1 16 0 0 0,-8 75 474 0 0,12-91-474 0 0,0-1 1 0 0,1 1-1 0 0,0-1 1 0 0,1 0-1 0 0,1 0 1 0 0,0 0-1 0 0,0 0 0 0 0,1 0 1 0 0,1 0-1 0 0,0-1 1 0 0,7 12-1 0 0,-3-17 96 0 0,-7-4-65 0 0,-5-4 3 0 0,2-30 1756 0 0,2 26-1687 0 0,-1-1 1 0 0,1 0 0 0 0,0 1-1 0 0,1-1 1 0 0,-1 1-1 0 0,1-1 1 0 0,4-7-1 0 0,-5 13-151 0 0,0-5 134 0 0,0 0 0 0 0,0 1-1 0 0,0-1 1 0 0,-1 1-1 0 0,0-1 1 0 0,0 0-1 0 0,-1-6 1 0 0,0-6-573 0 0,2 16 393 0 0,0 0 0 0 0,-1 1-1 0 0,1-1 1 0 0,0 0 0 0 0,0 1-1 0 0,0-1 1 0 0,1 0 0 0 0,-1 1-1 0 0,0 0 1 0 0,1-1-1 0 0,-1 1 1 0 0,2-2 0 0 0,3-3-18 0 0,1-2 0 0 0,8-11-230 0 0,0 1 1 0 0,35-32 0 0 0,25-27 267 0 0,-60 65 53 0 0,-7 6-3 0 0,-1 0 1 0 0,0 0-1 0 0,0 0 1 0 0,0-1-1 0 0,-1 0 1 0 0,10-14-1 0 0,-14 18-20 0 0,0 1 0 0 0,1-1-1 0 0,-1 1 1 0 0,1 0 0 0 0,-1-1 0 0 0,1 1-1 0 0,0 0 1 0 0,0 1 0 0 0,0-1-1 0 0,0 0 1 0 0,0 1 0 0 0,0 0-1 0 0,1 0 1 0 0,4-2 0 0 0,11-4 75 0 0,1 4-32 0 0,-19 2-63 0 0,0 1-1 0 0,1 0 1 0 0,-1-1-1 0 0,0 1 1 0 0,1 0-1 0 0,-1 0 1 0 0,1 0-1 0 0,-1 0 0 0 0,0 0 1 0 0,1 0-1 0 0,-1 0 1 0 0,1 1-1 0 0,-1-1 1 0 0,2 1-1 0 0,6 1 9 0 0,0-5-2 0 0,-9 3-8 0 0,0-1 1 0 0,1 1 0 0 0,-1 0-1 0 0,0 0 1 0 0,1 0-1 0 0,-1 0 1 0 0,0-1-1 0 0,1 1 1 0 0,-1 0 0 0 0,1 0-1 0 0,-1 0 1 0 0,0 0-1 0 0,1 0 1 0 0,-1 0-1 0 0,0 0 1 0 0,1 0 0 0 0,-1 0-1 0 0,1 0 1 0 0,-1 0-1 0 0,0 0 1 0 0,1 0 0 0 0,-1 1-1 0 0,0-1 1 0 0,1 0-1 0 0,-1 0 1 0 0,0 0-1 0 0,1 0 1 0 0,-1 1 0 0 0,0-1-1 0 0,1 1 1 0 0,10 2 14 0 0,-10-3-15 0 0,-1 0 0 0 0,0 0 0 0 0,1 0 0 0 0,-1 0-1 0 0,1 0 1 0 0,-1 0 0 0 0,1 0 0 0 0,-1 0 0 0 0,1 0 0 0 0,-1 0 0 0 0,1 0 0 0 0,-1 1 0 0 0,0-1 0 0 0,1 0-1 0 0,-1 0 1 0 0,1 0 0 0 0,-1 1 0 0 0,0-1 0 0 0,1 0 0 0 0,-1 1 0 0 0,0-1 0 0 0,1 0 0 0 0,-1 1 0 0 0,0-1-1 0 0,1 0 1 0 0,-1 1 0 0 0,0-1 0 0 0,0 1 0 0 0,1-1 0 0 0,-1 1 0 0 0,10 14-2203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2.6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24 7328 0 0,'3'-2'314'0'0,"0"0"1"0"0,0 0-1 0 0,1 0 1 0 0,-1 0-1 0 0,1 1 1 0 0,-1-1-1 0 0,1 1 1 0 0,0 0-1 0 0,5-1 1 0 0,34-4 436 0 0,-37 6-754 0 0,0-1 1 0 0,0 1 0 0 0,0 0-1 0 0,-1 1 1 0 0,1-1 0 0 0,0 1-1 0 0,-1 0 1 0 0,1 1 0 0 0,0-1-1 0 0,-1 1 1 0 0,0 0-1 0 0,1 0 1 0 0,-1 1 0 0 0,0 0-1 0 0,0 0 1 0 0,0 0 0 0 0,-1 0-1 0 0,1 1 1 0 0,-1 0 0 0 0,7 7-1 0 0,39 42-77 0 0,-4-13 34 0 0,-39-32 59 0 0,-1 0 1 0 0,1 0-1 0 0,1 0 1 0 0,-1-1 0 0 0,1 0-1 0 0,0-1 1 0 0,1 0-1 0 0,0 0 1 0 0,11 5 0 0 0,12 9 450 0 0,-28-17-339 0 0,0-1 1 0 0,0 1-1 0 0,-1 0 0 0 0,1 1 1 0 0,-1-1-1 0 0,1 0 1 0 0,-1 1-1 0 0,0 0 1 0 0,5 7-1 0 0,-6 0 340 0 0,-3-11-457 0 0,1 1-1 0 0,0-1 1 0 0,0 1 0 0 0,0-1-1 0 0,0 0 1 0 0,0 1-1 0 0,0-1 1 0 0,0 1 0 0 0,0-1-1 0 0,0 1 1 0 0,0-1-1 0 0,1 0 1 0 0,-1 1 0 0 0,0-1-1 0 0,0 1 1 0 0,0-1-1 0 0,0 0 1 0 0,1 1 0 0 0,-1-1-1 0 0,0 0 1 0 0,0 1-1 0 0,1-1 1 0 0,-1 0 0 0 0,0 1-1 0 0,1-1 1 0 0,-1 0-1 0 0,0 1 1 0 0,1-1 0 0 0,-1 0-1 0 0,0 0 1 0 0,1 0 0 0 0,-1 1-1 0 0,1-1 1 0 0,-1 0-1 0 0,1 0 1 0 0,0 1-77 0 0,0-1 1 0 0,0 1-1 0 0,0-1 1 0 0,0 1-1 0 0,0-1 1 0 0,0 0-1 0 0,1 0 1 0 0,-1 1-1 0 0,0-1 1 0 0,0 0-1 0 0,0 0 1 0 0,0 0-1 0 0,0 0 1 0 0,1 0-1 0 0,-1 0 1 0 0,0-1-1 0 0,0 1 1 0 0,0 0-1 0 0,0-1 1 0 0,0 1-1 0 0,0 0 0 0 0,1-1 1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3.1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9848 0 0,'4'0'187'0'0,"-4"0"-159"0"0,0 0 0 0 0,1 0 1 0 0,-1 0-1 0 0,0 0 1 0 0,0 0-1 0 0,0 0 1 0 0,1-1-1 0 0,-1 1 1 0 0,0 0-1 0 0,0 0 1 0 0,1 0-1 0 0,-1 0 1 0 0,0 0-1 0 0,0 0 0 0 0,1 0 1 0 0,-1 0-1 0 0,0 0 1 0 0,0 1-1 0 0,1-1 1 0 0,-1 0-1 0 0,0 0 1 0 0,0 0-1 0 0,0 0 1 0 0,1 0-1 0 0,-1 0 0 0 0,0 0 1 0 0,0 1-1 0 0,0-1 1 0 0,1 0-1 0 0,-1 0 1 0 0,0 0-1 0 0,0 0 1 0 0,0 1-1 0 0,0-1 1 0 0,1 0-1 0 0,-1 0 1 0 0,0 0-1 0 0,0 1 0 0 0,0-1 1 0 0,0 0-1 0 0,0 0 1 0 0,0 0-1 0 0,0 1 1 0 0,0-1-1 0 0,0 1 1 0 0,21 8 537 0 0,-17-4-514 0 0,-1-1-1 0 0,0 1 0 0 0,0 0 0 0 0,0 0 1 0 0,-1 0-1 0 0,0 0 0 0 0,1 1 1 0 0,-2-1-1 0 0,3 9 0 0 0,2 6-50 0 0,-1-5 6 0 0,-1 0 0 0 0,0 0 0 0 0,-1 0 0 0 0,-1 1 0 0 0,-1-1 1 0 0,0 1-1 0 0,-1 0 0 0 0,0-1 0 0 0,-1 1 0 0 0,-5 19 0 0 0,9 7 153 0 0,-6 25 227 0 0,3-85-204 0 0,6 3-75 0 0,-1 0 0 0 0,2 0 0 0 0,0 1 0 0 0,14-22 0 0 0,-9 17-38 0 0,1 0-41 0 0,1 0 1 0 0,1 1-1 0 0,34-32 0 0 0,-28 30 37 0 0,-16 14-34 0 0,1 1 0 0 0,-1 1 0 0 0,1-1 0 0 0,0 1 0 0 0,0 0 1 0 0,1 0-1 0 0,-1 1 0 0 0,1-1 0 0 0,0 1 0 0 0,0 1 0 0 0,0 0 0 0 0,7-2 0 0 0,-12 4-25 0 0,0 0 1 0 0,0 0-1 0 0,0 1 0 0 0,0-1 0 0 0,0 1 1 0 0,0-1-1 0 0,0 1 0 0 0,0 0 0 0 0,0-1 0 0 0,0 1 1 0 0,0 0-1 0 0,2 2 0 0 0,11 4 43 0 0,-12-5-46 0 0,0-1 1 0 0,0 0-1 0 0,0 1 0 0 0,0-1 0 0 0,-1 1 0 0 0,1 0 0 0 0,-1 0 0 0 0,1 0 1 0 0,-1 0-1 0 0,0 0 0 0 0,1 1 0 0 0,-1-1 0 0 0,2 4 0 0 0,23 40 64 0 0,-14-22-52 0 0,-9-16-6 0 0,0-1 1 0 0,-1 1 0 0 0,0 0 0 0 0,0-1 0 0 0,0 1-1 0 0,2 15 1 0 0,-5-18-3 0 0,1 0 0 0 0,0 0 0 0 0,-1 0-1 0 0,0 0 1 0 0,0 0 0 0 0,-1 1 0 0 0,0-1 0 0 0,1 0-1 0 0,-2 0 1 0 0,1 0 0 0 0,-4 9 0 0 0,-2-2 44 0 0,6-10-27 0 0,0-1-1 0 0,0 1 0 0 0,0 0 0 0 0,0 0 1 0 0,0 0-1 0 0,0 0 0 0 0,1 0 0 0 0,-1 1 1 0 0,0-1-1 0 0,1 0 0 0 0,0 0 1 0 0,-1 4-1 0 0,1-6-78 0 0,0 1 1 0 0,0 0-1 0 0,0-1 1 0 0,0 1-1 0 0,0-1 1 0 0,-1 1-1 0 0,1-1 1 0 0,0 1-1 0 0,0-1 1 0 0,-1 0-1 0 0,1 1 1 0 0,0-1-1 0 0,-1 1 1 0 0,1-1-1 0 0,0 1 1 0 0,-1-1-1 0 0,1 0 0 0 0,-1 1 1 0 0,1-1-1 0 0,0 0 1 0 0,-1 0-1 0 0,1 1 1 0 0,-1-1-1 0 0,1 0 1 0 0,-1 0-1 0 0,1 0 1 0 0,-1 1-1 0 0,1-1 1 0 0,-1 0-1 0 0,0 0 1 0 0,1 0-1 0 0,-1 0 1 0 0,1 0-1 0 0,-2 0 1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3.6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35 139 8840 0 0,'-1'0'98'0'0,"0"1"1"0"0,0-1-1 0 0,1 1 0 0 0,-1-1 1 0 0,0 0-1 0 0,0 1 1 0 0,1 0-1 0 0,-1-1 1 0 0,0 1-1 0 0,1-1 0 0 0,-1 1 1 0 0,0 0-1 0 0,1 0 1 0 0,-1-1-1 0 0,1 1 1 0 0,-1 0-1 0 0,1 0 0 0 0,0 0 1 0 0,-1-1-1 0 0,1 1 1 0 0,0 0-1 0 0,-1 0 1 0 0,1 1-1 0 0,-5 26 1030 0 0,5-3-1020 0 0,-1 0-25 0 0,1 0 0 0 0,1 0 0 0 0,2 0 0 0 0,0-1 0 0 0,8 29 0 0 0,-9-49-65 0 0,-1-1-1 0 0,1 1 1 0 0,-1-1 0 0 0,1 1 0 0 0,0-1 0 0 0,1 0 0 0 0,-1 1 0 0 0,1-1 0 0 0,-1 0 0 0 0,1-1 0 0 0,0 1 0 0 0,0 0 0 0 0,3 1 0 0 0,5 3 58 0 0,0-1 1 0 0,19 9 0 0 0,-8-5-4 0 0,-20-9-63 0 0,-1-1 0 0 0,1 1 0 0 0,0-1-1 0 0,-1 1 1 0 0,1-1 0 0 0,-1 0 0 0 0,1 0 0 0 0,0 0-1 0 0,-1 0 1 0 0,1 0 0 0 0,0 0 0 0 0,-1 0 0 0 0,1 0-1 0 0,-1-1 1 0 0,1 1 0 0 0,0-1 0 0 0,2-1 0 0 0,27-16 40 0 0,-14 8-38 0 0,-5 2-4 0 0,0-1-1 0 0,-1 0 1 0 0,0-1 0 0 0,-1 0-1 0 0,0 0 1 0 0,0-1 0 0 0,11-18 0 0 0,2 0 19 0 0,-7 7 51 0 0,-1-1-1 0 0,-1 0 0 0 0,-1-1 1 0 0,-2 0-1 0 0,0-1 0 0 0,10-35 1 0 0,-20 57-72 0 0,0 0 1 0 0,0 0-1 0 0,-1 0 1 0 0,1 0-1 0 0,-1 0 1 0 0,1 0-1 0 0,-1 0 1 0 0,0-1 0 0 0,0 1-1 0 0,-1 0 1 0 0,1 0-1 0 0,-1 0 1 0 0,1 0-1 0 0,-1 0 1 0 0,0 0-1 0 0,0 0 1 0 0,0 0 0 0 0,-1 0-1 0 0,1 0 1 0 0,-1 1-1 0 0,1-1 1 0 0,-1 1-1 0 0,0-1 1 0 0,0 1-1 0 0,0-1 1 0 0,0 1 0 0 0,-1 0-1 0 0,1 0 1 0 0,0 0-1 0 0,-1 0 1 0 0,0 1-1 0 0,1-1 1 0 0,-1 1-1 0 0,-3-2 1 0 0,-3-1-1 0 0,0 0 0 0 0,0 1 0 0 0,-1 1-1 0 0,1-1 1 0 0,-1 1 0 0 0,1 1 0 0 0,-1 0 0 0 0,1 0 0 0 0,-17 1 0 0 0,15 2-4 0 0,0 0 0 0 0,0 1 1 0 0,0 0-1 0 0,0 0 0 0 0,1 1 1 0 0,-1 1-1 0 0,1 0 1 0 0,0 0-1 0 0,1 1 0 0 0,-1 0 1 0 0,-16 14-1 0 0,7-3 4 0 0,1 1 0 0 0,0 1-1 0 0,1 0 1 0 0,-16 25 0 0 0,28-37-6 0 0,0 0 1 0 0,0 0-1 0 0,1 0 1 0 0,0 1-1 0 0,0-1 0 0 0,0 1 1 0 0,1 0-1 0 0,1 0 1 0 0,-1 0-1 0 0,1 1 0 0 0,1-1 1 0 0,-2 10-1 0 0,3-9-162 0 0,0-6 48 0 0,0 0 0 0 0,-1 0 0 0 0,1-1 0 0 0,1 1 0 0 0,-1 0 0 0 0,0-1-1 0 0,0 1 1 0 0,1 0 0 0 0,0-1 0 0 0,0 1 0 0 0,-1-1 0 0 0,1 1 0 0 0,1-1 0 0 0,1 5 0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4.2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62 5120 0 0,'11'12'1176'0'0,"-10"-11"-1130"0"0,0-1 0 0 0,0 1 1 0 0,-1-1-1 0 0,1 1 0 0 0,0 0 0 0 0,0-1 0 0 0,-1 1 1 0 0,1 0-1 0 0,0 0 0 0 0,-1 0 0 0 0,1-1 1 0 0,-1 1-1 0 0,1 0 0 0 0,-1 0 0 0 0,1 0 0 0 0,-1 0 1 0 0,0 0-1 0 0,1 0 0 0 0,-1 0 0 0 0,0 1 0 0 0,6 16 266 0 0,-5-16-287 0 0,0 1 1 0 0,0-1-1 0 0,0 1 1 0 0,0 0-1 0 0,-1-1 0 0 0,1 1 1 0 0,-1-1-1 0 0,0 5 0 0 0,0 14 254 0 0,1 1-1 0 0,1-1 0 0 0,8 42 1 0 0,5 8 116 0 0,-11-46-24 0 0,15 48 0 0 0,-10-44-166 0 0,-7-21-92 0 0,0-1 0 0 0,0 1 0 0 0,1-1 0 0 0,0 0 0 0 0,0 0 0 0 0,1 0 0 0 0,0 0 0 0 0,0-1 0 0 0,10 12 0 0 0,-13-17-87 0 0,-1 0 1 0 0,1-1-1 0 0,0 1 1 0 0,0-1-1 0 0,0 1 1 0 0,0-1-1 0 0,0 1 1 0 0,1-1 0 0 0,-1 0-1 0 0,0 1 1 0 0,0-1-1 0 0,0 0 1 0 0,0 0-1 0 0,0 0 1 0 0,0 0-1 0 0,0 0 1 0 0,1 0-1 0 0,-1 0 1 0 0,0 0-1 0 0,0 0 1 0 0,0-1 0 0 0,0 1-1 0 0,0 0 1 0 0,0-1-1 0 0,0 1 1 0 0,0-1-1 0 0,0 1 1 0 0,0-1-1 0 0,0 0 1 0 0,0 1-1 0 0,0-1 1 0 0,0 0-1 0 0,-1 1 1 0 0,1-1 0 0 0,1-1-1 0 0,6-7 80 0 0,1 1 0 0 0,11-18 0 0 0,-4 6-33 0 0,0 5-15 0 0,-9 8-23 0 0,-1 1 0 0 0,1-1 0 0 0,-1 0 0 0 0,-1-1 0 0 0,8-12 0 0 0,18-27 111 0 0,-21 34-84 0 0,-1 0 0 0 0,-1 0 1 0 0,9-20-1 0 0,-16 32-47 0 0,-1 0-1 0 0,1 0 1 0 0,-1 0 0 0 0,1 0 0 0 0,-1 1-1 0 0,1-1 1 0 0,0 0 0 0 0,-1 0 0 0 0,1 1 0 0 0,0-1-1 0 0,0 0 1 0 0,0 1 0 0 0,0-1 0 0 0,-1 1-1 0 0,1-1 1 0 0,0 1 0 0 0,0-1 0 0 0,0 1-1 0 0,0 0 1 0 0,0-1 0 0 0,0 1 0 0 0,0 0-1 0 0,0 0 1 0 0,0 0 0 0 0,0 0 0 0 0,0 0-1 0 0,0 0 1 0 0,0 0 0 0 0,1 0 0 0 0,-1 0-1 0 0,0 0 1 0 0,0 1 0 0 0,0-1 0 0 0,0 0 0 0 0,-1 1-1 0 0,1-1 1 0 0,1 1 0 0 0,5 2 26 0 0,-1 0 0 0 0,0 0 0 0 0,-1 0 0 0 0,9 6 1 0 0,-5-1 3 0 0,0 0 0 0 0,-1 1 1 0 0,13 14-1 0 0,14 16 36 0 0,32 21 34 0 0,-61-55-109 0 0,0 0 1 0 0,0 0-1 0 0,1-1 1 0 0,-1 0 0 0 0,1 0-1 0 0,0 0 1 0 0,0-1-1 0 0,0 0 1 0 0,11 3-1 0 0,-17-6-4 0 0,1 0 0 0 0,-1 0 0 0 0,1-1-1 0 0,0 1 1 0 0,-1 0 0 0 0,1-1 0 0 0,-1 1 0 0 0,1-1-1 0 0,-1 1 1 0 0,0-1 0 0 0,1 0 0 0 0,-1 1 0 0 0,0-1-1 0 0,1 0 1 0 0,-1 0 0 0 0,0 0 0 0 0,0 0 0 0 0,2-2-1 0 0,-2 2 1 0 0,0-1 0 0 0,1 1 0 0 0,-1 0 0 0 0,1 0 0 0 0,0 0 0 0 0,-1 0 0 0 0,1 0 0 0 0,0 0 0 0 0,2-1 0 0 0,-2 1-1 0 0,-1 0 1 0 0,0-1-1 0 0,1 1 1 0 0,-1-1-1 0 0,0 0 1 0 0,0 1 0 0 0,0-1-1 0 0,0 0 1 0 0,0 1-1 0 0,-1-1 1 0 0,1 0-1 0 0,0-3 1 0 0,3-4 7 0 0,-1 2-7 0 0,0 1 0 0 0,-1-1 0 0 0,1 1 0 0 0,2-14 1 0 0,2-10 3 0 0,35-109 202 0 0,-40 132-175 0 0,0-1 1 0 0,0 0-1 0 0,0-15 0 0 0,4-14 202 0 0,3-4 40 0 0,-7 30-237 0 0,0 1 1 0 0,0 0-1 0 0,1 0 0 0 0,5-10 1 0 0,6-10-1824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4.6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162 40 9144 0 0,'-10'-11'329'0'0,"8"9"-203"0"0,1 0 1 0 0,-1-1-1 0 0,0 1 0 0 0,0 0 1 0 0,0 0-1 0 0,0 0 0 0 0,0 0 1 0 0,0 0-1 0 0,-1 1 0 0 0,1-1 0 0 0,0 1 1 0 0,-1-1-1 0 0,0 1 0 0 0,-4-1 865 0 0,-7 11-605 0 0,-5 26-128 0 0,4-3-56 0 0,7-20-102 0 0,-3 3 24 0 0,1 1-1 0 0,1 0 1 0 0,-11 26 0 0 0,18-36-105 0 0,0 0 0 0 0,1-1 0 0 0,0 1-1 0 0,0 0 1 0 0,0 0 0 0 0,0 0 0 0 0,1 0 0 0 0,0 0 0 0 0,0-1 0 0 0,1 1 0 0 0,0 0 0 0 0,0 0 0 0 0,0 0 0 0 0,1 0 0 0 0,3 7 0 0 0,2 4 26 0 0,1-1 0 0 0,0 0 0 0 0,2 0 1 0 0,0-1-1 0 0,0-1 0 0 0,1 0 0 0 0,1 0 0 0 0,1-1 1 0 0,0 0-1 0 0,0-1 0 0 0,1-1 0 0 0,1 0 1 0 0,17 9-1 0 0,-13-7 31 0 0,1 1-1 0 0,23 23 1 0 0,9 6 78 0 0,-51-42-150 0 0,0 0 0 0 0,0 0 0 0 0,0 0-1 0 0,0 0 1 0 0,0 0 0 0 0,0 0 0 0 0,-1 0-1 0 0,1 0 1 0 0,0 0 0 0 0,0 0 0 0 0,-1 0 0 0 0,1 1-1 0 0,-1-1 1 0 0,1 0 0 0 0,-1 0 0 0 0,0 1-1 0 0,1-1 1 0 0,-1 0 0 0 0,0 1 0 0 0,0-1-1 0 0,0 0 1 0 0,0 1 0 0 0,0-1 0 0 0,0 0 0 0 0,0 1-1 0 0,-1-1 1 0 0,1 0 0 0 0,0 0 0 0 0,-1 1-1 0 0,1-1 1 0 0,-1 0 0 0 0,1 0 0 0 0,-1 1 0 0 0,0-1-1 0 0,1 0 1 0 0,-1 0 0 0 0,-2 2 0 0 0,0 1 3 0 0,-1 0 1 0 0,1 0 0 0 0,-1 0-1 0 0,0 0 1 0 0,0-1-1 0 0,-1 0 1 0 0,1 0 0 0 0,-7 4-1 0 0,-8 2-3 0 0,-1 0 0 0 0,0-1 0 0 0,0-2-1 0 0,0 0 1 0 0,-30 5 0 0 0,22-5 9 0 0,21-4-21 0 0,-1 0 1 0 0,1-1 0 0 0,-1 0-1 0 0,-7 0 1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5.1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0 9944 0 0,'5'5'0'0'0,"0"2"167"0"0,1 0-1 0 0,-1 1 1 0 0,-1 0 0 0 0,1 0 0 0 0,-1 1 0 0 0,-1-1 0 0 0,0 1 0 0 0,3 11-1 0 0,21 90 1821 0 0,-22-87-1859 0 0,-2-9-75 0 0,0-2 12 0 0,-1 0 0 0 0,0-1 1 0 0,0 1-1 0 0,-1 0 0 0 0,-1 0 0 0 0,0 14 0 0 0,-4-1 93 0 0,-3 34 164 0 0,-3 0 0 0 0,-20 66 0 0 0,20-84-132 0 0,6-26-163 0 0,0 0 1 0 0,-8 20-1 0 0,9-28-14 0 0,2-7-10 0 0,1 1 0 0 0,-1-1 0 0 0,1 1 0 0 0,0 0 1 0 0,-1-1-1 0 0,1 1 0 0 0,0-1 0 0 0,0 1 0 0 0,-1 0 1 0 0,1-1-1 0 0,0 1 0 0 0,0 0 0 0 0,0-1 0 0 0,0 1 0 0 0,0 0 1 0 0,0-1-1 0 0,0 1 0 0 0,0 0 0 0 0,0-1 0 0 0,0 1 1 0 0,0 0-1 0 0,0-1 0 0 0,1 2 0 0 0,-1-2 8 0 0,0 1 0 0 0,0-1 0 0 0,0 1 0 0 0,0-1 0 0 0,0 1 0 0 0,-1-1 0 0 0,1 1 0 0 0,0-1 0 0 0,0 0 0 0 0,0 1-1 0 0,0-1 1 0 0,-1 1 0 0 0,1-1 0 0 0,0 1 0 0 0,0-1 0 0 0,-1 0 0 0 0,1 1 0 0 0,0-1 0 0 0,0 0 0 0 0,-1 1 0 0 0,1-1 0 0 0,-1 0 0 0 0,1 1 0 0 0,0-1-1 0 0,-1 0 1 0 0,-4 1 199 0 0,7-10-40 0 0,9-4-4 0 0,2 0-87 0 0,21-23 39 0 0,76-61-1 0 0,-33 31 336 0 0,-62 51-276 0 0,20-25 0 0 0,-24 26-108 0 0,0 1 0 0 0,1 0 0 0 0,24-19 0 0 0,77-60 53 0 0,-62 46 237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5.5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8840 0 0,'0'37'192'0'0,"0"19"2697"0"0,0-53-2850 0 0,1 1-1 0 0,0-1 1 0 0,0 0-1 0 0,0 0 1 0 0,1 0 0 0 0,-1 0-1 0 0,1 0 1 0 0,0 0-1 0 0,0 0 1 0 0,0 0 0 0 0,5 4-1 0 0,8 15-24 0 0,-4 6 6 0 0,-9-23-14 0 0,1 1 1 0 0,-1-1-1 0 0,1 1 0 0 0,0-1 0 0 0,6 9 1 0 0,-7-11-10 0 0,17 21 87 0 0,25 24 1 0 0,-38-42-40 0 0,1 0 0 0 0,-1 0-1 0 0,2 0 1 0 0,-1-1 0 0 0,0-1 0 0 0,1 1-1 0 0,0-1 1 0 0,14 5 0 0 0,80 29 175 0 0,-93-36-260 0 0,0 0 0 0 0,0-1 0 0 0,0 0 0 0 0,-1 0 0 0 0,1-1 0 0 0,18-2 0 0 0,-10 0-1288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5.9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10656 0 0,'0'0'1104'0'0,"4"4"-736"0"0,3 2-168 0 0,-1 1 232 0 0,-2-3-216 0 0,2 2-216 0 0,-1-4 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8640 0 0,'0'0'58'0'0,"1"-1"-1"0"0,-1 0 1 0 0,1 1 0 0 0,-1-1 0 0 0,0 0 0 0 0,1 1-1 0 0,-1-1 1 0 0,1 0 0 0 0,0 1 0 0 0,-1-1 0 0 0,1 1-1 0 0,-1-1 1 0 0,1 1 0 0 0,0 0 0 0 0,0-1 0 0 0,-1 1-1 0 0,1-1 1 0 0,0 1 0 0 0,0 0 0 0 0,-1 0 0 0 0,1 0 0 0 0,0-1-1 0 0,0 1 1 0 0,-1 0 0 0 0,1 0 0 0 0,1 0 0 0 0,-1 0 25 0 0,0 0 0 0 0,0 0 1 0 0,0 0-1 0 0,1-1 1 0 0,-1 1-1 0 0,0 0 1 0 0,0-1-1 0 0,0 1 1 0 0,0-1-1 0 0,0 1 0 0 0,0-1 1 0 0,0 0-1 0 0,0 1 1 0 0,0-1-1 0 0,0 0 1 0 0,1-1-5 0 0,0 1 0 0 0,0 0 1 0 0,1 0-1 0 0,-1 0 0 0 0,0 0 0 0 0,0 1 1 0 0,0-1-1 0 0,1 1 0 0 0,-1-1 1 0 0,0 1-1 0 0,0 0 0 0 0,1 0 0 0 0,-1 0 1 0 0,0 0-1 0 0,3 0 0 0 0,39 5 390 0 0,12 5-442 0 0,131 22-73 0 0,-143-27-29 0 0,-1-2 0 0 0,58-4 0 0 0,-4-6-163 0 0,145-3-144 0 0,-198 12 339 0 0,112 7-109 0 0,-21 6-28 0 0,147-5 0 0 0,-182-14 151 0 0,-1-5-1 0 0,98-22 0 0 0,188-66 593 0 0,-252 54-293 0 0,-67 21 76 0 0,0 2 1 0 0,97-16-1 0 0,-152 34-272 0 0,1 1 0 0 0,-1 1 1 0 0,1 0-1 0 0,0 0 0 0 0,-1 1 0 0 0,1 1 0 0 0,-1 0 1 0 0,21 6-1 0 0,-24-5-29 0 0,-1 1 1 0 0,1-1-1 0 0,0 1 1 0 0,-1 1 0 0 0,0-1-1 0 0,0 1 1 0 0,0 0-1 0 0,-1 1 1 0 0,0 0-1 0 0,0 0 1 0 0,0 0-1 0 0,8 13 1 0 0,2 7-1814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6.2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8432 0 0,'0'0'0'0'0,"0"6"448"0"0,0 11 1872 0 0,0-13-1848 0 0,4 3 16 0 0,3-5-408 0 0,-1 2 8 0 0,-6 0 8 0 0,4 2-8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7.5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159 103 8744 0 0,'-3'-12'200'0'0,"2"10"-149"0"0,1 0 1 0 0,-1 0-1 0 0,1-1 1 0 0,-1 1 0 0 0,1 0-1 0 0,0 0 1 0 0,0 0-1 0 0,0 0 1 0 0,0 0-1 0 0,0-1 1 0 0,0 1-1 0 0,1 0 1 0 0,-1 0-1 0 0,1 0 1 0 0,0 0 0 0 0,-1 0-1 0 0,3-3 1 0 0,-2 3 62 0 0,0-1 0 0 0,0 0 0 0 0,-1 0 0 0 0,1 1 0 0 0,0-1 0 0 0,-1 0 0 0 0,0 0 0 0 0,1 0 1 0 0,-1 0-1 0 0,-1 0 0 0 0,1 0 0 0 0,-1-4 0 0 0,1 6-71 0 0,0 1-29 0 0,0 0-1 0 0,0-1 0 0 0,0 1 1 0 0,0 0-1 0 0,-1 0 0 0 0,1 0 1 0 0,0 0-1 0 0,0 0 0 0 0,0-1 1 0 0,0 1-1 0 0,0 0 0 0 0,0 0 1 0 0,0 0-1 0 0,0 0 0 0 0,0-1 0 0 0,0 1 1 0 0,0 0-1 0 0,0 0 0 0 0,0 0 1 0 0,0-1-1 0 0,0 1 0 0 0,0 0 1 0 0,0 0-1 0 0,0 0 0 0 0,0 0 1 0 0,0-1-1 0 0,0 1 0 0 0,0 0 1 0 0,0 0-1 0 0,1 0 0 0 0,-1 0 1 0 0,0-1-1 0 0,0 1 0 0 0,0 0 1 0 0,0 0-1 0 0,0 0 0 0 0,0 0 1 0 0,0 0-1 0 0,1 0 0 0 0,-1-1 1 0 0,0 1-1 0 0,0 0 0 0 0,0 0 0 0 0,0 0 1 0 0,1 0-1 0 0,-1 0 0 0 0,0 0 1 0 0,0 0-1 0 0,0 0 0 0 0,0 0 1 0 0,1 0-1 0 0,-1 0 0 0 0,0 0 1 0 0,0 0-1 0 0,0 0 0 0 0,1 0 1 0 0,-1 0-1 0 0,0 0 0 0 0,0 0 1 0 0,0 0-1 0 0,0 0 0 0 0,1 0 1 0 0,-1 0-1 0 0,0 0 0 0 0,0 0 1 0 0,0 0-1 0 0,0 1 0 0 0,1-1 1 0 0,-1 0 18 0 0,1 1 1 0 0,-1 0-1 0 0,1-1 1 0 0,0 1 0 0 0,-1 0-1 0 0,0-1 1 0 0,1 1 0 0 0,-1 0-1 0 0,1-1 1 0 0,-1 1 0 0 0,0 0-1 0 0,1 0 1 0 0,-1 0-1 0 0,0-1 1 0 0,0 1 0 0 0,0 0-1 0 0,0 1 1 0 0,0 46 32 0 0,-3 1-1 0 0,-1-2 1 0 0,-18 75 0 0 0,9-51-49 0 0,8-39-6 0 0,-13 43 0 0 0,-29 110 28 0 0,23-76-36 0 0,-9 72 16 0 0,31-170 2 0 0,1 0 0 0 0,0 0 0 0 0,0 0-1 0 0,1 1 1 0 0,2 19 0 0 0,-2-31-18 0 0,0 0 0 0 0,0 1 0 0 0,0-1 0 0 0,0 0 0 0 0,0 1 0 0 0,0-1 0 0 0,0 0 0 0 0,0 1 0 0 0,0-1 0 0 0,0 0 0 0 0,0 0 0 0 0,0 1 0 0 0,0-1 0 0 0,0 0-1 0 0,1 0 1 0 0,-1 1 0 0 0,0-1 0 0 0,0 0 0 0 0,0 1 0 0 0,0-1 0 0 0,0 0 0 0 0,1 0 0 0 0,-1 0 0 0 0,0 1 0 0 0,0-1 0 0 0,1 0 0 0 0,-1 0 0 0 0,0 0 0 0 0,0 1 0 0 0,1-1 0 0 0,-1 0 0 0 0,0 0 0 0 0,0 0 0 0 0,1 0 0 0 0,-1 0 0 0 0,0 0 0 0 0,0 0 0 0 0,1 0 0 0 0,-1 0 0 0 0,0 0 0 0 0,1 1 0 0 0,-1-1 0 0 0,0-1 0 0 0,1 1 0 0 0,-1 0 0 0 0,0 0 0 0 0,0 0 0 0 0,1 0-1 0 0,-1 0 1 0 0,0 0 0 0 0,1 0 0 0 0,7-10-1851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7.9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38 8840 0 0,'1'-1'7'0'0,"0"-1"1"0"0,0 1 0 0 0,0 0 0 0 0,0-1-1 0 0,-1 0 1 0 0,1 1 0 0 0,0-1-1 0 0,-1 1 1 0 0,2-4 0 0 0,-2 3 34 0 0,0 1 1 0 0,0 0 0 0 0,1 0 0 0 0,-1 0 0 0 0,0 0-1 0 0,1 0 1 0 0,-1 0 0 0 0,1 0 0 0 0,-1 0-1 0 0,1 0 1 0 0,0 0 0 0 0,-1 0 0 0 0,1 0-1 0 0,0 1 1 0 0,-1-1 0 0 0,1 0 0 0 0,0 0-1 0 0,1 0 1 0 0,-1 1 40 0 0,1 0 0 0 0,-1 0 1 0 0,0 0-1 0 0,1 0 0 0 0,-1 0 0 0 0,0 0 0 0 0,0 0 1 0 0,1 1-1 0 0,-1-1 0 0 0,0 0 0 0 0,1 1 0 0 0,-1-1 1 0 0,0 1-1 0 0,0-1 0 0 0,0 1 0 0 0,0 0 0 0 0,0 0 1 0 0,2 1-1 0 0,23 19 342 0 0,-24-20-380 0 0,14 15 29 0 0,-1 1 0 0 0,0 0 1 0 0,-2 1-1 0 0,1 1 0 0 0,-2 0 1 0 0,-1 0-1 0 0,13 31 0 0 0,-6-14 57 0 0,26 64 298 0 0,-7-15-140 0 0,8 23-119 0 0,42 114 151 0 0,-70-177-217 0 0,25 43-1 0 0,-3-20-7 0 0,-37-66-181 0 0,-1 0 1 0 0,1-1-1 0 0,0 1 1 0 0,0 0-1 0 0,1-1 0 0 0,-1 0 1 0 0,0 1-1 0 0,0-1 1 0 0,1 0-1 0 0,-1 0 0 0 0,1-1 1 0 0,-1 1-1 0 0,1 0 1 0 0,-1-1-1 0 0,1 1 0 0 0,-1-1 1 0 0,1 0-1 0 0,0 0 1 0 0,4 0-1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8.3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10952 0 0,'5'4'292'0'0,"0"0"0"0"0,1 0 1 0 0,0 0-1 0 0,-1 0 0 0 0,1-1 0 0 0,0 0 1 0 0,0 0-1 0 0,1-1 0 0 0,7 2 1 0 0,10 3-132 0 0,28 2 0 0 0,-24-4 10 0 0,-2-2-79 0 0,0 0 1 0 0,-1-1 0 0 0,43-4 0 0 0,74-16-176 0 0,-117 13-945 0 0,49-17 0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8.6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 1 11352 0 0,'9'9'41'0'0,"-9"-8"-27"0"0,0-1 1 0 0,0 1-1 0 0,1-1 1 0 0,-1 1-1 0 0,0-1 1 0 0,1 1 0 0 0,-1-1-1 0 0,0 0 1 0 0,1 1-1 0 0,-1-1 1 0 0,0 0-1 0 0,1 1 1 0 0,-1-1-1 0 0,1 0 1 0 0,-1 0-1 0 0,1 1 1 0 0,-1-1-1 0 0,0 0 1 0 0,1 0 0 0 0,-1 0-1 0 0,1 1 1 0 0,-1-1-1 0 0,1 0 1 0 0,-1 0-1 0 0,1 0 1 0 0,-1 0-1 0 0,1 0 1 0 0,-1 0-1 0 0,2 0 1 0 0,25 1 384 0 0,54 10 1 0 0,-53-6-438 0 0,55 3 1 0 0,-77-8-178 0 0,0 0 1 0 0,0 1-1 0 0,-1-1 1 0 0,1 1-1 0 0,0 1 1 0 0,0-1-1 0 0,6 3 1 0 0</inkml:trace>
  <inkml:trace contextRef="#ctx0" brushRef="#br0" timeOffset="1">0 393 6728 0 0,'1'2'97'0'0,"1"-1"-1"0"0,-1 0 1 0 0,1 0 0 0 0,0 0 0 0 0,-1 0-1 0 0,1-1 1 0 0,0 1 0 0 0,-1 0 0 0 0,1-1-1 0 0,0 1 1 0 0,0-1 0 0 0,0 0-1 0 0,-1 1 1 0 0,1-1 0 0 0,0 0 0 0 0,0 0-1 0 0,3-1 1 0 0,35-7 931 0 0,-19 3-1059 0 0,89-8 363 0 0,-39 7-216 0 0,-53 6-543 0 0,0-2 1 0 0,30-5-1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9.3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 50 9344 0 0,'0'-8'65'0'0,"0"4"52"0"0,0 0 1 0 0,0 0-1 0 0,0 0 0 0 0,1 0 1 0 0,-1 0-1 0 0,3-6 0 0 0,-3 10-105 0 0,0 0 1 0 0,0 0-1 0 0,0-1 0 0 0,0 1 0 0 0,0 0 0 0 0,0 0 0 0 0,0-1 0 0 0,0 1 1 0 0,0 0-1 0 0,0 0 0 0 0,0-1 0 0 0,0 1 0 0 0,0 0 0 0 0,0-1 0 0 0,0 1 1 0 0,0 0-1 0 0,0 0 0 0 0,0-1 0 0 0,0 1 0 0 0,0 0 0 0 0,0 0 0 0 0,0-1 0 0 0,0 1 1 0 0,-1 0-1 0 0,1 0 0 0 0,0-1 0 0 0,0 1 0 0 0,0 0 0 0 0,-1-1 0 0 0,3 9 327 0 0,0-4-300 0 0,-1 0 0 0 0,0 0 1 0 0,0-1-1 0 0,0 1 0 0 0,-1 0 0 0 0,1 0 0 0 0,-1 0 1 0 0,0 0-1 0 0,0 0 0 0 0,0 0 0 0 0,-1 0 0 0 0,1 0 1 0 0,-1 0-1 0 0,0-1 0 0 0,-2 6 0 0 0,-2 15-30 0 0,3-4 3 0 0,-6 37 80 0 0,1 74 0 0 0,8-86-42 0 0,-1-3 44 0 0,1-1-1 0 0,14 78 1 0 0,-7-83-13 0 0,-4-14-33 0 0,2 0 0 0 0,13 38 0 0 0,-12-43 13 0 0,6 30 0 0 0,-10-33 12 0 0,1 0 1 0 0,1 0-1 0 0,10 23 1 0 0,-13-34-48 0 0,-1 1-1 0 0,1-1 1 0 0,-1 1 0 0 0,0-1-1 0 0,0 1 1 0 0,1 6 0 0 0,2 9 137 0 0,3-6-38 0 0,-6-12-118 0 0,-1-1 0 0 0,1 1 0 0 0,-1 0 0 0 0,1 0 0 0 0,0-1 0 0 0,-1 1-1 0 0,0 0 1 0 0,1 0 0 0 0,-1 0 0 0 0,0 0 0 0 0,1 0 0 0 0,-1-1 0 0 0,0 1-1 0 0,0 0 1 0 0,1 0 0 0 0,-1 0 0 0 0,0 2 168 0 0,0-20-40 0 0,1 13-118 0 0,0-1 1 0 0,0 1 0 0 0,1 0 0 0 0,0 0 0 0 0,0 0 0 0 0,0 0-1 0 0,0 0 1 0 0,4-6 0 0 0,5-8 15 0 0,19-35 18 0 0,-10 19 4 0 0,16-39 0 0 0,-28 57 59 0 0,19-30 0 0 0,1-1 82 0 0,-10 5-44 0 0,-9 22-9 0 0,18-33 0 0 0,-11 37-13 0 0,-15 15-116 0 0,0 0 0 0 0,0 0 1 0 0,0 1-1 0 0,0-1 1 0 0,0 0-1 0 0,0 0 0 0 0,0 0 1 0 0,0 0-1 0 0,0-1 1 0 0,0 1-1 0 0,-1 0 0 0 0,1 0 1 0 0,0 0-1 0 0,-1-1 0 0 0,1 1 1 0 0,-1 0-1 0 0,1 0 1 0 0,-1-1-1 0 0,0 1 0 0 0,0 0 1 0 0,1-3-1 0 0,-1 3 29 0 0,-1 2-41 0 0,0-1 0 0 0,0 0 0 0 0,1 0 0 0 0,-1 1 1 0 0,0-1-1 0 0,1 1 0 0 0,-1-1 0 0 0,0 0 0 0 0,1 1 0 0 0,-1-1 0 0 0,1 1 1 0 0,-1 0-1 0 0,0-1 0 0 0,1 1 0 0 0,-1-1 0 0 0,1 1 0 0 0,0 0 0 0 0,-1-1 1 0 0,1 1-1 0 0,0 0 0 0 0,-1 0 0 0 0,1-1 0 0 0,0 1 0 0 0,0 0 0 0 0,-1 0 0 0 0,1-1 1 0 0,0 1-1 0 0,0 0 0 0 0,0 0 0 0 0,0 1 0 0 0,-3 10-1 0 0,-25 54-35 0 0,19-49 15 0 0,1 1 0 0 0,1 0 0 0 0,0 1-1 0 0,-5 28 1 0 0,8-23-4 0 0,0-7-17 0 0,2 1 0 0 0,0 0 0 0 0,0-1 0 0 0,2 1-1 0 0,2 26 1 0 0,0-33 27 0 0,1 0-1 0 0,0 0 1 0 0,0 0 0 0 0,1 0-1 0 0,7 14 1 0 0,-8-19 1 0 0,0 0 0 0 0,1-1 0 0 0,0 1 0 0 0,0-1 1 0 0,0 0-1 0 0,1 0 0 0 0,-1 0 0 0 0,1 0 0 0 0,0-1 0 0 0,9 6 1 0 0,3-6-1853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49.7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3 10448 0 0,'-10'0'2104'0'0,"10"-2"-1816"0"0,4 2 0 0 0,2 0-296 0 0,0 0 8 0 0,-1 0-8 0 0,11 2 8 0 0,8 8-80 0 0,-1 1 8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0.1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277 34 9744 0 0,'-2'-1'132'0'0,"-1"0"1"0"0,1-1-1 0 0,0 1 1 0 0,0-1 0 0 0,0 0-1 0 0,0 1 1 0 0,0-1-1 0 0,1 0 1 0 0,-1 0-1 0 0,1 0 1 0 0,-1 0 0 0 0,1-1-1 0 0,-2-3 1 0 0,3 6-121 0 0,0 0 0 0 0,0 0 0 0 0,-1 1 0 0 0,1-1 0 0 0,0 0 0 0 0,0 0 0 0 0,0 0 1 0 0,0 0-1 0 0,0 0 0 0 0,0-1 0 0 0,-1 1 0 0 0,1 0 0 0 0,0 0 0 0 0,0 0 0 0 0,0 0 1 0 0,0 0-1 0 0,0 0 0 0 0,0 0 0 0 0,0 0 0 0 0,0 0 0 0 0,-1 0 0 0 0,1 0 0 0 0,0 0 0 0 0,0 0 1 0 0,0 0-1 0 0,0 0 0 0 0,0-1 0 0 0,0 1 0 0 0,0 0 0 0 0,0 0 0 0 0,0 0 0 0 0,0 0 1 0 0,0 0-1 0 0,0 0 0 0 0,-1 0 0 0 0,1 0 0 0 0,0-1 0 0 0,0 1 0 0 0,0 0 0 0 0,0 0 0 0 0,0 0 1 0 0,0 0-1 0 0,0 0 0 0 0,0 0 0 0 0,0-1 0 0 0,0 1 0 0 0,0 0 0 0 0,0 0 0 0 0,0 0 1 0 0,1 0-1 0 0,-1 0 0 0 0,0 0 0 0 0,0 0 0 0 0,0-1 0 0 0,0 1 0 0 0,0 0 0 0 0,0 0 0 0 0,0 0 1 0 0,0 0-1 0 0,0 0 0 0 0,0 0 0 0 0,-4 0 501 0 0,3 5-353 0 0,-11 22-138 0 0,-1-2 0 0 0,-29 44 0 0 0,-9 16-8 0 0,27-33 0 0 0,2 0 0 0 0,2 1 1 0 0,3 1-1 0 0,-20 109 1 0 0,35-143-9 0 0,1 0 1 0 0,1 1-1 0 0,3 32 1 0 0,1-6 8 0 0,-3-40-11 0 0,0 0-1 0 0,1-1 1 0 0,0 1 0 0 0,0-1-1 0 0,0 1 1 0 0,1-1 0 0 0,0 0-1 0 0,0 0 1 0 0,1 0 0 0 0,4 5-1 0 0,0 3 12 0 0,-5-10-11 0 0,0 0 0 0 0,1 0 0 0 0,-1-1 0 0 0,1 1 0 0 0,-1-1 0 0 0,1 0 0 0 0,0 0 0 0 0,0 0 0 0 0,1 0 0 0 0,-1-1 0 0 0,1 1 0 0 0,-1-1 0 0 0,1 0 0 0 0,0-1 0 0 0,0 1 0 0 0,-1-1 0 0 0,7 1 0 0 0,14 5-22 0 0,-21-6 12 0 0,-1 0-1 0 0,0-1 0 0 0,0 0 0 0 0,0 0 1 0 0,0 0-1 0 0,1 0 0 0 0,-1 0 1 0 0,0-1-1 0 0,0 1 0 0 0,0-1 0 0 0,0 0 1 0 0,0 0-1 0 0,0 0 0 0 0,0 0 1 0 0,0 0-1 0 0,0-1 0 0 0,4-2 0 0 0,5-5-62 0 0,0 1 0 0 0,16-16 0 0 0,-22 19 48 0 0,-6 4 19 0 0,7-4-28 0 0,-1-1 0 0 0,1 1 0 0 0,-2-2 0 0 0,1 1 0 0 0,-1 0 0 0 0,0-1 1 0 0,6-11-1 0 0,6-13-9 0 0,-12 23 33 0 0,0-1 0 0 0,-1 0 1 0 0,7-19-1 0 0,-11 24 10 0 0,1 1 0 0 0,0-1 0 0 0,-1 0-1 0 0,0 1 1 0 0,0-1 0 0 0,0 1 0 0 0,0-1 0 0 0,0 1 0 0 0,-1-1 0 0 0,0 1-1 0 0,1-1 1 0 0,-2 1 0 0 0,1-1 0 0 0,0 1 0 0 0,-2-4 0 0 0,-3-5 46 0 0,-1-1 0 0 0,-1 1 1 0 0,0 1-1 0 0,-10-13 1 0 0,15 21-31 0 0,0-1 1 0 0,0 1 0 0 0,0 0-1 0 0,-1 0 1 0 0,1 1 0 0 0,-1-1-1 0 0,1 1 1 0 0,-1 0 0 0 0,0 0-1 0 0,0 0 1 0 0,0 0 0 0 0,0 1-1 0 0,0-1 1 0 0,-1 1 0 0 0,1 0-1 0 0,0 0 1 0 0,-6 0 0 0 0,-1 0 57 0 0,10 1-69 0 0,0 0-1 0 0,0-1 0 0 0,0 1 1 0 0,0 0-1 0 0,1 0 0 0 0,-1-1 1 0 0,0 1-1 0 0,0 0 0 0 0,0 0 1 0 0,0 0-1 0 0,0 0 0 0 0,0 1 1 0 0,1-1-1 0 0,-1 0 0 0 0,0 0 1 0 0,0 0-1 0 0,0 1 1 0 0,0-1-1 0 0,1 0 0 0 0,-1 1 1 0 0,0-1-1 0 0,0 1 0 0 0,0-1 1 0 0,1 1-1 0 0,-1-1 0 0 0,0 1 1 0 0,1-1-1 0 0,-1 1 0 0 0,1 0 1 0 0,-2 0-1 0 0,-5 8 68 0 0,7-8-72 0 0,-1-1 0 0 0,1 1 0 0 0,-1-1 0 0 0,1 1 0 0 0,-1-1-1 0 0,1 1 1 0 0,-1-1 0 0 0,1 1 0 0 0,0 0 0 0 0,-1-1 0 0 0,1 1 0 0 0,0 0 0 0 0,-1-1-1 0 0,1 1 1 0 0,0 0 0 0 0,0-1 0 0 0,0 1 0 0 0,0 0 0 0 0,-1 0 0 0 0,1-1-1 0 0,0 2 1 0 0,1 2 5 0 0,-1 0 0 0 0,1 1 0 0 0,0-1-1 0 0,0 0 1 0 0,0 0 0 0 0,0 0 0 0 0,1 0 0 0 0,0 0 0 0 0,0-1-1 0 0,0 1 1 0 0,0 0 0 0 0,0-1 0 0 0,1 1 0 0 0,-1-1-1 0 0,1 0 1 0 0,0 0 0 0 0,0 0 0 0 0,0 0 0 0 0,1-1-1 0 0,-1 1 1 0 0,7 3 0 0 0,-2-1 9 0 0,1-1 0 0 0,0 0 1 0 0,0 0-1 0 0,0-1 0 0 0,0 0 0 0 0,1 0 0 0 0,-1-1 0 0 0,16 1 1 0 0,7-3 76 0 0,0-1 0 0 0,-1-2 1 0 0,1-1-1 0 0,53-14 0 0 0,-29 6-147 0 0,6 7-1567 0 0,-60 4 1348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0.5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82 0 11656 0 0,'0'0'0'0'0,"0"6"0"0"0,0 7 344 0 0,0 0 8 0 0,0-3-8 0 0,-2 3 8 0 0,-2 8-128 0 0,0-2 8 0 0,1-3 8 0 0,-9 18-8 0 0,-9 0-232 0 0,4-11 0 0 0,6 0 0 0 0,3 0 0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1.7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46 8336 0 0,'1'-2'33'0'0,"-1"0"-1"0"0,0 0 1 0 0,1 0 0 0 0,-1 0 0 0 0,1 0-1 0 0,-1 0 1 0 0,1 0 0 0 0,0 0 0 0 0,0 0-1 0 0,0 0 1 0 0,0 1 0 0 0,0-1 0 0 0,0 0 0 0 0,1 1-1 0 0,-1-1 1 0 0,1 0 0 0 0,-1 1 0 0 0,1 0-1 0 0,-1-1 1 0 0,1 1 0 0 0,0 0 0 0 0,0 0-1 0 0,-1 0 1 0 0,1 0 0 0 0,3-1 0 0 0,-3 1-10 0 0,-1 1 1 0 0,1-1 0 0 0,-1 1-1 0 0,1 0 1 0 0,-1-1 0 0 0,1 1-1 0 0,-1 0 1 0 0,1 0 0 0 0,-1 0-1 0 0,1 0 1 0 0,-1 0 0 0 0,1 0-1 0 0,-1 1 1 0 0,1-1 0 0 0,-1 0-1 0 0,1 1 1 0 0,-1-1 0 0 0,0 1-1 0 0,1 0 1 0 0,-1-1 0 0 0,0 1-1 0 0,1 0 1 0 0,-1 0 0 0 0,0 0-1 0 0,0 0 1 0 0,0 0 0 0 0,1 0-1 0 0,-1 0 1 0 0,-1 0 0 0 0,1 0-1 0 0,0 1 1 0 0,0-1 0 0 0,0 0-1 0 0,0 1 1 0 0,0 1 0 0 0,6 19 28 0 0,-2 0 1 0 0,0 0-1 0 0,-1 0 1 0 0,-1 0-1 0 0,-1 0 0 0 0,-2 27 1 0 0,1-20 31 0 0,0-1 1 0 0,2 0-1 0 0,9 40 1 0 0,-9-56-47 0 0,1 4 32 0 0,1 1-1 0 0,0-1 1 0 0,1 0 0 0 0,14 25 0 0 0,-1-10 156 0 0,-10-14-90 0 0,2-2 1 0 0,13 18 0 0 0,-2-3-1631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87 4912 0 0,'-1'-2'11'0'0,"-26"-44"1425"0"0,25 41-1166 0 0,-1 1 1 0 0,0 1-1 0 0,-1-1 1 0 0,1 0-1 0 0,0 1 1 0 0,-1 0-1 0 0,0 0 1 0 0,0 0-1 0 0,-5-3 665 0 0,9 9-847 0 0,7 129 22 0 0,7 43-108 0 0,2-47 14 0 0,-14-106-7 0 0,-2-18-6 0 0,0 1 1 0 0,0-1-1 0 0,1 1 0 0 0,0-1 1 0 0,0 0-1 0 0,0 1 1 0 0,0-1-1 0 0,0 0 0 0 0,1 0 1 0 0,0 0-1 0 0,0 0 1 0 0,3 5-1 0 0,1-2 9 0 0,-1 0 0 0 0,1 0 0 0 0,1 0 0 0 0,10 9 0 0 0,-13-17-6 0 0,0-1-1 0 0,0 1 1 0 0,0-1-1 0 0,-1 0 1 0 0,1 0 0 0 0,0 0-1 0 0,-1 0 1 0 0,5-4 0 0 0,-7 5-2 0 0,2-2 0 0 0,0 0 1 0 0,0 0 0 0 0,-1 0 0 0 0,1-1-1 0 0,-1 1 1 0 0,0-1 0 0 0,0 0 0 0 0,0 1-1 0 0,2-8 1 0 0,4-6-4 0 0,6-5 1 0 0,-2 0 1 0 0,-1-1 0 0 0,-1-1-1 0 0,0 0 1 0 0,7-32 0 0 0,-11 35 118 0 0,0 0 0 0 0,15-30 0 0 0,-11 28 192 0 0,8-29 1 0 0,-18 51-286 0 0,1-1 0 0 0,0 1-1 0 0,-1-1 1 0 0,1 1-1 0 0,0-1 1 0 0,0 1-1 0 0,0 0 1 0 0,0-1 0 0 0,1 1-1 0 0,-1 0 1 0 0,2-2-1 0 0,-3 3-10 0 0,1 0 0 0 0,-1-1 0 0 0,1 1 0 0 0,-1 0 0 0 0,1-1 0 0 0,-1 1 0 0 0,1 0 0 0 0,-1 0 0 0 0,1 0 0 0 0,0-1 0 0 0,-1 1 0 0 0,1 0 0 0 0,-1 0 0 0 0,1 0 0 0 0,-1 0-1 0 0,1 0 1 0 0,0 0 0 0 0,-1 0 0 0 0,1 0 0 0 0,-1 0 0 0 0,1 0 0 0 0,-1 1 0 0 0,1-1 0 0 0,0 0 0 0 0,-1 0 0 0 0,1 0 0 0 0,-1 1 0 0 0,1-1 0 0 0,-1 0 0 0 0,1 1 0 0 0,-1-1 0 0 0,1 0-1 0 0,-1 1 1 0 0,0-1 0 0 0,1 1 0 0 0,-1-1 0 0 0,0 1 0 0 0,1-1 0 0 0,-1 1 0 0 0,0-1 0 0 0,1 2 0 0 0,6 12 70 0 0,0 0 0 0 0,-2 1 0 0 0,1 0 0 0 0,-2 0 1 0 0,0 0-1 0 0,-1 1 0 0 0,2 22 0 0 0,-2-13 12 0 0,12 42 0 0 0,-11-57-74 0 0,0-1 0 0 0,1 0 0 0 0,6 10 0 0 0,5 10 52 0 0,-16-28-65 0 0,1 1 1 0 0,-1 0-1 0 0,1-1 1 0 0,0 1-1 0 0,0-1 1 0 0,0 1-1 0 0,0-1 0 0 0,0 1 1 0 0,0-1-1 0 0,0 0 1 0 0,1 0-1 0 0,-1 1 1 0 0,0-1-1 0 0,1 0 0 0 0,-1 0 1 0 0,1 0-1 0 0,-1-1 1 0 0,1 1-1 0 0,-1 0 1 0 0,1 0-1 0 0,0-1 1 0 0,2 1-1 0 0,-2-1 1 0 0,0 0 0 0 0,-1 0-1 0 0,1-1 1 0 0,0 1 0 0 0,-1-1 0 0 0,1 1 0 0 0,-1-1-1 0 0,1 0 1 0 0,-1 0 0 0 0,1 1 0 0 0,-1-1 0 0 0,1 0-1 0 0,-1 0 1 0 0,0-1 0 0 0,0 1 0 0 0,1 0 0 0 0,-1 0-1 0 0,0 0 1 0 0,0-1 0 0 0,0 1 0 0 0,0-1 0 0 0,0 1-1 0 0,0-3 1 0 0,9-11 24 0 0,1 0 0 0 0,14-15 0 0 0,13-17-4 0 0,-26 30-9 0 0,-4 7 9 0 0,-2 1 1 0 0,1-1-1 0 0,-1 0 1 0 0,8-19-1 0 0,-13 27-14 0 0,0 1 0 0 0,0-1 0 0 0,0 1 0 0 0,1-1 0 0 0,-1 1 0 0 0,0-1 1 0 0,1 1-1 0 0,-1 0 0 0 0,1 0 0 0 0,0 0 0 0 0,-1 0 0 0 0,1 0 0 0 0,0 0 0 0 0,0 0 0 0 0,0 0 0 0 0,-1 1 0 0 0,1-1 1 0 0,0 1-1 0 0,0-1 0 0 0,0 1 0 0 0,2 0 0 0 0,4 15 65 0 0,-5-8-82 0 0,-1 0 1 0 0,0 0-1 0 0,2 15 1 0 0,3 11 2 0 0,2 3-6 0 0,-5-20 0 0 0,1 0-1 0 0,6 17 1 0 0,-8-28 0 0 0,-1 0 1 0 0,1 0-1 0 0,0 0 1 0 0,0 0-1 0 0,0-1 1 0 0,1 0-1 0 0,0 1 1 0 0,0-1-1 0 0,0 0 0 0 0,5 4 1 0 0,0-2-6 0 0,-5-3-1 0 0,1 1 0 0 0,-1-1 0 0 0,1 0 0 0 0,0 0 0 0 0,7 2 1 0 0,-10-4 3 0 0,1 0 1 0 0,-1-1 0 0 0,0 1-1 0 0,0-1 1 0 0,0 0 0 0 0,0 0-1 0 0,1 0 1 0 0,-1 0 0 0 0,0 0-1 0 0,0-1 1 0 0,0 1 0 0 0,1-1-1 0 0,-1 1 1 0 0,0-1 0 0 0,0 0-1 0 0,0 1 1 0 0,4-4 0 0 0,15-7-1864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2.2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10040 0 0,'6'0'14'0'0,"-2"0"53"0"0,1 0 0 0 0,0 0 1 0 0,-1 0-1 0 0,1 1 0 0 0,0-1 0 0 0,-1 1 0 0 0,1 0 0 0 0,-1 0 1 0 0,1 1-1 0 0,7 3 0 0 0,-7-3-44 0 0,0 0 0 0 0,0-1 0 0 0,0 1 0 0 0,0-1 0 0 0,0 0 0 0 0,1 0 0 0 0,-1-1 0 0 0,0 1 0 0 0,1-1 0 0 0,-1 0 0 0 0,9-2 0 0 0,4 1 12 0 0,38 0 63 0 0,-26 0-36 0 0,1 1 0 0 0,-1 1-1 0 0,54 10 1 0 0,-31-3 63 0 0,-43-7-85 0 0,0 0 0 0 0,0 0 1 0 0,0 1-1 0 0,0 1 0 0 0,0 0 1 0 0,-1 0-1 0 0,1 0 0 0 0,-1 1 1 0 0,17 10-1 0 0,-26-14-36 0 0,1 1 0 0 0,-1-1 0 0 0,1 0 0 0 0,-1 1 0 0 0,1-1 0 0 0,-1 0 0 0 0,1 1 0 0 0,-1-1 0 0 0,0 0 0 0 0,1 1 0 0 0,-1-1 0 0 0,0 1 1 0 0,1-1-1 0 0,-1 1 0 0 0,0-1 0 0 0,0 1 0 0 0,1-1 0 0 0,-1 1 0 0 0,0-1 0 0 0,0 1 0 0 0,0-1 0 0 0,0 1 0 0 0,0-1 0 0 0,0 1 0 0 0,0-1 0 0 0,0 1 0 0 0,0-1 0 0 0,0 1 0 0 0,0-1 0 0 0,0 1 0 0 0,0-1 0 0 0,0 1 0 0 0,0 0 0 0 0,0-1 1 0 0,-1 1-1 0 0,1-1 0 0 0,0 1 0 0 0,0-1 0 0 0,-1 0 0 0 0,1 1 0 0 0,0-1 0 0 0,-1 1 0 0 0,1-1 0 0 0,0 1 0 0 0,-1-1 0 0 0,1 0 0 0 0,-1 1 0 0 0,0-1 0 0 0,-30 18 83 0 0,19-12-75 0 0,-30 17 4 0 0,-41 21 7 0 0,55-31 31 0 0,1 1 0 0 0,0 1 1 0 0,2 2-1 0 0,-1 0 0 0 0,-26 25 0 0 0,49-39-32 0 0,0 0 0 0 0,0 0 0 0 0,1 1 0 0 0,0-1 0 0 0,-1 0 0 0 0,1 1 0 0 0,0-1 0 0 0,1 1 0 0 0,-1 0 0 0 0,1 0 0 0 0,0-1 0 0 0,0 1 0 0 0,0 0 0 0 0,0 0 0 0 0,0 0 0 0 0,1 0 0 0 0,0 0 0 0 0,0 1 0 0 0,0-1 0 0 0,0 0 0 0 0,1 0 0 0 0,0 0 0 0 0,1 4 0 0 0,-1-3-2 0 0,1 1 1 0 0,0-1-1 0 0,0-1 1 0 0,0 1-1 0 0,1 0 0 0 0,-1 0 1 0 0,1-1-1 0 0,0 1 0 0 0,0-1 1 0 0,1 0-1 0 0,-1 0 1 0 0,1 0-1 0 0,0-1 0 0 0,0 1 1 0 0,0-1-1 0 0,1 0 1 0 0,5 3-1 0 0,27 11 85 0 0,64 22-1 0 0,-75-32-71 0 0,-18-6-25 0 0,0 1 0 0 0,0 1 0 0 0,0-1 0 0 0,0 1 0 0 0,-1 0-1 0 0,1 1 1 0 0,12 8 0 0 0,-18-9-12 0 0,1 0 0 0 0,-1 0-1 0 0,1 0 1 0 0,-1 1 0 0 0,0-1 0 0 0,1 4-1 0 0,3 5-21 0 0,-5-11 22 0 0,-1 0 0 0 0,1 0 0 0 0,-1-1-1 0 0,1 1 1 0 0,-1 0 0 0 0,0 0 0 0 0,0 0 0 0 0,1 0 0 0 0,-1 0-1 0 0,0 0 1 0 0,0 0 0 0 0,0 0 0 0 0,0 0 0 0 0,0 0-1 0 0,0 0 1 0 0,0 0 0 0 0,-1 0 0 0 0,1 0 0 0 0,0 0-1 0 0,0 0 1 0 0,-1 0 0 0 0,1 0 0 0 0,0 0 0 0 0,-1-1-1 0 0,1 1 1 0 0,-1 0 0 0 0,0 0 0 0 0,0 1 0 0 0,-24 20-122 0 0,9-9 88 0 0,11-8 30 0 0,0-1-1 0 0,0 0 1 0 0,0-1-1 0 0,0 1 1 0 0,-1-1 0 0 0,1 0-1 0 0,-1 0 1 0 0,-7 2 0 0 0,-16 7-6 0 0,-100 52-84 0 0,69-38 36 0 0,58-25-49 0 0,0 0 1 0 0,0 0-1 0 0,0 0 1 0 0,0 0 0 0 0,0 0-1 0 0,0 1 1 0 0,1-1-1 0 0,-1 1 1 0 0,0-1 0 0 0,1 1-1 0 0,-1 0 1 0 0,1 0-1 0 0,0 0 1 0 0,-3 3 0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2.6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15 9944 0 0,'2'-1'55'0'0,"0"-1"0"0"0,0 1 0 0 0,0-1 0 0 0,0 1 0 0 0,1 0 0 0 0,-1 0 0 0 0,0 0 1 0 0,0 0-1 0 0,1 0 0 0 0,-1 1 0 0 0,1-1 0 0 0,-1 1 0 0 0,4-1 0 0 0,39 1 1324 0 0,-9 1-776 0 0,-11-2-627 0 0,0 0 0 0 0,0 2 0 0 0,35 6 0 0 0,-44-6-1576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3.0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59 9944 0 0,'4'0'0'0'0,"3"0"0"0"0,3-2 0 0 0,-3-2-40 0 0,-5 4 8 0 0,4 0-8 0 0,9-7 16 0 0,4 5 16 0 0,2 2 0 0 0,-9 0 0 0 0,45-14 0 0 0,6 1-408 0 0,-12 3 0 0 0,-11 3-6296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3.6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17 9440 0 0,'9'-13'1505'0'0,"-9"13"-1474"0"0,0-1-1 0 0,1 1 1 0 0,-1 0-1 0 0,0 0 0 0 0,0-1 1 0 0,1 1-1 0 0,-1 0 0 0 0,0 0 1 0 0,1 0-1 0 0,-1-1 1 0 0,0 1-1 0 0,1 0 0 0 0,-1 0 1 0 0,0 0-1 0 0,1 0 1 0 0,-1 0-1 0 0,0 0 0 0 0,1 0 1 0 0,-1 0-1 0 0,0 0 1 0 0,1 0-1 0 0,-1 0 0 0 0,0 0 1 0 0,1 0-1 0 0,-1 0 1 0 0,1 0-1 0 0,-1 0 0 0 0,0 0 1 0 0,1 0-1 0 0,-1 0 1 0 0,0 1-1 0 0,0-1 0 0 0,1 0 1 0 0,-1 0-1 0 0,0 0 0 0 0,1 1 1 0 0,-1-1-1 0 0,0 0 1 0 0,0 0-1 0 0,1 1 0 0 0,-1-1 1 0 0,0 0-1 0 0,0 0 1 0 0,0 1-1 0 0,1-1 0 0 0,-1 0 1 0 0,0 1-1 0 0,0-1 1 0 0,0 0-1 0 0,0 1 0 0 0,0-1 1 0 0,0 0-1 0 0,0 1 1 0 0,1 0-1 0 0,8 26 94 0 0,-1 1 1 0 0,5 29-1 0 0,-2-10-92 0 0,37 147 544 0 0,-43-177-432 0 0,1-1 0 0 0,11 20 0 0 0,-8-18 17 0 0,10 29 0 0 0,-5-8-6 0 0,-8-27-96 0 0,-1 1 0 0 0,-1-1 0 0 0,4 23 1 0 0,10 64 500 0 0,-18-98-553 0 0,0 0 1 0 0,0-1 0 0 0,0 1-1 0 0,0 0 1 0 0,1 0 0 0 0,-1 0-1 0 0,0-1 1 0 0,1 1 0 0 0,-1 0-1 0 0,0 0 1 0 0,1-1 0 0 0,-1 1-1 0 0,1 0 1 0 0,-1-1 0 0 0,1 1-1 0 0,-1-1 1 0 0,1 1 0 0 0,0-1-1 0 0,0 2 1 0 0,0-2-6 0 0,0 1 1 0 0,-1-1-1 0 0,1 1 1 0 0,-1-1-1 0 0,1 1 1 0 0,-1-1-1 0 0,1 1 1 0 0,-1-1-1 0 0,1 1 0 0 0,-1 0 1 0 0,1-1-1 0 0,-1 1 1 0 0,0 0-1 0 0,1-1 1 0 0,-1 1-1 0 0,0 0 1 0 0,0 0-1 0 0,1 0 1 0 0,-1 1 18 0 0,0 0 1 0 0,1 0-1 0 0,-1 0 1 0 0,1 0 0 0 0,0 0-1 0 0,-1 0 1 0 0,1 0 0 0 0,0 0-1 0 0,0 0 1 0 0,1 0 0 0 0,-1-1-1 0 0,2 3 1 0 0,8-19 10 0 0,9-7 14 0 0,-2-1 0 0 0,0-1 0 0 0,-1 0 0 0 0,-2-1 1 0 0,15-31-1 0 0,-26 47-30 0 0,10-14 88 0 0,28-35 0 0 0,-11 17 27 0 0,-7 13 21 0 0,-20 25-129 0 0,0-1-1 0 0,0 0 1 0 0,0-1 0 0 0,5-8-1 0 0,-7 10-4 0 0,0 0 0 0 0,1 1 0 0 0,-1 0 0 0 0,1-1-1 0 0,0 1 1 0 0,-1 0 0 0 0,1 0 0 0 0,0 0 0 0 0,0 1 0 0 0,0-1 0 0 0,5-1-1 0 0,-3 1-114 0 0,-7 1-232 0 0,1 2 321 0 0,1 0-1 0 0,-1 0 1 0 0,0 0 0 0 0,0 0-1 0 0,0 1 1 0 0,1-1-1 0 0,-1 0 1 0 0,1 0 0 0 0,-1 1-1 0 0,1-1 1 0 0,-1 0-1 0 0,1 1 1 0 0,0-1-1 0 0,0 1 1 0 0,0-1 0 0 0,0 0-1 0 0,0 3 1 0 0,-1 1 1 0 0,-3 11 3 0 0,-2-1 0 0 0,1 1 0 0 0,-2-1 0 0 0,0 0 1 0 0,-13 19-1 0 0,9-14-7 0 0,0-1 0 0 0,-8 25 1 0 0,9-22-13 0 0,8-19 18 0 0,0 0 0 0 0,1 0 0 0 0,-1 0 0 0 0,1 0 0 0 0,0 0 0 0 0,0 0 0 0 0,0 0 0 0 0,0 1 0 0 0,0-1 0 0 0,1 0 0 0 0,0 1 0 0 0,-1-1 0 0 0,1 0 0 0 0,1 5 1 0 0,0-4-16 0 0,-1 1 1 0 0,1 0 0 0 0,-1-1 0 0 0,0 1 0 0 0,0 0-1 0 0,-1 6 1 0 0,0 20-96 0 0,2-30 109 0 0,-1 0 1 0 0,0 0-1 0 0,1 0 0 0 0,-1 0 0 0 0,1 0 1 0 0,-1-1-1 0 0,1 1 0 0 0,0 0 0 0 0,-1 0 1 0 0,1-1-1 0 0,0 1 0 0 0,-1 0 1 0 0,1-1-1 0 0,0 1 0 0 0,1 0 0 0 0,11 12-83 0 0,-10-8 75 0 0,1 0 1 0 0,0 0 0 0 0,0 0-1 0 0,0 0 1 0 0,1-1 0 0 0,-1 1-1 0 0,1-1 1 0 0,0 0-1 0 0,1-1 1 0 0,-1 1 0 0 0,1-1-1 0 0,-1 0 1 0 0,1-1-1 0 0,12 5 1 0 0,-4-2 1 0 0,1-1 0 0 0,-1-1 0 0 0,1 0 1 0 0,0-1-1 0 0,25 0 0 0 0,-23-2-677 0 0,0-1 1 0 0,31-6 0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4.0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 10952 0 0,'0'0'0'0'0,"5"-4"0"0"0,1 2 400 0 0,0 2 424 0 0,-4 0-408 0 0,9 0 416 0 0,-1 0-552 0 0,7 0-232 0 0,0 0-8 0 0,-6 0 8 0 0,8 2 0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5.0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57 8240 0 0,'0'1'8'0'0,"0"-1"0"0"0,1 0 1 0 0,-1 0-1 0 0,0 0 0 0 0,1 0 1 0 0,-1 0-1 0 0,0 0 0 0 0,1 0 0 0 0,-1 0 1 0 0,0 0-1 0 0,1 0 0 0 0,-1 0 1 0 0,0 0-1 0 0,1 0 0 0 0,-1 0 1 0 0,1 0-1 0 0,-1 0 0 0 0,0 0 1 0 0,1 0-1 0 0,-1 0 0 0 0,0 0 0 0 0,0-1 1 0 0,1 1-1 0 0,-1 0 0 0 0,0 0 1 0 0,1 0-1 0 0,-1 0 0 0 0,0-1 1 0 0,0 1-1 0 0,1 0 0 0 0,-1 0 0 0 0,0-1 1 0 0,0 1-1 0 0,0 0 0 0 0,1-1 1 0 0,-1 1-1 0 0,0-1 0 0 0,-8-8 666 0 0,7 9-630 0 0,1-1 1 0 0,-1 1-1 0 0,0-1 0 0 0,1 1 0 0 0,-1-1 1 0 0,0 1-1 0 0,1-1 0 0 0,-1 0 0 0 0,1 1 1 0 0,-1-1-1 0 0,1 0 0 0 0,0 1 0 0 0,-1-1 1 0 0,1 0-1 0 0,-1-1 0 0 0,7-30 2297 0 0,-2 32-1917 0 0,-3 0-411 0 0,-1-1-1 0 0,1 1 1 0 0,0 0 0 0 0,-1 0-1 0 0,1 0 1 0 0,-1 0 0 0 0,1 0-1 0 0,0 0 1 0 0,-1 0 0 0 0,1 0-1 0 0,0 0 1 0 0,-1 0-1 0 0,1 1 1 0 0,-1-1 0 0 0,1 0-1 0 0,0 0 1 0 0,-1 1 0 0 0,1-1-1 0 0,-1 0 1 0 0,2 1 0 0 0,15 34 147 0 0,10 23-31 0 0,95 342 220 0 0,-113-350-312 0 0,-7-36-19 0 0,1 1 0 0 0,9 25 0 0 0,-3-16 1 0 0,-2-8 6 0 0,-1 0 1 0 0,6 26-1 0 0,-10-35-17 0 0,0-1 0 0 0,0 0 1 0 0,1 1-1 0 0,0-1 0 0 0,0 0 1 0 0,1 0-1 0 0,5 7 0 0 0,-5-7 0 0 0,1 1 0 0 0,-1 0-1 0 0,0 1 1 0 0,3 9 0 0 0,-4-9-154 0 0,-2-3-12 0 0,0-1-1 0 0,1 0 1 0 0,-1 0-1 0 0,1 0 0 0 0,0 0 1 0 0,0 0-1 0 0,0-1 0 0 0,1 1 1 0 0,3 4-1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5.5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51 10248 0 0,'18'-8'258'0'0,"1"1"0"0"0,0 0 0 0 0,38-7 0 0 0,-43 12-150 0 0,14-3-7 0 0,0 1 1 0 0,1 2-1 0 0,-1 1 1 0 0,55 5 0 0 0,-45 1-30 0 0,119 23 361 0 0,-138-24-345 0 0,0 2 0 0 0,-1 0 0 0 0,1 1-1 0 0,-1 1 1 0 0,0 0 0 0 0,-1 2 0 0 0,0 0 0 0 0,-1 0 0 0 0,22 19 0 0 0,-36-26-62 0 0,1 0 0 0 0,0 0 1 0 0,-1 0-1 0 0,1 0 1 0 0,-1 0-1 0 0,0 0 0 0 0,0 1 1 0 0,0-1-1 0 0,-1 1 0 0 0,1-1 1 0 0,0 5-1 0 0,-1-6-11 0 0,-1 0 0 0 0,1 0-1 0 0,-1 0 1 0 0,0 0 0 0 0,0 0-1 0 0,0 0 1 0 0,0 0 0 0 0,0 0-1 0 0,0 0 1 0 0,0 0 0 0 0,0 0 0 0 0,-1 0-1 0 0,1 0 1 0 0,-1 0 0 0 0,0 0-1 0 0,0 0 1 0 0,1 0 0 0 0,-1-1-1 0 0,0 1 1 0 0,0 0 0 0 0,-1 0 0 0 0,-1 2-1 0 0,-9 5-1 0 0,-1 1 0 0 0,0-2-1 0 0,0 0 1 0 0,0 0-1 0 0,-1-1 1 0 0,0-1 0 0 0,-25 7-1 0 0,-16 9 34 0 0,-6 1 9 0 0,40-16-28 0 0,1 0 0 0 0,-24 13 0 0 0,31-13-4 0 0,-1-1 0 0 0,-26 7 0 0 0,-3 2 3 0 0,37-13-31 0 0,1 2 1 0 0,0-1 0 0 0,-1 0 0 0 0,1 1 0 0 0,1 0 0 0 0,-1 0 0 0 0,0 1 0 0 0,-6 9 0 0 0,-6 4-1807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5.9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9944 0 0,'0'2'124'0'0,"0"0"1"0"0,0-1 0 0 0,0 1 0 0 0,0-1 0 0 0,0 1-1 0 0,0-1 1 0 0,0 1 0 0 0,1-1 0 0 0,-1 1-1 0 0,0-1 1 0 0,1 1 0 0 0,0-1 0 0 0,-1 1-1 0 0,1-1 1 0 0,0 1 0 0 0,0-1 0 0 0,-1 0-1 0 0,1 1 1 0 0,0-1 0 0 0,0 0 0 0 0,1 0 0 0 0,-1 0-1 0 0,0 0 1 0 0,0 0 0 0 0,0 0 0 0 0,3 1-1 0 0,7 7-206 0 0,11 9 168 0 0,125 111 104 0 0,-143-126-291 0 0,1 1-1 0 0,-1-1 1 0 0,0 0-1 0 0,1-1 1 0 0,0 1-1 0 0,0-1 1 0 0,0 0-1 0 0,0 0 1 0 0,0 0-1 0 0,0-1 1 0 0,0 0-1 0 0,0 0 1 0 0,1 0-1 0 0,9 0 1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6.3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1 13056 0 0,'0'0'0'0'0,"-6"2"272"0"0,1 4 8 0 0,5 5-16 0 0,9 1 16 0 0,-7 3-360 0 0,-2-9 8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9.4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72 10152 0 0,'-11'-29'61'0'0,"11"27"-6"0"0,-1 1 0 0 0,1 0 0 0 0,0-1 0 0 0,-1 1 0 0 0,1 0 0 0 0,0-1 0 0 0,0 1 0 0 0,0 0 0 0 0,0-1 0 0 0,0 1 0 0 0,0 0 0 0 0,1-1 0 0 0,-1 0 0 0 0,0-12 556 0 0,-1 6 108 0 0,6 10-10 0 0,-3-1-686 0 0,-1 0 0 0 0,0 0-1 0 0,0 0 1 0 0,0 1 0 0 0,0-1-1 0 0,0 0 1 0 0,0 1 0 0 0,0-1-1 0 0,0 1 1 0 0,1 1 0 0 0,11 30-23 0 0,-9-26 0 0 0,-1 0 0 0 0,0 0 0 0 0,0 0 0 0 0,-1 0 1 0 0,3 10-1 0 0,9 140 32 0 0,-5-41-8 0 0,-8-92-19 0 0,-1-1 0 0 0,-1 1 1 0 0,-5 36-1 0 0,-2 8 6 0 0,-1-15 9 0 0,5-42-11 0 0,2 1-1 0 0,0 0 1 0 0,-1 20 0 0 0,2-13 16 0 0,-6 36 1 0 0,3-34 4 0 0,-1 38-1 0 0,5-58-28 0 0,0 1 1 0 0,0-1-1 0 0,0 0 0 0 0,0 0 0 0 0,0 1 0 0 0,0-1 1 0 0,0 0-1 0 0,1 0 0 0 0,-1 1 0 0 0,1-1 0 0 0,-1 0 1 0 0,0 0-1 0 0,1 0 0 0 0,0 1 0 0 0,-1-1 0 0 0,1 0 1 0 0,0 0-1 0 0,-1 0 0 0 0,1 0 0 0 0,0 0 0 0 0,0-1 1 0 0,0 1-1 0 0,0 0 0 0 0,0 0 0 0 0,0 0 0 0 0,0-1 1 0 0,0 1-1 0 0,2 0 0 0 0,0 1-1 0 0,-1-2 4 0 0,-1-1 1 0 0,1 1-1 0 0,0-1 1 0 0,-1 1-1 0 0,1-1 0 0 0,-1 0 1 0 0,1 0-1 0 0,-1 1 1 0 0,1-1-1 0 0,-1 0 0 0 0,0 0 1 0 0,1-1-1 0 0,1-1 1 0 0,-1 2-7 0 0,19-13 7 0 0,-14 10-2 0 0,0-1 1 0 0,0 0-1 0 0,8-8 1 0 0,145-158 241 0 0,-138 146-192 0 0,10-9 0 0 0,-19 22-25 0 0,-2-1 0 0 0,1 1 0 0 0,-2-2 0 0 0,0 0 0 0 0,9-15 1 0 0,-11 18 7 0 0,1 0 38 0 0,-9 10-73 0 0,0 1 1 0 0,0 0-1 0 0,0 0 1 0 0,0 0-1 0 0,0-1 1 0 0,0 1-1 0 0,0 0 1 0 0,-1 0-1 0 0,1-1 1 0 0,0 1-1 0 0,0 0 1 0 0,0 0-1 0 0,0 0 1 0 0,0-1-1 0 0,0 1 1 0 0,0 0-1 0 0,0 0 1 0 0,-1 0-1 0 0,1-1 1 0 0,0 1-1 0 0,0 0 1 0 0,0 0-1 0 0,0 0 1 0 0,-1 0-1 0 0,1 0 1 0 0,0-1-1 0 0,0 1 1 0 0,0 0-1 0 0,-1 0 1 0 0,1 0-1 0 0,0 0 1 0 0,0 0-1 0 0,-1 0 1 0 0,1 0-1 0 0,0 0 1 0 0,0 0-1 0 0,-1 0 1 0 0,1 0-1 0 0,0 0 1 0 0,0 0-1 0 0,0 0 1 0 0,-1 0-1 0 0,1 0 1 0 0,-2 1 444 0 0,-11 9 46 0 0,0 3-456 0 0,0 0 0 0 0,1 0 0 0 0,0 1 0 0 0,1 1 0 0 0,0 0 0 0 0,2 0 0 0 0,0 1 0 0 0,0 0 0 0 0,2 1 0 0 0,-10 28 0 0 0,16-40-44 0 0,1 1-1 0 0,-1-1 1 0 0,1 0-1 0 0,0 1 1 0 0,0-1-1 0 0,1 1 1 0 0,1 6-1 0 0,-1-6-15 0 0,-1 1-1 0 0,1 0 0 0 0,-1 0 0 0 0,0 7 0 0 0,-1-8 8 0 0,2-1 1 0 0,-1 1-1 0 0,0-1 0 0 0,1 1 1 0 0,0-1-1 0 0,0 1 0 0 0,1-1 0 0 0,0 1 1 0 0,0-1-1 0 0,0 0 0 0 0,0 0 1 0 0,1 0-1 0 0,3 5 0 0 0,0 0 13 0 0,1-1 1 0 0,0-1-1 0 0,0 1 0 0 0,1-1 1 0 0,16 14-1 0 0,-19-18 37 0 0,1-1 0 0 0,-1 1-1 0 0,1-1 1 0 0,-1 0 0 0 0,1 0-1 0 0,0-1 1 0 0,0 1 0 0 0,1-1 0 0 0,-1-1-1 0 0,0 1 1 0 0,0-1 0 0 0,1 0-1 0 0,-1 0 1 0 0,13-1 0 0 0,18 6 51 0 0,-33-5-74 0 0,0 0 1 0 0,0 0-1 0 0,-1-1 1 0 0,1 1-1 0 0,0-1 1 0 0,0 1-1 0 0,0-1 1 0 0,0 0-1 0 0,0-1 1 0 0,0 1-1 0 0,-1-1 1 0 0,1 1-1 0 0,5-3 1 0 0,50-25-1939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 6328 0 0,'-3'2'107'0'0,"1"0"1"0"0,0 1-1 0 0,0-1 0 0 0,0 1 1 0 0,0-1-1 0 0,1 1 0 0 0,-1 0 1 0 0,-1 4-1 0 0,-9 13 557 0 0,-3 1-552 0 0,1 0 0 0 0,0 0 0 0 0,2 1 0 0 0,0 1 0 0 0,2 0 0 0 0,0 1-1 0 0,2 0 1 0 0,0 0 0 0 0,-6 42 0 0 0,12-56-113 0 0,-4 53-21 0 0,6-58 19 0 0,0 0 0 0 0,0 0 0 0 0,1 1 0 0 0,-1-1 0 0 0,1 0 0 0 0,1 0 0 0 0,-1 1 0 0 0,1-1 0 0 0,4 8 0 0 0,-5-11-2 0 0,0 0 1 0 0,1-1 0 0 0,-1 1 0 0 0,1-1-1 0 0,-1 1 1 0 0,1-1 0 0 0,-1 0-1 0 0,1 1 1 0 0,0-1 0 0 0,0 0 0 0 0,0 0-1 0 0,0 0 1 0 0,0-1 0 0 0,0 1 0 0 0,0 0-1 0 0,0-1 1 0 0,0 1 0 0 0,0-1-1 0 0,0 0 1 0 0,0 1 0 0 0,0-1 0 0 0,0 0-1 0 0,2-1 1 0 0,0 1-2 0 0,0 0-1 0 0,0-1 1 0 0,-1 1-1 0 0,1-1 1 0 0,0 0-1 0 0,-1 0 1 0 0,1 0-1 0 0,-1-1 1 0 0,1 1-1 0 0,-1-1 1 0 0,0 0-1 0 0,0 0 1 0 0,3-2-1 0 0,16-17-5 0 0,0-2-1 0 0,25-35 0 0 0,-42 50 13 0 0,-1 0 0 0 0,0 0 0 0 0,0 0 0 0 0,-1-1 0 0 0,0 1 0 0 0,4-17 0 0 0,1-5 1 0 0,-3 19 48 0 0,-2 0-1 0 0,1 0 1 0 0,-1 0 0 0 0,-1-1-1 0 0,0 1 1 0 0,-1-1 0 0 0,0 1-1 0 0,-1-1 1 0 0,-1-16 0 0 0,0 24 19 0 0,-2-10 243 0 0,0-1 0 0 0,-7-14 0 0 0,9 25-253 0 0,-1 1 1 0 0,0-1-1 0 0,0 0 0 0 0,0 1 1 0 0,0-1-1 0 0,0 1 1 0 0,-1 0-1 0 0,0 0 0 0 0,1 0 1 0 0,-1 0-1 0 0,0 1 0 0 0,-5-5 1 0 0,4 5 98 0 0,-7-6 311 0 0,10 8-460 0 0,1-1 0 0 0,0 1-1 0 0,0 0 1 0 0,0 0 0 0 0,-1 0 0 0 0,1 0-1 0 0,0 0 1 0 0,0 0 0 0 0,0 0-1 0 0,-1 0 1 0 0,1 0 0 0 0,0 0 0 0 0,0 0-1 0 0,0 0 1 0 0,-1 0 0 0 0,1 0-1 0 0,0 0 1 0 0,0 0 0 0 0,0 0 0 0 0,-1 0-1 0 0,1 1 1 0 0,0-1 0 0 0,0 0-1 0 0,0 0 1 0 0,-1 0 0 0 0,1 0-1 0 0,0 0 1 0 0,0 0 0 0 0,0 1 0 0 0,0-1-1 0 0,0 0 1 0 0,-1 0 0 0 0,1 0-1 0 0,0 0 1 0 0,0 1 0 0 0,0-1 0 0 0,0 0-1 0 0,0 0 1 0 0,0 0 0 0 0,0 1-1 0 0,0-1 1 0 0,0 0 0 0 0,0 0-1 0 0,0 0 1 0 0,0 1 0 0 0,0-1 0 0 0,0 0-1 0 0,0 0 1 0 0,0 0 0 0 0,0 1-1 0 0,0-1 1 0 0,0 0 0 0 0,0 0 0 0 0,0 0-1 0 0,0 1 1 0 0,-9 17 343 0 0,7 2-268 0 0,0 1 1 0 0,1-1-1 0 0,2 0 1 0 0,0 0-1 0 0,1 1 1 0 0,5 22-1 0 0,-4-22-59 0 0,-1-11 5 0 0,0 0 1 0 0,0 1-1 0 0,1-1 1 0 0,1-1-1 0 0,0 1 0 0 0,0 0 1 0 0,1-1-1 0 0,0 0 1 0 0,0 0-1 0 0,1 0 1 0 0,0-1-1 0 0,1 0 1 0 0,0 0-1 0 0,0 0 1 0 0,1-1-1 0 0,0 0 1 0 0,9 6-1 0 0,-14-11-17 0 0,6 4 39 0 0,0 0 1 0 0,0-1 0 0 0,16 8 0 0 0,-21-12-41 0 0,0 0 0 0 0,0 0-1 0 0,0 0 1 0 0,0 0 0 0 0,0-1 0 0 0,0 0-1 0 0,0 0 1 0 0,0 0 0 0 0,0 0 0 0 0,0 0-1 0 0,0-1 1 0 0,7-2 0 0 0,26-7-1790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6:59.9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0 6728 0 0,'-16'8'4159'0'0,"15"-6"-4010"0"0,-7 8-84 0 0,8-9-39 0 0,-1 1-1 0 0,1-1 1 0 0,-1 1-1 0 0,1 0 1 0 0,0-1-1 0 0,0 1 1 0 0,-1 0-1 0 0,1-1 1 0 0,0 1-1 0 0,1 0 1 0 0,-1-1-1 0 0,0 1 1 0 0,0 0 0 0 0,1-1-1 0 0,-1 1 1 0 0,1 0-1 0 0,-1-1 1 0 0,1 1-1 0 0,0-1 1 0 0,-1 1-1 0 0,3 2 1 0 0,3 12 213 0 0,11 86 150 0 0,2 9-2 0 0,-15-73-160 0 0,-4-33-213 0 0,0-1 0 0 0,0 1-1 0 0,1-1 1 0 0,-1 1-1 0 0,1-1 1 0 0,0 0-1 0 0,0 1 1 0 0,1-1-1 0 0,2 7 1 0 0,-3-8 5 0 0,0 0 0 0 0,0 0 0 0 0,0 0 0 0 0,0 0 0 0 0,-1 0 0 0 0,1 0 0 0 0,-1 0 0 0 0,0 5 0 0 0,0-5 7 0 0,0 0-1 0 0,0-1 0 0 0,1 1 0 0 0,-1-1 1 0 0,1 1-1 0 0,-1 0 0 0 0,1-1 0 0 0,1 3 0 0 0,-2-4-19 0 0,1 0 0 0 0,0 0-1 0 0,0 0 1 0 0,-1-1-1 0 0,1 1 1 0 0,0 0-1 0 0,0 0 1 0 0,0-1-1 0 0,0 1 1 0 0,0-1 0 0 0,0 1-1 0 0,0-1 1 0 0,0 1-1 0 0,0-1 1 0 0,0 1-1 0 0,0-1 1 0 0,0 0-1 0 0,0 0 1 0 0,0 1 0 0 0,0-1-1 0 0,0 0 1 0 0,0 0-1 0 0,0 0 1 0 0,2-1-1 0 0,2 0 23 0 0,0-2 0 0 0,0 1-1 0 0,0 0 1 0 0,0-1 0 0 0,-1 0 0 0 0,1 0-1 0 0,4-4 1 0 0,-6 4-14 0 0,18-14 28 0 0,0-1 1 0 0,-2-2-1 0 0,0 0 0 0 0,18-25 0 0 0,-32 39-26 0 0,-1 1 1 0 0,1 0 0 0 0,0 0-1 0 0,1 0 1 0 0,-1 1-1 0 0,10-7 1 0 0,-12 10-3 0 0,0-1-1 0 0,-1 1 1 0 0,1 0-1 0 0,0-1 1 0 0,0 1-1 0 0,0 1 1 0 0,0-1-1 0 0,0 0 1 0 0,0 1-1 0 0,0-1 1 0 0,0 1 0 0 0,0 0-1 0 0,0 0 1 0 0,0 0-1 0 0,0 0 1 0 0,0 1-1 0 0,5 0 1 0 0,-5 1-5 0 0,-1-1-1 0 0,1 1 1 0 0,0 0-1 0 0,-1 0 1 0 0,1 0 0 0 0,-1 0-1 0 0,0 0 1 0 0,0 0-1 0 0,0 1 1 0 0,0-1 0 0 0,3 6-1 0 0,-1-2 8 0 0,0 0-1 0 0,-1 1 1 0 0,1 0 0 0 0,1 7-1 0 0,4 19 6 0 0,-3-1 0 0 0,0 1 0 0 0,-2 0 0 0 0,-1 60 1 0 0,-3-91-22 0 0,0 0 0 0 0,1 1 0 0 0,-1-1 0 0 0,1 0 0 0 0,-1 0 0 0 0,1 0 0 0 0,0 0 0 0 0,0 0 0 0 0,0 0 0 0 0,0 0 0 0 0,0 0 0 0 0,0 0 0 0 0,0 0 0 0 0,1-1 0 0 0,-1 1 0 0 0,1-1 0 0 0,-1 1 0 0 0,1-1 0 0 0,2 2 0 0 0,4 6-5 0 0,-8-8 4 0 0,1 0 1 0 0,-1-1-1 0 0,0 1 1 0 0,1 0-1 0 0,-1-1 1 0 0,1 1-1 0 0,-1-1 1 0 0,1 1-1 0 0,-1 0 1 0 0,1-1-1 0 0,-1 1 1 0 0,1-1-1 0 0,-1 0 1 0 0,1 1-1 0 0,0-1 1 0 0,-1 1-1 0 0,1-1 1 0 0,0 0-1 0 0,-1 0 1 0 0,1 1-1 0 0,0-1 1 0 0,0 0-1 0 0,-1 0 1 0 0,1 0-1 0 0,0 0 1 0 0,0 0-1 0 0,-1 0 1 0 0,1 0-1 0 0,0 0 1 0 0,0 0-1 0 0,-1 0 1 0 0,1 0-1 0 0,0 0 1 0 0,-1-1-1 0 0,2 1 1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0.3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30 187 7632 0 0,'-8'5'2025'0'0,"8"-10"-1020"0"0,-3 9-538 0 0,2-1-425 0 0,0 0-1 0 0,0 0 1 0 0,1 0-1 0 0,-1 1 1 0 0,1-1-1 0 0,0 0 1 0 0,-1 4-1 0 0,-1 18 94 0 0,-1-13-133 0 0,0 1 1 0 0,1 0 0 0 0,0 0 0 0 0,1 0 0 0 0,1 1-1 0 0,0-1 1 0 0,0 0 0 0 0,2 0 0 0 0,4 23 0 0 0,-5-31-5 0 0,1 1 1 0 0,0-1 0 0 0,0 1-1 0 0,0-1 1 0 0,1 0-1 0 0,0 0 1 0 0,0 0 0 0 0,0 0-1 0 0,5 5 1 0 0,-2-5 0 0 0,0 1 1 0 0,1-1-1 0 0,-1 0 1 0 0,1 0-1 0 0,13 6 0 0 0,-8-4 32 0 0,1-1 0 0 0,0 0-1 0 0,0 0 1 0 0,19 4 0 0 0,-25-8-17 0 0,0-1 0 0 0,0-1 0 0 0,0 1 0 0 0,-1-1 1 0 0,1 0-1 0 0,0 0 0 0 0,0-1 0 0 0,0 0 1 0 0,0 0-1 0 0,-1-1 0 0 0,9-2 0 0 0,11-4 12 0 0,-19 6-17 0 0,0 0-1 0 0,-1 0 0 0 0,1 0 0 0 0,0-1 0 0 0,-1 0 0 0 0,1-1 0 0 0,9-6 0 0 0,13-17 124 0 0,50-61 0 0 0,-71 79-123 0 0,7-10 29 0 0,0 0 0 0 0,-1-1 0 0 0,-2 0 0 0 0,16-32 0 0 0,-24 42-25 0 0,0 1 0 0 0,0-1 1 0 0,-1 0-1 0 0,-1 0 0 0 0,1 0 0 0 0,-2-1 0 0 0,1 1 1 0 0,-1-1-1 0 0,-1 1 0 0 0,0 0 0 0 0,-1-1 0 0 0,-2-15 1 0 0,1 21-12 0 0,1 0 0 0 0,-2 0 0 0 0,1 0 0 0 0,0 0 0 0 0,-1 0 0 0 0,0 1 0 0 0,0-1 0 0 0,0 1 0 0 0,-1 0 0 0 0,0 0 0 0 0,1 0 0 0 0,-1 1 0 0 0,0-1 0 0 0,-1 1 0 0 0,1 0 0 0 0,-7-3 0 0 0,4 4 21 0 0,0 0 0 0 0,0 0 0 0 0,-1 1 0 0 0,1 0-1 0 0,0 0 1 0 0,-1 1 0 0 0,1 0 0 0 0,-1 0 0 0 0,1 1 0 0 0,-1 0 0 0 0,1 0-1 0 0,0 0 1 0 0,-1 1 0 0 0,1 1 0 0 0,0-1 0 0 0,0 1 0 0 0,0 0-1 0 0,1 0 1 0 0,-13 9 0 0 0,4-1 118 0 0,0 0 1 0 0,0 0-1 0 0,1 2 0 0 0,1 0 0 0 0,0 0 0 0 0,-21 30 1 0 0,22-27-288 0 0,1 0 1 0 0,0 1-1 0 0,2 0 0 0 0,0 0 1 0 0,0 1-1 0 0,-7 27 1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0.8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 0 8240 0 0,'-3'17'976'0'0,"2"-16"-884"0"0,1 0 1 0 0,-1 0 0 0 0,1 0 0 0 0,-1 0-1 0 0,1 0 1 0 0,0 0 0 0 0,-1 0-1 0 0,1 0 1 0 0,0 1 0 0 0,0-1 0 0 0,0 0-1 0 0,0 0 1 0 0,0 0 0 0 0,0 0 0 0 0,0 0-1 0 0,1 2 1 0 0,2 26 513 0 0,0-15-472 0 0,-2-9-95 0 0,0-1 0 0 0,0 1 0 0 0,-1-1-1 0 0,1 1 1 0 0,-1 0 0 0 0,0-1 0 0 0,0 1-1 0 0,-1 6 1 0 0,-5 24 40 0 0,-1 52 1 0 0,-2-9-80 0 0,5-53 0 0 0,-1 38 0 0 0,5-50 0 0 0,0-2 2 0 0,-1 0 0 0 0,2 0 1 0 0,-1 0-1 0 0,1 0 0 0 0,1 0 0 0 0,0-1 1 0 0,1 1-1 0 0,0 0 0 0 0,5 11 0 0 0,-8-21-1 0 0,1 1 0 0 0,0-1 0 0 0,0 1 0 0 0,0-1 0 0 0,0 1 0 0 0,0-1 0 0 0,0 0-1 0 0,1 0 1 0 0,-1 1 0 0 0,0-1 0 0 0,1 0 0 0 0,-1 0 0 0 0,1 0 0 0 0,-1-1 0 0 0,1 1 0 0 0,-1 0-1 0 0,1 0 1 0 0,0-1 0 0 0,-1 1 0 0 0,1-1 0 0 0,0 1 0 0 0,-1-1 0 0 0,1 0 0 0 0,0 0 0 0 0,0 0-1 0 0,-1 0 1 0 0,1 0 0 0 0,0 0 0 0 0,0 0 0 0 0,-1-1 0 0 0,1 1 0 0 0,0 0 0 0 0,-1-1 0 0 0,1 0-1 0 0,0 1 1 0 0,-1-1 0 0 0,1 0 0 0 0,2-1 0 0 0,8-5-29 0 0,0-1 0 0 0,-1 0 0 0 0,1-1 0 0 0,-2 0 0 0 0,15-16 0 0 0,-11 12-15 0 0,-6 4 14 0 0,0 1-1 0 0,-1-1 0 0 0,0-1 0 0 0,6-11 1 0 0,-6 10-9 0 0,0 1 0 0 0,12-16 0 0 0,-8 14 15 0 0,16-18-3 0 0,-26 29 32 0 0,0 0 0 0 0,-1 1 1 0 0,1-1-1 0 0,0 0 0 0 0,0 0 1 0 0,0 0-1 0 0,1 1 0 0 0,-1-1 0 0 0,0 1 1 0 0,0-1-1 0 0,0 1 0 0 0,0-1 1 0 0,1 1-1 0 0,-1 0 0 0 0,0-1 1 0 0,0 1-1 0 0,1 0 0 0 0,-1 0 0 0 0,0 0 1 0 0,0 0-1 0 0,1 0 0 0 0,1 0 1 0 0,-1 9 157 0 0,-2-8-144 0 0,0 0 0 0 0,0 0-1 0 0,0-1 1 0 0,0 1 0 0 0,0 0 0 0 0,0 0-1 0 0,0 0 1 0 0,0 0 0 0 0,1-1 0 0 0,-1 1-1 0 0,0 0 1 0 0,0 0 0 0 0,1 0 0 0 0,-1-1-1 0 0,1 1 1 0 0,-1 0 0 0 0,1 0 0 0 0,101 113 429 0 0,-80-89-348 0 0,-19-20-79 0 0,1 0-1 0 0,0 0 0 0 0,0-1 0 0 0,1 1 0 0 0,-1-1 1 0 0,1 0-1 0 0,0-1 0 0 0,0 1 0 0 0,0-1 0 0 0,11 5 1 0 0,-11-5-10 0 0,0-1 1 0 0,0 0-1 0 0,1 0 1 0 0,-1-1-1 0 0,0 0 1 0 0,1 0-1 0 0,-1 0 0 0 0,1-1 1 0 0,-1 1-1 0 0,1-1 1 0 0,-1 0-1 0 0,1-1 1 0 0,-1 0-1 0 0,1 1 1 0 0,-1-2-1 0 0,0 1 1 0 0,1-1-1 0 0,-1 1 1 0 0,0-2-1 0 0,0 1 1 0 0,7-5-1 0 0,1-1-16 0 0,-1 0 0 0 0,0 0-1 0 0,0-2 1 0 0,-1 1 0 0 0,-1-1-1 0 0,0-1 1 0 0,0 0 0 0 0,-1 0-1 0 0,0-1 1 0 0,-1 0 0 0 0,0-1-1 0 0,-1 0 1 0 0,-1 0 0 0 0,0 0-1 0 0,8-28 1 0 0,3-15-32 0 0,-11 38 19 0 0,-1-1 1 0 0,0 1 0 0 0,-1-1 0 0 0,-1 0 0 0 0,1-25 0 0 0,-4 5-1654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1.2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198 1 10040 0 0,'-7'0'253'0'0,"1"0"0"0"0,-1 0 1 0 0,0 1-1 0 0,1 0 0 0 0,-8 3 0 0 0,11-4-144 0 0,1 1 0 0 0,-1 1 0 0 0,0-1 0 0 0,1 0 0 0 0,-1 1 0 0 0,1-1 0 0 0,-1 1 0 0 0,1 0-1 0 0,0 0 1 0 0,0 0 0 0 0,0 0 0 0 0,0 0 0 0 0,0 0 0 0 0,-2 4 0 0 0,-24 35 443 0 0,9-13-422 0 0,-20 39 1 0 0,34-57-125 0 0,1-1 1 0 0,0 1-1 0 0,0 0 0 0 0,2 0 1 0 0,-1 1-1 0 0,1-1 1 0 0,0 1-1 0 0,0 15 1 0 0,2-5 12 0 0,0 5 12 0 0,3 28 0 0 0,-2-45-25 0 0,1-1 0 0 0,0 1 0 0 0,0-1 0 0 0,0 0 0 0 0,1 0 0 0 0,1 0 0 0 0,4 10 0 0 0,28 56 34 0 0,-28-55-32 0 0,0-1 0 0 0,1 0 0 0 0,17 23 0 0 0,-19-29-4 0 0,1-1 0 0 0,7 20 0 0 0,6 8 0 0 0,-5-24 2 0 0,-6-7-5 0 0,-9 1-8 0 0,-22-9-9 0 0,17 1 16 0 0,0 0 0 0 0,0-1 0 0 0,0 1-1 0 0,0-1 1 0 0,1 0 0 0 0,-1 0 0 0 0,0 0 0 0 0,0-1 0 0 0,0 0 0 0 0,0 1 0 0 0,-7-4 0 0 0,-17-1 0 0 0,4 5-67 0 0,20 0-68 0 0,0 0 1 0 0,0 0-1 0 0,0 0 0 0 0,0 0 1 0 0,1-1-1 0 0,-1 1 0 0 0,0-1 1 0 0,1 0-1 0 0,-1 0 0 0 0,0 0 1 0 0,1-1-1 0 0,-4-1 0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1.7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1 7024 0 0,'-11'0'2961'0'0,"11"27"-2186"0"0,1-23-751 0 0,-1 1 0 0 0,1-1 1 0 0,0 0-1 0 0,0 1 0 0 0,1-1 1 0 0,-1 0-1 0 0,1 0 0 0 0,0 0 1 0 0,4 6-1 0 0,8 20 3 0 0,-6-9 92 0 0,1 0-1 0 0,1 0 1 0 0,1-1-1 0 0,1 0 1 0 0,1-1-1 0 0,16 20 1 0 0,38 31 183 0 0,-6-7 64 0 0,-50-52-302 0 0,1 0 0 0 0,1 0 0 0 0,0-1 1 0 0,0-1-1 0 0,1 0 0 0 0,15 7 1 0 0,-9-4 4 0 0,-1-1 0 0 0,20 18 0 0 0,-36-27-151 0 0,0 0-1 0 0,0 0 1 0 0,0 0 0 0 0,0-1 0 0 0,1 1-1 0 0,-1-1 1 0 0,0 0 0 0 0,1 0 0 0 0,-1 0-1 0 0,1 0 1 0 0,0 0 0 0 0,-1-1 0 0 0,1 1-1 0 0,-1-1 1 0 0,7-1 0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2.0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537 1 9144 0 0,'-2'6'187'0'0,"0"-1"0"0"0,0 1 0 0 0,0 0 0 0 0,-1-1 0 0 0,1 0 0 0 0,-1 1 0 0 0,-1-1 0 0 0,-6 8 0 0 0,2-2 166 0 0,3-3-28 0 0,0 0 0 0 0,0-1 1 0 0,-1 0-1 0 0,0 0 0 0 0,-1 0 1 0 0,-12 10-1 0 0,17-15-308 0 0,-1 1 1 0 0,0 0-1 0 0,1 0 0 0 0,0 0 1 0 0,-1 0-1 0 0,1 0 0 0 0,1 1 1 0 0,-1-1-1 0 0,-1 5 0 0 0,-15 24 25 0 0,-4-8-60 0 0,-1 0 1 0 0,-46 35 0 0 0,-20 21-26 0 0,44-42-28 0 0,33-29 23 0 0,1 0-1 0 0,-17 18 1 0 0,13-11 3 0 0,-6 8-46 0 0,1 1-1 0 0,-20 31 1 0 0,38-52 33 0 0,1 1 0 0 0,-1-1 0 0 0,1 1 0 0 0,0-1 0 0 0,0 1 0 0 0,1-1 0 0 0,-1 1 1 0 0,1 0-1 0 0,0-1 0 0 0,1 9 0 0 0,-1 1-1434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2.4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4 9944 0 0,'0'1'8'0'0,"0"-1"0"0"0,0 0 1 0 0,0 0-1 0 0,0 0 1 0 0,0 1-1 0 0,0-1 0 0 0,0 0 1 0 0,0 0-1 0 0,0 0 0 0 0,0 0 1 0 0,0 1-1 0 0,0-1 1 0 0,0 0-1 0 0,0 0 0 0 0,0 0 1 0 0,0 1-1 0 0,-1-1 0 0 0,1 0 1 0 0,0 0-1 0 0,0 0 0 0 0,0 0 1 0 0,0 0-1 0 0,0 1 1 0 0,0-1-1 0 0,0 0 0 0 0,-1 0 1 0 0,1 0-1 0 0,0 0 0 0 0,0 0 1 0 0,0 0-1 0 0,0 0 1 0 0,-1 1-1 0 0,1-1 0 0 0,0 0 1 0 0,0 0-1 0 0,0 0 0 0 0,-1 0 1 0 0,1 0-1 0 0,0 0 1 0 0,0 0-1 0 0,0 0 0 0 0,0 0 1 0 0,-1 0-1 0 0,1 0 0 0 0,0 0 1 0 0,-12-5 781 0 0,-5 0 500 0 0,17 26-597 0 0,0-5-660 0 0,1 0-1 0 0,1 0 0 0 0,0 0 0 0 0,1-1 1 0 0,1 1-1 0 0,0-1 0 0 0,1 1 0 0 0,1-1 1 0 0,13 25-1 0 0,-14-31 7 0 0,1 1 1 0 0,0-1 0 0 0,0 1-1 0 0,10 10 1 0 0,-12-16-21 0 0,-1-1 0 0 0,1 1 0 0 0,1 0 0 0 0,-1-1 0 0 0,0 0 0 0 0,1 0 0 0 0,0 0 0 0 0,-1-1 0 0 0,1 1 0 0 0,10 2 0 0 0,-10-4-127 0 0,-1-1 1 0 0,1 0 0 0 0,0 0 0 0 0,-1 0-1 0 0,1-1 1 0 0,0 0 0 0 0,-1 0 0 0 0,1 0-1 0 0,-1 0 1 0 0,1-1 0 0 0,-1 1 0 0 0,0-1-1 0 0,1 0 1 0 0,-1-1 0 0 0,5-3 0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2.9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53 388 7736 0 0,'-2'0'0'0'0,"-2"0"0"0"0,-7 0 0 0 0,3-8 256 0 0,-1 6 8 0 0,7 4-8 0 0,-4-2 16 0 0,-5-2 408 0 0,14 12-840 0 0</inkml:trace>
  <inkml:trace contextRef="#ctx0" brushRef="#br0" timeOffset="1">1000 0 9744 0 0,'0'4'0'0'0,"0"3"0"0"0,-7-3 0 0 0,5 2 240 0 0,2 0 8 0 0,0 1-8 0 0,-4 3 16 0 0,4 1-72 0 0,0-5 8 0 0,0-4-8 0 0,0 13 8 0 0,0-3-192 0 0,0-1 0 0 0,4-3 0 0 0,5 15 8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3.3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9536 0 0,'0'0'0'0'0,"0"6"360"0"0,0 0 0 0 0,0-8 0 0 0,0-2 8 0 0,0 2-248 0 0,0-2 0 0 0,2 4 0 0 0,8 4 8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4.8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38 10152 0 0,'0'0'1128'0'0,"5"-6"-559"0"0,18-15-26 0 0,-21 20-426 0 0,0 0 0 0 0,0-1-1 0 0,0 1 1 0 0,0 0 0 0 0,1 0 0 0 0,-1 0 0 0 0,0 1 0 0 0,1-1 0 0 0,-1 1 0 0 0,1-1 0 0 0,-1 1 0 0 0,1 0 0 0 0,2 0 0 0 0,3-1 8 0 0,-7 1-105 0 0,1 1-1 0 0,-1-1 0 0 0,0 0 1 0 0,0 1-1 0 0,1-1 1 0 0,-1 1-1 0 0,0-1 1 0 0,0 1-1 0 0,0 0 0 0 0,0-1 1 0 0,1 1-1 0 0,-1 0 1 0 0,0 0-1 0 0,0 0 0 0 0,0 0 1 0 0,-1 0-1 0 0,3 2 1 0 0,11 8 132 0 0,-13-10-152 0 0,1 0 0 0 0,-1 0 0 0 0,0 0 0 0 0,1 0 0 0 0,-1 0 0 0 0,0 0 0 0 0,0 0 0 0 0,0 1 0 0 0,0-1 0 0 0,0 0 0 0 0,0 1 0 0 0,0-1 0 0 0,0 1 0 0 0,1 2 0 0 0,9 26 0 0 0,-6-15-2 0 0,1 1-4 0 0,-1-1 0 0 0,-1 1-1 0 0,0-1 1 0 0,-1 1 0 0 0,1 33-1 0 0,-6 79-33 0 0,2-111 21 0 0,3 32 1 0 0,-1-33 9 0 0,-1-1 0 0 0,-1 27 0 0 0,-1-24-4 0 0,1 0 1 0 0,1 0-1 0 0,0 0 1 0 0,5 21 0 0 0,21 70-46 0 0,-26-106 55 0 0,1 0 0 0 0,0-1 0 0 0,-1 1 0 0 0,1 0 0 0 0,0 0 0 0 0,1-1 0 0 0,-1 1 0 0 0,0-1 0 0 0,1 0 0 0 0,3 3 1 0 0,-6-5 2 0 0,0 1 1 0 0,1-1 0 0 0,-1 0 0 0 0,0 0-1 0 0,0 0 1 0 0,1 0 0 0 0,-1 1 0 0 0,0-1 0 0 0,1 0-1 0 0,-1 0 1 0 0,0 0 0 0 0,1 0 0 0 0,-1 0-1 0 0,0 0 1 0 0,1 0 0 0 0,-1 0 0 0 0,0 0 0 0 0,1 0-1 0 0,-1 0 1 0 0,1 0 0 0 0,-1 0 0 0 0,0 0 0 0 0,1 0-1 0 0,-1 0 1 0 0,0 0 0 0 0,1 0 0 0 0,-1 0-1 0 0,0-1 1 0 0,0 1 0 0 0,1 0 0 0 0,-1 0 0 0 0,0 0-1 0 0,1-1 1 0 0,-1 1 0 0 0,0 0 0 0 0,0 0-1 0 0,1 0 1 0 0,-1-1 0 0 0,0 1 0 0 0,1-1 0 0 0,3-10 37 0 0,-3 10-36 0 0,5-10 430 0 0,0-2-2662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6632 0 0,'1'75'4022'0'0,"27"106"-3700"0"0,-25-164-322 0 0,2-1 1 0 0,0 1 0 0 0,0-1 0 0 0,16 31-1 0 0,2 5 3 0 0,-15-33 5 0 0,0-1 0 0 0,2 0 0 0 0,0-1 0 0 0,19 24 0 0 0,-27-38 4 0 0,1 0-1 0 0,0 0 0 0 0,0 0 0 0 0,0 0 0 0 0,0-1 0 0 0,0 1 1 0 0,1-1-1 0 0,-1 0 0 0 0,1 0 0 0 0,-1 0 0 0 0,1 0 1 0 0,0 0-1 0 0,0-1 0 0 0,0 0 0 0 0,0 0 0 0 0,0 0 1 0 0,0 0-1 0 0,0-1 0 0 0,0 1 0 0 0,0-1 0 0 0,0 0 0 0 0,5-1 1 0 0,-7 1-9 0 0,0 0 1 0 0,1-1 0 0 0,-1 1 0 0 0,0-1-1 0 0,0 0 1 0 0,0 1 0 0 0,1-1 0 0 0,-1 0-1 0 0,0 0 1 0 0,0 0 0 0 0,0 0-1 0 0,0-1 1 0 0,-1 1 0 0 0,1-1 0 0 0,0 1-1 0 0,2-3 1 0 0,23-33 128 0 0,-17 22-14 0 0,-3 4-43 0 0,-1 0-1 0 0,0 0 1 0 0,7-18 0 0 0,8-18 106 0 0,-16 37-89 0 0,0 0-1 0 0,-1-1 1 0 0,5-19-1 0 0,-8 27-67 0 0,0 0-1 0 0,0 0 0 0 0,0-1 0 0 0,-1 1 0 0 0,1 0 1 0 0,-1-1-1 0 0,0 1 0 0 0,0 0 0 0 0,0-1 1 0 0,-1 1-1 0 0,1 0 0 0 0,-1-1 0 0 0,0 1 1 0 0,0 0-1 0 0,0 0 0 0 0,-3-6 0 0 0,1 0 67 0 0,3 8-85 0 0,0 1-1 0 0,0 0 1 0 0,0-1-1 0 0,0 1 1 0 0,0 0-1 0 0,0 0 1 0 0,0-1-1 0 0,0 1 1 0 0,0 0-1 0 0,0 0 1 0 0,0-1 0 0 0,0 1-1 0 0,0 0 1 0 0,-1 0-1 0 0,1-1 1 0 0,0 1-1 0 0,0 0 1 0 0,0 0-1 0 0,0-1 1 0 0,-1 1-1 0 0,1 0 1 0 0,0 0-1 0 0,0 0 1 0 0,-1 0-1 0 0,1-1 1 0 0,0 1-1 0 0,0 0 1 0 0,0 0-1 0 0,-1 0 1 0 0,1 0 0 0 0,0 0-1 0 0,-1 0 1 0 0,1 0-1 0 0,0-1 1 0 0,0 1-1 0 0,-1 0 1 0 0,1 0-1 0 0,0 0 1 0 0,-1 0-1 0 0,1 0 1 0 0,0 0-1 0 0,0 1 1 0 0,-1-1-1 0 0,1 0 1 0 0,0 0-1 0 0,-1 0 1 0 0,0 0 42 0 0,1 3-35 0 0,-1 0 0 0 0,1 0 0 0 0,-1 0 0 0 0,0-1 0 0 0,-1 1 0 0 0,1 0 0 0 0,0 0 0 0 0,-2 2 0 0 0,-4 8 6 0 0,-38 119 93 0 0,40-116-103 0 0,2 1 1 0 0,0-1-1 0 0,1 1 0 0 0,1-1 0 0 0,0 1 0 0 0,2 20 0 0 0,0-34-6 0 0,0 15 7 0 0,2 0 1 0 0,0 0-1 0 0,9 29 0 0 0,-10-42 2 0 0,-1 0 0 0 0,2 0 0 0 0,-1-1-1 0 0,0 1 1 0 0,1-1 0 0 0,0 0 0 0 0,0 0 0 0 0,0 0-1 0 0,0 0 1 0 0,1 0 0 0 0,0-1 0 0 0,0 0 0 0 0,0 1-1 0 0,0-1 1 0 0,0-1 0 0 0,0 1 0 0 0,10 4 0 0 0,-8-6-1 0 0,0 1 0 0 0,0-1 0 0 0,0 0 0 0 0,0 0 0 0 0,0 0-1 0 0,0-1 1 0 0,0 0 0 0 0,0 0 0 0 0,0-1 0 0 0,0 0 0 0 0,0 0 0 0 0,7-2 0 0 0,8-4-12 0 0,37-16 1 0 0,-54 21 4 0 0,29-15-1730 0 0,-7-1-6931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5.2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1 110 10448 0 0,'8'-7'281'0'0,"0"1"1"0"0,0 1 0 0 0,1-1 0 0 0,0 2 0 0 0,0-1-1 0 0,0 1 1 0 0,1 0 0 0 0,0 1 0 0 0,10-2 0 0 0,22-9 477 0 0,-13 4-646 0 0,1 1 0 0 0,0 1-1 0 0,0 2 1 0 0,45-4 0 0 0,-23 6-124 0 0,94 7 1 0 0,-136-1 14 0 0,0 0 0 0 0,0 0 1 0 0,0 1-1 0 0,-1 0 1 0 0,19 9-1 0 0,2 1 2 0 0,-24-11-6 0 0,-1 1 0 0 0,1 0 0 0 0,0 0 1 0 0,-1 1-1 0 0,0 0 0 0 0,1 0 1 0 0,-2 0-1 0 0,1 0 0 0 0,0 1 0 0 0,-1-1 1 0 0,0 1-1 0 0,0 1 0 0 0,5 6 1 0 0,-3-1-1 0 0,-1 1 1 0 0,0-1 0 0 0,0 1-1 0 0,-1-1 1 0 0,5 24 0 0 0,-8-30-2 0 0,-1 0 1 0 0,0 1 0 0 0,0-1-1 0 0,0 0 1 0 0,0 0 0 0 0,-1 1 0 0 0,0-1-1 0 0,0 0 1 0 0,-1 0 0 0 0,1 0 0 0 0,-1 0-1 0 0,0 0 1 0 0,0 0 0 0 0,-4 5 0 0 0,-5 8-2 0 0,0-2 1 0 0,-18 21 0 0 0,29-37 1 0 0,-11 13-2 0 0,0-1 1 0 0,0 1 0 0 0,-1-2-1 0 0,0 0 1 0 0,-16 10 0 0 0,-5 1 1 0 0,-1-2 0 0 0,-1-2 0 0 0,-61 24 0 0 0,-31 11 160 0 0,118-49-74 0 0,7-3-58 0 0,0 0 0 0 0,-1 0 1 0 0,1 0-1 0 0,-1-1 0 0 0,0 1 0 0 0,1 0 0 0 0,-5-1 1 0 0,7 0-36 0 0,0 0 0 0 0,-1 0 0 0 0,1 0 1 0 0,0 0-1 0 0,-1 0 0 0 0,1 0 0 0 0,0 0 1 0 0,0 0-1 0 0,-1 0 0 0 0,1 0 1 0 0,0 1-1 0 0,0-1 0 0 0,-1 0 0 0 0,1 0 1 0 0,0 0-1 0 0,0 0 0 0 0,-1 0 0 0 0,1 0 1 0 0,0 1-1 0 0,0-1 0 0 0,-1 0 1 0 0,1 0-1 0 0,0 0 0 0 0,0 0 0 0 0,0 1 1 0 0,0-1-1 0 0,-1 0 0 0 0,1 0 0 0 0,0 1 1 0 0,0-1-1 0 0,0 0 0 0 0,0 0 1 0 0,0 1-1 0 0,0-1 0 0 0,0 0 0 0 0,-1 0 1 0 0,1 1-1 0 0,0-1 0 0 0,0 0 0 0 0,0 1 1 0 0,0-1-1 0 0,0 0 0 0 0,0 0 1 0 0,0 1-1 0 0,1-1 0 0 0,-1 0 0 0 0,0 0 1 0 0,0 1-1 0 0,0-1 0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5.7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1 10952 0 0,'-6'15'2232'0'0,"6"-15"-2210"0"0,0 1 0 0 0,0 0 0 0 0,-1 0 0 0 0,1 0 1 0 0,0 0-1 0 0,0-1 0 0 0,0 1 0 0 0,0 0 1 0 0,0 0-1 0 0,0 0 0 0 0,1 0 0 0 0,-1 0 1 0 0,0-1-1 0 0,0 1 0 0 0,1 0 0 0 0,-1 0 0 0 0,0 0 1 0 0,1-1-1 0 0,-1 1 0 0 0,2 1 0 0 0,12 17 158 0 0,-8-13-65 0 0,-1 2-93 0 0,0 1-1 0 0,0-1 1 0 0,-1 1 0 0 0,0 0 0 0 0,-1 0-1 0 0,0 0 1 0 0,3 16 0 0 0,-2-10-29 0 0,0-1 0 0 0,8 18 0 0 0,1-3 7 0 0,-10-20 2 0 0,1 0 0 0 0,0 0 0 0 0,8 12-1 0 0,-10-18 0 0 0,1 0-1 0 0,-1 0 1 0 0,1-1-1 0 0,0 1 1 0 0,-1-1-1 0 0,1 1 1 0 0,0-1-1 0 0,0 0 1 0 0,1 0-1 0 0,-1 0 1 0 0,0-1-1 0 0,8 3 1 0 0,-6-2-3 0 0,0 0 1 0 0,0-1-1 0 0,0 0 1 0 0,1 0 0 0 0,-1 0-1 0 0,1 0 1 0 0,-1-1-1 0 0,0 0 1 0 0,1 0-1 0 0,-1-1 1 0 0,1 1 0 0 0,6-3-1 0 0,-5 0-1 0 0,0 0 0 0 0,0 0 0 0 0,0-1 0 0 0,0 1-1 0 0,-1-2 1 0 0,1 1 0 0 0,-1-1 0 0 0,6-6 0 0 0,6-6-1769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6.1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41 276 9744 0 0,'-4'-7'0'0'0,"-1"-7"0"0"0,-1 7 0 0 0,0 7 240 0 0,-1-2 8 0 0,1-6-8 0 0,2 2 16 0 0,2 3 64 0 0,4 3-160 0 0,2 0 8 0 0,2 3-312 0 0,-3 3 8 0 0,1 2-8 0 0,13 1 0 0 0</inkml:trace>
  <inkml:trace contextRef="#ctx0" brushRef="#br0" timeOffset="1">600 1 10544 0 0,'0'0'73'0'0,"0"1"-1"0"0,0 0 1 0 0,0 0 0 0 0,0-1 0 0 0,0 1 0 0 0,0 0 0 0 0,0 0 0 0 0,0-1-1 0 0,0 1 1 0 0,1 0 0 0 0,-1 0 0 0 0,0-1 0 0 0,0 1 0 0 0,1 0 0 0 0,-1-1-1 0 0,0 1 1 0 0,1 0 0 0 0,-1-1 0 0 0,1 1 0 0 0,-1-1 0 0 0,0 1 0 0 0,1 0-1 0 0,0-1 1 0 0,-1 1 0 0 0,1-1 0 0 0,-1 1 0 0 0,1-1 0 0 0,0 0 0 0 0,-1 1-1 0 0,1-1 1 0 0,0 0 0 0 0,-1 1 0 0 0,1-1 0 0 0,0 0 0 0 0,-1 0 0 0 0,1 0 0 0 0,0 0-1 0 0,0 1 1 0 0,-1-1 0 0 0,1 0 0 0 0,0 0 0 0 0,1-1 0 0 0,12 4 660 0 0,54 13-631 0 0,124 14 0 0 0,-150-25-244 0 0,-4-5-1852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6.5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9744 0 0,'0'2'66'0'0,"0"0"0"0"0,0 0 0 0 0,0-1 0 0 0,0 1 0 0 0,0 0 1 0 0,0 0-1 0 0,0-1 0 0 0,1 1 0 0 0,-1 0 0 0 0,1 0 0 0 0,-1-1 0 0 0,1 1 1 0 0,0-1-1 0 0,0 1 0 0 0,0 0 0 0 0,-1-1 0 0 0,1 0 0 0 0,1 1 0 0 0,-1-1 0 0 0,0 1 1 0 0,0-1-1 0 0,0 0 0 0 0,1 0 0 0 0,-1 0 0 0 0,1 0 0 0 0,-1 0 0 0 0,1 0 1 0 0,-1 0-1 0 0,1 0 0 0 0,-1-1 0 0 0,1 1 0 0 0,0-1 0 0 0,-1 1 0 0 0,1-1 1 0 0,0 1-1 0 0,0-1 0 0 0,2 0 0 0 0,50 6 328 0 0,-30-3-241 0 0,1-1-1 0 0,34-1 1 0 0,-39-3-559 0 0,1 0 0 0 0,-1-2 0 0 0,32-9 0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6.9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6 10344 0 0,'2'2'-63'0'0,"5"5"1"0"0,-9-8 373 0 0,-15-12 968 0 0,12 12-715 0 0,8 11-311 0 0,-1-4-191 0 0,-1-1 0 0 0,1 1-1 0 0,-1-1 1 0 0,0 1-1 0 0,0-1 1 0 0,-1 1 0 0 0,0 10-1 0 0,2 17-14 0 0,2-8 20 0 0,1 0-1 0 0,1-1 1 0 0,1 1-1 0 0,1-1 1 0 0,1-1-1 0 0,14 26 1 0 0,-12-31-40 0 0,-4-5 0 0 0,1 0 0 0 0,0-1-1 0 0,1 0 1 0 0,16 17 0 0 0,-15-19-4 0 0,1 0 18 0 0,-1 0 0 0 0,2 0 0 0 0,20 13 0 0 0,1 1 27 0 0,-28-19-47 0 0,1-1 0 0 0,0 1 1 0 0,12 6-1 0 0,-10-8-4 0 0,-1 0 0 0 0,0 1 0 0 0,0-1 1 0 0,0 2-1 0 0,0-1 0 0 0,-1 1 0 0 0,0 0 1 0 0,0 0-1 0 0,9 11 0 0 0,-12-12-11 0 0,0-1 1 0 0,1 0-1 0 0,-1 0 0 0 0,0 0 1 0 0,1-1-1 0 0,7 5 0 0 0,-8-5 6 0 0,0 0-1 0 0,1 0 1 0 0,-1 0-1 0 0,0 0 1 0 0,0 1-1 0 0,0 0 0 0 0,4 5 1 0 0,-6 3-1787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7.3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523 1 10152 0 0,'0'0'582'0'0,"6"0"369"0"0,-20 21 62 0 0,12-13-1007 0 0,-1 0 0 0 0,1 0 0 0 0,-1 0 0 0 0,-1 0-1 0 0,1 0 1 0 0,-1-1 0 0 0,-1 1 0 0 0,1-1 0 0 0,-1 0-1 0 0,-9 9 1 0 0,-112 110 335 0 0,37-41-36 0 0,-11 6-39 0 0,-5 5 4 0 0,97-87-209 0 0,-1 1 1 0 0,1 0 0 0 0,-8 13-1 0 0,16-21-53 0 0,-1-1 0 0 0,0 1-1 0 0,1-1 1 0 0,-1 1 0 0 0,1-1-1 0 0,0 1 1 0 0,-1 0 0 0 0,1-1-1 0 0,0 1 1 0 0,0-1 0 0 0,0 4-1 0 0,0-4-1 0 0,0 0 11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7.7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24 492 9944 0 0,'-2'21'442'0'0,"1"-18"-333"0"0,1-1-1 0 0,-1 1 1 0 0,1 0 0 0 0,0-1-1 0 0,0 1 1 0 0,0 0 0 0 0,0-1-1 0 0,1 1 1 0 0,-1 0 0 0 0,1-1 0 0 0,-1 1-1 0 0,1 0 1 0 0,2 4 0 0 0,-1-4-83 0 0,0 0 0 0 0,-1 0-1 0 0,1-1 1 0 0,1 1 0 0 0,-1 0 0 0 0,0-1 0 0 0,1 1 0 0 0,-1-1 0 0 0,1 0 0 0 0,0 0 0 0 0,-1 0 0 0 0,5 2 0 0 0,-1 1-78 0 0,1-1-1 0 0,-1 0 1 0 0,1 0 0 0 0,0-1 0 0 0,0 1-1 0 0,0-1 1 0 0,0-1 0 0 0,1 0 0 0 0,9 2-1 0 0,-4-3-150 0 0,-1 0-1 0 0,0-1 1 0 0,0-1 0 0 0,0 0-1 0 0,0-1 1 0 0,23-5-1 0 0</inkml:trace>
  <inkml:trace contextRef="#ctx0" brushRef="#br0" timeOffset="1">13 1 10152 0 0,'-4'0'0'0'0,"2"0"0"0"0,-4 2 0 0 0,6 8 1400 0 0,0-3-936 0 0,2-3-168 0 0,2-2 0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8.1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0 12056 0 0,'-4'2'0'0'0,"-6"3"1832"0"0,20-5-1584 0 0,9 2-192 0 0,2 8-8 0 0,-8 1 8 0 0,25 1 8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8.5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484 21 10248 0 0,'-17'-13'2061'0'0,"17"13"-2044"0"0,0-1 0 0 0,0 1 0 0 0,0 0 0 0 0,0 0 0 0 0,0-1 0 0 0,0 1 0 0 0,0 0 0 0 0,0 0 0 0 0,0-1 0 0 0,0 1 0 0 0,0 0 0 0 0,0 0 0 0 0,0-1 0 0 0,0 1 0 0 0,-1 0 0 0 0,1 0 0 0 0,0-1 0 0 0,0 1 0 0 0,0 0 0 0 0,0 0 0 0 0,0-1 0 0 0,-1 1 0 0 0,1 0 0 0 0,0 0 0 0 0,0 0 0 0 0,0 0 0 0 0,-1-1 0 0 0,1 1 0 0 0,0 0 0 0 0,0 0 0 0 0,0 0 0 0 0,-1 0 0 0 0,1 0 0 0 0,0 0 0 0 0,0-1 0 0 0,-1 1 0 0 0,1 0 0 0 0,0 0 0 0 0,0 0 0 0 0,-1 0 0 0 0,1 0 0 0 0,0 0 0 0 0,-1 0 0 0 0,1 0 0 0 0,0 0 0 0 0,0 0 0 0 0,-1 0 0 0 0,1 0 0 0 0,0 1 0 0 0,0-1 0 0 0,-1 0 0 0 0,1 0 0 0 0,0 0 0 0 0,0 0 0 0 0,-1 0 0 0 0,1 0 0 0 0,0 1 0 0 0,0-1 0 0 0,0 0 0 0 0,-1 0 0 0 0,1 1 0 0 0,-16 11 471 0 0,15-11-445 0 0,-5 4 12 0 0,-1-1-1 0 0,1 0 0 0 0,-13 5 0 0 0,-6 4-37 0 0,-112 85 48 0 0,125-90-62 0 0,1 1 0 0 0,1 0 0 0 0,-1 1 0 0 0,2 0 0 0 0,-1 1 0 0 0,-12 19 0 0 0,2 0 6 0 0,-21 46 0 0 0,22-31 1 0 0,1 1 0 0 0,3 1 1 0 0,-15 70-1 0 0,26-94-6 0 0,2 1 0 0 0,-1 30-1 0 0,1-6 10 0 0,3-37-10 0 0,0-1 0 0 0,0 1 0 0 0,1-1 0 0 0,1 0 0 0 0,-1 0 1 0 0,2 0-1 0 0,-1 0 0 0 0,1 0 0 0 0,1 0 0 0 0,0-1 0 0 0,0 0 0 0 0,1 0 0 0 0,0-1 0 0 0,13 15 1 0 0,-16-20-4 0 0,1 0 0 0 0,0 0 0 0 0,0-1 0 0 0,1 1 0 0 0,-1-1 0 0 0,0 0 0 0 0,1 0 0 0 0,-1 0 0 0 0,1-1 0 0 0,0 1 0 0 0,-1-1 0 0 0,1 0 0 0 0,0-1 0 0 0,0 1 0 0 0,0-1 0 0 0,8 0 0 0 0,-6-1 0 0 0,0 1-1 0 0,0-1 0 0 0,0 0 1 0 0,-1 0-1 0 0,1-1 1 0 0,0 0-1 0 0,-1 0 0 0 0,1 0 1 0 0,-1-1-1 0 0,0 0 1 0 0,7-5-1 0 0,32-24-7 0 0,-24 18 0 0 0,-1-1 0 0 0,35-33 0 0 0,-34 28 6 0 0,-11 11 0 0 0,-1 0-1 0 0,0-1 1 0 0,-1 0-1 0 0,1 0 1 0 0,-2-1-1 0 0,0 0 1 0 0,0-1-1 0 0,7-17 1 0 0,3-9-1 0 0,-12 29 2 0 0,-1 0-1 0 0,0 0 1 0 0,3-15-1 0 0,-6 20 2 0 0,0 0 0 0 0,-1 0 0 0 0,1 1 0 0 0,-1-1 0 0 0,0 0 0 0 0,-1 0 0 0 0,1 0 0 0 0,-1 0 0 0 0,1 1 0 0 0,-1-1 0 0 0,0 0 0 0 0,-3-6 0 0 0,1 2 2 0 0,-1 1 1 0 0,1 1 0 0 0,-1-1 0 0 0,0 0 0 0 0,-1 1 0 0 0,1 0 0 0 0,-1 0-1 0 0,-1 1 1 0 0,1-1 0 0 0,-1 1 0 0 0,0 0 0 0 0,0 0 0 0 0,-11-6 0 0 0,12 9 0 0 0,-2-4 4 0 0,0 1 0 0 0,-1 1-1 0 0,0-1 1 0 0,0 1 0 0 0,-1 1-1 0 0,1 0 1 0 0,-15-4 0 0 0,19 7 1 0 0,0-1-1 0 0,0 1 1 0 0,0 0 0 0 0,0 0 0 0 0,0 1-1 0 0,0-1 1 0 0,0 1 0 0 0,0 0-1 0 0,0 0 1 0 0,0 0 0 0 0,-7 3 0 0 0,-4 2 7 0 0,13-5-13 0 0,0 0 1 0 0,0 0-1 0 0,1 0 0 0 0,-1 0 1 0 0,0 0-1 0 0,0 1 1 0 0,1-1-1 0 0,-1 1 0 0 0,0-1 1 0 0,1 1-1 0 0,0 0 1 0 0,-1-1-1 0 0,1 1 0 0 0,0 0 1 0 0,0 0-1 0 0,0 0 0 0 0,0 0 1 0 0,0 0-1 0 0,1 0 1 0 0,-1 0-1 0 0,0 0 0 0 0,1 0 1 0 0,0 1-1 0 0,-1-1 1 0 0,1 0-1 0 0,0 0 0 0 0,0 0 1 0 0,0 1-1 0 0,1-1 0 0 0,-1 0 1 0 0,0 0-1 0 0,1 0 1 0 0,-1 0-1 0 0,1 0 0 0 0,0 0 1 0 0,0 0-1 0 0,1 3 1 0 0,2 1 5 0 0,0-1 1 0 0,1 0 0 0 0,-1 0-1 0 0,1 0 1 0 0,0-1 0 0 0,0 0-1 0 0,0 0 1 0 0,1 0 0 0 0,-1 0 0 0 0,1-1-1 0 0,0 0 1 0 0,0 0 0 0 0,0-1-1 0 0,0 0 1 0 0,1 0 0 0 0,12 3 0 0 0,5-2-4 0 0,0-1 0 0 0,0 0 0 0 0,1-2 0 0 0,-1-1 0 0 0,1-1 0 0 0,43-9 1 0 0,-4 5-1826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08.9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0 10448 0 0,'0'5'0'0'0,"0"7"0"0"0,0-6 0 0 0,0 3 504 0 0,0-3 8 0 0,0 3 0 0 0,4 7-8 0 0,4 7-168 0 0,1-6 8 0 0,-9-4-8 0 0,0 25 8 0 0,-4 4-392 0 0,-3-3 16 0 0,1-3-16 0 0,-2-2 16 0 0,-1-5-168 0 0,-6-2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203 426 8432 0 0,'1'0'85'0'0,"0"0"-1"0"0,0 0 1 0 0,0 0 0 0 0,0-1 0 0 0,1 1 0 0 0,-1 0-1 0 0,0 0 1 0 0,0-1 0 0 0,0 1 0 0 0,0-1 0 0 0,0 1-1 0 0,0-1 1 0 0,0 1 0 0 0,0-1 0 0 0,0 0 0 0 0,0 1-1 0 0,0-1 1 0 0,-1 0 0 0 0,1 0 0 0 0,0 0 0 0 0,0 1-1 0 0,0-3 1 0 0,0 2 6 0 0,0 0-1 0 0,0 0 1 0 0,0-1-1 0 0,0 1 1 0 0,0 0-1 0 0,0 0 1 0 0,0 1-1 0 0,0-1 0 0 0,1 0 1 0 0,-1 0-1 0 0,0 0 1 0 0,3 0-1 0 0,31-27 1134 0 0,-26 24-1089 0 0,-1 1-135 0 0,0 0 0 0 0,0 0 1 0 0,0-1-1 0 0,0 0 0 0 0,-1-1 0 0 0,1 0 1 0 0,-1 0-1 0 0,0 0 0 0 0,0-1 0 0 0,9-11 1 0 0,6-7-228 0 0,-17 20 189 0 0,-1-1-1 0 0,1 0 0 0 0,-1 0 1 0 0,0 0-1 0 0,0-1 0 0 0,-1 1 0 0 0,6-12 1 0 0,4-9 85 0 0,-11 23-45 0 0,0 1-1 0 0,-1 0 0 0 0,1-1 1 0 0,-1 1-1 0 0,0-1 0 0 0,0 0 1 0 0,0 1-1 0 0,0-1 0 0 0,0 0 1 0 0,-1 0-1 0 0,1 1 1 0 0,-1-1-1 0 0,0 0 0 0 0,0 0 1 0 0,0 0-1 0 0,0 0 0 0 0,-1-5 1 0 0,-2-4 3 0 0,-1-1 0 0 0,-1 2 1 0 0,0-1-1 0 0,0 0 0 0 0,-1 1 1 0 0,0 0-1 0 0,-1 0 0 0 0,-15-17 1 0 0,19 25-5 0 0,1 1 0 0 0,-1 0 1 0 0,1 0-1 0 0,-1 0 1 0 0,0 0-1 0 0,0 0 0 0 0,0 1 1 0 0,0 0-1 0 0,0-1 1 0 0,0 1-1 0 0,-5-1 0 0 0,-38-5 32 0 0,37 6-20 0 0,4 0-9 0 0,0 1 1 0 0,0 1-1 0 0,0-1 0 0 0,0 1 0 0 0,1 0 0 0 0,-1 0 1 0 0,0 0-1 0 0,1 0 0 0 0,-8 4 0 0 0,-43 24 48 0 0,40-21-31 0 0,6-2-11 0 0,0 1 1 0 0,0 0-1 0 0,1 0 1 0 0,-1 1-1 0 0,2 0 1 0 0,-1 0-1 0 0,-9 15 1 0 0,4-5 48 0 0,1 2 1 0 0,-18 38 0 0 0,-4 26 201 0 0,30-72-233 0 0,1 0 0 0 0,0 0 1 0 0,0 0-1 0 0,1 0 0 0 0,0 15 0 0 0,3-15-3 0 0,0 0 0 0 0,2 0 0 0 0,-1-1 0 0 0,1 1 0 0 0,1-1 0 0 0,0 1 0 0 0,1-1 0 0 0,0-1 0 0 0,12 20 0 0 0,-15-27-11 0 0,1 0 1 0 0,0 1 0 0 0,1-1 0 0 0,-1 0 0 0 0,1-1-1 0 0,-1 1 1 0 0,1-1 0 0 0,0 1 0 0 0,0-1 0 0 0,-1 0-1 0 0,2-1 1 0 0,-1 1 0 0 0,0-1 0 0 0,0 1 0 0 0,0-1-1 0 0,1-1 1 0 0,8 2 0 0 0,6-1 49 0 0,1-1 0 0 0,35-4 0 0 0,-32 1-49 0 0,39-6-393 0 0,0-3 0 0 0,-1-3 0 0 0,77-28 0 0 0,-127 39-8615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10.4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7024 0 0,'0'0'4436'0'0,"6"7"-4344"0"0,15 23-20 0 0,-20-28-65 0 0,0 0 0 0 0,0 0 0 0 0,0 0 0 0 0,0 0 0 0 0,-1 0 0 0 0,1 0 0 0 0,-1 0 0 0 0,1 1 0 0 0,-1-1 0 0 0,0 0 0 0 0,1 0 0 0 0,-1 1 0 0 0,0-1 0 0 0,0 0 0 0 0,-1 0 1 0 0,0 4-1 0 0,0 7 23 0 0,2 418 1002 0 0,-1-392-933 0 0,2 0 0 0 0,1-1 0 0 0,15 63 0 0 0,-13-64-28 0 0,-5-32-53 0 0,0-1 0 0 0,1 1 0 0 0,0 0 0 0 0,0 0 0 0 0,0 0 0 0 0,0-1 0 0 0,0 1 0 0 0,1 0 1 0 0,0-1-1 0 0,4 8 0 0 0,11 24 232 0 0,-16-35-373 0 0,6 10 506 0 0,-6-11-421 0 0,-1 0-1 0 0,0 1 1 0 0,0-1 0 0 0,1 0-1 0 0,-1 0 1 0 0,0 0-1 0 0,0 0 1 0 0,1 0 0 0 0,-1 1-1 0 0,0-1 1 0 0,0 0 0 0 0,1 0-1 0 0,-1 0 1 0 0,0 0 0 0 0,1 0-1 0 0,-1 0 1 0 0,0 0-1 0 0,0 0 1 0 0,1 0 0 0 0,-1 0-1 0 0,0 0 1 0 0,1 0 0 0 0,-1 0-1 0 0,0-1 1 0 0,0 1 0 0 0,1 0-1 0 0,-1 0 1 0 0,0 0 0 0 0,0 0-1 0 0,1 0 1 0 0,-1 0-1 0 0,0-1 1 0 0,0 1 0 0 0,1 0-1 0 0,-1 0 1 0 0,0 0 0 0 0,0-1-1 0 0,0 1 1 0 0,1 0 0 0 0,-1 0-1 0 0,0-1 1 0 0,0 1-1 0 0,0 0 1 0 0,0 0 0 0 0,0-1-1 0 0,0 1 1 0 0,0 0 0 0 0,1-1-1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10.9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10952 0 0,'0'-3'12'0'0,"0"0"34"0"0,3 7-8 0 0,18-7 104 0 0,6 2 42 0 0,0 1 0 0 0,0 1 0 0 0,1 1-1 0 0,-1 2 1 0 0,38 10 0 0 0,-57-13-172 0 0,22 4 259 0 0,1-2-1 0 0,60-2 1 0 0,7 1 246 0 0,79 1-167 0 0,-168-1-351 0 0,0-1 0 0 0,-1 1 0 0 0,1 1 1 0 0,9 3-1 0 0,-11-4 0 0 0,0 1 1 0 0,1-1-1 0 0,-1 0 0 0 0,1-1 1 0 0,0 1-1 0 0,8-1 1 0 0,-16-1-2 0 0,0 0 1 0 0,1 0-1 0 0,-1 0 1 0 0,1 1 0 0 0,-1-1-1 0 0,0 0 1 0 0,1 0-1 0 0,-1 0 1 0 0,0 1 0 0 0,0-1-1 0 0,1 0 1 0 0,-1 0-1 0 0,0 0 1 0 0,1 1 0 0 0,-1-1-1 0 0,0 0 1 0 0,0 1-1 0 0,0-1 1 0 0,1 0 0 0 0,-1 1-1 0 0,0-1 1 0 0,0 0-1 0 0,0 1 1 0 0,0-1 0 0 0,0 0-1 0 0,1 1 1 0 0,-1-1-1 0 0,0 1 1 0 0,0-1 0 0 0,0 0-1 0 0,0 1 1 0 0,0-1 0 0 0,0 0-1 0 0,0 1 1 0 0,0-1-1 0 0,0 1 1 0 0,-1-1 0 0 0,1 0-1 0 0,0 1 1 0 0,0-1-1 0 0,0 0 1 0 0,0 1 0 0 0,0-1-1 0 0,-1 0 1 0 0,1 1-1 0 0,0-1 1 0 0,0 0 0 0 0,-1 0-1 0 0,1 1 1 0 0,0-1-1 0 0,0 0 1 0 0,-1 0 0 0 0,1 1-1 0 0,0-1 1 0 0,-1 0-1 0 0,1 0 1 0 0,0 0 0 0 0,-1 1-1 0 0,1-1 1 0 0,0 0-1 0 0,-1 0 1 0 0,1 0 0 0 0,-1 0-1 0 0,-2 1 0 0 0,0 0-1 0 0,0 0 1 0 0,0 1-1 0 0,0-1 0 0 0,1 1 1 0 0,-1 0-1 0 0,0-1 1 0 0,-3 5-1 0 0,-25 14-4 0 0,-61 16 19 0 0,-49 22 16 0 0,132-54-18 0 0,0 1 1 0 0,0 0 0 0 0,1 1 0 0 0,0 0 0 0 0,-13 12 0 0 0,19-16-5 0 0,0 0 0 0 0,0 0 0 0 0,0 0 0 0 0,0 1 0 0 0,1-1 0 0 0,-1 0 0 0 0,1 1 0 0 0,-1-1 0 0 0,1 1 0 0 0,0 0 0 0 0,0-1 0 0 0,0 1 0 0 0,1 0 0 0 0,-1 0 0 0 0,1-1 0 0 0,-1 1 0 0 0,1 0 0 0 0,0 0 0 0 0,0 0 0 0 0,0 0 0 0 0,1 0 0 0 0,-1-1 1 0 0,1 1-1 0 0,1 5 0 0 0,7 19 33 0 0,-4-11-5 0 0,1 0 1 0 0,0 0-1 0 0,13 22 1 0 0,55 92 48 0 0,-72-127-88 0 0,-1-1 1 0 0,1 1 0 0 0,-1-1 0 0 0,1 1 0 0 0,-1 0 0 0 0,0-1 0 0 0,0 1 0 0 0,0 0 0 0 0,0 0-1 0 0,0 0 1 0 0,-1 0 0 0 0,1 0 0 0 0,-1 0 0 0 0,0 0 0 0 0,0 0 0 0 0,0 0 0 0 0,-1 0 0 0 0,1 0-1 0 0,0 0 1 0 0,-1 0 0 0 0,0 0 0 0 0,0 0 0 0 0,-2 4 0 0 0,-4 9-17 0 0,7-14 19 0 0,0-1-1 0 0,-1 1 1 0 0,1-1 0 0 0,-1 1-1 0 0,0-1 1 0 0,1 1-1 0 0,-1-1 1 0 0,0 0 0 0 0,0 1-1 0 0,0-1 1 0 0,0 0 0 0 0,0 0-1 0 0,0 0 1 0 0,0 1-1 0 0,0-1 1 0 0,0 0 0 0 0,-1-1-1 0 0,1 1 1 0 0,0 0-1 0 0,-1 0 1 0 0,-2 1 0 0 0,-13 5-37 0 0,-1-1 0 0 0,-1 0 0 0 0,1-2 0 0 0,-1 0 0 0 0,0 0 0 0 0,0-2 0 0 0,0-1 0 0 0,-28 0 0 0 0,8-12 156 0 0,39 11-74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11.3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32 10248 0 0,'-9'3'541'0'0,"12"2"141"0"0,-2-4-583 0 0,1 0 1 0 0,-1-1 0 0 0,0 1 0 0 0,1 0-1 0 0,0 0 1 0 0,-1-1 0 0 0,1 1-1 0 0,-1-1 1 0 0,1 0 0 0 0,2 1 0 0 0,107 7 1234 0 0,96-19-1052 0 0,-181 9-313 0 0,5-1-167 0 0,0 0 0 0 0,34-9 1 0 0,21-12-1934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11.7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45 12256 0 0,'0'0'-1'0'0,"0"0"1"0"0,0-1 0 0 0,0 1-1 0 0,0-1 1 0 0,0 1 0 0 0,0-1-1 0 0,1 1 1 0 0,-1 0 0 0 0,0-1-1 0 0,0 1 1 0 0,0 0 0 0 0,0-1-1 0 0,1 1 1 0 0,-1-1 0 0 0,0 1 0 0 0,0 0-1 0 0,1-1 1 0 0,-1 1 0 0 0,0 0-1 0 0,1 0 1 0 0,-1-1 0 0 0,0 1-1 0 0,1 0 1 0 0,-1 0 0 0 0,1-1-1 0 0,-1 1 1 0 0,0 0 0 0 0,1 0-1 0 0,-1 0 1 0 0,1 0 0 0 0,-1 0-1 0 0,0 0 1 0 0,1 0 0 0 0,-1 0-1 0 0,1 0 1 0 0,-1 0 0 0 0,1 0-1 0 0,23 2 95 0 0,-3 1 105 0 0,326-37 330 0 0,-286 27-2172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13.0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57 7936 0 0,'-17'-23'393'0'0,"10"13"166"0"0,7 9-508 0 0,-1 1 1 0 0,1-1 0 0 0,-1 1-1 0 0,1-1 1 0 0,-1 1-1 0 0,1-1 1 0 0,-1 0-1 0 0,1 1 1 0 0,0-1-1 0 0,-1 1 1 0 0,1-1-1 0 0,0 0 1 0 0,0 1 0 0 0,0-1-1 0 0,-1 0 1 0 0,1 0-1 0 0,0-1 1 0 0,0 1 115 0 0,0 1-159 0 0,0 0 0 0 0,0-1 0 0 0,0 1 0 0 0,0 0 0 0 0,0-1 0 0 0,0 1 0 0 0,0 0 0 0 0,0-1 0 0 0,0 1 0 0 0,0 0 0 0 0,0-1 0 0 0,0 1 0 0 0,1 0 0 0 0,-1-1 0 0 0,0 1 0 0 0,0 0 0 0 0,0-1 1 0 0,0 1-1 0 0,1 0 0 0 0,-1 0 0 0 0,0-1 0 0 0,0 1 0 0 0,1 0 0 0 0,-1 0 0 0 0,0-1 0 0 0,0 1 0 0 0,1 0 0 0 0,-1 0 0 0 0,0 0 0 0 0,1-1 0 0 0,-1 1 0 0 0,0 0 0 0 0,1 0 0 0 0,-1 0 0 0 0,0 0 0 0 0,1 0 0 0 0,-1 0 0 0 0,0 0 0 0 0,1 0 0 0 0,-1 0 1 0 0,0 0-1 0 0,1 0 0 0 0,-1 0 0 0 0,0 0 0 0 0,1 0 0 0 0,-1 0 0 0 0,1 0 0 0 0,-1 0 0 0 0,0 0 0 0 0,0 1 0 0 0,1-1 0 0 0,0 0 0 0 0,1 1-8 0 0,0 1 0 0 0,0-1 0 0 0,0 0 1 0 0,0 0-1 0 0,0 1 0 0 0,-1 0 0 0 0,1-1 0 0 0,0 1 0 0 0,-1 0 0 0 0,2 2 0 0 0,6 5 4 0 0,107 87 92 0 0,-99-83 2 0 0,0 0 0 0 0,1-1 0 0 0,0 0 0 0 0,1-2 0 0 0,0 0 0 0 0,1-1-1 0 0,0-1 1 0 0,0-1 0 0 0,42 9 0 0 0,-37-12-225 0 0,0-1 0 0 0,-1-1 0 0 0,1-2 0 0 0,0 0 1 0 0,26-4-1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13.4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598 0 10448 0 0,'-3'3'266'0'0,"0"0"0"0"0,1 1 0 0 0,-1-1 0 0 0,1 0 0 0 0,0 1 0 0 0,-1-1 0 0 0,1 1 0 0 0,1 0 1 0 0,-1 0-1 0 0,-1 5 0 0 0,-8 13 101 0 0,-27 44-214 0 0,-4-1 0 0 0,-3-2-1 0 0,-90 98 1 0 0,11-24 342 0 0,78-84-352 0 0,19-22-105 0 0,1 0 0 0 0,1 2-1 0 0,-22 39 1 0 0,46-70-198 0 0,1-1-1 0 0,-1 1 0 0 0,0-1 1 0 0,1 1-1 0 0,-1 0 1 0 0,1 0-1 0 0,-1-1 0 0 0,1 1 1 0 0,0 0-1 0 0,0 2 1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13.7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94 1 7328 0 0,'-2'4'192'0'0,"1"1"-1"0"0,-1 0 1 0 0,0-1 0 0 0,-1 1 0 0 0,1-1 0 0 0,-6 8 0 0 0,0 2 331 0 0,-6 13 130 0 0,2 0-1 0 0,-10 34 0 0 0,8-23-330 0 0,13-33-292 0 0,0 0 1 0 0,0 0-1 0 0,1 0 0 0 0,-1 0 0 0 0,1 0 1 0 0,0 0-1 0 0,1-1 0 0 0,1 11 1 0 0,0 12 135 0 0,-2-26-151 0 0,1 0 1 0 0,-1 0 0 0 0,0 0-1 0 0,0 0 1 0 0,1 0 0 0 0,-1 0-1 0 0,0 0 1 0 0,1 0 0 0 0,-1 0 0 0 0,1 0-1 0 0,0 0 1 0 0,-1 0 0 0 0,1-1-1 0 0,0 1 1 0 0,-1 0 0 0 0,1 0-1 0 0,0-1 1 0 0,0 1 0 0 0,-1 0-1 0 0,3 0 1 0 0,26 12 85 0 0,-23-12-97 0 0,0 1-1 0 0,0-1 1 0 0,0-1 0 0 0,0 1 0 0 0,0-1-1 0 0,1 0 1 0 0,-1 0 0 0 0,8-2 0 0 0,45-19-1552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14.0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0 187 12864 0 0,'0'0'0'0'0,"0"11"0"0"0,0-1 8 0 0,0 1 0 0 0,2 1 0 0 0,15 5 0 0 0,-2-8 16 0 0,-9-1 16 0 0</inkml:trace>
  <inkml:trace contextRef="#ctx0" brushRef="#br0" timeOffset="1">690 1 12160 0 0,'0'0'0'0'0,"4"0"0"0"0,3 0 64 0 0,-1 2 8 0 0,4 4-8 0 0,14 4 8 0 0,-1-3 96 0 0,-6-7 0 0 0,2 4 8 0 0,18 2-8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15.4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258 34 6928 0 0,'0'-1'42'0'0,"0"1"1"0"0,0-1-1 0 0,0 0 0 0 0,0 0 1 0 0,0 0-1 0 0,1 0 0 0 0,-1 1 1 0 0,0-1-1 0 0,1 0 1 0 0,-1 0-1 0 0,0 1 0 0 0,1-1 1 0 0,-1 0-1 0 0,1 1 1 0 0,-1-1-1 0 0,1 0 0 0 0,0 1 1 0 0,-1-1-1 0 0,1 1 0 0 0,10-19 3941 0 0,-8 23-3923 0 0,-1 1-1 0 0,-1 0 0 0 0,1 0 1 0 0,-1-1-1 0 0,0 1 0 0 0,0 0 1 0 0,0 0-1 0 0,-1 0 0 0 0,0 1 1 0 0,0-1-1 0 0,0 0 0 0 0,0 0 1 0 0,-1 0-1 0 0,0 0 0 0 0,-1 5 1 0 0,-46 133 100 0 0,-11 41 109 0 0,33-92-173 0 0,-43 99 0 0 0,25-65 20 0 0,26-69-88 0 0,11-39-17 0 0,5-13 5 0 0,0 0 1 0 0,0 1-1 0 0,0-1 1 0 0,1 1-1 0 0,0-1 1 0 0,0 1-1 0 0,0 7 1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15.8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10344 0 0,'6'3'182'0'0,"-1"1"0"0"0,0-1 0 0 0,-1 1 0 0 0,1 1 1 0 0,-1-1-1 0 0,0 1 0 0 0,0 0 0 0 0,4 7 0 0 0,-3-6-14 0 0,0 1 0 0 0,1-1 0 0 0,11 11-1 0 0,-8-8-109 0 0,1 1-1 0 0,-1 0 1 0 0,0 1-1 0 0,-1 0 1 0 0,0 0-1 0 0,-1 1 1 0 0,-1-1-1 0 0,0 2 1 0 0,7 18 0 0 0,18 31 32 0 0,53 93 548 0 0,-27-58 40 0 0,13 15 131 0 0,-61-98-742 0 0,0 1 0 0 0,1-1 0 0 0,0-1 1 0 0,1 0-1 0 0,0-1 0 0 0,1 0 0 0 0,17 14 0 0 0,-22-20-38 0 0,0 0 0 0 0,0 1 0 0 0,7 9 0 0 0,7 8-43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5016 0 0,'0'0'0'0'0,"0"4"0"0"0,0 2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798 20 5120 0 0,'-40'-11'2777'0'0,"-22"3"212"0"0,55 8-2862 0 0,0 0-18 0 0,1 0 0 0 0,-1 0 0 0 0,0 0 0 0 0,0 1 0 0 0,1 0 0 0 0,-1 1 0 0 0,1 0 0 0 0,-9 3 0 0 0,-30 13-64 0 0,13-5-46 0 0,-54 29-1 0 0,-126 82-204 0 0,189-109 123 0 0,0 1 0 0 0,1 1 0 0 0,1 1-1 0 0,1 0 1 0 0,0 2 0 0 0,2 1 0 0 0,0 0-1 0 0,-22 36 1 0 0,34-48 69 0 0,1 1-1 0 0,0-1 1 0 0,0 1 0 0 0,1 0 0 0 0,1 0-1 0 0,0 0 1 0 0,0 0 0 0 0,1 1 0 0 0,0-1-1 0 0,1 1 1 0 0,0-1 0 0 0,1 19 0 0 0,0-26 14 0 0,0 0 0 0 0,1-1 0 0 0,-1 1 0 0 0,1 0 0 0 0,0 0 0 0 0,0-1 0 0 0,0 1 0 0 0,0 0 0 0 0,0-1 0 0 0,0 1 1 0 0,1-1-1 0 0,-1 0 0 0 0,1 1 0 0 0,0-1 0 0 0,0 0 0 0 0,2 2 0 0 0,0-1 10 0 0,0 1 0 0 0,0-1 1 0 0,1-1-1 0 0,-1 1 0 0 0,1-1 0 0 0,0 0 1 0 0,0 0-1 0 0,5 2 0 0 0,6 0 58 0 0,0-1-1 0 0,0-1 0 0 0,0 0 1 0 0,24-1-1 0 0,95-1 407 0 0,-135 0-457 0 0,-16 2-25 0 0,10 1 1 0 0,0 1 1 0 0,0 1-1 0 0,0-1 1 0 0,-8 9-1 0 0,8-7-4 0 0,0 0-1 0 0,-1-1 1 0 0,-11 7-1 0 0,-99 47-69 0 0,110-55 119 0 0,0-1-1 0 0,-1 1 1 0 0,1-1 0 0 0,-1-1 0 0 0,0 0-1 0 0,0 0 1 0 0,0 0 0 0 0,0-1 0 0 0,-15 0-1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16.2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11656 0 0,'0'0'0'0'0,"0"4"0"0"0,4 2 400 0 0,3-4-8 0 0,-1 2 0 0 0,5 3 16 0 0,1-1-192 0 0,1-2 0 0 0,-3-2 0 0 0,30 9 8 0 0,4-1-128 0 0,-4-3 0 0 0,2-5 8 0 0,9 2-8 0 0,-7 0-112 0 0,-10-2 0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0.5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0 258 9040 0 0,'0'0'2386'0'0,"6"5"-2035"0"0,3 3-186 0 0,1-1 0 0 0,0 0 1 0 0,0 0-1 0 0,1-1 0 0 0,0-1 0 0 0,0 0 0 0 0,0 0 0 0 0,18 4 1 0 0,20-1-55 0 0,94 4 0 0 0,54-14-116 0 0,-156 1 29 0 0,181 8 65 0 0,-82-3-83 0 0,205 32-1 0 0,62 4-2 0 0,48-4-3 0 0,-20-7 23 0 0,-198-18-4 0 0,723 5 140 0 0,-677-17-95 0 0,-64 6-8 0 0,65-2 13 0 0,606-23 270 0 0,-516 17-75 0 0,-62-9-41 0 0,-133 0-166 0 0,667-51 340 0 0,-789 58-381 0 0,237-16 67 0 0,72-7 84 0 0,98-6 25 0 0,16-1 22 0 0,104 5 167 0 0,-386 26-350 0 0,78 0 75 0 0,145-6 113 0 0,-57-10-120 0 0,630-44-3 0 0,-583 33-153 0 0,-179 16 25 0 0,247-4-67 0 0,-178 10-165 0 0,698-4-56 0 0,-355 5 293 0 0,-253-1 128 0 0,-61-1 15 0 0,54 0 207 0 0,140 0 83 0 0,-165 2-220 0 0,205 1-43 0 0,6-4-62 0 0,551 24-97 0 0,-583-10-231 0 0,229 11-76 0 0,-47 5 174 0 0,-494-16 86 0 0,522 11 13 0 0,-189-9 160 0 0,19 0 44 0 0,715 23 538 0 0,-1051-19-607 0 0,50 0 12 0 0,213-4 195 0 0,199 1-34 0 0,-55-19-258 0 0,-305 0-60 0 0,232-11-488 0 0,-24 15 483 0 0,-291 9 34 0 0,-165 1-729 0 0,0 5-1 0 0,148 27 0 0 0,-149-14-10172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2.3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32 3408 0 0,'0'0'3040'0'0,"6"-5"-2967"0"0,16-14 8 0 0,-21 18-66 0 0,0 0-1 0 0,0 0 0 0 0,0 1 0 0 0,0-1 0 0 0,0 1 0 0 0,0-1 1 0 0,0 1-1 0 0,0-1 0 0 0,0 1 0 0 0,0-1 0 0 0,0 1 0 0 0,0 0 1 0 0,0 0-1 0 0,0 0 0 0 0,1-1 0 0 0,-1 1 0 0 0,0 0 0 0 0,0 1 0 0 0,0-1 1 0 0,0 0-1 0 0,0 0 0 0 0,1 0 0 0 0,0 1 0 0 0,0 0-3 0 0,-1 0-1 0 0,1 0 1 0 0,-1 0 0 0 0,0 0-1 0 0,1 0 1 0 0,-1 1 0 0 0,0-1-1 0 0,0 0 1 0 0,1 1-1 0 0,-1-1 1 0 0,0 1 0 0 0,-1-1-1 0 0,2 3 1 0 0,1 4 8 0 0,0-1 0 0 0,0 1 1 0 0,-1 0-1 0 0,0 0 0 0 0,0 9 0 0 0,3 46 304 0 0,-4 0-1 0 0,-2 0 0 0 0,-15 105 1 0 0,11-134-92 0 0,-1 10 286 0 0,-1 45 0 0 0,7-74-294 0 0,1-1 1 0 0,0 1-1 0 0,0-1 1 0 0,6 22-1 0 0,-5-31 35 0 0,3 8-32 0 0,-5-13-222 0 0,0 1-1 0 0,0-1 1 0 0,0 0-1 0 0,0 0 0 0 0,1 0 1 0 0,-1 1-1 0 0,0-1 1 0 0,0 0-1 0 0,0 0 1 0 0,1 0-1 0 0,-1 1 1 0 0,0-1-1 0 0,0 0 1 0 0,1 0-1 0 0,-1 0 0 0 0,0 0 1 0 0,0 0-1 0 0,1 0 1 0 0,-1 0-1 0 0,0 0 1 0 0,1 0-1 0 0,-1 0 1 0 0,0 0-1 0 0,0 0 0 0 0,1 0 1 0 0,-1 0-1 0 0,0 0 1 0 0,0 0-1 0 0,1 0 1 0 0,-1 0-1 0 0,0 0 1 0 0,1 0-1 0 0,-1 0 1 0 0,0 0-1 0 0,0 0 0 0 0,1-1 1 0 0,-1 1-1 0 0,0 0 1 0 0,0 0-1 0 0,1-1 1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2.8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15 207 8840 0 0,'-5'-43'271'0'0,"2"26"275"0"0,-3-15 694 0 0,22 57-217 0 0,0 12-875 0 0,1-1 0 0 0,1-1 1 0 0,3-1-1 0 0,0-1 1 0 0,2 0-1 0 0,49 51 0 0 0,30 37 257 0 0,-76-88-239 0 0,1-1 0 0 0,1-1-1 0 0,1-1 1 0 0,39 29 0 0 0,19 10 137 0 0,45 30 27 0 0,-94-70-165 0 0,-30-22-141 0 0,0-1 1 0 0,0 0-1 0 0,0 0 1 0 0,1-1-1 0 0,0 0 0 0 0,9 4 1 0 0,-17-9-12 0 0,1 0 0 0 0,-1 0-1 0 0,1 0 1 0 0,-1 0 0 0 0,1 0 0 0 0,-1-1 0 0 0,1 1 0 0 0,-1-1-1 0 0,1 1 1 0 0,-1-1 0 0 0,0 1 0 0 0,1-1 0 0 0,-1 0 0 0 0,0 0-1 0 0,1 1 1 0 0,-1-1 0 0 0,0 0 0 0 0,0 0 0 0 0,0 0 0 0 0,0 0-1 0 0,0-1 1 0 0,0 1 0 0 0,0 0 0 0 0,0 0 0 0 0,-1-1 0 0 0,2-1-1 0 0,19-38 233 0 0,8-52-39 0 0,19-104 0 0 0,-20 72-292 0 0,-16 73 43 0 0,-5 17-8 0 0,15-41 0 0 0,-17 58 43 0 0,-1 0 1 0 0,4-25 0 0 0,-6 26 3 0 0,1 0 0 0 0,1 0 0 0 0,8-21 1 0 0,-6 22-7 0 0,0-1 0 0 0,0 0 1 0 0,5-32-1 0 0,-9 40 2 0 0,1 1 1 0 0,0-1-1 0 0,1 1 0 0 0,8-15 1 0 0,-6 12 4 0 0,-4 10 3 0 0,0 1 1 0 0,0-1-1 0 0,0 0 1 0 0,0 1 0 0 0,0 0-1 0 0,1 0 1 0 0,-1 0-1 0 0,0 0 1 0 0,0 0 0 0 0,0 0-1 0 0,3 1 1 0 0,-1-1 0 0 0,54 1-1981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3.2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38 277 9344 0 0,'-3'4'152'0'0,"0"0"1"0"0,0 0 0 0 0,1 0-1 0 0,-1 0 1 0 0,1 0 0 0 0,0 1-1 0 0,1-1 1 0 0,-1 1 0 0 0,1 0-1 0 0,-1 6 1 0 0,-8 21 710 0 0,9-28-783 0 0,0 1 0 0 0,0-1 0 0 0,1 0 0 0 0,-1 1 0 0 0,1-1 0 0 0,0 1 0 0 0,0-1 0 0 0,1 1 0 0 0,-1-1 0 0 0,1 1 0 0 0,0-1 0 0 0,0 1 0 0 0,0-1 0 0 0,1 0 0 0 0,0 0 0 0 0,0 0 0 0 0,0 0 0 0 0,0 0 0 0 0,3 4 0 0 0,4 6-50 0 0,1 0 1 0 0,1 0-1 0 0,19 19 1 0 0,-21-24-83 0 0,1 0 0 0 0,0-1 0 0 0,1 0 0 0 0,0 0 0 0 0,0-1 0 0 0,1-1 0 0 0,0 0 0 0 0,19 7 1 0 0,-22-10 8 0 0,0 0 1 0 0,0-1 0 0 0,1-1 0 0 0,-1 1-1 0 0,1-1 1 0 0,-1-1 0 0 0,1 0 0 0 0,0 0 0 0 0,-1-1-1 0 0,1 0 1 0 0,-1-1 0 0 0,16-5 0 0 0,2-1 19 0 0,-15 5 17 0 0,1 0 1 0 0,-1-1-1 0 0,0-1 0 0 0,-1 0 0 0 0,1-1 0 0 0,15-10 0 0 0,-16 8 23 0 0,0-1 0 0 0,0-1 0 0 0,-1 0 0 0 0,0-1 0 0 0,-1 0 0 0 0,0 0 0 0 0,-1-1 0 0 0,0 0 0 0 0,0 0 0 0 0,-2-1 0 0 0,0 0 0 0 0,0 0 0 0 0,-1-1 1 0 0,6-27-1 0 0,-9 32 18 0 0,-2-1-1 0 0,1 0 1 0 0,-1 0 0 0 0,-1 0 0 0 0,0 1 0 0 0,0-1 0 0 0,-1 0 0 0 0,0 1 0 0 0,-1-1 0 0 0,0 1 0 0 0,0 0-1 0 0,-1 0 1 0 0,0 0 0 0 0,-1 0 0 0 0,0 1 0 0 0,0 0 0 0 0,-1 0 0 0 0,0 0 0 0 0,-7-7 0 0 0,-4-2 17 0 0,0 0 0 0 0,0 2 1 0 0,-2 0-1 0 0,0 0 0 0 0,-1 2 0 0 0,-36-19 1 0 0,41 25 11 0 0,0 1 0 0 0,-1 0 0 0 0,1 1 0 0 0,-1 0 1 0 0,0 2-1 0 0,-17-3 0 0 0,25 5 9 0 0,1 1 0 0 0,-1-1 0 0 0,0 1 0 0 0,0 1 0 0 0,0-1 0 0 0,1 1 0 0 0,-1 1 0 0 0,0-1 0 0 0,1 1 0 0 0,-1 1 0 0 0,1 0 0 0 0,0 0 0 0 0,0 0 0 0 0,-11 7 0 0 0,13-6-37 0 0,0 0 0 0 0,0 1 1 0 0,0-1-1 0 0,1 1 1 0 0,0 0-1 0 0,0 0 1 0 0,0 1-1 0 0,0-1 1 0 0,1 1-1 0 0,0 0 1 0 0,-4 9-1 0 0,1 4-61 0 0,1 0 1 0 0,-5 28-1 0 0,8-34 32 0 0,-1 14-1997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3.8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 6 10344 0 0,'-10'34'552'0'0,"0"14"825"0"0,8-41-1202 0 0,0 0 0 0 0,1 1 0 0 0,-1-1 0 0 0,1 1 0 0 0,1-1 0 0 0,-1 1 0 0 0,2 8 0 0 0,4 42 371 0 0,-5-38-402 0 0,2 0 1 0 0,8 38 0 0 0,-7-47-137 0 0,4 14 5 0 0,12 29-1 0 0,-15-46-13 0 0,0 1 0 0 0,1-1 0 0 0,0 0 0 0 0,0 0 0 0 0,1 0 0 0 0,12 13 1 0 0,-3-6 0 0 0,-12-10 0 0 0,1-1 0 0 0,0 0 0 0 0,0 0 0 0 0,0 0 0 0 0,0-1 0 0 0,0 1 0 0 0,1-1 0 0 0,0 0 0 0 0,-1 0 0 0 0,1-1 0 0 0,0 1 0 0 0,1-1 0 0 0,-1 0 0 0 0,0-1 0 0 0,8 2 0 0 0,-8-2 0 0 0,1 0 0 0 0,0-1 0 0 0,-1 0 0 0 0,1 0 0 0 0,0-1 0 0 0,0 0 0 0 0,-1 0 0 0 0,1 0 0 0 0,-1 0 0 0 0,1-1 0 0 0,8-4 0 0 0,-6 2 0 0 0,-1 0 0 0 0,0-1 0 0 0,0 0 0 0 0,-1 0 0 0 0,0-1 0 0 0,1 1 0 0 0,8-13 0 0 0,-3 3 0 0 0,0 0 0 0 0,-1 0 0 0 0,-1-1 0 0 0,0-1 0 0 0,-2 0 0 0 0,13-32 0 0 0,-13 27 0 0 0,-5 14 0 0 0,0-1 0 0 0,-1 1 0 0 0,0-1 0 0 0,0 1 0 0 0,1-17 0 0 0,-3-19 38 0 0,0 34-4 0 0,0 32-4 0 0,1 4 9 0 0,2 0 0 0 0,1 0 0 0 0,1 0 0 0 0,9 26 0 0 0,-8-29-24 0 0,0 1 7 0 0,1 0-1 0 0,2-1 1 0 0,0 0 0 0 0,14 26 0 0 0,-18-42-14 0 0,-1 1 0 0 0,1-1-1 0 0,1 0 1 0 0,-1 0-1 0 0,1 0 1 0 0,1-1 0 0 0,-1 0-1 0 0,1 0 1 0 0,0-1-1 0 0,0 0 1 0 0,1 0 0 0 0,-1 0-1 0 0,1-1 1 0 0,16 6 0 0 0,-19-8 1 0 0,1-1 0 0 0,-1 0 0 0 0,1-1 0 0 0,-1 1 0 0 0,1-1 0 0 0,-1 0 0 0 0,1 0 0 0 0,-1-1 0 0 0,0 0 0 0 0,1 0 0 0 0,-1 0 0 0 0,0 0 0 0 0,1-1 0 0 0,-1 0 0 0 0,0 0 0 0 0,0 0 0 0 0,0-1 0 0 0,7-5 1 0 0,-4 3 5 0 0,-1-1 1 0 0,1 0-1 0 0,-1 0 1 0 0,0-1 0 0 0,-1 0-1 0 0,1 0 1 0 0,-1-1-1 0 0,-1 1 1 0 0,9-17 0 0 0,-2 1-42 0 0,-2-1 1 0 0,0 0 0 0 0,-2-1 0 0 0,-1 0 0 0 0,6-38 0 0 0,-12 51-16 0 0,0 0 1 0 0,-2-1-1 0 0,-2-16 1 0 0,0-13-14 0 0,3 25 36 0 0,0-1 0 0 0,-2 1 0 0 0,-3-18 0 0 0,2 17 4 0 0,1-1 1 0 0,1 1-1 0 0,3-32 1 0 0,-1 11-1845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4.3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11 141 10152 0 0,'-1'-2'53'0'0,"0"1"0"0"0,0-1 0 0 0,0 1 0 0 0,0 0 0 0 0,0-1 0 0 0,0 0-1 0 0,1 1 1 0 0,-1-1 0 0 0,1 1 0 0 0,-1-1 0 0 0,1 0 0 0 0,-1 1 0 0 0,1-1 0 0 0,0 0 0 0 0,0 0 0 0 0,0 1 0 0 0,0-1 0 0 0,0 0 0 0 0,0 1 0 0 0,1-1 0 0 0,-1 0 0 0 0,0 1 0 0 0,1-1 0 0 0,-1 0 0 0 0,2-1 0 0 0,1-4 160 0 0,0 1 0 0 0,0 0 0 0 0,1 0 0 0 0,-1 0 0 0 0,8-8 1 0 0,-9 13-209 0 0,0-1 0 0 0,0 0 0 0 0,0 1 1 0 0,1-1-1 0 0,-1 1 0 0 0,0 0 1 0 0,1 0-1 0 0,-1 0 0 0 0,0 0 1 0 0,1 0-1 0 0,-1 0 0 0 0,1 1 0 0 0,-1-1 1 0 0,1 1-1 0 0,0 0 0 0 0,2-1 1 0 0,3 1-7 0 0,0 0 1 0 0,0 1 0 0 0,0 0 0 0 0,12 3 0 0 0,119 38 6 0 0,9 3 33 0 0,-85-30-21 0 0,13 4 64 0 0,128 16 1 0 0,212-28 317 0 0,-304-8-305 0 0,85-5 347 0 0,-8-12 21 0 0,-2-8 0 0 0,190-52-1 0 0,-306 59-190 0 0,98-14-1 0 0,-107 24-197 0 0,-26 4-13 0 0,69-2 1 0 0,-21 6-2078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5.3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135 0 9848 0 0,'0'0'1576'0'0,"-5"7"-1078"0"0,-4 0-323 0 0,6-4-105 0 0,1-1 0 0 0,-1 0 0 0 0,1 1 0 0 0,0 0 0 0 0,-1-1 0 0 0,1 1 0 0 0,0 0 0 0 0,1 0 0 0 0,-1 0 0 0 0,0 0 1 0 0,1 1-1 0 0,-2 4 0 0 0,-14 35 349 0 0,7-19-265 0 0,0 0-1 0 0,2 0 1 0 0,-6 30 0 0 0,-18 104-124 0 0,31-149-30 0 0,1 0 0 0 0,0-1 0 0 0,0 1 0 0 0,1 0 0 0 0,0 0 0 0 0,1-1 0 0 0,0 1 0 0 0,0-1 0 0 0,1 1 0 0 0,7 14 0 0 0,-10-21 0 0 0,2 2 0 0 0,0 0 0 0 0,0 0 0 0 0,0 0 1 0 0,1-1-1 0 0,-1 1 0 0 0,1 0 0 0 0,0-1 1 0 0,0 0-1 0 0,0 1 0 0 0,1-1 0 0 0,-1 0 1 0 0,1-1-1 0 0,0 1 0 0 0,-1-1 1 0 0,1 0-1 0 0,0 1 0 0 0,0-2 0 0 0,1 1 1 0 0,-1 0-1 0 0,0-1 0 0 0,1 0 0 0 0,-1 0 1 0 0,9 1-1 0 0,-3-2 1 0 0,-1 1-1 0 0,0-1 1 0 0,1-1 0 0 0,-1 0 0 0 0,0 0-1 0 0,0-1 1 0 0,0 0 0 0 0,0-1 0 0 0,0 1-1 0 0,15-8 1 0 0,-13 4-148 0 0,10-4-381 0 0,-1 0-1 0 0,33-25 0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5.7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44 11256 0 0,'-4'-4'0'0'0,"-1"2"0"0"0,5-4 544 0 0,-2 2 16 0 0,-2-3-16 0 0,2-3 16 0 0,4 3-176 0 0,2 3 408 0 0,-2 13-400 0 0,9-3-360 0 0,2-4 0 0 0,1 2-8 0 0,16 7 16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6.1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1 147 10656 0 0,'0'0'48'0'0,"1"-1"-1"0"0,0 0 1 0 0,-1 0 0 0 0,1 1 0 0 0,-1-1 0 0 0,1 0 0 0 0,-1 0 0 0 0,1 0 0 0 0,-1 0 0 0 0,0 0 0 0 0,0 0-1 0 0,1 0 1 0 0,-1 0 0 0 0,0 0 0 0 0,0 0 0 0 0,0-2 0 0 0,0 3-8 0 0,0-1 0 0 0,0 0 0 0 0,0 1 0 0 0,0-1 0 0 0,0 1 0 0 0,0-1 0 0 0,0 0 0 0 0,0 1 0 0 0,1-1 0 0 0,-1 0 0 0 0,0 1 0 0 0,0-1 0 0 0,1 0 0 0 0,-1 1 0 0 0,0-1 0 0 0,1 1 0 0 0,-1-1 0 0 0,0 1 0 0 0,1-1 0 0 0,-1 1 0 0 0,1-1 0 0 0,-1 1 0 0 0,1-1 0 0 0,-1 1 0 0 0,1 0 0 0 0,-1-1 0 0 0,1 1 0 0 0,-1 0 0 0 0,1-1 0 0 0,1 1 0 0 0,35-15 313 0 0,1 2 0 0 0,44-9 0 0 0,-60 17-317 0 0,161-29 21 0 0,-118 24-55 0 0,-46 6 5 0 0,1 1 1 0 0,26 0-1 0 0,-4 1 10 0 0,-32 1-13 0 0,0 0-1 0 0,0 1 1 0 0,0 0-1 0 0,0 1 1 0 0,0 0-1 0 0,16 4 1 0 0,-20-4 12 0 0,1 0 1 0 0,-1 0 0 0 0,0-1 0 0 0,12 0 0 0 0,-14-1-162 0 0,0 1 0 0 0,0-1 1 0 0,0 1-1 0 0,0 1 0 0 0,0-1 0 0 0,0 0 1 0 0,0 1-1 0 0,0 0 0 0 0,-1 0 0 0 0,1 0 1 0 0,0 1-1 0 0,7 3 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2 153 3912 0 0,'-2'-1'180'0'0,"5"1"295"0"0,11-2 966 0 0,25-2 655 0 0,-21 4-2095 0 0,-11-1-1 0 0,0 1-1 0 0,-1 0 1 0 0,1 1-1 0 0,0-1 1 0 0,9 3-1 0 0,-14-2 2 0 0,0-1 0 0 0,-1 1 0 0 0,1 0-1 0 0,0 0 1 0 0,-1 0 0 0 0,1 0 0 0 0,0 0-1 0 0,-1 0 1 0 0,1 0 0 0 0,-1 0 0 0 0,0 1 0 0 0,1-1-1 0 0,-1 0 1 0 0,0 1 0 0 0,0-1 0 0 0,0 1 0 0 0,0 0-1 0 0,0-1 1 0 0,0 1 0 0 0,0 0 0 0 0,-1 0 0 0 0,1-1-1 0 0,0 5 1 0 0,7 37 122 0 0,-3 0 0 0 0,1 74 0 0 0,-6-92-107 0 0,2 16 216 0 0,0 0-1 0 0,12 52 0 0 0,-4-32 268 0 0,-5-32-171 0 0,1 1 0 0 0,13 39-1 0 0,-15-55-164 0 0,-1 1 1 0 0,0-1-1 0 0,0 1 0 0 0,-2 0 0 0 0,0 0 0 0 0,-1 0 0 0 0,0 0 0 0 0,-3 19 0 0 0,3-30-117 0 0,-1-1 0 0 0,0 0 0 0 0,1 0 0 0 0,-1 0 0 0 0,0 0-1 0 0,0 0 1 0 0,-1-1 0 0 0,1 1 0 0 0,-1 0 0 0 0,1 0 0 0 0,-1-1-1 0 0,-3 5 1 0 0,4-7-30 0 0,0 1 0 0 0,0 0 0 0 0,0 0 0 0 0,0 0 0 0 0,0-1 0 0 0,0 1 0 0 0,-1 0 0 0 0,1-1 0 0 0,0 1 0 0 0,0-1 0 0 0,0 0 0 0 0,-1 1 0 0 0,1-1 0 0 0,0 0 0 0 0,-1 0 0 0 0,1 0 0 0 0,0 0 0 0 0,0 0 0 0 0,-1 0-1 0 0,1 0 1 0 0,0 0 0 0 0,-1 0 0 0 0,1-1 0 0 0,0 1 0 0 0,0 0 0 0 0,-1-1 0 0 0,1 1 0 0 0,0-1 0 0 0,0 0 0 0 0,0 1 0 0 0,0-1 0 0 0,-2-1 0 0 0,-1-1-2 0 0,1 0 0 0 0,-1 0 0 0 0,1-1 0 0 0,0 0 0 0 0,-1 1 0 0 0,2-1 0 0 0,-1 0 0 0 0,-4-8 0 0 0,-16-39 26 0 0,13 27-7 0 0,1 2-10 0 0,1-1 0 0 0,2 1 0 0 0,0-1 0 0 0,2-1 0 0 0,0 1 0 0 0,-1-40 0 0 0,5 43-5 0 0,1 0 0 0 0,1 1 0 0 0,5-22 0 0 0,1-11 19 0 0,-3-2 17 0 0,2 0 0 0 0,2 1 0 0 0,28-84 0 0 0,-31 121-30 0 0,1 0-1 0 0,1 1 1 0 0,0 0-1 0 0,1 1 1 0 0,0 0 0 0 0,2 0-1 0 0,-1 1 1 0 0,2 0-1 0 0,0 1 1 0 0,0 0-1 0 0,25-17 1 0 0,-32 26-13 0 0,1 0 0 0 0,-1 0-1 0 0,1 0 1 0 0,0 1 0 0 0,0 0 0 0 0,0 0 0 0 0,0 1-1 0 0,0-1 1 0 0,0 1 0 0 0,1 1 0 0 0,-1-1 0 0 0,0 1-1 0 0,1 0 1 0 0,-1 1 0 0 0,0-1 0 0 0,0 1 0 0 0,0 0-1 0 0,9 4 1 0 0,9 3 5 0 0,0 1 0 0 0,-1 1-1 0 0,28 17 1 0 0,-23-12-13 0 0,-19-10 0 0 0,0 0 1 0 0,0 0 0 0 0,-1 1 0 0 0,1 1-1 0 0,-2-1 1 0 0,1 1 0 0 0,-1 1 0 0 0,0-1-1 0 0,0 1 1 0 0,7 12 0 0 0,-12-17-4 0 0,0 0 0 0 0,0 0 0 0 0,-1 0 0 0 0,1 0 0 0 0,-1 0 1 0 0,0 0-1 0 0,0 0 0 0 0,0 1 0 0 0,0-1 0 0 0,0 0 0 0 0,-1 1 0 0 0,0-1 0 0 0,0 0 1 0 0,0 1-1 0 0,0-1 0 0 0,0 0 0 0 0,-2 7 0 0 0,1-5 0 0 0,-1 0 0 0 0,0-1 1 0 0,0 1-1 0 0,-1 0 0 0 0,1-1 0 0 0,-1 0 0 0 0,0 1 1 0 0,0-1-1 0 0,-1 0 0 0 0,-6 5 0 0 0,-1 1 1 0 0,0-1-1 0 0,-1 0 0 0 0,-1-1 0 0 0,1-1 1 0 0,-1 0-1 0 0,-1-1 0 0 0,-17 6 1 0 0,14-7-3 0 0,0-1 0 0 0,0-1 0 0 0,-27 1 1 0 0,12-1 0 0 0,29-3-120 0 0,-1 0 0 0 0,1-1 1 0 0,0 1-1 0 0,-1-1 1 0 0,1 0-1 0 0,0 0 1 0 0,-1 0-1 0 0,1 0 1 0 0,0-1-1 0 0,0 0 1 0 0,0 1-1 0 0,0-1 1 0 0,0 0-1 0 0,-5-4 1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6.5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 9944 0 0,'0'1'34'0'0,"0"-1"-1"0"0,1 1 1 0 0,-1 0 0 0 0,0 0 0 0 0,0-1 0 0 0,1 1 0 0 0,-1 0 0 0 0,1-1 0 0 0,-1 1 0 0 0,0-1-1 0 0,1 1 1 0 0,-1 0 0 0 0,1-1 0 0 0,-1 1 0 0 0,1-1 0 0 0,0 1 0 0 0,-1-1 0 0 0,1 0-1 0 0,-1 1 1 0 0,1-1 0 0 0,0 0 0 0 0,-1 1 0 0 0,1-1 0 0 0,0 0 0 0 0,0 0 0 0 0,0 1 0 0 0,27 5 1565 0 0,-14-3-1016 0 0,0-1-396 0 0,0 0 0 0 0,0-1-1 0 0,0-1 1 0 0,0 0 0 0 0,0-1 0 0 0,21-4-1 0 0,32 0 242 0 0,-58 4-432 0 0,0 0 1 0 0,1 0-1 0 0,15-5 1 0 0,-16 4-2 0 0,1 0 0 0 0,-1 0 0 0 0,17 0 0 0 0,22-3-1856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6.8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10656 0 0,'0'7'228'0'0,"1"0"1"0"0,0-1-1 0 0,1 1 1 0 0,3 9-1 0 0,2 13 574 0 0,-1 12-77 0 0,-1 57 0 0 0,-3-54-418 0 0,6 45 0 0 0,0-37-103 0 0,-1-3-143 0 0,14 49 0 0 0,-9-43 219 0 0,-9-38-120 0 0,0 0-1 0 0,9 25 1 0 0,42 87 419 0 0,-48-112-2627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7.2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485 24 10248 0 0,'-14'-5'432'0'0,"14"5"-349"0"0,-1 0 1 0 0,0-1-1 0 0,0 1 0 0 0,1 0 1 0 0,-1 0-1 0 0,0 0 1 0 0,1-1-1 0 0,-1 1 1 0 0,0 0-1 0 0,1-1 1 0 0,-1 1-1 0 0,1-1 1 0 0,-1 1-1 0 0,0-1 1 0 0,1 1-1 0 0,-1-1 1 0 0,1 1-1 0 0,-1-1 1 0 0,1 1-1 0 0,-1-1 1 0 0,1 0-1 0 0,-1 0 1 0 0,-1-7 1403 0 0,2 8-1462 0 0,-1 5 280 0 0,-7 5-285 0 0,0-1 1 0 0,-1 0-1 0 0,0 0 1 0 0,0-1-1 0 0,-1 0 1 0 0,-20 12-1 0 0,-10 9-4 0 0,-1 3 6 0 0,3-3 64 0 0,1 3-1 0 0,-42 43 0 0 0,72-65-36 0 0,0 0 0 0 0,1 1 0 0 0,0 0 0 0 0,1 0 1 0 0,0 0-1 0 0,0 1 0 0 0,1-1 0 0 0,1 1 0 0 0,0 0 0 0 0,1 0 0 0 0,0 0 0 0 0,1 1 0 0 0,0-1 0 0 0,1 18 0 0 0,1-25-22 0 0,0-1-1 0 0,0 1 1 0 0,0 0 0 0 0,0 0-1 0 0,1-1 1 0 0,-1 1 0 0 0,1-1-1 0 0,0 1 1 0 0,1-1 0 0 0,4 7-1 0 0,35 38 141 0 0,-33-39-137 0 0,0-2-3 0 0,0 0 1 0 0,1 0 0 0 0,-1-1-1 0 0,1 0 1 0 0,1 0 0 0 0,15 6-1 0 0,73 26 137 0 0,-29-13 24 0 0,26 16-99 0 0,-93-41-112 0 0,0 0 0 0 0,-1 0 0 0 0,1 1 0 0 0,-1-1 0 0 0,1 1 0 0 0,-1 0 0 0 0,1 0 0 0 0,-1 0 0 0 0,0 0 0 0 0,0 0 0 0 0,0 0 0 0 0,3 6 1 0 0,-5-7 7 0 0,-1 0 1 0 0,1 0-1 0 0,0 0 1 0 0,-1 0 0 0 0,1 0 0 0 0,0 0-1 0 0,-1 0 1 0 0,1 0 0 0 0,-1 0-1 0 0,0-1 1 0 0,1 1 0 0 0,-1 0-1 0 0,0 0 1 0 0,0 0 0 0 0,1-1-1 0 0,-1 1 1 0 0,0 0 0 0 0,0-1-1 0 0,0 1 1 0 0,0-1 0 0 0,0 1-1 0 0,0-1 1 0 0,-1 1 0 0 0,-38 15-117 0 0,13-5 64 0 0,-49 13 1 0 0,-213 40 27 0 0,276-59 20 0 0,-1 0 0 0 0,1 1 1 0 0,-15 8-1 0 0,11-5-1787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7.6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11448 0 0,'0'0'2000'0'0,"9"0"-1336"0"0,-7 0-224 0 0,2 0 8 0 0,-2 0 0 0 0,9 0 0 0 0,1 0-360 0 0,-1 0 8 0 0,-5 0 0 0 0,9 11 0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8.0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10448 0 0,'0'0'1528'0'0,"4"0"-1024"0"0,2 0-144 0 0,0 0 368 0 0,3 4-360 0 0,-1 3-368 0 0,7-1 0 0 0,-7 0 0 0 0,13 0 0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29.6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38 9536 0 0,'0'-1'100'0'0,"0"-1"0"0"0,0 1 0 0 0,0-1 0 0 0,1 1 1 0 0,-1-1-1 0 0,1 1 0 0 0,-1-1 0 0 0,1 1 0 0 0,-1-1 0 0 0,1 1 1 0 0,1-2-1 0 0,-1 2 14 0 0,0 0 1 0 0,-1-1 0 0 0,1 1-1 0 0,0-1 1 0 0,-1 1-1 0 0,1-1 1 0 0,-1 1 0 0 0,0-1-1 0 0,1 1 1 0 0,-1-1-1 0 0,0-1 1 0 0,23 54 1436 0 0,-13-5-1505 0 0,7 79 1 0 0,-11-63 21 0 0,28 197 259 0 0,-19-118-166 0 0,11 58-37 0 0,-24-190-118 0 0,0 0 0 0 0,1-1 0 0 0,0 1 0 0 0,0 0 1 0 0,1-1-1 0 0,0 0 0 0 0,6 9 0 0 0,-7-13-3 0 0,-1 0 1 0 0,1-1-1 0 0,0 1 0 0 0,0-1 0 0 0,1 0 1 0 0,-1 0-1 0 0,1 0 0 0 0,-1 0 0 0 0,1 0 1 0 0,0-1-1 0 0,0 0 0 0 0,0 1 0 0 0,1-2 1 0 0,-1 1-1 0 0,8 2 0 0 0,-9-4-1 0 0,0-1-1 0 0,0 1 0 0 0,-1-1 1 0 0,1 1-1 0 0,0-1 1 0 0,-1 0-1 0 0,1 0 0 0 0,0-1 1 0 0,-1 1-1 0 0,0 0 1 0 0,1-1-1 0 0,-1 1 1 0 0,0-1-1 0 0,0 0 0 0 0,0 0 1 0 0,3-2-1 0 0,8-7 6 0 0,22-15 20 0 0,52-47 1 0 0,-76 61-28 0 0,-1-1 0 0 0,0-1 0 0 0,0 1 0 0 0,-2-2 0 0 0,1 1 0 0 0,10-30 0 0 0,-9 23 1 0 0,0-2 2 0 0,-1-1 0 0 0,-1 0-1 0 0,-2-1 1 0 0,0 0 0 0 0,-1 0 0 0 0,-2 0 0 0 0,1-45 0 0 0,-7 60-3 0 0,-4-6 0 0 0,7 16 0 0 0,0 0 0 0 0,0 0 0 0 0,0 0 0 0 0,0 0 0 0 0,0 0 0 0 0,0-1 0 0 0,0 1 0 0 0,0 0 0 0 0,0 0 0 0 0,0 0 0 0 0,0 0 0 0 0,0 0 0 0 0,0-1 0 0 0,0 1 0 0 0,0 0 0 0 0,-1 0 0 0 0,1 0 0 0 0,0 0 0 0 0,0 0 0 0 0,0 0 0 0 0,0 0 0 0 0,0-1 0 0 0,0 1 0 0 0,0 0 0 0 0,0 0 0 0 0,-1 0 0 0 0,1 0 0 0 0,0 0 0 0 0,0 0 0 0 0,0 0 0 0 0,0 0 0 0 0,0 0 0 0 0,0 0 0 0 0,-1 0 0 0 0,1 0 0 0 0,0 0 0 0 0,0 0 0 0 0,0 0 0 0 0,0 0 0 0 0,0 0 0 0 0,-1 0 0 0 0,1 0 0 0 0,0 0 0 0 0,0 0 0 0 0,0 0 0 0 0,-7 6 0 0 0,-3 10 0 0 0,-6 19 0 0 0,-11 36 0 0 0,23-58 0 0 0,1 0 0 0 0,0 0 0 0 0,0 1 0 0 0,2-1 0 0 0,-1 1 0 0 0,2 15 0 0 0,0-22 47 0 0,1 0-1 0 0,0-1 1 0 0,0 1 0 0 0,1-1 0 0 0,0 1 0 0 0,0-1 0 0 0,0 1 0 0 0,1-1 0 0 0,0 0 0 0 0,0 0 0 0 0,0-1 0 0 0,1 1 0 0 0,0 0 0 0 0,0-1 0 0 0,0 0 0 0 0,1 0 0 0 0,0 0 0 0 0,0-1 0 0 0,0 0 0 0 0,0 0 0 0 0,1 0 0 0 0,0 0 0 0 0,-1-1 0 0 0,1 0 0 0 0,1 0 0 0 0,-1-1 0 0 0,0 1 0 0 0,1-1 0 0 0,-1-1 0 0 0,13 2 0 0 0,6 1 189 0 0,-16-2-559 0 0,0 0 1 0 0,0-1-1 0 0,0 0 1 0 0,0-1-1 0 0,1 0 1 0 0,14-2-1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0.0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1 9944 0 0,'-2'1'41'0'0,"1"0"1"0"0,0 0 0 0 0,-1 0 0 0 0,1 0 0 0 0,0 1-1 0 0,0-1 1 0 0,0 0 0 0 0,0 1 0 0 0,0-1-1 0 0,0 1 1 0 0,0-1 0 0 0,0 1 0 0 0,1-1 0 0 0,-1 1-1 0 0,1-1 1 0 0,-1 1 0 0 0,1 2 0 0 0,-6 32 1162 0 0,5-25-962 0 0,-1 19-28 0 0,1 0 0 0 0,1 0 0 0 0,2 0 1 0 0,1 0-1 0 0,2 0 0 0 0,0 0 0 0 0,2-1 0 0 0,14 37 0 0 0,-4-15-188 0 0,-7-20 29 0 0,1 1 1 0 0,23 42 0 0 0,-14-32 312 0 0,22 60-1 0 0,0 2 234 0 0,-23-60-271 0 0,-13-29-999 0 0,0 1 1 0 0,16 25-1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0.4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190 362 10848 0 0,'80'-46'1368'0'0,"-78"45"-1337"0"0,10-6 128 0 0,1-1 1 0 0,-1 0-1 0 0,0-1 0 0 0,-1 0 1 0 0,0 0-1 0 0,-1-2 0 0 0,0 1 1 0 0,10-14-1 0 0,11-29 322 0 0,-29 50-479 0 0,0-1 0 0 0,0 1 0 0 0,0-1 0 0 0,-1 0 0 0 0,1 0 0 0 0,-1 0 0 0 0,0 0 0 0 0,-1 0 0 0 0,1 0 0 0 0,0 0 0 0 0,-1 0 0 0 0,0 0 0 0 0,0 0 0 0 0,0 0-1 0 0,-1 0 1 0 0,-1-5 0 0 0,1 2 2 0 0,0 0-1 0 0,0 0 0 0 0,-1 1 0 0 0,-1-1 0 0 0,1 1 0 0 0,-1-1 0 0 0,0 1 0 0 0,-7-11 1 0 0,8 15 0 0 0,-1-1 1 0 0,1 1-1 0 0,-1 0 1 0 0,1 0-1 0 0,-1 0 1 0 0,0 0-1 0 0,0 1 0 0 0,0-1 1 0 0,0 1-1 0 0,0-1 1 0 0,-1 1-1 0 0,1 0 1 0 0,0 1-1 0 0,-1-1 1 0 0,1 0-1 0 0,0 1 1 0 0,-1 0-1 0 0,1 0 1 0 0,0 0-1 0 0,-1 0 1 0 0,1 0-1 0 0,-5 1 1 0 0,-3 2 10 0 0,-1-1 0 0 0,1 1 1 0 0,0 1-1 0 0,0 0 0 0 0,-16 8 0 0 0,5 0-2 0 0,1 1-1 0 0,0 0 1 0 0,-36 32-1 0 0,45-34 10 0 0,1 0 1 0 0,1 0-1 0 0,0 1 1 0 0,0 0-1 0 0,1 0 1 0 0,1 1-1 0 0,-13 27 1 0 0,16-29-2 0 0,0 1 1 0 0,1 0 0 0 0,0 0 0 0 0,1 0 0 0 0,0 0 0 0 0,1 1 0 0 0,0-1 0 0 0,1 1 0 0 0,0-1 0 0 0,2 22 0 0 0,1-20-5 0 0,0 0 0 0 0,1 0 0 0 0,1-1 0 0 0,0 1-1 0 0,1-1 1 0 0,0 0 0 0 0,1 0 0 0 0,0-1 0 0 0,1 0 0 0 0,1 0 0 0 0,0 0 0 0 0,16 17 0 0 0,-14-17-7 0 0,0 0-1 0 0,1-1 1 0 0,1 0 0 0 0,0-1-1 0 0,0-1 1 0 0,1 0 0 0 0,26 14-1 0 0,-19-15-136 0 0,76 29 541 0 0,-83-33-760 0 0,1-1 0 0 0,-1 0 0 0 0,1-1 0 0 0,-1-1 0 0 0,22 0 0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0.7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0 327 10544 0 0,'1'1'0'0'0,"1"0"1"0"0,-1 0 0 0 0,0 1 0 0 0,-1-1-1 0 0,1 0 1 0 0,0 1 0 0 0,0-1 0 0 0,0 0-1 0 0,-1 1 1 0 0,1-1 0 0 0,-1 1 0 0 0,1-1-1 0 0,-1 1 1 0 0,0-1 0 0 0,1 1-1 0 0,-1 0 1 0 0,0-1 0 0 0,0 1 0 0 0,0-1-1 0 0,-1 4 1 0 0,2 3 82 0 0,0 9 154 0 0,0 2 221 0 0,0 0-1 0 0,2 1 0 0 0,0-1 1 0 0,1 0-1 0 0,9 25 1 0 0,-1-11-12 0 0,-1 1 1 0 0,9 58 0 0 0,-16-79-438 0 0,1 0 0 0 0,0 0 0 0 0,12 21 1 0 0,-12-22-11 0 0,6-3 5 0 0,-11-9-4 0 0,1 0 0 0 0,-1 0 0 0 0,1 1 0 0 0,0-1 1 0 0,-1 0-1 0 0,1 1 0 0 0,-1-1 0 0 0,1 0 0 0 0,-1 1 1 0 0,1-1-1 0 0,-1 1 0 0 0,0-1 0 0 0,1 1 0 0 0,-1-1 1 0 0,0 1-1 0 0,1-1 0 0 0,-1 1 0 0 0,1 0 1 0 0,2-3-6 0 0,-1 2 3 0 0,0-1-1 0 0,-1 0 0 0 0,1 0 1 0 0,0 0-1 0 0,0 0 0 0 0,-1 0 1 0 0,1 0-1 0 0,0-1 1 0 0,1-1-1 0 0,2-7-1 0 0,0 1 0 0 0,-1-1 1 0 0,0 0-1 0 0,4-18 0 0 0,1-4-2 0 0,18-69-5 0 0,-4 14 6 0 0,4-10 5 0 0,24-70 0 0 0,-34 126-4 0 0,1 1 1 0 0,43-70 0 0 0,-59 107 1 0 0,1-1 0 0 0,-1 1-1 0 0,1 0 1 0 0,0 0 0 0 0,0 0-1 0 0,3-3 1 0 0,-5 6 1 0 0,0-1 1 0 0,0 1-1 0 0,0-1 1 0 0,-1 1-1 0 0,1-1 1 0 0,0 1 0 0 0,0 0-1 0 0,0-1 1 0 0,0 1-1 0 0,0 0 1 0 0,0 0-1 0 0,0 0 1 0 0,0 0-1 0 0,0 0 1 0 0,0 0-1 0 0,0 0 1 0 0,0 0-1 0 0,0 0 1 0 0,-1 0-1 0 0,1 0 1 0 0,0 1-1 0 0,0-1 1 0 0,0 0-1 0 0,0 1 1 0 0,0-1-1 0 0,0 0 1 0 0,0 1 0 0 0,-1-1-1 0 0,2 2 1 0 0,5 4 2 0 0,0 0 1 0 0,-1 1-1 0 0,1 0 1 0 0,-2 0-1 0 0,1 1 1 0 0,-1 0-1 0 0,0 0 1 0 0,0 0-1 0 0,-1 0 1 0 0,0 1-1 0 0,3 13 1 0 0,-3-10 0 0 0,0 0 1 0 0,-2 1 0 0 0,1-1 0 0 0,-2 1-1 0 0,0-1 1 0 0,0 1 0 0 0,-1 0 0 0 0,-2 13 0 0 0,1-20-3 0 0,0 1 1 0 0,-1-1 0 0 0,0 1 0 0 0,0-1 0 0 0,0 0 0 0 0,-1 1 0 0 0,0-1 0 0 0,0-1-1 0 0,-1 1 1 0 0,1 0 0 0 0,-1-1 0 0 0,-1 0 0 0 0,1 0 0 0 0,-1 0 0 0 0,0 0 0 0 0,-7 5 0 0 0,-2 0-2 0 0,5-3 0 0 0,0 0 0 0 0,-1-1 0 0 0,0 0 0 0 0,0 0 0 0 0,0-1 0 0 0,-13 4 0 0 0,14-6-2 0 0,0 0 1 0 0,0 0-1 0 0,-1-1 1 0 0,1-1-1 0 0,-1 0 1 0 0,1 0 0 0 0,-1-1-1 0 0,1 0 1 0 0,-1 0-1 0 0,1-1 1 0 0,-1-1-1 0 0,1 0 1 0 0,-10-2 0 0 0,9 0-141 0 0,9 3 72 0 0,0 1 0 0 0,0 0 0 0 0,1 0 0 0 0,-1-1 1 0 0,0 1-1 0 0,1 0 0 0 0,-1-1 0 0 0,0 1 1 0 0,1-1-1 0 0,-1 1 0 0 0,0 0 0 0 0,1-1 1 0 0,-1 0-1 0 0,1 1 0 0 0,-1-1 0 0 0,1 1 1 0 0,-1-1-1 0 0,1 0 0 0 0,-1 1 0 0 0,1-1 0 0 0,0 0 1 0 0,-1 1-1 0 0,1-1 0 0 0,0 0 0 0 0,-1-1 1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1.1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12256 0 0,'1'1'39'0'0,"-1"1"0"0"0,0-1 0 0 0,0 0 0 0 0,1 0 0 0 0,-1 0 0 0 0,0 0 0 0 0,1 0 0 0 0,-1 0 0 0 0,1 0 0 0 0,-1 0 0 0 0,1-1 0 0 0,0 1 0 0 0,0 1 0 0 0,7 12 480 0 0,4 39 1033 0 0,-7-30-1419 0 0,-1 1 1 0 0,-1-1-1 0 0,-1 1 1 0 0,-2 43-1 0 0,-1-33-119 0 0,4 33-88 0 0,2 1-1 0 0,19 81 0 0 0,-19-121 61 0 0,29 186-213 0 0,-33-167-62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8432 0 0,'-12'45'1512'0'0,"5"-5"-805"0"0,4-32-634 0 0,1 2 0 0 0,1-1 0 0 0,-1 12 1 0 0,1 27-60 0 0,-1-25-104 0 0,2 1 0 0 0,1 0 0 0 0,5 34 0 0 0,-5-53 67 0 0,0 0-1 0 0,1-1 0 0 0,-1 1 1 0 0,1-1-1 0 0,0 1 0 0 0,0-1 1 0 0,1 0-1 0 0,-1 0 0 0 0,1 0 0 0 0,0 0 1 0 0,0 0-1 0 0,0 0 0 0 0,0-1 1 0 0,1 0-1 0 0,0 1 0 0 0,-1-1 1 0 0,1-1-1 0 0,0 1 0 0 0,0 0 1 0 0,8 2-1 0 0,-6-3 15 0 0,-1 0-1 0 0,1 0 1 0 0,0-1 0 0 0,0 0 0 0 0,0 0-1 0 0,0-1 1 0 0,0 1 0 0 0,1-1 0 0 0,-1-1-1 0 0,0 1 1 0 0,0-1 0 0 0,0 0 0 0 0,0 0 0 0 0,0-1-1 0 0,10-4 1 0 0,-2 0-5 0 0,-1 0 1 0 0,0-2-1 0 0,-1 1 0 0 0,1-2 1 0 0,17-15-1 0 0,48-55-105 0 0,-30 28 72 0 0,-20 24 55 0 0,-10 11 59 0 0,22-27 1 0 0,-18 17 74 0 0,-12 14-37 0 0,-1 1-1 0 0,11-17 1 0 0,-18 25-78 0 0,-1 1 1 0 0,1 0 0 0 0,0-1 0 0 0,0 1 0 0 0,0 0 0 0 0,1 0-1 0 0,-1 1 1 0 0,0-1 0 0 0,5-2 0 0 0,11-9 478 0 0,-17 12-496 0 0,-1 1 1 0 0,1 0 0 0 0,-1 0 0 0 0,1 0 0 0 0,-1 0 0 0 0,1 0-1 0 0,0 1 1 0 0,-1-1 0 0 0,1 0 0 0 0,-1 0 0 0 0,1 0-1 0 0,-1 0 1 0 0,1 1 0 0 0,-1-1 0 0 0,1 0 0 0 0,-1 1-1 0 0,1-1 1 0 0,-1 0 0 0 0,1 1 0 0 0,-1-1 0 0 0,1 0-1 0 0,-1 1 1 0 0,0-1 0 0 0,1 1 0 0 0,-1-1 0 0 0,0 1 0 0 0,1-1-1 0 0,-1 1 1 0 0,0-1 0 0 0,0 1 0 0 0,1-1 0 0 0,-1 1-1 0 0,0-1 1 0 0,0 2 0 0 0,11 21 65 0 0,2 20-28 0 0,-2 1 0 0 0,-2 0 0 0 0,5 81 0 0 0,-1-12-13 0 0,-6-56 125 0 0,-3 1 1 0 0,-4 67-1 0 0,-1-88-114 0 0,-1 1 0 0 0,-3-1 0 0 0,0 0 0 0 0,-16 52 0 0 0,16-75 4 0 0,1 1 0 0 0,-2-1 0 0 0,0-1 0 0 0,-1 1 0 0 0,0-1 0 0 0,-1 0 0 0 0,0 0 0 0 0,-1-1 0 0 0,-1-1 0 0 0,0 1 0 0 0,-16 13 0 0 0,21-21-28 0 0,-1-1 1 0 0,0 1-1 0 0,0-1 1 0 0,0 0-1 0 0,0-1 1 0 0,-10 3-1 0 0,1 0-21 0 0,8-3 6 0 0,0-1 0 0 0,0-1 0 0 0,0 1 0 0 0,0-1 0 0 0,0 0 0 0 0,0-1 0 0 0,0 0 0 0 0,0 0 0 0 0,-7-2 0 0 0,-11-1 59 0 0,11 2-26 0 0,0-1-1 0 0,1 0 1 0 0,-1-1-1 0 0,1-1 1 0 0,0 0 0 0 0,0-1-1 0 0,0 0 1 0 0,1-1-1 0 0,0 0 1 0 0,0-1-1 0 0,1 0 1 0 0,0-1-1 0 0,0 0 1 0 0,-14-17 0 0 0,21 21-168 0 0,0 0 1 0 0,1-1 0 0 0,0 1 0 0 0,0 0 0 0 0,0-1 0 0 0,1 0-1 0 0,0 1 1 0 0,0-1 0 0 0,0 0 0 0 0,1 0 0 0 0,0 0-1 0 0,-1-11 1 0 0,2-7-8675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1.5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 10544 0 0,'0'1'31'0'0,"0"0"0"0"0,1-1 1 0 0,-1 1-1 0 0,0 0 1 0 0,0-1-1 0 0,0 1 0 0 0,0 0 1 0 0,1 0-1 0 0,-1-1 0 0 0,0 1 1 0 0,1 0-1 0 0,-1-1 1 0 0,1 1-1 0 0,-1-1 0 0 0,1 1 1 0 0,-1 0-1 0 0,1-1 1 0 0,-1 1-1 0 0,1-1 0 0 0,-1 1 1 0 0,1-1-1 0 0,0 0 0 0 0,-1 1 1 0 0,1-1-1 0 0,0 0 1 0 0,-1 1-1 0 0,1-1 0 0 0,0 0 1 0 0,-1 0-1 0 0,2 1 0 0 0,30 2 660 0 0,-9-2-382 0 0,15 5-76 0 0,0-3 1 0 0,58-1 0 0 0,78-13 45 0 0,-128 7-880 0 0,89-20 0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1.9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2 407 10152 0 0,'0'12'181'0'0,"0"-10"-78"0"0,-1 0-1 0 0,1 1 0 0 0,0-1 1 0 0,0 0-1 0 0,0 1 0 0 0,0-1 0 0 0,0 0 1 0 0,0 0-1 0 0,1 1 0 0 0,-1-1 1 0 0,1 0-1 0 0,0 0 0 0 0,-1 0 1 0 0,1 1-1 0 0,0-1 0 0 0,0 0 0 0 0,1 0 1 0 0,-1 0-1 0 0,0-1 0 0 0,1 1 1 0 0,-1 0-1 0 0,2 2 0 0 0,18 15 752 0 0,7 4-86 0 0,-8-13-733 0 0,1-1 1 0 0,0-2 0 0 0,1 0-1 0 0,0 0 1 0 0,0-2 0 0 0,0-1-1 0 0,0-1 1 0 0,1-1 0 0 0,-1-1-1 0 0,1 0 1 0 0,37-6 0 0 0,-43 3-59 0 0,0-1 1 0 0,0-1 0 0 0,0-1 0 0 0,0-1 0 0 0,-1 0 0 0 0,0-1 0 0 0,0 0 0 0 0,-1-2 0 0 0,0 1 0 0 0,0-2 0 0 0,-1 0 0 0 0,17-16-1 0 0,-24 19 3 0 0,1-1-1 0 0,-1 0 0 0 0,-1 0 1 0 0,1-1-1 0 0,-2 0 0 0 0,1 0 1 0 0,-1 0-1 0 0,0-1 0 0 0,4-13 1 0 0,-7 15 5 0 0,0 0 1 0 0,0-1-1 0 0,-1 1 1 0 0,0 0 0 0 0,0-1-1 0 0,-1 1 1 0 0,0-1-1 0 0,-1 1 1 0 0,0-1-1 0 0,0 1 1 0 0,0 0 0 0 0,-6-15-1 0 0,0 3 8 0 0,-1 0 0 0 0,0 1-1 0 0,-2 0 1 0 0,-19-31 0 0 0,23 42 17 0 0,-1 0 1 0 0,1 0-1 0 0,-1 0 1 0 0,-1 1-1 0 0,1 0 1 0 0,-1 0-1 0 0,0 1 1 0 0,-1 0-1 0 0,1 0 1 0 0,-1 1-1 0 0,-17-7 1 0 0,14 8 22 0 0,0 0 1 0 0,-1 0-1 0 0,1 2 1 0 0,0-1-1 0 0,-1 2 1 0 0,-16-1 0 0 0,21 2 3 0 0,1 1 0 0 0,0-1 1 0 0,0 1-1 0 0,0 1 1 0 0,0 0-1 0 0,0 0 0 0 0,0 0 1 0 0,0 0-1 0 0,0 1 1 0 0,1 1-1 0 0,-1-1 0 0 0,-9 8 1 0 0,0 2 80 0 0,0 1 0 0 0,1 0 0 0 0,0 1 0 0 0,1 1 0 0 0,1 0 0 0 0,-19 31 0 0 0,15-16-725 0 0,1 0-1 0 0,-23 64 1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2.3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232 18 10344 0 0,'0'0'26'0'0,"0"-1"0"0"0,0 0 0 0 0,0 1 0 0 0,-1-1 1 0 0,1 0-1 0 0,0 0 0 0 0,-1 1 0 0 0,1-1 0 0 0,0 0 1 0 0,-1 1-1 0 0,1-1 0 0 0,-1 1 0 0 0,1-1 0 0 0,-1 1 1 0 0,0-1-1 0 0,1 1 0 0 0,-1-1 0 0 0,1 1 0 0 0,-1-1 1 0 0,0 1-1 0 0,1 0 0 0 0,-1-1 0 0 0,0 1 0 0 0,0 0 1 0 0,1 0-1 0 0,-1-1 0 0 0,0 1 0 0 0,-1 0 1 0 0,-23-3 983 0 0,23 4-959 0 0,1 0 0 0 0,-1 0 0 0 0,0 0 0 0 0,1 0 0 0 0,-1 0 0 0 0,1 0 0 0 0,0 0-1 0 0,-1 1 1 0 0,1-1 0 0 0,0 1 0 0 0,0-1 0 0 0,0 1 0 0 0,0-1 0 0 0,-2 4 0 0 0,-3 4-32 0 0,-7 3-10 0 0,1 0 0 0 0,1 1 0 0 0,0 1 0 0 0,0 0 0 0 0,-11 21 1 0 0,10-13-2 0 0,1 1 0 0 0,0 0 0 0 0,-12 45 0 0 0,17-47 13 0 0,1-5 13 0 0,1-1 0 0 0,0 1 0 0 0,2-1 0 0 0,-1 1 0 0 0,1 32 0 0 0,3-33-10 0 0,-1-8-5 0 0,0-1 1 0 0,0 0 0 0 0,1 1 0 0 0,0-1-1 0 0,0 1 1 0 0,0-1 0 0 0,1 0-1 0 0,0 0 1 0 0,0 0 0 0 0,1 0 0 0 0,-1 0-1 0 0,8 10 1 0 0,-7-12 0 0 0,0 0 1 0 0,0-1-1 0 0,1 0 0 0 0,0 0 1 0 0,-1 0-1 0 0,1 0 0 0 0,0 0 1 0 0,0-1-1 0 0,1 0 0 0 0,-1 0 1 0 0,0 0-1 0 0,1 0 0 0 0,-1-1 1 0 0,1 0-1 0 0,0 1 0 0 0,-1-2 1 0 0,1 1-1 0 0,8 0 0 0 0,6-1 11 0 0,0-1 0 0 0,0-1 0 0 0,25-6 0 0 0,-17 4-13 0 0,32-12 32 0 0,-44 11-48 0 0,-1 1 0 0 0,20-4 0 0 0,6-2 89 0 0,-33 8-489 0 0,0 0 0 0 0,0 0 1 0 0,0 0-1 0 0,12 0 1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2.7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68 29 9040 0 0,'0'-2'12'0'0,"2"-16"1246"0"0,-2 18-1224 0 0,0 0 0 0 0,0-1 0 0 0,0 1 0 0 0,1 0 0 0 0,-1-1 0 0 0,0 1 0 0 0,1 0 0 0 0,-1-1 0 0 0,0 1 0 0 0,1 0 0 0 0,-1 0 0 0 0,0-1 0 0 0,1 1 0 0 0,-1 0 0 0 0,0 0 0 0 0,1 0 0 0 0,-1 0 0 0 0,1 0 0 0 0,-1-1 0 0 0,0 1 0 0 0,1 0 0 0 0,-1 0 0 0 0,1 0 0 0 0,-1 0 0 0 0,0 0 0 0 0,1 0 0 0 0,-1 0 0 0 0,1 0 0 0 0,-1 0 0 0 0,1 0 0 0 0,-1 1 0 0 0,0-1 0 0 0,1 0 0 0 0,-1 0 0 0 0,0 0 0 0 0,1 1 0 0 0,3-3 739 0 0,-3 1-761 0 0,-1 1 0 0 0,0 0 0 0 0,1 0-1 0 0,-1-1 1 0 0,0 1 0 0 0,1 0 0 0 0,-1 0 0 0 0,0-1 0 0 0,1 1-1 0 0,-1 0 1 0 0,0 0 0 0 0,1 0 0 0 0,-1 0 0 0 0,1 0 0 0 0,-1 0 0 0 0,0-1-1 0 0,1 1 1 0 0,-1 0 0 0 0,1 0 0 0 0,-1 0 0 0 0,0 0 0 0 0,1 0-1 0 0,-1 1 1 0 0,1-1 0 0 0,-1 0 0 0 0,3 2 25 0 0,-1-1 1 0 0,1 1-1 0 0,-1 0 1 0 0,0 1-1 0 0,0-1 1 0 0,0 0-1 0 0,0 0 1 0 0,0 1-1 0 0,-1-1 1 0 0,1 1-1 0 0,-1 0 0 0 0,0 0 1 0 0,0-1-1 0 0,2 5 1 0 0,1 2-1 0 0,13 33 8 0 0,-1 0 0 0 0,14 65 1 0 0,5 4 60 0 0,-28-83-80 0 0,2 0 1 0 0,1-1-1 0 0,20 39 0 0 0,49 73 102 0 0,-61-110-91 0 0,-3-1 31 0 0,-2 1 1 0 0,19 58 0 0 0,-31-86-65 0 0,-1 1-1 0 0,0-1 0 0 0,0 1 1 0 0,0-1-1 0 0,0 1 0 0 0,-1-1 1 0 0,1 1-1 0 0,0-1 1 0 0,-1 0-1 0 0,1 1 0 0 0,-1-1 1 0 0,1 0-1 0 0,-1 1 0 0 0,1-1 1 0 0,-1 0-1 0 0,0 0 0 0 0,0 1 1 0 0,0-1-1 0 0,0 0 1 0 0,0 0-1 0 0,-1 1 0 0 0,-1 1 1 0 0,1 0 0 0 0,-1-1 0 0 0,0 0 1 0 0,0 0-1 0 0,0 0 0 0 0,0 0 0 0 0,-6 3 0 0 0,-29 6 21 0 0,0-2 1 0 0,-1-1-1 0 0,-1-2 0 0 0,-69 1 1 0 0,91-8-307 0 0,0-1 0 0 0,1 0 0 0 0,-1-2 0 0 0,0 0 0 0 0,-30-11 0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3.1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69 10448 0 0,'-5'6'178'0'0,"0"1"1"0"0,0-1-1 0 0,1 1 1 0 0,0 0-1 0 0,0 0 1 0 0,1 0-1 0 0,-1 1 1 0 0,2 0-1 0 0,-1-1 1 0 0,1 1-1 0 0,0 0 1 0 0,1 0-1 0 0,0 0 1 0 0,0 0-1 0 0,1 11 1 0 0,0-14-113 0 0,0 1 1 0 0,1-1-1 0 0,0 1 1 0 0,0-1-1 0 0,0 0 1 0 0,1 0-1 0 0,-1 1 1 0 0,1-1-1 0 0,1 0 1 0 0,-1 0-1 0 0,1-1 1 0 0,-1 1-1 0 0,1-1 1 0 0,1 1-1 0 0,-1-1 1 0 0,1 0 0 0 0,-1 0-1 0 0,1 0 1 0 0,0-1-1 0 0,1 1 1 0 0,-1-1-1 0 0,0 0 1 0 0,1 0-1 0 0,0 0 1 0 0,0-1-1 0 0,0 0 1 0 0,0 0-1 0 0,8 2 1 0 0,-6-2-46 0 0,0-1 1 0 0,1 0-1 0 0,-1 0 1 0 0,1 0-1 0 0,0-1 0 0 0,-1 0 1 0 0,1-1-1 0 0,-1 0 1 0 0,1 0-1 0 0,-1 0 0 0 0,0-1 1 0 0,1 0-1 0 0,-1 0 1 0 0,0-1-1 0 0,0 0 0 0 0,9-6 1 0 0,-15 9-22 0 0,6-5 7 0 0,1 0 0 0 0,-1 0 0 0 0,0-1-1 0 0,-1 0 1 0 0,0 0 0 0 0,1 0 0 0 0,7-12 0 0 0,-5 2-7 0 0,0-1 1 0 0,-2 1-1 0 0,0-2 1 0 0,-1 1-1 0 0,0-1 1 0 0,-2 0-1 0 0,3-19 1 0 0,1 0-1 0 0,-6 30-5 0 0,-1 3-6 0 0,0 0 0 0 0,0 0 0 0 0,0-1-1 0 0,0 1 1 0 0,1 0 0 0 0,2-4 0 0 0,10-1-2290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3.5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67 7136 0 0,'0'1'48'0'0,"0"0"0"0"0,0 0-1 0 0,1 0 1 0 0,-1 0 0 0 0,0 1 0 0 0,0-1 0 0 0,1 0 0 0 0,-1 0 0 0 0,1 0 0 0 0,-1 0 0 0 0,1 0-1 0 0,-1 0 1 0 0,1 0 0 0 0,0 0 0 0 0,-1 0 0 0 0,3 1 0 0 0,-2-1 11 0 0,-1 0 0 0 0,1 0 0 0 0,0-1 1 0 0,-1 1-1 0 0,1 0 0 0 0,0 0 0 0 0,-1 0 0 0 0,1 0 0 0 0,-1 0 1 0 0,0 0-1 0 0,1 0 0 0 0,-1 0 0 0 0,0 0 0 0 0,1 1 0 0 0,-1-1 1 0 0,0 2-1 0 0,0 151 2165 0 0,1-148-2223 0 0,0 0 0 0 0,0 0 0 0 0,0 0 0 0 0,1 0 0 0 0,0 0 0 0 0,0 0 0 0 0,1 0 0 0 0,-1-1 0 0 0,1 1 0 0 0,1-1 0 0 0,3 7 0 0 0,-6-12 0 0 0,0 0-1 0 0,-1 1 1 0 0,1-1 0 0 0,0 0 0 0 0,-1 0 0 0 0,1 1 0 0 0,0-1 0 0 0,0 0 0 0 0,-1 0-1 0 0,1 0 1 0 0,0 0 0 0 0,-1 0 0 0 0,1 0 0 0 0,0 0 0 0 0,0 0 0 0 0,-1 0 0 0 0,1 0-1 0 0,0 0 1 0 0,-1-1 0 0 0,1 1 0 0 0,0 0 0 0 0,-1 0 0 0 0,1-1 0 0 0,0 1 0 0 0,-1 0-1 0 0,1-1 1 0 0,-1 1 0 0 0,2-1 0 0 0,14-14 75 0 0,-11 4-7 0 0,-1 0 0 0 0,0-1 0 0 0,0 1 0 0 0,-1-1 0 0 0,-1 1 1 0 0,0-1-1 0 0,0 0 0 0 0,-1-23 0 0 0,-1 9 55 0 0,-2 0 0 0 0,-10-51 1 0 0,10 70-86 0 0,-1 1 1 0 0,1 0 0 0 0,-2 0-1 0 0,1 1 1 0 0,-1-1 0 0 0,1 1 0 0 0,-1-1-1 0 0,-7-5 1 0 0,10 10-32 0 0,1 1 1 0 0,0-1-1 0 0,-1 1 1 0 0,1 0 0 0 0,0 0-1 0 0,-1-1 1 0 0,1 1 0 0 0,0 0-1 0 0,-1 0 1 0 0,1 0 0 0 0,-1 0 0 0 0,1 0-1 0 0,0 0 1 0 0,-1 0 0 0 0,1 0-1 0 0,0-1 1 0 0,-1 1 0 0 0,1 0-1 0 0,-1 1 1 0 0,1-1 0 0 0,0 0-1 0 0,-1 0 1 0 0,1 0 0 0 0,0 0 0 0 0,-1 0-1 0 0,1 0 1 0 0,-1 0 0 0 0,1 1-1 0 0,0-1 1 0 0,-1 0 0 0 0,1 0-1 0 0,0 0 1 0 0,0 1 0 0 0,-1-1-1 0 0,-6 3 218 0 0,6-2-222 0 0,0 0 0 0 0,1 0 0 0 0,-1-1-1 0 0,1 1 1 0 0,-1 0 0 0 0,1 0 0 0 0,-1 0 0 0 0,1 0-1 0 0,-1 0 1 0 0,1 0 0 0 0,0 0 0 0 0,0 0 0 0 0,-1 0 0 0 0,1 0-1 0 0,0 0 1 0 0,0 0 0 0 0,0 0 0 0 0,0 0 0 0 0,0 1-1 0 0,1 26 48 0 0,-1-23-32 0 0,1 8 8 0 0,0 1 1 0 0,1-1-1 0 0,1 1 1 0 0,0-1-1 0 0,1 0 1 0 0,0 0-1 0 0,1 0 1 0 0,0-1-1 0 0,1 0 1 0 0,0 0-1 0 0,1 0 1 0 0,1 0-1 0 0,0-1 1 0 0,0-1-1 0 0,1 1 1 0 0,0-1-1 0 0,1-1 1 0 0,0 0-1 0 0,1 0 1 0 0,0-1-1 0 0,0 0 1 0 0,0-1 0 0 0,1-1-1 0 0,20 9 1 0 0,-9-5 27 0 0,42 13 1 0 0,-55-20-50 0 0,0-1 0 0 0,0-1 1 0 0,0 1-1 0 0,0-2 1 0 0,1 1-1 0 0,-1-1 1 0 0,12-2-1 0 0,-9 0-439 0 0,0-1-1 0 0,0 0 0 0 0,17-6 1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4.0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1 363 7736 0 0,'0'0'39'0'0,"0"-1"1"0"0,0 0-1 0 0,0 1 1 0 0,0-1-1 0 0,0 0 1 0 0,0 1-1 0 0,0-1 0 0 0,0 0 1 0 0,0 1-1 0 0,0-1 1 0 0,0 0-1 0 0,0 1 1 0 0,1-1-1 0 0,-1 1 1 0 0,0-1-1 0 0,0 0 1 0 0,1 1-1 0 0,-1-1 0 0 0,0 1 1 0 0,1-1-1 0 0,-1 1 1 0 0,1-1-1 0 0,-1 1 1 0 0,1-1-1 0 0,-1 1 1 0 0,1-1-1 0 0,-1 1 1 0 0,1 0-1 0 0,-1-1 1 0 0,1 1-1 0 0,0 0 0 0 0,-1-1 1 0 0,1 1-1 0 0,-1 0 1 0 0,1 0-1 0 0,0 0 1 0 0,-1 0-1 0 0,1-1 1 0 0,0 1-1 0 0,-1 0 1 0 0,2 0-1 0 0,-1-12 557 0 0,-1 9-584 0 0,0 12 27 0 0,0-6-36 0 0,0 1-1 0 0,0-1 1 0 0,1 0 0 0 0,-1 0 0 0 0,1 0 0 0 0,0 0 0 0 0,0 0-1 0 0,2 4 1 0 0,3 11 17 0 0,25 91 158 0 0,42 141 568 0 0,-14-99 190 0 0,-40-96-371 0 0,-11-27-162 0 0,-9-21-181 0 0,1-7-213 0 0,0-1 71 0 0,0 1-71 0 0,0 0 0 0 0,-1 0 0 0 0,1 0 0 0 0,0 0 0 0 0,0 0 0 0 0,0 0 0 0 0,0 0 0 0 0,0 0 0 0 0,0 0 0 0 0,0 0 0 0 0,0 0-1 0 0,0 0 1 0 0,0 0 0 0 0,0 0 0 0 0,0 0 0 0 0,0 0 0 0 0,0 0 0 0 0,0 0 0 0 0,0 0 0 0 0,0 0 0 0 0,-1 0 0 0 0,1 0 0 0 0,0 0 0 0 0,0 0 0 0 0,0 0 0 0 0,0 0 0 0 0,0 1 71 0 0,0-1-71 0 0,0 0 0 0 0,0 0 0 0 0,0 0 0 0 0,0 0 0 0 0,0 0 0 0 0,0 0 0 0 0,-7-21 152 0 0,0 4-118 0 0,-24-85 47 0 0,11 41 37 0 0,3-1 0 0 0,2 0 1 0 0,-8-77-1 0 0,23 132-117 0 0,-8-83 134 0 0,4 0 0 0 0,10-113 0 0 0,-4 182-99 0 0,2 1 0 0 0,0-1-1 0 0,13-35 1 0 0,-17 55-40 0 0,1 0 0 0 0,-1 0 0 0 0,0 1 1 0 0,1-1-1 0 0,-1 0 0 0 0,1 0 0 0 0,-1 0 0 0 0,1 1 1 0 0,-1-1-1 0 0,1 0 0 0 0,-1 1 0 0 0,1-1 0 0 0,0 0 1 0 0,0 1-1 0 0,-1-1 0 0 0,1 1 0 0 0,0-1 0 0 0,0 1 1 0 0,-1-1-1 0 0,1 1 0 0 0,0 0 0 0 0,0-1 0 0 0,0 1 1 0 0,1 0-1 0 0,0 0 2 0 0,0 0 1 0 0,0 0 0 0 0,-1 0-1 0 0,1 0 1 0 0,0 1-1 0 0,0-1 1 0 0,-1 1-1 0 0,1-1 1 0 0,0 1 0 0 0,0 0-1 0 0,2 1 1 0 0,5 4 10 0 0,-1 0 1 0 0,1 0-1 0 0,10 11 1 0 0,-16-14-19 0 0,14 16 9 0 0,-1 0 1 0 0,0 1-1 0 0,-2 1 1 0 0,15 27-1 0 0,2 1 0 0 0,-26-41-9 0 0,13 19 14 0 0,15 32 0 0 0,-29-50-9 0 0,0-1-1 0 0,0 1 1 0 0,-1 0 0 0 0,-1 0-1 0 0,0 0 1 0 0,0 1 0 0 0,0-1-1 0 0,-1 13 1 0 0,-1-20 13 0 0,0 0-1 0 0,-1 1 1 0 0,1-1-1 0 0,-1 0 1 0 0,0 0-1 0 0,1 1 1 0 0,-1-1-1 0 0,0 0 1 0 0,0 0-1 0 0,-1 0 1 0 0,1 0 0 0 0,0 0-1 0 0,-1 0 1 0 0,1 0-1 0 0,-1-1 1 0 0,1 1-1 0 0,-1-1 1 0 0,0 1-1 0 0,0-1 1 0 0,0 1-1 0 0,0-1 1 0 0,0 0-1 0 0,-3 1 1 0 0,-6 4 60 0 0,0-2 1 0 0,0 1-1 0 0,-16 2 1 0 0,13-3-15 0 0,-4 2-1 0 0,0-1-1 0 0,0-2 1 0 0,-1 0 0 0 0,0 0-1 0 0,1-2 1 0 0,-1 0-1 0 0,0-1 1 0 0,-35-6 0 0 0,41 5-41 0 0,-15-5 21 0 0,27 5-43 0 0,0 1 0 0 0,0-1 1 0 0,-1 0-1 0 0,1 1 0 0 0,0-1 1 0 0,1 0-1 0 0,-1 0 1 0 0,0 0-1 0 0,0 0 0 0 0,0 0 1 0 0,0 0-1 0 0,1 0 0 0 0,-1 0 1 0 0,1 0-1 0 0,-1 0 1 0 0,0 0-1 0 0,1-1 0 0 0,0 1 1 0 0,-1 0-1 0 0,1 0 0 0 0,0-1 1 0 0,-1 0-1 0 0,-1-13-2104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4.5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8840 0 0,'0'0'88'0'0,"1"0"1"0"0,0 0 0 0 0,-1 0-1 0 0,1 0 1 0 0,-1 0 0 0 0,1 1-1 0 0,-1-1 1 0 0,1 0 0 0 0,-1 0-1 0 0,1 0 1 0 0,4 4 975 0 0,-5-4-975 0 0,0 1 0 0 0,0-1-1 0 0,1 1 1 0 0,-1-1 0 0 0,0 0-1 0 0,0 1 1 0 0,0-1 0 0 0,1 1-1 0 0,-1 0 1 0 0,1 22 45 0 0,-1 3 206 0 0,12 145-19 0 0,-12-168-316 0 0,7 55 72 0 0,-5-40-9 0 0,1 0 1 0 0,-2 31 0 0 0,-2-24 103 0 0,1 0 0 0 0,2-1 0 0 0,4 28 0 0 0,-2-1 139 0 0,-3-33-211 0 0,1-1 0 0 0,4 18 0 0 0,-5-18 3 0 0,-1-15-80 0 0,0 0 1 0 0,0 0-1 0 0,0-1 1 0 0,0 1-1 0 0,0 0 0 0 0,0 0 1 0 0,1 0-1 0 0,-1 0 1 0 0,1 0-1 0 0,-1 0 0 0 0,1-1 1 0 0,0 1-1 0 0,-1 0 1 0 0,1 0-1 0 0,0-1 0 0 0,0 1 1 0 0,0-1-1 0 0,3 3 1 0 0,4 0 21 0 0,3 0 365 0 0,7-12-224 0 0,-13 5-172 0 0,0-1-1 0 0,0 0 1 0 0,0 0-1 0 0,-1 0 1 0 0,7-8 0 0 0,4-4 5 0 0,-10 11-10 0 0,-1 1 0 0 0,0-1-1 0 0,0 0 1 0 0,3-7 0 0 0,13-15 71 0 0,-4 17-23 0 0,-15 10-50 0 0,0 0 0 0 0,0-1-1 0 0,0 1 1 0 0,0-1 0 0 0,-1 1 0 0 0,1-1-1 0 0,0 1 1 0 0,0-1 0 0 0,0 1 0 0 0,0-1-1 0 0,-1 0 1 0 0,1 1 0 0 0,0-1 0 0 0,-1 0-1 0 0,1 0 1 0 0,0 0 0 0 0,-1 1-1 0 0,1-1 1 0 0,-1 0 0 0 0,1 0 0 0 0,-1 0-1 0 0,1-1 1 0 0,0 16 5 0 0,0-1 1 0 0,1 1-1 0 0,1-1 0 0 0,5 17 0 0 0,6 31-1 0 0,-9-24-6 0 0,0-7-11 0 0,0 42 1 0 0,-5-71 7 0 0,0-1 1 0 0,0 1 0 0 0,0 0 0 0 0,1 0 0 0 0,-1 0 0 0 0,0 0 0 0 0,1 0 0 0 0,-1 0 0 0 0,1-1 0 0 0,-1 1 0 0 0,1 0 0 0 0,-1 0 0 0 0,1 0 0 0 0,-1-1 0 0 0,1 1 0 0 0,0 0 0 0 0,-1-1 0 0 0,1 1 0 0 0,0-1 0 0 0,0 1 0 0 0,0-1 0 0 0,-1 1 0 0 0,3 0 0 0 0,18 4-2429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4.9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10344 0 0,'2'12'233'0'0,"-1"-1"0"0"0,2 1 0 0 0,-1 0 0 0 0,1-1 0 0 0,1 0 1 0 0,0 0-1 0 0,7 13 0 0 0,-5-12-128 0 0,-1 1 1 0 0,0 1-1 0 0,-1-1 0 0 0,4 21 1 0 0,-7-23-40 0 0,0-7-33 0 0,-1 1-1 0 0,1-1 1 0 0,-1 1 0 0 0,1-1-1 0 0,1 0 1 0 0,-1 1-1 0 0,1-1 1 0 0,-1 0-1 0 0,5 7 1 0 0,-5-8-28 0 0,1-1 1 0 0,-1 1 0 0 0,0-1-1 0 0,1 1 1 0 0,-1 0 0 0 0,0 0 0 0 0,-1 0-1 0 0,1 0 1 0 0,-1-1 0 0 0,1 6-1 0 0,1 6 22 0 0,4 1 155 0 0,-5-13-298 0 0,0-1 1 0 0,-1 0 0 0 0,1 1 0 0 0,0-1 0 0 0,-1 1 0 0 0,1-1 0 0 0,-1 1-1 0 0,1 0 1 0 0,-1-1 0 0 0,0 1 0 0 0,0 2 0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5.3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10752 0 0,'0'0'952'0'0,"4"0"-480"0"0,6 4 8 0 0</inkml:trace>
  <inkml:trace contextRef="#ctx0" brushRef="#br0" timeOffset="1">569 198 12960 0 0,'-7'4'7'0'0,"0"-1"1"0"0,0 1-1 0 0,0-1 1 0 0,-15 4-1 0 0,-17 9 298 0 0,-45 30 635 0 0,55-32-682 0 0,0 1 0 0 0,2 2 0 0 0,-31 23 0 0 0,45-29-177 0 0,0 1-1 0 0,1 0 1 0 0,1 0-1 0 0,-14 19 1 0 0,20-24-51 0 0,1 1 0 0 0,-1-1-1 0 0,1 1 1 0 0,1 1 0 0 0,-1-1 0 0 0,1 0 0 0 0,1 1 0 0 0,0-1 0 0 0,-2 16 0 0 0,2-8-30 0 0,0-5 0 0 0,1 1 1 0 0,1-1-1 0 0,0 1 0 0 0,1 15 1 0 0,0-23-1 0 0,0 0 1 0 0,0 0-1 0 0,0 0 0 0 0,1 0 1 0 0,-1-1-1 0 0,1 1 0 0 0,0-1 1 0 0,0 1-1 0 0,0-1 0 0 0,0 0 1 0 0,1 0-1 0 0,-1 0 0 0 0,1 0 1 0 0,0 0-1 0 0,0 0 0 0 0,6 4 1 0 0,2 0 4 0 0,1-1 0 0 0,-1 0 0 0 0,1-1 0 0 0,0 0 1 0 0,1-1-1 0 0,-1 0 0 0 0,1-1 0 0 0,14 2 1 0 0,8-1 25 0 0,62 1 1 0 0,-64-7-1016 0 0,43-8 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 0 0,'0'12'64'0'0,"0"10"606"0"0,0 0 0 0 0,2 1 1 0 0,4 21-1 0 0,-3-28-523 0 0,-2 0 1 0 0,1 18-1 0 0,-2-16-76 0 0,5 29 0 0 0,0-22-10 0 0,-3-6-53 0 0,2-1 0 0 0,0 1 0 0 0,11 25 0 0 0,-14-39 0 0 0,1 0-1 0 0,0 1 0 0 0,-1-1 0 0 0,0 0 1 0 0,0 1-1 0 0,-1 0 0 0 0,0-1 1 0 0,0 8-1 0 0,0-8 11 0 0,0-4 73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5.7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386 16 11856 0 0,'-2'-2'18'0'0,"0"0"0"0"0,0 1 0 0 0,0-1 0 0 0,0 1 0 0 0,0 0 0 0 0,-1 0 0 0 0,1 0 0 0 0,0 0 0 0 0,-1 0 0 0 0,1 0-1 0 0,-1 1 1 0 0,1-1 0 0 0,-1 1 0 0 0,1-1 0 0 0,-1 1 0 0 0,1 0 0 0 0,-1 0 0 0 0,1 0 0 0 0,-6 1 0 0 0,-3 2 139 0 0,0 0-1 0 0,-1 0 0 0 0,-11 6 0 0 0,-4 0 53 0 0,13-4-162 0 0,1 0 1 0 0,1 1-1 0 0,-1 1 1 0 0,1 0-1 0 0,0 0 0 0 0,0 1 1 0 0,1 1-1 0 0,0 0 1 0 0,1 0-1 0 0,0 1 0 0 0,0 0 1 0 0,1 1-1 0 0,1 0 1 0 0,0 1-1 0 0,0-1 0 0 0,1 2 1 0 0,-7 15-1 0 0,-6 10-29 0 0,15-30 6 0 0,0 0 0 0 0,1 0 0 0 0,0 0 0 0 0,0 1 0 0 0,1-1 0 0 0,0 1 0 0 0,1 0 0 0 0,-3 16 0 0 0,5 63 262 0 0,0-81-265 0 0,1-1 1 0 0,0 0-1 0 0,0 0 0 0 0,0 0 0 0 0,1 0 1 0 0,0 0-1 0 0,0 0 0 0 0,1-1 0 0 0,-1 1 1 0 0,1-1-1 0 0,1 0 0 0 0,-1 1 0 0 0,1-1 1 0 0,0-1-1 0 0,0 1 0 0 0,0 0 0 0 0,0-1 1 0 0,1 0-1 0 0,0 0 0 0 0,8 5 0 0 0,-5-5 5 0 0,0 1 1 0 0,0-1-1 0 0,0-1 0 0 0,0 0 0 0 0,1 0 0 0 0,-1-1 0 0 0,1 0 0 0 0,0 0 1 0 0,0-1-1 0 0,-1 0 0 0 0,1 0 0 0 0,0-1 0 0 0,16-2 0 0 0,3-4-486 0 0,1-1 0 0 0,-1-1 0 0 0,45-20 0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6.0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 1 10448 0 0,'-2'0'27'0'0,"1"0"0"0"0,0 0 0 0 0,0 0 0 0 0,-1 1 1 0 0,1-1-1 0 0,0 0 0 0 0,0 1 0 0 0,0-1 0 0 0,-1 1 1 0 0,1 0-1 0 0,0-1 0 0 0,0 1 0 0 0,0 0 0 0 0,0 0 1 0 0,0-1-1 0 0,0 1 0 0 0,0 0 0 0 0,1 0 0 0 0,-1 0 1 0 0,0 0-1 0 0,0 0 0 0 0,1 1 0 0 0,-1-1 0 0 0,0 2 1 0 0,-1 0 72 0 0,1 0 0 0 0,0 0 0 0 0,0 1 0 0 0,0-1 0 0 0,0 1 0 0 0,1-1 0 0 0,-1 7 0 0 0,1 19 294 0 0,-1-7-142 0 0,2 1 0 0 0,5 39 0 0 0,6 10 114 0 0,-5-25-244 0 0,25 86 0 0 0,-27-117-79 0 0,2 5 54 0 0,16 34 1 0 0,-8-18 32 0 0,-13-29-92 0 0,2 0 1 0 0,-1 1-1 0 0,8 11 0 0 0,-10-17-30 0 0,1-1-1 0 0,0 0 0 0 0,0 0 0 0 0,0 0 1 0 0,0 0-1 0 0,0 0 0 0 0,0 0 0 0 0,1 0 0 0 0,-1-1 1 0 0,0 1-1 0 0,1-1 0 0 0,0 1 0 0 0,-1-1 0 0 0,1 0 1 0 0,3 1-1 0 0,-3-2 35 0 0,0 1 1 0 0,1-1-1 0 0,-1 0 0 0 0,0 0 1 0 0,1 0-1 0 0,-1-1 0 0 0,0 1 1 0 0,0-1-1 0 0,0 1 0 0 0,1-1 1 0 0,-1 0-1 0 0,0 0 0 0 0,0-1 1 0 0,4-2-1 0 0,0 1-7 0 0,-1-1 0 0 0,0 0 0 0 0,0 0 0 0 0,0-1 0 0 0,6-7 0 0 0,-4 4 30 0 0,-1 0-1 0 0,0 0 1 0 0,0-1 0 0 0,-1 1-1 0 0,0-2 1 0 0,0 1-1 0 0,-1-1 1 0 0,5-14 0 0 0,-9 21-53 0 0,0 0 0 0 0,0 0 1 0 0,0 1-1 0 0,1-1 1 0 0,-1 1-1 0 0,1-1 1 0 0,-1 1-1 0 0,1-1 0 0 0,0 1 1 0 0,0 0-1 0 0,4-4 1 0 0,8-11 15 0 0,-13 9-9 0 0,0 21-70 0 0,2 3 26 0 0,-1 1 1 0 0,-1 0-1 0 0,0 0 0 0 0,-2 20 1 0 0,0-15-7 0 0,4 37 1 0 0,-2-51 26 0 0,1-1 0 0 0,-1 0-1 0 0,1 1 1 0 0,1-1 0 0 0,-1 0-1 0 0,1 0 1 0 0,0 0 0 0 0,8 12-1 0 0,-7-14-161 0 0,0 1 0 0 0,0-1 0 0 0,0 0 0 0 0,0 0 0 0 0,1 0 1 0 0,0-1-1 0 0,0 0 0 0 0,0 0 0 0 0,0 0 0 0 0,1 0 0 0 0,0-1 0 0 0,12 6 0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6.5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 4 11352 0 0,'-2'3'60'0'0,"0"0"0"0"0,0 0 0 0 0,0 0 0 0 0,1 0 0 0 0,0 1 0 0 0,-1-1 0 0 0,1 0 0 0 0,0 1 0 0 0,0-1 0 0 0,1 1 0 0 0,-1-1 1 0 0,1 1-1 0 0,0-1 0 0 0,0 1 0 0 0,0-1 0 0 0,1 6 0 0 0,-3 23 591 0 0,-3-6-247 0 0,3-16-254 0 0,0 1 0 0 0,0 0 0 0 0,1 0 0 0 0,1 0 0 0 0,0 18 0 0 0,4 40 880 0 0,-3-67-996 0 0,-1 0 0 0 0,1 0 0 0 0,0 0 0 0 0,0 0 0 0 0,0 0 0 0 0,0 0 0 0 0,1 0-1 0 0,-1 0 1 0 0,0 0 0 0 0,1-1 0 0 0,0 1 0 0 0,-1-1 0 0 0,1 1 0 0 0,0-1 0 0 0,-1 1 0 0 0,1-1 0 0 0,0 0 0 0 0,0 0 0 0 0,0 0-1 0 0,0 0 1 0 0,0 0 0 0 0,0-1 0 0 0,4 2 0 0 0,0 0-54 0 0,0-1-1 0 0,0 1 1 0 0,0-1-1 0 0,0 0 1 0 0,0-1 0 0 0,0 1-1 0 0,11-2 1 0 0,-9 0-19 0 0,1-1-1 0 0,-1-1 1 0 0,0 1 0 0 0,0-1 0 0 0,0-1 0 0 0,0 0 0 0 0,0 0-1 0 0,11-8 1 0 0,-15 9 16 0 0,0 0 0 0 0,0 0 0 0 0,0-1 0 0 0,-1 1 0 0 0,1-1-1 0 0,-1 0 1 0 0,0 0 0 0 0,0 0 0 0 0,0-1 0 0 0,0 1 0 0 0,-1-1 0 0 0,0 0 0 0 0,0 1-1 0 0,0-1 1 0 0,2-9 0 0 0,-2 3-11 0 0,-1 0-1 0 0,0 0 1 0 0,-1 0-1 0 0,0 1 1 0 0,-1-1-1 0 0,-3-18 1 0 0,3 24 23 0 0,0 0 0 0 0,0 1 0 0 0,-1-1 0 0 0,0 1 0 0 0,0 0 0 0 0,0-1 0 0 0,0 1 0 0 0,-1 0 0 0 0,0 0 0 0 0,0 0-1 0 0,0 1 1 0 0,0-1 0 0 0,0 1 0 0 0,-1-1 0 0 0,0 1 0 0 0,1 0 0 0 0,-9-4 0 0 0,-14-9-9 0 0,23 13 16 0 0,-1 0 0 0 0,0 0 0 0 0,-1 1-1 0 0,1-1 1 0 0,0 1 0 0 0,-1 0 0 0 0,1 1 0 0 0,-1-1-1 0 0,0 1 1 0 0,0 0 0 0 0,1 0 0 0 0,-1 0 0 0 0,-7 0 0 0 0,11 1 4 0 0,1 0 1 0 0,-1 1 0 0 0,1-1-1 0 0,0 0 1 0 0,-1 0 0 0 0,1 1-1 0 0,-1-1 1 0 0,1 0 0 0 0,0 1 0 0 0,-1-1-1 0 0,1 1 1 0 0,0-1 0 0 0,-1 0-1 0 0,1 1 1 0 0,0-1 0 0 0,0 1-1 0 0,-1-1 1 0 0,1 1 0 0 0,0-1-1 0 0,0 1 1 0 0,0-1 0 0 0,0 1 0 0 0,-1-1-1 0 0,1 1 1 0 0,0-1 0 0 0,0 1-1 0 0,-1 16 50 0 0,1-15-38 0 0,-1 13 25 0 0,2 0 1 0 0,0-1 0 0 0,1 1-1 0 0,0 0 1 0 0,1-1 0 0 0,1 0 0 0 0,6 19-1 0 0,-5-22-12 0 0,-1 0-1 0 0,1-1 0 0 0,1 1 0 0 0,0-1 0 0 0,1 0 1 0 0,-1-1-1 0 0,2 0 0 0 0,0 0 0 0 0,12 12 1 0 0,0-3 107 0 0,1-1 0 0 0,0-1 1 0 0,1-1-1 0 0,1-1 0 0 0,0-1 1 0 0,33 13-1 0 0,-47-23-535 0 0,0-2 0 0 0,0 1 0 0 0,1-1 0 0 0,16 0 1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6.8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0 10752 0 0,'-3'79'1169'0'0,"1"15"615"0"0,3-83-1680 0 0,-1 11 112 0 0,1-1 0 0 0,8 40 0 0 0,-7-52-175 0 0,-2-5-32 0 0,1-1 0 0 0,0 1 1 0 0,0 0-1 0 0,0 0 0 0 0,1-1 0 0 0,-1 1 1 0 0,1-1-1 0 0,0 1 0 0 0,0-1 0 0 0,4 5 1 0 0,0 2 4 0 0,11 10 60 0 0,-17-19-72 0 0,1-1 0 0 0,0 1 0 0 0,-1-1 0 0 0,1 1 0 0 0,0-1 0 0 0,0 0 0 0 0,-1 1 0 0 0,1-1 1 0 0,0 0-1 0 0,0 0 0 0 0,0 1 0 0 0,0-1 0 0 0,-1 0 0 0 0,1 0 0 0 0,0 0 0 0 0,0 0 0 0 0,0 0 1 0 0,0 0-1 0 0,-1-1 0 0 0,1 1 0 0 0,0 0 0 0 0,0 0 0 0 0,0 0 0 0 0,-1-1 0 0 0,1 1 0 0 0,0-1 0 0 0,0 1 1 0 0,-1 0-1 0 0,1-1 0 0 0,1 0 0 0 0,0-1 10 0 0,0 1 0 0 0,1 0 1 0 0,-1 0-1 0 0,1 0 0 0 0,-1 0 0 0 0,1 0 1 0 0,0 1-1 0 0,2-1 0 0 0,-1 0 5 0 0,-1 0 0 0 0,1 0 0 0 0,-1 0 0 0 0,1 0 1 0 0,-1 0-1 0 0,0-1 0 0 0,0 1 0 0 0,4-3 0 0 0,1-2-15 0 0,0-2 1 0 0,0 1-1 0 0,-1-1 0 0 0,0 0 1 0 0,0 0-1 0 0,-1 0 1 0 0,0-1-1 0 0,0 0 0 0 0,-1-1 1 0 0,0 1-1 0 0,-1-1 0 0 0,0 0 1 0 0,3-15-1 0 0,4-17-81 0 0,-6 27 3 0 0,-2 0 1 0 0,1 0-1 0 0,-2 0 0 0 0,1-22 1 0 0,-5 18-36 0 0,0 14 101 0 0,0 13 31 0 0,-4 29 38 0 0,1 0 1 0 0,2 0-1 0 0,2 0 1 0 0,6 64-1 0 0,-3-81-29 0 0,-2-14-12 0 0,1 0-1 0 0,-1 0 1 0 0,1 0 0 0 0,0-1 0 0 0,0 1 0 0 0,1 0-1 0 0,0 0 1 0 0,0-1 0 0 0,0 1 0 0 0,6 8 0 0 0,-5-11 12 0 0,0 1 1 0 0,0-1 0 0 0,0 0 0 0 0,1 0 0 0 0,0 0 0 0 0,-1-1 0 0 0,1 1 0 0 0,0-1 0 0 0,0 0-1 0 0,1 0 1 0 0,-1 0 0 0 0,0 0 0 0 0,0-1 0 0 0,1 0 0 0 0,-1 0 0 0 0,1 0 0 0 0,-1 0 0 0 0,1-1 0 0 0,0 0-1 0 0,-1 0 1 0 0,1 0 0 0 0,-1 0 0 0 0,1-1 0 0 0,-1 0 0 0 0,1 0 0 0 0,-1 0 0 0 0,1 0 0 0 0,7-5 0 0 0,4-5-2015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7.3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1 11552 0 0,'-1'0'21'0'0,"1"0"0"0"0,-1 0 0 0 0,1 0 0 0 0,-1 0 0 0 0,1 0 0 0 0,-1 0 0 0 0,1 0 0 0 0,-1 1 0 0 0,1-1 0 0 0,0 0 0 0 0,-1 0 0 0 0,1 0 0 0 0,-1 1 0 0 0,1-1 0 0 0,-1 0 0 0 0,1 0 0 0 0,0 1 0 0 0,-1-1 0 0 0,1 0 0 0 0,-1 1 0 0 0,1-1 0 0 0,0 1 0 0 0,0-1 0 0 0,-1 0 0 0 0,1 1 0 0 0,0-1 0 0 0,0 1 0 0 0,-1-1 0 0 0,1 1 0 0 0,0-1 0 0 0,0 1 0 0 0,0-1 0 0 0,0 1 0 0 0,0-1 0 0 0,0 1 0 0 0,0-1 0 0 0,0 1 0 0 0,3 26 1443 0 0,0-5-748 0 0,-3 145 658 0 0,0-158-1266 0 0,2-1 0 0 0,-1 1 1 0 0,1-1-1 0 0,0 1 0 0 0,1-1 1 0 0,3 8-1 0 0,1 3 508 0 0,-6-18-593 0 0,-1 0 0 0 0,1 0 0 0 0,-1 0 0 0 0,1-1 0 0 0,0 1 0 0 0,0 0 0 0 0,-1-1 0 0 0,1 1-1 0 0,0-1 1 0 0,0 1 0 0 0,0-1 0 0 0,-1 1 0 0 0,1-1 0 0 0,0 1 0 0 0,0-1 0 0 0,0 0 0 0 0,0 1 0 0 0,0-1 0 0 0,0 0 0 0 0,0 0 0 0 0,0 0-1 0 0,0 0 1 0 0,0 0 0 0 0,0 0 0 0 0,0 0 0 0 0,0 0 0 0 0,1-1 0 0 0,0 1-10 0 0,0 0 1 0 0,0 0-1 0 0,0-1 1 0 0,0 1-1 0 0,0-1 1 0 0,0 1-1 0 0,0-1 1 0 0,0 0-1 0 0,-1 0 1 0 0,1 1-1 0 0,0-1 1 0 0,2-3-1 0 0,6-7-9 0 0,0-1 0 0 0,-1-1 0 0 0,13-23 0 0 0,-1 1-47 0 0,4-11-66 0 0,-23 42 74 0 0,0 0 0 0 0,0 1-1 0 0,0-1 1 0 0,1 1 0 0 0,-1 0-1 0 0,1 0 1 0 0,3-3-1 0 0,9-12-497 0 0,-13 19 499 0 0,-1-1 0 0 0,0 1-1 0 0,1 0 1 0 0,-1 0 0 0 0,0 0-1 0 0,0 0 1 0 0,0 0 0 0 0,0 0-1 0 0,1 0 1 0 0,-2 0 0 0 0,1 1-1 0 0,0-1 1 0 0,1 2 0 0 0,17 23-143 0 0,-14-18 149 0 0,-1 1-1 0 0,-1-1 1 0 0,1 1-1 0 0,4 16 1 0 0,7 18 20 0 0,27 52 24 0 0,-40-90-116 0 0,1 1 0 0 0,1-1 0 0 0,-1 1 0 0 0,1-1 0 0 0,0 0 0 0 0,0-1 1 0 0,0 1-1 0 0,1-1 0 0 0,0 1 0 0 0,-1-1 0 0 0,2-1 0 0 0,-1 1 0 0 0,0-1 1 0 0,1 0-1 0 0,-1 0 0 0 0,1-1 0 0 0,0 1 0 0 0,11 2 0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7.8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56 303 11352 0 0,'37'0'937'0'0,"1"-3"0"0"0,37-6 1 0 0,-66 6-920 0 0,0 1 1 0 0,-1-1-1 0 0,1-1 1 0 0,10-5-1 0 0,7-3-9 0 0,-22 10-9 0 0,-1 1-1 0 0,1-1 1 0 0,0 0 0 0 0,-1 0-1 0 0,1-1 1 0 0,-1 1 0 0 0,1-1 0 0 0,-1 0-1 0 0,0 0 1 0 0,0 0 0 0 0,0 0-1 0 0,-1 0 1 0 0,1-1 0 0 0,-1 1-1 0 0,0-1 1 0 0,0 0 0 0 0,0 0 0 0 0,0 0-1 0 0,-1 1 1 0 0,1-2 0 0 0,-1 1-1 0 0,0 0 1 0 0,0 0 0 0 0,-1 0 0 0 0,1 0-1 0 0,-1-1 1 0 0,0 1 0 0 0,0 0-1 0 0,0 0 1 0 0,-1 0 0 0 0,0-1-1 0 0,-1-5 1 0 0,0 2 13 0 0,0 0 0 0 0,-1-1 0 0 0,0 1 0 0 0,0 1 0 0 0,-1-1 0 0 0,0 0 0 0 0,0 1 0 0 0,-1 0 0 0 0,0 0 0 0 0,0 0 0 0 0,-1 0 0 0 0,0 1 0 0 0,0 0 1 0 0,0 1-1 0 0,-11-9 0 0 0,8 11 63 0 0,0 0 0 0 0,1 0 0 0 0,-1 1 0 0 0,-1 0 0 0 0,1 0 0 0 0,0 1 0 0 0,0 1 1 0 0,-1-1-1 0 0,-15 3 0 0 0,19-2-10 0 0,0 1-1 0 0,0 0 1 0 0,1 1 0 0 0,-1-1-1 0 0,1 1 1 0 0,-1 0 0 0 0,1 0-1 0 0,-1 1 1 0 0,1 0 0 0 0,0 0-1 0 0,0 0 1 0 0,1 1 0 0 0,-1-1 0 0 0,1 1-1 0 0,-1 0 1 0 0,1 0 0 0 0,0 1-1 0 0,1-1 1 0 0,-5 7 0 0 0,0 2 29 0 0,0 0 1 0 0,1 0 0 0 0,1 1 0 0 0,0 0-1 0 0,0 1 1 0 0,-3 16 0 0 0,8-24-93 0 0,0 0 1 0 0,0 0-1 0 0,1 0 1 0 0,0 0 0 0 0,0 0-1 0 0,1 0 1 0 0,-1 0-1 0 0,2 0 1 0 0,-1 0-1 0 0,1 0 1 0 0,0 0-1 0 0,0-1 1 0 0,7 13 0 0 0,-3-7 0 0 0,0-1 0 0 0,1 0 0 0 0,0-1 0 0 0,1 0 0 0 0,0 0 0 0 0,17 15 0 0 0,-19-20-4 0 0,1-1 0 0 0,-1 0 0 0 0,1-1-1 0 0,0 1 1 0 0,0-2 0 0 0,0 1 0 0 0,1-1-1 0 0,-1 0 1 0 0,1 0 0 0 0,-1 0 0 0 0,1-1-1 0 0,11 0 1 0 0,3 1-5 0 0,-8 0-180 0 0,1-1 0 0 0,0-1 0 0 0,0 0 0 0 0,0-1 1 0 0,0-1-1 0 0,0 0 0 0 0,-1-1 0 0 0,1-1 0 0 0,-1 0 0 0 0,0-1 0 0 0,15-7 0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8.1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0 13768 0 0,'-1'2'144'0'0,"-1"0"0"0"0,1 1 0 0 0,-1-1 0 0 0,1 0 0 0 0,0 1 0 0 0,0-1 0 0 0,0 0 0 0 0,0 1 0 0 0,1 0 0 0 0,-1-1 0 0 0,1 1 0 0 0,-1-1 0 0 0,1 1 0 0 0,0 0 0 0 0,0 2 0 0 0,0 2 163 0 0,-1 10 100 0 0,1 0-1 0 0,3 26 0 0 0,0 10 174 0 0,-2 4-440 0 0,3-1-1 0 0,2 1 1 0 0,3-1-1 0 0,2-1 1 0 0,30 92-1 0 0,-21-86-141 0 0,-12-32 0 0 0,1-1 0 0 0,18 38 0 0 0,-11-34 1 0 0,-11-20 0 0 0,1 0 0 0 0,0-1 0 0 0,1 1 0 0 0,0-1 0 0 0,14 16-1 0 0,-7-11-2374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8.7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9744 0 0,'0'0'17'0'0,"0"0"-1"0"0,0 0 1 0 0,0 0 0 0 0,0 1 0 0 0,0-1-1 0 0,0 0 1 0 0,0 0 0 0 0,0 0 0 0 0,0 0 0 0 0,0 0-1 0 0,0 0 1 0 0,0 0 0 0 0,0 0 0 0 0,0 1 0 0 0,0-1-1 0 0,0 0 1 0 0,0 0 0 0 0,0 0 0 0 0,0 0 0 0 0,0 0-1 0 0,1 1 169 0 0,-1-1-168 0 0,0 0 0 0 0,0 0 0 0 0,0 0-1 0 0,0 0 1 0 0,0 0 0 0 0,0 0 0 0 0,1 0 0 0 0,-1 0-1 0 0,0 0 1 0 0,0 0 0 0 0,0 0 0 0 0,0 0 0 0 0,0 0-1 0 0,0 0 1 0 0,0 0 0 0 0,0 0 0 0 0,1 0 0 0 0,-1 0-1 0 0,0 0 1 0 0,0 0 0 0 0,0 0 0 0 0,0 0 0 0 0,0 0-1 0 0,0 0 1 0 0,1 0 168 0 0,-1 0-168 0 0,0-1-1 0 0,0 1 13 0 0,0 0 0 0 0,1 0 0 0 0,-1 0 0 0 0,0 0 0 0 0,0 0 0 0 0,0 0 0 0 0,0-1 0 0 0,1 1 0 0 0,-1 0-1 0 0,0 0 1 0 0,0 0 0 0 0,0 0 0 0 0,1 0 0 0 0,-1 0 0 0 0,0 0 0 0 0,0 0 0 0 0,0 0 0 0 0,1 0 0 0 0,-1 0-1 0 0,0 0 1 0 0,0 0 0 0 0,0 0 0 0 0,1 0 0 0 0,-1 0 0 0 0,0 0 0 0 0,0 0 0 0 0,0 1 0 0 0,0-1 0 0 0,1 0-1 0 0,-1 0 1 0 0,0 0 0 0 0,0 0 0 0 0,0 0 0 0 0,0 0 0 0 0,0 0 0 0 0,1 1 0 0 0,-1-1 0 0 0,0 0-1 0 0,0 0 1 0 0,0 0 0 0 0,0 0 0 0 0,0 1 0 0 0,0-1 0 0 0,0 0 0 0 0,0 0 0 0 0,1 0 0 0 0,-1 0 0 0 0,0 1-1 0 0,0-1 1 0 0,0 0 0 0 0,0 0 0 0 0,0 0 0 0 0,0 1 0 0 0,0-1 0 0 0,0 0 0 0 0,0 0 0 0 0,0 0 0 0 0,0 1-1 0 0,0-1 1 0 0,-1 0 0 0 0,1 0 0 0 0,0 0 0 0 0,0 1 0 0 0,8 23 314 0 0,3 7-145 0 0,53 221 26 0 0,-62-246-206 0 0,1 0 0 0 0,0 0 0 0 0,0 1 0 0 0,1-2 0 0 0,7 10 0 0 0,10 18 68 0 0,-19-30-141 0 0,-1 0 0 0 0,1 0 1 0 0,1 0-1 0 0,-1 0 1 0 0,0-1-1 0 0,1 1 0 0 0,-1 0 1 0 0,1-1-1 0 0,0 0 0 0 0,0 0 1 0 0,0 1-1 0 0,0-2 1 0 0,0 1-1 0 0,0 0 0 0 0,1-1 1 0 0,-1 1-1 0 0,0-1 1 0 0,1 0-1 0 0,-1 0 0 0 0,1 0 1 0 0,0-1-1 0 0,-1 1 0 0 0,1-1 1 0 0,-1 0-1 0 0,1 0 1 0 0,5-1-1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9.2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1 10248 0 0,'-2'0'944'0'0,"4"4"-472"0"0,2 5 8 0 0,-4 1-240 0 0,0-4 16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39.6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408 0 8840 0 0,'-31'5'1329'0'0,"3"-1"-793"0"0,9-2-347 0 0,1 2 0 0 0,-20 5 0 0 0,-4 1-45 0 0,25-6-97 0 0,-1 1 1 0 0,1 1 0 0 0,0 1 0 0 0,-30 16-1 0 0,42-20-30 0 0,0 1 0 0 0,0 0 0 0 0,0 0 0 0 0,0 1 0 0 0,1 0 0 0 0,-1 0 0 0 0,1 0 0 0 0,0 0 0 0 0,1 0 0 0 0,-1 1 0 0 0,1 0 0 0 0,-4 10 0 0 0,3-6 74 0 0,0 0-1 0 0,1 0 1 0 0,0 1 0 0 0,1-1 0 0 0,0 1-1 0 0,-1 19 1 0 0,4-18 16 0 0,0 0-1 0 0,1 0 1 0 0,0-1-1 0 0,0 0 1 0 0,1 1-1 0 0,6 12 1 0 0,-7-20-73 0 0,0 0 1 0 0,0-1-1 0 0,0 1 1 0 0,1-1 0 0 0,0 1-1 0 0,0-1 1 0 0,0 0-1 0 0,0 0 1 0 0,7 5-1 0 0,16 18 166 0 0,-19-17-156 0 0,1 0 0 0 0,1 0 0 0 0,-1-1 0 0 0,1 0 0 0 0,1-1 0 0 0,0 0 0 0 0,15 8 0 0 0,-17-10 8 0 0,1 0 0 0 0,0 1 1 0 0,-1 0-1 0 0,0 0 0 0 0,0 0 0 0 0,-1 1 1 0 0,0 0-1 0 0,0 1 0 0 0,-1 0 0 0 0,11 16 1 0 0,-17-23-52 0 0,1 0 1 0 0,0 1 0 0 0,-1-1 0 0 0,0 1 0 0 0,1-1 0 0 0,-1 0 0 0 0,0 1 0 0 0,0-1 0 0 0,0 1 0 0 0,0-1 0 0 0,0 1 0 0 0,0-1 0 0 0,0 1 0 0 0,0-1-1 0 0,-1 0 1 0 0,1 1 0 0 0,-1-1 0 0 0,1 1 0 0 0,-1-1 0 0 0,1 0 0 0 0,-1 0 0 0 0,0 1 0 0 0,1-1 0 0 0,-1 0 0 0 0,0 0 0 0 0,0 0 0 0 0,0 0-1 0 0,0 0 1 0 0,-2 2 0 0 0,-4 3 20 0 0,0-1-1 0 0,0 0 0 0 0,-15 8 1 0 0,10-7-8 0 0,-39 21-620 0 0,-1-1 0 0 0,-75 24 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6824 0 0,'0'0'0'0'0,"0"-6"0"0"0,2 6 440 0 0,6 0 0 0 0,-1-4 0 0 0,-1 2 16 0 0,-4-3 104 0 0,-2 10-272 0 0,8 1 0 0 0,5 0-376 0 0,0-4 0 0 0,-7 3-8 0 0,21 5 16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0.6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44 8432 0 0,'0'0'1737'0'0,"5"-4"-1214"0"0,1-1-398 0 0,-1 0 16 0 0,-1 1 1 0 0,1 1-1 0 0,0-1 1 0 0,0 1 0 0 0,8-5-1 0 0,-11 11-135 0 0,0 0 0 0 0,-1 0-1 0 0,1 0 1 0 0,0 0-1 0 0,-1 0 1 0 0,0 0 0 0 0,0 1-1 0 0,1 3 1 0 0,-1-4-3 0 0,20 62 191 0 0,-4 1 1 0 0,13 90 0 0 0,-27-144-148 0 0,0-1 0 0 0,0 0 0 0 0,2 0 0 0 0,-1-1 0 0 0,8 12 0 0 0,2 7 191 0 0,-13-27-217 0 0,0 0 1 0 0,0 0 0 0 0,1 0-1 0 0,-1 0 1 0 0,1 0 0 0 0,0-1 0 0 0,-1 1-1 0 0,1 0 1 0 0,0-1 0 0 0,0 1 0 0 0,0-1-1 0 0,0 0 1 0 0,0 0 0 0 0,0 1-1 0 0,0-1 1 0 0,5 1 0 0 0,-6-2-12 0 0,0 1 0 0 0,1-1 0 0 0,-1 0 0 0 0,1 1 0 0 0,0-1 0 0 0,-1 0 0 0 0,1 0 0 0 0,-1 0 0 0 0,1 0 0 0 0,-1 0 0 0 0,1-1 0 0 0,-1 1 0 0 0,1 0 0 0 0,-1-1 0 0 0,1 1 0 0 0,-1-1 0 0 0,1 1 0 0 0,-1-1 0 0 0,0 0 0 0 0,1 1 0 0 0,-1-1 0 0 0,0 0 0 0 0,0 0 0 0 0,0 0 0 0 0,1 0 0 0 0,-1 0 0 0 0,1-2 0 0 0,44-52 60 0 0,9-15-5 0 0,-8 6-58 0 0,-16 21 12 0 0,29-51 0 0 0,-53 80 2 0 0,1 0 0 0 0,0 1 0 0 0,2 0 1 0 0,-1 0-1 0 0,1 1 0 0 0,1 0 0 0 0,23-19 0 0 0,-34 30-21 0 0,1 1-1 0 0,-1 0 1 0 0,0 0-1 0 0,1-1 1 0 0,-1 1-1 0 0,1 0 1 0 0,-1 0-1 0 0,1-1 1 0 0,-1 1-1 0 0,1 0 1 0 0,-1 0-1 0 0,1 0 1 0 0,-1 0-1 0 0,1 0 1 0 0,-1 0-1 0 0,1 0 1 0 0,-1 0-1 0 0,0 0 1 0 0,1 0-1 0 0,-1 0 1 0 0,1 0-1 0 0,-1 0 1 0 0,1 0-1 0 0,-1 0 1 0 0,1 0-1 0 0,-1 0 1 0 0,1 1-1 0 0,-1-1 1 0 0,1 0-1 0 0,0 1 1 0 0,10 14-30 0 0,4 28-33 0 0,-14-40 58 0 0,26 139-138 0 0,-16-73 113 0 0,-6-18 13 0 0,-4-35 12 0 0,1 0 0 0 0,6 26 0 0 0,-1-10 6 0 0,-7-26 0 0 0,0-1 0 0 0,1 0 0 0 0,0 0 0 0 0,0 0 0 0 0,1 0 0 0 0,-1-1 0 0 0,1 1 0 0 0,0 0 0 0 0,0 0 0 0 0,1-1-1 0 0,-1 0 1 0 0,1 1 0 0 0,4 3 0 0 0,-1 0 13 0 0,-5-7-12 0 0,-1-1 0 0 0,1 1 1 0 0,-1 0-1 0 0,1-1 0 0 0,-1 1 0 0 0,1-1 0 0 0,-1 1 0 0 0,1 0 0 0 0,-1-1 0 0 0,1 0 0 0 0,-1 1 0 0 0,1-1 1 0 0,0 1-1 0 0,-1-1 0 0 0,1 0 0 0 0,0 1 0 0 0,0-1 0 0 0,-1 0 0 0 0,2 0 0 0 0,8 7-1674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1.1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161 93 10448 0 0,'-11'13'767'0'0,"0"0"0"0"0,-15 26 0 0 0,-6 7 556 0 0,21-31-1286 0 0,1 1 1 0 0,0 0-1 0 0,1 1 0 0 0,1 0 1 0 0,0 0-1 0 0,2 1 1 0 0,0 0-1 0 0,-6 31 1 0 0,12-46-38 0 0,0 1 0 0 0,0-1 0 0 0,0 1 0 0 0,1-1-1 0 0,-1 1 1 0 0,1-1 0 0 0,0 1 0 0 0,0-1 0 0 0,0 0 0 0 0,1 1 0 0 0,-1-1 0 0 0,1 0 0 0 0,0 0 0 0 0,0 0 0 0 0,0 0 0 0 0,0-1 0 0 0,0 1-1 0 0,1 0 1 0 0,-1-1 0 0 0,4 3 0 0 0,2 3 0 0 0,2-1 0 0 0,-1 1 0 0 0,1-1 0 0 0,18 9 1 0 0,-24-15-2 0 0,-1 0 0 0 0,1 0 0 0 0,0 0 0 0 0,0 0 0 0 0,0-1 0 0 0,-1 1 0 0 0,1-1 0 0 0,0 0 0 0 0,0 0 0 0 0,0-1 0 0 0,0 1 0 0 0,-1-1 0 0 0,1 0 0 0 0,0 0 0 0 0,0 0 0 0 0,-1 0 0 0 0,5-3 0 0 0,2-1-4 0 0,0 0 1 0 0,0 0-1 0 0,0-1 1 0 0,11-10 0 0 0,-10 7-1 0 0,-1-1 1 0 0,-1-1 0 0 0,1 0-1 0 0,-2 0 1 0 0,1 0 0 0 0,10-21-1 0 0,32-79-78 0 0,-46 100 78 0 0,-1-1 0 0 0,0 0 0 0 0,0 0 0 0 0,-1-1 0 0 0,-1 1 0 0 0,0-1 0 0 0,-1 1 0 0 0,0-1 0 0 0,-1 0 0 0 0,-1 1 0 0 0,0-1 0 0 0,0 1 0 0 0,-5-19 0 0 0,1 16 5 0 0,4 10 1 0 0,0 1 0 0 0,0-1-1 0 0,-1 1 1 0 0,1 0 0 0 0,-5-7-1 0 0,6 10 1 0 0,-1 0-1 0 0,0 0 0 0 0,0 0 0 0 0,0 0 0 0 0,0 0 1 0 0,0 0-1 0 0,0 0 0 0 0,-1 0 0 0 0,1 0 0 0 0,0 1 1 0 0,0-1-1 0 0,-1 0 0 0 0,1 1 0 0 0,0-1 0 0 0,-1 1 1 0 0,1-1-1 0 0,0 1 0 0 0,-1 0 0 0 0,1 0 0 0 0,-1 0 1 0 0,1-1-1 0 0,-2 2 0 0 0,2-1 4 0 0,-1 0 0 0 0,1 0-1 0 0,0 1 1 0 0,0-1 0 0 0,0 1 0 0 0,0-1 0 0 0,0 1-1 0 0,-1 0 1 0 0,1-1 0 0 0,0 1 0 0 0,0 0 0 0 0,1 0 0 0 0,-1 0-1 0 0,0-1 1 0 0,0 1 0 0 0,0 0 0 0 0,0 0 0 0 0,1 0-1 0 0,-1 1 1 0 0,0 1 0 0 0,-15 30 37 0 0,10-18-3 0 0,0-4-22 0 0,2 0 1 0 0,-1 0 0 0 0,1 1 0 0 0,1 0 0 0 0,0-1 0 0 0,1 1 0 0 0,0 0 0 0 0,1 0 0 0 0,0 0 0 0 0,1 0 0 0 0,0 0 0 0 0,1 0-1 0 0,0 0 1 0 0,1 0 0 0 0,5 16 0 0 0,-4-18-4 0 0,0 0 0 0 0,1 0 0 0 0,1 0 0 0 0,0-1 0 0 0,0 0 0 0 0,1 0 0 0 0,0 0 0 0 0,0-1 0 0 0,1 0 0 0 0,0 0 0 0 0,0 0 0 0 0,1-1 0 0 0,0 0 0 0 0,0-1 0 0 0,16 9 0 0 0,-12-7 27 0 0,1-2-1 0 0,0 1 1 0 0,1-2 0 0 0,-1 0-1 0 0,1-1 1 0 0,0 0 0 0 0,0-1-1 0 0,0 0 1 0 0,0-1 0 0 0,28 0-1 0 0,-24-3-438 0 0,-1-1-1 0 0,0 0 1 0 0,0-1-1 0 0,18-6 1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1.4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11760 0 0,'1'12'83'0'0,"0"0"0"0"0,1 0 1 0 0,1 0-1 0 0,4 16 0 0 0,-3-17 24 0 0,-1 1 0 0 0,-1-1 0 0 0,0 1-1 0 0,1 16 1 0 0,-3-22-37 0 0,1-1 0 0 0,0 1 0 0 0,0-1 0 0 0,0 0 0 0 0,0 1-1 0 0,5 9 1 0 0,-3-10-11 0 0,-1 1 0 0 0,-1-1-1 0 0,1 1 1 0 0,-1-1 0 0 0,2 10 0 0 0,-3-10-30 0 0,0 0 0 0 0,0-1 1 0 0,1 1-1 0 0,0-1 0 0 0,0 1 1 0 0,0-1-1 0 0,0 1 0 0 0,1-1 1 0 0,-1 0-1 0 0,1 0 0 0 0,4 7 1 0 0,0 1-4 0 0,-5-11-18 0 0,-1 0-1 0 0,1 1 1 0 0,0-1 0 0 0,-1 0 0 0 0,1 0 0 0 0,0 0 0 0 0,0 0 0 0 0,-1 1-1 0 0,1-1 1 0 0,0 0 0 0 0,0 0 0 0 0,1-1 0 0 0,-1 1 0 0 0,2 1 0 0 0,5 4 128 0 0,-7-6-125 0 0,0 1 0 0 0,0 0 0 0 0,0-1 0 0 0,0 1 0 0 0,0-1 0 0 0,0 1 0 0 0,0-1 0 0 0,0 1 0 0 0,0-1 0 0 0,0 0 0 0 0,0 0 0 0 0,0 1 0 0 0,0-1-1 0 0,0 0 1 0 0,0 0 0 0 0,0 0 0 0 0,0 0 0 0 0,1 0 0 0 0,-1 0 0 0 0,0-1 0 0 0,0 1 0 0 0,0 0 0 0 0,0-1 0 0 0,0 1 0 0 0,0 0 0 0 0,0-1 0 0 0,0 1 0 0 0,0-1 0 0 0,1 0 0 0 0,0 0-3 0 0,0 0 1 0 0,-1 0-1 0 0,1 0 1 0 0,0 0-1 0 0,-1 0 0 0 0,1 0 1 0 0,-1 0-1 0 0,1-1 1 0 0,-1 1-1 0 0,1 0 1 0 0,-1-1-1 0 0,0 0 0 0 0,0 1 1 0 0,0-1-1 0 0,0 1 1 0 0,2-5-1 0 0,6-30 236 0 0,-3 12-192 0 0,10-36 128 0 0,-13 43-129 0 0,1 0 0 0 0,1 0 0 0 0,1 1 0 0 0,0 0 0 0 0,12-21 0 0 0,-10 21-24 0 0,-8 15-20 0 0,0 0-1 0 0,0-1 1 0 0,1 1 0 0 0,-1 0 0 0 0,1 0-1 0 0,-1 0 1 0 0,1-1 0 0 0,0 1 0 0 0,0 0 0 0 0,-1 0-1 0 0,1 0 1 0 0,0 0 0 0 0,0 0 0 0 0,0 0-1 0 0,0 0 1 0 0,0 0 0 0 0,0 0 0 0 0,0 1-1 0 0,0-1 1 0 0,0 0 0 0 0,1 1 0 0 0,-1-1-1 0 0,0 1 1 0 0,0-1 0 0 0,1 1 0 0 0,-1 0-1 0 0,3-1 1 0 0,17-3 191 0 0,-20 3-358 0 0,1 0-1 0 0,-1 1 1 0 0,1-1-1 0 0,0 1 1 0 0,-1 0 0 0 0,1-1-1 0 0,-1 1 1 0 0,1 0-1 0 0,0 0 1 0 0,-1 0-1 0 0,1 0 1 0 0,1 1-1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1.8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22 10344 0 0,'0'11'-107'0'0,"0"-8"204"0"0,-1-1 1 0 0,1 0-1 0 0,0 1 1 0 0,0-1-1 0 0,0 1 1 0 0,0-1-1 0 0,1 1 1 0 0,-1-1-1 0 0,1 0 1 0 0,-1 1-1 0 0,1-1 1 0 0,0 0-1 0 0,0 1 1 0 0,0-1-1 0 0,0 0 1 0 0,0 0-1 0 0,1 0 0 0 0,1 3 1 0 0,6 15 745 0 0,-4-7-567 0 0,-2-7-224 0 0,-1 0 1 0 0,1 0 0 0 0,-2 0 0 0 0,1 0-1 0 0,-1 0 1 0 0,0 1 0 0 0,0-1 0 0 0,0 13-1 0 0,1 6-12 0 0,0 6 323 0 0,-1-1 0 0 0,-3 35 0 0 0,0-2 1385 0 0,2-62-1725 0 0,0-1 0 0 0,0 1 0 0 0,0-1 0 0 0,1 1 0 0 0,-1-1 0 0 0,0 1-1 0 0,0 0 1 0 0,0-1 0 0 0,0 1 0 0 0,1-1 0 0 0,-1 1 0 0 0,0-1 0 0 0,0 1-1 0 0,1-1 1 0 0,-1 1 0 0 0,1-1 0 0 0,-1 1 0 0 0,0-1 0 0 0,1 0 0 0 0,-1 1-1 0 0,1-1 1 0 0,0 1 0 0 0,-1-1-14 0 0,0 0-1 0 0,0 0 1 0 0,1 0-1 0 0,-1 0 1 0 0,0 0 0 0 0,0 0-1 0 0,1 0 1 0 0,-1 0-1 0 0,0 0 1 0 0,0 0-1 0 0,1 0 1 0 0,-1 0 0 0 0,0 0-1 0 0,0 0 1 0 0,1 0-1 0 0,-1 0 1 0 0,0 0-1 0 0,0 0 1 0 0,1 0 0 0 0,-1 0-1 0 0,0 0 1 0 0,0 0-1 0 0,1 0 1 0 0,-1-1-1 0 0,0 1 1 0 0,0 0 0 0 0,0 0-1 0 0,1 0 1 0 0,-1 0-1 0 0,0-1 1 0 0,0 1-1 0 0,0 0 1 0 0,0 0 0 0 0,1 0-1 0 0,-1-1 1 0 0,0 1-1 0 0,0 0 1 0 0,0 0-1 0 0,0-1 1 0 0,0 1 0 0 0,0 0-1 0 0,0 0 1 0 0,0-1-1 0 0,0 1 1 0 0,0 0-1 0 0,6-6 117 0 0,-6 6-120 0 0,1 0 0 0 0,-1-1-1 0 0,0 1 1 0 0,1 0 0 0 0,-1 0 0 0 0,1-1-1 0 0,-1 1 1 0 0,0 0 0 0 0,1-1-1 0 0,-1 1 1 0 0,0 0 0 0 0,1-1 0 0 0,-1 1-1 0 0,0 0 1 0 0,1-1 0 0 0,-1 1-1 0 0,0-1 1 0 0,0 1 0 0 0,0-1 0 0 0,1 1-1 0 0,-1 0 1 0 0,0-2 0 0 0,60-200-471 0 0,-30 120-24 0 0,-26 74 418 0 0,-1 0-1 0 0,1 1 1 0 0,1 0 0 0 0,6-10 0 0 0,-10 17 66 0 0,30-33-256 0 0,-29 31 250 0 0,0 0 1 0 0,1 1 0 0 0,-1-1 0 0 0,1 1-1 0 0,0 0 1 0 0,-1 0 0 0 0,1 0 0 0 0,0 0-1 0 0,0 0 1 0 0,0 0 0 0 0,0 1 0 0 0,3-1 0 0 0,8-2-58 0 0,-2 1-214 0 0,0 1 0 0 0,0 0 0 0 0,0 0 1 0 0,0 1-1 0 0,0 1 0 0 0,0 0 0 0 0,24 5 0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2.2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106 155 10544 0 0,'-5'13'273'0'0,"4"-13"-256"0"0,1 1 1 0 0,-1-1 0 0 0,1 1 0 0 0,0-1 0 0 0,-1 1 0 0 0,1-1 0 0 0,0 0 0 0 0,0 1 0 0 0,-1-1 0 0 0,1 1 0 0 0,0-1 0 0 0,0 1 0 0 0,0 0 0 0 0,0-1 0 0 0,0 1 0 0 0,-1-1 0 0 0,1 1 0 0 0,0-1 0 0 0,0 1 0 0 0,0-1 0 0 0,1 1 0 0 0,-1-1-1 0 0,0 1 1 0 0,0-1 0 0 0,0 1 0 0 0,0 0 0 0 0,0-1 0 0 0,1 1 0 0 0,-1-1 0 0 0,0 0 0 0 0,0 1 0 0 0,1 0 0 0 0,0 2 66 0 0,-1 0-1 0 0,1-1 1 0 0,-1 1 0 0 0,1 0 0 0 0,-1 0-1 0 0,0 0 1 0 0,0 0 0 0 0,-1 0 0 0 0,1 0-1 0 0,-1 0 1 0 0,1-1 0 0 0,-1 1 0 0 0,0 0-1 0 0,0 0 1 0 0,-2 4 0 0 0,-3 10 271 0 0,0 7-195 0 0,0 1 0 0 0,2 0 0 0 0,1 0 0 0 0,1 0 1 0 0,1 34-1 0 0,1-57-142 0 0,0 1 0 0 0,1 0 0 0 0,-1-1-1 0 0,1 1 1 0 0,0-1 0 0 0,-1 1 0 0 0,1-1 0 0 0,0 1 0 0 0,0-1 0 0 0,1 1 0 0 0,-1-1-1 0 0,0 0 1 0 0,1 0 0 0 0,0 0 0 0 0,-1 0 0 0 0,1 0 0 0 0,0 0 0 0 0,0 0-1 0 0,0 0 1 0 0,0-1 0 0 0,0 1 0 0 0,0-1 0 0 0,1 1 0 0 0,-1-1 0 0 0,1 0 0 0 0,-1 0-1 0 0,0 0 1 0 0,1 0 0 0 0,0-1 0 0 0,-1 1 0 0 0,1-1 0 0 0,-1 1 0 0 0,1-1 0 0 0,0 0-1 0 0,-1 0 1 0 0,1 0 0 0 0,0 0 0 0 0,-1-1 0 0 0,1 1 0 0 0,-1-1 0 0 0,4 0 0 0 0,3-2 2 0 0,0 1-3 0 0,-1 0 0 0 0,0 0 1 0 0,0-1-1 0 0,0 0 0 0 0,-1 0 1 0 0,1-1-1 0 0,13-9 0 0 0,-1-6 110 0 0,0-1 0 0 0,-2-1-1 0 0,0-1 1 0 0,29-46 0 0 0,-32 41 61 0 0,-2 1 1 0 0,21-55-1 0 0,-15 31 64 0 0,-18 46-237 0 0,0 1-1 0 0,0-1 1 0 0,0 1 0 0 0,-1-1-1 0 0,1 1 1 0 0,-1-1 0 0 0,0 0 0 0 0,0 1-1 0 0,-1-1 1 0 0,1 0 0 0 0,-1 1-1 0 0,1-1 1 0 0,-1 1 0 0 0,0-1 0 0 0,-1 1-1 0 0,1 0 1 0 0,0-1 0 0 0,-1 1-1 0 0,-4-6 1 0 0,4 6-3 0 0,0-1 0 0 0,-1 1 0 0 0,1 0-1 0 0,-1 0 1 0 0,0 0 0 0 0,0 1 0 0 0,0-1 0 0 0,0 1-1 0 0,0-1 1 0 0,-1 1 0 0 0,1 0 0 0 0,-1 0 0 0 0,1 1-1 0 0,-1-1 1 0 0,0 1 0 0 0,1-1 0 0 0,-1 1 0 0 0,-5 0-1 0 0,-7-1-38 0 0,0 1-1 0 0,1 1 0 0 0,-1 1 1 0 0,0 0-1 0 0,1 1 0 0 0,-21 5 1 0 0,25-4 6 0 0,2 1 0 0 0,-1-1 0 0 0,0 2 0 0 0,1-1 0 0 0,0 1-1 0 0,0 1 1 0 0,0 0 0 0 0,0 0 0 0 0,1 1 0 0 0,-11 11 0 0 0,-3 4-47 0 0,8-9 33 0 0,1 1 0 0 0,0 1-1 0 0,1 0 1 0 0,1 0 0 0 0,-12 20-1 0 0,13-13-2026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2.7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68 144 10248 0 0,'-14'13'70'0'0,"14"-13"-56"0"0,0 0 0 0 0,0 1 1 0 0,0-1-1 0 0,0 0 0 0 0,-1 0 0 0 0,1 1 0 0 0,0-1 0 0 0,0 0 0 0 0,0 0 1 0 0,0 0-1 0 0,-1 0 0 0 0,1 1 0 0 0,0-1 0 0 0,0 0 0 0 0,0 0 0 0 0,-1 0 1 0 0,1 0-1 0 0,0 0 0 0 0,0 0 0 0 0,0 0 0 0 0,-1 1 0 0 0,1-1 0 0 0,0 0 1 0 0,0 0-1 0 0,-1 0 0 0 0,1 0 0 0 0,0 0 0 0 0,0 0 0 0 0,-1 0 0 0 0,1 0 1 0 0,0 0-1 0 0,0 0 0 0 0,-1 0 0 0 0,1 0 0 0 0,0-1 0 0 0,0 1 0 0 0,0 0 1 0 0,-1 0-1 0 0,1 0 0 0 0,0 0 0 0 0,0 0 0 0 0,-1 0 0 0 0,1 0 0 0 0,0-1 0 0 0,0 1 1 0 0,0 0-1 0 0,0 0 0 0 0,-1 0 0 0 0,1-1 0 0 0,0 1 0 0 0,0 0 0 0 0,0 0 1 0 0,0 0-1 0 0,0-1 0 0 0,0 1 0 0 0,-1-2 468 0 0,0 23 878 0 0,-7 4-1265 0 0,0 1 1 0 0,2 1-1 0 0,1-1 1 0 0,-3 34-1 0 0,3-15 153 0 0,4-33-124 0 0,0 0 1 0 0,1 0 0 0 0,1 0-1 0 0,0 0 1 0 0,1 0-1 0 0,0-1 1 0 0,0 1-1 0 0,2 0 1 0 0,5 13-1 0 0,-8-22-85 0 0,1 0-1 0 0,-1 0 1 0 0,1-1-1 0 0,0 1 0 0 0,0-1 1 0 0,0 1-1 0 0,1-1 1 0 0,-1 0-1 0 0,0 0 1 0 0,1 0-1 0 0,0 0 1 0 0,-1 0-1 0 0,1 0 0 0 0,0-1 1 0 0,0 1-1 0 0,0-1 1 0 0,0 0-1 0 0,0 0 1 0 0,0 0-1 0 0,0 0 1 0 0,0-1-1 0 0,0 1 0 0 0,0-1 1 0 0,1 0-1 0 0,-1 0 1 0 0,0 0-1 0 0,0 0 1 0 0,0 0-1 0 0,1-1 1 0 0,-1 0-1 0 0,0 1 0 0 0,0-1 1 0 0,0 0-1 0 0,0-1 1 0 0,3 0-1 0 0,21-14 30 0 0,-1-1-1 0 0,-1-1 1 0 0,-1 0-1 0 0,0-2 1 0 0,39-44-1 0 0,-54 55-24 0 0,-1-1 0 0 0,0-1 0 0 0,0 0 0 0 0,-1 0 0 0 0,-1 0 0 0 0,0-1 0 0 0,9-23 0 0 0,-14 31-24 0 0,0 1-1 0 0,1-1 0 0 0,0 0 0 0 0,0 1 0 0 0,0-1 0 0 0,0 1 0 0 0,1 0 1 0 0,-1-1-1 0 0,1 1 0 0 0,0 0 0 0 0,-1 1 0 0 0,2-1 0 0 0,-1 0 0 0 0,5-2 231 0 0,14 22-249 0 0,-21-16-8 0 0,1 1-1 0 0,-1-1 1 0 0,0 1-1 0 0,1-1 1 0 0,-1 1-1 0 0,0 0 1 0 0,0 0-1 0 0,0 0 1 0 0,0 0-1 0 0,-1-1 1 0 0,1 1-1 0 0,0 0 1 0 0,0 4-1 0 0,3 9-33 0 0,14 31-184 0 0,3 0 1 0 0,1-1 0 0 0,49 72-1 0 0,-65-109 201 0 0,1-1 0 0 0,0 0-1 0 0,0-1 1 0 0,0 0 0 0 0,1 0-1 0 0,0 0 1 0 0,0-1 0 0 0,0 0 0 0 0,1-1-1 0 0,-1 0 1 0 0,1 0 0 0 0,0-1-1 0 0,0 0 1 0 0,1 0 0 0 0,-1-1-1 0 0,1-1 1 0 0,-1 1 0 0 0,1-1-1 0 0,-1-1 1 0 0,1 0 0 0 0,0 0-1 0 0,-1-1 1 0 0,15-3 0 0 0,-18 2 19 0 0,0 0 0 0 0,0-1 0 0 0,0 0 0 0 0,0 0 0 0 0,-1 0 1 0 0,1-1-1 0 0,-1 0 0 0 0,9-8 0 0 0,-1 0-6 0 0,0-1 0 0 0,11-16 1 0 0,-16 18 6 0 0,14-16-2 0 0,-1 0-1 0 0,-1-2 1 0 0,-2 0 0 0 0,23-51-1 0 0,-38 72 8 0 0,6-13-3 0 0,-1 0 0 0 0,-1 0 0 0 0,-1 0 0 0 0,5-36 1 0 0,-9 34 16 0 0,0 2 69 0 0,-1-32 1 0 0,-1 46-68 0 0,-1 0 1 0 0,0 0-1 0 0,0 1 1 0 0,0-1-1 0 0,-1 0 0 0 0,0 1 1 0 0,-1 0-1 0 0,-5-12 1 0 0,-1 0-1953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6.3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39 8432 0 0,'0'0'3944'0'0,"-2"-5"-3839"0"0,0-1-66 0 0,0 4-19 0 0,1-1-1 0 0,1 1 1 0 0,-1-1 0 0 0,0 1 0 0 0,0-1 0 0 0,1 1 0 0 0,0-1-1 0 0,-1-4 1 0 0,-5 217 643 0 0,6-77-274 0 0,2-128-377 0 0,-1 1 1 0 0,1 0-1 0 0,0-1 0 0 0,1 1 0 0 0,-1-1 0 0 0,1 0 1 0 0,0 0-1 0 0,0 0 0 0 0,1 0 0 0 0,-1 0 0 0 0,1-1 1 0 0,6 7-1 0 0,-4-7 14 0 0,-1 1 0 0 0,1-1 0 0 0,0 0-1 0 0,0 0 1 0 0,0-1 0 0 0,1 0 0 0 0,-1 0 0 0 0,1 0 0 0 0,10 2 0 0 0,5 0 74 0 0,39 4 1 0 0,-56-9-77 0 0,1 0 0 0 0,0 0 0 0 0,-1-1 0 0 0,1 1 0 0 0,-1-1 0 0 0,1-1 1 0 0,-1 1-1 0 0,1-1 0 0 0,-1 0 0 0 0,0 0 0 0 0,7-4 0 0 0,6-5-853 0 0,29-21-1 0 0,-44 30 583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6.6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8336 0 0,'0'6'3536'0'0,"0"-10"-3112"0"0,10 4 0 0 0,7 4-208 0 0,2 3 8 0 0,2-1 0 0 0,12 4 0 0 0,7 1-224 0 0,-8-5 8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7.0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1 119 8432 0 0,'1'12'820'0'0,"6"-16"712"0"0,8-7-684 0 0,3 3-681 0 0,34-13 0 0 0,-9 5-172 0 0,-13 4-16 0 0,0 2 0 0 0,1 0 1 0 0,33-4-1 0 0,97-9 225 0 0,-153 22-165 0 0,-2 1-96 0 0,0-1 1 0 0,0 1-1 0 0,0 1 1 0 0,0-1-1 0 0,0 1 0 0 0,0 0 1 0 0,0 0-1 0 0,-1 1 1 0 0,1-1-1 0 0,0 1 0 0 0,-1 0 1 0 0,1 1-1 0 0,-1 0 1 0 0,0 0-1 0 0,0 0 1 0 0,0 0-1 0 0,7 6 0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7.4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46 12360 0 0,'0'0'28'0'0,"0"1"1"0"0,-1-1-1 0 0,1 1 0 0 0,0-1 1 0 0,0 1-1 0 0,0 0 1 0 0,0-1-1 0 0,0 1 1 0 0,0-1-1 0 0,0 1 1 0 0,1-1-1 0 0,-1 1 1 0 0,0 0-1 0 0,0-1 1 0 0,0 1-1 0 0,0-1 1 0 0,1 1-1 0 0,-1-1 1 0 0,0 1-1 0 0,1-1 0 0 0,-1 1 1 0 0,0-1-1 0 0,1 1 1 0 0,-1-1-1 0 0,1 0 1 0 0,-1 1-1 0 0,0-1 1 0 0,1 0-1 0 0,-1 1 1 0 0,1-1-1 0 0,0 1 1 0 0,20-6 687 0 0,-19 4-741 0 0,78-22 61 0 0,-61 17-57 0 0,0 1 0 0 0,0 0-1 0 0,1 2 1 0 0,38-3 0 0 0,11-2-1891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8032 0 0,'-1'14'91'0'0,"0"-1"1"0"0,-1 1-1 0 0,-1 0 1 0 0,-3 13-1 0 0,1-11 136 0 0,-3 30 1 0 0,8-29 8 0 0,0-13-181 0 0,0-1-1 0 0,0 0 1 0 0,0 0 0 0 0,0 1-1 0 0,-1-1 1 0 0,1 0-1 0 0,-3 5 1 0 0,2-3 26 0 0,-1 1 0 0 0,1 0 0 0 0,0 0 0 0 0,0 0 0 0 0,1 0 0 0 0,0 11 1 0 0,0-14-54 0 0,0-1 0 0 0,1 1 0 0 0,-1 0 0 0 0,0 0 0 0 0,1-1 1 0 0,0 1-1 0 0,0 0 0 0 0,0-1 0 0 0,0 1 0 0 0,0-1 1 0 0,0 1-1 0 0,1-1 0 0 0,-1 1 0 0 0,1-1 0 0 0,0 0 0 0 0,2 3 1 0 0,-4-5-14 0 0,1 1 0 0 0,0 0 0 0 0,0-1 0 0 0,0 1 0 0 0,0-1 0 0 0,0 1 0 0 0,0-1 0 0 0,0 0 0 0 0,0 1 0 0 0,0-1 0 0 0,0 0 0 0 0,0 1 0 0 0,0-1 0 0 0,0 0 0 0 0,0 0 0 0 0,0 0 0 0 0,0 0 0 0 0,0 0 0 0 0,0 0 0 0 0,0 0 0 0 0,0-1 0 0 0,0 1 0 0 0,0 0 0 0 0,0 0 0 0 0,0-1 0 0 0,0 1 0 0 0,0-1 0 0 0,-1 1 0 0 0,1-1 0 0 0,0 1 0 0 0,0-1 0 0 0,0 1 0 0 0,0-1 1 0 0,-1 0-1 0 0,1 0 0 0 0,0 1 0 0 0,-1-1 0 0 0,2-1 0 0 0,8-6 71 0 0,-2 0-65 0 0,0 0 0 0 0,0 0 0 0 0,-1-1 1 0 0,-1 1-1 0 0,11-19 0 0 0,-15 23-20 0 0,5-7-8 0 0,-2-1-1 0 0,9-20 1 0 0,-10 20-5 0 0,1 0 0 0 0,11-21 0 0 0,-4 14-15 0 0,-7 11-10 0 0,-1-1 0 0 0,2 1 0 0 0,-1 1 1 0 0,1-1-1 0 0,0 1 0 0 0,11-9 0 0 0,-5 0-78 0 0,-11 15 110 0 0,-1 0-1 0 0,0 0 1 0 0,1 0 0 0 0,-1 1-1 0 0,1-1 1 0 0,-1 0 0 0 0,1 0-1 0 0,-1 0 1 0 0,1 1 0 0 0,0-1-1 0 0,-1 0 1 0 0,1 1 0 0 0,0-1-1 0 0,0 1 1 0 0,-1-1 0 0 0,1 0-1 0 0,0 1 1 0 0,0 0 0 0 0,0-1 0 0 0,0 1-1 0 0,0 0 1 0 0,0-1 0 0 0,0 1-1 0 0,-1 0 1 0 0,1 0 0 0 0,0 0-1 0 0,0-1 1 0 0,0 1 0 0 0,0 0-1 0 0,0 1 1 0 0,0-1 0 0 0,0 0-1 0 0,0 0 1 0 0,0 0 0 0 0,0 0-1 0 0,0 1 1 0 0,1 0 0 0 0,-1 1 18 0 0,1 0 0 0 0,0 0 1 0 0,-1 1-1 0 0,0-1 1 0 0,1 1-1 0 0,-1 0 1 0 0,0-1-1 0 0,-1 1 0 0 0,1 0 1 0 0,0 3-1 0 0,3 6 37 0 0,9 34 266 0 0,-1 1-1 0 0,9 87 1 0 0,-18-110-222 0 0,-1-7-2 0 0,6 34-38 0 0,-8-49-53 0 0,1 1-1 0 0,-1-1 1 0 0,1 0 0 0 0,0 0-1 0 0,-1 0 1 0 0,1-1-1 0 0,0 1 1 0 0,0 0 0 0 0,1 0-1 0 0,-1 0 1 0 0,0-1-1 0 0,1 1 1 0 0,-1-1 0 0 0,1 1-1 0 0,-1-1 1 0 0,1 1-1 0 0,0-1 1 0 0,3 2 0 0 0,-2-3-119 0 0,1 0 0 0 0,-1 0 0 0 0,1-1 0 0 0,-1 0 0 0 0,1 1-1 0 0,-1-1 1 0 0,0 0 0 0 0,6-3 0 0 0,-7 3-371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7.7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216 16 10040 0 0,'1'-1'1038'0'0,"5"-14"2012"0"0,-12 19-3049 0 0,0 1 1 0 0,0-1-1 0 0,0 1 0 0 0,-10 11 1 0 0,-17 13 32 0 0,-6-4 109 0 0,23-16-18 0 0,1 1 0 0 0,0 0 0 0 0,1 1 0 0 0,-20 20 0 0 0,32-28-88 0 0,0 0 0 0 0,1 0-1 0 0,-1 0 1 0 0,0 1 0 0 0,1-1 0 0 0,0 1 0 0 0,0-1 0 0 0,0 1 0 0 0,0 4-1 0 0,-2 2 76 0 0,4-9-97 0 0,-1 0-1 0 0,0 0 1 0 0,0 0-1 0 0,0 0 1 0 0,0 0 0 0 0,0 0-1 0 0,1 0 1 0 0,-1 0 0 0 0,1 0-1 0 0,-1 0 1 0 0,0 0 0 0 0,1-1-1 0 0,0 1 1 0 0,-1 0 0 0 0,1 0-1 0 0,-1 0 1 0 0,1 0 0 0 0,0-1-1 0 0,0 1 1 0 0,1 0 0 0 0,2 4 12 0 0,6 8-14 0 0,1-1 1 0 0,0 0 0 0 0,1-1 0 0 0,0 0 0 0 0,1-1-1 0 0,0 0 1 0 0,1-1 0 0 0,0-1 0 0 0,0 0 0 0 0,25 9 0 0 0,-23-10-8 0 0,14 6-2 0 0,1-1-1 0 0,32 7 1 0 0,-45-15-4 0 0,-1 1 0 0 0,0 0-1 0 0,-1 1 1 0 0,1 0 0 0 0,-1 2 0 0 0,0 0 0 0 0,15 11 0 0 0,-13-6 4 0 0,-12-10 1 0 0,-1 0 0 0 0,0 1 0 0 0,0-1 0 0 0,0 1-1 0 0,-1 0 1 0 0,0 1 0 0 0,1-1 0 0 0,-1 1 0 0 0,-1 0 0 0 0,4 5 0 0 0,3 6 86 0 0,-9-14-89 0 0,0 0 1 0 0,0 0 0 0 0,0 0 0 0 0,0 0-1 0 0,0 0 1 0 0,0 1 0 0 0,0-1 0 0 0,-1 0 0 0 0,1 0-1 0 0,-1 1 1 0 0,1-1 0 0 0,-1 3 0 0 0,0-2-1 0 0,0-1 0 0 0,0 1 0 0 0,0 0 0 0 0,-1 0 0 0 0,1-1 0 0 0,-1 1 0 0 0,1 0 1 0 0,-1-1-1 0 0,0 1 0 0 0,0-1 0 0 0,0 1 0 0 0,-1-1 0 0 0,1 1 0 0 0,0-1 0 0 0,-1 0 0 0 0,0 0 0 0 0,1 1 0 0 0,-1-1 0 0 0,0 0 1 0 0,0-1-1 0 0,0 1 0 0 0,-1 0 0 0 0,1-1 0 0 0,0 1 0 0 0,-4 1 0 0 0,-15 13 36 0 0,12-8-33 0 0,-1-1 0 0 0,0 0 0 0 0,0-1 0 0 0,0 0 0 0 0,-1 0 0 0 0,0-1 0 0 0,-16 4 0 0 0,-5 0-5 0 0,-44 6 0 0 0,21-5-15 0 0,51-10 14 0 0,1 0 0 0 0,0 1 0 0 0,0-1 0 0 0,0-1 0 0 0,-1 1 0 0 0,-4-1 0 0 0,-15 0 2 0 0,23 1-1 0 0,-1 0 0 0 0,1 0 0 0 0,0 0 0 0 0,0 0 0 0 0,0 0 0 0 0,0 0 0 0 0,0 0 0 0 0,-1 0 0 0 0,1 0 0 0 0,0 0 0 0 0,0 0 0 0 0,0 0 0 0 0,0 0 0 0 0,0 0 0 0 0,0 0 0 0 0,-1 0 0 0 0,1 1 0 0 0,0-1 0 0 0,0 0 0 0 0,0 0 0 0 0,0 0 0 0 0,0 0 0 0 0,0 0 0 0 0,0 0 0 0 0,0 1 0 0 0,0-1 0 0 0,0 0 0 0 0,0 0 0 0 0,-1 0 0 0 0,1 0 0 0 0,0 0 0 0 0,0 1 0 0 0,0-1 0 0 0,0 0 1 0 0,0 0-1 0 0,0 0 0 0 0,0 0 0 0 0,0 0 0 0 0,0 1 0 0 0,0-1 0 0 0,0 0 0 0 0,1 0 0 0 0,-1 0 0 0 0,0 0 0 0 0,0 0 0 0 0,0 1 0 0 0,0-1 0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8.6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10448 0 0,'0'0'6455'0'0,"0"42"-6639"0"0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9.0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 30 10656 0 0,'-5'-2'0'0'0,"3"-2"0"0"0,-12-4 3104 0 0,18 3-2752 0 0,6 1-320 0 0,-1 2 16 0 0,-1-2-8 0 0,22 4 8 0 0,14 0-64 0 0,-4 0 8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49.6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332 66 8240 0 0,'-4'-1'38'0'0,"1"1"0"0"0,-1-1 0 0 0,0 0 0 0 0,0 0 0 0 0,1 0 0 0 0,-1-1 1 0 0,1 1-1 0 0,-7-5 0 0 0,-9-3 435 0 0,-65-24 2407 0 0,56 31-2026 0 0,25 2-770 0 0,0 0 0 0 0,0 0 0 0 0,1 0 0 0 0,-1-1 1 0 0,0 1-1 0 0,0 0 0 0 0,0-1 0 0 0,1 0 0 0 0,-4-1 1 0 0,5 2-68 0 0,-1-1 1 0 0,1 1 0 0 0,-1-1-1 0 0,0 1 1 0 0,1 0-1 0 0,-1-1 1 0 0,1 1 0 0 0,-1 0-1 0 0,1 0 1 0 0,-1 0 0 0 0,0 1-1 0 0,1-1 1 0 0,-1 0 0 0 0,1 0-1 0 0,-1 1 1 0 0,1-1 0 0 0,-1 1-1 0 0,1 0 1 0 0,-1-1 0 0 0,1 1-1 0 0,0 0 1 0 0,-1 0-1 0 0,1 0 1 0 0,0 0 0 0 0,0 0-1 0 0,-1 0 1 0 0,1 0 0 0 0,0 0-1 0 0,-2 3 1 0 0,-3 3-26 0 0,1 1 1 0 0,-1 1-1 0 0,-6 13 1 0 0,8-15 38 0 0,-4 10-20 0 0,0 0 0 0 0,1 0 0 0 0,1 0 0 0 0,1 1-1 0 0,-6 36 1 0 0,6-20 18 0 0,3 1 0 0 0,1 42 0 0 0,2-70-27 0 0,0 0-1 0 0,0 1 1 0 0,1-1-1 0 0,0 0 1 0 0,0 0 0 0 0,1-1-1 0 0,-1 1 1 0 0,2 0-1 0 0,-1-1 1 0 0,1 0-1 0 0,0 0 1 0 0,0 0 0 0 0,0 0-1 0 0,1 0 1 0 0,0-1-1 0 0,0 0 1 0 0,1 0-1 0 0,-1 0 1 0 0,1-1 0 0 0,0 0-1 0 0,0 0 1 0 0,1-1-1 0 0,-1 1 1 0 0,1-1-1 0 0,-1-1 1 0 0,1 1-1 0 0,0-1 1 0 0,8 1 0 0 0,-1-2-2 0 0,0-1 0 0 0,0 0 0 0 0,0-1 0 0 0,0-1 0 0 0,22-5 0 0 0,-26 5 0 0 0,2 0-1 0 0,-1-1 0 0 0,1 0 0 0 0,0-1 0 0 0,-1 0 1 0 0,0-1-1 0 0,0 0 0 0 0,0-1 0 0 0,-1 0 1 0 0,1 0-1 0 0,-2-1 0 0 0,18-15 0 0 0,18-15-6 0 0,-28 24 4 0 0,-1 0 0 0 0,22-23 0 0 0,-31 27 5 0 0,3 0-36 0 0,-1-2 0 0 0,-1 1 0 0 0,0-1-1 0 0,0-1 1 0 0,-1 1 0 0 0,9-21 0 0 0,-7 12-55 0 0,-6 13 47 0 0,0 0-1 0 0,0 0 0 0 0,3-14 0 0 0,-6 18 27 0 0,1 0 0 0 0,-1 0 1 0 0,0 0-1 0 0,0 0 0 0 0,0 0 0 0 0,-1 0 0 0 0,1 0 1 0 0,-1 0-1 0 0,1 0 0 0 0,-1 0 0 0 0,0 1 0 0 0,0-1 0 0 0,-3-4 1 0 0,3 3-18 0 0,-1 0 0 0 0,0 1 1 0 0,0-1-1 0 0,0 1 1 0 0,0-1-1 0 0,-1 1 0 0 0,1 0 1 0 0,-1 0-1 0 0,0 0 1 0 0,0 0-1 0 0,0 1 0 0 0,0-1 1 0 0,0 1-1 0 0,-1 0 1 0 0,1 0-1 0 0,-1 0 0 0 0,1 0 1 0 0,-1 0-1 0 0,0 1 0 0 0,0 0 1 0 0,-6-2-1 0 0,-11-1-91 0 0,1 1-1 0 0,-1 1 1 0 0,0 0 0 0 0,0 2-1 0 0,-40 4 1 0 0,23-3 9 0 0,26-1-343 0 0,1 0-1 0 0,0 1 1 0 0,-20 3 0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0.0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0 8840 0 0,'-7'20'435'0'0,"2"-10"-224"0"0,1 2 18 0 0,1 0 0 0 0,0 0 0 0 0,1 0-1 0 0,1 0 1 0 0,-1 19 0 0 0,8 63 613 0 0,-3-53-534 0 0,-1-20-218 0 0,0 0 0 0 0,1 0-1 0 0,1 0 1 0 0,1-1 0 0 0,1 0 0 0 0,1 1-1 0 0,0-2 1 0 0,19 35 0 0 0,8 3 155 0 0,-24-37-194 0 0,2-1 0 0 0,0 0 1 0 0,1-1-1 0 0,29 32 0 0 0,-25-32-470 0 0,25 32-1 0 0,-37-44-297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0.4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33 374 10248 0 0,'2'2'32'0'0,"0"0"0"0"0,1 0 1 0 0,-1 0-1 0 0,0 0 0 0 0,1-1 0 0 0,-1 0 1 0 0,1 1-1 0 0,-1-1 0 0 0,1 0 1 0 0,0 0-1 0 0,-1 0 0 0 0,1 0 1 0 0,0-1-1 0 0,0 1 0 0 0,0-1 0 0 0,3 1 1 0 0,-1-2 5 0 0,0 1 1 0 0,0-1-1 0 0,0 0 1 0 0,0 0-1 0 0,0 0 1 0 0,0-1-1 0 0,-1 1 1 0 0,9-5-1 0 0,2-3-42 0 0,-1 0-1 0 0,0-1 0 0 0,0 0 0 0 0,16-17 1 0 0,-25 20-96 0 0,1 0 1 0 0,-1 0 0 0 0,0 0 0 0 0,-1 0 0 0 0,0-1-1 0 0,0 0 1 0 0,-1 0 0 0 0,0 0 0 0 0,0 0-1 0 0,2-11 1 0 0,9-24-507 0 0,-10 33 486 0 0,-1 0 0 0 0,0-1 0 0 0,-1 0-1 0 0,0 1 1 0 0,1-12 0 0 0,-3 16 66 0 0,0 0-1 0 0,0 1 1 0 0,0-1-1 0 0,0 1 1 0 0,-1-1-1 0 0,0 0 1 0 0,0 1 0 0 0,0-1-1 0 0,-1 1 1 0 0,0 0-1 0 0,-3-7 1 0 0,3 8 24 0 0,-1 1-1 0 0,1 1 1 0 0,0-1 0 0 0,-1 0 0 0 0,0 1 0 0 0,-3-4-1 0 0,5 5 27 0 0,0 1 0 0 0,0-1 0 0 0,-1 0 0 0 0,1 0 0 0 0,0 1-1 0 0,0-1 1 0 0,0 0 0 0 0,-1 1 0 0 0,1-1 0 0 0,0 1-1 0 0,-1 0 1 0 0,1-1 0 0 0,0 1 0 0 0,-1 0 0 0 0,1 0 0 0 0,0 0-1 0 0,-1 0 1 0 0,-1 0 0 0 0,-26 7-23 0 0,22-5 30 0 0,0 0 0 0 0,0 0 0 0 0,0 0 0 0 0,-13 7 0 0 0,2 2 144 0 0,0 1-1 0 0,1 1 0 0 0,0 1 1 0 0,2 1-1 0 0,-21 22 1 0 0,32-31-37 0 0,0 0 0 0 0,0 0 0 0 0,1 1 0 0 0,0-1 0 0 0,0 1 0 0 0,1-1 0 0 0,0 1 1 0 0,0 0-1 0 0,-1 9 0 0 0,-2 2 181 0 0,4-10-161 0 0,0 1 1 0 0,0-1-1 0 0,1 0 1 0 0,0 0-1 0 0,1 13 1 0 0,1 9 164 0 0,-2-24-242 0 0,1 0-1 0 0,0-1 0 0 0,0 1 0 0 0,1-1 0 0 0,-1 0 1 0 0,1 1-1 0 0,0-1 0 0 0,0 0 0 0 0,1 0 0 0 0,4 6 1 0 0,1 2 113 0 0,1-1 1 0 0,19 20 0 0 0,-15-20-103 0 0,0-1-1 0 0,0 0 1 0 0,2-1 0 0 0,-1 0-1 0 0,1-2 1 0 0,0 1 0 0 0,1-2 0 0 0,21 8-1 0 0,-10-6 8 0 0,-13-3-18 0 0,1-1 1 0 0,-1 0 0 0 0,1-1-1 0 0,0-1 1 0 0,0 0 0 0 0,0-1 0 0 0,16 0-1 0 0,52-8-1614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0.8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234 0 10248 0 0,'-13'79'2166'0'0,"10"-21"-1693"0"0,3 1 0 0 0,12 106 0 0 0,-4-111-565 0 0,8 36-31 0 0,0-12 104 0 0,-7-33 5 0 0,15 47-1 0 0,15 7-51 0 0,-27-64 36 0 0,-11-29 20 0 0,1 0 0 0 0,0 1 0 0 0,0-1 0 0 0,1 0 0 0 0,0 0 0 0 0,4 5 0 0 0,1 2-39 0 0,-7-11-73 0 0,0 0 0 0 0,0 0 0 0 0,0 0 0 0 0,0-1 0 0 0,1 1 0 0 0,-1 0 0 0 0,0-1-1 0 0,1 1 1 0 0,-1-1 0 0 0,1 0 0 0 0,0 1 0 0 0,-1-1 0 0 0,3 1 0 0 0</inkml:trace>
  <inkml:trace contextRef="#ctx0" brushRef="#br0" timeOffset="1">0 546 11656 0 0,'0'2'14'0'0,"1"-1"0"0"0,-1 1 1 0 0,0-1-1 0 0,1 1 0 0 0,-1-1 1 0 0,1 0-1 0 0,0 1 1 0 0,-1-1-1 0 0,1 1 0 0 0,0-1 1 0 0,0 0-1 0 0,0 0 0 0 0,0 1 1 0 0,0-1-1 0 0,0 0 0 0 0,0 0 1 0 0,0 0-1 0 0,0 0 0 0 0,1 0 1 0 0,-1-1-1 0 0,0 1 1 0 0,1 0-1 0 0,-1 0 0 0 0,1-1 1 0 0,-1 1-1 0 0,1-1 0 0 0,1 1 1 0 0,8 2 168 0 0,-1-1 1 0 0,22 3-1 0 0,-20-4-135 0 0,21 3 164 0 0,1-2 1 0 0,-1-1 0 0 0,62-7-1 0 0,139-15-76 0 0,-213 19-990 0 0,32-8 0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1.2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0 461 9240 0 0,'0'0'417'0'0,"13"0"810"0"0,0-2-1119 0 0,1 0 0 0 0,-1-1 0 0 0,0 0-1 0 0,0-1 1 0 0,0 0 0 0 0,0-1 0 0 0,-1-1 0 0 0,0 0 0 0 0,12-8 0 0 0,6-2 23 0 0,-8 4-17 0 0,-1-1 0 0 0,-1-1 0 0 0,0-1 0 0 0,24-24 0 0 0,-34 30 23 0 0,-7 7-114 0 0,1-1 0 0 0,-1 0 0 0 0,0 0-1 0 0,-1 0 1 0 0,1 0 0 0 0,0 0-1 0 0,-1-1 1 0 0,0 1 0 0 0,0-1 0 0 0,0 1-1 0 0,0-1 1 0 0,1-5 0 0 0,3-7 46 0 0,7-31-1 0 0,-12 42-53 0 0,0 0-1 0 0,-1 0 1 0 0,1 0-1 0 0,-1 0 0 0 0,0 0 1 0 0,-1 0-1 0 0,1 1 1 0 0,-1-1-1 0 0,0 0 1 0 0,0 0-1 0 0,-3-7 1 0 0,-6-12 100 0 0,9 19-71 0 0,-1 0 0 0 0,1 1 1 0 0,-1-1-1 0 0,0 0 0 0 0,-1 0 1 0 0,1 1-1 0 0,-1 0 0 0 0,0-1 0 0 0,0 1 1 0 0,-1 0-1 0 0,1 0 0 0 0,-1 1 1 0 0,0-1-1 0 0,0 1 0 0 0,-7-5 1 0 0,6 5-5 0 0,1 0 0 0 0,-1 1 0 0 0,0-1 0 0 0,0 1 0 0 0,0 0 0 0 0,0 1 0 0 0,0-1 0 0 0,-1 1 0 0 0,1 0 1 0 0,0 1-1 0 0,-1-1 0 0 0,-5 1 0 0 0,0 0 57 0 0,8 0-53 0 0,-1 0-1 0 0,0 0 1 0 0,1 1 0 0 0,-1-1 0 0 0,1 1-1 0 0,-1-1 1 0 0,1 1 0 0 0,0 0-1 0 0,-1 0 1 0 0,1 1 0 0 0,0-1 0 0 0,0 1-1 0 0,-5 3 1 0 0,-1 2 49 0 0,1 1 0 0 0,0 0 0 0 0,0 0 0 0 0,0 1 0 0 0,1 0 0 0 0,1 0 0 0 0,0 1 0 0 0,0 0 0 0 0,0 0-1 0 0,2 0 1 0 0,-1 1 0 0 0,1 0 0 0 0,1 0 0 0 0,0 0 0 0 0,0 0 0 0 0,1 0 0 0 0,0 1 0 0 0,1 15 0 0 0,0-15-43 0 0,1-1 1 0 0,0 1 0 0 0,1-1-1 0 0,1 1 1 0 0,0-1-1 0 0,0 0 1 0 0,1 0-1 0 0,0 0 1 0 0,1 0 0 0 0,0 0-1 0 0,1 0 1 0 0,0-1-1 0 0,1 0 1 0 0,0 0-1 0 0,0-1 1 0 0,1 0 0 0 0,1 0-1 0 0,11 11 1 0 0,-12-14-34 0 0,1 0 0 0 0,0-1 1 0 0,1 0-1 0 0,-1 0 0 0 0,1-1 1 0 0,0 0-1 0 0,0-1 0 0 0,0 0 1 0 0,0 0-1 0 0,1-1 0 0 0,-1 0 1 0 0,1-1-1 0 0,18 1 0 0 0,2-3 23 0 0,1-1 0 0 0,-1-1 0 0 0,32-8 0 0 0,-47 7-175 0 0,1-1 0 0 0,-1-1 0 0 0,0 0 0 0 0,-1 0 0 0 0,1-2 0 0 0,-1 0 0 0 0,-1 0 0 0 0,21-18 0 0 0,-20 16-932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1.6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59 11256 0 0,'0'0'18'0'0,"-1"0"1"0"0,1 0 0 0 0,-1 1-1 0 0,1-1 1 0 0,0 0 0 0 0,-1 0 0 0 0,1 0-1 0 0,0 1 1 0 0,-1-1 0 0 0,1 0-1 0 0,0 1 1 0 0,-1-1 0 0 0,1 0 0 0 0,0 1-1 0 0,0-1 1 0 0,-1 0 0 0 0,1 1-1 0 0,0-1 1 0 0,0 0 0 0 0,0 1-1 0 0,0-1 1 0 0,-1 1 0 0 0,1-1 0 0 0,0 0-1 0 0,0 1 1 0 0,0-1 0 0 0,0 1-1 0 0,0-1 1 0 0,0 0 0 0 0,0 1 0 0 0,0 0-1 0 0,0 22 1122 0 0,1-11-700 0 0,-1 15 21 0 0,3 86 1153 0 0,-2-97-1416 0 0,2 0 0 0 0,0 0-1 0 0,0 0 1 0 0,2 0 0 0 0,6 15-1 0 0,-7-19-6 0 0,0-1-1 0 0,3 21 0 0 0,2 5-107 0 0,-8-34-77 0 0,0 0 0 0 0,1 1 1 0 0,0-1-1 0 0,-1 0 0 0 0,1-1 0 0 0,0 1 1 0 0,5 5-1 0 0,4 6 81 0 0,-10-13-86 0 0,-1-1 1 0 0,0 1-1 0 0,0-1 0 0 0,1 1 1 0 0,-1-1-1 0 0,0 0 1 0 0,1 1-1 0 0,-1-1 0 0 0,0 1 1 0 0,1-1-1 0 0,-1 0 0 0 0,0 1 1 0 0,1-1-1 0 0,-1 0 0 0 0,1 1 1 0 0,-1-1-1 0 0,1 0 0 0 0,-1 0 1 0 0,1 0-1 0 0,-1 1 0 0 0,1-1 1 0 0,-1 0-1 0 0,1 0 0 0 0,-1 0 1 0 0,1 0-1 0 0,-1 0 0 0 0,1 0 1 0 0,-1 0-1 0 0,1 0 0 0 0,0 0 1 0 0,-1 0-1 0 0,1 0 0 0 0,-1 0 1 0 0,1 0-1 0 0,-1-1 0 0 0,1 1 1 0 0,-1 0-1 0 0,1 0 0 0 0,-1 0 1 0 0,0-1-1 0 0,1 1 0 0 0,-1 0 1 0 0,1-1-1 0 0,12-4-155 0 0,-10 4 136 0 0,-1-1 0 0 0,0 0 0 0 0,1 0 0 0 0,-1 0-1 0 0,0 0 1 0 0,0 0 0 0 0,0 0 0 0 0,-1-1 0 0 0,1 1-1 0 0,0-1 1 0 0,1-4 0 0 0,1 2-6 0 0,6-13-53 0 0,-1 1 1 0 0,-1-2-1 0 0,7-21 1 0 0,-7 20-10 0 0,7-21-89 0 0,27-66-74 0 0,-35 92 237 0 0,0 1 1 0 0,1 0-1 0 0,1 1 1 0 0,0 0-1 0 0,12-12 1 0 0,-15 18 19 0 0,0 0 1 0 0,1 1-1 0 0,0 0 1 0 0,0 0 0 0 0,1 1-1 0 0,-1 0 1 0 0,1 0-1 0 0,0 1 1 0 0,1 0 0 0 0,-1 0-1 0 0,1 1 1 0 0,14-4 0 0 0,27-4 145 0 0,-29 5-94 0 0,0 2 1 0 0,37-4-1 0 0,-15 6-2119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2.0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25 12456 0 0,'-1'1'28'0'0,"0"-1"1"0"0,0 1 0 0 0,0 0-1 0 0,1 0 1 0 0,-1 1-1 0 0,0-1 1 0 0,1 0 0 0 0,-1 0-1 0 0,0 0 1 0 0,1 0 0 0 0,0 1-1 0 0,-1-1 1 0 0,1 0 0 0 0,0 0-1 0 0,-1 1 1 0 0,1-1 0 0 0,0 0-1 0 0,0 1 1 0 0,0-1 0 0 0,0 0-1 0 0,0 0 1 0 0,1 1-1 0 0,-1-1 1 0 0,0 0 0 0 0,0 1-1 0 0,1-1 1 0 0,-1 0 0 0 0,1 0-1 0 0,-1 0 1 0 0,1 1 0 0 0,0-1-1 0 0,1 4 661 0 0,-2-5-675 0 0,0 0-1 0 0,0 0 0 0 0,-1 0 0 0 0,1 0 1 0 0,0 0-1 0 0,0 0 0 0 0,0 0 0 0 0,0 0 1 0 0,0 0-1 0 0,-1 0 0 0 0,1 0 0 0 0,0 0 1 0 0,0 0-1 0 0,0 0 0 0 0,0 0 1 0 0,0 0-1 0 0,-1 0 0 0 0,1 0 0 0 0,0 0 1 0 0,0 1-1 0 0,0-1 0 0 0,0 0 0 0 0,0 0 1 0 0,0 0-1 0 0,0 0 0 0 0,0 0 0 0 0,-1 0 1 0 0,1 0-1 0 0,0 0 0 0 0,0 1 0 0 0,0-1 1 0 0,0 0-1 0 0,0 0 0 0 0,0 0 0 0 0,0 0 1 0 0,0 0-1 0 0,0 0 0 0 0,0 1 0 0 0,0-1 1 0 0,0 0-1 0 0,0 0 0 0 0,0 0 0 0 0,0 0 1 0 0,0 0-1 0 0,0 1 0 0 0,0-1 0 0 0,0 0 1 0 0,0 0-1 0 0,0 0 0 0 0,0 0 0 0 0,0 0 1 0 0,0 0-1 0 0,0 1 0 0 0,0-1 0 0 0,0 0 1 0 0,0 0-1 0 0,1 0 0 0 0,0 11-22 0 0,1 0-1 0 0,0 0 0 0 0,0 0 0 0 0,2 0 1 0 0,-1 0-1 0 0,6 9 0 0 0,-3-3-16 0 0,-5-15 16 0 0,0 1 1 0 0,0 0 0 0 0,0-1 0 0 0,0 1 0 0 0,1-1 0 0 0,-1 1 0 0 0,1-1 0 0 0,-1 0-1 0 0,1 0 1 0 0,0 0 0 0 0,0 0 0 0 0,0 0 0 0 0,0 0 0 0 0,0 0 0 0 0,0-1 0 0 0,1 1-1 0 0,-1-1 1 0 0,1 1 0 0 0,-1-1 0 0 0,1 0 0 0 0,-1 0 0 0 0,1 0 0 0 0,0 0 0 0 0,-1-1-1 0 0,1 1 1 0 0,0-1 0 0 0,0 1 0 0 0,0-1 0 0 0,-1 0 0 0 0,1 0 0 0 0,3-1 0 0 0,13-4-20 0 0,0-1 0 0 0,31-14 1 0 0,-42 16 24 0 0,0 0 1 0 0,0-1-1 0 0,0 0 1 0 0,-1 0-1 0 0,1-1 1 0 0,-1 0-1 0 0,0 0 1 0 0,6-8-1 0 0,94-103-18 0 0,-106 116 22 0 0,-1 0 0 0 0,1 0 0 0 0,-1 0 0 0 0,1 1 0 0 0,0-1 0 0 0,-1 0 0 0 0,1 1 0 0 0,0-1 0 0 0,-1 0 0 0 0,1 1 0 0 0,0-1 0 0 0,0 1 0 0 0,0-1 0 0 0,0 1 0 0 0,0-1 0 0 0,10-4 0 0 0,-9 3 5 0 0,-3 11 46 0 0,2 4-11 0 0,1 0 0 0 0,0-1 0 0 0,1 1 0 0 0,1-1 0 0 0,7 20 0 0 0,0-2 53 0 0,-10-26-83 0 0,1-1 0 0 0,0 1 0 0 0,0-1 0 0 0,0 1 0 0 0,1-1 0 0 0,-1 0-1 0 0,1 0 1 0 0,0 0 0 0 0,0 0 0 0 0,0 0 0 0 0,0-1 0 0 0,0 1 0 0 0,1-1 0 0 0,-1 0 0 0 0,1 0 0 0 0,0 0 0 0 0,-1-1 0 0 0,1 1 0 0 0,0-1 0 0 0,0 0 0 0 0,0 0 0 0 0,0 0 0 0 0,0 0-1 0 0,0-1 1 0 0,0 0 0 0 0,0 1 0 0 0,0-2 0 0 0,0 1 0 0 0,0 0 0 0 0,0-1 0 0 0,0 0 0 0 0,0 0 0 0 0,0 0 0 0 0,5-2 0 0 0,13-7-14 0 0,0 1 0 0 0,1 2 0 0 0,43-10 0 0 0,-16 5-148 0 0,-16-4-2012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32 7136 0 0,'-1'1'147'0'0,"-1"1"1"0"0,1 0 0 0 0,-1 0-1 0 0,1-1 1 0 0,0 1 0 0 0,-1 0-1 0 0,1 0 1 0 0,0 1 0 0 0,0-1-1 0 0,1 0 1 0 0,-1 0-1 0 0,0 0 1 0 0,1 1 0 0 0,-1 3-1 0 0,-9 42 93 0 0,2 10-197 0 0,4-37-27 0 0,1-1-1 0 0,1 1 1 0 0,1 0 0 0 0,2 37 0 0 0,2-39 15 0 0,-3-14 3 0 0,0 1 1 0 0,1 0-1 0 0,0-1 0 0 0,0 1 0 0 0,0-1 0 0 0,1 0 0 0 0,0 1 0 0 0,0-1 0 0 0,0 0 1 0 0,1 0-1 0 0,-1 0 0 0 0,1 0 0 0 0,7 7 0 0 0,-10-11-13 0 0,1 0 0 0 0,0 0 1 0 0,0 0-1 0 0,0 0 0 0 0,0 0 0 0 0,0 0 1 0 0,0 0-1 0 0,1-1 0 0 0,-1 1 0 0 0,0 0 0 0 0,0-1 1 0 0,0 1-1 0 0,1-1 0 0 0,-1 0 0 0 0,0 1 0 0 0,1-1 1 0 0,-1 0-1 0 0,0 0 0 0 0,1 1 0 0 0,-1-1 0 0 0,0 0 1 0 0,1-1-1 0 0,-1 1 0 0 0,0 0 0 0 0,1 0 1 0 0,-1 0-1 0 0,0-1 0 0 0,0 1 0 0 0,1-1 0 0 0,-1 1 1 0 0,0-1-1 0 0,0 1 0 0 0,0-1 0 0 0,1 0 0 0 0,-1 0 1 0 0,0 1-1 0 0,0-1 0 0 0,0 0 0 0 0,0 0 0 0 0,0 0 1 0 0,-1 0-1 0 0,1 0 0 0 0,1-2 0 0 0,42-54 90 0 0,-39 50-110 0 0,0 0 1 0 0,0-1-1 0 0,0 1 1 0 0,-1-1-1 0 0,0 0 0 0 0,-1 0 1 0 0,0-1-1 0 0,0 1 0 0 0,-1-1 1 0 0,0 1-1 0 0,-1-1 1 0 0,1 0-1 0 0,-1-13 0 0 0,-1 15 0 0 0,0 0-1 0 0,0 0 0 0 0,-1 0 0 0 0,0-1 0 0 0,0 1 1 0 0,0 0-1 0 0,-1 0 0 0 0,0 1 0 0 0,-1-1 0 0 0,1 0 0 0 0,-1 1 1 0 0,-1-1-1 0 0,1 1 0 0 0,-1 0 0 0 0,0 0 0 0 0,-1 1 0 0 0,-4-6 1 0 0,4 6 6 0 0,0-1 0 0 0,1 1 0 0 0,0-1 0 0 0,-6-10 0 0 0,7 11 15 0 0,0 0-1 0 0,0 1 0 0 0,0 0 0 0 0,0-1 0 0 0,0 1 0 0 0,-1 0 0 0 0,0 1 0 0 0,0-1 0 0 0,-5-3 0 0 0,3 3-5 0 0,3 2 39 0 0,0 0 0 0 0,0 0 0 0 0,0 0 1 0 0,0 0-1 0 0,-1 1 0 0 0,1 0 1 0 0,-5-2-1 0 0,7 3-34 0 0,0 0-1 0 0,-1 0 1 0 0,1 0 0 0 0,0 0 0 0 0,-1 0-1 0 0,1 1 1 0 0,0-1 0 0 0,0 0 0 0 0,-1 1-1 0 0,1-1 1 0 0,0 1 0 0 0,0-1-1 0 0,0 1 1 0 0,0-1 0 0 0,-1 1 0 0 0,1 0-1 0 0,0 0 1 0 0,0 0 0 0 0,0-1 0 0 0,0 1-1 0 0,1 0 1 0 0,-1 0 0 0 0,0 0 0 0 0,0 2-1 0 0,-3 2 22 0 0,0 2 1 0 0,1-1-1 0 0,0 0 0 0 0,0 0 0 0 0,1 1 0 0 0,-1 0 0 0 0,2-1 1 0 0,-1 1-1 0 0,1 0 0 0 0,0 0 0 0 0,0 0 0 0 0,1 0 0 0 0,0 12 0 0 0,2 7 26 0 0,1 0-1 0 0,7 29 0 0 0,33 134 127 0 0,-31-147-135 0 0,2-1 1 0 0,27 57-1 0 0,-11-39 88 0 0,53 80 0 0 0,37 36 70 0 0,-113-166-188 0 0,0 0-3 0 0,0-1 0 0 0,-1 1 1 0 0,0 0-1 0 0,-1 1 0 0 0,0-1 0 0 0,0 1 0 0 0,4 12 1 0 0,-9-21-25 0 0,0 0 0 0 0,0 0 0 0 0,0 0 0 0 0,0-1 0 0 0,0 1 0 0 0,1 0 0 0 0,-2 0 0 0 0,1 0 0 0 0,0 0 0 0 0,0 0 0 0 0,0 0 0 0 0,0 0 0 0 0,-1 0 0 0 0,1 0 0 0 0,0 0 0 0 0,-1-1 0 0 0,1 1 0 0 0,0 0 0 0 0,-1 0 0 0 0,1 0 0 0 0,-1-1 0 0 0,0 1 0 0 0,1 0 0 0 0,-1-1 0 0 0,0 1 0 0 0,1 0 0 0 0,-1-1 0 0 0,0 1 0 0 0,0-1 0 0 0,1 1 0 0 0,-1-1 1 0 0,0 1-1 0 0,0-1 0 0 0,0 0 0 0 0,0 1 0 0 0,0-1 0 0 0,0 0 0 0 0,1 0 0 0 0,-1 0 0 0 0,0 1 0 0 0,0-1 0 0 0,0 0 0 0 0,-1 0 0 0 0,-40 5 18 0 0,35-4-19 0 0,0 0 0 0 0,0 0 0 0 0,1 0 0 0 0,-14-1 0 0 0,-68-13 14 0 0,45 6 18 0 0,29 4 32 0 0,0 0-1 0 0,0-1 1 0 0,1 0 0 0 0,-1-1-1 0 0,1 0 1 0 0,0-1-1 0 0,-21-13 1 0 0,27 14-31 0 0,0 0-1 0 0,0 0 1 0 0,1-1 0 0 0,-1 0 0 0 0,1 0-1 0 0,0 0 1 0 0,1-1 0 0 0,0 0 0 0 0,0 0-1 0 0,0 0 1 0 0,1-1 0 0 0,0 0 0 0 0,-6-15 0 0 0,7 3-1984 0 0,6 0-7796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2.4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5520 0 0,'0'6'138'0'0,"1"1"-1"0"0,1-1 1 0 0,-1 1 0 0 0,1-1-1 0 0,0 0 1 0 0,1 0 0 0 0,0 0 0 0 0,5 10-1 0 0,-4-8 44 0 0,0-1 0 0 0,0 1 0 0 0,-1 0 0 0 0,3 12 0 0 0,2 21 30 0 0,24 73 0 0 0,-30-109-155 0 0,0 0 0 0 0,0-1 0 0 0,0 1 0 0 0,1-1 0 0 0,0 1 0 0 0,-1-1 0 0 0,1 0 0 0 0,1 0 0 0 0,-1 0 0 0 0,1-1 0 0 0,-1 1 0 0 0,1-1 0 0 0,0 0 0 0 0,0 0 0 0 0,0 0 0 0 0,1-1 0 0 0,-1 1 0 0 0,8 2 0 0 0,-11-5-97 0 0,0 0-1 0 0,1 0 0 0 0,-1 0 1 0 0,0 0-1 0 0,0 0 0 0 0,1 0 0 0 0,-1 0 1 0 0,0 0-1 0 0,0-1 0 0 0,1 1 0 0 0,-1 0 1 0 0,0-1-1 0 0,0 1 0 0 0,2-2 1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2.8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13560 0 0,'4'4'0'0'0,"2"2"0"0"0,-6-2 0 0 0,0 3 168 0 0,2-1 16 0 0,9 0-16 0 0,10 5 16 0 0,-2-3-280 0 0,-3 1 8 0 0,6-7 0 0 0,1 8 8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3.2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2 244 11552 0 0,'0'15'-14'0'0,"-1"-8"-3"0"0,1 1-1 0 0,0-1 1 0 0,0 0-1 0 0,1 0 1 0 0,0 0-1 0 0,0 0 0 0 0,0 0 1 0 0,1 0-1 0 0,0 0 1 0 0,1-1-1 0 0,3 9 1 0 0,-1-6 233 0 0,-2 0 0 0 0,1 0 0 0 0,-1 1 1 0 0,-1-1-1 0 0,3 18 0 0 0,-3-15-64 0 0,0-1-1 0 0,1 1 0 0 0,5 12 0 0 0,-8-23-129 0 0,0-1 0 0 0,0 1 0 0 0,0-1 0 0 0,0 1 0 0 0,1 0-1 0 0,-1-1 1 0 0,0 1 0 0 0,1-1 0 0 0,-1 1 0 0 0,0-1 0 0 0,1 1 0 0 0,-1-1-1 0 0,1 0 1 0 0,-1 1 0 0 0,0-1 0 0 0,1 1 0 0 0,-1-1 0 0 0,1 0 0 0 0,-1 0-1 0 0,1 1 1 0 0,0-1 0 0 0,-1 0 0 0 0,1 0 0 0 0,-1 1 0 0 0,1-1-1 0 0,-1 0 1 0 0,1 0 0 0 0,0 0 0 0 0,-1 0 0 0 0,1 0 0 0 0,-1 0 0 0 0,1 0-1 0 0,0 0 1 0 0,-1 0 0 0 0,2 0 0 0 0,19-13 533 0 0,-10 5-518 0 0,27-15 226 0 0,0 1 56 0 0,53-41 0 0 0,-86 58-290 0 0,30-22 248 0 0,-33 26-265 0 0,0 0 0 0 0,-1 0 0 0 0,1 0 0 0 0,0 0 0 0 0,0 0 0 0 0,-1 1 0 0 0,1-1 0 0 0,0 0 1 0 0,0 1-1 0 0,0 0 0 0 0,0-1 0 0 0,0 1 0 0 0,0 0 0 0 0,0 0 0 0 0,0 0 0 0 0,0 0 0 0 0,3 1 0 0 0,-4 0-10 0 0,0 0 1 0 0,0 1-1 0 0,0-1 1 0 0,-1 1 0 0 0,1-1-1 0 0,-1 1 1 0 0,1-1-1 0 0,-1 1 1 0 0,1-1-1 0 0,-1 1 1 0 0,0 0-1 0 0,0-1 1 0 0,0 1-1 0 0,0-1 1 0 0,0 3 0 0 0,1 9-12 0 0,2 5-41 0 0,0 1 0 0 0,1 26 0 0 0,-4-42 39 0 0,6 21-76 0 0,0 1-106 0 0,-6-24 158 0 0,1-1 0 0 0,-1 1 1 0 0,0 0-1 0 0,1-1 1 0 0,-1 1-1 0 0,1 0 1 0 0,-1-1-1 0 0,1 1 1 0 0,-1-1-1 0 0,1 1 1 0 0,-1-1-1 0 0,1 1 1 0 0,-1-1-1 0 0,1 1 0 0 0,0-1 1 0 0,-1 1-1 0 0,1-1 1 0 0,0 0-1 0 0,-1 1 1 0 0,1-1-1 0 0,0 0 1 0 0,-1 0-1 0 0,1 1 1 0 0,0-1-1 0 0,0 0 1 0 0,-1 0-1 0 0,1 0 1 0 0,0 0-1 0 0,0 0 0 0 0,-1 0 1 0 0,1 0-1 0 0,0 0 1 0 0,0 0-1 0 0,-1-1 1 0 0,2 1-1 0 0</inkml:trace>
  <inkml:trace contextRef="#ctx0" brushRef="#br0" timeOffset="1">553 444 11152 0 0,'8'31'1270'0'0,"-8"-29"-1217"0"0,0-1 0 0 0,0 1 0 0 0,0-1 0 0 0,0 1-1 0 0,0-1 1 0 0,1 1 0 0 0,-1-1 0 0 0,0 1 0 0 0,1-1-1 0 0,-1 0 1 0 0,1 1 0 0 0,-1-1 0 0 0,1 0 0 0 0,0 1-1 0 0,-1-1 1 0 0,1 0 0 0 0,0 0 0 0 0,0 0 0 0 0,0 0 0 0 0,0 0-1 0 0,0 0 1 0 0,0 0 0 0 0,0 0 0 0 0,1 0 0 0 0,-1 0-1 0 0,0 0 1 0 0,3 0 0 0 0,12 11 110 0 0,-7-3-78 0 0,-8-8-72 0 0,0 1 0 0 0,0-1 0 0 0,0 0 0 0 0,1 0-1 0 0,-1 0 1 0 0,0 0 0 0 0,1 0 0 0 0,-1 0 0 0 0,1 0 0 0 0,0 0 0 0 0,2 1 0 0 0,3 1-125 0 0,-6-2 62 0 0,0-1 0 0 0,-1 1 0 0 0,1-1 1 0 0,-1 0-1 0 0,1 1 0 0 0,0-1 0 0 0,-1 1 1 0 0,1-1-1 0 0,0 0 0 0 0,0 0 0 0 0,-1 1 0 0 0,1-1 1 0 0,0 0-1 0 0,0 0 0 0 0,-1 0 0 0 0,1 0 0 0 0,0 0 1 0 0,0 0-1 0 0,0 0 0 0 0,-1 0 0 0 0,1 0 1 0 0,0 0-1 0 0,0 0 0 0 0,-1 0 0 0 0,1-1 0 0 0,0 1 1 0 0,0 0-1 0 0,-1-1 0 0 0,1 1 0 0 0,0 0 1 0 0,-1-1-1 0 0,2 0 0 0 0</inkml:trace>
  <inkml:trace contextRef="#ctx0" brushRef="#br0" timeOffset="2">652 1 11048 0 0,'0'0'0'0'0,"0"6"0"0"0,0 0 872 0 0,6 1-576 0 0,2-1-144 0 0,-6-2 0 0 0,5 0 0 0 0,10 5 8 0 0,6 8-160 0 0,-2-5 0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3.6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219 0 11256 0 0,'-6'6'-6'0'0,"6"-5"50"0"0,-1-1 0 0 0,1 1 0 0 0,-1 0 0 0 0,0-1 0 0 0,1 1 0 0 0,-1 0 0 0 0,0-1 0 0 0,0 1 0 0 0,1-1 0 0 0,-1 1-1 0 0,0-1 1 0 0,0 0 0 0 0,0 1 0 0 0,0-1 0 0 0,0 0 0 0 0,0 1 0 0 0,0-1 0 0 0,1 0 0 0 0,-1 0 0 0 0,0 0 0 0 0,0 0 0 0 0,0 0 0 0 0,-3 0 348 0 0,-3 0 507 0 0,3 2-857 0 0,-1-1 0 0 0,1 1 1 0 0,0 0-1 0 0,0 0 0 0 0,0 0 0 0 0,1 1 1 0 0,-1 0-1 0 0,-4 3 0 0 0,-11 8 8 0 0,5-5-19 0 0,0 1 1 0 0,1 0-1 0 0,-15 15 0 0 0,22-19-6 0 0,1 0 1 0 0,0 0-1 0 0,0 0 1 0 0,0 1-1 0 0,1 0 0 0 0,0 0 1 0 0,1 0-1 0 0,-1 0 1 0 0,-2 10-1 0 0,1-4 71 0 0,5-12-86 0 0,-1 0 1 0 0,0 0 0 0 0,1 0-1 0 0,0 0 1 0 0,-1 0 0 0 0,1 0-1 0 0,0 0 1 0 0,-1 0 0 0 0,1 0-1 0 0,0 0 1 0 0,0 1 0 0 0,0-1-1 0 0,0 0 1 0 0,0 0 0 0 0,0 0-1 0 0,0 0 1 0 0,1 0 0 0 0,-1 1 0 0 0,0-1-1 0 0,1 1 1 0 0,2 4-2 0 0,-1 1 1 0 0,1 0-1 0 0,1-1 0 0 0,-1 0 1 0 0,1 0-1 0 0,0 0 0 0 0,1-1 1 0 0,0 1-1 0 0,-1-1 0 0 0,2 0 1 0 0,9 8-1 0 0,-2-5 10 0 0,0 0 0 0 0,0-1 0 0 0,0-1 0 0 0,24 9 0 0 0,76 21-15 0 0,-98-33-4 0 0,1 0 1 0 0,-1-1-1 0 0,1 0 0 0 0,0-1 1 0 0,21-2-1 0 0,4 3-6 0 0,-36-1 5 0 0,1 0 1 0 0,-1 0-1 0 0,1-1 1 0 0,-1 0-1 0 0,12-1 1 0 0,-15 0-5 0 0,1 0 1 0 0,-1 1-1 0 0,1 0 1 0 0,-1-1-1 0 0,1 1 1 0 0,-1 0 0 0 0,1 1-1 0 0,-1-1 1 0 0,1 0-1 0 0,-1 1 1 0 0,1-1-1 0 0,-1 1 1 0 0,5 2-1 0 0,-5-3 3 0 0,-2 0-4 0 0,1 0 0 0 0,-1 1 0 0 0,1-1 0 0 0,-1 0 0 0 0,1 0 0 0 0,0 0 0 0 0,-1 0 0 0 0,1 0 0 0 0,-1 0 1 0 0,1 0-1 0 0,-1 0 0 0 0,1 0 0 0 0,0 0 0 0 0,-1 0 0 0 0,1-1 0 0 0,-1 1 0 0 0,1 0 0 0 0,-1 0 1 0 0,1 0-1 0 0,-1-1 0 0 0,1 1 0 0 0,-1 0 0 0 0,1-1 0 0 0,-1 1 0 0 0,1 0 0 0 0,-1-1 0 0 0,1 0 0 0 0,-2-1-88 0 0,-6 8 71 0 0,-18-2-26 0 0,23-3-46 0 0,-1 1 0 0 0,1-1 0 0 0,-1 0 0 0 0,0 0 0 0 0,1 0 0 0 0,-1 0 0 0 0,0 0 0 0 0,0-1 0 0 0,1 1 0 0 0,-1-1 0 0 0,0 0 0 0 0,0 1 0 0 0,0-1 0 0 0,0-1 0 0 0,0 1 0 0 0,0 0 0 0 0,1-1 0 0 0,-1 1 0 0 0,-5-3 0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3.9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 0 11352 0 0,'-1'14'444'0'0,"0"-1"0"0"0,-5 20-1 0 0,-2 16-40 0 0,5-10-167 0 0,1-6 115 0 0,2 64 1 0 0,0-48-100 0 0,-1-38-239 0 0,0-1 1 0 0,1 1-1 0 0,0 0 0 0 0,3 12 1 0 0,7 31-17 0 0,0 1 61 0 0,20 61 0 0 0,-3-24 53 0 0,-24-83-87 0 0,0-1 0 0 0,0 1 0 0 0,0-1 0 0 0,1 0 0 0 0,1 0 0 0 0,9 14 0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4.4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6 9848 0 0,'-7'9'1033'0'0,"12"-3"190"0"0,22-1 429 0 0,-19-3-1754 0 0,33 3 455 0 0,0-1 0 0 0,52-1 0 0 0,-9 1-15 0 0,-58-1-137 0 0,-1-2 0 0 0,1-1 0 0 0,37-4 1 0 0,82-11 501 0 0,4-13-2961 0 0</inkml:trace>
  <inkml:trace contextRef="#ctx0" brushRef="#br0" timeOffset="1">1027 50 10344 0 0,'0'0'382'0'0,"0"26"1764"0"0,-7 35-1821 0 0,7-46-273 0 0,0-1-1 0 0,0 0 1 0 0,2 1-1 0 0,0-1 1 0 0,0 0 0 0 0,1 0-1 0 0,1 0 1 0 0,0-1-1 0 0,10 22 1 0 0,-12-33-133 0 0,-1 1 0 0 0,0-1 0 0 0,1 0 1 0 0,0 1-1 0 0,-1-1 0 0 0,1 0 0 0 0,0 0 0 0 0,0 0 0 0 0,0 0 1 0 0,1-1-1 0 0,-1 1 0 0 0,0-1 0 0 0,1 1 0 0 0,-1-1 0 0 0,0 0 0 0 0,1 0 1 0 0,0 0-1 0 0,4 2 0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4.8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1 10544 0 0,'0'0'0'0'0,"-10"0"0"0"0,3 0 440 0 0,3 0 440 0 0,8 0-440 0 0,3 0-488 0 0,-5 0 16 0 0,6 10-48 0 0,5 7-112 0 0,4-2 16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5.1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412 1 11448 0 0,'-2'1'-3'0'0,"1"1"1"0"0,-1-1-1 0 0,0 1 1 0 0,1-1 0 0 0,-1 0-1 0 0,0 1 1 0 0,0-1-1 0 0,0 0 1 0 0,0 0 0 0 0,0 0-1 0 0,0-1 1 0 0,0 1 0 0 0,0 0-1 0 0,0-1 1 0 0,0 1-1 0 0,0-1 1 0 0,0 0 0 0 0,-3 0-1 0 0,2 1-2 0 0,-1-1 0 0 0,1 1 0 0 0,-1 0 0 0 0,1 0-1 0 0,-1 0 1 0 0,1 0 0 0 0,-5 3 0 0 0,-7 6 147 0 0,-1-1 1 0 0,-1-1-1 0 0,-28 10 1 0 0,-25 13 454 0 0,48-17-411 0 0,0 1 0 0 0,1 1 0 0 0,1 1 0 0 0,-33 35 0 0 0,32-31 6 0 0,19-19-156 0 0,0 0 0 0 0,0 1 0 0 0,1-1 0 0 0,-1 0 0 0 0,1 1 0 0 0,-1-1-1 0 0,1 1 1 0 0,0-1 0 0 0,0 1 0 0 0,0-1 0 0 0,0 1 0 0 0,1 0 0 0 0,-1-1 0 0 0,1 1 0 0 0,0 0-1 0 0,-1 0 1 0 0,1 0 0 0 0,0-1 0 0 0,1 1 0 0 0,-1 0 0 0 0,0 0 0 0 0,1-1 0 0 0,0 1-1 0 0,-1 0 1 0 0,3 3 0 0 0,0 1 56 0 0,0 0 0 0 0,1 0 0 0 0,0 0 0 0 0,0 0 0 0 0,0-1 0 0 0,1 0 1 0 0,10 10-1 0 0,-11-13-31 0 0,0 1 0 0 0,0-1 0 0 0,1 0 0 0 0,-1 0 0 0 0,1-1 0 0 0,0 1 0 0 0,0-1 0 0 0,0 0 0 0 0,9 2 0 0 0,48 7 224 0 0,-55-10-239 0 0,37 2-365 0 0,0-1-1 0 0,0-2 1 0 0,1-3 0 0 0,49-8 0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7:55.5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385 0 10152 0 0,'-1'1'94'0'0,"0"0"1"0"0,0-1-1 0 0,1 1 1 0 0,-1 0-1 0 0,0-1 1 0 0,1 1 0 0 0,-1 0-1 0 0,1 0 1 0 0,-1 0-1 0 0,1 0 1 0 0,-1 0-1 0 0,1 0 1 0 0,-1-1-1 0 0,1 1 1 0 0,0 0-1 0 0,0 0 1 0 0,-1 0 0 0 0,1 0-1 0 0,0 0 1 0 0,0 2-1 0 0,0-2-9 0 0,0-1-1 0 0,0 1 0 0 0,0 0 1 0 0,0-1-1 0 0,0 1 0 0 0,0-1 1 0 0,0 1-1 0 0,0-1 0 0 0,0 1 1 0 0,-1-1-1 0 0,1 1 0 0 0,0 0 1 0 0,0-1-1 0 0,-1 1 0 0 0,1-1 1 0 0,0 1-1 0 0,-1-1 1 0 0,1 0-1 0 0,0 1 0 0 0,-1-1 1 0 0,0 1-1 0 0,-8 14 1067 0 0,5-12-1140 0 0,0-1 0 0 0,0 0 0 0 0,-1 0 1 0 0,1 0-1 0 0,-9 1 0 0 0,-14 7-5 0 0,7-1 1 0 0,-18 9 3 0 0,0-2 1 0 0,-61 17 0 0 0,55-19 57 0 0,37-11-352 0 0,0 0 1 0 0,-1-1-1 0 0,1 0 1 0 0,-1 0 0 0 0,1 0-1 0 0,-10 0 1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0.5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4008 0 0,'0'0'1024'0'0,"6"3"-705"0"0,20 11-101 0 0,-25-13-202 0 0,-1-1 0 0 0,1 1 0 0 0,-1-1 0 0 0,1 1 0 0 0,-1-1 0 0 0,1 1 0 0 0,-1-1 0 0 0,1 1 0 0 0,-1 0 0 0 0,1-1-1 0 0,-1 1 1 0 0,0 0 0 0 0,1-1 0 0 0,-1 1 0 0 0,0 0 0 0 0,1 0 0 0 0,-1-1 0 0 0,0 1 0 0 0,0 0 0 0 0,0 0 0 0 0,0-1 0 0 0,0 1 0 0 0,0 0 0 0 0,0 0 0 0 0,0-1 0 0 0,0 1-1 0 0,0 0 1 0 0,0 0 0 0 0,-1-1 0 0 0,1 2 0 0 0,-1 3 49 0 0,7 38 15 0 0,15 59 1 0 0,5 37 110 0 0,-22-65-95 0 0,4 23-6 0 0,1 30-7 0 0,-4-34 5 0 0,-2-51-32 0 0,-3 0 0 0 0,-6 47 0 0 0,3-37 1 0 0,0-29 24 0 0,-1-1 0 0 0,-1 1 0 0 0,-1-1 0 0 0,-11 26 0 0 0,8-22 70 0 0,7-14-108 0 0,2-10-114 0 0,0 0 0 0 0,-1 0 0 0 0,1-1 0 0 0,0 1 0 0 0,-1 0 0 0 0,1-1 0 0 0,-1 1 0 0 0,0 0 0 0 0,1-1 0 0 0,-1 1 0 0 0,-2 2 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167 350 8032 0 0,'1'-1'61'0'0,"0"0"-1"0"0,0 0 1 0 0,0 0 0 0 0,0 0 0 0 0,0 0 0 0 0,0 0 0 0 0,0 0-1 0 0,1 0 1 0 0,-1 0 0 0 0,0 0 0 0 0,3 0 0 0 0,32-13 2097 0 0,-22 10-1582 0 0,-5 1-239 0 0,0 0 0 0 0,0 1 0 0 0,16-2 0 0 0,8-1-231 0 0,-9 0-89 0 0,0-2-1 0 0,-1 0 1 0 0,0-2 0 0 0,0 0-1 0 0,-1-1 1 0 0,33-21-1 0 0,-46 25-62 0 0,-1 0-1 0 0,1 0 1 0 0,-1 0-1 0 0,-1-1 1 0 0,1 0 0 0 0,-1-1-1 0 0,-1 1 1 0 0,1-1-1 0 0,-1-1 1 0 0,-1 1-1 0 0,1-1 1 0 0,3-10-1 0 0,-8 17 30 0 0,0-1 0 0 0,0 1-1 0 0,-1 0 1 0 0,1 0 0 0 0,-1 0 0 0 0,0 0-1 0 0,0-1 1 0 0,0 1 0 0 0,0 0 0 0 0,0 0-1 0 0,0-1 1 0 0,-1 1 0 0 0,1 0-1 0 0,-1 0 1 0 0,1 0 0 0 0,-3-4 0 0 0,1 2-1 0 0,0 0 1 0 0,0 0-1 0 0,-1 1 1 0 0,1-1-1 0 0,-1 1 1 0 0,0-1-1 0 0,0 1 1 0 0,-4-3-1 0 0,0 0 1 0 0,0 1 0 0 0,0 1 1 0 0,0-1-1 0 0,-1 1 0 0 0,0 1 0 0 0,1-1 0 0 0,-1 1 0 0 0,-11-3 1 0 0,12 5-9 0 0,1 0 1 0 0,0 1 0 0 0,0-1 0 0 0,0 1 0 0 0,-1 0-1 0 0,1 1 1 0 0,0 0 0 0 0,0 0 0 0 0,0 0-1 0 0,-8 3 1 0 0,-1 2-39 0 0,-1 1 0 0 0,-19 12 0 0 0,2-1 49 0 0,23-14 8 0 0,0 1-1 0 0,1 1 0 0 0,0 0 0 0 0,0 0 0 0 0,0 0 1 0 0,1 1-1 0 0,0 1 0 0 0,0-1 0 0 0,1 1 0 0 0,-12 16 1 0 0,-3 6 16 0 0,-83 127 163 0 0,91-133-60 0 0,2 0 1 0 0,0 1 0 0 0,2 1 0 0 0,-13 50 0 0 0,15-47-11 0 0,5-17-53 0 0,0 0 1 0 0,0 0-1 0 0,1 0 0 0 0,1 0 1 0 0,-1 15-1 0 0,9 33 159 0 0,-6-55-185 0 0,0 0 0 0 0,1 0 0 0 0,-1 0 0 0 0,1 0 0 0 0,0 0-1 0 0,1 0 1 0 0,-1 0 0 0 0,1-1 0 0 0,5 7 0 0 0,-5-6-2 0 0,1-1 1 0 0,0 0-1 0 0,-1 0 1 0 0,2 0-1 0 0,-1 0 0 0 0,0-1 1 0 0,1 1-1 0 0,-1-1 1 0 0,1-1-1 0 0,0 1 0 0 0,0 0 1 0 0,0-1-1 0 0,0 0 1 0 0,6 1-1 0 0,9-1 45 0 0,1 0 0 0 0,0-2 0 0 0,-1 0 0 0 0,1-2 0 0 0,-1 0 0 0 0,0-1 0 0 0,25-7 0 0 0,-11 0-513 0 0,-1-1-1 0 0,0-2 1 0 0,36-19 0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1.0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21 6824 0 0,'-4'-11'-9'0'0,"4"11"23"0"0,0 0 0 0 0,0 0 0 0 0,0 0 0 0 0,-1 0 0 0 0,1-1-1 0 0,0 1 1 0 0,0 0 0 0 0,0 0 0 0 0,0 0 0 0 0,-1 0 0 0 0,1-1 0 0 0,0 1 0 0 0,0 0 0 0 0,0 0 0 0 0,0-1 0 0 0,0 1 0 0 0,0 0 0 0 0,0 0-1 0 0,0 0 1 0 0,0-1 0 0 0,0 1 0 0 0,-1 0 0 0 0,1 0 0 0 0,0-1 0 0 0,0 1 0 0 0,1 0 0 0 0,-1 0 0 0 0,0-1 0 0 0,0 1 0 0 0,0 0 0 0 0,0 0 0 0 0,0 0-1 0 0,0-1 1 0 0,0 1 0 0 0,0 0 0 0 0,0 0 0 0 0,0 0 0 0 0,0-1 0 0 0,1 1 0 0 0,-1 0 0 0 0,0 0 0 0 0,0 0 0 0 0,0-1 0 0 0,0 1 0 0 0,1 0 0 0 0,-1 0-1 0 0,0 0 1 0 0,0 0 0 0 0,0 0 0 0 0,1 0 0 0 0,-1 0 0 0 0,0-1 0 0 0,0 1 0 0 0,1 0 0 0 0,1 0 419 0 0,8 11 26 0 0,-6-8-343 0 0,-3-1-84 0 0,1 0-1 0 0,0 0 0 0 0,0 0 0 0 0,0 0 1 0 0,0 0-1 0 0,1-1 0 0 0,-1 1 0 0 0,0-1 0 0 0,1 0 1 0 0,-1 1-1 0 0,1-1 0 0 0,-1 0 0 0 0,1 0 1 0 0,0-1-1 0 0,4 2 0 0 0,9 2 93 0 0,1 0 0 0 0,0 2 0 0 0,-1 0-1 0 0,20 12 1 0 0,29 9 313 0 0,-21-10-135 0 0,-27-10-209 0 0,0-1 0 0 0,1-1 0 0 0,0 0 0 0 0,0-1 0 0 0,18 2 0 0 0,48 4 238 0 0,-58-7-234 0 0,-1-2 1 0 0,0 0 0 0 0,30-3 0 0 0,4 0-16 0 0,-29 2-1542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1.4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41 5920 0 0,'40'-5'1047'0'0,"-31"4"-671"0"0,-1 0 0 0 0,1 0 1 0 0,13 1-1 0 0,23 10 85 0 0,-12-2-345 0 0,17 0 139 0 0,0-3 0 0 0,58 0 1 0 0,-76-6-117 0 0,1-1 0 0 0,-1-2 0 0 0,0-2 0 0 0,45-12 0 0 0,-46 8-118 0 0,1 2 0 0 0,1 1 0 0 0,-1 2-1 0 0,1 1 1 0 0,0 1 0 0 0,57 3 0 0 0,-55 2-141 0 0,-25-2-99 0 0,0 1 1 0 0,0-1 0 0 0,0 2-1 0 0,0-1 1 0 0,0 1 0 0 0,0 1-1 0 0,13 5 1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1.8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70 5224 0 0,'22'-20'12'0'0,"-12"6"85"0"0,7-9-4 0 0,-16 22-56 0 0,0 0 0 0 0,0 0 0 0 0,0 0 0 0 0,0 0 0 0 0,0 0 0 0 0,0 0 0 0 0,0 1 0 0 0,0-1 0 0 0,0 0 0 0 0,0 1 0 0 0,0-1 0 0 0,0 1 0 0 0,1-1 0 0 0,-1 1 0 0 0,0 0 0 0 0,2-1-1 0 0,4 11 196 0 0,0 4-179 0 0,0 0 0 0 0,-1 0-1 0 0,-1 1 1 0 0,0 0-1 0 0,3 15 1 0 0,8 78 340 0 0,1 6 237 0 0,-13-93-397 0 0,-2 0 0 0 0,-1 0 0 0 0,0 0 0 0 0,-5 40 0 0 0,0 11 945 0 0,-4-42-782 0 0,8-22-1683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2.2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36 8432 0 0,'4'-4'0'0'0,"3"1"0"0"0,1-3 0 0 0,0 0 272 0 0,-8 2 288 0 0,7-1-288 0 0,-5-1-8 0 0,2 4 8 0 0,2 4-16 0 0,7 4 16 0 0,4 3-272 0 0,-2-7 8 0 0,-3 2-8 0 0,11 5 8 0 0,7 7-32 0 0,-3 1-8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2.5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6016 0 0,'4'8'434'0'0,"0"1"0"0"0,-1 0 1 0 0,1 0-1 0 0,-2 0 0 0 0,1 0 0 0 0,0 11 1 0 0,11 49 319 0 0,6 53-494 0 0,-14-51-171 0 0,0-12-88 0 0,-2 85 0 0 0,-14-64-50 0 0,6-57-111 0 0,1-16-176 0 0,2-15-281 0 0,2 1 559 0 0,0-1-1 0 0,0 0 1 0 0,1 0 0 0 0,0 1 0 0 0,1-1 0 0 0,0 1 0 0 0,4-8-1 0 0,34-56-236 0 0,-36 64 241 0 0,67-92-346 0 0,-70 95 375 0 0,0 1-1 0 0,0 0 1 0 0,1 0 0 0 0,-1 0 0 0 0,1 0 0 0 0,0 0 0 0 0,-1 0 0 0 0,1 1-1 0 0,0-1 1 0 0,1 1 0 0 0,-1 0 0 0 0,0 0 0 0 0,4-1 0 0 0,-5 2 20 0 0,0 0 0 0 0,-1 1 0 0 0,1 0 0 0 0,0-1 1 0 0,-1 1-1 0 0,1 0 0 0 0,0 0 0 0 0,0 0 0 0 0,-1 0 0 0 0,1 0 0 0 0,0 1 1 0 0,0-1-1 0 0,-1 0 0 0 0,1 1 0 0 0,0-1 0 0 0,-1 1 0 0 0,1 0 1 0 0,-1-1-1 0 0,1 1 0 0 0,-1 0 0 0 0,1 0 0 0 0,-1 0 0 0 0,1 0 1 0 0,-1 0-1 0 0,0 1 0 0 0,0-1 0 0 0,1 0 0 0 0,-1 0 0 0 0,2 4 0 0 0,8 11 88 0 0,1 0 0 0 0,-2 1 0 0 0,0 0 0 0 0,-1 1 0 0 0,-1 0 0 0 0,-1 0 0 0 0,6 21 0 0 0,0 4 94 0 0,-9-30-55 0 0,0 0 1 0 0,0 1-1 0 0,1 13 1 0 0,2 10 129 0 0,-4-28-173 0 0,-1-1-1 0 0,-1 0 1 0 0,2 17 0 0 0,-3-19-1194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2.9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1 302 7432 0 0,'3'0'11'0'0,"-1"1"0"0"0,1 0 0 0 0,-1-1 0 0 0,1 0 0 0 0,-1 0 0 0 0,1 0 0 0 0,0 0 0 0 0,-1 0 0 0 0,1 0 0 0 0,0 0 0 0 0,-1-1 0 0 0,1 0 0 0 0,-1 1 0 0 0,1-1 0 0 0,-1 0 0 0 0,0 0 0 0 0,1 0 0 0 0,-1-1 0 0 0,0 1 0 0 0,1 0 0 0 0,-1-1 0 0 0,0 0 0 0 0,3-3 0 0 0,4-1 63 0 0,67-55 1230 0 0,-70 57-1206 0 0,0 0-1 0 0,0 0 0 0 0,1 1 0 0 0,-1 0 0 0 0,1 0 0 0 0,10-3 1 0 0,25-13 27 0 0,-30 13-120 0 0,1 0 0 0 0,17-6 0 0 0,-25 10-12 0 0,-4 2 0 0 0,0-1 0 0 0,0 1 0 0 0,0-1 0 0 0,0 0 0 0 0,0 1 0 0 0,0-1 0 0 0,0 0 0 0 0,0 1 0 0 0,0-1 0 0 0,0 0 0 0 0,-1 0 0 0 0,1 0 0 0 0,0 0 0 0 0,-1 0 0 0 0,1 0 0 0 0,-1 0 0 0 0,1 0 0 0 0,-1 0 0 0 0,1 0 0 0 0,-1 0 0 0 0,0 0 0 0 0,1 0 0 0 0,-1 0 0 0 0,0 0 0 0 0,0-1 0 0 0,0 1 0 0 0,0 0 0 0 0,0 0 0 0 0,0 0 0 0 0,0 0 0 0 0,-1-2 0 0 0,-27-28 32 0 0,21 22-5 0 0,0 0 1 0 0,-1 1-1 0 0,-1-1 1 0 0,1 2-1 0 0,-1-1 1 0 0,-1 1 0 0 0,-15-9-1 0 0,20 14 29 0 0,1 0 0 0 0,-1 1-1 0 0,-1-1 1 0 0,1 1 0 0 0,0 0 0 0 0,0 0 0 0 0,0 1-1 0 0,-1 0 1 0 0,-8 0 0 0 0,12 0-13 0 0,0 1 1 0 0,-1-1-1 0 0,1 1 0 0 0,0-1 0 0 0,-1 1 1 0 0,1 0-1 0 0,0 0 0 0 0,0 0 1 0 0,0 0-1 0 0,0 1 0 0 0,0-1 0 0 0,0 0 1 0 0,0 1-1 0 0,0 0 0 0 0,0-1 1 0 0,0 1-1 0 0,1 0 0 0 0,-1 0 0 0 0,1 0 1 0 0,0 0-1 0 0,-1 0 0 0 0,0 3 1 0 0,-9 16 242 0 0,-20 27 0 0 0,17-27-119 0 0,-14 30 1 0 0,24-44-150 0 0,1 0 0 0 0,0 1 0 0 0,1-1 1 0 0,0 1-1 0 0,0 0 0 0 0,0-1 0 0 0,1 1 0 0 0,0 11 1 0 0,1-3 7 0 0,-1-8-6 0 0,1 1 0 0 0,0-1 0 0 0,1 0 0 0 0,0 1 0 0 0,0-1 0 0 0,1 0 0 0 0,-1 0 0 0 0,5 10 0 0 0,-5-16-11 0 0,5 13 49 0 0,1 0 1 0 0,1 0-1 0 0,12 17 0 0 0,-15-26-46 0 0,-1-1-1 0 0,1 0 1 0 0,0 0 0 0 0,0-1-1 0 0,0 0 1 0 0,1 1-1 0 0,0-2 1 0 0,-1 1 0 0 0,1-1-1 0 0,1 1 1 0 0,8 2-1 0 0,0-1-180 0 0,0-1 0 0 0,0 0-1 0 0,1-1 1 0 0,-1-1 0 0 0,1 0 0 0 0,0-1-1 0 0,-1-1 1 0 0,19-2 0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3.6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74 26 4008 0 0,'0'0'46'0'0,"1"0"1"0"0,-1 0-1 0 0,1 0 1 0 0,0 0-1 0 0,-1 0 1 0 0,1 0-1 0 0,-1 0 1 0 0,1 0-1 0 0,-1 0 1 0 0,1 0-1 0 0,-1 0 1 0 0,1 0-1 0 0,0 0 1 0 0,-1-1-1 0 0,1 1 1 0 0,-1 0-1 0 0,1 0 1 0 0,-1-1-1 0 0,0 1 1 0 0,1 0-1 0 0,-1-1 1 0 0,1 1-1 0 0,-1-1 1 0 0,0 1-1 0 0,1 0 1 0 0,-1-1-1 0 0,1 1 1 0 0,-1-1-1 0 0,0 1 1 0 0,0-1-1 0 0,1 1 1 0 0,-1-1-1 0 0,0 1 0 0 0,0-1 1 0 0,0 0-1 0 0,0 1 1 0 0,0-1-1 0 0,1 1 1 0 0,-1-1-1 0 0,0 1 1 0 0,0-1-1 0 0,0 1 1 0 0,-1-1-1 0 0,1 0 1 0 0,0 1-1 0 0,0-1 1 0 0,0 1-1 0 0,0-1 1 0 0,0 1-1 0 0,-1-1 1 0 0,1 1-1 0 0,0-1 1 0 0,0 1-1 0 0,-1-1 1 0 0,1 1-1 0 0,0-1 1 0 0,-1 1-1 0 0,1 0 1 0 0,-1-1-1 0 0,1 1 1 0 0,0-1-1 0 0,-1 1 1 0 0,-3-2 806 0 0,0 22-601 0 0,-4 64 184 0 0,-3 15-265 0 0,-8 44-56 0 0,-2 6 219 0 0,16-115-269 0 0,5-25-54 0 0,-2-1 0 0 0,1 1 0 0 0,-5 12 1 0 0,4-9-1175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4.2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4 6424 0 0,'-1'0'5'0'0,"1"1"0"0"0,0-1 1 0 0,0 0-1 0 0,0 1 0 0 0,0-1 1 0 0,-1 0-1 0 0,1 0 0 0 0,0 1 1 0 0,0-1-1 0 0,0 0 0 0 0,-1 0 1 0 0,1 0-1 0 0,0 1 0 0 0,-1-1 0 0 0,1 0 1 0 0,0 0-1 0 0,0 0 0 0 0,-1 0 1 0 0,1 0-1 0 0,0 1 0 0 0,-1-1 1 0 0,1 0-1 0 0,0 0 0 0 0,-1 0 1 0 0,1 0-1 0 0,0 0 0 0 0,-1 0 1 0 0,1 0-1 0 0,0 0 0 0 0,-1 0 0 0 0,1 0 1 0 0,0 0-1 0 0,0 0 0 0 0,-1-1 1 0 0,1 1-1 0 0,0 0 0 0 0,-1 0 1 0 0,1 0-1 0 0,0 0 0 0 0,-1 0 1 0 0,1-1-1 0 0,0 1 0 0 0,0 0 1 0 0,-1 0-1 0 0,1 0 0 0 0,0-1 0 0 0,0 1 1 0 0,0 0-1 0 0,-1 0 0 0 0,1-1 1 0 0,0 1-1 0 0,0 0 0 0 0,0-1 1 0 0,0 1-1 0 0,0 0 0 0 0,-1 0 1 0 0,1-1-1 0 0,0 1 0 0 0,0 0 1 0 0,0-1-1 0 0,0 1 0 0 0,0-1 0 0 0,0 2 165 0 0,-1 0-124 0 0,0 0 1 0 0,0 0-1 0 0,1 0 1 0 0,-1 0-1 0 0,0 0 1 0 0,1 0-1 0 0,-1 0 1 0 0,1 1-1 0 0,-1-1 1 0 0,1 0-1 0 0,-1 0 0 0 0,1 0 1 0 0,0 1-1 0 0,0-1 1 0 0,0 0-1 0 0,0 0 1 0 0,0 1-1 0 0,0-1 1 0 0,0 0-1 0 0,0 2 1 0 0,3 33 183 0 0,-3 45 0 0 0,1 9-128 0 0,1 147-31 0 0,-4-117 105 0 0,3-59-68 0 0,16 100 0 0 0,-8-92-36 0 0,7 36 39 0 0,-15-101-109 0 0,0 2 3 0 0,0 0 0 0 0,0 0 0 0 0,1 0 0 0 0,0 0 0 0 0,0-1 0 0 0,1 1 0 0 0,-1-1-1 0 0,6 8 1 0 0,0-1 11 0 0,11 14 12 0 0,-18-25-27 0 0,0 0 0 0 0,0-1 0 0 0,0 1 1 0 0,1 0-1 0 0,-1-1 0 0 0,0 1 0 0 0,0-1 1 0 0,0 1-1 0 0,0-1 0 0 0,1 0 0 0 0,-1 1 1 0 0,0-1-1 0 0,0 0 0 0 0,1 0 0 0 0,-1 0 1 0 0,0 0-1 0 0,0 0 0 0 0,1 0 0 0 0,-1 0 1 0 0,0 0-1 0 0,0 0 0 0 0,1-1 0 0 0,0 0 1 0 0,9-3 24 0 0,-1-1 1 0 0,0-1 0 0 0,0 0 0 0 0,0 0-1 0 0,13-12 1 0 0,-3 2 38 0 0,2-2-34 0 0,-1-2-1 0 0,-1 0 0 0 0,-1-2 1 0 0,-1 0-1 0 0,-1-1 1 0 0,21-38-1 0 0,-26 41-27 0 0,11-31-1 0 0,3-7-12 0 0,-24 54 8 0 0,0-1 0 0 0,0 1 0 0 0,0-1-1 0 0,0 0 1 0 0,-1 1 0 0 0,0-1 0 0 0,0 0 0 0 0,0 0 0 0 0,-1 0-1 0 0,1 0 1 0 0,-1 0 0 0 0,-1 0 0 0 0,1 0 0 0 0,0 0 0 0 0,-2-5-1 0 0,-1-5-11 0 0,3 14 12 0 0,0 0-1 0 0,0 0 0 0 0,0 0 0 0 0,0 0 0 0 0,0 0 0 0 0,0 0 0 0 0,0 0 1 0 0,-1 0-1 0 0,1 1 0 0 0,0-1 0 0 0,-1 0 0 0 0,1 0 0 0 0,-1 0 0 0 0,1 0 1 0 0,-1 0-1 0 0,1 0 0 0 0,-1 1 0 0 0,0-1 0 0 0,1 0 0 0 0,-1 0 1 0 0,0 1-1 0 0,0-1 0 0 0,1 1 0 0 0,-1-1 0 0 0,0 1 0 0 0,0-1 0 0 0,0 1 1 0 0,0-1-1 0 0,0 1 0 0 0,0-1 0 0 0,0 1 0 0 0,-2 0 0 0 0,-1 2-3 0 0,-1 0 0 0 0,1 0 0 0 0,0 1-1 0 0,-1-1 1 0 0,1 1 0 0 0,0 1 0 0 0,1-1 0 0 0,-5 5-1 0 0,1 0-398 0 0,0 0 0 0 0,-9 17 0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4.6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17 6128 0 0,'0'0'350'0'0,"16"8"1108"0"0,-6 6-1145 0 0,-1 1 0 0 0,0 0 0 0 0,-1 0 0 0 0,-1 1 0 0 0,7 19 0 0 0,4 9-241 0 0,13 12-8 0 0,-14-27 10 0 0,-15-27-69 0 0,0 1-1 0 0,0 0 1 0 0,0-1 0 0 0,0 0 0 0 0,1 1 0 0 0,-1-1 0 0 0,0 0-1 0 0,1 0 1 0 0,0 0 0 0 0,-1 0 0 0 0,1-1 0 0 0,0 1 0 0 0,0-1-1 0 0,0 0 1 0 0,4 1 0 0 0,-6-1-22 0 0,1-1-1 0 0,0 1 1 0 0,0-1 0 0 0,-1 1-1 0 0,1-1 1 0 0,0 0 0 0 0,0 0-1 0 0,0 0 1 0 0,-1 0 0 0 0,1 0-1 0 0,0-1 1 0 0,0 1 0 0 0,0 0-1 0 0,-1-1 1 0 0,1 1 0 0 0,0-1-1 0 0,-1 0 1 0 0,1 0 0 0 0,0 1-1 0 0,-1-1 1 0 0,1 0 0 0 0,-1 0-1 0 0,1-1 1 0 0,-1 1 0 0 0,0 0-1 0 0,2-2 1 0 0,6-5-188 0 0,-8 7 185 0 0,0 0 0 0 0,0 1 1 0 0,0-1-1 0 0,0 0 0 0 0,0 0 1 0 0,0 0-1 0 0,0 0 0 0 0,0 0 0 0 0,-1 0 1 0 0,1 0-1 0 0,0 0 0 0 0,0-2 1 0 0,18-32-238 0 0,5-11-21 0 0,-8 7 102 0 0,-12 29 141 0 0,1 0 1 0 0,-1 0-1 0 0,-1 0 1 0 0,0-1 0 0 0,0 1-1 0 0,-1-1 1 0 0,1-19-1 0 0,-3 28 40 0 0,1-1-1 0 0,-1 1 1 0 0,0 0 0 0 0,1-1 0 0 0,0 1-1 0 0,-1 0 1 0 0,1 0 0 0 0,2-4-1 0 0,3-10 113 0 0,-5 17-18 0 0,-1-1 0 0 0,1 1 0 0 0,0-1 0 0 0,0 1 0 0 0,0 0 0 0 0,0-1-1 0 0,-1 1 1 0 0,1 0 0 0 0,0 0 0 0 0,-1 0 0 0 0,1-1 0 0 0,-1 1 0 0 0,1 0 0 0 0,-1 0 0 0 0,1 0 0 0 0,-1 0 0 0 0,1 2 0 0 0,15 33 142 0 0,24 112 559 0 0,-14-84-280 0 0,-25-60-499 0 0,1-1 1 0 0,0 1-1 0 0,0-1 0 0 0,0 0 0 0 0,0 1 0 0 0,0-1 1 0 0,1 0-1 0 0,-1-1 0 0 0,1 1 0 0 0,0 0 0 0 0,-1-1 0 0 0,1 1 1 0 0,1-1-1 0 0,-1 0 0 0 0,0 0 0 0 0,1 0 0 0 0,-1-1 0 0 0,0 1 1 0 0,1-1-1 0 0,0 0 0 0 0,-1 0 0 0 0,1 0 0 0 0,0 0 1 0 0,0-1-1 0 0,-1 1 0 0 0,1-1 0 0 0,0 0 0 0 0,0 0 0 0 0,0 0 1 0 0,0-1-1 0 0,-1 0 0 0 0,1 1 0 0 0,5-3 0 0 0,26-17-1539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5.0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55 5824 0 0,'-1'-1'52'0'0,"0"-1"0"0"0,0 1 0 0 0,1-1 0 0 0,-1 1 0 0 0,0-1 0 0 0,0 1 0 0 0,1-1 0 0 0,-1 0 0 0 0,1 0 0 0 0,0 1 0 0 0,-1-1 0 0 0,1 0 0 0 0,0 0 0 0 0,0 1 0 0 0,0-1-1 0 0,0 0 1 0 0,0 0 0 0 0,1 1 0 0 0,-1-1 0 0 0,1 0 0 0 0,-1 1 0 0 0,1-1 0 0 0,-1 0 0 0 0,2-2 0 0 0,-1 3-33 0 0,3-8 614 0 0,-4 19-170 0 0,-2 7-503 0 0,1 64 23 0 0,3 92-38 0 0,-1-121 24 0 0,-8 77 0 0 0,0 5-1 0 0,5-52 48 0 0,0-35 20 0 0,6 78 0 0 0,1-105 33 0 0,-4-18-57 0 0,0 0 0 0 0,-1 0-1 0 0,1 0 1 0 0,-1 1 0 0 0,1-1 0 0 0,-1 0-1 0 0,0 1 1 0 0,0-1 0 0 0,0 0 0 0 0,0 1-1 0 0,0-1 1 0 0,0 0 0 0 0,-1 1 0 0 0,1-1-1 0 0,-2 2 1 0 0,0 3-1056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3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19 9040 0 0,'-44'42'360'0'0,"-23"23"577"0"0,51-46-621 0 0,0 0 1 0 0,1 1-1 0 0,-16 31 1 0 0,25-40-254 0 0,2 0 1 0 0,-1 0 0 0 0,1 0 0 0 0,1 1 0 0 0,0-1 0 0 0,1 1-1 0 0,0 0 1 0 0,0-1 0 0 0,1 15 0 0 0,0 2 19 0 0,0-24-82 0 0,1 0 0 0 0,-1 0 0 0 0,1 1 0 0 0,0-1 0 0 0,0 0 0 0 0,0 1 0 0 0,1-1 0 0 0,-1 0 0 0 0,1 0 0 0 0,0 1 0 0 0,0-1 0 0 0,1 0 0 0 0,-1 0 0 0 0,1 0 1 0 0,0 0-1 0 0,0-1 0 0 0,0 1 0 0 0,5 5 0 0 0,-4-6 3 0 0,0-1 1 0 0,0 1 0 0 0,0-1 0 0 0,0 0-1 0 0,0 0 1 0 0,1 0 0 0 0,-1 0-1 0 0,1-1 1 0 0,0 1 0 0 0,-1-1 0 0 0,1 0-1 0 0,0 0 1 0 0,0-1 0 0 0,0 1 0 0 0,-1-1-1 0 0,1 1 1 0 0,0-1 0 0 0,0 0-1 0 0,0-1 1 0 0,0 1 0 0 0,0-1 0 0 0,0 0-1 0 0,-1 0 1 0 0,1 0 0 0 0,0 0 0 0 0,4-2-1 0 0,3-2 16 0 0,0 0-1 0 0,0-1 0 0 0,0 0 1 0 0,-1-1-1 0 0,0 0 1 0 0,0 0-1 0 0,12-13 0 0 0,-10 5 19 0 0,0 0-1 0 0,0 0 1 0 0,-2-1-1 0 0,0-1 0 0 0,-1 0 1 0 0,0 0-1 0 0,-2-1 1 0 0,0 0-1 0 0,-1 0 1 0 0,0 0-1 0 0,-2-1 0 0 0,0 0 1 0 0,1-20-1 0 0,-5 30-17 0 0,0 0 0 0 0,-1 1 0 0 0,0-1-1 0 0,0 1 1 0 0,-1-1 0 0 0,0 1 0 0 0,0 0 0 0 0,-1 0-1 0 0,0 0 1 0 0,0 0 0 0 0,-1 0 0 0 0,0 1 0 0 0,-1-1-1 0 0,1 1 1 0 0,-2 0 0 0 0,1 1 0 0 0,-1-1-1 0 0,-11-10 1 0 0,16 16-15 0 0,-1 0-1 0 0,1 1 1 0 0,0-1-1 0 0,0 0 1 0 0,0 0-1 0 0,-1 1 1 0 0,1-1 0 0 0,0 1-1 0 0,-1-1 1 0 0,1 1-1 0 0,0 0 1 0 0,-1 0-1 0 0,1-1 1 0 0,-1 1-1 0 0,1 0 1 0 0,0 0-1 0 0,-1 0 1 0 0,1 0-1 0 0,-1 1 1 0 0,1-1-1 0 0,0 0 1 0 0,-1 1 0 0 0,1-1-1 0 0,0 1 1 0 0,-1-1-1 0 0,1 1 1 0 0,0-1-1 0 0,0 1 1 0 0,-1 0-1 0 0,1 0 1 0 0,0-1-1 0 0,0 1 1 0 0,0 0-1 0 0,0 0 1 0 0,0 0-1 0 0,0 1 1 0 0,0-1 0 0 0,-1 2-1 0 0,-2 3 12 0 0,-1 0 0 0 0,1 1 0 0 0,0-1 0 0 0,0 1-1 0 0,1 0 1 0 0,-3 9 0 0 0,0 2-7 0 0,2 1 0 0 0,0-1 0 0 0,1 1 1 0 0,1-1-1 0 0,1 1 0 0 0,0 0 0 0 0,1 0 0 0 0,1 0 0 0 0,1 0 0 0 0,8 33 0 0 0,-6-38-1 0 0,0-1-1 0 0,0 1 1 0 0,2-1-1 0 0,-1 0 1 0 0,2 0 0 0 0,0-1-1 0 0,0 0 1 0 0,1 0-1 0 0,0 0 1 0 0,1-1 0 0 0,1-1-1 0 0,0 1 1 0 0,0-2-1 0 0,1 1 1 0 0,13 8 0 0 0,-19-14-5 0 0,15 9 10 0 0,42 21 1 0 0,-55-31-12 0 0,1 0 0 0 0,0-1 0 0 0,0 0 0 0 0,-1 0 1 0 0,1 0-1 0 0,1-1 0 0 0,-1 0 0 0 0,0-1 0 0 0,13 0 1 0 0,-7-2-213 0 0,1-1 0 0 0,-1-1 0 0 0,1 0 0 0 0,-1 0 0 0 0,-1-2 0 0 0,1 1 0 0 0,-1-2 0 0 0,19-11 0 0 0,-16 8-8508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5.3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0 8744 0 0,'-6'14'310'0'0,"5"-12"-42"0"0,8-6-60 0 0,-6 3-201 0 0,2 0 94 0 0,1 0 0 0 0,-1 0 0 0 0,0 0 0 0 0,1 0-1 0 0,-1 1 1 0 0,1-1 0 0 0,-1 1 0 0 0,1 0 0 0 0,-1 0 0 0 0,8 1 0 0 0,1 0 110 0 0,198 5 1251 0 0,-205-6-1448 0 0,225 4 666 0 0,-54-4-392 0 0,-139 0-1916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6.1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198 1 7328 0 0,'-1'0'66'0'0,"-1"0"-1"0"0,1 0 1 0 0,0 1 0 0 0,-1-1 0 0 0,1 0-1 0 0,0 1 1 0 0,0-1 0 0 0,-1 1 0 0 0,1 0-1 0 0,0-1 1 0 0,0 1 0 0 0,0 0-1 0 0,0 0 1 0 0,-1 0 0 0 0,1 0 0 0 0,0 0-1 0 0,1 0 1 0 0,-1 0 0 0 0,-2 2 0 0 0,-13 27 243 0 0,7-12-253 0 0,-7 7-59 0 0,2 1 0 0 0,1 1 0 0 0,1 0 0 0 0,1 1 1 0 0,1 0-1 0 0,2 0 0 0 0,0 1 0 0 0,-3 40 0 0 0,-28 162-499 0 0,37-222 476 0 0,1 1 1 0 0,0-1 0 0 0,0 0-1 0 0,1 1 1 0 0,0-1 0 0 0,1 0-1 0 0,0 1 1 0 0,0-1 0 0 0,1 0-1 0 0,0 0 1 0 0,1 0 0 0 0,0 0-1 0 0,7 13 1 0 0,-10-21 15 0 0,0-1-1 0 0,0 1 1 0 0,1 0-1 0 0,-1 0 1 0 0,0 0-1 0 0,1 0 1 0 0,-1-1-1 0 0,1 1 1 0 0,-1 0-1 0 0,1 0 1 0 0,0-1-1 0 0,-1 1 1 0 0,1 0-1 0 0,0-1 1 0 0,-1 1-1 0 0,1-1 1 0 0,0 1-1 0 0,-1-1 1 0 0,1 1-1 0 0,0-1 1 0 0,0 0 0 0 0,0 1-1 0 0,0-1 1 0 0,-1 0-1 0 0,1 0 1 0 0,0 1-1 0 0,0-1 1 0 0,0 0-1 0 0,0 0 1 0 0,0 0-1 0 0,0 0 1 0 0,0 0-1 0 0,0 0 1 0 0,-1 0-1 0 0,1-1 1 0 0,0 1-1 0 0,0 0 1 0 0,0 0-1 0 0,0-1 1 0 0,0 1-1 0 0,-1 0 1 0 0,1-1-1 0 0,0 1 1 0 0,0-1-1 0 0,-1 1 1 0 0,1-1-1 0 0,0 1 1 0 0,0-2 0 0 0,4-3-43 0 0,-1 1 1 0 0,0-1 0 0 0,0-1-1 0 0,-1 1 1 0 0,4-7 0 0 0,-5 10 11 0 0,8-15-127 0 0,-5 9 80 0 0,-1 1 0 0 0,1-1 0 0 0,-1 0 0 0 0,5-16 0 0 0,25-120-524 0 0,-31 126 535 0 0,-1 0 0 0 0,-1 0 0 0 0,0 0 0 0 0,-2 1 0 0 0,0-1 0 0 0,-4-24 0 0 0,-2-14 183 0 0,6 43 80 0 0,-1-1-1 0 0,-5-25 1 0 0,4 26 222 0 0,0 1 0 0 0,1-1-1 0 0,0 0 1 0 0,1-23 1032 0 0,3 63-288 0 0,51 107-606 0 0,-38-100-436 0 0,2 1-55 0 0,1-1-1 0 0,2-1 1 0 0,2 0 0 0 0,0-2 0 0 0,39 41 0 0 0,-48-60-8 0 0,1 0 0 0 0,1-1 0 0 0,0-1 0 0 0,17 9 1 0 0,-9-5 17 0 0,-18-11-43 0 0,1 0 1 0 0,0 0-1 0 0,1-1 0 0 0,-1 0 0 0 0,0 0 0 0 0,0-1 0 0 0,1 1 1 0 0,-1-1-1 0 0,1-1 0 0 0,7 1 0 0 0,34 5 38 0 0,-46-5-182 0 0,0-1-1 0 0,0 1 0 0 0,0-1 1 0 0,1 1-1 0 0,-1-1 0 0 0,0 0 1 0 0,0 0-1 0 0,0 0 0 0 0,0 0 1 0 0,0-1-1 0 0,3 0 0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6.5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30 2 7136 0 0,'-1'0'16'0'0,"1"-1"-1"0"0,-1 1 1 0 0,0 0 0 0 0,1 0 0 0 0,-1 0 0 0 0,0 0 0 0 0,1 0-1 0 0,-1 0 1 0 0,0 0 0 0 0,1 0 0 0 0,-1 0 0 0 0,1 0 0 0 0,-1 0-1 0 0,0 1 1 0 0,1-1 0 0 0,-1 0 0 0 0,0 0 0 0 0,1 0 0 0 0,-1 1-1 0 0,1-1 1 0 0,-1 0 0 0 0,1 1 0 0 0,-1-1 0 0 0,1 1 0 0 0,-1-1-1 0 0,1 1 1 0 0,-1-1 0 0 0,1 1 0 0 0,0-1 0 0 0,-1 1 0 0 0,1-1-1 0 0,0 1 1 0 0,-1-1 0 0 0,1 1 0 0 0,0-1 0 0 0,0 1 0 0 0,-1 0-1 0 0,1-1 1 0 0,0 1 0 0 0,0 0 0 0 0,0-1 0 0 0,0 1 0 0 0,0 0-1 0 0,0-1 1 0 0,0 1 0 0 0,-3 15 193 0 0,1-7-184 0 0,0 1 0 0 0,1-1 0 0 0,0 1 0 0 0,1-1 0 0 0,0 1 0 0 0,0 0 0 0 0,1-1 0 0 0,3 16 0 0 0,1 10 117 0 0,-5-20-64 0 0,1 1 1 0 0,1-1-1 0 0,0 1 1 0 0,2-1-1 0 0,-1 0 1 0 0,2 0-1 0 0,0 0 1 0 0,1-1 0 0 0,11 22-1 0 0,17 24 541 0 0,-32-57-616 0 0,1 1 0 0 0,0 0 0 0 0,0-1 0 0 0,0 0 1 0 0,0 1-1 0 0,0-1 0 0 0,1 0 0 0 0,0-1 0 0 0,4 4 0 0 0,-7-6-6 0 0,1 1-1 0 0,0 0 1 0 0,-1-1-1 0 0,1 1 1 0 0,0-1-1 0 0,-1 0 1 0 0,1 1-1 0 0,0-1 0 0 0,0 0 1 0 0,-1 0-1 0 0,1 0 1 0 0,0 0-1 0 0,0 0 1 0 0,-1-1-1 0 0,1 1 0 0 0,0-1 1 0 0,-1 1-1 0 0,1-1 1 0 0,0 1-1 0 0,-1-1 1 0 0,1 0-1 0 0,-1 0 1 0 0,1 0-1 0 0,-1 0 0 0 0,1 0 1 0 0,-1 0-1 0 0,1-1 1 0 0,7-7-229 0 0,0 0 0 0 0,-1 0 0 0 0,0-1 0 0 0,-1 0 0 0 0,0-1 0 0 0,7-13 0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6.9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395 720 8936 0 0,'-2'-5'-3'0'0,"0"0"0"0"0,0 0 1 0 0,-1 0-1 0 0,1 1 1 0 0,-1-1-1 0 0,0 0 0 0 0,0 1 1 0 0,0 0-1 0 0,-1 0 0 0 0,0 0 1 0 0,0 0-1 0 0,0 1 0 0 0,0-1 1 0 0,0 1-1 0 0,-9-5 0 0 0,7 4-1 0 0,-1 1 0 0 0,1 0-1 0 0,-1 0 1 0 0,1 0 0 0 0,-1 1-1 0 0,0 0 1 0 0,0 0 0 0 0,0 1-1 0 0,0 0 1 0 0,0 0-1 0 0,-13 0 1 0 0,6 2-17 0 0,0 1-1 0 0,0 0 1 0 0,0 1 0 0 0,0 0-1 0 0,1 1 1 0 0,-1 0 0 0 0,1 1-1 0 0,-17 10 1 0 0,-70 53-1184 0 0</inkml:trace>
  <inkml:trace contextRef="#ctx0" brushRef="#br0" timeOffset="1">180 0 7528 0 0,'0'1'32'0'0,"0"-1"0"0"0,0 0 1 0 0,0 1-1 0 0,0-1 0 0 0,1 1 0 0 0,-1-1 1 0 0,0 0-1 0 0,0 1 0 0 0,0-1 1 0 0,0 0-1 0 0,1 0 0 0 0,-1 1 0 0 0,0-1 1 0 0,0 0-1 0 0,1 0 0 0 0,-1 1 1 0 0,0-1-1 0 0,0 0 0 0 0,1 0 0 0 0,-1 1 1 0 0,0-1-1 0 0,1 0 0 0 0,-1 0 1 0 0,0 0-1 0 0,1 0 0 0 0,-1 0 0 0 0,0 1 1 0 0,1-1-1 0 0,-1 0 0 0 0,0 0 0 0 0,1 0 1 0 0,-1 0-1 0 0,0 0 0 0 0,1 0 1 0 0,-1 0-1 0 0,0 0 0 0 0,1 0 0 0 0,-1 0 1 0 0,1-1-1 0 0,-1 1 0 0 0,0 0 1 0 0,1 0-1 0 0,-1 0 0 0 0,0 0 0 0 0,0 0 1 0 0,1-1-1 0 0,-1 1 0 0 0,0 0 1 0 0,1 0-1 0 0,-1 0 0 0 0,0-1 0 0 0,-1 3 10 0 0,1 0 0 0 0,-1 0 0 0 0,0 0 0 0 0,0 0 0 0 0,1 0 0 0 0,0 1 0 0 0,-1-1 0 0 0,1 0-1 0 0,0 0 1 0 0,0 0 0 0 0,0 1 0 0 0,0-1 0 0 0,0 0 0 0 0,1 3 0 0 0,0 7 84 0 0,19 158 1102 0 0,0-13-544 0 0,3 132 276 0 0,-16-232-809 0 0,-4-41-137 0 0,-1-1-1 0 0,0 1 1 0 0,-2 30-1 0 0,-3 95-211 0 0,3-131 152 0 0,0 0-1 0 0,1 0 1 0 0,0 0 0 0 0,3 12 0 0 0,2 21-211 0 0,-6-34 122 0 0,2 0 1 0 0,0 0-1 0 0,0 0 0 0 0,5 14 1 0 0,-5-18-1 0 0,19-4-1692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7.4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99 6224 0 0,'7'-3'-57'0'0,"-4"1"193"0"0,1 0 1 0 0,-1 0-1 0 0,1 1 0 0 0,0-1 1 0 0,6 0-1 0 0,-8 1-87 0 0,0 1 0 0 0,-1 0 0 0 0,1 0-1 0 0,-1 1 1 0 0,1-1 0 0 0,0 0 0 0 0,-1 0 0 0 0,1 1 0 0 0,-1-1 0 0 0,1 1-1 0 0,-1-1 1 0 0,1 1 0 0 0,-1 0 0 0 0,1 0 0 0 0,-1 0 0 0 0,1-1-1 0 0,-1 1 1 0 0,2 2 0 0 0,13 11 83 0 0,1 1 0 0 0,-2 1 0 0 0,0 1-1 0 0,-1 0 1 0 0,-1 0 0 0 0,-1 1 0 0 0,18 34 0 0 0,-4-10 205 0 0,4 6 94 0 0,-8-12-153 0 0,-18-29-215 0 0,1 1 0 0 0,-1-1-1 0 0,0 1 1 0 0,6 15 0 0 0,-7-16 1 0 0,0 0 1 0 0,1 0-1 0 0,0 0 1 0 0,8 12 0 0 0,6 9 222 0 0,-6-11-151 0 0,-11-17-130 0 0,-1 1 0 0 0,1-1-1 0 0,-1 1 1 0 0,1-1 0 0 0,-1 0-1 0 0,1 1 1 0 0,-1-1 0 0 0,1 0-1 0 0,-1 1 1 0 0,1-1 0 0 0,0 0-1 0 0,-1 1 1 0 0,1-1 0 0 0,-1 0-1 0 0,1 0 1 0 0,0 0 0 0 0,-1 0-1 0 0,1 0 1 0 0,0 0 0 0 0,-1 0-1 0 0,1 0 1 0 0,0 0 0 0 0,-1 0-1 0 0,1 0 1 0 0,0 0 0 0 0,-1 0-1 0 0,2-1 1 0 0,-2 1-2 0 0,1 0 0 0 0,-1 0 0 0 0,1-1 0 0 0,-1 1 0 0 0,1 0 1 0 0,-1 0-1 0 0,1 0 0 0 0,-1 0 0 0 0,1 0 0 0 0,-1 0 0 0 0,1 0 0 0 0,-1 0 0 0 0,1 0 0 0 0,-1 1 0 0 0,1-1 0 0 0,-1 0 0 0 0,1 0 1 0 0,-1 0-1 0 0,1 0 0 0 0,-1 1 0 0 0,1-1 0 0 0,0 1-2 0 0,-1-1 1 0 0,1 0-1 0 0,-1 1 1 0 0,0-1-1 0 0,1 0 0 0 0,-1 0 1 0 0,1 0-1 0 0,-1 0 1 0 0,1 1-1 0 0,-1-1 1 0 0,1 0-1 0 0,-1 0 0 0 0,0 0 1 0 0,1 0-1 0 0,-1 0 1 0 0,1 0-1 0 0,-1 0 0 0 0,1 0 1 0 0,-1 0-1 0 0,1 0 1 0 0,-1-1-1 0 0,1 1 1 0 0,-1 0-1 0 0,1 0 0 0 0,-1 0 1 0 0,0-1-1 0 0,1 1 1 0 0,-1 0-1 0 0,1 0 1 0 0,-1-1-1 0 0,0 1 0 0 0,1 0 1 0 0,-1-1-1 0 0,1 1 1 0 0,4-6-4 0 0,0 0 0 0 0,0-1 1 0 0,-1 1-1 0 0,1-1 0 0 0,-1 0 1 0 0,-1 0-1 0 0,4-10 0 0 0,16-57 86 0 0,-11 33 29 0 0,2-10 118 0 0,6-17 113 0 0,-2 8-357 0 0,-16 49-17 0 0,1 1-1 0 0,0 0 1 0 0,0 1 0 0 0,1-1 0 0 0,0 0-1 0 0,1 1 1 0 0,9-15 0 0 0,-4 11-23 0 0,0 1 1 0 0,17-17 0 0 0,-23 25-130 0 0,0 1 0 0 0,1-1 0 0 0,-1 1 0 0 0,1 0 0 0 0,0 1 0 0 0,0-1 0 0 0,0 1 0 0 0,0 0 1 0 0,0 0-1 0 0,9-1 0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7.8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0 355 6632 0 0,'63'-6'1944'0'0,"-36"-4"-1494"0"0,-16 8-421 0 0,-1 0 0 0 0,0 0 1 0 0,0-1-1 0 0,0 0 0 0 0,0 0 0 0 0,0-1 0 0 0,-1-1 0 0 0,1 0 0 0 0,-1 0 0 0 0,0-1 0 0 0,-1 0 0 0 0,0 0 0 0 0,11-10 0 0 0,-17 14-24 0 0,-1 0 0 0 0,1 0 0 0 0,0-1-1 0 0,-1 1 1 0 0,0 0 0 0 0,1 0 0 0 0,-1-1 0 0 0,0 1-1 0 0,0-1 1 0 0,0 1 0 0 0,-1-1 0 0 0,1 1 0 0 0,0-4 0 0 0,8-20-1 0 0,-6 20 0 0 0,0-1 0 0 0,0 1-1 0 0,-1-1 1 0 0,0 0 0 0 0,0 0 0 0 0,-1 0 0 0 0,0 0-1 0 0,0 0 1 0 0,-1 0 0 0 0,1 0 0 0 0,-2-9 0 0 0,-1-5 138 0 0,0 0 0 0 0,-9-31 0 0 0,11 51-130 0 0,0 0 0 0 0,0 0 0 0 0,-1-1 0 0 0,1 1 0 0 0,-1 0 0 0 0,1 0 0 0 0,-1 0 1 0 0,1 0-1 0 0,-1 0 0 0 0,0 0 0 0 0,1 0 0 0 0,-1 0 0 0 0,0 0 0 0 0,0 0 0 0 0,0 0 0 0 0,0 1 0 0 0,1-1 0 0 0,-1 0 0 0 0,0 1 0 0 0,-1-1 0 0 0,0 0 0 0 0,-24-2 132 0 0,19 3-121 0 0,4 1-13 0 0,1 1 0 0 0,-1-1-1 0 0,0 0 1 0 0,1 1 0 0 0,-1 0 0 0 0,1-1-1 0 0,-1 1 1 0 0,1 0 0 0 0,0 0 0 0 0,0 1-1 0 0,0-1 1 0 0,-3 5 0 0 0,-1 0 7 0 0,-4 4 0 0 0,0 1 0 0 0,1 1 0 0 0,1-1 0 0 0,0 2 1 0 0,1-1-1 0 0,0 1 0 0 0,1 0 0 0 0,0 0 0 0 0,-5 26 0 0 0,5-16-6 0 0,2 0 0 0 0,1 1 0 0 0,1-1 0 0 0,1 0 0 0 0,3 33 0 0 0,0-42 47 0 0,1-1 1 0 0,1-1-1 0 0,0 1 0 0 0,1 0 0 0 0,1-1 0 0 0,0 0 0 0 0,1 0 0 0 0,11 16 0 0 0,-6-9 155 0 0,-10-17-290 0 0,-1-1-1 0 0,1 1 0 0 0,0-1 0 0 0,0 0 0 0 0,1 0 1 0 0,-1 0-1 0 0,0 0 0 0 0,1-1 0 0 0,-1 1 1 0 0,1-1-1 0 0,0 1 0 0 0,-1-1 0 0 0,1 0 0 0 0,0 0 1 0 0,0 0-1 0 0,0 0 0 0 0,3 0 0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8.2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 9440 0 0,'1'0'11'0'0,"-1"0"0"0"0,1 1 0 0 0,-1-1 0 0 0,1 0 0 0 0,0 0 0 0 0,-1 0 0 0 0,1 0-1 0 0,0 1 1 0 0,-1-1 0 0 0,1 0 0 0 0,-1 0 0 0 0,1 1 0 0 0,-1-1 0 0 0,1 0 0 0 0,-1 1 0 0 0,1-1 0 0 0,-1 1 0 0 0,1-1 0 0 0,-1 1 0 0 0,1-1 0 0 0,-1 1 0 0 0,0-1 0 0 0,1 1 0 0 0,-1-1 0 0 0,0 1 0 0 0,1 0 0 0 0,-1 0 0 0 0,5 23 580 0 0,-1-2-215 0 0,20 36-242 0 0,25 69 50 0 0,-42-101-112 0 0,-6-20-36 0 0,1 1 0 0 0,-1 0-1 0 0,2-1 1 0 0,-1 1 0 0 0,5 9-1 0 0,-6-16-31 0 0,-1 1 0 0 0,0-1 0 0 0,0 1 0 0 0,1 0 0 0 0,-1-1 0 0 0,1 1 0 0 0,-1-1 1 0 0,0 1-1 0 0,1-1 0 0 0,-1 0 0 0 0,1 1 0 0 0,-1-1 0 0 0,1 1 0 0 0,-1-1 0 0 0,1 0 0 0 0,-1 1 0 0 0,1-1 0 0 0,0 0 0 0 0,0 1 0 0 0,11-11 426 0 0,-10 7-425 0 0,-1 1 1 0 0,1-1-1 0 0,-1 0 0 0 0,0 0 1 0 0,0 1-1 0 0,0-1 0 0 0,1-6 0 0 0,5-16 1 0 0,38-73-27 0 0,-33 69-20 0 0,2 1 0 0 0,24-37-1 0 0,-28 49 36 0 0,-8 13 6 0 0,1 1 0 0 0,0-1-1 0 0,0 1 1 0 0,0 0-1 0 0,0 0 1 0 0,1 0 0 0 0,-1 0-1 0 0,1 0 1 0 0,-1 1 0 0 0,1 0-1 0 0,-1-1 1 0 0,1 1-1 0 0,0 1 1 0 0,0-1 0 0 0,7 0-1 0 0,9-3 1 0 0,17-6-1462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8.5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287 4 5624 0 0,'-24'-4'3258'0'0,"-2"13"-3380"0"0,1 2-1 0 0,-45 25 0 0 0,50-23 57 0 0,1 0-1 0 0,0 1 0 0 0,-30 30 1 0 0,45-40 50 0 0,1-1 0 0 0,0 1 1 0 0,0 0-1 0 0,0 0 0 0 0,1 0 1 0 0,0 1-1 0 0,-1-1 0 0 0,2 0 1 0 0,-1 1-1 0 0,0-1 1 0 0,1 1-1 0 0,-1 5 0 0 0,0 4-32 0 0,0 1 1 0 0,2 25-1 0 0,1-17 9 0 0,0-14 28 0 0,0 0 0 0 0,0-1-1 0 0,1 1 1 0 0,1-1-1 0 0,-1 1 1 0 0,1-1 0 0 0,1 0-1 0 0,0 0 1 0 0,0 0 0 0 0,0-1-1 0 0,1 1 1 0 0,0-1-1 0 0,7 8 1 0 0,9 8-107 0 0,0 0 1 0 0,35 28-1 0 0,-36-30 35 0 0,-17-17 66 0 0,1 0 1 0 0,0 0 0 0 0,0 0 0 0 0,0-1-1 0 0,5 4 1 0 0,-8-6 11 0 0,-1-1 0 0 0,1 1 0 0 0,0-1 0 0 0,0 1 0 0 0,0 0 0 0 0,-1-1 0 0 0,1 1 0 0 0,0 0 0 0 0,-1-1 0 0 0,1 1 0 0 0,0 0 0 0 0,-1 0 0 0 0,1 0 0 0 0,-1 0 0 0 0,1 0 0 0 0,-1 0 0 0 0,0-1 0 0 0,1 1 0 0 0,-1 0 0 0 0,0 0 0 0 0,0 0 0 0 0,0 0 0 0 0,0 0 0 0 0,0 0 0 0 0,0 2 1 0 0,0-1-1 0 0,-1 0 0 0 0,1 0 1 0 0,-1 0-1 0 0,0 1 0 0 0,0-1 1 0 0,0 0-1 0 0,0 0 0 0 0,0 0 1 0 0,0 0-1 0 0,-3 3 0 0 0,-2 1 63 0 0,0 0 0 0 0,-1 0 0 0 0,1 0 0 0 0,-12 7 0 0 0,13-10-152 0 0,0 0 0 0 0,-1 0-1 0 0,1-1 1 0 0,0 0-1 0 0,-8 2 1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9.0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26 104 4912 0 0,'0'0'416'0'0,"1"11"1853"0"0,-8 24-1857 0 0,-2 63 1 0 0,8-81-356 0 0,1 1 1 0 0,2 0-1 0 0,-1 0 1 0 0,2-1-1 0 0,7 27 0 0 0,-5-23-19 0 0,-4-16 4 0 0,0 0 1 0 0,1 0 0 0 0,-1 0 0 0 0,1-1 0 0 0,3 8 0 0 0,-4-11-40 0 0,0 0 1 0 0,0 0-1 0 0,0 0 1 0 0,0 0-1 0 0,0 1 1 0 0,0-2-1 0 0,0 1 1 0 0,0 0-1 0 0,0 0 0 0 0,0 0 1 0 0,1 0-1 0 0,-1-1 1 0 0,0 1-1 0 0,1 0 1 0 0,-1-1-1 0 0,0 0 1 0 0,1 1-1 0 0,-1-1 0 0 0,1 0 1 0 0,-1 1-1 0 0,1-1 1 0 0,-1 0-1 0 0,2 0 1 0 0,10-13-516 0 0,-11 12 417 0 0,0-1 0 0 0,-1 1 0 0 0,1-1 0 0 0,-1 0 0 0 0,1 1 0 0 0,-1-1 1 0 0,0 0-1 0 0,1 0 0 0 0,-1 0 0 0 0,0 0 0 0 0,0 0 0 0 0,-1 0 0 0 0,1 0 0 0 0,0 0 0 0 0,0-3 0 0 0,5-39-783 0 0,-5 33 636 0 0,1-17-353 0 0,-1 0 0 0 0,-4-33 0 0 0,0-10 226 0 0,2 61 404 0 0,1 1 1 0 0,-2-1 0 0 0,1 1 0 0 0,-1 0-1 0 0,-1-1 1 0 0,1 1 0 0 0,-2 0 0 0 0,1 0-1 0 0,-1 1 1 0 0,0-1 0 0 0,-1 1 0 0 0,0 0-1 0 0,-1 0 1 0 0,1 0 0 0 0,-1 1 0 0 0,-14-13 0 0 0,20 19-9 0 0,0 1 0 0 0,-1 0 0 0 0,1-1 0 0 0,0 1 0 0 0,0 0 0 0 0,-1 0 0 0 0,1-1 0 0 0,0 1 1 0 0,-1 0-1 0 0,1 0 0 0 0,0 0 0 0 0,0-1 0 0 0,-1 1 0 0 0,1 0 0 0 0,-1 0 0 0 0,1 0 0 0 0,0 0 1 0 0,-1 0-1 0 0,1-1 0 0 0,0 1 0 0 0,-1 0 0 0 0,1 0 0 0 0,0 0 0 0 0,-1 0 0 0 0,1 0 0 0 0,-1 0 1 0 0,1 0-1 0 0,0 1 0 0 0,-1-1 0 0 0,1 0 0 0 0,0 0 0 0 0,-1 0 0 0 0,1 0 0 0 0,0 0 0 0 0,-1 1 1 0 0,1-1-1 0 0,0 0 0 0 0,-1 0 0 0 0,1 0 0 0 0,0 1 0 0 0,-1-1 0 0 0,1 0 0 0 0,0 0 0 0 0,-1 1 1 0 0,-5 16 441 0 0,0 29-80 0 0,1-21-89 0 0,0 43 0 0 0,5-60-206 0 0,0 1 1 0 0,1 0 0 0 0,0 0-1 0 0,1-1 1 0 0,-1 1-1 0 0,2-1 1 0 0,-1 1-1 0 0,8 14 1 0 0,1 5 178 0 0,-9-22-189 0 0,0 1 0 0 0,0-1 0 0 0,1 0 0 0 0,0 0-1 0 0,0 0 1 0 0,1 0 0 0 0,5 7 0 0 0,3 0 55 0 0,-8-8-59 0 0,0 1 0 0 0,0-1-1 0 0,1-1 1 0 0,0 1 0 0 0,0-1 0 0 0,0 1 0 0 0,0-1 0 0 0,1-1 0 0 0,-1 1 0 0 0,1-1 0 0 0,9 4 0 0 0,64 5-841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9.3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6128 0 0,'3'108'926'0'0,"-1"-84"-808"0"0,-3-17-65 0 0,2 1 1 0 0,-1-1-1 0 0,1 0 0 0 0,0 0 1 0 0,0 1-1 0 0,1-1 1 0 0,0 0-1 0 0,1 0 1 0 0,-1 0-1 0 0,7 11 1 0 0,-2 0-36 0 0,-7-16-7 0 0,1-1 0 0 0,-1 0 0 0 0,0 0-1 0 0,0 0 1 0 0,1 0 0 0 0,-1 1 0 0 0,1-1-1 0 0,-1 0 1 0 0,1 0 0 0 0,0 0-1 0 0,-1 0 1 0 0,1 0 0 0 0,0 0 0 0 0,0 0-1 0 0,0 0 1 0 0,-1-1 0 0 0,1 1 0 0 0,0 0-1 0 0,2 1 1 0 0,-2-2 12 0 0,-1 1 0 0 0,1-1 0 0 0,0 1 1 0 0,-1 0-1 0 0,1-1 0 0 0,0 0 0 0 0,0 1 0 0 0,0-1 0 0 0,-1 1 0 0 0,1-1 1 0 0,0 0-1 0 0,0 0 0 0 0,0 1 0 0 0,0-1 0 0 0,0 0 0 0 0,0 0 0 0 0,-1 0 1 0 0,1 0-1 0 0,0 0 0 0 0,0 0 0 0 0,0 0 0 0 0,0 0 0 0 0,0-1 0 0 0,0 1 0 0 0,0 0 1 0 0,-1 0-1 0 0,1-1 0 0 0,0 1 0 0 0,0 0 0 0 0,0-1 0 0 0,-1 1 0 0 0,1-1 1 0 0,0 1-1 0 0,0-1 0 0 0,-1 0 0 0 0,2 0 0 0 0,10-9 81 0 0,-8 7-83 0 0,0 0 1 0 0,-1-1-1 0 0,0 0 0 0 0,1 0 0 0 0,-2 0 0 0 0,1 0 1 0 0,0 0-1 0 0,-1 0 0 0 0,1-1 0 0 0,-1 0 1 0 0,-1 1-1 0 0,3-7 0 0 0,13-26 127 0 0,-8 23-103 0 0,0 1-1 0 0,1 0 1 0 0,1 1 0 0 0,0 0-1 0 0,0 1 1 0 0,1 0 0 0 0,0 1-1 0 0,1 0 1 0 0,14-8 0 0 0,-17 11-1275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15 6824 0 0,'-1'0'1'0'0,"1"0"1"0"0,-1 0-1 0 0,1 0 0 0 0,-1 0 1 0 0,1 0-1 0 0,-1 0 0 0 0,1-1 1 0 0,-1 1-1 0 0,1 0 0 0 0,0 0 1 0 0,-1 0-1 0 0,1 0 0 0 0,-1-1 1 0 0,1 1-1 0 0,0 0 0 0 0,-1-1 1 0 0,1 1-1 0 0,-1 0 1 0 0,1 0-1 0 0,0-1 0 0 0,-1 0 1 0 0,1 1 26 0 0,-1-1 0 0 0,1 1 1 0 0,0 0-1 0 0,-1-1 0 0 0,1 1 1 0 0,-1-1-1 0 0,1 1 0 0 0,-1 0 1 0 0,1-1-1 0 0,-1 1 0 0 0,0 0 1 0 0,1 0-1 0 0,-1-1 0 0 0,1 1 0 0 0,-1 0 1 0 0,1 0-1 0 0,-1 0 0 0 0,0 0 1 0 0,-14-2 575 0 0,13 1-500 0 0,-1 1 0 0 0,0-1-1 0 0,0 1 1 0 0,1 0 0 0 0,-1-1 0 0 0,0 1 0 0 0,0 1-1 0 0,1-1 1 0 0,-1 0 0 0 0,0 1 0 0 0,1-1 0 0 0,-1 1-1 0 0,0 0 1 0 0,1-1 0 0 0,-1 2 0 0 0,1-1 0 0 0,-1 0-1 0 0,1 0 1 0 0,-1 1 0 0 0,-3 2 0 0 0,-24 23 616 0 0,2 2 1 0 0,-32 39 0 0 0,50-54-635 0 0,0 0-1 0 0,1 1 1 0 0,1 0 0 0 0,0 1-1 0 0,1 0 1 0 0,1 0 0 0 0,-8 32 0 0 0,7-22-2 0 0,3-10-30 0 0,0 0 0 0 0,1 0 0 0 0,0 1 0 0 0,2-1 0 0 0,0 1 0 0 0,1 21 0 0 0,1-27-19 0 0,1-1-1 0 0,0 1 0 0 0,1 0 1 0 0,0-1-1 0 0,1 0 0 0 0,0 0 1 0 0,0 0-1 0 0,1 0 0 0 0,0-1 1 0 0,1 0-1 0 0,0 0 0 0 0,1 0 1 0 0,0-1-1 0 0,0 0 1 0 0,0 0-1 0 0,16 12 0 0 0,110 99 192 0 0,-115-95-175 0 0,-16-20-41 0 0,0-2 1 0 0,-1 1-1 0 0,1 0 0 0 0,1 0 0 0 0,-1 0 0 0 0,0-1 0 0 0,1 1 0 0 0,-1-1 0 0 0,1 0 0 0 0,4 3 0 0 0,-5-4-2 0 0,-1 0-1 0 0,0 0 0 0 0,0 0 0 0 0,0 0 1 0 0,0 0-1 0 0,0 0 0 0 0,0 0 1 0 0,0 0-1 0 0,0 0 0 0 0,0 1 0 0 0,0-1 1 0 0,-1 0-1 0 0,1 0 0 0 0,0 1 1 0 0,-1-1-1 0 0,1 1 0 0 0,-1-1 1 0 0,0 1-1 0 0,1-1 0 0 0,-1 0 0 0 0,0 1 1 0 0,0-1-1 0 0,0 1 0 0 0,0-1 1 0 0,0 1-1 0 0,0-1 0 0 0,0 1 1 0 0,-1-1-1 0 0,1 1 0 0 0,0-1 0 0 0,-1 1 1 0 0,1-1-1 0 0,-1 0 0 0 0,0 1 1 0 0,-1 1-1 0 0,-9 8 17 0 0,-1 0 0 0 0,0-1 0 0 0,-1-1 0 0 0,0 0 0 0 0,-1 0 0 0 0,0-2 0 0 0,0 1 0 0 0,0-2 0 0 0,-1 0 0 0 0,-20 5 0 0 0,14-4-123 0 0,17-6-14 0 0,1 0-1 0 0,0 0 0 0 0,-1 0 0 0 0,1 0 0 0 0,-1 0 0 0 0,1 0 0 0 0,-1-1 0 0 0,1 0 0 0 0,-1 0 0 0 0,0 0 0 0 0,1 0 0 0 0,-1-1 0 0 0,1 1 0 0 0,-7-2 0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39.8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232 0 8136 0 0,'0'0'2013'0'0,"0"2"-1832"0"0,6 23 63 0 0,-3-15-197 0 0,-1 0 0 0 0,0 0 0 0 0,2 20 0 0 0,-5-10-42 0 0,1-9-6 0 0,-1 0 0 0 0,2 0 0 0 0,0 0 0 0 0,0 0 0 0 0,1 0 0 0 0,3 11 0 0 0,9 18-15 0 0,-14-38 16 0 0,1-1 0 0 0,-1 0 0 0 0,0 0 1 0 0,1 0-1 0 0,-1 1 0 0 0,1-1 0 0 0,-1 0 1 0 0,1 0-1 0 0,0 0 0 0 0,-1 0 0 0 0,1 0 1 0 0,0 0-1 0 0,0 0 0 0 0,0 0 0 0 0,0 0 0 0 0,0-1 1 0 0,0 1-1 0 0,0 0 0 0 0,0-1 0 0 0,0 1 1 0 0,0 0-1 0 0,0-1 0 0 0,2 1 0 0 0,2 2 1 0 0,-2-2 0 0 0,-2 0 4 0 0,0 0 0 0 0,0-1 1 0 0,0 1-1 0 0,-1 0 0 0 0,1-1 1 0 0,0 1-1 0 0,0-1 0 0 0,0 0 1 0 0,0 1-1 0 0,0-1 0 0 0,1 0 1 0 0,-1 1-1 0 0,0-1 0 0 0,0 0 1 0 0,0 0-1 0 0,0 0 0 0 0,0 0 1 0 0,0 0-1 0 0,0 0 0 0 0,0 0 0 0 0,0-1 1 0 0,0 1-1 0 0,1 0 0 0 0,-1-1 1 0 0,0 1-1 0 0,0 0 0 0 0,0-1 1 0 0,0 1-1 0 0,-1-1 0 0 0,1 0 1 0 0,0 1-1 0 0,0-1 0 0 0,0 0 1 0 0,1-1-1 0 0,1 0 3 0 0,0-1 1 0 0,0 1-1 0 0,1 0 1 0 0,-1 0-1 0 0,1 0 1 0 0,4-2-1 0 0,17-9 18 0 0,3-5-21 0 0,32-16 0 0 0,-37 15-65 0 0,-22 17 52 0 0,0 1-1 0 0,0-1 1 0 0,1 1 0 0 0,-1-1 0 0 0,1 1 0 0 0,-1 0 0 0 0,1-1 0 0 0,0 1-1 0 0,0 0 1 0 0,-1 0 0 0 0,1 0 0 0 0,0 0 0 0 0,0 1 0 0 0,0-1 0 0 0,0 0-1 0 0,0 1 1 0 0,0-1 0 0 0,3 1 0 0 0,6-1-53 0 0,-10 1 50 0 0,0 0 0 0 0,0 0 0 0 0,1 0 0 0 0,-1 0 0 0 0,0 0 0 0 0,0 0 1 0 0,0 0-1 0 0,0 0 0 0 0,0 0 0 0 0,1 0 0 0 0,-1 1 0 0 0,0-1 0 0 0,0 0 0 0 0,0 1 0 0 0,0-1 0 0 0,0 1 1 0 0,0-1-1 0 0,0 1 0 0 0,0 0 0 0 0,0-1 0 0 0,0 1 0 0 0,0 0 0 0 0,0 0 0 0 0,-1 0 0 0 0,1-1 0 0 0,0 1 0 0 0,0 0 1 0 0,0 2-1 0 0,10 11 17 0 0,-8-10 1 0 0,0 0-1 0 0,1 1 1 0 0,-1 0 0 0 0,-1-1-1 0 0,1 1 1 0 0,-1 0 0 0 0,0 0 0 0 0,0 0-1 0 0,3 11 1 0 0,-1 10 80 0 0,1 44-1 0 0,2 19 61 0 0,-6-76-145 0 0,0 0 0 0 0,-1 0 0 0 0,0 0 1 0 0,-1 0-1 0 0,-3 15 0 0 0,0 2 0 0 0,3-24-7 0 0,-1 1 1 0 0,0 0-1 0 0,-1-1 1 0 0,0 0 0 0 0,0 1-1 0 0,0-1 1 0 0,-1 0 0 0 0,1 0-1 0 0,-1-1 1 0 0,-9 10-1 0 0,-8 14-10 0 0,17-25 13 0 0,-1 0 0 0 0,1 0 0 0 0,-1 0 0 0 0,1-1 0 0 0,-1 0 0 0 0,0 0 0 0 0,0 0 0 0 0,0 0 0 0 0,-1-1 0 0 0,1 1 0 0 0,-1-2 1 0 0,-8 3-1 0 0,-9 5-5 0 0,-22 11 0 0 0,31-13 5 0 0,1 0 0 0 0,-2-2 0 0 0,1 0 1 0 0,-24 6-1 0 0,23-8 13 0 0,-20 3 359 0 0,-71 6 1 0 0,95-12-305 0 0,0 0 0 0 0,0-1 0 0 0,0 0 1 0 0,0-1-1 0 0,0 0 0 0 0,0-1 0 0 0,0 0 0 0 0,1-1 0 0 0,-1 0 0 0 0,-17-9 1 0 0,19 7-86 0 0,7 6-20 0 0,1-1 0 0 0,0 1-1 0 0,-1-1 1 0 0,1 1-1 0 0,0-1 1 0 0,-1 0 0 0 0,1 0-1 0 0,0 0 1 0 0,0 0-1 0 0,0 0 1 0 0,0 0 0 0 0,0 0-1 0 0,0 0 1 0 0,0 0-1 0 0,0 0 1 0 0,0 0 0 0 0,1-1-1 0 0,-1 1 1 0 0,0 0-1 0 0,1-1 1 0 0,-1 1 0 0 0,1 0-1 0 0,-1-1 1 0 0,1 1 0 0 0,0-1-1 0 0,0 1 1 0 0,-1-3-1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0.8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7432 0 0,'1'1'76'0'0,"0"1"0"0"0,0 0 1 0 0,1 0-1 0 0,-1 0 0 0 0,-1 0 0 0 0,1 0 1 0 0,0 0-1 0 0,0 0 0 0 0,-1 0 1 0 0,0 0-1 0 0,1 4 0 0 0,3 9 379 0 0,3 4-211 0 0,-1 0-1 0 0,-1 0 0 0 0,3 27 0 0 0,-2-14-130 0 0,1 5-25 0 0,2-1 0 0 0,2 0 0 0 0,1 0 0 0 0,22 44 0 0 0,-30-71-89 0 0,0 0 2 0 0,0-1 0 0 0,0-1 0 0 0,1 1 0 0 0,-1-1 0 0 0,2 0 1 0 0,-1 0-1 0 0,1 0 0 0 0,7 7 0 0 0,25 9-37 0 0,-17-11-35 0 0,-19-11 41 0 0,0-1 1 0 0,0 1-1 0 0,0-1 0 0 0,0 1 0 0 0,0-1 0 0 0,0 0 0 0 0,1 0 0 0 0,-1 1 0 0 0,0-2 0 0 0,0 1 0 0 0,0 0 1 0 0,0 0-1 0 0,0-1 0 0 0,1 1 0 0 0,-1-1 0 0 0,0 0 0 0 0,0 1 0 0 0,0-1 0 0 0,0 0 0 0 0,-1 0 0 0 0,1 0 0 0 0,0-1 1 0 0,0 1-1 0 0,-1 0 0 0 0,1-1 0 0 0,0 1 0 0 0,1-3 0 0 0,3-4-96 0 0,0 1 0 0 0,-1-2 0 0 0,0 1 0 0 0,-1-1 0 0 0,1 1 0 0 0,5-18 0 0 0,10-59-464 0 0,-1 6 150 0 0,-15 59 421 0 0,-4 17 16 0 0,0 0 1 0 0,1 0 0 0 0,-1 1 0 0 0,1-1-1 0 0,-1 0 1 0 0,1 1 0 0 0,0-1-1 0 0,0 1 1 0 0,0-1 0 0 0,1 1-1 0 0,-1-1 1 0 0,3-2 0 0 0,-4 7 7 0 0,0-1 60 0 0,5 14 187 0 0,-1-1-144 0 0,0-1 0 0 0,-1 0-1 0 0,0 1 1 0 0,-1-1 0 0 0,-1 1-1 0 0,0 21 1 0 0,6 36 114 0 0,-1-31-34 0 0,-4-24 8 0 0,1 0 0 0 0,0 0 0 0 0,1 0-1 0 0,12 30 1 0 0,-16-46-185 0 0,1 1 0 0 0,-1 0 0 0 0,1 0 0 0 0,0-1-1 0 0,-1 1 1 0 0,1 0 0 0 0,0-1 0 0 0,0 1 0 0 0,-1-1 0 0 0,1 1 0 0 0,0-1 0 0 0,0 1-1 0 0,0-1 1 0 0,0 0 0 0 0,0 1 0 0 0,0-1 0 0 0,-1 0 0 0 0,3 1 0 0 0,-2-1-4 0 0,0 0 1 0 0,-1 0-1 0 0,1 0 0 0 0,0 0 1 0 0,0 0-1 0 0,-1 1 1 0 0,1-1-1 0 0,0 0 1 0 0,-1 1-1 0 0,1-1 0 0 0,0 0 1 0 0,-1 1-1 0 0,1-1 1 0 0,0 1-1 0 0,-1-1 0 0 0,1 1 1 0 0,-1-1-1 0 0,1 1 1 0 0,-1 0-1 0 0,1-1 1 0 0,-1 1-1 0 0,1 1 0 0 0,-1-2 1 0 0,0 0-1 0 0,0 0 0 0 0,0 0 0 0 0,1 1 0 0 0,-1-1 1 0 0,0 0-1 0 0,0 0 0 0 0,0 0 0 0 0,0 0 1 0 0,1 0-1 0 0,-1 1 0 0 0,0-1 0 0 0,0 0 0 0 0,0 0 1 0 0,1 0-1 0 0,-1 0 0 0 0,0 0 0 0 0,0 0 1 0 0,1 0-1 0 0,-1 0 0 0 0,0 0 0 0 0,0 0 0 0 0,1 0 1 0 0,-1 0-1 0 0,0 0 0 0 0,0 0 0 0 0,0 0 1 0 0,1 0-1 0 0,-1 0 0 0 0,0 0 0 0 0,0 0 1 0 0,1 0-1 0 0,-1 0 0 0 0,0 0 0 0 0,0 0 0 0 0,1 0 1 0 0,13-8 207 0 0,9-11-79 0 0,-1-6-123 0 0,-2-1 1 0 0,18-31-1 0 0,-34 49-25 0 0,-3 6 10 0 0,-1 1 0 0 0,1-1-1 0 0,-1 1 1 0 0,1-1-1 0 0,0 1 1 0 0,-1 0-1 0 0,1-1 1 0 0,0 1 0 0 0,0 0-1 0 0,0 0 1 0 0,0-1-1 0 0,0 1 1 0 0,0 0-1 0 0,0 0 1 0 0,0 0 0 0 0,1 0-1 0 0,-1 0 1 0 0,0 1-1 0 0,0-1 1 0 0,1 0-1 0 0,-1 1 1 0 0,1-1 0 0 0,-1 1-1 0 0,1-1 1 0 0,2 0-1 0 0,-3 3 8 0 0,0-1-1 0 0,1 1 0 0 0,-1-1 0 0 0,0 1 1 0 0,0 0-1 0 0,0 0 0 0 0,0-1 1 0 0,-1 1-1 0 0,1 0 0 0 0,0 0 0 0 0,-1 0 1 0 0,1 0-1 0 0,-1 2 0 0 0,48 233 343 0 0,-36-217-238 0 0,-11-19-212 0 0,0 0 0 0 0,0 0 0 0 0,0 0 0 0 0,-1 0 1 0 0,1 0-1 0 0,0 1 0 0 0,0-1 0 0 0,-1 0 0 0 0,1 1 1 0 0,0-1-1 0 0,-1 0 0 0 0,0 1 0 0 0,1-1 0 0 0,0 4 1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1.3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1 7632 0 0,'0'13'47'0'0,"1"-9"-18"0"0,-1-1-1 0 0,0 1 1 0 0,0 0 0 0 0,0-1 0 0 0,-1 1 0 0 0,1 0 0 0 0,-1 0 0 0 0,0-1 0 0 0,-1 5 0 0 0,0-3-26 0 0,1-1 0 0 0,0 1 0 0 0,0 0 0 0 0,0-1 0 0 0,1 1 0 0 0,-1 0 0 0 0,1 0 1 0 0,0 0-1 0 0,1 7 0 0 0,0 11 22 0 0,-1-4 4 0 0,0 0 0 0 0,1 0 0 0 0,6 32 0 0 0,1-9-7 0 0,-6-31-15 0 0,-1-1 0 0 0,2 1 0 0 0,-1 0 0 0 0,2 0-1 0 0,-1-1 1 0 0,1 0 0 0 0,10 17 0 0 0,-3-8 37 0 0,-5-10-27 0 0,-1 0 1 0 0,1 0 0 0 0,1 0-1 0 0,9 9 1 0 0,-14-16-14 0 0,0 0 0 0 0,0-1 0 0 0,0 1 0 0 0,0-1 0 0 0,0 1 0 0 0,0-1 0 0 0,1 0 0 0 0,-1 0 1 0 0,1 0-1 0 0,-1 0 0 0 0,1 0 0 0 0,-1 0 0 0 0,1-1 0 0 0,-1 1 0 0 0,1-1 0 0 0,0 0 0 0 0,-1 0 0 0 0,1 0 0 0 0,-1 0 0 0 0,1 0 0 0 0,0-1 0 0 0,2 0 0 0 0,1 0-1 0 0,0-1-1 0 0,-1 1 1 0 0,0-1-1 0 0,1 0 0 0 0,-1-1 1 0 0,0 1-1 0 0,0-1 1 0 0,0 0-1 0 0,0-1 1 0 0,-1 1-1 0 0,1-1 0 0 0,-1 0 1 0 0,0 0-1 0 0,0 0 1 0 0,6-10-1 0 0,-2 4-17 0 0,7-9-202 0 0,-2-1 0 0 0,12-21 0 0 0,-22 34 132 0 0,1-1-1 0 0,-1 1 1 0 0,-1-1-1 0 0,1 0 1 0 0,-1 1-1 0 0,-1-1 1 0 0,1 0-1 0 0,-1 0 1 0 0,-1 0-1 0 0,0-10 0 0 0,0 3 69 0 0,-1-1-1 0 0,-1 0 0 0 0,-1 1 0 0 0,0 0 0 0 0,0 0 0 0 0,-2 0 0 0 0,0 0 0 0 0,-8-16 0 0 0,4 22 87 0 0,1-3 283 0 0,7 12-306 0 0,1 0-1 0 0,-1-1 0 0 0,1 1 0 0 0,-1 0 0 0 0,1 0 0 0 0,-1 0 0 0 0,0 0 0 0 0,1 0 0 0 0,-1 0 0 0 0,1 0 0 0 0,-1 0 0 0 0,0 0 0 0 0,1 0 0 0 0,-1 0 0 0 0,1 0 0 0 0,-1 0 1 0 0,1 1-1 0 0,-1-1 0 0 0,0 0 0 0 0,1 0 0 0 0,-1 1 0 0 0,1-1 0 0 0,-1 0 0 0 0,1 1 0 0 0,0-1 0 0 0,-1 0 0 0 0,1 1 0 0 0,-1-1 0 0 0,0 1 0 0 0,-3 28 461 0 0,-2 38-1 0 0,5-57-457 0 0,1-1-1 0 0,1 0 1 0 0,0 1-1 0 0,0-1 1 0 0,1 0 0 0 0,0 0-1 0 0,1 1 1 0 0,4 9-1 0 0,2 6 68 0 0,-9-22-78 0 0,1 0 0 0 0,0 1 0 0 0,0-1 0 0 0,1 0 0 0 0,-1 0 1 0 0,0 0-1 0 0,1 0 0 0 0,0 0 0 0 0,0-1 0 0 0,0 1 0 0 0,0 0 0 0 0,0-1 1 0 0,5 4-1 0 0,10 7-17 0 0,35 16 0 0 0,-26-14-20 0 0,-15-10 90 0 0,0 0 0 0 0,23 7 0 0 0,-23-9-655 0 0,-1 0 0 0 0,19 10-1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1.8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8432 0 0,'1'1'-6'0'0,"-1"1"0"0"0,1-1 0 0 0,-1 0 1 0 0,1 1-1 0 0,0-1 0 0 0,-1 0 0 0 0,1 0 0 0 0,0 0 1 0 0,0 1-1 0 0,0-1 0 0 0,0 0 0 0 0,0 0 0 0 0,0 0 1 0 0,0 0-1 0 0,0-1 0 0 0,1 1 0 0 0,-1 0 0 0 0,0 0 1 0 0,0-1-1 0 0,1 1 0 0 0,1 0 0 0 0,12 9-50 0 0,-9-3 43 0 0,0 1 1 0 0,0 0 0 0 0,0 0-1 0 0,-1 0 1 0 0,0 1-1 0 0,-1-1 1 0 0,4 11 0 0 0,-8-18 11 0 0,6 13-1 0 0,1 0 0 0 0,0-1 1 0 0,10 14-1 0 0,-13-22 5 0 0,1 0 1 0 0,-1 0-1 0 0,1 0 0 0 0,0-1 1 0 0,0 0-1 0 0,0 0 0 0 0,0 0 1 0 0,1-1-1 0 0,8 5 0 0 0,-3-3 39 0 0,1 0-1 0 0,-1-1 0 0 0,15 3 0 0 0,-24-6-37 0 0,1 0 0 0 0,-1-1 0 0 0,1 1 0 0 0,-1-1 1 0 0,1 0-1 0 0,-1 0 0 0 0,1 0 0 0 0,-1 0 0 0 0,1 0 0 0 0,-1 0 1 0 0,1-1-1 0 0,-1 1 0 0 0,1-1 0 0 0,-1 0 0 0 0,0 0 0 0 0,1 0 0 0 0,-1 0 1 0 0,0 0-1 0 0,0 0 0 0 0,0 0 0 0 0,1-1 0 0 0,1-1 0 0 0,69-63-568 0 0,-31 16-26 0 0,-42 49 586 0 0,0 0-1 0 0,1 1 1 0 0,-1-1 0 0 0,1 1 0 0 0,-1-1 0 0 0,1 1 0 0 0,-1-1 0 0 0,1 1-1 0 0,-1-1 1 0 0,1 1 0 0 0,-1-1 0 0 0,1 1 0 0 0,0 0 0 0 0,-1-1-1 0 0,1 1 1 0 0,0 0 0 0 0,-1 0 0 0 0,1-1 0 0 0,0 1 0 0 0,0 0-1 0 0,-1 0 1 0 0,1 0 0 0 0,0 0 0 0 0,-1 0 0 0 0,1 0 0 0 0,0 0 0 0 0,0 0-1 0 0,-1 0 1 0 0,1 0 0 0 0,0 0 0 0 0,0 1 0 0 0,-1-1 0 0 0,1 0-1 0 0,0 0 1 0 0,-1 1 0 0 0,1-1 0 0 0,-1 0 0 0 0,1 1 0 0 0,0-1-1 0 0,-1 1 1 0 0,1-1 0 0 0,-1 1 0 0 0,2 0 0 0 0,1 3 47 0 0,0 1 0 0 0,0-1 0 0 0,-1 0 0 0 0,1 1 0 0 0,1 5 0 0 0,0-2 24 0 0,3 7 17 0 0,-1 1-1 0 0,0-1 1 0 0,-1 1-1 0 0,4 25 0 0 0,-3-12 12 0 0,20 133 453 0 0,-16-80-166 0 0,-8-65-280 0 0,0 0 0 0 0,-2 1-1 0 0,0-1 1 0 0,-1 0 0 0 0,-1 0 0 0 0,0 0 0 0 0,-2 0 0 0 0,0 0 0 0 0,0 0 0 0 0,-2-1-1 0 0,-14 31 1 0 0,15-37-69 0 0,0 0-1 0 0,0-1 0 0 0,-1 0 0 0 0,0 0 0 0 0,-1 0 0 0 0,0-1 1 0 0,0 0-1 0 0,-1 0 0 0 0,0-1 0 0 0,0 0 0 0 0,-1 0 0 0 0,0-1 1 0 0,0 0-1 0 0,-15 7 0 0 0,-14-1 63 0 0,30-11-39 0 0,0 2 1 0 0,0-1-1 0 0,0 1 0 0 0,1 1 1 0 0,-10 4-1 0 0,11-5-20 0 0,1 0 0 0 0,-1-1 0 0 0,0 1 0 0 0,0-1 0 0 0,0-1 0 0 0,0 1 0 0 0,0-1 0 0 0,0 0 0 0 0,0-1-1 0 0,0 1 1 0 0,-1-1 0 0 0,-9-1 0 0 0,-5-2 114 0 0,0 0 0 0 0,-27-8 1 0 0,43 9-122 0 0,3 2-14 0 0,-1 0 0 0 0,1-1 0 0 0,0 0 0 0 0,-1 1 0 0 0,1-1 0 0 0,0 0 0 0 0,0 0 0 0 0,0-1 0 0 0,0 1 0 0 0,0 0 0 0 0,0-1 0 0 0,0 1 0 0 0,0-1 0 0 0,0 1 0 0 0,1-1 0 0 0,-1 0 0 0 0,0 0 0 0 0,1 0 0 0 0,-2-2 0 0 0,-10-17-1492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3.2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44 120 2904 0 0,'-1'-2'134'0'0,"0"1"0"0"0,0-1-1 0 0,-1 0 1 0 0,1 0 0 0 0,1 1 0 0 0,-1-1 0 0 0,0 0 0 0 0,0 0 0 0 0,1 0-1 0 0,-1 0 1 0 0,1 0 0 0 0,-1 0 0 0 0,1 0 0 0 0,0 0 0 0 0,0 0-1 0 0,0 0 1 0 0,0 0 0 0 0,0 0 0 0 0,0 0 0 0 0,1-2 0 0 0,0-9 476 0 0,-6-4-245 0 0,5 17-341 0 0,-1-1 0 0 0,1 0 0 0 0,-1 0 0 0 0,1 0 0 0 0,0 0 0 0 0,-1 1 0 0 0,1-1 0 0 0,0 0 0 0 0,0 0 0 0 0,0 0 0 0 0,-1 0 0 0 0,1 0 0 0 0,0 0 0 0 0,0 0 0 0 0,1-1 0 0 0,-1 0 2 0 0,0 0 0 0 0,-1 0-1 0 0,1 0 1 0 0,0 0 0 0 0,-1 0-1 0 0,1 1 1 0 0,-1-1 0 0 0,1 0-1 0 0,-1 0 1 0 0,0 0 0 0 0,-2-3-1 0 0,0-2 258 0 0,-1 21-243 0 0,1 0 1 0 0,0 0-1 0 0,0 0 0 0 0,2 1 0 0 0,0-1 1 0 0,0 0-1 0 0,1 1 0 0 0,3 14 0 0 0,-2 20 70 0 0,-1 13 18 0 0,6 183 203 0 0,-3-192-280 0 0,-1-22 23 0 0,10 59-1 0 0,-6-57 104 0 0,2 37-1 0 0,-2-14-19 0 0,-2-4 284 0 0,-4-54-412 0 0,1 0 1 0 0,0 0-1 0 0,0-1 1 0 0,0 1-1 0 0,0 0 0 0 0,0 0 1 0 0,0 0-1 0 0,0 0 0 0 0,1 0 1 0 0,1-1-1 0 0,14-26 383 0 0,30-73 114 0 0,8-22-99 0 0,-47 106-376 0 0,1 0 0 0 0,1 1 0 0 0,1 0 0 0 0,0 1 0 0 0,24-26 1 0 0,-10 11 49 0 0,-24 30-99 0 0,-1 0-1 0 0,1 0 1 0 0,-1 1 0 0 0,1-1 0 0 0,-1 0 0 0 0,1 0-1 0 0,0 1 1 0 0,-1-1 0 0 0,1 1 0 0 0,0-1-1 0 0,-1 1 1 0 0,1-1 0 0 0,0 1 0 0 0,0-1-1 0 0,0 1 1 0 0,0 0 0 0 0,-1-1 0 0 0,1 1-1 0 0,0 0 1 0 0,0 0 0 0 0,0-1 0 0 0,0 1-1 0 0,0 0 1 0 0,0 0 0 0 0,0 0 0 0 0,0 0 0 0 0,0 0-1 0 0,-1 1 1 0 0,1-1 0 0 0,2 0 0 0 0,-1 2 10 0 0,1 0 0 0 0,0-1 0 0 0,-1 1 0 0 0,1 0 0 0 0,-1 0 0 0 0,1 1 1 0 0,2 2-1 0 0,1 2-3 0 0,4 6-7 0 0,0 0 0 0 0,-1 1 0 0 0,0 1 0 0 0,-1 0 0 0 0,-1 0 0 0 0,9 24 0 0 0,-10-20-2 0 0,5 31 0 0 0,6 16 0 0 0,-13-53 18 0 0,-1 0 0 0 0,-1 0 0 0 0,0 1 0 0 0,0-1 1 0 0,-2 23-1 0 0,4 30 61 0 0,-2 7-1098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3.6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0 215 8336 0 0,'1'11'782'0'0,"0"1"0"0"0,0-1 1 0 0,5 19-1 0 0,28 69-1066 0 0,-20-62 543 0 0,-12-31-253 0 0,0-1 1 0 0,1 1-1 0 0,0-1 1 0 0,0 0-1 0 0,1 0 1 0 0,-1 0-1 0 0,1 0 1 0 0,0 0 0 0 0,0-1-1 0 0,1 0 1 0 0,-1 0-1 0 0,1 0 1 0 0,0 0-1 0 0,0-1 1 0 0,0 0-1 0 0,0 0 1 0 0,1 0-1 0 0,-1-1 1 0 0,1 1-1 0 0,7 1 1 0 0,-9-3 22 0 0,0 0 0 0 0,0 0 0 0 0,0-1 0 0 0,1 1 0 0 0,-1-1 0 0 0,7 0-1 0 0,0-1 137 0 0,-9 0-142 0 0,0 0 1 0 0,0 0-1 0 0,0 0 1 0 0,1-1-1 0 0,-1 1 1 0 0,0-1-1 0 0,-1 0 0 0 0,1 1 1 0 0,0-1-1 0 0,0 0 1 0 0,-1 0-1 0 0,2-3 1 0 0,7-5-41 0 0,-6 5 12 0 0,0 1 1 0 0,0-1-1 0 0,-1 0 1 0 0,1-1-1 0 0,-1 1 1 0 0,0-1-1 0 0,0 1 1 0 0,-1-1-1 0 0,0 0 1 0 0,3-11 0 0 0,0-5-5 0 0,3-34 1 0 0,-8 47 6 0 0,0 0 0 0 0,0 0 0 0 0,-1 0 0 0 0,0 0 0 0 0,-1 0 0 0 0,0 1 0 0 0,-4-12 0 0 0,-2-3-5 0 0,-15-29 0 0 0,-33-35-1 0 0,50 78 8 0 0,1 1 0 0 0,-1 0 0 0 0,0 0 0 0 0,-1 0 0 0 0,-8-8 0 0 0,-4-5 0 0 0,18 21 0 0 0,1 0 0 0 0,0 0 0 0 0,-1-1 0 0 0,1 1 0 0 0,0 0 0 0 0,-1-1 0 0 0,1 1 0 0 0,0 0 0 0 0,-1 0 1 0 0,1 0-1 0 0,-1 0 0 0 0,1-1 0 0 0,0 1 0 0 0,-1 0 0 0 0,1 0 0 0 0,-1 0 0 0 0,1 0 0 0 0,-1 0 0 0 0,1 0 1 0 0,0 0-1 0 0,-1 0 0 0 0,1 0 0 0 0,-1 0 0 0 0,1 0 0 0 0,-1 0 0 0 0,1 1 0 0 0,0-1 0 0 0,-1 0 0 0 0,1 0 0 0 0,-1 0 1 0 0,1 1-1 0 0,-16 12 7 0 0,-8 22 7 0 0,16-20 16 0 0,1 1 0 0 0,1-1 0 0 0,1 2 1 0 0,-5 18-1 0 0,-9 28-1707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4.0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54 6424 0 0,'9'-8'460'0'0,"-1"-1"0"0"0,-1-1 1 0 0,10-13-1 0 0,-17 23-434 0 0,1-1 0 0 0,-1 1 0 0 0,1 0-1 0 0,-1-1 1 0 0,1 1 0 0 0,-1 0 0 0 0,1-1 0 0 0,0 1-1 0 0,-1 0 1 0 0,1 0 0 0 0,-1 0 0 0 0,1 0 0 0 0,0 0 0 0 0,-1-1-1 0 0,1 1 1 0 0,0 0 0 0 0,-1 0 0 0 0,1 1 0 0 0,-1-1 0 0 0,1 0-1 0 0,0 0 1 0 0,-1 0 0 0 0,1 0 0 0 0,0 0 0 0 0,-1 1-1 0 0,1-1 1 0 0,-1 0 0 0 0,1 1 0 0 0,-1-1 0 0 0,2 1 0 0 0,13 3 49 0 0,-13-4-74 0 0,0 0-1 0 0,0 1 1 0 0,0-1 0 0 0,-1 0 0 0 0,1 1-1 0 0,0 0 1 0 0,0-1 0 0 0,-1 1-1 0 0,1 0 1 0 0,0 0 0 0 0,-1 0-1 0 0,1 0 1 0 0,-1 0 0 0 0,1 0 0 0 0,-1 0-1 0 0,2 3 1 0 0,1 0 4 0 0,-1 0 0 0 0,1 1 0 0 0,-1-1 0 0 0,0 1 0 0 0,3 8 0 0 0,-1-2 8 0 0,-1 0 0 0 0,0 0 1 0 0,-1 0-1 0 0,0 1 0 0 0,1 13 0 0 0,-2 77 73 0 0,-2-33-12 0 0,1-18-18 0 0,3 41 40 0 0,3-11-18 0 0,-5-43 193 0 0,13 64 0 0 0,-11-86-147 0 0,-1 1-1 0 0,-1 0 0 0 0,1 26 1 0 0,-2-31-53 0 0,1 1 1 0 0,0 0-1 0 0,0-1 1 0 0,2 1-1 0 0,0-1 1 0 0,10 23-1 0 0,-3-7 70 0 0,-10-26-121 0 0,0 0 0 0 0,0 0 0 0 0,1 0 0 0 0,-1-1 0 0 0,0 1 0 0 0,1-1 0 0 0,-1 1 0 0 0,1-1 0 0 0,0 1 0 0 0,-1-1 0 0 0,1 0 0 0 0,0 0-1 0 0,0 0 1 0 0,0 0 0 0 0,0 0 0 0 0,0 0 0 0 0,2 0 0 0 0,-3 0-70 0 0,0-1 1 0 0,0 1-1 0 0,0-1 0 0 0,1 0 0 0 0,-1 1 0 0 0,0-1 0 0 0,0 0 0 0 0,0 0 0 0 0,0 0 1 0 0,0 0-1 0 0,1 0 0 0 0,-1 0 0 0 0,0 0 0 0 0,0 0 0 0 0,0-1 0 0 0,0 1 1 0 0,0 0-1 0 0,0-1 0 0 0,0 1 0 0 0,0 0 0 0 0,0-1 0 0 0,0 0 0 0 0,0 1 0 0 0,0-1 1 0 0,0 1-1 0 0,0-1 0 0 0,0 0 0 0 0,0 0 0 0 0,0 0 0 0 0,0-1 0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4.4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1 224 6824 0 0,'0'5'537'0'0,"-1"7"-357"0"0,1 1 1 0 0,1-1-1 0 0,0 1 1 0 0,1-1-1 0 0,0 0 0 0 0,5 15 1 0 0,5 4-190 0 0,19 39-21 0 0,-27-63 28 0 0,0-1 0 0 0,0 1 0 0 0,1-1-1 0 0,0 1 1 0 0,0-1 0 0 0,1-1 0 0 0,8 8 0 0 0,-12-11 5 0 0,0-1 0 0 0,0 1 1 0 0,0-1-1 0 0,0 1 0 0 0,1-1 1 0 0,-1 0-1 0 0,0 0 0 0 0,0 0 1 0 0,1-1-1 0 0,-1 1 0 0 0,1 0 1 0 0,-1-1-1 0 0,0 1 0 0 0,1-1 1 0 0,-1 0-1 0 0,1 0 0 0 0,-1 0 1 0 0,5-1-1 0 0,-4 0 8 0 0,0 0 0 0 0,0 0 0 0 0,0 0 0 0 0,0-1 0 0 0,0 1 0 0 0,0-1 1 0 0,0 0-1 0 0,-1 0 0 0 0,1 0 0 0 0,-1 0 0 0 0,0 0 0 0 0,4-5 0 0 0,3-6 40 0 0,0 0 0 0 0,-1 0 0 0 0,0-1 0 0 0,9-25 0 0 0,-15 34-45 0 0,11-25 173 0 0,-2 0 0 0 0,-1-1 0 0 0,11-58 0 0 0,-19 73-45 0 0,-2-1 0 0 0,-1-22 0 0 0,-1-3 248 0 0,1 31-241 0 0,0 0 0 0 0,-1 0 0 0 0,-4-16 0 0 0,5 23-75 0 0,1 3-43 0 0,-1 0 0 0 0,1 0-1 0 0,-1 0 1 0 0,1 0-1 0 0,-1 0 1 0 0,1 0 0 0 0,-1 0-1 0 0,0 0 1 0 0,0 0-1 0 0,1 0 1 0 0,-1 0 0 0 0,0 0-1 0 0,0 0 1 0 0,0 1-1 0 0,0-1 1 0 0,0 0 0 0 0,0 1-1 0 0,0-1 1 0 0,0 0-1 0 0,0 1 1 0 0,0 0 0 0 0,0-1-1 0 0,-1 1 1 0 0,1 0-1 0 0,0-1 1 0 0,0 1 0 0 0,0 0-1 0 0,-1 0 1 0 0,1 0-1 0 0,-2 0 1 0 0,-2 0 19 0 0,1 1 1 0 0,-1-1-1 0 0,1 1 1 0 0,0 0-1 0 0,-1 1 0 0 0,1-1 1 0 0,-6 3-1 0 0,-10 6-1500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4.7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15 9744 0 0,'-7'-14'2580'0'0,"10"30"-2046"0"0,2 1-371 0 0,-2 0 0 0 0,0 0-1 0 0,2 27 1 0 0,-1-3-71 0 0,8 48-60 0 0,13 113-24 0 0,-23-175 32 0 0,2-1-1 0 0,0 1 1 0 0,2-1 0 0 0,11 31 0 0 0,-12-40 71 0 0,-1 0 0 0 0,5 34 0 0 0,-8-38-94 0 0,1 0 1 0 0,0 0-1 0 0,1 0 1 0 0,1-1-1 0 0,0 1 1 0 0,10 20 0 0 0,-13-31-18 0 0,4 6 4 0 0,-1-1 1 0 0,-1 1-1 0 0,1-1 0 0 0,-1 1 1 0 0,0 0-1 0 0,3 16 0 0 0,-4-16 28 0 0,0-1-1 0 0,0 1 1 0 0,1-1 0 0 0,0 0-1 0 0,5 8 1 0 0,8 23-2035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5.5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318 94 5320 0 0,'-21'-26'1403'0'0,"17"21"-919"0"0,0-1 0 0 0,-1 1 1 0 0,1 0-1 0 0,-8-6 0 0 0,1-7 1530 0 0,5 7-1796 0 0,5 10-73 0 0,2 0-131 0 0,-1 1 1 0 0,0-1-1 0 0,1 1 1 0 0,-1 0-1 0 0,0-1 1 0 0,1 1-1 0 0,-1 0 1 0 0,0-1-1 0 0,1 1 1 0 0,-1 0-1 0 0,1 0 1 0 0,-1-1-1 0 0,1 1 1 0 0,-1 0-1 0 0,1 0 1 0 0,-1 0-1 0 0,1-1 1 0 0,-1 1-1 0 0,1 0 1 0 0,-1 0-1 0 0,1 0 1 0 0,-1 0-1 0 0,1 0 1 0 0,-1 0-1 0 0,1 0 1 0 0,-1 0-1 0 0,1 0 1 0 0,-1 1-1 0 0,1-1 1 0 0,-1 0-1 0 0,1 0 1 0 0,-1 0-1 0 0,1 1 1 0 0,18 10 48 0 0,2 3-76 0 0,-1-1 1 0 0,1 0-1 0 0,1-2 1 0 0,1 0 0 0 0,23 7-1 0 0,22 10-133 0 0,44 15-60 0 0,-3-1 44 0 0,-69-24 164 0 0,68 34 18 0 0,-51-25 56 0 0,-42-21 53 0 0,1 1 1 0 0,-2 1-1 0 0,21 13 1 0 0,-19-12-41 0 0,-15-9-76 0 0,1 1-1 0 0,-1-1 0 0 0,1 1 1 0 0,-1-1-1 0 0,0 1 0 0 0,1 0 1 0 0,-1 0-1 0 0,0 0 0 0 0,0 0 0 0 0,1 0 1 0 0,-1 0-1 0 0,0 0 0 0 0,0 0 1 0 0,0 0-1 0 0,0 1 0 0 0,-1-1 1 0 0,1 0-1 0 0,0 1 0 0 0,0 1 1 0 0,5 11 87 0 0,-6-14-93 0 0,0 0 0 0 0,0 0 0 0 0,0 0 0 0 0,0 1 0 0 0,1-1 0 0 0,-1 0 0 0 0,0 0 0 0 0,0 0 0 0 0,0 0 0 0 0,0 1 0 0 0,0-1 0 0 0,0 0 0 0 0,0 0 0 0 0,0 0 0 0 0,0 1 0 0 0,0-1 0 0 0,0 0 0 0 0,0 0 0 0 0,0 0 0 0 0,0 1 0 0 0,0-1 0 0 0,0 0 0 0 0,0 0 0 0 0,0 0 0 0 0,0 1 0 0 0,0-1 0 0 0,0 0 0 0 0,0 0 0 0 0,-1 0 0 0 0,1 1 0 0 0,0-1 0 0 0,0 0 0 0 0,0 0 1 0 0,0 0-1 0 0,0 0 0 0 0,0 0 0 0 0,-1 1 0 0 0,1-1 0 0 0,0 0 0 0 0,0 0 0 0 0,0 0 0 0 0,0 0 0 0 0,-1 0 0 0 0,1 0 0 0 0,0 0 0 0 0,-7 7 27 0 0,-4 2-8 0 0,0 0 0 0 0,-1-1 0 0 0,0-1 1 0 0,0 1-1 0 0,-15 5 0 0 0,-27 17 40 0 0,18-7-22 0 0,-109 67 246 0 0,-103 49 222 0 0,148-75-214 0 0,-41 22 400 0 0,117-72-542 0 0,1 2 1 0 0,1 0-1 0 0,0 2 0 0 0,1 0 0 0 0,1 1 0 0 0,-31 40 1 0 0,41-47-64 0 0,2 0 0 0 0,-12 20 1 0 0,7-9-69 0 0,12-23-25 0 0,1 1 0 0 0,0-1 0 0 0,-1 1 1 0 0,1-1-1 0 0,0 1 0 0 0,-1-1 0 0 0,1 1 0 0 0,0 0 0 0 0,-1-1 1 0 0,1 1-1 0 0,0-1 0 0 0,0 1 0 0 0,0 0 0 0 0,0-1 1 0 0,0 1-1 0 0,-1-1 0 0 0,1 1 0 0 0,0 0 0 0 0,0-1 0 0 0,1 1 1 0 0,-1 0-1 0 0,0-1 0 0 0,0 1 0 0 0,0-1 0 0 0,0 1 0 0 0,0 0 1 0 0,1-1-1 0 0,-1 1 0 0 0,0-1 0 0 0,0 1 0 0 0,1-1 1 0 0,-1 1-1 0 0,1-1 0 0 0,-1 1 0 0 0,1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4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847 131 8032 0 0,'0'0'2884'0'0,"-7"-4"-2608"0"0,3 2-291 0 0,-5-4 287 0 0,0 0 0 0 0,0 0 0 0 0,-11-10 0 0 0,-10-2 36 0 0,4 3 112 0 0,6-4 508 0 0,17 15-860 0 0,0 1 0 0 0,0 0 0 0 0,0 0-1 0 0,0 0 1 0 0,0 0 0 0 0,0 1 0 0 0,-1-1 0 0 0,1 1-1 0 0,-1 0 1 0 0,0 0 0 0 0,1 0 0 0 0,-1 1 0 0 0,0-1 0 0 0,0 1-1 0 0,-6-1 1 0 0,-10 1 200 0 0,0 1 0 0 0,0 2-1 0 0,1-1 1 0 0,-1 2 0 0 0,0 1 0 0 0,1 1-1 0 0,0 0 1 0 0,0 1 0 0 0,-26 13-1 0 0,2 2 122 0 0,19-10-40 0 0,0 1 1 0 0,-32 23 0 0 0,16-6-9 0 0,21-16-100 0 0,0 0 1 0 0,1 2-1 0 0,0 1 0 0 0,-27 30 1 0 0,17-15 5 0 0,21-25-164 0 0,0 1 1 0 0,1 0 0 0 0,0 0-1 0 0,-6 11 1 0 0,-5 8 88 0 0,13-21-144 0 0,0-1 1 0 0,1 1 0 0 0,0 0 0 0 0,0 1 0 0 0,0-1 0 0 0,1 1 0 0 0,0-1-1 0 0,0 1 1 0 0,0-1 0 0 0,0 1 0 0 0,1 0 0 0 0,-1 6 0 0 0,-2 21 80 0 0,3-29-86 0 0,0 0 0 0 0,0 0-1 0 0,0 1 1 0 0,1-1 0 0 0,0 0-1 0 0,0 0 1 0 0,0 0-1 0 0,0 0 1 0 0,2 5 0 0 0,0-2 10 0 0,0-1 1 0 0,0 0 0 0 0,1 0 0 0 0,0 0-1 0 0,0 0 1 0 0,0 0 0 0 0,1 0-1 0 0,0-1 1 0 0,0 0 0 0 0,7 7 0 0 0,7 9-23 0 0,-16-18-9 0 0,1 0-1 0 0,0-1 1 0 0,0 1 0 0 0,0-1-1 0 0,0 1 1 0 0,1-1-1 0 0,-1 0 1 0 0,1-1-1 0 0,-1 1 1 0 0,1 0 0 0 0,0-1-1 0 0,-1 0 1 0 0,7 1-1 0 0,7 1 8 0 0,31 2 0 0 0,-37-5-9 0 0,116 1-166 0 0,-31 3-47 0 0,-56-4 106 0 0,58 9 0 0 0,-49 0 68 0 0,62 21-1 0 0,-106-28 43 0 0,0 1-1 0 0,-1-1 0 0 0,1 1 0 0 0,-1 0 1 0 0,8 6-1 0 0,3 3 7 0 0,-11-9 3 0 0,-1 0 0 0 0,1 0 0 0 0,-1 0 1 0 0,0 0-1 0 0,0 1 0 0 0,-1-1 0 0 0,1 1 0 0 0,-1 0 0 0 0,1 0 1 0 0,-1 0-1 0 0,-1 0 0 0 0,1 0 0 0 0,0 0 0 0 0,1 8 0 0 0,-1 0 71 0 0,0 0 1 0 0,0 1-1 0 0,0 22 0 0 0,-1-10 32 0 0,0-19-79 0 0,-1 0 1 0 0,1 0 0 0 0,-1 0 0 0 0,0 1 0 0 0,-1-1 0 0 0,0 0-1 0 0,0 0 1 0 0,0 0 0 0 0,0 0 0 0 0,-3 7 0 0 0,-2 4 79 0 0,6-16-113 0 0,0 0 0 0 0,0 1 0 0 0,-1-1 0 0 0,1 0 0 0 0,0 0 0 0 0,-1 1 0 0 0,1-1 0 0 0,-1 0 0 0 0,1 0 0 0 0,-1 0 1 0 0,0 0-1 0 0,1 0 0 0 0,-1 0 0 0 0,0 0 0 0 0,0 0 0 0 0,0 0 0 0 0,0 0 0 0 0,0 0 0 0 0,0 0 0 0 0,0 0 1 0 0,-1 0-1 0 0,-26 18 11 0 0,21-14-12 0 0,1-1 0 0 0,-1 0 0 0 0,0 0 0 0 0,0 0 0 0 0,0-1 0 0 0,-7 3 0 0 0,6-3-3 0 0,0-1 0 0 0,-1-1 0 0 0,1 1 0 0 0,0-1 0 0 0,-1-1 0 0 0,1 1 0 0 0,0-1 0 0 0,-1-1 0 0 0,-10-1 0 0 0,-13-3-16 0 0,12 2 1 0 0,0-1-1 0 0,-37-11 1 0 0,-74-45-343 0 0,93 41 426 0 0,-54-20-1 0 0,85 37-40 0 0,-1 0-1 0 0,0 1 0 0 0,0 0 1 0 0,-8 0-1 0 0,-16-2 106 0 0,30 3-118 0 0,1 0 0 0 0,-1 0 1 0 0,0 0-1 0 0,1 0 0 0 0,-1 1 1 0 0,1-1-1 0 0,-1 1 0 0 0,1-1 1 0 0,-1 1-1 0 0,1-1 0 0 0,-1 1 1 0 0,1 0-1 0 0,-1 0 0 0 0,1 0 1 0 0,0-1-1 0 0,-1 1 0 0 0,1 1 1 0 0,0-1-1 0 0,0 0 0 0 0,0 0 1 0 0,0 0-1 0 0,-2 3 0 0 0,2-3-8 0 0,0 0-1 0 0,1 0 1 0 0,-1 0-1 0 0,0 1 1 0 0,1-1 0 0 0,-1 0-1 0 0,1 0 1 0 0,-1 0-1 0 0,1 0 1 0 0,0 1-1 0 0,0-1 1 0 0,-1 0-1 0 0,1 0 1 0 0,0 1 0 0 0,0-1-1 0 0,0 0 1 0 0,0 1-1 0 0,0-1 1 0 0,1 0-1 0 0,-1 0 1 0 0,0 0 0 0 0,0 1-1 0 0,1-1 1 0 0,-1 0-1 0 0,1 0 1 0 0,-1 0-1 0 0,1 1 1 0 0,0-1-1 0 0,-1 0 1 0 0,3 2 0 0 0,5 5-2945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0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33 8936 0 0,'0'-1'-40'0'0,"0"0"1"0"0,-1-1-1 0 0,1 1 1 0 0,0 0-1 0 0,-1-1 1 0 0,0 1-1 0 0,1 0 1 0 0,-1 0-1 0 0,0-1 1 0 0,0 1-1 0 0,-1-2 1 0 0,-14-13-574 0 0,-26 27 1316 0 0,-47 18-1 0 0,2 0-283 0 0,73-24-293 0 0,0 0 0 0 0,0 1 0 0 0,-22 14 0 0 0,-14 7 161 0 0,19-12-140 0 0,-51 34 0 0 0,75-44-151 0 0,0 2-1 0 0,0-1 1 0 0,1 1-1 0 0,0 0 1 0 0,0 1-1 0 0,0-1 1 0 0,-4 10-1 0 0,-8 10-39 0 0,15-21 39 0 0,0 0 0 0 0,0 0 0 0 0,1 0-1 0 0,0 0 1 0 0,0 0 0 0 0,1 1 0 0 0,0-1-1 0 0,0 0 1 0 0,0 1 0 0 0,1 0 0 0 0,0-1-1 0 0,0 1 1 0 0,0-1 0 0 0,3 8 0 0 0,-2-9 4 0 0,1 1 0 0 0,1-1 0 0 0,-1 0 0 0 0,1 0 0 0 0,0 1 1 0 0,0-2-1 0 0,0 1 0 0 0,7 7 0 0 0,0 0 1 0 0,9 12 4 0 0,2-1 0 0 0,36 30 0 0 0,-34-32 0 0 0,-15-14 21 0 0,1 1 0 0 0,-1-1 0 0 0,2-1 0 0 0,-1 1 0 0 0,1-2 0 0 0,-1 1 0 0 0,2-1 0 0 0,-1-1 0 0 0,0 0 0 0 0,1 0 0 0 0,0-1 0 0 0,18 3 0 0 0,10 2 188 0 0,-31-6-118 0 0,0 0-1 0 0,1-1 0 0 0,-1 1 1 0 0,11-1-1 0 0,-28-1 305 0 0,-20-1-203 0 0,-1 2-1 0 0,1 1 0 0 0,-52 11 0 0 0,17 7-928 0 0,-63 32 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6928 0 0,'0'1'26'0'0,"1"-1"-1"0"0,0 0 1 0 0,0 0 0 0 0,0 1 0 0 0,0-1 0 0 0,0 1-1 0 0,-1-1 1 0 0,1 1 0 0 0,0-1 0 0 0,0 1-1 0 0,-1-1 1 0 0,1 1 0 0 0,0 0 0 0 0,-1-1 0 0 0,1 1-1 0 0,0 0 1 0 0,-1 0 0 0 0,1-1 0 0 0,-1 1 0 0 0,0 0-1 0 0,2 2 1 0 0,-2 21 657 0 0,0-21-671 0 0,-5 23 113 0 0,0-1-1 0 0,-2 1 1 0 0,0-1-1 0 0,-2 0 0 0 0,-14 29 1 0 0,-15 42-32 0 0,30-75-13 0 0,6-17-53 0 0,0-1-1 0 0,1 1 1 0 0,0 0-1 0 0,-1-1 1 0 0,1 1-1 0 0,0 0 1 0 0,1 0-1 0 0,-1 0 1 0 0,1 0-1 0 0,0 0 1 0 0,0 0-1 0 0,0 0 1 0 0,0 0-1 0 0,2 5 1 0 0,1 8 171 0 0,-3-16-159 0 0,0 1 1 0 0,0-1-1 0 0,0 1 1 0 0,0-1-1 0 0,1 1 1 0 0,-1-1 0 0 0,0 1-1 0 0,1-1 1 0 0,-1 0-1 0 0,1 1 1 0 0,0-1 0 0 0,0 0-1 0 0,-1 1 1 0 0,1-1-1 0 0,0 0 1 0 0,0 0 0 0 0,0 0-1 0 0,0 0 1 0 0,0 0-1 0 0,0 0 1 0 0,0 0-1 0 0,1 0 1 0 0,1 1 0 0 0,-1-1 4 0 0,1 0 1 0 0,0 0 0 0 0,-1 0 0 0 0,1 0-1 0 0,0-1 1 0 0,0 1 0 0 0,0-1 0 0 0,-1 0-1 0 0,1 0 1 0 0,0 0 0 0 0,0 0 0 0 0,0 0 0 0 0,-1-1-1 0 0,1 1 1 0 0,0-1 0 0 0,0 0 0 0 0,-1 0-1 0 0,1 0 1 0 0,4-2 0 0 0,3-3 56 0 0,1 0 1 0 0,-1-1-1 0 0,13-11 1 0 0,4-3 30 0 0,-2 3-20 0 0,-1-1 0 0 0,-1-1 0 0 0,28-30 0 0 0,-45 44-92 0 0,1 0 0 0 0,-1 0 0 0 0,2 1 0 0 0,-1-1 1 0 0,1 2-1 0 0,14-8 0 0 0,-17 9-3 0 0,0 1 1 0 0,0 0-1 0 0,1 1 1 0 0,-1-1-1 0 0,0 1 1 0 0,1 0-1 0 0,-1 1 1 0 0,0-1-1 0 0,1 1 1 0 0,-1 0-1 0 0,1 0 0 0 0,8 2 1 0 0,-5 0 7 0 0,2 0 35 0 0,0 1 0 0 0,-1 0-1 0 0,1 0 1 0 0,-1 1 0 0 0,1 0 0 0 0,-1 1 0 0 0,11 7 0 0 0,-5-1 15 0 0,2 0 1 0 0,-1 1-1 0 0,29 26 0 0 0,-30-22-40 0 0,3 2 9 0 0,0 1-1 0 0,-2 1 1 0 0,29 42 0 0 0,-18-20-10 0 0,-18-27-9 0 0,0 0 0 0 0,-1 0 0 0 0,10 25 0 0 0,-17-34-17 0 0,5 11 23 0 0,0 1 0 0 0,-2-1-1 0 0,0 1 1 0 0,3 26 0 0 0,-7-38-22 0 0,-1 0 1 0 0,0 1-1 0 0,-1-1 0 0 0,1 0 1 0 0,-1 0-1 0 0,0 0 1 0 0,-1 0-1 0 0,1 0 0 0 0,-1 0 1 0 0,-1 0-1 0 0,1 0 1 0 0,-1-1-1 0 0,0 1 0 0 0,0-1 1 0 0,0 0-1 0 0,-1 0 1 0 0,-5 6-1 0 0,2-3-4 0 0,-1 0 0 0 0,0-1 1 0 0,-1 0-1 0 0,0 0 0 0 0,-18 10 1 0 0,-54 21 15 0 0,54-26-19 0 0,7-4 3 0 0,-2 0 1 0 0,1-1-1 0 0,-1-2 1 0 0,-40 6-1 0 0,-90-4 25 0 0,114-5-72 0 0,27-1-250 0 0,0-1 0 0 0,0 0 0 0 0,0 0 0 0 0,0-1 0 0 0,-17-4 1 0 0,9-2-8789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6.0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0 457 8136 0 0,'1'-8'452'0'0,"0"1"0"0"0,0-1 0 0 0,1 1 1 0 0,0-1-1 0 0,4-9 0 0 0,2 10 358 0 0,-7 7-784 0 0,0 0 0 0 0,-1-1 0 0 0,1 1 0 0 0,0 0 0 0 0,-1-1 0 0 0,1 1 0 0 0,0 0 0 0 0,-1-1 0 0 0,1 1 0 0 0,-1-1 0 0 0,1 1 0 0 0,-1-1 0 0 0,1 1 0 0 0,-1-1 0 0 0,1 1 0 0 0,-1-1-1 0 0,0 0 1 0 0,1 1 0 0 0,-1-2 0 0 0,2 0 36 0 0,-1 0 0 0 0,1 0 0 0 0,-1 0 1 0 0,1 0-1 0 0,0 0 0 0 0,0 0 0 0 0,4-2 0 0 0,4-6 21 0 0,11-14-10 0 0,-1-2 0 0 0,-1-1-1 0 0,29-53 1 0 0,-44 70-29 0 0,0 0 0 0 0,0 0-1 0 0,-1 0 1 0 0,3-11 0 0 0,5-17 61 0 0,-10 33-90 0 0,0 0 0 0 0,0 1 0 0 0,0-1 0 0 0,0 0 0 0 0,-1-5 1 0 0,0 6 17 0 0,0 0 0 0 0,1 0 0 0 0,-1 0 0 0 0,1 0 0 0 0,0 0 1 0 0,0 0-1 0 0,3-7 0 0 0,-1-15 215 0 0,-3 24-130 0 0,1 7-22 0 0,0 8-46 0 0,47 302 51 0 0,7 118-38 0 0,-52-404-60 0 0,2 7 5 0 0,0 66 0 0 0,-5-47 9 0 0,1-43-9 0 0,0 0 0 0 0,-1-1-1 0 0,-1 1 1 0 0,0 0 0 0 0,-3 14 0 0 0,1-5 4 0 0,-1 2 0 0 0,9-10-1827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6.3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1 119 8136 0 0,'1'-2'33'0'0,"1"1"-1"0"0,-1 0 1 0 0,1-1 0 0 0,-1 1 0 0 0,1 0 0 0 0,0 0 0 0 0,0 0-1 0 0,0 0 1 0 0,0 0 0 0 0,0 0 0 0 0,0 0 0 0 0,0 1 0 0 0,0-1-1 0 0,0 1 1 0 0,0 0 0 0 0,0-1 0 0 0,0 1 0 0 0,0 0 0 0 0,1 0-1 0 0,-1 0 1 0 0,4 1 0 0 0,0-1-10 0 0,14 0 59 0 0,56 1 398 0 0,0-3-1 0 0,115-19 0 0 0,-130 9-310 0 0,129-31 603 0 0,-156 35-661 0 0,1 2 0 0 0,48-3 0 0 0,-51 5-1309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7.0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96 6 8536 0 0,'1'-1'13'0'0,"-1"1"1"0"0,1 0-1 0 0,-1-1 1 0 0,1 1 0 0 0,-1-1-1 0 0,0 1 1 0 0,1 0-1 0 0,0-1 1 0 0,-1 1-1 0 0,1 0 1 0 0,-1-1-1 0 0,1 1 1 0 0,-1 0 0 0 0,1 0-1 0 0,-1 0 1 0 0,1 0-1 0 0,0-1 1 0 0,-1 1-1 0 0,1 0 1 0 0,-1 0 0 0 0,1 0-1 0 0,0 0 1 0 0,-1 0-1 0 0,1 1 1 0 0,0-1-1 0 0,-1 0 1 0 0,1 0-1 0 0,-1 0 1 0 0,1 0 0 0 0,-1 1-1 0 0,1-1 1 0 0,0 0-1 0 0,-1 0 1 0 0,1 1-1 0 0,-1-1 1 0 0,1 1 0 0 0,-1-1-1 0 0,0 0 1 0 0,1 1-1 0 0,-1-1 1 0 0,1 1-1 0 0,-1-1 1 0 0,0 1-1 0 0,1 0 1 0 0,1 0 38 0 0,-1 1 0 0 0,1-1 0 0 0,-1 1 0 0 0,0-1 0 0 0,1 1 0 0 0,-1 0 0 0 0,0 0 0 0 0,0-1 0 0 0,0 1 0 0 0,0 0 0 0 0,0 0 0 0 0,0 3 0 0 0,0 6-4 0 0,1 0-1 0 0,0 0 0 0 0,0-1 0 0 0,1 1 0 0 0,0-1 0 0 0,6 13 1 0 0,8 29 31 0 0,-12-25-11 0 0,3 54 0 0 0,-3-16-51 0 0,17 266 270 0 0,-26-262-114 0 0,-2-1 0 0 0,-17 73 1 0 0,21-133-143 0 0,0-1 1 0 0,0 1-1 0 0,-1-1 1 0 0,0 0-1 0 0,0 0 1 0 0,-1 0-1 0 0,0-1 1 0 0,0 1-1 0 0,-1-1 1 0 0,1 0-1 0 0,-1 0 0 0 0,-8 6 1 0 0,10-12-74 0 0,-1 1-1 0 0,1-1 1 0 0,-1 0 0 0 0,1-1-1 0 0,-1 1 1 0 0,1 0 0 0 0,-5-2-1 0 0,5 0 17 0 0,0 0 0 0 0,0 0-1 0 0,1 0 1 0 0,-1 0 0 0 0,0-1-1 0 0,1 1 1 0 0,-1-1 0 0 0,1 0-1 0 0,0 0 1 0 0,-4-6 0 0 0,1 2-10 0 0,-1-2 21 0 0,0-1 0 0 0,0 1 0 0 0,1-1 0 0 0,0 0 0 0 0,1-1 0 0 0,0 1 0 0 0,1-1 0 0 0,0 1 0 0 0,-1-13 0 0 0,-1-13-54 0 0,0-52 0 0 0,4 54 60 0 0,-1-22 66 0 0,2 0 0 0 0,3 1 1 0 0,13-75-1 0 0,-11 104-24 0 0,1-6 40 0 0,1 1-1 0 0,1 1 1 0 0,1-1-1 0 0,25-52 1 0 0,-30 77-51 0 0,0 1 0 0 0,0 0 0 0 0,0 0 0 0 0,0 0 0 0 0,8-6 0 0 0,-7 7 1 0 0,-1 0 0 0 0,0 0 0 0 0,0-1 0 0 0,0 1 1 0 0,4-8-1 0 0,-7 10-18 0 0,0 1 1 0 0,1 0 0 0 0,-1-1 0 0 0,0 1-1 0 0,1 0 1 0 0,-1-1 0 0 0,1 1-1 0 0,-1 0 1 0 0,1 0 0 0 0,0 0 0 0 0,-1 0-1 0 0,1 1 1 0 0,0-1 0 0 0,0 0-1 0 0,-1 1 1 0 0,1-1 0 0 0,0 1 0 0 0,0 0-1 0 0,0 0 1 0 0,0-1 0 0 0,0 1-1 0 0,0 0 1 0 0,0 1 0 0 0,-1-1 0 0 0,4 1-1 0 0,4 0 7 0 0,0 1 1 0 0,0 0-1 0 0,16 6 0 0 0,-14-4-12 0 0,0 1 0 0 0,0 0 0 0 0,0 0 1 0 0,-1 1-1 0 0,1 0 0 0 0,-1 1 0 0 0,17 15 0 0 0,-16-13-4 0 0,-1 1 0 0 0,0 1 0 0 0,-1-1 0 0 0,0 2 0 0 0,-1-1 0 0 0,0 1 0 0 0,-1 0 0 0 0,-1 1 0 0 0,8 18 0 0 0,-11-23-16 0 0,-1 1-1 0 0,0-1 1 0 0,-1 1-1 0 0,0 0 0 0 0,0-1 1 0 0,-1 1-1 0 0,0 0 1 0 0,-1 0-1 0 0,1-1 1 0 0,-2 1-1 0 0,1-1 0 0 0,-6 17 1 0 0,5-19 5 0 0,0 0 1 0 0,-1-1-1 0 0,0 1 1 0 0,0-1-1 0 0,0 1 1 0 0,-1-1 0 0 0,1 0-1 0 0,-1 0 1 0 0,-1 0-1 0 0,1-1 1 0 0,0 1-1 0 0,-1-1 1 0 0,0 0-1 0 0,0-1 1 0 0,0 1-1 0 0,-1-1 1 0 0,1 0-1 0 0,-8 3 1 0 0,-10 2-9 0 0,1-1 0 0 0,-1-1 0 0 0,-1-1 0 0 0,1 0 0 0 0,-1-2 1 0 0,0-1-1 0 0,-32-2 0 0 0,52 0 26 0 0,-1-1-1 0 0,1 0 1 0 0,0-1 0 0 0,0 1-1 0 0,-6-3 1 0 0,-7-3 4 0 0,16 7-93 0 0,0 0 1 0 0,-1-1-1 0 0,1 1 0 0 0,0 0 1 0 0,0-1-1 0 0,-1 0 1 0 0,1 1-1 0 0,0-1 0 0 0,0 0 1 0 0,0 1-1 0 0,0-1 1 0 0,0 0-1 0 0,0 0 1 0 0,0 0-1 0 0,-1-2 0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7.4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68 8432 0 0,'10'0'78'0'0,"-7"0"-23"0"0,0-1-1 0 0,-1 1 0 0 0,1 0 0 0 0,-1 0 0 0 0,1 0 0 0 0,-1 0 0 0 0,1 0 1 0 0,0 1-1 0 0,-1-1 0 0 0,1 1 0 0 0,-1 0 0 0 0,0-1 0 0 0,1 1 0 0 0,-1 0 0 0 0,1 1 1 0 0,-1-1-1 0 0,0 0 0 0 0,0 1 0 0 0,2 1 0 0 0,15 14 416 0 0,-16-15-427 0 0,0 1-1 0 0,0-1 0 0 0,0 0 0 0 0,-1 1 0 0 0,1-1 1 0 0,-1 1-1 0 0,0 0 0 0 0,0 0 0 0 0,0 0 0 0 0,3 6 1 0 0,0 5-33 0 0,-2 0 1 0 0,0 1-1 0 0,0-1 1 0 0,-1 1-1 0 0,-1-1 0 0 0,0 1 1 0 0,-1-1-1 0 0,-1 1 1 0 0,0-1-1 0 0,-1 1 1 0 0,-1-1-1 0 0,-5 19 1 0 0,7-30-38 0 0,0 0 1 0 0,0 0 0 0 0,0 0-1 0 0,0 0 1 0 0,-1 0 0 0 0,1 0 0 0 0,-1-1-1 0 0,0 1 1 0 0,0-1 0 0 0,-4 5-1 0 0,5-6-17 0 0,1-3-33 0 0,0 1 74 0 0,0-1 0 0 0,1 1 0 0 0,-1-1 0 0 0,0 1 1 0 0,0 0-1 0 0,1-1 0 0 0,-1 1 0 0 0,1-1 0 0 0,-1 1 0 0 0,1 0 0 0 0,0-1 1 0 0,1-1-1 0 0,156-212 773 0 0,-147 201-680 0 0,1 1 0 0 0,0 0-1 0 0,0 1 1 0 0,1 0 0 0 0,1 1 0 0 0,26-17-1 0 0,-30 23-26 0 0,1 0 0 0 0,19-7 0 0 0,2-1-1661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7.8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246 538 6224 0 0,'-1'3'18'0'0,"0"0"1"0"0,-1 0-1 0 0,1 0 0 0 0,1 0 1 0 0,-1 0-1 0 0,0 1 1 0 0,1-1-1 0 0,-1 0 0 0 0,1 0 1 0 0,0 1-1 0 0,0-1 1 0 0,1 4-1 0 0,-1 18 105 0 0,-5 14 13 0 0,2 0-1 0 0,2 0 0 0 0,4 45 1 0 0,-3-70-106 0 0,0-12-28 0 0,0 0 0 0 0,0 1 0 0 0,0-1 1 0 0,0 0-1 0 0,0 1 0 0 0,1-1 1 0 0,-1 0-1 0 0,1 1 0 0 0,-1-1 0 0 0,1 0 1 0 0,0 0-1 0 0,0 1 0 0 0,0-1 0 0 0,2 4 1 0 0,10 15 11 0 0,-12-18-10 0 0,0 0-1 0 0,1 0 1 0 0,-1 0 0 0 0,1 0-1 0 0,0 0 1 0 0,4 4 0 0 0,-3-3-18 0 0,-3-4-3 0 0,0 1 0 0 0,0-1 1 0 0,0 0-1 0 0,0 0 0 0 0,1 0 0 0 0,-1 0 0 0 0,0 1 0 0 0,0-1 0 0 0,0 0 0 0 0,0 0 0 0 0,0 0 0 0 0,0 0 0 0 0,1 0 0 0 0,-1 0 0 0 0,0 1 0 0 0,0-1 0 0 0,0 0 0 0 0,0 0 1 0 0,1 0-1 0 0,-1 0 0 0 0,0 0 0 0 0,0 0 0 0 0,0 0 0 0 0,1 0 0 0 0,-1 0 0 0 0,0 0 0 0 0,0 0 0 0 0,0 0 0 0 0,1 0 0 0 0,-1 0 0 0 0,0 0 0 0 0,0 0 0 0 0,0 0 0 0 0,0 0 0 0 0,1 0 1 0 0,-1 0-1 0 0,0 0 0 0 0,0 0 0 0 0,0 0 0 0 0,0-1 0 0 0,1 1 0 0 0,-1 0 0 0 0,0 0 0 0 0,0 0 0 0 0,0 0 0 0 0,0 0 0 0 0,0 0 0 0 0,1-1 0 0 0,-1 1 0 0 0,0 0 0 0 0</inkml:trace>
  <inkml:trace contextRef="#ctx0" brushRef="#br0" timeOffset="1">19 25 7936 0 0,'-2'-2'0'0'0,"-9"-2"0"0"0,5-2 0 0 0,6 2 24 0 0,0 2-8 0 0,2-3 0 0 0,2 3 152 0 0,-4 4-88 0 0,3 3 8 0 0,5-3-32 0 0,-2 2-8 0 0,1-4 8 0 0,14 12 8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8.1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8840 0 0,'1'19'280'0'0,"0"0"1"0"0,1-1 0 0 0,2 1 0 0 0,-1-1-1 0 0,2 0 1 0 0,11 27 0 0 0,33 103-317 0 0,-44-132-5 0 0,-3-9 9 0 0,0 1 1 0 0,1-1 0 0 0,0 0 0 0 0,0 0 0 0 0,7 11 0 0 0,7 10-115 0 0,-14-22 106 0 0,0-1-1 0 0,0 0 0 0 0,0 0 1 0 0,1 0-1 0 0,-1 0 1 0 0,1 0-1 0 0,8 6 0 0 0,-8-8-16 0 0,0 1 0 0 0,1-1 0 0 0,0-1 0 0 0,-1 1 0 0 0,10 3 0 0 0,-13-6 55 0 0,1 1 0 0 0,0-1 0 0 0,-1 1 1 0 0,1-1-1 0 0,-1 0 0 0 0,1 0 1 0 0,0 1-1 0 0,-1-1 0 0 0,1 0 1 0 0,-1-1-1 0 0,1 1 0 0 0,0 0 1 0 0,-1 0-1 0 0,1-1 0 0 0,-1 1 1 0 0,1-1-1 0 0,-1 1 0 0 0,1-1 1 0 0,-1 0-1 0 0,1 0 0 0 0,-1 1 1 0 0,3-3-1 0 0,15-14 33 0 0,-1 0 1 0 0,-1-2-1 0 0,0 0 0 0 0,-2 0 0 0 0,0-2 0 0 0,16-27 1 0 0,44-83 813 0 0,-69 123-780 0 0,0 1 0 0 0,1 0 0 0 0,0 0-1 0 0,0 0 1 0 0,0 1 0 0 0,11-7 0 0 0,-13 9-63 0 0,11-16 49 0 0,-15 19-45 0 0,0-1 1 0 0,-1 1-1 0 0,1-1 1 0 0,0 1-1 0 0,0 0 0 0 0,0-1 1 0 0,0 1-1 0 0,0 0 1 0 0,1 0-1 0 0,-1 0 1 0 0,0 0-1 0 0,0 0 0 0 0,1 0 1 0 0,-1 0-1 0 0,1 0 1 0 0,2-1-1 0 0,7-1-37 0 0,-10 2-28 0 0,1 0 1 0 0,-1 1-1 0 0,0 0 0 0 0,0-1 0 0 0,0 1 1 0 0,0 0-1 0 0,1-1 0 0 0,-1 1 1 0 0,0 0-1 0 0,0 0 0 0 0,1 0 0 0 0,-1 0 1 0 0,0 0-1 0 0,0 0 0 0 0,1 0 1 0 0,-1 1-1 0 0,0-1 0 0 0,0 0 0 0 0,1 1 1 0 0,1 0-1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8.5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111 80 5520 0 0,'-2'3'77'0'0,"0"0"0"0"0,-1 0 0 0 0,1-1 0 0 0,0 1 0 0 0,-1-1 0 0 0,0 0 0 0 0,1 1 0 0 0,-1-1 0 0 0,-4 2 0 0 0,-19 16 605 0 0,20-12-635 0 0,0 0 0 0 0,0 1 0 0 0,1 0 0 0 0,0-1 0 0 0,1 2 0 0 0,-1-1 1 0 0,2 0-1 0 0,-1 1 0 0 0,2 0 0 0 0,-1 0 0 0 0,1 0 0 0 0,0 0 0 0 0,1 0 0 0 0,0 11 0 0 0,1-14-45 0 0,0 0 1 0 0,0-1-1 0 0,0 1 0 0 0,1 0 0 0 0,0 0 0 0 0,0-1 0 0 0,1 1 0 0 0,-1 0 0 0 0,2-1 0 0 0,-1 0 0 0 0,1 1 0 0 0,5 8 0 0 0,-3-11 13 0 0,0 0 0 0 0,1-1 0 0 0,-1 0-1 0 0,1 0 1 0 0,0 0 0 0 0,0 0 0 0 0,11 2 0 0 0,-12-5-6 0 0,0 0 0 0 0,-1 0 0 0 0,1-1 0 0 0,0 0 0 0 0,0 0 0 0 0,-1 0 1 0 0,1 0-1 0 0,0-1 0 0 0,-1 0 0 0 0,1 0 0 0 0,6-4 0 0 0,0 1-5 0 0,0 0 1 0 0,0-1-1 0 0,-1-1 0 0 0,0 0 1 0 0,0 0-1 0 0,-1-1 0 0 0,0 0 0 0 0,0 0 1 0 0,-1-1-1 0 0,0 0 0 0 0,0-1 1 0 0,-1 0-1 0 0,11-20 0 0 0,-12 17 106 0 0,-1 0 1 0 0,0-1-1 0 0,-1 0 1 0 0,-1 0-1 0 0,0 0 0 0 0,0 0 1 0 0,-2 0-1 0 0,1-24 0 0 0,-2 30 27 0 0,0-1 0 0 0,-1 1-1 0 0,1-1 1 0 0,-2 1-1 0 0,1-1 1 0 0,-1 1 0 0 0,0 0-1 0 0,-4-9 1 0 0,2 5 369 0 0,4 12-491 0 0,0-1 0 0 0,0 1 1 0 0,0-1-1 0 0,0 1 0 0 0,0-1 0 0 0,0 1 0 0 0,-1-1 1 0 0,1 1-1 0 0,0 0 0 0 0,0-1 0 0 0,0 1 0 0 0,0-1 0 0 0,-1 1 1 0 0,1 0-1 0 0,0-1 0 0 0,0 1 0 0 0,-1 0 0 0 0,1-1 1 0 0,0 1-1 0 0,-1 0 0 0 0,1-1 0 0 0,0 1 0 0 0,-1 0 0 0 0,1 0 1 0 0,-1-1-1 0 0,1 1 0 0 0,0 0 0 0 0,-1 0 0 0 0,1 0 0 0 0,-1 0 1 0 0,1 0-1 0 0,0-1 0 0 0,-1 1 0 0 0,1 0 0 0 0,-1 0 1 0 0,1 0-1 0 0,-1 0 0 0 0,1 0 0 0 0,-1 0 0 0 0,1 0 0 0 0,-1 1 1 0 0,0-1 44 0 0,0 1 0 0 0,0-1 0 0 0,0 1 0 0 0,0 0 0 0 0,0 0 0 0 0,0 0 0 0 0,0-1 0 0 0,0 1 0 0 0,0 0 0 0 0,1 0 0 0 0,-1 0 0 0 0,0 0 0 0 0,1 0 0 0 0,-1 0 0 0 0,1 0 0 0 0,-1 1 0 0 0,1-1 0 0 0,-1 0 0 0 0,1 0 0 0 0,0 0 0 0 0,0 0 0 0 0,-1 1 0 0 0,1-1 0 0 0,0 0 0 0 0,0 0 0 0 0,0 3 0 0 0,0 38 113 0 0,5-20-74 0 0,1 1-1 0 0,1-1 1 0 0,0 0 0 0 0,2 0-1 0 0,13 23 1 0 0,-18-38-75 0 0,0 0-1 0 0,1 0 1 0 0,0 0 0 0 0,0-1 0 0 0,1 1-1 0 0,0-1 1 0 0,0-1 0 0 0,0 1-1 0 0,1-1 1 0 0,8 6 0 0 0,-3-5 37 0 0,-1 1 1 0 0,1-2 0 0 0,0 0-1 0 0,0 0 1 0 0,23 5 0 0 0,-21-7-504 0 0,0-2 1 0 0,1 0 0 0 0,22-1-1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8.9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9848 0 0,'0'0'224'0'0,"13"17"937"0"0,-5-6-964 0 0,0 0-1 0 0,-1 0 1 0 0,-1 1-1 0 0,0 0 1 0 0,-1 0-1 0 0,6 18 1 0 0,-9-25-189 0 0,3 9 59 0 0,-1 1 1 0 0,3 21 0 0 0,1 7 81 0 0,8 34 179 0 0,5 17-40 0 0,-7-33-161 0 0,-10-40-60 0 0,9 29 0 0 0,39 127 127 0 0,-45-159-170 0 0,-2 0 0 0 0,0 1 0 0 0,-1-1 0 0 0,3 33 0 0 0,-11-28-1790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9.2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10656 0 0,'4'4'0'0'0,"2"9"0"0"0,-1-13 0 0 0,-5-7 880 0 0,6 9-584 0 0,7 3 0 0 0,1-5 0 0 0,-5 0 0 0 0,31 2 0 0 0,8 8-344 0 0,-2 1 0 0 0,1-1 8 0 0,-7-3-8 0 0,-5-5-240 0 0,-3 2 16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49.6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0 412 9440 0 0,'0'-1'40'0'0,"0"0"0"0"0,1 0 0 0 0,-1 0 0 0 0,0 0 0 0 0,0 0 0 0 0,1 0 0 0 0,-1 0 0 0 0,1 0 0 0 0,-1 0 0 0 0,1 0 0 0 0,-1 0 0 0 0,1 0 0 0 0,0 0 0 0 0,-1 0 0 0 0,1 0 0 0 0,0 0 0 0 0,0 1 0 0 0,0-1 0 0 0,0 0 0 0 0,0 0 0 0 0,0 1 0 0 0,0-1 0 0 0,1 0 0 0 0,30-11 1674 0 0,-9 3-983 0 0,21-16-450 0 0,-1-2 0 0 0,49-41 0 0 0,-85 63-281 0 0,-1 1 1 0 0,0-2 0 0 0,0 1 0 0 0,-1-1-1 0 0,0 0 1 0 0,0 0 0 0 0,0 0 0 0 0,-1-1-1 0 0,1 0 1 0 0,-2 1 0 0 0,1-2 0 0 0,-1 1-1 0 0,0 0 1 0 0,0-1 0 0 0,-1 1 0 0 0,0-1-1 0 0,-1 0 1 0 0,0 1 0 0 0,0-1 0 0 0,0 0-1 0 0,-1 0 1 0 0,-1-13 0 0 0,1 16 5 0 0,-1-1 0 0 0,0 1 0 0 0,0 0 0 0 0,0 0 0 0 0,-1 0-1 0 0,1 0 1 0 0,-1 0 0 0 0,0 1 0 0 0,-5-8 0 0 0,6 10-1 0 0,-1 0-1 0 0,0 0 0 0 0,0 0 1 0 0,0 1-1 0 0,0-1 1 0 0,0 0-1 0 0,0 1 1 0 0,-1 0-1 0 0,1 0 0 0 0,-1 0 1 0 0,1 0-1 0 0,0 0 1 0 0,-1 0-1 0 0,1 0 0 0 0,-1 1 1 0 0,0-1-1 0 0,1 1 1 0 0,-1 0-1 0 0,0 0 0 0 0,-3 0 1 0 0,0 0 5 0 0,-1-1-1 0 0,1 1 1 0 0,0 1-1 0 0,0-1 1 0 0,-1 1 0 0 0,1 0-1 0 0,0 1 1 0 0,0-1-1 0 0,0 1 1 0 0,1 0 0 0 0,-1 1-1 0 0,0-1 1 0 0,1 1-1 0 0,-8 5 1 0 0,6-3-7 0 0,3-2 2 0 0,-1 0-1 0 0,0 1 0 0 0,1-1 1 0 0,0 1-1 0 0,0 0 1 0 0,0 0-1 0 0,0 0 0 0 0,1 1 1 0 0,-1-1-1 0 0,1 1 1 0 0,-3 6-1 0 0,-2 7 15 0 0,1 0 0 0 0,1 1 0 0 0,0 0 1 0 0,1 0-1 0 0,-3 33 0 0 0,7-41-9 0 0,1 1 0 0 0,0-1 0 0 0,0 1 0 0 0,1-1 0 0 0,1 1 0 0 0,0-1 1 0 0,1 0-1 0 0,0 0 0 0 0,0 0 0 0 0,2 0 0 0 0,4 11 0 0 0,3 0 39 0 0,1 1 1 0 0,1-2 0 0 0,1 0-1 0 0,26 28 1 0 0,-30-37-34 0 0,1-1 1 0 0,1 0-1 0 0,-1-1 1 0 0,2 0-1 0 0,-1-1 0 0 0,1-1 1 0 0,1 0-1 0 0,15 6 1 0 0,-16-8-113 0 0,-4-2-337 0 0,0 0 0 0 0,0-1 1 0 0,17 4-1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175 248 8032 0 0,'-78'31'2046'0'0,"58"-23"-1412"0"0,18-8-592 0 0,-1 1 0 0 0,1 0 0 0 0,-1-1 0 0 0,1 1 0 0 0,-1 1 0 0 0,1-1 0 0 0,0 0-1 0 0,0 1 1 0 0,0-1 0 0 0,0 1 0 0 0,0-1 0 0 0,-4 5 0 0 0,-4 4 123 0 0,8-9-165 0 0,1 0 1 0 0,-1 0-1 0 0,1 0 0 0 0,0 1 0 0 0,0-1 0 0 0,0 0 1 0 0,0 0-1 0 0,0 1 0 0 0,0-1 0 0 0,0 1 0 0 0,0-1 0 0 0,1 1 1 0 0,-1-1-1 0 0,0 4 0 0 0,-5 17-78 0 0,2 1 0 0 0,0 0 0 0 0,2 0 1 0 0,0 31-1 0 0,2-52 75 0 0,2 17-72 0 0,7 38 0 0 0,-8-50 58 0 0,1-1 0 0 0,1 1 0 0 0,-1-1 1 0 0,1 0-1 0 0,1 0 0 0 0,-1 0 0 0 0,1 0 0 0 0,0 0 0 0 0,5 5 0 0 0,-2-2-7 0 0,1-1 0 0 0,0 0 0 0 0,0-1 0 0 0,1 1 0 0 0,11 6 0 0 0,-13-10 18 0 0,0-1 0 0 0,0 0 1 0 0,0 0-1 0 0,1-1 0 0 0,-1 0 1 0 0,1 0-1 0 0,0 0 0 0 0,8 0 0 0 0,-7-1-7 0 0,-1-1 0 0 0,0 0-1 0 0,0 0 1 0 0,1 0 0 0 0,-1-1-1 0 0,0 0 1 0 0,1-1 0 0 0,-1 1-1 0 0,0-2 1 0 0,0 1 0 0 0,-1-1-1 0 0,1 0 1 0 0,0-1 0 0 0,-1 0-1 0 0,0 0 1 0 0,0-1 0 0 0,8-6-1 0 0,19-14-4 0 0,-2-1 0 0 0,-1-2-1 0 0,36-40 1 0 0,-54 52 15 0 0,0-1 0 0 0,-1 1 0 0 0,-1-2 0 0 0,0 0-1 0 0,-1 0 1 0 0,-1-1 0 0 0,-1 0 0 0 0,10-35 0 0 0,-15 43 7 0 0,3-16-31 0 0,5-37-1 0 0,-10 57 30 0 0,0-1 0 0 0,-1 0 0 0 0,0 0-1 0 0,0 0 1 0 0,-1 0 0 0 0,0 1-1 0 0,-1-1 1 0 0,0 0 0 0 0,-4-11 0 0 0,-6-13 50 0 0,9 25 39 0 0,0-1 1 0 0,0 0-1 0 0,0 1 0 0 0,-1 0 0 0 0,0 0 1 0 0,0 0-1 0 0,-1 0 0 0 0,0 1 1 0 0,-8-9-1 0 0,8 10-50 0 0,5 4-23 0 0,-1 0 0 0 0,0 0 0 0 0,1 0 0 0 0,-1 0 0 0 0,0 1 0 0 0,0-1-1 0 0,0 0 1 0 0,0 0 0 0 0,1 1 0 0 0,-1-1 0 0 0,0 0 0 0 0,0 1 0 0 0,0-1 0 0 0,0 1 0 0 0,-1-1 0 0 0,1 1 0 0 0,0 0 0 0 0,0-1 0 0 0,0 1 0 0 0,0 0 0 0 0,0 0 0 0 0,0 0 0 0 0,-1 0-1 0 0,1 0 1 0 0,0 0 0 0 0,0 0 0 0 0,0 0 0 0 0,0 0 0 0 0,0 1 0 0 0,-1-1 0 0 0,1 0 0 0 0,0 1 0 0 0,0-1 0 0 0,0 1 0 0 0,0-1 0 0 0,0 1 0 0 0,-1 0 0 0 0,-2 2 15 0 0,0 1 1 0 0,1-1 0 0 0,0 0 0 0 0,-1 1 0 0 0,1 0 0 0 0,0 0 0 0 0,1 0-1 0 0,-1 0 1 0 0,1 0 0 0 0,0 1 0 0 0,0-1 0 0 0,0 0 0 0 0,0 1 0 0 0,1 0-1 0 0,0-1 1 0 0,0 1 0 0 0,-1 8 0 0 0,1 2 5 0 0,0 0 1 0 0,0 0-1 0 0,1 1 1 0 0,4 21-1 0 0,-3-28-16 0 0,2 16 71 0 0,2 0-1 0 0,13 43 1 0 0,-15-61-76 0 0,1-1-1 0 0,0 1 0 0 0,0-1 1 0 0,0 1-1 0 0,1-1 0 0 0,0-1 1 0 0,0 1-1 0 0,0-1 0 0 0,1 0 1 0 0,9 7-1 0 0,5 2 39 0 0,39 21 0 0 0,-37-24 32 0 0,0-1 1 0 0,41 12-1 0 0,-52-18-303 0 0,1-2 1 0 0,0 1 0 0 0,0-2-1 0 0,0 1 1 0 0,0-2-1 0 0,0 0 1 0 0,17-1-1 0 0,-1-6-8219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50.0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52 0 7328 0 0,'-9'122'2758'0'0,"0"-22"-2558"0"0,8-60-56 0 0,-19 285 204 0 0,11-173-335 0 0,6-75-12 0 0,2-43 247 0 0,7 54 0 0 0,1 10 137 0 0,22-124-110 0 0,-12 5-255 0 0,-1 0 1 0 0,-1-1-1 0 0,16-31 1 0 0,11-16 35 0 0,-17 29-46 0 0,37-83-1 0 0,-61 120-31 0 0,0 0 1 0 0,0 0-1 0 0,-1-1 0 0 0,1 1 1 0 0,-1 0-1 0 0,1 0 1 0 0,-1-1-1 0 0,-1-3 0 0 0,1 4-55 0 0,0 3 76 0 0,0 0 1 0 0,0 0-1 0 0,0-1 1 0 0,0 1-1 0 0,0 0 1 0 0,0 0-1 0 0,0 0 1 0 0,0-1-1 0 0,0 1 1 0 0,0 0-1 0 0,0 0 1 0 0,0 0-1 0 0,-1-1 0 0 0,1 1 1 0 0,0 0-1 0 0,0 0 1 0 0,0 0-1 0 0,0 0 1 0 0,-1 0-1 0 0,1-1 1 0 0,0 1-1 0 0,0 0 1 0 0,0 0-1 0 0,0 0 1 0 0,-1 0-1 0 0,1 0 0 0 0,0 0 1 0 0,0 0-1 0 0,0 0 1 0 0,-1 0-1 0 0,1 0 1 0 0,0 0-1 0 0,0 0 1 0 0,0 0-1 0 0,-1 0 1 0 0,1 0-1 0 0,0 0 1 0 0,0 0-1 0 0,-1 0 0 0 0,1 0 1 0 0,0 0-1 0 0,0 0 1 0 0,0 0-1 0 0,-1 0 1 0 0,1 0-1 0 0,0 0 1 0 0,0 0-1 0 0,0 1 1 0 0,0-1-1 0 0,-1 0 1 0 0,1 0-1 0 0,0 0 0 0 0,0 0 1 0 0,0 0-1 0 0,0 1 1 0 0,0-1-1 0 0,-1 0 1 0 0,1 0-1 0 0,0 0 1 0 0,0 1-1 0 0,0-1 1 0 0,-11 27 40 0 0,2 1 1 0 0,0-1-1 0 0,2 1 0 0 0,1 1 1 0 0,-4 54-1 0 0,10-65 11 0 0,-1-15-41 0 0,1 0 1 0 0,0 0 0 0 0,0 1 0 0 0,0-1-1 0 0,0 0 1 0 0,0 0 0 0 0,1 0 0 0 0,-1 0-1 0 0,1 0 1 0 0,0 0 0 0 0,-1 0 0 0 0,2 0-1 0 0,-1 0 1 0 0,0-1 0 0 0,1 1 0 0 0,-1 0-1 0 0,1-1 1 0 0,0 1 0 0 0,-1-1-1 0 0,1 1 1 0 0,3 1 0 0 0,1 2 15 0 0,-4-3-11 0 0,0-1 0 0 0,0 0 1 0 0,0 1-1 0 0,0-1 0 0 0,1 0 0 0 0,-1 0 0 0 0,1 0 1 0 0,0 0-1 0 0,-1-1 0 0 0,1 1 0 0 0,0-1 0 0 0,0 0 1 0 0,0 0-1 0 0,0 0 0 0 0,0 0 0 0 0,0 0 0 0 0,0 0 1 0 0,0-1-1 0 0,1 0 0 0 0,3 0 0 0 0,0 1-132 0 0,5-1-151 0 0,-1 0-1 0 0,0-1 0 0 0,1 0 1 0 0,10-3-1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50.4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23 299 8744 0 0,'0'0'2422'0'0,"11"16"-1595"0"0,-8-14-814 0 0,0 0 0 0 0,0-1 0 0 0,0 0 0 0 0,1 0 0 0 0,-1 0 0 0 0,0 0 0 0 0,1 0-1 0 0,-1-1 1 0 0,1 0 0 0 0,-1 1 0 0 0,1-1 0 0 0,-1-1 0 0 0,0 1 0 0 0,1 0 0 0 0,-1-1 0 0 0,1 0 0 0 0,3-1 0 0 0,4-1-20 0 0,0-1-1 0 0,-1 0 1 0 0,19-11 0 0 0,-17 8 0 0 0,-1-1 0 0 0,0-1 0 0 0,15-15 0 0 0,6-4-4 0 0,-26 22 9 0 0,1 0 1 0 0,-1 0-1 0 0,0-1 0 0 0,0 1 0 0 0,-1-1 0 0 0,0-1 0 0 0,6-10 1 0 0,9-14 18 0 0,-15 24-4 0 0,0 0 0 0 0,-1 0-1 0 0,0 0 1 0 0,0 0 0 0 0,5-17 0 0 0,-6 14-25 0 0,-2 8 60 0 0,0 0 0 0 0,0 0 0 0 0,0 0 1 0 0,-1 0-1 0 0,1 0 0 0 0,-1-1 0 0 0,0 1 1 0 0,0-3-1 0 0,0 5-33 0 0,0 0 0 0 0,-1 0 1 0 0,1 0-1 0 0,-1 1 0 0 0,1-1 1 0 0,-1 0-1 0 0,1 0 0 0 0,-1 0 0 0 0,1 1 1 0 0,-1-1-1 0 0,0 0 0 0 0,1 1 1 0 0,-1-1-1 0 0,0 1 0 0 0,0-1 0 0 0,1 1 1 0 0,-1-1-1 0 0,0 1 0 0 0,0-1 1 0 0,0 1-1 0 0,0 0 0 0 0,0-1 0 0 0,0 1 1 0 0,1 0-1 0 0,-1 0 0 0 0,0 0 1 0 0,0 0-1 0 0,0 0 0 0 0,0 0 0 0 0,0 0 1 0 0,0 0-1 0 0,0 0 0 0 0,-1 0 1 0 0,-4 1 13 0 0,0 0 1 0 0,-1 1-1 0 0,1 0 1 0 0,0 0-1 0 0,0 0 1 0 0,0 0-1 0 0,0 1 1 0 0,1 0 0 0 0,-1 0-1 0 0,-5 5 1 0 0,-8 3-1 0 0,3-2 5 0 0,0 1 1 0 0,1 1-1 0 0,0 0 0 0 0,1 1 0 0 0,0 0 0 0 0,0 2 0 0 0,2-1 0 0 0,-1 1 1 0 0,2 1-1 0 0,0 0 0 0 0,1 1 0 0 0,-12 23 0 0 0,13-21 15 0 0,1-3 15 0 0,0-1 1 0 0,1 1-1 0 0,1 0 1 0 0,0 0-1 0 0,1 1 1 0 0,-5 29-1 0 0,8-32 6 0 0,1 1 0 0 0,1 0 0 0 0,0 15 0 0 0,1-25-43 0 0,0 1 0 0 0,-1 0 0 0 0,2 0-1 0 0,-1-1 1 0 0,0 1 0 0 0,1-1 0 0 0,0 1-1 0 0,0-1 1 0 0,0 0 0 0 0,1 0 0 0 0,-1 0-1 0 0,6 6 1 0 0,-4-6-8 0 0,0 1 1 0 0,0-1-1 0 0,1 0 0 0 0,-1 0 0 0 0,1-1 1 0 0,0 1-1 0 0,0-1 0 0 0,0 0 1 0 0,1-1-1 0 0,-1 1 0 0 0,1-1 0 0 0,0 0 1 0 0,-1 0-1 0 0,1-1 0 0 0,0 0 0 0 0,0 0 1 0 0,0 0-1 0 0,0-1 0 0 0,0 0 0 0 0,0 0 1 0 0,0 0-1 0 0,0-1 0 0 0,0 0 0 0 0,0 0 1 0 0,0 0-1 0 0,7-3 0 0 0,-7 2-17 0 0,1-1-1 0 0,-1 0 0 0 0,0 0 1 0 0,0 0-1 0 0,0-1 1 0 0,0 0-1 0 0,5-4 1 0 0,10-8-1928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8:50.9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185 1 10152 0 0,'0'1'95'0'0,"0"0"0"0"0,0 0 1 0 0,0 0-1 0 0,-1 0 1 0 0,1 0-1 0 0,0 0 0 0 0,0 0 1 0 0,-1 0-1 0 0,1 0 0 0 0,-1 0 1 0 0,1-1-1 0 0,-1 1 0 0 0,1 0 1 0 0,-1 0-1 0 0,1 0 1 0 0,-1 0-1 0 0,-1 0 0 0 0,1 0-30 0 0,0 1-1 0 0,0-1 0 0 0,0 1 1 0 0,0-1-1 0 0,0 0 0 0 0,0 1 0 0 0,1 0 1 0 0,-1-1-1 0 0,0 1 0 0 0,0 1 1 0 0,-6 21-27 0 0,-20 42 1 0 0,-2 5-235 0 0,27-65 174 0 0,1 0-1 0 0,-1 1 1 0 0,1-1-1 0 0,0 1 1 0 0,0-1-1 0 0,1 1 1 0 0,0-1-1 0 0,0 1 1 0 0,0-1 0 0 0,1 1-1 0 0,0-1 1 0 0,0 1-1 0 0,1-1 1 0 0,0 0-1 0 0,0 1 1 0 0,0-1 0 0 0,1 0-1 0 0,0 0 1 0 0,0-1-1 0 0,1 1 1 0 0,-1-1-1 0 0,1 1 1 0 0,0-1 0 0 0,1 0-1 0 0,-1-1 1 0 0,1 1-1 0 0,0-1 1 0 0,0 0-1 0 0,0 0 1 0 0,1 0 0 0 0,-1-1-1 0 0,1 0 1 0 0,0 0-1 0 0,0 0 1 0 0,0-1-1 0 0,0 0 1 0 0,1 0 0 0 0,-1-1-1 0 0,8 2 1 0 0,-2-2 15 0 0,0 0 1 0 0,-1-1 0 0 0,1 0 0 0 0,0 0-1 0 0,-1-2 1 0 0,1 1 0 0 0,14-5 0 0 0,7-4 12 0 0,35-16 0 0 0,-67 26-6 0 0,20-10 26 0 0,33-20-1 0 0,-38 19 49 0 0,1 2 0 0 0,32-13-1 0 0,-44 21-32 0 0,0 0 0 0 0,1 1-1 0 0,-1-1 1 0 0,0 1 0 0 0,1 1 0 0 0,-1-1-1 0 0,0 1 1 0 0,7 1 0 0 0,8 1 94 0 0,-18-2-121 0 0,0-1-1 0 0,0 1 1 0 0,0 0 0 0 0,0 0 0 0 0,0 0 0 0 0,0 0 0 0 0,0 0 0 0 0,-1 0 0 0 0,1 1 0 0 0,0-1-1 0 0,-1 1 1 0 0,1-1 0 0 0,-1 1 0 0 0,1 0 0 0 0,2 3 0 0 0,18 33 157 0 0,-15-16-105 0 0,0-1-1 0 0,-2 1 1 0 0,0 0 0 0 0,-2 1 0 0 0,0-1 0 0 0,-1 1-1 0 0,-2-1 1 0 0,-2 28 0 0 0,1-38-48 0 0,-1 0 1 0 0,0 0-1 0 0,0 0 1 0 0,-2 0-1 0 0,1 0 1 0 0,-2-1-1 0 0,0 0 1 0 0,0 1-1 0 0,0-2 1 0 0,-2 1-1 0 0,1-1 0 0 0,-1 0 1 0 0,-11 12-1 0 0,3-7 18 0 0,0-1-1 0 0,-1 0 0 0 0,0-1 0 0 0,-1 0 1 0 0,0-1-1 0 0,-35 16 0 0 0,4-6 64 0 0,-87 27-1 0 0,-54 2 88 0 0,167-47-158 0 0,-1-1-1 0 0,-1-1 1 0 0,-35-1 0 0 0,57-1-177 0 0,-1 0 0 0 0,1 0 0 0 0,-1 0 0 0 0,1-1 0 0 0,-1 1 0 0 0,1-1 0 0 0,-1 0 0 0 0,1 0 1 0 0,0 0-1 0 0,-1 0 0 0 0,-1-1 0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29.7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4541 429 3712 0 0,'0'0'1954'0'0,"1"-5"-1939"0"0,-1 1-5 0 0,0 0-1 0 0,0 1 1 0 0,-1-1 0 0 0,1 0-1 0 0,-1 0 1 0 0,0 0 0 0 0,0 1-1 0 0,0-1 1 0 0,0 0 0 0 0,-1 1-1 0 0,0-1 1 0 0,-3-5-1 0 0,1-1 66 0 0,4 9-66 0 0,0 1 0 0 0,0-1 1 0 0,-1 1-1 0 0,1-1 1 0 0,0 0-1 0 0,0 1 0 0 0,-1-1 1 0 0,1 1-1 0 0,0-1 1 0 0,-1 1-1 0 0,1-1 0 0 0,0 1 1 0 0,-1-1-1 0 0,1 1 1 0 0,-1 0-1 0 0,1-1 0 0 0,-1 1 1 0 0,1 0-1 0 0,-1-1 1 0 0,1 1-1 0 0,-1 0 0 0 0,1-1 1 0 0,-1 1-1 0 0,1 0 1 0 0,-1 0-1 0 0,1 0 0 0 0,-1-1 1 0 0,0 1-1 0 0,0 0 0 0 0,-2-1 56 0 0,1-1-1 0 0,-1 0 0 0 0,0 1 0 0 0,1-1 0 0 0,-1 0 0 0 0,1 0 0 0 0,-1-1 0 0 0,-1-2 0 0 0,-14-12 267 0 0,-10-6 77 0 0,20 17-274 0 0,0-1 0 0 0,0 1 0 0 0,0 0 1 0 0,0 1-1 0 0,-1 0 0 0 0,-13-6 0 0 0,-12-6 325 0 0,30 15-410 0 0,0-1 0 0 0,0 1-1 0 0,0-1 1 0 0,-1 1-1 0 0,1 1 1 0 0,-1-1 0 0 0,1 1-1 0 0,-1-1 1 0 0,-6 1-1 0 0,-19-2 161 0 0,-1-1-64 0 0,-1 2 0 0 0,0 1 0 0 0,1 2 1 0 0,-57 7-1 0 0,23 2 85 0 0,-17 3 72 0 0,28-1-89 0 0,-97 7-1 0 0,103-20-143 0 0,39 1-26 0 0,0-1-1 0 0,0 1 0 0 0,0 0 1 0 0,0 1-1 0 0,0 0 1 0 0,0 1-1 0 0,-17 4 0 0 0,-5 4 47 0 0,0-2 0 0 0,0-1-1 0 0,0-2 1 0 0,-1-1 0 0 0,-51 1-1 0 0,31-3 60 0 0,-89 18 322 0 0,45-5-73 0 0,57-8-192 0 0,-50 14 0 0 0,39-8-71 0 0,-36 15 70 0 0,-5 0 3 0 0,-89 9 293 0 0,153-30-460 0 0,-39 16 0 0 0,-9 3 24 0 0,-98 20 245 0 0,99-24-154 0 0,2 4-1 0 0,0 3 1 0 0,-106 61 0 0 0,107-52-21 0 0,-59 34 33 0 0,111-58-136 0 0,-24 21 1 0 0,-8 7-11 0 0,-155 125-16 0 0,-42 80-66 0 0,157-140-15 0 0,-10 11-25 0 0,67-78 59 0 0,2 1 0 0 0,2 1 0 0 0,-29 53 0 0 0,12-19-55 0 0,-24 43-60 0 0,-3 30 147 0 0,41-76 22 0 0,5-11 29 0 0,-23 73 0 0 0,4-8 97 0 0,8-28-18 0 0,19-38-29 0 0,-17 46 47 0 0,-36 175 1 0 0,66-228-140 0 0,4-30 5 0 0,-10 41-1 0 0,0-20-9 0 0,2 1 0 0 0,3 0 0 0 0,1 1 0 0 0,-1 62 0 0 0,6-64-26 0 0,-11 61 0 0 0,-1 34-54 0 0,3 102-168 0 0,6 30 87 0 0,6-171 103 0 0,0-60 25 0 0,2 1 1 0 0,11 48 0 0 0,24 80-64 0 0,-37-164 99 0 0,9 28-14 0 0,1-1-1 0 0,22 46 1 0 0,39 61-37 0 0,-33-68 13 0 0,-16-34 6 0 0,1 0 0 0 0,33 37 1 0 0,24 38-34 0 0,-23-26 52 0 0,32 58-2 0 0,-19-23 67 0 0,140 186 0 0 0,-178-264-26 0 0,72 75 0 0 0,-17-37 40 0 0,143 145 168 0 0,-94-94-104 0 0,-41-43-28 0 0,-64-61-26 0 0,1-1 0 0 0,2-1 0 0 0,1-2 0 0 0,0-2 0 0 0,2-1 0 0 0,1-2 0 0 0,63 24 0 0 0,70 23 87 0 0,239 82-42 0 0,-319-130-117 0 0,-25-7 1 0 0,138 21 6 0 0,-58-12-25 0 0,-111-17 1 0 0,1-2 0 0 0,-1-1 0 0 0,1-2 1 0 0,-1-1-1 0 0,41-8 0 0 0,-14 2-18 0 0,28-5-50 0 0,-1-4-1 0 0,141-46 0 0 0,-122 32 21 0 0,68-24 8 0 0,-50 8 9 0 0,82-38-59 0 0,-75 27 31 0 0,24-12 28 0 0,-28 0 40 0 0,131-94 0 0 0,-127 78 33 0 0,3-2 45 0 0,-57 34-19 0 0,12-8 32 0 0,35-28 84 0 0,46-40-15 0 0,-105 69-87 0 0,88-72 68 0 0,-111 96-117 0 0,-2-2-1 0 0,41-48 1 0 0,2-1-78 0 0,84-104-307 0 0,-43 44 119 0 0,-51 58 162 0 0,-5-2-1 0 0,103-175 1 0 0,-138 207 73 0 0,42-68-43 0 0,90-200 1 0 0,-84 78 15 0 0,-26 71-17 0 0,4-48-52 0 0,-7 61 71 0 0,-12-13 449 0 0,29-278 0 0 0,-59 370-308 0 0,-7 55-54 0 0,2-57 1 0 0,-6-248 99 0 0,-5 272-147 0 0,-2 0 1 0 0,-4 1 0 0 0,-21-84 0 0 0,20 99-19 0 0,1 14 3 0 0,-1 0 0 0 0,-1 0 0 0 0,-17-33 0 0 0,20 49 7 0 0,2-1 0 0 0,-7-30 0 0 0,9 31 6 0 0,-2-1 1 0 0,-9-24 0 0 0,-10-9 0 0 0,-2 1 0 0 0,-3 1 0 0 0,-62-81 0 0 0,45 79 162 0 0,-2 2 1 0 0,-79-62 0 0 0,67 61-233 0 0,45 36 53 0 0,1 0 1 0 0,-13-18-1 0 0,-23-23-57 0 0,-36-33-78 0 0,44 43 127 0 0,-53-44 0 0 0,81 77 41 0 0,-12-9 295 0 0,-43-27 1 0 0,21 17-66 0 0,-85-53 351 0 0,118 77-532 0 0,-65-34 284 0 0,47 26-131 0 0,-45-30-1 0 0,66 39-190 0 0,-1 0-1 0 0,-19-7 1 0 0,17 7-63 0 0,-28-15 0 0 0,-49-35-256 0 0,-118-53-1 0 0,182 98 225 0 0,0 1 1 0 0,-1 2-1 0 0,-1 1 0 0 0,0 1 0 0 0,-41-5 0 0 0,-23-2-44 0 0,48 7 35 0 0,-70-3 1 0 0,-70-5-36 0 0,23 2 35 0 0,108 10 42 0 0,21 2 0 0 0,-53 2-1 0 0,-34 6-2138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32.4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359 382 3712 0 0,'0'0'1089'0'0,"6"0"-1058"0"0,20-2 1 0 0,-24 2-29 0 0,-1 0-1 0 0,1-1 1 0 0,-1 1 0 0 0,1-1 0 0 0,-1 1-1 0 0,0-1 1 0 0,1 0 0 0 0,-1 0-1 0 0,0 1 1 0 0,0-1 0 0 0,1 0 0 0 0,-1 0-1 0 0,0 0 1 0 0,0 0 0 0 0,0 0 0 0 0,0-1-1 0 0,0 1 1 0 0,0 0 0 0 0,-1 0 0 0 0,2-3-1 0 0,12-27 55 0 0,-13 25-54 0 0,1 3-4 0 0,0 0 1 0 0,-1-1-1 0 0,0 1 0 0 0,0-1 0 0 0,0 1 1 0 0,0-1-1 0 0,0 1 0 0 0,-1-1 0 0 0,0 0 1 0 0,1 1-1 0 0,-1-1 0 0 0,-1 0 0 0 0,1 1 1 0 0,0-1-1 0 0,-3-5 0 0 0,6-1 0 0 0,-3 10 1 0 0,0-1 0 0 0,1 1 0 0 0,-1 0 0 0 0,0 0 0 0 0,0-1 0 0 0,1 1 0 0 0,-1 0 0 0 0,0 0 0 0 0,0-1 0 0 0,0 1 0 0 0,0 0 0 0 0,0-1 0 0 0,1 1 0 0 0,-1 0 0 0 0,0-1 0 0 0,0 1 0 0 0,0 0 0 0 0,0-1 0 0 0,0 1 0 0 0,0-1 0 0 0,0 1 0 0 0,0 0 0 0 0,0-1 0 0 0,0 1 0 0 0,0 0 0 0 0,-1-1 0 0 0,1 1 0 0 0,0 0 0 0 0,0-1 0 0 0,0 1 0 0 0,0 0 0 0 0,0 0 0 0 0,-1-1 0 0 0,1 1 0 0 0,0-1 0 0 0,-28-22 0 0 0,4 7 127 0 0,16 10-20 0 0,0 0-1 0 0,-1 1 1 0 0,1 0-1 0 0,-14-5 1 0 0,-19-9 454 0 0,34 15-404 0 0,0 1 0 0 0,0-1-1 0 0,0 1 1 0 0,0 0-1 0 0,0 1 1 0 0,0 0-1 0 0,-1 0 1 0 0,1 1 0 0 0,-1 0-1 0 0,-11-1 1 0 0,15 4-61 0 0,0 0 0 0 0,1-1 1 0 0,0 2-1 0 0,-1-1 1 0 0,1 0-1 0 0,0 1 0 0 0,0-1 1 0 0,0 1-1 0 0,1 0 0 0 0,-1 0 1 0 0,-4 6-1 0 0,-3 3 36 0 0,-16 19 206 0 0,1 1 0 0 0,-36 61 0 0 0,57-84-244 0 0,-1 1 0 0 0,1 0-1 0 0,1 0 1 0 0,-1 0 0 0 0,-2 15-1 0 0,2-6 99 0 0,2-9-90 0 0,0 0 1 0 0,1 0-1 0 0,1 16 1 0 0,-3 21 303 0 0,2-35-315 0 0,0 0 1 0 0,2 0-1 0 0,-1 0 1 0 0,2 0-1 0 0,-1 0 1 0 0,2-1 0 0 0,0 1-1 0 0,6 18 1 0 0,-4-20-26 0 0,0 0 0 0 0,0 0 0 0 0,1-1 0 0 0,0 0 0 0 0,12 13 1 0 0,-13-16-40 0 0,0 0 1 0 0,0-1-1 0 0,1 0 1 0 0,0 0-1 0 0,0-1 1 0 0,0 1-1 0 0,0-1 1 0 0,1-1-1 0 0,7 4 1 0 0,20 10 41 0 0,-30-14-58 0 0,0 0 1 0 0,0-1-1 0 0,1 0 1 0 0,-1 1-1 0 0,1-2 1 0 0,-1 1-1 0 0,1 0 1 0 0,0-1-1 0 0,0 0 1 0 0,0 0-1 0 0,0 0 1 0 0,6-1-1 0 0,147-20 123 0 0,-147 17-132 0 0,-1-1 1 0 0,1-1 0 0 0,-1 1 0 0 0,1-2 0 0 0,-2 0 0 0 0,1 0 0 0 0,9-8 0 0 0,-5 5-2 0 0,20-15-12 0 0,-1-2 0 0 0,55-56 1 0 0,-82 75 9 0 0,0 0 0 0 0,-1-1 0 0 0,0 1 1 0 0,0-1-1 0 0,-1-1 0 0 0,0 1 0 0 0,-1 0 1 0 0,0-1-1 0 0,0 0 0 0 0,-1 0 0 0 0,0 0 1 0 0,0 0-1 0 0,0-14 0 0 0,-1 8 10 0 0,-1 1-1 0 0,-1 0 0 0 0,0 0 1 0 0,-1-1-1 0 0,-1 1 1 0 0,0 0-1 0 0,0 0 1 0 0,-7-14-1 0 0,5 17-1 0 0,0 1-1 0 0,-1 0 1 0 0,0 0 0 0 0,0 0 0 0 0,-1 1-1 0 0,0 0 1 0 0,-1 0 0 0 0,-10-8-1 0 0,3 3 19 0 0,-2 1 0 0 0,0 1-1 0 0,-32-18 1 0 0,11 3 20 0 0,31 22-33 0 0,1-1 1 0 0,-1 1 0 0 0,0 1 0 0 0,0 0 0 0 0,-1 0 0 0 0,1 0 0 0 0,-9-2 0 0 0,6 3-11 0 0,-10-4 52 0 0,0 1 0 0 0,0 2 0 0 0,-1 0 0 0 0,-28-2 0 0 0,28 1 22 0 0,20 4-69 0 0,0 1-1 0 0,0-1 0 0 0,0 1 0 0 0,0-1 0 0 0,-1 1 1 0 0,1 0-1 0 0,0-1 0 0 0,0 1 0 0 0,0 0 0 0 0,-1 0 1 0 0,1 0-1 0 0,0 0 0 0 0,0 0 0 0 0,-1 0 0 0 0,1 0 1 0 0,0 0-1 0 0,0 0 0 0 0,-1 1 0 0 0,1-1 0 0 0,0 1 1 0 0,-2 0-1 0 0,-1 2 0 0 0,0 0 0 0 0,1 0-1 0 0,0 0 1 0 0,0 0 0 0 0,0 0 0 0 0,0 1 0 0 0,0 0 0 0 0,1-1-1 0 0,-1 1 1 0 0,1 0 0 0 0,0 0 0 0 0,0 0 0 0 0,1 1 0 0 0,-1-1-1 0 0,1 0 1 0 0,0 1 0 0 0,0-1 0 0 0,0 0 0 0 0,1 1 0 0 0,0-1-1 0 0,0 8 1 0 0,0 9 18 0 0,1 0-1 0 0,1 0 1 0 0,5 24 0 0 0,-1-1-24 0 0,-5-33 0 0 0,0 0 0 0 0,0 0 0 0 0,2 0 0 0 0,-1 0 0 0 0,1 0 0 0 0,1 0 0 0 0,0-1 0 0 0,9 18 0 0 0,0-9-2 0 0,0 0 1 0 0,1 0 0 0 0,1-2 0 0 0,1 1 0 0 0,1-2 0 0 0,19 15 0 0 0,-32-29 1 0 0,1 1 0 0 0,0-1 0 0 0,-1 0 0 0 0,1 0 0 0 0,0-1 0 0 0,0 0 0 0 0,0 0 0 0 0,0 0 0 0 0,0 0 0 0 0,0-1 0 0 0,0 0 0 0 0,1 0 0 0 0,-1 0 0 0 0,0 0 0 0 0,9-3 0 0 0,0 0 0 0 0,0-1 0 0 0,-1 0 0 0 0,1-1 0 0 0,17-8 0 0 0,-15 3-4 0 0,1-1 0 0 0,-1-1 0 0 0,-1 0 0 0 0,0-1 0 0 0,0-1 0 0 0,15-19 0 0 0,-7 9 0 0 0,-13 12 0 0 0,0-1 1 0 0,-1 1-1 0 0,-1-2 1 0 0,0 1-1 0 0,0-1 1 0 0,-2 0-1 0 0,0-1 1 0 0,0 0 0 0 0,-1 0-1 0 0,-1 0 1 0 0,-1 0-1 0 0,0-1 1 0 0,-1 1-1 0 0,0-1 1 0 0,-1 1 0 0 0,-1-1-1 0 0,-1 0 1 0 0,-2-16-1 0 0,1 25 3 0 0,1 0-1 0 0,-1 0 1 0 0,0 1-1 0 0,-1-1 1 0 0,1 1 0 0 0,-1-1-1 0 0,-1 1 1 0 0,1 0-1 0 0,-9-10 1 0 0,10 12-2 0 0,-1 1 0 0 0,0-1-1 0 0,0 1 1 0 0,0 0 0 0 0,-1 0 0 0 0,1 1 0 0 0,-1-1 0 0 0,0 1-1 0 0,1 0 1 0 0,-1-1 0 0 0,0 2 0 0 0,0-1 0 0 0,-1 0 0 0 0,1 1 0 0 0,0 0-1 0 0,-6-1 1 0 0,-1 0 0 0 0,-1 2-1 0 0,1-1 1 0 0,0 1-1 0 0,-1 1 0 0 0,1 0 1 0 0,0 0-1 0 0,0 1 1 0 0,0 1-1 0 0,0 0 1 0 0,0 0-1 0 0,-19 10 1 0 0,-4 8-4 0 0,1 1-1 0 0,2 2 1 0 0,0 1 0 0 0,2 2 0 0 0,0 1 0 0 0,-35 45 0 0 0,56-61 6 0 0,1 0-1 0 0,0 1 1 0 0,0-1-1 0 0,2 1 1 0 0,0 0-1 0 0,0 1 1 0 0,1-1-1 0 0,-3 19 1 0 0,7-28 1 0 0,-1 1-1 0 0,1 0 1 0 0,0 0 0 0 0,0 0 0 0 0,1-1 0 0 0,-1 1-1 0 0,3 8 1 0 0,1 17 1 0 0,-4-29-1 0 0,0 1 0 0 0,0 0 0 0 0,1-1 0 0 0,-1 1 0 0 0,0-1 0 0 0,1 1 0 0 0,-1 0 0 0 0,1-1 0 0 0,0 1 0 0 0,-1-1 0 0 0,1 1 0 0 0,0-1 1 0 0,0 1-1 0 0,0-1 0 0 0,0 0 0 0 0,0 0 0 0 0,0 1 0 0 0,1-1 0 0 0,-1 0 0 0 0,0 0 0 0 0,1 0 0 0 0,-1 0 0 0 0,0 0 0 0 0,1 0 0 0 0,-1-1 1 0 0,1 1-1 0 0,-1 0 0 0 0,1-1 0 0 0,2 1 0 0 0,1 0 0 0 0,1 1 1 0 0,-1-1 0 0 0,1-1-1 0 0,0 1 1 0 0,-1-1-1 0 0,1 0 1 0 0,7-1-1 0 0,6-2 2 0 0,-1 0-1 0 0,1-1 0 0 0,-1-2 1 0 0,0 1-1 0 0,20-11 0 0 0,1-2-2 0 0,0-2 0 0 0,-2-1-1 0 0,0-2 1 0 0,57-48 0 0 0,-84 62-9 0 0,-1 0 0 0 0,13-16 0 0 0,-20 23 8 0 0,0-1 0 0 0,0 1 0 0 0,0-1 0 0 0,0 0 0 0 0,-1 1 0 0 0,0-1 0 0 0,1 0 0 0 0,-1 0 0 0 0,0 0 0 0 0,0 0 0 0 0,0-1 0 0 0,-1 1 0 0 0,1 0 0 0 0,-1 0 0 0 0,0 0 0 0 0,0-5 0 0 0,0 6-1 0 0,-1-1 1 0 0,0 1 0 0 0,1 0-1 0 0,-1 0 1 0 0,0 0 0 0 0,0 0 0 0 0,-1 0-1 0 0,1 0 1 0 0,0 0 0 0 0,0 0-1 0 0,-1 0 1 0 0,0 1 0 0 0,1-1-1 0 0,-1 0 1 0 0,0 1 0 0 0,1 0 0 0 0,-1-1-1 0 0,0 1 1 0 0,0 0 0 0 0,0 0-1 0 0,0 0 1 0 0,-3-1 0 0 0,-5-1-1 0 0,1 0 0 0 0,-1 1 0 0 0,-19-3 1 0 0,10 3 0 0 0,5-1 0 0 0,0 1 1 0 0,0 0-1 0 0,-1 1 0 0 0,1 0 0 0 0,-1 2 0 0 0,1 0 0 0 0,-26 4 1 0 0,36-4 0 0 0,1-1 1 0 0,-1 1-1 0 0,0 0 1 0 0,1 0-1 0 0,-1 0 1 0 0,1 0-1 0 0,-1 1 1 0 0,1-1-1 0 0,0 1 1 0 0,-1 0-1 0 0,1 0 1 0 0,0 0-1 0 0,0 1 1 0 0,0-1 0 0 0,1 1-1 0 0,-6 5 1 0 0,-6 10-3 0 0,9-14 3 0 0,2 1-1 0 0,-1-1 0 0 0,0 1 0 0 0,1 0 1 0 0,0 1-1 0 0,0-1 0 0 0,-3 8 1 0 0,-12 32 0 0 0,11-30 0 0 0,1 0 0 0 0,1 0 0 0 0,0 1 0 0 0,0 0 0 0 0,2 0 0 0 0,-4 31 0 0 0,7-34 0 0 0,0 3 2 0 0,0-1 0 0 0,4 20-1 0 0,-4-32 0 0 0,0 0 0 0 0,1 0-1 0 0,0 0 1 0 0,-1 0-1 0 0,1 0 1 0 0,1 0-1 0 0,-1 0 1 0 0,0-1 0 0 0,1 1-1 0 0,-1 0 1 0 0,1-1-1 0 0,0 1 1 0 0,0-1-1 0 0,0 1 1 0 0,0-1-1 0 0,0 0 1 0 0,4 3 0 0 0,-4-4-1 0 0,0 0 0 0 0,0-1 1 0 0,0 1-1 0 0,0 0 1 0 0,0-1-1 0 0,0 0 1 0 0,0 1-1 0 0,0-1 0 0 0,0 0 1 0 0,0 0-1 0 0,0 0 1 0 0,0 0-1 0 0,1-1 1 0 0,-1 1-1 0 0,0-1 0 0 0,0 1 1 0 0,0-1-1 0 0,0 0 1 0 0,-1 1-1 0 0,1-1 1 0 0,0 0-1 0 0,0 0 0 0 0,0 0 1 0 0,-1-1-1 0 0,1 1 1 0 0,0 0-1 0 0,1-2 0 0 0,6-6 2 0 0,1 0-1 0 0,-2-1 0 0 0,10-12 0 0 0,-9 11-1 0 0,6-9 6 0 0,-1 0 1 0 0,-2-1 0 0 0,0-1-1 0 0,-1 1 1 0 0,-1-2 0 0 0,13-43-1 0 0,-21 58-3 0 0,0 0-1 0 0,-1 0 0 0 0,0-1 0 0 0,-1 1 1 0 0,0 0-1 0 0,0 0 0 0 0,-1 0 0 0 0,0 0 1 0 0,0 0-1 0 0,-1 0 0 0 0,0 0 1 0 0,0 0-1 0 0,-1 0 0 0 0,0 1 0 0 0,0-1 1 0 0,-1 1-1 0 0,0 0 0 0 0,0 0 0 0 0,-1 0 1 0 0,0 1-1 0 0,0 0 0 0 0,0 0 1 0 0,-9-8-1 0 0,-8-4 3 0 0,18 13-4 0 0,-1 1 0 0 0,1 0 0 0 0,-1 1 1 0 0,0-1-1 0 0,0 1 0 0 0,-1 0 0 0 0,1 0 1 0 0,-1 0-1 0 0,-11-3 0 0 0,11 4 0 0 0,1 1-1 0 0,-1 0 1 0 0,1 0-1 0 0,-1 0 0 0 0,0 1 1 0 0,0-1-1 0 0,1 1 1 0 0,-1 1-1 0 0,0-1 1 0 0,1 1-1 0 0,-1 0 1 0 0,1 0-1 0 0,-1 1 0 0 0,1 0 1 0 0,-1 0-1 0 0,1 0 1 0 0,-6 4-1 0 0,-2 1 1 0 0,0 0 0 0 0,1 1 0 0 0,0 1-1 0 0,1-1 1 0 0,0 2 0 0 0,-16 17 0 0 0,8-5 0 0 0,1 2 0 0 0,-19 32 1 0 0,25-32-1 0 0,1 0 1 0 0,1 0-1 0 0,1 1 1 0 0,-11 51 0 0 0,19-74-2 0 0,-2 16 7 0 0,1 0 0 0 0,1 1 0 0 0,0 0 0 0 0,2-1 0 0 0,0 1 0 0 0,1-1 0 0 0,5 23 0 0 0,-5-30 6 0 0,0 0 0 0 0,1 0 1 0 0,1-1-1 0 0,-1 0 1 0 0,2 1-1 0 0,-1-1 1 0 0,1-1-1 0 0,1 1 1 0 0,0-1-1 0 0,0 0 0 0 0,14 15 1 0 0,-16-21 0 0 0,0 0 0 0 0,0 0 0 0 0,1-1 0 0 0,-1 1 0 0 0,1-1 0 0 0,0 0 1 0 0,0 0-1 0 0,0-1 0 0 0,0 0 0 0 0,0 1 0 0 0,0-1 0 0 0,0-1 0 0 0,9 1 0 0 0,-2-1 13 0 0,0-1 1 0 0,0 0-1 0 0,0-1 0 0 0,21-6 0 0 0,-28 6-23 0 0,-1 0 0 0 0,1 0 0 0 0,0-1 0 0 0,-1 0 0 0 0,0 0 0 0 0,1 0 0 0 0,-1 0 0 0 0,0-1 0 0 0,6-6 0 0 0,-4 2 3 0 0,1 1 0 0 0,-1-1 0 0 0,0-1 0 0 0,5-10 0 0 0,0-3 3 0 0,-1 0-1 0 0,12-36 1 0 0,-20 51-11 0 0,0 0 1 0 0,-1-1-1 0 0,0 1 0 0 0,0 0 0 0 0,-1-1 1 0 0,1 1-1 0 0,-2-1 0 0 0,1 1 0 0 0,-1 0 1 0 0,0-1-1 0 0,-1 1 0 0 0,1 0 0 0 0,-4-8 1 0 0,-2 2-12 0 0,-1 0 0 0 0,0 0 0 0 0,0 1 0 0 0,-1 0 0 0 0,-1 0 0 0 0,0 1 0 0 0,-1 0 1 0 0,0 1-1 0 0,-1 0 0 0 0,-20-13 0 0 0,21 16 7 0 0,0 1-1 0 0,0 0 1 0 0,0 1 0 0 0,0 1-1 0 0,-14-4 1 0 0,19 6 3 0 0,1 0 0 0 0,-1 1 0 0 0,0 0 0 0 0,0 0 0 0 0,0 1 0 0 0,0 0 0 0 0,0 0 0 0 0,0 0 0 0 0,0 1 0 0 0,0 0 0 0 0,1 0 1 0 0,-10 3-1 0 0,11-3 2 0 0,1 1 1 0 0,0 0-1 0 0,0 0 1 0 0,0 1-1 0 0,0-1 1 0 0,1 1-1 0 0,-1-1 1 0 0,1 1-1 0 0,-1 0 1 0 0,1 0 0 0 0,0 0-1 0 0,0 0 1 0 0,-2 4-1 0 0,-1 4 3 0 0,-1 1 1 0 0,-5 18-1 0 0,10-23 26 0 0,0-1-1 0 0,0 0 1 0 0,1 0-1 0 0,0 1 1 0 0,0-1 0 0 0,0 0-1 0 0,1 1 1 0 0,0-1 0 0 0,0 0-1 0 0,0 0 1 0 0,1 0 0 0 0,0 0-1 0 0,0 0 1 0 0,1 0 0 0 0,0 0-1 0 0,0-1 1 0 0,0 1-1 0 0,0-1 1 0 0,1 0 0 0 0,0 0-1 0 0,0 0 1 0 0,0 0 0 0 0,1-1-1 0 0,0 0 1 0 0,0 0 0 0 0,0 0-1 0 0,0 0 1 0 0,0-1 0 0 0,1 0-1 0 0,7 3 1 0 0,14 3-1905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33.2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14 845 8432 0 0,'0'0'49'0'0,"-1"0"0"0"0,1 0 0 0 0,-1-1-1 0 0,1 1 1 0 0,-1 0 0 0 0,1 0 0 0 0,-1 0 0 0 0,1 0 0 0 0,-1 0 0 0 0,1-1 0 0 0,-1 1 0 0 0,1 0 0 0 0,-1 0 0 0 0,1-1 0 0 0,-1 1 0 0 0,1 0-1 0 0,0-1 1 0 0,-1 1 0 0 0,1 0 0 0 0,0-1 0 0 0,-1 1 0 0 0,1-1 0 0 0,0 1 0 0 0,-1 0 0 0 0,1-1 0 0 0,0 1 0 0 0,0-1 0 0 0,0 1 0 0 0,-1-1 0 0 0,1 1-1 0 0,-1-2 187 0 0,1 2-204 0 0,0 0 0 0 0,0-1 0 0 0,0 1 0 0 0,0 0 0 0 0,0 0 1 0 0,0 0-1 0 0,0 0 0 0 0,0-1 0 0 0,0 1 0 0 0,0 0 0 0 0,0 0 0 0 0,0 0 0 0 0,0 0 0 0 0,0-1 0 0 0,0 1 0 0 0,1-3 589 0 0,0 3-589 0 0,-1 0 0 0 0,0 0 0 0 0,0 0 0 0 0,0 0 0 0 0,0 0 0 0 0,0 0 0 0 0,1 0 0 0 0,-1 0 0 0 0,0 0 0 0 0,0 0 0 0 0,5 0-38 0 0,-1-1 0 0 0,1 1 1 0 0,-1-1-1 0 0,0 0 0 0 0,1 0 0 0 0,-1 0 1 0 0,6-3-1 0 0,4 0-110 0 0,5-1-31 0 0,-2-1 0 0 0,20-8-1 0 0,19-8-99 0 0,33-8 152 0 0,-1-4-1 0 0,104-57 1 0 0,-87 35 28 0 0,3-4 113 0 0,204-80 0 0 0,-125 66 259 0 0,-81 32-73 0 0,22-10 122 0 0,217-136-1362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34.1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382 87 4416 0 0,'4'-12'617'0'0,"-4"12"-557"0"0,0-1 0 0 0,1 0-1 0 0,-1 1 1 0 0,1-1 0 0 0,-1 0 0 0 0,0 0-1 0 0,0 1 1 0 0,1-1 0 0 0,-1 0 0 0 0,0 0 0 0 0,0 1-1 0 0,0-1 1 0 0,0 0 0 0 0,0 0 0 0 0,0 1-1 0 0,0-1 1 0 0,0 0 0 0 0,0 0 0 0 0,0 1-1 0 0,0-1 1 0 0,-1 0 0 0 0,1-1 0 0 0,-15-43 1294 0 0,-10 38-1227 0 0,20 6-121 0 0,-1 0 1 0 0,1 0-1 0 0,-1 0 0 0 0,0 1 1 0 0,0-1-1 0 0,1 1 0 0 0,-1 1 0 0 0,0-1 1 0 0,1 1-1 0 0,-1 0 0 0 0,1 0 1 0 0,-1 1-1 0 0,-8 3 0 0 0,-9 4 69 0 0,-39 22 1 0 0,51-24-28 0 0,-3 0 6 0 0,1 0 0 0 0,0 1 0 0 0,1 0 0 0 0,0 1 0 0 0,0 1 0 0 0,1 0 1 0 0,0 0-1 0 0,1 1 0 0 0,0 1 0 0 0,1-1 0 0 0,-9 16 0 0 0,15-21-30 0 0,0 0 0 0 0,0 1 1 0 0,1-1-1 0 0,0 1 0 0 0,0 0 0 0 0,0 0 0 0 0,1 0 0 0 0,0 0 1 0 0,1 0-1 0 0,-1 0 0 0 0,1 0 0 0 0,1 0 0 0 0,-1 0 0 0 0,3 9 1 0 0,0 0 15 0 0,1-1 1 0 0,1 0-1 0 0,0 0 0 0 0,1-1 1 0 0,10 20-1 0 0,-11-26-22 0 0,1 0-1 0 0,0-1 1 0 0,0 1-1 0 0,0-1 1 0 0,1 0-1 0 0,0-1 0 0 0,0 0 1 0 0,1 0-1 0 0,0 0 1 0 0,0-1-1 0 0,0 0 1 0 0,1-1-1 0 0,0 0 1 0 0,-1 0-1 0 0,14 3 0 0 0,-8-3 28 0 0,1 0 0 0 0,-1-1 1 0 0,1-1-1 0 0,0 0 0 0 0,0-1 0 0 0,-1 0 0 0 0,1-2 0 0 0,0 1 0 0 0,16-4 0 0 0,-14 1-162 0 0,-1 0 0 0 0,0-1 0 0 0,0-1 0 0 0,-1 0 0 0 0,1-1-1 0 0,-1-1 1 0 0,0 0 0 0 0,14-10 0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34.4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9944 0 0,'0'1'14'0'0,"0"0"1"0"0,0 0-1 0 0,0 0 1 0 0,1 0-1 0 0,-1 0 1 0 0,0 0-1 0 0,1 0 1 0 0,-1 0-1 0 0,0 0 1 0 0,1 0-1 0 0,-1 0 1 0 0,1-1-1 0 0,0 1 1 0 0,-1 0 0 0 0,1 0-1 0 0,1 1 1 0 0,-1-2 6 0 0,-1 1 1 0 0,1 0 0 0 0,0 0 0 0 0,0 0 0 0 0,-1-1-1 0 0,1 1 1 0 0,-1 0 0 0 0,1 0 0 0 0,-1 0-1 0 0,1 0 1 0 0,-1 0 0 0 0,1 0 0 0 0,-1 0 0 0 0,0 0-1 0 0,0 1 1 0 0,1 1 0 0 0,0 35 610 0 0,14 70 0 0 0,-1 1-296 0 0,16 182-31 0 0,-30-257-282 0 0,-3 47-1 0 0,0-38 3 0 0,-2 5 44 0 0,3-29-25 0 0,1 0-1 0 0,0 0 1 0 0,3 22 0 0 0,-2-29-38 0 0,1 0 0 0 0,-3 18 1 0 0,1-21-6 0 0,1 1 0 0 0,0-1 0 0 0,2 15 1 0 0,-1 1-18 0 0,-1-24 15 0 0,-1 1-1 0 0,1-1 0 0 0,0 1 0 0 0,0-1 1 0 0,0 0-1 0 0,0 1 0 0 0,0-1 0 0 0,0 1 1 0 0,1-1-1 0 0,-1 1 0 0 0,0-1 0 0 0,1 0 0 0 0,-1 1 1 0 0,1-1-1 0 0,0 0 0 0 0,-1 1 0 0 0,1-1 1 0 0,0 0-1 0 0,0 0 0 0 0,-1 0 0 0 0,1 0 1 0 0,0 0-1 0 0,0 0 0 0 0,0 0 0 0 0,1 0 1 0 0,-1 0-1 0 0,0 0 0 0 0,0 0 0 0 0,2 0 1 0 0,-3-1-12 0 0,1 1 0 0 0,-1-1-1 0 0,1 0 1 0 0,-1 1 0 0 0,0-1 0 0 0,1 0 0 0 0,-1 1 0 0 0,0-1 0 0 0,1 0 0 0 0,-1 1 0 0 0,0-1 0 0 0,1 1 0 0 0,-1-1 0 0 0,0 1 0 0 0,0-1 0 0 0,1 1 0 0 0,-1-1 0 0 0,0 1 0 0 0,0-1 0 0 0,0 1-1 0 0,0 0 1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34.9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1 151 10040 0 0,'0'3'66'0'0,"0"0"1"0"0,1-1 0 0 0,0 1 0 0 0,-1 0-1 0 0,1-1 1 0 0,0 1 0 0 0,0 0 0 0 0,0-1-1 0 0,1 1 1 0 0,-1-1 0 0 0,1 1 0 0 0,-1-1-1 0 0,3 3 1 0 0,9 15-17 0 0,17 56 43 0 0,-23-53 35 0 0,2-1 0 0 0,1 1 0 0 0,1-2 0 0 0,0 1 0 0 0,20 25 0 0 0,54 49-95 0 0,-82-91-35 0 0,1-1-1 0 0,0 1 1 0 0,1-1-1 0 0,-1 0 0 0 0,1 0 1 0 0,0-1-1 0 0,-1 0 1 0 0,2 1-1 0 0,-1-2 0 0 0,0 1 1 0 0,0 0-1 0 0,9 1 1 0 0,-10-3-46 0 0,1 0 1 0 0,0 0 0 0 0,0-1-1 0 0,-1 1 1 0 0,1-1 0 0 0,0-1-1 0 0,0 1 1 0 0,0-1 0 0 0,-1 1 0 0 0,1-1-1 0 0,0-1 1 0 0,-1 1 0 0 0,1-1-1 0 0,-1 0 1 0 0,7-3 0 0 0,6-5-129 0 0,-1-1 0 0 0,0-1 0 0 0,-1-1 0 0 0,0 0 0 0 0,-1 0 0 0 0,-1-2 0 0 0,0 0 0 0 0,0 0 0 0 0,12-23 0 0 0,17-16-228 0 0,-29 39 288 0 0,-1-1 0 0 0,13-21 0 0 0,-16 23 51 0 0,0-1 14 0 0,0-1 0 0 0,0 1 1 0 0,-2-1-1 0 0,0-1 0 0 0,0 0 1 0 0,-2 0-1 0 0,6-31 0 0 0,-10 44 51 0 0,-1 1 0 0 0,0 0 0 0 0,0 0 0 0 0,-1-1 0 0 0,1 1 0 0 0,-1 0 0 0 0,1-1 0 0 0,-1 1 0 0 0,0 0 0 0 0,0 0 0 0 0,-1 0 0 0 0,1 0-1 0 0,0 0 1 0 0,-1 0 0 0 0,0 0 0 0 0,0 0 0 0 0,0 1 0 0 0,0-1 0 0 0,0 1 0 0 0,-1-1 0 0 0,1 1 0 0 0,-1 0 0 0 0,1 0 0 0 0,-1 0 0 0 0,0 0 0 0 0,0 0 0 0 0,-3-1 0 0 0,-6-2 77 0 0,0 0 0 0 0,0 1 0 0 0,-1 0 0 0 0,0 0 0 0 0,-16-1 0 0 0,13 2 46 0 0,-16-3 497 0 0,-60-3 0 0 0,88 9-525 0 0,-1 1 0 0 0,1 0 0 0 0,-1 0 0 0 0,1 1 0 0 0,-1 0 0 0 0,1-1 0 0 0,0 1-1 0 0,0 1 1 0 0,0-1 0 0 0,0 0 0 0 0,0 1 0 0 0,1 0 0 0 0,-1 0 0 0 0,1 0 0 0 0,0 0 0 0 0,0 1 0 0 0,0-1 0 0 0,0 1 0 0 0,0 0 0 0 0,1 0 0 0 0,0 0 0 0 0,-1 0-1 0 0,2 0 1 0 0,-4 7 0 0 0,5-7-217 0 0,0-1 0 0 0,-1 1 0 0 0,1 0 0 0 0,0-1-1 0 0,0 1 1 0 0,1-1 0 0 0,1 7 0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35.4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340 6 6016 0 0,'0'-6'1808'0'0,"-39"29"886"0"0,27-17-2576 0 0,0 1 1 0 0,-14 10-1 0 0,-61 63 70 0 0,37-31-72 0 0,39-38-47 0 0,1 0-1 0 0,-16 23 1 0 0,18-22-26 0 0,-1 0 0 0 0,-17 17 0 0 0,24-26-44 0 0,0 0 1 0 0,0 0-1 0 0,0 0 1 0 0,0 0-1 0 0,0 0 0 0 0,1 1 1 0 0,-1-1-1 0 0,1 0 1 0 0,0 1-1 0 0,0-1 1 0 0,0 1-1 0 0,0 0 1 0 0,1-1-1 0 0,0 1 1 0 0,0 0-1 0 0,0-1 1 0 0,0 1-1 0 0,1 7 1 0 0,-1-7-1 0 0,1 0 1 0 0,0 0 0 0 0,0 0-1 0 0,0 0 1 0 0,0 0 0 0 0,1 0-1 0 0,-1 0 1 0 0,1 0 0 0 0,0-1-1 0 0,0 1 1 0 0,1-1 0 0 0,-1 1-1 0 0,1-1 1 0 0,-1 0 0 0 0,1 0-1 0 0,0 0 1 0 0,4 3 0 0 0,5 0-2 0 0,-1 0 0 0 0,1 0 0 0 0,0-1 1 0 0,0-1-1 0 0,0 0 0 0 0,1-1 0 0 0,-1 0 1 0 0,16 1-1 0 0,105 1-25 0 0,-110-5 23 0 0,-17 0-5 0 0,-1 0 1 0 0,1 1-1 0 0,-1 0 1 0 0,1 0-1 0 0,-1 0 1 0 0,6 2-1 0 0,-10-2 1 0 0,0-1 0 0 0,0 0 0 0 0,0 1 0 0 0,-1-1-1 0 0,1 0 1 0 0,0 1 0 0 0,0-1 0 0 0,0 1 0 0 0,0-1 0 0 0,0 1 0 0 0,0 0 0 0 0,-1-1 0 0 0,1 1 0 0 0,0 0-1 0 0,-1 0 1 0 0,1-1 0 0 0,0 1 0 0 0,-1 0 0 0 0,1 0 0 0 0,-1 0 0 0 0,1 0 0 0 0,-1 0 0 0 0,1 0 0 0 0,-1 0-1 0 0,0 0 1 0 0,0 0 0 0 0,1 0 0 0 0,-1 0 0 0 0,0 0 0 0 0,0 0 0 0 0,0 0 0 0 0,0 0 0 0 0,0 0-1 0 0,0 0 1 0 0,0 0 0 0 0,-1 0 0 0 0,1 0 0 0 0,-1 2 0 0 0,-2 5-32 0 0,0 0 0 0 0,-1 0 0 0 0,-1 0 0 0 0,1 0 0 0 0,-1-1 0 0 0,0 1 0 0 0,-9 8 0 0 0,-95 91 16 0 0,103-101 34 0 0,1-2-1 0 0,-1 1 1 0 0,0-1 0 0 0,-1 1-1 0 0,1-2 1 0 0,-1 1-1 0 0,1-1 1 0 0,-12 4 0 0 0,-48 23 364 0 0,-2-6 234 0 0,59-21-622 0 0,-5 2 298 0 0,14-5-319 0 0,0 0 0 0 0,-1 0 1 0 0,1 0-1 0 0,0 0 0 0 0,0 0 1 0 0,-1 0-1 0 0,1 0 0 0 0,0 0 0 0 0,0 0 1 0 0,-1 0-1 0 0,1 0 0 0 0,0-1 1 0 0,-1 1-1 0 0,1 0 0 0 0,0 0 1 0 0,0 0-1 0 0,0 0 0 0 0,-1-1 0 0 0,1 1 1 0 0,0 0-1 0 0,0 0 0 0 0,0-1 1 0 0,0 1-1 0 0,-1 0 0 0 0,1 0 1 0 0,0-1-1 0 0,0 1 0 0 0,0 0 0 0 0,0-1 1 0 0,0 1-1 0 0,0 0 0 0 0,0 0 1 0 0,0-1-1 0 0,0 1 0 0 0,0 0 1 0 0,0-1-1 0 0,0 1 0 0 0,0 0 0 0 0,0 0 1 0 0,0-1-1 0 0,0 1 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7528 0 0,'2'1'49'0'0,"-1"0"0"0"0,0 0 0 0 0,0 0 0 0 0,1 0 0 0 0,-1 1 0 0 0,0-1 0 0 0,0 1 0 0 0,-1-1 0 0 0,1 0 0 0 0,0 1 0 0 0,0 0 0 0 0,-1-1 0 0 0,1 4 0 0 0,7 24 277 0 0,-7-24-241 0 0,5 26 292 0 0,1 43-1 0 0,1-1-330 0 0,12 111 160 0 0,-20-182-167 0 0,1 1-1 0 0,-1-1 1 0 0,1 0 0 0 0,-1 0-1 0 0,1 1 1 0 0,0-1-1 0 0,-1 0 1 0 0,1 0-1 0 0,0 0 1 0 0,1 1-1 0 0,-1-1 1 0 0,0 0 0 0 0,3 2-1 0 0,-3-3 0 0 0,0 0 0 0 0,0 0 0 0 0,0-1 0 0 0,0 1-1 0 0,0 0 1 0 0,0-1 0 0 0,0 1 0 0 0,0-1 0 0 0,1 0 0 0 0,-1 1 0 0 0,0-1-1 0 0,0 0 1 0 0,0 1 0 0 0,1-1 0 0 0,-1 0 0 0 0,0 0 0 0 0,0 0 0 0 0,3-1-1 0 0,0 0 17 0 0,0 0-1 0 0,0 0 1 0 0,0-1-1 0 0,0 0 0 0 0,0 1 1 0 0,0-2-1 0 0,0 1 1 0 0,-1 0-1 0 0,1-1 0 0 0,-1 0 1 0 0,0 1-1 0 0,0-1 1 0 0,4-5-1 0 0,-7 8-53 0 0,25-28-21 0 0,36-54-1 0 0,-17 26-211 0 0,-43 53 200 0 0,1 0-1 0 0,0 1 1 0 0,1-1-1 0 0,-1 0 1 0 0,0 1-1 0 0,1 0 1 0 0,0-1-1 0 0,-1 1 1 0 0,1 0-1 0 0,0 1 1 0 0,5-4-1 0 0,-6 4 27 0 0,0 0-1 0 0,-1 1 1 0 0,1-1-1 0 0,0 0 1 0 0,0 1-1 0 0,0-1 1 0 0,0 1-1 0 0,0 0 1 0 0,0-1-1 0 0,0 1 1 0 0,0 0-1 0 0,0 0 1 0 0,0 0-1 0 0,0 1 1 0 0,0-1-1 0 0,0 0 1 0 0,0 1-1 0 0,-1-1 1 0 0,1 1-1 0 0,0 0 1 0 0,2 1-1 0 0,5 3 1 0 0,-7-4 7 0 0,0 0 0 0 0,0 0 0 0 0,-1 0 0 0 0,1 0 1 0 0,-1 0-1 0 0,1 0 0 0 0,-1 0 0 0 0,1 1 0 0 0,-1-1 0 0 0,1 1 0 0 0,-1-1 0 0 0,0 1 0 0 0,0-1 0 0 0,0 1 1 0 0,0 0-1 0 0,0 0 0 0 0,0-1 0 0 0,0 3 0 0 0,8 23 94 0 0,9 48 0 0 0,-8-41 71 0 0,-8-28-141 0 0,0 0 1 0 0,-1 0-1 0 0,1 0 0 0 0,-1 0 0 0 0,0 12 1 0 0,0-9-190 0 0,-1 0 1 0 0,1-1-1 0 0,1 1 1 0 0,0-1-1 0 0,0 1 1 0 0,0-1-1 0 0,5 9 1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35.8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33 533 8840 0 0,'0'-1'42'0'0,"0"0"0"0"0,1 0 0 0 0,-1 0 0 0 0,0 0 1 0 0,1 0-1 0 0,-1 0 0 0 0,1 1 0 0 0,-1-1 0 0 0,1 0 1 0 0,-1 0-1 0 0,1 1 0 0 0,0-1 0 0 0,-1 0 0 0 0,1 0 0 0 0,0 1 1 0 0,0-1-1 0 0,-1 1 0 0 0,1-1 0 0 0,1 0 0 0 0,22-12 1477 0 0,-12 8-1331 0 0,4-5-190 0 0,0 0-1 0 0,-1-1 0 0 0,0-1 0 0 0,-1 0 0 0 0,-1-1 1 0 0,0 0-1 0 0,0-1 0 0 0,-1 0 0 0 0,-1-1 0 0 0,16-29 1 0 0,-5 7-38 0 0,-11 21 52 0 0,-2 0 1 0 0,0-1 0 0 0,0 0 0 0 0,-2-1-1 0 0,0 1 1 0 0,6-30 0 0 0,-5 17 17 0 0,-6 26-12 0 0,-1 0 0 0 0,1-1 0 0 0,-1 1 0 0 0,0-1 1 0 0,-1 0-1 0 0,1 1 0 0 0,-1-1 0 0 0,0 1 0 0 0,0-1 1 0 0,0 0-1 0 0,-2-7 0 0 0,0 0 86 0 0,2 11-93 0 0,0 0-1 0 0,0 0 1 0 0,0-1-1 0 0,0 1 1 0 0,-1 0-1 0 0,1 0 1 0 0,0 0-1 0 0,0 0 1 0 0,-1-1-1 0 0,1 1 1 0 0,-1 0-1 0 0,1 0 1 0 0,-1 0-1 0 0,1 0 1 0 0,-1 0-1 0 0,0 0 1 0 0,0 0-1 0 0,1 0 1 0 0,-1 0-1 0 0,0 1 1 0 0,0-1-1 0 0,0 0 1 0 0,0 0-1 0 0,0 1 1 0 0,-1-2-1 0 0,-5-1 18 0 0,3 1 22 0 0,0 1 0 0 0,0-1 0 0 0,0 0 0 0 0,-1 1 0 0 0,1 0 0 0 0,0 0 0 0 0,0 0 0 0 0,-1 1 0 0 0,1-1 0 0 0,-1 1 0 0 0,1 0 0 0 0,0 0 0 0 0,-1 1 0 0 0,1-1 0 0 0,0 1 0 0 0,-5 1 0 0 0,-3 2 28 0 0,0-1 0 0 0,0 2 0 0 0,1 0 0 0 0,0 0 0 0 0,0 1 0 0 0,0 0 0 0 0,0 1 0 0 0,-18 16 0 0 0,13-9 0 0 0,2 2-1 0 0,0-1 0 0 0,0 2 1 0 0,-16 27-1 0 0,24-34-40 0 0,1 0-1 0 0,0 1 1 0 0,1-1 0 0 0,0 1 0 0 0,1 0 0 0 0,0 0-1 0 0,0 1 1 0 0,2-1 0 0 0,-1 1 0 0 0,1-1-1 0 0,1 1 1 0 0,1 14 0 0 0,1-1 25 0 0,2-1 1 0 0,0 0 0 0 0,1 0-1 0 0,16 41 1 0 0,-18-56-44 0 0,0 0 1 0 0,1 0 0 0 0,1-1 0 0 0,0 1-1 0 0,0-1 1 0 0,0 0 0 0 0,1 0 0 0 0,0-1 0 0 0,1 1-1 0 0,0-1 1 0 0,0-1 0 0 0,0 0 0 0 0,1 0-1 0 0,0 0 1 0 0,0-1 0 0 0,0 0 0 0 0,1 0 0 0 0,0-1-1 0 0,0 0 1 0 0,0-1 0 0 0,0 0 0 0 0,0 0-1 0 0,16 2 1 0 0,-3-4-469 0 0,-1 0-1 0 0,0-1 0 0 0,29-4 1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40.0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887 0 1496 0 0,'0'0'-169'0'0,"-7"4"-926"0"0,-2 1 1106 0 0,1-1 0 0 0,-1 0-1 0 0,-1 0 1 0 0,1-1 0 0 0,0 0 0 0 0,-1-1 0 0 0,0 0 0 0 0,-10 1-1 0 0,-13-4 337 0 0,20 0 453 0 0,-1 0-1 0 0,1 1 1 0 0,-19 3 0 0 0,10 13 645 0 0,10-13-1163 0 0,1 0 0 0 0,-1-1 1 0 0,0 0-1 0 0,0-1 0 0 0,-1 0 0 0 0,-19-2 1 0 0,18 0-61 0 0,0 1 0 0 0,-1 1 1 0 0,1 0-1 0 0,-20 5 1 0 0,21-4-42 0 0,1 0 0 0 0,-19 1 0 0 0,21-3-51 0 0,0 1 0 0 0,0 0-1 0 0,0 1 1 0 0,-18 5 0 0 0,-79 30 814 0 0,98-32-892 0 0,0 0 1 0 0,0 0-1 0 0,1 1 0 0 0,-1 1 1 0 0,1-1-1 0 0,1 1 1 0 0,-9 10-1 0 0,-16 13 66 0 0,13-13-10 0 0,1 1-1 0 0,-32 39 1 0 0,30-33-71 0 0,2-4-1434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42.4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405 70 6824 0 0,'0'0'88'0'0,"5"-1"-60"0"0,0 0-84 0 0,-3 0 7 0 0,0 0-1 0 0,0 1 0 0 0,0-1 1 0 0,-1 1-1 0 0,1 0 1 0 0,0 0-1 0 0,0 0 0 0 0,0 0 1 0 0,0 0-1 0 0,0 0 1 0 0,-1 0-1 0 0,1 0 0 0 0,0 1 1 0 0,0-1-1 0 0,0 1 1 0 0,1 0-1 0 0,-2 1-221 0 0,-1 1-1 0 0,1-1 1 0 0,-1 1-1 0 0,0-1 1 0 0,0 0-1 0 0,0 1 1 0 0,0-1-1 0 0,-1 0 1 0 0,1 1-1 0 0,-1-1 0 0 0,1 0 1 0 0,-1 1-1 0 0,-1 1 1 0 0,-1 2 16 0 0,2-6 269 0 0,1 1-1 0 0,-1 0 0 0 0,1 0 1 0 0,-1 0-1 0 0,1 0 0 0 0,-1-1 1 0 0,0 1-1 0 0,1 0 0 0 0,-1 0 1 0 0,0-1-1 0 0,1 1 0 0 0,-1-1 1 0 0,0 1-1 0 0,0-1 0 0 0,0 1 1 0 0,0-1-1 0 0,0 1 0 0 0,1-1 1 0 0,-1 0-1 0 0,0 1 0 0 0,0-1 1 0 0,0 0-1 0 0,0 0 0 0 0,0 0 1 0 0,-1 0-1 0 0,-6 0 151 0 0,3 0 81 0 0,0 0-1 0 0,0 0 0 0 0,1 0 1 0 0,-1 1-1 0 0,0-1 1 0 0,0 1-1 0 0,1 0 1 0 0,-1 0-1 0 0,1 1 1 0 0,-7 3-1 0 0,7-4-101 0 0,0 1 0 0 0,0-1 0 0 0,0 0 0 0 0,0 0-1 0 0,0-1 1 0 0,0 1 0 0 0,0-1 0 0 0,0 1 0 0 0,-7-2 0 0 0,6 1-5 0 0,0 0 0 0 0,-1 0 0 0 0,1 1 0 0 0,-10 2 0 0 0,-88 25 1182 0 0,73-21-1047 0 0,26-6-231 0 0,0-1 0 0 0,0 1 0 0 0,0 0 0 0 0,0 0 0 0 0,0 0 0 0 0,0 1 0 0 0,1-1 0 0 0,-1 1 0 0 0,0 0 0 0 0,1 0 0 0 0,-1 0-1 0 0,-4 5 1 0 0,-16 11 59 0 0,21-15-66 0 0,-1-1-1 0 0,0 0 0 0 0,1 1 1 0 0,0 0-1 0 0,0 0 0 0 0,0 0 1 0 0,0 0-1 0 0,0 1 0 0 0,0-1 0 0 0,1 1 1 0 0,0-1-1 0 0,0 1 0 0 0,-4 8 1 0 0,-1 5 110 0 0,5-14-120 0 0,1 0 1 0 0,0-1-1 0 0,0 1 0 0 0,0 0 1 0 0,0 0-1 0 0,0 0 0 0 0,1 0 1 0 0,-1 0-1 0 0,1 0 0 0 0,0 3 1 0 0,0 133 1356 0 0,0-137-1343 0 0,1 1-1 0 0,0-1 0 0 0,-1 1 1 0 0,1-1-1 0 0,0 0 0 0 0,0 1 1 0 0,0-1-1 0 0,1 0 0 0 0,-1 0 1 0 0,1 0-1 0 0,-1 0 0 0 0,1 0 1 0 0,3 3-1 0 0,-3-3-18 0 0,0 0 0 0 0,0 1-1 0 0,0-1 1 0 0,0 1 0 0 0,-1 0 0 0 0,1 0 0 0 0,-1-1-1 0 0,1 1 1 0 0,-1 0 0 0 0,1 3 0 0 0,0-2-12 0 0,-1-1 0 0 0,1 0 0 0 0,0 0 0 0 0,0 0 0 0 0,0-1 0 0 0,4 5 0 0 0,6 8-23 0 0,3 7 4 0 0,6 13-244 0 0,-19-33 220 0 0,0 1 1 0 0,1-1 0 0 0,-1 0 0 0 0,0 1 0 0 0,1-1-1 0 0,-1 0 1 0 0,1-1 0 0 0,0 1 0 0 0,0 0-1 0 0,-1-1 1 0 0,1 1 0 0 0,0-1 0 0 0,0 0 0 0 0,1 0-1 0 0,4 1 1 0 0,2 1-20 0 0,-3 0 21 0 0,-1-1 5 0 0,-1 0-1 0 0,1 0 0 0 0,-1-1 0 0 0,1 1 1 0 0,-1-1-1 0 0,1-1 0 0 0,8 1 1 0 0,39 8 57 0 0,-44-10 84 0 0,1 0 1 0 0,-1 0-1 0 0,1-1 0 0 0,-1 0 1 0 0,0-1-1 0 0,0 0 0 0 0,15-7 1 0 0,-18 8-64 0 0,0 0 1 0 0,1 0 0 0 0,-1 0-1 0 0,11 0 1 0 0,22-7 112 0 0,-19 3-170 0 0,-15 5 4 0 0,-1 0 0 0 0,0 0 0 0 0,0-1 0 0 0,-1 1 0 0 0,8-5 1 0 0,33-14-17 0 0,-34 16 14 0 0,0 0-1 0 0,0-1 1 0 0,17-11 0 0 0,10-27 110 0 0,-34 41-80 0 0,0-1 0 0 0,-1 0 0 0 0,1 0 0 0 0,-1 0 0 0 0,0 0 0 0 0,2-5 1 0 0,-3 5-9 0 0,1 0 0 0 0,0 1 0 0 0,0-1 0 0 0,0 0 0 0 0,0 0 0 0 0,0 1 0 0 0,5-5 0 0 0,0 0-13 0 0,0-1 0 0 0,-1 0 0 0 0,1 0-1 0 0,-2-1 1 0 0,1 0 0 0 0,-1 0 0 0 0,0 0 0 0 0,-1-1 0 0 0,0 1 0 0 0,-1-1 0 0 0,4-14 0 0 0,25-75-4 0 0,-30 93-7 0 0,-1 2 1 0 0,0 1-1 0 0,1-1 0 0 0,-2 0 1 0 0,1 0-1 0 0,0 0 0 0 0,-1 0 1 0 0,0 0-1 0 0,0 0 0 0 0,0 0 0 0 0,0 0 1 0 0,0 1-1 0 0,-1-1 0 0 0,-2-8 1 0 0,-4-11-74 0 0,5 17 54 0 0,0 0-1 0 0,0 0 1 0 0,0 1 0 0 0,0-1 0 0 0,-1 1-1 0 0,0-1 1 0 0,0 1 0 0 0,-7-9 0 0 0,-7-10-8 0 0,15 20 36 0 0,0 0 0 0 0,-1 0-1 0 0,1 1 1 0 0,-1-1 0 0 0,0 1 0 0 0,0-1-1 0 0,0 1 1 0 0,-1 0 0 0 0,-4-3 0 0 0,-13-8 124 0 0,17 10-62 0 0,0 1 0 0 0,0 1 0 0 0,-1-1 0 0 0,1 0-1 0 0,-1 1 1 0 0,-8-3 0 0 0,2-1 44 0 0,10 5-99 0 0,1 1 0 0 0,-1 0 0 0 0,1-1 1 0 0,-1 1-1 0 0,1-1 0 0 0,-1 1 1 0 0,0 0-1 0 0,1-1 0 0 0,-1 1 1 0 0,1 0-1 0 0,-1 0 0 0 0,0 0 0 0 0,1 0 1 0 0,-1-1-1 0 0,0 1 0 0 0,1 0 1 0 0,-1 0-1 0 0,0 0 0 0 0,1 0 0 0 0,-1 0 1 0 0,0 0-1 0 0,1 1 0 0 0,-2-1 1 0 0,-94 23 350 0 0,90-20-518 0 0,-1 0 0 0 0,1 1 1 0 0,1-1-1 0 0,-1 1 0 0 0,0 0 1 0 0,-7 7-1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43.7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538 192 5224 0 0,'-2'-2'216'0'0,"-1"0"1"0"0,1 0-1 0 0,0 0 1 0 0,-1 0 0 0 0,1 0-1 0 0,-1 0 1 0 0,1 1-1 0 0,-1-1 1 0 0,0 1-1 0 0,0 0 1 0 0,0 0-1 0 0,0 0 1 0 0,0 0-1 0 0,0 0 1 0 0,0 0 0 0 0,-5 1-1 0 0,-49-12 1327 0 0,38 9-1491 0 0,-1 1 0 0 0,1 1 0 0 0,-29 2 0 0 0,18 7-52 0 0,6-1 0 0 0,15-6 0 0 0,2 0 0 0 0,1 0 0 0 0,0 0 0 0 0,0 0 0 0 0,0 0 0 0 0,0 1 0 0 0,0 0 0 0 0,0 1 0 0 0,-9 4 0 0 0,8-2 0 0 0,0-1 0 0 0,0 0 0 0 0,0 0 0 0 0,-1-1 0 0 0,1 0 0 0 0,-1 0 1 0 0,0-1-1 0 0,0 0 0 0 0,-15 2 0 0 0,21-4 2 0 0,0 0 0 0 0,1 0 1 0 0,-1 0-1 0 0,1 0 0 0 0,-1 1 0 0 0,0-1 0 0 0,1 1 1 0 0,-1-1-1 0 0,1 1 0 0 0,-1 0 0 0 0,1-1 0 0 0,-1 1 0 0 0,1 0 1 0 0,0 0-1 0 0,-1 0 0 0 0,1 0 0 0 0,0 0 0 0 0,0 1 1 0 0,0-1-1 0 0,-2 3 0 0 0,-16 13 32 0 0,14-14-7 0 0,1 1 0 0 0,0 0 0 0 0,0 1 0 0 0,0-1 0 0 0,1 1 0 0 0,-1-1 0 0 0,1 1 0 0 0,0 0 0 0 0,0 0 0 0 0,1 1 0 0 0,0-1 0 0 0,0 1 0 0 0,0-1 0 0 0,-2 10 0 0 0,2-7 5 0 0,1-1 0 0 0,0 1 0 0 0,0-1 0 0 0,0 1 1 0 0,1 0-1 0 0,0-1 0 0 0,0 1 0 0 0,1 0 0 0 0,0-1 0 0 0,3 12 1 0 0,5 3 71 0 0,-3-3-4 0 0,1-1 0 0 0,1 0 0 0 0,15 24 0 0 0,47 55 284 0 0,-54-77-361 0 0,32 36 104 0 0,-43-51-116 0 0,0 0-1 0 0,1-1 0 0 0,0 1 0 0 0,-1-1 0 0 0,2-1 0 0 0,-1 1 0 0 0,13 5 1 0 0,16 3-11 0 0,-4 1 3 0 0,1-3-1 0 0,49 11 1 0 0,-72-21-2 0 0,0 0 0 0 0,0-1 1 0 0,-1 0-1 0 0,1-1 0 0 0,-1 1 1 0 0,1-2-1 0 0,-1 1 0 0 0,1-1 1 0 0,12-6-1 0 0,-16 6-1 0 0,1-1-1 0 0,0 1 1 0 0,-1-1-1 0 0,0 0 1 0 0,0-1-1 0 0,6-6 1 0 0,16-12-13 0 0,-21 19 4 0 0,1 0 1 0 0,-1 0-1 0 0,-1-1 1 0 0,1 0-1 0 0,-1 0 1 0 0,1 0-1 0 0,-1-1 1 0 0,-1 0-1 0 0,1 0 0 0 0,-1 0 1 0 0,4-8-1 0 0,23-39-128 0 0,-24 41 51 0 0,1 1 0 0 0,-2-1-1 0 0,1-1 1 0 0,-2 1 0 0 0,6-19 0 0 0,-3-1-94 0 0,-2 0 0 0 0,-1-1 0 0 0,0-52 0 0 0,-5 68 138 0 0,0-1 1 0 0,-1 1 0 0 0,-1-1-1 0 0,0 0 1 0 0,-2 1 0 0 0,0 0-1 0 0,-10-26 1 0 0,4 18-4 0 0,9 20 68 0 0,-1 0 1 0 0,1 0 0 0 0,-1 1-1 0 0,0-1 1 0 0,0 1-1 0 0,-1-1 1 0 0,1 1-1 0 0,-1 0 1 0 0,0 0 0 0 0,0 0-1 0 0,-1 1 1 0 0,1-1-1 0 0,-1 1 1 0 0,1-1-1 0 0,-6-2 1 0 0,-44-36 571 0 0,46 37-538 0 0,0 0 1 0 0,-1 1 0 0 0,1 0 0 0 0,-1 0 0 0 0,0 0 0 0 0,0 1-1 0 0,0 1 1 0 0,0-1 0 0 0,0 1 0 0 0,-1 1 0 0 0,1-1 0 0 0,-1 1-1 0 0,1 1 1 0 0,-1 0 0 0 0,-11 1 0 0 0,0 2 1 0 0,1 1 1 0 0,-1 1-1 0 0,1 0 1 0 0,1 2 0 0 0,-1 0-1 0 0,1 1 1 0 0,0 1-1 0 0,1 1 1 0 0,0 0-1 0 0,-30 25 1 0 0,-115 98-1526 0 0,120-93-7004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44.9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604 252 3312 0 0,'-2'-6'1032'0'0,"-28"-47"2816"0"0,23 39-3105 0 0,-6-6-220 0 0,5 12-503 0 0,0 1 0 0 0,0 0-1 0 0,-1 0 1 0 0,0 1-1 0 0,0 0 1 0 0,-1 0 0 0 0,0 1-1 0 0,0 0 1 0 0,0 1-1 0 0,0 0 1 0 0,-1 1-1 0 0,-20-5 1 0 0,1 1-8 0 0,26 5-10 0 0,-1 1 0 0 0,0 0 1 0 0,0 0-1 0 0,0 0 0 0 0,0 0 0 0 0,0 1 0 0 0,-1-1 1 0 0,1 2-1 0 0,0-1 0 0 0,0 0 0 0 0,-8 2 1 0 0,0 1-4 0 0,1 1 0 0 0,-1 0 0 0 0,1 0 0 0 0,-1 2 0 0 0,1-1 0 0 0,1 1 0 0 0,-1 1 0 0 0,1 0 0 0 0,-13 11 0 0 0,18-13-1 0 0,0-1 1 0 0,0 0-1 0 0,0 0 0 0 0,-10 5 0 0 0,11-7 0 0 0,0 0 1 0 0,0 1 0 0 0,0 0 0 0 0,1 0-1 0 0,-1 0 1 0 0,1 1 0 0 0,0-1-1 0 0,-6 7 1 0 0,6-4 0 0 0,2-4 1 0 0,0 1-1 0 0,0 0 0 0 0,-1 0 0 0 0,1-1 0 0 0,0 1 0 0 0,-1-1 0 0 0,0 0 0 0 0,0 0 0 0 0,1 0 0 0 0,-6 3 0 0 0,6-4 1 0 0,0 0-1 0 0,0 1 1 0 0,0-1 0 0 0,0 1-1 0 0,0-1 1 0 0,0 1-1 0 0,0 0 1 0 0,1 0-1 0 0,-1 0 1 0 0,1 0-1 0 0,-1 0 1 0 0,1 0-1 0 0,0 1 1 0 0,0-1-1 0 0,-1 4 1 0 0,-11 43 2 0 0,5-18 14 0 0,6-23-9 0 0,1 1 1 0 0,-1 0-1 0 0,1-1 0 0 0,1 1 0 0 0,0 0 1 0 0,0-1-1 0 0,1 1 0 0 0,0 0 0 0 0,2 9 0 0 0,2 38 1 0 0,-3-45-6 0 0,-1 0 1 0 0,2 1-1 0 0,-1-1 0 0 0,2 0 0 0 0,-1 0 1 0 0,1 0-1 0 0,1-1 0 0 0,0 0 0 0 0,11 16 1 0 0,4 11-2 0 0,-15-28-1 0 0,0-1 1 0 0,1 0-1 0 0,0 0 1 0 0,0-1-1 0 0,0 0 0 0 0,11 9 1 0 0,50 36 115 0 0,-55-47-69 0 0,-1 1 0 0 0,1-2 1 0 0,0 1-1 0 0,1-2 0 0 0,-1 1 0 0 0,0-2 1 0 0,21 3-1 0 0,3 0 111 0 0,3 2 105 0 0,-16-3-75 0 0,29 9 1 0 0,-36-10-123 0 0,0 0 0 0 0,0-1 1 0 0,-1 0-1 0 0,1-1 0 0 0,0-1 1 0 0,0-1-1 0 0,0 0 1 0 0,0-1-1 0 0,0-1 0 0 0,0 0 1 0 0,-1-1-1 0 0,17-6 0 0 0,-24 5-51 0 0,1-1 0 0 0,-1 1-1 0 0,0-1 1 0 0,0 0 0 0 0,-1-1 0 0 0,0 0-1 0 0,0 0 1 0 0,-1-1 0 0 0,9-12 0 0 0,1 0 7 0 0,0-1 23 0 0,0 0 1 0 0,-2-2-1 0 0,0 0 0 0 0,-2-1 1 0 0,0 0-1 0 0,-2 0 1 0 0,-1-1-1 0 0,-1-1 1 0 0,-1 1-1 0 0,-1-1 0 0 0,3-32 1 0 0,-7-9-12 0 0,-1 24-21 0 0,-2 38-15 0 0,1 0 0 0 0,-1-1 1 0 0,1 1-1 0 0,-1 0 1 0 0,-1 0-1 0 0,1 0 0 0 0,-4-6 1 0 0,-3-19-13 0 0,6 23 10 0 0,-1-1-1 0 0,0 1 1 0 0,0-1-1 0 0,0 1 1 0 0,-1 0-1 0 0,0 0 1 0 0,0 0-1 0 0,-1 1 1 0 0,-9-11 0 0 0,7 9-1 0 0,1 0 1 0 0,1 0 0 0 0,-1-1 0 0 0,1 1 0 0 0,-5-13 0 0 0,8 18 6 0 0,1 0 0 0 0,-1 0 0 0 0,0 0 1 0 0,0 0-1 0 0,0 0 0 0 0,0 0 0 0 0,-1 1 1 0 0,1-1-1 0 0,-1 1 0 0 0,0 0 0 0 0,1-1 1 0 0,-1 1-1 0 0,0 1 0 0 0,0-1 0 0 0,0 0 1 0 0,-6-2-1 0 0,-17-11 21 0 0,23 14-6 0 0,0-1 0 0 0,-1 0-1 0 0,1 1 1 0 0,0-1 0 0 0,-1 1 0 0 0,1 0 0 0 0,-1 0 0 0 0,0 0-1 0 0,1 1 1 0 0,-1-1 0 0 0,0 1 0 0 0,1 0 0 0 0,-1 0-1 0 0,0 0 1 0 0,-5 1 0 0 0,-5 2 105 0 0,0 0 0 0 0,-22 9 1 0 0,21-7-96 0 0,-7 3 8 0 0,0 1 0 0 0,0 1 0 0 0,1 1 0 0 0,-34 25 0 0 0,-71 66 8 0 0,113-91-47 0 0,-20 17-1686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46.2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385 297 6520 0 0,'0'-1'44'0'0,"-1"0"1"0"0,1 0 0 0 0,0-1-1 0 0,-1 1 1 0 0,0 0 0 0 0,1 0 0 0 0,-1 0-1 0 0,0 0 1 0 0,1 0 0 0 0,-1-1-1 0 0,0 2 1 0 0,0-1 0 0 0,0 0-1 0 0,0 0 1 0 0,0 0 0 0 0,0 0-1 0 0,0 0 1 0 0,0 1 0 0 0,0-1-1 0 0,-1 1 1 0 0,1-1 0 0 0,0 1-1 0 0,0-1 1 0 0,-2 0 0 0 0,1 1 18 0 0,1-1 1 0 0,-1 1 0 0 0,0-1 0 0 0,1 0 0 0 0,-1 0-1 0 0,1 0 1 0 0,-1 0 0 0 0,1 0 0 0 0,0 0-1 0 0,-1 0 1 0 0,1-1 0 0 0,0 1 0 0 0,0 0 0 0 0,0-1-1 0 0,-2-2 1 0 0,2 3-43 0 0,1-1-1 0 0,-1 0 1 0 0,0 1 0 0 0,0-1-1 0 0,0 0 1 0 0,0 1 0 0 0,-1-1-1 0 0,1 1 1 0 0,0 0 0 0 0,-1-1-1 0 0,1 1 1 0 0,-1 0 0 0 0,1 0-1 0 0,-1 0 1 0 0,1 0-1 0 0,-1 0 1 0 0,0 0 0 0 0,0 1-1 0 0,1-1 1 0 0,-1 0 0 0 0,0 1-1 0 0,0-1 1 0 0,0 1 0 0 0,0 0-1 0 0,1 0 1 0 0,-1 0 0 0 0,0 0-1 0 0,0 0 1 0 0,0 0 0 0 0,0 0-1 0 0,0 0 1 0 0,0 1-1 0 0,0-1 1 0 0,1 1 0 0 0,-1-1-1 0 0,0 1 1 0 0,0 0 0 0 0,-1 1-1 0 0,-19 18-2 0 0,-25 32 0 0 0,4-5 125 0 0,27-29 40 0 0,-20 27 0 0 0,10-12-21 0 0,22-26-131 0 0,0-1 0 0 0,0 1 0 0 0,0 0 0 0 0,1 0 0 0 0,0 0 0 0 0,-3 13 0 0 0,-6 12 73 0 0,9-23-54 0 0,0 1 0 0 0,0 0 0 0 0,1-1 0 0 0,-3 19 0 0 0,-5 22 24 0 0,5-35-48 0 0,1 0 0 0 0,1 1 0 0 0,0 0 0 0 0,2 0-1 0 0,-1 0 1 0 0,2 0 0 0 0,2 25 0 0 0,-2-37-24 0 0,1 0-1 0 0,1 0 1 0 0,-1 0-1 0 0,0-1 1 0 0,1 1 0 0 0,0-1-1 0 0,0 1 1 0 0,4 5-1 0 0,11 23 4 0 0,-15-26 4 0 0,0 1 0 0 0,0 0 1 0 0,1-1-1 0 0,0 0 1 0 0,0 0-1 0 0,1 0 1 0 0,0 0-1 0 0,0 0 0 0 0,0-1 1 0 0,1 1-1 0 0,0-1 1 0 0,0 0-1 0 0,0-1 0 0 0,0 1 1 0 0,1-1-1 0 0,0 0 1 0 0,7 3-1 0 0,-3-1 49 0 0,2-1-1 0 0,-1 0 1 0 0,0-1 0 0 0,1-1-1 0 0,0 1 1 0 0,21 2 0 0 0,-25-6-43 0 0,0 1 1 0 0,0-1-1 0 0,-1-1 1 0 0,1 1-1 0 0,0-1 1 0 0,0-1-1 0 0,-1 0 0 0 0,1 0 1 0 0,-1 0-1 0 0,1-1 1 0 0,10-5-1 0 0,22-14 76 0 0,0-2-1 0 0,-1-1 1 0 0,-1-2-1 0 0,-2-2 1 0 0,-1-1-1 0 0,54-60 1 0 0,-80 78-83 0 0,-1 0 0 0 0,10-18 0 0 0,13-19-7 0 0,-22 37-4 0 0,-1-1 0 0 0,0 0 0 0 0,0-1 0 0 0,-2 0-1 0 0,7-17 1 0 0,19-77-50 0 0,-30 97 50 0 0,-1 0-1 0 0,0-1 1 0 0,0 1-1 0 0,-2-14 1 0 0,1 11 3 0 0,0 0 0 0 0,2-17 0 0 0,-1 21 0 0 0,0 0-1 0 0,-1-1 1 0 0,-1 1 0 0 0,0 0 0 0 0,0 0 0 0 0,-1-1 0 0 0,0 1 0 0 0,-4-12 0 0 0,-3-2 3 0 0,0 1 1 0 0,-15-26-1 0 0,16 36 67 0 0,-1 1 0 0 0,0 0 0 0 0,0 1-1 0 0,-22-19 1 0 0,27 27-33 0 0,0 0-1 0 0,-1 0 1 0 0,1 1 0 0 0,-1 0-1 0 0,1 0 1 0 0,-1 0-1 0 0,0 0 1 0 0,0 1-1 0 0,-9-2 1 0 0,-5-2 1 0 0,9 4-3 0 0,0 0 0 0 0,0 0 0 0 0,-1 1-1 0 0,1 0 1 0 0,0 0 0 0 0,0 2 0 0 0,0-1-1 0 0,0 1 1 0 0,-10 3 0 0 0,-8 1 127 0 0,12-2-89 0 0,-1 1 0 0 0,1 0 0 0 0,0 1 0 0 0,0 1 0 0 0,-28 16 0 0 0,-67 53 4 0 0,89-61-50 0 0,8-3-259 0 0,1 1 0 0 0,0 0 0 0 0,1 0-1 0 0,0 1 1 0 0,-12 21 0 0 0,21-32-128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47.2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718 145 5320 0 0,'0'0'0'0'0,"0"-7"242"0"0,0 0-1 0 0,-1 0 1 0 0,0 0-1 0 0,-2-8 1 0 0,3 14-202 0 0,0-1 1 0 0,0 1-1 0 0,-1 0 0 0 0,1 0 1 0 0,-1-1-1 0 0,1 1 0 0 0,-1 0 0 0 0,1 0 1 0 0,-1 0-1 0 0,0 0 0 0 0,0 0 1 0 0,0 0-1 0 0,1 0 0 0 0,-1 0 0 0 0,0 0 1 0 0,0 0-1 0 0,0 0 0 0 0,0 0 1 0 0,0 1-1 0 0,-1-1 0 0 0,1 0 0 0 0,0 1 1 0 0,0-1-1 0 0,0 1 0 0 0,-1-1 1 0 0,1 1-1 0 0,0 0 0 0 0,0-1 1 0 0,-1 1-1 0 0,-1 0 0 0 0,-6-2 179 0 0,-11-2-167 0 0,14 5-50 0 0,0 0 0 0 0,0 1 1 0 0,0 0-1 0 0,0 0 0 0 0,0 0 1 0 0,-7 4-1 0 0,-21 8-1 0 0,8-4 77 0 0,1 2-1 0 0,-1 0 1 0 0,2 2 0 0 0,0 0 0 0 0,0 2-1 0 0,2 1 1 0 0,0 0 0 0 0,1 2-1 0 0,1 1 1 0 0,-33 40 0 0 0,42-45-4 0 0,1 0-1 0 0,1 1 1 0 0,0 0 0 0 0,1 1 0 0 0,1 0-1 0 0,1 0 1 0 0,0 1 0 0 0,-5 32 0 0 0,10-36-41 0 0,1 0 0 0 0,0 1 0 0 0,2-1 1 0 0,-1 0-1 0 0,6 21 0 0 0,-2-13 56 0 0,-3-10-22 0 0,2-1 1 0 0,0 0 0 0 0,0 1-1 0 0,1-2 1 0 0,10 19-1 0 0,7 13 165 0 0,-20-38-204 0 0,1 1 0 0 0,0 0 0 0 0,1-1 1 0 0,-1 0-1 0 0,1 1 0 0 0,0-1 0 0 0,0-1 0 0 0,0 1 0 0 0,0-1 0 0 0,0 1 0 0 0,1-1 1 0 0,0 0-1 0 0,9 3 0 0 0,7 4 105 0 0,41 11 0 0 0,-62-21-133 0 0,24 6 100 0 0,1-1 0 0 0,0-2 0 0 0,0 0 0 0 0,42-2-1 0 0,-17 0 1 0 0,-33-1-29 0 0,0-1 1 0 0,0-1 0 0 0,0 0 0 0 0,-1-2 0 0 0,28-8 0 0 0,-4-2 177 0 0,42-22 0 0 0,-60 25-166 0 0,-1-2 0 0 0,25-19 0 0 0,7-5 84 0 0,-43 30-145 0 0,0-1-1 0 0,-1 0 1 0 0,0 0 0 0 0,0-1-1 0 0,-1 0 1 0 0,0 0 0 0 0,-1-1-1 0 0,0 0 1 0 0,0 0 0 0 0,7-16 0 0 0,2-11 89 0 0,22-71 0 0 0,-35 98-108 0 0,0-3 1 0 0,0-1 0 0 0,-1 1 0 0 0,0 0 0 0 0,-1 0 0 0 0,-1-1 0 0 0,0 1 0 0 0,-1-1 0 0 0,0 1 0 0 0,-1 0 0 0 0,-6-21 0 0 0,2 14-6 0 0,0 0 0 0 0,-2 0 1 0 0,0 1-1 0 0,-1 0 0 0 0,-2 1 1 0 0,-13-20-1 0 0,18 30 1 0 0,0 1 0 0 0,0 0 1 0 0,-1 0-1 0 0,0 1 0 0 0,-1 0 1 0 0,1 0-1 0 0,-1 1 0 0 0,0 0 0 0 0,0 0 1 0 0,-1 1-1 0 0,-15-6 0 0 0,7 4 5 0 0,0 2-1 0 0,0 0 1 0 0,0 0-1 0 0,0 2 0 0 0,-27-1 1 0 0,43 3-3 0 0,-146 0 138 0 0,118 2-55 0 0,1 1 0 0 0,0 1 0 0 0,-33 10 0 0 0,23-2-11 0 0,0 2 0 0 0,2 1 0 0 0,0 2 0 0 0,0 1 0 0 0,-37 26 0 0 0,46-25-21 0 0,1 1-1 0 0,0 1 1 0 0,2 1-1 0 0,0 1 1 0 0,2 1-1 0 0,-32 45 1 0 0,43-52 2 0 0,-15 19-693 0 0,3 1 0 0 0,-20 41 0 0 0,19-17-8674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54.4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27 117 8432 0 0,'0'0'1288'0'0,"-3"-5"-876"0"0,-11-18-79 0 0,13 21-294 0 0,-1 0 1 0 0,1-1-1 0 0,0 1 1 0 0,0 0-1 0 0,0-1 1 0 0,1 1-1 0 0,-1-1 1 0 0,1 0-1 0 0,-1 1 1 0 0,1-1-1 0 0,0 1 0 0 0,0-1 1 0 0,0-3-1 0 0,0 3-62 0 0,1 0-1 0 0,-1 1 1 0 0,1-1-1 0 0,0 1 1 0 0,-1 0-1 0 0,1-1 1 0 0,0 1-1 0 0,1 0 1 0 0,-1-1-1 0 0,0 1 1 0 0,1 0-1 0 0,-1 0 0 0 0,1 0 1 0 0,-1 0-1 0 0,1 0 1 0 0,0 0-1 0 0,0 1 1 0 0,2-3-1 0 0,-2 3 36 0 0,-1 1-1 0 0,0-1 0 0 0,1 0 1 0 0,-1 1-1 0 0,0-1 1 0 0,1 0-1 0 0,-1 1 0 0 0,1 0 1 0 0,-1-1-1 0 0,1 1 0 0 0,-1 0 1 0 0,1 0-1 0 0,-1 0 0 0 0,1 0 1 0 0,-1 0-1 0 0,1 0 1 0 0,-1 0-1 0 0,1 1 0 0 0,-1-1 1 0 0,1 0-1 0 0,-1 1 0 0 0,0-1 1 0 0,1 1-1 0 0,-1 0 0 0 0,0-1 1 0 0,1 1-1 0 0,-1 0 1 0 0,0 0-1 0 0,0 0 0 0 0,0 0 1 0 0,1 0-1 0 0,-1 0 0 0 0,1 2 1 0 0,17 11 127 0 0,64 38 90 0 0,5-11-136 0 0,-67-28-120 0 0,0 1-1 0 0,33 30 1 0 0,-30-24 27 0 0,36 24 0 0 0,-48-36 0 0 0,11 7 68 0 0,38 17 1 0 0,-40-22 10 0 0,-7-5 7 0 0,0 0 0 0 0,1-1 0 0 0,-1 0 0 0 0,16 1 0 0 0,15 4 46 0 0,27 16-18 0 0,-27-9 10 0 0,-40-14-104 0 0,-1 1 0 0 0,0-1 0 0 0,1 1 0 0 0,-1 0 0 0 0,0 0 0 0 0,0 0 0 0 0,4 5 0 0 0,14 10 36 0 0,-21-17-46 0 0,1 0 1 0 0,-1 0-1 0 0,1 1 1 0 0,-1-1 0 0 0,0 0-1 0 0,0 1 1 0 0,1-1-1 0 0,-1 1 1 0 0,0-1 0 0 0,0 1-1 0 0,-1-1 1 0 0,1 1-1 0 0,0 0 1 0 0,0-1 0 0 0,-1 1-1 0 0,1 0 1 0 0,-1 0-1 0 0,0-1 1 0 0,1 1 0 0 0,-1 0-1 0 0,0 3 1 0 0,0-3 1 0 0,0 0 1 0 0,0 0-1 0 0,0 0 0 0 0,1 0 1 0 0,-1 0-1 0 0,1 0 0 0 0,0 0 1 0 0,-1-1-1 0 0,1 1 0 0 0,0 0 1 0 0,0 0-1 0 0,0 0 1 0 0,0-1-1 0 0,2 4 0 0 0,21 24 149 0 0,-20-24-490 0 0,0 1 1 0 0,0-1 0 0 0,1 0 0 0 0,9 8 0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55.2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58 1 5416 0 0,'0'1'60'0'0,"0"0"1"0"0,0 1-1 0 0,0-1 1 0 0,0 0-1 0 0,-1 0 1 0 0,1 1-1 0 0,0-1 1 0 0,-1 0-1 0 0,1 0 1 0 0,-1 0-1 0 0,1 0 0 0 0,-1 0 1 0 0,0 0-1 0 0,1 0 1 0 0,-1 0-1 0 0,0 0 1 0 0,0 0-1 0 0,0 0 1 0 0,0 0-1 0 0,1 0 1 0 0,-1 0-1 0 0,-1-1 1 0 0,1 1-1 0 0,0 0 1 0 0,0-1-1 0 0,0 1 1 0 0,0-1-1 0 0,0 1 1 0 0,0-1-1 0 0,-1 0 0 0 0,1 1 1 0 0,-2-1-1 0 0,2 0 26 0 0,-1 1-1 0 0,0 0 0 0 0,0-1 1 0 0,1 1-1 0 0,-1 0 1 0 0,0 0-1 0 0,1 0 0 0 0,-1 0 1 0 0,1 0-1 0 0,-1 0 0 0 0,1 0 1 0 0,-1 0-1 0 0,0 3 0 0 0,-1-1 107 0 0,3-3-174 0 0,-1 1 1 0 0,1 0-1 0 0,-1 0 0 0 0,1 0 0 0 0,-1-1 1 0 0,1 1-1 0 0,0 0 0 0 0,-1 0 1 0 0,1 0-1 0 0,0 0 0 0 0,0 0 1 0 0,0-1-1 0 0,-1 1 0 0 0,1 0 0 0 0,0 0 1 0 0,1 1-1 0 0,-1-1-17 0 0,-1 20-79 0 0,2-11 46 0 0,0-2 29 0 0,0 0 1 0 0,1 0-1 0 0,0 0 1 0 0,0-1 0 0 0,1 1-1 0 0,0 0 1 0 0,1-1-1 0 0,-1 0 1 0 0,8 11-1 0 0,13 29 5 0 0,-15-27 117 0 0,1-1 1 0 0,1 1-1 0 0,1-2 0 0 0,0 0 1 0 0,1 0-1 0 0,18 17 0 0 0,-9-9 260 0 0,23 35-1 0 0,-12-12-24 0 0,16 28 113 0 0,-15-16-180 0 0,-2 1 0 0 0,-3 2-1 0 0,30 98 1 0 0,-19-40-143 0 0,-38-115-140 0 0,1 4 31 0 0,1 1 0 0 0,-2 0 0 0 0,1 0 0 0 0,-2 0 0 0 0,0 0 0 0 0,0 0 0 0 0,-2 17 0 0 0,1 19-1594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55.9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348 87 5120 0 0,'-1'-2'137'0'0,"0"-1"1"0"0,0-1-1 0 0,0 1 0 0 0,0 0 1 0 0,1 0-1 0 0,0 0 0 0 0,0 0 1 0 0,-1 0-1 0 0,2 0 0 0 0,-1-1 1 0 0,0 1-1 0 0,2-4 1 0 0,-2 3 39 0 0,1 1 1 0 0,-1 0 0 0 0,0-1 0 0 0,1 1 0 0 0,-1-1 0 0 0,-1 1 0 0 0,1-1 0 0 0,-2-5-1 0 0,2 9-160 0 0,0 0 0 0 0,0 0 1 0 0,0 0-1 0 0,0-1 0 0 0,0 1 0 0 0,0 0 0 0 0,0 0 0 0 0,0 0 0 0 0,0 0 0 0 0,0-1 0 0 0,0 1 0 0 0,0 0 0 0 0,0 0 0 0 0,0 0 0 0 0,0 0 0 0 0,0-1 0 0 0,0 1 0 0 0,0 0 0 0 0,1 0 0 0 0,-1 0 0 0 0,0 0 0 0 0,0-1 0 0 0,0 1 0 0 0,0 0 1 0 0,0 0-1 0 0,0 0 0 0 0,0 0 0 0 0,1 0 0 0 0,-1 0 0 0 0,0 0 0 0 0,0-1 0 0 0,0 1 0 0 0,0 0 0 0 0,0 0 0 0 0,1 0 0 0 0,-1 0 0 0 0,0 0 0 0 0,0 0 0 0 0,0 0 0 0 0,1 0 0 0 0,-1 0 0 0 0,0 0 0 0 0,0 0 0 0 0,0 0 0 0 0,0 0 0 0 0,1 0 0 0 0,-1 0 1 0 0,0 0-1 0 0,0 0 0 0 0,0 0 0 0 0,0 0 0 0 0,1 0 0 0 0,-1 0 0 0 0,0 0 0 0 0,0 0 0 0 0,0 1 0 0 0,0-1 0 0 0,0 0 0 0 0,1 0 0 0 0,-1 0 0 0 0,0 0 0 0 0,0 0 0 0 0,0 0 0 0 0,0 1 0 0 0,0-1 0 0 0,16 7 101 0 0,-13-5-562 0 0,-18 79 123 0 0,1-3 139 0 0,-7 15 88 0 0,-38 149 282 0 0,39-186 241 0 0,-42 84 0 0 0,3-10 130 0 0,21-45-113 0 0,27-62-311 0 0,0-1-1 0 0,2 2 1 0 0,0-1-1 0 0,2 2 1 0 0,-6 26-1 0 0,-4 127-1163 0 0,13-132-6508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86 6928 0 0,'-1'50'348'0'0,"-1"-22"374"0"0,3 29 0 0 0,0-48-608 0 0,0 0 0 0 0,1-1 0 0 0,0 1-1 0 0,0-1 1 0 0,1 0 0 0 0,0 0 0 0 0,6 13-1 0 0,1-1-66 0 0,1-1 0 0 0,1-1 0 0 0,16 19-1 0 0,-23-31 12 0 0,0-1-1 0 0,0-1 1 0 0,0 1 0 0 0,1-1-1 0 0,0 0 1 0 0,-1 0-1 0 0,1 0 1 0 0,1-1 0 0 0,-1 0-1 0 0,0 0 1 0 0,1-1-1 0 0,-1 1 1 0 0,13 1 0 0 0,-8-2 56 0 0,-1 0-8 0 0,-1 0-1 0 0,0-1 0 0 0,17 0 0 0 0,-23-2-89 0 0,0 1-1 0 0,0 0 0 0 0,-1-1 0 0 0,1 0 1 0 0,0 1-1 0 0,0-1 0 0 0,-1 0 0 0 0,1 0 0 0 0,-1-1 1 0 0,1 1-1 0 0,-1-1 0 0 0,1 1 0 0 0,-1-1 1 0 0,0 0-1 0 0,0 0 0 0 0,4-3 0 0 0,5-8 67 0 0,13-15 119 0 0,23-32-1 0 0,-40 48-171 0 0,0 0 0 0 0,-1 0 1 0 0,0 0-1 0 0,-1 0 0 0 0,0-1 0 0 0,4-19 0 0 0,-6 21-19 0 0,-1 2 4 0 0,0 1 0 0 0,0-1 0 0 0,0 1 0 0 0,-1-1 1 0 0,-1 1-1 0 0,1-1 0 0 0,-1 0 0 0 0,-1 0 0 0 0,1 1 1 0 0,-2-1-1 0 0,-2-11 0 0 0,3 16-5 0 0,0-1 0 0 0,0 1 1 0 0,-1 0-1 0 0,0-1 0 0 0,0 1 0 0 0,0 0 1 0 0,0 0-1 0 0,0 0 0 0 0,-1 0 0 0 0,0 1 1 0 0,0-1-1 0 0,0 1 0 0 0,-3-4 0 0 0,-3 0-14 0 0,3 2 2 0 0,0 0-1 0 0,0 0 1 0 0,0 1 0 0 0,-12-7 0 0 0,15 10 3 0 0,0 0 0 0 0,0 0 0 0 0,0 0 0 0 0,-1 0 0 0 0,1 1 0 0 0,0-1 0 0 0,0 1 0 0 0,0 0 0 0 0,-1 0 0 0 0,1 0 0 0 0,0 1 0 0 0,0-1 0 0 0,-1 1 0 0 0,-4 1 0 0 0,-11 5-266 0 0,0 0 0 0 0,1 2 0 0 0,0 0 0 0 0,0 0 0 0 0,1 2-1 0 0,-29 23 1 0 0,29-17-7272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56.8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68 103 9240 0 0,'-56'-72'1392'0'0,"47"54"-427"0"0,9 18-921 0 0,-1-1 0 0 0,1 1 0 0 0,0 0-1 0 0,0-1 1 0 0,0 1 0 0 0,-1 0 0 0 0,1-1-1 0 0,0 1 1 0 0,0 0 0 0 0,0-1 0 0 0,0 1-1 0 0,0 0 1 0 0,0-1 0 0 0,0 1-1 0 0,0 0 1 0 0,-1-1 0 0 0,1 1 0 0 0,0 0-1 0 0,1-1 1 0 0,-1 1 0 0 0,0-1 0 0 0,0 1-1 0 0,0 0 1 0 0,0-1 0 0 0,0 1 0 0 0,0 0-1 0 0,0-1 1 0 0,0 1 0 0 0,1 0-1 0 0,-1 0 1 0 0,0-1 0 0 0,0 1 0 0 0,0 0-1 0 0,1-1 1 0 0,-1 1 0 0 0,1 0 0 0 0,5 0-45 0 0,0 1 1 0 0,-1 0 0 0 0,1 0 0 0 0,0 0-1 0 0,0 1 1 0 0,0 0 0 0 0,-1 0 0 0 0,11 6 0 0 0,44 31-6 0 0,-27-17 4 0 0,29 15-3 0 0,90 63-46 0 0,-100-66-65 0 0,1-2-1 0 0,106 48 1 0 0,-114-59 46 0 0,0-2 0 0 0,1-1 0 0 0,1-3 0 0 0,81 15 1 0 0,-98-24-194 0 0,1 0 1 0 0,-2 2-1 0 0,1 2 1 0 0,-1 0-1 0 0,34 18 1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57.5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1 196 2704 0 0,'4'-9'80'0'0,"0"1"-1"0"0,-1 0 1 0 0,0-1 0 0 0,2-9 0 0 0,12-30 1092 0 0,0-30 538 0 0,-17 77-1632 0 0,0 0 0 0 0,0 0 0 0 0,0 1 0 0 0,0-1 0 0 0,1 0 0 0 0,-1 0 0 0 0,0 1 0 0 0,0-1 0 0 0,1 0 0 0 0,-1 1 0 0 0,0-1 0 0 0,1 0 0 0 0,-1 1 0 0 0,1-1-1 0 0,-1 0 1 0 0,1 1 0 0 0,-1-1 0 0 0,1 1 0 0 0,-1-1 0 0 0,1 1 0 0 0,0-1 0 0 0,-1 1 0 0 0,1 0 0 0 0,0-1 0 0 0,-1 1 0 0 0,1 0 0 0 0,0-1 0 0 0,-1 1 0 0 0,1 0 0 0 0,0 0 0 0 0,1 0 0 0 0,3 13 607 0 0,-2 2-635 0 0,-1-1-1 0 0,0 0 1 0 0,-1 0-1 0 0,0 1 1 0 0,-3 24-1 0 0,1-9 1 0 0,-6 352 1070 0 0,-1-257-862 0 0,4-78-111 0 0,2 74 1 0 0,5-78-1480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09:59.7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19 112 96 0 0,'-4'8'28'0'0,"1"0"-1"0"0,1 0 1 0 0,-1 0-1 0 0,1 0 1 0 0,0 0 0 0 0,1 1-1 0 0,0-1 1 0 0,0 1 0 0 0,1-1-1 0 0,0 1 1 0 0,1-1-1 0 0,0 1 1 0 0,3 13 0 0 0,-1-10 45 0 0,-3-11-56 0 0,0 0-1 0 0,0 1 1 0 0,0-1 0 0 0,1 0 0 0 0,-1 1-1 0 0,1-1 1 0 0,-1 0 0 0 0,1 0 0 0 0,-1 1-1 0 0,1-1 1 0 0,-1 0 0 0 0,1 0 0 0 0,0 0-1 0 0,0 0 1 0 0,0 0 0 0 0,0 0 0 0 0,0 0-1 0 0,0 0 1 0 0,0 0 0 0 0,0 0 0 0 0,0 0-1 0 0,0 0 1 0 0,0-1 0 0 0,1 1-1 0 0,-1-1 1 0 0,2 2 0 0 0,6 1 4 0 0,1-1 0 0 0,-1 1 0 0 0,1-2 0 0 0,0 1 0 0 0,12 0 1 0 0,-18-2-27 0 0,1-1 0 0 0,0 1 0 0 0,0-1 0 0 0,-1 1 0 0 0,1-1 0 0 0,-1-1 0 0 0,1 1 0 0 0,-1-1 0 0 0,1 1 0 0 0,-1-1 0 0 0,0-1 0 0 0,0 1 0 0 0,8-6 0 0 0,86-82-239 0 0,-95 86 214 0 0,0 1 0 0 0,-1-1 0 0 0,1 0 0 0 0,-1 0 0 0 0,1 0 0 0 0,-1 0 0 0 0,0 0 0 0 0,0 0 0 0 0,-1-1 0 0 0,0 1-1 0 0,1 0 1 0 0,-1-1 0 0 0,0-5 0 0 0,-1 7 25 0 0,1 1 0 0 0,-1-1-1 0 0,0 1 1 0 0,0-1 0 0 0,-1 1 0 0 0,1-1 0 0 0,0 1-1 0 0,-1-1 1 0 0,1 1 0 0 0,-1-1 0 0 0,0 1-1 0 0,0 0 1 0 0,0-1 0 0 0,0 1 0 0 0,0 0-1 0 0,-1 0 1 0 0,1 0 0 0 0,-1 0 0 0 0,1 0-1 0 0,-1 0 1 0 0,0 0 0 0 0,0 1 0 0 0,0-1-1 0 0,0 0 1 0 0,-3-1 0 0 0,1 0 13 0 0,1 1 0 0 0,-1 0-1 0 0,0 0 1 0 0,0 1 0 0 0,0-1 0 0 0,0 1 0 0 0,-1-1 0 0 0,1 1-1 0 0,0 1 1 0 0,0-1 0 0 0,-1 1 0 0 0,1-1 0 0 0,0 1 0 0 0,-1 0-1 0 0,1 1 1 0 0,0-1 0 0 0,-1 1 0 0 0,1 0 0 0 0,0 0 0 0 0,0 0-1 0 0,0 0 1 0 0,0 1 0 0 0,-4 2 0 0 0,-13 6 271 0 0,14-7-83 0 0,1 0-1 0 0,-1 0 1 0 0,0 1-1 0 0,1 0 1 0 0,0 0-1 0 0,0 1 1 0 0,0-1 0 0 0,1 1-1 0 0,-1 0 1 0 0,1 1-1 0 0,0 0 1 0 0,-5 7-1 0 0,9-12-115 0 0,0 0 0 0 0,1 0-1 0 0,-1 0 1 0 0,0 0 0 0 0,1 1-1 0 0,-1-1 1 0 0,1 0 0 0 0,-1 0-1 0 0,1 1 1 0 0,0-1 0 0 0,-1 0 0 0 0,1 0-1 0 0,0 1 1 0 0,0-1 0 0 0,0 0-1 0 0,0 1 1 0 0,0-1 0 0 0,0 0-1 0 0,0 1 1 0 0,0-1 0 0 0,1 0-1 0 0,-1 0 1 0 0,0 1 0 0 0,1 0 0 0 0,0-1-47 0 0,4 11 1649 0 0,10-13-996 0 0,-14 0-696 0 0,13-2 289 0 0,-1-1 1 0 0,26-12-1 0 0,-5 2-142 0 0,-31 13-124 0 0,0 0 0 0 0,1 0 0 0 0,-1 0 0 0 0,0-1 0 0 0,0 0-1 0 0,5-3 1 0 0,-7 4-19 0 0,0-1-1 0 0,0 1 1 0 0,0 0-1 0 0,0 0 1 0 0,-1 0-1 0 0,1 0 1 0 0,0 0-1 0 0,-1-1 1 0 0,1 1-1 0 0,-1 0 1 0 0,1-1-1 0 0,-1 1 1 0 0,0 0-1 0 0,0-1 1 0 0,1 1-1 0 0,-1-1 0 0 0,0 1 1 0 0,0-2-1 0 0,0 2-62 0 0,0-4-143 0 0,0 4 280 0 0,0 2-4 0 0,0 0 0 0 0,1 0 0 0 0,-1-1-1 0 0,0 1 1 0 0,0 0 0 0 0,0 0 0 0 0,0 0 0 0 0,0-1 0 0 0,0 1-1 0 0,0 0 1 0 0,0 0 0 0 0,0 0 0 0 0,0 0 0 0 0,0-1 0 0 0,0 1 0 0 0,0 0-1 0 0,-1 0 1 0 0,1 0 0 0 0,0-1 0 0 0,-1 1 0 0 0,1 0 0 0 0,0 0-1 0 0,-1-1 1 0 0,0 2 0 0 0,-17 40 502 0 0,5-12-327 0 0,11-26-197 0 0,1 0-1 0 0,0 1 0 0 0,0 0 0 0 0,0-1 0 0 0,0 1 1 0 0,1 0-1 0 0,-1 0 0 0 0,1-1 0 0 0,0 1 1 0 0,1 0-1 0 0,0 5 0 0 0,-1-10-33 0 0,0 0 0 0 0,0 0 0 0 0,0 0 0 0 0,0-1 1 0 0,0 1-1 0 0,0 0 0 0 0,0 0 0 0 0,0-1 0 0 0,0 1 0 0 0,0 0 0 0 0,0 0 0 0 0,0 0 1 0 0,0-1-1 0 0,0 1 0 0 0,1 0 0 0 0,-1 0 0 0 0,0 0 0 0 0,0-1 0 0 0,0 1 0 0 0,0 0 1 0 0,0 0-1 0 0,0 0 0 0 0,1-1 0 0 0,-1 1 0 0 0,0 0 0 0 0,0 0 0 0 0,0 0 0 0 0,0 0 1 0 0,1 0-1 0 0,-1-1 0 0 0,0 1 0 0 0,0 0 0 0 0,0 0 0 0 0,1 0 0 0 0,-1 0 0 0 0,0 0 1 0 0,0 0-1 0 0,0 0 0 0 0,1 0 0 0 0,-1 0 0 0 0,0 0 0 0 0,0 0 0 0 0,1 0 0 0 0,-1 0 1 0 0,0 0-1 0 0,0 0 0 0 0,1 0 0 0 0,-1 0 0 0 0,0 0 0 0 0,0 0 0 0 0,0 0 0 0 0,1 0 0 0 0,-1 0 1 0 0,0 1-1 0 0,0-1 0 0 0,0 0 0 0 0,1 0 0 0 0,-1 0 0 0 0,0 0 0 0 0,0 0 0 0 0,0 1 1 0 0,0-1-1 0 0,0 0 0 0 0,1 0 0 0 0,-1 0 0 0 0,0 0 0 0 0,0 1 0 0 0,2-21 320 0 0,-1 0-326 0 0,-1 1 0 0 0,-1-1 0 0 0,-1 0 0 0 0,-1 0 0 0 0,-1 1 1 0 0,-6-23-1 0 0,9 41-9 0 0,1 0 1 0 0,0 0-1 0 0,-1 0 1 0 0,1 0-1 0 0,-1 0 1 0 0,1 0 0 0 0,-1 0-1 0 0,0 0 1 0 0,1 0-1 0 0,-1 0 1 0 0,0 1-1 0 0,0-1 1 0 0,0 0-1 0 0,0 0 1 0 0,1 1 0 0 0,-1-1-1 0 0,0 1 1 0 0,0-1-1 0 0,0 1 1 0 0,0-1-1 0 0,0 1 1 0 0,0-1-1 0 0,0 1 1 0 0,-1 0 0 0 0,1 0-1 0 0,0-1 1 0 0,0 1-1 0 0,0 0 1 0 0,0 0-1 0 0,0 0 1 0 0,0 0-1 0 0,0 0 1 0 0,-1 1 0 0 0,1-1-1 0 0,-1 1 1 0 0,-1 0-15 0 0,-1 0 0 0 0,1 0 0 0 0,0 0 0 0 0,-1 1 1 0 0,1 0-1 0 0,0 0 0 0 0,0 0 0 0 0,0 0 0 0 0,-4 5 1 0 0,1 0 37 0 0,0 1 0 0 0,0-1 0 0 0,1 1 0 0 0,1 1 0 0 0,-1-1 0 0 0,1 1 0 0 0,1 0 0 0 0,0 0 0 0 0,0 0 0 0 0,0 0 0 0 0,1 0 0 0 0,1 0 0 0 0,0 1 1 0 0,0 16-1 0 0,2-15 34 0 0,1 0-1 0 0,0 0 1 0 0,0 0 0 0 0,2 0 0 0 0,6 17 0 0 0,-8-24-33 0 0,0-1 0 0 0,0 0 0 0 0,0 1 0 0 0,1-1-1 0 0,-1 0 1 0 0,1 0 0 0 0,-1-1 0 0 0,1 1 0 0 0,0 0 0 0 0,0-1 0 0 0,0 0 0 0 0,7 4 0 0 0,42 17-54 0 0,-49-22 8 0 0,0 0-1 0 0,1-1 1 0 0,-1 0-1 0 0,1 0 0 0 0,-1 0 1 0 0,0 0-1 0 0,1-1 1 0 0,-1 1-1 0 0,1-1 1 0 0,-1 0-1 0 0,0 0 0 0 0,0 0 1 0 0,1 0-1 0 0,-1-1 1 0 0,0 1-1 0 0,3-3 0 0 0,6-3-171 0 0,0 0 0 0 0,16-14 0 0 0,-23 17 147 0 0,0-1 0 0 0,-1 0 0 0 0,1 0 1 0 0,-1-1-1 0 0,0 1 0 0 0,-1-1 0 0 0,1 0 1 0 0,-1 0-1 0 0,-1 0 0 0 0,1-1 0 0 0,-1 1 1 0 0,0-1-1 0 0,0 1 0 0 0,-1-1 0 0 0,1 1 1 0 0,-2-1-1 0 0,1 0 0 0 0,-1 0 0 0 0,0-8 1 0 0,-1 1 24 0 0,-1 1 0 0 0,0-1 0 0 0,0 1 0 0 0,-1 0 1 0 0,-1 0-1 0 0,0 0 0 0 0,-1 0 0 0 0,-11-20 0 0 0,14 30 52 0 0,1 0-1 0 0,-1 0 0 0 0,0 0 1 0 0,0 1-1 0 0,-1-1 1 0 0,1 1-1 0 0,0-1 0 0 0,-1 1 1 0 0,0 0-1 0 0,1 0 1 0 0,-1 0-1 0 0,0 0 0 0 0,0 1 1 0 0,0-1-1 0 0,0 1 0 0 0,-1-1 1 0 0,1 1-1 0 0,0 0 1 0 0,-7-1-1 0 0,6 2 23 0 0,-1 0-1 0 0,1 0 1 0 0,-1 0 0 0 0,1 1 0 0 0,0-1-1 0 0,-1 1 1 0 0,1 0 0 0 0,0 0-1 0 0,-1 1 1 0 0,1-1 0 0 0,0 1 0 0 0,0 0-1 0 0,0 0 1 0 0,-6 4 0 0 0,3-2-26 0 0,0 1 0 0 0,1 0 0 0 0,0 0 1 0 0,0 0-1 0 0,0 1 0 0 0,0 0 1 0 0,1 0-1 0 0,0 0 0 0 0,0 0 0 0 0,1 1 1 0 0,-1 0-1 0 0,2 0 0 0 0,-1 0 1 0 0,1 1-1 0 0,0-1 0 0 0,0 1 0 0 0,1 0 1 0 0,-2 10-1 0 0,1 1-7 0 0,0-10-9 0 0,2-1-1 0 0,-1 1 1 0 0,1 0-1 0 0,1 0 1 0 0,-1 0 0 0 0,1 0-1 0 0,1 0 1 0 0,2 10-1 0 0,0 1-1459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23.7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89 156 5520 0 0,'-4'0'71'0'0,"-1"1"-1"0"0,0-1 1 0 0,1 1 0 0 0,-1 0 0 0 0,0 1 0 0 0,1-1-1 0 0,-1 1 1 0 0,1-1 0 0 0,0 1 0 0 0,-1 1 0 0 0,1-1-1 0 0,0 1 1 0 0,0-1 0 0 0,1 1 0 0 0,-1 0 0 0 0,0 1 0 0 0,1-1-1 0 0,-4 5 1 0 0,7-7-52 0 0,-1 0-1 0 0,0 0 1 0 0,1 0-1 0 0,-1 1 1 0 0,1-1 0 0 0,-1 0-1 0 0,1 0 1 0 0,-1 1-1 0 0,1-1 1 0 0,0 0-1 0 0,0 1 1 0 0,0-1 0 0 0,0 0-1 0 0,0 1 1 0 0,0-1-1 0 0,0 0 1 0 0,0 1-1 0 0,0-1 1 0 0,1 0 0 0 0,-1 1-1 0 0,1-1 1 0 0,-1 0-1 0 0,1 1 1 0 0,-1-1 0 0 0,1 0-1 0 0,1 2 1 0 0,1 1 70 0 0,0 0 0 0 0,1-1 0 0 0,0 1 1 0 0,0-1-1 0 0,6 5 0 0 0,4 3 9 0 0,-9-8-99 0 0,-1 0 1 0 0,1-1-1 0 0,0 1 1 0 0,0-1-1 0 0,0 0 1 0 0,0-1-1 0 0,0 1 1 0 0,0-1-1 0 0,0 0 1 0 0,0 0-1 0 0,1-1 1 0 0,-1 1-1 0 0,7-1 1 0 0,10 1-3 0 0,-12 0 2 0 0,0-1-1 0 0,0 0 0 0 0,1-1 1 0 0,-1 0-1 0 0,0-1 0 0 0,12-3 1 0 0,59-23-4 0 0,-75 26 1 0 0,1-1 1 0 0,-1 0-1 0 0,0 0 0 0 0,0-1 0 0 0,-1 1 0 0 0,1-1 0 0 0,-1-1 0 0 0,0 1 0 0 0,0-1 0 0 0,0 0 0 0 0,0 0 0 0 0,-1 0 0 0 0,0-1 0 0 0,0 1 1 0 0,-1-1-1 0 0,1 0 0 0 0,3-11 0 0 0,-6 15 3 0 0,0-1 1 0 0,-1 1-1 0 0,0 0 0 0 0,1 0 1 0 0,-1 0-1 0 0,0 0 0 0 0,0 0 1 0 0,0-1-1 0 0,0 1 1 0 0,0 0-1 0 0,-1 0 0 0 0,1 0 1 0 0,-1 0-1 0 0,0 0 0 0 0,1 0 1 0 0,-1-1-1 0 0,0 2 1 0 0,0-1-1 0 0,0 0 0 0 0,0 0 1 0 0,0 0-1 0 0,-1 0 1 0 0,1 1-1 0 0,-1-1 0 0 0,1 1 1 0 0,-1-1-1 0 0,1 1 0 0 0,-1-1 1 0 0,0 1-1 0 0,0 0 1 0 0,-3-2-1 0 0,-6-3 10 0 0,0 0 0 0 0,-1 0 0 0 0,-25-7 0 0 0,36 13-8 0 0,-11-4 62 0 0,-1 1 0 0 0,1 0 0 0 0,-1 1 0 0 0,1 1-1 0 0,-1 0 1 0 0,0 1 0 0 0,1 0 0 0 0,-1 0 0 0 0,0 2 0 0 0,1 0 0 0 0,-1 0-1 0 0,1 1 1 0 0,-14 5 0 0 0,23-6-35 0 0,0-1 1 0 0,0 1-1 0 0,0 0 1 0 0,1 0-1 0 0,-1 0 1 0 0,1 0-1 0 0,-1 0 1 0 0,1 1-1 0 0,0-1 0 0 0,0 1 1 0 0,0-1-1 0 0,0 1 1 0 0,-1 3-1 0 0,-17 40 381 0 0,17-35-289 0 0,1-7-71 0 0,1 1 0 0 0,0 0 1 0 0,1-1-1 0 0,-1 1 0 0 0,1 0 0 0 0,0 0 1 0 0,0 0-1 0 0,0-1 0 0 0,1 1 0 0 0,-1 0 1 0 0,1 0-1 0 0,1-1 0 0 0,-1 1 1 0 0,0-1-1 0 0,1 1 0 0 0,0-1 0 0 0,0 1 1 0 0,1-1-1 0 0,3 5 0 0 0,-4-6-12 0 0,0 0 0 0 0,0 0 0 0 0,1 0 0 0 0,-1 0 0 0 0,1-1 0 0 0,-1 1 0 0 0,1-1 0 0 0,0 0 0 0 0,0 0 0 0 0,0 0 0 0 0,0 0 0 0 0,0 0 0 0 0,1-1 0 0 0,-1 1 0 0 0,1-1 0 0 0,-1 0 0 0 0,1 0 0 0 0,-1 0 0 0 0,1 0-1 0 0,-1-1 1 0 0,1 0 0 0 0,0 1 0 0 0,-1-1 0 0 0,1-1 0 0 0,6 0 0 0 0,-1-2 12 0 0,0 0 0 0 0,0 0 0 0 0,-1-1 0 0 0,1 0 0 0 0,-1-1 0 0 0,0 1 0 0 0,0-2-1 0 0,10-8 1 0 0,55-57 48 0 0,-46 43-83 0 0,-15 16-8 0 0,46-48 104 0 0,-52 52-94 0 0,0 1-1 0 0,-1-1 0 0 0,0 0 0 0 0,0-1 0 0 0,0 1 0 0 0,3-12 1 0 0,-7 6 10 0 0,-1 14-30 0 0,0-1 1 0 0,-1 1-1 0 0,1 0 1 0 0,0 0-1 0 0,0-1 1 0 0,0 1-1 0 0,-1 0 1 0 0,1 0-1 0 0,0-1 1 0 0,-1 1-1 0 0,1 0 1 0 0,0 0-1 0 0,0 0 1 0 0,-1-1-1 0 0,1 1 1 0 0,0 0-1 0 0,-1 0 1 0 0,1 0-1 0 0,-1 0 1 0 0,1 0-1 0 0,0 0 1 0 0,-1 0-1 0 0,1 0 1 0 0,0 0-1 0 0,-1 0 1 0 0,1 0-1 0 0,0 0 1 0 0,-1 0-1 0 0,1 0 1 0 0,0 0-1 0 0,-1 0 1 0 0,0 0-1 0 0,-17 30-292 0 0,-14 10-1333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24.5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136 217 9848 0 0,'-7'1'151'0'0,"0"0"0"0"0,0 1 0 0 0,1 0 0 0 0,-1 0 0 0 0,0 0 0 0 0,1 1 0 0 0,-1 0 1 0 0,-10 8-1 0 0,12-6-22 0 0,1 1 1 0 0,1-1-1 0 0,-1 1 0 0 0,1 0 1 0 0,0 0-1 0 0,-3 8 1 0 0,6-14-118 0 0,0 2-1 0 0,-1 0 0 0 0,0 0 0 0 0,1 0 0 0 0,0 0-1 0 0,-1 0 1 0 0,1 0 0 0 0,0 0 0 0 0,0 0 0 0 0,0 0 0 0 0,0 0 0 0 0,0 0-1 0 0,1 0 1 0 0,-1 0 0 0 0,1 0 0 0 0,-1 0 0 0 0,1-1 0 0 0,0 1-1 0 0,-1 0 1 0 0,1 0 0 0 0,0 0 0 0 0,0-1 0 0 0,0 1 0 0 0,1 0-1 0 0,-1-1 1 0 0,0 1 0 0 0,1-1 0 0 0,-1 0 0 0 0,3 3 0 0 0,-1-2-1 0 0,-1-1 1 0 0,0 1 0 0 0,1 0 0 0 0,0-1 0 0 0,-1 0 0 0 0,1 1-1 0 0,0-1 1 0 0,0 0 0 0 0,-1 0 0 0 0,1-1 0 0 0,0 1-1 0 0,0-1 1 0 0,0 1 0 0 0,0-1 0 0 0,0 0 0 0 0,0 0 0 0 0,0 0-1 0 0,6-1 1 0 0,-6-1-3 0 0,1 1 0 0 0,-1-1 0 0 0,1 1-1 0 0,-1-1 1 0 0,0 0 0 0 0,1-1 0 0 0,-1 1-1 0 0,0 0 1 0 0,0-1 0 0 0,3-3 0 0 0,-3 3-20 0 0,0-1 1 0 0,1 1 0 0 0,-1 0 0 0 0,1 1-1 0 0,0-1 1 0 0,4-2 0 0 0,-6 4-4 0 0,0 0 0 0 0,0 0 0 0 0,0-1 0 0 0,-1 1 0 0 0,1-1 0 0 0,0 1-1 0 0,-1-1 1 0 0,0 0 0 0 0,1 0 0 0 0,-1 0 0 0 0,0 1 0 0 0,0-1 0 0 0,0 0 0 0 0,2-4 0 0 0,9-35-333 0 0,-8 24 183 0 0,-2 7 80 0 0,-1 1-1 0 0,0-1 1 0 0,-1 1-1 0 0,0-1 1 0 0,0 0-1 0 0,-1 1 1 0 0,0-1 0 0 0,-1 1-1 0 0,-4-16 1 0 0,5 23 73 0 0,-3-9-50 0 0,-2-1 0 0 0,1 1 1 0 0,-1 0-1 0 0,-1 1 0 0 0,0 0 0 0 0,-14-16 1 0 0,20 24 76 0 0,0 0 0 0 0,0 1-1 0 0,-1-1 1 0 0,1 0 0 0 0,-1 1 0 0 0,0 0 0 0 0,1-1 0 0 0,-1 1 0 0 0,0 0 0 0 0,0 0 0 0 0,0 0 0 0 0,0 0 0 0 0,0 0 0 0 0,0 0 0 0 0,0 1 0 0 0,0-1 0 0 0,0 1-1 0 0,0-1 1 0 0,0 1 0 0 0,0 0 0 0 0,-1 0 0 0 0,1 0 0 0 0,0 0 0 0 0,0 0 0 0 0,0 0 0 0 0,0 1 0 0 0,0-1 0 0 0,-1 1 0 0 0,1-1 0 0 0,0 1 0 0 0,0 0-1 0 0,-2 1 1 0 0,0 1 43 0 0,0-1 0 0 0,0 1 1 0 0,0 1-1 0 0,0-1 0 0 0,1 0 0 0 0,-1 1 0 0 0,1 0 0 0 0,0 0 0 0 0,0 0 0 0 0,0 0 0 0 0,1 0 0 0 0,-1 1 0 0 0,-1 5 0 0 0,-28 77 346 0 0,29-76-335 0 0,0 0-1 0 0,1 1 1 0 0,0-1-1 0 0,1 1 1 0 0,0-1-1 0 0,1 16 1 0 0,1-25-45 0 0,-1 1 0 0 0,0-1-1 0 0,1 1 1 0 0,-1-1 0 0 0,1 0 0 0 0,0 1 0 0 0,0-1-1 0 0,-1 0 1 0 0,2 0 0 0 0,-1 0 0 0 0,0 1 0 0 0,0-1-1 0 0,1 0 1 0 0,-1 0 0 0 0,1-1 0 0 0,0 1 0 0 0,-1 0 0 0 0,1-1-1 0 0,0 1 1 0 0,0-1 0 0 0,0 1 0 0 0,4 1 0 0 0,-1-1-247 0 0,1 0 1 0 0,0 0-1 0 0,0 0 1 0 0,0-1-1 0 0,0 0 1 0 0,8 1 0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26.2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1 149 9440 0 0,'-1'10'409'0'0,"1"-5"565"0"0,10-3 257 0 0,-10 0-1186 0 0,1 0-1 0 0,-1 0 0 0 0,1 0 0 0 0,0 0 1 0 0,0 0-1 0 0,-1-1 0 0 0,1 1 1 0 0,1 0-1 0 0,-1 0 0 0 0,2 2 0 0 0,1 2-9 0 0,4 9-30 0 0,1 0 0 0 0,1-1 0 0 0,0 0 0 0 0,1 0 1 0 0,0-1-1 0 0,2 0 0 0 0,-1-1 0 0 0,1-1 1 0 0,1 0-1 0 0,17 11 0 0 0,-27-20-36 0 0,0 0 1 0 0,0 0-1 0 0,0-1 1 0 0,0 1-1 0 0,0-1 0 0 0,1 0 1 0 0,-1 0-1 0 0,0-1 1 0 0,1 1-1 0 0,-1-1 1 0 0,1 0-1 0 0,-1 0 0 0 0,0 0 1 0 0,1-1-1 0 0,-1 0 1 0 0,0 0-1 0 0,1 0 0 0 0,-1 0 1 0 0,0 0-1 0 0,0-1 1 0 0,7-4-1 0 0,-4 3-25 0 0,-1-1 0 0 0,0-1 1 0 0,0 1-1 0 0,-1-1 0 0 0,1 0 0 0 0,-1-1 0 0 0,0 1 0 0 0,-1-1 1 0 0,1 0-1 0 0,-1 0 0 0 0,0 0 0 0 0,3-9 0 0 0,-4 10 1 0 0,-1 0 0 0 0,-1 0 1 0 0,1 0-1 0 0,-1-1 0 0 0,0 1 0 0 0,0-1 0 0 0,0 1 0 0 0,-1-1 0 0 0,0 1 0 0 0,0-1 0 0 0,0 1 0 0 0,-1-1 0 0 0,1 1 0 0 0,-1 0 0 0 0,-1-1 1 0 0,1 1-1 0 0,-1 0 0 0 0,0 0 0 0 0,0-1 0 0 0,-1 1 0 0 0,1 1 0 0 0,-1-1 0 0 0,-4-5 0 0 0,0 1-22 0 0,0 1-1 0 0,0 0 1 0 0,-1 0-1 0 0,-1 0 1 0 0,1 1-1 0 0,-1 0 1 0 0,0 1-1 0 0,0 0 1 0 0,-1 1-1 0 0,-18-8 1 0 0,3 2-7 0 0,11 4 147 0 0,0 1 0 0 0,0 1 1 0 0,-27-6-1 0 0,20 4 39 0 0,18 6-54 0 0,-1-1 1 0 0,1 1 0 0 0,0 0-1 0 0,-1 0 1 0 0,1 0 0 0 0,0 0 0 0 0,-1 1-1 0 0,1 0 1 0 0,-1-1 0 0 0,1 1-1 0 0,-1 0 1 0 0,-4 1 0 0 0,7 0-3 0 0,0 0 0 0 0,0 0 0 0 0,0 0 0 0 0,1 0 0 0 0,-1 0 0 0 0,0 0 0 0 0,0 0 0 0 0,1 0 0 0 0,-1 1 0 0 0,0-1 0 0 0,1 0 0 0 0,-1 0 0 0 0,1 1 0 0 0,0-1 0 0 0,-1 0 0 0 0,1 1 0 0 0,0-1 0 0 0,0 1 0 0 0,0-1 0 0 0,0 2 0 0 0,1 34 228 0 0,0-27-192 0 0,1 20-1367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25.5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27 406 9744 0 0,'-4'-7'17'0'0,"1"2"66"0"0,1-1 0 0 0,-1 1 0 0 0,1 0 0 0 0,0-1 0 0 0,0 0 0 0 0,0 1 0 0 0,1-1 0 0 0,0 0-1 0 0,0-9 1 0 0,-1-11 528 0 0,1 20-498 0 0,1 1 0 0 0,-1-1 0 0 0,1 0 0 0 0,1 1 1 0 0,0-9-1 0 0,0 12-94 0 0,0 0 1 0 0,-1 0 0 0 0,1-1-1 0 0,0 1 1 0 0,0 0 0 0 0,1 0-1 0 0,-1 0 1 0 0,0 0 0 0 0,1 0 0 0 0,-1 0-1 0 0,1 1 1 0 0,0-1 0 0 0,-1 0-1 0 0,1 1 1 0 0,0-1 0 0 0,4-1-1 0 0,-3 1-55 0 0,0 0-1 0 0,0 0 1 0 0,1 0-1 0 0,-1 1 1 0 0,1 0-1 0 0,-1 0 1 0 0,1 0-1 0 0,-1 0 1 0 0,1 0-1 0 0,0 0 1 0 0,6 1-1 0 0,-8 0 25 0 0,0 0 0 0 0,0 1 0 0 0,0-1 0 0 0,0 1 0 0 0,0-1 0 0 0,0 1 0 0 0,-1 0 0 0 0,1 0 0 0 0,0 0-1 0 0,-1 0 1 0 0,1 0 0 0 0,0 0 0 0 0,-1 0 0 0 0,0 0 0 0 0,1 1 0 0 0,-1-1 0 0 0,0 1 0 0 0,1-1 0 0 0,-1 1 0 0 0,0-1 0 0 0,0 1 0 0 0,0 0 0 0 0,0-1-1 0 0,-1 1 1 0 0,2 3 0 0 0,8 24-110 0 0,-6-16-20 0 0,0-1-1 0 0,9 15 1 0 0,-5-8-2 0 0,-5-12 105 0 0,0-1-1 0 0,1 1 1 0 0,7 10-1 0 0,-10-16 30 0 0,0 1 1 0 0,0-1-1 0 0,0 0 1 0 0,1 1-1 0 0,-1-1 0 0 0,0 0 1 0 0,1 0-1 0 0,-1 0 0 0 0,1 0 1 0 0,0 0-1 0 0,-1 0 0 0 0,1-1 1 0 0,0 1-1 0 0,-1 0 1 0 0,1-1-1 0 0,0 1 0 0 0,0-1 1 0 0,0 0-1 0 0,2 0 0 0 0,2 0-16 0 0,0-1 0 0 0,0 0 0 0 0,0 0-1 0 0,0 0 1 0 0,-1-1 0 0 0,1 0 0 0 0,-1 0-1 0 0,1-1 1 0 0,6-4 0 0 0,15-5-1 0 0,-22 9 19 0 0,1 0-1 0 0,-1 0 1 0 0,1 0 0 0 0,-1 0 0 0 0,0-1-1 0 0,0 0 1 0 0,0 0 0 0 0,-1 0 0 0 0,1 0-1 0 0,6-10 1 0 0,-2-1-48 0 0,1 0 1 0 0,9-22-1 0 0,7-12-41 0 0,-22 42 86 0 0,-1 0 0 0 0,0-1 0 0 0,-1 1 0 0 0,0 0-1 0 0,0-1 1 0 0,0 1 0 0 0,-1-1 0 0 0,0 0-1 0 0,-1 1 1 0 0,0-1 0 0 0,0 0 0 0 0,0 0 0 0 0,-1 1-1 0 0,0-1 1 0 0,-1 1 0 0 0,-3-12 0 0 0,2 14 42 0 0,1 1 1 0 0,0-1-1 0 0,-1 1 1 0 0,0 0-1 0 0,0 0 1 0 0,-1 0 0 0 0,1 0-1 0 0,-1 1 1 0 0,1 0-1 0 0,-1-1 1 0 0,0 1-1 0 0,0 0 1 0 0,-1 1-1 0 0,1-1 1 0 0,-1 1 0 0 0,1 0-1 0 0,-9-3 1 0 0,4 4 17 0 0,0 0 1 0 0,0 1-1 0 0,0 0 1 0 0,-1 0-1 0 0,1 1 1 0 0,0 0-1 0 0,0 0 0 0 0,0 1 1 0 0,0 1-1 0 0,0-1 1 0 0,1 2-1 0 0,-11 4 1 0 0,10-4-14 0 0,-1 1 0 0 0,1 0 0 0 0,0 1 0 0 0,0 0 0 0 0,1 0 0 0 0,-1 1 0 0 0,2 0 0 0 0,-1 1 1 0 0,1 0-1 0 0,-8 10 0 0 0,3 0 89 0 0,1-1 1 0 0,1 1 0 0 0,-12 31 0 0 0,19-42-90 0 0,1 1 1 0 0,0-1-1 0 0,0 0 1 0 0,1 1-1 0 0,0-1 1 0 0,0 1-1 0 0,1-1 1 0 0,0 1 0 0 0,0-1-1 0 0,1 1 1 0 0,0-1-1 0 0,0 0 1 0 0,3 11-1 0 0,3 5-1500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28.0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1 750 5720 0 0,'0'0'2473'0'0,"1"-7"-2348"0"0,-1 3-126 0 0,0 1-1 0 0,1-1 0 0 0,-1 1 1 0 0,1 0-1 0 0,0-1 0 0 0,0 1 0 0 0,0 0 1 0 0,1 0-1 0 0,-1 0 0 0 0,1 0 0 0 0,-1 0 1 0 0,1 0-1 0 0,0 0 0 0 0,0 0 1 0 0,1 1-1 0 0,3-5 0 0 0,14-12-63 0 0,19-26 0 0 0,11-11 18 0 0,164-172-90 0 0,-187 198 178 0 0,183-222 1109 0 0,-181 217-909 0 0,-28 33-203 0 0,1 1 1 0 0,0-1-1 0 0,0 0 1 0 0,0 0-1 0 0,0 1 1 0 0,0-1 0 0 0,0 1-1 0 0,0 0 1 0 0,1 0-1 0 0,-1 0 1 0 0,0 0-1 0 0,1 0 1 0 0,-1 0-1 0 0,4 0 1 0 0,3 20 281 0 0,-8-15-308 0 0,0 0 1 0 0,0 1-1 0 0,0-1 0 0 0,-1 0 0 0 0,1 1 1 0 0,-1-1-1 0 0,0 1 0 0 0,-1-1 1 0 0,1 1-1 0 0,-2 4 0 0 0,0 5 8 0 0,-46 357 901 0 0,44-348-863 0 0,-1 0-1 0 0,-8 26 1 0 0,6-24 93 0 0,-5 31 0 0 0,11-51-30 0 0,1 1 0 0 0,0 0 0 0 0,0-1 1 0 0,2 12-1 0 0,0 7-1557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28.7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542 229 3504 0 0,'-10'-47'983'0'0,"10"44"-875"0"0,-1-1 1 0 0,1 1 0 0 0,-1 0-1 0 0,1-1 1 0 0,-1 1 0 0 0,0 0-1 0 0,0-1 1 0 0,0 1 0 0 0,-1 0 0 0 0,1 0-1 0 0,-4-4 1 0 0,5 5-99 0 0,-1 1 0 0 0,0 0 0 0 0,0 0 0 0 0,-1-1 0 0 0,1 1 0 0 0,0 0 0 0 0,0 0 0 0 0,-1 0 0 0 0,1 1 0 0 0,0-1 0 0 0,-1 0 0 0 0,1 0 0 0 0,-1 1 0 0 0,1-1 0 0 0,-1 0 0 0 0,1 1 0 0 0,-1 0 0 0 0,1-1 0 0 0,-1 1 0 0 0,1 0 0 0 0,-1 0 0 0 0,0 0 0 0 0,1 0 0 0 0,-1 0 0 0 0,1 0 0 0 0,-1 0 0 0 0,-2 1-1 0 0,-8 5-4 0 0,0-1 0 0 0,1 1 0 0 0,0 1 0 0 0,0 0 0 0 0,0 1 0 0 0,1-1-1 0 0,-14 15 1 0 0,12-11-4 0 0,-14 14 1 0 0,2 1 0 0 0,-32 42-1 0 0,8-9 29 0 0,-47 70 65 0 0,80-107-73 0 0,0 4 22 0 0,1 0 0 0 0,1 1 0 0 0,2 0 0 0 0,1 0 0 0 0,1 1-1 0 0,-8 40 1 0 0,13-48-11 0 0,2 0-1 0 0,0 1 0 0 0,1-1 1 0 0,1 0-1 0 0,0 0 1 0 0,2 1-1 0 0,1-1 0 0 0,0 0 1 0 0,12 37-1 0 0,-5-28 84 0 0,2 0 1 0 0,0-1-1 0 0,2 0 0 0 0,1-1 0 0 0,35 48 0 0 0,-38-60-55 0 0,0 1 1 0 0,2-2-1 0 0,-1 0 0 0 0,2 0 0 0 0,-1-1 0 0 0,2-1 0 0 0,0-1 0 0 0,0 0 0 0 0,1-1 0 0 0,0-1 0 0 0,1 0 0 0 0,0-2 0 0 0,1 0 0 0 0,27 7 0 0 0,-13-9-31 0 0,-1 0-1 0 0,1-3 0 0 0,0-1 0 0 0,0-1 1 0 0,0-2-1 0 0,0-1 0 0 0,0-1 0 0 0,-1-2 0 0 0,0-2 1 0 0,0-1-1 0 0,53-22 0 0 0,-32 7-30 0 0,61-31 1 0 0,-96 45 0 0 0,0-1 0 0 0,-1-1 0 0 0,31-27 0 0 0,-7-1-3 0 0,-1-2 0 0 0,46-62 1 0 0,-48 56 2 0 0,-28 37 0 0 0,0-1 0 0 0,0-1 0 0 0,-2 0 0 0 0,12-20 0 0 0,-4-2-2 0 0,-1 1 0 0 0,-2-2 0 0 0,9-37 0 0 0,-19 58 1 0 0,0 0 0 0 0,-1-1 1 0 0,0 1-1 0 0,-2 0 0 0 0,1-1 0 0 0,-2 1 1 0 0,0 0-1 0 0,-1-1 0 0 0,-1 1 0 0 0,-5-21 1 0 0,4 25-1 0 0,-6-20-10 0 0,0 1-1 0 0,-2 0 1 0 0,-17-28-1 0 0,26 51 10 0 0,-10-15 1 0 0,0 0 0 0 0,-1 1 0 0 0,-1 0 0 0 0,-1 1 0 0 0,-24-23 0 0 0,13 21 18 0 0,0 1 0 0 0,-1 1 0 0 0,-1 2 0 0 0,-1 1 0 0 0,0 2 0 0 0,-2 0 0 0 0,1 2 0 0 0,-67-17 0 0 0,74 24 20 0 0,-44-6 0 0 0,57 11-27 0 0,-1 1-1 0 0,1 0 1 0 0,-1 1 0 0 0,1 0 0 0 0,0 1 0 0 0,-13 4 0 0 0,10-3-77 0 0,-115 37 702 0 0,113-33-795 0 0,1 0 0 0 0,1 0 0 0 0,0 2 1 0 0,0 0-1 0 0,0 0 0 0 0,-16 16 0 0 0,0 3-5930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29.6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1 504 7528 0 0,'0'0'290'0'0,"6"-3"-238"0"0,7-4-16 0 0,26-12-72 0 0,-1-3-1 0 0,-1-1 1 0 0,45-37 0 0 0,-70 47-63 0 0,0 0-1 0 0,-2 0 1 0 0,0-1-1 0 0,0-1 1 0 0,-1 1 0 0 0,6-17-1 0 0,11-15-15 0 0,-20 34 7 0 0,0-1 0 0 0,-1 0-1 0 0,6-18 1 0 0,-1 1-552 0 0,-7 20 297 0 0,-1 0 0 0 0,0 0 0 0 0,0-1-1 0 0,-1 1 1 0 0,-1 0 0 0 0,-1-18 0 0 0,1 6 97 0 0,0 43 798 0 0,10 243 1010 0 0,-4 23 594 0 0,-7-171-1267 0 0,1-114-904 0 0,0 0-3 0 0,0 0 1 0 0,0-1-1 0 0,0 1 0 0 0,0 0 1 0 0,0 0-1 0 0,0-1 1 0 0,0 1-1 0 0,-1 0 0 0 0,1-1 1 0 0,-1 1-1 0 0,1 0 0 0 0,-1-1 1 0 0,0 1-1 0 0,1-1 0 0 0,-1 1 1 0 0,-1 1-1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5920 0 0,'11'-19'403'0'0,"-11"18"-349"0"0,1-1 0 0 0,-1 1 0 0 0,1-1 0 0 0,0 1 0 0 0,-1-1-1 0 0,1 1 1 0 0,0-1 0 0 0,0 1 0 0 0,0 0 0 0 0,0-1 0 0 0,1 1 0 0 0,1-2 0 0 0,-1 1 36 0 0,-1 0-1 0 0,1 0 1 0 0,-1 0 0 0 0,0 0 0 0 0,1 0 0 0 0,-1 0-1 0 0,0-1 1 0 0,0 1 0 0 0,-1 0 0 0 0,2-5 0 0 0,7-15 748 0 0,-9 21-818 0 0,0 0 0 0 0,1 0 1 0 0,-1 1-1 0 0,1-1 0 0 0,-1 1 0 0 0,1-1 0 0 0,-1 0 1 0 0,1 1-1 0 0,0-1 0 0 0,-1 1 0 0 0,1-1 0 0 0,-1 1 0 0 0,1 0 1 0 0,0-1-1 0 0,0 1 0 0 0,-1 0 0 0 0,1-1 0 0 0,0 1 0 0 0,0 0 1 0 0,-1 0-1 0 0,1 0 0 0 0,0-1 0 0 0,1 1 0 0 0,0 1 15 0 0,0 0 0 0 0,1 1 0 0 0,-1-1 0 0 0,0 1 0 0 0,1-1 0 0 0,-1 1 0 0 0,0 0 0 0 0,0-1 0 0 0,0 1 0 0 0,-1 0 0 0 0,1 0 0 0 0,2 4 0 0 0,1 0-23 0 0,-1-1-2 0 0,1 0 0 0 0,-2 1 0 0 0,1 0 1 0 0,0 0-1 0 0,-1 0 0 0 0,0 0 0 0 0,-1 0 0 0 0,1 0 0 0 0,-1 1 0 0 0,2 12 1 0 0,0 5 70 0 0,0 42 0 0 0,-2-31 2 0 0,8 62 121 0 0,2 47 95 0 0,-9-100-121 0 0,1 0 0 0 0,2-1 0 0 0,2 0 0 0 0,2-1 0 0 0,30 81 0 0 0,-38-116-142 0 0,1-1 1 0 0,-1 1-1 0 0,1-1 1 0 0,0 1-1 0 0,1-1 1 0 0,-1 0-1 0 0,1 0 1 0 0,1 0-1 0 0,-1-1 1 0 0,1 1-1 0 0,0-1 1 0 0,0 0-1 0 0,10 7 1 0 0,-14-11-100 0 0,1-1 1 0 0,-1 1 0 0 0,1-1 0 0 0,-1 1 0 0 0,1-1 0 0 0,-1 0-1 0 0,1 1 1 0 0,0-1 0 0 0,-1 0 0 0 0,1 0 0 0 0,-1 0-1 0 0,1-1 1 0 0,-1 1 0 0 0,1 0 0 0 0,-1 0 0 0 0,1-1 0 0 0,-1 1-1 0 0,1-1 1 0 0,-1 1 0 0 0,1-1 0 0 0,1-1 0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30.3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479 111 6016 0 0,'-2'0'56'0'0,"0"-1"0"0"0,0 0 0 0 0,0 1 0 0 0,1 0 0 0 0,-1-1 0 0 0,0 1 0 0 0,0 0 0 0 0,0 0 1 0 0,0 0-1 0 0,0 0 0 0 0,0 0 0 0 0,0 0 0 0 0,0 0 0 0 0,0 1 0 0 0,-3 0 0 0 0,-18 2 525 0 0,21-3-544 0 0,0 0-1 0 0,0 1 1 0 0,0-1-1 0 0,0 0 0 0 0,0 1 1 0 0,0-1-1 0 0,0 1 1 0 0,0 0-1 0 0,0-1 0 0 0,0 1 1 0 0,1 0-1 0 0,-1 0 1 0 0,0 0-1 0 0,1 1 0 0 0,-1-1 1 0 0,1 0-1 0 0,-1 1 1 0 0,1-1-1 0 0,-1 1 0 0 0,1-1 1 0 0,0 1-1 0 0,-2 1 1 0 0,-4 8 56 0 0,1 0 0 0 0,-9 20 1 0 0,2-3-10 0 0,-14 20-7 0 0,5-11-43 0 0,-30 73 0 0 0,-50 116 305 0 0,68-160-210 0 0,3 2 0 0 0,-33 102-1 0 0,62-159-112 0 0,0-1 0 0 0,0 1 0 0 0,1 0 0 0 0,0-1 0 0 0,1 1 0 0 0,0 0 0 0 0,3 16 0 0 0,1-7 31 0 0,0 1 0 0 0,14 36 1 0 0,-11-44 5 0 0,0 0 0 0 0,1-1 0 0 0,0 0 0 0 0,1 0 1 0 0,0-1-1 0 0,1 0 0 0 0,0-1 0 0 0,12 10 0 0 0,-16-14-31 0 0,0-1 0 0 0,0 0-1 0 0,1 0 1 0 0,-1-1 0 0 0,1 0 0 0 0,0 0 0 0 0,0 0 0 0 0,0-1 0 0 0,0 0 0 0 0,1-1 0 0 0,-1 1 0 0 0,1-2-1 0 0,0 1 1 0 0,-1-1 0 0 0,1 0 0 0 0,13 0 0 0 0,7-2 45 0 0,-1-2 1 0 0,0-1-1 0 0,32-7 1 0 0,-10 0 40 0 0,-30 6-77 0 0,0-1 0 0 0,-1-1 0 0 0,1 0 0 0 0,-1-2 0 0 0,25-15 1 0 0,5-3-11 0 0,19-12 50 0 0,-3-3 0 0 0,92-78 0 0 0,-154 119-67 0 0,20-20 18 0 0,0-1 0 0 0,-1 0 1 0 0,28-41-1 0 0,-17 22 0 0 0,-11 11 0 0 0,-2 0-1 0 0,-1 0 1 0 0,-1-2 0 0 0,-2 0 0 0 0,-1-1 0 0 0,-1-1 0 0 0,-2 0 0 0 0,-2 0-1 0 0,8-49 1 0 0,-14 63 35 0 0,0-1 0 0 0,-1 0-1 0 0,-1 0 1 0 0,-1 0 0 0 0,-1 0-1 0 0,-1 1 1 0 0,-1-1 0 0 0,0 0-1 0 0,-10-29 1 0 0,7 33-8 0 0,-1 1 0 0 0,0-1 0 0 0,-2 1 0 0 0,0 1 0 0 0,-19-26 0 0 0,23 33-34 0 0,-1 1 1 0 0,-1 0 0 0 0,1 1-1 0 0,-1 0 1 0 0,-1 0-1 0 0,1 0 1 0 0,-1 1-1 0 0,0 0 1 0 0,0 1 0 0 0,0-1-1 0 0,-1 1 1 0 0,1 1-1 0 0,-14-4 1 0 0,1 3 6 0 0,-1 0 1 0 0,1 1-1 0 0,-1 2 1 0 0,0 0-1 0 0,0 1 1 0 0,0 1-1 0 0,0 1 0 0 0,0 1 1 0 0,1 1-1 0 0,-1 1 1 0 0,-28 11-1 0 0,9-1 10 0 0,1 3-1 0 0,1 1 0 0 0,1 2 1 0 0,1 1-1 0 0,1 3 0 0 0,0 0 1 0 0,-42 42-1 0 0,69-57-269 0 0,0 1 0 0 0,1 0 0 0 0,0 0 0 0 0,1 1-1 0 0,0 0 1 0 0,-7 16 0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31.2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1 315 7232 0 0,'4'5'-7'0'0,"1"4"11"0"0,19 25 151 0 0,-23-33-143 0 0,1-1 1 0 0,-1 0-1 0 0,0 0 1 0 0,1 0-1 0 0,-1 0 1 0 0,0-1 0 0 0,1 1-1 0 0,-1 0 1 0 0,0 0-1 0 0,1-1 1 0 0,-1 1-1 0 0,0-1 1 0 0,0 1-1 0 0,1-1 1 0 0,-1 0-1 0 0,0 1 1 0 0,0-1-1 0 0,1-1 1 0 0,26-17-151 0 0,-21 11 127 0 0,0 0 0 0 0,-1 0 0 0 0,-1 0 0 0 0,1-1 0 0 0,-1 0 0 0 0,-1 0 0 0 0,0 0 1 0 0,4-12-1 0 0,3-5 1 0 0,38-109-54 0 0,-49 134 64 0 0,14-29-13 0 0,-11 25 12 0 0,0 0 1 0 0,-1 0-1 0 0,0 1 1 0 0,0-2-1 0 0,3-8 1 0 0,-13-2 497 0 0,7 28-143 0 0,0 0 0 0 0,-5 20 0 0 0,0 16-208 0 0,3 9 182 0 0,2 0 1 0 0,10 78-1 0 0,-6-92-77 0 0,-3-33-163 0 0,0 1 1 0 0,1-1 0 0 0,1 0-1 0 0,-1 0 1 0 0,2-1-1 0 0,4 16 1 0 0,-5-18-104 0 0,1 0-1 0 0,-2 0 1 0 0,1 0-1 0 0,-1 0 1 0 0,0 0-1 0 0,0 1 1 0 0,-1-1-1 0 0,0 8 1 0 0,0-12-337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31.9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149 121 6424 0 0,'-2'0'22'0'0,"0"1"-1"0"0,0 0 1 0 0,0 0 0 0 0,0 0-1 0 0,0-1 1 0 0,0 2 0 0 0,1-1 0 0 0,-1 0-1 0 0,0 0 1 0 0,1 1 0 0 0,-1-1 0 0 0,-1 2-1 0 0,-11 8 201 0 0,13-11-216 0 0,0 0 1 0 0,0 0 0 0 0,0 1-1 0 0,-1-1 1 0 0,1 0 0 0 0,0 1-1 0 0,0-1 1 0 0,1 0-1 0 0,-1 1 1 0 0,0-1 0 0 0,0 1-1 0 0,0 0 1 0 0,0-1 0 0 0,0 1-1 0 0,0 0 1 0 0,1 0 0 0 0,-1-1-1 0 0,0 1 1 0 0,1 0-1 0 0,-1 0 1 0 0,1 0 0 0 0,-1 0-1 0 0,0 0 1 0 0,1 0 0 0 0,0 0-1 0 0,-1 0 1 0 0,1 0-1 0 0,0 0 1 0 0,0 0 0 0 0,-1 0-1 0 0,1 0 1 0 0,0 0 0 0 0,0 0-1 0 0,0 0 1 0 0,0 0 0 0 0,0 0-1 0 0,0 0 1 0 0,1 2-1 0 0,-3 13 13 0 0,0-1-1 0 0,-1 0 1 0 0,0 1-1 0 0,-7 14 0 0 0,4-13-26 0 0,-4 12-2 0 0,2-1 0 0 0,-10 54 0 0 0,9-16-13 0 0,1-14-28 0 0,3 0 1 0 0,1 57-1 0 0,5-98 46 0 0,1 0 0 0 0,0 0 0 0 0,1-1 0 0 0,0 1 0 0 0,1-1 0 0 0,7 16 0 0 0,3 7-1 0 0,-11-26 7 0 0,0 0-1 0 0,1 0 1 0 0,0-1 0 0 0,0 1 0 0 0,9 8-1 0 0,-2 0 6 0 0,0-3 24 0 0,0-1-1 0 0,0 0 0 0 0,1-1 0 0 0,1 0 0 0 0,-1-1 1 0 0,2 0-1 0 0,-1-1 0 0 0,23 9 0 0 0,-15-6 51 0 0,4 1 2 0 0,1 0 1 0 0,0-2-1 0 0,1-2 0 0 0,0 0 1 0 0,0-2-1 0 0,1 0 0 0 0,0-2 0 0 0,0-1 1 0 0,0-2-1 0 0,0 0 0 0 0,0-2 1 0 0,0-1-1 0 0,51-11 0 0 0,-64 10-56 0 0,-6 2-8 0 0,1-1-1 0 0,-1 0 1 0 0,1-1-1 0 0,-1 0 1 0 0,0 0-1 0 0,0-1 1 0 0,0 0-1 0 0,-1 0 1 0 0,13-10-1 0 0,-16 11-10 0 0,8-7 47 0 0,0 0 1 0 0,-1-1-1 0 0,0-1 1 0 0,15-17-1 0 0,48-80 48 0 0,-64 92-81 0 0,-2-1 0 0 0,0-1 0 0 0,-2 1 0 0 0,10-32 0 0 0,-8 13 111 0 0,-2 0 1 0 0,-1 0 0 0 0,1-76-1 0 0,-7 75 0 0 0,-1 0 0 0 0,-8-45 0 0 0,7 72-79 0 0,0 0 0 0 0,-1 0 1 0 0,0 0-1 0 0,-1 0 1 0 0,0 1-1 0 0,-1 0 0 0 0,0 0 1 0 0,-1 0-1 0 0,0 0 1 0 0,0 1-1 0 0,-15-16 0 0 0,2 6 104 0 0,13 11-120 0 0,-2 0 0 0 0,1 1-1 0 0,-1 0 1 0 0,0 0 0 0 0,0 1 0 0 0,-1 0 0 0 0,0 1-1 0 0,0 0 1 0 0,0 0 0 0 0,-13-4 0 0 0,-29-9 164 0 0,0 3 0 0 0,0 3 1 0 0,-1 1-1 0 0,-55-3 0 0 0,30 4 3 0 0,55 6-117 0 0,-1 1 1 0 0,0 1-1 0 0,-25 1 1 0 0,1 1 97 0 0,36-1-152 0 0,0 1 0 0 0,0 0 0 0 0,0 1 0 0 0,0 0 0 0 0,1 0 0 0 0,-15 5 0 0 0,4 0 25 0 0,12-4-29 0 0,1 1-1 0 0,-1 0 1 0 0,-10 5-1 0 0,17-7-20 0 0,-1 1 1 0 0,1-1-1 0 0,0 1 0 0 0,0 0 1 0 0,0-1-1 0 0,-1 1 0 0 0,2 0 1 0 0,-1 0-1 0 0,0 1 0 0 0,0-1 1 0 0,1 0-1 0 0,-1 0 0 0 0,1 1 1 0 0,-3 4-1 0 0,-6 24-836 0 0,-9 44 0 0 0,12-34-7725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32.7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1 406 10448 0 0,'6'0'60'0'0,"1"-1"0"0"0,-1 0 0 0 0,0 0 0 0 0,1 0 0 0 0,-1-1 0 0 0,0 0 0 0 0,0 0 0 0 0,0-1 0 0 0,0 0 1 0 0,0 0-1 0 0,8-6 0 0 0,5-5 515 0 0,33-32 0 0 0,-21 17-318 0 0,132-117-119 0 0,-152 137-268 0 0,-1-1 0 0 0,0 0-1 0 0,0-1 1 0 0,-1 0 0 0 0,0 0-1 0 0,-1-1 1 0 0,10-19 0 0 0,-18 29 134 0 0,1 0 0 0 0,0 0 0 0 0,-1 0 0 0 0,1 0 0 0 0,-1-1 0 0 0,0 1 0 0 0,1 0 0 0 0,-1 0 0 0 0,-1-5 0 0 0,1-4 13 0 0,8 22 95 0 0,0-3-19 0 0,-6 0-48 0 0,0-1 0 0 0,-1 1 0 0 0,2 13 0 0 0,0 5 39 0 0,8 45 125 0 0,-8-40-45 0 0,3 0 0 0 0,13 50 1 0 0,-18-77-150 0 0,0-1 1 0 0,-1 0 0 0 0,1 0-1 0 0,-1 0 1 0 0,0 1 0 0 0,0 5-1 0 0,-1-7 2 0 0,1 0 1 0 0,0 0-1 0 0,0 1 0 0 0,0-1 1 0 0,0 0-1 0 0,1 0 0 0 0,-1 1 1 0 0,1-1-1 0 0,-1 0 0 0 0,2 3 1 0 0,-1-2-96 0 0,1 1 1 0 0,-1-1-1 0 0,0 1 1 0 0,0-1-1 0 0,0 1 1 0 0,-1 0-1 0 0,1-1 1 0 0,-1 1-1 0 0,0 0 1 0 0,0-1-1 0 0,0 1 1 0 0,-1 0-1 0 0,1-1 1 0 0,-1 1-1 0 0,0 0 1 0 0,-2 4-1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33.3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386 291 9040 0 0,'-11'0'36'0'0,"6"-1"27"0"0,1 1-1 0 0,0 0 1 0 0,-1 0-1 0 0,1 1 0 0 0,0-1 1 0 0,0 1-1 0 0,-1 0 1 0 0,1 0-1 0 0,0 0 0 0 0,0 0 1 0 0,0 1-1 0 0,-7 4 1 0 0,10-6-42 0 0,0 1 1 0 0,0 0-1 0 0,1-1 1 0 0,-1 1 0 0 0,0-1-1 0 0,0 1 1 0 0,0-1-1 0 0,0 1 1 0 0,0-1 0 0 0,0 1-1 0 0,0-1 1 0 0,1 0-1 0 0,-1 1 1 0 0,0-1 0 0 0,0 0-1 0 0,0 0 1 0 0,0 0-1 0 0,0 0 1 0 0,0 0 0 0 0,0 0-1 0 0,0 0 1 0 0,0 0-1 0 0,0 0 1 0 0,0-1 0 0 0,0 1-1 0 0,0 0 1 0 0,0-1-1 0 0,0 1 1 0 0,-2-1 0 0 0,2 1-26 0 0,0 0 0 0 0,-1 0 0 0 0,1 0 0 0 0,0 0 0 0 0,-1 1 0 0 0,1-1 0 0 0,0 0 0 0 0,-1 1 1 0 0,1-1-1 0 0,0 1 0 0 0,0 0 0 0 0,-1-1 0 0 0,1 1 0 0 0,0 0 0 0 0,0 0 0 0 0,0 0 0 0 0,0 0 0 0 0,0 0 1 0 0,-1 1-1 0 0,-23 22-384 0 0,20-19 342 0 0,-33 37-104 0 0,2 1-1 0 0,-58 91 0 0 0,88-125 146 0 0,-1 2-4 0 0,1 1 1 0 0,0 0-1 0 0,0 0 0 0 0,1 0 0 0 0,0 1 0 0 0,-3 18 0 0 0,2 7 90 0 0,3 1-1 0 0,1-1 1 0 0,2 1 0 0 0,2-1-1 0 0,1 0 1 0 0,2 1 0 0 0,19 73-1 0 0,-16-89 14 0 0,1 0 0 0 0,16 31 0 0 0,5 9 2 0 0,-25-48-75 0 0,0-1 1 0 0,2 0-1 0 0,-1 0 1 0 0,2-1-1 0 0,0 0 1 0 0,1 0-1 0 0,0-1 1 0 0,15 16-1 0 0,6 1 231 0 0,2-1-1 0 0,1-2 1 0 0,58 36 0 0 0,-73-53-183 0 0,0-1 1 0 0,0-1 0 0 0,1-1-1 0 0,0-1 1 0 0,0 0 0 0 0,0-1-1 0 0,0-1 1 0 0,27 1 0 0 0,-8-4 11 0 0,0-1 1 0 0,1-2-1 0 0,47-10 1 0 0,-56 5-40 0 0,0-1-1 0 0,0-1 1 0 0,-1-2 0 0 0,-1-1 0 0 0,0-1-1 0 0,47-32 1 0 0,-20 13 12 0 0,-20 12-11 0 0,-1-1 1 0 0,-1-1-1 0 0,40-37 1 0 0,-48 36-28 0 0,-2-1 1 0 0,0-1-1 0 0,-2-1 0 0 0,-1 0 1 0 0,-1-2-1 0 0,-2-1 0 0 0,19-42 1 0 0,-15 24-26 0 0,-3-2 1 0 0,-3 0 0 0 0,-1-1 0 0 0,-3 0-1 0 0,6-59 1 0 0,-16 74-1 0 0,-2 0-1 0 0,-1 0 1 0 0,-2 1-1 0 0,-1-1 1 0 0,-2 1-1 0 0,-12-38 1 0 0,12 51 13 0 0,-1 1-1 0 0,-1 1 1 0 0,0-1 0 0 0,-2 1 0 0 0,0 1 0 0 0,-1 0 0 0 0,-1 0 0 0 0,-1 2 0 0 0,0-1 0 0 0,-2 2 0 0 0,0 0-1 0 0,0 1 1 0 0,-20-14 0 0 0,22 19 12 0 0,4 2 4 0 0,0 0 0 0 0,-1 0 0 0 0,1 1 0 0 0,-2 1 0 0 0,1 0 0 0 0,-1 1 0 0 0,-19-7 0 0 0,3 6 27 0 0,0 1-1 0 0,0 1 1 0 0,0 2 0 0 0,0 0-1 0 0,0 2 1 0 0,0 2-1 0 0,-1 0 1 0 0,1 2-1 0 0,1 0 1 0 0,-1 3 0 0 0,1 0-1 0 0,-50 20 1 0 0,47-13-27 0 0,1 0 0 0 0,0 2 0 0 0,1 1 0 0 0,0 2 0 0 0,2 0 0 0 0,0 2 0 0 0,2 1 1 0 0,0 0-1 0 0,1 2 0 0 0,-34 47 0 0 0,23-22-1801 0 0,1 3-7151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34.1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0 587 9440 0 0,'6'-7'1670'0'0,"40"-41"-51"0"0,-25 27-1334 0 0,-1-1 1 0 0,19-25-1 0 0,4-10-112 0 0,-29 41-188 0 0,-1 0-1 0 0,-1-1 1 0 0,0-1-1 0 0,11-24 1 0 0,-22 40 9 0 0,53-126-432 0 0,-44 102 256 0 0,-2-1-1 0 0,10-51 1 0 0,-16 64-43 0 0,-3 15 89 0 0,-3 24 105 0 0,2 19 72 0 0,3 0 0 0 0,1 1 0 0 0,9 55 0 0 0,38 136 402 0 0,-49-236-443 0 0,6 22 23 0 0,-3-13 25 0 0,0 1-1 0 0,-1 0 1 0 0,0 0-1 0 0,-1 0 1 0 0,0 0-1 0 0,0 17 1 0 0,-7-17-1711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34.8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839 121 6520 0 0,'3'-26'361'0'0,"-2"22"-259"0"0,-1 0 0 0 0,1 0 0 0 0,-1 0 1 0 0,0 0-1 0 0,1 0 0 0 0,-2 0 0 0 0,1-1 0 0 0,-1 1 0 0 0,0-4 0 0 0,-2-3 675 0 0,3 10-766 0 0,0 0 0 0 0,0 0 0 0 0,0 1 0 0 0,0-1 0 0 0,0 0 0 0 0,0 1 0 0 0,0-1 0 0 0,0 0 0 0 0,0 1 0 0 0,0-1 0 0 0,-1 0 0 0 0,1 1 0 0 0,0-1 1 0 0,0 1-1 0 0,-1-1 0 0 0,1 0 0 0 0,-1 1 0 0 0,1-1 0 0 0,0 1 0 0 0,-1-1 0 0 0,1 1 0 0 0,-1-1 0 0 0,1 1 0 0 0,-1 0 0 0 0,0-1 0 0 0,1 1 0 0 0,-1-1 1 0 0,1 1-1 0 0,-1 0 0 0 0,0 0 0 0 0,1-1 0 0 0,-1 1 0 0 0,0 0 0 0 0,1 0 0 0 0,-2 0 0 0 0,-16-1-10 0 0,0 1-1 0 0,0 0 0 0 0,-1 2 1 0 0,1 0-1 0 0,-25 7 1 0 0,-86 32-16 0 0,103-31 14 0 0,16-6 13 0 0,0 2 1 0 0,0-1-1 0 0,0 1 1 0 0,1 1-1 0 0,0 0 1 0 0,0 0-1 0 0,-15 17 1 0 0,-26 21 71 0 0,37-34-35 0 0,0 0 1 0 0,0 1 0 0 0,-11 16-1 0 0,-9 7 90 0 0,14-14-19 0 0,0 0 1 0 0,2 1-1 0 0,-20 32 0 0 0,-35 77 303 0 0,36-62-199 0 0,21-41-158 0 0,0 1 1 0 0,3 1-1 0 0,0 0 1 0 0,2 0-1 0 0,1 1 0 0 0,2 0 1 0 0,0 0-1 0 0,3 1 1 0 0,-2 44-1 0 0,5-34-27 0 0,0-16 21 0 0,4 36 0 0 0,-2-52-31 0 0,1 1-1 0 0,0-1 1 0 0,1 0 0 0 0,0 0 0 0 0,1 0-1 0 0,8 16 1 0 0,-3-9 15 0 0,36 61 186 0 0,-39-68-195 0 0,0-1 0 0 0,1-1 0 0 0,1 1 0 0 0,-1-1 0 0 0,16 13 0 0 0,-5-7 20 0 0,0-1 1 0 0,1-1-1 0 0,1 0 1 0 0,0-1-1 0 0,0-2 1 0 0,1 0-1 0 0,27 8 1 0 0,6-2 38 0 0,60 8 0 0 0,-92-21-53 0 0,0 0 0 0 0,0-1-1 0 0,0-1 1 0 0,0-1 0 0 0,37-7 0 0 0,127-35-14 0 0,-149 32-26 0 0,0-2 0 0 0,67-34 1 0 0,-68 27 2 0 0,0-1-1 0 0,-2-2 1 0 0,-1-2 0 0 0,-1 0 0 0 0,48-51 0 0 0,-59 50-3 0 0,-2-2 0 0 0,-1 0 1 0 0,-1 0-1 0 0,-1-2 0 0 0,18-49 1 0 0,-19 38-1 0 0,-3 0 1 0 0,-1 0-1 0 0,-2-1 1 0 0,-1 0-1 0 0,1-47 1 0 0,-9 60 7 0 0,-1-1 1 0 0,-1 0-1 0 0,-2 1 1 0 0,-1 0-1 0 0,-1 0 1 0 0,-1 0-1 0 0,-22-53 1 0 0,20 62 14 0 0,-1 1 0 0 0,0-1 1 0 0,-2 2-1 0 0,0 0 0 0 0,-1 0 0 0 0,-1 1 0 0 0,0 1 1 0 0,-2 0-1 0 0,0 1 0 0 0,0 0 0 0 0,-29-17 1 0 0,14 12 18 0 0,-1 1 1 0 0,-1 2 0 0 0,0 1-1 0 0,-1 1 1 0 0,-1 2 0 0 0,0 2-1 0 0,-38-7 1 0 0,54 15-24 0 0,-1 1 0 0 0,1 1 0 0 0,-32 2 0 0 0,-12 0 55 0 0,39-2-39 0 0,0 2 1 0 0,0 1 0 0 0,0 1 0 0 0,0 0-1 0 0,1 2 1 0 0,-37 13 0 0 0,52-15-179 0 0,-1 1 1 0 0,1 1-1 0 0,0-1 1 0 0,1 1-1 0 0,-1 1 1 0 0,1 0-1 0 0,0 0 0 0 0,0 0 1 0 0,1 1-1 0 0,0-1 1 0 0,-10 16-1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39.9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699 150 3504 0 0,'-6'-7'31'0'0,"-19"-22"-6"0"0,24 28-22 0 0,0 0 1 0 0,0 0-1 0 0,0 0 0 0 0,1 0 1 0 0,-1 0-1 0 0,0 0 0 0 0,0 0 1 0 0,1-1-1 0 0,-1 1 0 0 0,1 0 1 0 0,-1 0-1 0 0,1-1 0 0 0,-1 1 1 0 0,1-3-1 0 0,0 3-2 0 0,0 1 1 0 0,0-1-1 0 0,0 1 0 0 0,1-1 1 0 0,-1 1-1 0 0,0-1 1 0 0,1 1-1 0 0,-1 0 0 0 0,0-1 1 0 0,1 1-1 0 0,-1-1 0 0 0,0 1 1 0 0,1 0-1 0 0,-1-1 1 0 0,1 1-1 0 0,-1 0 0 0 0,1-1 1 0 0,-1 1-1 0 0,2 0 0 0 0,5-7-142 0 0,1 0-237 0 0,-8 7 370 0 0,0 0 0 0 0,1-1 1 0 0,-1 1-1 0 0,1 0 0 0 0,-1-1 1 0 0,0 1-1 0 0,1 0 0 0 0,-1-1 0 0 0,0 1 1 0 0,1-1-1 0 0,-1 1 0 0 0,0 0 1 0 0,0-1-1 0 0,1 1 0 0 0,-1-1 0 0 0,0 1 1 0 0,0-1-1 0 0,0 1 0 0 0,0-1 1 0 0,1 1-1 0 0,-1-1 0 0 0,0 1 1 0 0,0-1-1 0 0,0 1 0 0 0,0-1 0 0 0,0 1 1 0 0,0-1-1 0 0,-1 1 0 0 0,1-2 1 0 0,0 2 16 0 0,0-1 0 0 0,0 1 0 0 0,-1-1 0 0 0,1 1 0 0 0,0-1 1 0 0,0 0-1 0 0,-1 1 0 0 0,1-1 0 0 0,0 1 0 0 0,-1-1 0 0 0,1 1 1 0 0,-1 0-1 0 0,1-1 0 0 0,-1 1 0 0 0,1-1 0 0 0,-1 1 0 0 0,1 0 1 0 0,-1-1-1 0 0,1 1 0 0 0,-1 0 0 0 0,1 0 0 0 0,-1-1 1 0 0,1 1-1 0 0,-1 0 0 0 0,1 0 0 0 0,-1 0 0 0 0,0 0 0 0 0,1 0 1 0 0,-1 0-1 0 0,1 0 0 0 0,-2 0 0 0 0,-24-1 486 0 0,17 1-323 0 0,-72-11 1321 0 0,11-6 111 0 0,60 14-1496 0 0,0 1-1 0 0,0 0 1 0 0,0 1 0 0 0,0 0 0 0 0,-1 1-1 0 0,1 0 1 0 0,0 1 0 0 0,0 0 0 0 0,0 0-1 0 0,0 1 1 0 0,0 1 0 0 0,0-1 0 0 0,0 2-1 0 0,0-1 1 0 0,1 1 0 0 0,-10 6 0 0 0,-5 3 129 0 0,21-12-141 0 0,-1 0-1 0 0,1 1 1 0 0,-1 0 0 0 0,1 0 0 0 0,0 0-1 0 0,0 0 1 0 0,0 0 0 0 0,0 0 0 0 0,0 1-1 0 0,0 0 1 0 0,1-1 0 0 0,-1 1 0 0 0,1 0 0 0 0,0 0-1 0 0,-3 4 1 0 0,-25 30 736 0 0,22-28-736 0 0,2 1 0 0 0,-1-1 1 0 0,1 1-1 0 0,1 1 0 0 0,0-1 0 0 0,0 1 1 0 0,1 0-1 0 0,0 0 0 0 0,1 0 0 0 0,-3 21 1 0 0,2 2 34 0 0,2-26-91 0 0,1-1 1 0 0,0 1-1 0 0,1 0 0 0 0,-1-1 1 0 0,3 13-1 0 0,2 43 267 0 0,-4-48-191 0 0,1-1 1 0 0,4 25 0 0 0,-4-33-101 0 0,1 0 0 0 0,0 0 0 0 0,0 0 0 0 0,1 0 0 0 0,0 0 0 0 0,0-1-1 0 0,0 1 1 0 0,1-1 0 0 0,6 8 0 0 0,6 9 32 0 0,-13-17-33 0 0,0-1 0 0 0,0 1-1 0 0,0-1 1 0 0,0 0 0 0 0,1 0-1 0 0,0-1 1 0 0,-1 1-1 0 0,2-1 1 0 0,-1 0 0 0 0,0 0-1 0 0,9 5 1 0 0,39 17 55 0 0,-42-20-54 0 0,1 1-1 0 0,0-1 0 0 0,0 0 1 0 0,0-1-1 0 0,13 2 1 0 0,17 3 19 0 0,1-2 1 0 0,62 2-1 0 0,-92-10-23 0 0,0 0 1 0 0,0 0-1 0 0,-1-1 0 0 0,1-1 0 0 0,-1 1 0 0 0,18-8 1 0 0,-4-1-3 0 0,38-22 0 0 0,-52 25-9 0 0,-1-1 1 0 0,0 0 0 0 0,-1 0-1 0 0,0-1 1 0 0,0 0 0 0 0,-1 0-1 0 0,-1-1 1 0 0,1 0 0 0 0,-2 0 0 0 0,7-14-1 0 0,-9 13 5 0 0,0 1 1 0 0,-1-1-1 0 0,0 0 0 0 0,0 0 0 0 0,-1 0 1 0 0,-1 0-1 0 0,0 0 0 0 0,-1 0 0 0 0,0-1 0 0 0,-1 1 1 0 0,0 0-1 0 0,-1 0 0 0 0,-1 0 0 0 0,-6-22 1 0 0,-1 1 5 0 0,-25-78 64 0 0,30 101-55 0 0,-1 0 0 0 0,0 1 1 0 0,0-1-1 0 0,-1 1 0 0 0,-13-14 1 0 0,-9-11 64 0 0,19 18-31 0 0,9 13-52 0 0,0 1 0 0 0,-1 0 0 0 0,1 1-1 0 0,0-1 1 0 0,0 0 0 0 0,-1 0 0 0 0,1 1 0 0 0,-1-1 0 0 0,0 0 0 0 0,1 1-1 0 0,-1 0 1 0 0,0-1 0 0 0,0 1 0 0 0,0 0 0 0 0,0 0 0 0 0,0 0-1 0 0,0 0 1 0 0,0 0 0 0 0,0 0 0 0 0,-4 0 0 0 0,-19-9 35 0 0,22 9-33 0 0,0-1 0 0 0,0 1 0 0 0,0 0 1 0 0,-1 0-1 0 0,1 0 0 0 0,0 0 1 0 0,0 0-1 0 0,0 1 0 0 0,-1-1 1 0 0,1 1-1 0 0,-5 0 0 0 0,-9 2-2 0 0,1 0 0 0 0,0 1 0 0 0,0 1 0 0 0,0 0 0 0 0,0 1 0 0 0,1 1 0 0 0,0 0 0 0 0,0 1 0 0 0,0 1 1 0 0,-16 12-1 0 0,0 4 14 0 0,2 1 1 0 0,1 2 0 0 0,-38 45-1 0 0,63-67-12 0 0,-1 0-1 0 0,1 1 1 0 0,0 0-1 0 0,0 0 1 0 0,1-1-1 0 0,0 1 1 0 0,-3 10 0 0 0,-8 22 8 0 0,9-28-13 0 0,0 0 0 0 0,1 0 1 0 0,1 0-1 0 0,-1 1 0 0 0,2-1 1 0 0,-1 0-1 0 0,1 20 1 0 0,9 78 4 0 0,-6-83-4 0 0,-1-16 2 0 0,1 0-1 0 0,0 0 1 0 0,0 0 0 0 0,1 0 0 0 0,0-1 0 0 0,1 1-1 0 0,0-1 1 0 0,0 0 0 0 0,1 0 0 0 0,-1 0 0 0 0,2 0-1 0 0,6 6 1 0 0,-9-9-1 0 0,1-1-1 0 0,1 0 1 0 0,-1 0 0 0 0,1 0-1 0 0,-1-1 1 0 0,1 0 0 0 0,0 1-1 0 0,0-2 1 0 0,0 1 0 0 0,1-1-1 0 0,-1 1 1 0 0,1-2-1 0 0,-1 1 1 0 0,1 0 0 0 0,0-1-1 0 0,-1 0 1 0 0,1-1 0 0 0,0 1-1 0 0,0-1 1 0 0,7-1 0 0 0,-4 0 20 0 0,0-1 0 0 0,-1 1 0 0 0,0-2 1 0 0,1 0-1 0 0,-1 0 0 0 0,0 0 0 0 0,0-1 1 0 0,-1 0-1 0 0,12-8 0 0 0,-16 10-13 0 0,0-1 0 0 0,-1 0-1 0 0,1 0 1 0 0,-1-1 0 0 0,0 1 0 0 0,0 0-1 0 0,0-1 1 0 0,0 1 0 0 0,-1-1-1 0 0,2-4 1 0 0,11-42 81 0 0,-12 41-68 0 0,3-14 12 0 0,0 0-1 0 0,-1-1 0 0 0,-2 1 1 0 0,0-1-1 0 0,-2 0 0 0 0,0 1 1 0 0,-5-30-1 0 0,-1 9 25 0 0,3 24-30 0 0,0 1 1 0 0,-6-22-1 0 0,7 35-3 0 0,-1-1 0 0 0,1 1 0 0 0,-1 1-1 0 0,0-1 1 0 0,0 0 0 0 0,-1 1 0 0 0,0-1 0 0 0,0 1-1 0 0,0 0 1 0 0,-7-7 0 0 0,8 9-11 0 0,0 0 0 0 0,-1 1 1 0 0,1-1-1 0 0,-1 0 0 0 0,1 1 1 0 0,-9-4-1 0 0,10 6-8 0 0,-1-1 1 0 0,1 1-1 0 0,-1-1 1 0 0,1 1-1 0 0,-1 0 0 0 0,1 0 1 0 0,-1 0-1 0 0,1 1 0 0 0,-1-1 1 0 0,1 1-1 0 0,-1-1 0 0 0,1 1 1 0 0,-4 1-1 0 0,-9 3 60 0 0,-1 0 0 0 0,1 2 0 0 0,0-1 0 0 0,-20 13 0 0 0,30-14-57 0 0,-1-1-1 0 0,1 1 0 0 0,0-1 1 0 0,0 1-1 0 0,0 1 1 0 0,1-1-1 0 0,0 1 1 0 0,0 0-1 0 0,0 0 0 0 0,1 0 1 0 0,0 0-1 0 0,0 0 1 0 0,-2 8-1 0 0,-36 88-8 0 0,38-91-6 0 0,1-1 0 0 0,0 1 0 0 0,1 0 0 0 0,1 0 0 0 0,-1 0 0 0 0,2 0 0 0 0,1 14 0 0 0,-1-16-2 0 0,2 7 1 0 0,1 0 1 0 0,0 0-1 0 0,1-1 0 0 0,1 1 1 0 0,0-1-1 0 0,13 21 0 0 0,-17-31-2 0 0,1-1-1 0 0,0 1 0 0 0,1-1 1 0 0,-1 0-1 0 0,1 0 0 0 0,0 0 1 0 0,0 0-1 0 0,0 0 0 0 0,1-1 1 0 0,-1 0-1 0 0,7 4 0 0 0,5 1-52 0 0,1-1-1 0 0,19 6 0 0 0,-17-6 30 0 0,-11-4 10 0 0,0-1 1 0 0,0-1-1 0 0,0 1 0 0 0,1-1 0 0 0,-1 0 1 0 0,0-1-1 0 0,0 0 0 0 0,0 0 1 0 0,1-1-1 0 0,-1 0 0 0 0,0-1 0 0 0,0 0 1 0 0,0 0-1 0 0,0 0 0 0 0,-1-1 0 0 0,1 0 1 0 0,-1-1-1 0 0,9-4 0 0 0,22-11-5 0 0,-32 17 24 0 0,0-1 0 0 0,0 1 1 0 0,0-1-1 0 0,-1 0 0 0 0,1-1 0 0 0,7-6 1 0 0,-7 4-2 0 0,-1-1 0 0 0,0 1 0 0 0,0-1 1 0 0,0 0-1 0 0,-1 0 0 0 0,0 0 0 0 0,-1-1 1 0 0,0 1-1 0 0,0-1 0 0 0,0 0 0 0 0,-1 0 1 0 0,0 0-1 0 0,-1 0 0 0 0,1 0 0 0 0,-2 0 1 0 0,1-1-1 0 0,-1 1 0 0 0,0 0 0 0 0,-1 0 1 0 0,-2-12-1 0 0,0 5 0 0 0,0 1 0 0 0,-1-1 0 0 0,0 1 0 0 0,-1 0 0 0 0,-1 0 1 0 0,0 1-1 0 0,-1-1 0 0 0,0 1 0 0 0,-1 1 0 0 0,-14-18 0 0 0,13 19 4 0 0,-3-3-3 0 0,-1 0 0 0 0,0 0 0 0 0,-28-22 0 0 0,36 33 3 0 0,0 0 0 0 0,0 0 0 0 0,0 1 1 0 0,0-1-1 0 0,0 1 0 0 0,-1 0 0 0 0,1 0 1 0 0,-1 1-1 0 0,1 0 0 0 0,-1 0 1 0 0,1 0-1 0 0,-1 0 0 0 0,0 1 0 0 0,1 0 1 0 0,-1 0-1 0 0,0 1 0 0 0,-8 1 1 0 0,5 1 3 0 0,-1 0 1 0 0,1 0 0 0 0,0 1 0 0 0,0 0 0 0 0,0 1 0 0 0,1 0 0 0 0,-1 0 0 0 0,1 1 0 0 0,0 0 0 0 0,1 0 0 0 0,-1 1 0 0 0,1 0 0 0 0,1 0 0 0 0,-10 14 0 0 0,4-5 5 0 0,2 1 0 0 0,0 0 0 0 0,1 1 0 0 0,1-1 0 0 0,1 2 0 0 0,-8 27 0 0 0,9-25-8 0 0,0 0-7 0 0,0 1 0 0 0,-3 35-1 0 0,8-50 1 0 0,1 0 0 0 0,0 0 0 0 0,0 1-1 0 0,1-1 1 0 0,0 0 0 0 0,1 0 0 0 0,-1 1 0 0 0,1-1-1 0 0,0 0 1 0 0,1-1 0 0 0,0 1 0 0 0,3 6 0 0 0,-3-8-1 0 0,-1-1 0 0 0,1 1 0 0 0,0-1 0 0 0,0 0 0 0 0,0 0 0 0 0,0 0 0 0 0,1-1 0 0 0,-1 1 0 0 0,1-1 0 0 0,0 0 0 0 0,0 0 0 0 0,0 0 0 0 0,1 0 0 0 0,-1-1 0 0 0,1 0 0 0 0,-1 0 0 0 0,1 0 0 0 0,0 0 0 0 0,0-1 0 0 0,0 0 0 0 0,0 0 0 0 0,0 0 0 0 0,9 0 0 0 0,-1-1-8 0 0,0 0 0 0 0,0-1 1 0 0,0-1-1 0 0,0 0 0 0 0,0 0 1 0 0,0-2-1 0 0,-1 1 0 0 0,17-9 1 0 0,2-1-9 0 0,0-3 1 0 0,30-19 0 0 0,-51 28 21 0 0,0-1 1 0 0,-1 0 0 0 0,0 0-1 0 0,0-1 1 0 0,-1 0 0 0 0,0-1-1 0 0,0 1 1 0 0,10-19-1 0 0,-5 3 61 0 0,0 0 0 0 0,15-46 0 0 0,-22 53-9 0 0,-2-1-1 0 0,0 1 1 0 0,-1-1 0 0 0,-1 1-1 0 0,-1-1 1 0 0,-1 0 0 0 0,0 0-1 0 0,-1 1 1 0 0,-1-1 0 0 0,-1 1-1 0 0,-7-25 1 0 0,8 36-28 0 0,0 0 1 0 0,0 0-1 0 0,-1 0 1 0 0,0 0-1 0 0,-1 0 0 0 0,0 1 1 0 0,0 0-1 0 0,0 0 1 0 0,-1 0-1 0 0,1 0 1 0 0,-1 0-1 0 0,-1 1 0 0 0,1 0 1 0 0,-10-6-1 0 0,2 2 52 0 0,0 1 0 0 0,-1 0 0 0 0,0 1 0 0 0,0 1 0 0 0,-27-8 0 0 0,34 12-78 0 0,0 0-1 0 0,-1 1 1 0 0,1 0-1 0 0,-1 1 0 0 0,1 0 1 0 0,-1 0-1 0 0,1 0 1 0 0,0 1-1 0 0,-1 0 1 0 0,1 1-1 0 0,0 0 1 0 0,-1 0-1 0 0,1 0 1 0 0,0 1-1 0 0,0 0 1 0 0,1 0-1 0 0,-1 1 1 0 0,1 0-1 0 0,0 0 0 0 0,0 0 1 0 0,0 1-1 0 0,-10 10 1 0 0,-3 5-8 0 0,9-12 19 0 0,1 1 1 0 0,1 0-1 0 0,-1 1 1 0 0,2-1-1 0 0,-1 2 1 0 0,1-1-1 0 0,1 1 0 0 0,0 0 1 0 0,-7 19-1 0 0,0 14 62 0 0,-13 81 0 0 0,19-79-45 0 0,5-33-16 0 0,-1 1 0 0 0,2 0 1 0 0,0-1-1 0 0,0 1 0 0 0,4 26 0 0 0,-3-37-8 0 0,3 15 17 0 0,10 30 1 0 0,-11-42-17 0 0,0-1 0 0 0,1 1 0 0 0,0-1 0 0 0,0 1 0 0 0,0-1 0 0 0,1 0 0 0 0,-1-1 1 0 0,1 1-1 0 0,5 4 0 0 0,-2-3-1 0 0,0-1 0 0 0,1 0-1 0 0,-1 0 1 0 0,1-1 0 0 0,0 0 0 0 0,1 0 0 0 0,-1-1 0 0 0,1 0 0 0 0,-1 0-1 0 0,1-1 1 0 0,0 0 0 0 0,0-1 0 0 0,0 0 0 0 0,0 0 0 0 0,0-1 0 0 0,0 0 0 0 0,0-1-1 0 0,0 0 1 0 0,17-4 0 0 0,-17 2-29 0 0,1-1-1 0 0,-1 0 0 0 0,0 0 1 0 0,-1-1-1 0 0,1 0 0 0 0,-1-1 1 0 0,0 0-1 0 0,0 0 0 0 0,-1-1 1 0 0,0 0-1 0 0,0 0 1 0 0,0-1-1 0 0,-1 0 0 0 0,0 0 1 0 0,-1 0-1 0 0,0-1 0 0 0,0 0 1 0 0,0 0-1 0 0,-2 0 0 0 0,4-10 1 0 0,1-20-26 0 0,2-57 1 0 0,-10 80 24 0 0,-2-1 0 0 0,0 1 0 0 0,-1-1 0 0 0,-1 1 0 0 0,-1 0 0 0 0,0 0 0 0 0,-1 1 0 0 0,-8-17 0 0 0,8 19 33 0 0,0 1 0 0 0,-1-1 0 0 0,-1 1 0 0 0,0 1 0 0 0,0-1 0 0 0,-1 2 0 0 0,-1-1 0 0 0,0 1 0 0 0,0 0 0 0 0,-1 1 0 0 0,0 1 0 0 0,-1-1 0 0 0,0 2 0 0 0,0 0 0 0 0,0 0 0 0 0,-1 1 0 0 0,-16-5 0 0 0,23 9 4 0 0,-1 0 0 0 0,0 1 1 0 0,0-1-1 0 0,0 2 0 0 0,0-1 1 0 0,0 1-1 0 0,0 0 0 0 0,0 0 1 0 0,1 1-1 0 0,-1 0 0 0 0,0 0 1 0 0,0 1-1 0 0,0 0 0 0 0,1 0 1 0 0,-1 1-1 0 0,1-1 0 0 0,-1 1 1 0 0,1 1-1 0 0,0-1 0 0 0,-6 6 0 0 0,-32 27 33 0 0,27-23-31 0 0,1 0 1 0 0,1 1 0 0 0,0 0 0 0 0,1 2 0 0 0,-14 18 0 0 0,14-11 8 0 0,2 0 1 0 0,0 0-1 0 0,2 2 1 0 0,0-1-1 0 0,2 1 0 0 0,-6 27 1 0 0,12-40-7 0 0,0 0 0 0 0,1 1 1 0 0,0 0-1 0 0,1-1 0 0 0,0 1 1 0 0,1-1-1 0 0,1 1 0 0 0,0-1 1 0 0,0 0-1 0 0,1 1 0 0 0,6 14 1 0 0,-6-21-5 0 0,0 0 0 0 0,1 0 1 0 0,-1 0-1 0 0,1-1 0 0 0,0 0 0 0 0,0 0 1 0 0,1 0-1 0 0,8 7 0 0 0,46 33 88 0 0,-58-44-96 0 0,6 3 9 0 0,1 0 1 0 0,0 0-1 0 0,0-1 0 0 0,0 0 0 0 0,0 0 0 0 0,0-1 0 0 0,1 0 1 0 0,-1 0-1 0 0,1-1 0 0 0,0 0 0 0 0,-1-1 0 0 0,1 0 0 0 0,-1 0 1 0 0,1-1-1 0 0,0 0 0 0 0,12-3 0 0 0,5-3-6 0 0,0 0 0 0 0,-1-2 0 0 0,1-1 0 0 0,23-13 0 0 0,-33 14-6 0 0,0 0-1 0 0,-1-1 0 0 0,0 0 1 0 0,-1-2-1 0 0,-1 1 0 0 0,0-2 1 0 0,0 0-1 0 0,-1 0 0 0 0,-1-1 1 0 0,0-1-1 0 0,-1 1 0 0 0,0-2 1 0 0,-1 0-1 0 0,7-19 0 0 0,-10 22 1 0 0,0 0-1 0 0,-1 0 0 0 0,0-1 0 0 0,-1 0 1 0 0,-1 0-1 0 0,0 0 0 0 0,-1 0 0 0 0,0-1 0 0 0,-1 1 1 0 0,-2-25-1 0 0,-1 18-69 0 0,-1 1 0 0 0,-6-23 1 0 0,7 35 59 0 0,-1 0 0 0 0,0 0 0 0 0,0 1 0 0 0,-1-1 0 0 0,0 1 0 0 0,0 0 0 0 0,-1 0 0 0 0,-7-8 0 0 0,7 10 9 0 0,-1 0-1 0 0,0 1 0 0 0,-1 0 1 0 0,1 0-1 0 0,-1 0 0 0 0,0 1 1 0 0,0 0-1 0 0,0 0 1 0 0,0 1-1 0 0,-9-2 0 0 0,8 2-3 0 0,1 1-1 0 0,-1-1 0 0 0,0 2-1 0 0,0-1 1 0 0,0 1 0 0 0,0 1-1 0 0,0-1 1 0 0,0 1 0 0 0,0 1-1 0 0,0-1 1 0 0,0 1 0 0 0,1 1-1 0 0,-1-1 1 0 0,1 1 0 0 0,0 1-1 0 0,-14 7 1 0 0,9-3 5 0 0,1 1 0 0 0,-1 0 0 0 0,2 1 0 0 0,-1 0 0 0 0,1 1 0 0 0,1 0 0 0 0,0 0 0 0 0,-15 25 0 0 0,-23 89 109 0 0,43-114-92 0 0,1-1 1 0 0,1 0-1 0 0,0 1 1 0 0,1 0-1 0 0,-1-1 1 0 0,2 15-1 0 0,7 67 48 0 0,-4-67-49 0 0,-1-13-21 0 0,0-1 1 0 0,1 0-1 0 0,0 0 1 0 0,1 0-1 0 0,0-1 1 0 0,1 1-1 0 0,0-1 1 0 0,0 0-1 0 0,1 0 1 0 0,1-1-1 0 0,-1 0 1 0 0,2 0-1 0 0,-1 0 1 0 0,1-1-1 0 0,1 0 1 0 0,-1-1-1 0 0,1 1 1 0 0,0-2-1 0 0,1 1 1 0 0,0-2-1 0 0,0 1 1 0 0,0-1-1 0 0,1-1 1 0 0,-1 1-1 0 0,1-2 1 0 0,12 3-1 0 0,-16-5-24 0 0,0 1-1 0 0,0-2 0 0 0,0 1 1 0 0,0-1-1 0 0,0 0 1 0 0,0-1-1 0 0,1 0 0 0 0,-1 0 1 0 0,8-2-1 0 0,-11 1 19 0 0,0 0-1 0 0,0 1 1 0 0,0-1-1 0 0,0-1 1 0 0,0 1-1 0 0,0-1 1 0 0,-1 1-1 0 0,0-1 1 0 0,1 0-1 0 0,-1 0 1 0 0,0 0 0 0 0,0-1-1 0 0,-1 1 1 0 0,1-1-1 0 0,-1 0 1 0 0,3-4-1 0 0,3-7-7 0 0,-4 10 16 0 0,-1-1 0 0 0,1 0 1 0 0,-1-1-1 0 0,0 1 0 0 0,-1 0 0 0 0,0-1 0 0 0,0 0 0 0 0,0 1 0 0 0,-1-1 1 0 0,0 0-1 0 0,0 0 0 0 0,0 0 0 0 0,-1-7 0 0 0,-2 1 7 0 0,-11-86-6 0 0,10 85 16 0 0,-1 2-1 0 0,0-1 1 0 0,0 0-1 0 0,-1 1 0 0 0,-11-19 1 0 0,9 19-6 0 0,-61-95 195 0 0,58 93-152 0 0,-1 1-1 0 0,0 0 1 0 0,-1 1-1 0 0,0 0 1 0 0,-20-13-1 0 0,28 22-26 0 0,-1 0 0 0 0,0 0 0 0 0,0 1 0 0 0,0-1 0 0 0,0 1 0 0 0,0 0 0 0 0,-1 1 0 0 0,1 0 0 0 0,-1-1 0 0 0,-9 1 0 0 0,12 0-8 0 0,-1 1 0 0 0,1 0 0 0 0,0 1 0 0 0,-1-1 0 0 0,1 1 0 0 0,-1-1-1 0 0,1 1 1 0 0,0 0 0 0 0,0 0 0 0 0,-1 0 0 0 0,1 1 0 0 0,0-1 0 0 0,0 1 0 0 0,0 0-1 0 0,0 0 1 0 0,1 0 0 0 0,-4 3 0 0 0,-6 8-5 0 0,1 0 1 0 0,0 1-1 0 0,1 0 0 0 0,1 1 0 0 0,-14 28 0 0 0,19-33-11 0 0,0 1 0 0 0,0 1 0 0 0,1-1 0 0 0,0 0 0 0 0,1 1 0 0 0,1 0 0 0 0,0-1 0 0 0,0 1-1 0 0,1 0 1 0 0,0-1 0 0 0,5 24 0 0 0,-4-25-12 0 0,1 0-1 0 0,0-1 1 0 0,1 1 0 0 0,0-1-1 0 0,1 1 1 0 0,-1-1 0 0 0,8 11-1 0 0,4 8-27 0 0,-12-20 21 0 0,1 0-1 0 0,1 0 0 0 0,7 11 1 0 0,-10-17 13 0 0,1 1 1 0 0,-1-1 0 0 0,0 0 0 0 0,1 0-1 0 0,-1 0 1 0 0,1 0 0 0 0,-1-1 0 0 0,1 1-1 0 0,0-1 1 0 0,0 1 0 0 0,0-1 0 0 0,0 0-1 0 0,6 1 1 0 0,-2 0-10 0 0,0-1 0 0 0,0 0 0 0 0,1-1 0 0 0,-1 0-1 0 0,0 0 1 0 0,1 0 0 0 0,-1-1 0 0 0,0 0 0 0 0,11-4 0 0 0,-4 3-5 0 0,-12 1 18 0 0,1 1-1 0 0,0 0 0 0 0,-1-1 0 0 0,1 1 0 0 0,0-1 0 0 0,-1 0 0 0 0,1 0 0 0 0,-1 0 1 0 0,1 0-1 0 0,-1-1 0 0 0,0 1 0 0 0,1-1 0 0 0,-1 1 0 0 0,0-1 0 0 0,0 0 0 0 0,0 1 0 0 0,0-1 1 0 0,0 0-1 0 0,2-5 0 0 0,48-72-13 0 0,-47 72 28 0 0,-1-1 1 0 0,0 1-1 0 0,0-1 0 0 0,-1 0 1 0 0,0-1-1 0 0,2-11 0 0 0,8-53 237 0 0,-12 63-238 0 0,0 0 0 0 0,0 0 0 0 0,-1 0 1 0 0,0 1-1 0 0,-1-1 0 0 0,0 0 0 0 0,-1 0 0 0 0,0 1 0 0 0,0-1 1 0 0,-1 1-1 0 0,-1-1 0 0 0,1 1 0 0 0,-1 0 0 0 0,-6-9 0 0 0,-1 0-124 0 0,11 16 100 0 0,-1 1-1 0 0,0-1 0 0 0,0 0 0 0 0,1 1 0 0 0,-1-1 1 0 0,-1 0-1 0 0,1 1 0 0 0,0-1 0 0 0,0 1 0 0 0,0-1 1 0 0,-1 1-1 0 0,1 0 0 0 0,-1 0 0 0 0,1-1 0 0 0,-1 1 1 0 0,1 0-1 0 0,-1 0 0 0 0,0 1 0 0 0,1-1 0 0 0,-1 0 0 0 0,0 0 1 0 0,0 1-1 0 0,0-1 0 0 0,0 1 0 0 0,1 0 0 0 0,-1 0 1 0 0,-4-1-1 0 0,-12 1-36 0 0,14-1 35 0 0,0 1-1 0 0,0 0 1 0 0,-1 0-1 0 0,1 0 1 0 0,0 1-1 0 0,0-1 0 0 0,0 1 1 0 0,-1 0-1 0 0,1 0 1 0 0,0 0-1 0 0,0 1 1 0 0,0 0-1 0 0,1-1 1 0 0,-5 4-1 0 0,-5 5-15 0 0,0 1 0 0 0,2 0 0 0 0,-1 1 0 0 0,1 1 0 0 0,1-1 0 0 0,1 1 0 0 0,-14 24 0 0 0,15-21 5 0 0,0 1 0 0 0,1 0 0 0 0,1 0 0 0 0,0 1 1 0 0,2-1-1 0 0,0 2 0 0 0,0-1 0 0 0,2 0 0 0 0,1 0 0 0 0,0 1 0 0 0,1-1 0 0 0,3 23 0 0 0,-2-33 24 0 0,0 0 1 0 0,0 0-1 0 0,1 0 0 0 0,0 0 0 0 0,0 0 0 0 0,1 0 0 0 0,0-1 0 0 0,1 1 1 0 0,-1-1-1 0 0,8 10 0 0 0,-9-13 5 0 0,0 0 0 0 0,1 1 0 0 0,0-1 0 0 0,0 0 0 0 0,0-1 0 0 0,0 1 0 0 0,1 0 0 0 0,-1-1 0 0 0,1 0 0 0 0,0 0 0 0 0,0 0 0 0 0,0 0 0 0 0,0-1 0 0 0,1 1 0 0 0,-1-1 0 0 0,1 0 0 0 0,-1 0 0 0 0,1-1 0 0 0,0 0 0 0 0,-1 1 0 0 0,7-1 0 0 0,-1 1 10 0 0,0-1-1 0 0,0 0 1 0 0,0-1 0 0 0,0 0-1 0 0,0-1 1 0 0,0 0 0 0 0,16-4-1 0 0,-23 4-5 0 0,1 0 0 0 0,-1-1-1 0 0,1 0 1 0 0,-1 1 0 0 0,0-1-1 0 0,0-1 1 0 0,0 1 0 0 0,0 0-1 0 0,0-1 1 0 0,0 1 0 0 0,-1-1-1 0 0,1 0 1 0 0,3-6 0 0 0,-1 2-1 0 0,-1 0 1 0 0,0 0 0 0 0,0-1-1 0 0,-1 1 1 0 0,4-11 0 0 0,-2-1-1 0 0,0 0 1 0 0,-1 0-1 0 0,-1-1 1 0 0,-1 1 0 0 0,0-1-1 0 0,-2 0 1 0 0,0 1 0 0 0,-1-1-1 0 0,-1 0 1 0 0,-9-34 0 0 0,9 45 1 0 0,-1 1 1 0 0,0 0 0 0 0,-1 0 0 0 0,0 0 0 0 0,0 1-1 0 0,-1-1 1 0 0,1 1 0 0 0,-2 0 0 0 0,1 0 0 0 0,-10-9 0 0 0,12 14-3 0 0,0-1 0 0 0,0 0 0 0 0,0 1 0 0 0,-1-1 1 0 0,1 1-1 0 0,-1 0 0 0 0,1 0 0 0 0,-1 1 0 0 0,0-1 1 0 0,0 1-1 0 0,0 0 0 0 0,0 0 0 0 0,0 0 0 0 0,0 0 1 0 0,0 1-1 0 0,0-1 0 0 0,0 1 0 0 0,0 0 0 0 0,0 1 1 0 0,0-1-1 0 0,-1 1 0 0 0,1-1 0 0 0,0 1 0 0 0,-5 2 1 0 0,7-2 1 0 0,-1 0 0 0 0,1 1 0 0 0,0-1 0 0 0,-1 1 0 0 0,1-1 1 0 0,0 1-1 0 0,0 0 0 0 0,0-1 0 0 0,0 1 0 0 0,0 0 0 0 0,1 1 1 0 0,-1-1-1 0 0,-1 3 0 0 0,-15 33 46 0 0,11-21-44 0 0,1-4-4 0 0,0 0 0 0 0,1 1-1 0 0,0-1 1 0 0,2 1 0 0 0,-1 1-1 0 0,2-1 1 0 0,-1 0 0 0 0,2 1-1 0 0,0-1 1 0 0,2 20 0 0 0,0-20 0 0 0,1 5 5 0 0,0 0-1 0 0,1 0 0 0 0,7 21 1 0 0,-8-34-4 0 0,1 0 1 0 0,-1 0-1 0 0,1-1 0 0 0,0 1 1 0 0,0-1-1 0 0,1 1 1 0 0,0-1-1 0 0,0 0 0 0 0,0 0 1 0 0,0 0-1 0 0,1-1 0 0 0,0 0 1 0 0,8 6-1 0 0,51 23-1945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42.1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1988 5320 0 0,'0'0'2746'0'0,"-1"-6"-2716"0"0,-2 0-26 0 0,2 3-1 0 0,0 1 0 0 0,0 0 0 0 0,0 0 0 0 0,1 0 0 0 0,-1-1 1 0 0,1 1-1 0 0,-1 0 0 0 0,1-1 0 0 0,0 1 0 0 0,0-3 0 0 0,0 5-2 0 0,0 0 1 0 0,0-1-1 0 0,0 1 0 0 0,0-1 0 0 0,0 1 0 0 0,0 0 0 0 0,0-1 0 0 0,1 1 0 0 0,-1 0 0 0 0,0-1 0 0 0,0 1 0 0 0,0 0 0 0 0,1-1 0 0 0,-1 1 0 0 0,0 0 0 0 0,0-1 0 0 0,1 1 0 0 0,-1 0 1 0 0,0 0-1 0 0,1-1 0 0 0,-1 1 0 0 0,0 0 0 0 0,1 0 0 0 0,-1 0 0 0 0,0-1 0 0 0,1 1 0 0 0,-1 0 0 0 0,1 0 0 0 0,4-5 338 0 0,-3 3-324 0 0,-1 0-1 0 0,0 1 1 0 0,1-1 0 0 0,-1 1 0 0 0,1-1 0 0 0,-1 1 0 0 0,1 0-1 0 0,0-1 1 0 0,0 1 0 0 0,-1 0 0 0 0,1 0 0 0 0,3-1-1 0 0,3-2 34 0 0,7-7 8 0 0,-1-1 0 0 0,0 0 0 0 0,-1-1 1 0 0,-1 0-1 0 0,0-1 0 0 0,12-18 0 0 0,35-40 57 0 0,34-34 46 0 0,35-34 168 0 0,-29 44-88 0 0,117-103-28 0 0,-183 173-136 0 0,192-162 521 0 0,-16 13-77 0 0,-60 65-105 0 0,-25 20 93 0 0,-76 58-366 0 0,-34 23-79 0 0,0 0 1 0 0,18-15-1 0 0,160-141 593 0 0,-132 113-519 0 0,-45 37-95 0 0,1 1-1 0 0,1 0 0 0 0,0 2 0 0 0,23-14 0 0 0,-26 17 8 0 0,-1 0 0 0 0,0 0 0 0 0,0-1-1 0 0,11-13 1 0 0,-13 12 13 0 0,1 0-1 0 0,0 2 0 0 0,27-18 0 0 0,-28 21-9 0 0,0-2 1 0 0,-1 1-1 0 0,0-2 0 0 0,12-11 1 0 0,-16 14-26 0 0,0 0-1 0 0,0 0 1 0 0,1 0 0 0 0,-1 1 0 0 0,1 0 0 0 0,1 0-1 0 0,-1 1 1 0 0,1 0 0 0 0,-1 0 0 0 0,1 1 0 0 0,16-5 0 0 0,-23 8-98 0 0,0 0 0 0 0,-1 0 0 0 0,1 0 0 0 0,0 0 0 0 0,-1 0 0 0 0,1 0 1 0 0,0 0-1 0 0,-1 0 0 0 0,1 0 0 0 0,0 0 0 0 0,-1 0 0 0 0,1 1 1 0 0,0-1-1 0 0,-1 0 0 0 0,1 1 0 0 0,0-1 0 0 0,-1 0 0 0 0,1 1 1 0 0,-1-1-1 0 0,1 1 0 0 0,-1-1 0 0 0,1 1 0 0 0,-1-1 0 0 0,1 1 0 0 0,-1 0 1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44.0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73 134 4120 0 0,'0'0'4773'0'0,"6"-5"-5860"0"0,9-7 1034 0 0,11-10-213 0 0,30-17 1 0 0,-30 21 105 0 0,19-9-59 0 0,-41 25 204 0 0,-1 0-1 0 0,1 1 1 0 0,0-1-1 0 0,0 1 1 0 0,-1 0-1 0 0,1 1 1 0 0,0-1-1 0 0,0 1 1 0 0,0-1 0 0 0,7 1-1 0 0,8 1-40 0 0,-15-1 40 0 0,0 0 0 0 0,0 0 1 0 0,1 0-1 0 0,-1 1 0 0 0,0-1 0 0 0,0 1 1 0 0,0 0-1 0 0,1 0 0 0 0,-1 0 0 0 0,0 1 1 0 0,7 3-1 0 0,-2 3 2 0 0,0 0 0 0 0,0 0 0 0 0,0 1 0 0 0,-1 0 0 0 0,-1 0 1 0 0,1 1-1 0 0,-1 0 0 0 0,-1 0 0 0 0,10 22 0 0 0,-13-25 14 0 0,3 5-1 0 0,-2 1 1 0 0,1 0 0 0 0,-1 0 0 0 0,-1 0 0 0 0,2 14 0 0 0,-1-2 0 0 0,-3-20 0 0 0,0-1 0 0 0,-1 0 0 0 0,1 1 0 0 0,-1-1 0 0 0,1 1 0 0 0,-2-1 0 0 0,1 0 0 0 0,0 1 0 0 0,-1-1 0 0 0,0 0 0 0 0,-1 5 0 0 0,-49 104 0 0 0,46-104 1 0 0,-1-1-1 0 0,-1 1 1 0 0,1-1 0 0 0,-1-1-1 0 0,-1 1 1 0 0,1-1 0 0 0,-1 0 0 0 0,0-1-1 0 0,-1 0 1 0 0,-9 6 0 0 0,-124 98 78 0 0,17-10 626 0 0,115-94-545 0 0,1-1 0 0 0,-1 0 0 0 0,0 0 0 0 0,-14 4 0 0 0,21-8-146 0 0,-12 4 833 0 0,10-6-407 0 0,9-7-341 0 0,-1 6-97 0 0,0 0 1 0 0,0 1-1 0 0,0 0 1 0 0,0-1 0 0 0,0 1-1 0 0,0 0 1 0 0,0 1-1 0 0,0-1 1 0 0,0 0-1 0 0,7 1 1 0 0,-3-1 3 0 0,24-3 9 0 0,51 2 0 0 0,-56 3 28 0 0,-1-1-1 0 0,1-2 1 0 0,40-7-1 0 0,72-14 213 0 0,-15-4-90 0 0,-111 25-129 0 0,1 0 0 0 0,16 1-1 0 0,14-3 30 0 0,-5-1-1301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5224 0 0,'-5'5'0'0'0,"-5"1"0"0"0,-9-6 0 0 0,6 0 248 0 0,3 0 0 0 0,-7 0 8 0 0,-4-6 0 0 0,4 1-48 0 0,4 5 0 0 0,3 5 0 0 0,2-1 0 0 0,-3 2-112 0 0,1 0 0 0 0,-1 1 8 0 0,-6 10 0 0 0,-2 16-88 0 0,2 3 8 0 0,5 6-5656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45.4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820 30 4216 0 0,'0'-1'61'0'0,"0"0"-1"0"0,0-1 1 0 0,0 1 0 0 0,0 0-1 0 0,0 0 1 0 0,-1 0 0 0 0,1 0-1 0 0,0 0 1 0 0,-1-1 0 0 0,1 1-1 0 0,0 0 1 0 0,-1 0 0 0 0,0 0-1 0 0,1 0 1 0 0,-1 0 0 0 0,1 0-1 0 0,-1 0 1 0 0,0 0 0 0 0,0 1-1 0 0,1-1 1 0 0,-1 0-1 0 0,0 0 1 0 0,0 1 0 0 0,0-1-1 0 0,0 0 1 0 0,0 1 0 0 0,0-1-1 0 0,0 1 1 0 0,0-1 0 0 0,0 1-1 0 0,-1-1 1 0 0,1 1 0 0 0,0 0-1 0 0,0 0 1 0 0,0 0 0 0 0,0-1-1 0 0,0 1 1 0 0,-1 0 0 0 0,1 0-1 0 0,0 1 1 0 0,0-1 0 0 0,0 0-1 0 0,0 0 1 0 0,-1 1 0 0 0,1-1-1 0 0,0 0 1 0 0,0 1 0 0 0,0-1-1 0 0,0 1 1 0 0,0-1 0 0 0,0 1-1 0 0,0 0 1 0 0,0-1 0 0 0,0 1-1 0 0,-1 1 1 0 0,-1 0-67 0 0,0 0-1 0 0,0 0 1 0 0,-1-1-1 0 0,1 1 1 0 0,-1-1 0 0 0,1 0-1 0 0,-1 0 1 0 0,-5 1-1 0 0,-4 1-27 0 0,-42 9-118 0 0,42-10 146 0 0,0 0 0 0 0,0 1 0 0 0,1 1 0 0 0,0 0 0 0 0,-1 0 0 0 0,2 1 0 0 0,-20 12 0 0 0,-29 17 40 0 0,44-26 54 0 0,0 0-1 0 0,1 2 1 0 0,-22 16-1 0 0,21-12 26 0 0,0 0 1 0 0,0 2-1 0 0,-23 29 0 0 0,-2 5 41 0 0,29-37 16 0 0,1 1 0 0 0,0 0 0 0 0,-14 24 0 0 0,-3 7 178 0 0,17-27-131 0 0,-17 34 0 0 0,6 1-38 0 0,3 0 0 0 0,1 1-1 0 0,-10 61 1 0 0,26-101-167 0 0,-11 57 42 0 0,-5 99 0 0 0,5-61-47 0 0,7-64-27 0 0,0 12-14 0 0,3-12-10 0 0,1-36 26 0 0,1 0 0 0 0,0 0 0 0 0,1 0 0 0 0,0 0 0 0 0,0 0-1 0 0,1 0 1 0 0,1 0 0 0 0,-1 0 0 0 0,4 10 0 0 0,8 24-51 0 0,-11-33 57 0 0,0 0 0 0 0,8 19 0 0 0,1-3-8 0 0,-7-17 18 0 0,-1 0 1 0 0,1 0-1 0 0,0-1 1 0 0,1 1-1 0 0,0-1 1 0 0,0-1-1 0 0,1 1 1 0 0,8 8-1 0 0,59 58-20 0 0,28 30-49 0 0,-96-99 131 0 0,0 0 0 0 0,1-1 0 0 0,-1 0 0 0 0,1 0 1 0 0,0 0-1 0 0,11 4 0 0 0,41 14 438 0 0,-47-18-389 0 0,1-1 0 0 0,0-1 0 0 0,0 0 1 0 0,-1-1-1 0 0,24 0 0 0 0,59-9 287 0 0,-84 7-355 0 0,22-4-15 0 0,-1-1 0 0 0,0-2 1 0 0,0-1-1 0 0,38-17 1 0 0,-52 18-10 0 0,-1-1 0 0 0,20-14 1 0 0,-21 13-1 0 0,0 1 0 0 0,22-10 1 0 0,-2 3 38 0 0,0-1 1 0 0,39-28-1 0 0,-31 11-22 0 0,-34 26-30 0 0,1-1-1 0 0,0 1 0 0 0,16-9 1 0 0,-7 5-2 0 0,-1-1-1 0 0,-1-1 1 0 0,0 0 0 0 0,0-2 0 0 0,19-23-1 0 0,39-36 4 0 0,-53 57-5 0 0,-1-1 0 0 0,-1-1 0 0 0,21-26 0 0 0,-28 31-7 0 0,2-1 0 0 0,0 2 0 0 0,18-13 0 0 0,-19 15 0 0 0,0 0-1 0 0,-1 0 1 0 0,0-1 0 0 0,15-20 0 0 0,-9 10-3 0 0,-16 20 9 0 0,0 0-1 0 0,0 0 1 0 0,0-1-1 0 0,0 0 1 0 0,-1 0 0 0 0,1 1-1 0 0,-1-1 1 0 0,0-1-1 0 0,2-5 1 0 0,-1 2 4 0 0,-1 0 1 0 0,1 0 0 0 0,1 1 0 0 0,4-10-1 0 0,-3 9 6 0 0,-1 0 0 0 0,0-1 0 0 0,4-13 0 0 0,4-26 199 0 0,9-67-1 0 0,-19 92-147 0 0,-1 0 1 0 0,0 0-1 0 0,-2 0 1 0 0,-1 0-1 0 0,-6-30 1 0 0,2 24-18 0 0,-1-7 127 0 0,-20-59 1 0 0,19 71-147 0 0,7 18-18 0 0,-1 1 1 0 0,1 0-1 0 0,-1-1 1 0 0,-1 1-1 0 0,1 0 1 0 0,-1 0-1 0 0,0 1 1 0 0,0-1-1 0 0,-5-6 1 0 0,-117-116 117 0 0,110 114-80 0 0,-27-20 0 0 0,-2 0 77 0 0,30 22-47 0 0,-1 0 0 0 0,-1 1 0 0 0,1 1 0 0 0,-2 0 0 0 0,1 2 0 0 0,-1-1 0 0 0,0 2 0 0 0,-23-6 0 0 0,-11-6-7 0 0,43 14-41 0 0,0 0-1 0 0,-1 1 0 0 0,1 0 1 0 0,-1 0-1 0 0,0 1 0 0 0,0 0 1 0 0,-14-1-1 0 0,-77 3 191 0 0,81 2-187 0 0,0 1-1 0 0,-1 0 1 0 0,1 2 0 0 0,0 0-1 0 0,1 1 1 0 0,-1 1-1 0 0,1 0 1 0 0,-28 18 0 0 0,-74 50 124 0 0,75-47-2112 0 0,0 7-7859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0:56.7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1928 127 4216 0 0,'-15'-19'147'0'0,"11"14"-33"0"0,0 0 1 0 0,0 0-1 0 0,0 0 1 0 0,-1 0-1 0 0,1 1 1 0 0,-1 0-1 0 0,0 0 1 0 0,0 0-1 0 0,-11-5 1 0 0,2 2 108 0 0,11 5-110 0 0,0 0 1 0 0,0 0 0 0 0,0 1 0 0 0,-1-1 0 0 0,1 1-1 0 0,-1-1 1 0 0,1 1 0 0 0,-1 0 0 0 0,1 1 0 0 0,-7-2-1 0 0,-6 4 2 0 0,1 0-1 0 0,-1-2 0 0 0,1 0 0 0 0,-23-3 1 0 0,-30 0 91 0 0,25 4-159 0 0,1 2 1 0 0,-1 2 0 0 0,-62 15-1 0 0,61-9-36 0 0,18-6 0 0 0,1 2-1 0 0,-25 10 1 0 0,-106 41 68 0 0,85-33-6 0 0,-118 58 0 0 0,122-47-32 0 0,5-4 23 0 0,-73 53-1 0 0,44-16-6 0 0,3 4 0 0 0,-88 94 0 0 0,159-148-49 0 0,2 1 0 0 0,0 1 0 0 0,0 0 1 0 0,2 1-1 0 0,-18 41 0 0 0,-37 121 66 0 0,57-150-41 0 0,2 1-1 0 0,1 0 1 0 0,1 1 0 0 0,2-1 0 0 0,2 1 0 0 0,1 0 0 0 0,5 51-1 0 0,-1-67-29 0 0,2-1-1 0 0,0 0 1 0 0,1-1-1 0 0,1 1 0 0 0,16 34 1 0 0,-3-15 20 0 0,39 58-1 0 0,-48-84-10 0 0,-1 0 0 0 0,2 0 0 0 0,0-1 0 0 0,0-1 0 0 0,1 0 0 0 0,0 0 0 0 0,1-1 0 0 0,0-1 0 0 0,0 0 0 0 0,28 12 0 0 0,0-4 4 0 0,0-2 0 0 0,69 13 0 0 0,-73-21-13 0 0,0-1 0 0 0,48-1 0 0 0,-39-3-2 0 0,5-2-17 0 0,-1-3-1 0 0,1-2 1 0 0,79-19 0 0 0,-81 15 7 0 0,-3-3-9 0 0,0-1 0 0 0,-1-3-1 0 0,57-29 1 0 0,-74 33-1 0 0,53-29-40 0 0,-3-4 0 0 0,111-84 0 0 0,-135 91 32 0 0,11-6-102 0 0,88-83 1 0 0,33-71-34 0 0,-163 169 126 0 0,0-1-1 0 0,-2 0 1 0 0,-1-2 0 0 0,-2-1-1 0 0,15-40 1 0 0,-25 55 10 0 0,11-29-56 0 0,-2-1 0 0 0,19-93 0 0 0,-28 90 45 0 0,2-82 0 0 0,-10 107 109 0 0,-2 0 0 0 0,0 0 0 0 0,-2 0 0 0 0,-14-51-1 0 0,11 55 46 0 0,-1 0-1 0 0,-2 1 1 0 0,0 0-1 0 0,-21-34 1 0 0,26 48-84 0 0,0 1 0 0 0,0 0 0 0 0,-1 0 0 0 0,0 0 0 0 0,0 1 0 0 0,-1 0 0 0 0,0 0 0 0 0,0 1 0 0 0,0-1 0 0 0,-1 2 0 0 0,1-1 0 0 0,-1 1 0 0 0,0 0 0 0 0,-1 1 0 0 0,1-1 0 0 0,-11-1 0 0 0,-3 1 20 0 0,-1 1-1 0 0,0 2 0 0 0,0 0 0 0 0,0 1 1 0 0,-29 4-1 0 0,2 4 36 0 0,-66 19 0 0 0,70-13-20 0 0,-75 36 0 0 0,50-19-12 0 0,4-2 35 0 0,1 2 0 0 0,2 4 0 0 0,2 2 0 0 0,1 2 0 0 0,2 4 0 0 0,-67 60 0 0 0,-52 83-88 0 0,163-167-42 0 0,2 1 0 0 0,0 1 1 0 0,1-1-1 0 0,1 2 0 0 0,1 0 1 0 0,-8 27-1 0 0,16-45 12 0 0,0 2-1 0 0,1-1 1 0 0,0 0-1 0 0,0 0 1 0 0,0 0-1 0 0,0 1 1 0 0,1-1 0 0 0,0 0-1 0 0,0 0 1 0 0,0 1-1 0 0,2 8 1 0 0,0-10-2 0 0,-1 0 0 0 0,0-1 0 0 0,1 1 0 0 0,0-1 0 0 0,0 1 0 0 0,0-1 0 0 0,0 0 0 0 0,0 0 0 0 0,1 0 0 0 0,-1 0 0 0 0,1 0 0 0 0,0 0-1 0 0,0-1 1 0 0,0 1 0 0 0,0-1 0 0 0,6 3 0 0 0,0 1-11 0 0,0-1 0 0 0,1-1 0 0 0,-1 1 0 0 0,1-2 0 0 0,0 1-1 0 0,0-1 1 0 0,0-1 0 0 0,16 2 0 0 0,49 1-249 0 0,80-4 0 0 0,-119-3 161 0 0,1-3 1 0 0,-1 0-1 0 0,0-2 1 0 0,46-16-1 0 0,27-8-66 0 0,25-9-201 0 0,-116 33 326 0 0,-1 0 1 0 0,-1-1-1 0 0,1-1 0 0 0,-1-1 1 0 0,22-16-1 0 0,2-7-79 0 0,87-77-600 0 0,-113 96 557 0 0,-1-1 0 0 0,0 0 1 0 0,-1-1-1 0 0,0-1 0 0 0,-1 0 0 0 0,10-22 0 0 0,-21 38 174 0 0,6-11-253 0 0,-1 0 0 0 0,0 0-1 0 0,-1-1 1 0 0,5-25 0 0 0,-9 36 215 0 0,1 0 0 0 0,-1-1 0 0 0,0 1-1 0 0,0 0 1 0 0,0-1 0 0 0,0 1 0 0 0,0-1 0 0 0,-1 1 0 0 0,1 0 0 0 0,-1-1-1 0 0,1 1 1 0 0,-1 0 0 0 0,0 0 0 0 0,0-1 0 0 0,0 1 0 0 0,0 0-1 0 0,0 0 1 0 0,0 0 0 0 0,-1 0 0 0 0,1 0 0 0 0,-1 1 0 0 0,1-1 0 0 0,-1 0-1 0 0,0 1 1 0 0,0-1 0 0 0,0 1 0 0 0,0-1 0 0 0,0 1 0 0 0,0 0 0 0 0,0 0-1 0 0,0 0 1 0 0,0 0 0 0 0,0 0 0 0 0,-1 0 0 0 0,-3 0 0 0 0,-1 0-25 0 0,0 0 1 0 0,0 1 0 0 0,0-1 0 0 0,1 1-1 0 0,-1 1 1 0 0,0 0 0 0 0,-13 2 0 0 0,-46 17-69 0 0,23-2 89 0 0,0 1 0 0 0,-61 40 0 0 0,51-28 28 0 0,-58 39-26 0 0,-142 118 0 0 0,48-32 306 0 0,151-116 77 0 0,-69 66 0 0 0,45-38-5 0 0,52-47-162 0 0,0 1-1 0 0,2 2 1 0 0,-28 33 0 0 0,38-37-27 0 0,1 0 0 0 0,2 1 0 0 0,-11 24-1 0 0,11-23 15 0 0,9-16-102 0 0,1-1 0 0 0,-1 0 1 0 0,1 0-1 0 0,-1 0 0 0 0,2 1 0 0 0,-1-1 0 0 0,0 1 0 0 0,1-1 0 0 0,1 8 0 0 0,-1-10-30 0 0,0 0 0 0 0,0-1 0 0 0,1 1 0 0 0,-1-1 0 0 0,1 1 0 0 0,0 0 0 0 0,0-1 0 0 0,0 0 0 0 0,0 1 0 0 0,0-1 0 0 0,0 1 0 0 0,0-1 0 0 0,1 0 0 0 0,-1 0 0 0 0,1 0 0 0 0,0 0 0 0 0,0 0 0 0 0,0 0 0 0 0,0 0 0 0 0,0-1 0 0 0,0 1 0 0 0,2 1 0 0 0,8 1 20 0 0,-1 0 0 0 0,1 0 0 0 0,-1-1 0 0 0,1-1 0 0 0,0 0 0 0 0,0-1 0 0 0,0 0 0 0 0,0 0 0 0 0,0-2 0 0 0,0 1 0 0 0,0-2 0 0 0,0 1 0 0 0,22-7 0 0 0,-3-2 13 0 0,-1 0 0 0 0,0-2 0 0 0,-1-1 0 0 0,31-19 0 0 0,-6-1 20 0 0,-2-3 0 0 0,70-60 1 0 0,80-97 144 0 0,-184 175-181 0 0,0-1 0 0 0,-1 0 0 0 0,-1-2-1 0 0,-1 1 1 0 0,-1-2 0 0 0,0 0 0 0 0,-2-1 0 0 0,14-35 0 0 0,-20 41-17 0 0,-2 7 4 0 0,0-1 1 0 0,0 1 0 0 0,-1-1-1 0 0,-1 0 1 0 0,0 0 0 0 0,0 0 0 0 0,-1-1-1 0 0,-1 1 1 0 0,-1-20 0 0 0,0 17 32 0 0,-2 1 1 0 0,0-1-1 0 0,-8-23 1 0 0,8 32-29 0 0,0-1 1 0 0,0 0-1 0 0,0 1 0 0 0,-1-1 1 0 0,1 1-1 0 0,-1 0 0 0 0,-1 0 1 0 0,1 1-1 0 0,-1-1 0 0 0,-6-4 0 0 0,0 1 22 0 0,-1 1 0 0 0,1 0-1 0 0,-1 1 1 0 0,-1 1 0 0 0,1 0-1 0 0,-1 0 1 0 0,0 1 0 0 0,0 1-1 0 0,0 0 1 0 0,0 1 0 0 0,0 0-1 0 0,-1 1 1 0 0,1 1 0 0 0,-1 0-1 0 0,-26 4 1 0 0,-9 4 81 0 0,0 3 0 0 0,-90 32-1 0 0,123-38-103 0 0,-38 15 65 0 0,2 2 0 0 0,0 3 0 0 0,2 1 0 0 0,1 3 0 0 0,1 2 0 0 0,-72 60 0 0 0,106-77-36 0 0,0 0 1 0 0,1 1-1 0 0,0 0 0 0 0,2 0 0 0 0,0 2 1 0 0,0-1-1 0 0,2 1 0 0 0,0 1 1 0 0,1 0-1 0 0,-10 31 0 0 0,17-43-30 0 0,0 1 1 0 0,1 0-1 0 0,-1 0 1 0 0,1-1-1 0 0,0 1 0 0 0,1 0 1 0 0,0 0-1 0 0,2 8 0 0 0,0-1 20 0 0,1 0 0 0 0,11 25 0 0 0,-12-34-14 0 0,1 1 0 0 0,0 0 0 0 0,0-1-1 0 0,1 0 1 0 0,0 0 0 0 0,0 0 0 0 0,0-1 0 0 0,0 1 0 0 0,1-1 0 0 0,-1-1 0 0 0,1 1 0 0 0,9 3 0 0 0,2 1 107 0 0,0 0-1 0 0,0-1 1 0 0,25 5 0 0 0,-19-8-129 0 0,0 0 1 0 0,1-2-1 0 0,-1 0 1 0 0,1-2-1 0 0,0 0 1 0 0,-1-2-1 0 0,1-1 1 0 0,34-8-1 0 0,-12-1-2 0 0,-1-2 0 0 0,-1-2-1 0 0,54-27 1 0 0,250-150-22 0 0,-298 160-1 0 0,-1-3 0 0 0,-2-1-1 0 0,-2-3 1 0 0,65-72 0 0 0,-78 75 7 0 0,38-47-14 0 0,-60 70 20 0 0,-1 1 0 0 0,-1-1 1 0 0,0-1-1 0 0,9-22 1 0 0,-16 35 6 0 0,-1 1-1 0 0,1-1 1 0 0,0 1 0 0 0,-1-1 0 0 0,1 1 0 0 0,-1-1-1 0 0,0 1 1 0 0,1-1 0 0 0,-1 0 0 0 0,0 1 0 0 0,0-1 0 0 0,0 1-1 0 0,0-1 1 0 0,0 0 0 0 0,0 1 0 0 0,-1-1 0 0 0,1 1-1 0 0,-1-1 1 0 0,1 0 0 0 0,-1 1 0 0 0,1-1 0 0 0,-1 1 0 0 0,0 0-1 0 0,0-1 1 0 0,1 1 0 0 0,-1-1 0 0 0,0 1 0 0 0,-1 0-1 0 0,1 0 1 0 0,0 0 0 0 0,0 0 0 0 0,0 0 0 0 0,-1 0 0 0 0,1 0-1 0 0,0 0 1 0 0,-1 0 0 0 0,1 0 0 0 0,-1 1 0 0 0,1-1-1 0 0,-1 0 1 0 0,-1 0 0 0 0,-1 1 3 0 0,1-1-1 0 0,-1 1 1 0 0,1 0 0 0 0,-1 0-1 0 0,0 0 1 0 0,1 1 0 0 0,-1-1-1 0 0,1 1 1 0 0,-1 0 0 0 0,1 0-1 0 0,-1 0 1 0 0,1 0 0 0 0,0 1-1 0 0,-1-1 1 0 0,1 1-1 0 0,0 0 1 0 0,0 0 0 0 0,0 0-1 0 0,0 0 1 0 0,-3 4 0 0 0,-101 80 47 0 0,72-61-24 0 0,0 3 0 0 0,-40 41 0 0 0,-41 80 16 0 0,65-81-38 0 0,18-23-2 0 0,2 1-1 0 0,2 2 1 0 0,2 1 0 0 0,3 1-1 0 0,-34 95 1 0 0,36-75-1160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16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334 19 3312 0 0,'0'0'4350'0'0,"-5"-4"-4323"0"0,3 2-20 0 0,1 1-5 0 0,0 0 0 0 0,0 0 0 0 0,0 0 0 0 0,0 0 0 0 0,0 1 0 0 0,0-1 0 0 0,0 0 0 0 0,0 0 0 0 0,0 1 0 0 0,0-1 0 0 0,0 0 0 0 0,-1 1 0 0 0,1-1 0 0 0,0 1 0 0 0,0 0 0 0 0,-1-1 0 0 0,1 1 0 0 0,0 0 0 0 0,-1 0 0 0 0,1 0 0 0 0,0 0 0 0 0,0 0 0 0 0,-1 0 0 0 0,1 0 0 0 0,-2 1 0 0 0,1 0 8 0 0,1-1 0 0 0,0 1 0 0 0,-1-1 1 0 0,1 1-1 0 0,0-1 0 0 0,-1 1 0 0 0,1-1 0 0 0,0 0 1 0 0,-1 1-1 0 0,1-1 0 0 0,-2 0 0 0 0,-13 3 82 0 0,-12 9 141 0 0,1 1 0 0 0,0 2-1 0 0,-39 27 1 0 0,52-30 88 0 0,0 0 1 0 0,2 1-1 0 0,-1 0 0 0 0,2 1 1 0 0,-18 27-1 0 0,15-1 338 0 0,13-35-613 0 0,0 0 1 0 0,-1 0-1 0 0,2-1 1 0 0,-1 1-1 0 0,0 0 1 0 0,1 0-1 0 0,0 0 1 0 0,0 0-1 0 0,1 0 0 0 0,-1 0 1 0 0,1 0-1 0 0,0 0 1 0 0,1-1-1 0 0,-1 1 1 0 0,4 7-1 0 0,2 14 9 0 0,-6-22-45 0 0,1-1 0 0 0,-1 0 0 0 0,1 1 0 0 0,0-1 0 0 0,0 0 0 0 0,0 0 0 0 0,0 0 0 0 0,0-1 0 0 0,1 1 0 0 0,-1-1 0 0 0,1 1 0 0 0,5 3 0 0 0,-2-1 16 0 0,1-1 1 0 0,-1 0-1 0 0,0 0 1 0 0,1-1-1 0 0,9 4 0 0 0,-10-6 6 0 0,0 0-1 0 0,0 0 1 0 0,0-1-1 0 0,0 1 1 0 0,0-1-1 0 0,11-2 1 0 0,7 1 62 0 0,-4 0-58 0 0,0-1 1 0 0,0-1-1 0 0,-1-1 0 0 0,1 0 1 0 0,-1-2-1 0 0,0 0 0 0 0,0-1 1 0 0,-1-1-1 0 0,0 0 1 0 0,26-18-1 0 0,-31 19-13 0 0,0-1 1 0 0,0 0-1 0 0,16-15 0 0 0,-26 20 3 0 0,1 1 0 0 0,-1 0-1 0 0,1 0 1 0 0,-1 0 0 0 0,8-2-1 0 0,-8 3-161 0 0,-1 1 0 0 0,0-1 1 0 0,1 0-1 0 0,-1 0 0 0 0,0 0 0 0 0,0 0 0 0 0,0-1 0 0 0,0 1 1 0 0,0-1-1 0 0,0 1 0 0 0,0-1 0 0 0,3-3 0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16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 3312 0 0,'0'0'27'0'0,"1"0"0"0"0,-1 0 1 0 0,1 0-1 0 0,-1 1 0 0 0,0-1 0 0 0,1 0 0 0 0,-1 0 1 0 0,1 0-1 0 0,-1 0 0 0 0,1 0 0 0 0,-1 0 1 0 0,0 0-1 0 0,1 0 0 0 0,-1 0 0 0 0,1-1 0 0 0,-1 1 1 0 0,0 0-1 0 0,1 0 0 0 0,-1 0 0 0 0,1 0 0 0 0,-1 0 1 0 0,0-1-1 0 0,1 1 0 0 0,-1 0 0 0 0,0 0 1 0 0,1-1-1 0 0,-1 1 0 0 0,0 0 0 0 0,0-1 0 0 0,1 1 1 0 0,-1 0-1 0 0,0-1 0 0 0,0 1 0 0 0,1 0 1 0 0,-1-1-1 0 0,0 1 0 0 0,0-1 0 0 0,0 1 0 0 0,0 0 1 0 0,1-1-1 0 0,-1 1 0 0 0,0-1 0 0 0,0 1 0 0 0,0 0 1 0 0,0-1-1 0 0,0 1 0 0 0,0-1 0 0 0,0 1 1 0 0,0-1-1 0 0,0 1 0 0 0,-1 0 0 0 0,1-2 0 0 0,0-4 1676 0 0,-1 9-1693 0 0,1 0-1 0 0,0-1 1 0 0,0 1-1 0 0,0 0 1 0 0,0 0-1 0 0,0 0 1 0 0,1 0 0 0 0,-1-1-1 0 0,1 1 1 0 0,0 0-1 0 0,1 3 1 0 0,15 58 839 0 0,-13-44-535 0 0,1 0 1 0 0,1-1-1 0 0,1 0 1 0 0,14 30-1 0 0,-19-46-248 0 0,-1 0 0 0 0,0 0-1 0 0,0 0 1 0 0,0 1 0 0 0,-1-1 0 0 0,1 0-1 0 0,-1 0 1 0 0,1 1 0 0 0,-1-1 0 0 0,0 5-1 0 0,-1-5-8 0 0,1 0-1 0 0,0 0 0 0 0,1 0 0 0 0,-1 0 0 0 0,0 0 0 0 0,1 0 1 0 0,0 0-1 0 0,-1 0 0 0 0,1-1 0 0 0,0 1 0 0 0,2 3 0 0 0,-2-4-21 0 0,0 0 1 0 0,0 0-1 0 0,0 1 0 0 0,-1-1 0 0 0,1 0 0 0 0,-1 0 0 0 0,1 0 0 0 0,-1 0 0 0 0,0 1 0 0 0,0-1 1 0 0,0 3-1 0 0,0-3 1 0 0,-1 0 0 0 0,1-1 0 0 0,0 1 1 0 0,0 0-1 0 0,1 0 0 0 0,-1-1 0 0 0,0 1 0 0 0,0 0 1 0 0,1-1-1 0 0,-1 1 0 0 0,1 0 0 0 0,0-1 1 0 0,-1 1-1 0 0,1-1 0 0 0,0 1 0 0 0,0-1 0 0 0,2 3 1 0 0,-3-4-48 0 0,0 1 0 0 0,1-1 0 0 0,-1 1 0 0 0,0 0 0 0 0,1-1 0 0 0,-1 1 0 0 0,0 0 1 0 0,0 0-1 0 0,1-1 0 0 0,-1 1 0 0 0,0 0 0 0 0,0-1 0 0 0,0 1 0 0 0,0 0 0 0 0,0 0 0 0 0,0-1 0 0 0,0 3 1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16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54 9040 0 0,'-1'-1'81'0'0,"1"0"0"0"0,-1 0 0 0 0,1-1 1 0 0,-1 1-1 0 0,1 0 0 0 0,-1 0 0 0 0,1-1 0 0 0,-1 1 1 0 0,1 0-1 0 0,0 0 0 0 0,0-1 0 0 0,0 1 1 0 0,0 0-1 0 0,0-1 0 0 0,0 1 0 0 0,0 0 0 0 0,0-1 1 0 0,1 1-1 0 0,-1 0 0 0 0,0 0 0 0 0,2-3 0 0 0,0-12 1501 0 0,7 9-1333 0 0,-8 7-246 0 0,-1 0 0 0 0,1 0 0 0 0,0 0 0 0 0,0 0 0 0 0,-1 0-1 0 0,1 0 1 0 0,0 0 0 0 0,0 0 0 0 0,-1 0 0 0 0,1 0 0 0 0,0 0 0 0 0,0 0 0 0 0,-1 1 0 0 0,1-1 0 0 0,0 0 0 0 0,-1 1-1 0 0,1-1 1 0 0,0 0 0 0 0,-1 1 0 0 0,1-1 0 0 0,-1 1 0 0 0,1-1 0 0 0,-1 1 0 0 0,1-1 0 0 0,-1 1 0 0 0,1 0 0 0 0,-1-1 0 0 0,1 1-1 0 0,-1-1 1 0 0,0 1 0 0 0,1 0 0 0 0,-1-1 0 0 0,0 1 0 0 0,0 0 0 0 0,1 0 0 0 0,-1-1 0 0 0,0 1 0 0 0,0 1 0 0 0,0-2 8 0 0,2 5-200 0 0,0-1 0 0 0,1 0 0 0 0,-1-1 0 0 0,1 1-1 0 0,0 0 1 0 0,0-1 0 0 0,4 4 0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17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59 6928 0 0,'-9'51'2606'0'0,"9"-37"-2287"0"0,0 6-190 0 0,0-1-1 0 0,1 0 1 0 0,6 30 0 0 0,-1-17-228 0 0,3 61 0 0 0,2 13-354 0 0,-10-97 421 0 0,5 21-191 0 0,14 46 1 0 0,-9-39 170 0 0,-9-26 42 0 0,1-1 0 0 0,1 0 0 0 0,0 0 0 0 0,0 0 0 0 0,7 11 0 0 0,-4-10 6 0 0,-7-9 5 0 0,1 0 1 0 0,0 0-1 0 0,0-1 1 0 0,0 1-1 0 0,-1-1 1 0 0,2 1-1 0 0,-1 0 1 0 0,0-1 0 0 0,0 0-1 0 0,0 1 1 0 0,1-1-1 0 0,-1 0 1 0 0,0 0-1 0 0,1 1 1 0 0,0-1 0 0 0,-1 0-1 0 0,1-1 1 0 0,-1 1-1 0 0,1 0 1 0 0,0 0-1 0 0,0-1 1 0 0,-1 1-1 0 0,3 0 1 0 0,-2-3 15 0 0,0-1 1 0 0,-1 1-1 0 0,1 0 0 0 0,-1-1 1 0 0,0 1-1 0 0,0-1 0 0 0,0 0 1 0 0,1-3-1 0 0,-1 2 34 0 0,14-41 192 0 0,-2 0 1 0 0,9-63-1 0 0,4-16 61 0 0,-8 27-10 0 0,-14 65-114 0 0,9-32 0 0 0,-4 29-16 0 0,-5 17-7 0 0,1-1 0 0 0,1 2 1 0 0,16-35-1 0 0,-20 48-100 0 0,0 0-1 0 0,0 0 1 0 0,0 1-1 0 0,1-1 1 0 0,-1 1 0 0 0,1-1-1 0 0,0 1 1 0 0,5-4 0 0 0,-7 6-35 0 0,1 0 0 0 0,-1 1 1 0 0,0-1-1 0 0,1 1 1 0 0,-1-1-1 0 0,0 1 1 0 0,1 0-1 0 0,-1-1 1 0 0,0 1-1 0 0,1 0 1 0 0,-1 0-1 0 0,1 0 1 0 0,-1 0-1 0 0,0 0 1 0 0,1 1-1 0 0,-1-1 1 0 0,1 0-1 0 0,-1 1 1 0 0,0-1-1 0 0,1 0 1 0 0,-1 1-1 0 0,0 0 1 0 0,0-1-1 0 0,1 1 1 0 0,-1 0-1 0 0,0 0 0 0 0,0-1 1 0 0,0 1-1 0 0,2 2 1 0 0,28 23 184 0 0,54 60-1 0 0,-81-80-198 0 0,1 1-1 0 0,-1 0 0 0 0,-1 0 0 0 0,1 0 1 0 0,-1 1-1 0 0,-1-1 0 0 0,1 1 1 0 0,-1-1-1 0 0,0 1 0 0 0,-1 0 1 0 0,1 12-1 0 0,3 7 17 0 0,-5-20-20 0 0,1 0 0 0 0,-1 0 1 0 0,0-1-1 0 0,-1 1 0 0 0,0 0 0 0 0,0 0 0 0 0,0 0 0 0 0,-1-1 0 0 0,0 1 0 0 0,0-1 0 0 0,0 1 1 0 0,-1-1-1 0 0,0 0 0 0 0,-1 0 0 0 0,1 0 0 0 0,-1 0 0 0 0,0-1 0 0 0,0 0 0 0 0,-1 1 0 0 0,0-2 1 0 0,0 1-1 0 0,0 0 0 0 0,-7 4 0 0 0,-16 8 43 0 0,21-11-34 0 0,0-2-1 0 0,-1 1 1 0 0,0-1 0 0 0,-13 6 0 0 0,12-8 4 0 0,1 1 0 0 0,0-1 0 0 0,-1-1 1 0 0,1 1-1 0 0,-11-1 0 0 0,17-1-14 0 0,1 0 1 0 0,-1 0-1 0 0,1 0 0 0 0,-1 0 0 0 0,1 0 1 0 0,-1 0-1 0 0,1-1 0 0 0,-1 1 0 0 0,1 0 1 0 0,-1-1-1 0 0,1 0 0 0 0,0 1 0 0 0,-1-1 1 0 0,1 0-1 0 0,0 1 0 0 0,-1-1 0 0 0,1 0 1 0 0,0 0-1 0 0,0 0 0 0 0,0 0 0 0 0,0 0 0 0 0,0-1 1 0 0,0 1-1 0 0,0 0 0 0 0,0 0 0 0 0,0-1 1 0 0,1 1-1 0 0,-1 0 0 0 0,1-1 0 0 0,-1 1 1 0 0,1-1-1 0 0,-1 1 0 0 0,1-1 0 0 0,0 1 1 0 0,-1-1-1 0 0,1 1 0 0 0,0-1 0 0 0,0 1 1 0 0,0-2-1 0 0,0-59-1748 0 0,0 39-7015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1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7736 0 0,'1'0'104'0'0,"0"0"1"0"0,0 0-1 0 0,0 0 0 0 0,0 0 1 0 0,0 0-1 0 0,0 1 0 0 0,0-1 1 0 0,-1 0-1 0 0,1 0 1 0 0,0 1-1 0 0,0-1 0 0 0,0 0 1 0 0,0 1-1 0 0,0-1 0 0 0,-1 1 1 0 0,1-1-1 0 0,0 1 0 0 0,0 0 1 0 0,-1-1-1 0 0,1 1 1 0 0,0 0-1 0 0,-1-1 0 0 0,1 1 1 0 0,-1 0-1 0 0,1 0 0 0 0,-1-1 1 0 0,1 1-1 0 0,-1 0 1 0 0,1 2-1 0 0,6 8 623 0 0,-3-3-703 0 0,0 0 0 0 0,0 0 0 0 0,-1 1 0 0 0,0 0 0 0 0,-1-1 0 0 0,1 1 0 0 0,-2 0 0 0 0,1 0 0 0 0,-1 17 0 0 0,6 21 6 0 0,36 146 411 0 0,-36-165-323 0 0,-5-22-48 0 0,0 0 0 0 0,-1 0-1 0 0,0-1 1 0 0,0 1 0 0 0,0 8 0 0 0,-1-14-59 0 0,0 1 0 0 0,0-1 0 0 0,0 1 0 0 0,0-1 0 0 0,0 1-1 0 0,0-1 1 0 0,1 1 0 0 0,-1-1 0 0 0,0 1 0 0 0,0-1 0 0 0,0 1 0 0 0,0-1-1 0 0,1 0 1 0 0,-1 1 0 0 0,0-1 0 0 0,0 1 0 0 0,1-1 0 0 0,-1 0-1 0 0,0 1 1 0 0,1-1 0 0 0,-1 0 0 0 0,1 1 0 0 0,-1-1 0 0 0,0 0 0 0 0,1 0-1 0 0,-1 1 1 0 0,1-1 0 0 0,0 0 8 0 0,-1 0 0 0 0,1 0 0 0 0,-1 0 1 0 0,0 0-1 0 0,1 0 0 0 0,-1 0 0 0 0,0 0 0 0 0,1-1 0 0 0,-1 1 0 0 0,0 0 0 0 0,1 0 1 0 0,-1 0-1 0 0,0 0 0 0 0,0-1 0 0 0,1 1 0 0 0,-1 0 0 0 0,0 0 0 0 0,0-1 0 0 0,1 1 0 0 0,-1 0 1 0 0,0-1-1 0 0,0 1 0 0 0,0 0 0 0 0,1 0 0 0 0,-1-1 0 0 0,0 1 0 0 0,0 0 0 0 0,0-1 0 0 0,0 1 1 0 0,0-1-1 0 0,0 1 0 0 0,0 0 0 0 0,0-1 0 0 0,0 1 0 0 0,0 0 0 0 0,0-1 0 0 0,0 1 0 0 0,0 0 1 0 0,0-1-1 0 0,0 1 0 0 0,0-1 0 0 0,0-1-15 0 0,0 0 0 0 0,1 0 0 0 0,-1 0 0 0 0,1 0 0 0 0,0 0 0 0 0,0 0 0 0 0,0 0 0 0 0,-1 0 0 0 0,2 0 0 0 0,-1 1 0 0 0,0-1 0 0 0,0 0-1 0 0,3-2 1 0 0,7-13 10 0 0,18-55 47 0 0,-21 49-17 0 0,0 1 0 0 0,2 1-1 0 0,24-41 1 0 0,-30 55-29 0 0,22-26 21 0 0,-25 32-34 0 0,0 0 1 0 0,0-1 0 0 0,1 1-1 0 0,-1 0 1 0 0,1 0-1 0 0,-1 0 1 0 0,1 0 0 0 0,-1 0-1 0 0,1 1 1 0 0,-1-1-1 0 0,1 0 1 0 0,0 1 0 0 0,-1-1-1 0 0,1 1 1 0 0,0-1-1 0 0,0 1 1 0 0,0 0 0 0 0,-1 0-1 0 0,1 0 1 0 0,3 0 0 0 0,-4 1 1 0 0,1-1 0 0 0,0 1 0 0 0,-1 0 0 0 0,1 0 1 0 0,0-1-1 0 0,-1 1 0 0 0,1 0 0 0 0,-1 0 1 0 0,0 1-1 0 0,1-1 0 0 0,-1 0 0 0 0,0 0 1 0 0,0 1-1 0 0,0-1 0 0 0,0 1 0 0 0,0-1 1 0 0,0 1-1 0 0,0-1 0 0 0,0 1 0 0 0,0-1 1 0 0,0 3-1 0 0,10 44 32 0 0,-7-28-29 0 0,0-4-3 0 0,-1 1 1 0 0,-1 0 0 0 0,-1 0 0 0 0,0 18 0 0 0,5 99 41 0 0,-6-132-45 0 0,1-1-1 0 0,-1 0 0 0 0,0 1 1 0 0,1-1-1 0 0,-1 0 1 0 0,1 0-1 0 0,0 1 0 0 0,-1-1 1 0 0,1 0-1 0 0,0 0 0 0 0,0 0 1 0 0,0 0-1 0 0,0 0 1 0 0,0 0-1 0 0,0 0 0 0 0,0-1 1 0 0,1 2-1 0 0,-1-1 0 0 0,0 0 1 0 0,0-1-1 0 0,0 1 0 0 0,0 0 0 0 0,0 0 0 0 0,0 0 1 0 0,0 0-1 0 0,0 0 0 0 0,-1 0 0 0 0,1 1 1 0 0,0-1-1 0 0,-1 0 0 0 0,1 0 0 0 0,-1 0 1 0 0,1 3-1 0 0,-1-4 0 0 0,0 0 0 0 0,0 1 1 0 0,0-1-1 0 0,0 0 0 0 0,0 1 0 0 0,0-1 1 0 0,1 1-1 0 0,-1-1 0 0 0,0 0 0 0 0,0 1 1 0 0,0-1-1 0 0,0 0 0 0 0,0 1 0 0 0,0-1 1 0 0,1 0-1 0 0,-1 1 0 0 0,0-1 0 0 0,0 0 1 0 0,1 0-1 0 0,-1 1 0 0 0,0-1 0 0 0,0 0 1 0 0,1 0-1 0 0,-1 1 0 0 0,0-1 0 0 0,1 0 1 0 0,-1 0-1 0 0,24 2 5 0 0,-22-2-127 0 0,0 0 0 0 0,0 0 0 0 0,0-1 0 0 0,0 1 0 0 0,-1 0 0 0 0,1-1 0 0 0,0 1 0 0 0,0-1 0 0 0,-1 1 0 0 0,1-1 0 0 0,0 0 0 0 0,-1 0 1 0 0,1 0-1 0 0,1-1 0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18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0 326 8336 0 0,'0'0'169'0'0,"26"0"423"0"0,-3 0-633 0 0,-15 1-17 0 0,-1-1 1 0 0,1 0 0 0 0,0 0-1 0 0,0-1 1 0 0,0 0 0 0 0,-1-1-1 0 0,14-3 1 0 0,-14 2 16 0 0,0-1-1 0 0,0 1 1 0 0,-1-1-1 0 0,0 0 1 0 0,9-8-1 0 0,5-3-2 0 0,-15 11 49 0 0,-1-1 0 0 0,1 1 0 0 0,-1-1 1 0 0,0 0-1 0 0,5-9 0 0 0,-1 4 4 0 0,-4 2 36 0 0,0 0 1 0 0,-1 0 0 0 0,1 0-1 0 0,-2 0 1 0 0,1-1-1 0 0,1-9 1 0 0,5-18 345 0 0,-7 29-228 0 0,0 1 0 0 0,-1-1 0 0 0,1 0 0 0 0,-2 0 0 0 0,1 0-1 0 0,-1 0 1 0 0,0 0 0 0 0,0 0 0 0 0,-1 0 0 0 0,0 1 0 0 0,0-1-1 0 0,-1 0 1 0 0,0 0 0 0 0,-3-6 0 0 0,5 12-135 0 0,0 0 0 0 0,-1 0 0 0 0,1 0 1 0 0,-1 1-1 0 0,1-1 0 0 0,-1 0 0 0 0,0 0 0 0 0,1 1 0 0 0,-1-1 0 0 0,0 0 1 0 0,0 1-1 0 0,1-1 0 0 0,-1 1 0 0 0,0-1 0 0 0,0 1 0 0 0,0-1 0 0 0,0 1 0 0 0,1 0 1 0 0,-1-1-1 0 0,0 1 0 0 0,0 0 0 0 0,0 0 0 0 0,0-1 0 0 0,0 1 0 0 0,0 0 1 0 0,0 0-1 0 0,0 0 0 0 0,0 0 0 0 0,0 1 0 0 0,0-1 0 0 0,0 0 0 0 0,0 0 1 0 0,0 0-1 0 0,1 1 0 0 0,-1-1 0 0 0,0 0 0 0 0,0 1 0 0 0,0-1 0 0 0,0 1 1 0 0,-1 0-1 0 0,-2 2 24 0 0,0-1 0 0 0,0 1 0 0 0,0-1 0 0 0,0 1 0 0 0,1 0 0 0 0,-6 6 1 0 0,-4 7 6 0 0,0 1 0 0 0,1 1 0 0 0,0-1 0 0 0,2 2 0 0 0,0 0 0 0 0,1 0 0 0 0,1 0 0 0 0,1 1 0 0 0,1 0 0 0 0,1 1 0 0 0,0 0 1 0 0,-1 20-1 0 0,-3 9 63 0 0,6-41-110 0 0,1 0 0 0 0,0 1-1 0 0,1-1 1 0 0,0 1 0 0 0,0 0-1 0 0,1-1 1 0 0,3 20 0 0 0,-3-26-10 0 0,4 16 12 0 0,0-1 0 0 0,7 18-1 0 0,-9-31-6 0 0,1 0-1 0 0,-1 0 0 0 0,1 0 0 0 0,0 0 1 0 0,0 0-1 0 0,0-1 0 0 0,0 1 0 0 0,1-1 1 0 0,0 0-1 0 0,0 0 0 0 0,6 4 0 0 0,-6-5 9 0 0,1 0 0 0 0,0 0 0 0 0,0-1 0 0 0,0 0-1 0 0,1 0 1 0 0,-1 0 0 0 0,0-1 0 0 0,1 1 0 0 0,-1-1 0 0 0,1-1 0 0 0,-1 1-1 0 0,8-1 1 0 0,1 0 24 0 0,0-1-1 0 0,-1-1 0 0 0,25-6 1 0 0,-23 4-23 0 0,-1-1 0 0 0,1 0-1 0 0,-1-1 1 0 0,0-1 0 0 0,0 0 0 0 0,0-1 0 0 0,13-10 0 0 0,-6 5-1830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18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96 0 0,'0'0'0'0'0,"5"0"0"0"0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18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94 4816 0 0,'0'0'609'0'0,"3"-10"1175"0"0,-2 9-1680 0 0,1 0-30 0 0,-1 0-1 0 0,0 1 0 0 0,-1-1 0 0 0,1 0 0 0 0,0 0 1 0 0,0 0-1 0 0,0 0 0 0 0,0 0 0 0 0,-1 0 0 0 0,1 0 0 0 0,0 0 1 0 0,-1 0-1 0 0,1 0 0 0 0,-1 0 0 0 0,1-1 0 0 0,-1 1 1 0 0,0 0-1 0 0,1 0 0 0 0,-1-3 0 0 0,-2-14 457 0 0,0-5 30 0 0,2 22-544 0 0,0 1 1 0 0,1-1-1 0 0,-1 1 0 0 0,0-1 1 0 0,0 1-1 0 0,0-1 0 0 0,0 1 1 0 0,1-1-1 0 0,-1 1 0 0 0,0-1 1 0 0,1 1-1 0 0,-1-1 0 0 0,0 1 1 0 0,1 0-1 0 0,-1-1 0 0 0,0 1 0 0 0,1-1 1 0 0,-1 1-1 0 0,1 0 0 0 0,-1-1 1 0 0,1 1-1 0 0,-1 0 0 0 0,1 0 1 0 0,-1 0-1 0 0,1-1 0 0 0,-1 1 1 0 0,1 0-1 0 0,-1 0 0 0 0,1 0 0 0 0,-1 0 1 0 0,1 0-1 0 0,-1 0 0 0 0,1 0 1 0 0,-1 0-1 0 0,1 0 0 0 0,0-7 1771 0 0,-1 14-1203 0 0,-6 157 6 0 0,1-52-163 0 0,4-94-366 0 0,-2 1 0 0 0,-5 22 0 0 0,-2 20 68 0 0,-8 88 157 0 0,12-40 808 0 0,3-165 337 0 0,0 0-4126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17 146 1896 0 0,'0'0'311'0'0,"-1"-6"-158"0"0,-4-19 40 0 0,0 0 4659 0 0,-1 60-4337 0 0,29 177 235 0 0,-21-204-689 0 0,0 1-1 0 0,0-1 0 0 0,1 0 1 0 0,0 0-1 0 0,1 0 1 0 0,0 0-1 0 0,0 0 0 0 0,0-1 1 0 0,1 0-1 0 0,0 0 0 0 0,1 0 1 0 0,0 0-1 0 0,0-1 0 0 0,12 10 1 0 0,-16-14-42 0 0,1-1 1 0 0,0 0 0 0 0,0 0 0 0 0,1 0 0 0 0,-1 0-1 0 0,0 0 1 0 0,0-1 0 0 0,0 1 0 0 0,1-1-1 0 0,-1 0 1 0 0,0 0 0 0 0,0 0 0 0 0,0-1-1 0 0,1 1 1 0 0,-1-1 0 0 0,0 1 0 0 0,0-1-1 0 0,0 0 1 0 0,0 0 0 0 0,0-1 0 0 0,0 1 0 0 0,3-3-1 0 0,8-3 52 0 0,-1-2-1 0 0,-1 0 0 0 0,17-15 1 0 0,-15 12-51 0 0,14-13 0 0 0,-1-2 0 0 0,43-54 0 0 0,4-8 44 0 0,-64 76-74 0 0,0-1 0 0 0,-1 1 1 0 0,0-1-1 0 0,-1-1 0 0 0,-1 0 0 0 0,8-20 1 0 0,1-19-403 0 0,-16 104 472 0 0,2 0 0 0 0,2 0 0 0 0,13 60 0 0 0,-14-96-35 0 0,-2-7 1 0 0,0-1 1 0 0,0 0-1 0 0,1 0 0 0 0,0 0 0 0 0,0 0 1 0 0,1 0-1 0 0,0 0 0 0 0,-1 0 0 0 0,2-1 1 0 0,-1 1-1 0 0,1-1 0 0 0,6 7 0 0 0,-4-5 13 0 0,1 0-1 0 0,0-1 0 0 0,0 1 1 0 0,0-1-1 0 0,1-1 1 0 0,-1 0-1 0 0,1 0 0 0 0,1 0 1 0 0,-1-1-1 0 0,1 0 1 0 0,0-1-1 0 0,-1 0 0 0 0,11 2 1 0 0,-12-3-132 0 0,0-1-1 0 0,0 0 1 0 0,1 0 0 0 0,-1 0 0 0 0,0-1 0 0 0,1-1 0 0 0,-1 1 0 0 0,0-1 0 0 0,1 0 0 0 0,-1-1-1 0 0,10-3 1 0 0,0-1-7061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19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1 231 96 0 0,'15'-9'3801'0'0,"-1"-1"876"0"0,-9-3-5633 0 0,1-1 823 0 0,-5 12 100 0 0,-1 1 0 0 0,1 0 0 0 0,0-1 0 0 0,-1 1 0 0 0,1 0 0 0 0,-1-1 0 0 0,1 1 0 0 0,-1-1 0 0 0,1 1 0 0 0,-1-1 0 0 0,0-1 0 0 0,0-21-333 0 0,0 41 1955 0 0,1-11-1452 0 0,1 1 0 0 0,-1-1 1 0 0,1 0-1 0 0,0 0 0 0 0,1 0 0 0 0,-1 0 1 0 0,1 0-1 0 0,0-1 0 0 0,8 11 1 0 0,3 6 247 0 0,-11-17-135 0 0,-1 0 0 0 0,1 0 0 0 0,1 0 0 0 0,-1-1 0 0 0,5 6 0 0 0,-12-15 129 0 0,4 5-362 0 0,0 0 1 0 0,-1 0-1 0 0,1-1 0 0 0,-1 1 1 0 0,1 0-1 0 0,0 0 1 0 0,-1 0-1 0 0,1-1 0 0 0,0 1 1 0 0,0 0-1 0 0,-1-1 0 0 0,1 1 1 0 0,0 0-1 0 0,0-1 1 0 0,-1 1-1 0 0,1 0 0 0 0,0-1 1 0 0,0 1-1 0 0,0 0 1 0 0,-1-1-1 0 0,1 1 0 0 0,0 0 1 0 0,0-1-1 0 0,0 1 0 0 0,0-1 1 0 0,0 1-1 0 0,0 0 1 0 0,0-1-1 0 0,0 0 0 0 0,-13-91 618 0 0,13 5-222 0 0,1 86-398 0 0,-1-1-1 0 0,0 1 0 0 0,1-1 1 0 0,-1 1-1 0 0,1-1 1 0 0,0 1-1 0 0,-1 0 1 0 0,1-1-1 0 0,0 1 0 0 0,0 0 1 0 0,0 0-1 0 0,0 0 1 0 0,0-1-1 0 0,0 1 0 0 0,0 0 1 0 0,0 0-1 0 0,0 1 1 0 0,1-1-1 0 0,-1 0 0 0 0,0 0 1 0 0,1 1-1 0 0,-1-1 1 0 0,0 0-1 0 0,1 1 1 0 0,2-1-1 0 0,-3 0 0 0 0,0 1 1 0 0,1 0-1 0 0,-1-1 0 0 0,0 0 1 0 0,0 1-1 0 0,1-1 1 0 0,-1 0-1 0 0,0 0 0 0 0,0 0 1 0 0,0 1-1 0 0,0-1 0 0 0,0 0 1 0 0,0 0-1 0 0,0-1 0 0 0,0 1 1 0 0,0 0-1 0 0,0-1 1 0 0,0 1 1 0 0,-1 0 0 0 0,1 0 1 0 0,0 0-1 0 0,-1 0 1 0 0,1 0-1 0 0,0 0 0 0 0,-1 0 1 0 0,1 1-1 0 0,0-1 1 0 0,0 0-1 0 0,0 0 1 0 0,0 1-1 0 0,0-1 0 0 0,0 1 1 0 0,0-1-1 0 0,0 1 1 0 0,2-1-1 0 0,23-8 48 0 0,-14 6-10 0 0,6-3 64 0 0,1 1-1 0 0,24-5 1 0 0,-39 10-78 0 0,1 0 1 0 0,-1 0-1 0 0,1 1 0 0 0,-1-1 0 0 0,1 1 0 0 0,-1 0 1 0 0,0 0-1 0 0,9 3 0 0 0,16 4 178 0 0,-23-7-159 0 0,1 1-1 0 0,-1 0 1 0 0,1 1 0 0 0,-1-1-1 0 0,0 1 1 0 0,0 0-1 0 0,0 1 1 0 0,0-1 0 0 0,-1 1-1 0 0,9 7 1 0 0,-13-9-65 0 0,17 10-1991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20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96 203 4912 0 0,'1'-4'503'0'0,"0"0"0"0"0,0 0 1 0 0,1 0-1 0 0,-1 1 0 0 0,1-1 0 0 0,0 0 1 0 0,0 1-1 0 0,0 0 0 0 0,0-1 0 0 0,5-3 1 0 0,-7 5-490 0 0,1 0 0 0 0,0 1 0 0 0,-1-1 0 0 0,1 0 1 0 0,-1 0-1 0 0,1 0 0 0 0,-1 0 0 0 0,0 0 0 0 0,0 0 0 0 0,0-3 1 0 0,3-14-31 0 0,2 2-136 0 0,6-29 0 0 0,-1 2-350 0 0,-9 36 320 0 0,-3 27 436 0 0,0 1 0 0 0,-8 32 0 0 0,-2 10 0 0 0,-4 29 53 0 0,-7 48 348 0 0,21-118-524 0 0,-1-1 0 0 0,-2 1-1 0 0,0 0 1 0 0,-12 28 0 0 0,12-32-28 0 0,1 0-1 0 0,0 0 1 0 0,-2 21 0 0 0,-6 32 214 0 0,6-51-226 0 0,1 1 1 0 0,2 0-1 0 0,0 0 1 0 0,1 0 0 0 0,0 0-1 0 0,3 22 1 0 0,-3-24 1 0 0,1-17-82 0 0,1 0-1 0 0,0-1 1 0 0,-1 1 0 0 0,1 0-1 0 0,0 0 1 0 0,0 0 0 0 0,0 0-1 0 0,0 0 1 0 0,-1 0-1 0 0,1 0 1 0 0,0-1 0 0 0,1 1-1 0 0,-1 0 1 0 0,0 0 0 0 0,0 0-1 0 0,0 0 1 0 0,0 0-1 0 0,1 0 1 0 0,-1 0 0 0 0,0-1-1 0 0,1 1 1 0 0,-1 0-1 0 0,1 0 1 0 0,-1 0 0 0 0,1-1-1 0 0,-1 1 1 0 0,2 1 0 0 0,-2-2-8 0 0,0 0 1 0 0,0-1 0 0 0,0 1-1 0 0,0 0 1 0 0,0 0 0 0 0,0 0-1 0 0,0 0 1 0 0,0 0 0 0 0,0 0-1 0 0,0-1 1 0 0,0 1 0 0 0,0 0-1 0 0,0 0 1 0 0,0 0 0 0 0,0 0-1 0 0,0 0 1 0 0,0-1 0 0 0,0 1-1 0 0,0 0 1 0 0,0 0 0 0 0,0 0-1 0 0,0 0 1 0 0,0 0 0 0 0,0 0-1 0 0,0 0 1 0 0,1-1 0 0 0,-1 1 0 0 0,0 0-1 0 0,0 0 1 0 0,0 0 0 0 0,0 0-1 0 0,0 0 1 0 0,0 0 0 0 0,0 0-1 0 0,0 0 1 0 0,1 0 0 0 0,-1 0-1 0 0,0 0 1 0 0,0-1 0 0 0,0 1-1 0 0,0 0 1 0 0,0 0 0 0 0,0 0-1 0 0,1 0 1 0 0,-1 0 0 0 0,0 0-1 0 0,0 0 1 0 0,0 0 0 0 0,0 0-1 0 0,0 0 1 0 0,1 0 0 0 0,-1 0-1 0 0,0 1 1 0 0,0-1 0 0 0,0 0-1 0 0,0 0 1 0 0,0 0 0 0 0,0 0-1 0 0,0 0 1 0 0,1 0 0 0 0,-1 0 0 0 0,0 0-1 0 0,0-4-1614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20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9848 0 0,'1'1'74'0'0,"-1"-1"1"0"0,0 1 0 0 0,0 0-1 0 0,0-1 1 0 0,1 1 0 0 0,-1-1-1 0 0,0 1 1 0 0,1-1 0 0 0,-1 1-1 0 0,0-1 1 0 0,1 1 0 0 0,-1-1-1 0 0,1 1 1 0 0,-1-1 0 0 0,1 1-1 0 0,-1-1 1 0 0,1 0 0 0 0,-1 1-1 0 0,1-1 1 0 0,-1 0 0 0 0,1 0-1 0 0,-1 1 1 0 0,1-1 0 0 0,0 0-1 0 0,-1 0 1 0 0,2 0 0 0 0,-2 1-77 0 0,0-1 1 0 0,-1 0-1 0 0,1 1 0 0 0,0-1 1 0 0,0 0-1 0 0,0 1 1 0 0,0-1-1 0 0,0 1 1 0 0,0-1-1 0 0,-1 0 1 0 0,1 1-1 0 0,0-1 1 0 0,0 1-1 0 0,0-1 0 0 0,0 0 1 0 0,0 1-1 0 0,0-1 1 0 0,1 0-1 0 0,-1 1 1 0 0,0-1-1 0 0,0 1 1 0 0,0-1-1 0 0,0 0 1 0 0,0 1-1 0 0,1-1 0 0 0,-1 0 1 0 0,0 1-1 0 0,0-1 1 0 0,0 0-1 0 0,1 1 1 0 0,-1-1-1 0 0,0 0 1 0 0,0 0-1 0 0,1 1 1 0 0,-1-1-1 0 0,0 0 0 0 0,1 0 1 0 0,-1 0-1 0 0,0 1 1 0 0,1-1-1 0 0,16 13-149 0 0,-8-7 153 0 0,0-1 0 0 0,0-1 0 0 0,1 0 0 0 0,0 0-1 0 0,0-1 1 0 0,17 3 0 0 0,64 4 135 0 0,3 0 190 0 0,-84-8-261 0 0,1-2 0 0 0,0 1-1 0 0,0-2 1 0 0,0 1-1 0 0,18-4 1 0 0,2-1 71 0 0,-12 3-145 0 0,35-1-1365 0 0,-35 5-6687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20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61 257 9144 0 0,'78'-6'2102'0'0,"-60"4"-1886"0"0,34 1-197 0 0,-43 2-146 0 0,0-1 0 0 0,0 0-1 0 0,0-1 1 0 0,1 1 0 0 0,-1-2 0 0 0,10-2-1 0 0,-17 3 184 0 0,1-1-1 0 0,-1 0 1 0 0,1 0-1 0 0,-1 0 1 0 0,0 0-1 0 0,0 0 1 0 0,0 0-1 0 0,0-1 1 0 0,0 1-1 0 0,-1-1 0 0 0,1 1 1 0 0,0-1-1 0 0,-1 0 1 0 0,1-2-1 0 0,3-4 125 0 0,-2 1-113 0 0,-1 0-1 0 0,0-1 0 0 0,0 1 0 0 0,-1-1 0 0 0,0 1 0 0 0,0-1 1 0 0,-1 1-1 0 0,0-1 0 0 0,0 1 0 0 0,-1-1 0 0 0,0 1 1 0 0,-1-1-1 0 0,-3-12 0 0 0,2 16-20 0 0,0 0 0 0 0,0 0 0 0 0,-1 1 0 0 0,1-1 0 0 0,-1 1 0 0 0,0-1 0 0 0,-1 1 0 0 0,1 1 0 0 0,0-1 0 0 0,-1 0 0 0 0,0 1 0 0 0,0 0 0 0 0,0 0 0 0 0,0 1 0 0 0,-9-4 0 0 0,11 6-19 0 0,0 0 0 0 0,0 0 1 0 0,0 0-1 0 0,0 0 0 0 0,0 1 0 0 0,0 0 0 0 0,0-1 1 0 0,0 1-1 0 0,0 0 0 0 0,0 0 0 0 0,1 1 0 0 0,-1-1 1 0 0,0 0-1 0 0,1 1 0 0 0,-1 0 0 0 0,1-1 0 0 0,0 1 1 0 0,-1 0-1 0 0,1 1 0 0 0,-3 3 0 0 0,-9 6-6 0 0,1-2 8 0 0,0 1 0 0 0,1 0 0 0 0,1 1 0 0 0,0 0 0 0 0,-12 17 0 0 0,5 0 233 0 0,-22 44-1 0 0,39-72-254 0 0,-2 6 24 0 0,-1 0 1 0 0,1-1 0 0 0,0 1-1 0 0,0 0 1 0 0,1 1-1 0 0,0-1 1 0 0,0 0 0 0 0,1 1-1 0 0,-1 10 1 0 0,1 12 6 0 0,0-25-23 0 0,0 0 1 0 0,1 1-1 0 0,0-1 1 0 0,0 0-1 0 0,0 0 1 0 0,1 0-1 0 0,0 0 0 0 0,0 0 1 0 0,0 0-1 0 0,0 0 1 0 0,1 0-1 0 0,0 0 1 0 0,0 0-1 0 0,0-1 1 0 0,0 1-1 0 0,1-1 0 0 0,3 6 1 0 0,2 0 13 0 0,-1 0 0 0 0,2-1 1 0 0,-1 0-1 0 0,1 0 0 0 0,1 0 0 0 0,-1-1 0 0 0,1-1 1 0 0,1 0-1 0 0,-1 0 0 0 0,1-1 0 0 0,0 0 1 0 0,15 5-1 0 0,-13-7-7 0 0,0 0 0 0 0,0-1 1 0 0,1 0-1 0 0,-1-1 0 0 0,20 1 0 0 0,26 3-1962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21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6520 0 0,'60'12'176'0'0,"-58"-10"-169"0"0,-1 0 1 0 0,1 0-1 0 0,-1 0 1 0 0,0 0-1 0 0,1 0 0 0 0,-1 0 1 0 0,0 0-1 0 0,0 0 1 0 0,1 5-1 0 0,5 9-9 0 0,13 28-20 0 0,-16-33 58 0 0,1 1 0 0 0,0-1 0 0 0,1 0 0 0 0,8 10 0 0 0,-6-11 83 0 0,1 0 0 0 0,0-1 0 0 0,0 0 0 0 0,1-1-1 0 0,1 0 1 0 0,-1 0 0 0 0,18 8 0 0 0,9 3 465 0 0,39 13 1 0 0,-32-14-71 0 0,-33-14-241 0 0,1 1 0 0 0,0-2 0 0 0,0 1-1 0 0,0-2 1 0 0,0 1 0 0 0,14-1 0 0 0,1-12-1131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21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468 4 7936 0 0,'0'0'14'0'0,"0"0"0"0"0,0 0 0 0 0,0-1 0 0 0,-1 1 0 0 0,1 0 0 0 0,0 0 0 0 0,0 0 0 0 0,0-1 0 0 0,-1 1 0 0 0,1 0 0 0 0,0 0 0 0 0,0 0 0 0 0,0 0 0 0 0,-1-1 0 0 0,1 1 0 0 0,0 0 0 0 0,0 0 0 0 0,-1 0 0 0 0,1 0 0 0 0,0 0 0 0 0,0 0 0 0 0,-1 0 0 0 0,1 0 0 0 0,0 0 0 0 0,0 0 0 0 0,-1 0 0 0 0,1 0 0 0 0,0 0 0 0 0,-1 0 0 0 0,1 0 0 0 0,0 0 0 0 0,0 0 0 0 0,-1 0 0 0 0,1 0 0 0 0,0 0 0 0 0,0 0 0 0 0,-1 1 0 0 0,1-1 0 0 0,0 0 0 0 0,0 0 0 0 0,0 0 0 0 0,-1 0 0 0 0,1 0 0 0 0,0 1 0 0 0,0-1 0 0 0,0 0 0 0 0,-1 0 0 0 0,1 0 0 0 0,0 1 0 0 0,-26 16 1528 0 0,-24 24 712 0 0,-29 42-2181 0 0,13-13 39 0 0,-38 30 223 0 0,85-79-269 0 0,9-10 142 0 0,0 0-1 0 0,-1-1 1 0 0,0 0 0 0 0,-18 13 0 0 0,25-21-121 0 0,0 1 0 0 0,1 1-1 0 0,-1-1 1 0 0,1 0 0 0 0,-5 7 0 0 0,-4 4 207 0 0,9-10 822 0 0,12-5-3135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22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20 11552 0 0,'2'-2'255'0'0,"0"0"-1"0"0,1 0 1 0 0,-1 0 0 0 0,0 0 0 0 0,1 1 0 0 0,-1 0 0 0 0,1-1 0 0 0,0 1-1 0 0,-1 0 1 0 0,1 0 0 0 0,0 0 0 0 0,3 0 0 0 0,-5 2-170 0 0,-1 0 0 0 0,1-1 1 0 0,0 1-1 0 0,-1 0 0 0 0,0 0 0 0 0,1 0 1 0 0,-1 0-1 0 0,1 0 0 0 0,-1 0 1 0 0,0 0-1 0 0,0 0 0 0 0,1 0 0 0 0,-1 0 1 0 0,0 0-1 0 0,0 0 0 0 0,0 0 0 0 0,0 0 1 0 0,0 0-1 0 0,0 0 0 0 0,-1 0 0 0 0,1 1 1 0 0,-5 24 84 0 0,3-16-205 0 0,0 1 0 0 0,-2 19-1 0 0,-1 12 8 0 0,-6 9-89 0 0,-5 72 0 0 0,5 6-376 0 0,7-68 401 0 0,2-38 50 0 0,0 1 0 0 0,3 28 1 0 0,-1-4-70 0 0,0-35 62 0 0,0 0 0 0 0,2 22-1 0 0,2-13-6 0 0,0-5 17 0 0,-1 1-1 0 0,0 23 1 0 0,-2-22-2 0 0,1-1 1 0 0,1 0 0 0 0,1 0 0 0 0,1 0 0 0 0,0 0 0 0 0,1 0-1 0 0,14 27 1 0 0,-3-19-21 0 0,-10-18 269 0 0,-7-8-241 0 0,0 0 0 0 0,0 0 0 0 0,0 0 0 0 0,1 0 0 0 0,-1 1-1 0 0,0-1 1 0 0,0 0 0 0 0,0 0 0 0 0,0 0 0 0 0,0 0 0 0 0,1 0 0 0 0,-1 0 0 0 0,0 0 0 0 0,0 0 0 0 0,0 0 0 0 0,0 0-1 0 0,0 0 1 0 0,0 0 0 0 0,1 0 0 0 0,-1 0 0 0 0,0 0 0 0 0,0 0 0 0 0,0 0 0 0 0,0 0 0 0 0,0 0 0 0 0,1 0 0 0 0,-1 0-1 0 0,0 0 1 0 0,0 0 0 0 0,0-1 0 0 0,0 1 0 0 0,0 0 0 0 0,0 0 0 0 0,1 0 0 0 0,-1 0 0 0 0,0 0 0 0 0,0 0 0 0 0,0 0-1 0 0,0 0 1 0 0,0-1 0 0 0,0 1 0 0 0,0 0 0 0 0,0 0 0 0 0,0 0 0 0 0,0 0 0 0 0,1 0 0 0 0,-1 0 0 0 0,0-1 0 0 0,0 1-1 0 0,0 0 1 0 0,0 0 0 0 0,0 0 0 0 0,0 0 0 0 0,0 0 0 0 0,0-1 0 0 0,0 1 0 0 0,0 0 0 0 0,0 0 0 0 0,-1 0 0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22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69 9144 0 0,'0'0'12'0'0,"0"1"1"0"0,0-1 0 0 0,0 0 0 0 0,1 0-1 0 0,-1 0 1 0 0,0 0 0 0 0,0 0-1 0 0,0 0 1 0 0,0 0 0 0 0,0 1-1 0 0,0-1 1 0 0,-1 0 0 0 0,1 0-1 0 0,0 0 1 0 0,0 0 0 0 0,0 0 0 0 0,0 0-1 0 0,0 0 1 0 0,0 1 0 0 0,0-1-1 0 0,0 0 1 0 0,0 0 0 0 0,0 0-1 0 0,0 0 1 0 0,0 0 0 0 0,0 0 0 0 0,0 0-1 0 0,0 0 1 0 0,-1 0 0 0 0,1 0-1 0 0,0 0 1 0 0,0 1 0 0 0,0-1-1 0 0,0 0 1 0 0,0 0 0 0 0,0 0 0 0 0,0 0-1 0 0,0 0 1 0 0,-1 0 0 0 0,1 0-1 0 0,0 0 1 0 0,0 0 0 0 0,0 0-1 0 0,0 0 1 0 0,0 0 0 0 0,0 0-1 0 0,0 0 1 0 0,-1 0 0 0 0,1 0 0 0 0,0 0-1 0 0,0 0 1 0 0,0 0 0 0 0,0 0-1 0 0,0 0 1 0 0,0 0 0 0 0,0-1-1 0 0,0 1 1 0 0,-1 0 0 0 0,1 0 0 0 0,0 0-1 0 0,0 0 1 0 0,0 0 0 0 0,0 0-1 0 0,0 0 1 0 0,0 0 0 0 0,1-3 593 0 0,9 1 147 0 0,-14 2-523 0 0,8 0-153 0 0,70 2 205 0 0,-35-1-206 0 0,1 0-1 0 0,-1-3 0 0 0,78-13 1 0 0,-87 8-11 0 0,1 2 1 0 0,0 1 0 0 0,31-1-1 0 0,-19 3-439 0 0,0-2 0 0 0,65-15 0 0 0,-75 11-7750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42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31 2000 0 0,'0'0'3287'0'0,"6"-4"-3261"0"0,1 0-18 0 0,21-10 38 0 0,-25 8 365 0 0,-3 4 394 0 0,-3 5-406 0 0,0 1-264 0 0,0 0-1 0 0,0 0 0 0 0,0 0 0 0 0,-1 0 0 0 0,0-1 0 0 0,-5 4 0 0 0,5-3-40 0 0,-1 0 1 0 0,1 0-1 0 0,0 1 1 0 0,-6 7-1 0 0,-14 15 366 0 0,19-23-371 0 0,1 1 1 0 0,0-1 0 0 0,0 1 0 0 0,1 0 0 0 0,-1 0 0 0 0,1 0 0 0 0,-3 7 0 0 0,-6 16 543 0 0,-16 27 0 0 0,12-10 15 0 0,8-21-395 0 0,-2 6-18 0 0,7-23-191 0 0,0 0 0 0 0,0 0 0 0 0,1 0 0 0 0,0 1 0 0 0,-2 9 0 0 0,3-9-4 0 0,-1 0 0 0 0,0 0 1 0 0,0 0-1 0 0,-7 15 1 0 0,6-18-4 0 0,1 0 0 0 0,0 0 0 0 0,0 1 1 0 0,0-1-1 0 0,1 1 0 0 0,-2 7 1 0 0,0 3 14 0 0,-9 22 84 0 0,9-31-86 0 0,0 1-1 0 0,0 0 1 0 0,1 0-1 0 0,-2 11 1 0 0,-4 9 101 0 0,7-25-114 0 0,0-1-1 0 0,0 1 1 0 0,0-1-1 0 0,1 1 1 0 0,-1-1 0 0 0,0 1-1 0 0,1-1 1 0 0,0 1-1 0 0,0 0 1 0 0,0-1-1 0 0,0 1 1 0 0,0 0-1 0 0,0-1 1 0 0,0 1-1 0 0,2 4 1 0 0,-1-4-23 0 0,-1 0-1 0 0,1 0 1 0 0,-1 0-1 0 0,0 1 1 0 0,0-1 0 0 0,0 0-1 0 0,0 0 1 0 0,0 0-1 0 0,-1 0 1 0 0,-1 5 0 0 0,-1 18 251 0 0,3-24-248 0 0,-1 2-1 0 0,1 1 0 0 0,0-1 0 0 0,1 0 0 0 0,-1 1-1 0 0,1-1 1 0 0,0 0 0 0 0,0 1 0 0 0,0-1 0 0 0,0 0 0 0 0,4 8 0 0 0,1 1 22 0 0,0 0 1 0 0,-1 1-1 0 0,4 14 1 0 0,-6-14 19 0 0,2 0-1 0 0,0-1 1 0 0,7 14 0 0 0,-8-19 27 0 0,0 0 0 0 0,1-1 1 0 0,0 0-1 0 0,1 0 0 0 0,-1 0 0 0 0,1-1 1 0 0,8 7-1 0 0,-10-10-16 0 0,0 0 0 0 0,0 0 0 0 0,1-1 0 0 0,-1 1 0 0 0,1-1 0 0 0,-1 0 0 0 0,1-1 1 0 0,0 1-1 0 0,-1-1 0 0 0,1 0 0 0 0,0 0 0 0 0,0-1 0 0 0,10 1 0 0 0,21-6 495 0 0,-5-1-171 0 0,-22 5-296 0 0,-1-1-1 0 0,0 0 1 0 0,0 0-1 0 0,10-5 0 0 0,6-1-2276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53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369 242 4512 0 0,'0'0'4720'0'0,"0"6"-4566"0"0,0 11-52 0 0,-2-1 0 0 0,1 0-1 0 0,-8 28 1 0 0,3-19-29 0 0,4-18-50 0 0,1 0 1 0 0,-1 0-1 0 0,-1 0 1 0 0,1 0-1 0 0,-6 8 0 0 0,1-1 34 0 0,-1-1 0 0 0,-7 23 0 0 0,13-32-23 0 0,0 0 1 0 0,0 0-1 0 0,-1 0 0 0 0,1-1 1 0 0,-1 1-1 0 0,0-1 1 0 0,0 0-1 0 0,-6 5 0 0 0,-12 15 594 0 0,18-20-558 0 0,1-1 0 0 0,-1 1 0 0 0,0-1 0 0 0,1 1-1 0 0,-1-1 1 0 0,-1 0 0 0 0,1 0 0 0 0,0 0 0 0 0,0 0-1 0 0,-1-1 1 0 0,1 0 0 0 0,-1 1 0 0 0,1-1 0 0 0,-1 0-1 0 0,-6 0 1 0 0,4 0 50 0 0,-1 0 0 0 0,1-1 0 0 0,0 0 0 0 0,-1 0 0 0 0,1 0 0 0 0,0-1-1 0 0,-1 0 1 0 0,-9-3 0 0 0,11 1-56 0 0,-1 0 0 0 0,1 0 0 0 0,0 0 0 0 0,0-1 0 0 0,0 0 0 0 0,0 0 0 0 0,1 0 0 0 0,0 0 0 0 0,0-1 0 0 0,-7-9-1 0 0,-16-17 42 0 0,24 28-93 0 0,0-1 0 0 0,0 0 1 0 0,0-1-1 0 0,0 1 0 0 0,1 0 0 0 0,0-1 0 0 0,0 1 0 0 0,0-1 0 0 0,-1-5 0 0 0,-4-11 102 0 0,5 16-78 0 0,0 0-1 0 0,0 0 1 0 0,1-1 0 0 0,0 1-1 0 0,0 0 1 0 0,1-1 0 0 0,-1 1-1 0 0,1 0 1 0 0,1-11 0 0 0,2-1 109 0 0,8-29 1 0 0,0-3-109 0 0,-8 38 4 0 0,-1 0-1 0 0,1 1 1 0 0,1-1-1 0 0,0 1 1 0 0,9-17-1 0 0,-9 21-25 0 0,-2-1 22 0 0,0-1 0 0 0,-1 1 0 0 0,1-1 0 0 0,-1 1 1 0 0,-1-1-1 0 0,1 0 0 0 0,-1 1 0 0 0,-1-1 0 0 0,-1-7 1 0 0,1-14 55 0 0,1 29-90 0 0,-1-1 0 0 0,1 0 0 0 0,0 0 0 0 0,0 1 0 0 0,0-1 0 0 0,0 0 0 0 0,0 0 0 0 0,0 1 0 0 0,0-1 0 0 0,0 0 0 0 0,0 0 0 0 0,0 0 0 0 0,1 1 0 0 0,-1-1 0 0 0,0 0 0 0 0,0 1 0 0 0,1-1 0 0 0,-1 0 0 0 0,0 0 0 0 0,1 1 0 0 0,-1-1 0 0 0,1 1 0 0 0,-1-1 0 0 0,1 0 0 0 0,-1 1 0 0 0,1-1 0 0 0,-1 1 0 0 0,1-1 0 0 0,0 1 1 0 0,-1-1-1 0 0,1 1 0 0 0,0 0 0 0 0,-1-1 0 0 0,1 1 0 0 0,0 0 0 0 0,-1 0 0 0 0,1-1 0 0 0,0 1 0 0 0,0 0 0 0 0,-1 0 0 0 0,1 0 0 0 0,0 0 0 0 0,0 0 0 0 0,1 0 0 0 0,-2 0-3 0 0,0 0 0 0 0,0 0 0 0 0,1 0 0 0 0,-1 0 0 0 0,0 0 0 0 0,0 0 0 0 0,0 0 0 0 0,0 0 0 0 0,1 0 0 0 0,-1 0 0 0 0,0 0 0 0 0,0 0 0 0 0,0-1 0 0 0,0 1 0 0 0,1 0 0 0 0,-1 0 0 0 0,0 0 0 0 0,0 0 0 0 0,0 0 0 0 0,0 0 0 0 0,0 0 0 0 0,1-1 0 0 0,-1 1 0 0 0,0 0 0 0 0,0 0 0 0 0,0 0 0 0 0,0 0 0 0 0,0-1 0 0 0,0 1 0 0 0,0 0 0 0 0,0 0 0 0 0,0 0 0 0 0,0 0 0 0 0,0-1 0 0 0,0 1 0 0 0,0 0 0 0 0,0 0 0 0 0,0 0 0 0 0,0 0 0 0 0,0-1 0 0 0,0 1 0 0 0,0 0 0 0 0,0 0 0 0 0,0 0 0 0 0,0-1 0 0 0,0 1 0 0 0,0 0 0 0 0,0 0 0 0 0,0-1 0 0 0,0 1 0 0 0,0 0 0 0 0,0 0 0 0 0,0-1 0 0 0,0 1 0 0 0,0 0 0 0 0,0-1 0 0 0,0 1 0 0 0,0 0 0 0 0,0 0 0 0 0,0-1 0 0 0,0 1-1 0 0,0 0 1 0 0,0 0 0 0 0,0-1 0 0 0,0 1 0 0 0,0 0 0 0 0,0 0 0 0 0,1-1 0 0 0,-1 1 0 0 0,0 0 0 0 0,0 0 0 0 0,0 0 0 0 0,0-1 0 0 0,1 1 0 0 0,-1 0 0 0 0,0 0 0 0 0,0 0 0 0 0,0 0 0 0 0,1-1 0 0 0,-1 1 0 0 0,1 0 0 0 0,6-1 0 0 0,0 0 0 0 0,0 0 0 0 0,0 1 0 0 0,1 0 0 0 0,10 1 0 0 0,4 0 0 0 0,230-1-90 0 0,-243 1 70 0 0,0 0 0 0 0,0 0 0 0 0,-1 1 0 0 0,18 5 0 0 0,-20-5 31 0 0,0 1 0 0 0,1-2-1 0 0,-1 1 1 0 0,1-1 0 0 0,-1 0-1 0 0,1 0 1 0 0,0-1 0 0 0,-1 0-1 0 0,1 0 1 0 0,11-2 0 0 0,53-8 237 0 0,-44 8-112 0 0,-24 2-334 0 0,0 0-1 0 0,0 0 0 0 0,0 0 0 0 0,0-1 1 0 0,0 1-1 0 0,0-1 0 0 0,1 0 0 0 0,-1 0 1 0 0,5-2-1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5624 0 0,'-11'66'2550'0'0,"12"-57"-2419"0"0,-1 1 0 0 0,1 0 0 0 0,1 0 0 0 0,0-1 0 0 0,0 1 0 0 0,1-1 0 0 0,0 1 0 0 0,6 11 0 0 0,-1 2-112 0 0,-8-19-17 0 0,1-1 0 0 0,0 0-1 0 0,-1 1 1 0 0,2-1 0 0 0,-1 0-1 0 0,0 0 1 0 0,1 0 0 0 0,-1 0 0 0 0,1 0-1 0 0,0 0 1 0 0,0-1 0 0 0,0 1 0 0 0,0 0-1 0 0,1-1 1 0 0,-1 0 0 0 0,0 1 0 0 0,1-1-1 0 0,4 3 1 0 0,-6-5-4 0 0,1 1-1 0 0,-1-1 1 0 0,0 1-1 0 0,1-1 1 0 0,-1 1-1 0 0,0-1 1 0 0,1 1-1 0 0,-1-1 1 0 0,0 0-1 0 0,1 0 1 0 0,-1 0 0 0 0,0 0-1 0 0,3 0 1 0 0,-1-1 1 0 0,-1 0 1 0 0,0 0 0 0 0,0-1-1 0 0,0 1 1 0 0,0 0 0 0 0,0-1 0 0 0,0 1-1 0 0,-1-1 1 0 0,3-2 0 0 0,4-5 12 0 0,0-1 1 0 0,-1 0-1 0 0,-1 0 1 0 0,1 0 0 0 0,3-12-1 0 0,-4 10 0 0 0,0 1 0 0 0,1 0 1 0 0,0 0-1 0 0,9-9 0 0 0,49-60 61 0 0,-61 76-64 0 0,1 0 0 0 0,0 0 0 0 0,0 0 0 0 0,0 1 0 0 0,0 0 0 0 0,0 0 0 0 0,1 0 0 0 0,8-3 0 0 0,-13 5-6 0 0,1 0 1 0 0,0 1 0 0 0,-1-1 0 0 0,1 1-1 0 0,0-1 1 0 0,-1 1 0 0 0,1 0-1 0 0,0-1 1 0 0,0 1 0 0 0,-1 0-1 0 0,1 0 1 0 0,0 0 0 0 0,0 1 0 0 0,-1-1-1 0 0,1 0 1 0 0,0 1 0 0 0,0-1-1 0 0,-1 1 1 0 0,1-1 0 0 0,-1 1 0 0 0,1 0-1 0 0,0 0 1 0 0,-1-1 0 0 0,1 1-1 0 0,-1 0 1 0 0,0 1 0 0 0,1-1-1 0 0,-1 0 1 0 0,0 0 0 0 0,0 1 0 0 0,0-1-1 0 0,1 0 1 0 0,0 3 0 0 0,5 11-3 0 0,-1 0 0 0 0,-1 0 0 0 0,0 0 0 0 0,-1 1-1 0 0,0 0 1 0 0,1 18 0 0 0,9 60-17 0 0,-7-56-54 0 0,1-21 34 0 0,-7-16-66 0 0,0 0 0 0 0,0 0 0 0 0,-1 0-1 0 0,1 0 1 0 0,0 1 0 0 0,-1-1 0 0 0,1 0-1 0 0,-1 0 1 0 0,1 1 0 0 0,-1-1-1 0 0,0 0 1 0 0,1 1 0 0 0,-1-1 0 0 0,0 2-1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54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8 6728 0 0,'1'0'109'0'0,"-1"0"0"0"0,0-1 1 0 0,0 1-1 0 0,0 0 0 0 0,0-1 1 0 0,0 1-1 0 0,-1 0 0 0 0,1-1 1 0 0,0 1-1 0 0,0 0 0 0 0,0-1 1 0 0,0 1-1 0 0,0 0 0 0 0,0-1 1 0 0,-2-1 874 0 0,2 2-875 0 0,-1 0 0 0 0,1 0 1 0 0,-1-1-1 0 0,1 1-52 0 0,0 0 0 0 0,0 0 0 0 0,-1 0 0 0 0,1 1 0 0 0,0-1 0 0 0,0 0 0 0 0,-1 0 0 0 0,1 0 0 0 0,0 0 0 0 0,0 0-1 0 0,0 1 1 0 0,-1-1 0 0 0,1 0 0 0 0,0 0 0 0 0,0 0 0 0 0,0 1 0 0 0,0-1 0 0 0,-1 0 0 0 0,1 0 0 0 0,0 1 0 0 0,0-1 0 0 0,0 0 0 0 0,0 0 0 0 0,0 1 0 0 0,0-1 0 0 0,0 0 0 0 0,0 0 0 0 0,0 1-1 0 0,0-1 1 0 0,0 0 0 0 0,0 0 0 0 0,0 1 0 0 0,0-1 0 0 0,0 0 0 0 0,0 0 0 0 0,0 1 0 0 0,0-1 0 0 0,-6 42 1220 0 0,7-38-1231 0 0,0 1 0 0 0,0-1 0 0 0,1 0 1 0 0,0 0-1 0 0,0 0 0 0 0,0 0 0 0 0,3 4 0 0 0,1 4 27 0 0,82 148 551 0 0,-72-129-378 0 0,-2 0 0 0 0,0 1 0 0 0,11 44 0 0 0,-11-31-68 0 0,29 115 142 0 0,-36-132-218 0 0,-1 4 38 0 0,-1 1 1 0 0,1 44 0 0 0,1 15-115 0 0,-5-78-22 0 0,0 0 0 0 0,-2 0 0 0 0,0 1 0 0 0,0-1 0 0 0,-4 18 0 0 0,3-23 0 0 0,1 0 0 0 0,0-1 0 0 0,1 15 1 0 0,0-16 15 0 0,-1 0 1 0 0,1 0 0 0 0,-2 0-1 0 0,1 0 1 0 0,-1 0 0 0 0,0 0-1 0 0,-2 8 1 0 0,-6 30 128 0 0,9-37-118 0 0,-1-1 1 0 0,-1 1-1 0 0,1-1 0 0 0,-1 0 0 0 0,-1 0 1 0 0,-3 9-1 0 0,-4 4 58 0 0,4-6-20 0 0,0 0-1 0 0,-2 0 1 0 0,1-1 0 0 0,-2 0-1 0 0,0 0 1 0 0,0-1 0 0 0,-1 0-1 0 0,-21 18 1 0 0,26-25-30 0 0,0 0 0 0 0,1 0 1 0 0,0 1-1 0 0,-1-1 0 0 0,2 1 0 0 0,-1 0 1 0 0,-4 11-1 0 0,-15 21 61 0 0,17-30-651 0 0,-2 0 0 0 0,1-1-1 0 0,-9 8 1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54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 6520 0 0,'-1'2'156'0'0,"1"0"0"0"0,-1 0 0 0 0,1 0-1 0 0,0 0 1 0 0,0 0 0 0 0,0 0 0 0 0,0 0 0 0 0,0 0 0 0 0,0 0 0 0 0,1 3 0 0 0,-1-1 287 0 0,0 0-223 0 0,0-1 0 0 0,0 1 0 0 0,-1-1 0 0 0,0 1 0 0 0,0-1-1 0 0,0 1 1 0 0,0-1 0 0 0,-2 5 0 0 0,1-4-52 0 0,0 0 0 0 0,1 1 0 0 0,-1-1 0 0 0,1 0 0 0 0,-1 8 0 0 0,-4 77 1173 0 0,2-20-695 0 0,2-49-574 0 0,1 0-1 0 0,0 1 1 0 0,4 22-1 0 0,-4-13 36 0 0,1-26-250 0 0,-1-1 0 0 0,1 1 1 0 0,0 0-1 0 0,0 0 0 0 0,0-1 0 0 0,1 1 0 0 0,-1 0 1 0 0,1 0-1 0 0,0-1 0 0 0,2 7 0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35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467 288 3504 0 0,'0'0'471'0'0,"2"6"-430"0"0,0 3 87 0 0,1 1 1 0 0,-2-1-1 0 0,0 1 0 0 0,1 9 1 0 0,-2-14-64 0 0,0-1 1 0 0,0 0-1 0 0,0 1 1 0 0,-1-1-1 0 0,1 0 1 0 0,-1 0-1 0 0,0 1 1 0 0,-1-1-1 0 0,1 0 1 0 0,-1 0-1 0 0,1 0 1 0 0,-1 0-1 0 0,-4 6 0 0 0,4-8-23 0 0,0 1 0 0 0,1-1 0 0 0,-1 1 0 0 0,1-1-1 0 0,0 1 1 0 0,0 0 0 0 0,0-1 0 0 0,0 1-1 0 0,0 3 1 0 0,-4 10 318 0 0,-17 21 430 0 0,16-31-697 0 0,0 0 0 0 0,0-1 0 0 0,0 0 0 0 0,-13 9 0 0 0,2-2 34 0 0,-7 8 112 0 0,19-15-126 0 0,0-1 0 0 0,0 0 1 0 0,0 0-1 0 0,0 0 0 0 0,-1 0 1 0 0,1-1-1 0 0,-1 0 1 0 0,0 0-1 0 0,0-1 0 0 0,-9 3 1 0 0,6-3 275 0 0,-1 0 0 0 0,1 1 1 0 0,0 0-1 0 0,-11 6 0 0 0,-1-2 223 0 0,19-7-560 0 0,-1 0 1 0 0,1 1-1 0 0,0-1 1 0 0,0 1 0 0 0,0-1-1 0 0,0 1 1 0 0,1 0 0 0 0,-1 0-1 0 0,0 0 1 0 0,0 0-1 0 0,0 0 1 0 0,1 0 0 0 0,-1 1-1 0 0,0-1 1 0 0,-2 3 0 0 0,4-3-40 0 0,0-1 1 0 0,-1 1 0 0 0,1-1-1 0 0,-1 1 1 0 0,1-1 0 0 0,-1 0-1 0 0,1 1 1 0 0,-1-1 0 0 0,1 0-1 0 0,-1 1 1 0 0,1-1 0 0 0,-1 0-1 0 0,1 0 1 0 0,-1 1 0 0 0,0-1-1 0 0,1 0 1 0 0,-1 0 0 0 0,1 0-1 0 0,-1 0 1 0 0,0 0 0 0 0,1 0-1 0 0,-1 0 1 0 0,1 0 0 0 0,-1 0-1 0 0,0 0 1 0 0,1 0 0 0 0,-1 0-1 0 0,1-1 1 0 0,-1 1 0 0 0,0 0-1 0 0,0-1 4 0 0,0 1 0 0 0,0 0 1 0 0,0 0-1 0 0,0 0 0 0 0,0-1 0 0 0,0 1 0 0 0,0 0 0 0 0,0 0 0 0 0,0 1 0 0 0,0-1 0 0 0,0 0 0 0 0,0 0 0 0 0,0 0 1 0 0,-1 1-1 0 0,-29 8 330 0 0,30-9-329 0 0,-1 0 0 0 0,1 1 1 0 0,-1-1-1 0 0,0 0 0 0 0,1 0 1 0 0,-1 0-1 0 0,1-1 0 0 0,-1 1 0 0 0,1 0 1 0 0,-1-1-1 0 0,1 1 0 0 0,-1-1 0 0 0,1 1 1 0 0,-1-1-1 0 0,1 0 0 0 0,-1 1 0 0 0,-1-3 1 0 0,-4 2 214 0 0,7 1-228 0 0,-1 0 1 0 0,1 0-1 0 0,0 0 1 0 0,0 1-1 0 0,-1-1 1 0 0,1 0-1 0 0,0 0 1 0 0,0 0-1 0 0,0 0 0 0 0,-1 0 1 0 0,1 0-1 0 0,0 0 1 0 0,0 0-1 0 0,-1 0 1 0 0,1 0-1 0 0,0-1 1 0 0,0 1-1 0 0,0 0 1 0 0,-1 0-1 0 0,1 0 1 0 0,0 0-1 0 0,0 0 0 0 0,-1 0 1 0 0,1 0-1 0 0,0 0 1 0 0,0-1-1 0 0,0 1 1 0 0,0 0-1 0 0,-1 0 1 0 0,1 0-1 0 0,0-1 1 0 0,-12-10 110 0 0,11 10-92 0 0,0 0 0 0 0,0 0 0 0 0,0 0-1 0 0,-1 0 1 0 0,1 0 0 0 0,0 0 0 0 0,0-1 0 0 0,0 1-1 0 0,1 0 1 0 0,-1 0 0 0 0,0-1 0 0 0,0 1-1 0 0,1-1 1 0 0,-1 1 0 0 0,0-3 0 0 0,-12-31 255 0 0,6-36 443 0 0,4-90-1 0 0,3 121-486 0 0,1 31-136 0 0,0-1-1 0 0,0 1 1 0 0,1 0-1 0 0,0 0 1 0 0,1 0-1 0 0,6-15 1 0 0,-5 16-43 0 0,-1 0 0 0 0,0-1 0 0 0,0 0 0 0 0,-1 1 1 0 0,-1-1-1 0 0,2-15 0 0 0,-3 21-58 0 0,0 0 1 0 0,0-1-1 0 0,0 1 0 0 0,1 0 1 0 0,0 0-1 0 0,-1 0 1 0 0,1 0-1 0 0,0 0 1 0 0,0 0-1 0 0,1 0 0 0 0,2-5 1 0 0,-3 5-6 0 0,1-9-50 0 0,-3 11 52 0 0,1 0 0 0 0,0 0 0 0 0,0 0 0 0 0,0 1-1 0 0,0-1 1 0 0,0 0 0 0 0,0 0 0 0 0,0 1 0 0 0,1-1-1 0 0,-1 0 1 0 0,0 0 0 0 0,0 1 0 0 0,0-1 0 0 0,1 0-1 0 0,-1 1 1 0 0,0-1 0 0 0,1 0 0 0 0,0-1-1 0 0,6-12-54 0 0,-6 13 42 0 0,-1-1-1 0 0,1 1 1 0 0,-1 0 0 0 0,1-1-1 0 0,0 1 1 0 0,0 0 0 0 0,-1-1-1 0 0,1 1 1 0 0,0 0 0 0 0,0 0-1 0 0,0 0 1 0 0,1-1 0 0 0,-1 1-5 0 0,0 0 1 0 0,0 0-1 0 0,-1 0 1 0 0,1 1-1 0 0,0-1 1 0 0,-1 0-1 0 0,1 0 0 0 0,-1 0 1 0 0,1 0-1 0 0,-1 0 1 0 0,0 0-1 0 0,1-1 1 0 0,-1 1-1 0 0,0 0 1 0 0,0-1-1 0 0,0 1 12 0 0,0 0 0 0 0,0 0-1 0 0,1 0 1 0 0,-1 0 0 0 0,0 0-1 0 0,0 0 1 0 0,1 0 0 0 0,-1 0 0 0 0,1 0-1 0 0,-1 0 1 0 0,1 0 0 0 0,-1 0-1 0 0,1 0 1 0 0,-1 0 0 0 0,1 0 0 0 0,0 1-1 0 0,0-1 1 0 0,-1 0 0 0 0,1 0-1 0 0,0 1 1 0 0,0-1 0 0 0,0 1 0 0 0,0-1-1 0 0,0 1 1 0 0,-1-1 0 0 0,3 0-1 0 0,8-2-91 0 0,-1 0-1 0 0,1 1 0 0 0,16-2 0 0 0,-24 3 91 0 0,0 1 1 0 0,1 0-1 0 0,-1 0 0 0 0,0 0 1 0 0,0 0-1 0 0,0 0 1 0 0,0 1-1 0 0,0-1 1 0 0,0 1-1 0 0,0 0 0 0 0,0 0 1 0 0,0 0-1 0 0,0 1 1 0 0,-1-1-1 0 0,1 0 1 0 0,0 1-1 0 0,-1 0 0 0 0,3 2 1 0 0,0 0 6 0 0,0 0 1 0 0,0 0 0 0 0,0-1-1 0 0,0 0 1 0 0,10 5-1 0 0,-9-5-1 0 0,-1 0 1 0 0,0 0-1 0 0,0 0 0 0 0,0 1 0 0 0,0-1 1 0 0,5 7-1 0 0,-6-7 0 0 0,-1 0 0 0 0,0-1 0 0 0,0 1 0 0 0,1 0 0 0 0,0-1 0 0 0,6 4 0 0 0,15 9-17 0 0,39 28 0 0 0,-60-41 36 0 0,0 0 0 0 0,0 0 0 0 0,0 0 1 0 0,1-1-1 0 0,-1 1 0 0 0,0-1 1 0 0,1 0-1 0 0,-1-1 0 0 0,1 1 1 0 0,-1-1-1 0 0,6 0 0 0 0,4-1 70 0 0,0 0-1 0 0,17-6 1 0 0,1 1 34 0 0,-22 4-97 0 0,-1-1 0 0 0,1 0 1 0 0,-1 0-1 0 0,0-1 0 0 0,0 0 1 0 0,0-1-1 0 0,-1 0 1 0 0,0 0-1 0 0,0-1 0 0 0,0 0 1 0 0,0 0-1 0 0,11-14 0 0 0,-12 14 52 0 0,0 0-1 0 0,0 0 0 0 0,1 0 0 0 0,0 1 0 0 0,0 1 0 0 0,15-8 0 0 0,-15 8-455 0 0,1 0-1 0 0,-1 0 0 0 0,0-1 0 0 0,-1-1 0 0 0,10-6 1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35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17 2400 0 0,'0'0'43'0'0,"0"0"-1"0"0,0 1 1 0 0,-1-1-1 0 0,1 0 1 0 0,0 1 0 0 0,0-1-1 0 0,0 0 1 0 0,0 1 0 0 0,0-1-1 0 0,0 0 1 0 0,0 1-1 0 0,0-1 1 0 0,0 1 0 0 0,0-1-1 0 0,0 0 1 0 0,1 1-1 0 0,-1-1 1 0 0,0 0 0 0 0,0 0-1 0 0,0 1 1 0 0,0-1 0 0 0,0 0-1 0 0,1 1 1 0 0,-1-1-1 0 0,0 0 1 0 0,0 0 0 0 0,1 1-1 0 0,-1-1 1 0 0,0 0 0 0 0,0 0-1 0 0,1 1 1 0 0,-1-1-1 0 0,0 0 1 0 0,0 0 0 0 0,1 0-1 0 0,-1 0 1 0 0,0 1 0 0 0,1-1-1 0 0,-1 0 1 0 0,0 0-1 0 0,1 0 1 0 0,-1 0 0 0 0,0 0-1 0 0,1 0 1 0 0,-1 0-1 0 0,0 0 1 0 0,1 0 0 0 0,-1 0-1 0 0,0 0 1 0 0,1 0 0 0 0,-1 0-1 0 0,1 0 1 0 0,-1 0-1 0 0,0-1 1 0 0,0 1 0 0 0,1 0-1 0 0,-1 0 1 0 0,0 0 0 0 0,1 0-1 0 0,-1-1 1 0 0,23-17 4200 0 0,-14 11-3144 0 0,-9 7-1117 0 0,0 0-1 0 0,0 0 0 0 0,0 0 0 0 0,1 0 0 0 0,-1 1 0 0 0,0-1 0 0 0,0 0 1 0 0,0 0-1 0 0,0 0 0 0 0,0 0 0 0 0,0 1 0 0 0,1-1 0 0 0,-1 0 1 0 0,0 0-1 0 0,0 0 0 0 0,0 1 0 0 0,0-1 0 0 0,0 0 0 0 0,0 0 1 0 0,0 0-1 0 0,0 1 0 0 0,0-1 0 0 0,0 0 0 0 0,0 0 0 0 0,0 0 1 0 0,0 1-1 0 0,0-1 0 0 0,0 0 0 0 0,0 0 0 0 0,0 1 0 0 0,0-1 0 0 0,0 0 1 0 0,0 0-1 0 0,-1 0 0 0 0,1 0 0 0 0,0 1 0 0 0,0-1 0 0 0,0 0 1 0 0,0 0-1 0 0,0 0 0 0 0,-1 0 0 0 0,1 1 0 0 0,0-1 0 0 0,-4 12-941 0 0,-29 74 496 0 0,29-80 481 0 0,1 0-1 0 0,0 1 1 0 0,-1-1 0 0 0,-1 0-1 0 0,1-1 1 0 0,-8 9 0 0 0,-4 5 159 0 0,12-16-116 0 0,1 1-1 0 0,-1-1 1 0 0,1 1-1 0 0,-1-1 1 0 0,0 0-1 0 0,-9 4 0 0 0,10-5-4 0 0,0 0-1 0 0,0-1 0 0 0,0 2 0 0 0,0-1 1 0 0,0 0-1 0 0,0 0 0 0 0,0 1 0 0 0,1 0 1 0 0,-1-1-1 0 0,1 1 0 0 0,0 0 0 0 0,-4 6 1 0 0,6-8-54 0 0,0-1-1 0 0,0 0 1 0 0,0 1 0 0 0,0-1 0 0 0,0 0 0 0 0,-1 1 0 0 0,1-1 0 0 0,0 0 0 0 0,0 0-1 0 0,-1 1 1 0 0,1-1 0 0 0,0 0 0 0 0,0 0 0 0 0,-1 0 0 0 0,1 1 0 0 0,0-1 0 0 0,0 0-1 0 0,-1 0 1 0 0,1 0 0 0 0,0 0 0 0 0,-1 1 0 0 0,1-1 0 0 0,0 0 0 0 0,-1 0 0 0 0,1 0-1 0 0,0 0 1 0 0,-1 0 0 0 0,1 0 0 0 0,-1 0 0 0 0,1 0 0 0 0,0 0 0 0 0,-1 0 0 0 0,1 0-1 0 0,-3 0-885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47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408 21 896 0 0,'3'-20'6849'0'0,"-4"19"-6700"0"0,1 7 1306 0 0,0-6-1441 0 0,0 0-1 0 0,0 0 0 0 0,0 0 1 0 0,0 0-1 0 0,0 0 0 0 0,0-1 0 0 0,0 1 1 0 0,0 0-1 0 0,0 0 0 0 0,0 0 1 0 0,0 0-1 0 0,0 0 0 0 0,0 0 1 0 0,0 0-1 0 0,0 0 0 0 0,1 0 1 0 0,-1 0-1 0 0,0 0 0 0 0,0 0 0 0 0,0 0 1 0 0,0 0-1 0 0,0 0 0 0 0,0-1 1 0 0,0 1-1 0 0,0 0 0 0 0,0 0 1 0 0,1 0-1 0 0,-1 0 0 0 0,0 0 0 0 0,0 0 1 0 0,0 0-1 0 0,0 0 0 0 0,0 0 1 0 0,0 0-1 0 0,0 0 0 0 0,0 0 1 0 0,0 0-1 0 0,1 1 0 0 0,-1-1 1 0 0,0 0-1 0 0,0 0 0 0 0,0 0 0 0 0,0 0 1 0 0,0 0-1 0 0,0 0 0 0 0,0 0 1 0 0,0 0-1 0 0,0 0 0 0 0,0 0 1 0 0,0 0-1 0 0,1 0 0 0 0,-1 0 0 0 0,0 0 1 0 0,0 1-1 0 0,0-1 0 0 0,0 0 1 0 0,0 0-1 0 0,-12 4-300 0 0,11-2 284 0 0,1-1-1 0 0,-1 1 0 0 0,0-1 0 0 0,-1 0 1 0 0,1 0-1 0 0,0 1 0 0 0,0-1 1 0 0,0 0-1 0 0,-1 0 0 0 0,1 0 0 0 0,0-1 1 0 0,-1 1-1 0 0,1 0 0 0 0,-1 0 1 0 0,1-1-1 0 0,-1 1 0 0 0,0-1 0 0 0,-1 1 1 0 0,-31-1-5 0 0,30 0 15 0 0,0-1 1 0 0,1 1-1 0 0,-1 0 1 0 0,1 0-1 0 0,-1 0 1 0 0,1 0-1 0 0,-1 0 1 0 0,0 1-1 0 0,1 0 1 0 0,0 0-1 0 0,-1 0 1 0 0,-6 3-1 0 0,-18 16 570 0 0,0 2 0 0 0,2 2 0 0 0,-43 47 0 0 0,68-70-560 0 0,-19 22 255 0 0,2 0-1 0 0,-18 30 1 0 0,25-35-65 0 0,4-9-166 0 0,1 0 1 0 0,0 1-1 0 0,1 0 1 0 0,1 0-1 0 0,-5 13 1 0 0,6-12 18 0 0,0 0 0 0 0,1 0 1 0 0,0 0-1 0 0,1 21 0 0 0,-1-6 11 0 0,1-22-55 0 0,1 1 0 0 0,-1 0-1 0 0,1 0 1 0 0,0-1-1 0 0,1 1 1 0 0,-1 0 0 0 0,2 7-1 0 0,1 1 13 0 0,1-1-1 0 0,0 1 0 0 0,0-1 1 0 0,1 1-1 0 0,11 18 0 0 0,-12-28-21 0 0,-1 0 0 0 0,1 0 0 0 0,0 0 0 0 0,0-1 0 0 0,0 0 0 0 0,0 0 0 0 0,0 0 0 0 0,0 0 0 0 0,1-1-1 0 0,-1 1 1 0 0,1-1 0 0 0,-1 0 0 0 0,1 0 0 0 0,-1-1 0 0 0,1 0 0 0 0,-1 1 0 0 0,6-2 0 0 0,3 0 1 0 0,1 0 0 0 0,25-7 0 0 0,-2 1 9 0 0,19-8 6 0 0,-29 7-2 0 0,-20 5-6 0 0,-1 0 0 0 0,1 0 0 0 0,-1-1 0 0 0,1 0 0 0 0,10-8 0 0 0,7-5 47 0 0,-12 8-35 0 0,-11 8-24 0 0,0 0 1 0 0,0 0-1 0 0,0 0 0 0 0,0 0 0 0 0,0 0 1 0 0,1 0-1 0 0,-1 0 0 0 0,0 1 1 0 0,1-1-1 0 0,-1 0 0 0 0,0 1 0 0 0,1 0 1 0 0,-1-1-1 0 0,1 1 0 0 0,2-1 1 0 0,2-16 42 0 0,-5 16-42 0 0,0-1 1 0 0,0 1-1 0 0,0 0 0 0 0,0-1 1 0 0,0 0-1 0 0,0 1 0 0 0,0-1 1 0 0,0 1-1 0 0,0-1 0 0 0,-1 0 0 0 0,1 0 1 0 0,-1 1-1 0 0,1-3 0 0 0,6-14 34 0 0,-6 17-36 0 0,-1 0 0 0 0,1 0 0 0 0,-1-1 0 0 0,1 1 0 0 0,-1-1 0 0 0,0 1 0 0 0,0 0 0 0 0,0-1 0 0 0,1 1 0 0 0,-1-1 0 0 0,-1 1 0 0 0,1 0 0 0 0,0-1 0 0 0,0 1 0 0 0,0-1 0 0 0,-1 1 0 0 0,1 0 0 0 0,-1-1 0 0 0,1 1 0 0 0,-1 0 0 0 0,0-1 1 0 0,0 0-1 0 0,6-24-1 0 0,-15-12 0 0 0,10 35 0 0 0,0 0 0 0 0,0 0 0 0 0,-1 1 0 0 0,1-1 0 0 0,-1 0 0 0 0,0 0 0 0 0,1 0 0 0 0,-1 0 0 0 0,-1 1 0 0 0,1-1 0 0 0,0 0 0 0 0,0 1 0 0 0,-1-1 0 0 0,0 1 0 0 0,1-1 0 0 0,-4-2 0 0 0,-7-9 5 0 0,12 13-5 0 0,-1-1 1 0 0,0 1 0 0 0,0-1-1 0 0,0 1 1 0 0,0-1 0 0 0,0 1-1 0 0,-1 0 1 0 0,1-1 0 0 0,0 1 0 0 0,-1 0-1 0 0,1 0 1 0 0,0 0 0 0 0,-3-1-1 0 0,-50-21 2 0 0,51 21-2 0 0,-1-1 9 0 0,-1 0-1 0 0,1 0 1 0 0,-1 0 0 0 0,0 1-1 0 0,0 0 1 0 0,0 0-1 0 0,0 0 1 0 0,0 1-1 0 0,0-1 1 0 0,0 1-1 0 0,-1 1 1 0 0,-8-1 0 0 0,13 2-9 0 0,1-1 0 0 0,-1 1 0 0 0,1 0 0 0 0,-1 0 0 0 0,1 0 0 0 0,-1 0 0 0 0,1 0 0 0 0,0 0 0 0 0,-1-1 0 0 0,1 1 0 0 0,0 0 0 0 0,0 0 0 0 0,0 0 0 0 0,0 0 0 0 0,0 0 0 0 0,0 0 0 0 0,0 0 0 0 0,0 0 0 0 0,0 0 0 0 0,1 0 0 0 0,0 2 0 0 0,0 0 0 0 0,0 0 1 0 0,1 0-1 0 0,0 0 1 0 0,0 0-1 0 0,0 0 1 0 0,0-1-1 0 0,0 1 1 0 0,1-1-1 0 0,-1 1 1 0 0,1-1-1 0 0,0 0 1 0 0,-1 0-1 0 0,1 0 1 0 0,0 0-1 0 0,0-1 1 0 0,0 1 0 0 0,1-1-1 0 0,-1 0 1 0 0,0 0-1 0 0,7 2 1 0 0,8 1 5 0 0,0 0 1 0 0,28 1-1 0 0,-39-4-4 0 0,19 1 34 0 0,1-2 0 0 0,-1 0 0 0 0,0-2 0 0 0,1-1 1 0 0,28-7-1 0 0,-34 7-1889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47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7024 0 0,'0'0'880'0'0,"2"0"-445"0"0,-1 0 0 0 0,1 0 1 0 0,-1 0-1 0 0,1 0 0 0 0,0 1 1 0 0,-1-1-1 0 0,1 1 0 0 0,-1-1 1 0 0,4 2-1 0 0,-16 159 813 0 0,5-46-1121 0 0,5-106-117 0 0,0-8-5 0 0,1 1 0 0 0,0 0 0 0 0,-1 0 0 0 0,1-1 0 0 0,0 1 0 0 0,0 0 0 0 0,1 0 0 0 0,-1 0 0 0 0,0-1 0 0 0,0 1 0 0 0,1 0 0 0 0,-1-1 0 0 0,1 1 0 0 0,0 0 1 0 0,-1-1-1 0 0,3 3 0 0 0,-1 9-1712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48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42 3000 0 0,'-6'-34'3744'0'0,"3"27"-1431"0"0,4 20 546 0 0,-1-2-1583 0 0,0 1-1006 0 0,0 104 2979 0 0,-2-116-3048 0 0,2 0-187 0 0,0 0 1 0 0,0 0-1 0 0,-1 0 0 0 0,1 0 1 0 0,0-1-1 0 0,0 1 1 0 0,-1 0-1 0 0,1 0 0 0 0,0 0 1 0 0,-1 0-1 0 0,1 0 1 0 0,0 0-1 0 0,0 1 0 0 0,-1-1 1 0 0,1 0-1 0 0,0 0 1 0 0,0 0-1 0 0,-1 0 0 0 0,1 0 1 0 0,0 0-1 0 0,0 0 1 0 0,-1 0-1 0 0,1 1 0 0 0,0-1 1 0 0,0 0-1 0 0,-1 0 1 0 0,1 0-1 0 0,0 1 0 0 0,0-1 1 0 0,0 0-1 0 0,0 0 1 0 0,-1 0-1 0 0,1 1 0 0 0,0-1 1 0 0,0 0-1 0 0,0 0 1 0 0,0 1-1 0 0,0-1 0 0 0,0 0 1 0 0,0 1-1 0 0,0 364 101 0 0,-7-253-54 0 0,7-111-68 0 0,0-25-49 0 0,7-24 582 0 0,-1 1-3299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49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3 120 6728 0 0,'-1'14'171'0'0,"0"-10"366"0"0,0-9 436 0 0,13-39 1880 0 0,9 32-2413 0 0,-7 0-276 0 0,-8 7-87 0 0,0 0-1 0 0,1 0 1 0 0,-1 0-1 0 0,14-6 1 0 0,2 3 106 0 0,0 0 0 0 0,28-5 0 0 0,-33 11-62 0 0,1 0-1 0 0,0 1 0 0 0,0 1 0 0 0,20 3 1 0 0,-33-2-94 0 0,-1 1 1 0 0,1 0-1 0 0,0 0 1 0 0,-1 0-1 0 0,0 1 1 0 0,1-1-1 0 0,-1 1 1 0 0,0 0-1 0 0,0 1 1 0 0,-1-1-1 0 0,7 7 1 0 0,1 1 40 0 0,1 2 48 0 0,-1 1 0 0 0,0 1-1 0 0,0 0 1 0 0,-2 0-1 0 0,9 20 1 0 0,-17-34-112 0 0,2 5 47 0 0,0 1 1 0 0,0 0 0 0 0,-1 1 0 0 0,0-1 0 0 0,0 0-1 0 0,1 12 1 0 0,-2-15-25 0 0,-1 1 0 0 0,0-1-1 0 0,0 0 1 0 0,0 0 0 0 0,0 0-1 0 0,-1 0 1 0 0,1 0 0 0 0,-1 0-1 0 0,0 0 1 0 0,-1 0 0 0 0,1 0-1 0 0,-1 0 1 0 0,-2 5 0 0 0,-9 20 142 0 0,12-25-147 0 0,0 1 0 0 0,-1-1 0 0 0,0 0 0 0 0,0 0 0 0 0,0 1 1 0 0,-3 3-1 0 0,-7 7 184 0 0,-1-2 0 0 0,-21 18 0 0 0,28-26-166 0 0,0-1 0 0 0,0 0 0 0 0,-1 0 0 0 0,0-1 0 0 0,0 0 0 0 0,0 0 0 0 0,0-1 0 0 0,-14 4 0 0 0,4-3 64 0 0,1 0 1 0 0,-34 0-1 0 0,-46-3-200 0 0,96 0 69 0 0,-1 0-1 0 0,1 1 1 0 0,0-1 0 0 0,0 0-1 0 0,-1 0 1 0 0,1 0-1 0 0,0 1 1 0 0,0-1-1 0 0,0 0 1 0 0,-1 0-1 0 0,1 0 1 0 0,0 1-1 0 0,0-1 1 0 0,0 0-1 0 0,0 1 1 0 0,0-1-1 0 0,0 0 1 0 0,0 0-1 0 0,-1 1 1 0 0,1-1-1 0 0,0 0 1 0 0,0 0-1 0 0,0 1 1 0 0,0-1-1 0 0,0 0 1 0 0,0 1-1 0 0,0-1 1 0 0,0 0-1 0 0,0 0 1 0 0,1 1-1 0 0,-1-1 1 0 0,0 1-1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50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62 4216 0 0,'8'-11'767'0'0,"-7"10"-680"0"0,-1 1 0 0 0,1-1-1 0 0,0 1 1 0 0,-1-1 0 0 0,1 1 0 0 0,-1-1 0 0 0,1 0-1 0 0,-1 1 1 0 0,1-1 0 0 0,-1 0 0 0 0,0 1 0 0 0,1-1-1 0 0,-1 0 1 0 0,0 0 0 0 0,0 1 0 0 0,1-1 0 0 0,-1 0 0 0 0,0 0-1 0 0,0 1 1 0 0,0-1 0 0 0,0 0 0 0 0,0 0 0 0 0,0 1-1 0 0,0-3 1 0 0,-4-29 5412 0 0,4 36-4435 0 0,0 12-1132 0 0,1 7 152 0 0,1-1 1 0 0,6 27-1 0 0,2 21 24 0 0,-5-36-29 0 0,1 0 0 0 0,2 0 0 0 0,24 62 0 0 0,-17-52 62 0 0,22 87 313 0 0,-36-127-391 0 0,1 7 11 0 0,0 0 0 0 0,0 0 0 0 0,-1 15 0 0 0,-1-23-82 0 0,0 0 1 0 0,0 1-1 0 0,-1-1 1 0 0,0 0-1 0 0,1 0 1 0 0,-1 0 0 0 0,0 0-1 0 0,0 0 1 0 0,-1 0-1 0 0,1 0 1 0 0,-1 0-1 0 0,1 0 1 0 0,-1 0-1 0 0,0-1 1 0 0,-4 5 0 0 0,1-2 15 0 0,-1 0 0 0 0,0-1 0 0 0,1 0 0 0 0,-1 0 0 0 0,0 0 0 0 0,-1-1 0 0 0,1 0 0 0 0,-11 3 0 0 0,15-5 16 0 0,0-1 1 0 0,-1 1 0 0 0,1-1 0 0 0,0 0 0 0 0,0 0-1 0 0,-1 0 1 0 0,1 0 0 0 0,0 0 0 0 0,-1 0-1 0 0,1-1 1 0 0,0 1 0 0 0,0-1 0 0 0,0 1 0 0 0,-4-3-1 0 0,-30-17 219 0 0,9 4-175 0 0,20 13-33 0 0,1-1-1 0 0,-1 1 1 0 0,0-1-1 0 0,1 0 1 0 0,-11-10-1 0 0,14 11-20 0 0,0 0-1 0 0,0 0 0 0 0,1-1 1 0 0,0 1-1 0 0,-1-1 0 0 0,1 0 0 0 0,1 0 1 0 0,-1 1-1 0 0,0-1 0 0 0,1 0 1 0 0,-2-8-1 0 0,-2-6-55 0 0,5 15-114 0 0,-1 1 1 0 0,0 0-1 0 0,1-1 0 0 0,-1 1 1 0 0,1-1-1 0 0,0 1 0 0 0,-1-1 1 0 0,1 1-1 0 0,0-1 0 0 0,1 1 1 0 0,-1-1-1 0 0,1-3 1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50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20 10248 0 0,'0'-4'0'0'0,"0"2"0"0"0,-6-3 0 0 0,6 3 368 0 0,6 2 8 0 0,1 0-8 0 0,-3-4 8 0 0,-2 2-120 0 0,2 2-8 0 0,-4 2 8 0 0,4 2 0 0 0,3-4-168 0 0,-5 0 104 0 0,6 7-96 0 0,1-1-176 0 0,5-2 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4616 0 0,'0'0'175'0'0,"16"4"471"0"0,72 157-234 0 0,-80-150-332 0 0,1 0-1 0 0,1 0 1 0 0,0-1-1 0 0,19 15 0 0 0,-26-23-42 0 0,0 0 0 0 0,0 0-1 0 0,1 0 1 0 0,-1-1-1 0 0,0 1 1 0 0,1-1 0 0 0,-1 0-1 0 0,1 0 1 0 0,-1-1-1 0 0,1 1 1 0 0,-1 0-1 0 0,1-1 1 0 0,0 0 0 0 0,-1 0-1 0 0,1 0 1 0 0,-1-1-1 0 0,1 1 1 0 0,0-1-1 0 0,-1 0 1 0 0,1 0 0 0 0,-1 0-1 0 0,0 0 1 0 0,1 0-1 0 0,-1-1 1 0 0,0 0-1 0 0,0 0 1 0 0,0 0 0 0 0,0 0-1 0 0,0 0 1 0 0,0 0-1 0 0,0-1 1 0 0,-1 1-1 0 0,1-1 1 0 0,-1 0 0 0 0,0 0-1 0 0,3-5 1 0 0,12-17 237 0 0,-6 10-124 0 0,-2 0 0 0 0,1-1 1 0 0,-2 0-1 0 0,0-1 0 0 0,10-30 1 0 0,-9 17 80 0 0,-2 3 122 0 0,7-37 1 0 0,-13 56-253 0 0,0-1 1 0 0,0 1-1 0 0,-1-1 0 0 0,-1 0 1 0 0,1 1-1 0 0,-1-1 1 0 0,-1 1-1 0 0,-3-14 0 0 0,2 17 53 0 0,1 1 0 0 0,-1 0 0 0 0,0 0 0 0 0,0 0 0 0 0,-7-6 0 0 0,6 9-115 0 0,1-1 0 0 0,-1 1 0 0 0,0 0-1 0 0,1 1 1 0 0,-1-1 0 0 0,0 1-1 0 0,1 0 1 0 0,-1-1 0 0 0,0 2 0 0 0,0-1-1 0 0,1 0 1 0 0,-1 1 0 0 0,0 0 0 0 0,1-1-1 0 0,-7 4 1 0 0,-46 19-1563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51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0 7328 0 0,'5'3'-10'0'0,"3"2"194"0"0,-7-5-138 0 0,-1 0-1 0 0,0-1 0 0 0,0 1 0 0 0,0 0 0 0 0,1 0 0 0 0,-1 0 0 0 0,0 0 0 0 0,0 0 1 0 0,0 0-1 0 0,1 0 0 0 0,-1-1 0 0 0,0 1 0 0 0,0 0 0 0 0,0 0 0 0 0,0 0 0 0 0,0 0 1 0 0,1-6 2316 0 0,-4 17-1654 0 0,-14 61-236 0 0,-28 75 1 0 0,44-142-438 0 0,0 0 1 0 0,0 0-1 0 0,0 0 1 0 0,0 1-1 0 0,1-1 0 0 0,0 8 1 0 0,1-4-27 0 0,-1-8-48 0 0,0-1 0 0 0,0 0 0 0 0,0 0 0 0 0,0 1-1 0 0,0-1 1 0 0,0 0 0 0 0,0 0 0 0 0,0 1 0 0 0,0-1 0 0 0,0 0-1 0 0,0 0 1 0 0,0 1 0 0 0,0-1 0 0 0,1 0 0 0 0,-1 0-1 0 0,0 0 1 0 0,0 1 0 0 0,0-1 0 0 0,0 0 0 0 0,1 0 0 0 0,-1 0-1 0 0,0 0 1 0 0,0 0 0 0 0,0 1 0 0 0,1-1 0 0 0,-1 0 0 0 0,0 0-1 0 0,0 0 1 0 0,1 0 0 0 0,-1 0 0 0 0,0 0 0 0 0,1 0 0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58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4816 0 0,'0'0'4776'0'0,"16"6"-3328"0"0,-15-6-1504 0 0,1-4-1550 0 0,-1 4 1619 0 0,-1 0 0 0 0,0 0-1 0 0,0 0 1 0 0,0 0 0 0 0,1-1-1 0 0,-1 1 1 0 0,0 0-1 0 0,0 0 1 0 0,0 0 0 0 0,1 0-1 0 0,-1 0 1 0 0,0 0 0 0 0,0 0-1 0 0,1 0 1 0 0,-1 0-1 0 0,0 0 1 0 0,0 0 0 0 0,1 0-1 0 0,-1 0 1 0 0,0 0 0 0 0,0 0-1 0 0,1 0 1 0 0,-1 0 0 0 0,0 0-1 0 0,0 0 1 0 0,1 0-1 0 0,-1 0 1 0 0,0 0 0 0 0,0 0-1 0 0,0 0 1 0 0,1 0 0 0 0,-1 1-1 0 0,0-1 1 0 0,0 0-1 0 0,1 0 1 0 0,-1 1 8 0 0,1-1 1 0 0,-1 0-1 0 0,1 0 1 0 0,-1 0-1 0 0,1 1 0 0 0,-1-1 1 0 0,1 0-1 0 0,-1 0 0 0 0,1 0 1 0 0,-1 0-1 0 0,1 0 0 0 0,-1 0 1 0 0,1 0-1 0 0,-1 0 1 0 0,1 0-1 0 0,-1 0 0 0 0,1-1 1 0 0,-1 1-1 0 0,1 0 0 0 0,-1 0 1 0 0,1 0-1 0 0,-1-1 1 0 0,1 1-1 0 0,-1 0 0 0 0,1 0 1 0 0,-1-1-1 0 0,1 0 0 0 0,-1 1 41 0 0,1 0-1 0 0,-1 0 1 0 0,0 0-1 0 0,0-1 0 0 0,0 1 1 0 0,1 0-1 0 0,-1 0 1 0 0,0 0-1 0 0,0 0 0 0 0,0-1 1 0 0,1 1-1 0 0,-1 0 1 0 0,0 0-1 0 0,0 0 1 0 0,1 0-1 0 0,-1 0 0 0 0,0 0 1 0 0,0 0-1 0 0,1 0 1 0 0,-1 0-1 0 0,0 0 0 0 0,0 0 1 0 0,1 0-1 0 0,-1 0 1 0 0,0 0-1 0 0,0 0 0 0 0,0 0 1 0 0,1 0-1 0 0,-1 0 1 0 0,0 0-1 0 0,0 0 0 0 0,1 1 1 0 0,-1-1-1 0 0,0 0 1 0 0,0 0-1 0 0,0 0 1 0 0,1 0-1 0 0,-1 0 0 0 0,0 1 1 0 0,0-1-1 0 0,0 0 1 0 0,1 0-1 0 0,-1 0 0 0 0,0 1 1 0 0,0-1-1 0 0,0 0 1 0 0,0 0-1 0 0,0 0 0 0 0,0 1 1 0 0,0-1-1 0 0,0 0 1 0 0,1 0-1 0 0,-1 1 0 0 0,0-1 1 0 0,9 16 12 0 0,-5-10-34 0 0,0 0-1 0 0,-1 1 0 0 0,1 0 1 0 0,-2 0-1 0 0,1 0 0 0 0,-1 0 1 0 0,2 8-1 0 0,-1-5 37 0 0,-1 0 0 0 0,2-1-1 0 0,-1 1 1 0 0,1-1 0 0 0,7 12-1 0 0,3 9 89 0 0,-11-25-137 0 0,1 1 1 0 0,-1-1 0 0 0,1 0 0 0 0,0 1 0 0 0,0-2-1 0 0,1 1 1 0 0,6 5 0 0 0,-5-5-9 0 0,-1 1 0 0 0,0-1 0 0 0,0 1 0 0 0,5 8 0 0 0,-8-12-9 0 0,-1-1-1 0 0,1 1 1 0 0,-1 0-1 0 0,1 0 1 0 0,0-1 0 0 0,0 1-1 0 0,-1-1 1 0 0,1 0 0 0 0,0 1-1 0 0,1-1 1 0 0,2 1 0 0 0,-4-1 0 0 0,1-1 1 0 0,0 1 0 0 0,-1 0 0 0 0,1 0 0 0 0,-1 0 0 0 0,1 0-1 0 0,-1 0 1 0 0,1 0 0 0 0,-1 1 0 0 0,0-1 0 0 0,1 0-1 0 0,-1 1 1 0 0,0-1 0 0 0,0 1 0 0 0,0-1 0 0 0,0 1 0 0 0,0 0-1 0 0,0 1 1 0 0,18 31 80 0 0,-18-27-2239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59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353 8 8240 0 0,'-19'-4'643'0'0,"18"3"-579"0"0,0 1 1 0 0,0-1 0 0 0,0 1 0 0 0,0 0 0 0 0,0-1 0 0 0,-1 1 0 0 0,1 0 0 0 0,0 0-1 0 0,0-1 1 0 0,0 1 0 0 0,-1 0 0 0 0,1 0 0 0 0,0 0 0 0 0,0 1 0 0 0,0-1-1 0 0,-1 0 1 0 0,1 0 0 0 0,0 1 0 0 0,0-1 0 0 0,0 0 0 0 0,0 1 0 0 0,0-1-1 0 0,0 1 1 0 0,0 0 0 0 0,-2 0 0 0 0,-38 25 830 0 0,26-12-836 0 0,1 1-1 0 0,1 0 1 0 0,0 1 0 0 0,1 0 0 0 0,-12 23 0 0 0,-44 97 583 0 0,52-103-296 0 0,-2-1-125 0 0,14-27-159 0 0,1 1 1 0 0,0-1-1 0 0,-1 1 1 0 0,2 0-1 0 0,-1 0 0 0 0,1 0 1 0 0,0 1-1 0 0,0-1 1 0 0,-1 11-1 0 0,2-11 11 0 0,0 1 0 0 0,-1-1 0 0 0,0 0 0 0 0,0 1 0 0 0,-3 7 0 0 0,-8 24 767 0 0,7-18-719 0 0,4-17-104 0 0,1 1 0 0 0,0-1-1 0 0,0 0 1 0 0,0 1 0 0 0,0-1 0 0 0,1 1 0 0 0,-1 4 0 0 0,1-3-172 0 0,0-4 70 0 0,0 0 1 0 0,0 0 0 0 0,0 0 0 0 0,-1 0 0 0 0,2 0 0 0 0,-1 0-1 0 0,0 0 1 0 0,0 0 0 0 0,0 0 0 0 0,0 0 0 0 0,1 0-1 0 0,-1 0 1 0 0,0 0 0 0 0,1 0 0 0 0,-1 0 0 0 0,1 0-1 0 0,-1 0 1 0 0,1 0 0 0 0,0 1 0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59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23 8840 0 0,'-2'-8'936'0'0,"-1"-6"1495"0"0,-1 13-1441 0 0,-1 8-587 0 0,3-2-403 0 0,0 0 0 0 0,1 0 0 0 0,-1 0 0 0 0,1 1 0 0 0,0-1 0 0 0,1 0 0 0 0,-1 1 0 0 0,1-1 0 0 0,0 1 0 0 0,2 10 0 0 0,-1 8 0 0 0,-2 25-60 0 0,0-11-65 0 0,4 38 0 0 0,-1-64 43 0 0,0 0-1 0 0,9 22 1 0 0,0 4-128 0 0,-8-22 198 0 0,0-1 0 0 0,-1 1 0 0 0,-1 0 0 0 0,0-1 0 0 0,-2 19 0 0 0,0-33 33 0 0,1 0 0 0 0,0 0 0 0 0,0 0 0 0 0,-1 0-1 0 0,1 0 1 0 0,-1 0 0 0 0,1 0 0 0 0,-1 0 0 0 0,1 0 0 0 0,-1 0 0 0 0,1 0 0 0 0,-1 0 0 0 0,0 0 0 0 0,0-1 0 0 0,1 1-1 0 0,-1 0 1 0 0,0 0 0 0 0,0-1 0 0 0,0 1 0 0 0,0-1 0 0 0,0 1 0 0 0,0-1 0 0 0,0 1 0 0 0,0-1 0 0 0,0 1-1 0 0,0-1 1 0 0,0 0 0 0 0,0 0 0 0 0,0 1 0 0 0,0-1 0 0 0,-2 0 0 0 0,-6 0 31 0 0,1 0 0 0 0,-1 0 0 0 0,-11-2 1 0 0,0 0 60 0 0,14 1-236 0 0,1 0 0 0 0,-1 0 1 0 0,1-1-1 0 0,0 0 0 0 0,0 0 1 0 0,-1 0-1 0 0,1-1 0 0 0,1 1 1 0 0,-1-1-1 0 0,0 0 0 0 0,-5-5 1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2:00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9240 0 0,'1'0'6'0'0,"-1"0"0"0"0,0 0 0 0 0,0 0 0 0 0,0 0 0 0 0,1 0 0 0 0,-1 0 0 0 0,0 0 0 0 0,0 0 0 0 0,0 0 0 0 0,1 0 0 0 0,-1 0 0 0 0,0 0 0 0 0,0 0 0 0 0,1 0 0 0 0,-1 0 0 0 0,0-1 0 0 0,0 1 0 0 0,0 0 0 0 0,1 0 0 0 0,-1 0 0 0 0,0 0 0 0 0,0 0 0 0 0,0 0 0 0 0,0 0 0 0 0,1-1 0 0 0,-1 1 0 0 0,0 0 0 0 0,0 0 0 0 0,0 0 0 0 0,0 0 0 0 0,0-1 0 0 0,0 1 0 0 0,0 0 0 0 0,1 0 0 0 0,-1 0 0 0 0,0-1 0 0 0,0 1 0 0 0,-3-9 517 0 0,2 7-468 0 0,1 1 1 0 0,-1 0-1 0 0,1 0 1 0 0,-1 0-1 0 0,1-1 1 0 0,-1 1-1 0 0,1 0 1 0 0,0 0-1 0 0,0-1 0 0 0,0 1 1 0 0,0 0-1 0 0,0-1 1 0 0,0 1-1 0 0,0 0 1 0 0,0-3-1 0 0,12-11 1499 0 0,-6 15-666 0 0,-2 12-496 0 0,-3 1-2107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2:00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13 5920 0 0,'-22'-13'4254'0'0,"21"30"-2975"0"0,1-17-1164 0 0,19-1 57 0 0,1 1 0 0 0,0 1 0 0 0,0 0 1 0 0,38 9-1 0 0,-33-5-653 0 0,1-2 1 0 0,27 1 0 0 0,-31-4-7372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2:01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1 253 8744 0 0,'1'-4'399'0'0,"1"1"1"0"0,0 0-1 0 0,0 0 1 0 0,0-1-1 0 0,0 1 0 0 0,0 1 1 0 0,1-1-1 0 0,-1 0 1 0 0,6-4-1 0 0,-5 4-169 0 0,15-10 187 0 0,-6 4-410 0 0,-9 7-6 0 0,-1 1 0 0 0,0-1 0 0 0,0 0 0 0 0,0 0 0 0 0,0 0 0 0 0,0 0 0 0 0,0 0 0 0 0,3-4 0 0 0,73-121 70 0 0,-57 83-214 0 0,-23 43-155 0 0,-2 8 131 0 0,-10 45 131 0 0,-25 87 0 0 0,35-128 29 0 0,2 0 0 0 0,-3 21 1 0 0,-4 15-48 0 0,7-41 48 0 0,1-1-1 0 0,0 1 0 0 0,0 0 0 0 0,0 0 0 0 0,0 0 1 0 0,1 0-1 0 0,0 0 0 0 0,0 0 0 0 0,1 0 1 0 0,0 0-1 0 0,0-1 0 0 0,0 1 0 0 0,4 10 1 0 0,4 4 8 0 0,-8-17-1 0 0,-1-1-1 0 0,1 0 1 0 0,0 0 0 0 0,0 1 0 0 0,0-1 0 0 0,0 0 0 0 0,1 0 0 0 0,-1 0 0 0 0,0 0 0 0 0,1 0 0 0 0,0-1 0 0 0,-1 1 0 0 0,1 0 0 0 0,3 2 0 0 0,18 14-1501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2:01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9848 0 0,'61'-11'1101'0'0,"-57"11"-979"0"0,0 0 0 0 0,-1-1 0 0 0,1 0 0 0 0,0 0 0 0 0,-1 0 0 0 0,1 0 0 0 0,-1-1-1 0 0,6-3 1 0 0,-6 4-44 0 0,0-1-1 0 0,-1 1 0 0 0,1 0 0 0 0,0 0 1 0 0,0 0-1 0 0,0 0 0 0 0,0 0 0 0 0,0 0 0 0 0,0 1 1 0 0,0 0-1 0 0,0-1 0 0 0,0 1 0 0 0,4 1 1 0 0,21 2 243 0 0,0 0 0 0 0,42-3 0 0 0,-35-1-326 0 0,36 5 1 0 0,-65-3-149 0 0,-2-1-32 0 0,-1 0 1 0 0,1 1-1 0 0,0 0 0 0 0,0-1 0 0 0,-1 1 1 0 0,1 1-1 0 0,0-1 0 0 0,3 2 0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2:02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 7528 0 0,'0'0'16'0'0,"1"0"1"0"0,-1 0 0 0 0,0 0 0 0 0,1 0-1 0 0,-1 0 1 0 0,1 0 0 0 0,-1 0-1 0 0,0 0 1 0 0,1 0 0 0 0,-1 0-1 0 0,0 0 1 0 0,1 0 0 0 0,-1 0-1 0 0,1 0 1 0 0,-1 0 0 0 0,0 0-1 0 0,1 1 1 0 0,-1-1 0 0 0,0 0 0 0 0,1 0-1 0 0,-1 0 1 0 0,0 1 0 0 0,0-1-1 0 0,1 0 1 0 0,-1 0 0 0 0,0 1-1 0 0,1-1 1 0 0,-1 0 0 0 0,0 1-1 0 0,0-1 1 0 0,-3 11 1099 0 0,2-10-1048 0 0,0 0-1 0 0,1 0 1 0 0,-1 0 0 0 0,1 0 0 0 0,-1 0-1 0 0,1 0 1 0 0,-1 1 0 0 0,1-1 0 0 0,0 0-1 0 0,-1 0 1 0 0,1 0 0 0 0,0 1 0 0 0,0-1-1 0 0,0 0 1 0 0,0 0 0 0 0,0 1 0 0 0,0-1-1 0 0,0 0 1 0 0,1 0 0 0 0,-1 2 0 0 0,2 2-124 0 0,0 1 0 0 0,-1 0 1 0 0,0-1-1 0 0,0 1 0 0 0,-1 0 0 0 0,0 0 1 0 0,0-1-1 0 0,0 1 0 0 0,0 0 1 0 0,-4 11-1 0 0,3-9-81 0 0,0 1 0 0 0,0-1 1 0 0,2 17-1 0 0,9-3-55 0 0,-9-20 175 0 0,0 0 0 0 0,0 0-1 0 0,0 0 1 0 0,0 0 0 0 0,0 0 0 0 0,0 0-1 0 0,0 0 1 0 0,0 0 0 0 0,-1 1 0 0 0,1-1-1 0 0,-1 3 1 0 0,0-4 9 0 0,1 0 0 0 0,-1 0 0 0 0,1 0 0 0 0,-1 0 1 0 0,1 0-1 0 0,0 0 0 0 0,-1 0 0 0 0,1 0 0 0 0,0 0 0 0 0,0 0 0 0 0,0-1 0 0 0,-1 1 0 0 0,3 1 1 0 0,-3-2 5 0 0,0 1-1 0 0,1-1 1 0 0,-1 0 0 0 0,0 1 0 0 0,1-1 0 0 0,-1 0 0 0 0,0 1 0 0 0,1-1 0 0 0,-1 0 0 0 0,0 0 0 0 0,1 1 0 0 0,-1-1 0 0 0,0 0 0 0 0,1 0 0 0 0,-1 0 0 0 0,1 0 0 0 0,-1 0 0 0 0,0 0-1 0 0,1 1 1 0 0,-1-1 0 0 0,1 0 0 0 0,-1 0 0 0 0,0 0 0 0 0,1 0 0 0 0,-1 0 0 0 0,1 0 0 0 0,-1-1 0 0 0,1 1 0 0 0,-1 0 0 0 0,0 0 0 0 0,1 0 0 0 0,-1 0 0 0 0,1 0 0 0 0,-1-1 0 0 0,0 1-1 0 0,1 0 1 0 0,13-7-59 0 0,-12 4 51 0 0,0 1-1 0 0,-1-1 1 0 0,1 1-1 0 0,-1-1 1 0 0,0 0 0 0 0,0 1-1 0 0,0-1 1 0 0,0 0-1 0 0,-1 0 1 0 0,1 0 0 0 0,-1 1-1 0 0,1-1 1 0 0,-1 0-1 0 0,0 0 1 0 0,0 0 0 0 0,-1 0-1 0 0,1 0 1 0 0,0 0-1 0 0,-1 0 1 0 0,0 0-1 0 0,0 1 1 0 0,1-1 0 0 0,-2 0-1 0 0,1 1 1 0 0,-2-5-1 0 0,-4-14 25 0 0,5 20 42 0 0,1-1 0 0 0,-1 0 0 0 0,1 1 0 0 0,-1-1 1 0 0,1 1-1 0 0,-1 0 0 0 0,0 0 0 0 0,0 0 0 0 0,0-1 0 0 0,0 2 1 0 0,0-1-1 0 0,0 0 0 0 0,0 0 0 0 0,0 1 0 0 0,0-1 0 0 0,0 1 1 0 0,0-1-1 0 0,0 1 0 0 0,0 0 0 0 0,-4 0 0 0 0,4 0-10 0 0,1 1 0 0 0,-1-1 0 0 0,0 1 0 0 0,1-1 0 0 0,-1 1-1 0 0,0 0 1 0 0,1 0 0 0 0,-1 0 0 0 0,1-1 0 0 0,-1 2 0 0 0,1-1-1 0 0,0 0 1 0 0,-1 0 0 0 0,1 0 0 0 0,0 1 0 0 0,0-1 0 0 0,0 0-1 0 0,0 1 1 0 0,0-1 0 0 0,0 1 0 0 0,0-1 0 0 0,0 1 0 0 0,1 0-1 0 0,-1-1 1 0 0,1 1 0 0 0,-1 2 0 0 0,-2 6 74 0 0,2-9-88 0 0,0 0-1 0 0,1 0 0 0 0,-1 1 1 0 0,1-1-1 0 0,-1 1 0 0 0,1-1 1 0 0,0 0-1 0 0,-1 1 0 0 0,1-1 1 0 0,0 1-1 0 0,0-1 0 0 0,0 1 1 0 0,0-1-1 0 0,0 1 0 0 0,0-1 1 0 0,1 1-1 0 0,-1-1 0 0 0,0 0 1 0 0,1 1-1 0 0,-1-1 1 0 0,1 1-1 0 0,-1-1 0 0 0,1 0 1 0 0,0 1-1 0 0,0-1 0 0 0,1 2 1 0 0,-1-2-26 0 0,1 1 44 0 0,0 0 1 0 0,0 0-1 0 0,0 0 0 0 0,1 0 0 0 0,-1 0 0 0 0,1 0 0 0 0,3 1 0 0 0,-5-3-36 0 0,0 1 0 0 0,0-1 0 0 0,0 0 0 0 0,1 0 0 0 0,-1 0 0 0 0,0 0 0 0 0,0 0 1 0 0,1 0-1 0 0,-1 0 0 0 0,0 0 0 0 0,0-1 0 0 0,0 1 0 0 0,1 0 0 0 0,-1-1 0 0 0,0 1 0 0 0,0-1 1 0 0,0 1-1 0 0,0-1 0 0 0,2-1 0 0 0,4-2 18 0 0,-6 4-69 0 0,-1 0 0 0 0,1 0 0 0 0,0-1 0 0 0,-1 1 0 0 0,1 0 0 0 0,-1-1 0 0 0,1 1 0 0 0,-1-1 0 0 0,1 1 0 0 0,-1 0-1 0 0,1-1 1 0 0,-1 1 0 0 0,1-1 0 0 0,-1 0 0 0 0,0 1 0 0 0,1-1 0 0 0,-1 1 0 0 0,0-1 0 0 0,1 1 0 0 0,-1-1 0 0 0,0 0 0 0 0,0 1 0 0 0,1-1 0 0 0,-1 0 0 0 0,0 1 0 0 0,0-1-1 0 0,0 0 1 0 0,0 1 0 0 0,0-1 0 0 0,0 0 0 0 0,0 1 0 0 0,0-1 0 0 0,-1-1 0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2:03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329 156 7736 0 0,'13'-3'673'0'0,"-12"3"-639"0"0,-1 0 0 0 0,0 0 0 0 0,0-1 0 0 0,1 1 1 0 0,-1 0-1 0 0,0 0 0 0 0,1 0 0 0 0,-1-1 0 0 0,0 1 1 0 0,1 0-1 0 0,-1 0 0 0 0,0 0 0 0 0,1 0 0 0 0,-1 0 1 0 0,0 0-1 0 0,1 0 0 0 0,-1 0 0 0 0,0 0 0 0 0,1 0 1 0 0,-1 0-1 0 0,0 0 0 0 0,1 0 0 0 0,-1 0 1 0 0,0 0-1 0 0,1 0 0 0 0,-1 0 0 0 0,0 0 0 0 0,1 1 1 0 0,-1-1-1 0 0,0 0 0 0 0,0 0 0 0 0,1 0 0 0 0,-1 0 1 0 0,0 1-1 0 0,0-1 0 0 0,1 0 0 0 0,-1 0 0 0 0,0 1 1 0 0,0-1-1 0 0,1 0 0 0 0,-1 0 0 0 0,0 1 0 0 0,0-1 1 0 0,0 0-1 0 0,0 1 0 0 0,1-1 0 0 0,-1 0 0 0 0,0 1 1 0 0,0-1-1 0 0,0 0 0 0 0,0 1 0 0 0,0-1 1 0 0,0 0-1 0 0,0 1 0 0 0,0-1 0 0 0,0 1 0 0 0,0 0-15 0 0,0-1 0 0 0,0 1-1 0 0,0 0 1 0 0,0 0 0 0 0,0-1-1 0 0,1 1 1 0 0,-1 0 0 0 0,0-1-1 0 0,0 1 1 0 0,1 0-1 0 0,-1-1 1 0 0,1 1 0 0 0,-1 0-1 0 0,0-1 1 0 0,1 1 0 0 0,-1-1-1 0 0,1 1 1 0 0,-1-1 0 0 0,1 1-1 0 0,0-1 1 0 0,0 1 0 0 0,0 0-13 0 0,-1-1 0 0 0,1 1 0 0 0,0-1 0 0 0,-1 1 0 0 0,1-1 0 0 0,-1 1 0 0 0,1 0 0 0 0,-1-1 0 0 0,1 1 0 0 0,-1-1 0 0 0,1 1 0 0 0,-1 0 0 0 0,0 0 0 0 0,0-1 0 0 0,1 1 0 0 0,-1 0 0 0 0,0 0 0 0 0,0-1 0 0 0,0 1 0 0 0,1 0 0 0 0,-1 1 0 0 0,-1 12 35 0 0,-1 1 0 0 0,-1-1 1 0 0,0 0-1 0 0,0 0 0 0 0,-1 0 0 0 0,-1-1 0 0 0,-1 1 0 0 0,0-1 1 0 0,0 0-1 0 0,-1-1 0 0 0,-1 0 0 0 0,0 0 0 0 0,-1 0 0 0 0,0-1 1 0 0,-1 0-1 0 0,-11 9 0 0 0,6-7 149 0 0,-1-1 1 0 0,0-1-1 0 0,-1-1 1 0 0,0 0-1 0 0,-22 9 1 0 0,20-13-19 0 0,17-6-156 0 0,0 0 0 0 0,0 1 0 0 0,-1-1 0 0 0,1 1 0 0 0,0 0 0 0 0,0-1 0 0 0,0 1 0 0 0,0 0 0 0 0,0 1 0 0 0,0-1 0 0 0,0 0 0 0 0,1 0 0 0 0,-1 1 0 0 0,0-1 0 0 0,-2 3 0 0 0,4-3 27 0 0,-1 0 0 0 0,0-1 0 0 0,0 1 0 0 0,0-1 0 0 0,0 1 0 0 0,0-1 0 0 0,0 1 0 0 0,0-1 0 0 0,0 0 0 0 0,0 1 0 0 0,0-1 0 0 0,0 0 0 0 0,-1 0 0 0 0,1 0 0 0 0,0 0 0 0 0,0 0 0 0 0,0 0 0 0 0,0 0 0 0 0,0 0 0 0 0,0 0 0 0 0,0 0 0 0 0,0-1 0 0 0,0 1 0 0 0,0-1 0 0 0,0 1 0 0 0,0 0 0 0 0,0-1 0 0 0,0 1 0 0 0,0-1 0 0 0,0 0 0 0 0,0 1 0 0 0,-1-2 0 0 0,-3-2 58 0 0,0 0 0 0 0,0 0 0 0 0,0 0 1 0 0,-6-8-1 0 0,8 8-61 0 0,0 0 1 0 0,1 0-1 0 0,-1 0 1 0 0,1-1-1 0 0,0 1 1 0 0,0-1-1 0 0,1 0 1 0 0,-1 1-1 0 0,1-1 1 0 0,0 0-1 0 0,0 0 1 0 0,1 0 0 0 0,-1 0-1 0 0,1 0 1 0 0,0 0-1 0 0,1 1 1 0 0,-1-1-1 0 0,1 0 1 0 0,2-8-1 0 0,1-2 36 0 0,1 0 1 0 0,0 0-1 0 0,2 1 0 0 0,13-24 1 0 0,-14 25-42 0 0,0 0 0 0 0,-1 0-1 0 0,6-24 1 0 0,1-4 16 0 0,-11 38-51 0 0,1-2-20 0 0,-1 0 1 0 0,1 0-1 0 0,0 1 1 0 0,0-1 0 0 0,1 0-1 0 0,0 1 1 0 0,0-1-1 0 0,0 1 1 0 0,0 0-1 0 0,6-6 1 0 0,-7 9 5 0 0,-1-1 1 0 0,1 1-1 0 0,0-1 0 0 0,-1 0 1 0 0,1 0-1 0 0,-1 0 1 0 0,0 0-1 0 0,1 0 0 0 0,0-3 1 0 0,-1 3 1 0 0,0 0 1 0 0,0 0 0 0 0,0 0-1 0 0,1 0 1 0 0,-1 0 0 0 0,0 0-1 0 0,1 0 1 0 0,0 1 0 0 0,-1-1-1 0 0,1 0 1 0 0,3-1 0 0 0,11-12-73 0 0,-14 14 75 0 0,-1-1 0 0 0,1 0 0 0 0,0 1-1 0 0,-1-1 1 0 0,1 1 0 0 0,0-1 0 0 0,0 1-1 0 0,0 0 1 0 0,3-2 0 0 0,9-5 2 0 0,-12 6 7 0 0,0 1 0 0 0,1-1-1 0 0,-1 1 1 0 0,0 0 0 0 0,0 0-1 0 0,1 0 1 0 0,-1 0 0 0 0,5-1 0 0 0,7-4 1 0 0,-13 5-2 0 0,1 0 1 0 0,-1 1-1 0 0,1-1 1 0 0,-1 0-1 0 0,1 1 0 0 0,-1-1 1 0 0,1 1-1 0 0,-1-1 1 0 0,1 1-1 0 0,0 0 1 0 0,1 0-1 0 0,34-2-51 0 0,-27 1 46 0 0,-1 0 1 0 0,1 0-1 0 0,0 2 0 0 0,0-1 1 0 0,-1 1-1 0 0,1 0 1 0 0,15 5-1 0 0,138 46 470 0 0,-88-33-2176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 0 0,'6'22'798'0'0,"-5"-17"-578"0"0,1 1 1 0 0,-1 0-1 0 0,0 1 0 0 0,1 11 1 0 0,8 188 719 0 0,-7-176-879 0 0,3 0 0 0 0,0 0 0 0 0,2 0 0 0 0,20 49 0 0 0,-15-53 263 0 0,2 0 0 0 0,27 38 1 0 0,-30-47-171 0 0,-10-15-254 0 0,0 0 1 0 0,0 0-1 0 0,0 0 1 0 0,0 0-1 0 0,0 0 1 0 0,0 0 0 0 0,1 0-1 0 0,-1-1 1 0 0,0 1-1 0 0,1-1 1 0 0,3 2-1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2:13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1102 453 3408 0 0,'0'0'464'0'0,"-1"-6"-231"0"0,-4-16-27 0 0,1 4 68 0 0,4 18-147 0 0,-13-14-87 0 0,7 12-41 0 0,0-1 0 0 0,1 1 1 0 0,-1 0-1 0 0,0 0 0 0 0,0 0 0 0 0,0 1 1 0 0,-1 0-1 0 0,1 0 0 0 0,0 0 1 0 0,0 1-1 0 0,-12 1 0 0 0,-3 2 2 0 0,1 0-1 0 0,-24 8 1 0 0,22-5-2 0 0,7-2 14 0 0,0 1 1 0 0,0 1-1 0 0,1 0 0 0 0,0 1 1 0 0,-21 13-1 0 0,-60 52 202 0 0,35-26-86 0 0,28-20 45 0 0,-38 39 1 0 0,7-5 70 0 0,44-42-215 0 0,1 1-1 0 0,0 1 0 0 0,-17 27 0 0 0,-6 7 42 0 0,14-20-21 0 0,2 2-1 0 0,2 0 0 0 0,-21 43 0 0 0,-47 123 187 0 0,80-174-186 0 0,-23 62 30 0 0,-21 98 0 0 0,50-164-56 0 0,1 0 0 0 0,1 1 0 0 0,0 44 0 0 0,1 3 32 0 0,1-49-34 0 0,1 0-1 0 0,1 0 1 0 0,7 44-1 0 0,25 68 35 0 0,-21-87-17 0 0,-7-33-20 0 0,1 1 0 0 0,0-1 0 0 0,14 23 0 0 0,6 14 73 0 0,-25-49-93 0 0,52 110 434 0 0,-45-99-384 0 0,1 0 1 0 0,0 0 0 0 0,1-1-1 0 0,0-1 1 0 0,19 19 0 0 0,-4-9-26 0 0,32 23 1 0 0,-47-39-15 0 0,0 0 0 0 0,0-1 0 0 0,0 0 0 0 0,0 0 0 0 0,1-1 0 0 0,0 0 0 0 0,14 2 0 0 0,13 0-6 0 0,0-1 0 0 0,1-2-1 0 0,0-2 1 0 0,0-2 0 0 0,46-6 0 0 0,-12-4 14 0 0,127-37 0 0 0,-128 23 319 0 0,129-64 1 0 0,-57 22-97 0 0,-109 51-159 0 0,-1 0 0 0 0,0-2 0 0 0,-1-2 1 0 0,-1-1-1 0 0,34-29 0 0 0,-21 13 53 0 0,-2-2 0 0 0,73-85 0 0 0,216-312-41 0 0,-302 398-81 0 0,-3-1 1 0 0,-1-2-1 0 0,-2 0 1 0 0,-1-2-1 0 0,-3 0 1 0 0,18-56-1 0 0,-31 77-4 0 0,14-43 127 0 0,21-108-1 0 0,-37 141-73 0 0,1-6-9 0 0,-1-1 0 0 0,-1 1 1 0 0,-3-49-1 0 0,-4 25 56 0 0,-17-85 0 0 0,15 123-42 0 0,-2 1 1 0 0,0 0 0 0 0,-1 0 0 0 0,-1 0 0 0 0,-2 1 0 0 0,-21-35 0 0 0,9 23 71 0 0,-1 0 0 0 0,-36-37 0 0 0,47 58-71 0 0,0 0 0 0 0,-2 1 0 0 0,1 0 0 0 0,-1 2 1 0 0,-1-1-1 0 0,0 2 0 0 0,-26-12 0 0 0,0 4 159 0 0,-64-17 0 0 0,84 29-180 0 0,0 1 0 0 0,0 1 0 0 0,0 1 0 0 0,-1 1 1 0 0,-23 1-1 0 0,-14 5 20 0 0,0 2 1 0 0,1 4-1 0 0,0 1 1 0 0,0 3-1 0 0,2 3 0 0 0,-74 33 1 0 0,59-17-18 0 0,0 3 1 0 0,3 3-1 0 0,-101 76 0 0 0,-129 136-1710 0 0,207-161-6898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06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 4120 0 0,'0'0'745'0'0,"5"-2"-731"0"0,14-2 2 0 0,-1 1 0 0 0,1 1 1 0 0,34 0-1 0 0,82-8 83 0 0,-4 3 87 0 0,-109 5-135 0 0,269-17 571 0 0,-261 17-495 0 0,0-2-1 0 0,43-10 1 0 0,3-1-19 0 0,245-51 258 0 0,-249 50-240 0 0,3 3 77 0 0,0 4 0 0 0,81 0 0 0 0,-150 9-192 0 0,27 1 120 0 0,0 1 0 0 0,62 13-1 0 0,-44-6-3 0 0,-24-3-98 0 0,1 1 0 0 0,-1 1 0 0 0,39 19 0 0 0,23 6 87 0 0,-71-28-344 0 0,-1-2 1 0 0,0 0-1 0 0,29 1 0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1:07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 25 5720 0 0,'0'0'0'0'0,"0"0"9"0"0,0 0-1 0 0,1 1 1 0 0,-1-1 0 0 0,0 0-1 0 0,1 0 1 0 0,-1 0 0 0 0,1 0 0 0 0,-1 0-1 0 0,0 0 1 0 0,1 0 0 0 0,-1 0 0 0 0,1 0-1 0 0,-1 0 1 0 0,0 0 0 0 0,1 0-1 0 0,-1-1 1 0 0,0 1 0 0 0,1 0 0 0 0,-1 0-1 0 0,0 0 1 0 0,1 0 0 0 0,-1-1 0 0 0,0 1-1 0 0,1 0 1 0 0,-1 0 0 0 0,0-1-1 0 0,1 1 1 0 0,-1 0 0 0 0,0 0 0 0 0,0-1-1 0 0,1 1 1 0 0,-1 0 0 0 0,0-1 0 0 0,0 1-1 0 0,0 0 1 0 0,1-1 0 0 0,-1 1-1 0 0,0-1 1 0 0,0 1 0 0 0,0 0 0 0 0,0-1-1 0 0,0 1 1 0 0,0-1 382 0 0,-2-16 2007 0 0,-8 27-2368 0 0,10-9-27 0 0,-1 0 0 0 0,0 1-1 0 0,1-1 1 0 0,-1 0-1 0 0,0 0 1 0 0,0 0-1 0 0,0 0 1 0 0,0-1-1 0 0,0 1 1 0 0,0 0 0 0 0,-2 1-1 0 0,-115 63 603 0 0,104-57-452 0 0,-23 19 0 0 0,25-17 13 0 0,1-2-1 0 0,-23 13 1 0 0,24-15-69 0 0,1 0 1 0 0,0 0-1 0 0,1 1 1 0 0,-1 0-1 0 0,-11 14 0 0 0,-14 12 374 0 0,-19 15 298 0 0,49-45-668 0 0,0 1 0 0 0,0-1 0 0 0,1 1 0 0 0,-1 0 0 0 0,1 0 0 0 0,-5 8 0 0 0,5-7 16 0 0,0 0 1 0 0,-1-1-1 0 0,1 1 1 0 0,-8 6 0 0 0,7-7-72 0 0,0 0 1 0 0,0 1 0 0 0,0-1 0 0 0,1 1-1 0 0,0 0 1 0 0,0 0 0 0 0,-4 9 0 0 0,5-9-34 0 0,0 0 1 0 0,-1 0-1 0 0,0 0 0 0 0,0 0 1 0 0,0-1-1 0 0,-1 1 0 0 0,1-1 1 0 0,-9 7-1 0 0,9-7 17 0 0,0-1 0 0 0,1 1 1 0 0,0 0-1 0 0,-1 0 0 0 0,1 0 0 0 0,0 0 0 0 0,1 0 0 0 0,-1 0 0 0 0,1 1 0 0 0,0-1 0 0 0,0 0 1 0 0,-1 8-1 0 0,1-8-11 0 0,-5 21 44 0 0,4-18-50 0 0,0 1 0 0 0,0-1 0 0 0,1 1 0 0 0,-1 12 0 0 0,2 96 266 0 0,1-113-271 0 0,0 1 1 0 0,1 0-1 0 0,-1 0 1 0 0,1-1-1 0 0,-1 1 1 0 0,1-1-1 0 0,0 0 1 0 0,1 1-1 0 0,-1-1 1 0 0,0 0-1 0 0,1 0 1 0 0,0 0-1 0 0,5 4 1 0 0,16 21 93 0 0,-21-22-88 0 0,-1-1 0 0 0,1 0 0 0 0,0-1 0 0 0,0 1 0 0 0,0 0 0 0 0,1-1 0 0 0,0 0 0 0 0,0 0 0 0 0,0 0 1 0 0,0 0-1 0 0,0-1 0 0 0,1 1 0 0 0,0-1 0 0 0,0 0 0 0 0,0-1 0 0 0,0 1 0 0 0,0-1 0 0 0,0 0 0 0 0,10 2 0 0 0,-8-2 2 0 0,-1 0 1 0 0,1 1-1 0 0,-1 0 0 0 0,8 4 0 0 0,-8-3-3 0 0,0-1-1 0 0,0-1 0 0 0,0 1 0 0 0,0-1 1 0 0,10 3-1 0 0,8 0 10 0 0,-1 1 0 0 0,1 1 0 0 0,29 14 0 0 0,-50-20-18 0 0,0 0 0 0 0,0 1-1 0 0,0-1 1 0 0,0 1 0 0 0,0 0 0 0 0,0 0 0 0 0,0 0 0 0 0,-1 0-1 0 0,1 0 1 0 0,-1 1 0 0 0,1-1 0 0 0,-1 1 0 0 0,0 0 0 0 0,0-1-1 0 0,2 5 1 0 0,36 39 110 0 0,-31-34-362 0 0,0-1 1 0 0,1-1 0 0 0,0 0 0 0 0,1 0 0 0 0,0-1 0 0 0,0 0-1 0 0,14 7 1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2:40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657 2130 3712 0 0,'0'0'343'0'0,"2"-6"-173"0"0,10-29 164 0 0,-13 42-226 0 0,1 0 1 0 0,0 1-1 0 0,0-1 1 0 0,0 0-1 0 0,1 1 1 0 0,0-1-1 0 0,3 8 1 0 0,8 10-82 0 0,-1 0 1 0 0,13 48-1 0 0,-18-55-18 0 0,-2-8-7 0 0,0 0 0 0 0,1 0 0 0 0,0-1 0 0 0,9 12 0 0 0,0 1 4 0 0,-13-20-5 0 0,0 0 0 0 0,0 0-1 0 0,0 0 1 0 0,0-1 0 0 0,1 1-1 0 0,-1 0 1 0 0,0-1 0 0 0,1 1-1 0 0,0-1 1 0 0,-1 1 0 0 0,1-1-1 0 0,0 0 1 0 0,0 1-1 0 0,0-1 1 0 0,0 0 0 0 0,0-1-1 0 0,0 1 1 0 0,0 0 0 0 0,0 0-1 0 0,0-1 1 0 0,0 1 0 0 0,0-1-1 0 0,1 0 1 0 0,-1 0 0 0 0,0 1-1 0 0,3-2 1 0 0,-4 1-1 0 0,-1 0 0 0 0,1 1 0 0 0,0-1 0 0 0,0 0 0 0 0,0 0 0 0 0,0 0 0 0 0,-1 0 0 0 0,1 1 0 0 0,0-1 0 0 0,0 0 0 0 0,-1 1 0 0 0,1-1 0 0 0,0 1 0 0 0,0-1 0 0 0,-1 1 0 0 0,2 0 0 0 0,-1 0 0 0 0,-1 0 0 0 0,1-1 0 0 0,0 1 0 0 0,-1-1 0 0 0,1 1 0 0 0,0-1 0 0 0,0 1 0 0 0,0-1 0 0 0,0 1 0 0 0,0-1 0 0 0,-1 0 0 0 0,1 0 0 0 0,0 1 0 0 0,0-1 0 0 0,0 0 0 0 0,2 0 0 0 0,3 0-1 0 0,-2 0-2 0 0,1 0 0 0 0,-1 0 0 0 0,1 0-1 0 0,-1 0 1 0 0,0-1 0 0 0,1 0 0 0 0,-1 0 0 0 0,0 0 0 0 0,8-3 0 0 0,-10 3-1 0 0,0 0 0 0 0,0 0 1 0 0,-1 1-1 0 0,1-1 0 0 0,0 1 1 0 0,0-1-1 0 0,0 1 0 0 0,0 0 0 0 0,0-1 1 0 0,0 1-1 0 0,2 1 0 0 0,-1-1-1 0 0,-1 0 0 0 0,0 0-1 0 0,0-1 1 0 0,0 1 0 0 0,0 0 0 0 0,1-1-1 0 0,-1 1 1 0 0,0-1 0 0 0,0 0-1 0 0,3-1 1 0 0,6-4-6 0 0,0 1 0 0 0,0 0-1 0 0,13-3 1 0 0,-11 4 9 0 0,-1-1-1 0 0,16-8 1 0 0,-18 8-2 0 0,1 0 1 0 0,0 1-1 0 0,17-4 0 0 0,-15 5-3 0 0,0-1-1 0 0,21-9 1 0 0,18-17-5 0 0,-36 20 7 0 0,2 0 0 0 0,-1 1 0 0 0,31-11 0 0 0,-29 15 12 0 0,-1-1 0 0 0,0-1 1 0 0,0 0-1 0 0,0-1 0 0 0,-1-1 0 0 0,28-19 1 0 0,-39 23 16 0 0,0 1 0 0 0,0 1 0 0 0,1-1 1 0 0,-1 1-1 0 0,1 0 0 0 0,13-3 1 0 0,-13 3 3 0 0,33-15 186 0 0,-31 13-172 0 0,0 1-1 0 0,0 0 1 0 0,13-4-1 0 0,-15 5 8 0 0,1 1 0 0 0,-1-2 0 0 0,0 1-1 0 0,11-8 1 0 0,-12 7-1 0 0,1 0 0 0 0,0 0 0 0 0,0 1 0 0 0,12-5 0 0 0,-15 7-38 0 0,0-1 0 0 0,0 0 0 0 0,0 0 0 0 0,-1 0 0 0 0,1-1 0 0 0,0 1-1 0 0,4-5 1 0 0,19-11-1 0 0,-10 6 16 0 0,5 0 26 0 0,-15 9-46 0 0,0 0 1 0 0,1-1-1 0 0,-1 0 0 0 0,-1 0 0 0 0,1-1 1 0 0,-1 0-1 0 0,1 0 0 0 0,8-10 0 0 0,14-11 7 0 0,67-59 63 0 0,-44 37 35 0 0,-20 20 74 0 0,0-2 0 0 0,52-65 0 0 0,-70 77 38 0 0,-11 15-191 0 0,0-1 1 0 0,0 0-1 0 0,0 0 0 0 0,-1 0 1 0 0,1 0-1 0 0,-1 0 1 0 0,0-1-1 0 0,0 1 1 0 0,1-7-1 0 0,1 1 4 0 0,-1 0 0 0 0,1 1 0 0 0,1 0 0 0 0,6-11 0 0 0,12-25 142 0 0,-21 41-155 0 0,0-1-1 0 0,0 1 1 0 0,1 0-1 0 0,-1 0 1 0 0,1 0 0 0 0,0 0-1 0 0,6-5 1 0 0,-6 6-1 0 0,0-1 1 0 0,0 1 0 0 0,0-1-1 0 0,-1 1 1 0 0,1-1 0 0 0,-1 0-1 0 0,0 0 1 0 0,0 0 0 0 0,2-7-1 0 0,-2 7-11 0 0,-1 0-1 0 0,1 0 1 0 0,0 0-1 0 0,0 0 0 0 0,0 1 1 0 0,5-6-1 0 0,-4 6 17 0 0,-1 0-1 0 0,0-1 0 0 0,0 1 1 0 0,0 0-1 0 0,0 0 1 0 0,-1-1-1 0 0,1 1 0 0 0,-1-1 1 0 0,0 0-1 0 0,1-4 1 0 0,4-12 118 0 0,-5 16-117 0 0,0 1 1 0 0,0 0-1 0 0,0-1 0 0 0,0 1 1 0 0,-1 0-1 0 0,1-8 1 0 0,0-3-66 0 0,1-1 1 0 0,1 0-1 0 0,0 1 1 0 0,8-25-1 0 0,-5 19-55 0 0,6-32-1 0 0,-9 28 69 0 0,2-6-167 0 0,0-39 0 0 0,-6 34 143 0 0,2-36-14 0 0,4 48 54 0 0,-5 20 8 0 0,1 0 0 0 0,0-1 1 0 0,0 1-1 0 0,-1 0 0 0 0,0 0 0 0 0,0-1 0 0 0,0 1 1 0 0,0 0-1 0 0,0-1 0 0 0,-2-4 0 0 0,0-3 8 0 0,1 0 0 0 0,0 0 0 0 0,0 0-1 0 0,2-15 1 0 0,-1 16 170 0 0,1 0 0 0 0,-2 0 0 0 0,1 0 0 0 0,-2 0 0 0 0,-2-13 0 0 0,2 16-50 0 0,1 0 0 0 0,0 0 0 0 0,0 0-1 0 0,1-7 1 0 0,0 9-36 0 0,0 0-1 0 0,-1 0 0 0 0,1 0 1 0 0,-1-1-1 0 0,0 1 0 0 0,0 0 1 0 0,-1 0-1 0 0,1 1 0 0 0,-5-8 1 0 0,-4-20-126 0 0,9 28 27 0 0,0-1 0 0 0,-1 0 1 0 0,1 1-1 0 0,-1-1 0 0 0,-4-7 0 0 0,6 12 8 0 0,-6-10-38 0 0,0 0 1 0 0,-1 1-1 0 0,-13-15 1 0 0,15 18 63 0 0,0 0 0 0 0,0-1 0 0 0,1 1 0 0 0,0-1 0 0 0,0 0 0 0 0,1 0 0 0 0,0-1 0 0 0,-3-9 0 0 0,-6-14 92 0 0,6 20 15 0 0,0 1 1 0 0,0-1 0 0 0,-15-16-1 0 0,12 18-103 0 0,7 7 1 0 0,0 0 1 0 0,0 0-1 0 0,0 0 0 0 0,0-1 1 0 0,1 1-1 0 0,-1-1 1 0 0,1 0-1 0 0,-3-5 0 0 0,0 3 11 0 0,0-1-1 0 0,0 0 0 0 0,-1 1 0 0 0,0 0 0 0 0,0 0 1 0 0,0 1-1 0 0,0-1 0 0 0,-1 1 0 0 0,0 0 0 0 0,-8-4 1 0 0,-23-14 30 0 0,19 11 38 0 0,-26-12 1 0 0,11 1 29 0 0,6 3-69 0 0,2 2-42 0 0,22 14-25 0 0,-1 1 0 0 0,0-1 1 0 0,1 1-1 0 0,-1-1 0 0 0,0 1 1 0 0,0 0-1 0 0,0 1 0 0 0,-6-3 1 0 0,-39-11-11 0 0,41 12 0 0 0,-1 0 0 0 0,0 0 0 0 0,0 1 0 0 0,0 0 0 0 0,0 0 0 0 0,-12 0 0 0 0,-118-2-412 0 0,87 6 371 0 0,1 2 0 0 0,0 2-1 0 0,-79 19 1 0 0,107-18 143 0 0,-37 18 0 0 0,-13 3 175 0 0,26-8-59 0 0,37-15-163 0 0,0 0 0 0 0,-21 7 1 0 0,12-6-8 0 0,-1 1 1 0 0,1 1 0 0 0,-36 20-1 0 0,-50 41 11 0 0,10-6-51 0 0,10-6-55 0 0,55-35-98 0 0,-61 32 0 0 0,80-47 88 0 0,0 0-1 0 0,0 0 1 0 0,0 1-1 0 0,1 1 1 0 0,-15 16-1 0 0,-10 7-25 0 0,-1 3 61 0 0,2 2 1 0 0,1 1 0 0 0,2 1 0 0 0,-40 66 0 0 0,7 10 28 0 0,57-105 3 0 0,0-1 0 0 0,-14 15 0 0 0,12-16 0 0 0,1 2-1 0 0,-13 16 1 0 0,-13 22-17 0 0,16-23 0 0 0,-15 27 0 0 0,7-10 7 0 0,15-27 1 0 0,1 1 1 0 0,-10 25-1 0 0,11-21-24 0 0,2 0 0 0 0,0 1 0 0 0,-6 39 0 0 0,7-32-39 0 0,0 20-96 0 0,1 45-157 0 0,-5-24-69 0 0,3 107 282 0 0,8-168 150 0 0,0-1 0 0 0,1 0-1 0 0,-1 1 1 0 0,1-1 0 0 0,1 0 0 0 0,-1 0-1 0 0,1 0 1 0 0,5 7 0 0 0,10 30 57 0 0,-12-29-142 0 0,0 0 0 0 0,14 23 0 0 0,-13-26-90 0 0,0 1-1 0 0,-1-1 1 0 0,8 26-1 0 0,-11-30 85 0 0,0 0 0 0 0,0 0-1 0 0,1 0 1 0 0,0-1 0 0 0,1 1 0 0 0,7 9-1 0 0,5 8 2 0 0,-11-18 55 0 0,0-1 0 0 0,0 1 0 0 0,1-1 0 0 0,0 0 0 0 0,0-1 0 0 0,1 1 0 0 0,12 5 0 0 0,4 3 51 0 0,2-1-1 0 0,-1-1 1 0 0,51 15 0 0 0,32 10-17 0 0,-72-22-34 0 0,-28-13 0 0 0,0 0 1 0 0,0 0 0 0 0,0-1-1 0 0,0 0 1 0 0,0 0 0 0 0,12-1-1 0 0,53-6 101 0 0,-7 1-28 0 0,-28 4-1440 0 0,1-4-5721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2:47.3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4120 0 0,'0'0'8'0'0,"17"46"8"0"0,-7-35-8 0 0,-3-5 8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2:48.6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634 744 2904 0 0,'-1'-4'65'0'0,"-1"1"-1"0"0,1-1 1 0 0,0-1 0 0 0,0 1-1 0 0,0 0 1 0 0,1 0 0 0 0,-1 0 0 0 0,1-5-1 0 0,0 3 65 0 0,0 1-1 0 0,0-1 0 0 0,-1 1 1 0 0,-3-10-1 0 0,-2-2 129 0 0,4 13-188 0 0,0 0 0 0 0,0 0 0 0 0,1 0 1 0 0,-1 0-1 0 0,1-1 0 0 0,0 1 0 0 0,0 0 1 0 0,1-6-1 0 0,-3-17 340 0 0,3 21-353 0 0,-1 1 0 0 0,1-1 0 0 0,0 1 0 0 0,1-10 0 0 0,-1 9-7 0 0,0 0 0 0 0,0 0 0 0 0,0 0 1 0 0,-1 0-1 0 0,-1-10 0 0 0,-1-1 32 0 0,-12-91 487 0 0,14 101-521 0 0,0 1-1 0 0,0-1 1 0 0,0 1-1 0 0,-1-1 0 0 0,0 1 1 0 0,-1 0-1 0 0,1 0 1 0 0,-7-10-1 0 0,5 8 48 0 0,1 0 177 0 0,3 7-240 0 0,0 0-1 0 0,-1 0 1 0 0,1 1 0 0 0,0-1-1 0 0,-1 0 1 0 0,1 0 0 0 0,-1 0-1 0 0,1 0 1 0 0,-1 0 0 0 0,1 1-1 0 0,-1-1 1 0 0,0 0 0 0 0,1 1-1 0 0,-1-1 1 0 0,0 0 0 0 0,1 1-1 0 0,-1-1 1 0 0,0 0 0 0 0,0 1-1 0 0,0 0 1 0 0,0-1-1 0 0,1 1 1 0 0,-1-1 0 0 0,0 1-1 0 0,0 0 1 0 0,0 0 0 0 0,0-1-1 0 0,0 1 1 0 0,0 0 0 0 0,-2 0-1 0 0,-12 16 477 0 0,10-11-464 0 0,-1 0 1 0 0,1 0-1 0 0,0 1 0 0 0,0 0 0 0 0,1 0 1 0 0,-1 0-1 0 0,1 0 0 0 0,-6 14 1 0 0,0-1-2 0 0,0 0 5 0 0,2 0 0 0 0,0 0 0 0 0,1 1 0 0 0,0 0 0 0 0,2 0 0 0 0,1 1 0 0 0,0-1 0 0 0,1 1-1 0 0,1 39 1 0 0,-3-3 12 0 0,3-41-40 0 0,0-1 0 0 0,1 20 0 0 0,3 93 60 0 0,-1-110-58 0 0,6 33-1 0 0,0 8 139 0 0,-6-48-106 0 0,-1 6 59 0 0,1 0-1 0 0,0 0 1 0 0,7 27 0 0 0,-1-4 46 0 0,-6-33-120 0 0,-1 0 0 0 0,2 1-1 0 0,-1-1 1 0 0,1 0 0 0 0,0 0 0 0 0,1-1-1 0 0,6 14 1 0 0,-2-9-1 0 0,-5-8-13 0 0,0 0-1 0 0,0 0 1 0 0,0 0 0 0 0,0 0 0 0 0,0 0-1 0 0,5 4 1 0 0,-5-6-19 0 0,-1 0 0 0 0,1-1 0 0 0,-1 1 0 0 0,0 0 0 0 0,1-1 0 0 0,-1 1 0 0 0,1-1 0 0 0,0 0 0 0 0,-1 1 0 0 0,1-1 0 0 0,-1 0 0 0 0,1 0 0 0 0,-1 0 0 0 0,1 0 0 0 0,0 0 0 0 0,-1 0 0 0 0,1-1 0 0 0,-1 1 0 0 0,3-1 0 0 0,0 0-4 0 0,-1-1 0 0 0,1 0 1 0 0,-1 0-1 0 0,1 0 0 0 0,-1 0 1 0 0,0-1-1 0 0,0 1 0 0 0,0-1 1 0 0,0 0-1 0 0,4-5 1 0 0,8-7 4 0 0,2-1-6 0 0,0-1 1 0 0,-2-1-1 0 0,0 0 1 0 0,-1-1-1 0 0,18-29 1 0 0,-15 16-1 0 0,-8 17 0 0 0,0-1 0 0 0,-1 0 0 0 0,11-32 0 0 0,-18 44-1 0 0,35-136-167 0 0,-31 115 109 0 0,-1-1-1 0 0,-2 1 1 0 0,0-43-1 0 0,-3 43-30 0 0,0-10-54 0 0,-2 1 1 0 0,-8-41 0 0 0,11 74 142 0 0,-9-40-144 0 0,-26-68-1 0 0,30 97 123 0 0,0 0-1 0 0,-1 1 0 0 0,0 0 0 0 0,-1 0 0 0 0,0 0 1 0 0,-1 1-1 0 0,0 0 0 0 0,-1 1 0 0 0,0-1 0 0 0,-12-8 1 0 0,16 15 24 0 0,-1 0 0 0 0,1 1 0 0 0,-1-1 0 0 0,0 1 0 0 0,0 1 0 0 0,0-1 0 0 0,0 1 0 0 0,0 0 0 0 0,-1 0 0 0 0,1 1 0 0 0,0 0 0 0 0,0 0 0 0 0,-8 1 0 0 0,10 0 56 0 0,0 1-1 0 0,0-1 0 0 0,0 0 1 0 0,0 1-1 0 0,0 0 0 0 0,0 0 0 0 0,1 0 1 0 0,-1 0-1 0 0,1 1 0 0 0,-1 0 1 0 0,1-1-1 0 0,0 1 0 0 0,0 0 1 0 0,0 1-1 0 0,0-1 0 0 0,-2 5 0 0 0,-14 13-1 0 0,14-16-33 0 0,-1 1-1 0 0,1-1 0 0 0,1 1 1 0 0,-1 0-1 0 0,1 1 0 0 0,0-1 1 0 0,0 1-1 0 0,1 0 0 0 0,0-1 1 0 0,0 2-1 0 0,1-1 0 0 0,-3 9 1 0 0,-5 25 119 0 0,4-21-48 0 0,1 0 1 0 0,1 1 0 0 0,-2 30 0 0 0,2-4-17 0 0,2-32-52 0 0,1 0 1 0 0,0 0-1 0 0,3 20 0 0 0,19 89 126 0 0,-17-108-127 0 0,1 1 0 0 0,0-1 1 0 0,9 18-1 0 0,7 21 16 0 0,-17-44-21 0 0,0-1 0 0 0,1 1 0 0 0,1-1-1 0 0,0-1 1 0 0,0 1 0 0 0,1-1 0 0 0,0 0-1 0 0,0 0 1 0 0,1-1 0 0 0,1 0 0 0 0,-1 0-1 0 0,1-1 1 0 0,0 0 0 0 0,20 10 0 0 0,-26-16-13 0 0,1 0 1 0 0,0 0 0 0 0,0 0 0 0 0,0 0 0 0 0,0-1-1 0 0,0 0 1 0 0,-1 0 0 0 0,1 0 0 0 0,0 0 0 0 0,0 0-1 0 0,0-1 1 0 0,0 0 0 0 0,0 0 0 0 0,0 0-1 0 0,-1 0 1 0 0,1-1 0 0 0,0 1 0 0 0,5-4 0 0 0,3-2-11 0 0,0-1 0 0 0,-1 0 1 0 0,0 0-1 0 0,10-10 0 0 0,0-5-46 0 0,0 0-1 0 0,-2-1 0 0 0,-2-1 1 0 0,28-49-1 0 0,-33 51-4 0 0,-1-1 0 0 0,-1 0 0 0 0,-1 0 0 0 0,7-32 0 0 0,15-104-198 0 0,-30 151 252 0 0,2-13 1 0 0,-2 0 0 0 0,0 1 0 0 0,-1-1 0 0 0,-4-27 0 0 0,-20-86 0 0 0,21 123 3 0 0,0 1 1 0 0,-1-1-1 0 0,0 1 0 0 0,-1 0 1 0 0,-1 0-1 0 0,1 0 1 0 0,-2 1-1 0 0,1-1 1 0 0,-2 2-1 0 0,1-1 1 0 0,-1 1-1 0 0,0 0 0 0 0,-1 1 1 0 0,-10-8-1 0 0,12 10 1 0 0,-1 1-1 0 0,0 0 0 0 0,0 0 0 0 0,0 1 1 0 0,-1 0-1 0 0,0 0 0 0 0,1 1 0 0 0,-1 0 1 0 0,0 1-1 0 0,0 0 0 0 0,-1 0 0 0 0,1 1 1 0 0,0 0-1 0 0,0 1 0 0 0,-1 0 0 0 0,1 0 0 0 0,0 1 1 0 0,-18 4-1 0 0,-6 3 20 0 0,1 2 1 0 0,0 2-1 0 0,0 0 0 0 0,1 2 1 0 0,-32 21-1 0 0,19-8 59 0 0,-66 54 1 0 0,89-63 46 0 0,1 2 0 0 0,1 0 0 0 0,1 0 0 0 0,-29 44 1 0 0,32-41-56 0 0,2 0 0 0 0,1 1 1 0 0,0 1-1 0 0,2 0 1 0 0,1 0-1 0 0,1 1 0 0 0,1 0 1 0 0,2 0-1 0 0,-5 49 1 0 0,8-43-38 0 0,1 0 1 0 0,2-1 0 0 0,1 1-1 0 0,2-1 1 0 0,1 0 0 0 0,13 46-1 0 0,-14-61-19 0 0,2 0-1 0 0,0 0 1 0 0,1-1 0 0 0,1 1-1 0 0,0-1 1 0 0,1-1 0 0 0,1 0-1 0 0,0 0 1 0 0,0-1 0 0 0,2 0-1 0 0,0-1 1 0 0,0 0 0 0 0,25 18-1 0 0,-27-24-14 0 0,1 0 0 0 0,0 0 1 0 0,0-1-1 0 0,0 0 0 0 0,0-1 0 0 0,1 0 0 0 0,0-1 0 0 0,0-1 0 0 0,0 0 1 0 0,0 0-1 0 0,0-1 0 0 0,0 0 0 0 0,0-1 0 0 0,0-1 0 0 0,0 0 0 0 0,0-1 0 0 0,0 0 1 0 0,0 0-1 0 0,0-1 0 0 0,-1-1 0 0 0,1 0 0 0 0,-1-1 0 0 0,0 0 0 0 0,0-1 0 0 0,16-11 1 0 0,53-51-382 0 0,-72 60 314 0 0,0 0-1 0 0,-1-1 1 0 0,0 0-1 0 0,-1 0 0 0 0,0 0 1 0 0,0-1-1 0 0,-1 0 1 0 0,5-14-1 0 0,3-2-72 0 0,-2 2-6 0 0,-1-1 1 0 0,-1 0 0 0 0,-1-1 0 0 0,5-31-1 0 0,9-107-555 0 0,-20 128 528 0 0,-2-1-1 0 0,-8-63 0 0 0,5 83 124 0 0,0 0 0 0 0,-9-25-1 0 0,-1-2 2 0 0,9 26 10 0 0,-1 0-1 0 0,-1 1 0 0 0,-1 0 0 0 0,0 0 0 0 0,-1 1 1 0 0,-17-27-1 0 0,20 36 22 0 0,0 0 1 0 0,0 0 0 0 0,-1 1-1 0 0,0 0 1 0 0,0 0-1 0 0,-1 0 1 0 0,1 1-1 0 0,-1-1 1 0 0,0 2 0 0 0,-1-1-1 0 0,1 1 1 0 0,-1 0-1 0 0,0 1 1 0 0,0-1 0 0 0,0 2-1 0 0,-14-4 1 0 0,14 4 60 0 0,0 1 0 0 0,0 0 0 0 0,0 1 0 0 0,0 0 1 0 0,0 0-1 0 0,0 1 0 0 0,0 0 0 0 0,0 0 0 0 0,0 0 0 0 0,-15 6 1 0 0,0 1 136 0 0,-1 2-1 0 0,2 0 1 0 0,-1 1 0 0 0,1 2 0 0 0,-38 28 0 0 0,55-37-144 0 0,1 1 1 0 0,0 0-1 0 0,0 0 1 0 0,0 0-1 0 0,1 0 1 0 0,0 0-1 0 0,0 1 1 0 0,-4 9-1 0 0,-8 15 118 0 0,3-9-73 0 0,2 0 0 0 0,0 1 1 0 0,1 1-1 0 0,2-1 0 0 0,0 1 0 0 0,-4 27 0 0 0,3 5 26 0 0,-3 83 0 0 0,9-104-66 0 0,3 0-1 0 0,0 1 0 0 0,2-1 1 0 0,2 0-1 0 0,14 53 0 0 0,-10-65-20 0 0,0 0 0 0 0,1-1 0 0 0,1-1 0 0 0,26 37 0 0 0,-33-52-19 0 0,1 0 0 0 0,0-1-1 0 0,0 1 1 0 0,0-1 0 0 0,0 0 0 0 0,1 0 0 0 0,0-1-1 0 0,8 5 1 0 0,16 9-6 0 0,-27-15 2 0 0,1 0 0 0 0,0 0-1 0 0,0 0 1 0 0,-1 0 0 0 0,1-1 0 0 0,0 0 0 0 0,0 1-1 0 0,1-2 1 0 0,-1 1 0 0 0,0 0 0 0 0,0-1 0 0 0,0 0 0 0 0,0 0-1 0 0,7 0 1 0 0,3-2-19 0 0,-1-1 0 0 0,28-9 0 0 0,-34 10 4 0 0,3-3-17 0 0,0 1-1 0 0,0-2 0 0 0,0 1 1 0 0,-1-1-1 0 0,0-1 0 0 0,0 1 1 0 0,10-12-1 0 0,11-6-183 0 0,-14 9 130 0 0,0-1 0 0 0,-1 0 0 0 0,-1-1 0 0 0,0-1 0 0 0,-1 0 1 0 0,11-22-1 0 0,-2 2-4 0 0,-2 0 1 0 0,-2-1 0 0 0,-2-1-1 0 0,-1 0 1 0 0,-2-1 0 0 0,12-69-1 0 0,-21 74 11 0 0,-2-1 0 0 0,-4-55 0 0 0,1 40 63 0 0,-1 34 15 0 0,0 0 0 0 0,-1 1 1 0 0,0-1-1 0 0,-2 1 0 0 0,0 0 0 0 0,-1 0 1 0 0,-1 0-1 0 0,0 1 0 0 0,-1 0 0 0 0,-1 0 0 0 0,-10-14 1 0 0,16 26-4 0 0,0 0 1 0 0,0 0 0 0 0,0 0-1 0 0,-1 1 1 0 0,1-1 0 0 0,-1 1-1 0 0,0 0 1 0 0,0 0-1 0 0,0 0 1 0 0,0 1 0 0 0,-1-1-1 0 0,1 1 1 0 0,-1 0 0 0 0,1 0-1 0 0,-1 0 1 0 0,0 1 0 0 0,1 0-1 0 0,-1 0 1 0 0,0 0 0 0 0,0 1-1 0 0,0-1 1 0 0,0 1-1 0 0,0 0 1 0 0,0 0 0 0 0,0 1-1 0 0,0 0 1 0 0,0 0 0 0 0,1 0-1 0 0,-1 0 1 0 0,-6 3 0 0 0,-12 10-17 0 0,0 0 0 0 0,-39 34 0 0 0,50-39 14 0 0,-8 11 7 0 0,1 0-1 0 0,1 1 1 0 0,0 1-1 0 0,2 1 1 0 0,-18 32-1 0 0,16-26 15 0 0,-2 6 39 0 0,1 1 0 0 0,1 1 0 0 0,3 1 0 0 0,-19 64 0 0 0,13 14-736 0 0,20-108 43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09.06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1 218 96 0 0,'2'-107'0'0'0,"-1"98"72"0"0,0 0 0 0 0,0 0 0 0 0,1 0 0 0 0,0 1 0 0 0,0-1 0 0 0,6-12-1 0 0,4-16 2057 0 0,-12 61-1258 0 0,-8 307 489 0 0,10-247-996 0 0,3 0 0 0 0,5-1 1 0 0,32 137-1 0 0,-30-175-139 0 0,3-2 0 0 0,1 0 0 0 0,28 53 0 0 0,10-5 877 0 0,-46-79-968 0 0,-7-11-112 0 0,0 0 0 0 0,-1 0 0 0 0,1 1 0 0 0,0-1 0 0 0,0 0 0 0 0,-1 0 0 0 0,1 1 0 0 0,-1-1 0 0 0,1 0 0 0 0,-1 1 0 0 0,1 1 0 0 0,-2-2-16 0 0,1-1 0 0 0,0 1 1 0 0,0 0-1 0 0,-1-1 0 0 0,1 1 0 0 0,-1 0 1 0 0,1-1-1 0 0,0 1 0 0 0,-1 0 1 0 0,1-1-1 0 0,-1 1 0 0 0,0-1 0 0 0,1 1 1 0 0,-1-1-1 0 0,1 1 0 0 0,-1-1 0 0 0,0 1 1 0 0,1-1-1 0 0,-1 0 0 0 0,0 1 0 0 0,0-1 1 0 0,1 0-1 0 0,-1 1 0 0 0,0-1 1 0 0,0 0-1 0 0,0 0 0 0 0,-3 1-100 0 0,0 1 0 0 0,1-1 1 0 0,-1-1-1 0 0,0 1 0 0 0,0 0 0 0 0,0-1 1 0 0,1 0-1 0 0,-1 0 0 0 0,0 0 0 0 0,-5-1 0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09.4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74 3712 0 0,'1'-3'53'0'0,"-1"0"1"0"0,1 1-1 0 0,-1-1 1 0 0,1 0-1 0 0,0 1 1 0 0,0-1-1 0 0,0 0 0 0 0,1 1 1 0 0,-1 0-1 0 0,0-1 1 0 0,1 1-1 0 0,0 0 1 0 0,3-4-1 0 0,26-23 790 0 0,-30 28-828 0 0,0 0 1 0 0,0 1 0 0 0,0-1-1 0 0,-1 1 1 0 0,1 0 0 0 0,0-1-1 0 0,0 1 1 0 0,0 0 0 0 0,0-1 0 0 0,0 1-1 0 0,0 0 1 0 0,0 0 0 0 0,0 0-1 0 0,0 0 1 0 0,0 0 0 0 0,-1 0 0 0 0,1 0-1 0 0,0 0 1 0 0,0 0 0 0 0,0 0-1 0 0,0 1 1 0 0,0-1 0 0 0,0 0 0 0 0,0 1-1 0 0,0-1 1 0 0,-1 1 0 0 0,1-1-1 0 0,0 1 1 0 0,0-1 0 0 0,0 1 0 0 0,-1-1-1 0 0,1 1 1 0 0,0 0 0 0 0,-1-1-1 0 0,1 1 1 0 0,-1 0 0 0 0,2 1 0 0 0,1 2-81 0 0,0 1 1 0 0,0-1-1 0 0,0 1 1 0 0,-1 0 0 0 0,3 6-1 0 0,-4-7-11 0 0,2 3-96 0 0,0 0 1 0 0,0 1-1 0 0,-1-1 1 0 0,-1 1-1 0 0,2 8 1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14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6824 0 0,'0'0'216'0'0,"-6"5"0"0"0,2-1-174 0 0,2-3-22 0 0,0 1 0 0 0,0 0 0 0 0,0 0 0 0 0,0 0 0 0 0,1 0 0 0 0,-1 0 0 0 0,0 0 0 0 0,1 0 0 0 0,0 1 0 0 0,-1-1 0 0 0,1 1 0 0 0,0-1 0 0 0,0 1 0 0 0,0-1 0 0 0,1 1 0 0 0,-1 0 0 0 0,0-1 0 0 0,1 6 0 0 0,-1 1 21 0 0,-1 27 116 0 0,2-1-1 0 0,1 1 0 0 0,10 57 0 0 0,12 4-136 0 0,67 175 0 0 0,37 46-20 0 0,-120-302 6 0 0,-2-1 1 0 0,0 1-1 0 0,-1 0 1 0 0,4 22-1 0 0,-8-32-3 0 0,1 1 0 0 0,-1 0-1 0 0,0-1 1 0 0,0 1 0 0 0,0-1 0 0 0,-1 1-1 0 0,0 0 1 0 0,-1-1 0 0 0,1 0-1 0 0,-1 1 1 0 0,-1-1 0 0 0,1 0 0 0 0,-7 11-1 0 0,7-13-59 0 0,-1 1 0 0 0,1-1-1 0 0,-1 0 1 0 0,0 0-1 0 0,0-1 1 0 0,-1 1 0 0 0,1-1-1 0 0,-1 1 1 0 0,0-1-1 0 0,0 0 1 0 0,0 0 0 0 0,0-1-1 0 0,-1 1 1 0 0,1-1-1 0 0,-1 0 1 0 0,1 0 0 0 0,-1 0-1 0 0,-5 0 1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14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15 6824 0 0,'0'-1'0'0'0,"0"0"1"0"0,0 1 0 0 0,0-1-1 0 0,0 1 1 0 0,0-1 0 0 0,0 1-1 0 0,1-1 1 0 0,-1 0 0 0 0,0 1-1 0 0,0-1 1 0 0,1 1-1 0 0,-1-1 1 0 0,0 1 0 0 0,1-1-1 0 0,-1 1 1 0 0,0-1 0 0 0,1 1-1 0 0,-1 0 1 0 0,1-1-1 0 0,-1 1 1 0 0,0-1 0 0 0,1 1-1 0 0,-1 0 1 0 0,1-1 0 0 0,-1 1-1 0 0,1 0 1 0 0,0 0 0 0 0,-1-1-1 0 0,1 1 1 0 0,-1 0-1 0 0,1 0 1 0 0,-1 0 0 0 0,1 0-1 0 0,1 0 1 0 0,23 1 102 0 0,-15 0-19 0 0,-9-1-77 0 0,-1 0 0 0 0,1 0 0 0 0,-1 1 0 0 0,1-1 0 0 0,-1 0 0 0 0,1 0 0 0 0,-1 1 0 0 0,0-1 0 0 0,1 0 0 0 0,-1 1 0 0 0,1-1 0 0 0,-1 1 0 0 0,0-1 0 0 0,1 0 1 0 0,-1 1-1 0 0,0-1 0 0 0,1 1 0 0 0,-1-1 0 0 0,0 1 0 0 0,1 0 0 0 0,2 4 28 0 0,6 3-10 0 0,0 1 1 0 0,1-2-1 0 0,1 1 1 0 0,-1-1-1 0 0,16 7 1 0 0,8 6-7 0 0,2 4-16 0 0,2-2 0 0 0,0-1 0 0 0,51 20 0 0 0,-55-27 4 0 0,37 21 0 0 0,31 14 11 0 0,-85-42-16 0 0,0 1 0 0 0,0 1 0 0 0,28 20 0 0 0,7 3 3 0 0,-36-23-2 0 0,1 1 1 0 0,-2 0-1 0 0,1 2 1 0 0,24 23-1 0 0,-20-14 0 0 0,-14-15 2 0 0,1 0-1 0 0,-1 1 0 0 0,-1 0 0 0 0,1 0 0 0 0,-1 1 0 0 0,0-1 0 0 0,5 13 0 0 0,-6-7 47 0 0,0-1-1 0 0,-1 1 0 0 0,-1 0 0 0 0,0-1 0 0 0,0 1 0 0 0,-1 0 0 0 0,-1 0 0 0 0,0 1 0 0 0,-1-1 0 0 0,-1-1 1 0 0,0 1-1 0 0,0 0 0 0 0,-7 18 0 0 0,1-8 90 0 0,0-1 1 0 0,-2 0-1 0 0,0 0 0 0 0,-1-1 1 0 0,-2-1-1 0 0,-22 30 0 0 0,-126 134 780 0 0,145-168-796 0 0,-1-1 1 0 0,0 0-1 0 0,-1-1 0 0 0,-1-1 0 0 0,-26 15 0 0 0,-106 42 397 0 0,117-55-449 0 0,-27 7 146 0 0,-119 28 0 0 0,162-47-189 0 0,0-1 1 0 0,0 0 0 0 0,0-2-1 0 0,-1 0 1 0 0,1-1 0 0 0,0 0-1 0 0,-29-7 1 0 0,41 6 0 0 0,0 1 0 0 0,0-1-1 0 0,0 0 1 0 0,0-1 0 0 0,-10-4 0 0 0,15 6-102 0 0,-1 0 1 0 0,0-1-1 0 0,1 1 1 0 0,0 0-1 0 0,-1 0 1 0 0,1-1-1 0 0,0 1 1 0 0,-1 0-1 0 0,1-1 1 0 0,0 0-1 0 0,0 1 0 0 0,0-1 1 0 0,0 0-1 0 0,1 1 1 0 0,-1-1-1 0 0,0 0 1 0 0,1 0-1 0 0,-1 1 1 0 0,1-1-1 0 0,0 0 0 0 0,0 0 1 0 0,-1-2-1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0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96 0 0,'13'10'0'0'0,"-11"-8"0"0"0,1 0 0 0 0,0 0 0 0 0,0 0 0 0 0,-1 0 0 0 0,1 1 0 0 0,-1-1 0 0 0,4 6 0 0 0,-6 8 418 0 0,0-15-368 0 0,0 0 1 0 0,0 0-1 0 0,-1-1 0 0 0,1 1 0 0 0,0 0 1 0 0,0 0-1 0 0,0 0 0 0 0,0 0 1 0 0,0-1-1 0 0,0 1 0 0 0,0 0 1 0 0,0 0-1 0 0,0 0 0 0 0,1 0 1 0 0,-1-1-1 0 0,0 1 0 0 0,0 0 0 0 0,1 0 1 0 0,-1-1-1 0 0,1 1 0 0 0,-1 0 1 0 0,0 0-1 0 0,2 1 0 0 0,81 37 1277 0 0,-81-37-1276 0 0,0-1 0 0 0,0 1 0 0 0,0-1 0 0 0,0 1 0 0 0,0 0 0 0 0,0 0 0 0 0,-1 0 0 0 0,1 0 0 0 0,2 4 0 0 0,-3-3 3 0 0,1-1-1 0 0,0 1 1 0 0,0-1 0 0 0,0 0 0 0 0,0 0 0 0 0,0 1-1 0 0,0-1 1 0 0,1-1 0 0 0,2 3 0 0 0,15 6 154 0 0,-8-4-82 0 0,0 1 0 0 0,13 9-1 0 0,-13-5-55 0 0,0-2 0 0 0,1 0 1 0 0,0 0-1 0 0,1-1 0 0 0,-1-1 0 0 0,2 0 0 0 0,-1-1 0 0 0,1-1 0 0 0,29 7 1 0 0,79 19 200 0 0,13 1 203 0 0,-123-29-403 0 0,-1 1 1 0 0,1 0 0 0 0,0 1-1 0 0,-1 0 1 0 0,20 12 0 0 0,25 11 216 0 0,-21-15-106 0 0,-1 1 0 0 0,-1 2 0 0 0,52 33 0 0 0,-67-37-77 0 0,1-1 1 0 0,0 0-1 0 0,32 11 0 0 0,-40-18-99 0 0,-2 1 8 0 0,0 1 0 0 0,-1-1-1 0 0,1 1 1 0 0,14 13 0 0 0,7 4 45 0 0,9 3 72 0 0,76 34 1 0 0,-71-39-119 0 0,0-3 0 0 0,87 24-1 0 0,125 17-36 0 0,-204-51 9 0 0,-31-5 12 0 0,34 9 0 0 0,-20-2 24 0 0,69 9 1 0 0,7 4 271 0 0,-25-4-100 0 0,126 11 37 0 0,-102-10-127 0 0,-5 0 40 0 0,-74-15 0 0 0,-1 2 0 0 0,30 10-1 0 0,42 8 212 0 0,120 16 188 0 0,-144-22-443 0 0,-48-11-45 0 0,38 6 0 0 0,5-7 41 0 0,45 7 169 0 0,11 0 10 0 0,-55-8-142 0 0,39 4 63 0 0,52 6 21 0 0,82 12-5 0 0,-92-13-207 0 0,67 3-5 0 0,-112-10 10 0 0,406-1 368 0 0,-291-10-156 0 0,105-7 19 0 0,17-8-109 0 0,-208 8-99 0 0,254-25 95 0 0,-246 20-122 0 0,31-6 6 0 0,-4-7 7 0 0,373-51 140 0 0,-93 13-38 0 0,-186 24-88 0 0,-24 3-10 0 0,154-31 100 0 0,-394 69-120 0 0,62-12 13 0 0,816-148 225 0 0,-600 99-201 0 0,-86 3 9 0 0,-30 13 2 0 0,-23 9-28 0 0,217-86 50 0 0,-204 78 40 0 0,-23 8-64 0 0,181-56 93 0 0,-231 66-120 0 0,-57 17-8 0 0,0 2-1 0 0,29-6 1 0 0,-18 5 15 0 0,0-1 0 0 0,64-28 1 0 0,28-8 22 0 0,-116 42-50 0 0,26-5 2 0 0,-1-3 0 0 0,0-1 0 0 0,-1-2 0 0 0,55-29 0 0 0,-86 40-3 0 0,-5 2 0 0 0,1 1 0 0 0,0 0 0 0 0,-1-1 0 0 0,1 0 0 0 0,-1 0 0 0 0,0 1 0 0 0,0-1 0 0 0,1-1 0 0 0,-1 1 0 0 0,0 0 0 0 0,-1 0 0 0 0,1-1 0 0 0,0 1 0 0 0,-1-1 0 0 0,3-5 0 0 0,33-69-1943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5920 0 0,'1'-2'49'0'0,"-1"1"1"0"0,0 0 0 0 0,1 0-1 0 0,-1 0 1 0 0,1 0 0 0 0,-1 0-1 0 0,1 0 1 0 0,-1-1 0 0 0,1 1-1 0 0,0 0 1 0 0,0 0 0 0 0,-1 1-1 0 0,1-1 1 0 0,0 0 0 0 0,0 0-1 0 0,2-1 1 0 0,21-15 1377 0 0,-10 9-977 0 0,-6 1-369 0 0,59-45 118 0 0,-59 45-215 0 0,0 0 0 0 0,-1-1 0 0 0,0 0 0 0 0,-1 0 0 0 0,0 0 0 0 0,6-12 0 0 0,7-15-66 0 0,-7 14-148 0 0,0 0 0 0 0,-2-1-1 0 0,-1-1 1 0 0,7-25 0 0 0,-15 28-441 0 0,-10 13 111 0 0,2 3 388 0 0,-3-2-6 0 0,9 5 179 0 0,0 0-1 0 0,0 0 1 0 0,-1 0-1 0 0,1 0 1 0 0,0 1-1 0 0,-1-1 0 0 0,1 0 1 0 0,0 1-1 0 0,-1-1 1 0 0,1 1-1 0 0,-1-1 1 0 0,1 1-1 0 0,-1 0 0 0 0,1 0 1 0 0,-1 0-1 0 0,1 0 1 0 0,-1 0-1 0 0,1 0 1 0 0,-1 0-1 0 0,1 0 0 0 0,0 0 1 0 0,-1 1-1 0 0,1-1 1 0 0,-1 0-1 0 0,1 1 1 0 0,-1 0-1 0 0,1-1 0 0 0,-2 2 1 0 0,-22 8 123 0 0,14-7-23 0 0,1 2-1 0 0,-20 10 0 0 0,23-11-32 0 0,1-1 1 0 0,1 2-1 0 0,-1-1 1 0 0,0 0-1 0 0,1 1 0 0 0,0 0 1 0 0,0 1-1 0 0,0-1 0 0 0,1 1 1 0 0,-6 9-1 0 0,3-1 131 0 0,0 1 0 0 0,1-1-1 0 0,1 1 1 0 0,0 0 0 0 0,1 1-1 0 0,1-1 1 0 0,1 1 0 0 0,0-1 0 0 0,0 1-1 0 0,2 0 1 0 0,0-1 0 0 0,1 1 0 0 0,0 0-1 0 0,2-1 1 0 0,-1 1 0 0 0,2-1-1 0 0,0 1 1 0 0,1-1 0 0 0,1-1 0 0 0,11 24-1 0 0,-11-27-90 0 0,1 0-1 0 0,-1-1 0 0 0,2 0 0 0 0,0 0 0 0 0,0 0 1 0 0,10 8-1 0 0,-3-4-12 0 0,2-2 1 0 0,32 22-1 0 0,-42-30-87 0 0,1-1-1 0 0,0 1 1 0 0,0-1 0 0 0,1 0-1 0 0,-1-1 1 0 0,1 0 0 0 0,-1-1-1 0 0,1 1 1 0 0,15-1 0 0 0,-2-1-400 0 0,0-1 1 0 0,0-2 0 0 0,32-6-1 0 0,-14-4-7402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15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1 468 5416 0 0,'8'-1'319'0'0,"1"0"0"0"0,-1-1 0 0 0,0 0 0 0 0,1 0 0 0 0,-1 0 0 0 0,0-1 0 0 0,-1 0 0 0 0,10-5 0 0 0,6-5-518 0 0,29-20 0 0 0,85-77-556 0 0,-125 100 706 0 0,-1-1-1 0 0,0 0 0 0 0,0-1 0 0 0,-1-1 0 0 0,-1 1 0 0 0,0-2 0 0 0,-1 1 0 0 0,7-16 0 0 0,-12 24 37 0 0,0-2 3 0 0,0-1 1 0 0,-1 1-1 0 0,0 0 0 0 0,0-1 1 0 0,-1 0-1 0 0,0 1 0 0 0,0-1 1 0 0,-1-9-1 0 0,0 14 48 0 0,0-1-1 0 0,0 1 0 0 0,-1 0 1 0 0,1-1-1 0 0,-1 1 0 0 0,0 0 1 0 0,0 0-1 0 0,0 0 1 0 0,0-1-1 0 0,-1 1 0 0 0,1 0 1 0 0,-1 1-1 0 0,0-1 1 0 0,0 0-1 0 0,0 0 0 0 0,0 1 1 0 0,0-1-1 0 0,-1 1 1 0 0,1 0-1 0 0,-1 0 0 0 0,1-1 1 0 0,-1 2-1 0 0,0-1 1 0 0,0 0-1 0 0,0 1 0 0 0,0-1 1 0 0,0 1-1 0 0,0 0 1 0 0,0 0-1 0 0,0 0 0 0 0,-1 0 1 0 0,-4 0-1 0 0,0 0 83 0 0,0 0 1 0 0,0 0-1 0 0,-1 1 1 0 0,1 0-1 0 0,0 1 0 0 0,0 0 1 0 0,0 0-1 0 0,0 1 0 0 0,0 0 1 0 0,1 0-1 0 0,-1 1 0 0 0,-10 4 1 0 0,8 0-15 0 0,1 0-1 0 0,1 1 1 0 0,0-1 0 0 0,0 2 0 0 0,0-1 0 0 0,1 1 0 0 0,0 0 0 0 0,-7 13-1 0 0,-3 2 48 0 0,3-4-10 0 0,1 0-1 0 0,1 0 1 0 0,1 1 0 0 0,0 0-1 0 0,2 1 1 0 0,0 1 0 0 0,2-1-1 0 0,0 1 1 0 0,2 0 0 0 0,0 1-1 0 0,-2 45 1 0 0,7-58-122 0 0,1 0-1 0 0,0 0 1 0 0,0 0-1 0 0,1 0 1 0 0,0-1 0 0 0,1 1-1 0 0,0-1 1 0 0,1 1 0 0 0,0-1-1 0 0,1 0 1 0 0,0-1 0 0 0,1 1-1 0 0,-1-1 1 0 0,2 0-1 0 0,-1 0 1 0 0,1-1 0 0 0,1 0-1 0 0,0 0 1 0 0,0-1 0 0 0,17 13-1 0 0,-10-11 40 0 0,-1 0-1 0 0,1-2 1 0 0,1 0 0 0 0,18 6-1 0 0,-24-10-287 0 0,0 0-1 0 0,0-1 0 0 0,0 0 1 0 0,0-1-1 0 0,0 0 0 0 0,0 0 1 0 0,0-1-1 0 0,12-2 0 0 0,17-7-7549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15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1 819 8640 0 0,'14'1'321'0'0,"-14"-1"-290"0"0,1 1-1 0 0,-1-1 1 0 0,0 0-1 0 0,1 0 0 0 0,-1 0 1 0 0,1 0-1 0 0,-1 0 1 0 0,1 0-1 0 0,-1 0 1 0 0,1 0-1 0 0,-1-1 1 0 0,1 1-1 0 0,-1 0 1 0 0,1 0-1 0 0,-1 0 1 0 0,1 0-1 0 0,-1-1 0 0 0,1 1 1 0 0,-1 0-1 0 0,0 0 1 0 0,1-1-1 0 0,-1 1 1 0 0,1 0-1 0 0,-1-1 1 0 0,0 1-1 0 0,1 0 1 0 0,-1-1-1 0 0,0 1 1 0 0,0-1-1 0 0,1 1 0 0 0,-1 0 1 0 0,0-2-1 0 0,1 1-5 0 0,0 1-1 0 0,0-1 0 0 0,-1 0 0 0 0,1 0 1 0 0,0 1-1 0 0,0-1 0 0 0,0 0 1 0 0,0 1-1 0 0,0-1 0 0 0,0 1 0 0 0,0-1 1 0 0,0 1-1 0 0,0 0 0 0 0,0-1 1 0 0,0 1-1 0 0,2 0 0 0 0,20-9 277 0 0,161-97 139 0 0,-173 100-434 0 0,1-1 0 0 0,-1 0 1 0 0,0-1-1 0 0,-1 0 1 0 0,0 0-1 0 0,0-1 0 0 0,-1-1 1 0 0,0 0-1 0 0,12-18 1 0 0,-4 2-9 0 0,-2 4-3 0 0,17-37-1 0 0,-28 51 6 0 0,-1 1-1 0 0,0-1 1 0 0,-1 0 0 0 0,0 0-1 0 0,0 0 1 0 0,-1 0 0 0 0,0 0-1 0 0,0 0 1 0 0,-1-12 0 0 0,-5-22 16 0 0,-2 1 0 0 0,-2 0 1 0 0,-18-51-1 0 0,25 87-13 0 0,-6-15 30 0 0,-1 0 0 0 0,-1 0 0 0 0,0 1 0 0 0,-16-20 0 0 0,24 35-8 0 0,-1 0 0 0 0,0 0 0 0 0,-1 0 0 0 0,1 0 0 0 0,-1 1 0 0 0,1-1 0 0 0,-1 1 0 0 0,0 0 0 0 0,0 0 0 0 0,0 1 1 0 0,-1-1-1 0 0,1 1 0 0 0,-7-2 0 0 0,8 3-7 0 0,0 0 0 0 0,0 1 0 0 0,0-1 0 0 0,0 1 1 0 0,1 0-1 0 0,-1 0 0 0 0,0 0 0 0 0,0 0 0 0 0,0 0 1 0 0,0 1-1 0 0,0-1 0 0 0,0 1 0 0 0,0 0 0 0 0,1 0 1 0 0,-1 0-1 0 0,0 0 0 0 0,1 0 0 0 0,-1 1 0 0 0,0-1 1 0 0,1 1-1 0 0,0 0 0 0 0,-5 3 0 0 0,0 2 36 0 0,1 1-1 0 0,-1-1 1 0 0,1 1 0 0 0,1 0-1 0 0,-1 1 1 0 0,1-1-1 0 0,-3 10 1 0 0,-25 69 165 0 0,20-47-93 0 0,4-13-46 0 0,1 1 0 0 0,1 1 0 0 0,-3 35 0 0 0,0 89 153 0 0,11-120-194 0 0,1-1 0 0 0,1 0 0 0 0,13 52 1 0 0,2 11 47 0 0,9 41 6 0 0,-4-28-62 0 0,46 201 45 0 0,-48-226-73 0 0,-17-60-7 0 0,2-1 0 0 0,0 0 0 0 0,1-1 1 0 0,1 1-1 0 0,13 23 0 0 0,-21-45-107 0 0,1 1 0 0 0,-1 0 1 0 0,1 0-1 0 0,-1 0 0 0 0,1 0 0 0 0,-1 0 1 0 0,1 0-1 0 0,-1 0 0 0 0,0 0 0 0 0,1 0 1 0 0,-1 0-1 0 0,0 0 0 0 0,0 0 1 0 0,0 0-1 0 0,0 0 0 0 0,0 2 0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16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73 8136 0 0,'4'-2'31'0'0,"-1"0"-1"0"0,1 0 1 0 0,0 0 0 0 0,0 1 0 0 0,0 0 0 0 0,0 0-1 0 0,1 0 1 0 0,-1 0 0 0 0,8 0 0 0 0,-9 1 21 0 0,53-12 680 0 0,-40 8-611 0 0,0 1-1 0 0,0 0 1 0 0,26-1-1 0 0,168 0 2 0 0,-127 0-257 0 0,18 1-96 0 0,-50 1-18 0 0,86-13 0 0 0,-102 11-690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16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29 384 5624 0 0,'0'0'7'0'0,"0"0"0"0"0,0 0 1 0 0,0 0-1 0 0,0 0 0 0 0,0 1 1 0 0,0-1-1 0 0,0 0 0 0 0,0 0 0 0 0,0 0 1 0 0,0 0-1 0 0,1 0 0 0 0,-1 1 1 0 0,0-1-1 0 0,0 0 0 0 0,0 0 0 0 0,0 0 1 0 0,0 0-1 0 0,0 0 0 0 0,0 0 1 0 0,1 0-1 0 0,-1 1 0 0 0,0-1 0 0 0,0 0 1 0 0,0 0-1 0 0,0 0 0 0 0,0 0 1 0 0,0 0-1 0 0,1 0 0 0 0,-1 0 0 0 0,0 0 1 0 0,0 0-1 0 0,0 0 0 0 0,0 0 0 0 0,1 0 1 0 0,-1 0-1 0 0,0 0 0 0 0,0 0 1 0 0,0 0-1 0 0,0 0 0 0 0,0 0 0 0 0,1 0 1 0 0,-1 0-1 0 0,0 0 0 0 0,0 0 1 0 0,0 0-1 0 0,13-6 737 0 0,-11 5-615 0 0,1-1-1 0 0,-1 0 0 0 0,0 1 0 0 0,0-1 0 0 0,1 0 1 0 0,-1 0-1 0 0,0 0 0 0 0,3-5 0 0 0,1-2-73 0 0,1 0-1 0 0,0 1 1 0 0,0 0 0 0 0,1 0 0 0 0,0 1-1 0 0,11-8 1 0 0,-8 6-22 0 0,2-2 5 0 0,-5 5-3 0 0,1-1 1 0 0,-1 0 0 0 0,-1 0-1 0 0,1-1 1 0 0,-1 0 0 0 0,-1 0-1 0 0,1-1 1 0 0,6-12 0 0 0,-10 16-9 0 0,0 0 0 0 0,0 0 0 0 0,0 0 0 0 0,6-6 0 0 0,3-5 7 0 0,-11 14-28 0 0,0 0 0 0 0,0-1 0 0 0,0 1 0 0 0,0 0 0 0 0,-1-1 0 0 0,1 1-1 0 0,-1-1 1 0 0,0 1 0 0 0,0-1 0 0 0,0 1 0 0 0,0-1 0 0 0,0 1 0 0 0,0-1 0 0 0,-1 1 0 0 0,1-1 0 0 0,-1 1 0 0 0,0-3 0 0 0,-18-44 307 0 0,17 43-213 0 0,0 2-69 0 0,0 1 1 0 0,-1 0-1 0 0,1 0 0 0 0,0 0 1 0 0,-1 0-1 0 0,0 0 0 0 0,0 0 1 0 0,0 1-1 0 0,0 0 0 0 0,0-1 1 0 0,0 1-1 0 0,0 0 0 0 0,-1 0 1 0 0,1 1-1 0 0,-1-1 0 0 0,1 1 1 0 0,-1 0-1 0 0,0 0 0 0 0,0 0 1 0 0,1 0-1 0 0,-1 1 0 0 0,0-1 1 0 0,0 1-1 0 0,0 0 0 0 0,-4 1 1 0 0,-2 1 64 0 0,0 1 1 0 0,1 0-1 0 0,-16 7 0 0 0,22-7-68 0 0,-1-1 0 0 0,0 0 0 0 0,1 1 0 0 0,0 0 0 0 0,0 0 0 0 0,0 0 0 0 0,0 0 0 0 0,0 0 0 0 0,0 1 0 0 0,1-1 0 0 0,-3 7 0 0 0,-5 7 37 0 0,1 2 1 0 0,1 0-1 0 0,0 0 0 0 0,2 0 1 0 0,0 1-1 0 0,1 0 0 0 0,1 0 1 0 0,1 0-1 0 0,1 0 0 0 0,0 1 1 0 0,2-1-1 0 0,1 1 0 0 0,0-1 1 0 0,1 1-1 0 0,7 26 0 0 0,-5-26-18 0 0,2 0 0 0 0,0-1-1 0 0,1 0 1 0 0,1 0 0 0 0,1 0-1 0 0,22 35 1 0 0,-23-44-15 0 0,0 0-1 0 0,1 0 1 0 0,0-1 0 0 0,0-1-1 0 0,1 0 1 0 0,0 0 0 0 0,1-1-1 0 0,0 0 1 0 0,0 0 0 0 0,1-2 0 0 0,0 1-1 0 0,16 5 1 0 0,-18-8-103 0 0,-1 0-1 0 0,1-1 1 0 0,0-1-1 0 0,1 0 1 0 0,-1 0 0 0 0,0-1-1 0 0,0 0 1 0 0,1-1-1 0 0,-1 0 1 0 0,1 0 0 0 0,-1-1-1 0 0,0-1 1 0 0,0 0-1 0 0,1 0 1 0 0,-1-1 0 0 0,-1 0-1 0 0,1-1 1 0 0,0 0-1 0 0,15-9 1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16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1 187 7528 0 0,'1'2'109'0'0,"1"0"1"0"0,0 0 0 0 0,0 0-1 0 0,0 0 1 0 0,0 0-1 0 0,0-1 1 0 0,0 1 0 0 0,0-1-1 0 0,1 0 1 0 0,-1 1 0 0 0,0-1-1 0 0,4 1 1 0 0,21 13 905 0 0,-20-7-923 0 0,0 0 1 0 0,0 1-1 0 0,-1 0 1 0 0,0 0-1 0 0,-1 0 1 0 0,8 17-1 0 0,-9-17-22 0 0,0 1 0 0 0,1-1-1 0 0,0 0 1 0 0,1 0 0 0 0,0-1 0 0 0,1 0-1 0 0,9 11 1 0 0,-7-11 179 0 0,-8-7-218 0 0,-1 0-1 0 0,1-1 1 0 0,0 1-1 0 0,-1 0 1 0 0,1 0-1 0 0,0 0 1 0 0,0 0-1 0 0,0-1 1 0 0,0 1-1 0 0,0-1 1 0 0,0 1-1 0 0,0 0 1 0 0,0-1-1 0 0,0 0 0 0 0,0 1 1 0 0,0-1-1 0 0,0 0 1 0 0,0 1-1 0 0,0-1 1 0 0,0 0-1 0 0,1 0 1 0 0,-1 0-1 0 0,0 0 1 0 0,0 0-1 0 0,0 0 1 0 0,0 0-1 0 0,0 0 1 0 0,2-1-1 0 0,1-2 1 0 0,0-1 0 0 0,0 0-1 0 0,0 1 1 0 0,0-2 0 0 0,-1 1 0 0 0,0 0-1 0 0,1-1 1 0 0,2-7 0 0 0,-2 7 2 0 0,21-37 55 0 0,-15 24-56 0 0,1 0 0 0 0,17-21 0 0 0,-2 7 8 0 0,6-8 51 0 0,52-51 0 0 0,-65 76-11 0 0,-1 0 0 0 0,38-22 0 0 0,-53 36-62 0 0,1 0-1 0 0,0 0 0 0 0,0 0 1 0 0,-1 1-1 0 0,1-1 0 0 0,0 1 1 0 0,0 0-1 0 0,0 0 0 0 0,0 0 1 0 0,0 0-1 0 0,4 2 0 0 0,-5-1-10 0 0,-1 1-1 0 0,1-1 0 0 0,-1 0 0 0 0,0 1 1 0 0,0 0-1 0 0,1-1 0 0 0,-1 1 1 0 0,0 0-1 0 0,-1 0 0 0 0,1 1 1 0 0,2 2-1 0 0,4 4 1 0 0,1 1 6 0 0,-1 1 0 0 0,0 0 0 0 0,-1 1-1 0 0,0 0 1 0 0,0 0 0 0 0,-2 0 0 0 0,1 1 0 0 0,3 15 0 0 0,-1 0 17 0 0,-1-1 1 0 0,3 32-1 0 0,-4-21-9 0 0,-3-18-58 0 0,-2-1 1 0 0,-1 30-1 0 0,0-22-1512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17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432 0 7432 0 0,'-14'1'145'0'0,"0"0"-1"0"0,0 1 1 0 0,1 0 0 0 0,-1 1 0 0 0,1 1 0 0 0,0 0-1 0 0,0 1 1 0 0,0 0 0 0 0,-15 9 0 0 0,2 1 217 0 0,0 2 0 0 0,2 0 0 0 0,-28 26 0 0 0,29-23-381 0 0,2 1 1 0 0,-31 41 0 0 0,44-51 5 0 0,0 1 1 0 0,2 0-1 0 0,-9 19 1 0 0,5-10 3 0 0,8-16 7 0 0,0 1 0 0 0,0-1 0 0 0,1 1 0 0 0,-1-1 0 0 0,1 1 0 0 0,1 0 0 0 0,-1-1 0 0 0,1 1 0 0 0,0 0 0 0 0,0 0 0 0 0,1-1 0 0 0,-1 1 1 0 0,2 0-1 0 0,-1-1 0 0 0,0 1 0 0 0,1 0 0 0 0,4 8 0 0 0,-2-5 1 0 0,1 0 1 0 0,0-1 0 0 0,0 1-1 0 0,0-1 1 0 0,1-1 0 0 0,1 1 0 0 0,-1-1-1 0 0,1 0 1 0 0,14 11 0 0 0,-2-5 26 0 0,0 0 0 0 0,1-2 0 0 0,0 0 0 0 0,1-1 0 0 0,0-1 0 0 0,1-1 0 0 0,39 9 0 0 0,-46-13-16 0 0,0 1 0 0 0,0 1 1 0 0,16 8-1 0 0,14 5 5 0 0,-40-16-19 0 0,1 0 0 0 0,-1 0 0 0 0,1 0 0 0 0,-1 0 0 0 0,0 1 0 0 0,0 0 0 0 0,-1 0 0 0 0,1 0 0 0 0,-1 1 0 0 0,0-1 0 0 0,4 7 0 0 0,-7-10 4 0 0,0 1 0 0 0,-1 0 0 0 0,1-1 1 0 0,0 1-1 0 0,-1 0 0 0 0,0 0 0 0 0,1-1 1 0 0,-1 1-1 0 0,0 0 0 0 0,0 0 0 0 0,0 0 1 0 0,0 0-1 0 0,0-1 0 0 0,0 1 0 0 0,0 0 1 0 0,-1 0-1 0 0,1 0 0 0 0,-1-1 0 0 0,1 1 1 0 0,-2 2-1 0 0,0 0 28 0 0,0 0 1 0 0,0 0-1 0 0,-1 0 0 0 0,1-1 1 0 0,-1 1-1 0 0,1-1 0 0 0,-6 5 1 0 0,-4 3 71 0 0,0 0 1 0 0,0-1-1 0 0,-1-1 1 0 0,0 0-1 0 0,-1-1 1 0 0,0 0 0 0 0,0-1-1 0 0,-1-1 1 0 0,0 0-1 0 0,0-1 1 0 0,-17 3-1 0 0,-15 5-1422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17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0 321 4616 0 0,'36'-16'784'0'0,"-27"13"-414"0"0,-1 0 0 0 0,1-1 0 0 0,-1 0-1 0 0,0-1 1 0 0,0 0 0 0 0,10-8 0 0 0,-5 3-265 0 0,0 1 0 0 0,0 0 0 0 0,1 1 0 0 0,23-10-1 0 0,-20 11-69 0 0,-1-1-1 0 0,30-21 1 0 0,-42 26 14 0 0,-1 0 0 0 0,1 1 1 0 0,0-1-1 0 0,0 1 0 0 0,1 0 0 0 0,-1 0 0 0 0,0 0 1 0 0,1 1-1 0 0,5-2 0 0 0,-10 3-22 0 0,0 0 1 0 0,1 0-1 0 0,-1 0 0 0 0,0 0 1 0 0,1-1-1 0 0,-1 1 0 0 0,1 0 0 0 0,-1 0 1 0 0,0 0-1 0 0,1 0 0 0 0,-1-1 1 0 0,0 1-1 0 0,0 0 0 0 0,1 0 0 0 0,-1-1 1 0 0,0 1-1 0 0,0 0 0 0 0,1-1 1 0 0,-1 1-1 0 0,0 0 0 0 0,0-1 1 0 0,1 1-1 0 0,-1 0 0 0 0,0-1 0 0 0,0 1 1 0 0,0 0-1 0 0,0-1 0 0 0,0 1 1 0 0,0-1-1 0 0,0 1 0 0 0,0 0 0 0 0,0-1 1 0 0,-3-18 671 0 0,2 14-596 0 0,-1 0 0 0 0,0 0 0 0 0,-1 1 0 0 0,1-1 0 0 0,-4-4 1 0 0,-64-55 496 0 0,67 61-601 0 0,0 1 1 0 0,0 0 0 0 0,0 1 0 0 0,0-1-1 0 0,-1 0 1 0 0,1 1 0 0 0,0 0-1 0 0,-1 0 1 0 0,1 0 0 0 0,-1 0 0 0 0,1 0-1 0 0,-1 1 1 0 0,-5-1 0 0 0,-12-1-6 0 0,19 2 6 0 0,0 0 0 0 0,1 1-1 0 0,-1 0 1 0 0,0-1 0 0 0,0 1 0 0 0,0 0-1 0 0,1 0 1 0 0,-1 0 0 0 0,0 0 0 0 0,1 0-1 0 0,-1 0 1 0 0,1 1 0 0 0,-1-1 0 0 0,1 0-1 0 0,-2 3 1 0 0,-7 4 4 0 0,6-4-2 0 0,1-1-1 0 0,-1 1 0 0 0,0-1 1 0 0,1 1-1 0 0,0 0 1 0 0,-1 0-1 0 0,2 0 0 0 0,-1 1 1 0 0,-2 5-1 0 0,-16 42 20 0 0,16-27 65 0 0,0 0 0 0 0,1 0 0 0 0,2 1 0 0 0,1-1 0 0 0,1 1 1 0 0,4 40-1 0 0,-2-56-56 0 0,0 0 1 0 0,1 0-1 0 0,0 0 0 0 0,0 0 1 0 0,1-1-1 0 0,0 1 1 0 0,1-1-1 0 0,0 0 1 0 0,1 0-1 0 0,-1-1 0 0 0,2 0 1 0 0,-1 0-1 0 0,13 12 1 0 0,-11-12 8 0 0,1-1-1 0 0,-1 0 1 0 0,2 0 0 0 0,-1 0-1 0 0,1-1 1 0 0,0-1 0 0 0,0 1-1 0 0,1-2 1 0 0,-1 0 0 0 0,1 0 0 0 0,21 5-1 0 0,-2-6-226 0 0,0-1 1 0 0,0-1-1 0 0,1-1 0 0 0,-1-2 0 0 0,0-1 0 0 0,-1-1 0 0 0,39-11 1 0 0,-1-6-8349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1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 2400 0 0,'24'2'669'0'0,"-20"-1"-411"0"0,0-1 0 0 0,1 0 0 0 0,-1 0 0 0 0,0 0 0 0 0,0 0 0 0 0,0-1 0 0 0,0 1 0 0 0,0-1 0 0 0,6-2 0 0 0,-2 1 127 0 0,0-1 1 0 0,0 1-1 0 0,0 1 0 0 0,0 0 1 0 0,1 0-1 0 0,-1 0 0 0 0,13 1 1 0 0,71 2 6 0 0,-56-3-554 0 0,55 7 0 0 0,-56-3 91 0 0,0-2 0 0 0,50-4 0 0 0,-2 0 20 0 0,18 3 63 0 0,318-10 132 0 0,-71 4 351 0 0,-209 7-160 0 0,64 10-55 0 0,1-1 22 0 0,141 0-28 0 0,-115-9 90 0 0,-37-2-169 0 0,91-2-12 0 0,-91-2-66 0 0,401 22 454 0 0,-292-18-292 0 0,-119-4-222 0 0,238-28 231 0 0,-234 19 88 0 0,34-6-206 0 0,-149 9-135 0 0,117-3 0 0 0,-91 12-14 0 0,-32 0 34 0 0,105 9-1 0 0,100 20 162 0 0,-80-3-111 0 0,-36-3-26 0 0,27 7 28 0 0,-11-2-15 0 0,176-2 68 0 0,-212-16-109 0 0,79 3-9 0 0,222 17 14 0 0,-114 0-22 0 0,-66-17 13 0 0,-192-10-30 0 0,58-2 18 0 0,14 0 8 0 0,145 4 7 0 0,92-15 31 0 0,-56 7-7 0 0,14-1-36 0 0,-129 3-21 0 0,-50 2 11 0 0,25-4 6 0 0,119-5 14 0 0,-53-3-21 0 0,207-14 60 0 0,-69 6-40 0 0,385 2 32 0 0,-456 9 54 0 0,3-1 102 0 0,-112 3 15 0 0,-22-1 173 0 0,184-5 402 0 0,-341 14-776 0 0,438 8 369 0 0,-329 0-439 0 0,73 9-12 0 0,-55 10-49 0 0,-74-11-33 0 0,-2 1 45 0 0,28 4-2532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19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43 5720 0 0,'1'0'0'0'0,"-1"0"0"0"0,0 0 1 0 0,0 0-1 0 0,1 0 0 0 0,-1 0 0 0 0,0 0 0 0 0,0 0 1 0 0,1-1-1 0 0,-1 1 0 0 0,0 0 0 0 0,0 0 1 0 0,0 0-1 0 0,1 0 0 0 0,-1 0 0 0 0,0 0 1 0 0,0-1-1 0 0,0 1 0 0 0,1 0 0 0 0,-1 0 1 0 0,0 0-1 0 0,0 0 0 0 0,0-1 0 0 0,0 1 1 0 0,1 0-1 0 0,-1 0 0 0 0,0-1 0 0 0,0 1 0 0 0,0 0 1 0 0,0 0-1 0 0,0-1 0 0 0,0 1 0 0 0,0 0 1 0 0,0 0-1 0 0,0-1 0 0 0,0 1 0 0 0,0 0 1 0 0,0-1-1 0 0,-3-13 793 0 0,2 13-719 0 0,1-1-1 0 0,-1 1 1 0 0,0 0 0 0 0,1-1 0 0 0,-1 1 0 0 0,0 0 0 0 0,0 0 0 0 0,0 0 0 0 0,0 0-1 0 0,0 0 1 0 0,0 0 0 0 0,0 0 0 0 0,0 0 0 0 0,0 0 0 0 0,0 1 0 0 0,-1-1 0 0 0,1 0-1 0 0,0 1 1 0 0,-1-1 0 0 0,-1 0 0 0 0,2 32 189 0 0,12 125-222 0 0,-1-41-41 0 0,-6-45 2 0 0,1 127 3 0 0,-6-58 3 0 0,2-138-7 0 0,-1 0 0 0 0,0 0 0 0 0,0 0 0 0 0,0 0 0 0 0,0 0 0 0 0,0 1 0 0 0,0-1 0 0 0,-1 0 0 0 0,1 0 0 0 0,0 0 0 0 0,0 0 0 0 0,-1 0 0 0 0,1 0 0 0 0,-1 0 0 0 0,1 0 0 0 0,-1 0 0 0 0,1 0 1 0 0,-1 0-1 0 0,-1 1 0 0 0,-3 7 18 0 0,4-6-1069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0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10152 0 0,'0'13'0'0'0,"0"31"88"0"0,4-9 8 0 0,13-16-8 0 0,2-12 16 0 0,-3-7-104 0 0,1 0 0 0 0,0 4 0 0 0,12 2-7904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6128 0 0,'1'0'51'0'0,"0"0"0"0"0,-1 0 1 0 0,1 0-1 0 0,0 0 0 0 0,0 0 0 0 0,0 0 0 0 0,-1 1 1 0 0,1-1-1 0 0,0 0 0 0 0,0 0 0 0 0,-1 1 1 0 0,1-1-1 0 0,0 1 0 0 0,-1-1 0 0 0,1 1 1 0 0,0-1-1 0 0,-1 1 0 0 0,1-1 0 0 0,-1 1 0 0 0,1-1 1 0 0,-1 1-1 0 0,1-1 0 0 0,-1 1 0 0 0,1 0 1 0 0,-1 0-1 0 0,0-1 0 0 0,1 2 0 0 0,4 25 2316 0 0,-2-11-1718 0 0,53 436 558 0 0,-35-253-1280 0 0,-5 12-378 0 0,-15-192 392 0 0,-1 0 0 0 0,0-1-1 0 0,-5 26 1 0 0,-1 28-2119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0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341 0 9944 0 0,'-72'15'0'0'0,"57"-13"0"0"0,0 1 0 0 0,0 0 0 0 0,0 1 0 0 0,0 1 0 0 0,-22 10 0 0 0,29-11 7 0 0,-12 6 205 0 0,-27 18 0 0 0,42-24-169 0 0,-1 1-1 0 0,1-1 1 0 0,0 1-1 0 0,0 0 1 0 0,0 0-1 0 0,1 0 0 0 0,0 1 1 0 0,0-1-1 0 0,-4 8 1 0 0,3-3-18 0 0,0 1 0 0 0,0-1 0 0 0,1 1 0 0 0,1 0 0 0 0,0 0 0 0 0,-2 12 0 0 0,4-16-7 0 0,1-1 1 0 0,0 1-1 0 0,1-1 0 0 0,-1 1 1 0 0,1-1-1 0 0,0 1 0 0 0,1-1 1 0 0,0 0-1 0 0,0 1 0 0 0,0-1 0 0 0,1 0 1 0 0,4 8-1 0 0,-4-7 11 0 0,1 0 0 0 0,-1 0 0 0 0,1-1 0 0 0,1 0 0 0 0,-1 0 0 0 0,1 0 0 0 0,0 0 0 0 0,0-1 0 0 0,1 0 0 0 0,0 0-1 0 0,0 0 1 0 0,0-1 0 0 0,10 6 0 0 0,5-1-4 0 0,0-1 0 0 0,1-1 0 0 0,0-1 0 0 0,1-1 0 0 0,34 3-1 0 0,116-1-1 0 0,-90-6-39 0 0,-65 0-75 0 0,0 0-1 0 0,0 1 1 0 0,0 1-1 0 0,-1 1 1 0 0,19 5-1 0 0,-12 7-40 0 0,-15-5 98 0 0,-9-11 34 0 0,0 0 0 0 0,0 1-1 0 0,1-1 1 0 0,-1 0 0 0 0,0 0-1 0 0,0 1 1 0 0,0-1 0 0 0,0 0 0 0 0,0 1-1 0 0,0-1 1 0 0,0 0 0 0 0,0 1-1 0 0,0-1 1 0 0,0 0 0 0 0,0 0-1 0 0,-1 1 1 0 0,1-1 0 0 0,0 0-1 0 0,0 0 1 0 0,0 1 0 0 0,0-1 0 0 0,0 0-1 0 0,0 0 1 0 0,-1 1 0 0 0,1-1-1 0 0,0 0 1 0 0,0 0 0 0 0,0 1-1 0 0,-1-1 1 0 0,1 0 0 0 0,0 0-1 0 0,0 0 1 0 0,-1 0 0 0 0,1 1 0 0 0,0-1-1 0 0,0 0 1 0 0,-1 0 0 0 0,-4 3 7 0 0,0 0 1 0 0,0 1 0 0 0,0-1-1 0 0,0 1 1 0 0,1 0 0 0 0,-7 7-1 0 0,5-4 6 0 0,0-1 0 0 0,-1 0 0 0 0,1-1 0 0 0,-9 6 0 0 0,-21 12 68 0 0,-2-1-1 0 0,0-1 1 0 0,-1-3-1 0 0,-46 16 1 0 0,43-21-74 0 0,28-8-150 0 0,-1 0-1 0 0,0-1 1 0 0,0-1-1 0 0,0 0 1 0 0,-18 0 0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1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10152 0 0,'2'23'660'0'0,"1"-1"1"0"0,0 1-1 0 0,10 30 1 0 0,0 3-511 0 0,21 88 53 0 0,-29-124-201 0 0,30 71 9 0 0,-34-89-30 0 0,0 0 1 0 0,0 0-1 0 0,0 0 0 0 0,0 0 1 0 0,0 0-1 0 0,0 0 1 0 0,0-1-1 0 0,1 1 1 0 0,-1 0-1 0 0,1-1 1 0 0,-1 1-1 0 0,1-1 1 0 0,-1 1-1 0 0,3 0 1 0 0,-3-1 5 0 0,0 0 1 0 0,0-1-1 0 0,-1 1 1 0 0,1-1-1 0 0,0 0 1 0 0,0 1-1 0 0,0-1 1 0 0,0 0 0 0 0,0 0-1 0 0,0 1 1 0 0,0-1-1 0 0,0 0 1 0 0,0 0-1 0 0,0 0 1 0 0,0 0-1 0 0,0 0 1 0 0,0 0-1 0 0,0 0 1 0 0,0-1 0 0 0,0 1-1 0 0,-1 0 1 0 0,1 0-1 0 0,0-1 1 0 0,0 1-1 0 0,0-1 1 0 0,0 1-1 0 0,0-1 1 0 0,0 1 0 0 0,-1-1-1 0 0,2-1 1 0 0,10-7-293 0 0,-10 7 266 0 0,0 0 1 0 0,1 0-1 0 0,-1 0 0 0 0,0 0 1 0 0,0 0-1 0 0,-1 0 1 0 0,1-1-1 0 0,0 1 1 0 0,-1-1-1 0 0,3-4 0 0 0,60-108-650 0 0,-26 49 420 0 0,-33 59 245 0 0,1-1 1 0 0,0 1 0 0 0,1-1-1 0 0,-1 2 1 0 0,15-12-1 0 0,3-4-1 0 0,12-7 1 0 0,-33 27 25 0 0,0 0-1 0 0,0 0 1 0 0,1 0-1 0 0,-1 0 1 0 0,0 1-1 0 0,1 0 1 0 0,-1 0-1 0 0,1 0 1 0 0,-1 0-1 0 0,6-1 1 0 0,-7 3 3 0 0,0-1 0 0 0,1 1-1 0 0,-1-1 1 0 0,0 1 0 0 0,0 0 0 0 0,0 0 0 0 0,0 0 0 0 0,0 0 0 0 0,0 0 0 0 0,0 1 0 0 0,0-1 0 0 0,0 1 0 0 0,0-1 0 0 0,-1 1 0 0 0,1 0 0 0 0,0-1 0 0 0,-1 1 0 0 0,0 0-1 0 0,1 0 1 0 0,0 2 0 0 0,1 12 29 0 0,0 0 0 0 0,-1 0 0 0 0,-1 0 0 0 0,-1 0-1 0 0,-1 20 1 0 0,0 4 32 0 0,-4 16 37 0 0,4-43-83 0 0,-1 0 0 0 0,2 0-1 0 0,1 24 1 0 0,6 42-63 0 0,-7-79 11 0 0,0 0-1 0 0,-1 0 1 0 0,1 0-1 0 0,0 1 1 0 0,0-1-1 0 0,0 0 1 0 0,0 0-1 0 0,0 0 1 0 0,0 1-1 0 0,0-1 1 0 0,0 0 0 0 0,0 0-1 0 0,0 0 1 0 0,0 1-1 0 0,0-1 1 0 0,0 0-1 0 0,0 0 1 0 0,0 0-1 0 0,0 1 1 0 0,1-1-1 0 0,-1 0 1 0 0,0 0 0 0 0,0 0-1 0 0,0 0 1 0 0,0 1-1 0 0,0-1 1 0 0,0 0-1 0 0,0 0 1 0 0,1 0-1 0 0,-1 0 1 0 0,0 1-1 0 0,0-1 1 0 0,0 0-1 0 0,0 0 1 0 0,1 0 0 0 0,-1 0-1 0 0,0 0 1 0 0,0 0-1 0 0,0 0 1 0 0,1 0-1 0 0,-1 0 1 0 0,0 1-1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1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1 236 9944 0 0,'4'8'24'0'0,"0"1"0"0"0,0 0-1 0 0,-1 0 1 0 0,4 15 0 0 0,1 4 35 0 0,-5-20-25 0 0,0 0-1 0 0,0-1 1 0 0,0 1-1 0 0,1-1 1 0 0,0 0-1 0 0,1 0 1 0 0,-1 0-1 0 0,1-1 0 0 0,1 1 1 0 0,-1-1-1 0 0,1 0 1 0 0,0-1-1 0 0,1 1 1 0 0,-1-1-1 0 0,1-1 1 0 0,0 1-1 0 0,0-1 1 0 0,0 0-1 0 0,1-1 1 0 0,15 5-1 0 0,-18-6-12 0 0,0-1 0 0 0,1 0-1 0 0,0 0 1 0 0,-1-1 0 0 0,1 1 0 0 0,-1-1-1 0 0,1-1 1 0 0,-1 1 0 0 0,1-1 0 0 0,-1 0-1 0 0,1 0 1 0 0,-1 0 0 0 0,1-1 0 0 0,-1 0-1 0 0,0 0 1 0 0,6-3 0 0 0,-6 1 21 0 0,1 0-1 0 0,-1 0 1 0 0,0 0-1 0 0,0 0 1 0 0,-1-1-1 0 0,1 0 1 0 0,-1 0-1 0 0,0 0 1 0 0,-1 0-1 0 0,1-1 1 0 0,-1 1 0 0 0,0-1-1 0 0,4-11 1 0 0,1-1 26 0 0,-5 11-4 0 0,0 0 0 0 0,0-1 1 0 0,-1 0-1 0 0,1 1 0 0 0,-2-1 1 0 0,1 0-1 0 0,0-11 0 0 0,-2 0-7 0 0,-1-1 1 0 0,0 1-1 0 0,-1 0 0 0 0,-7-25 0 0 0,7 36-33 0 0,-1 0-1 0 0,0 0 0 0 0,0 1 1 0 0,-1-1-1 0 0,0 1 1 0 0,0 0-1 0 0,0 0 0 0 0,-1 1 1 0 0,0-1-1 0 0,-1 1 0 0 0,1 0 1 0 0,-1 1-1 0 0,-8-7 1 0 0,4 5 12 0 0,0 1 0 0 0,0 0 1 0 0,-1 1-1 0 0,-17-7 1 0 0,21 9-6 0 0,1 1 1 0 0,-1 0 0 0 0,0 0-1 0 0,0 1 1 0 0,0 0 0 0 0,0 0-1 0 0,0 1 1 0 0,0 0 0 0 0,-8 1-1 0 0,9 1 19 0 0,-1 1 1 0 0,1 0-1 0 0,0 0 0 0 0,0 0 0 0 0,0 1 0 0 0,1 0 0 0 0,-1 0 0 0 0,1 0 0 0 0,0 1 1 0 0,0 0-1 0 0,0 0 0 0 0,1 0 0 0 0,-1 1 0 0 0,-5 9 0 0 0,9-13-113 0 0,-3 4-136 0 0,1 0 0 0 0,-1 0-1 0 0,1 0 1 0 0,1 1 0 0 0,-1-1 0 0 0,1 1-1 0 0,-3 11 1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1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20 10248 0 0,'-5'-9'11'0'0,"1"2"468"0"0,4 7-466 0 0,0 0 0 0 0,0 0 0 0 0,0-1 0 0 0,0 1 0 0 0,0 0 0 0 0,0 0 0 0 0,0 0 0 0 0,0 0 0 0 0,0 0 0 0 0,0 0 0 0 0,0-1 0 0 0,0 1 0 0 0,0 0 0 0 0,0 0 0 0 0,0 0 0 0 0,0 0 0 0 0,0 0 0 0 0,0 0 0 0 0,1-1 0 0 0,-1 1 0 0 0,0 0 0 0 0,0 0 0 0 0,0 0 0 0 0,0 0 0 0 0,0 0 0 0 0,0 0-1 0 0,0 0 1 0 0,0 0 0 0 0,1 0 0 0 0,-1 0 0 0 0,0 0 0 0 0,0 0 0 0 0,0 0 0 0 0,0-1 0 0 0,0 1 0 0 0,0 0 0 0 0,1 0 0 0 0,-1 0 0 0 0,0 0 0 0 0,0 0 0 0 0,0 0 0 0 0,0 0 0 0 0,0 0 0 0 0,1 1 0 0 0,-1-1 0 0 0,0 0 0 0 0,0 0 0 0 0,0 0 6 0 0,1 0 0 0 0,-1 0 0 0 0,0 0 1 0 0,1 0-1 0 0,-1 0 0 0 0,0 1 0 0 0,0-1 0 0 0,1 0 0 0 0,-1 0 0 0 0,0 0 1 0 0,0 1-1 0 0,1-1 0 0 0,-1 0 0 0 0,0 0 0 0 0,0 0 0 0 0,0 1 0 0 0,1-1 1 0 0,-1 0-1 0 0,0 1 0 0 0,0-1 0 0 0,0 0 0 0 0,0 0 0 0 0,0 1 0 0 0,0-1 0 0 0,0 0 1 0 0,0 1-1 0 0,1-1 0 0 0,-1 0 0 0 0,0 1 0 0 0,0-1 0 0 0,0 0 0 0 0,0 1 1 0 0,-1-1-1 0 0,1 0 0 0 0,0 0 0 0 0,0 1 0 0 0,0-1 0 0 0,0 1 0 0 0,1 10 144 0 0,71 329 638 0 0,-33-181-732 0 0,-9-28 230 0 0,30 144 143 0 0,-20-74-298 0 0,-39-198-142 0 0,6 24 27 0 0,-7-26-28 0 0,0 0-1 0 0,1-1 1 0 0,-1 1-1 0 0,1 0 1 0 0,-1 0-1 0 0,1-1 0 0 0,-1 1 1 0 0,1 0-1 0 0,-1 0 1 0 0,1-1-1 0 0,-1 1 1 0 0,1-1-1 0 0,0 1 1 0 0,0 0-1 0 0,-1-1 1 0 0,1 1-1 0 0,0-1 1 0 0,0 0-1 0 0,-1 1 1 0 0,1-1-1 0 0,0 0 1 0 0,0 1-1 0 0,0-1 1 0 0,0 0-1 0 0,1 0 1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2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10152 0 0,'1'0'24'0'0,"-1"1"1"0"0,0 0-1 0 0,0 0 1 0 0,0-1 0 0 0,0 1-1 0 0,1 0 1 0 0,-1-1-1 0 0,0 1 1 0 0,1 0-1 0 0,-1-1 1 0 0,0 1 0 0 0,1 0-1 0 0,-1-1 1 0 0,1 1-1 0 0,-1-1 1 0 0,1 1-1 0 0,0-1 1 0 0,-1 1 0 0 0,1-1-1 0 0,-1 1 1 0 0,1-1-1 0 0,0 1 1 0 0,-1-1-1 0 0,1 0 1 0 0,0 0 0 0 0,-1 1-1 0 0,1-1 1 0 0,0 0-1 0 0,0 0 1 0 0,-1 0-1 0 0,1 1 1 0 0,1-1 0 0 0,35 1 175 0 0,-13-1-73 0 0,53 6-14 0 0,121 4 24 0 0,164-33-908 0 0,-306 17-6926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2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115 466 6128 0 0,'0'-1'114'0'0,"0"-1"1"0"0,0 1 0 0 0,-1 0 0 0 0,1 0-1 0 0,0 0 1 0 0,-1 0 0 0 0,1 0-1 0 0,-1 0 1 0 0,1 0 0 0 0,-1 0-1 0 0,0 0 1 0 0,1 0 0 0 0,-1 0-1 0 0,0 0 1 0 0,0 1 0 0 0,1-1-1 0 0,-3-1 1 0 0,-4-3 2019 0 0,11 6-2117 0 0,0 0-1 0 0,0 0 1 0 0,0 0-1 0 0,1-1 1 0 0,-1 0 0 0 0,0 0-1 0 0,0 0 1 0 0,1 0-1 0 0,-1-1 1 0 0,0 0-1 0 0,7-2 1 0 0,5 1 2 0 0,3-1 8 0 0,0 0 1 0 0,-1-1 0 0 0,1-1-1 0 0,-1-1 1 0 0,0 0 0 0 0,0-1-1 0 0,-1-1 1 0 0,1-1-1 0 0,-2-1 1 0 0,0 0 0 0 0,0-1-1 0 0,-1 0 1 0 0,0-2 0 0 0,14-14-1 0 0,-21 19 9 0 0,7-7 61 0 0,21-26 0 0 0,-32 35-62 0 0,0 0-1 0 0,0 0 1 0 0,0-1-1 0 0,-1 1 1 0 0,0-1-1 0 0,0 0 0 0 0,-1 0 1 0 0,3-11-1 0 0,-3 6 45 0 0,0 2 59 0 0,0-1-1 0 0,-1 1 1 0 0,0-14-1 0 0,-1 20-97 0 0,0 0-1 0 0,-1 0 1 0 0,0 0-1 0 0,1 0 1 0 0,-2 0-1 0 0,1 0 1 0 0,0 0-1 0 0,-1 0 1 0 0,0 0-1 0 0,0 1 0 0 0,-4-7 1 0 0,3 6-24 0 0,0 0 1 0 0,0 0-1 0 0,-1 0 1 0 0,1 1-1 0 0,-1-1 0 0 0,0 1 1 0 0,0 0-1 0 0,0 0 0 0 0,0 1 1 0 0,-1-1-1 0 0,1 1 1 0 0,-1 0-1 0 0,1 0 0 0 0,-1 0 1 0 0,-8-1-1 0 0,3 1 21 0 0,1 1 0 0 0,-1 1 0 0 0,0-1 0 0 0,0 2 0 0 0,1-1 0 0 0,-1 1-1 0 0,-14 4 1 0 0,6 0-2 0 0,0 1-1 0 0,0 0 0 0 0,1 1 0 0 0,0 1 1 0 0,1 1-1 0 0,0 0 0 0 0,0 1 0 0 0,-19 16 0 0 0,17-11-3 0 0,-1 2-1 0 0,2 0 0 0 0,1 0 0 0 0,0 2 0 0 0,1 0 0 0 0,-13 22 0 0 0,19-26-8 0 0,0 2 1 0 0,2-1-1 0 0,0 1 0 0 0,0 0 1 0 0,-4 23-1 0 0,8-30-10 0 0,2 0 1 0 0,-1 1-1 0 0,1-1 0 0 0,1 0 0 0 0,0 0 1 0 0,0 0-1 0 0,1 1 0 0 0,0-1 0 0 0,1 0 1 0 0,0 0-1 0 0,4 10 0 0 0,-1-7 1 0 0,0 0-1 0 0,2 0 1 0 0,-1 0-1 0 0,12 15 0 0 0,-14-22-8 0 0,1-1 0 0 0,0 1 0 0 0,0-1 0 0 0,0 1 0 0 0,1-1 0 0 0,0-1 0 0 0,0 1 0 0 0,0-1 0 0 0,0 0 0 0 0,8 3 0 0 0,12 4 4 0 0,0-1 1 0 0,1-1 0 0 0,44 9 0 0 0,-52-15 0 0 0,-1-1 0 0 0,1-1-1 0 0,0-1 1 0 0,-1 0 0 0 0,1-1 0 0 0,26-6 0 0 0,-22 2-1764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3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1071 8432 0 0,'34'-15'832'0'0,"52"-30"0"0"0,-7-10-60 0 0,9-6-320 0 0,-66 49-408 0 0,0-2 1 0 0,-1-1 0 0 0,-1 0 0 0 0,23-23 0 0 0,-5 0-46 0 0,-1-2 0 0 0,51-73 0 0 0,-75 94 0 0 0,-1-1 0 0 0,-2 0 0 0 0,0 0-1 0 0,-1-1 1 0 0,0-1 0 0 0,-2 1 0 0 0,-1-1-1 0 0,-1-1 1 0 0,3-22 0 0 0,-5 25-21 0 0,-1 0 0 0 0,-1 1 0 0 0,-1-1 0 0 0,0 0 0 0 0,-2 0 0 0 0,0 0 0 0 0,-1 0 0 0 0,-1 1 1 0 0,-1 0-1 0 0,-9-23 0 0 0,8 27-20 0 0,0-2 19 0 0,-1 0 0 0 0,-15-25 0 0 0,20 38 22 0 0,0 1 1 0 0,0 0-1 0 0,0 0 0 0 0,-1 0 1 0 0,1 0-1 0 0,-1 0 1 0 0,0 0-1 0 0,0 1 0 0 0,0-1 1 0 0,0 1-1 0 0,0 0 0 0 0,-1 0 1 0 0,1 0-1 0 0,-1 0 1 0 0,1 1-1 0 0,-1-1 0 0 0,1 1 1 0 0,-6-1-1 0 0,8 2 0 0 0,-1 0 1 0 0,1 0-1 0 0,0 1 1 0 0,-1-1-1 0 0,1 0 0 0 0,0 1 1 0 0,0-1-1 0 0,0 1 1 0 0,-1-1-1 0 0,1 1 0 0 0,0-1 1 0 0,0 1-1 0 0,0 0 1 0 0,0 0-1 0 0,0 0 0 0 0,0-1 1 0 0,0 1-1 0 0,0 0 1 0 0,0 0-1 0 0,0 0 0 0 0,1 1 1 0 0,-1-1-1 0 0,0 1 0 0 0,-14 32 3 0 0,-7 32 107 0 0,10-33 22 0 0,2 0 1 0 0,1 1-1 0 0,-5 42 0 0 0,8 19 274 0 0,5 1-1 0 0,21 188 1 0 0,-2-53-132 0 0,-9-108-130 0 0,-2 29 44 0 0,7 62-12 0 0,-6-121-131 0 0,-7-58-69 0 0,2 0 0 0 0,2 0-1 0 0,1-1 1 0 0,11 34 0 0 0,-16-63-279 0 0,1 0 0 0 0,0 0 1 0 0,-1 1-1 0 0,0-1 1 0 0,0 6-1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3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 10448 0 0,'4'0'0'0'0,"9"0"0"0"0,0-4 0 0 0,-3 2 0 0 0,1 2 0 0 0,-5 0 0 0 0,63-11 0 0 0,9 1 8 0 0,-8 4 0 0 0,-3 6 0 0 0,2 0 0 0 0,-8-7 328 0 0,-14 1 0 0 0,-1 2 8 0 0,7-3 0 0 0,-3 1-232 0 0,-6 0 16 0 0,5-5-9192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3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1 985 7432 0 0,'0'-1'42'0'0,"0"-1"-1"0"0,0 1 1 0 0,0 0 0 0 0,1-1-1 0 0,-1 1 1 0 0,0 0 0 0 0,1-1 0 0 0,-1 1-1 0 0,1 0 1 0 0,0 0 0 0 0,-1-1 0 0 0,1 1-1 0 0,0 0 1 0 0,0 0 0 0 0,-1 0 0 0 0,1 0-1 0 0,0 0 1 0 0,0 0 0 0 0,0 0 0 0 0,0 0-1 0 0,1 1 1 0 0,0-2 0 0 0,17-16 718 0 0,12-23 218 0 0,45-45 1 0 0,-14 18-448 0 0,-20 22-360 0 0,-24 27-95 0 0,0-2 0 0 0,17-25 1 0 0,-16 17-72 0 0,-1-2 1 0 0,-2 0-1 0 0,-1-1 1 0 0,-1-1 0 0 0,-2 0-1 0 0,-1 0 1 0 0,-2-1-1 0 0,-2-1 1 0 0,0 1-1 0 0,1-37 1 0 0,-7 55 12 0 0,0 1 8 0 0,0 1 0 0 0,-3-24 0 0 0,1 31-5 0 0,0 0-1 0 0,-1 1 1 0 0,0-1-1 0 0,0 1 1 0 0,0 0 0 0 0,-1-1-1 0 0,0 1 1 0 0,-6-9-1 0 0,0 0 38 0 0,6 9-35 0 0,-1 1 0 0 0,0-1 0 0 0,1 1 0 0 0,-10-9 0 0 0,11 12-14 0 0,0 0-1 0 0,-1 1 0 0 0,1-1 1 0 0,0 1-1 0 0,-1 0 0 0 0,1 0 1 0 0,-1 0-1 0 0,1 0 0 0 0,-1 0 1 0 0,1 0-1 0 0,-1 1 1 0 0,0-1-1 0 0,1 1 0 0 0,-1 0 1 0 0,-4 0-1 0 0,5 0-1 0 0,-1 0 1 0 0,0 0-1 0 0,1 1 1 0 0,-1-1-1 0 0,1 1 0 0 0,-1 0 1 0 0,1 0-1 0 0,0 0 1 0 0,-1 0-1 0 0,1 0 1 0 0,0 0-1 0 0,-1 1 0 0 0,1-1 1 0 0,0 1-1 0 0,0 0 1 0 0,0-1-1 0 0,1 1 0 0 0,-3 3 1 0 0,-3 3 48 0 0,1 1-1 0 0,0 0 1 0 0,-6 13-1 0 0,1-1 11 0 0,-6 9 7 0 0,1 1 0 0 0,2 1 0 0 0,2 0-1 0 0,-12 44 1 0 0,11-22 13 0 0,-11 108 0 0 0,16-90 15 0 0,3-34 5 0 0,-1 71 1 0 0,4-8-38 0 0,-1-63-30 0 0,5 53-1 0 0,34 220 88 0 0,-5-140-33 0 0,-5-19-58 0 0,2-32 3 0 0,-28-118-251 0 0,1 1 1 0 0,0-1-1 0 0,0 1 0 0 0,0-1 1 0 0,0 1-1 0 0,0-1 0 0 0,0 1 0 0 0,3 2 1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4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91 9744 0 0,'0'0'11'0'0,"1"0"1"0"0,-1 0-1 0 0,1 0 1 0 0,-1-1-1 0 0,1 1 1 0 0,-1 0-1 0 0,1 0 1 0 0,-1 0-1 0 0,1 0 1 0 0,-1-1-1 0 0,0 1 0 0 0,1 0 1 0 0,-1 0-1 0 0,1-1 1 0 0,-1 1-1 0 0,0 0 1 0 0,1 0-1 0 0,-1-1 1 0 0,0 1-1 0 0,1 0 1 0 0,-1-1-1 0 0,1 0 1 0 0,-1 1 4 0 0,0-1 0 0 0,0 1-1 0 0,0 0 1 0 0,1 0 0 0 0,-1-1 0 0 0,0 1 0 0 0,0 0 0 0 0,1-1 0 0 0,-1 1 0 0 0,0 0 0 0 0,0 0 0 0 0,1 0-1 0 0,-1-1 1 0 0,0 1 0 0 0,1 0 0 0 0,-1 0 0 0 0,0 0 0 0 0,1 0 0 0 0,-1 0 0 0 0,0 0 0 0 0,1 0 0 0 0,-1-1-1 0 0,1 1 1 0 0,-1 0 0 0 0,0 0 0 0 0,1 1 0 0 0,55 0 863 0 0,-38-2-621 0 0,34 3 0 0 0,30 8 334 0 0,154-3 1 0 0,-12-27-402 0 0,-175 13-105 0 0,169-26 62 0 0,-201 29-707 0 0,0 0 0 0 0,29-12 0 0 0,-10 0-7854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8936 0 0,'4'0'32'0'0,"-1"1"1"0"0,1 0-1 0 0,-1 0 1 0 0,1 0-1 0 0,-1 0 1 0 0,1 1-1 0 0,5 3 1 0 0,21 7 187 0 0,-4-14-192 0 0,-6 0-14 0 0,55-2 304 0 0,42-4 747 0 0,-78 2-880 0 0,131-21 961 0 0,-127 18-1768 0 0,73-24 0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4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73 373 7832 0 0,'-8'12'-37'0'0,"8"-11"87"0"0,-1-1 0 0 0,0 1-1 0 0,1 0 1 0 0,-1 0 0 0 0,1 0 0 0 0,-1-1-1 0 0,1 1 1 0 0,-1 0 0 0 0,1 0 0 0 0,0 0 0 0 0,-1 0-1 0 0,1 0 1 0 0,0 0 0 0 0,0 0 0 0 0,0 0-1 0 0,-1 0 1 0 0,1 0 0 0 0,0 0 0 0 0,1 0-1 0 0,-1 0 1 0 0,0 0 0 0 0,0 0 0 0 0,0 0 0 0 0,0 0-1 0 0,1 1 1 0 0,0 1 47 0 0,-1-3-79 0 0,0 1 0 0 0,0 0 1 0 0,0 0-1 0 0,0-1 1 0 0,1 1-1 0 0,-1 0 0 0 0,0 0 1 0 0,0-1-1 0 0,1 1 0 0 0,-1 0 1 0 0,0-1-1 0 0,1 1 1 0 0,-1 0-1 0 0,1-1 0 0 0,-1 1 1 0 0,1 0-1 0 0,-1-1 0 0 0,1 1 1 0 0,-1-1-1 0 0,1 1 0 0 0,-1-1 1 0 0,1 1-1 0 0,0-1 1 0 0,-1 0-1 0 0,1 1 0 0 0,0-1 1 0 0,-1 0-1 0 0,1 1 0 0 0,0-1 1 0 0,0 0-1 0 0,-1 0 1 0 0,1 0-1 0 0,0 0 0 0 0,0 0 1 0 0,-1 0-1 0 0,1 0 0 0 0,0 0 1 0 0,0 0-1 0 0,0 0 1 0 0,-1 0-1 0 0,1 0 0 0 0,1-1 1 0 0,20 1-61 0 0,-1-2 1 0 0,1 0 0 0 0,0-2 0 0 0,-1 0 0 0 0,0-1-1 0 0,0-2 1 0 0,0 0 0 0 0,-1-1 0 0 0,0-1 0 0 0,36-22-1 0 0,-33 17-1 0 0,-11 7 21 0 0,0 0 0 0 0,-1-1 0 0 0,0 0 0 0 0,10-11 0 0 0,10-10-40 0 0,-23 22 56 0 0,1-1 0 0 0,-1 0 0 0 0,-1 0 0 0 0,0-1 0 0 0,7-10-1 0 0,5-8 14 0 0,-15 21 64 0 0,0 0-1 0 0,0 0 1 0 0,0 0-1 0 0,4-11 1 0 0,-7 15-34 0 0,-1-1 0 0 0,1 0 0 0 0,0 0 0 0 0,-1 0 0 0 0,0 0-1 0 0,0 0 1 0 0,1 0 0 0 0,-2 0 0 0 0,1 0 0 0 0,0 0 0 0 0,-1 0 0 0 0,1 0 0 0 0,-1 0 0 0 0,-2-5 0 0 0,0-7 181 0 0,3 13-190 0 0,0 1 0 0 0,-1 0 1 0 0,1-1-1 0 0,0 1 0 0 0,0 0 0 0 0,-1 0 0 0 0,1-1 1 0 0,0 1-1 0 0,-1 0 0 0 0,1 0 0 0 0,-1 0 1 0 0,0-1-1 0 0,1 1 0 0 0,-1 0 0 0 0,0 0 1 0 0,0 0-1 0 0,0 0 0 0 0,1 0 0 0 0,-1 1 1 0 0,0-1-1 0 0,0 0 0 0 0,0 0 0 0 0,-1 0 0 0 0,-1 0 1 0 0,-17-9 248 0 0,14 6-203 0 0,-1 1 0 0 0,1 0 1 0 0,-1 0-1 0 0,0 1 0 0 0,-8-2 0 0 0,-8 0 38 0 0,1 1 0 0 0,-1 1 0 0 0,0 1 0 0 0,0 1-1 0 0,0 1 1 0 0,1 1 0 0 0,-27 6 0 0 0,34-5-48 0 0,0 1-1 0 0,0 1 1 0 0,1 0 0 0 0,-1 1 0 0 0,1 0 0 0 0,0 1-1 0 0,1 0 1 0 0,0 2 0 0 0,0-1 0 0 0,1 2-1 0 0,-18 15 1 0 0,20-12-34 0 0,1-1-1 0 0,0 1 1 0 0,1 1-1 0 0,0 0 1 0 0,1 0-1 0 0,1 0 0 0 0,0 1 1 0 0,1-1-1 0 0,0 2 1 0 0,-4 23-1 0 0,7-21 0 0 0,0 0-1 0 0,1 0 1 0 0,1 0-1 0 0,1 0 0 0 0,0 0 1 0 0,1 0-1 0 0,1 0 1 0 0,1 0-1 0 0,9 26 1 0 0,-9-33-21 0 0,1 0 1 0 0,1 0 0 0 0,0-1 0 0 0,0 1 0 0 0,1-1-1 0 0,0 0 1 0 0,1-1 0 0 0,0 0 0 0 0,0 0 0 0 0,1-1 0 0 0,0 0-1 0 0,1 0 1 0 0,-1-1 0 0 0,1-1 0 0 0,12 7 0 0 0,-10-8 0 0 0,0 0 1 0 0,1 0-1 0 0,-1-1 1 0 0,1-1-1 0 0,0 0 1 0 0,0-1 0 0 0,0 0-1 0 0,0-1 1 0 0,0 0-1 0 0,1-1 1 0 0,21-3-1 0 0,0-3 14 0 0,0-1-1 0 0,0-2 0 0 0,36-14 1 0 0,-45 12-473 0 0,0-2 1 0 0,-1 0 0 0 0,38-27-1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4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366 1 5520 0 0,'-23'-1'2451'0'0,"-25"2"-797"0"0,36-1-1619 0 0,1 1 0 0 0,0 1 0 0 0,-1 0 0 0 0,-11 3 0 0 0,-1 3 149 0 0,1 0 0 0 0,-29 16 0 0 0,40-18-111 0 0,1 1 0 0 0,0 0 0 0 0,1 1 0 0 0,0 0 0 0 0,0 1-1 0 0,-10 11 1 0 0,15-14-26 0 0,0 1 0 0 0,1-1 0 0 0,0 0 0 0 0,0 1-1 0 0,1 0 1 0 0,0 0 0 0 0,0 0 0 0 0,0 0 0 0 0,1 1 0 0 0,0-1-1 0 0,1 1 1 0 0,-1-1 0 0 0,1 1 0 0 0,1 0 0 0 0,0 13 0 0 0,1-14-22 0 0,-1 0 1 0 0,1 0-1 0 0,0-1 1 0 0,1 1-1 0 0,0 0 1 0 0,0-1-1 0 0,0 1 1 0 0,1-1 0 0 0,0 0-1 0 0,0 0 1 0 0,1 0-1 0 0,0 0 1 0 0,0-1-1 0 0,0 1 1 0 0,0-1-1 0 0,1 0 1 0 0,0 0-1 0 0,7 5 1 0 0,14 8 70 0 0,0 0 0 0 0,32 14 0 0 0,-42-24-38 0 0,0-2 1 0 0,0 0-1 0 0,0 0 0 0 0,1-2 0 0 0,29 5 0 0 0,-22-7 33 0 0,-1-1 0 0 0,1-1-1 0 0,-1-1 1 0 0,1-1 0 0 0,31-6 0 0 0,-38 4-285 0 0,0 0 1 0 0,0-1-1 0 0,-1-1 0 0 0,0-1 1 0 0,0 0-1 0 0,0-1 1 0 0,28-20-1 0 0,-17 9-8192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5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554 27 6632 0 0,'-25'-27'3425'0'0,"25"46"-2650"0"0,-1 43-171 0 0,0 4-489 0 0,9 71-1 0 0,22 104-109 0 0,-26-211-4 0 0,12 43 0 0 0,1 2-5 0 0,-4 10-119 0 0,4 151 0 0 0,-23-185 105 0 0,1-23-25 0 0,5-27 33 0 0,0 0-1 0 0,-1-1 1 0 0,1 1 0 0 0,0-1 0 0 0,0 1 0 0 0,-1 0-1 0 0,1-1 1 0 0,0 1 0 0 0,-1-1 0 0 0,1 1-1 0 0,0-1 1 0 0,-1 1 0 0 0,1-1 0 0 0,-1 1-1 0 0,1-1 1 0 0,-1 1 0 0 0,0 0 0 0 0</inkml:trace>
  <inkml:trace contextRef="#ctx0" brushRef="#br0" timeOffset="1">1 548 9648 0 0,'3'3'74'0'0,"1"-1"1"0"0,0 1 0 0 0,0-1-1 0 0,0 0 1 0 0,0 0 0 0 0,0 0-1 0 0,0 0 1 0 0,1-1 0 0 0,-1 0-1 0 0,1 0 1 0 0,-1 0 0 0 0,1 0-1 0 0,4-1 1 0 0,14 2 729 0 0,30-3 1 0 0,-25 0-507 0 0,-3 2-271 0 0,29 5 0 0 0,-33-3-37 0 0,1-1 1 0 0,26 0-1 0 0,196-25-2209 0 0,-205 17-5227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5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242 465 8536 0 0,'-6'0'608'0'0,"6"4"-303"0"0,-7 464 1128 0 0</inkml:trace>
  <inkml:trace contextRef="#ctx0" brushRef="#br0" timeOffset="1">0 7 9240 0 0,'2'0'0'0'0,"5"0"0"0"0,1-2 0 0 0,-6-2 472 0 0,4 4-8 0 0,5 0 0 0 0,2 0 16 0 0,1 0-88 0 0,-3 0 16 0 0,1 0-8 0 0,16 6 8 0 0,1 5-256 0 0,1 1 0 0 0,-3 3 0 0 0,7 2 0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6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7432 0 0,'8'165'1254'0'0,"-3"-71"-626"0"0,-2-58-421 0 0,1-1-1 0 0,1 1 0 0 0,2-1 0 0 0,22 63 0 0 0,-27-93-195 0 0,-1 0 0 0 0,1 0 1 0 0,1 0-1 0 0,-1 0 0 0 0,1-1 0 0 0,0 1 0 0 0,0-1 1 0 0,0 0-1 0 0,0 1 0 0 0,1-1 0 0 0,0-1 0 0 0,-1 1 1 0 0,2-1-1 0 0,-1 1 0 0 0,0-1 0 0 0,1 0 0 0 0,-1-1 1 0 0,1 1-1 0 0,8 2 0 0 0,-11-4-11 0 0,0-1 0 0 0,0 0 0 0 0,0 0 0 0 0,0 0 0 0 0,0-1 0 0 0,0 1 0 0 0,0 0 0 0 0,0-1 0 0 0,-1 1 0 0 0,1-1 0 0 0,0 0 0 0 0,0 1 0 0 0,0-1 0 0 0,-1 0-1 0 0,1 0 1 0 0,0 0 0 0 0,-1-1 0 0 0,1 1 0 0 0,-1 0 0 0 0,1-1 0 0 0,-1 1 0 0 0,1-1 0 0 0,-1 1 0 0 0,0-1 0 0 0,2-3 0 0 0,3-4-23 0 0,0-1-1 0 0,-1 0 0 0 0,4-11 1 0 0,-8 20 22 0 0,2-8-15 0 0,0 1 0 0 0,-1-1 0 0 0,2-16 0 0 0,4-14-19 0 0,-5 31 27 0 0,5-18 70 0 0,0 0-1 0 0,2 1 0 0 0,1 0 0 0 0,16-26 0 0 0,-1 6 279 0 0,-19 31-207 0 0,1 0-1 0 0,1 0 0 0 0,0 1 0 0 0,18-19 0 0 0,-12 16 35 0 0,-6 7-62 0 0,0-1 0 0 0,0 1 0 0 0,1 0 0 0 0,0 1-1 0 0,1 1 1 0 0,0-1 0 0 0,0 2 0 0 0,13-7 0 0 0,1 2 94 0 0,-21 9-157 0 0,0-1-1 0 0,1 1 0 0 0,-1 0 0 0 0,1 1 0 0 0,-1-1 0 0 0,1 1 0 0 0,0 0 1 0 0,-1 0-1 0 0,1 0 0 0 0,0 1 0 0 0,0 0 0 0 0,8 0 0 0 0,24 4-1614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6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119 330 6016 0 0,'0'1'21'0'0,"0"-1"1"0"0,0 1-1 0 0,0 0 1 0 0,1-1-1 0 0,-1 1 0 0 0,0 0 1 0 0,0-1-1 0 0,0 1 1 0 0,1-1-1 0 0,-1 1 1 0 0,0 0-1 0 0,0-1 1 0 0,1 1-1 0 0,-1-1 0 0 0,1 1 1 0 0,-1-1-1 0 0,0 1 1 0 0,1-1-1 0 0,-1 1 1 0 0,1-1-1 0 0,-1 0 1 0 0,1 1-1 0 0,0-1 0 0 0,-1 0 1 0 0,1 1-1 0 0,0-1 1 0 0,23 4 1272 0 0,-15-5-774 0 0,1 0 1 0 0,-1 0-1 0 0,14-4 0 0 0,-18 4-433 0 0,9-3 86 0 0,0 0 0 0 0,0-1 1 0 0,0 0-1 0 0,-1-1 1 0 0,21-13-1 0 0,-20 9-132 0 0,-1 0 0 0 0,0-1 0 0 0,-1-1 0 0 0,17-19 0 0 0,-24 23 0 0 0,1 0 0 0 0,-1 0 0 0 0,-1-1 0 0 0,1 1 0 0 0,-2-1 0 0 0,1 0 1 0 0,-1-1-1 0 0,0 1 0 0 0,1-13 0 0 0,-3 15-5 0 0,1 0-1 0 0,-2 1 1 0 0,1-1-1 0 0,-1 0 1 0 0,0 0-1 0 0,-1 0 1 0 0,-1-9-1 0 0,2 13-21 0 0,-1 1-1 0 0,0-1 0 0 0,0 1 0 0 0,0-1 0 0 0,-1 1 1 0 0,1-1-1 0 0,0 1 0 0 0,-1 0 0 0 0,1 0 0 0 0,-1 0 1 0 0,0 0-1 0 0,0 0 0 0 0,0 0 0 0 0,0 0 0 0 0,0 0 0 0 0,0 1 1 0 0,0-1-1 0 0,-1 1 0 0 0,1-1 0 0 0,-1 1 0 0 0,-3-1 1 0 0,1 0 5 0 0,0 0 0 0 0,0 0 0 0 0,0 0 1 0 0,0 1-1 0 0,-1 0 0 0 0,1 0 0 0 0,0 0 0 0 0,-1 1 1 0 0,1 0-1 0 0,-1 0 0 0 0,1 0 0 0 0,0 1 1 0 0,-1 0-1 0 0,1 0 0 0 0,0 0 0 0 0,-1 0 0 0 0,1 1 1 0 0,-5 2-1 0 0,-6 2 11 0 0,1-1 0 0 0,0 2 1 0 0,1 0-1 0 0,0 0 0 0 0,0 2 1 0 0,0-1-1 0 0,1 2 0 0 0,1 0 0 0 0,-13 12 1 0 0,10-5 74 0 0,1 2 0 0 0,0-1 1 0 0,1 2-1 0 0,1 0 1 0 0,1 1-1 0 0,0 0 1 0 0,2 0-1 0 0,0 1 1 0 0,2 0-1 0 0,0 0 0 0 0,2 1 1 0 0,-5 44-1 0 0,10-53-51 0 0,0 1 1 0 0,2-1-1 0 0,0 1 0 0 0,0-1 0 0 0,2 0 1 0 0,-1 0-1 0 0,2 0 0 0 0,0 0 0 0 0,0-1 0 0 0,2 0 1 0 0,9 17-1 0 0,-10-22-36 0 0,0-1 0 0 0,0 0 0 0 0,0 0 0 0 0,1 0 0 0 0,0 0 0 0 0,0-1 0 0 0,1 0 0 0 0,0-1 0 0 0,15 8 0 0 0,-6-4 7 0 0,1 0 0 0 0,0-2 0 0 0,35 10 0 0 0,-23-11-962 0 0,52 4-1 0 0,-41-8-8620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27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54 6728 0 0,'7'-1'-147'0'0,"-6"-1"698"0"0,-1 1-523 0 0,0 1-1 0 0,0 0 1 0 0,0 0 0 0 0,0 0 0 0 0,0 0 0 0 0,0 0 0 0 0,0-1 0 0 0,0 1 0 0 0,0 0 0 0 0,0 0 0 0 0,0 0 0 0 0,0 0 0 0 0,0 0 0 0 0,0-1 0 0 0,1 1-1 0 0,-1 0 1 0 0,0 0 0 0 0,0 0 0 0 0,0 0 0 0 0,0 0 0 0 0,0 0 0 0 0,0 0 0 0 0,0-1 0 0 0,1 1 0 0 0,-1 0 0 0 0,0 0 0 0 0,0 0 0 0 0,0 0 0 0 0,0 0-1 0 0,0 0 1 0 0,0 0 0 0 0,1 0 0 0 0,-1 0 0 0 0,0 0 0 0 0,0 0 0 0 0,0 0 0 0 0,0 0 0 0 0,1 0 0 0 0,-1 0 0 0 0,0 0 0 0 0,0 0 0 0 0,0 0 0 0 0,0 0-1 0 0,0 0 1 0 0,1 0 0 0 0,-1 0 0 0 0,0 0 0 0 0,0 0 0 0 0,0 0 0 0 0,0 0 0 0 0,0 0 0 0 0,1 1 0 0 0,-1-1 0 0 0,163 11 2748 0 0,-149-10-2744 0 0,0-1 0 0 0,0 0 1 0 0,25-5-1 0 0,-26 3-23 0 0,0 0 1 0 0,1 1-1 0 0,-1 1 0 0 0,26 2 1 0 0,-23-1-36 0 0,0-1 1 0 0,0 0 0 0 0,1-1 0 0 0,20-4 0 0 0,11 0-33 0 0,-23 5 20 0 0,1 1 0 0 0,31 5-1 0 0,-8 0 18 0 0,71 11-18 0 0,-18-1 15 0 0,35 6-2 0 0,32 2 131 0 0,-46-13 50 0 0,164 7 538 0 0,-283-18-691 0 0,633-5 530 0 0,-260-6-382 0 0,40-21-56 0 0,-346 23-65 0 0,491-72 196 0 0,-497 71-736 0 0,0 2 0 0 0,91 1 1 0 0,-104 9-7806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40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5120 0 0,'0'0'2248'0'0,"4"6"-1907"0"0,1 0-290 0 0,4 5 25 0 0,0 1-1 0 0,-1 0 1 0 0,-1 0 0 0 0,8 18-1 0 0,75 233 52 0 0,-81-237-117 0 0,1-1 1 0 0,16 29-1 0 0,-21-43-4 0 0,-4-10-5 0 0,5 12 5 0 0,1-1 0 0 0,0 0-1 0 0,16 21 1 0 0,-21-30-6 0 0,1 0 0 0 0,-1-1 0 0 0,1 1 0 0 0,-1-1 0 0 0,1 0 0 0 0,0 0 0 0 0,0 0 0 0 0,0 0 0 0 0,0-1 0 0 0,0 1 0 0 0,0-1 0 0 0,0 1 0 0 0,1-1 0 0 0,-1 0 0 0 0,0-1 0 0 0,1 1 0 0 0,-1 0 0 0 0,1-1 0 0 0,-1 0 0 0 0,1 0 0 0 0,4 0 0 0 0,-1-1-1 0 0,1-1-1 0 0,0 0 1 0 0,-1 0-1 0 0,1 0 0 0 0,-1-1 1 0 0,0 0-1 0 0,0-1 1 0 0,0 0-1 0 0,0 0 0 0 0,-1 0 1 0 0,1-1-1 0 0,-1 1 1 0 0,0-2-1 0 0,-1 1 0 0 0,10-12 1 0 0,-8 8-3 0 0,-1 0 0 0 0,0 0-1 0 0,0-1 1 0 0,-1 0 0 0 0,-1 0 0 0 0,1-1 0 0 0,-2 1 0 0 0,1-1 0 0 0,-2 0 0 0 0,3-14 0 0 0,6-12-20 0 0,-9 32 21 0 0,0 0 0 0 0,0 0 0 0 0,0-1 0 0 0,-1 1 0 0 0,0 0 0 0 0,0-1 0 0 0,0-6 0 0 0,-1 12 3 0 0,0 0 1 0 0,0 0 0 0 0,0 1-1 0 0,0-1 1 0 0,0 0-1 0 0,0 0 1 0 0,0 1-1 0 0,0-1 1 0 0,1 0 0 0 0,-1 0-1 0 0,0 0 1 0 0,0 1-1 0 0,0-1 1 0 0,0 0 0 0 0,0 0-1 0 0,1 0 1 0 0,-1 1-1 0 0,0-1 1 0 0,0 0 0 0 0,0 0-1 0 0,1 0 1 0 0,-1 0-1 0 0,0 0 1 0 0,0 1 0 0 0,1-1-1 0 0,-1 0 1 0 0,0 0-1 0 0,0 0 1 0 0,1 0-1 0 0,-1 0 1 0 0,0 0 0 0 0,0 0-1 0 0,1 0 1 0 0,-1 0-1 0 0,0 0 1 0 0,0 0 0 0 0,1 0-1 0 0,-1 0 1 0 0,0 0-1 0 0,0 0 1 0 0,0 0 0 0 0,1 0-1 0 0,-1-1 1 0 0,1 1 1 0 0,0 0 0 0 0,0 0 0 0 0,0 0 0 0 0,0 0 0 0 0,0 0 1 0 0,0 0-1 0 0,0 0 0 0 0,0 1 0 0 0,0-1 0 0 0,0 0 0 0 0,0 0 0 0 0,0 1 1 0 0,1 0-1 0 0,40 30 98 0 0,-25-17 34 0 0,2 0 1 0 0,39 21-1 0 0,-51-32-76 0 0,1 0 0 0 0,-1 0 0 0 0,1-1 0 0 0,0 0 0 0 0,-1 0 0 0 0,1-1-1 0 0,0 1 1 0 0,0-2 0 0 0,0 1 0 0 0,0-1 0 0 0,0-1 0 0 0,13-1 0 0 0,-11-1 5 0 0,0 0 0 0 0,0 0 0 0 0,-1-1 1 0 0,1-1-1 0 0,-1 1 0 0 0,0-1 0 0 0,-1-1 1 0 0,1 1-1 0 0,9-10 0 0 0,-3 2 111 0 0,0-1 1 0 0,-1-1-1 0 0,21-28 0 0 0,-29 34-132 0 0,-1-1 1 0 0,0 0-1 0 0,0-1 0 0 0,-1 1 0 0 0,-1-1 1 0 0,0 0-1 0 0,0 0 0 0 0,-1 0 1 0 0,1-18-1 0 0,-3 27-34 0 0,1-3 3 0 0,-1 1 1 0 0,0 0 0 0 0,0 0 0 0 0,-1 0 0 0 0,1 0 0 0 0,-1 0-1 0 0,0 0 1 0 0,0 0 0 0 0,0 0 0 0 0,-1 0 0 0 0,-1-4 0 0 0,-25-39 117 0 0,14 26-79 0 0,4 9 7 0 0,8 11-48 0 0,1 0 0 0 0,0 0 0 0 0,0 0 0 0 0,0 0-1 0 0,0 0 1 0 0,0-1 0 0 0,1 1 0 0 0,-1 0 0 0 0,0-1 0 0 0,0 1 0 0 0,1 0 0 0 0,-1-1 0 0 0,1 1 0 0 0,-1 0 0 0 0,0-4 0 0 0,1 5-10 0 0,0-1 0 0 0,0 1 1 0 0,0-1-1 0 0,-1 1 0 0 0,1-1 0 0 0,0 1 1 0 0,-1 0-1 0 0,1-1 0 0 0,0 1 0 0 0,-1-1 1 0 0,1 1-1 0 0,0 0 0 0 0,-1-1 0 0 0,1 1 0 0 0,-1 0 1 0 0,1 0-1 0 0,-1-1 0 0 0,1 1 0 0 0,-1 0 1 0 0,1 0-1 0 0,-1 0 0 0 0,0-1 0 0 0,-3-1-1430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41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9744 0 0,'2'0'106'0'0,"0"0"1"0"0,0 0-1 0 0,0 1 1 0 0,1-1-1 0 0,-1 0 1 0 0,0 1-1 0 0,0-1 1 0 0,0 1-1 0 0,0 0 1 0 0,0 0-1 0 0,0 0 1 0 0,-1 0-1 0 0,1 0 1 0 0,0 0-1 0 0,0 0 1 0 0,-1 0-1 0 0,1 1 1 0 0,-1-1-1 0 0,1 1 1 0 0,-1-1-1 0 0,1 1 1 0 0,1 2-1 0 0,0 3 5 0 0,0 0 0 0 0,0-1-1 0 0,0 1 1 0 0,-1 1-1 0 0,2 7 1 0 0,4 11 64 0 0,8 15-81 0 0,-3-1 0 0 0,-1 2 0 0 0,9 59 0 0 0,6 57-112 0 0,-3-23 4 0 0,-22-115 14 0 0,23 123 1 0 0,-25-141 0 0 0,1-1-1 0 0,-1 1 1 0 0,0 0 0 0 0,1-1-1 0 0,0 1 1 0 0,-1 0 0 0 0,1-1 0 0 0,0 1-1 0 0,0-1 1 0 0,0 1 0 0 0,0-1-1 0 0,0 0 1 0 0,0 1 0 0 0,0-1-1 0 0,2 2 1 0 0,-2-3 0 0 0,0 0-1 0 0,0 0 1 0 0,0 1-1 0 0,0-1 1 0 0,0 0-1 0 0,0 0 1 0 0,1 0-1 0 0,-1 0 1 0 0,0 0-1 0 0,0-1 0 0 0,0 1 1 0 0,0 0-1 0 0,0 0 1 0 0,-1-1-1 0 0,1 1 1 0 0,0 0-1 0 0,0-1 1 0 0,0 1-1 0 0,0-1 1 0 0,0 1-1 0 0,0-1 1 0 0,-1 0-1 0 0,1 1 1 0 0,0-1-1 0 0,0 0 1 0 0,-1 0-1 0 0,1 1 1 0 0,0-2-1 0 0,10-9-27 0 0,-2-1-1 0 0,1 0 1 0 0,-2 0 0 0 0,1-1-1 0 0,7-17 1 0 0,29-74-336 0 0,-32 69 230 0 0,12-37 15 0 0,-19 51 97 0 0,1 0-1 0 0,0 0 0 0 0,2 1 1 0 0,0 0-1 0 0,17-24 0 0 0,-25 43 21 0 0,13-16-8 0 0,-14 16 9 0 0,1 1-1 0 0,-1 0 1 0 0,0-1 0 0 0,1 1 0 0 0,-1-1 0 0 0,1 1 0 0 0,-1 0 0 0 0,1 0 0 0 0,-1-1 0 0 0,0 1-1 0 0,1 0 1 0 0,-1 0 0 0 0,1 0 0 0 0,-1-1 0 0 0,1 1 0 0 0,-1 0 0 0 0,1 0 0 0 0,-1 0 0 0 0,1 0-1 0 0,-1 0 1 0 0,1 0 0 0 0,-1 0 0 0 0,1 0 0 0 0,-1 0 0 0 0,1 0 0 0 0,-1 0 0 0 0,1 0 0 0 0,-1 1-1 0 0,1-1 1 0 0,-1 0 0 0 0,1 0 0 0 0,-1 0 0 0 0,1 1 0 0 0,-1-1 0 0 0,1 1 0 0 0,0-1 0 0 0,-1 0 0 0 0,1 1 0 0 0,-1-1 0 0 0,1 1 0 0 0,-1-1 0 0 0,1 0 0 0 0,-1 1 0 0 0,1-1 0 0 0,-1 1 0 0 0,0 0 0 0 0,1-1 0 0 0,-1 1 0 0 0,0-1 0 0 0,0 1 0 0 0,1-1 0 0 0,-1 1 0 0 0,0 0 0 0 0,0-1 0 0 0,0 1 0 0 0,0 0 0 0 0,1 0 0 0 0,-1 3-3 0 0,9 4-10 0 0,-8-7 11 0 0,1 0-1 0 0,-1 0 1 0 0,0 0-1 0 0,0 0 0 0 0,1 0 1 0 0,-1 1-1 0 0,0-1 0 0 0,0 0 1 0 0,0 1-1 0 0,-1-1 1 0 0,1 1-1 0 0,1 1 0 0 0,9 29-14 0 0,-2 1 0 0 0,-1 0-1 0 0,6 49 1 0 0,-1-31 15 0 0,-10-42 3 0 0,0-1-1 0 0,-1 1 0 0 0,0 1 0 0 0,1 16 0 0 0,-2-17 2 0 0,0-1-1 0 0,0 1 1 0 0,1 0 0 0 0,1-1 0 0 0,-1 0 0 0 0,6 13 0 0 0,4 13 54 0 0,-5-18-1589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41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7432 0 0,'0'15'112'0'0,"1"0"0"0"0,0-1 0 0 0,1 1 0 0 0,1 0 0 0 0,0-1 0 0 0,1 1 0 0 0,0-1 0 0 0,2 0 0 0 0,-1-1 1 0 0,2 1-1 0 0,0-1 0 0 0,0 0 0 0 0,1-1 0 0 0,1 0 0 0 0,0 0 0 0 0,15 15 0 0 0,-2-2-124 0 0,-18-20-5 0 0,0 0 1 0 0,0-1 0 0 0,0 1 0 0 0,0-1 0 0 0,1 0-1 0 0,-1 0 1 0 0,1 0 0 0 0,0-1 0 0 0,11 6-1 0 0,3-2-1167 0 0</inkml:trace>
  <inkml:trace contextRef="#ctx0" brushRef="#br0" timeOffset="1">304 176 5520 0 0,'-5'-7'98'0'0,"1"1"1"0"0,-1-1 0 0 0,0 1-1 0 0,-1 1 1 0 0,1-1-1 0 0,-1 1 1 0 0,0 0-1 0 0,-8-5 1 0 0,-23-22 420 0 0,28 22-304 0 0,-1 0-1 0 0,0 1 0 0 0,-1 0 1 0 0,0 0-1 0 0,0 1 0 0 0,-21-11 0 0 0,20 11 256 0 0,6 4 407 0 0,9 18-516 0 0,4 9-68 0 0,-4-15-211 0 0,-1 0 1 0 0,1-1 0 0 0,0 1 0 0 0,0-1 0 0 0,9 13 0 0 0,0-4 20 0 0,2-1 1 0 0,0 0 0 0 0,0-1-1 0 0,2-1 1 0 0,0 0-1 0 0,26 15 1 0 0,-33-23-190 0 0,0-2 0 0 0,0 1 0 0 0,1-1-1 0 0,-1 0 1 0 0,1-1 0 0 0,-1 0 0 0 0,1-1 0 0 0,0 0 0 0 0,0-1-1 0 0,0 0 1 0 0,0 0 0 0 0,10-2 0 0 0,3-2-7443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106 252 8432 0 0,'8'0'142'0'0,"1"-1"0"0"0,0-1 0 0 0,-1 1-1 0 0,1-1 1 0 0,-1-1 0 0 0,1 0 0 0 0,-1 0 0 0 0,11-6 0 0 0,20-8 291 0 0,2-1-133 0 0,-1-2 0 0 0,-1-2 0 0 0,41-30 0 0 0,-37 23-208 0 0,-33 23-20 0 0,-5 3-12 0 0,-1 1 0 0 0,1-1 0 0 0,-1 0 0 0 0,0 0-1 0 0,0-1 1 0 0,0 1 0 0 0,0-1 0 0 0,-1 0 0 0 0,5-7 0 0 0,-8 11-58 0 0,1 0 1 0 0,-1 0-1 0 0,0-1 1 0 0,0 1-1 0 0,1 0 1 0 0,-1 0-1 0 0,0-1 1 0 0,0 1-1 0 0,0 0 1 0 0,0 0 0 0 0,1-1-1 0 0,-1 1 1 0 0,0 0-1 0 0,0-1 1 0 0,0 1-1 0 0,0 0 1 0 0,0 0-1 0 0,0-1 1 0 0,0 1-1 0 0,0 0 1 0 0,0-1-1 0 0,0 1 1 0 0,0 0-1 0 0,0-1 1 0 0,0 1-1 0 0,0 0 1 0 0,0-1-1 0 0,0 1 1 0 0,0 0-1 0 0,0 0 1 0 0,0-1-1 0 0,0 1 1 0 0,-2-7 103 0 0,-16 2 64 0 0,11 4-145 0 0,0 0 0 0 0,0 1 1 0 0,0-1-1 0 0,0 1 0 0 0,0 1 0 0 0,0 0 1 0 0,0 0-1 0 0,-10 2 0 0 0,-7 2-18 0 0,-66 2 22 0 0,-18 3-6 0 0,94-8-14 0 0,1 1-1 0 0,-1 0 0 0 0,1 1 1 0 0,0 0-1 0 0,-20 11 1 0 0,17-7 27 0 0,12-7-21 0 0,0 1 0 0 0,1 0 0 0 0,-1 0 0 0 0,1 0 0 0 0,-1 0 0 0 0,1 0 0 0 0,0 1 0 0 0,0 0 0 0 0,0-1 0 0 0,0 1 0 0 0,0 0 0 0 0,-2 4 0 0 0,2-3-5 0 0,-33 61 185 0 0,33-57-176 0 0,0-1 0 0 0,0 0 1 0 0,1 1-1 0 0,0-1 0 0 0,0 1 1 0 0,1 0-1 0 0,-1 13 1 0 0,3-10-5 0 0,-1 1 0 0 0,2 0 0 0 0,-1-1 1 0 0,1 1-1 0 0,1-1 0 0 0,0 1 1 0 0,1-1-1 0 0,0 0 0 0 0,1 0 0 0 0,8 13 1 0 0,-7-16 5 0 0,0-1 0 0 0,0 0 0 0 0,1 0 0 0 0,0 0 0 0 0,0-1 0 0 0,0 0 0 0 0,1-1 0 0 0,0 0 0 0 0,16 8 0 0 0,-11-7-325 0 0,0 0 0 0 0,0-1 0 0 0,1-1-1 0 0,0 0 1 0 0,17 2 0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41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9440 0 0,'1'1'47'0'0,"1"-1"1"0"0,0 1-1 0 0,-1 0 1 0 0,1 0 0 0 0,-1 0-1 0 0,1 0 1 0 0,-1 0-1 0 0,1 0 1 0 0,-1 0 0 0 0,0 0-1 0 0,0 1 1 0 0,1-1-1 0 0,-1 0 1 0 0,0 1-1 0 0,0-1 1 0 0,1 2 0 0 0,21 35 1155 0 0,-17-27-1025 0 0,6 11-135 0 0,-1 1 0 0 0,-1-1 0 0 0,-1 2 0 0 0,-1-1 0 0 0,-1 1 0 0 0,-1 0 0 0 0,4 32 0 0 0,32 193 153 0 0,-32-174-140 0 0,1 10 32 0 0,2 94-1 0 0,-13-172-1936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42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9648 0 0,'6'4'40'0'0,"-1"1"0"0"0,1-1 0 0 0,0 0 0 0 0,1-1 0 0 0,-1 1 1 0 0,1-1-1 0 0,0 0 0 0 0,-1-1 0 0 0,13 3 0 0 0,102 12 250 0 0,0-6 0 0 0,148-5 1 0 0,-226-7-1555 0 0,5-6-5632 0 0</inkml:trace>
  <inkml:trace contextRef="#ctx0" brushRef="#br0" timeOffset="1">2126 80 696 0 0,'0'-2'0'0'0,"0"-4"1072"0"0,2 2-8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42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2 6224 0 0,'0'0'11'0'0,"0"0"-1"0"0,0 0 1 0 0,0 0 0 0 0,0 0 0 0 0,-1 0-1 0 0,1 0 1 0 0,0-1 0 0 0,0 1 0 0 0,0 0-1 0 0,0 0 1 0 0,-1 0 0 0 0,1 0 0 0 0,0 0 0 0 0,0 0-1 0 0,0 0 1 0 0,-1 0 0 0 0,1 0 0 0 0,0 0-1 0 0,0 0 1 0 0,0 0 0 0 0,-1 0 0 0 0,1 0-1 0 0,0 0 1 0 0,0 0 0 0 0,0 0 0 0 0,0 0-1 0 0,-1 0 1 0 0,1 0 0 0 0,0 0 0 0 0,0 1 0 0 0,0-1-1 0 0,-1 0 1 0 0,1 0 0 0 0,0 0 0 0 0,0 0-1 0 0,0 0 1 0 0,0 0 0 0 0,0 1 0 0 0,0-1-1 0 0,-1 0 1 0 0,1 0 0 0 0,0 0 0 0 0,0 0 0 0 0,0 1-1 0 0,0-1 1 0 0,0 0 0 0 0,0 0 0 0 0,0 0-1 0 0,0 0 1 0 0,0 1 0 0 0,0-1 0 0 0,0 0-1 0 0,0 0 1 0 0,0 0 0 0 0,0 1 0 0 0,0-1-1 0 0,0 0 1 0 0,0 0 0 0 0,0 0 0 0 0,0 1 0 0 0,0-1-1 0 0,0 0 1 0 0,0 0 0 0 0,0 0 0 0 0,0 0-1 0 0,0 1 1 0 0,-10-4 2594 0 0,8 29-922 0 0,-16 46-991 0 0,8-35-609 0 0,1 0 0 0 0,2 1 0 0 0,-3 45 0 0 0,4 200 869 0 0,6-234-746 0 0,2-1 0 0 0,12 66 1 0 0,-8-74-67 0 0,-5 20 324 0 0,-13-62-2230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42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8536 0 0,'3'12'442'0'0,"5"-15"442"0"0,8-5-210 0 0,-5 6-472 0 0,0 0 1 0 0,1 1 0 0 0,-1 1-1 0 0,1 0 1 0 0,17 2 0 0 0,-12-1-115 0 0,-7 0-88 0 0,0 0 0 0 0,0 1 0 0 0,17 5 0 0 0,19 4 0 0 0,-12-7 0 0 0,56 14 0 0 0,-70-15 1 0 0,-1-1 0 0 0,0 0 0 0 0,1-2 0 0 0,0 0 0 0 0,-1-1-1 0 0,25-5 1 0 0,7 1 2 0 0,27 3 46 0 0,-56 3-438 0 0,0-2 1 0 0,0 0-1 0 0,35-7 1 0 0,-21-2-7004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43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1 415 8336 0 0,'0'0'7'0'0,"0"0"1"0"0,0 0 0 0 0,1 0-1 0 0,-1 0 1 0 0,0 0-1 0 0,0 0 1 0 0,0 0 0 0 0,1 0-1 0 0,-1 0 1 0 0,0 0 0 0 0,0 0-1 0 0,1 0 1 0 0,-1 0-1 0 0,0 0 1 0 0,0 0 0 0 0,0 1-1 0 0,1-1 1 0 0,-1 0 0 0 0,0 0-1 0 0,0 0 1 0 0,0 0-1 0 0,0 1 1 0 0,0-1 0 0 0,1 0-1 0 0,-1 0 1 0 0,0 0-1 0 0,0 1 1 0 0,0-1 0 0 0,0 0-1 0 0,0 0 1 0 0,0 0 0 0 0,0 1-1 0 0,0-1 1 0 0,0 0-1 0 0,0 0 1 0 0,0 1 0 0 0,0-1-1 0 0,0 0 1 0 0,0 0 0 0 0,0 0-1 0 0,0 1 1 0 0,0-1-1 0 0,0 0 1 0 0,0 1 0 0 0,1 18 284 0 0,0-5 19 0 0,0-10-303 0 0,0 0 0 0 0,0 0 0 0 0,1 0 0 0 0,0 0-1 0 0,0-1 1 0 0,0 1 0 0 0,0 0 0 0 0,0-1 0 0 0,1 1 0 0 0,0-1-1 0 0,0 0 1 0 0,0 0 0 0 0,0 0 0 0 0,0 0 0 0 0,0-1-1 0 0,1 1 1 0 0,5 2 0 0 0,-2-1-1 0 0,0-1 1 0 0,-1-1-1 0 0,1 1 0 0 0,0-1 0 0 0,0 0 1 0 0,1-1-1 0 0,-1 1 0 0 0,0-1 0 0 0,11-1 1 0 0,-12 1-13 0 0,0-2-1 0 0,0 1 1 0 0,0 0 0 0 0,0-1 0 0 0,0 0 0 0 0,0-1-1 0 0,0 1 1 0 0,-1-1 0 0 0,1-1 0 0 0,0 1 0 0 0,-1-1 0 0 0,0 1-1 0 0,1-1 1 0 0,-1-1 0 0 0,0 1 0 0 0,6-7 0 0 0,-3 2-2 0 0,-1 1 0 0 0,1-2 0 0 0,-2 1 0 0 0,1-1 0 0 0,-1 0 0 0 0,-1 0 0 0 0,0-1 0 0 0,0 0 0 0 0,0 1 0 0 0,-2-2 0 0 0,1 1 0 0 0,-1 0 0 0 0,-1-1 0 0 0,1 1 0 0 0,-2-1 0 0 0,0 0 0 0 0,0 0 1 0 0,-1 0-1 0 0,0 0 0 0 0,-1 1 0 0 0,0-1 0 0 0,-4-14 0 0 0,-1-4 106 0 0,-3 0 1 0 0,-13-34-1 0 0,17 53-59 0 0,0 0-1 0 0,0 1 1 0 0,-1-1-1 0 0,0 2 1 0 0,-1-1-1 0 0,0 0 1 0 0,0 1-1 0 0,-1 1 1 0 0,-14-13-1 0 0,16 15 31 0 0,-1 0 0 0 0,0 1 0 0 0,0 0 0 0 0,0 0 0 0 0,0 0 0 0 0,-1 1 0 0 0,1 0 1 0 0,-9-2-1 0 0,13 4-35 0 0,0 1 1 0 0,1 0 0 0 0,-1-1 0 0 0,0 1 0 0 0,1 0 0 0 0,-1 1-1 0 0,1-1 1 0 0,-1 0 0 0 0,0 1 0 0 0,1-1 0 0 0,-1 1-1 0 0,1 0 1 0 0,-1 0 0 0 0,1 0 0 0 0,-1 0 0 0 0,1 1 0 0 0,0-1-1 0 0,0 1 1 0 0,-1-1 0 0 0,1 1 0 0 0,0 0 0 0 0,0-1-1 0 0,1 1 1 0 0,-1 0 0 0 0,0 0 0 0 0,1 1 0 0 0,-1-1-1 0 0,-2 5 1 0 0,-2 5 59 0 0,0 1-1 0 0,0 0 1 0 0,1 0-1 0 0,1 0 1 0 0,0 1-1 0 0,1 0 1 0 0,0-1-1 0 0,1 1 1 0 0,0 24-1 0 0,3 2-778 0 0,10 75 0 0 0,-10-109 503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43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86 9144 0 0,'-6'-25'394'0'0,"6"23"-283"0"0,0-1 0 0 0,-1 1 0 0 0,1 0 1 0 0,-1 0-1 0 0,1-1 0 0 0,-1 1 0 0 0,0 0 1 0 0,-2-4-1 0 0,2 5-79 0 0,0 0 0 0 0,0 0 0 0 0,0 0-1 0 0,0 1 1 0 0,0-1 0 0 0,0 0 0 0 0,0 1 0 0 0,0-1 0 0 0,-1 0-1 0 0,1 1 1 0 0,0 0 0 0 0,0-1 0 0 0,-1 1 0 0 0,1 0 0 0 0,0-1-1 0 0,-1 1 1 0 0,1 0 0 0 0,0 0 0 0 0,-1 0 0 0 0,-1 0 0 0 0,2 1-1 0 0,0 0 1 0 0,0 0-1 0 0,-1 0 0 0 0,1 1 1 0 0,0-1-1 0 0,0 0 1 0 0,0 0-1 0 0,0 1 1 0 0,0-1-1 0 0,0 1 1 0 0,1-1-1 0 0,-1 1 1 0 0,0-1-1 0 0,1 1 1 0 0,-1-1-1 0 0,0 3 0 0 0,0 0 3 0 0,-4 7-3 0 0,2 1-1 0 0,-1-1 1 0 0,1 1 0 0 0,-2 22 0 0 0,0-2-25 0 0,2-15-6 0 0,2 0 0 0 0,0 0 0 0 0,3 34 0 0 0,1 2 0 0 0,-3-46 0 0 0,0 0 0 0 0,1 0 0 0 0,0 0 0 0 0,1 0 0 0 0,-1 0 0 0 0,1 0 0 0 0,1-1 0 0 0,-1 1 0 0 0,1-1 0 0 0,0 1 0 0 0,1-1 0 0 0,-1 0 0 0 0,1 0 0 0 0,1-1 0 0 0,-1 1 1 0 0,6 5-1 0 0,-2-4-2 0 0,1 0 0 0 0,-1 0 0 0 0,1 0 1 0 0,0-2-1 0 0,0 1 0 0 0,1-1 1 0 0,0 0-1 0 0,0-1 0 0 0,19 6 1 0 0,-12-6 43 0 0,0-1 1 0 0,1-1-1 0 0,-1-1 0 0 0,0 0 1 0 0,1-1-1 0 0,-1-1 1 0 0,1 0-1 0 0,-1-2 1 0 0,0 0-1 0 0,0-1 1 0 0,0 0-1 0 0,23-11 1 0 0,-33 12-18 0 0,0 0-1 0 0,-1-1 1 0 0,1 0 0 0 0,-1 0 0 0 0,0 0 0 0 0,0-1 0 0 0,-1 0 0 0 0,1 0 0 0 0,-1-1 0 0 0,0 0 0 0 0,0 0 0 0 0,-1 0 0 0 0,0 0-1 0 0,0 0 1 0 0,3-9 0 0 0,9-16 21 0 0,-8 18-12 0 0,0-1 1 0 0,-2 0 0 0 0,0-1-1 0 0,0 1 1 0 0,-2-1 0 0 0,4-18-1 0 0,-6 20-17 0 0,1 0 13 0 0,-2-1 0 0 0,0 1-1 0 0,-1-26 1 0 0,-1 34-22 0 0,0 0-1 0 0,0 1 1 0 0,0-1 0 0 0,0 1-1 0 0,-1-1 1 0 0,0 1 0 0 0,0 0-1 0 0,0 0 1 0 0,0 0 0 0 0,-1 0-1 0 0,1 0 1 0 0,-1 0 0 0 0,0 1 0 0 0,0-1-1 0 0,-5-3 1 0 0,-3-3 8 0 0,-1 0 0 0 0,0 2 0 0 0,0-1 0 0 0,-1 2 0 0 0,0 0 0 0 0,-23-10 0 0 0,27 14-8 0 0,0 1 0 0 0,1-1 0 0 0,-1 1 0 0 0,0 1 0 0 0,0 0-1 0 0,-1 0 1 0 0,1 0 0 0 0,0 1 0 0 0,0 1 0 0 0,0 0 0 0 0,-18 3 0 0 0,-94 35-1807 0 0,100-34-6658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44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8240 0 0,'7'0'77'0'0,"-7"0"-18"0"0,1-1 0 0 0,0 1 0 0 0,0 0 0 0 0,-1 0 0 0 0,1 0 0 0 0,0 0 0 0 0,-1 0 0 0 0,1 0 1 0 0,0 0-1 0 0,0 1 0 0 0,-1-1 0 0 0,1 0 0 0 0,0 0 0 0 0,-1 0 0 0 0,1 1 0 0 0,0-1 0 0 0,-1 0 0 0 0,1 1 0 0 0,0 0 0 0 0,0 1 41 0 0,0 0 0 0 0,0 0 0 0 0,-1 0-1 0 0,1 1 1 0 0,-1-1 0 0 0,0 0 0 0 0,1 0 0 0 0,-1 0 0 0 0,-1 3 0 0 0,16 157 663 0 0,-6-82-486 0 0,33 219 516 0 0,18-62-283 0 0,-55-219-449 0 0,0 0 1 0 0,1 0 0 0 0,15 31-1 0 0,-13-38-1669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44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24 394 7528 0 0,'-1'3'74'0'0,"-1"0"1"0"0,1 1 0 0 0,0 0-1 0 0,0-1 1 0 0,0 1 0 0 0,0-1-1 0 0,1 1 1 0 0,-1 0-1 0 0,1 0 1 0 0,0-1 0 0 0,0 1-1 0 0,0 0 1 0 0,2 6 0 0 0,-1 6 144 0 0,-1-13-218 0 0,1 0 1 0 0,-1 0-1 0 0,1 0 1 0 0,-1 0-1 0 0,1 0 1 0 0,0 0-1 0 0,1 0 1 0 0,-1 0-1 0 0,0 0 1 0 0,1-1-1 0 0,-1 1 1 0 0,1 0-1 0 0,0-1 1 0 0,0 0-1 0 0,0 1 1 0 0,0-1-1 0 0,1 0 1 0 0,-1 0-1 0 0,0 0 1 0 0,6 3-1 0 0,5 3-32 0 0,1-1-1 0 0,-1 0 0 0 0,17 5 1 0 0,-6-2-42 0 0,-17-7 73 0 0,0 1 0 0 0,0-1 0 0 0,1-1 0 0 0,-1 1 0 0 0,1-1 0 0 0,0 0 1 0 0,0-1-1 0 0,0 0 0 0 0,0 0 0 0 0,0-1 0 0 0,8 0 0 0 0,-6-1 60 0 0,-1 0 0 0 0,1-1-1 0 0,-1 0 1 0 0,0 0 0 0 0,1-1-1 0 0,-1 0 1 0 0,-1-1 0 0 0,1 0 0 0 0,0 0-1 0 0,-1-1 1 0 0,0 0 0 0 0,0 0-1 0 0,0-1 1 0 0,-1 0 0 0 0,0 0 0 0 0,0-1-1 0 0,11-14 1 0 0,-8 7-36 0 0,0-1 1 0 0,-1 0-1 0 0,-1 0 1 0 0,0-1-1 0 0,-1 0 0 0 0,-1 0 1 0 0,0-1-1 0 0,6-32 1 0 0,-9 33 35 0 0,-1-1 0 0 0,0 0 1 0 0,-1 0-1 0 0,0 0 0 0 0,-2 0 0 0 0,-4-30 1 0 0,3 39-7 0 0,0-1 0 0 0,0 0-1 0 0,-1 1 1 0 0,0 0 0 0 0,-1 0 0 0 0,1 0 0 0 0,-2 0 0 0 0,1 0 0 0 0,-1 1 0 0 0,0 0 0 0 0,-1 0 0 0 0,0 0 0 0 0,0 1-1 0 0,-11-10 1 0 0,9 9-13 0 0,-1 1 0 0 0,0 0-1 0 0,0 0 1 0 0,0 1-1 0 0,0 1 1 0 0,-1-1 0 0 0,0 1-1 0 0,0 1 1 0 0,0 0 0 0 0,0 0-1 0 0,-1 1 1 0 0,1 1-1 0 0,-1-1 1 0 0,-13 1 0 0 0,-6 0 59 0 0,-22 1 98 0 0,48 1-182 0 0,0 0 0 0 0,0 0 0 0 0,1 0-1 0 0,-1 0 1 0 0,0 0 0 0 0,1 1 0 0 0,-1-1 0 0 0,1 1 0 0 0,0 0 0 0 0,-1 0 0 0 0,-4 5 0 0 0,-3 2 54 0 0,0 1 0 0 0,1 0-1 0 0,0 1 1 0 0,0 0 0 0 0,1 1 0 0 0,1 0 0 0 0,-12 21 0 0 0,13-10 14 0 0,-8 40 0 0 0,5-17-54 0 0,8-32-347 0 0,0 0-1 0 0,0-1 0 0 0,1 1 1 0 0,1 19-1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44.8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0 373 4720 0 0,'2'-11'472'0'0,"-1"0"1"0"0,2 0-1 0 0,-1 0 0 0 0,1 0 1 0 0,1 1-1 0 0,5-11 0 0 0,-3 8-390 0 0,-1 1 0 0 0,2 1-1 0 0,0-1 1 0 0,0 1-1 0 0,1 1 1 0 0,0-1 0 0 0,1 1-1 0 0,0 1 1 0 0,1 0-1 0 0,0 0 1 0 0,0 1 0 0 0,1 0-1 0 0,0 0 1 0 0,15-6-1 0 0,41-21 121 0 0,-45 22-118 0 0,1 1 1 0 0,0 1 0 0 0,0 2-1 0 0,1 0 1 0 0,32-7 0 0 0,104-7 113 0 0,-135 21-152 0 0,39 1-1 0 0,-40 1 18 0 0,-21 0-50 0 0,1 0 0 0 0,-1 1 0 0 0,0 0 1 0 0,0-1-1 0 0,0 1 0 0 0,0 1 0 0 0,0-1 1 0 0,0 0-1 0 0,5 4 0 0 0,14 4 71 0 0,-19-8-75 0 0,-1 0 0 0 0,1 0 0 0 0,-1 0 0 0 0,0 1 0 0 0,1-1 0 0 0,-1 0 0 0 0,0 1 0 0 0,0 0 0 0 0,1-1 0 0 0,-1 1 0 0 0,-1 0 0 0 0,1 0 0 0 0,0 0 1 0 0,0 0-1 0 0,-1 1 0 0 0,1-1 0 0 0,-1 0 0 0 0,0 1 0 0 0,0-1 0 0 0,0 1 0 0 0,0-1 0 0 0,0 1 0 0 0,0-1 0 0 0,-1 1 0 0 0,1 0 0 0 0,-1-1 0 0 0,0 1 0 0 0,1 0 0 0 0,-1 0 0 0 0,-1-1 1 0 0,1 1-1 0 0,0 0 0 0 0,-1-1 0 0 0,1 1 0 0 0,-1 0 0 0 0,0-1 0 0 0,0 1 0 0 0,-2 4 0 0 0,-7 14 6 0 0,-2-1 0 0 0,0 1 0 0 0,-1-2 0 0 0,-22 26 0 0 0,-74 68 291 0 0,25-26 35 0 0,16-13-42 0 0,53-59-170 0 0,0 1-1 0 0,2 0 1 0 0,0 1-1 0 0,-19 34 1 0 0,13-19 66 0 0,12-22-93 0 0,1 1-1 0 0,0-1 1 0 0,1 2 0 0 0,-8 22 0 0 0,8-16-19 0 0,1 1-1 0 0,1-1 1 0 0,1 1-1 0 0,0 18 1 0 0,2-28-56 0 0,1 0-1 0 0,0 0 1 0 0,0-1 0 0 0,1 1-1 0 0,0 0 1 0 0,0-1 0 0 0,1 0-1 0 0,0 0 1 0 0,1 1 0 0 0,8 12 0 0 0,-8-14-6 0 0,2 1 1 0 0,-1-1-1 0 0,1 0 1 0 0,0 0-1 0 0,1-1 1 0 0,-1 0-1 0 0,15 10 1 0 0,-7-7 15 0 0,1-1-1 0 0,0-1 1 0 0,21 8-1 0 0,-13-7-900 0 0,31 6 0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45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10656 0 0,'0'4'0'0'0,"0"2"0"0"0,4-6 408 0 0,7 2 16 0 0,2 5 0 0 0,6 1-8 0 0,6-6-144 0 0,-6 2 0 0 0,-2-2-8 0 0,12 3 16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8936 0 0,'-11'4'62'0'0,"0"1"0"0"0,1 0 0 0 0,-1 1 1 0 0,1 0-1 0 0,1 1 0 0 0,-1 0 0 0 0,-9 9 1 0 0,5-3 68 0 0,1 1 1 0 0,0 0-1 0 0,-16 24 1 0 0,-6 14-78 0 0,-47 90 0 0 0,78-132-88 0 0,1 0 0 0 0,0 0 1 0 0,0 0-1 0 0,1 0 0 0 0,0 1 1 0 0,1-1-1 0 0,1 1 0 0 0,-1-1 1 0 0,2 1-1 0 0,-1 0 0 0 0,5 17 1 0 0,-3-19 33 0 0,2 0 0 0 0,-1-1 0 0 0,1 1 0 0 0,0-1 0 0 0,1 0 0 0 0,0 0 0 0 0,0-1 0 0 0,0 1 0 0 0,1-1 0 0 0,0 0 0 0 0,1-1 0 0 0,0 0 0 0 0,0 0 0 0 0,0 0 0 0 0,1-1 0 0 0,-1 0 0 0 0,1 0 0 0 0,0-1 0 0 0,1 0 0 0 0,-1 0 0 0 0,1-1 0 0 0,0 0 0 0 0,-1-1 0 0 0,19 3 0 0 0,-18-5-105 0 0,1 0 0 0 0,0-1 0 0 0,-1 0 0 0 0,1 0 1 0 0,-1-1-1 0 0,1 0 0 0 0,-1-1 0 0 0,0 0 0 0 0,1 0 1 0 0,-2-1-1 0 0,1 0 0 0 0,12-8 0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50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2592 425 96 0 0,'14'-4'0'0'0,"-11"3"0"0"0,0 0 0 0 0,-1 1 0 0 0,1-1 0 0 0,0 0 0 0 0,0 1 0 0 0,0 0 0 0 0,0 0 0 0 0,0 0 0 0 0,0 0 0 0 0,3 0 0 0 0,-1 3-6 0 0,-5-2 16 0 0,1-1 0 0 0,-1 0 0 0 0,1 1-1 0 0,-1-1 1 0 0,1 0 0 0 0,-1 1 0 0 0,1-1 0 0 0,-1 0-1 0 0,1 0 1 0 0,-1 1 0 0 0,1-1 0 0 0,0 0 0 0 0,-1 0 0 0 0,1 0-1 0 0,-1 0 1 0 0,1 0 0 0 0,0 0 0 0 0,-1 0 0 0 0,1 0-1 0 0,-1 0 1 0 0,1 0 0 0 0,0 0 0 0 0,-1 0 0 0 0,1 0 0 0 0,0-1-1 0 0,-1-3 1454 0 0,0 3-1346 0 0,0 0 1 0 0,-1 0-1 0 0,1 0 1 0 0,0 0-1 0 0,-1 0 0 0 0,1 0 1 0 0,-1 0-1 0 0,0 0 1 0 0,1 0-1 0 0,-1 0 0 0 0,0 0 1 0 0,1 1-1 0 0,-1-1 1 0 0,0 0-1 0 0,0 0 1 0 0,0 1-1 0 0,0-1 0 0 0,0 0 1 0 0,0 1-1 0 0,0-1 1 0 0,0 1-1 0 0,-1-1 0 0 0,-31-11 176 0 0,20 7-5 0 0,-7-2 34 0 0,-1 1 1 0 0,-23-5-1 0 0,-21-4 511 0 0,50 11-619 0 0,0 1-1 0 0,0 0 1 0 0,0 2-1 0 0,0 0 0 0 0,-1 0 1 0 0,1 1-1 0 0,-1 1 1 0 0,-15 4-1 0 0,-63 0 866 0 0,48 3-705 0 0,1 1 11 0 0,-1-3-1 0 0,-53 2 1 0 0,80-7-241 0 0,1 2 1 0 0,-1 0-1 0 0,1 0 1 0 0,-33 12-1 0 0,28-7-11 0 0,-1-2-1 0 0,-28 5 1 0 0,12-4-3 0 0,0 1-1 0 0,-49 18 1 0 0,38-10 42 0 0,37-11-119 0 0,-1 2-1 0 0,1-1 0 0 0,-17 12 1 0 0,-10 4 40 0 0,17-11-50 0 0,1 1-1 0 0,0 1 1 0 0,1 1 0 0 0,0 1-1 0 0,-36 33 1 0 0,-61 48 114 0 0,49-34 48 0 0,4-5 30 0 0,45-39-214 0 0,-37 39 0 0 0,36-34-3 0 0,-25 21 1 0 0,30-28-3 0 0,1 0 0 0 0,1 1 0 0 0,-16 23 0 0 0,-15 17 40 0 0,37-47-47 0 0,1 2-1 0 0,-9 14 1 0 0,-14 18 13 0 0,16-25-12 0 0,1 2 1 0 0,-19 33 0 0 0,-1 4 24 0 0,10-15-10 0 0,17-29-10 0 0,-19 26-1 0 0,-117 163 29 0 0,129-183-38 0 0,4-2 3 0 0,-15 30-1 0 0,-3 7 12 0 0,5-17 3 0 0,2 2 0 0 0,2 0 0 0 0,-16 50 0 0 0,28-72-20 0 0,-28 91 4 0 0,20-56-6 0 0,-5 23 0 0 0,-22 101 0 0 0,28-114-3 0 0,7-32-1 0 0,1 1-1 0 0,-3 60 1 0 0,0 51-15 0 0,6-91 7 0 0,1-29 9 0 0,2 1 0 0 0,0-1 1 0 0,3 27-1 0 0,6 65-15 0 0,-1-6-24 0 0,8 42 30 0 0,9 56 116 0 0,34 123 354 0 0,-14-165-187 0 0,-42-157-254 0 0,13 36 23 0 0,3-1 0 0 0,32 57 0 0 0,15 31 8 0 0,-47-89-48 0 0,-4-8 0 0 0,14 47 0 0 0,-10-27-8 0 0,3 0 1 0 0,54 98-1 0 0,-49-101 7 0 0,76 127 1 0 0,-53-95 0 0 0,-37-58 5 0 0,10 25 1 0 0,-13-26 14 0 0,14 25-1 0 0,-22-45-15 0 0,32 53 171 0 0,48 62 1 0 0,-69-103-100 0 0,1 0 0 0 0,1 0 0 0 0,0-2 0 0 0,1 0 1 0 0,0 0-1 0 0,1-2 0 0 0,34 19 0 0 0,-16-11 116 0 0,44 34 1 0 0,-47-31-70 0 0,50 27 0 0 0,115 49 7 0 0,-109-58-40 0 0,116 39 0 0 0,4-13 169 0 0,-187-61-229 0 0,0 0 0 0 0,1-2-1 0 0,39 4 1 0 0,-7-1-4 0 0,136 18 102 0 0,-140-21-119 0 0,92-5 0 0 0,-22-11-37 0 0,-66 6 37 0 0,17-1 8 0 0,-45 7 71 0 0,1-2 0 0 0,48-9 0 0 0,-23 4 88 0 0,-34 5-67 0 0,31-7 0 0 0,383-129 883 0 0,-294 74-803 0 0,45-20-166 0 0,-103 43-21 0 0,-48 26-2 0 0,-2 1 0 0 0,33-20 0 0 0,78-46-1 0 0,23-14-14 0 0,-61 30-49 0 0,10-6-33 0 0,-31 15-146 0 0,162-78 1 0 0,-225 123 231 0 0,0-2 1 0 0,21-16-1 0 0,22-14 19 0 0,-11 8 72 0 0,-2-2 1 0 0,-1-2-1 0 0,51-52 0 0 0,-93 85-65 0 0,57-63 140 0 0,5-2-73 0 0,-43 43-55 0 0,-1-1 0 0 0,-1 0 0 0 0,-2-2 0 0 0,30-53 0 0 0,-34 54-13 0 0,62-123-3 0 0,-61 115-2 0 0,14-39 11 0 0,-20 44 23 0 0,23-40 0 0 0,9-21 56 0 0,4-8 3 0 0,-23 54-47 0 0,-3-2 0 0 0,-2 0 1 0 0,-2-2-1 0 0,11-52 0 0 0,-10 41-1 0 0,-11 40-23 0 0,-1 0 0 0 0,-2 0 0 0 0,6-37 1 0 0,-4-1 6 0 0,-2 30-41 0 0,0-54 1 0 0,-3-15-51 0 0,-1-13-22 0 0,-4-103-160 0 0,3 71 61 0 0,1 68 139 0 0,0 41 20 0 0,-1 0 1 0 0,-6-47-1 0 0,-3 20 11 0 0,4 27 15 0 0,-1 0-1 0 0,-1 0 0 0 0,-19-55 0 0 0,-81-140 126 0 0,33 50-39 0 0,62 146-90 0 0,5 13 0 0 0,-6-31-1 0 0,9 34 0 0 0,-1 0 0 0 0,-10-28 0 0 0,-3 5 6 0 0,6 11-5 0 0,-27-49 1 0 0,15 38-2 0 0,17 27-2 0 0,-1 0-1 0 0,0 0 0 0 0,-1 1 0 0 0,-20-22 0 0 0,-13-17 32 0 0,32 39-28 0 0,-1 0 0 0 0,-14-15 0 0 0,12 15-1 0 0,2 3 0 0 0,0 0 1 0 0,-20-14 0 0 0,15 13 7 0 0,1-2 0 0 0,0 0 1 0 0,0-1-1 0 0,-22-29 1 0 0,-11-11-25 0 0,-34-15-68 0 0,23 13-52 0 0,-73-54 0 0 0,76 65 76 0 0,42 34 22 0 0,0 1 0 0 0,0 0 0 0 0,-1 1 0 0 0,0 1 0 0 0,-32-13 0 0 0,24 11 40 0 0,1 0 0 0 0,-25-18 0 0 0,23 14 4 0 0,-36-16 0 0 0,17 9 122 0 0,-52-31 0 0 0,84 45-123 0 0,0-1 21 0 0,0 1 1 0 0,1-2-1 0 0,-18-18 0 0 0,17 15 1 0 0,-1 1-1 0 0,-15-12 1 0 0,-176-112 173 0 0,185 124-191 0 0,-71-40 66 0 0,56 32-78 0 0,26 14-2 0 0,-1 0 0 0 0,0 1 0 0 0,1 0 0 0 0,-13-4 0 0 0,-27-11 3 0 0,37 14-3 0 0,0 1 1 0 0,0 0 0 0 0,0 1-1 0 0,0 0 1 0 0,-1 0-1 0 0,-18-1 1 0 0,17 2-2 0 0,0 1 1 0 0,0-2-1 0 0,1 0 0 0 0,-1-1 0 0 0,-16-6 1 0 0,16 5-1 0 0,-1 0 0 0 0,-1 1-1 0 0,-24-5 1 0 0,-73-13-4 0 0,10 1 0 0 0,36 10 2 0 0,40 5-1 0 0,-53-3 0 0 0,40 4-4 0 0,29 3 3 0 0,0 1 0 0 0,1 0 1 0 0,-1 0-1 0 0,-9 1 0 0 0,-18 3-38 0 0,0 1 1 0 0,0 2 0 0 0,1 1-1 0 0,0 2 1 0 0,-46 18 0 0 0,-118 56-235 0 0,56-31-92 0 0,-8 4 14 0 0,97-29-2204 0 0,2-4-9755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51.4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175 102 4312 0 0,'2'-7'1035'0'0,"3"-4"-658"0"0,11-31 1312 0 0,-15 40-1615 0 0,-1 0 0 0 0,1 0 0 0 0,0-1 0 0 0,-1 1 0 0 0,1 0 0 0 0,-1 0 0 0 0,0 0 0 0 0,0 0 0 0 0,0-1 0 0 0,0 1 0 0 0,0 0 0 0 0,-1 0 0 0 0,1 0 0 0 0,0 0 0 0 0,-2-4 0 0 0,1 5-13 0 0,1-1-1 0 0,0 2-36 0 0,-10 19-381 0 0,-3-2 28 0 0,-28 28-1 0 0,-1 2 274 0 0,32-34 42 0 0,0 0 0 0 0,1 1-1 0 0,0 0 1 0 0,2 0-1 0 0,-13 30 1 0 0,13-24 8 0 0,3-12 6 0 0,2-1 0 0 0,-1 1 0 0 0,1 0-1 0 0,0 0 1 0 0,0 0 0 0 0,1 0 0 0 0,0 10 0 0 0,0 6 8 0 0,0-19-3 0 0,0 0 1 0 0,1 1 0 0 0,0-1-1 0 0,0 0 1 0 0,1 0 0 0 0,-1 0-1 0 0,1 1 1 0 0,0-1 0 0 0,0 0-1 0 0,1 0 1 0 0,0 0-1 0 0,0-1 1 0 0,3 8 0 0 0,1-3 12 0 0,-1-1 1 0 0,2 0-1 0 0,-1 0 0 0 0,1-1 1 0 0,0 0-1 0 0,0 0 0 0 0,1 0 1 0 0,10 7-1 0 0,-13-11 34 0 0,1 0-1 0 0,-1 0 0 0 0,0-1 0 0 0,1 0 0 0 0,-1 0 1 0 0,1 0-1 0 0,-1 0 0 0 0,1-1 0 0 0,0 0 1 0 0,0 0-1 0 0,0-1 0 0 0,0 0 0 0 0,0 0 1 0 0,0 0-1 0 0,9-2 0 0 0,-6 0 32 0 0,0 0 0 0 0,-1-1 0 0 0,1 0-1 0 0,-1 0 1 0 0,0-1 0 0 0,0 0 0 0 0,0-1 0 0 0,0 0-1 0 0,-1 0 1 0 0,1-1 0 0 0,11-11 0 0 0,-9 5 34 0 0,0 1 0 0 0,0-2 1 0 0,-1 1-1 0 0,-1-1 0 0 0,0-1 0 0 0,7-16 1 0 0,-10 19-42 0 0,0 0 6 0 0,0 0 0 0 0,0 0 0 0 0,-1 0 0 0 0,-1-1 0 0 0,4-20 0 0 0,-7 29-52 0 0,0-1 0 0 0,0 1 0 0 0,0-1 1 0 0,0 1-1 0 0,-1 0 0 0 0,1-1 0 0 0,-1 1 1 0 0,0 0-1 0 0,0 0 0 0 0,0-1 0 0 0,-1 1 1 0 0,1 0-1 0 0,-1 0 0 0 0,1 0 0 0 0,-1 1 1 0 0,0-1-1 0 0,0 0 0 0 0,-1 1 1 0 0,1-1-1 0 0,0 1 0 0 0,-1-1 0 0 0,1 1 1 0 0,-1 0-1 0 0,0 0 0 0 0,-4-2 0 0 0,-75-49 448 0 0,62 36-393 0 0,18 14-69 0 0,-1 1 0 0 0,1-1 0 0 0,-1 1 1 0 0,1 0-1 0 0,-1 0 0 0 0,0 0 0 0 0,0 0 0 0 0,0 1 1 0 0,0-1-1 0 0,0 1 0 0 0,0-1 0 0 0,0 1 0 0 0,-1 0 0 0 0,-3 0 1 0 0,0 0 21 0 0,1 1 1 0 0,-1 0 0 0 0,1 0 0 0 0,-1 1 0 0 0,1-1-1 0 0,-1 1 1 0 0,1 1 0 0 0,0 0 0 0 0,-1-1 0 0 0,1 2-1 0 0,0-1 1 0 0,0 1 0 0 0,0 0 0 0 0,1 0 0 0 0,-1 1-1 0 0,1-1 1 0 0,0 1 0 0 0,0 0 0 0 0,-6 7 0 0 0,-1 1 65 0 0,5-5-70 0 0,0 0 0 0 0,0 1 0 0 0,1 0 0 0 0,0-1 0 0 0,1 2 0 0 0,-8 14 0 0 0,10-16-204 0 0,1-1 0 0 0,0 0 0 0 0,0 1-1 0 0,0-1 1 0 0,1 1 0 0 0,0 0 0 0 0,0-1 0 0 0,0 14-1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52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 76 5416 0 0,'-1'-7'865'0'0,"-1"1"-499"0"0,1 0 0 0 0,-1 0 0 0 0,0 0 0 0 0,0 0 1 0 0,0 1-1 0 0,-5-8 0 0 0,5 5 100 0 0,-3-3 751 0 0,5 11-1205 0 0,0 0 1 0 0,0-1-1 0 0,0 1 1 0 0,0 0-1 0 0,-1 0 1 0 0,1 0 0 0 0,0 0-1 0 0,0 0 1 0 0,0 0-1 0 0,0 0 1 0 0,-1 0-1 0 0,1-1 1 0 0,0 1 0 0 0,0 0-1 0 0,0 0 1 0 0,0 0-1 0 0,-1 0 1 0 0,1 0-1 0 0,0 0 1 0 0,0 0 0 0 0,0 0-1 0 0,-1 0 1 0 0,1 0-1 0 0,0 0 1 0 0,0 0-1 0 0,0 0 1 0 0,0 1 0 0 0,-1-1-1 0 0,1 0 1 0 0,0 0-1 0 0,0 0 1 0 0,0 0 0 0 0,0 0-1 0 0,-1 0 1 0 0,1 0-1 0 0,0 0 1 0 0,0 1-1 0 0,0-1 1 0 0,0 0 0 0 0,0 0-1 0 0,0 0 1 0 0,-1 0-1 0 0,1 0 1 0 0,0 1-1 0 0,0-1 1 0 0,0 0 0 0 0,0 0-1 0 0,0 0 1 0 0,0 0-1 0 0,0 1 1 0 0,0-1-1 0 0,0 0 1 0 0,-10 20 67 0 0,7-14-81 0 0,0-1-1 0 0,1 1 1 0 0,-1 0-1 0 0,1 0 1 0 0,0 0-1 0 0,-1 8 1 0 0,-3 8-9 0 0,-12 25-50 0 0,11-28 21 0 0,0 0-1 0 0,-9 40 0 0 0,11-27 17 0 0,-5 21-107 0 0,3 1 0 0 0,-1 84 0 0 0,9-129 111 0 0,0 0 0 0 0,1 0-1 0 0,4 15 1 0 0,3 18-76 0 0,-8-38 90 0 0,-1-1-1 0 0,1 0 1 0 0,0 0 0 0 0,0 0-1 0 0,0 0 1 0 0,0 0-1 0 0,1 0 1 0 0,-1 0 0 0 0,1 0-1 0 0,0-1 1 0 0,0 1 0 0 0,0-1-1 0 0,0 1 1 0 0,0-1 0 0 0,5 4-1 0 0,-2-2 4 0 0,0 0 0 0 0,1-1 0 0 0,-1 0 0 0 0,1 0 0 0 0,0 0 0 0 0,0-1 0 0 0,11 3 0 0 0,-7-2 8 0 0,1-1 0 0 0,0 0 0 0 0,-1-1 0 0 0,1-1 0 0 0,0 1 0 0 0,0-2 0 0 0,-1 1 0 0 0,1-2-1 0 0,14-2 1 0 0,58-22 81 0 0,-75 22-58 0 0,1 1-1 0 0,-2-2 1 0 0,1 1-1 0 0,0-1 1 0 0,-1 0 0 0 0,0 0-1 0 0,10-10 1 0 0,0 0 5 0 0,-8 7-32 0 0,-1 0 1 0 0,0-1 0 0 0,0 0-1 0 0,-1 0 1 0 0,0-1 0 0 0,0 1 0 0 0,-1-2-1 0 0,-1 1 1 0 0,0-1 0 0 0,5-13-1 0 0,-1-4 11 0 0,-1 0 0 0 0,9-58 0 0 0,-16 78-8 0 0,-1 0 0 0 0,1 0 0 0 0,-1 0 0 0 0,0 0 0 0 0,-1 0 0 0 0,0 0 0 0 0,-1 1 0 0 0,-2-13-1 0 0,-1 8 11 0 0,0 0-1 0 0,-1 0 1 0 0,0 0-1 0 0,-10-15 1 0 0,12 21-9 0 0,0-1-1 0 0,-1 1 1 0 0,0-1-1 0 0,0 1 1 0 0,0 1 0 0 0,-1-1-1 0 0,0 1 1 0 0,0 0-1 0 0,0 0 1 0 0,-1 1 0 0 0,1-1-1 0 0,-1 2 1 0 0,0-1-1 0 0,-11-4 1 0 0,10 6 5 0 0,-1 0-1 0 0,0 1 1 0 0,1-1-1 0 0,-1 2 1 0 0,0-1-1 0 0,0 1 1 0 0,0 1-1 0 0,-11 1 1 0 0,-3 2 81 0 0,-40 11 0 0 0,47-8-54 0 0,2 0 0 0 0,-1 1 0 0 0,1 0 0 0 0,0 1 0 0 0,0 1 0 0 0,1 0 0 0 0,-21 22 0 0 0,17-13-35 0 0,0 0 1 0 0,2 2-1 0 0,-27 43 1 0 0,20-28-1182 0 0,-3 3-6314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53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480 56 7432 0 0,'-5'-4'212'0'0,"1"1"1"0"0,-1-1 0 0 0,0 1 0 0 0,-1 1-1 0 0,1-1 1 0 0,0 0 0 0 0,-7-1-1 0 0,-12-6 553 0 0,17 7-669 0 0,0 0 0 0 0,0 0 0 0 0,0 1 0 0 0,0 0 0 0 0,0 0 0 0 0,-1 0 0 0 0,1 1 0 0 0,0 1 0 0 0,-1-1 0 0 0,1 1 0 0 0,-1 0 0 0 0,1 1 0 0 0,-1 0 0 0 0,1 0 0 0 0,-1 0 0 0 0,1 1 0 0 0,0 0 0 0 0,0 1 0 0 0,0-1 0 0 0,0 2 0 0 0,0-1 0 0 0,1 1 0 0 0,-8 5 0 0 0,0 0-110 0 0,1 0 0 0 0,0 2 0 0 0,1-1 0 0 0,0 1 0 0 0,1 1 0 0 0,0 0 0 0 0,1 1-1 0 0,0 0 1 0 0,1 0 0 0 0,0 1 0 0 0,-9 22 0 0 0,7-10-25 0 0,4-11 20 0 0,0-1 1 0 0,2 1 0 0 0,-1 0 0 0 0,2 0-1 0 0,0 1 1 0 0,1-1 0 0 0,-2 31 0 0 0,4-11-5 0 0,0-22-28 0 0,1 0 0 0 0,0 1 1 0 0,0-1-1 0 0,2 0 1 0 0,4 24-1 0 0,5 8-58 0 0,-8-30 68 0 0,0 0-1 0 0,1-1 1 0 0,0 1-1 0 0,8 13 1 0 0,-11-24 29 0 0,1-1 1 0 0,0 1-1 0 0,0-1 0 0 0,1 0 0 0 0,-1 0 1 0 0,0 0-1 0 0,1 0 0 0 0,0 0 0 0 0,0-1 1 0 0,0 1-1 0 0,0-1 0 0 0,0 0 0 0 0,0 0 1 0 0,1 0-1 0 0,-1 0 0 0 0,1 0 0 0 0,-1-1 1 0 0,1 0-1 0 0,-1 0 0 0 0,7 2 0 0 0,-6-4 53 0 0,-1 1 0 0 0,0 0-1 0 0,0-1 1 0 0,0 0-1 0 0,0 0 1 0 0,0 0 0 0 0,0 0-1 0 0,0 0 1 0 0,0 0 0 0 0,0-1-1 0 0,0 0 1 0 0,-1 1-1 0 0,1-1 1 0 0,3-4 0 0 0,11-11-16 0 0,-2-1 1 0 0,0-1-1 0 0,-1-1 1 0 0,-1 0 0 0 0,-1 0-1 0 0,-1-1 1 0 0,-1-1-1 0 0,0 0 1 0 0,-2 0 0 0 0,-1-1-1 0 0,0 0 1 0 0,-2 0-1 0 0,-1-1 1 0 0,3-40 0 0 0,-8 47-38 0 0,-1 0 0 0 0,-1 1 0 0 0,0 0 1 0 0,-12-31-1 0 0,13 39 4 0 0,0 3-14 0 0,0 1 0 0 0,0-1 0 0 0,-1 1 0 0 0,0 0 0 0 0,1 0 0 0 0,-1 0 0 0 0,-1 0-1 0 0,1 0 1 0 0,0 1 0 0 0,-7-5 0 0 0,2 1-30 0 0,0 1-1 0 0,-1 0 0 0 0,-18-8 1 0 0,24 12 52 0 0,0 1 0 0 0,0 1 0 0 0,-1-1 0 0 0,1 0 0 0 0,-1 1 1 0 0,1 0-1 0 0,-1-1 0 0 0,1 1 0 0 0,-1 1 0 0 0,1-1 0 0 0,0 0 1 0 0,-1 1-1 0 0,1 0 0 0 0,-1 0 0 0 0,1 0 0 0 0,0 0 0 0 0,0 0 1 0 0,0 1-1 0 0,-1-1 0 0 0,-2 3 0 0 0,-2 1 3 0 0,0 1 1 0 0,1 0-1 0 0,-1 0 0 0 0,1 0 1 0 0,0 1-1 0 0,-6 8 0 0 0,2-3 29 0 0,2 0 1 0 0,-1 1-1 0 0,1 1 0 0 0,1-1 0 0 0,0 1 0 0 0,1 1 0 0 0,1 0 0 0 0,-5 15 1 0 0,8-19-24 0 0,-2 8 7 0 0,0 0-1 0 0,1 1 0 0 0,-1 31 0 0 0,4-14-1472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54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364 16 5720 0 0,'-13'0'254'0'0,"1"1"0"0"0,-1 0 1 0 0,0 1-1 0 0,1 1 0 0 0,-1 0 0 0 0,-17 7 0 0 0,-67 37 836 0 0,71-33-1153 0 0,18-9 47 0 0,1 0 0 0 0,0 0 0 0 0,1 0 0 0 0,-1 1 0 0 0,1 0 0 0 0,0 0 0 0 0,-7 10 0 0 0,1 1-150 0 0,-20 35-1 0 0,26-37 156 0 0,1 0-1 0 0,0 0 1 0 0,1 0-1 0 0,1 1 1 0 0,0-1-1 0 0,2 1 0 0 0,-1 19 1 0 0,1-23 19 0 0,1-3 62 0 0,1-1 1 0 0,0 0-1 0 0,0 1 1 0 0,1-1-1 0 0,0 0 0 0 0,0 0 1 0 0,1 0-1 0 0,0 0 1 0 0,0 0-1 0 0,1-1 0 0 0,0 1 1 0 0,0-1-1 0 0,1 0 1 0 0,10 12-1 0 0,-10-14-22 0 0,0 0 0 0 0,1 0 0 0 0,-1 0 1 0 0,1 0-1 0 0,0-1 0 0 0,0 0 0 0 0,1-1 0 0 0,-1 1 0 0 0,9 2 0 0 0,-4-2-23 0 0,-1 0-1 0 0,0-1 1 0 0,1 0-1 0 0,-1-1 1 0 0,17 1-1 0 0,-20-2-34 0 0,0-1 0 0 0,0-1 0 0 0,-1 1 0 0 0,1-1 1 0 0,0-1-1 0 0,-1 1 0 0 0,1-1 0 0 0,-1 0 0 0 0,1 0 0 0 0,-1-1 0 0 0,12-6 0 0 0,-4-1-39 0 0,0 0 0 0 0,0-2 0 0 0,13-13-1 0 0,-3 2-26 0 0,-17 16 46 0 0,1-1-1 0 0,-2 0 0 0 0,1 0 1 0 0,-1-1-1 0 0,-1 0 1 0 0,1 0-1 0 0,6-18 1 0 0,-5 10-4 0 0,-2 0 1 0 0,0 0 0 0 0,6-32 0 0 0,-10 33 13 0 0,-1 0 0 0 0,0 0 0 0 0,-1 0 1 0 0,-1 0-1 0 0,0 0 0 0 0,-1 0 0 0 0,-1 1 1 0 0,0-1-1 0 0,-2 1 0 0 0,-12-27 0 0 0,15 36 23 0 0,-1 0-1 0 0,0 0 0 0 0,-1 1 0 0 0,1 0 0 0 0,-1 0 0 0 0,0 0 0 0 0,0 0 0 0 0,-1 1 1 0 0,1-1-1 0 0,-1 1 0 0 0,0 1 0 0 0,0-1 0 0 0,-12-4 0 0 0,12 6 10 0 0,1 0-1 0 0,-1 0 1 0 0,0 1-1 0 0,0 0 1 0 0,1 0-1 0 0,-1 0 1 0 0,0 1-1 0 0,0 0 1 0 0,0 0-1 0 0,0 0 1 0 0,1 1-1 0 0,-1 0 1 0 0,0 0-1 0 0,0 0 1 0 0,1 1-1 0 0,-10 3 1 0 0,9-1 22 0 0,-1 0 1 0 0,0 0-1 0 0,1 1 0 0 0,0-1 1 0 0,0 1-1 0 0,1 1 0 0 0,-1-1 1 0 0,1 1-1 0 0,0 0 1 0 0,1 0-1 0 0,-1 0 0 0 0,1 1 1 0 0,-6 12-1 0 0,2 1 94 0 0,0 0 0 0 0,2 0 0 0 0,-7 38 0 0 0,11-43-255 0 0,1 0-1 0 0,1 0 1 0 0,0 0-1 0 0,1 0 1 0 0,1 0-1 0 0,6 25 1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54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510 173 5520 0 0,'-39'-2'240'0'0,"31"1"-81"0"0,-1 0 0 0 0,1 1-1 0 0,-1 0 1 0 0,0 0-1 0 0,-16 4 1 0 0,1 1 358 0 0,-79 21 742 0 0,89-21-1163 0 0,0 1 0 0 0,1 1 1 0 0,-1 0-1 0 0,1 1 1 0 0,1 0-1 0 0,-19 16 0 0 0,10-6-30 0 0,1 1-1 0 0,-29 36 0 0 0,40-43-55 0 0,1 0-1 0 0,0 1 0 0 0,0 0 0 0 0,1 0 0 0 0,1 1 0 0 0,0 0 1 0 0,1 0-1 0 0,1 0 0 0 0,0 0 0 0 0,1 1 0 0 0,0 0 0 0 0,1 0 1 0 0,1-1-1 0 0,0 1 0 0 0,3 25 0 0 0,-1-34-7 0 0,0 0-1 0 0,0 0 1 0 0,1 0-1 0 0,0 0 0 0 0,0 0 1 0 0,1 0-1 0 0,0-1 1 0 0,0 1-1 0 0,6 8 1 0 0,0-2 22 0 0,1 0 1 0 0,19 17-1 0 0,-22-24-14 0 0,0 0 0 0 0,0 0-1 0 0,0-1 1 0 0,0 1 0 0 0,1-2 0 0 0,0 1-1 0 0,0-1 1 0 0,0-1 0 0 0,14 4 0 0 0,-5-3 0 0 0,1 0 1 0 0,-1-1-1 0 0,28 0 1 0 0,-33-3-10 0 0,-1-1 0 0 0,1 0-1 0 0,-1-1 1 0 0,0 0 0 0 0,1-1 0 0 0,-2 0-1 0 0,1 0 1 0 0,0-1 0 0 0,-1-1 0 0 0,0 0 0 0 0,0 0-1 0 0,-1-1 1 0 0,1 0 0 0 0,7-9 0 0 0,5-5-8 0 0,-2 0 0 0 0,0-2 0 0 0,-1 0 0 0 0,19-33 0 0 0,-19 28-43 0 0,-2-2-1 0 0,17-41 1 0 0,-28 58 34 0 0,-2-1 0 0 0,0 1 0 0 0,-1-1 0 0 0,0 0 0 0 0,-1 0 0 0 0,0 0 0 0 0,-1-1 1 0 0,-1-16-1 0 0,-1 18 8 0 0,1 1 1 0 0,-2-1 0 0 0,0 1 0 0 0,0-1 0 0 0,-1 1-1 0 0,-1 0 1 0 0,0 0 0 0 0,0 0 0 0 0,-1 0-1 0 0,-1 1 1 0 0,0 0 0 0 0,0 0 0 0 0,-12-14-1 0 0,10 15 23 0 0,-1 0 0 0 0,-1 0 0 0 0,0 1 0 0 0,0 1-1 0 0,0-1 1 0 0,-1 2 0 0 0,-1 0 0 0 0,-23-12 0 0 0,28 16 31 0 0,-1-1 0 0 0,0 2 0 0 0,0-1 0 0 0,0 1 0 0 0,0 0 0 0 0,0 1 0 0 0,-1 0 0 0 0,1 0 0 0 0,0 1 0 0 0,-1 0 0 0 0,1 1 0 0 0,0-1 0 0 0,0 2 0 0 0,-1-1 0 0 0,-11 5 0 0 0,9-2 28 0 0,1 0 0 0 0,-1 2 1 0 0,1-1-1 0 0,0 1 0 0 0,1 0 1 0 0,0 1-1 0 0,0 0 0 0 0,0 1 1 0 0,-13 15-1 0 0,11-10 49 0 0,2 0 0 0 0,0 1-1 0 0,0 0 1 0 0,2 0 0 0 0,-1 1 0 0 0,-5 18 0 0 0,3 0-316 0 0,1 0 1 0 0,2 0 0 0 0,1 1 0 0 0,2 0-1 0 0,0 61 1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55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190 222 5016 0 0,'-12'0'82'0'0,"7"0"186"0"0,-1 0 0 0 0,0 0 0 0 0,1 0 0 0 0,-11 3 0 0 0,14-2-196 0 0,0 0 1 0 0,0-1-1 0 0,-1 1 0 0 0,1 0 0 0 0,1 1 0 0 0,-1-1 0 0 0,0 0 1 0 0,0 1-1 0 0,0-1 0 0 0,1 1 0 0 0,-1-1 0 0 0,1 1 1 0 0,-1 0-1 0 0,1 0 0 0 0,-2 2 0 0 0,-3 6 208 0 0,-6 8 197 0 0,-19 39 0 0 0,28-48-472 0 0,0-1 0 0 0,0 1 0 0 0,1-1 0 0 0,0 1 0 0 0,1 0 0 0 0,0 0 0 0 0,0 0 0 0 0,1 11 0 0 0,1 1-25 0 0,1 1 0 0 0,0-1 1 0 0,2 1-1 0 0,1-1 1 0 0,0 0-1 0 0,10 21 0 0 0,-11-34-17 0 0,0-1 0 0 0,1 0 0 0 0,0 0 1 0 0,0-1-1 0 0,0 0 0 0 0,1 0 0 0 0,0 0 0 0 0,0 0 0 0 0,1-1 0 0 0,-1 0 0 0 0,1 0 0 0 0,1-1 0 0 0,10 6 0 0 0,-2-3-8 0 0,1-1 1 0 0,-1 0 0 0 0,1-1-1 0 0,0 0 1 0 0,22 2-1 0 0,-31-6 22 0 0,0 0 0 0 0,-1-1 0 0 0,1 1 0 0 0,0-1 0 0 0,-1-1 0 0 0,1 0 0 0 0,0 0 0 0 0,-1 0 0 0 0,1-1 0 0 0,-1 0 0 0 0,1 0 0 0 0,-1-1 0 0 0,0 0 0 0 0,0-1 0 0 0,0 1-1 0 0,7-7 1 0 0,-5 4 0 0 0,-1-1 0 0 0,0 0 0 0 0,-1 0 0 0 0,0-1 0 0 0,0 0 0 0 0,-1 0 0 0 0,1-1 0 0 0,-2 0 0 0 0,8-15 0 0 0,-2 2-10 0 0,27-65-36 0 0,-35 77 63 0 0,0-1 0 0 0,0 0 0 0 0,-1 0 0 0 0,0 0 1 0 0,-1 0-1 0 0,0-20 0 0 0,-3-3 17 0 0,-2 1-1 0 0,-10-49 1 0 0,11 69 26 0 0,-1-1-1 0 0,-1 1 1 0 0,0 1-1 0 0,-1-1 1 0 0,0 1-1 0 0,-1 0 1 0 0,0 0-1 0 0,-1 1 1 0 0,-9-11-1 0 0,6 9 75 0 0,-1 1-1 0 0,0 0 1 0 0,-1 0-1 0 0,0 1 0 0 0,-17-10 1 0 0,23 17-64 0 0,0 0 1 0 0,0 1-1 0 0,0 0 1 0 0,-1 0-1 0 0,1 1 1 0 0,-1 0 0 0 0,1 0-1 0 0,-1 1 1 0 0,0 0-1 0 0,1 0 1 0 0,-1 1-1 0 0,0 0 1 0 0,-13 2-1 0 0,6 0 103 0 0,0 0-1 0 0,-27 9 1 0 0,35-9-94 0 0,1 1 0 0 0,-1 0 0 0 0,1 0 0 0 0,0 1 0 0 0,0 0-1 0 0,0 0 1 0 0,1 0 0 0 0,-10 10 0 0 0,-7 10-240 0 0,2 1 0 0 0,1 1 0 0 0,-25 45 0 0 0,14-13-6334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3:59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411 213 2904 0 0,'0'0'-151'0'0,"5"-3"-487"0"0,-1 1 631 0 0,1-1-145 0 0,1 1 1 0 0,-1-2 0 0 0,0 1-1 0 0,0-1 1 0 0,0 1-1 0 0,8-9 1 0 0,-11 9 83 0 0,1 1 0 0 0,0-1 0 0 0,0 1-1 0 0,0-1 1 0 0,1 1 0 0 0,4-2 0 0 0,15-13-76 0 0,1 0 26 0 0,-20 15 109 0 0,0 0 0 0 0,0-1 0 0 0,0 0 1 0 0,-1 0-1 0 0,7-6 0 0 0,-7 4 3 0 0,-2 5 6 0 0,-1-1-1 0 0,0 0 0 0 0,1 1 1 0 0,-1-1-1 0 0,1 1 0 0 0,-1-1 1 0 0,1 1-1 0 0,-1-1 0 0 0,1 1 1 0 0,-1 0-1 0 0,1-1 0 0 0,0 1 1 0 0,-1-1-1 0 0,1 1 0 0 0,0 0 1 0 0,-1 0-1 0 0,1-1 1 0 0,0 1-1 0 0,-1 0 0 0 0,1 0 1 0 0,0 0-1 0 0,-1 0 0 0 0,1 0 1 0 0,0 0-1 0 0,0 0 0 0 0,-1 0 1 0 0,2 0-1 0 0,-2-1 0 0 0,0 0-1 0 0,0 0 1 0 0,0 0-1 0 0,0 1 1 0 0,0-1 0 0 0,0 0-1 0 0,0 0 1 0 0,0 0-1 0 0,0 0 1 0 0,0 0 0 0 0,0 0-1 0 0,0 0 1 0 0,-1 0 0 0 0,1 1-1 0 0,0-1 1 0 0,-1 0-1 0 0,1 0 1 0 0,-1 0 0 0 0,1 1-1 0 0,-1-1 1 0 0,1 0-1 0 0,-1 1 1 0 0,-1-2 0 0 0,-25-9-7 0 0,10 10 3 0 0,8 0 6 0 0,1 0 1 0 0,0 1-1 0 0,0 0 1 0 0,-11 1-1 0 0,14 0 14 0 0,0-1 0 0 0,0 0 0 0 0,-1 0 0 0 0,1-1 0 0 0,-6 0 0 0 0,8 0 34 0 0,1 0 0 0 0,-1 1 0 0 0,0-1 0 0 0,1 1 0 0 0,-1 0 0 0 0,0 0 1 0 0,0 0-1 0 0,1 0 0 0 0,-1 1 0 0 0,1-1 0 0 0,-1 1 0 0 0,0-1 0 0 0,1 1 1 0 0,-1 0-1 0 0,1 0 0 0 0,-1 0 0 0 0,1 0 0 0 0,0 1 0 0 0,-1-1 0 0 0,-3 4 1 0 0,-12 0 410 0 0,17-5-425 0 0,0 0 0 0 0,0 0-1 0 0,0 0 1 0 0,0 0 0 0 0,-1 0 0 0 0,1 1 0 0 0,0-1 0 0 0,0 0 0 0 0,0 1 0 0 0,0-1 0 0 0,0 1 0 0 0,0-1 0 0 0,0 1 0 0 0,0-1 0 0 0,0 1 0 0 0,0 0 0 0 0,1-1 0 0 0,-3 3 0 0 0,-8 18 600 0 0,-22 32 579 0 0,32-50-1171 0 0,-1 0 0 0 0,1 0 0 0 0,-1 0 0 0 0,1 0 0 0 0,0 0 0 0 0,0 0 0 0 0,1 0 0 0 0,-1 0 0 0 0,0 4 0 0 0,-4 16 127 0 0,1-9-79 0 0,0 0 0 0 0,1 0 0 0 0,0 1 1 0 0,2-1-1 0 0,-1 1 0 0 0,2 0 0 0 0,1 22 0 0 0,0-32-69 0 0,0 0-1 0 0,0-1 0 0 0,0 1 1 0 0,1-1-1 0 0,-1 1 0 0 0,1-1 1 0 0,0 0-1 0 0,0 1 1 0 0,1-1-1 0 0,-1 0 0 0 0,1 0 1 0 0,0-1-1 0 0,0 1 0 0 0,0-1 1 0 0,0 1-1 0 0,1-1 1 0 0,-1 0-1 0 0,1 0 0 0 0,0 0 1 0 0,0-1-1 0 0,0 1 0 0 0,0-1 1 0 0,1 0-1 0 0,-1 0 1 0 0,1-1-1 0 0,-1 1 0 0 0,1-1 1 0 0,-1 0-1 0 0,1 0 0 0 0,5 0 1 0 0,10-2 22 0 0,0 0 1 0 0,-1-1-1 0 0,1-1 1 0 0,-1-1-1 0 0,0 0 0 0 0,0-2 1 0 0,-1 0-1 0 0,1-1 1 0 0,-1-1-1 0 0,-1 0 1 0 0,1-2-1 0 0,-2 0 1 0 0,1-1-1 0 0,23-21 0 0 0,-30 24-17 0 0,-1 0-1 0 0,0 0 1 0 0,-1-1-1 0 0,0 0 1 0 0,13-21-1 0 0,-21 27-15 0 0,1 0 1 0 0,-1-1-1 0 0,0 1 0 0 0,-1 0 1 0 0,1 0-1 0 0,0 0 0 0 0,-1-1 1 0 0,0 1-1 0 0,0 0 0 0 0,0 0 1 0 0,0 0-1 0 0,0 0 0 0 0,-3-5 1 0 0,-2 2 9 0 0,0 0 1 0 0,0 0-1 0 0,0 0 1 0 0,0 1-1 0 0,-1 0 1 0 0,0 0-1 0 0,0 1 1 0 0,-1-1 0 0 0,1 2-1 0 0,-1-1 1 0 0,0 1-1 0 0,0 0 1 0 0,-13-3-1 0 0,-2 2 51 0 0,0 0-1 0 0,0 1 0 0 0,-39 0 0 0 0,-100-8 351 0 0,155 12-330 0 0,1 0-1 0 0,-1 0 1 0 0,1 1 0 0 0,-1 0 0 0 0,1 0 0 0 0,0 0-1 0 0,0 0 1 0 0,-8 6 0 0 0,-17 5 499 0 0,29-12-536 0 0,0 1 0 0 0,0-1 0 0 0,0 0 1 0 0,0 1-1 0 0,0 0 0 0 0,0-1 0 0 0,0 1 0 0 0,0 0 0 0 0,1 0 0 0 0,-1 0 1 0 0,1 0-1 0 0,-1 0 0 0 0,1 0 0 0 0,0 0 0 0 0,0 1 0 0 0,0-1 0 0 0,-1 4 0 0 0,-11 47 500 0 0,10-40-455 0 0,1 6-20 0 0,0 0 1 0 0,2 0 0 0 0,0 0 0 0 0,1 0-1 0 0,1-1 1 0 0,5 23 0 0 0,-5-31-57 0 0,1 0 0 0 0,0 0 0 0 0,1-1 0 0 0,0 1 0 0 0,0-1 0 0 0,11 17 1 0 0,1 2 10 0 0,-12-23-31 0 0,-1 0 1 0 0,1 0-1 0 0,0-1 0 0 0,0 0 1 0 0,0 0-1 0 0,1 0 1 0 0,0 0-1 0 0,-1 0 0 0 0,9 3 1 0 0,-5-2-14 0 0,1 0 0 0 0,0-1 0 0 0,0 0 0 0 0,19 6 0 0 0,-25-10-2 0 0,1 0 1 0 0,-1 0 0 0 0,1 0 0 0 0,-1-1 0 0 0,0 1 0 0 0,1-1 0 0 0,-1 0-1 0 0,1 0 1 0 0,-1 0 0 0 0,0 0 0 0 0,0-1 0 0 0,5-2 0 0 0,37-25-250 0 0,-34 20 240 0 0,-1-1 0 0 0,0 0 0 0 0,0 0 0 0 0,-1-1 0 0 0,0-1 0 0 0,-1 1 0 0 0,-1-1 0 0 0,0-1 0 0 0,0 1 0 0 0,-1-1 1 0 0,-1-1-1 0 0,0 1 0 0 0,-1-1 0 0 0,-1 1 0 0 0,3-16 0 0 0,-5 23 8 0 0,0 0 0 0 0,-1 1 0 0 0,1-1 0 0 0,-1 0 0 0 0,0 1 0 0 0,-1-1 0 0 0,1 0-1 0 0,-1 1 1 0 0,0-1 0 0 0,-1 1 0 0 0,1-1 0 0 0,-1 1 0 0 0,0-1 0 0 0,-1 1 0 0 0,1 0 0 0 0,-1 0 0 0 0,0 0 0 0 0,0 1 0 0 0,-8-9 0 0 0,2 3 22 0 0,-4-4-24 0 0,0 0 1 0 0,-2 0-1 0 0,-20-14 1 0 0,29 24 8 0 0,1 1 1 0 0,-1 0 0 0 0,0 0 0 0 0,0 0 0 0 0,0 1-1 0 0,-1 0 1 0 0,1 0 0 0 0,-1 0 0 0 0,1 1 0 0 0,-1 0 0 0 0,1 0-1 0 0,-1 1 1 0 0,-12 0 0 0 0,9 1 44 0 0,-1 0-1 0 0,1 1 1 0 0,0 0-1 0 0,0 1 1 0 0,0 0 0 0 0,0 0-1 0 0,0 1 1 0 0,1 0-1 0 0,-1 1 1 0 0,1 0 0 0 0,0 0-1 0 0,1 1 1 0 0,-1 0-1 0 0,1 1 1 0 0,0 0-1 0 0,1 0 1 0 0,0 1 0 0 0,0 0-1 0 0,0 0 1 0 0,1 0-1 0 0,0 1 1 0 0,-7 15 0 0 0,5-7 41 0 0,1 1 0 0 0,0-1 1 0 0,1 1-1 0 0,1 0 1 0 0,-2 21-1 0 0,6-28-52 0 0,0 0-1 0 0,1 0 1 0 0,0 0-1 0 0,1 1 1 0 0,0-1-1 0 0,1 0 1 0 0,0 0 0 0 0,1-1-1 0 0,0 1 1 0 0,5 11-1 0 0,-6-14-12 0 0,1 0 1 0 0,0-1-1 0 0,1 1 0 0 0,0-1 0 0 0,0 1 1 0 0,0-1-1 0 0,1 0 0 0 0,0-1 0 0 0,0 1 0 0 0,1-1 1 0 0,0 0-1 0 0,12 9 0 0 0,-11-11 3 0 0,0-1 0 0 0,0 0 0 0 0,1 0 0 0 0,-1 0 0 0 0,1-1 0 0 0,0 0 0 0 0,-1-1 0 0 0,1 0 0 0 0,0 0 0 0 0,0 0 0 0 0,16-2 0 0 0,-21 1-10 0 0,1-1-1 0 0,-1 0 1 0 0,1 0 0 0 0,-1 0-1 0 0,0-1 1 0 0,1 1 0 0 0,-1-1-1 0 0,0 0 1 0 0,0 1 0 0 0,0-2-1 0 0,0 1 1 0 0,4-4 0 0 0,10-6 22 0 0,-9 6-16 0 0,0-1 0 0 0,0 0 0 0 0,0 0 0 0 0,-1 0 1 0 0,0-1-1 0 0,0 0 0 0 0,-1 0 0 0 0,0-1 0 0 0,0 0 0 0 0,-1 0 0 0 0,0 0 1 0 0,3-11-1 0 0,-3 6 4 0 0,0 0 0 0 0,0 0 0 0 0,-2 0 0 0 0,0 0 0 0 0,0-1 0 0 0,-2 1 0 0 0,0-1 0 0 0,0-15 0 0 0,-2 23-10 0 0,0-1 0 0 0,0 1 0 0 0,-1 0-1 0 0,0 0 1 0 0,0-1 0 0 0,-1 1 0 0 0,1 0 0 0 0,-2 1 0 0 0,1-1 0 0 0,-1 1 0 0 0,0-1 0 0 0,0 1-1 0 0,-9-10 1 0 0,-3 0 16 0 0,-1 0 0 0 0,-1 1 0 0 0,-20-13 0 0 0,20 15-16 0 0,14 11-5 0 0,0-1 0 0 0,0 1 1 0 0,-1-1-1 0 0,1 1 0 0 0,0 1 0 0 0,-1-1 0 0 0,1 0 0 0 0,-1 1 0 0 0,0 0 0 0 0,1 0 0 0 0,-1 1 0 0 0,0-1 0 0 0,0 1 0 0 0,1 0 1 0 0,-1 0-1 0 0,0 1 0 0 0,0-1 0 0 0,1 1 0 0 0,-1 0 0 0 0,0 0 0 0 0,1 1 0 0 0,-1 0 0 0 0,1-1 0 0 0,0 1 0 0 0,-1 1 1 0 0,1-1-1 0 0,0 1 0 0 0,0-1 0 0 0,-6 7 0 0 0,-2 1-1 0 0,9-8-2 0 0,0 0 0 0 0,1 0 1 0 0,-1 1-1 0 0,0-1 0 0 0,1 1 1 0 0,0 0-1 0 0,-1 0 0 0 0,1 0 1 0 0,0 0-1 0 0,0 0 0 0 0,-2 6 1 0 0,-2 11 3 0 0,1 0 0 0 0,1 1 0 0 0,0 0 0 0 0,2-1 0 0 0,0 1 0 0 0,2 0 0 0 0,3 39 0 0 0,-1-46-7 0 0,0 0 0 0 0,1 0-1 0 0,0-1 1 0 0,1 1 0 0 0,0-1-1 0 0,2 0 1 0 0,-1 0 0 0 0,1 0 0 0 0,1 0-1 0 0,1-1 1 0 0,-1-1 0 0 0,17 19-1 0 0,-10-17-3 0 0,2 0 0 0 0,-1-1-1 0 0,32 17 1 0 0,-43-26 5 0 0,4 1-5 0 0,-1 0 0 0 0,1-1 0 0 0,-1 0 0 0 0,1-1 0 0 0,0 1 0 0 0,0-1 0 0 0,0-1 0 0 0,0 1 1 0 0,1-2-1 0 0,-1 1 0 0 0,0-1 0 0 0,0 0 0 0 0,1-1 0 0 0,-1 1 0 0 0,0-2 0 0 0,0 1 0 0 0,0-1 0 0 0,12-5 1 0 0,-9 3-4 0 0,0-1 1 0 0,-1 0-1 0 0,0 0 1 0 0,0-1-1 0 0,0-1 0 0 0,-1 1 1 0 0,0-2-1 0 0,0 1 1 0 0,-1-1-1 0 0,0 0 1 0 0,0-1-1 0 0,12-18 1 0 0,-11 13 0 0 0,1-1-28 0 0,0 0 1 0 0,-1 0-1 0 0,-1-1 0 0 0,0 0 0 0 0,-2 0 0 0 0,1-1 0 0 0,5-27 0 0 0,-8 23 15 0 0,-3 15 13 0 0,0-1 1 0 0,0 1-1 0 0,0-1 0 0 0,-1 1 0 0 0,1 0 0 0 0,-2-1 1 0 0,1 1-1 0 0,-1-1 0 0 0,0 1 0 0 0,-2-8 1 0 0,-3-6 13 0 0,-1 1 0 0 0,-9-18 1 0 0,12 30-4 0 0,0 0 1 0 0,-1 0-1 0 0,1 1 1 0 0,-1 0-1 0 0,0 0 1 0 0,-1 0-1 0 0,1 0 1 0 0,-10-6-1 0 0,-63-53 97 0 0,69 58-85 0 0,0 1 0 0 0,-1 0 0 0 0,1 0 0 0 0,-1 1 0 0 0,0 0 0 0 0,0 1 0 0 0,-1 0 0 0 0,1 1 0 0 0,-17-4 0 0 0,-6-3 38 0 0,27 9-46 0 0,1-1 0 0 0,-1 1-1 0 0,0-1 1 0 0,0 1 0 0 0,0 1 0 0 0,0-1 0 0 0,0 1 0 0 0,0 1-1 0 0,0-1 1 0 0,0 1 0 0 0,0 0 0 0 0,0 0 0 0 0,0 0 0 0 0,1 1-1 0 0,-1 0 1 0 0,0 0 0 0 0,1 0 0 0 0,0 1 0 0 0,-1 0 0 0 0,1 0 0 0 0,0 1-1 0 0,0-1 1 0 0,1 1 0 0 0,-1 0 0 0 0,1 0 0 0 0,0 0 0 0 0,0 1-1 0 0,0 0 1 0 0,1-1 0 0 0,-6 11 0 0 0,4-6-2 0 0,0 1 1 0 0,1-1-1 0 0,0 1 1 0 0,1 0-1 0 0,0 0 1 0 0,-1 12-1 0 0,1 1 15 0 0,1 40-1 0 0,2-46 4 0 0,1 0 1 0 0,0-1-1 0 0,2 0 0 0 0,0 1 0 0 0,7 22 0 0 0,-6-29-7 0 0,-1-1 1 0 0,1 0-1 0 0,1 0 0 0 0,0 0 0 0 0,0-1 0 0 0,0 0 1 0 0,1 0-1 0 0,0 0 0 0 0,1 0 0 0 0,9 7 1 0 0,-5-5-6 0 0,1-1 1 0 0,0 1-1 0 0,1-2 1 0 0,16 9-1 0 0,-21-14-6 0 0,-1 0 0 0 0,0 0 0 0 0,1-1-1 0 0,0 0 1 0 0,-1 0 0 0 0,1-1 0 0 0,0 0-1 0 0,0 0 1 0 0,13-1 0 0 0,-14-1-4 0 0,0 0 1 0 0,-1 0-1 0 0,1 0 1 0 0,-1-1-1 0 0,1 0 0 0 0,-1 0 1 0 0,1 0-1 0 0,-1-1 1 0 0,0 0-1 0 0,0 0 1 0 0,-1-1-1 0 0,1 0 0 0 0,-1 0 1 0 0,1 0-1 0 0,-1-1 1 0 0,6-6-1 0 0,1-3 4 0 0,-1-1-1 0 0,-1-1 1 0 0,0 1-1 0 0,13-31 1 0 0,-18 34-9 0 0,0 0 1 0 0,-1 0 0 0 0,-1 0 0 0 0,0 0-1 0 0,-1 0 1 0 0,0-1 0 0 0,0 1 0 0 0,-2-1-1 0 0,0 0 1 0 0,0 1 0 0 0,-1-1 0 0 0,0 1-1 0 0,-1-1 1 0 0,-1 1 0 0 0,0 0 0 0 0,-1 0-1 0 0,-9-23 1 0 0,8 25 0 0 0,0 1 1 0 0,0 0-1 0 0,0 0 0 0 0,-1 0 1 0 0,-1 0-1 0 0,0 1 0 0 0,0 0 0 0 0,0 0 1 0 0,-1 1-1 0 0,0 0 0 0 0,0 1 0 0 0,-1-1 1 0 0,0 2-1 0 0,0-1 0 0 0,-1 1 0 0 0,1 0 1 0 0,-1 1-1 0 0,0 1 0 0 0,0-1 0 0 0,0 1 1 0 0,-17-2-1 0 0,20 4 3 0 0,1 1-1 0 0,-1-1 1 0 0,0 2 0 0 0,0-1 0 0 0,1 0 0 0 0,-1 1-1 0 0,0 1 1 0 0,1-1 0 0 0,-1 1 0 0 0,1 0-1 0 0,-1 0 1 0 0,1 1 0 0 0,0 0 0 0 0,0 0-1 0 0,-7 6 1 0 0,1 0 5 0 0,0 1-1 0 0,2 0 1 0 0,-1 1 0 0 0,1 0-1 0 0,-14 21 1 0 0,15-19 2 0 0,0 1 0 0 0,1 1 1 0 0,0-1-1 0 0,2 1 0 0 0,-1 0 1 0 0,2 1-1 0 0,0 0 0 0 0,1 0 0 0 0,1 0 1 0 0,0 0-1 0 0,1 0 0 0 0,0 17 1 0 0,1-20-2 0 0,0 0 0 0 0,1-1 1 0 0,1 1-1 0 0,0 0 1 0 0,1-1-1 0 0,0 1 1 0 0,1-1-1 0 0,0 0 1 0 0,1 1-1 0 0,0-1 0 0 0,10 18 1 0 0,2-4-5 0 0,-11-17-2 0 0,0 0 0 0 0,1 0 0 0 0,0-1 1 0 0,0 0-1 0 0,13 13 0 0 0,-17-19 0 0 0,1 0 0 0 0,-1-1 0 0 0,1 1 0 0 0,0-1 0 0 0,-1 1 0 0 0,1-1 0 0 0,0 0 0 0 0,0 0 0 0 0,0 0 0 0 0,0 0 0 0 0,0-1 0 0 0,0 1 0 0 0,0-1 0 0 0,0 0 0 0 0,0 0 0 0 0,0 0 0 0 0,0 0 0 0 0,0 0 0 0 0,0-1 0 0 0,0 1 0 0 0,0-1 0 0 0,0 0 0 0 0,5-2 0 0 0,4-1-3 0 0,1-1 0 0 0,-1 0 1 0 0,0-1-1 0 0,-1 0 1 0 0,0-1-1 0 0,0 0 1 0 0,0-1-1 0 0,-1 0 0 0 0,0 0 1 0 0,-1-1-1 0 0,0-1 1 0 0,0 0-1 0 0,9-13 1 0 0,1-6-88 0 0,-10 18 35 0 0,-2 0 0 0 0,0-1 0 0 0,0 0 0 0 0,-1 0 0 0 0,5-14 0 0 0,-5 8-12 0 0,-2 1 0 0 0,0-1 0 0 0,-1-1 0 0 0,0 1 0 0 0,-2 0 1 0 0,0-25-1 0 0,-3 30 55 0 0,1 0 0 0 0,-1 0 1 0 0,-1 1-1 0 0,0-1 1 0 0,-1 1-1 0 0,-1-1 0 0 0,0 1 1 0 0,0 1-1 0 0,-13-22 1 0 0,14 27-3 0 0,0 0 0 0 0,0 1 1 0 0,-1-1-1 0 0,1 1 1 0 0,-1 0-1 0 0,-1 0 1 0 0,1 1-1 0 0,0-1 1 0 0,-1 1-1 0 0,0 0 1 0 0,-11-5-1 0 0,13 8 7 0 0,0-1 0 0 0,0 1-1 0 0,-1 0 1 0 0,1 0 0 0 0,0 0 0 0 0,-1 1 0 0 0,1 0 0 0 0,0-1-1 0 0,-1 1 1 0 0,1 1 0 0 0,-1-1 0 0 0,1 1 0 0 0,0 0 0 0 0,-1 0-1 0 0,1 0 1 0 0,0 0 0 0 0,0 1 0 0 0,0 0 0 0 0,0 0-1 0 0,-4 2 1 0 0,-6 5 14 0 0,0 0-1 0 0,1 1 0 0 0,0 0 1 0 0,0 2-1 0 0,1-1 1 0 0,1 1-1 0 0,0 1 0 0 0,1 0 1 0 0,0 0-1 0 0,1 1 0 0 0,0 0 1 0 0,1 1-1 0 0,-7 19 1 0 0,7-13 21 0 0,1 0 0 0 0,1 1 1 0 0,1 0-1 0 0,0 0 0 0 0,2 0 1 0 0,1 0-1 0 0,1 1 0 0 0,0-1 1 0 0,2 0-1 0 0,5 35 1 0 0,-4-47-11 0 0,0 0-1 0 0,1 0 1 0 0,0-1 0 0 0,1 1 0 0 0,0-1 0 0 0,0 0 0 0 0,1 0 0 0 0,0 0 0 0 0,0 0 0 0 0,1-1 0 0 0,0 0 0 0 0,11 10 0 0 0,-13-14-13 0 0,1 1 1 0 0,0-1-1 0 0,0 0 1 0 0,0-1-1 0 0,0 1 1 0 0,1-1-1 0 0,-1 0 1 0 0,1 0-1 0 0,0-1 1 0 0,0 1-1 0 0,0-2 0 0 0,0 1 1 0 0,0 0-1 0 0,0-1 1 0 0,1 0-1 0 0,-1-1 1 0 0,0 1-1 0 0,1-1 1 0 0,-1-1-1 0 0,12-1 1 0 0,-6-1-6 0 0,0 0 1 0 0,1-2 0 0 0,-2 1 0 0 0,1-1 0 0 0,0-1 0 0 0,-1 0 0 0 0,17-13-1 0 0,67-61-16 0 0,-72 59 6 0 0,8-7-55 0 0,-2-1 0 0 0,0-2 1 0 0,31-45-1 0 0,-47 57-56 0 0,17-34 0 0 0,-27 47 90 0 0,0 0 1 0 0,-1-1-1 0 0,0 0 1 0 0,0 1-1 0 0,0-1 0 0 0,-1 0 1 0 0,0 0-1 0 0,0 0 1 0 0,0-13-1 0 0,-3-4-58 0 0,1 13 49 0 0,1 1 1 0 0,-2-1-1 0 0,-4-17 0 0 0,5 24 39 0 0,-1-1 0 0 0,0 1-1 0 0,0 0 1 0 0,0 0 0 0 0,-1 0-1 0 0,1 0 1 0 0,-1 0-1 0 0,0 1 1 0 0,0-1 0 0 0,-1 1-1 0 0,-6-6 1 0 0,4 4 0 0 0,-2-3 12 0 0,-1 1 0 0 0,0 1 0 0 0,0-1 0 0 0,-1 1 0 0 0,0 1 0 0 0,0 0 0 0 0,0 0-1 0 0,-20-6 1 0 0,14 9 14 0 0,-1 0 0 0 0,0 1 0 0 0,1 1 0 0 0,-1 0 0 0 0,1 1-1 0 0,-1 1 1 0 0,0 1 0 0 0,1 0 0 0 0,0 1 0 0 0,0 1 0 0 0,0 0 0 0 0,1 1 0 0 0,-1 1-1 0 0,2 0 1 0 0,-1 1 0 0 0,1 1 0 0 0,0 0 0 0 0,0 1 0 0 0,-18 18 0 0 0,13-11 15 0 0,1 1 0 0 0,0 1 0 0 0,1 1 0 0 0,2 0 0 0 0,0 2 0 0 0,0-1 0 0 0,-13 31 0 0 0,22-38-23 0 0,0 0-1 0 0,0 1 0 0 0,2 0 1 0 0,0 1-1 0 0,0-1 1 0 0,2 0-1 0 0,-1 1 1 0 0,2 0-1 0 0,1 0 1 0 0,0-1-1 0 0,0 1 0 0 0,2 0 1 0 0,3 18-1 0 0,-1-18 7 0 0,0 0 0 0 0,1-1 0 0 0,8 18 0 0 0,-11-28-15 0 0,1 1 0 0 0,0-1 0 0 0,0 0 0 0 0,1 0 0 0 0,-1 0 0 0 0,1 0 0 0 0,1-1 0 0 0,-1 0 0 0 0,0 0 0 0 0,1 0 0 0 0,7 5 0 0 0,-7-5 0 0 0,-1-2 1 0 0,1 1-1 0 0,0 0 0 0 0,-1-1 0 0 0,1 0 1 0 0,0 0-1 0 0,0 0 0 0 0,1-1 0 0 0,-1 1 1 0 0,0-1-1 0 0,0-1 0 0 0,1 1 0 0 0,-1-1 1 0 0,0 0-1 0 0,1 0 0 0 0,5-1 0 0 0,-1 0-2 0 0,-1-1-1 0 0,0-1 0 0 0,0 1 1 0 0,0-2-1 0 0,0 1 0 0 0,-1-1 1 0 0,1 0-1 0 0,-1-1 0 0 0,0 0 1 0 0,0 0-1 0 0,7-7 0 0 0,13-11-13 0 0,-1 0 0 0 0,-1-2 0 0 0,-1-1-1 0 0,-1-1 1 0 0,35-52 0 0 0,-52 67 7 0 0,4-6-26 0 0,0 0 0 0 0,7-22 0 0 0,-15 33 19 0 0,-1 1 0 0 0,0-1 0 0 0,-1 0 0 0 0,1-1 0 0 0,-1 1 0 0 0,-1 0 0 0 0,1 0 0 0 0,-1 0 0 0 0,-2-13 1 0 0,1 12 1 0 0,-1 1 1 0 0,0-1 0 0 0,-1 1 0 0 0,0-1 0 0 0,0 1-1 0 0,0 0 1 0 0,-1 0 0 0 0,0 1 0 0 0,0-1 0 0 0,-1 1-1 0 0,0 0 1 0 0,-6-7 0 0 0,-3-1-4 0 0,-1 1 0 0 0,0 1 1 0 0,-28-18-1 0 0,36 25 8 0 0,-1 1-1 0 0,0 0 1 0 0,0 1 0 0 0,-1-1-1 0 0,1 1 1 0 0,-1 1 0 0 0,0 0-1 0 0,1 0 1 0 0,-1 1 0 0 0,0 0 0 0 0,-17 0-1 0 0,19 1 2 0 0,1 1-1 0 0,0 0 1 0 0,0 0-1 0 0,-1 0 1 0 0,1 1-1 0 0,0 0 0 0 0,0 0 1 0 0,1 0-1 0 0,-1 1 1 0 0,0 0-1 0 0,1 0 1 0 0,0 0-1 0 0,0 1 1 0 0,0 0-1 0 0,0 0 1 0 0,0 0-1 0 0,-7 9 1 0 0,6-5 3 0 0,-3 3 29 0 0,0-1 1 0 0,1 2-1 0 0,0-1 1 0 0,1 1-1 0 0,1 0 0 0 0,-1 0 1 0 0,-6 22-1 0 0,6-7 117 0 0,1 0 0 0 0,2 0-1 0 0,-2 49 1 0 0,6-62-73 0 0,0 0 0 0 0,1 0 0 0 0,1-1 0 0 0,0 1 0 0 0,0 0 0 0 0,2-1 0 0 0,0 0 0 0 0,0 0 0 0 0,11 20 0 0 0,-13-29-57 0 0,0 0-1 0 0,0 0 1 0 0,0-1 0 0 0,1 1-1 0 0,0-1 1 0 0,0 1 0 0 0,0-1 0 0 0,0 0-1 0 0,1 0 1 0 0,-1 0 0 0 0,1-1-1 0 0,-1 1 1 0 0,1-1 0 0 0,0 0-1 0 0,0 0 1 0 0,0 0 0 0 0,0 0 0 0 0,1-1-1 0 0,-1 0 1 0 0,0 0 0 0 0,1 0-1 0 0,-1 0 1 0 0,1-1 0 0 0,-1 1 0 0 0,0-1-1 0 0,1 0 1 0 0,-1-1 0 0 0,1 1-1 0 0,-1-1 1 0 0,1 0 0 0 0,5-1 0 0 0,-2-1-17 0 0,-1 0 0 0 0,1 0 1 0 0,-1-1-1 0 0,1 0 1 0 0,-1 0-1 0 0,0-1 1 0 0,-1 0-1 0 0,1 0 1 0 0,-1 0-1 0 0,9-11 1 0 0,-7 7-10 0 0,-1-1-1 0 0,0 0 1 0 0,-1 0 0 0 0,0 0 0 0 0,-1-1 0 0 0,8-21 0 0 0,-2 2-27 0 0,-7 22 21 0 0,-1 0 0 0 0,0-1-1 0 0,0 0 1 0 0,0 1 0 0 0,-2-1-1 0 0,1 0 1 0 0,-1 0 0 0 0,0-14 0 0 0,-2 1-62 0 0,-1 0 0 0 0,-6-24 0 0 0,6 39 57 0 0,0-1 0 0 0,-1 1-1 0 0,1 0 1 0 0,-1 0 0 0 0,-1 0 0 0 0,0 0 0 0 0,0 1-1 0 0,0-1 1 0 0,-9-10 0 0 0,-6-3-4 0 0,8 7-13 0 0,0 1 0 0 0,-15-11-1 0 0,21 19 30 0 0,0 0-1 0 0,0 1 1 0 0,-1 0-1 0 0,1 0 1 0 0,-1 0-1 0 0,1 1 0 0 0,-1 0 1 0 0,0 0-1 0 0,-8-1 1 0 0,-9 0 10 0 0,0 1 0 0 0,-43 3 1 0 0,52 0-1 0 0,8-1 1 0 0,1 1 0 0 0,0 0 0 0 0,-1 1-1 0 0,1-1 1 0 0,0 1 0 0 0,0 0 0 0 0,0 0 0 0 0,0 1 0 0 0,0-1 0 0 0,1 1 0 0 0,-1 0 0 0 0,1 1 0 0 0,0-1 0 0 0,0 1-1 0 0,-5 5 1 0 0,-7 9 49 0 0,1 0 0 0 0,-16 24 0 0 0,22-28-15 0 0,1-1-24 0 0,0 0 0 0 0,1 0 0 0 0,1 1 0 0 0,0 0 0 0 0,1 0 0 0 0,1 0 0 0 0,0 0 0 0 0,1 1 1 0 0,0 0-1 0 0,1 0 0 0 0,1 0 0 0 0,0 0 0 0 0,1 0 0 0 0,1-1 0 0 0,3 24 0 0 0,-1-25-14 0 0,-1 0 0 0 0,1 0 0 0 0,1-1 0 0 0,1 1-1 0 0,-1-1 1 0 0,2 0 0 0 0,0 0 0 0 0,0-1-1 0 0,1 0 1 0 0,0 0 0 0 0,1-1 0 0 0,0 1 0 0 0,1-2-1 0 0,0 1 1 0 0,1-1 0 0 0,0-1 0 0 0,22 15 0 0 0,-28-20-1 0 0,1-1 0 0 0,0 0 0 0 0,0 0 0 0 0,1-1 0 0 0,-1 1 0 0 0,0-1 1 0 0,0 0-1 0 0,1-1 0 0 0,-1 1 0 0 0,7-1 0 0 0,57-7 36 0 0,-52 4-17 0 0,-3 0-14 0 0,-1 0 0 0 0,0 0 0 0 0,0-2 0 0 0,0 0 1 0 0,0 0-1 0 0,-1-1 0 0 0,1-1 0 0 0,-1 0 0 0 0,-1 0 1 0 0,0-1-1 0 0,0-1 0 0 0,0 0 0 0 0,8-10 1 0 0,13-16-3 0 0,-2-1 0 0 0,37-59 0 0 0,-48 66 3 0 0,-14 22-6 0 0,0 0 0 0 0,-1-1 0 0 0,0 0 0 0 0,-1 0 0 0 0,1 0 0 0 0,-2 0 1 0 0,1-1-1 0 0,-1 1 0 0 0,0-1 0 0 0,-1 1 0 0 0,0-1 0 0 0,0 0 1 0 0,-1-10-1 0 0,-1 9 0 0 0,0-1 1 0 0,-1 1-1 0 0,-1 0 0 0 0,0-1 1 0 0,0 1-1 0 0,-1 0 1 0 0,0 1-1 0 0,0-1 0 0 0,-1 1 1 0 0,-12-18-1 0 0,12 21-1 0 0,0-2 0 0 0,-1-1 1 0 0,0 1-1 0 0,-1 0 0 0 0,0 1 1 0 0,0 0-1 0 0,-1 0 0 0 0,-15-11 1 0 0,9 10-4 0 0,0 0 1 0 0,-1 1 0 0 0,0 1 0 0 0,0 1 0 0 0,0 0 0 0 0,-24-4 0 0 0,30 7 2 0 0,0 1 0 0 0,0 0 0 0 0,1 0 1 0 0,-1 1-1 0 0,0 0 0 0 0,0 1 1 0 0,0 0-1 0 0,0 0 0 0 0,1 1 0 0 0,-1 0 1 0 0,0 1-1 0 0,1 0 0 0 0,-14 6 1 0 0,-54 39 8 0 0,69-44-6 0 0,-1 2 1 0 0,1-1 0 0 0,0 1 0 0 0,1 0 0 0 0,-1 0 0 0 0,1 1 0 0 0,1 0 0 0 0,-1 0 0 0 0,-4 9 0 0 0,-6 11 56 0 0,-15 37 0 0 0,31-62-56 0 0,-7 18 34 0 0,1 0 0 0 0,0 1-1 0 0,2-1 1 0 0,0 1 0 0 0,2 0 0 0 0,0 36-1 0 0,2-40-23 0 0,0 0-1 0 0,2-1 1 0 0,0 1-1 0 0,1 0 1 0 0,0-1-1 0 0,1 0 1 0 0,1 0-1 0 0,1 0 0 0 0,0 0 1 0 0,1-1-1 0 0,1 0 1 0 0,0-1-1 0 0,1 1 1 0 0,1-2-1 0 0,0 1 1 0 0,1-1-1 0 0,12 11 0 0 0,-17-19-12 0 0,-1 0-1 0 0,1 0 0 0 0,1-1 0 0 0,-1 1 0 0 0,1-2 1 0 0,-1 1-1 0 0,1-1 0 0 0,0 0 0 0 0,0 0 0 0 0,0-1 1 0 0,1 0-1 0 0,-1 0 0 0 0,1-1 0 0 0,-1 0 0 0 0,1 0 1 0 0,-1 0-1 0 0,1-1 0 0 0,0-1 0 0 0,-1 1 0 0 0,1-1 1 0 0,-1 0-1 0 0,1-1 0 0 0,-1 0 0 0 0,0 0 0 0 0,0-1 1 0 0,0 1-1 0 0,0-2 0 0 0,0 1 0 0 0,0-1 0 0 0,-1 0 1 0 0,0 0-1 0 0,1-1 0 0 0,-2 0 0 0 0,8-6 0 0 0,1-3-22 0 0,-1-1-1 0 0,0-1 0 0 0,-1 0 0 0 0,16-28 0 0 0,-21 32 3 0 0,-2 0 0 0 0,1 0 1 0 0,-2-1-1 0 0,0 0 0 0 0,0 0 0 0 0,-1 0 0 0 0,2-26 0 0 0,-3 23-61 0 0,-2 1 0 0 0,0-1 1 0 0,-2-20-1 0 0,0 30 57 0 0,1-1-1 0 0,-1 0 1 0 0,0 1 0 0 0,-1-1-1 0 0,1 1 1 0 0,-1 0 0 0 0,-1-1-1 0 0,1 1 1 0 0,-9-10 0 0 0,-10-16-59 0 0,-14-16-33 0 0,33 45 106 0 0,0-1 0 0 0,-1 1 0 0 0,1 0 0 0 0,-1 0 0 0 0,0 1-1 0 0,0-1 1 0 0,0 1 0 0 0,0-1 0 0 0,0 1 0 0 0,-7-2 0 0 0,-51-15-149 0 0,60 19 152 0 0,1-1 0 0 0,-1 1-1 0 0,1 0 1 0 0,-1 0 0 0 0,1 0 0 0 0,0 0-1 0 0,-1 1 1 0 0,1-1 0 0 0,-1 0-1 0 0,1 1 1 0 0,-1-1 0 0 0,1 1 0 0 0,0-1-1 0 0,-1 1 1 0 0,1 0 0 0 0,0-1-1 0 0,0 1 1 0 0,-1 0 0 0 0,1 0 0 0 0,0 0-1 0 0,0 0 1 0 0,0 0 0 0 0,0 0 0 0 0,0 0-1 0 0,0 0 1 0 0,0 0 0 0 0,1 1-1 0 0,-1-1 1 0 0,0 0 0 0 0,0 1 0 0 0,1-1-1 0 0,-1 0 1 0 0,1 3 0 0 0,-4 5-14 0 0,1 1 1 0 0,1 0-1 0 0,-3 16 1 0 0,4-18 36 0 0,-1 9-16 0 0,0 0-1 0 0,2 1 0 0 0,1 21 0 0 0,1 7 4 0 0,-3-27 1 0 0,0 0 2 0 0,2 1 1 0 0,3 33 0 0 0,-3-46-1 0 0,1-1 0 0 0,-1 0 0 0 0,1 0 1 0 0,1 0-1 0 0,-1 0 0 0 0,1 0 0 0 0,0-1 1 0 0,0 1-1 0 0,1-1 0 0 0,-1 0 0 0 0,1 0 1 0 0,6 6-1 0 0,30 25 48 0 0,-40-35-51 0 0,1 0 0 0 0,0-1 0 0 0,0 1 0 0 0,0-1-1 0 0,0 1 1 0 0,0-1 0 0 0,0 0 0 0 0,0 1 0 0 0,0-1 0 0 0,0 0-1 0 0,0 0 1 0 0,0 0 0 0 0,0 0 0 0 0,0 0 0 0 0,0 0 0 0 0,0 0-1 0 0,0 0 1 0 0,0 0 0 0 0,0 0 0 0 0,0 0 0 0 0,0-1 0 0 0,0 1-1 0 0,0 0 1 0 0,0-1 0 0 0,0 1 0 0 0,-1-1 0 0 0,1 1 0 0 0,2-2 0 0 0,0 0 2 0 0,-1 0 0 0 0,1 0 0 0 0,-1 0 0 0 0,1-1 0 0 0,-1 1 1 0 0,0-1-1 0 0,3-3 0 0 0,5-10-9 0 0,-1 0 0 0 0,-1 0 0 0 0,0-1 0 0 0,-2 0 0 0 0,0 0 0 0 0,0-1 0 0 0,-2 0 0 0 0,0 0 0 0 0,1-22 0 0 0,-4 27-13 0 0,0 0 1 0 0,-1 0-1 0 0,-1 0 1 0 0,0 0-1 0 0,-1 0 1 0 0,0 0-1 0 0,-1 0 0 0 0,-1 0 1 0 0,0 1-1 0 0,0 0 1 0 0,-1 0-1 0 0,-1 0 0 0 0,-12-18 1 0 0,13 22 4 0 0,-1 0-1 0 0,-1 1 1 0 0,1 0 0 0 0,-1 1 0 0 0,0-1 0 0 0,-1 1-1 0 0,1 1 1 0 0,-1-1 0 0 0,-10-4 0 0 0,16 9 11 0 0,-1 1 1 0 0,1-1 0 0 0,0 1-1 0 0,0 0 1 0 0,0 0-1 0 0,-1 0 1 0 0,1 0-1 0 0,0 0 1 0 0,0 0-1 0 0,0 0 1 0 0,-1 1 0 0 0,1-1-1 0 0,0 1 1 0 0,0 0-1 0 0,0 0 1 0 0,0-1-1 0 0,0 1 1 0 0,0 1 0 0 0,0-1-1 0 0,0 0 1 0 0,0 0-1 0 0,1 1 1 0 0,-1-1-1 0 0,-2 3 1 0 0,-3 3-8 0 0,1 0 0 0 0,0 0 0 0 0,-11 17 0 0 0,9-10 17 0 0,0 1 0 0 0,1 1 1 0 0,1-1-1 0 0,0 1 0 0 0,1 0 0 0 0,1 1 0 0 0,1-1 1 0 0,0 1-1 0 0,-1 25 0 0 0,3-1-688 0 0,2-1 0 0 0,11 75-1 0 0,-6-80-8553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00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642 67 7232 0 0,'-50'-10'1046'0'0,"39"8"-615"0"0,0 0 0 0 0,1 0 1 0 0,0-1-1 0 0,-18-7 0 0 0,-56-19 1927 0 0,77 27-2259 0 0,0 0 1 0 0,0 0-1 0 0,0 1 1 0 0,-1 0-1 0 0,1 1 1 0 0,0-1-1 0 0,-1 1 1 0 0,1 1-1 0 0,0 0 1 0 0,-12 2-1 0 0,12-1-74 0 0,0 0-1 0 0,-1 1 0 0 0,1 0 0 0 0,0 0 1 0 0,0 1-1 0 0,1 0 0 0 0,-1 0 1 0 0,-10 9-1 0 0,-6 4 23 0 0,1-2-10 0 0,1 0 0 0 0,1 1-1 0 0,0 1 1 0 0,1 1 0 0 0,1 1 0 0 0,1 0 0 0 0,1 2 0 0 0,0 0 0 0 0,2 0 0 0 0,-15 28 0 0 0,26-42-29 0 0,1-1-1 0 0,-1 0 0 0 0,1 1 1 0 0,1 0-1 0 0,-1-1 1 0 0,1 1-1 0 0,0 0 0 0 0,1 0 1 0 0,0 0-1 0 0,0 0 0 0 0,0 0 1 0 0,1 0-1 0 0,0-1 1 0 0,0 1-1 0 0,1 0 0 0 0,-1-1 1 0 0,2 1-1 0 0,-1-1 0 0 0,1 1 1 0 0,0-1-1 0 0,0 0 1 0 0,0 0-1 0 0,1 0 0 0 0,0-1 1 0 0,0 1-1 0 0,1-1 0 0 0,5 6 1 0 0,-5-8-6 0 0,-1 0-1 0 0,1 0 1 0 0,-1 0 0 0 0,1-1 0 0 0,0 1 0 0 0,0-1 0 0 0,1 0-1 0 0,7 1 1 0 0,45 8 8 0 0,-50-10-9 0 0,32 3-39 0 0,0-2 1 0 0,0-2-1 0 0,0-1 0 0 0,0-2 1 0 0,-1-2-1 0 0,61-14 1 0 0,-42 6-146 0 0,63-6-1 0 0,-110 21 96 0 0,-11-2 84 0 0,0 0 0 0 0,0 1 0 0 0,0-1 0 0 0,0 0 0 0 0,0 0 0 0 0,0 0 0 0 0,0 0 0 0 0,0 1 0 0 0,0-1 0 0 0,-1 0 0 0 0,1 0 0 0 0,0 0 0 0 0,0 0 0 0 0,0 1 0 0 0,0-1 0 0 0,0 0 0 0 0,0 0 0 0 0,0 0 0 0 0,0 0 0 0 0,0 0 0 0 0,-1 0-1 0 0,1 1 1 0 0,0-1 0 0 0,0 0 0 0 0,0 0 0 0 0,0 0 0 0 0,0 0 0 0 0,0 0 0 0 0,-1 0 0 0 0,1 0 0 0 0,0 0 0 0 0,0 0 0 0 0,0 0 0 0 0,0 1 0 0 0,-1-1 0 0 0,1 0 0 0 0,0 0 0 0 0,0 0 0 0 0,0 0 0 0 0,0 0 0 0 0,-1 0 0 0 0,1 0 0 0 0,0 0 0 0 0,0-1 0 0 0,0 1 0 0 0,0 0 0 0 0,-1 0 0 0 0,1 0 0 0 0,0 0 0 0 0,-1 0 3 0 0,0 0 1 0 0,0 0-1 0 0,0 1 1 0 0,0-1-1 0 0,0 0 0 0 0,1 0 1 0 0,-1 1-1 0 0,0-1 1 0 0,0 1-1 0 0,0-1 1 0 0,1 0-1 0 0,-1 1 0 0 0,0-1 1 0 0,0 1-1 0 0,1 0 1 0 0,-1-1-1 0 0,1 1 1 0 0,-1 0-1 0 0,0 1 0 0 0,-16 13 4 0 0,-27 13-3 0 0,0-3 0 0 0,-90 38 0 0 0,-31-4 368 0 0,87-33-24 0 0,-88 43 0 0 0,142-58-2199 0 0,-3 0-7482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25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 1496 0 0,'0'0'1648'0'0,"4"6"-1424"0"0,11 16 3 0 0,-14-20-178 0 0,-1-1 0 0 0,1 1 0 0 0,-1-1 0 0 0,1 1 0 0 0,-1-1 0 0 0,0 1 1 0 0,0-1-1 0 0,1 1 0 0 0,-1-1 0 0 0,0 1 0 0 0,0 0 0 0 0,-1-1 0 0 0,1 1 1 0 0,0-1-1 0 0,0 1 0 0 0,-1-1 0 0 0,1 1 0 0 0,-1-1 0 0 0,0 1 0 0 0,1-1 1 0 0,-1 1-1 0 0,-1 1 0 0 0,-2 5 106 0 0,2 3 69 0 0,0 1 0 0 0,0-1 1 0 0,1 0-1 0 0,1 0 0 0 0,0 13 0 0 0,1-9 168 0 0,-1-1 0 0 0,-4 23 0 0 0,2-17-93 0 0,1 1-1 0 0,1 33 1 0 0,1-18 12 0 0,4 20 176 0 0,-3-47-425 0 0,0 1 0 0 0,-1 0 0 0 0,-1-1 0 0 0,1 1 0 0 0,-2 0 0 0 0,-2 18 0 0 0,1-16-31 0 0,1 0-1 0 0,-1-1 1 0 0,2 1-1 0 0,0 16 1 0 0,-1 27 285 0 0,2-30-133 0 0,0-22-150 0 0,-1 1 1 0 0,0 0-1 0 0,0-1 0 0 0,0 1 0 0 0,0-1 0 0 0,0 1 0 0 0,-2 4 0 0 0,-7 20 181 0 0,6-23-178 0 0,1 1 0 0 0,0-1 0 0 0,0 1 0 0 0,1-1 0 0 0,0 1 1 0 0,0 0-1 0 0,0 7 0 0 0,0-4 29 0 0,0 0 0 0 0,0 0 1 0 0,-1-1-1 0 0,-3 10 0 0 0,3-9 23 0 0,0 0-1 0 0,0 0 1 0 0,0 0-1 0 0,1 11 1 0 0,1-20-85 0 0,0 1 1 0 0,0 0 0 0 0,0 0-1 0 0,0 0 1 0 0,0 0 0 0 0,0 0-1 0 0,0 0 1 0 0,0 0 0 0 0,0 0 0 0 0,0 0-1 0 0,0 0 1 0 0,-1 0 0 0 0,1 0-1 0 0,0 0 1 0 0,-1 0 0 0 0,1 0-1 0 0,-1 0 1 0 0,1 0 0 0 0,-1 0-1 0 0,1-1 1 0 0,-1 1 0 0 0,0 0-1 0 0,-1 1 1 0 0,-2 7 4 0 0,4-8-9 0 0,0 1 1 0 0,-1-1-1 0 0,1 0 0 0 0,0 0 1 0 0,0 0-1 0 0,-1 0 1 0 0,1 0-1 0 0,-1 0 1 0 0,1-1-1 0 0,-1 1 1 0 0,1 0-1 0 0,-1 0 1 0 0,1 0-1 0 0,-1 0 1 0 0,0 0-1 0 0,-1 0 1 0 0,2 0-9 0 0,0 0 1 0 0,-1 0 0 0 0,1 0-1 0 0,0 0 1 0 0,-1 0 0 0 0,1 0-1 0 0,0-1 1 0 0,0 1 0 0 0,0 0-1 0 0,0 0 1 0 0,0 0 0 0 0,0 0-1 0 0,0 0 1 0 0,0 0 0 0 0,0 0-1 0 0,0 0 1 0 0,1 0 0 0 0,-1 0-1 0 0,1 1 1 0 0,1-2-122 0 0,-2 0 70 0 0,0 0 1 0 0,1 0-1 0 0,-1 0 0 0 0,1 0 1 0 0,-1 0-1 0 0,1 0 0 0 0,-1 0 1 0 0,1 0-1 0 0,-1 0 0 0 0,0 0 1 0 0,1 0-1 0 0,-1 0 1 0 0,1 0-1 0 0,-1 0 0 0 0,0-1 1 0 0,1 1-1 0 0,-1 0 0 0 0,1 0 1 0 0,-1-1-1 0 0,0 1 0 0 0,1 0 1 0 0,-1 0-1 0 0,0-1 0 0 0,1 1 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8640 0 0,'-4'27'-74'0'0,"3"-22"55"0"0,0 1-1 0 0,1-1 1 0 0,-1 0 0 0 0,1 1 0 0 0,0-1 0 0 0,1 9 0 0 0,37 137 542 0 0,-23-99-373 0 0,-6-19-123 0 0,19 85-22 0 0,-2-4 138 0 0,0 8 165 0 0,-18-88-254 0 0,1 1 0 0 0,2-1 0 0 0,22 48 0 0 0,-25-62-33 0 0,-7-17-92 0 0,0 1-1 0 0,0 0 1 0 0,0 0 0 0 0,0 0 0 0 0,-1 0-1 0 0,0 0 1 0 0,0 6 0 0 0,0-5-590 0 0</inkml:trace>
  <inkml:trace contextRef="#ctx0" brushRef="#br0" timeOffset="1">1 607 9144 0 0,'0'1'1'0'0,"0"0"0"0"0,0-1 0 0 0,0 1 0 0 0,0 0 0 0 0,1-1 0 0 0,-1 1 0 0 0,0 0 0 0 0,0-1 0 0 0,1 1 0 0 0,-1 0 0 0 0,0-1 0 0 0,1 1 0 0 0,-1-1 0 0 0,1 1-1 0 0,-1-1 1 0 0,1 1 0 0 0,-1-1 0 0 0,1 1 0 0 0,-1-1 0 0 0,1 1 0 0 0,0-1 0 0 0,-1 0 0 0 0,1 1 0 0 0,-1-1 0 0 0,1 0 0 0 0,0 0 0 0 0,-1 1 0 0 0,1-1 0 0 0,0 0 0 0 0,0 0 0 0 0,-1 0 0 0 0,1 0 0 0 0,0 0 0 0 0,-1 0 0 0 0,2 0 0 0 0,33-2 88 0 0,-19 0-20 0 0,407-11 1051 0 0,-346 9-1035 0 0,-52 1-525 0 0,0 2-1 0 0,31 2 1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26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1 167 96 0 0,'9'7'0'0'0,"-8"-7"0"0"0,-1 0 0 0 0,0 1 0 0 0,0-1 0 0 0,0 0 0 0 0,1 0 0 0 0,-1 0 0 0 0,0 0 0 0 0,0 0 0 0 0,0 0 0 0 0,1 1 0 0 0,-1-1 0 0 0,0 0 0 0 0,0 0 0 0 0,0 0 0 0 0,1 0 0 0 0,-1 0 0 0 0,0 0 0 0 0,0 0 0 0 0,1 0 0 0 0,-1 0 0 0 0,0 0 0 0 0,0 0 0 0 0,0 0 0 0 0,1 0 0 0 0,-1 0 0 0 0,0 0 0 0 0,0 0 0 0 0,1 0 0 0 0,-1-1 0 0 0,0 1 0 0 0,0 0 0 0 0,0 0 0 0 0,1 0 0 0 0,-1 0 0 0 0,0 0 0 0 0,0 0 0 0 0,0-1 0 0 0,0 1 0 0 0,1 0 0 0 0,-1 0 0 0 0,0 0 0 0 0,0-1 0 0 0,0 1 0 0 0,0 0 0 0 0,0 0 0 0 0,0 0 0 0 0,0-1 0 0 0,1 1 0 0 0,-1 0 0 0 0,0 0 0 0 0,0 0 0 0 0,0-1 0 0 0,0 1 0 0 0,0 0 0 0 0,0 0 0 0 0,0-1 0 0 0,0 1 0 0 0,0 0 0 0 0,0-1 0 0 0,0 4 0 0 0,0-1 0 0 0,0-3 0 0 0,-1 5 137 0 0,1 0-1 0 0,0 0 1 0 0,0 0 0 0 0,1 0-1 0 0,-1-1 1 0 0,1 1 0 0 0,0 0-1 0 0,0 0 1 0 0,0 0 0 0 0,1-1-1 0 0,-1 1 1 0 0,1 0 0 0 0,0-1-1 0 0,0 0 1 0 0,0 1 0 0 0,0-1-1 0 0,4 4 1 0 0,5 7 149 0 0,-9-11-174 0 0,0 1 1 0 0,1-1-1 0 0,-1-1 0 0 0,1 1 1 0 0,0 0-1 0 0,-1-1 0 0 0,1 1 1 0 0,4 1-1 0 0,-4-1-15 0 0,1-1 0 0 0,-1 1-1 0 0,0 0 1 0 0,-1-1-1 0 0,1 1 1 0 0,0 0 0 0 0,-1 1-1 0 0,1-1 1 0 0,2 7 0 0 0,2 1 196 0 0,-7-11-276 0 0,1 1 0 0 0,-1-1-1 0 0,0 1 1 0 0,0-1 0 0 0,0 1-1 0 0,0-1 1 0 0,0 1 0 0 0,1-1-1 0 0,-1 1 1 0 0,0-1 0 0 0,0 1-1 0 0,-1-1 1 0 0,1 1 0 0 0,0-1-1 0 0,0 1 1 0 0,0-1 0 0 0,0 1-1 0 0,0-1 1 0 0,0 1 0 0 0,-1-1-1 0 0,1 1 1 0 0,-2 11 253 0 0,14 12 181 0 0,2 8-36 0 0,-13-25-325 0 0,1 0 1 0 0,0 0-1 0 0,0 0 1 0 0,0-1-1 0 0,1 1 1 0 0,0-1-1 0 0,0 1 1 0 0,5 6-1 0 0,-6-10-34 0 0,-1 0 0 0 0,1 0 0 0 0,-1 0-1 0 0,0 0 1 0 0,1 1 0 0 0,-2-1-1 0 0,1 1 1 0 0,0-1 0 0 0,0 5 0 0 0,4 16 188 0 0,46 166 1010 0 0,-45-168-1251 0 0,2 0 0 0 0,11 23 0 0 0,-12-29-9 0 0,3 0 4 0 0,-8-14 3 0 0,-1-1 1 0 0,0 1-1 0 0,0-1 0 0 0,0 1 0 0 0,0 0 1 0 0,0-1-1 0 0,0 1 0 0 0,0 0 1 0 0,-1 0-1 0 0,1-1 0 0 0,-1 1 0 0 0,1 0 1 0 0,-1 3 359 0 0,0 13 26 0 0,0-14-123 0 0,0-9 138 0 0,2 2-341 0 0,-1 0 0 0 0,1 1-1 0 0,0-1 1 0 0,0 1 0 0 0,0-1-1 0 0,0 1 1 0 0,0 0 0 0 0,0 0-1 0 0,5-4 1 0 0,7-6 134 0 0,-12 9-162 0 0,1-1 1 0 0,-1 1-1 0 0,0-1 1 0 0,-1 0-1 0 0,1 1 1 0 0,0-1-1 0 0,-1 0 1 0 0,0 0-1 0 0,1-4 1 0 0,6-19 53 0 0,19-27 9 0 0,-18 29-26 0 0,-1 0 1 0 0,-1 0-1 0 0,6-47 0 0 0,6-25 101 0 0,-17 88-138 0 0,0-1 1 0 0,-1 1-1 0 0,1-14 0 0 0,-2 13-3 0 0,0 0 0 0 0,2 0 0 0 0,2-15 1 0 0,2 2-17 0 0,0-1 4 0 0,1 1 0 0 0,1-1 0 0 0,1 1 0 0 0,12-22 0 0 0,-11 25-16 0 0,11-29 0 0 0,2-3 2 0 0,17-38 76 0 0,-38 82 334 0 0,-3 14-2468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27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5 4416 0 0,'8'-4'569'0'0,"-8"4"-553"0"0,0 0 0 0 0,0 0 0 0 0,0 0 0 0 0,0 0 0 0 0,0 0 0 0 0,0 0 0 0 0,0 1 0 0 0,0-1 0 0 0,0 0 0 0 0,0 0 0 0 0,0 0 0 0 0,0 0 0 0 0,0 0 0 0 0,0 0 0 0 0,0 0 0 0 0,1 1 0 0 0,-1-1 0 0 0,0 0 0 0 0,0 0 0 0 0,0 0 0 0 0,0 0 0 0 0,0 0 0 0 0,0 0 0 0 0,0 0 0 0 0,0 0 0 0 0,0 0 0 0 0,1 0 0 0 0,-1 1 0 0 0,0-1 0 0 0,0 0 0 0 0,0 0 0 0 0,0 0-1 0 0,0 0 1 0 0,0 0 0 0 0,0 0 0 0 0,1 0 0 0 0,-1 0 0 0 0,0 0 0 0 0,0 0 0 0 0,0 0 0 0 0,0 0 0 0 0,0 0 0 0 0,0 0 0 0 0,1 0 0 0 0,-1 0 0 0 0,0 0 0 0 0,0 0 0 0 0,0 0 0 0 0,0 0 0 0 0,0-1 0 0 0,0 1 0 0 0,0 0 0 0 0,1 0 0 0 0,11 0-12 0 0,3 1 62 0 0,0 1-1 0 0,18 3 1 0 0,-20-2-14 0 0,-1-1-1 0 0,1 0 1 0 0,20-1 0 0 0,-5-2 133 0 0,33 2 0 0 0,-53-1-106 0 0,1 0-1 0 0,-1-1 0 0 0,15-2 0 0 0,19-3 311 0 0,-34 6-281 0 0,-6 0-89 0 0,0 0 0 0 0,-1-1 1 0 0,1 1-1 0 0,-1 0 0 0 0,1 0 1 0 0,0 0-1 0 0,-1 0 0 0 0,1 1 1 0 0,-1-1-1 0 0,1 0 0 0 0,-1 1 0 0 0,1-1 1 0 0,0 1-1 0 0,-1-1 0 0 0,0 1 1 0 0,1 0-1 0 0,-1-1 0 0 0,1 1 1 0 0,-1 0-1 0 0,0 0 0 0 0,0 0 0 0 0,2 2 1 0 0,-2-3 3 0 0,0 1 0 0 0,0 0 0 0 0,0 0 0 0 0,0 0 0 0 0,-1-1 0 0 0,1 1 0 0 0,0-1 0 0 0,1 1 0 0 0,-1-1 0 0 0,0 1 0 0 0,0-1 0 0 0,0 1 0 0 0,0-1 0 0 0,0 0 0 0 0,0 0 1 0 0,2 0-1 0 0,4 4 33 0 0,-27 4 28 0 0,-1 19-80 0 0,15-18-2 0 0,-1-1 0 0 0,1 0 0 0 0,-17 14 0 0 0,-90 54 39 0 0,47-35 25 0 0,49-32-38 0 0,0 1 0 0 0,1 1 0 0 0,-25 21-1 0 0,28-19-1 0 0,-8 6-27 0 0,1 1 0 0 0,-24 32 0 0 0,39-46 16 0 0,0 1 0 0 0,0 0 1 0 0,1 1-1 0 0,1-1 0 0 0,-1 1 1 0 0,1 0-1 0 0,0 0 0 0 0,1 0 1 0 0,0 0-1 0 0,0 0 0 0 0,1 0 0 0 0,-1 15 1 0 0,1-18 13 0 0,1-1 0 0 0,0 1 0 0 0,0 0 0 0 0,1 0 0 0 0,-1 0 0 0 0,1-1 0 0 0,0 1 1 0 0,0 0-1 0 0,1 0 0 0 0,-1-1 0 0 0,1 1 0 0 0,0-1 0 0 0,0 0 0 0 0,1 1 0 0 0,-1-1 0 0 0,4 4 0 0 0,7 8 48 0 0,-1-1 0 0 0,2 0 0 0 0,0-1-1 0 0,1-1 1 0 0,0 0 0 0 0,1-1 0 0 0,1-1-1 0 0,21 12 1 0 0,105 40 230 0 0,-135-59-320 0 0,0 0 0 0 0,0-1 0 0 0,0 0 1 0 0,1-1-1 0 0,-1 0 0 0 0,1 0 1 0 0,0-1-1 0 0,14 1 0 0 0,16-2-1399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27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 5016 0 0,'0'-1'7'0'0,"0"1"1"0"0,0 0-1 0 0,0 0 1 0 0,0 0 0 0 0,0 0-1 0 0,0 0 1 0 0,0-1-1 0 0,0 1 1 0 0,0 0-1 0 0,0 0 1 0 0,0 0-1 0 0,0 0 1 0 0,0-1 0 0 0,0 1-1 0 0,0 0 1 0 0,0 0-1 0 0,-1 0 1 0 0,1 0-1 0 0,0 0 1 0 0,0 0-1 0 0,0-1 1 0 0,0 1-1 0 0,0 0 1 0 0,0 0 0 0 0,0 0-1 0 0,-1 0 1 0 0,1 0-1 0 0,0 0 1 0 0,0 0-1 0 0,0 0 1 0 0,0 0-1 0 0,0-1 1 0 0,-1 1 0 0 0,1 0-1 0 0,0 0 1 0 0,0 0-1 0 0,0 0 1 0 0,0 0-1 0 0,0 0 1 0 0,-1 0-1 0 0,1 0 1 0 0,0 0-1 0 0,0 0 1 0 0,0 0 0 0 0,0 0-1 0 0,-1 0 1 0 0,1 0-1 0 0,0 1 1 0 0,0-1-1 0 0,0 0 1 0 0,0 0-1 0 0,0 0 1 0 0,-1 0 0 0 0,1 0-1 0 0,0 0 1 0 0,0 0-1 0 0,0 0 1 0 0,0 0-1 0 0,0 0 1 0 0,0 1-1 0 0,-1-1 1 0 0,1 0 0 0 0,0 0-1 0 0,0 0 1 0 0,0 0-1 0 0,0 1 6 0 0,0-1-1 0 0,-1 0 1 0 0,1 1 0 0 0,0-1-1 0 0,0 0 1 0 0,0 1-1 0 0,0-1 1 0 0,-1 0 0 0 0,1 1-1 0 0,0-1 1 0 0,0 0-1 0 0,0 1 1 0 0,0-1-1 0 0,0 0 1 0 0,0 1 0 0 0,0-1-1 0 0,0 1 1 0 0,0-1-1 0 0,0 0 1 0 0,0 1 0 0 0,0-1-1 0 0,0 0 1 0 0,0 1-1 0 0,1-1 1 0 0,-1 0 0 0 0,0 1-1 0 0,0-1 1 0 0,0 0-1 0 0,0 1 1 0 0,1-1 0 0 0,-1 0-1 0 0,0 1 1 0 0,0-1-1 0 0,1 0 1 0 0,-1 0 0 0 0,0 1-1 0 0,1-1 1 0 0,-1 0-1 0 0,0 0 1 0 0,1 0-1 0 0,0 2-2 0 0,0-1 0 0 0,-1 0 0 0 0,1 0 0 0 0,0 1 0 0 0,0-1-1 0 0,-1 0 1 0 0,1 1 0 0 0,-1-1 0 0 0,1 0 0 0 0,-1 1-1 0 0,0-1 1 0 0,1 1 0 0 0,-1-1 0 0 0,0 0 0 0 0,0 4 0 0 0,-1 30 93 0 0,0-18-42 0 0,0 77 26 0 0,0 73 60 0 0,5-128 298 0 0,2 0-1 0 0,14 52 0 0 0,-14-66-270 0 0,-3-6-128 0 0,-1 0-1 0 0,-1 0 1 0 0,0 1-1 0 0,-4 28 1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28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0 382 7432 0 0,'9'0'83'0'0,"-1"-1"1"0"0,1 0-1 0 0,-1-1 1 0 0,0 0-1 0 0,1 0 1 0 0,-1 0 0 0 0,0-1-1 0 0,7-4 1 0 0,11-6 527 0 0,24-18 0 0 0,-13 8-307 0 0,11-7 138 0 0,73-61-1 0 0,-94 66-436 0 0,-16 15 36 0 0,1-1 0 0 0,0 2-1 0 0,16-11 1 0 0,-23 17 3 0 0,1 0 1 0 0,-1-1-1 0 0,0 0 0 0 0,-1 0 0 0 0,1 0 1 0 0,-1-1-1 0 0,1 0 0 0 0,-1 1 0 0 0,5-9 1 0 0,-7 10-42 0 0,1 0 0 0 0,-1 0 0 0 0,1 0 0 0 0,0 1 0 0 0,0-1 0 0 0,0 1 0 0 0,5-3 0 0 0,-4 3-11 0 0,-1 0 0 0 0,1-1 1 0 0,-1 1-1 0 0,0-1 0 0 0,5-4 0 0 0,-8 6 11 0 0,0 1 1 0 0,1-1-1 0 0,-1 1 0 0 0,1 0 0 0 0,-1 0 1 0 0,1-1-1 0 0,-1 1 0 0 0,1 0 0 0 0,-1 0 1 0 0,0-1-1 0 0,1 1 0 0 0,-1 0 1 0 0,1 0-1 0 0,0 0 0 0 0,-1 0 0 0 0,1 0 1 0 0,-1 0-1 0 0,1-1 0 0 0,-1 1 0 0 0,1 1 1 0 0,7-4-1740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28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1 173 5920 0 0,'0'2'27'0'0,"0"0"-1"0"0,1 1 1 0 0,-1-1 0 0 0,1 0 0 0 0,-1 0 0 0 0,1 0 0 0 0,0 1-1 0 0,0-1 1 0 0,0 0 0 0 0,0 0 0 0 0,0 0 0 0 0,0 0-1 0 0,1 0 1 0 0,2 3 0 0 0,29 23 678 0 0,-10-9-428 0 0,-20-16-277 0 0,16 16-18 0 0,0 1 0 0 0,29 40-1 0 0,-25-30-135 0 0,-18-24 138 0 0,0-1-1 0 0,0 1 0 0 0,-1 0 0 0 0,0 0 0 0 0,-1 1 1 0 0,1-1-1 0 0,3 11 0 0 0,-2 1 3 0 0,-3-11 8 0 0,-1 0-1 0 0,2 0 1 0 0,-1-1-1 0 0,0 1 0 0 0,1-1 1 0 0,1 0-1 0 0,-1 0 0 0 0,6 8 1 0 0,-5-7-89 0 0,-1 0 0 0 0,-1 1-1 0 0,1-1 1 0 0,-1 1 0 0 0,0 0 0 0 0,-1-1 0 0 0,0 1 0 0 0,0 12 0 0 0</inkml:trace>
  <inkml:trace contextRef="#ctx0" brushRef="#br0" timeOffset="1">398 1 5520 0 0,'4'0'37'0'0,"-1"1"0"0"0,0 0 0 0 0,1 0 0 0 0,-1 0 0 0 0,0 0 0 0 0,0 0 0 0 0,0 1 0 0 0,0-1 0 0 0,0 1 0 0 0,5 4 0 0 0,25 22 405 0 0,-27-21-406 0 0,0 1 1 0 0,-1 0-1 0 0,0 0 0 0 0,0 0 1 0 0,-1 0-1 0 0,6 16 0 0 0,6 12 37 0 0,33 73 81 0 0,-45-102-135 0 0,0 1-1 0 0,-1 0 1 0 0,0 0-1 0 0,-1 0 1 0 0,0 1-1 0 0,0-1 1 0 0,1 17-1 0 0,-2-1 145 0 0,-5 37 1 0 0,2-26 23 0 0,2 15-5 0 0,1-35-129 0 0,-1 0-1 0 0,0 0 0 0 0,-4 19 1 0 0,-2-1 512 0 0,1 1 0 0 0,-1 54-1 0 0,6-65-1217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28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1 187 7432 0 0,'0'-1'14'0'0,"0"-1"0"0"0,0 1 0 0 0,1 0 0 0 0,-1-1 0 0 0,0 1 0 0 0,1 0 0 0 0,-1 0 1 0 0,1 0-1 0 0,0-1 0 0 0,-1 1 0 0 0,1 0 0 0 0,0 0 0 0 0,-1 0 0 0 0,1 0 0 0 0,0 0 0 0 0,0 0 0 0 0,0 0 0 0 0,0 1 1 0 0,0-1-1 0 0,0 0 0 0 0,2-1 0 0 0,31-13 552 0 0,-11 5-296 0 0,65-34 214 0 0,0 0-561 0 0,-14 6-179 0 0,-67 36 238 0 0,0 0 1 0 0,0 0-1 0 0,0 0 0 0 0,1 1 1 0 0,-1 0-1 0 0,0 1 1 0 0,1 0-1 0 0,-1 0 0 0 0,15 2 1 0 0,5-1 13 0 0,-22-1 2 0 0,0 0 0 0 0,0 0 0 0 0,0 1-1 0 0,0 0 1 0 0,0-1 0 0 0,-1 2 0 0 0,1-1 0 0 0,0 0 0 0 0,0 1-1 0 0,-1 0 1 0 0,1 0 0 0 0,-1 1 0 0 0,1-1 0 0 0,-1 1 0 0 0,0 0 0 0 0,0 0-1 0 0,0 0 1 0 0,0 1 0 0 0,-1-1 0 0 0,4 5 0 0 0,4 3 86 0 0,0 1 0 0 0,0 0 1 0 0,-1 0-1 0 0,-1 1 0 0 0,0 0 1 0 0,-1 1-1 0 0,0 0 0 0 0,8 23 0 0 0,-7-21 159 0 0,1 5-67 0 0,-10-20-170 0 0,0-1 1 0 0,0 1 0 0 0,1 0 0 0 0,-1-1-1 0 0,0 1 1 0 0,0 0 0 0 0,0-1-1 0 0,0 1 1 0 0,0-1 0 0 0,0 1 0 0 0,-1 0-1 0 0,1-1 1 0 0,0 1 0 0 0,0-1-1 0 0,0 1 1 0 0,-1 0 0 0 0,1-1 0 0 0,0 1-1 0 0,0-1 1 0 0,-1 1 0 0 0,1-1 0 0 0,-1 1-1 0 0,1-1 1 0 0,0 1 0 0 0,-1-1-1 0 0,1 1 1 0 0,-1-1 0 0 0,1 0 0 0 0,-1 1-1 0 0,0-1 1 0 0,-8 7 23 0 0,0-1 0 0 0,1 1-1 0 0,-10 10 1 0 0,11-9-24 0 0,-1-1 0 0 0,-1 0 0 0 0,-11 9 0 0 0,-2-5 3 0 0,0-1 0 0 0,0 0 1 0 0,-1-2-1 0 0,0 0 0 0 0,-42 7 1 0 0,-29 2 591 0 0,86-16-410 0 0,-1 0 0 0 0,1-1-1 0 0,-16-1 1 0 0,3 1-1054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29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350 0 2904 0 0,'-1'1'121'0'0,"0"-1"-1"0"0,0 1 1 0 0,0-1 0 0 0,0 1-1 0 0,0 0 1 0 0,0-1 0 0 0,0 1 0 0 0,0 0-1 0 0,0-1 1 0 0,0 1 0 0 0,0 0-1 0 0,1 0 1 0 0,-1 0 0 0 0,0 0 0 0 0,1 0-1 0 0,-1 0 1 0 0,0 0 0 0 0,1 0-1 0 0,0 0 1 0 0,-1 0 0 0 0,1 0 0 0 0,-1 0-1 0 0,1 0 1 0 0,0 1 0 0 0,0-1-1 0 0,0 0 1 0 0,0 0 0 0 0,0 2-1 0 0,-5 12 1341 0 0,2-11-1303 0 0,-1 0 1 0 0,1 0-1 0 0,0 0 0 0 0,0 1 1 0 0,-3 6-1 0 0,4-6-143 0 0,0-1 0 0 0,0 0 1 0 0,-1 0-1 0 0,0 0 0 0 0,0 0 0 0 0,-7 7 0 0 0,1-2 78 0 0,-1 1 1 0 0,2 0-1 0 0,-1 1 1 0 0,1 0-1 0 0,-7 13 0 0 0,-28 63 112 0 0,5-10-145 0 0,24-49 2 0 0,1 1 0 0 0,-17 62 1 0 0,17-51 36 0 0,1-6-37 0 0,6-17-48 0 0,0-1 0 0 0,1 1 0 0 0,-2 19 0 0 0,-8 24 24 0 0,11-45-23 0 0,0 0 0 0 0,1 0 0 0 0,-2 19 0 0 0,3 33 75 0 0,2 0 0 0 0,3 0 0 0 0,18 101 0 0 0,-14-137-229 0 0,2-1-1 0 0,2 0 1 0 0,0-1 0 0 0,2 0 0 0 0,1-1 0 0 0,1 0 0 0 0,29 38-1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33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 0 4512 0 0,'-7'3'271'0'0,"-5"2"-103"0"0,1-1 0 0 0,-1 0 0 0 0,0-1 1 0 0,-18 2-1 0 0,5-1 541 0 0,1 0 0 0 0,-42 15 1 0 0,63-18-658 0 0,0 0 0 0 0,0 0 0 0 0,0 1 0 0 0,1-1 0 0 0,-1 1 0 0 0,1-1 0 0 0,-1 1 0 0 0,1 0 0 0 0,-1 0 0 0 0,1 0 0 0 0,-3 5 0 0 0,4-6 9 0 0,-1 0 1 0 0,1 0-1 0 0,-1 0 1 0 0,1 0-1 0 0,-1-1 0 0 0,1 1 1 0 0,-1 0-1 0 0,1-1 1 0 0,-1 1-1 0 0,0-1 1 0 0,1 1-1 0 0,-1-1 0 0 0,-2 1 1 0 0,2-1-42 0 0,0 0-1 0 0,0 0 1 0 0,0 1-1 0 0,0-1 1 0 0,0 1-1 0 0,0 0 1 0 0,0 0 0 0 0,1 0-1 0 0,-4 1 1 0 0,4-1-7 0 0,0 0 1 0 0,-1 0-1 0 0,1 0 1 0 0,0 0-1 0 0,0 1 1 0 0,0-1-1 0 0,0 0 0 0 0,0 0 1 0 0,0 1-1 0 0,0-1 1 0 0,0 1-1 0 0,0-1 1 0 0,1 1-1 0 0,-1-1 1 0 0,1 1-1 0 0,-1 0 1 0 0,1-1-1 0 0,-1 1 1 0 0,1-1-1 0 0,0 1 1 0 0,0 0-1 0 0,0 1 1 0 0,0-1-7 0 0,1 0 0 0 0,0 0 0 0 0,-1 0 1 0 0,1-1-1 0 0,0 1 0 0 0,0 0 0 0 0,0 0 1 0 0,0-1-1 0 0,1 1 0 0 0,-1-1 1 0 0,0 1-1 0 0,1-1 0 0 0,-1 0 0 0 0,1 1 1 0 0,-1-1-1 0 0,1 0 0 0 0,-1 0 0 0 0,3 1 1 0 0,21 14 17 0 0,-6-4 66 0 0,0 0-1 0 0,32 13 1 0 0,-42-21 1 0 0,0 1-1 0 0,0 1 1 0 0,0 0-1 0 0,-1 0 1 0 0,0 0 0 0 0,0 1-1 0 0,-1 0 1 0 0,0 1-1 0 0,0-1 1 0 0,0 1-1 0 0,-1 1 1 0 0,7 13 0 0 0,-11-19-78 0 0,-1 0 0 0 0,0 0-1 0 0,0 0 1 0 0,0 0 0 0 0,-1 0 0 0 0,1 0 0 0 0,-1 0 0 0 0,0 0 0 0 0,0 0 0 0 0,0 0 0 0 0,0 0 0 0 0,0 0 0 0 0,0 0 0 0 0,-2 5 0 0 0,0-1 16 0 0,0-1 0 0 0,0 0 0 0 0,-1 0 1 0 0,0 0-1 0 0,-6 10 0 0 0,6-13-18 0 0,-1 1 0 0 0,1-1-1 0 0,-1 0 1 0 0,0 0 0 0 0,0 0-1 0 0,0 0 1 0 0,-5 2 0 0 0,-2 2 0 0 0,4-4-3 0 0,0 1 1 0 0,0-1 0 0 0,-1 0 0 0 0,1 0 0 0 0,-1-1 0 0 0,-13 2-1 0 0,-29 10 64 0 0,22-4-51 0 0,19-7-12 0 0,1 0-1 0 0,-1 0 1 0 0,-12 7-1 0 0,-3 2 2 0 0,20-11-9 0 0,0 0 0 0 0,0 1 0 0 0,1-1-1 0 0,-1 1 1 0 0,0 0 0 0 0,1 0 0 0 0,0 0-1 0 0,-1 1 1 0 0,1-1 0 0 0,-3 4 0 0 0,5 0-1522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34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 7832 0 0,'0'0'20'0'0,"0"0"1"0"0,0 0-1 0 0,1 1 1 0 0,-1-1 0 0 0,0 0-1 0 0,0 0 1 0 0,0 1-1 0 0,0-1 1 0 0,1 0-1 0 0,-1 0 1 0 0,0 0-1 0 0,0 1 1 0 0,1-1 0 0 0,-1 0-1 0 0,0 0 1 0 0,0 0-1 0 0,1 0 1 0 0,-1 0-1 0 0,0 0 1 0 0,1 1 0 0 0,-1-1-1 0 0,0 0 1 0 0,0 0-1 0 0,1 0 1 0 0,-1 0-1 0 0,0 0 1 0 0,1 0-1 0 0,-1 0 1 0 0,0 0 0 0 0,1 0-1 0 0,-1 0 1 0 0,0-1-1 0 0,0 1 1 0 0,1 0-1 0 0,-1 0 1 0 0,0 0-1 0 0,1 0 1 0 0,-1 0 0 0 0,0 0-1 0 0,1-1 1 0 0,20-7 712 0 0,-7 3-260 0 0,17-1 138 0 0,42-6 255 0 0,-67 11-826 0 0,1 1 0 0 0,-1 0 0 0 0,0 0 1 0 0,1 1-1 0 0,-1 0 0 0 0,0 0 0 0 0,0 0 0 0 0,1 1 0 0 0,5 2 1 0 0,9 5-10 0 0,-7-4 4 0 0,-1 1 0 0 0,0 0-1 0 0,-1 1 1 0 0,0 1 0 0 0,14 10 0 0 0,-21-15-185 0 0,0 0 0 0 0,0 0 0 0 0,0 0 0 0 0,1-1 0 0 0,-1 0 0 0 0,1 0 0 0 0,-1 0 0 0 0,1-1 0 0 0,8 1 0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34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7528 0 0,'8'7'31'0'0,"-8"-7"-21"0"0,1 1-1 0 0,-1-1 1 0 0,1 1-1 0 0,-1-1 1 0 0,1 1-1 0 0,0-1 0 0 0,-1 0 1 0 0,1 1-1 0 0,0-1 1 0 0,-1 0-1 0 0,1 1 1 0 0,0-1-1 0 0,-1 0 0 0 0,1 0 1 0 0,0 0-1 0 0,-1 1 1 0 0,2-1-1 0 0,2 0 74 0 0,0 0 0 0 0,0 1-1 0 0,-1-1 1 0 0,1 1 0 0 0,-1 0 0 0 0,5 1-1 0 0,-5 0-41 0 0,0-1-1 0 0,1 0 1 0 0,-1-1-1 0 0,1 1 0 0 0,-1 0 1 0 0,1-1-1 0 0,-1 0 0 0 0,7 0 1 0 0,147-10 112 0 0,-152 9-146 0 0,1 1 0 0 0,-1 1-1 0 0,0-1 1 0 0,1 1 0 0 0,-1 0 0 0 0,8 3 0 0 0,19 1-1275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4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82 7736 0 0,'-16'23'154'0'0,"14"-21"-113"0"0,-1 1-1 0 0,1 0 0 0 0,0 0 1 0 0,0 0-1 0 0,0 0 1 0 0,0 0-1 0 0,1 0 1 0 0,-2 4-1 0 0,3-6-5 0 0,-1 1 0 0 0,1-1 0 0 0,0 0 0 0 0,-1 0 0 0 0,1 1 0 0 0,-1-1 0 0 0,0 0 0 0 0,1 0 0 0 0,-1 1 0 0 0,0-1 0 0 0,0 0 0 0 0,0 0 0 0 0,1 0-1 0 0,-1 0 1 0 0,0 0 0 0 0,0 0 0 0 0,-1 0 0 0 0,1-1 0 0 0,-2 2 0 0 0,2 0-3 0 0,0 0 0 0 0,0-1 0 0 0,1 1 0 0 0,-1 0 0 0 0,0 0 0 0 0,1 0 0 0 0,-1 0 0 0 0,1 0-1 0 0,0 0 1 0 0,0 0 0 0 0,-1 0 0 0 0,1 0 0 0 0,1 0 0 0 0,-1 0 0 0 0,0 0 0 0 0,1 2 0 0 0,-1 5 46 0 0,1 1-43 0 0,1 1-1 0 0,0-1 1 0 0,0 1-1 0 0,1-1 1 0 0,0 0-1 0 0,1 0 1 0 0,0 0-1 0 0,1-1 1 0 0,-1 0-1 0 0,2 1 1 0 0,0-2-1 0 0,0 1 1 0 0,0-1-1 0 0,13 13 1 0 0,-15-17 39 0 0,0-1 0 0 0,0 0 0 0 0,0-1 0 0 0,0 1 0 0 0,0-1 0 0 0,1 1 0 0 0,-1-1 0 0 0,1 0 0 0 0,-1-1 0 0 0,1 1 0 0 0,0-1 0 0 0,0 0 0 0 0,0 0 0 0 0,-1-1 0 0 0,1 1 0 0 0,0-1 0 0 0,6-1 0 0 0,-8 1-41 0 0,-1-1 0 0 0,1 0 1 0 0,-1 0-1 0 0,1 0 0 0 0,-1 0 1 0 0,0-1-1 0 0,1 1 0 0 0,-1 0 1 0 0,0-1-1 0 0,0 0 0 0 0,0 0 1 0 0,0 1-1 0 0,3-5 1 0 0,22-31 253 0 0,-21 27-248 0 0,0 0-1 0 0,-1 0 0 0 0,0-1 1 0 0,-1 1-1 0 0,0-1 1 0 0,-1 0-1 0 0,0 0 0 0 0,0-1 1 0 0,-1 1-1 0 0,-1-1 1 0 0,0 1-1 0 0,0-1 0 0 0,-1 1 1 0 0,-2-14-1 0 0,-2-3 15 0 0,4 20-48 0 0,-1 0 0 0 0,0 0-1 0 0,0 1 1 0 0,-6-16-1 0 0,6 19-3 0 0,0 1-1 0 0,-1-1 0 0 0,1 0 0 0 0,-1 1 0 0 0,1-1 0 0 0,-1 1 0 0 0,0 0 0 0 0,-1-1 0 0 0,1 1 0 0 0,0 0 0 0 0,-1 0 0 0 0,0 1 0 0 0,1-1 1 0 0,-6-3-1 0 0,4 0 0 0 0,3 6 0 0 0,1-1 0 0 0,0 0 0 0 0,-1 0 0 0 0,1 1 0 0 0,-1-1 0 0 0,1 0 0 0 0,-1 1 0 0 0,1-1 0 0 0,-1 1 0 0 0,1-1 0 0 0,-1 1 0 0 0,0-1 0 0 0,1 1 0 0 0,-1-1 0 0 0,0 1 0 0 0,0-1 0 0 0,0 1 0 0 0,1 0 0 0 0,0 0 0 0 0,0 0 0 0 0,0 0 0 0 0,-1 0 1 0 0,1 0-1 0 0,0 0 0 0 0,0 0 0 0 0,-1 0 0 0 0,1 0 0 0 0,0 0 1 0 0,0 0-1 0 0,0 0 0 0 0,-1 0 0 0 0,1 0 0 0 0,0 0 0 0 0,0 1 0 0 0,0-1 1 0 0,-1 0-1 0 0,1 0 0 0 0,0 0 0 0 0,0 0 0 0 0,0 0 0 0 0,0 1 1 0 0,-1-1-1 0 0,1 0 0 0 0,0 0 0 0 0,0 0 0 0 0,0 1 0 0 0,0-1 1 0 0,0 0-1 0 0,0 0 0 0 0,0 0 0 0 0,0 1 0 0 0,0-1 0 0 0,-1 0 0 0 0,1 0 1 0 0,0 1-1 0 0,0-1 0 0 0,0 0 0 0 0,0 0 0 0 0,0 0 0 0 0,0 1 1 0 0,0-1-1 0 0,1 0 0 0 0,-1 0 0 0 0,0 1 0 0 0,0-1 0 0 0,0 0 1 0 0,0 0-1 0 0,0 1 0 0 0,4 17 15 0 0,-3-12-8 0 0,0 4-2 0 0,0 0 0 0 0,1 0 0 0 0,0 0 0 0 0,1-1 0 0 0,0 1-1 0 0,0-1 1 0 0,1 1 0 0 0,0-1 0 0 0,1 0 0 0 0,0 0 0 0 0,0-1 0 0 0,1 0 0 0 0,0 0-1 0 0,0 0 1 0 0,1-1 0 0 0,0 1 0 0 0,1-2 0 0 0,-1 1 0 0 0,16 9 0 0 0,-15-12 6 0 0,1 0 0 0 0,-1 0 0 0 0,1-1 0 0 0,13 3 0 0 0,0 0-1 0 0,-16-4 6 0 0,-1-1 1 0 0,0 0-1 0 0,1 0 0 0 0,-1 0 1 0 0,0-1-1 0 0,1 0 1 0 0,-1 0-1 0 0,1 0 0 0 0,-1-1 1 0 0,7-1-1 0 0,-1-1-441 0 0,0 0 0 0 0,0-1 0 0 0,18-9 0 0 0,-6 0-7800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35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0 234 9240 0 0,'23'-15'74'0'0,"-1"-1"-1"0"0,-1 0 1 0 0,-1-2 0 0 0,19-20 0 0 0,16-14 67 0 0,-42 40-79 0 0,22-28 0 0 0,-23 26-64 0 0,-4 11-14 0 0,-8 3 12 0 0,1 0 0 0 0,-1 0 0 0 0,0 0 0 0 0,0 0 0 0 0,1 0 1 0 0,-1 0-1 0 0,0 0 0 0 0,1 0 0 0 0,-1 0 0 0 0,0 0 0 0 0,0 0 0 0 0,1-1 0 0 0,-1 1 0 0 0,0 0 0 0 0,0 0 0 0 0,1 0 0 0 0,-1 0 0 0 0,0 0 0 0 0,0-1 1 0 0,0 1-1 0 0,1 0 0 0 0,-1 0 0 0 0,0 0 0 0 0,0-1 0 0 0,0 1 0 0 0,1 0 0 0 0,-1 0 0 0 0,0 0 0 0 0,0-1 0 0 0,0 1 0 0 0,0 0 0 0 0,0 0 0 0 0,0-1 1 0 0,0 1-1 0 0,1 0 0 0 0,-1-1 0 0 0,0 1 0 0 0,0 0 0 0 0,0 0 0 0 0,0-1 0 0 0,0 1 0 0 0,0 0 0 0 0,0 0 0 0 0,0-1 0 0 0,-1 1 0 0 0,1 0 0 0 0,0 0 0 0 0,0-1 1 0 0,0 1-1 0 0,0-1 0 0 0,-15 19 50 0 0,8-2-20 0 0,1 1 0 0 0,-8 31-1 0 0,-1 2-4 0 0,9-31-18 0 0,-4 7 34 0 0,-7 38-1 0 0,15-55 12 0 0,0 1-1 0 0,1-1 0 0 0,1 1 0 0 0,0-1 1 0 0,0 1-1 0 0,1 0 0 0 0,3 16 0 0 0,6 41 311 0 0,-10-66-349 0 0,1 0 1 0 0,-1 0-1 0 0,0 0 0 0 0,0 0 1 0 0,1 0-1 0 0,-1 0 1 0 0,1 0-1 0 0,-1 0 0 0 0,1 0 1 0 0,0 0-1 0 0,-1 0 1 0 0,1 0-1 0 0,0 0 1 0 0,-1 0-1 0 0,1 0 0 0 0,1 0 1 0 0,7 12 115 0 0,-8-11-191 0 0,0 1-1 0 0,0-1 1 0 0,0 1-1 0 0,1-1 1 0 0,-1 0-1 0 0,1 0 1 0 0,-1 1 0 0 0,1-1-1 0 0,0 0 1 0 0,3 2-1 0 0,-4-3-294 0 0</inkml:trace>
  <inkml:trace contextRef="#ctx0" brushRef="#br0" timeOffset="1">7 490 11952 0 0,'1'1'18'0'0,"0"0"1"0"0,0 0 0 0 0,0-1 0 0 0,0 1-1 0 0,0 0 1 0 0,1-1 0 0 0,-1 1 0 0 0,0 0 0 0 0,0-1-1 0 0,1 0 1 0 0,-1 1 0 0 0,1-1 0 0 0,-1 0-1 0 0,0 1 1 0 0,1-1 0 0 0,-1 0 0 0 0,0 0 0 0 0,1 0-1 0 0,-1 0 1 0 0,1-1 0 0 0,-1 1 0 0 0,3-1-1 0 0,-1 1 24 0 0,0-1 0 0 0,-1 1-1 0 0,1 0 1 0 0,0 0 0 0 0,0 0 0 0 0,0 0-1 0 0,3 1 1 0 0,13 2 186 0 0,0-1 1 0 0,0 0-1 0 0,0-2 1 0 0,36-3-1 0 0,-51 3-201 0 0,19 0 311 0 0,31 2 0 0 0,7 2-27 0 0,-41-3-617 0 0,34 6 0 0 0,-46-6-610 0 0,16 2-8621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35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46 255 5824 0 0,'-10'-46'1478'0'0,"5"-25"598"0"0,1-1-1788 0 0,4 70-296 0 0,-1-1 0 0 0,1 0-1 0 0,-1 0 1 0 0,1 1 0 0 0,-1-1-1 0 0,0 0 1 0 0,0 1 0 0 0,-1-1-1 0 0,1 0 1 0 0,0 1 0 0 0,-4-5-1 0 0,3 5 0 0 0,0-1 0 0 0,0 0 0 0 0,1 0 1 0 0,-1 0-1 0 0,1 0 0 0 0,-2-6 0 0 0,5 5-51 0 0,3 11 353 0 0,2 16-179 0 0,0 0-1 0 0,2 0 1 0 0,1-1-1 0 0,17 30 1 0 0,60 82 374 0 0,36 22 106 0 0,16 23 107 0 0,-110-136-574 0 0,-3 0 1 0 0,23 50 0 0 0,-38-67-96 0 0,-1 0 0 0 0,-1 1 0 0 0,-1 0 0 0 0,-1 1 0 0 0,4 39 1 0 0,-8-37 14 0 0,-1 0 1 0 0,-2 1 0 0 0,-1-1 0 0 0,-1 0 0 0 0,-1 0 0 0 0,-2 0 0 0 0,-1-1-1 0 0,-17 51 1 0 0,14-58-14 0 0,0-1 0 0 0,-1 0 0 0 0,-1-1 1 0 0,-1 0-1 0 0,-1 0 0 0 0,0-2 0 0 0,-2 1 0 0 0,-28 27 0 0 0,7-16-9 0 0,-1-2 0 0 0,-1-1 0 0 0,-1-2 0 0 0,-2-1 1 0 0,0-3-1 0 0,-53 20 0 0 0,70-28 10 0 0,20-10-204 0 0,1-1 0 0 0,-1 0 1 0 0,0 0-1 0 0,0 0 0 0 0,0 0 1 0 0,0-1-1 0 0,0 1 0 0 0,-1-1 1 0 0,-3 0-1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37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186 262 5120 0 0,'-11'-10'1229'0'0,"11"9"-1105"0"0,-1 0 1 0 0,1 0-1 0 0,-1 1 1 0 0,1-1-1 0 0,-1 0 1 0 0,0 1-1 0 0,1-1 1 0 0,-1 1-1 0 0,0-1 1 0 0,0 0-1 0 0,1 1 1 0 0,-1 0-1 0 0,0-1 1 0 0,0 1-1 0 0,0-1 1 0 0,0 1-1 0 0,0 0 1 0 0,1 0-1 0 0,-1-1 1 0 0,0 1-1 0 0,-2 0 1 0 0,-7 16 450 0 0,7-9-548 0 0,-21 20-15 0 0,19-22-16 0 0,0 0 1 0 0,0 0-1 0 0,1 0 1 0 0,0 1-1 0 0,-4 6 1 0 0,7-10 4 0 0,-55 108-131 0 0,50-96 122 0 0,0 1 0 0 0,2 0 0 0 0,0 0 1 0 0,0 0-1 0 0,2 1 0 0 0,-2 16 0 0 0,3-23 79 0 0,1-1 1 0 0,0 1-1 0 0,0 0 1 0 0,1-1-1 0 0,0 1 0 0 0,0-1 1 0 0,1 1-1 0 0,0-1 1 0 0,1 1-1 0 0,6 14 0 0 0,-5-15 10 0 0,0 0 0 0 0,1 0 0 0 0,0-1 0 0 0,0 0 0 0 0,1 1 0 0 0,0-2 0 0 0,8 8 0 0 0,-10-11-47 0 0,0 0-1 0 0,0 0 1 0 0,1-1 0 0 0,-1 1-1 0 0,1-1 1 0 0,0 0-1 0 0,-1 0 1 0 0,1-1 0 0 0,0 0-1 0 0,0 0 1 0 0,0 0-1 0 0,0 0 1 0 0,0-1 0 0 0,8 1-1 0 0,6-2 36 0 0,1-1-1 0 0,-1 0 1 0 0,0-1 0 0 0,0-2-1 0 0,0 0 1 0 0,0 0-1 0 0,-1-2 1 0 0,0 0 0 0 0,23-13-1 0 0,-8 0 73 0 0,-1 0-1 0 0,-1-2 1 0 0,51-48-1 0 0,-14 1-11 0 0,-60 60-117 0 0,-1 0 0 0 0,-1 0 0 0 0,0-1 0 0 0,0 0 0 0 0,-1 0 1 0 0,6-14-1 0 0,-5 7-12 0 0,-1 4 3 0 0,0 0 0 0 0,0 0-1 0 0,-2 0 1 0 0,0-1 0 0 0,0 1 0 0 0,-1-1-1 0 0,-1 0 1 0 0,0-15 0 0 0,-2 9 29 0 0,-2 0 0 0 0,0 0 0 0 0,-1 1 0 0 0,-1 0 0 0 0,-12-31 0 0 0,14 42-9 0 0,0 1 0 0 0,-1 0 0 0 0,0 0 0 0 0,0 0 0 0 0,-1 1 0 0 0,0-1 0 0 0,0 1 0 0 0,-1 0 0 0 0,1 0 0 0 0,-1 1 0 0 0,-1 0 0 0 0,1 0 0 0 0,-1 0 0 0 0,0 1 0 0 0,0 0 0 0 0,-9-4 0 0 0,-2 0 57 0 0,15 6-52 0 0,1 1 1 0 0,-1-1 0 0 0,0 1 0 0 0,0-1 0 0 0,0 1 0 0 0,0 0 0 0 0,0 0 0 0 0,0 1-1 0 0,0-1 1 0 0,0 1 0 0 0,0-1 0 0 0,0 1 0 0 0,0 0 0 0 0,-1 0 0 0 0,1 1-1 0 0,0-1 1 0 0,0 0 0 0 0,0 1 0 0 0,0 0 0 0 0,0 0 0 0 0,0 0 0 0 0,-4 2 0 0 0,-5 3 1 0 0,4-2-18 0 0,1 0-1 0 0,-1 0 0 0 0,1 1 1 0 0,0 0-1 0 0,0 1 0 0 0,0-1 1 0 0,-8 10-1 0 0,1 1 30 0 0,1 0-1 0 0,0 2 1 0 0,2-1 0 0 0,0 2 0 0 0,-11 22-1 0 0,18-29-20 0 0,0-1 0 0 0,0 1 0 0 0,1 0 0 0 0,0 0-1 0 0,1 0 1 0 0,0 0 0 0 0,1 0 0 0 0,1 0 0 0 0,0 0 0 0 0,2 19 0 0 0,0-10-1875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37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9648 0 0,'-1'32'1506'0'0,"-6"39"-1"0"0,3-39-1485 0 0,0 38-1 0 0,3-12 64 0 0,2 81-48 0 0,10-81-14 0 0,-8-45-3 0 0,0 1 0 0 0,1 18 1 0 0,-3-25 15 0 0,0 0 1 0 0,0 0 0 0 0,1-1 0 0 0,2 8-1 0 0,-2-7-1 0 0,0-1 0 0 0,0 0 0 0 0,-1 1 0 0 0,1 7 0 0 0,-2-2-9 0 0,0-10-17 0 0,0 0 0 0 0,0 0-1 0 0,0 0 1 0 0,0 0 0 0 0,0 0 0 0 0,0 0-1 0 0,0 0 1 0 0,1 0 0 0 0,-1 0 0 0 0,1 0-1 0 0,0 0 1 0 0,-1 0 0 0 0,1 0 0 0 0,0 0-1 0 0,0-1 1 0 0,0 1 0 0 0,0 0 0 0 0,2 1-1 0 0,3 11 93 0 0,-6-14-94 0 0,0 1 0 0 0,0-1 0 0 0,0 0 0 0 0,0 1-1 0 0,0-1 1 0 0,0 0 0 0 0,1 1 0 0 0,-1-1 0 0 0,0 0 0 0 0,0 1 0 0 0,0-1 0 0 0,0 0 0 0 0,0 0 0 0 0,0 1 0 0 0,1-1 0 0 0,-1 0 0 0 0,0 1 0 0 0,0-1 0 0 0,0 0-1 0 0,1 0 1 0 0,-1 1 0 0 0,0-1 0 0 0,0 0 0 0 0,1 0 0 0 0,-1 0 0 0 0,0 0 0 0 0,1 1 0 0 0,-1-1 0 0 0,0 0 0 0 0,0 0 0 0 0,1 0 0 0 0,-1 0 0 0 0,0 0 0 0 0,1 0 0 0 0,-1 0-1 0 0,0 0 1 0 0,1 0 0 0 0,-1 0 0 0 0,0 0 0 0 0,1 0 0 0 0,-1 0 0 0 0,0 0 0 0 0,1 0 0 0 0,-1 0 0 0 0,0 0 0 0 0,1 0 0 0 0,-1 0 0 0 0,0 0 0 0 0,1 0 0 0 0,-1-1 0 0 0,0 1-1 0 0,0 0 1 0 0,1 0 0 0 0,-1 0 0 0 0,0-1 0 0 0,0 1 0 0 0,1 0 0 0 0,-1 0 0 0 0,0-1 0 0 0,1-6-1672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38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89 156 9744 0 0,'2'-3'118'0'0,"1"0"1"0"0,0 0 0 0 0,1 0 0 0 0,-1 0 0 0 0,0 0-1 0 0,1 1 1 0 0,0 0 0 0 0,-1 0 0 0 0,8-3-1 0 0,-1-2 148 0 0,14-7-9 0 0,-1 1 0 0 0,1 1 0 0 0,43-16 0 0 0,-33 13-201 0 0,-26 11-55 0 0,0 0 0 0 0,0 0 0 0 0,0 1 0 0 0,11-2 0 0 0,101-11 410 0 0,-113 15-390 0 0,0 1 1 0 0,-1 0 0 0 0,1 0-1 0 0,-1 1 1 0 0,1 0-1 0 0,-1 0 1 0 0,1 0-1 0 0,-1 1 1 0 0,1 0-1 0 0,-1 1 1 0 0,0-1-1 0 0,0 1 1 0 0,0 0-1 0 0,-1 0 1 0 0,7 5-1 0 0,7 7 39 0 0,0 1-1 0 0,28 31 1 0 0,-24-24 22 0 0,-20-20-74 0 0,-1 0-1 0 0,0-1 1 0 0,0 1-1 0 0,0 0 0 0 0,0 0 1 0 0,-1 0-1 0 0,1 0 1 0 0,-1 0-1 0 0,0 0 1 0 0,0 1-1 0 0,0-1 1 0 0,0 0-1 0 0,0 1 0 0 0,-1-1 1 0 0,1 1-1 0 0,-1-1 1 0 0,0 5-1 0 0,-1 4 25 0 0,-1-1 0 0 0,0 1-1 0 0,-6 17 1 0 0,4-12 3 0 0,2-13-28 0 0,1-1-1 0 0,-1 1 1 0 0,0-1 0 0 0,0 0-1 0 0,0 0 1 0 0,-1 0-1 0 0,1 0 1 0 0,-1 0 0 0 0,1-1-1 0 0,-1 1 1 0 0,0-1-1 0 0,0 0 1 0 0,0 1 0 0 0,-5 1-1 0 0,0 1 2 0 0,-114 69 99 0 0,76-48-70 0 0,9-6 4 0 0,-2-3 0 0 0,-53 18 0 0 0,-41 17 25 0 0,114-43-37 0 0,-37 11-1 0 0,48-18-18 0 0,-1 0-1 0 0,1 0 0 0 0,-1 0 1 0 0,1-1-1 0 0,-1-1 0 0 0,1 1 1 0 0,-12-2-1 0 0,-4-15 39 0 0,18 9 13 0 0,13 9 36 0 0,58 39-26 0 0,-39-24-11 0 0,41 21 1 0 0,-35-25 44 0 0,0-3 0 0 0,44 10 1 0 0,-46-12-48 0 0,9 3-40 0 0,-24-6-18 0 0,0-1 1 0 0,-1-1-1 0 0,25 3 0 0 0,133 11-1848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39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17 696 0 0,'0'0'3584'0'0,"6"-3"-2555"0"0,-1 1-947 0 0,1-1 1 0 0,-1 1-1 0 0,1 0 0 0 0,-1 1 0 0 0,1 0 0 0 0,0 0 1 0 0,0 0-1 0 0,6 0 0 0 0,-11 1-144 0 0,0 0 0 0 0,0 1 0 0 0,0-1 0 0 0,0 0 0 0 0,0 1 0 0 0,0-1 0 0 0,0 1 0 0 0,0-1 0 0 0,-1 1 0 0 0,1 0 0 0 0,0-1 0 0 0,0 1 0 0 0,0 0 0 0 0,0-1 0 0 0,-1 1 1 0 0,1 0-1 0 0,0 0 0 0 0,-1 0 0 0 0,1 0 0 0 0,-1 0 0 0 0,1-1 0 0 0,-1 1 0 0 0,1 0 0 0 0,-1 0 0 0 0,0 0 0 0 0,1 0 0 0 0,-1 0 0 0 0,0 1 0 0 0,0-1 0 0 0,0 0 0 0 0,0 0 0 0 0,0 0 0 0 0,0 0 0 0 0,0 1 0 0 0,-3 45-1117 0 0,2-40 1210 0 0,-8 48 58 0 0,-2-2 1 0 0,-28 80-1 0 0,15-82 194 0 0,19-42-184 0 0,0 0-1 0 0,0 1 1 0 0,2-1-1 0 0,-6 18 1 0 0,8-24-57 0 0,1-1-16 0 0,0 0 0 0 0,0 0 1 0 0,-1 0-1 0 0,1 0 1 0 0,-1 0-1 0 0,1-1 0 0 0,-1 1 1 0 0,0 0-1 0 0,0 0 1 0 0,0 0-1 0 0,0-1 0 0 0,0 1 1 0 0,0 0-1 0 0,-1-1 0 0 0,-1 3 1 0 0,-3 19 515 0 0,4-16-417 0 0,2-12-327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39.6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7832 0 0,'1'1'28'0'0,"-1"0"0"0"0,0 0 1 0 0,0 0-1 0 0,1 0 0 0 0,-1 1 1 0 0,1-1-1 0 0,-1 0 0 0 0,1 0 1 0 0,-1 0-1 0 0,1 0 0 0 0,0 0 0 0 0,-1 0 1 0 0,1-1-1 0 0,0 1 0 0 0,0 0 1 0 0,0 0-1 0 0,-1 0 0 0 0,1-1 1 0 0,0 1-1 0 0,0 0 0 0 0,0-1 1 0 0,0 1-1 0 0,0-1 0 0 0,2 1 1 0 0,13 11 76 0 0,12 18-30 0 0,0 1 224 0 0,1-1 0 0 0,38 29 0 0 0,-60-52-185 0 0,-1-1 0 0 0,0 1 0 0 0,0 0 0 0 0,0 0 0 0 0,6 11 0 0 0,0 0-10 0 0,53 81-64 0 0,2 13-73 0 0,-62-99 17 0 0,1 0 0 0 0,-2 0 0 0 0,0 0 0 0 0,2 15 0 0 0,10 30-52 0 0,-6-38 29 0 0,-9-17 26 0 0,1-1 0 0 0,-1 1 0 0 0,0 0 0 0 0,1 0 0 0 0,-1 0 0 0 0,-1 0-1 0 0,1 0 1 0 0,0 0 0 0 0,-1 0 0 0 0,1 5 0 0 0,12-31 173 0 0,4-36 60 0 0,-3 0 0 0 0,12-101 0 0 0,-8 39-9 0 0,-11 89-21 0 0,1 1 0 0 0,2 0 0 0 0,1 0 0 0 0,27-53 0 0 0,-37 83-199 0 0,0 0-1 0 0,-1 0 0 0 0,1 0 0 0 0,0 0 0 0 0,0 0 1 0 0,0 0-1 0 0,0 0 0 0 0,0 1 0 0 0,0-1 0 0 0,0 0 1 0 0,0 0-1 0 0,0 1 0 0 0,0-1 0 0 0,0 1 1 0 0,0-1-1 0 0,0 1 0 0 0,1 0 0 0 0,-1-1 0 0 0,0 1 1 0 0,0 0-1 0 0,0 0 0 0 0,1-1 0 0 0,-1 1 0 0 0,0 0 1 0 0,1 1-1 0 0,-1-1 0 0 0,0 0 0 0 0,0 0 1 0 0,0 0-1 0 0,1 1 0 0 0,-1-1 0 0 0,2 1 0 0 0,1 0-757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0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71 96 0 0,'0'-3'423'0'0,"-1"1"0"0"0,1-1-1 0 0,-1 0 1 0 0,0 0 0 0 0,0 0 0 0 0,0 0-1 0 0,-2-4 1 0 0,2 5 4 0 0,-1-1 0 0 0,1 0 0 0 0,0 0 0 0 0,0 0 0 0 0,0 0 0 0 0,1 0 0 0 0,-2-6 411 0 0,2 8-775 0 0,0 1 1 0 0,0 0-1 0 0,1-1 1 0 0,-1 1-1 0 0,0 0 0 0 0,0-1 1 0 0,0 1-1 0 0,0 0 0 0 0,0-1 1 0 0,0 1-1 0 0,1 0 0 0 0,-1-1 1 0 0,0 1-1 0 0,0 0 0 0 0,0-1 1 0 0,1 1-1 0 0,-1 0 0 0 0,0 0 1 0 0,0-1-1 0 0,1 1 0 0 0,-1 0 1 0 0,0 0-1 0 0,1-1 1 0 0,-1 1-1 0 0,0 0 0 0 0,1 0 1 0 0,-1 0-1 0 0,0 0 0 0 0,1 0 1 0 0,-1 0-1 0 0,0-1 0 0 0,1 1 1 0 0,39 0 392 0 0,40 0-51 0 0,56 3 51 0 0,-90-4-232 0 0,-10-3 5 0 0,9 0 233 0 0,-42 4-435 0 0,-1 0-1 0 0,0 0 1 0 0,1 1 0 0 0,-1-1-1 0 0,0 1 1 0 0,1-1-1 0 0,-1 1 1 0 0,0 0 0 0 0,0 0-1 0 0,1 0 1 0 0,-1 0 0 0 0,0 0-1 0 0,0 0 1 0 0,0 1 0 0 0,2 1-1 0 0,-3-2 5 0 0,0 0 0 0 0,0 0 0 0 0,0 0-1 0 0,0 0 1 0 0,0 0 0 0 0,0-1-1 0 0,0 1 1 0 0,0 0 0 0 0,0-1 0 0 0,0 1-1 0 0,0-1 1 0 0,1 1 0 0 0,-1-1 0 0 0,0 0-1 0 0,0 1 1 0 0,1-1 0 0 0,-1 0 0 0 0,2 0-1 0 0,-3 2-17 0 0,0 0 0 0 0,0-1 0 0 0,0 1-1 0 0,0 0 1 0 0,-1-1 0 0 0,1 1 0 0 0,-1-1-1 0 0,1 1 1 0 0,-1-1 0 0 0,0 1 0 0 0,-1 2 0 0 0,-2 2 10 0 0,0 0 0 0 0,-1-1 0 0 0,0 1 0 0 0,0-1 0 0 0,0 1 0 0 0,-1-2 0 0 0,0 1 0 0 0,-11 7 0 0 0,-6 4 19 0 0,-14 12 37 0 0,20-16-7 0 0,0 0 1 0 0,1 1-1 0 0,1 0 0 0 0,1 1 1 0 0,-19 22-1 0 0,32-33-56 0 0,0-1 0 0 0,0 1 0 0 0,0 0 1 0 0,0-1-1 0 0,0 1 0 0 0,1 0 0 0 0,-1-1 0 0 0,1 1 0 0 0,-1 0 0 0 0,1 0 0 0 0,0 0 0 0 0,0-1 0 0 0,1 1 0 0 0,-1 0 0 0 0,0 0 0 0 0,1-1 0 0 0,0 1 1 0 0,0 0-1 0 0,-1 0 0 0 0,2-1 0 0 0,1 5 0 0 0,2 4 11 0 0,2 1 0 0 0,-1-1 1 0 0,13 15-1 0 0,-11-18-16 0 0,0-1 0 0 0,0 0 0 0 0,1 0 0 0 0,0-1 0 0 0,0 0 0 0 0,0-1 0 0 0,1 0 0 0 0,0 0 0 0 0,11 3 0 0 0,-3 0 34 0 0,30 18 0 0 0,-40-21-33 0 0,-1-1 0 0 0,1 1-1 0 0,-1-2 1 0 0,1 1 0 0 0,0-1 0 0 0,1 0 0 0 0,16 3 0 0 0,10 6 38 0 0,-31-10-42 0 0,1 0 0 0 0,-1 0 0 0 0,1-1 0 0 0,0 0 0 0 0,-1 0 0 0 0,1 0 0 0 0,0 0 0 0 0,5 0 0 0 0,22-1-1880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0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10344 0 0,'1'2'74'0'0,"-1"-1"-1"0"0,1 0 1 0 0,0 1 0 0 0,0-1 0 0 0,0 0 0 0 0,-1 0 0 0 0,1 0 0 0 0,1 0 0 0 0,-1 0 0 0 0,0 0 0 0 0,0 0 0 0 0,0 0-1 0 0,0 0 1 0 0,1 0 0 0 0,-1 0 0 0 0,0-1 0 0 0,1 1 0 0 0,2 0 0 0 0,-2 0 20 0 0,1 1-1 0 0,-1-1 1 0 0,1 0 0 0 0,-1 1 0 0 0,0-1-1 0 0,0 1 1 0 0,0 0 0 0 0,3 3 0 0 0,-2 1-13 0 0,1 0 1 0 0,-1 1 0 0 0,-1 0 0 0 0,1-1 0 0 0,-1 1-1 0 0,0 0 1 0 0,-1 0 0 0 0,1 8 0 0 0,1 60 5 0 0,-3-53-84 0 0,3 34 1 0 0,15 70 380 0 0,37 124 0 0 0,-43-224-256 0 0,-8-19-96 0 0,-4-6-76 0 0,2 0 252 0 0,-1-5-2020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0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0 317 8432 0 0,'6'0'158'0'0,"-1"-1"1"0"0,0 0 0 0 0,0 0-1 0 0,0 0 1 0 0,0 0 0 0 0,-1-1-1 0 0,1 0 1 0 0,0 0 0 0 0,-1 0-1 0 0,5-4 1 0 0,47-33 351 0 0,-20 12-260 0 0,-17 14-161 0 0,0 0 0 0 0,-1-1 0 0 0,0-1 0 0 0,-2-1 1 0 0,22-24-1 0 0,-33 32-15 0 0,1 1 1 0 0,1 1 0 0 0,-1-1-1 0 0,1 1 1 0 0,0 0 0 0 0,14-9-1 0 0,9-13 153 0 0,-26 24-185 0 0,-1 0 0 0 0,1 0 0 0 0,0 1 0 0 0,0-1 0 0 0,1 1 0 0 0,-1 0 0 0 0,1 0 1 0 0,5-3-1 0 0,-3 2-1320 0 0</inkml:trace>
  <inkml:trace contextRef="#ctx0" brushRef="#br0" timeOffset="0.99">40 196 7432 0 0,'1'3'27'0'0,"-1"1"1"0"0,0 0 0 0 0,1-1-1 0 0,0 1 1 0 0,0 0 0 0 0,0-1-1 0 0,0 1 1 0 0,1-1-1 0 0,-1 0 1 0 0,1 1 0 0 0,0-1-1 0 0,0 0 1 0 0,0 0-1 0 0,0 0 1 0 0,3 3 0 0 0,6 4 229 0 0,-1 0 1 0 0,21 13-1 0 0,7 9 42 0 0,-4-3-258 0 0,-26-24-14 0 0,0 1 0 0 0,-1 1 0 0 0,0-1 0 0 0,-1 1 0 0 0,10 12 0 0 0,25 38 599 0 0,17 36-196 0 0,-50-82-1120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9440 0 0,'-3'9'302'0'0,"-2"12"1066"0"0,4-14-1220 0 0,0 0 0 0 0,0 0-1 0 0,-1 0 1 0 0,0-1 0 0 0,-5 11-1 0 0,4-9-14 0 0,-1 1-1 0 0,1 0 0 0 0,1 0 1 0 0,0 0-1 0 0,-1 14 0 0 0,1 41 234 0 0,3-1 0 0 0,13 87 0 0 0,-7-115-362 0 0,1-1 0 0 0,1-1 0 0 0,21 47 0 0 0,-26-70-4 0 0,0-1 1 0 0,1 0 0 0 0,0 0 0 0 0,1 0 0 0 0,0-1 0 0 0,0 0 0 0 0,1 0-1 0 0,0-1 1 0 0,0 1 0 0 0,11 7 0 0 0,-17-14-1 0 0,0 0-1 0 0,1 0 1 0 0,-1-1 0 0 0,0 1 0 0 0,0 0-1 0 0,1-1 1 0 0,-1 1 0 0 0,1-1 0 0 0,-1 0 0 0 0,0 1-1 0 0,1-1 1 0 0,-1 0 0 0 0,1 0 0 0 0,-1 0-1 0 0,1 0 1 0 0,-1 0 0 0 0,1 0 0 0 0,-1 0-1 0 0,2-1 1 0 0,23-12-23 0 0,-7 2-6 0 0,-16 9 24 0 0,0 0 1 0 0,0 0 0 0 0,0 0-1 0 0,0-1 1 0 0,-1 1 0 0 0,1-1-1 0 0,-1 1 1 0 0,1-1 0 0 0,-1 0-1 0 0,0 0 1 0 0,0 0 0 0 0,2-4-1 0 0,18-42-51 0 0,-18 39 42 0 0,1-4 7 0 0,0 0 1 0 0,0 1-1 0 0,3-25 0 0 0,-7 35 10 0 0,-1 0-1 0 0,1-1 0 0 0,-1 1 1 0 0,0-1-1 0 0,0 1 0 0 0,0-1 1 0 0,-1 1-1 0 0,1-1 0 0 0,-1 1 1 0 0,0-1-1 0 0,0 1 0 0 0,0 0 1 0 0,0-1-1 0 0,0 1 0 0 0,-1 0 1 0 0,0 0-1 0 0,1 0 1 0 0,-1 0-1 0 0,0 0 0 0 0,-5-4 1 0 0,4 4-2 0 0,1 1 1 0 0,1 0-1 0 0,-1 0 1 0 0,0 0-1 0 0,-1 0 1 0 0,1 0-1 0 0,0 1 1 0 0,0-1-1 0 0,-1 1 0 0 0,1 0 1 0 0,-1 0-1 0 0,1-1 1 0 0,-1 1-1 0 0,1 1 1 0 0,-1-1-1 0 0,0 0 0 0 0,0 1 1 0 0,1-1-1 0 0,-1 1 1 0 0,0 0-1 0 0,-5 0 1 0 0,-4 2-7 0 0,0 1 1 0 0,0 0 0 0 0,0 1 0 0 0,0 0 0 0 0,1 1 0 0 0,0 0-1 0 0,0 0 1 0 0,0 2 0 0 0,1-1 0 0 0,-1 1 0 0 0,2 1 0 0 0,-1 0 0 0 0,1 0-1 0 0,0 1 1 0 0,1 0 0 0 0,-12 15 0 0 0,-11 12-1889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1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8640 0 0,'0'-1'28'0'0,"0"1"0"0"0,0-1 0 0 0,0 1 0 0 0,0-1 0 0 0,0 1 0 0 0,0-1 0 0 0,0 1 0 0 0,0 0 0 0 0,0-1 0 0 0,1 1 0 0 0,-1-1 0 0 0,0 1 0 0 0,0-1 0 0 0,1 1 0 0 0,-1 0 1 0 0,0-1-1 0 0,0 1 0 0 0,1 0 0 0 0,-1-1 0 0 0,0 1 0 0 0,1 0 0 0 0,-1-1 0 0 0,0 1 0 0 0,1 0 0 0 0,-1 0 0 0 0,1 0 0 0 0,-1-1 0 0 0,0 1 0 0 0,1 0 0 0 0,-1 0 0 0 0,1 0 0 0 0,0 0 0 0 0,2 0 642 0 0,-6 0-296 0 0,2 1-325 0 0,1 0 1 0 0,0-1-1 0 0,-1 1 1 0 0,1 0-1 0 0,0 0 1 0 0,0-1-1 0 0,0 1 1 0 0,-1 0-1 0 0,1 0 1 0 0,0 0-1 0 0,0-1 1 0 0,0 1-1 0 0,1 0 1 0 0,-1 0-1 0 0,0 0 1 0 0,0-1-1 0 0,0 1 1 0 0,0 0-1 0 0,1 0 1 0 0,-1-1-1 0 0,1 2 0 0 0,-1-1-30 0 0,59 241 1251 0 0,-31-146-787 0 0,-21-72-313 0 0,-2 0-1 0 0,0 1 1 0 0,-2-1 0 0 0,0 1-1 0 0,-2 0 1 0 0,-1 30 0 0 0,0-43 35 0 0,0-12-178 0 0,-7-8-1842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1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9040 0 0,'5'2'360'0'0,"-4"5"975"0"0,-1-6-1301 0 0,0-1-1 0 0,0 0 0 0 0,0 0 0 0 0,0 0 0 0 0,-1 1 1 0 0,1-1-1 0 0,0 0 0 0 0,0 0 0 0 0,0 0 0 0 0,0 1 1 0 0,0-1-1 0 0,0 0 0 0 0,0 0 0 0 0,0 1 1 0 0,0-1-1 0 0,0 0 0 0 0,1 0 0 0 0,-1 0 0 0 0,0 1 1 0 0,0-1-1 0 0,0 0 0 0 0,0 0 0 0 0,0 0 0 0 0,0 1 1 0 0,0-1-1 0 0,0 0 0 0 0,1 0 0 0 0,-1 0 1 0 0,0 0-1 0 0,0 1 0 0 0,0-1 0 0 0,0 0 0 0 0,1 0 1 0 0,-1 0-1 0 0,0 0 0 0 0,0 0 0 0 0,0 0 0 0 0,1 0 1 0 0,-1 0-1 0 0,0 1 0 0 0,1-1 0 0 0,32 1 99 0 0,-1 3-1 0 0,1 0 0 0 0,45 13 1 0 0,27 17 46 0 0,-67-21-111 0 0,61 15 1 0 0,-92-26-31 0 0,0 0 0 0 0,0 0 0 0 0,0 1 0 0 0,0-1 0 0 0,-1 2 0 0 0,1-1 0 0 0,-1 1 0 0 0,10 8 0 0 0,-15-11-28 0 0,0-1 0 0 0,-1 1 0 0 0,1 0 0 0 0,0 0 0 0 0,-1 0 0 0 0,1 0 0 0 0,0 0-1 0 0,-1 1 1 0 0,1-1 0 0 0,-1 0 0 0 0,0 0 0 0 0,1 0 0 0 0,-1 0 0 0 0,0 1 0 0 0,0-1 0 0 0,0 0-1 0 0,1 0 1 0 0,-1 0 0 0 0,-1 1 0 0 0,1-1 0 0 0,0 0 0 0 0,0 0 0 0 0,0 0 0 0 0,-1 1 0 0 0,1-1 0 0 0,0 0-1 0 0,-1 0 1 0 0,1 0 0 0 0,-1 0 0 0 0,0 0 0 0 0,1 0 0 0 0,-1 0 0 0 0,0 0 0 0 0,1 0 0 0 0,-1 0-1 0 0,-1 1 1 0 0,-5 6 70 0 0,0 0-1 0 0,-1 0 0 0 0,-9 7 0 0 0,13-12-44 0 0,-8 9 18 0 0,-2-1 0 0 0,0 0 0 0 0,0-1-1 0 0,0 0 1 0 0,-2-1 0 0 0,-29 12 0 0 0,6-6 37 0 0,-77 24 479 0 0,89-30-2120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2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55 7232 0 0,'-7'-40'4544'0'0,"7"40"-4328"0"0,0-1-191 0 0,0 0 0 0 0,0 1 1 0 0,0-1-1 0 0,0 0 1 0 0,0 1-1 0 0,-1-1 0 0 0,1 1 1 0 0,0-1-1 0 0,0 0 1 0 0,-1 1-1 0 0,1-1 0 0 0,-1 1 1 0 0,1-1-1 0 0,0 1 0 0 0,-1-1 1 0 0,1 1-1 0 0,-1-1 1 0 0,1 1-1 0 0,-1-1 0 0 0,1 1 1 0 0,-1 0-1 0 0,0-1 1 0 0,1 1-1 0 0,-1 0 0 0 0,1-1 1 0 0,-1 1-1 0 0,0 0 1 0 0,-1 0-9 0 0,1 0 1 0 0,0 0 0 0 0,0 0 0 0 0,-1 0 0 0 0,1 1 0 0 0,0-1 0 0 0,0 1 0 0 0,0-1-1 0 0,-1 1 1 0 0,1-1 0 0 0,0 1 0 0 0,0-1 0 0 0,-2 2 0 0 0,-4 4-6 0 0,-1 1 1 0 0,1-1-1 0 0,-7 9 1 0 0,10-9 58 0 0,-9 6-30 0 0,6-5-22 0 0,1 0 0 0 0,-1 0-1 0 0,1 0 1 0 0,-8 14 0 0 0,13-19 7 0 0,0 0 0 0 0,-1 1-1 0 0,1-1 1 0 0,0 1 0 0 0,1 0 0 0 0,-1-1 0 0 0,0 1-1 0 0,1-1 1 0 0,0 1 0 0 0,-1 0 0 0 0,1 0 0 0 0,0-1 0 0 0,0 1-1 0 0,1 0 1 0 0,-1 0 0 0 0,0-1 0 0 0,1 1 0 0 0,0-1-1 0 0,0 1 1 0 0,0 0 0 0 0,1 3 0 0 0,3 3 10 0 0,-1 1-1 0 0,1-1 1 0 0,1 1 0 0 0,0-2-1 0 0,0 1 1 0 0,1-1 0 0 0,0 1 0 0 0,15 12-1 0 0,-10-11 14 0 0,-7-6-28 0 0,0 0-1 0 0,-1 0 0 0 0,2-1 1 0 0,-1 0-1 0 0,0 0 1 0 0,10 4-1 0 0,-12-6-9 0 0,0 1 0 0 0,0-1 0 0 0,-1 1 0 0 0,1 0 0 0 0,0 0 0 0 0,-1 0 0 0 0,0 0 0 0 0,1 0-1 0 0,-1 0 1 0 0,4 6 0 0 0,14 12 209 0 0,-17-17-198 0 0,-1 1 0 0 0,0 0 0 0 0,0 0 0 0 0,0 0 0 0 0,-1 0 0 0 0,0 1 0 0 0,1-1 0 0 0,-1 0 0 0 0,-1 1 0 0 0,1 7 0 0 0,0-7-16 0 0,-1 0 0 0 0,0 0 0 0 0,-1 0 0 0 0,1-1 0 0 0,-1 1 0 0 0,0 0 0 0 0,-1-1 0 0 0,1 1 0 0 0,-1 0 0 0 0,1-1 0 0 0,-1 0 1 0 0,-1 1-1 0 0,1-1 0 0 0,-1 0 0 0 0,1 0 0 0 0,-1 0 0 0 0,0-1 0 0 0,0 1 0 0 0,-1-1 0 0 0,1 1 0 0 0,-1-1 0 0 0,0 0 0 0 0,0-1 0 0 0,-6 4 1 0 0,-2 1 9 0 0,11-6-15 0 0,0 0-1 0 0,0 0 0 0 0,-1-1 0 0 0,1 1 0 0 0,0 0 0 0 0,0-1 0 0 0,-1 1 0 0 0,1-1 0 0 0,0 0 0 0 0,-1 1 0 0 0,1-1 0 0 0,0 0 0 0 0,-1 0 0 0 0,-2 0 0 0 0,-17 0-1977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2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9944 0 0,'11'10'415'0'0,"-10"-10"-365"0"0,-1 1 1 0 0,1 0-1 0 0,0 0 1 0 0,0-1-1 0 0,-1 1 1 0 0,1 0 0 0 0,0-1-1 0 0,0 1 1 0 0,0-1-1 0 0,0 1 1 0 0,-1-1 0 0 0,1 1-1 0 0,0-1 1 0 0,0 0-1 0 0,0 0 1 0 0,0 1 0 0 0,0-1-1 0 0,0 0 1 0 0,0 0-1 0 0,0 0 1 0 0,2 0 0 0 0,12 0 150 0 0,1 0 0 0 0,0 1 0 0 0,-1 1 0 0 0,1 0 0 0 0,-1 1 0 0 0,17 6 1 0 0,-28-8-202 0 0,1 0 1 0 0,0 0-1 0 0,0-1 1 0 0,0 1-1 0 0,9-2 1 0 0,-11 1-1 0 0,0 0 0 0 0,0 0 1 0 0,1 0-1 0 0,-1 0 1 0 0,0 0-1 0 0,0 1 1 0 0,0 0-1 0 0,1-1 1 0 0,-1 1-1 0 0,0 0 1 0 0,0 0-1 0 0,5 3 1 0 0,4 2 62 0 0,-11-6-135 0 0,0 0 0 0 0,-1 0 0 0 0,1 1 0 0 0,0-1 0 0 0,-1 0 0 0 0,1 0-1 0 0,0 1 1 0 0,-1-1 0 0 0,1 0 0 0 0,0 1 0 0 0,-1-1 0 0 0,1 1 0 0 0,-1-1 0 0 0,1 1 0 0 0,-1-1 0 0 0,1 1 0 0 0,-1-1 0 0 0,1 1 0 0 0,-1 0 0 0 0,1-1-1 0 0,-1 1 1 0 0,1 0 0 0 0</inkml:trace>
  <inkml:trace contextRef="#ctx0" brushRef="#br0" timeOffset="1">49 204 9744 0 0,'0'4'0'0'0,"0"2"0"0"0,0 5 0 0 0,2-3 472 0 0,9-4 0 0 0,6 1-8 0 0,-1-3 16 0 0,3-2-192 0 0,-2 0 0 0 0,0-2 0 0 0,17-7 0 0 0,1 3-208 0 0,-1 0 0 0 0,-7 3 0 0 0,-3-1 0 0 0,-3 0-192 0 0,-5 2 16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2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10952 0 0,'37'-7'366'0'0,"8"5"58"0"0,-32 0-320 0 0,0 2 0 0 0,22 1 0 0 0,23 0 240 0 0,-46-2-301 0 0,0 1-1 0 0,0 1 1 0 0,0 0 0 0 0,15 3 0 0 0,-24-2-12 0 0,0 0 1 0 0,0-1 0 0 0,0 1-1 0 0,0 1 1 0 0,0-1 0 0 0,0 0-1 0 0,-1 1 1 0 0,1-1 0 0 0,-1 1 0 0 0,0 0-1 0 0,0 0 1 0 0,0 0 0 0 0,0 0-1 0 0,2 5 1 0 0,7 9 199 0 0,-9-14-194 0 0,0 0-1 0 0,-1-1 0 0 0,0 1 0 0 0,1 0 1 0 0,-1 0-1 0 0,0 1 0 0 0,-1-1 1 0 0,1 0-1 0 0,0 0 0 0 0,-1 0 1 0 0,0 1-1 0 0,1-1 0 0 0,-1 0 0 0 0,-1 0 1 0 0,1 1-1 0 0,-1 4 0 0 0,-2 5 52 0 0,0 0 0 0 0,-8 19 1 0 0,7-21-70 0 0,-1-2 1 0 0,0 1 0 0 0,-1 0 0 0 0,0-1-1 0 0,0 0 1 0 0,-1-1 0 0 0,-10 10 0 0 0,-59 51-1 0 0,64-58-10 0 0,-12 7 19 0 0,17-13-17 0 0,0 1 1 0 0,0 0-1 0 0,0 0 0 0 0,1 0 1 0 0,-10 13-1 0 0,15-17 0 0 0,-1 1 1 0 0,0-1-1 0 0,0 0 0 0 0,0 1 0 0 0,0-1 0 0 0,0 0 1 0 0,-1 0-1 0 0,1-1 0 0 0,-1 1 0 0 0,-3 2 0 0 0,1-1 24 0 0,5-3-31 0 0,-1 0 0 0 0,1 0 0 0 0,0 0 0 0 0,-1 0 0 0 0,1 0 0 0 0,0 0 0 0 0,-1 1 0 0 0,1-1 0 0 0,0 0 1 0 0,-1 0-1 0 0,1 0 0 0 0,0 0 0 0 0,-1 1 0 0 0,1-1 0 0 0,0 0 0 0 0,0 0 0 0 0,-1 1 0 0 0,1-1 0 0 0,0 0 1 0 0,0 1-1 0 0,-1-1 0 0 0,1 0 0 0 0,0 1 0 0 0,0-1 0 0 0,0 0 0 0 0,0 1 0 0 0,-1-1 0 0 0,1 0 0 0 0,0 1 1 0 0,0-1-1 0 0,0 0 0 0 0,0 1 0 0 0,0-1 0 0 0,0 1 0 0 0,0-1 0 0 0,0 0 0 0 0,0 1 0 0 0,0-1 1 0 0,0 0-1 0 0,0 1 0 0 0,1-1 0 0 0,-1 1 0 0 0,0-1 0 0 0,0 0 0 0 0,0 1 0 0 0,0-1 0 0 0,1 0 0 0 0,-1 1 1 0 0,0-1-1 0 0,0 0 0 0 0,1 0 0 0 0,-1 1 0 0 0,0-1 0 0 0,0 0 0 0 0,1 0 0 0 0,-1 1 0 0 0,0-1 0 0 0,1 0 1 0 0,-1 0-1 0 0,0 0 0 0 0,1 0 0 0 0,-1 1 0 0 0,0-1 0 0 0,1 0 0 0 0,28 8 198 0 0,-27-7-213 0 0,12 1 66 0 0,1-1 0 0 0,-1 0-1 0 0,0-1 1 0 0,0 0 0 0 0,1-1 0 0 0,-1-1 0 0 0,16-4 0 0 0,96-30-982 0 0,-97 27-194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3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1 10544 0 0,'1'11'583'0'0,"-1"3"-153"0"0,0-1 0 0 0,-1 1 0 0 0,0 0 0 0 0,-1-1-1 0 0,-6 22 1 0 0,-41 102-298 0 0,20-60-59 0 0,-25 108 0 0 0,23-77-73 0 0,0 3 0 0 0,16-39 6 0 0,3 0 0 0 0,4 0 1 0 0,0 83-1 0 0,10-122 16 0 0,2 0 0 0 0,2 0 0 0 0,0-1 0 0 0,3 1 0 0 0,0-2-1 0 0,2 1 1 0 0,1-1 0 0 0,22 38 0 0 0,-21-48-139 0 0,1-1 1 0 0,1 0-1 0 0,0-1 0 0 0,32 30 0 0 0,-28-30-993 0 0,11 10-7834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4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29 9848 0 0,'-1'0'48'0'0,"0"-1"-1"0"0,0 1 1 0 0,1-1 0 0 0,-1 0 0 0 0,0 1 0 0 0,1-1 0 0 0,-1 1 0 0 0,1-1 0 0 0,-1 0 0 0 0,1 0-1 0 0,-1 1 1 0 0,1-1 0 0 0,-1 0 0 0 0,1 0 0 0 0,0 0 0 0 0,-1 1 0 0 0,1-1 0 0 0,0 0-1 0 0,0 0 1 0 0,-1 0 0 0 0,1 0 0 0 0,0-1 0 0 0,-1 1 167 0 0,0 0 1 0 0,0 0-1 0 0,0 0 0 0 0,-1 0 1 0 0,1 0-1 0 0,0 1 0 0 0,-1-1 1 0 0,1 0-1 0 0,0 1 0 0 0,-1 0 1 0 0,-2-1-1 0 0,1-1 332 0 0,6 3-547 0 0,0 0 1 0 0,0-1-1 0 0,-1 1 1 0 0,1 0-1 0 0,0 1 1 0 0,0-1-1 0 0,-1 0 1 0 0,1 1-1 0 0,-1-1 1 0 0,1 1-1 0 0,-1 0 1 0 0,0 0-1 0 0,3 3 1 0 0,30 32 7 0 0,-31-32-7 0 0,51 62-1 0 0,66 106 0 0 0,-79-99 17 0 0,48 118 1 0 0,-75-158-15 0 0,-5-8 7 0 0,-2 0-1 0 0,0 0 1 0 0,-2 1 0 0 0,5 44-1 0 0,-9-38 22 0 0,-1 0-1 0 0,-2 0 0 0 0,-8 56 1 0 0,3-52 11 0 0,-2 0 0 0 0,-26 70 0 0 0,32-99-40 0 0,-7 15 8 0 0,-1 0 1 0 0,-1-1-1 0 0,-20 31 0 0 0,-49 60 49 0 0,15-24-11 0 0,1-10-25 0 0,43-54-5 0 0,-26 38-1 0 0,10-7-1834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5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56 391 7024 0 0,'0'-3'147'0'0,"1"-1"0"0"0,-1 1 0 0 0,1 0 0 0 0,0 0-1 0 0,0 0 1 0 0,0 0 0 0 0,0 0 0 0 0,0 0 0 0 0,1 0 0 0 0,0 0 0 0 0,-1 0 0 0 0,4-3 0 0 0,-2 1 65 0 0,0 1 0 0 0,0 0 0 0 0,-1-1 0 0 0,0 0 0 0 0,2-5 0 0 0,-2 5-187 0 0,-2 4-25 0 0,1 0 0 0 0,-1 0 1 0 0,1 0-1 0 0,-1 0 0 0 0,1 0 0 0 0,-1 0 0 0 0,0 0 1 0 0,1 0-1 0 0,-1 0 0 0 0,0 0 0 0 0,0-1 1 0 0,0 1-1 0 0,0 0 0 0 0,0 0 0 0 0,0 0 0 0 0,0 0 1 0 0,0 0-1 0 0,-1-1 0 0 0,1 1 0 0 0,0 0 1 0 0,-1 0-1 0 0,1 0 0 0 0,-1 0 0 0 0,1 0 0 0 0,-1 0 1 0 0,1 0-1 0 0,-2-1 0 0 0,2 2-7 0 0,-1 0-1 0 0,1 0 1 0 0,-1 0 0 0 0,1 0 0 0 0,-1 0-1 0 0,1 0 1 0 0,0 0 0 0 0,-1 0-1 0 0,1 0 1 0 0,-1 0 0 0 0,1 0 0 0 0,-1 0-1 0 0,1 0 1 0 0,0 0 0 0 0,-1 0-1 0 0,1 1 1 0 0,-1-1 0 0 0,1 0 0 0 0,0 0-1 0 0,-1 0 1 0 0,1 1 0 0 0,0-1-1 0 0,-1 0 1 0 0,1 1 0 0 0,0-1 0 0 0,-1 0-1 0 0,1 1 1 0 0,0-1 0 0 0,0 0-1 0 0,-1 1 1 0 0,1-1 0 0 0,0 1 0 0 0,0-1-1 0 0,-11 20-76 0 0,10-17 85 0 0,-12 21-2 0 0,2 2-1 0 0,2 0 0 0 0,0 0 1 0 0,-8 38-1 0 0,15-52 8 0 0,0 1-1 0 0,1 0 1 0 0,0 0-1 0 0,1 0 1 0 0,0-1 0 0 0,1 1-1 0 0,0 0 1 0 0,1 0-1 0 0,1-1 1 0 0,0 1-1 0 0,9 22 1 0 0,-6-20 52 0 0,1 0 1 0 0,0-1-1 0 0,1 0 0 0 0,0 0 0 0 0,2-1 1 0 0,20 24-1 0 0,-10-16 80 0 0,-16-16-94 0 0,1 0 0 0 0,-1 0 0 0 0,1-1 0 0 0,0 0 1 0 0,0 0-1 0 0,0 0 0 0 0,0 0 0 0 0,1-1 0 0 0,0 1 0 0 0,-1-2 1 0 0,1 1-1 0 0,0-1 0 0 0,7 3 0 0 0,4-3 8 0 0,-1 0-1 0 0,0-1 1 0 0,1-1 0 0 0,-1 0 0 0 0,1-1-1 0 0,-1-1 1 0 0,0-1 0 0 0,0 0-1 0 0,0-1 1 0 0,0 0 0 0 0,-1-2-1 0 0,1 0 1 0 0,-1 0 0 0 0,27-18 0 0 0,-20 10-44 0 0,0 0 0 0 0,-2-2 0 0 0,0-1 0 0 0,0 0 0 0 0,-2-2 0 0 0,0 0 0 0 0,-1 0 0 0 0,24-39 0 0 0,-22 27 21 0 0,30-62-1 0 0,-44 81-2 0 0,-1 0 1 0 0,0 0-1 0 0,-1 0 0 0 0,0 0 0 0 0,-1-1 0 0 0,0 0 0 0 0,-1 1 0 0 0,-1-1 0 0 0,0-13 1 0 0,-2 2 47 0 0,-1 0 0 0 0,-7-25 1 0 0,8 40-58 0 0,0 0 1 0 0,-1 1 0 0 0,-1 0 0 0 0,0 0 0 0 0,0 0 0 0 0,0 0 0 0 0,-1 0 0 0 0,-11-13 0 0 0,-1 3 80 0 0,0 0 1 0 0,-1 1 0 0 0,-1 1-1 0 0,-1 0 1 0 0,-33-19 0 0 0,40 27-58 0 0,9 5-27 0 0,0 0 0 0 0,-1 0 1 0 0,1 1-1 0 0,0-1 0 0 0,-1 1 1 0 0,1 0-1 0 0,-1 1 0 0 0,0-1 1 0 0,0 1-1 0 0,1 0 0 0 0,-1 0 1 0 0,0 0-1 0 0,0 1 0 0 0,-6-1 1 0 0,-7 4 98 0 0,1 0 0 0 0,0 1 1 0 0,0 1-1 0 0,-26 11 0 0 0,34-12-76 0 0,0 1 1 0 0,1 0-1 0 0,0 0 0 0 0,0 1 0 0 0,1 0 0 0 0,-1 0 0 0 0,1 1 0 0 0,1 0 0 0 0,-1 0 0 0 0,-5 8 0 0 0,-2 5-3 0 0,2-1 0 0 0,0 2 0 0 0,1-1 0 0 0,1 2 0 0 0,0-1 0 0 0,2 1 0 0 0,1 1 0 0 0,-5 27 0 0 0,5-12-1874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6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10 269 10152 0 0,'0'37'899'0'0,"-1"21"61"0"0,10 79-1 0 0,-2-87-692 0 0,0 55 0 0 0,-9-61-268 0 0,0 13 4 0 0,3-37 17 0 0,-4 32 0 0 0,0 0 91 0 0,2-48-92 0 0,1-1 0 0 0,-1 0 0 0 0,0 1 0 0 0,0-1 0 0 0,0 0 0 0 0,0 0 0 0 0,-1 0 0 0 0,1 0 0 0 0,-1 0 0 0 0,0 0-1 0 0,-3 5 1 0 0,2-4-9 0 0,3-42-7 0 0,-1-11-111 0 0,0 1-129 0 0,2 1 0 0 0,8-50 0 0 0,3-14-408 0 0,-9 69 112 0 0,12-60 1 0 0,-5 52 107 0 0,-8 35 256 0 0,0 0-1 0 0,1 1 0 0 0,1 0 0 0 0,0-1 1 0 0,10-18-1 0 0,0 0-326 0 0,-11 25 364 0 0,1 1 1 0 0,-1-1-1 0 0,1 1 1 0 0,1-1-1 0 0,9-11 1 0 0,-3 7 3 0 0,1 0 1 0 0,1 1-1 0 0,0 0 0 0 0,1 1 1 0 0,28-16-1 0 0,-9 10 500 0 0,56-20-1 0 0,-77 32-254 0 0,1 1-1 0 0,0 1 0 0 0,0 0 1 0 0,0 0-1 0 0,0 2 1 0 0,0-1-1 0 0,0 2 1 0 0,1 0-1 0 0,-1 0 0 0 0,0 1 1 0 0,-1 1-1 0 0,1 0 1 0 0,0 1-1 0 0,-1 0 1 0 0,1 1-1 0 0,-1 0 1 0 0,15 10-1 0 0,-8-5 132 0 0,-16-9-213 0 0,0 0-1 0 0,-1 0 0 0 0,1 1 0 0 0,0-1 0 0 0,0 1 1 0 0,0 0-1 0 0,-1 0 0 0 0,1 0 0 0 0,-1 0 0 0 0,0 0 1 0 0,1 0-1 0 0,-1 1 0 0 0,0-1 0 0 0,0 1 0 0 0,-1 0 1 0 0,1 0-1 0 0,2 5 0 0 0,-1-1 28 0 0,-1-1 0 0 0,0 1 0 0 0,-1 0 0 0 0,0 0 0 0 0,0 0 0 0 0,0 0 0 0 0,-1 0 0 0 0,0 0 0 0 0,0 0 0 0 0,0 0 0 0 0,-1 0 0 0 0,-2 8 0 0 0,0-5-6 0 0,-1-1 0 0 0,1 1 0 0 0,-2-1 0 0 0,1 0 0 0 0,-1-1 0 0 0,0 1 0 0 0,-1-1 1 0 0,-9 11-1 0 0,-5 1 85 0 0,-1-1 0 0 0,-1-1 0 0 0,-1 0 0 0 0,-34 19 0 0 0,27-17-25 0 0,8-8-50 0 0,-1 0 1 0 0,0-2 0 0 0,-1 0-1 0 0,0-1 1 0 0,-37 7-1 0 0,-21 9 218 0 0,77-24-235 0 0,-1 1 1 0 0,1-1 0 0 0,-1 0-1 0 0,0 0 1 0 0,0-1 0 0 0,1 0-1 0 0,-1 0 1 0 0,0 0 0 0 0,0-1-1 0 0,1 1 1 0 0,-11-4-1 0 0,10 3-27 0 0,-1 1-6 0 0,6 0-13 0 0,1 1-1 0 0,0-1 1 0 0,0 0 0 0 0,-1 0 0 0 0,1 0 0 0 0,0 0 0 0 0,0 0 0 0 0,-1 0-1 0 0,1 0 1 0 0,0 1 0 0 0,0-1 0 0 0,-1 0 0 0 0,1 0 0 0 0,0 0-1 0 0,-1 0 1 0 0,1 0 0 0 0,0 0 0 0 0,0 0 0 0 0,-1 0 0 0 0,1 0 0 0 0,0-1-1 0 0,0 1 1 0 0,-1 0 0 0 0,1 0 0 0 0,0 0 0 0 0,0 0 0 0 0,-1 0 0 0 0,1 0-1 0 0,0-1 1 0 0,0 1 0 0 0,-1 0 0 0 0,1 0 0 0 0,0 0 0 0 0,0 0-1 0 0,0-1 1 0 0,-1 1 0 0 0,1 0 0 0 0,0 0 0 0 0,0-1 0 0 0,0 1 0 0 0,0 0-1 0 0,0 0 1 0 0,0-1 0 0 0,-1 1 0 0 0,1 0 0 0 0,0 0 0 0 0,0-1 0 0 0,0 1-1 0 0,0 0 1 0 0,0 0 0 0 0,0-1 0 0 0,0 1 0 0 0,0 0 0 0 0,0-1-1 0 0,0 1 1 0 0,0 0 0 0 0,0 0 0 0 0,1-1 0 0 0,11 2 36 0 0,7 3-23 0 0,1 1-1 0 0,-1 1 1 0 0,0 1 0 0 0,-1 1 0 0 0,31 17 0 0 0,7 3-7 0 0,248 119 440 0 0,-198-96-156 0 0,-93-44-217 0 0,0 0 0 0 0,20 15 0 0 0,-24-15-620 0 0,0-1-1 0 0,1 0 1 0 0,11 5 0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8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6824 0 0,'4'0'224'0'0,"-1"0"0"0"0,0-1-1 0 0,0 0 1 0 0,0 0 0 0 0,0 0 0 0 0,0 0 0 0 0,0 0 0 0 0,0 0 0 0 0,0-1-1 0 0,0 0 1 0 0,4-3 0 0 0,15-7 1370 0 0,4 7-340 0 0,-24 5-1264 0 0,1 0 1 0 0,-1 0-1 0 0,0-1 0 0 0,0 1 1 0 0,1-1-1 0 0,-1 1 1 0 0,0-1-1 0 0,0 0 1 0 0,0 0-1 0 0,0 0 1 0 0,0 0-1 0 0,0 0 0 0 0,0 0 1 0 0,2-2-1 0 0,12 2-1791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8936 0 0,'1'3'103'0'0,"-1"1"0"0"0,1-1 0 0 0,0 1 0 0 0,0-1 1 0 0,0 0-1 0 0,0 0 0 0 0,1 1 0 0 0,-1-1 0 0 0,1 0 1 0 0,0 0-1 0 0,2 3 0 0 0,0-1 123 0 0,0 1 1 0 0,-1 1-1 0 0,1-1 1 0 0,3 13-1 0 0,6 41 188 0 0,-2 1-1 0 0,3 112 1 0 0,-7-70-368 0 0,-4-28 19 0 0,-3-49 4 0 0,0 0 1 0 0,3 0-1 0 0,8 46 1 0 0,1-20-5 0 0,5 18 35 0 0,-10-47-64 0 0,-5-17-19 0 0,0 0-1 0 0,0 1 1 0 0,0-1 0 0 0,1 0 0 0 0,0 0 0 0 0,0 0 0 0 0,6 8 0 0 0,4 7 33 0 0,-13-19-44 0 0,1 0 0 0 0,0 0-1 0 0,0 0 1 0 0,0 0 0 0 0,0 0 0 0 0,1 0 0 0 0,-1 0-1 0 0,0-1 1 0 0,1 1 0 0 0,-1 0 0 0 0,1-1 0 0 0,-1 1-1 0 0,1-1 1 0 0,0 0 0 0 0,0 1 0 0 0,0-1-1 0 0,3 2 1 0 0,4 0-1671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8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1 9944 0 0,'0'0'0'0'0,"4"0"8"0"0,4 0 0 0 0,3 4 0 0 0,-1 2-8 0 0,-3-1 0 0 0,-3-3 0 0 0,-2 4 0 0 0</inkml:trace>
  <inkml:trace contextRef="#ctx0" brushRef="#br0" timeOffset="1">0 471 6632 0 0,'2'0'0'0'0,"5"0"0"0"0,-3 0 0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8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11552 0 0,'0'0'0'0'0,"9"7"-1040"0"0,-1-1 704 0 0,3-2 16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49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1 5416 0 0,'0'0'112'0'0,"0"5"-56"0"0,0-3-45 0 0,0 2 39 0 0,0 0 0 0 0,0-1-1 0 0,0 1 1 0 0,-1-1 0 0 0,1 1-1 0 0,-1-1 1 0 0,0 0 0 0 0,0 1 0 0 0,0-1-1 0 0,0 0 1 0 0,-3 5 0 0 0,2-3 15 0 0,0 0 0 0 0,1-1 0 0 0,-1 1 0 0 0,1 0 0 0 0,0-1 0 0 0,1 1-1 0 0,-1 0 1 0 0,1 5 0 0 0,-3 16 97 0 0,-5 57-89 0 0,6-56-26 0 0,-5 32 0 0 0,-13 41 223 0 0,-23 101 381 0 0,42-193-588 0 0,-1 1 0 0 0,1-1-1 0 0,1 1 1 0 0,0 8-1 0 0,0-12-39 0 0,-4 4-1023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0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83 2808 0 0,'2'-3'88'0'0,"1"0"-1"0"0,-1 1 1 0 0,0-1-1 0 0,1 0 1 0 0,-1 1 0 0 0,1-1-1 0 0,0 1 1 0 0,0 0-1 0 0,5-3 1 0 0,-5 3 59 0 0,1 0-1 0 0,-1 0 1 0 0,0-1-1 0 0,0 1 0 0 0,0-1 1 0 0,0 0-1 0 0,4-5 1 0 0,-6 6-108 0 0,-1 1 1 0 0,1 0 0 0 0,0-1-1 0 0,0 1 1 0 0,0 0 0 0 0,0 0-1 0 0,1 0 1 0 0,-1 0-1 0 0,0 0 1 0 0,0 0 0 0 0,1 0-1 0 0,-1 0 1 0 0,0 1-1 0 0,1-1 1 0 0,-1 0 0 0 0,1 1-1 0 0,-1-1 1 0 0,1 1 0 0 0,-1 0-1 0 0,1-1 1 0 0,0 1-1 0 0,-1 0 1 0 0,3 0 0 0 0,-3 0-31 0 0,0 0 0 0 0,0 0 0 0 0,0 1 0 0 0,0-1-1 0 0,0 0 1 0 0,0 1 0 0 0,0-1 0 0 0,0 1 0 0 0,0-1 0 0 0,0 1 0 0 0,0-1 0 0 0,0 1 0 0 0,0 0 0 0 0,0-1 0 0 0,-1 1 0 0 0,1 0 0 0 0,0 0 0 0 0,0 0 0 0 0,-1 0 0 0 0,1-1 0 0 0,-1 1 0 0 0,1 0 0 0 0,-1 0 0 0 0,1 0 0 0 0,-1 0 0 0 0,1 0 0 0 0,-1 0 0 0 0,0 1 0 0 0,0-1 0 0 0,1 0 0 0 0,-1 0 0 0 0,0 1-1 0 0,2 9 40 0 0,0 0 0 0 0,0-1-1 0 0,2 1 1 0 0,-1-1-1 0 0,9 18 1 0 0,5 11 85 0 0,37 103 1162 0 0,-38-103-779 0 0,2-2 1 0 0,27 42 0 0 0,-9-16 149 0 0,-14-32-245 0 0,-17-25-315 0 0,-1-1 1 0 0,0 1 0 0 0,0 0 0 0 0,0 0-1 0 0,3 9 1 0 0,-4-10-36 0 0,-1 1 1 0 0,1-1-1 0 0,1 0 1 0 0,-1 0-1 0 0,1 0 0 0 0,0-1 1 0 0,0 0-1 0 0,0 1 1 0 0,0-1-1 0 0,7 4 0 0 0,-11-7-52 0 0,1-1-1 0 0,0 1 0 0 0,-1-1 0 0 0,1 1 0 0 0,0-1 1 0 0,-1 1-1 0 0,1-1 0 0 0,0 0 0 0 0,0 1 1 0 0,-1-1-1 0 0,1 0 0 0 0,0 1 0 0 0,0-1 1 0 0,-1 0-1 0 0,1 0 0 0 0,0 0 0 0 0,0 0 0 0 0,0 0 1 0 0,-1 0-1 0 0,1 0 0 0 0,0 0 0 0 0,0 0 1 0 0,0 0-1 0 0,-1 0 0 0 0,1-1 0 0 0,0 1 1 0 0,0 0-1 0 0,0 0 0 0 0,-1-1 0 0 0,1 1 0 0 0,0-1 1 0 0,-1 1-1 0 0,1-1 0 0 0,0 1 0 0 0,-1-1 1 0 0,1 1-1 0 0,-1-1 0 0 0,1 1 0 0 0,-1-1 1 0 0,1 0-1 0 0,-1 1 0 0 0,1-1 0 0 0,0-1 0 0 0,1-3 60 0 0,1 0-1 0 0,-1 0 0 0 0,0 0 1 0 0,3-11-1 0 0,-3 11-104 0 0,6-32 123 0 0,0 1 0 0 0,-3-1 0 0 0,2-58 0 0 0,3-24 137 0 0,-4 52-124 0 0,-5 40-43 0 0,2-1 0 0 0,10-42 1 0 0,4-10 174 0 0,-17 79-237 0 0,0 1-1 0 0,1 0 1 0 0,-1-1-1 0 0,0 1 1 0 0,1 0-1 0 0,-1-1 1 0 0,0 1 0 0 0,1 0-1 0 0,-1 0 1 0 0,0 0-1 0 0,1-1 1 0 0,-1 1-1 0 0,0 0 1 0 0,1 0-1 0 0,-1 0 1 0 0,1 0-1 0 0,-1 0 1 0 0,0 0-1 0 0,1 0 1 0 0,-1 0-1 0 0,1 0 1 0 0,-1 0 0 0 0,1 0-1 0 0,-1 0 1 0 0,0 0-1 0 0,1 0 1 0 0,-1 0-1 0 0,1 0 1 0 0,-1 0-1 0 0,0 0 1 0 0,1 1-1 0 0,-1-1 1 0 0,1 0-1 0 0,-1 0 1 0 0,0 1 0 0 0,1-1-1 0 0,-1 0 1 0 0,0 0-1 0 0,0 1 1 0 0,1-1-1 0 0,-1 0 1 0 0,0 1-1 0 0,0-1 1 0 0,1 0-1 0 0,-1 1 1 0 0,0 20-1852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1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 2208 0 0,'0'-29'3894'0'0,"3"20"-3831"0"0,9 7 53 0 0,-8 2-79 0 0,55 1 282 0 0,132-4 870 0 0,-31-11 65 0 0,-149 14-1145 0 0,-1 0-1 0 0,1 0 1 0 0,-1 1 0 0 0,1 1 0 0 0,11 2 0 0 0,-4 0 110 0 0,-16-4-185 0 0,-1 0 1 0 0,0 0-1 0 0,0 1 1 0 0,0-1-1 0 0,1 0 1 0 0,-1 1-1 0 0,0-1 1 0 0,0 1-1 0 0,0-1 1 0 0,0 1-1 0 0,0-1 1 0 0,0 1-1 0 0,0 0 1 0 0,0 0-1 0 0,0-1 1 0 0,0 1-1 0 0,-1 0 1 0 0,1 0-1 0 0,0 0 1 0 0,0 0-1 0 0,-1 0 1 0 0,1 0-1 0 0,-1 0 1 0 0,1 0-1 0 0,-1 0 1 0 0,1 0-1 0 0,-1 1 1 0 0,1-1-1 0 0,-1 0 1 0 0,0 0-1 0 0,0 0 1 0 0,0 1-1 0 0,0-1 1 0 0,0 0 0 0 0,0 0-1 0 0,0 0 1 0 0,0 2-1 0 0,-1 1 20 0 0,0 0 1 0 0,0-1-1 0 0,0 1 1 0 0,0 0-1 0 0,-1-1 1 0 0,0 1-1 0 0,1 0 1 0 0,-1-1-1 0 0,-1 0 1 0 0,-2 4-1 0 0,-18 20 69 0 0,-2-1 0 0 0,-1-1 0 0 0,0-1 0 0 0,-2-1 0 0 0,-57 35 0 0 0,-56 29 283 0 0,133-81-361 0 0,0 1 0 0 0,1 0 0 0 0,-1 0 0 0 0,1 1-1 0 0,-7 12 1 0 0,-17 16 57 0 0,30-36-99 0 0,1 0 1 0 0,0 1-1 0 0,-1-1 0 0 0,1 0 1 0 0,-1 0-1 0 0,1 1 0 0 0,0-1 1 0 0,-1 0-1 0 0,1 1 0 0 0,0-1 1 0 0,-1 0-1 0 0,1 1 0 0 0,0-1 1 0 0,0 0-1 0 0,-1 1 0 0 0,1-1 1 0 0,0 1-1 0 0,0-1 0 0 0,0 0 1 0 0,-1 1-1 0 0,1-1 0 0 0,0 1 1 0 0,0-1-1 0 0,0 1 0 0 0,0-1 1 0 0,0 1-1 0 0,0-1 0 0 0,0 1 1 0 0,0-1-1 0 0,0 1 0 0 0,0-1 1 0 0,0 0-1 0 0,0 1 0 0 0,0-1 1 0 0,1 1-1 0 0,-1-1 0 0 0,0 1 1 0 0,0-1-1 0 0,0 0 0 0 0,1 1 1 0 0,-1-1-1 0 0,0 1 0 0 0,0-1 1 0 0,1 0-1 0 0,-1 1 0 0 0,0-1 1 0 0,2 1-1 0 0,5 10 45 0 0,-2-4-32 0 0,-1 1 0 0 0,1-1 0 0 0,0-1-1 0 0,1 1 1 0 0,0-1 0 0 0,0 0 0 0 0,0 0 0 0 0,9 6 0 0 0,-1-2-6 0 0,1 0 0 0 0,-1-2 1 0 0,18 8-1 0 0,-11-8 11 0 0,-1-2 0 0 0,1 0 1 0 0,0-1-1 0 0,40 4 0 0 0,-34-6 19 0 0,0 1 0 0 0,29 9 1 0 0,-43-9-378 0 0,0 1-1 0 0,-1 0 1 0 0,1 0 0 0 0,16 12 0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1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8744 0 0,'0'2'18'0'0,"0"0"178"0"0,0-1-1 0 0,0 1 1 0 0,0-1 0 0 0,0 1 0 0 0,0-1 0 0 0,0 1-1 0 0,0-1 1 0 0,1 1 0 0 0,-1-1 0 0 0,0 1-1 0 0,1-1 1 0 0,-1 0 0 0 0,1 1 0 0 0,0-1-1 0 0,-1 0 1 0 0,1 1 0 0 0,0-1 0 0 0,0 0-1 0 0,0 0 1 0 0,2 3 0 0 0,2 3-115 0 0,0 0 0 0 0,0 0 0 0 0,-1 0 1 0 0,0 1-1 0 0,4 10 0 0 0,0 0-52 0 0,-2-3-12 0 0,0-1 0 0 0,-1 1 0 0 0,3 15 0 0 0,8 23 76 0 0,-8-33-26 0 0,-1 0 0 0 0,-1 0 0 0 0,-1 1 0 0 0,-1 0 0 0 0,0 0 0 0 0,-2 1 0 0 0,-1-1 0 0 0,-2 41 0 0 0,0-23 35 0 0,2-27-62 0 0,-2 1-1 0 0,1-1 1 0 0,-5 19 0 0 0,4 4-1774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1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0 338 9344 0 0,'1'-1'24'0'0,"0"0"1"0"0,-1 0 0 0 0,1 1 0 0 0,0-1-1 0 0,0 0 1 0 0,0 0 0 0 0,0 1-1 0 0,-1-1 1 0 0,1 0 0 0 0,0 1 0 0 0,0-1-1 0 0,0 1 1 0 0,0-1 0 0 0,1 1 0 0 0,-1 0-1 0 0,1-1 1 0 0,26-6 809 0 0,-9 2-288 0 0,7-4-190 0 0,-1-2 1 0 0,-1 0 0 0 0,1-1 0 0 0,-2-1-1 0 0,0-2 1 0 0,37-30 0 0 0,36-31 40 0 0,-56 45-382 0 0,-27 22-8 0 0,0-1-1 0 0,18-19 0 0 0,2-1 10 0 0,-25 25-32 0 0,-7 5-40 0 0,-1 0 0 0 0,0 0 1 0 0,0 0-1 0 0,1 0 1 0 0,-1 0-1 0 0,0 0 0 0 0,0 0 1 0 0,1 0-1 0 0,-1 0 0 0 0,0-1 1 0 0,0 1-1 0 0,0 0 0 0 0,1 0 1 0 0,-1 0-1 0 0,0 0 0 0 0,0-1 1 0 0,0 1-1 0 0,1 0 0 0 0,-1 0 1 0 0,0 0-1 0 0,0-1 0 0 0,0 1 1 0 0,0 0-1 0 0,0 0 0 0 0,0 0 1 0 0,1-1-1 0 0,-1 1 0 0 0,0 0 1 0 0,0 0-1 0 0,0-1 0 0 0,0 1 1 0 0,0 0-1 0 0,0 0 0 0 0,0-1 1 0 0,0 1-1 0 0,0 0 0 0 0,0 0 1 0 0,0-1-1 0 0,0 1 0 0 0,0 0 1 0 0,0 0-1 0 0,-1-1 0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2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23 101 6928 0 0,'-3'4'41'0'0,"1"0"0"0"0,0-1-1 0 0,-1 1 1 0 0,1 1 0 0 0,1-1 0 0 0,-1 0 0 0 0,0 0 0 0 0,1 1 0 0 0,0-1 0 0 0,0 1 0 0 0,0-1-1 0 0,1 1 1 0 0,0 5 0 0 0,-2 2 4 0 0,2-10-36 0 0,0-1 0 0 0,1 1 1 0 0,-1-1-1 0 0,0 1 0 0 0,0 0 0 0 0,1-1 0 0 0,-1 1 0 0 0,1-1 0 0 0,0 1 1 0 0,-1-1-1 0 0,1 0 0 0 0,0 1 0 0 0,0-1 0 0 0,0 1 0 0 0,0-1 0 0 0,0 0 1 0 0,0 0-1 0 0,0 0 0 0 0,0 0 0 0 0,2 1 0 0 0,10 15 267 0 0,-8-8-160 0 0,1 1 0 0 0,0 0 0 0 0,0-1 0 0 0,1 0 0 0 0,0-1 0 0 0,1 0 0 0 0,0 0 0 0 0,0 0 0 0 0,0-1 0 0 0,19 11 0 0 0,4 7 328 0 0,-21-17-229 0 0,1 0-1 0 0,15 10 1 0 0,-14-10-53 0 0,0 1 1 0 0,-1 0-1 0 0,18 20 0 0 0,-17-17-1142 0 0</inkml:trace>
  <inkml:trace contextRef="#ctx0" brushRef="#br0" timeOffset="1">463 0 9648 0 0,'0'1'35'0'0,"0"-1"0"0"0,-1 1 0 0 0,1-1 0 0 0,0 1 0 0 0,0-1 0 0 0,0 1 0 0 0,0-1 0 0 0,0 0 0 0 0,1 1 0 0 0,-1-1 0 0 0,0 1 0 0 0,0-1 0 0 0,0 1 0 0 0,0-1 0 0 0,0 1 0 0 0,1-1 0 0 0,-1 0 0 0 0,0 1 0 0 0,0-1 0 0 0,1 1 0 0 0,-1-1 0 0 0,0 0 0 0 0,0 1 1 0 0,1-1-1 0 0,-1 0 0 0 0,0 1 0 0 0,1-1 0 0 0,-1 0 0 0 0,1 0 0 0 0,-1 1 0 0 0,0-1 0 0 0,1 0 0 0 0,-1 0 0 0 0,1 0 0 0 0,0 1 0 0 0,10 5 746 0 0,-8-2-638 0 0,0 0-1 0 0,-1 1 1 0 0,1-1-1 0 0,-1 0 1 0 0,0 1-1 0 0,0 0 1 0 0,0 0-1 0 0,-1-1 0 0 0,0 1 1 0 0,2 9-1 0 0,5 16 97 0 0,9 22 114 0 0,19 101 1 0 0,-26-105-323 0 0,6 5 31 0 0,-11-41-36 0 0,-1 0 0 0 0,-1 0 1 0 0,4 25-1 0 0,-5-20-18 0 0,1 6 14 0 0,-2 1-1 0 0,0-1 1 0 0,-4 37 0 0 0,2-29 22 0 0,1-26 14 0 0,1 0 1 0 0,-2 0-1 0 0,1 0 0 0 0,0 0 0 0 0,-3 10 0 0 0,3-15-120 0 0,-1 1 1 0 0,1 0-1 0 0,0-1 1 0 0,-1 1-1 0 0,1-1 1 0 0,0 1-1 0 0,-1-1 1 0 0,1 1-1 0 0,-1-1 1 0 0,1 1-1 0 0,-1-1 1 0 0,1 1-1 0 0,-1-1 1 0 0,1 1-1 0 0,-1-1 1 0 0,1 0-1 0 0,-1 1 1 0 0,1-1-1 0 0,-1 0 1 0 0,0 0-1 0 0,1 0 1 0 0,-1 1-1 0 0,0-1 0 0 0,1 0 1 0 0,-1 0-1 0 0,0 0 1 0 0,1 0-1 0 0,-2 0 1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2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7832 0 0,'9'0'40'0'0,"-8"-1"17"0"0,0 1 1 0 0,1 0 0 0 0,-1-1-1 0 0,0 1 1 0 0,0-1 0 0 0,0 1-1 0 0,1-1 1 0 0,-1 0 0 0 0,0 1-1 0 0,0-1 1 0 0,0 0 0 0 0,0 0 0 0 0,0 0-1 0 0,0 1 1 0 0,-1-1 0 0 0,1 0-1 0 0,0 0 1 0 0,1-2 0 0 0,10-9 280 0 0,-5 9-299 0 0,1 1 0 0 0,1 0 0 0 0,-1 0 1 0 0,0 0-1 0 0,0 1 0 0 0,1 1 0 0 0,-1-1 0 0 0,0 1 0 0 0,1 1 0 0 0,11 1 0 0 0,33-2 386 0 0,-39-1-298 0 0,0 1 1 0 0,21 2 0 0 0,99 26 731 0 0,-103-20-613 0 0,-26-7-189 0 0,0 1-1 0 0,0-1 1 0 0,1 1-1 0 0,-1 0 1 0 0,-1 0-1 0 0,1 1 1 0 0,0 0 0 0 0,0 0-1 0 0,-1 0 1 0 0,0 0-1 0 0,0 1 1 0 0,5 4-1 0 0,-6-5-17 0 0,-1 1-1 0 0,0-1 1 0 0,1 0-1 0 0,-2 1 1 0 0,1-1-1 0 0,0 1 1 0 0,-1 0-1 0 0,1 0 1 0 0,-1-1-1 0 0,0 1 1 0 0,0 0-1 0 0,-1 0 0 0 0,1 0 1 0 0,-1 0-1 0 0,0 0 1 0 0,-1 8-1 0 0,0-7-21 0 0,-1-1 0 0 0,1 0 0 0 0,-1 0 0 0 0,-1 0 0 0 0,1-1 0 0 0,0 1 0 0 0,-1 0 0 0 0,0-1 0 0 0,0 0 0 0 0,0 0 0 0 0,0 0 0 0 0,-7 5 0 0 0,2-1 5 0 0,-22 19 87 0 0,0-1 1 0 0,-63 37-1 0 0,82-56-77 0 0,0-1 0 0 0,-1 0 0 0 0,-11 3 0 0 0,10-4 14 0 0,1 1 0 0 0,-19 9-1 0 0,-8 3 90 0 0,31-15-77 0 0,0 1 0 0 0,0 0 0 0 0,-11 7 0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3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219 121 6016 0 0,'1'-5'297'0'0,"-1"0"-1"0"0,1 0 1 0 0,0 0 0 0 0,0 0 0 0 0,4-7 0 0 0,-4 8-84 0 0,0 1 0 0 0,1 0 0 0 0,-1 0 0 0 0,-1 0 0 0 0,1-1 0 0 0,0 1 0 0 0,-1-1 0 0 0,0 1-1 0 0,1 0 1 0 0,-1-1 0 0 0,-1 1 0 0 0,1-1 0 0 0,-1-4 0 0 0,0 7-208 0 0,0 0 0 0 0,1-1 0 0 0,-1 1 0 0 0,0 0 0 0 0,1 0 0 0 0,-1 0-1 0 0,0 0 1 0 0,0 0 0 0 0,0 0 0 0 0,0 0 0 0 0,0 0 0 0 0,0 1 0 0 0,-2-2-1 0 0,-8-9-18 0 0,11 10 13 0 0,-1 1 1 0 0,1-1 0 0 0,-1 1 0 0 0,1 0-1 0 0,-1-1 1 0 0,1 1 0 0 0,-1 0 0 0 0,1-1-1 0 0,-1 1 1 0 0,1 0 0 0 0,-1-1-1 0 0,1 1 1 0 0,-1 0 0 0 0,1 0 0 0 0,-1 0-1 0 0,0 0 1 0 0,1 0 0 0 0,-1-1 0 0 0,1 1-1 0 0,-1 0 1 0 0,0 0 0 0 0,1 1 0 0 0,-1-1-1 0 0,0 0 1 0 0,1 0 0 0 0,-1 0-1 0 0,1 0 1 0 0,-1 0 0 0 0,1 1 0 0 0,-1-1-1 0 0,0 1 1 0 0,-22 9 23 0 0,19-7-16 0 0,-23 10 88 0 0,16-9-6 0 0,0 2-1 0 0,0-1 1 0 0,0 1-1 0 0,1 1 1 0 0,-1 0-1 0 0,1 0 1 0 0,1 1-1 0 0,-16 17 1 0 0,21-20-22 0 0,2-3-8 0 0,0 0 0 0 0,0 0-1 0 0,0 1 1 0 0,0-1 0 0 0,1 1 0 0 0,-1-1 0 0 0,1 1-1 0 0,-1 0 1 0 0,1 0 0 0 0,0-1 0 0 0,0 1-1 0 0,1 0 1 0 0,-1 0 0 0 0,0 0 0 0 0,1 0 0 0 0,0 0-1 0 0,0 6 1 0 0,-1 8 98 0 0,0-12-116 0 0,1 1-1 0 0,-1-1 1 0 0,1 0-1 0 0,0 0 1 0 0,1 0-1 0 0,-1 0 0 0 0,1 0 1 0 0,0 0-1 0 0,0 0 1 0 0,1-1-1 0 0,-1 1 1 0 0,5 9-1 0 0,-2-8 2 0 0,0 0 0 0 0,0 0 0 0 0,0-1 0 0 0,1 1 0 0 0,0-1 0 0 0,0 0 0 0 0,0-1 1 0 0,1 1-1 0 0,-1-1 0 0 0,1 0 0 0 0,0 0 0 0 0,0-1 0 0 0,1 1 0 0 0,-1-1 0 0 0,8 2 0 0 0,-9-4-22 0 0,-1 1 0 0 0,1 0-1 0 0,-1 0 1 0 0,1 0 0 0 0,-1 1 0 0 0,0 0-1 0 0,7 5 1 0 0,12 8 116 0 0,-18-13-128 0 0,-1 0 0 0 0,1 0 0 0 0,-1 0 1 0 0,0 1-1 0 0,-1-1 0 0 0,1 1 0 0 0,-1 0 1 0 0,1 0-1 0 0,-1 0 0 0 0,0 1 0 0 0,-1-1 1 0 0,1 1-1 0 0,-1-1 0 0 0,0 1 0 0 0,0 0 1 0 0,0 0-1 0 0,-1 0 0 0 0,1 0 0 0 0,-1 0 0 0 0,-1 0 1 0 0,1 1-1 0 0,-1-1 0 0 0,1 0 0 0 0,-2 0 1 0 0,1 1-1 0 0,-2 8 0 0 0,0-7 2 0 0,-1 0 0 0 0,0 1-1 0 0,-1-1 1 0 0,1 0 0 0 0,-1-1-1 0 0,-6 8 1 0 0,8-12-7 0 0,1 0 0 0 0,-1 1 0 0 0,0-1 0 0 0,-1 0 0 0 0,1-1 0 0 0,0 1 0 0 0,-1 0 1 0 0,1-1-1 0 0,-1 1 0 0 0,1-1 0 0 0,-1 1 0 0 0,0-1 0 0 0,0 0 0 0 0,1 0 0 0 0,-1-1 0 0 0,0 1 0 0 0,0-1 0 0 0,0 1 0 0 0,-3-1 1 0 0,-2 0-4 0 0,-12-1 5 0 0,20 1-5 0 0,-1 0 0 0 0,1 0 0 0 0,-1 0 0 0 0,1-1 0 0 0,-1 1 0 0 0,1 0 0 0 0,-1 0 0 0 0,0-1 0 0 0,1 1 0 0 0,-1 0 0 0 0,1-1 0 0 0,0 1 0 0 0,-1-1 0 0 0,1 1 0 0 0,-1-1 0 0 0,1 1 0 0 0,0-1 0 0 0,-1 1 0 0 0,1-1 0 0 0,0 1 0 0 0,-1-1 0 0 0,1 1 0 0 0,0-1 0 0 0,0 1 0 0 0,-1-2 0 0 0,-4-8-1879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152 399 6424 0 0,'3'0'92'0'0,"1"-1"0"0"0,-1 1 0 0 0,1-1 0 0 0,-1 0-1 0 0,1 1 1 0 0,-1-2 0 0 0,0 1 0 0 0,1 0 0 0 0,-1-1 0 0 0,0 1 0 0 0,0-1 0 0 0,0 0 0 0 0,0 0 0 0 0,5-5 0 0 0,2-3 702 0 0,-1 0 1 0 0,13-18 0 0 0,6-6 67 0 0,-15 19-717 0 0,-1 0 0 0 0,-1-1-1 0 0,-1 0 1 0 0,0-1 0 0 0,-1 0 0 0 0,13-34-1 0 0,-21 47-117 0 0,-1 0 0 0 0,1 0 0 0 0,-1-1 0 0 0,0 1 0 0 0,0 0 0 0 0,0 0 0 0 0,-1-1-1 0 0,1 1 1 0 0,-1 0 0 0 0,0 0 0 0 0,0 0 0 0 0,-1 0 0 0 0,1 0 0 0 0,-1 0 0 0 0,-4-7-1 0 0,3 5 4 0 0,0 1 0 0 0,0-1 0 0 0,-1 1 0 0 0,1 0 0 0 0,-1 0 0 0 0,0 0 0 0 0,-1 0 0 0 0,0 1 0 0 0,-8-7 0 0 0,7 8-14 0 0,1 1 1 0 0,-1-1 0 0 0,0 1 0 0 0,0 0-1 0 0,0 1 1 0 0,0 0 0 0 0,0 0 0 0 0,0 0-1 0 0,0 0 1 0 0,0 1 0 0 0,-1 0-1 0 0,1 0 1 0 0,0 1 0 0 0,0 0 0 0 0,0 0-1 0 0,-9 3 1 0 0,8-2-14 0 0,-1 1 0 0 0,1 0 0 0 0,0 0-1 0 0,1 1 1 0 0,-1 0 0 0 0,0 0 0 0 0,1 0 0 0 0,0 1 0 0 0,0 0-1 0 0,0 0 1 0 0,1 0 0 0 0,-10 13 0 0 0,9-9-3 0 0,-4 4 7 0 0,0 0 0 0 0,1 1 0 0 0,1 0 0 0 0,0 0-1 0 0,1 1 1 0 0,0 0 0 0 0,-6 22 0 0 0,6-2 70 0 0,2 1 0 0 0,1-1 1 0 0,1 1-1 0 0,2 0 0 0 0,7 60 1 0 0,-6-90-55 0 0,1 0 1 0 0,0 0 0 0 0,1 0-1 0 0,0 0 1 0 0,0 0 0 0 0,0 0-1 0 0,0-1 1 0 0,1 1 0 0 0,0-1-1 0 0,0 0 1 0 0,1 1 0 0 0,-1-1-1 0 0,1-1 1 0 0,0 1 0 0 0,1-1-1 0 0,-1 1 1 0 0,1-1 0 0 0,0 0-1 0 0,0-1 1 0 0,0 1 0 0 0,0-1 0 0 0,1 0-1 0 0,-1 0 1 0 0,7 1 0 0 0,1 2 44 0 0,0-1 0 0 0,0-1 0 0 0,1 0 0 0 0,-1-1 0 0 0,1-1 1 0 0,0 0-1 0 0,0-1 0 0 0,0 0 0 0 0,-1-1 0 0 0,1 0 0 0 0,15-3 0 0 0,12-5-674 0 0,-1-1 1 0 0,58-21-1 0 0,-38 9-8842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3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8936 0 0,'8'1'702'0'0,"-5"-1"-443"0"0,0 1 0 0 0,0 0-1 0 0,0-1 1 0 0,0 0 0 0 0,0 0-1 0 0,6 0 1 0 0,-1-3-165 0 0,0 1 0 0 0,0 1 0 0 0,0-1 0 0 0,0 2 0 0 0,12-1 0 0 0,10-1-195 0 0,1-1-140 0 0,53 2 0 0 0,-42 2 29 0 0,-41-1 167 0 0,-1 0 0 0 0,1 0-1 0 0,0 0 1 0 0,-1-1 0 0 0,1 1 0 0 0,0 0-1 0 0,-1 0 1 0 0,1 0 0 0 0,0 0-1 0 0,-1 0 1 0 0,1 1 0 0 0,0-1-1 0 0,-1 0 1 0 0,1 0 0 0 0,-1 0 0 0 0,1 0-1 0 0,0 1 1 0 0,-1-1 0 0 0,1 0-1 0 0,-1 1 1 0 0,1-1 0 0 0,0 0-1 0 0,-1 1 1 0 0,1-1 0 0 0,-1 1 0 0 0,0-1-1 0 0,1 1 1 0 0,-1-1 0 0 0,1 1-1 0 0,-1-1 1 0 0,0 1 0 0 0,1-1 0 0 0,-1 1-1 0 0,0-1 1 0 0,1 1 0 0 0,-1 0-1 0 0,0 0 1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4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46 8136 0 0,'130'-13'1781'0'0,"-117"12"-1777"0"0,1 0 0 0 0,0-1 0 0 0,21-6 0 0 0,-21 4 16 0 0,-1 1 0 0 0,1 1 0 0 0,23-2 0 0 0,-23 4-305 0 0,0-1 1 0 0,-1 0-1 0 0,21-5 0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4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9344 0 0,'2'0'77'0'0,"0"0"0"0"0,0 0 0 0 0,1 0 0 0 0,-1 1 0 0 0,0-1 0 0 0,0 1 0 0 0,0-1 0 0 0,0 1 0 0 0,0 0 0 0 0,0 0 0 0 0,0 0 0 0 0,0 0 1 0 0,0 0-1 0 0,2 2 0 0 0,0 1 108 0 0,-1-1 1 0 0,0 1 0 0 0,0 0 0 0 0,0 0-1 0 0,0 0 1 0 0,3 7 0 0 0,4 12-59 0 0,-1 1 1 0 0,-1 1 0 0 0,-1 0 0 0 0,-1 0 0 0 0,3 27-1 0 0,-7-31 19 0 0,-1 39 1 0 0,-2-31 82 0 0,25-54-213 0 0,-20 21-17 0 0,-1 0 1 0 0,1-1-1 0 0,-1 0 1 0 0,0 0-1 0 0,0 0 1 0 0,-1 0-1 0 0,4-9 1 0 0,3-5-4 0 0,1-2-70 0 0,2 1 1 0 0,0 0 0 0 0,1 1-1 0 0,1 1 1 0 0,16-17 0 0 0,-16 18-143 0 0,-11 13 118 0 0,1 0 0 0 0,-1 0 1 0 0,1 0-1 0 0,-1 0 0 0 0,7-4 0 0 0,-9 8 69 0 0,-1-1 1 0 0,1 1-1 0 0,0 0 0 0 0,-1-1 1 0 0,1 1-1 0 0,-1 0 0 0 0,1 0 1 0 0,-1-1-1 0 0,1 1 0 0 0,0 0 1 0 0,-1 0-1 0 0,1 0 0 0 0,0 0 1 0 0,-1 0-1 0 0,1 0 0 0 0,-1 0 1 0 0,1 0-1 0 0,0 0 0 0 0,-1 0 1 0 0,1 0-1 0 0,-1 1 0 0 0,1-1 1 0 0,0 0-1 0 0,-1 0 0 0 0,1 1 1 0 0,-1-1-1 0 0,1 0 0 0 0,-1 1 1 0 0,1-1-1 0 0,-1 0 1 0 0,1 1-1 0 0,-1-1 0 0 0,1 1 1 0 0,0 0-1 0 0,11 22-451 0 0,-7-12 583 0 0,-2 0-112 0 0,0-1 0 0 0,0 1 0 0 0,-1 0 0 0 0,0 0 0 0 0,-1 0 0 0 0,0 0 0 0 0,-1 0 0 0 0,-1 14 0 0 0,0-4-710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4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78 7736 0 0,'1'-1'40'0'0,"-1"-1"1"0"0,0 0-1 0 0,1 1 1 0 0,0-1-1 0 0,-1 0 1 0 0,1 1-1 0 0,0-1 1 0 0,0 1 0 0 0,0-1-1 0 0,0 1 1 0 0,0-1-1 0 0,0 1 1 0 0,0 0-1 0 0,1 0 1 0 0,1-2-1 0 0,27-20 1058 0 0,-16 13-754 0 0,-14 10-322 0 0,11-11 611 0 0,-10 11-632 0 0,-1-1 0 0 0,0 1 0 0 0,0 0-1 0 0,0 0 1 0 0,0 0 0 0 0,1 0 0 0 0,-1 0 0 0 0,0 0-1 0 0,0-1 1 0 0,0 1 0 0 0,0 0 0 0 0,0 0-1 0 0,0 0 1 0 0,0 0 0 0 0,1-1 0 0 0,-1 1 0 0 0,0 0-1 0 0,0 0 1 0 0,0 0 0 0 0,0 0 0 0 0,0-1-1 0 0,0 1 1 0 0,0 0 0 0 0,0 0 0 0 0,0 0 0 0 0,0-1-1 0 0,0 1 1 0 0,0 0 0 0 0,0 0 0 0 0,0 0-1 0 0,0-1 1 0 0,0 1 0 0 0,0 0 0 0 0,-1 0 0 0 0,1 0-1 0 0,0 0 1 0 0,0-1 0 0 0,0 1 0 0 0,0 0-1 0 0,0 0 1 0 0,0 0 0 0 0,0 0 0 0 0,-1-1 0 0 0,1 1-1 0 0,0 0 1 0 0,0 0 0 0 0,0 0 0 0 0,0 0-1 0 0,-1 0 1 0 0,1 0 0 0 0,0 0 0 0 0,0 0 0 0 0,0 0-1 0 0,0-1 1 0 0,-1 1 0 0 0,1 0 0 0 0,0 0-1 0 0,0 0 1 0 0,0 0 0 0 0,-1 0 0 0 0,1 0-1 0 0,0 0 1 0 0,0 0 0 0 0,0 0 0 0 0,-1 0 0 0 0,1 0-1 0 0,0 1 1 0 0,0-1 0 0 0,-1 0 0 0 0,0 1-8 0 0,-1-1 0 0 0,0 1 1 0 0,0 0-1 0 0,1 0 1 0 0,-1 1-1 0 0,0-1 0 0 0,1 0 1 0 0,-1 1-1 0 0,1-1 0 0 0,0 0 1 0 0,-1 1-1 0 0,0 1 1 0 0,0-1 4 0 0,-25 34 6 0 0,1 1 1 0 0,1 1-1 0 0,2 1 1 0 0,2 1 0 0 0,2 1-1 0 0,-20 61 1 0 0,23-50 116 0 0,2 1 0 0 0,2 1 1 0 0,2 0-1 0 0,3 1 0 0 0,0 100 1 0 0,6-94 143 0 0,3 0 0 0 0,3 0 0 0 0,13 64 0 0 0,-9-87-76 0 0,1 0 1 0 0,21 46-1 0 0,-22-63-83 0 0,1-1-1 0 0,1 0 0 0 0,2 0 0 0 0,-1-2 0 0 0,19 22 1 0 0,-20-29-207 0 0,1-1 1 0 0,0-1 0 0 0,0 0 0 0 0,1 0 0 0 0,21 10 0 0 0,-23-13-854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5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7136 0 0,'1'0'161'0'0,"0"0"1"0"0,1 0-1 0 0,-1 1 1 0 0,0-1 0 0 0,0 1-1 0 0,0 0 1 0 0,1-1-1 0 0,-1 1 1 0 0,0 0-1 0 0,0-1 1 0 0,0 1-1 0 0,0 0 1 0 0,0 0-1 0 0,0 0 1 0 0,0 0 0 0 0,-1 0-1 0 0,2 2 1 0 0,-1-3 7 0 0,-1 0-168 0 0,1 0 0 0 0,0-1 0 0 0,-1 1 0 0 0,1 0 0 0 0,-1-1 0 0 0,1 1 0 0 0,0 0 0 0 0,-1 0 0 0 0,1 0 0 0 0,0 0-1 0 0,-1 0 1 0 0,1 0 0 0 0,0 0 0 0 0,-1 0 0 0 0,1 0 0 0 0,0 0 0 0 0,-1 0 0 0 0,1 0 0 0 0,0 0 0 0 0,-1 0 0 0 0,1 1 0 0 0,-1-1 0 0 0,2 1 0 0 0,16 8-141 0 0,-12-6 30 0 0,-1-2-1198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5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0 139 8432 0 0,'25'0'89'0'0,"10"3"20"0"0,12 0-1483 0 0</inkml:trace>
  <inkml:trace contextRef="#ctx0" brushRef="#br0" timeOffset="0.99">501 0 7736 0 0,'2'0'0'0'0,"5"0"0"0"0,3 0 0 0 0,5 0 24 0 0,-7 0 8 0 0,-2 2-8 0 0,3 6 0 0 0,-1-5 104 0 0,3-3 8 0 0,-5 0-8 0 0,-2 0 0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6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6424 0 0,'4'0'0'0'0,"2"0"0"0"0,11-6 0 0 0,6 1 192 0 0,-2 5 0 0 0,-6-2 8 0 0,6-2 0 0 0,-9 2-104 0 0,-3-2 0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4:56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6328 0 0,'13'-5'148'0'0,"-13"4"-131"0"0,1 0 0 0 0,-1 1 0 0 0,1-1-1 0 0,0 1 1 0 0,0 0 0 0 0,-1-1-1 0 0,1 1 1 0 0,0-1 0 0 0,0 1 0 0 0,0 0-1 0 0,-1 0 1 0 0,1 0 0 0 0,0-1-1 0 0,0 1 1 0 0,1 0 0 0 0,0 0 34 0 0,0 0 5 0 0,-1 0 0 0 0,1 0 1 0 0,-1 0-1 0 0,0 0 1 0 0,1 0-1 0 0,-1 0 1 0 0,1 0-1 0 0,-1 0 1 0 0,1 1-1 0 0,-1-1 1 0 0,0 0-1 0 0,1 1 1 0 0,-1-1-1 0 0,0 1 1 0 0,1 0-1 0 0,-1-1 1 0 0,0 1-1 0 0,0 0 1 0 0,0 0-1 0 0,0 0 1 0 0,0 0-1 0 0,2 2 1 0 0,4 2-110 0 0,10 9 120 0 0,-8-8-45 0 0,-1 1 0 0 0,1 1 0 0 0,-2-1 0 0 0,11 13 0 0 0,-17-19-10 0 0,54 71 921 0 0,52 89 0 0 0,-66-97-438 0 0,13 25 88 0 0,-38-58-395 0 0,0 0 27 0 0,-1 0 0 0 0,-1 1 0 0 0,12 45 0 0 0,-17-40 32 0 0,8 69 0 0 0,-16-85-165 0 0,0 1 1 0 0,-2-1 0 0 0,0 0-1 0 0,-9 41 1 0 0,6-46-32 0 0,-1 0-1 0 0,-1-1 1 0 0,0 0-1 0 0,-13 23 1 0 0,-39 54 116 0 0,26-43-91 0 0,-89 113 195 0 0,32-47-142 0 0,60-76-85 0 0,16-24-14 0 0,1 1 0 0 0,1 1 1 0 0,-16 31-1 0 0,5-8-1735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3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6686 538 2704 0 0,'8'-1'-12'0'0,"-6"1"7"0"0,-1 0 0 0 0,1 0 0 0 0,-1-1 1 0 0,1 1-1 0 0,0 0 0 0 0,-1 0 0 0 0,1-1 1 0 0,-1 1-1 0 0,1-1 0 0 0,-1 0 1 0 0,1 1-1 0 0,-1-1 0 0 0,1 0 0 0 0,-1 0 1 0 0,0 0-1 0 0,1 0 0 0 0,-1 0 0 0 0,0 0 1 0 0,0 0-1 0 0,0 0 0 0 0,0 0 0 0 0,0-1 1 0 0,0 1-1 0 0,1-2 0 0 0,9-19-48 0 0,-10 15 236 0 0,0 7-153 0 0,-1-1 0 0 0,1 1 0 0 0,-1-1 0 0 0,0 1 0 0 0,1-1 0 0 0,-1 1 0 0 0,0-1 0 0 0,0 0 0 0 0,0 1 0 0 0,1-1 0 0 0,-1 1 0 0 0,0-1 0 0 0,0 0 0 0 0,0 1 0 0 0,0-1 1 0 0,0 0-1 0 0,0 1 0 0 0,0-1 0 0 0,0 1 0 0 0,0-1 0 0 0,0 0 0 0 0,-1 1 0 0 0,1-1 0 0 0,0 0 0 0 0,0 1 0 0 0,-1-1 0 0 0,1 0 0 0 0,-7-12 453 0 0,7 12-475 0 0,-1-1 0 0 0,0 1 1 0 0,1-1-1 0 0,-1 0 0 0 0,0 1 0 0 0,0-1 1 0 0,0 1-1 0 0,0 0 0 0 0,-2-3 0 0 0,-26-18 334 0 0,0 2 0 0 0,-2 1 0 0 0,0 1-1 0 0,0 1 1 0 0,-44-15 0 0 0,65 29-265 0 0,1 0 0 0 0,-1 1 1 0 0,0 0-1 0 0,-18-1 0 0 0,-13-3 71 0 0,-7-2-29 0 0,-1 3 0 0 0,0 1 0 0 0,-50 4 0 0 0,-46-3 135 0 0,-78 2 401 0 0,37 2-292 0 0,141-1-186 0 0,-45 6 0 0 0,-43 1 224 0 0,94-7-174 0 0,-70 11 0 0 0,-9 0 179 0 0,25-6 75 0 0,-94 20-1 0 0,37-5-145 0 0,100-11-187 0 0,-94 27 0 0 0,59-12 59 0 0,-360 131 380 0 0,442-153-581 0 0,-125 55 258 0 0,-8 4-88 0 0,-58 22-37 0 0,-7 3 18 0 0,-71 46 63 0 0,195-90-144 0 0,-133 89 137 0 0,189-116-210 0 0,-130 97 44 0 0,74-55-15 0 0,-40 46 25 0 0,60-49-26 0 0,-116 108 70 0 0,49-44-57 0 0,-132 133 11 0 0,-149 175 0 0 0,404-425-54 0 0,-170 226 53 0 0,108-136-36 0 0,-71 107 26 0 0,-139 274 0 0 0,23 68 34 0 0,217-458-74 0 0,-102 282 40 0 0,66-159-1 0 0,34-110-29 0 0,-37 166 0 0 0,61-203-13 0 0,-31 190 1 0 0,34-184-2 0 0,3 124 0 0 0,8-53-4 0 0,10 141-10 0 0,-2-125 6 0 0,5 54 0 0 0,50 208-6 0 0,-28-249 16 0 0,6-2 1 0 0,67 158 0 0 0,-57-178 13 0 0,25 59 25 0 0,58 84 39 0 0,20-18-28 0 0,113 119 101 0 0,-181-269 134 0 0,156 159-1 0 0,-162-188-179 0 0,39 47 40 0 0,115 119 76 0 0,-147-166-188 0 0,-8-6 15 0 0,99 76 1 0 0,212 121-51 0 0,-154-111-18 0 0,146 91-19 0 0,234 104 66 0 0,-555-328 15 0 0,94 39 0 0 0,-90-47-11 0 0,-25-8-1 0 0,0-3 0 0 0,1-1 0 0 0,89 16 1 0 0,208 0 85 0 0,-268-28-103 0 0,-15 0 7 0 0,73-6 0 0 0,-7-12 21 0 0,0-6-1 0 0,142-43 1 0 0,-200 46-36 0 0,267-82 27 0 0,84-62-163 0 0,-110-16-48 0 0,-205 114 226 0 0,0-2 106 0 0,-4-5 0 0 0,-2-4 1 0 0,164-167-1 0 0,-202 180-70 0 0,158-176 209 0 0,195-312 296 0 0,-392 519-561 0 0,391-666 149 0 0,-358 594-139 0 0,163-358-61 0 0,-50 0-118 0 0,-119 327 96 0 0,81-363-118 0 0,-110 417 148 0 0,1-27-12 0 0,-3-1-1 0 0,-1-203 0 0 0,-34 22-8 0 0,7 160 5 0 0,-23-140-2 0 0,5 52 17 0 0,-1-2 8 0 0,-3-25-23 0 0,34 232 21 0 0,-57-508-311 0 0,45 391 299 0 0,-11-73-17 0 0,-53-269 25 0 0,25 208 226 0 0,25 141-20 0 0,-70-242 446 0 0,0 54-302 0 0,56 195-202 0 0,-61-214-98 0 0,55 153-166 0 0,-80-193 0 0 0,105 320 47 0 0,-1 1 0 0 0,-48-72 0 0 0,21 37 57 0 0,10 20 17 0 0,-60-70-1 0 0,50 69 7 0 0,-53-57 32 0 0,-3-4 51 0 0,-45-56 341 0 0,14 18 37 0 0,-29-20-243 0 0,122 139-192 0 0,29 29-22 0 0,-1 0-1 0 0,-1 1 0 0 0,0 0 1 0 0,-1 2-1 0 0,0 0 0 0 0,-1 1 0 0 0,0 1 1 0 0,-1 1-1 0 0,0 0 0 0 0,-21-5 1 0 0,22 9-44 0 0,0 1 0 0 0,0 1 0 0 0,0 1 0 0 0,0 1 0 0 0,0 0 1 0 0,0 1-1 0 0,-1 1 0 0 0,1 1 0 0 0,0 1 0 0 0,0 0 0 0 0,-29 11 0 0 0,15-2-1299 0 0,-60 34 0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34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787 397 5320 0 0,'1'-15'628'0'0,"-1"10"-177"0"0,1 0-1 0 0,-1 0 1 0 0,-1 0 0 0 0,1 0-1 0 0,-1 0 1 0 0,1 0-1 0 0,-4-8 1 0 0,3 9-445 0 0,0 2-4 0 0,0-1 0 0 0,0 0-1 0 0,-1 0 1 0 0,1 0 0 0 0,-1 1 0 0 0,0-1 0 0 0,1 1 0 0 0,-1-1 0 0 0,0 1 0 0 0,-1 0 0 0 0,1 0 0 0 0,-4-4 0 0 0,0 3-5 0 0,0 0 1 0 0,0 0-1 0 0,0 0 1 0 0,-1 1-1 0 0,1 0 0 0 0,-1 0 1 0 0,1 1-1 0 0,-1 0 1 0 0,1 0-1 0 0,-1 0 1 0 0,-10 1-1 0 0,-11 0-16 0 0,-33 5-1 0 0,55-4 19 0 0,-140 18-63 0 0,122-14 51 0 0,2 1-1 0 0,-1 1 1 0 0,1 1-1 0 0,0 1 1 0 0,-31 18 0 0 0,21-11 72 0 0,-41 15-1 0 0,66-28-10 0 0,1 0 0 0 0,0 0 0 0 0,0 1 0 0 0,0 0 0 0 0,1 0 0 0 0,-1 1 0 0 0,1-1 0 0 0,0 1-1 0 0,0 0 1 0 0,1 0 0 0 0,-1 1 0 0 0,1 0 0 0 0,-4 7 0 0 0,-28 32 732 0 0,32-40-697 0 0,-1 1 0 0 0,1-1 0 0 0,1 1-1 0 0,-1-1 1 0 0,1 1 0 0 0,0 0 0 0 0,0 0 0 0 0,1 1 0 0 0,0-1 0 0 0,0 0-1 0 0,0 1 1 0 0,0 10 0 0 0,-1 9 256 0 0,2 50 0 0 0,2-45-182 0 0,-1-11-64 0 0,2 0 1 0 0,0 0-1 0 0,1-1 0 0 0,1 1 1 0 0,1-1-1 0 0,10 25 0 0 0,-2-12 56 0 0,2 0-1 0 0,32 49 1 0 0,-39-70-129 0 0,0-1 1 0 0,1 0-1 0 0,15 14 1 0 0,16 18 58 0 0,-29-29-53 0 0,1-1 0 0 0,0-1 0 0 0,1 0 0 0 0,0-1 0 0 0,1 0 0 0 0,16 8 0 0 0,0 2-12 0 0,-8-8 9 0 0,-1-1 0 0 0,2-1 0 0 0,0 0 1 0 0,25 6-1 0 0,-47-16-22 0 0,9 3 10 0 0,1 0 1 0 0,0-1-1 0 0,0-1 0 0 0,0 0 1 0 0,-1 0-1 0 0,18-2 0 0 0,67-11 68 0 0,-68 7-57 0 0,-13 2 1 0 0,-1-2 0 0 0,1 0-1 0 0,-1 0 1 0 0,0-1 0 0 0,0-1-1 0 0,-1 0 1 0 0,0-1 0 0 0,18-15-1 0 0,7-2 78 0 0,-13 7-50 0 0,0 0 0 0 0,-1-2 0 0 0,-1 0 0 0 0,-1-2 0 0 0,-1 0 0 0 0,20-30 0 0 0,-26 31-20 0 0,-1-1 1 0 0,-1-1-1 0 0,16-44 1 0 0,13-77 55 0 0,-37 127-89 0 0,-2 0 0 0 0,0 0 0 0 0,-1 0 0 0 0,-1 0 1 0 0,0 0-1 0 0,-5-29 0 0 0,-1 13-7 0 0,-1 1-1 0 0,-18-47 1 0 0,8 22-38 0 0,12 39 34 0 0,-1-1 1 0 0,0 1 0 0 0,-2 0-1 0 0,0 0 1 0 0,-18-28 0 0 0,10 24-1 0 0,-17-34 0 0 0,29 51 11 0 0,1-1 0 0 0,-1 1 0 0 0,0 0 0 0 0,-1 0 0 0 0,1 0 0 0 0,-1 0 0 0 0,0 1 0 0 0,0 0 0 0 0,0 0 0 0 0,0 0 0 0 0,-1 1 1 0 0,0 0-1 0 0,0 0 0 0 0,-9-4 0 0 0,-6 0-12 0 0,0 1 0 0 0,-44-7 1 0 0,42 12 6 0 0,1 0-1 0 0,-1 1 1 0 0,1 2 0 0 0,-1 0 0 0 0,1 1 0 0 0,-24 7 0 0 0,28-6 8 0 0,1 1 1 0 0,-1 1 0 0 0,1 0-1 0 0,0 1 1 0 0,1 1 0 0 0,-1 1-1 0 0,2 0 1 0 0,-1 1 0 0 0,1 1-1 0 0,1 0 1 0 0,-19 19 0 0 0,27-24-1 0 0,-17 17 8 0 0,-22 29 0 0 0,39-45-6 0 0,1 1 0 0 0,0 0 0 0 0,0-1-1 0 0,1 2 1 0 0,0-1 0 0 0,0 0-1 0 0,1 1 1 0 0,-4 15 0 0 0,5-8-1 0 0,1-1 1 0 0,0 1-1 0 0,3 19 1 0 0,-1 2-2 0 0,0-27-3 0 0,0 1 0 0 0,1-1 0 0 0,0 0-1 0 0,0 0 1 0 0,1 0 0 0 0,1-1 0 0 0,-1 1-1 0 0,2-1 1 0 0,-1 1 0 0 0,1-1 0 0 0,7 8 0 0 0,-10-13-2 0 0,1-1 0 0 0,0 1 0 0 0,0-1 0 0 0,0 0 0 0 0,0 0 0 0 0,7 5 0 0 0,-6-6-1 0 0,-1 1-1 0 0,0-1 0 0 0,0 1 0 0 0,0 0 0 0 0,0 0 0 0 0,-1 0 0 0 0,1 0 1 0 0,-1 1-1 0 0,3 3 0 0 0,-4-4-6 0 0,1 0 0 0 0,-1 0 1 0 0,1 0-1 0 0,0 0 0 0 0,0-1 0 0 0,0 1 1 0 0,1-1-1 0 0,-1 1 0 0 0,1-1 0 0 0,-1 0 1 0 0,1 0-1 0 0,0 0 0 0 0,-1 0 0 0 0,1-1 1 0 0,0 1-1 0 0,0-1 0 0 0,5 2 0 0 0,-1-1-23 0 0,-1-1-1 0 0,0-1 0 0 0,0 1 1 0 0,1-1-1 0 0,-1 0 0 0 0,0 0 0 0 0,1-1 1 0 0,10-2-1 0 0,-9 2 27 0 0,-1-2 0 0 0,1 1 0 0 0,0-1 0 0 0,-1 0 0 0 0,0-1 0 0 0,0 1 0 0 0,0-1 1 0 0,0-1-1 0 0,-1 0 0 0 0,1 0 0 0 0,-1 0 0 0 0,0 0 0 0 0,8-11 0 0 0,-5 5-1 0 0,0-1 0 0 0,-1 0-1 0 0,-1-1 1 0 0,0 0 0 0 0,0 0 0 0 0,7-22 0 0 0,-2 3-4 0 0,-8 23 12 0 0,0-1 0 0 0,-1 0 0 0 0,0 0 0 0 0,0 0 0 0 0,1-12 1 0 0,2-77-24 0 0,-7 87 23 0 0,1 0 0 0 0,-1 0-1 0 0,-1 0 1 0 0,0 0 0 0 0,-1 0 0 0 0,0 0-1 0 0,-1 0 1 0 0,-5-10 0 0 0,7 18 2 0 0,0 1 0 0 0,0 0 0 0 0,-1 0 0 0 0,1 1 0 0 0,-1-1 0 0 0,0 1 0 0 0,0-1 0 0 0,0 1 0 0 0,0 0 0 0 0,0 0 0 0 0,0 0 0 0 0,0 0 0 0 0,-7-2 0 0 0,4 2-4 0 0,0 0 0 0 0,0 0 0 0 0,0 1 0 0 0,0 0-1 0 0,-1 0 1 0 0,1 0 0 0 0,-10 1 0 0 0,5 0 3 0 0,-1 2 0 0 0,1-1 0 0 0,0 2 0 0 0,-1-1 0 0 0,1 2 0 0 0,0-1-1 0 0,1 1 1 0 0,-1 1 0 0 0,1 0 0 0 0,0 1 0 0 0,-17 11 0 0 0,12-5-1 0 0,1 1 1 0 0,0 1-1 0 0,0 0 1 0 0,2 0 0 0 0,0 1-1 0 0,-14 23 1 0 0,24-35 2 0 0,-18 26 2 0 0,2 1 0 0 0,2 1 1 0 0,-19 46-1 0 0,27-55 20 0 0,1 1 0 0 0,1 0 1 0 0,2 0-1 0 0,0 1 0 0 0,-1 40 0 0 0,5-49-9 0 0,-1 11 9 0 0,2-1 0 0 0,6 40 0 0 0,-5-57-17 0 0,0 0 0 0 0,0 0 0 0 0,0 0 0 0 0,1-1 0 0 0,0 1 1 0 0,1-1-1 0 0,0 0 0 0 0,0 0 0 0 0,0 0 0 0 0,1-1 0 0 0,0 1 0 0 0,9 7 1 0 0,-6-6 8 0 0,0-1 0 0 0,0 0 0 0 0,1 0 0 0 0,1-1 0 0 0,-1 0 0 0 0,16 6 0 0 0,-19-9-6 0 0,1-1-1 0 0,0 0 1 0 0,-1 0 0 0 0,1-1 0 0 0,0 0 0 0 0,0 0 0 0 0,0 0 0 0 0,0-1 0 0 0,0 0 0 0 0,0-1 0 0 0,12-2 0 0 0,14-4 42 0 0,-1-1 1 0 0,0-2-1 0 0,31-15 1 0 0,-42 16-38 0 0,-1-1-1 0 0,-1-1 1 0 0,1 0 0 0 0,-2-2 0 0 0,28-24 0 0 0,-39 31-13 0 0,28-26-48 0 0,-2-2 1 0 0,40-50 0 0 0,-64 72 24 0 0,-1 0 0 0 0,0 0 0 0 0,0-1 0 0 0,-2 0 0 0 0,10-25 0 0 0,-14 31 15 0 0,0 1 0 0 0,-1 0 0 0 0,1-1 0 0 0,-2 1-1 0 0,1-1 1 0 0,-1 0 0 0 0,0 1 0 0 0,0-1 0 0 0,-1 1 0 0 0,0-1 0 0 0,0 1 0 0 0,0-1 0 0 0,-1 1-1 0 0,0 0 1 0 0,-4-11 0 0 0,0 6 6 0 0,-1-1 1 0 0,0 1-1 0 0,0 1 0 0 0,-1-1 0 0 0,-1 1 0 0 0,0 1 0 0 0,0-1 0 0 0,-1 2 1 0 0,0-1-1 0 0,-15-9 0 0 0,7 7 0 0 0,-2 0 0 0 0,1 1 1 0 0,-1 1-1 0 0,0 1 0 0 0,-31-8 1 0 0,38 12 28 0 0,0 1 1 0 0,-1 1 0 0 0,1 0 0 0 0,0 0-1 0 0,-1 2 1 0 0,-13 0 0 0 0,21 0-15 0 0,0 1 0 0 0,0 0 0 0 0,1 1 0 0 0,-1-1 0 0 0,0 1 0 0 0,0 0 0 0 0,1 0 0 0 0,0 1 0 0 0,-1 0-1 0 0,1 0 1 0 0,0 0 0 0 0,0 1 0 0 0,0-1 0 0 0,1 1 0 0 0,-1 0 0 0 0,-3 5 0 0 0,2-2-2 0 0,4-5-11 0 0,-1 0 1 0 0,1 1-1 0 0,0-1 1 0 0,0 1-1 0 0,0 0 1 0 0,0 0-1 0 0,0 0 0 0 0,0 0 1 0 0,1 0-1 0 0,0 0 1 0 0,-1 0-1 0 0,1 1 1 0 0,0-1-1 0 0,1 0 1 0 0,-1 1-1 0 0,0 3 1 0 0,-9 73 9 0 0,6-60-7 0 0,4-13-2 0 0,-1 1 0 0 0,1 0 1 0 0,1 0-1 0 0,0 0 0 0 0,0 0 0 0 0,0-1 0 0 0,1 1 0 0 0,0-1 0 0 0,0 1 1 0 0,1-1-1 0 0,0 0 0 0 0,7 11 0 0 0,3 5 6 0 0,0-1 0 0 0,25 28 0 0 0,-31-41 3 0 0,0 0 1 0 0,1 0-1 0 0,0-1 0 0 0,1 0 0 0 0,-1-1 0 0 0,1 0 1 0 0,1 0-1 0 0,0-1 0 0 0,-1 0 0 0 0,2-1 0 0 0,-1 0 0 0 0,1 0 1 0 0,15 4-1 0 0,-15-6-4 0 0,1-1-1 0 0,-1 0 1 0 0,0-1 0 0 0,1 0 0 0 0,-1 0 0 0 0,1-1-1 0 0,16-3 1 0 0,-20 2-2 0 0,1-1 0 0 0,-1-1-1 0 0,1 1 1 0 0,-1-1 0 0 0,0-1-1 0 0,0 1 1 0 0,-1-1 0 0 0,1-1-1 0 0,-1 0 1 0 0,9-7 0 0 0,-13 9-6 0 0,0-1 0 0 0,0 1 0 0 0,0-1 0 0 0,0 0 0 0 0,-1 1 0 0 0,0-1 0 0 0,0 0 0 0 0,0-1 0 0 0,0 1 0 0 0,-1 0 0 0 0,0-1 0 0 0,2-5 0 0 0,6-58-37 0 0,-8 58 36 0 0,-1-6-7 0 0,0 0 1 0 0,0 0-1 0 0,-2 0 1 0 0,0 0 0 0 0,-1 0-1 0 0,0 0 1 0 0,-10-25 0 0 0,0 8-13 0 0,-1 0 0 0 0,-25-41 1 0 0,29 58 28 0 0,0 1 1 0 0,0 0 0 0 0,-1 0 0 0 0,-25-24 0 0 0,30 34-4 0 0,0 0-1 0 0,0 0 1 0 0,-1 0 0 0 0,1 1-1 0 0,-1-1 1 0 0,0 2 0 0 0,0-1-1 0 0,-1 1 1 0 0,1 0 0 0 0,-1 1-1 0 0,1 0 1 0 0,-1 0 0 0 0,-12-1-1 0 0,14 3 5 0 0,1 0-1 0 0,-1 1 0 0 0,0 0 1 0 0,0 0-1 0 0,1 0 1 0 0,-1 1-1 0 0,1 0 1 0 0,0 0-1 0 0,-1 1 0 0 0,1-1 1 0 0,0 1-1 0 0,0 0 1 0 0,0 0-1 0 0,1 1 1 0 0,-1-1-1 0 0,-5 8 0 0 0,-5 4 42 0 0,1 0-1 0 0,-24 35 0 0 0,21-26-4 0 0,1 2 1 0 0,2 0 0 0 0,0 1-1 0 0,2 0 1 0 0,1 1-1 0 0,2 1 1 0 0,0-1 0 0 0,-8 56-1 0 0,10-42-8 0 0,3-24 0 0 0,1 0 1 0 0,1 1-1 0 0,0-1 1 0 0,2 0-1 0 0,2 34 1 0 0,1-36-26 0 0,0 0-1 0 0,1 0 1 0 0,1-1 0 0 0,0 1 0 0 0,1-1-1 0 0,1 0 1 0 0,14 23 0 0 0,-18-33-9 0 0,0 0 0 0 0,1-1 1 0 0,0 1-1 0 0,0-1 0 0 0,0 1 0 0 0,0-1 0 0 0,1 0 0 0 0,0-1 1 0 0,0 1-1 0 0,0-1 0 0 0,0 0 0 0 0,0 0 0 0 0,0-1 1 0 0,1 1-1 0 0,0-1 0 0 0,-1 0 0 0 0,1-1 0 0 0,0 1 1 0 0,0-1-1 0 0,0 0 0 0 0,0-1 0 0 0,0 0 0 0 0,9 0 1 0 0,-2-2-6 0 0,-1 0 1 0 0,1-1 0 0 0,-1 0 0 0 0,0-1 0 0 0,0 0 0 0 0,0-1 0 0 0,-1 0 0 0 0,1-1 0 0 0,13-10 0 0 0,-3 1-4 0 0,-2-1 0 0 0,0-1 0 0 0,26-29 1 0 0,-13 5 5 0 0,-1-1 0 0 0,-1-2 0 0 0,23-48 0 0 0,-35 60 0 0 0,3-6 1 0 0,-2-1 0 0 0,-2-1 1 0 0,-2 0-1 0 0,-1-1 0 0 0,16-74 1 0 0,-28 97 16 0 0,-1 1 0 0 0,-1-1 1 0 0,-1 0-1 0 0,0 0 1 0 0,-2 0-1 0 0,0 1 1 0 0,-7-30-1 0 0,6 36-4 0 0,0-1 0 0 0,0 1 0 0 0,-2 0 0 0 0,1 1 0 0 0,-1-1 0 0 0,-1 1 0 0 0,0 0 0 0 0,0 0 0 0 0,-1 1 0 0 0,0 0 0 0 0,-1 0 0 0 0,-13-12 0 0 0,19 20-6 0 0,1 0-1 0 0,-1 0 1 0 0,1 0 0 0 0,0 1-1 0 0,-1-1 1 0 0,1 0 0 0 0,-1 1 0 0 0,1-1-1 0 0,-1 1 1 0 0,0-1 0 0 0,1 1-1 0 0,-1 0 1 0 0,0 0 0 0 0,1-1-1 0 0,-1 1 1 0 0,1 0 0 0 0,-1 1 0 0 0,0-1-1 0 0,1 0 1 0 0,-1 0 0 0 0,0 1-1 0 0,1-1 1 0 0,-1 1 0 0 0,1-1 0 0 0,-1 1-1 0 0,1 0 1 0 0,-1 0 0 0 0,1 0-1 0 0,-2 1 1 0 0,-4 3 27 0 0,1 0 1 0 0,0 0-1 0 0,0 1 0 0 0,-8 10 0 0 0,6-6 12 0 0,-3 2 1 0 0,1 1-1 0 0,0 1 0 0 0,1 0 1 0 0,1 0-1 0 0,0 1 0 0 0,-7 18 1 0 0,-27 96-28 0 0,33-95-18 0 0,1-3-68 0 0,1 0 0 0 0,2 1 1 0 0,1 0-1 0 0,2-1 0 0 0,0 1 0 0 0,3 0 1 0 0,0 0-1 0 0,3 0 0 0 0,8 40 0 0 0,-8-56 6 0 0,1-1-1 0 0,0 1 0 0 0,1-1 0 0 0,1 0 0 0 0,9 14 0 0 0,-13-22 35 0 0,1-1 0 0 0,1 1 0 0 0,0-1 0 0 0,-1 0 1 0 0,2 0-1 0 0,-1-1 0 0 0,1 1 0 0 0,0-1 0 0 0,0 0 0 0 0,0-1 0 0 0,1 0 0 0 0,9 6 0 0 0,-12-9 29 0 0,0 0 1 0 0,0 0 0 0 0,1-1-1 0 0,-1 1 1 0 0,0-1-1 0 0,0 0 1 0 0,0 0-1 0 0,0 0 1 0 0,0-1 0 0 0,1 1-1 0 0,-1-1 1 0 0,0 0-1 0 0,0 0 1 0 0,5-3-1 0 0,-3 2 12 0 0,1-1 0 0 0,-1 0 0 0 0,1-1 0 0 0,-1 1 0 0 0,0-1 0 0 0,0-1 0 0 0,7-6 0 0 0,-4 2 11 0 0,0-1 0 0 0,-1-1 0 0 0,0 0-1 0 0,-1 0 1 0 0,0 0 0 0 0,-1-1 0 0 0,0 0-1 0 0,-1 0 1 0 0,0 0 0 0 0,-1-1 0 0 0,0 1 0 0 0,-1-1-1 0 0,-1 0 1 0 0,2-20 0 0 0,-2 6 3 0 0,-1 0 1 0 0,-3-43-1 0 0,0 58-40 0 0,1 0 0 0 0,-2 1 0 0 0,1-1 0 0 0,-2 1 0 0 0,1 0 0 0 0,-2 0 0 0 0,1 0 0 0 0,-11-17 0 0 0,4 11-2 0 0,-1 2 0 0 0,0-1 0 0 0,-1 1-1 0 0,-1 1 1 0 0,0 0 0 0 0,-1 1 0 0 0,0 1 0 0 0,-27-17 0 0 0,35 26 13 0 0,0 0 1 0 0,-1 1-1 0 0,1 0 1 0 0,0 0-1 0 0,-1 0 1 0 0,0 1-1 0 0,1 0 1 0 0,-1 1-1 0 0,0-1 1 0 0,1 2-1 0 0,-1-1 1 0 0,0 1-1 0 0,-9 2 1 0 0,2 0 39 0 0,1 1 0 0 0,-1 0 0 0 0,1 1 0 0 0,0 0 0 0 0,0 2 0 0 0,-14 7 1 0 0,16-6 11 0 0,0 1 0 0 0,1 0 0 0 0,0 1 0 0 0,0 0 0 0 0,1 0 0 0 0,-12 18 0 0 0,-1 3 117 0 0,-23 45 0 0 0,37-58-133 0 0,1-1 0 0 0,1 1 0 0 0,-10 38 0 0 0,-6 60-38 0 0,17-85 13 0 0,2-6-8 0 0,1 0 0 0 0,2 0 0 0 0,0 1 0 0 0,1-1 0 0 0,2 0 0 0 0,0 0 0 0 0,2 0 0 0 0,0 0 0 0 0,2 0 0 0 0,1-1 0 0 0,1 0 0 0 0,1 0 0 0 0,17 32 0 0 0,-23-51 0 0 0,0 0 0 0 0,0-1 0 0 0,0 1 0 0 0,1-1 0 0 0,0 0 0 0 0,-1 0 0 0 0,1 0 0 0 0,1 0 0 0 0,-1-1 0 0 0,1 0 0 0 0,-1 0 0 0 0,1 0 0 0 0,0 0 0 0 0,0-1 0 0 0,0 1 0 0 0,0-1 0 0 0,0-1 0 0 0,9 3 0 0 0,-7-3 1 0 0,0 0 0 0 0,0-1-1 0 0,1 0 1 0 0,-1 0 0 0 0,0-1 0 0 0,0 0-1 0 0,1 0 1 0 0,-1 0 0 0 0,0-1-1 0 0,0 0 1 0 0,-1-1 0 0 0,1 0-1 0 0,10-5 1 0 0,-5 1-1 0 0,-2 0 0 0 0,1-1 0 0 0,-1 0 0 0 0,0-1 0 0 0,9-10 0 0 0,39-50 10 0 0,-58 69-13 0 0,16-22-2 0 0,-2-1 1 0 0,-1 0 0 0 0,-1-1 0 0 0,12-33-1 0 0,-11 26-3 0 0,56-171-178 0 0,-65 184 127 0 0,-1 1 0 0 0,0-1 0 0 0,-1 0-1 0 0,-1 1 1 0 0,-1-1 0 0 0,-1 0 0 0 0,0 0 0 0 0,-1 0 0 0 0,-1 1-1 0 0,-1-1 1 0 0,0 1 0 0 0,-1 0 0 0 0,-9-21 0 0 0,7 23 21 0 0,0 0 1 0 0,-1 0 0 0 0,-1 1 0 0 0,0 0-1 0 0,-1 0 1 0 0,0 1 0 0 0,-1 0 0 0 0,-1 1 0 0 0,0 0-1 0 0,-1 1 1 0 0,0 0 0 0 0,0 1 0 0 0,-1 1-1 0 0,-16-9 1 0 0,23 16 29 0 0,1-1-1 0 0,-1 1 0 0 0,0 0 1 0 0,0 1-1 0 0,0-1 1 0 0,0 1-1 0 0,0 1 0 0 0,0-1 1 0 0,0 1-1 0 0,0 0 1 0 0,0 1-1 0 0,0 0 0 0 0,0 0 1 0 0,0 0-1 0 0,0 1 1 0 0,0 0-1 0 0,1 1 0 0 0,-1-1 1 0 0,1 1-1 0 0,-1 0 1 0 0,-5 5-1 0 0,-8 5 34 0 0,0 0 0 0 0,1 2 0 0 0,1 0 0 0 0,-32 34 1 0 0,39-36 24 0 0,1 0 1 0 0,0 0 0 0 0,0 1 0 0 0,1 1-1 0 0,1-1 1 0 0,1 1 0 0 0,0 1 0 0 0,1 0 0 0 0,-8 29-1 0 0,9-21 54 0 0,1 0-1 0 0,1 1 0 0 0,1 0 1 0 0,2 0-1 0 0,4 49 0 0 0,-3-63-64 0 0,0 1-1 0 0,2 0 1 0 0,-1-1-1 0 0,1 0 1 0 0,1 1-1 0 0,0-1 1 0 0,1-1-1 0 0,0 1 1 0 0,0-1-1 0 0,1 1 1 0 0,1-2-1 0 0,-1 1 1 0 0,2-1-1 0 0,-1 0 1 0 0,1 0-1 0 0,17 13 1 0 0,-8-9 18 0 0,1-1 0 0 0,0-2 0 0 0,23 11 0 0 0,-31-16-42 0 0,1-1-1 0 0,0-1 1 0 0,0 0-1 0 0,1 0 0 0 0,-1-1 1 0 0,1-1-1 0 0,17 1 1 0 0,5-5-14 0 0,1-1 0 0 0,-1-2 0 0 0,36-11 0 0 0,-54 11-8 0 0,1 0 1 0 0,-1-1 0 0 0,0-1-1 0 0,16-10 1 0 0,-8 4 0 0 0,-8 5-44 0 0,-1-2 0 0 0,0 1 0 0 0,0-2 1 0 0,-1 0-1 0 0,-1-1 0 0 0,0 0 0 0 0,0-1 0 0 0,-2-1 1 0 0,0 1-1 0 0,13-23 0 0 0,-22 32 35 0 0,0 0 0 0 0,0 0 0 0 0,-1 0 0 0 0,0 0 0 0 0,0 0 0 0 0,0 0 0 0 0,0-1 0 0 0,-1 1 0 0 0,0 0 0 0 0,0 0 0 0 0,0 0 0 0 0,-3-10 0 0 0,1-15-15 0 0,2 24 23 0 0,0 0-1 0 0,-1 1 0 0 0,0-1 0 0 0,0 0 0 0 0,-1 1 0 0 0,0-1 0 0 0,0 1 0 0 0,0 0 0 0 0,-4-7 0 0 0,-30-43-28 0 0,22 36 21 0 0,3 5 3 0 0,0 0-1 0 0,-2 1 1 0 0,1 1 0 0 0,-1-1 0 0 0,-1 2 0 0 0,0 0 0 0 0,-1 1 0 0 0,0 0-1 0 0,-26-12 1 0 0,-5 2 5 0 0,-1 2 0 0 0,-57-14 0 0 0,92 29 20 0 0,-1 0-1 0 0,1 1 1 0 0,-1 0 0 0 0,0 0 0 0 0,0 2-1 0 0,0 0 1 0 0,1 0 0 0 0,-1 1 0 0 0,0 1-1 0 0,0 0 1 0 0,1 0 0 0 0,-1 1-1 0 0,1 1 1 0 0,0 0 0 0 0,0 1 0 0 0,1 0-1 0 0,-1 1 1 0 0,1 1 0 0 0,0-1 0 0 0,0 2-1 0 0,1-1 1 0 0,0 1 0 0 0,1 1 0 0 0,0 0-1 0 0,-15 18 1 0 0,12-11 36 0 0,0 2 0 0 0,1-1 0 0 0,1 1 0 0 0,1 1 0 0 0,-12 33 0 0 0,-24 105 126 0 0,41-145-176 0 0,0 10 10 0 0,0 0 1 0 0,2 0-1 0 0,0 1 0 0 0,1-1 0 0 0,2 1 0 0 0,2 23 1 0 0,3-4 14 0 0,2 1 0 0 0,17 51 0 0 0,-20-78 2 0 0,1-1 1 0 0,0 0-1 0 0,1 0 0 0 0,16 25 1 0 0,-18-33-17 0 0,0 0 1 0 0,0-1-1 0 0,1 1 0 0 0,-1-1 1 0 0,2 0-1 0 0,-1-1 1 0 0,0 1-1 0 0,1-1 1 0 0,0-1-1 0 0,1 1 0 0 0,8 3 1 0 0,-12-7-9 0 0,1 0-1 0 0,-1 0 1 0 0,1 0 0 0 0,-1-1 0 0 0,0 0 0 0 0,1 0 0 0 0,-1 0 0 0 0,1 0-1 0 0,-1-1 1 0 0,1 1 0 0 0,-1-1 0 0 0,0-1 0 0 0,1 1 0 0 0,4-3 0 0 0,0 1-7 0 0,0-1 1 0 0,0 0-1 0 0,0-1 1 0 0,-1 0-1 0 0,11-9 1 0 0,-6 3-17 0 0,-1-1 1 0 0,-1 0-1 0 0,0-1 1 0 0,-1 0-1 0 0,0-1 1 0 0,-1 0-1 0 0,-1 0 1 0 0,9-21-1 0 0,3-15-62 0 0,18-64 0 0 0,-25 70 38 0 0,-7 24 24 0 0,-2 0-1 0 0,0-1 1 0 0,-1 1 0 0 0,-1-1 0 0 0,-1 1 0 0 0,-1-1-1 0 0,-1 0 1 0 0,0 1 0 0 0,-2-1 0 0 0,0 1-1 0 0,-10-33 1 0 0,7 35 12 0 0,0 1 0 0 0,-1-1 0 0 0,-1 1 0 0 0,-1 1 0 0 0,0 0 0 0 0,-2 0 0 0 0,1 0 0 0 0,-2 1 0 0 0,0 1 0 0 0,-1 0 0 0 0,0 1 0 0 0,-29-22-1 0 0,35 30-4 0 0,0 0-1 0 0,0 0 1 0 0,-1 1-1 0 0,0 1 0 0 0,1-1 1 0 0,-1 1-1 0 0,0 1 1 0 0,-1-1-1 0 0,1 1 0 0 0,0 1 1 0 0,-1 0-1 0 0,1 0 1 0 0,0 0-1 0 0,-1 1 0 0 0,-13 1 1 0 0,15 1-13 0 0,-1 0 0 0 0,0 0 0 0 0,1 0 0 0 0,0 1 0 0 0,-1 0 0 0 0,1 0 0 0 0,0 1 1 0 0,1 0-1 0 0,-1 0 0 0 0,1 0 0 0 0,-1 1 0 0 0,1 0 0 0 0,1 1 0 0 0,-1-1 0 0 0,1 1 0 0 0,0 0 0 0 0,-5 7 0 0 0,0 4-8 0 0,0 0-1 0 0,2 0 0 0 0,-1 1 1 0 0,2-1-1 0 0,-6 23 0 0 0,1 5 5 0 0,-6 48-1 0 0,15-64 18 0 0,1-1 0 0 0,1 1 0 0 0,5 52 0 0 0,25 83-34 0 0,-25-146 45 0 0,2-1 0 0 0,0 1 0 0 0,1-1 1 0 0,1 0-1 0 0,0-1 0 0 0,1 0 0 0 0,1 0 0 0 0,1-1 1 0 0,0 0-1 0 0,21 21 0 0 0,-25-30 3 0 0,0 1 0 0 0,1-1-1 0 0,-1 0 1 0 0,2-1 0 0 0,-1 0-1 0 0,1 0 1 0 0,-1-1 0 0 0,1 0-1 0 0,13 4 1 0 0,-14-6-2 0 0,-1-1 1 0 0,0 0-1 0 0,1 0 0 0 0,-1 0 0 0 0,1-1 1 0 0,-1 0-1 0 0,1-1 0 0 0,-1 0 0 0 0,1 0 1 0 0,-1 0-1 0 0,0-1 0 0 0,0 0 0 0 0,10-5 0 0 0,-3 2 0 0 0,0-2 0 0 0,0 0-1 0 0,-1 0 1 0 0,0-1-1 0 0,-1-1 1 0 0,0 0-1 0 0,0 0 1 0 0,-1-1-1 0 0,0-1 1 0 0,-1 0-1 0 0,0-1 1 0 0,-1 0-1 0 0,0 0 1 0 0,8-15-1 0 0,-3 0-2 0 0,-1-1 0 0 0,-2 0 0 0 0,0-1 0 0 0,-2 0 0 0 0,-1 0 0 0 0,5-44-1 0 0,-11 58-25 0 0,0-1 1 0 0,-1 0-1 0 0,-1 1 0 0 0,-1-1 0 0 0,0 1 0 0 0,-1-1 0 0 0,-1 1 0 0 0,0-1 0 0 0,-1 1 1 0 0,-1 0-1 0 0,0 1 0 0 0,-1-1 0 0 0,-1 1 0 0 0,-12-20 0 0 0,3 9-96 0 0,3 5 38 0 0,0 1 1 0 0,-2 0 0 0 0,-28-30 0 0 0,39 45 73 0 0,0 0-1 0 0,-1 0 1 0 0,1 1-1 0 0,-1 0 0 0 0,0 0 1 0 0,0 0-1 0 0,0 0 1 0 0,0 1-1 0 0,0 0 1 0 0,-1 0-1 0 0,1 0 0 0 0,-1 0 1 0 0,1 1-1 0 0,-1 0 1 0 0,1 1-1 0 0,-1-1 1 0 0,0 1-1 0 0,1 0 1 0 0,-1 0-1 0 0,0 1 0 0 0,-7 1 1 0 0,10-1 3 0 0,0 0-1 0 0,-1 1 1 0 0,1 0 0 0 0,0-1-1 0 0,0 1 1 0 0,0 1 0 0 0,0-1-1 0 0,0 0 1 0 0,0 1 0 0 0,1-1-1 0 0,-1 1 1 0 0,1 0 0 0 0,0 0-1 0 0,-1 0 1 0 0,2 0 0 0 0,-1 0-1 0 0,-2 4 1 0 0,-4 10-24 0 0,1-1-1 0 0,-6 22 1 0 0,5-14 14 0 0,-9 17-1986 0 0,0-5-7880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0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4120 0 0,'10'-6'63'0'0,"0"0"1"0"0,1 1-1 0 0,-1 0 0 0 0,1 1 1 0 0,1 0-1 0 0,-1 1 0 0 0,0 0 1 0 0,17-2-1 0 0,-6 3 70 0 0,0 1 0 0 0,0 0 0 0 0,35 5 1 0 0,-50-3-160 0 0,0-1 1 0 0,-1-1 0 0 0,1 1 0 0 0,0-1 0 0 0,10-2 0 0 0,-10 1 20 0 0,-1 1 0 0 0,1 0 1 0 0,0 0-1 0 0,13 1 0 0 0,69 1 16 0 0,-71-2 65 0 0,1 0 0 0 0,-1 2 0 0 0,1 0 0 0 0,-1 1 0 0 0,0 1 0 0 0,29 7-1 0 0,13 10 350 0 0,-30-11 110 0 0,49 22 0 0 0,-73-27-441 0 0,-1-1-1 0 0,1 1 1 0 0,-1 0-1 0 0,1 0 1 0 0,-1 1-1 0 0,-1 0 1 0 0,1 0-1 0 0,-1 0 1 0 0,0 0 0 0 0,0 1-1 0 0,7 11 1 0 0,-2 2 249 0 0,-1 0 1 0 0,9 29-1 0 0,-16-44-287 0 0,-1 0 0 0 0,1-1 0 0 0,-1 1 0 0 0,0 0 0 0 0,0 0 0 0 0,0 0-1 0 0,-1-1 1 0 0,1 1 0 0 0,-1 0 0 0 0,-2 7 0 0 0,-15 35 304 0 0,16-43-351 0 0,-2 5 36 0 0,-2-1-1 0 0,1 1 0 0 0,-1-2 0 0 0,0 1 1 0 0,0-1-1 0 0,-1 1 0 0 0,0-2 0 0 0,-9 7 1 0 0,0 1 22 0 0,-173 121 327 0 0,-56 26 548 0 0,234-153-898 0 0,-85 64 401 0 0,77-55-353 0 0,0 1 1 0 0,1 1-1 0 0,-22 27 0 0 0,16-18-57 0 0,18-21-26 0 0,1 0 0 0 0,-1 0-1 0 0,1 1 1 0 0,-8 12 0 0 0,-28 59-1617 0 0,29-59-6505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9344 0 0,'-6'23'412'0'0,"6"-21"-342"0"0,0 1 0 0 0,-1-1-1 0 0,1 0 1 0 0,0 0 0 0 0,-1 1 0 0 0,0-1 0 0 0,0 0 0 0 0,0 0-1 0 0,0 0 1 0 0,0 0 0 0 0,0 0 0 0 0,-2 3 0 0 0,3-5-66 0 0,0 0 0 0 0,0 0 0 0 0,0 0 0 0 0,0-1 0 0 0,0 1 0 0 0,0 0 0 0 0,0 0 0 0 0,0 0 0 0 0,0 0 0 0 0,0 0 0 0 0,0 0 0 0 0,0 0 0 0 0,0 0 0 0 0,0 0-1 0 0,0 0 1 0 0,0 0 0 0 0,0 0 0 0 0,0 0 0 0 0,0 0 0 0 0,0 0 0 0 0,0-1 0 0 0,0 1 0 0 0,0 0 0 0 0,0 0 0 0 0,0 0 0 0 0,0 0 0 0 0,0 0 0 0 0,0 0 0 0 0,0 0 0 0 0,-1 0 0 0 0,1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0,3-8 327 0 0,3 4-42 0 0,-5 4-284 0 0,-1 0-1 0 0,0 0 1 0 0,1 1-1 0 0,-1-1 1 0 0,0 0-1 0 0,1 0 0 0 0,-1 1 1 0 0,0-1-1 0 0,0 0 1 0 0,1 0-1 0 0,-1 1 1 0 0,0-1-1 0 0,0 0 1 0 0,0 1-1 0 0,1-1 0 0 0,-1 0 1 0 0,0 1-1 0 0,0-1 1 0 0,0 0-1 0 0,0 1 1 0 0,0-1-1 0 0,0 0 0 0 0,0 1 1 0 0,0-1-1 0 0,0 0 1 0 0,0 1-1 0 0,0 0 1 0 0,13 102-160 0 0,-10-63 33 0 0,3 0 0 0 0,13 53 1 0 0,-14-78 86 0 0,1 0 1 0 0,0 0-1 0 0,12 19 0 0 0,-14-26 11 0 0,1-1 1 0 0,0 0-1 0 0,0 0 0 0 0,1 0 0 0 0,0-1 0 0 0,0 0 0 0 0,11 9 0 0 0,-15-14 17 0 0,1 0 0 0 0,-1 0 0 0 0,0 0 0 0 0,1-1 0 0 0,-1 1 0 0 0,1-1-1 0 0,-1 0 1 0 0,1 0 0 0 0,-1 0 0 0 0,1 0 0 0 0,-1 0 0 0 0,1 0 0 0 0,-1 0-1 0 0,0-1 1 0 0,1 0 0 0 0,-1 1 0 0 0,1-1 0 0 0,2-1 0 0 0,3-2-16 0 0,0 1 0 0 0,-1-1 1 0 0,0 0-1 0 0,10-6 0 0 0,-9 2 22 0 0,0 1 0 0 0,-1-1-1 0 0,0-1 1 0 0,0 1 0 0 0,-1-1 0 0 0,0-1 0 0 0,-1 1-1 0 0,0-1 1 0 0,0 0 0 0 0,6-20 0 0 0,-9 24 33 0 0,0 1 1 0 0,0 0-1 0 0,0 0 1 0 0,1 0-1 0 0,0 0 1 0 0,5-8-1 0 0,-3 6 113 0 0,-5 10-67 0 0,0 0 0 0 0,-1-1 1 0 0,1 1-1 0 0,1 0 1 0 0,-1-1-1 0 0,0 1 0 0 0,1 0 1 0 0,-1-1-1 0 0,2 5 1 0 0,12 42-19 0 0,-5-16 12 0 0,-4-5 0 0 0,0 1 1 0 0,0 47-1 0 0,-4-66-39 0 0,0 1 1 0 0,0-1-1 0 0,1 0 0 0 0,1 0 1 0 0,0 0-1 0 0,0 0 0 0 0,1-1 1 0 0,0 1-1 0 0,10 16 0 0 0,-13-25-27 0 0,-1 0 0 0 0,0-1 0 0 0,1 1-1 0 0,-1 0 1 0 0,1-1 0 0 0,-1 1-1 0 0,1-1 1 0 0,-1 1 0 0 0,1-1 0 0 0,-1 1-1 0 0,1-1 1 0 0,0 1 0 0 0,-1-1 0 0 0,1 1-1 0 0,0-1 1 0 0,-1 0 0 0 0,1 0 0 0 0,0 1-1 0 0,0-1 1 0 0,-1 0 0 0 0,1 0 0 0 0,0 0-1 0 0,0 0 1 0 0,-1 0 0 0 0,1 1 0 0 0,0-2-1 0 0,0 1 1 0 0,-1 0 0 0 0,1 0-1 0 0,0 0 1 0 0,0 0 0 0 0,21-15 47 0 0,-11 7-18 0 0,-10 7-32 0 0,0 0 0 0 0,0 1 0 0 0,0-1 0 0 0,-1 0 0 0 0,1 0 0 0 0,0 0 0 0 0,0 0 0 0 0,0 0 0 0 0,-1 0 0 0 0,1 0 0 0 0,0 0 0 0 0,-1 0 0 0 0,1 0 0 0 0,-1 0 0 0 0,1 0-1 0 0,0-3 1 0 0,3-7 22 0 0,13-22 86 0 0,1 1-1 0 0,1 1 1 0 0,2 0 0 0 0,37-43-1 0 0,44-38 130 0 0,-68 71-1901 0 0,-21 24-6816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35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639 35 8136 0 0,'-4'-2'175'0'0,"1"0"1"0"0,0 1 0 0 0,0-1-1 0 0,-1 1 1 0 0,1-1-1 0 0,-1 1 1 0 0,1 0-1 0 0,-1 0 1 0 0,0 1 0 0 0,-3-1-1 0 0,-24-8 1259 0 0,25 7-1276 0 0,0 0 1 0 0,1 0-1 0 0,-1 0 1 0 0,0 1-1 0 0,0 0 1 0 0,0 0-1 0 0,0 0 0 0 0,0 1 1 0 0,-8 0-1 0 0,-56 9 296 0 0,46-5-303 0 0,-12 3-143 0 0,-1 3 1 0 0,-57 22-1 0 0,58-19-11 0 0,19-5-15 0 0,0 1 0 0 0,1 0 1 0 0,0 1-1 0 0,1 1 0 0 0,-26 23 0 0 0,20-16-93 0 0,16-15 91 0 0,0 2-1 0 0,0-1 0 0 0,1 0 1 0 0,0 1-1 0 0,0 0 1 0 0,0 0-1 0 0,0 0 0 0 0,1 0 1 0 0,0 1-1 0 0,0 0 1 0 0,1-1-1 0 0,-1 1 0 0 0,1 0 1 0 0,0 0-1 0 0,1 0 1 0 0,-1 0-1 0 0,1 1 0 0 0,1-1 1 0 0,-1 0-1 0 0,1 0 1 0 0,1 10-1 0 0,0-13 12 0 0,0 1 1 0 0,1-1-1 0 0,-1 0 0 0 0,1 0 0 0 0,0 0 1 0 0,0 0-1 0 0,0 0 0 0 0,0 0 1 0 0,1-1-1 0 0,-1 1 0 0 0,1-1 1 0 0,-1 0-1 0 0,1 1 0 0 0,0-1 1 0 0,4 2-1 0 0,47 27-77 0 0,-29-20 70 0 0,1-1 0 0 0,1-1 1 0 0,39 8-1 0 0,-38-11 2 0 0,-1 1 0 0 0,51 21 1 0 0,80 60 31 0 0,-89-48-12 0 0,-65-38-7 0 0,0 1 1 0 0,0 0-1 0 0,0 0 1 0 0,0 1 0 0 0,0-1-1 0 0,-1 1 1 0 0,0 0-1 0 0,0 0 1 0 0,4 4 0 0 0,-6-6-1 0 0,0 0 1 0 0,0 0 0 0 0,0-1 0 0 0,0 1 0 0 0,0 0 0 0 0,-1 0-1 0 0,1 0 1 0 0,-1 0 0 0 0,1 0 0 0 0,-1 0 0 0 0,0 0 0 0 0,1 0-1 0 0,-1 0 1 0 0,0 1 0 0 0,0-1 0 0 0,-1 0 0 0 0,1 0 0 0 0,0 0-1 0 0,-1 0 1 0 0,1 0 0 0 0,-1 0 0 0 0,0 0 0 0 0,-1 3 0 0 0,0-3 2 0 0,0 0 0 0 0,0 0 0 0 0,0 1 0 0 0,0-2 0 0 0,0 1 0 0 0,-1 0 0 0 0,1 0 0 0 0,-1-1 0 0 0,-3 2 0 0 0,-4 4 19 0 0,-13 7 64 0 0,-1-1 0 0 0,0-1-1 0 0,0-1 1 0 0,-1-1 0 0 0,-1-1 0 0 0,1-2 0 0 0,-1 0-1 0 0,-1-2 1 0 0,-49 4 0 0 0,51-6-176 0 0,-6 0 374 0 0,-48 0 0 0 0,68-4-464 0 0,1 0 0 0 0,-1 0 0 0 0,1-1 0 0 0,-1-1 0 0 0,1 0 0 0 0,0 0 0 0 0,0-1 1 0 0,-13-6-1 0 0,-6-8-8723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36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11152 0 0,'0'0'1446'0'0,"6"2"-723"0"0,28 6-358 0 0,-1-2 1 0 0,1-1-1 0 0,0-2 0 0 0,47 0 1 0 0,137-24-3302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37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11552 0 0,'2'3'33'0'0,"1"0"1"0"0,0 0 0 0 0,0-1-1 0 0,0 1 1 0 0,0 0 0 0 0,0-1-1 0 0,1 0 1 0 0,-1 0 0 0 0,6 3-1 0 0,4 3 112 0 0,83 40 646 0 0,-60-25-498 0 0,96 55 487 0 0,-37-21-456 0 0,-4-2-209 0 0,57 22-1930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37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 8640 0 0,'0'-1'2'0'0,"0"-1"0"0"0,0 1 1 0 0,1-1-1 0 0,-1 1 0 0 0,0 0 0 0 0,1-1 1 0 0,-1 1-1 0 0,1 0 0 0 0,-1-1 0 0 0,1 1 1 0 0,0 0-1 0 0,0 0 0 0 0,-1 0 1 0 0,1-1-1 0 0,0 1 0 0 0,0 0 0 0 0,0 0 1 0 0,0 0-1 0 0,0 1 0 0 0,0-1 0 0 0,2-1 1 0 0,-3 2 0 0 0,1-1 1 0 0,0 1 0 0 0,-1 0 0 0 0,1-1-1 0 0,-1 1 1 0 0,1 0 0 0 0,0 0 0 0 0,-1-1-1 0 0,1 1 1 0 0,0 0 0 0 0,0 0 0 0 0,-1 0-1 0 0,1 0 1 0 0,0 0 0 0 0,-1 0 0 0 0,1 0-1 0 0,0 0 1 0 0,-1 0 0 0 0,1 1 0 0 0,0-1-1 0 0,-1 0 1 0 0,1 0 0 0 0,0 1 0 0 0,-1-1-1 0 0,1 0 1 0 0,0 1 0 0 0,-1-1 0 0 0,1 0-1 0 0,-1 1 1 0 0,1-1 0 0 0,-1 1 0 0 0,1-1-1 0 0,-1 1 1 0 0,1-1 0 0 0,-1 1 0 0 0,1 0-1 0 0,-1-1 1 0 0,0 1 0 0 0,1 0 0 0 0,39 89 473 0 0,44 150 1 0 0,-8-18 300 0 0,36 60-1825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38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0 427 8640 0 0,'1'1'81'0'0,"0"0"0"0"0,0 0 0 0 0,0-1 1 0 0,0 1-1 0 0,1 0 0 0 0,-1 0 0 0 0,0-1 0 0 0,0 1 1 0 0,0-1-1 0 0,1 1 0 0 0,-1-1 0 0 0,0 1 0 0 0,1-1 1 0 0,-1 0-1 0 0,0 0 0 0 0,1 1 0 0 0,-1-1 0 0 0,1 0 1 0 0,-1 0-1 0 0,0-1 0 0 0,3 1 0 0 0,30-14 1073 0 0,-14 4-669 0 0,58-28-137 0 0,-1-3-1 0 0,-2-4 1 0 0,70-55 0 0 0,143-88-1838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39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25 425 10248 0 0,'0'0'1672'0'0,"-5"-6"-1360"0"0,-12-16-24 0 0,17 22-276 0 0,0 0 0 0 0,0 0 0 0 0,-1 1 1 0 0,1-1-1 0 0,0 0 0 0 0,0 0 0 0 0,0 1 0 0 0,0-1 1 0 0,-1 0-1 0 0,1 0 0 0 0,0 1 0 0 0,0-1 1 0 0,0 0-1 0 0,0 1 0 0 0,0-1 0 0 0,0 0 0 0 0,0 1 1 0 0,0-1-1 0 0,0 0 0 0 0,-1 1 0 0 0,2-1 1 0 0,-1 0-1 0 0,0 1 0 0 0,0-1 0 0 0,0 0 0 0 0,0 1 1 0 0,0-1-1 0 0,0 0 0 0 0,0 1 0 0 0,0-1 1 0 0,0 0-1 0 0,1 1 0 0 0,-1-1 0 0 0,0 0 0 0 0,0 0 1 0 0,0 1-1 0 0,1-1 0 0 0,-1 0 0 0 0,0 0 1 0 0,0 1-1 0 0,0-1 0 0 0,1 0 0 0 0,-1 0 0 0 0,0 0 1 0 0,1 0-1 0 0,-1 1 0 0 0,0-1 0 0 0,1 0 1 0 0,-1 0-1 0 0,0 0 0 0 0,0 0 0 0 0,1 0 0 0 0,0 0 1 0 0,5 2-13 0 0,0 0 0 0 0,1 0 1 0 0,-1-1-1 0 0,1 0 1 0 0,-1-1-1 0 0,1 1 1 0 0,0-1-1 0 0,-1 0 1 0 0,8-2-1 0 0,8-1 2 0 0,29-11-1 0 0,-29 9 2 0 0,356-127 75 0 0,-361 125-76 0 0,317-129 54 0 0,-161 60-1709 0 0,-85 33-6692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39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10344 0 0,'0'0'856'0'0,"6"2"-424"0"0,11 4-188 0 0,0 2 1 0 0,-1 0-1 0 0,22 14 1 0 0,14 9 233 0 0,9 3-113 0 0,-26-13-167 0 0,65 29 0 0 0,184 64-19 0 0,-211-91-732 0 0,87 14 1 0 0,-149-35-7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40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10544 0 0,'0'0'432'0'0,"4"7"-216"0"0,-3-4-209 0 0,5 8 114 0 0,1 0 1 0 0,0 0 0 0 0,1 0 0 0 0,0-1-1 0 0,10 11 1 0 0,164 201 560 0 0,-143-171-568 0 0,95 146-94 0 0,-19-26 140 0 0,45 52 451 0 0,-28-4-2257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40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10952 0 0,'0'0'457'0'0,"1"9"4"0"0,18 600 958 0 0,-16-534-1567 0 0,2-7-960 0 0,-8 113 0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41.1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0 13360 0 0,'-4'7'0'0'0,"2"11"0"0"0,-20 26 0 0 0,-1 11-24 0 0,2 8 0 0 0,2 15-8 0 0,-8-3 8 0 0,4 1 24 0 0,-7 3 8 0 0,1 16-8 0 0,-11 12 8 0 0,2-6-296 0 0,2-7 0 0 0,-10-2-9240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8936 0 0,'1'74'648'0'0,"0"-3"1312"0"0,-15 139 0 0 0,13-201-1957 0 0,0 1 1 0 0,1 0 0 0 0,0 0-1 0 0,0 0 1 0 0,4 13 0 0 0,-3-12 2 0 0,1 1 1 0 0,-2 0-1 0 0,0 16 1 0 0,0-20 0 0 0,0 1 0 0 0,0-1 1 0 0,1 1-1 0 0,2 7 1 0 0,2 15 51 0 0,-5-30-56 0 0,0 0 0 0 0,0 0 0 0 0,1 0 0 0 0,-1 0 0 0 0,0 0 0 0 0,1 0 0 0 0,-1 0 0 0 0,1 0 0 0 0,-1-1 0 0 0,1 1 0 0 0,-1 0 0 0 0,1 0 0 0 0,0 0 0 0 0,-1-1 0 0 0,1 1 0 0 0,1 1 0 0 0,-2-2 3 0 0,1 1 1 0 0,0-1-1 0 0,-1 1 1 0 0,1 0-1 0 0,0-1 1 0 0,-1 1-1 0 0,1 0 1 0 0,-1 0-1 0 0,0-1 1 0 0,1 1-1 0 0,-1 0 1 0 0,1 0-1 0 0,-1 0 1 0 0,0-1-1 0 0,0 1 1 0 0,1 0-1 0 0,-1 0 1 0 0,0 2-1 0 0,3-3 49 0 0,-2 0-54 0 0,-1 0 0 0 0,0 0 0 0 0,1 0 1 0 0,-1 0-1 0 0,0 0 0 0 0,1 0 0 0 0,-1 0 1 0 0,0 1-1 0 0,1-1 0 0 0,-1 0 0 0 0,0 0 1 0 0,1 0-1 0 0,-1 0 0 0 0,0 0 0 0 0,1-1 1 0 0,-1 1-1 0 0,0 0 0 0 0,1 0 0 0 0,-1 0 0 0 0,0 0 1 0 0,1 0-1 0 0,-1 0 0 0 0,0 0 0 0 0,0-1 1 0 0,1 1-1 0 0,-1 0 0 0 0,0 0 0 0 0,1 0 1 0 0,-1-1-1 0 0,0 1 0 0 0,0 0 0 0 0,0 0 1 0 0,1-1-1 0 0,-1 1 0 0 0,0 0 0 0 0,0 0 0 0 0,0-1 1 0 0,1 0-1 0 0,-1-5-1740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43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0 1496 0 0,'0'0'2069'0'0,"-6"4"-1946"0"0,-3 0-60 0 0,1 2 0 0 0,0-1 0 0 0,0 1 0 0 0,1 0 0 0 0,0 1 0 0 0,-8 9 0 0 0,-96 119 946 0 0,93-111-779 0 0,2 1-1 0 0,0 1 0 0 0,-22 50 1 0 0,6 19 259 0 0,29-85-429 0 0,0 0 1 0 0,1 1-1 0 0,1-1 0 0 0,0 1 1 0 0,0-1-1 0 0,1 13 0 0 0,-1 21 158 0 0,0-21-59 0 0,0-1 0 0 0,2 1 0 0 0,0 0 0 0 0,2-1 0 0 0,7 34 0 0 0,4-7 339 0 0,25 63 1 0 0,-33-100-406 0 0,0 0 1 0 0,0 0 0 0 0,9 10 0 0 0,13 23 169 0 0,-14-12-1349 0 0,3-3-5122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44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353 295 4008 0 0,'0'0'20'0'0,"1"0"0"0"0,-1 0 0 0 0,0 0 0 0 0,1 0 0 0 0,-1 0 0 0 0,1-1 0 0 0,-1 1-1 0 0,1 0 1 0 0,-1 0 0 0 0,1 0 0 0 0,-1 0 0 0 0,1-1 0 0 0,-1 1 0 0 0,0 0 0 0 0,1-1 0 0 0,-1 1 0 0 0,1 0 0 0 0,-1-1 0 0 0,0 1 0 0 0,1 0 0 0 0,-1-1 0 0 0,0 1 0 0 0,0 0 0 0 0,1-1 0 0 0,-1 1 0 0 0,0-1 0 0 0,0 1 0 0 0,0-1 0 0 0,1 1-1 0 0,-1-1 1 0 0,0 0 0 0 0,-1-21 1400 0 0,0 15-979 0 0,-1 0 0 0 0,0 1 0 0 0,0-1 1 0 0,-5-9-1 0 0,2 2 109 0 0,5 14-531 0 0,0-1-1 0 0,0 0 1 0 0,0 0 0 0 0,0 1-1 0 0,0-1 1 0 0,0 0 0 0 0,-1 1-1 0 0,1-1 1 0 0,0 0 0 0 0,-1 0-1 0 0,1 1 1 0 0,0-1 0 0 0,-1 1-1 0 0,1-1 1 0 0,-1 0 0 0 0,1 1-1 0 0,-1-1 1 0 0,1 1 0 0 0,-1-1 0 0 0,1 1-1 0 0,-1-1 1 0 0,1 1 0 0 0,-1 0-1 0 0,0-1 1 0 0,1 1 0 0 0,-1 0-1 0 0,0-1 1 0 0,1 1 0 0 0,-1 0-1 0 0,0 0 1 0 0,0 0 0 0 0,1-1-1 0 0,-2 1 1 0 0,-16-4 149 0 0,13 3-158 0 0,1-1 0 0 0,-1 1 0 0 0,1 0 0 0 0,-1 0 0 0 0,0 1 0 0 0,1 0 0 0 0,-1-1 0 0 0,0 2 0 0 0,1-1 0 0 0,-1 0 0 0 0,1 1-1 0 0,-1 0 1 0 0,0 0 0 0 0,-7 3 0 0 0,-6 7 12 0 0,1 0 0 0 0,0 1-1 0 0,0 1 1 0 0,1 1 0 0 0,-22 24 0 0 0,28-28-10 0 0,-1 2 20 0 0,2 0-1 0 0,-1 1 1 0 0,-10 19-1 0 0,-7 9 190 0 0,24-37-187 0 0,1 0 0 0 0,-1 1 0 0 0,1-1 0 0 0,-1 1 0 0 0,1 0 0 0 0,1 0 0 0 0,-1 0 0 0 0,1 0 0 0 0,0 0 0 0 0,0 0 0 0 0,0 0 0 0 0,1 0 0 0 0,-1 1 0 0 0,1-1 0 0 0,1 6 0 0 0,-1-5 23 0 0,1-3-35 0 0,-1 1 0 0 0,1-1 0 0 0,-1 0 0 0 0,1 0 0 0 0,0 0 0 0 0,0 0 0 0 0,0 0 0 0 0,1 0 0 0 0,-1 0 0 0 0,1-1 0 0 0,0 1 0 0 0,-1 0 0 0 0,1-1 0 0 0,0 1 0 0 0,1-1 0 0 0,-1 0 0 0 0,0 0 0 0 0,1 0-1 0 0,-1 0 1 0 0,1 0 0 0 0,0 0 0 0 0,-1-1 0 0 0,1 1 0 0 0,5 1 0 0 0,-2 0-2 0 0,1-1 0 0 0,0 0 0 0 0,0 0 0 0 0,0 0 0 0 0,0-1 0 0 0,0 0 0 0 0,0 0-1 0 0,1-1 1 0 0,-1 0 0 0 0,0 0 0 0 0,8-1 0 0 0,-3-1-7 0 0,0 0 0 0 0,0-1 0 0 0,0 0 0 0 0,0-1-1 0 0,-1-1 1 0 0,0 1 0 0 0,1-2 0 0 0,-2 1 0 0 0,1-2 0 0 0,-1 1 0 0 0,0-1 0 0 0,0-1 0 0 0,-1 0-1 0 0,14-15 1 0 0,-10 8-12 0 0,3-5-37 0 0,22-34 1 0 0,0 2-116 0 0,-31 44 71 0 0,0 0 1 0 0,-1-1 0 0 0,0 0 0 0 0,0 0 0 0 0,-1 0 0 0 0,0 0-1 0 0,-1-1 1 0 0,0 0 0 0 0,4-12 0 0 0,-5 5-65 0 0,0 1 0 0 0,0-1-1 0 0,-2 0 1 0 0,0-17 0 0 0,-1 28 72 0 0,-1-1 0 0 0,0 1 0 0 0,0 0 0 0 0,0 0-1 0 0,-1 0 1 0 0,0 0 0 0 0,0 0 0 0 0,0 0 0 0 0,-1 0 0 0 0,0 1 0 0 0,0-1 0 0 0,0 1 0 0 0,-1 0-1 0 0,-5-6 1 0 0,4 5 29 0 0,0 1-1 0 0,0 1 1 0 0,0-1-1 0 0,-10-6 1 0 0,12 10 67 0 0,1 0 1 0 0,-1-1 0 0 0,1 1-1 0 0,-1 0 1 0 0,0 0 0 0 0,1 1-1 0 0,-1-1 1 0 0,0 0 0 0 0,0 1-1 0 0,0 0 1 0 0,1 0-1 0 0,-1 0 1 0 0,0 0 0 0 0,-4 0-1 0 0,6 1-11 0 0,0-1 0 0 0,0 1 0 0 0,1-1 0 0 0,-1 1-1 0 0,0-1 1 0 0,1 1 0 0 0,-1 0 0 0 0,1-1 0 0 0,-1 1 0 0 0,1 0-1 0 0,-1-1 1 0 0,1 1 0 0 0,-1 0 0 0 0,1 0 0 0 0,-1-1 0 0 0,1 1-1 0 0,0 0 1 0 0,0 0 0 0 0,-1 0 0 0 0,1-1 0 0 0,0 1-1 0 0,0 0 1 0 0,0 0 0 0 0,0 1 0 0 0,-1 28 100 0 0,1-25-81 0 0,0 9 13 0 0,2-1 0 0 0,0 1 1 0 0,0-1-1 0 0,1 1 0 0 0,1-1 0 0 0,6 17 1 0 0,41 78 210 0 0,-10-22-140 0 0,38 129-31 0 0,-69-181 64 0 0,-3 0 0 0 0,0 0 0 0 0,-2 1-1 0 0,0 53 1 0 0,-4-65-111 0 0,-1 0 0 0 0,-2-1 0 0 0,0 1 0 0 0,-1 0 0 0 0,-1-1 0 0 0,-2 0 0 0 0,0 0 0 0 0,-15 35 0 0 0,14-43-36 0 0,-1 0 1 0 0,0 0-1 0 0,-1-1 1 0 0,-1 0-1 0 0,0-1 1 0 0,0 0-1 0 0,-2 0 1 0 0,1-1-1 0 0,-24 17 1 0 0,29-24-4 0 0,0 1 0 0 0,0-1 0 0 0,0 0 0 0 0,-1-1-1 0 0,1 1 1 0 0,-1-1 0 0 0,0-1 0 0 0,0 1 0 0 0,0-1 0 0 0,0 0 0 0 0,-13 1 0 0 0,11-2 26 0 0,-1 1 42 0 0,0-1-1 0 0,0-1 1 0 0,0 0 0 0 0,-11-1-1 0 0,19 1-140 0 0,0 0-1 0 0,0 0 1 0 0,-1-1-1 0 0,1 1 1 0 0,0-1-1 0 0,0 0 1 0 0,0 0-1 0 0,0 0 1 0 0,0 0-1 0 0,0 0 1 0 0,0 0-1 0 0,0 0 1 0 0,0-1-1 0 0,1 1 1 0 0,-1-1-1 0 0,0 1 1 0 0,1-1-1 0 0,-1 0 1 0 0,1 0-1 0 0,0 1 1 0 0,-1-1-1 0 0,1 0 1 0 0,-1-3-1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45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11552 0 0,'-5'0'0'0'0,"3"0"0"0"0,-2 10 0 0 0,2 14 160 0 0,2 3 8 0 0,0-4 8 0 0,6 0-8 0 0,-6-4-224 0 0,-4-2 0 0 0,2-5 8 0 0,4-1-8 0 0,4-5-224 0 0,1 0 0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46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6016 0 0,'0'-2'27'0'0,"0"0"0"0"0,1 0 0 0 0,-1 0 0 0 0,1 0 0 0 0,-1 0 0 0 0,1 0 0 0 0,0 0 0 0 0,0 0 0 0 0,1-2 0 0 0,7-18 301 0 0,-10-8 44 0 0,0 26-238 0 0,0 0-1 0 0,1 0 0 0 0,0 0 0 0 0,0 0 1 0 0,0 0-1 0 0,0 0 0 0 0,1 0 0 0 0,-1 0 0 0 0,1 0 1 0 0,0 0-1 0 0,2-5 0 0 0,3-6 369 0 0,0 0 0 0 0,4-25 0 0 0,-8 32-281 0 0,0-6 1295 0 0,-5 17-912 0 0,-5 22-436 0 0,6 20-69 0 0,3 0 0 0 0,6 50 0 0 0,30 122 330 0 0,-34-204-386 0 0,0 0 0 0 0,1 0 0 0 0,1 0 0 0 0,0-1 0 0 0,1 1 0 0 0,0-1 0 0 0,1-1 0 0 0,9 14 0 0 0,-7-14 4 0 0,-9-9-36 0 0,1-1 0 0 0,0 1-1 0 0,0-1 1 0 0,0 0 0 0 0,0 1-1 0 0,0-1 1 0 0,0 0 0 0 0,0 0 0 0 0,0 0-1 0 0,0 0 1 0 0,1 0 0 0 0,-1 0-1 0 0,0 0 1 0 0,1 0 0 0 0,-1 0-1 0 0,1-1 1 0 0,-1 1 0 0 0,1-1-1 0 0,-1 1 1 0 0,1-1 0 0 0,-1 1 0 0 0,1-1-1 0 0,2 0 1 0 0,-3 0-7 0 0,-1-1-1 0 0,1 1 1 0 0,0-1 0 0 0,0 0-1 0 0,0 1 1 0 0,-1-1 0 0 0,1 0-1 0 0,0 0 1 0 0,-1 1 0 0 0,1-1-1 0 0,0 0 1 0 0,-1 0 0 0 0,1 0-1 0 0,0-2 1 0 0,5-6 34 0 0,4-3-15 0 0,0 0 0 0 0,-1-1 0 0 0,-1 0 1 0 0,0 0-1 0 0,0-1 0 0 0,9-25 0 0 0,12-23-15 0 0,-10 23 13 0 0,-16 31-13 0 0,0 0 1 0 0,1 0-1 0 0,0 0 1 0 0,1 0-1 0 0,10-12 1 0 0,19-24 16 0 0,-24 29-9 0 0,-9 14-3 0 0,2 5 3 0 0,3 1-15 0 0,-4-3 0 0 0,0 0 0 0 0,0 0-1 0 0,0-1 1 0 0,-1 1-1 0 0,1 0 1 0 0,0 0 0 0 0,-1 1-1 0 0,0-1 1 0 0,0 0 0 0 0,1 0-1 0 0,-1 1 1 0 0,1 4 0 0 0,7 28 18 0 0,-2-13 0 0 0,-2-1 0 0 0,-1 1 0 0 0,4 44 1 0 0,-7-32 15 0 0,0-24-16 0 0,-1 0 0 0 0,0 1-1 0 0,-1 10 1 0 0,0-18-13 0 0,1-1 0 0 0,0 0 0 0 0,1 0-1 0 0,-1 0 1 0 0,0 0 0 0 0,1 1 0 0 0,-1-1 0 0 0,1 0-1 0 0,1 3 1 0 0,-2-3-3 0 0,1-1-1 0 0,-1 0 1 0 0,1 0-1 0 0,-1 1 1 0 0,1-1-1 0 0,-1 1 0 0 0,0-1 1 0 0,0 0-1 0 0,0 1 1 0 0,0-1-1 0 0,0 0 1 0 0,0 1-1 0 0,0-1 1 0 0,0 1-1 0 0,-1 1 1 0 0,0 1 4 0 0,0-1 1 0 0,1 0 0 0 0,0 1-1 0 0,-1-1 1 0 0,1 1 0 0 0,0-1-1 0 0,1 7 1 0 0,0 2 19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46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0 10040 0 0,'0'3'2'0'0,"0"-1"22"0"0,-1-1 1 0 0,1 1-1 0 0,0-1 1 0 0,0 1 0 0 0,0 0-1 0 0,0-1 1 0 0,0 1 0 0 0,1-1-1 0 0,-1 1 1 0 0,0-1-1 0 0,1 1 1 0 0,-1-1 0 0 0,1 1-1 0 0,0-1 1 0 0,-1 1-1 0 0,1-1 1 0 0,0 0 0 0 0,0 1-1 0 0,0-1 1 0 0,0 0-1 0 0,0 0 1 0 0,2 2 0 0 0,-2-2 76 0 0,0 1 0 0 0,0-1 0 0 0,-1 0 0 0 0,1 1 1 0 0,0-1-1 0 0,0 0 0 0 0,-1 1 0 0 0,1-1 0 0 0,-1 1 1 0 0,1-1-1 0 0,-1 1 0 0 0,0 0 0 0 0,0-1 0 0 0,0 1 0 0 0,0 2 1 0 0,-1 32 1038 0 0,1-21-895 0 0,-1 16-199 0 0,-1-1 0 0 0,-1 1 0 0 0,-2 0 0 0 0,0-1 0 0 0,-14 39 0 0 0,12-32-291 0 0,6-30 174 0 0,0-1 0 0 0,0 1 0 0 0,0-1 0 0 0,-3 7 0 0 0,2-8-234 0 0,1 0 1 0 0,-1 0 0 0 0,1-1-1 0 0,1 1 1 0 0,-1 0 0 0 0,1 0-1 0 0,0 7 1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47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384 11 6424 0 0,'-1'0'7'0'0,"1"0"0"0"0,0 0 0 0 0,0-1 0 0 0,0 1 0 0 0,0 0 0 0 0,0 0 0 0 0,0 0 0 0 0,0-1 0 0 0,0 1 0 0 0,0 0 1 0 0,0 0-1 0 0,0-1 0 0 0,0 1 0 0 0,0 0 0 0 0,0 0 0 0 0,0-1 0 0 0,0 1 0 0 0,0 0 0 0 0,0 0 0 0 0,0 0 0 0 0,0-1 0 0 0,0 1 0 0 0,0 0 0 0 0,0 0 0 0 0,0-1 1 0 0,1 1-1 0 0,-1 0 0 0 0,0 0 0 0 0,0 0 0 0 0,0 0 0 0 0,0-1 0 0 0,0 1 0 0 0,1 0 0 0 0,-1 0 0 0 0,0 0 0 0 0,0 0 0 0 0,0 0 0 0 0,1-1 0 0 0,-1 1 1 0 0,0 0-1 0 0,0 0 0 0 0,0 0 0 0 0,1 0 0 0 0,-1 0 0 0 0,0 0 0 0 0,0 0 0 0 0,1 0 0 0 0,-1 0 0 0 0,0 0 8 0 0,0 0-1 0 0,0 0 1 0 0,0 0-1 0 0,0 0 1 0 0,0 0-1 0 0,0 0 1 0 0,0 0-1 0 0,0 0 1 0 0,0 0-1 0 0,0 0 1 0 0,0 0-1 0 0,0 0 1 0 0,0 0-1 0 0,0 0 1 0 0,0 1-1 0 0,0-1 1 0 0,0 0-1 0 0,0 0 1 0 0,0 0-1 0 0,0 0 0 0 0,0 0 1 0 0,0 0-1 0 0,0 0 1 0 0,0 0-1 0 0,0 0 1 0 0,0 0-1 0 0,0 0 1 0 0,0 0-1 0 0,-5-4 353 0 0,6 11-296 0 0,-2 7 78 0 0,0 0 0 0 0,0-1 0 0 0,-2 1 1 0 0,1-1-1 0 0,-7 20 0 0 0,-4 11-16 0 0,-40 157 447 0 0,50-190-544 0 0,-6 22 80 0 0,4-10-13 0 0,-2-1 0 0 0,-12 28 0 0 0,-9 14 14 0 0,-17 35 59 0 0,10-17 44 0 0,6-13-58 0 0,-47 83 58 0 0,65-117-110 0 0,10-30-78 0 0,0-1-1 0 0,0 1 1 0 0,-1 0-1 0 0,1-1 1 0 0,-1 1-1 0 0,0-1 1 0 0,0 0-1 0 0,-1 1 1 0 0,1-1-1 0 0,-1 0 1 0 0,0 0-1 0 0,-3 4 1 0 0,2-9-95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47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9440 0 0,'0'0'73'0'0,"18"-2"175"0"0,-14 4-143 0 0,0 0-1 0 0,0 0 1 0 0,-1 1 0 0 0,0-1 0 0 0,1 1-1 0 0,-1 0 1 0 0,0 0 0 0 0,0 0 0 0 0,0 0-1 0 0,4 6 1 0 0,3 9 43 0 0,-1-1 1 0 0,0 2-1 0 0,-1-1 1 0 0,9 35-1 0 0,2 2 87 0 0,46 158 925 0 0,-44-129-757 0 0,25 132-42 0 0,-8-22-21 0 0,-19-111-221 0 0,-6-12-79 0 0,-10-65-1837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47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76 10344 0 0,'-2'-9'185'0'0,"4"8"585"0"0,8 0-437 0 0,82-15 1789 0 0,-18 1-1828 0 0,141-7-41 0 0,-135 14-1870 0 0,-46 5-7443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49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7 6424 0 0,'-17'-7'3056'0'0,"16"8"-3027"0"0,1-1 1 0 0,-1 0-1 0 0,1 0 1 0 0,-1 0-1 0 0,0 0 1 0 0,1 1-1 0 0,-1-1 1 0 0,1 0-1 0 0,-1 1 1 0 0,1-1-1 0 0,-1 0 1 0 0,1 1-1 0 0,-1-1 1 0 0,1 1-1 0 0,-1-1 1 0 0,1 1 0 0 0,0-1-1 0 0,-1 1 1 0 0,1-1-1 0 0,-1 1 1 0 0,1-1-1 0 0,0 1 1 0 0,0-1-1 0 0,-1 1 1 0 0,1 0-1 0 0,0-1 1 0 0,0 1-1 0 0,0 0 1 0 0,-5 26 218 0 0,3-9-80 0 0,-37 208 826 0 0,18-144-1940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49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6328 0 0,'26'42'4712'0'0,"-21"-33"-4639"0"0,-1 0-1 0 0,-1 0 1 0 0,0 1 0 0 0,0-1 0 0 0,-1 1 0 0 0,0-1 0 0 0,1 11-1 0 0,0-3 10 0 0,26 242 1087 0 0,-26-203-972 0 0,-6 98-1 0 0,-8-118-187 0 0,9-31-7 0 0,0 0 0 0 0,0 0-1 0 0,1 0 1 0 0,-1 1 0 0 0,1-1 0 0 0,0 7 0 0 0,0-9 16 0 0,1 0 0 0 0,-1-1 1 0 0,0 1-1 0 0,0-1 0 0 0,0 1 1 0 0,0-1-1 0 0,0 1 1 0 0,-3 3-1 0 0,4-5-116 0 0,-1 0 0 0 0,0 0 0 0 0,1 1 0 0 0,-1-1 0 0 0,0 0 1 0 0,0 0-1 0 0,0 0 0 0 0,0 0 0 0 0,0 0 0 0 0,0 0 0 0 0,0 0 0 0 0,0-1 0 0 0,-1 1 0 0 0,1 0 1 0 0,0-1-1 0 0,0 1 0 0 0,-1 0 0 0 0,-1 0 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12 345 9144 0 0,'-1'0'20'0'0,"1"0"0"0"0,-1 0 0 0 0,1 0 0 0 0,0 0 1 0 0,-1 0-1 0 0,1 0 0 0 0,0 0 0 0 0,-1 0 0 0 0,1 0 0 0 0,-1 0 1 0 0,1 0-1 0 0,0 0 0 0 0,-1-1 0 0 0,1 1 0 0 0,0 0 1 0 0,-1 0-1 0 0,1 0 0 0 0,0 0 0 0 0,-1-1 0 0 0,1 1 0 0 0,0 0 1 0 0,-1 0-1 0 0,1-1 0 0 0,0 1 0 0 0,0 0 0 0 0,-1-1 0 0 0,1 1 1 0 0,0 0-1 0 0,0 0 0 0 0,0-1 0 0 0,-1 1 0 0 0,1 0 1 0 0,0-2-1 0 0,2-11 1216 0 0,0 4-688 0 0,1 8-410 0 0,0 0 0 0 0,0 0 0 0 0,0 1 0 0 0,0-1 0 0 0,0 1 0 0 0,0-1 0 0 0,3 1 0 0 0,37 0 104 0 0,148-6-1654 0 0,-162 4-6848 0 0</inkml:trace>
  <inkml:trace contextRef="#ctx0" brushRef="#br0" timeOffset="1">655 1 6928 0 0,'-4'24'744'0'0,"1"1"-1"0"0,1 0 1 0 0,1 28 0 0 0,-1 13 525 0 0,0-16-1057 0 0,3-1 1 0 0,8 61 0 0 0,-1-23 81 0 0,-7 3-37 0 0,-2-59-150 0 0,5 49 1 0 0,-1-46-41 0 0,-2 0 1 0 0,-1 0 0 0 0,-1 1 0 0 0,-12 60-1 0 0,3 0 145 0 0,7-80-160 0 0,1 0 0 0 0,0 24 0 0 0,2-38 10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50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1 126 8744 0 0,'1'-2'53'0'0,"-1"0"0"0"0,1 0 0 0 0,0 0 0 0 0,1 0 0 0 0,-1 1 1 0 0,0-1-1 0 0,0 0 0 0 0,1 1 0 0 0,-1-1 0 0 0,1 1 0 0 0,-1 0 0 0 0,1 0 1 0 0,0-1-1 0 0,3 0 0 0 0,10-11 392 0 0,-9 8-331 0 0,0-1 1 0 0,1 1-1 0 0,0 0 0 0 0,0 1 0 0 0,1-1 0 0 0,-1 1 0 0 0,1 1 0 0 0,15-5 0 0 0,4 0 192 0 0,39-5-1 0 0,-2 0-25 0 0,-45 10-238 0 0,1 0 0 0 0,0 2 0 0 0,30 0 0 0 0,8 0-30 0 0,-45 1 10 0 0,-1 1 1 0 0,1 0-1 0 0,24 5 1 0 0,-5 0 29 0 0,-28-5-44 0 0,0 0 0 0 0,0 0 0 0 0,0 0-1 0 0,0 0 1 0 0,0 1 0 0 0,-1 0 0 0 0,1-1-1 0 0,-1 2 1 0 0,1-1 0 0 0,-1 0 0 0 0,0 1-1 0 0,0-1 1 0 0,0 1 0 0 0,0 0 0 0 0,0 0-1 0 0,2 3 1 0 0,-3-4 3 0 0,-1 1 0 0 0,0-1-1 0 0,1 0 1 0 0,-1 0 0 0 0,0 1-1 0 0,0-1 1 0 0,-1 1 0 0 0,1-1 0 0 0,0 1-1 0 0,-1-1 1 0 0,1 1 0 0 0,-1-1-1 0 0,0 1 1 0 0,0-1 0 0 0,0 1 0 0 0,0 0-1 0 0,0-1 1 0 0,-1 1 0 0 0,1-1 0 0 0,-1 1-1 0 0,0-1 1 0 0,0 1 0 0 0,1-1-1 0 0,-2 1 1 0 0,1-1 0 0 0,-2 4 0 0 0,-4 5 23 0 0,-1 0-1 0 0,0 0 1 0 0,0 0 0 0 0,-1-1 0 0 0,0-1 0 0 0,-1 1 0 0 0,0-2 0 0 0,-19 14 0 0 0,12-13-12 0 0,3-1 12 0 0,0 0 0 0 0,1 1-1 0 0,-16 13 1 0 0,13-9 5 0 0,13-11-21 0 0,1-1 0 0 0,0 1 0 0 0,-1 0 0 0 0,1 0 0 0 0,0 0 0 0 0,0 0-1 0 0,0 1 1 0 0,0-1 0 0 0,0 1 0 0 0,1-1 0 0 0,-1 1 0 0 0,-1 3 0 0 0,2-5-8 0 0,1 1 0 0 0,0-1 0 0 0,-1 0 0 0 0,1 0 0 0 0,0 1 0 0 0,0-1 0 0 0,-1 0 0 0 0,1 0 0 0 0,0 1 0 0 0,0-1 0 0 0,1 0 0 0 0,-1 1 0 0 0,0-1 0 0 0,0 0 0 0 0,0 0 0 0 0,1 1 0 0 0,-1-1 0 0 0,1 0 0 0 0,-1 0 0 0 0,1 0 0 0 0,0 0 0 0 0,-1 0 0 0 0,1 0 0 0 0,0 0 0 0 0,0 0 0 0 0,-1 0 0 0 0,1 0 0 0 0,0 0 0 0 0,0 0 0 0 0,0 0 0 0 0,0 0-1 0 0,0-1 1 0 0,2 2 0 0 0,4 2-12 0 0,1 0 0 0 0,0-1 0 0 0,0 0 0 0 0,10 3 0 0 0,5 2 41 0 0,-1 1-31 0 0,-1 1 0 0 0,0 1 1 0 0,-1 1-1 0 0,21 15 0 0 0,-33-21-13 0 0,0 0 1 0 0,-1 1 0 0 0,1 0-1 0 0,-1 1 1 0 0,-1-1 0 0 0,1 1-1 0 0,-1 1 1 0 0,-1-1 0 0 0,1 1-1 0 0,-1 0 1 0 0,-1 0 0 0 0,4 11-1 0 0,-7-14-24 0 0,0 0-1 0 0,0 0 1 0 0,-1 0-1 0 0,1 0 1 0 0,-2 0-1 0 0,1 0 1 0 0,-1 0 0 0 0,1 0-1 0 0,-2 0 1 0 0,1-1-1 0 0,-1 1 1 0 0,-3 9-1 0 0,1-6-22 0 0,0-1-1 0 0,0 0 1 0 0,0 0-1 0 0,-1 0 1 0 0,0 0 0 0 0,-1-1-1 0 0,-10 11 1 0 0,9-13 13 0 0,0 0 0 0 0,0 0 0 0 0,0-1 0 0 0,0 0 0 0 0,-1 0 0 0 0,0-1 0 0 0,0 0 0 0 0,0 0 0 0 0,0-1 1 0 0,-10 2-1 0 0,-21 7 0 0 0,30-9 37 0 0,0 0 0 0 0,-1 0 0 0 0,1 0 0 0 0,-1-1 0 0 0,1-1 0 0 0,-1 0-1 0 0,1 0 1 0 0,-1 0 0 0 0,1-1 0 0 0,-1-1 0 0 0,1 0 0 0 0,-11-3 0 0 0,-1-3 116 0 0,0 0-1 0 0,1-1 1 0 0,0-1 0 0 0,-20-14-1 0 0,29 19 38 0 0,0 0-1 0 0,0 0 1 0 0,0 1-1 0 0,-1 0 0 0 0,0 1 1 0 0,1 0-1 0 0,-14-1 1 0 0,-13-3 544 0 0,4 4-1720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56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 10344 0 0,'5'-4'0'0'0,"1"0"0"0"0,-2 1 0 0 0,3-1 536 0 0,-5 4-8 0 0,2 4 0 0 0,13-8 0 0 0,6 2-296 0 0,-2 2 16 0 0,-6 0-16 0 0,27-6 8 0 0,0 2-408 0 0,-4-1 0 0 0,-7 3-8 0 0,3-4 8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56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 9744 0 0,'0'4'0'0'0,"0"2"0"0"0,0-4 0 0 0,0 2 440 0 0,2-4 8 0 0,8 0 0 0 0,11 5 8 0 0,2-3-152 0 0,0-2 0 0 0,-4-2 0 0 0,38-9 8 0 0,4 1-320 0 0,-8-1 8 0 0,-7 3 0 0 0,9-7 0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57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359 36 7232 0 0,'3'-4'25'0'0,"0"1"216"0"0,0 0 1 0 0,0 0-1 0 0,0 0 0 0 0,-1-1 0 0 0,4-5 0 0 0,-6 8-210 0 0,0 1 1 0 0,1 0-1 0 0,-1-1 0 0 0,0 1 1 0 0,0 0-1 0 0,0 0 1 0 0,0-1-1 0 0,0 1 0 0 0,0 0 1 0 0,1-1-1 0 0,-1 1 1 0 0,0 0-1 0 0,0 0 0 0 0,0 0 1 0 0,1-1-1 0 0,-1 1 1 0 0,0 0-1 0 0,0 0 0 0 0,0 0 1 0 0,1-1-1 0 0,-1 1 1 0 0,0 0-1 0 0,1 0 0 0 0,-1 0 1 0 0,0 0-1 0 0,0 0 1 0 0,1 0-1 0 0,-1 0 0 0 0,0 0 1 0 0,1 0-1 0 0,-1 0 1 0 0,0 0-1 0 0,0 0 0 0 0,1 0 1 0 0,-1 0-1 0 0,0 0 1 0 0,1 0-1 0 0,-1 0 0 0 0,0 0 1 0 0,0 0-1 0 0,1 0 1 0 0,-1 0-1 0 0,0 0 0 0 0,1 1 1 0 0,-1-1-1 0 0,0 0 1 0 0,0 0-1 0 0,1 0 0 0 0,-1 0 1 0 0,0 1-1 0 0,0-1 1 0 0,0 0-1 0 0,1 0 1 0 0,-1 1-1 0 0,0-1 0 0 0,0 0 1 0 0,0 0-1 0 0,0 1 1 0 0,1 0 28 0 0,0 0 0 0 0,-1 0 0 0 0,0 0 0 0 0,1 1 0 0 0,-1-1 0 0 0,0 0 0 0 0,1 0 0 0 0,-1 1 0 0 0,0-1 0 0 0,0 0 0 0 0,0 0 0 0 0,0 1 0 0 0,0-1 0 0 0,-1 0 0 0 0,1 1 0 0 0,-1 0 0 0 0,-23 60-38 0 0,-2-2 0 0 0,-49 80 0 0 0,13-27 72 0 0,5 21 77 0 0,39-96-115 0 0,2 1 1 0 0,-15 59 0 0 0,-12 86 34 0 0,31-126-60 0 0,-1 24 1 0 0,3 1 0 0 0,2 107 1 0 0,6-128-41 0 0,4-17-20 0 0,1 1 0 0 0,13 58 0 0 0,-5-36-8 0 0,-2-13-54 0 0,3 0 0 0 0,24 71-1 0 0,-31-112-82 0 0,1-2-1 0 0,0 1 0 0 0,1-1 0 0 0,0 1 1 0 0,0-2-1 0 0,2 1 0 0 0,-1-1 0 0 0,2-1 1 0 0,19 19-1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58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106 227 9944 0 0,'-6'0'1'0'0,"-15"0"8"0"0,21 0-8 0 0,0 0-1 0 0,-1 0 0 0 0,1 0 1 0 0,-1 0-1 0 0,1 0 1 0 0,-1 0-1 0 0,1 0 0 0 0,-1 0 1 0 0,1 0-1 0 0,0 0 1 0 0,-1 1-1 0 0,1-1 0 0 0,-1 0 1 0 0,1 0-1 0 0,0 0 1 0 0,-1 1-1 0 0,1-1 0 0 0,-1 0 1 0 0,1 1-1 0 0,0-1 1 0 0,-1 0-1 0 0,1 1 0 0 0,0-1 1 0 0,0 0-1 0 0,-1 1 1 0 0,1-1-1 0 0,0 1 0 0 0,0-1 1 0 0,0 0-1 0 0,0 1 1 0 0,-1-1-1 0 0,1 1 0 0 0,0 0 1 0 0,-8 14 62 0 0,0-3 75 0 0,-2 18 140 0 0,-3 5-153 0 0,-9 50 0 0 0,20-73-109 0 0,0 0 1 0 0,1 0 0 0 0,0 0 0 0 0,1 1 0 0 0,0-1-1 0 0,1 0 1 0 0,1 0 0 0 0,3 15 0 0 0,1 4 78 0 0,-6-27-72 0 0,1 0 0 0 0,0 1 0 0 0,-1-1 0 0 0,1 0 0 0 0,1 0 0 0 0,-1 0 0 0 0,1 0 0 0 0,-1 0 0 0 0,1 0 0 0 0,0 0 0 0 0,1 0 0 0 0,-1-1 0 0 0,0 1 0 0 0,1-1 0 0 0,0 0 0 0 0,5 5 0 0 0,-5-5-15 0 0,0-1-1 0 0,1 0 1 0 0,-1 1-1 0 0,1-1 1 0 0,-1 0-1 0 0,1-1 1 0 0,0 1-1 0 0,-1-1 1 0 0,1 1-1 0 0,0-1 1 0 0,0-1-1 0 0,0 1 1 0 0,0 0-1 0 0,0-1 1 0 0,1 0-1 0 0,-1 0 1 0 0,0 0-1 0 0,0 0 1 0 0,0-1-1 0 0,0 1 1 0 0,0-1-1 0 0,7-3 1 0 0,-6 2-45 0 0,0 0 0 0 0,0-1-1 0 0,-1 1 1 0 0,1-1 0 0 0,0 0 0 0 0,-1-1 0 0 0,0 1 0 0 0,0-1 0 0 0,0 0 0 0 0,0 0 0 0 0,-1 0 0 0 0,1-1 0 0 0,-1 1 0 0 0,0-1 0 0 0,0 0 0 0 0,-1 1 0 0 0,3-7 0 0 0,11-27-234 0 0,-3 7-153 0 0,0 0-1 0 0,12-51 1 0 0,-19 54 203 0 0,-3 19 114 0 0,0 0 0 0 0,-1-1 0 0 0,-1 1 0 0 0,0 0 0 0 0,0-1 0 0 0,-1-18 0 0 0,-18-81-725 0 0,15 90 790 0 0,-1 1-1 0 0,-1-1 0 0 0,0 1 1 0 0,-2-1-1 0 0,0 2 0 0 0,-1-1 1 0 0,-16-25-1 0 0,19 34 1664 0 0,7 31-987 0 0,6 66-46 0 0,24 109 0 0 0,-26-177-443 0 0,0 0 0 0 0,12 28 0 0 0,-9-27 27 0 0,8 29 1 0 0,9 46 243 0 0,-5-25-3 0 0,15 104 0 0 0,-35-158-351 0 0,-1 0 0 0 0,-1 1-1 0 0,0-1 1 0 0,-1 0-1 0 0,-1 0 1 0 0,-1 0 0 0 0,0 0-1 0 0,-12 30 1 0 0,14-43-41 0 0,-1 0 0 0 0,1 0 0 0 0,-1 0 0 0 0,0 0 0 0 0,0-1-1 0 0,0 1 1 0 0,0-1 0 0 0,0 0 0 0 0,-1 1 0 0 0,0-2 0 0 0,1 1 0 0 0,-6 2 0 0 0,-14 14 79 0 0,15-12-74 0 0,0-1-1 0 0,-1 1 1 0 0,0-1-1 0 0,0-1 1 0 0,0 0 0 0 0,-1 0-1 0 0,1-1 1 0 0,-12 4 0 0 0,0-4-1757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58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0 10248 0 0,'0'9'287'0'0,"0"-1"-1"0"0,-1 1 1 0 0,0 0 0 0 0,0-1 0 0 0,-1 0 0 0 0,-3 11 0 0 0,-3 28 112 0 0,7-40-373 0 0,1 0 0 0 0,-1 0 0 0 0,0 0 0 0 0,-1 0 0 0 0,0-1 1 0 0,0 1-1 0 0,-5 10 0 0 0,-5 2-492 0 0,1 1 0 0 0,1 1 1 0 0,1 0-1 0 0,-8 27 1 0 0,14-39-1097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59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84 8032 0 0,'0'0'-1'0'0,"1"1"0"0"0,-1-1-1 0 0,1 0 1 0 0,-1 0 0 0 0,1 0 0 0 0,0 0 0 0 0,-1 0 0 0 0,1 0 0 0 0,-1 0 0 0 0,1 0-1 0 0,-1 0 1 0 0,1 0 0 0 0,-1 0 0 0 0,1 0 0 0 0,-1-1 0 0 0,1 1 0 0 0,-1 0 0 0 0,1 0 0 0 0,-1-1-1 0 0,1 1 1 0 0,-1 0 0 0 0,1 0 0 0 0,-1-1 0 0 0,1 1 0 0 0,-1 0 0 0 0,0-1 0 0 0,1 1 0 0 0,-1-1-1 0 0,0 1 1 0 0,1-1 0 0 0,-1 1 0 0 0,0-1 0 0 0,1 1 0 0 0,-1-1 0 0 0,0 1 0 0 0,0-1-1 0 0,0 1 1 0 0,1-1 0 0 0,-1 1 0 0 0,0-1 0 0 0,0 1 0 0 0,0-1 0 0 0,0 1 0 0 0,0-1 0 0 0,0 1-1 0 0,0-1 1 0 0,0 0 0 0 0,0 1 0 0 0,0-1 0 0 0,-1 0 0 0 0,1 0-2 0 0,0-1 0 0 0,0 1-1 0 0,0-1 1 0 0,0 1 0 0 0,0-1 0 0 0,0 1 0 0 0,0 0 0 0 0,1-1-1 0 0,-1 1 1 0 0,0-1 0 0 0,1 1 0 0 0,-1 0 0 0 0,1-1 0 0 0,0 1-1 0 0,-1 0 1 0 0,2-2 0 0 0,12-26-300 0 0,-11 15 2437 0 0,9 47-1641 0 0,-7-20-316 0 0,0 0 1 0 0,5 26-1 0 0,3 64 282 0 0,7 38 203 0 0,5 4-80 0 0,-22-107-499 0 0,-3-32-66 0 0,0 0-1 0 0,1 0 1 0 0,-1 1 0 0 0,1-1 0 0 0,0 0 0 0 0,3 7 0 0 0,4 4 36 0 0,-6-11-7 0 0,1-1 1 0 0,-1 1-1 0 0,0-1 1 0 0,0 1-1 0 0,0 6 1 0 0,-1-10-20 0 0,0 0 1 0 0,0 0-1 0 0,-1 0 0 0 0,1 0 1 0 0,0 0-1 0 0,1 0 0 0 0,-1 0 1 0 0,0 0-1 0 0,1 0 0 0 0,-1-1 1 0 0,1 1-1 0 0,-1 0 0 0 0,1-1 1 0 0,0 1-1 0 0,-1-1 0 0 0,1 0 1 0 0,4 2-1 0 0,4-8 39 0 0,-8 5-63 0 0,-1 0 0 0 0,0 0 0 0 0,0-1 0 0 0,0 1 0 0 0,0-1 0 0 0,0 1-1 0 0,0 0 1 0 0,0-1 0 0 0,0 0 0 0 0,0 1 0 0 0,0-1 0 0 0,0 0 0 0 0,0 1-1 0 0,1-2 1 0 0,10-16 9 0 0,-1 1 0 0 0,-1-2 0 0 0,0 1 0 0 0,10-30 0 0 0,-10 22 8 0 0,25-43-1 0 0,-34 69-17 0 0,-1-1 0 0 0,1 0 0 0 0,0 1 0 0 0,-1-1 1 0 0,1 1-1 0 0,-1-1 0 0 0,1 0 0 0 0,0 1 0 0 0,0-1 0 0 0,-1 1 0 0 0,1 0 0 0 0,0-1 1 0 0,0 1-1 0 0,-1 0 0 0 0,1-1 0 0 0,0 1 0 0 0,0 0 0 0 0,1 0 0 0 0,-1 0 0 0 0,0-1 0 0 0,-1 1 0 0 0,1 0 0 0 0,-1 0 0 0 0,1 0 0 0 0,-1 0 0 0 0,1 0-1 0 0,0-1 1 0 0,-1 1 0 0 0,1 0 0 0 0,-1 0 0 0 0,1-1 0 0 0,-1 1 0 0 0,1 0 0 0 0,-1-1 0 0 0,1 1 0 0 0,-1-1 0 0 0,0 1-1 0 0,1-1 1 0 0,-1 1 0 0 0,0-1 0 0 0,1 1 0 0 0,-1-1 0 0 0,1 0 0 0 0,-1 0-1 0 0,0 1 0 0 0,0-1-1 0 0,0 0 1 0 0,1 1 0 0 0,-1-1 0 0 0,0 1 0 0 0,1-1-1 0 0,-1 0 1 0 0,0 1 0 0 0,1-1 0 0 0,-1 1 0 0 0,1-1-1 0 0,-1 1 1 0 0,1-1 0 0 0,-1 1 0 0 0,1-1 0 0 0,-1 1 0 0 0,2-1-1 0 0,5 6 17 0 0,3 24 5 0 0,-9-26-21 0 0,4 22-1 0 0,4 44 0 0 0,-3-20-2 0 0,-5-35 1 0 0,0 0-1 0 0,-1 0 0 0 0,-3 25 1 0 0,0-5-1 0 0,-2-5-4 0 0,4-26 6 0 0,0 0-1 0 0,0 0 1 0 0,1 0 0 0 0,-1-1 0 0 0,1 1 0 0 0,0 0 0 0 0,0 0 0 0 0,0 0 0 0 0,0 0 0 0 0,0 0-1 0 0,1 0 1 0 0,1 4 0 0 0,1 45-1736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5:59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0 7328 0 0,'-11'67'837'0'0,"10"-61"-693"0"0,0 0 0 0 0,0 0 0 0 0,0-1 0 0 0,-1 1 0 0 0,-4 9 0 0 0,-5 16 313 0 0,-12 34 175 0 0,11-29-395 0 0,10-32-433 0 0,0 1 1 0 0,1-1-1 0 0,-1 1 1 0 0,1-1-1 0 0,0 1 1 0 0,-1 8-1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6:01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70 8136 0 0,'0'0'5'0'0,"0"0"1"0"0,1 0-1 0 0,-1 0 0 0 0,0 0 1 0 0,1 0-1 0 0,-1 0 1 0 0,0 0-1 0 0,0 0 0 0 0,1 0 1 0 0,-1 0-1 0 0,0 0 1 0 0,1 0-1 0 0,-1 1 1 0 0,0-1-1 0 0,0 0 0 0 0,1 0 1 0 0,-1 0-1 0 0,0 0 1 0 0,0 1-1 0 0,1-1 0 0 0,-1 0 1 0 0,0 0-1 0 0,0 1 1 0 0,0-1-1 0 0,0 0 0 0 0,1 0 1 0 0,-1 1-1 0 0,0-1 1 0 0,0 0-1 0 0,0 1 0 0 0,0-1 1 0 0,0 0-1 0 0,0 1 1 0 0,0-1-1 0 0,0 0 1 0 0,0 0-1 0 0,0 1 0 0 0,0-1 1 0 0,0 0-1 0 0,0 1 1 0 0,0-1-1 0 0,0 1 0 0 0,-1-1 10 0 0,1 0 0 0 0,-1 0 0 0 0,1 0 0 0 0,-1 0 0 0 0,0 0 0 0 0,1 0 0 0 0,-1 0 0 0 0,1-1 0 0 0,-1 1 0 0 0,1 0 0 0 0,-1 0 0 0 0,0 0 0 0 0,1-1 0 0 0,-1 1 0 0 0,1 0 0 0 0,-1-1 0 0 0,1 1-1 0 0,0 0 1 0 0,-1-1 0 0 0,1 1 0 0 0,-1 0 0 0 0,1-1 0 0 0,-1 1 0 0 0,1-1 0 0 0,-1 0 0 0 0,0 0 35 0 0,0 0 1 0 0,0 0-1 0 0,-1 0 0 0 0,1 0 1 0 0,0 1-1 0 0,-1-1 0 0 0,1 0 1 0 0,-1 1-1 0 0,1-1 0 0 0,-1 1 1 0 0,1 0-1 0 0,-1-1 0 0 0,0 1 1 0 0,1 0-1 0 0,-1 0 0 0 0,1 0 1 0 0,-1 0-1 0 0,0 0 0 0 0,1 0 0 0 0,-1 1 1 0 0,1-1-1 0 0,-1 0 0 0 0,1 1 1 0 0,-1-1-1 0 0,1 1 0 0 0,-1 0 1 0 0,1-1-1 0 0,-1 1 0 0 0,1 0 1 0 0,0 0-1 0 0,-2 1 0 0 0,-5 3 78 0 0,0 1-1 0 0,0 0 1 0 0,-12 12-1 0 0,2 0-92 0 0,0 1-1 0 0,1 1 1 0 0,2 0-1 0 0,0 2 0 0 0,0-1 1 0 0,2 2-1 0 0,-19 44 1 0 0,27-51 41 0 0,0 0-1 0 0,0 0 1 0 0,2 0-1 0 0,-4 34 1 0 0,7-46-54 0 0,0 0 0 0 0,0 1 1 0 0,0-1-1 0 0,1 1 1 0 0,-1-1-1 0 0,1 1 0 0 0,0-1 1 0 0,0 0-1 0 0,1 0 1 0 0,-1 1-1 0 0,1-1 0 0 0,0 0 1 0 0,0 0-1 0 0,0-1 0 0 0,1 1 1 0 0,0 0-1 0 0,-1-1 1 0 0,1 1-1 0 0,0-1 0 0 0,1 0 1 0 0,-1 0-1 0 0,0 0 1 0 0,1-1-1 0 0,4 3 0 0 0,-3-2-11 0 0,0-1 0 0 0,0 0 0 0 0,1 0-1 0 0,-1-1 1 0 0,0 0 0 0 0,1 0 0 0 0,-1 0-1 0 0,1-1 1 0 0,-1 1 0 0 0,1-1 0 0 0,0 0-1 0 0,-1-1 1 0 0,1 0 0 0 0,-1 0 0 0 0,1 0-1 0 0,-1 0 1 0 0,0-1 0 0 0,1 0 0 0 0,-1 0-1 0 0,0 0 1 0 0,0-1 0 0 0,-1 0 0 0 0,7-4-1 0 0,0 0-75 0 0,0-1 1 0 0,0-1-1 0 0,-1 0 0 0 0,0 0 0 0 0,-1-1 0 0 0,0 0 0 0 0,0-1 0 0 0,10-17 0 0 0,-14 19-29 0 0,-1 0 1 0 0,0 0-1 0 0,-1-1 1 0 0,5-19 0 0 0,6-20-280 0 0,-10 40 297 0 0,-1-1 0 0 0,-1 1 0 0 0,0-1 0 0 0,0 0 1 0 0,-1 0-1 0 0,0 0 0 0 0,0 0 0 0 0,-3-18 0 0 0,-1-4-115 0 0,-12-43-1 0 0,8 45 88 0 0,6 25 90 0 0,0 0-8 0 0,0 0 0 0 0,0-1-1 0 0,0 1 1 0 0,-1 0-1 0 0,0 0 1 0 0,-5-9 0 0 0,7 14 24 0 0,0-1 0 0 0,0 1 0 0 0,0 0 0 0 0,0-1 1 0 0,0 1-1 0 0,0 0 0 0 0,-1 0 0 0 0,1-1 0 0 0,0 1 1 0 0,0 0-1 0 0,0-1 0 0 0,0 1 0 0 0,-1 0 0 0 0,1 0 1 0 0,0-1-1 0 0,0 1 0 0 0,-1 0 0 0 0,1 0 0 0 0,0 0 1 0 0,0 0-1 0 0,-1-1 0 0 0,1 1 0 0 0,0 0 0 0 0,-1 0 0 0 0,1 0 1 0 0,0 0-1 0 0,0 0 0 0 0,-1 0 0 0 0,1 0 0 0 0,0 0 1 0 0,-1-1-1 0 0,1 1 0 0 0,0 0 0 0 0,-1 0 0 0 0,1 1 1 0 0,0-1-1 0 0,-1 0 0 0 0,1 0 0 0 0,0 0 0 0 0,-1 0 0 0 0,1 0 1 0 0,0 0-1 0 0,0 0 0 0 0,-1 0 0 0 0,1 1 0 0 0,0-1 1 0 0,-1 0-1 0 0,1 0 0 0 0,0 0 0 0 0,0 1 0 0 0,-1-1 1 0 0,1 0-1 0 0,0 0 0 0 0,0 1 0 0 0,0-1 0 0 0,0 0 1 0 0,-1 1-1 0 0,-2 11 195 0 0,3 48 301 0 0,1 0 0 0 0,19 109 0 0 0,9 15 109 0 0,-16-83-544 0 0,-11-87-28 0 0,-1 0 0 0 0,0 0 0 0 0,-1 0 0 0 0,-3 26 1 0 0,3 4 80 0 0,1-38-95 0 0,0 1-1 0 0,-1 0 1 0 0,0 0-1 0 0,0 0 0 0 0,-1-1 1 0 0,0 1-1 0 0,-2 9 1 0 0,2-12-11 0 0,-1 2 20 0 0,1 0 1 0 0,-1-1-1 0 0,0 1 0 0 0,-1 0 1 0 0,1-1-1 0 0,-1 1 0 0 0,0-1 1 0 0,0 0-1 0 0,-1 0 0 0 0,1 0 1 0 0,-1-1-1 0 0,0 1 0 0 0,0-1 1 0 0,-6 4-1 0 0,-14 14 92 0 0,19-18-107 0 0,0 1-1 0 0,0-1 0 0 0,0 1 1 0 0,0-1-1 0 0,-1-1 0 0 0,1 1 1 0 0,-1-1-1 0 0,0 0 0 0 0,0 0 1 0 0,-9 2-1 0 0,-26 8 84 0 0,32-10-66 0 0,1 0-1 0 0,-1-1 0 0 0,0 0 1 0 0,0 0-1 0 0,-18 1 1 0 0,27-3-50 0 0,0 0 1 0 0,-1 0 0 0 0,1 0 0 0 0,0 0 0 0 0,-1 0 0 0 0,1 0-1 0 0,0 0 1 0 0,-1-1 0 0 0,1 1 0 0 0,0 0 0 0 0,-1 0 0 0 0,1 0-1 0 0,0 0 1 0 0,0 0 0 0 0,-1-1 0 0 0,1 1 0 0 0,0 0 0 0 0,-1 0 0 0 0,1-1-1 0 0,0 1 1 0 0,0 0 0 0 0,0 0 0 0 0,-1-1 0 0 0,1 1 0 0 0,0 0-1 0 0,0-1 1 0 0,0 1 0 0 0,0 0 0 0 0,-1-1 0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6:01.7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 9144 0 0,'1'-5'153'0'0,"1"-2"230"0"0,-2 7-376 0 0,0 0 0 0 0,0 0 0 0 0,0 0 0 0 0,0 0 0 0 0,0 0 0 0 0,0 1 0 0 0,0-1 0 0 0,0 0-1 0 0,0 0 1 0 0,0 0 0 0 0,0 0 0 0 0,0 0 0 0 0,-1 0 0 0 0,1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0,0-1 0 0 0,0 1 0 0 0,0 0 0 0 0,0 0 0 0 0,0 0 0 0 0,0 0 0 0 0,0 0 0 0 0,0 0-1 0 0,0 0 1 0 0,0 0 0 0 0,0 0 0 0 0,0 0 0 0 0,0 0 0 0 0,0 0 0 0 0,0 0 7 0 0,0 0 0 0 0,0 0 0 0 0,0 0-1 0 0,0 0 1 0 0,0 0 0 0 0,0 0-1 0 0,0 1 1 0 0,0-1 0 0 0,0 0 0 0 0,0 0-1 0 0,0 0 1 0 0,0 0 0 0 0,0 0 0 0 0,0 0-1 0 0,0 0 1 0 0,0 0 0 0 0,0 0 0 0 0,0 1-1 0 0,0-1 1 0 0,0 0 0 0 0,0 0-1 0 0,0 0 1 0 0,0 0 0 0 0,0 0 0 0 0,0 0-1 0 0,0 0 1 0 0,0 0 0 0 0,0 0 0 0 0,0 0-1 0 0,0 0 1 0 0,0 1 0 0 0,0-1 0 0 0,1 0-1 0 0,-1 0 1 0 0,0 0 0 0 0,0 0-1 0 0,0 0 1 0 0,0 0 0 0 0,0 0 0 0 0,0 0-1 0 0,0 0 1 0 0,0 0 0 0 0,0 0 0 0 0,0 0-1 0 0,1 0 1 0 0,-1 0 0 0 0,0 0-1 0 0,0 0 1 0 0,0 0 0 0 0,0 0 0 0 0,0 0-1 0 0,0 0 1 0 0,0 0 0 0 0,0 0 0 0 0,0 0-1 0 0,1 0 1 0 0,-1 0 0 0 0,0 0 0 0 0,0 0 15 0 0,1 0 0 0 0,0 0 0 0 0,-1 0 0 0 0,1 0 0 0 0,0 1 0 0 0,-1-1 0 0 0,1 0 0 0 0,-1 1 0 0 0,1-1 0 0 0,-1 0 0 0 0,1 1 0 0 0,0-1 0 0 0,-1 0 0 0 0,0 1 0 0 0,1-1 0 0 0,-1 1 0 0 0,1-1 1 0 0,-1 1-1 0 0,1-1 0 0 0,-1 1 0 0 0,0-1 0 0 0,1 1 0 0 0,-1 0 0 0 0,0-1 0 0 0,0 1 0 0 0,0-1 0 0 0,1 1 0 0 0,-1 0 0 0 0,0-1 0 0 0,0 1 0 0 0,0 1 0 0 0,1 106 624 0 0,-1 116-123 0 0,0-191-516 0 0,2 1 0 0 0,6 33 1 0 0,2 11 43 0 0,-6 49 80 0 0,-3-116-111 0 0,1 0 1 0 0,0 1 0 0 0,1-1 0 0 0,0-1 0 0 0,1 1-1 0 0,9 19 1 0 0,-13-29-26 0 0,0-1 0 0 0,0 0-1 0 0,0 0 1 0 0,0 1 0 0 0,0-1 0 0 0,0 0-1 0 0,1 0 1 0 0,-1 1 0 0 0,0-1 0 0 0,0 0-1 0 0,0 0 1 0 0,0 1 0 0 0,0-1 0 0 0,0 0-1 0 0,0 0 1 0 0,1 0 0 0 0,-1 1-1 0 0,0-1 1 0 0,0 0 0 0 0,0 0 0 0 0,0 0-1 0 0,1 0 1 0 0,-1 1 0 0 0,0-1 0 0 0,0 0-1 0 0,1 0 1 0 0,-1 0 0 0 0,0 0-1 0 0,0 0 1 0 0,0 0 0 0 0,1 0 0 0 0,-1 0-1 0 0,0 1 1 0 0,0-1 0 0 0,1 0 0 0 0,-1 0-1 0 0,0 0 1 0 0,0 0 0 0 0,1 0 0 0 0,-1-1-1 0 0,5-9 40 0 0,-1-2-21 0 0,1 1-6 0 0,-1-1-1 0 0,-1 1 1 0 0,0-1 0 0 0,-1 0-1 0 0,0-1 1 0 0,1-18-1 0 0,1-9 20 0 0,3-34 9 0 0,1-10-9 0 0,-7 73-40 0 0,2 1 0 0 0,-1 0 1 0 0,1 1-1 0 0,1-1 1 0 0,0 0-1 0 0,5-9 0 0 0,0-1-148 0 0,-8 18 134 0 0,-1 0 0 0 0,1 0 0 0 0,0 0 0 0 0,0 0 0 0 0,0 0 0 0 0,0 0 0 0 0,0 0 0 0 0,0 1 0 0 0,1-1 0 0 0,-1 0 0 0 0,1 1 0 0 0,-1-1 0 0 0,3-1 0 0 0,-4 2 20 0 0,1 1 0 0 0,-1 0 0 0 0,0 0 0 0 0,0-1 0 0 0,1 1 0 0 0,-1 0 0 0 0,0 0 1 0 0,0 0-1 0 0,1 0 0 0 0,-1-1 0 0 0,0 1 0 0 0,1 0 0 0 0,-1 0 0 0 0,0 0 0 0 0,1 0 0 0 0,-1 0 0 0 0,0 0 0 0 0,1 0 0 0 0,-1 0 0 0 0,0 0 0 0 0,1 0 1 0 0,-1 0-1 0 0,0 0 0 0 0,1 0 0 0 0,-1 0 0 0 0,1 0 0 0 0,-1 0 0 0 0,0 0 0 0 0,0 0 0 0 0,1 1 0 0 0,-1-1 0 0 0,0 0 0 0 0,1 0 0 0 0,2 14-53 0 0,-11 30-56 0 0,5-26 89 0 0,-3 25 25 0 0,-3 13 22 0 0,-1 76 0 0 0,7-101 15 0 0,2-27-25 0 0,0 1 1 0 0,1-1-1 0 0,-1 1 0 0 0,1-1 0 0 0,0 1 1 0 0,0 0-1 0 0,0-1 0 0 0,1 1 1 0 0,0-1-1 0 0,0 1 0 0 0,0-1 0 0 0,0 0 1 0 0,2 5-1 0 0,2 0-5 0 0,0-1 0 0 0,1 0 1 0 0,-1 0-1 0 0,2 0 0 0 0,6 7 0 0 0,-9-12-10 0 0,0 1-1 0 0,0-1 1 0 0,0-1-1 0 0,1 1 1 0 0,-1 0-1 0 0,1-1 1 0 0,-1 0-1 0 0,1 0 1 0 0,0 0-1 0 0,0-1 1 0 0,8 2-1 0 0,1-1-1692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10248 0 0,'4'2'0'0'0,"2"5"0"0"0,1-3 0 0 0,3 2 448 0 0,7 1 0 0 0,6-7 0 0 0,0 0 0 0 0,-6 0-128 0 0,0-3 0 0 0,4-1-8 0 0,21-6 16 0 0,4-3-192 0 0,-1 3-8 0 0,-10 1 8 0 0,3 3 0 0 0,-4-2-320 0 0,-9-7-8 0 0,2-10-9928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6:02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0 10152 0 0,'1'0'40'0'0,"0"0"0"0"0,0 1 1 0 0,-1-1-1 0 0,1 0 0 0 0,0 0 1 0 0,0 1-1 0 0,-1-1 0 0 0,1 1 1 0 0,0-1-1 0 0,0 0 0 0 0,-1 1 1 0 0,1-1-1 0 0,0 1 0 0 0,-1 0 1 0 0,1-1-1 0 0,-1 1 0 0 0,1-1 1 0 0,-1 1-1 0 0,1 0 0 0 0,-1-1 1 0 0,1 1-1 0 0,-1 0 0 0 0,0 0 1 0 0,1 0-1 0 0,-1-1 0 0 0,0 1 1 0 0,0 0-1 0 0,0 0 0 0 0,1 0 1 0 0,-1-1-1 0 0,0 1 0 0 0,0 1 1 0 0,0 35 204 0 0,0-25-237 0 0,0 5-113 0 0,-1 0 0 0 0,-1 0 0 0 0,0 0 1 0 0,-1-1-1 0 0,-1 1 0 0 0,-1-1 0 0 0,0 1 1 0 0,-15 28-1 0 0,-23 33-368 0 0,42-76 390 0 0,0-1 1 0 0,0 1 0 0 0,0 0-1 0 0,0-1 1 0 0,1 1 0 0 0,-1-1-1 0 0,1 1 1 0 0,-1 0 0 0 0,1 0-1 0 0,0-1 1 0 0,-1 1 0 0 0,1 0-1 0 0,0 0 1 0 0,0 2 0 0 0,0-3-342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6:04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1 248 4416 0 0,'1'-11'262'0'0,"0"1"0"0"0,1-1 0 0 0,0 1 0 0 0,0 0 0 0 0,5-11 0 0 0,-1 1 6 0 0,-1 3-115 0 0,1 1 0 0 0,0 0 1 0 0,2 0-1 0 0,-1 0 0 0 0,2 1 1 0 0,19-26-1 0 0,-26 39-113 0 0,0 0-1 0 0,0 0 1 0 0,1 1-1 0 0,-1-1 1 0 0,0 1-1 0 0,1 0 0 0 0,0 0 1 0 0,-1 0-1 0 0,1 0 1 0 0,0 0-1 0 0,-1 0 1 0 0,1 0-1 0 0,0 1 1 0 0,0 0-1 0 0,-1-1 1 0 0,1 1-1 0 0,5 1 1 0 0,-5 12 121 0 0,13 60 131 0 0,1 2-17 0 0,17 193 522 0 0,-21 9 3 0 0,-11-241-535 0 0,1 0-1 0 0,2 0 1 0 0,17 60 0 0 0,-18-79 155 0 0,7-20 192 0 0,-11 0-442 0 0,0 3-165 0 0,0-1 0 0 0,0 1 0 0 0,0 0-1 0 0,0 0 1 0 0,0 0 0 0 0,0-1 0 0 0,0 1-1 0 0,0 0 1 0 0,0 0 0 0 0,0 0 0 0 0,0-1 0 0 0,0 1-1 0 0,0 0 1 0 0,0 0 0 0 0,0 0 0 0 0,0-1-1 0 0,0 1 1 0 0,0 0 0 0 0,0 0 0 0 0,0 0-1 0 0,0-1 1 0 0,0 1 0 0 0,1 0 0 0 0,-1 0 0 0 0,0 0-1 0 0,0-1 1 0 0,0 1 0 0 0,0 0 0 0 0,0 0-1 0 0,0 0 1 0 0,1 0 0 0 0,-1 0 0 0 0,0 0 0 0 0,0-1-1 0 0,0 1 1 0 0,1 0 0 0 0,-1 0 0 0 0,1 0 6 0 0,1-1-1 0 0,-1 1 1 0 0,0 0 0 0 0,1-1 0 0 0,-1 0 0 0 0,0 1 0 0 0,0-1 0 0 0,1 0 0 0 0,-1 1 0 0 0,0-1 0 0 0,0 0 0 0 0,0 0-1 0 0,0 0 1 0 0,0 0 0 0 0,0 0 0 0 0,0 0 0 0 0,-1 0 0 0 0,1 0 0 0 0,0 0 0 0 0,1-3 0 0 0,14-32 47 0 0,-10 21-17 0 0,11-19 27 0 0,-3 8 14 0 0,-1-2-1 0 0,14-43 1 0 0,-23 57-42 0 0,2 0 0 0 0,0 0 0 0 0,8-15-1 0 0,-7 16 2 0 0,0 0-1 0 0,8-26 0 0 0,-10 25 18 0 0,0 0-1 0 0,13-24 1 0 0,-16 36-48 0 0,-1-1 0 0 0,1 1 0 0 0,0 1 0 0 0,1-1 0 0 0,-1 0 0 0 0,0 0 0 0 0,0 1 0 0 0,1-1 0 0 0,-1 1 0 0 0,1 0 0 0 0,-1 0 0 0 0,1 0 0 0 0,0 0 0 0 0,-1 0 0 0 0,1 1 0 0 0,3-1 0 0 0,3 18 7 0 0,-7-12-13 0 0,-1 1 1 0 0,1 0-1 0 0,-1 0 1 0 0,0-1-1 0 0,0 8 1 0 0,2 4-3 0 0,3 42 7 0 0,-1 80 0 0 0,-4-125-9 0 0,-1-6 1 0 0,1-1 0 0 0,-1 0-1 0 0,-1 1 1 0 0,1-1 0 0 0,-1 1 0 0 0,-1-1 0 0 0,1 0-1 0 0,-1 0 1 0 0,0 0 0 0 0,-6 12 0 0 0,8-18 1 0 0,-1 1 1 0 0,0 0-1 0 0,1 0 0 0 0,-1 0 0 0 0,1 0 1 0 0,-1 0-1 0 0,1 0 0 0 0,0-1 1 0 0,0 1-1 0 0,0 0 0 0 0,0 0 1 0 0,0 0-1 0 0,0 3 0 0 0,1 12-1797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6:05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 7736 0 0,'0'-2'103'0'0,"0"0"0"0"0,0-1 1 0 0,0 1-1 0 0,0-1 0 0 0,1 1 0 0 0,-1 0 1 0 0,1-1-1 0 0,0 1 0 0 0,0 0 0 0 0,2-4 1 0 0,-3 4-50 0 0,1 1 0 0 0,0 1 1 0 0,0-1-1 0 0,0 0 0 0 0,-1 0 0 0 0,1 0 1 0 0,0 0-1 0 0,0 1 0 0 0,0-1 0 0 0,1 0 1 0 0,-1 1-1 0 0,0-1 0 0 0,0 1 0 0 0,0-1 1 0 0,0 1-1 0 0,1 0 0 0 0,-1-1 0 0 0,0 1 1 0 0,0 0-1 0 0,0 0 0 0 0,1 0 0 0 0,1 0 1 0 0,6 28 607 0 0,-2-7-581 0 0,-2 0 0 0 0,0 1 0 0 0,-1-1 0 0 0,2 24 0 0 0,-3-16-84 0 0,17 109 11 0 0,-14-96-4 0 0,0 45 1 0 0,-5 52 875 0 0,16-149-416 0 0,-17 7-431 0 0,1-1-1 0 0,0 1 1 0 0,1 0 0 0 0,-1-1-1 0 0,0 1 1 0 0,1 0 0 0 0,0 0-1 0 0,0 0 1 0 0,4-5 0 0 0,7-13 31 0 0,4-9 13 0 0,37-53 0 0 0,-22 38 89 0 0,-25 35-72 0 0,1 0 0 0 0,1 1 0 0 0,16-15 0 0 0,-16 16-40 0 0,1-1-1 0 0,15-21 1 0 0,-20 24-23 0 0,0-1 0 0 0,0 1-1 0 0,1 0 1 0 0,0 0 0 0 0,0 1 0 0 0,0 0 0 0 0,1 0 0 0 0,-1 0 0 0 0,1 1-1 0 0,0 0 1 0 0,1 0 0 0 0,-1 1 0 0 0,1 0 0 0 0,12-3 0 0 0,-3-2 267 0 0,-16 7-433 0 0,0 1 1 0 0,0-1 0 0 0,1 0 0 0 0,-1 0-1 0 0,0 1 1 0 0,1-1 0 0 0,-1 1 0 0 0,0-1 0 0 0,1 1-1 0 0,-1-1 1 0 0,1 1 0 0 0,-1 0 0 0 0,2 0-1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6:05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7328 0 0,'11'8'1570'0'0,"1"-10"-333"0"0,6-2-100 0 0,-15 4-1061 0 0,-1 1 1 0 0,1 0-1 0 0,-1 0 1 0 0,1 0-1 0 0,-1 0 1 0 0,1 1-1 0 0,-1-1 1 0 0,0 1-1 0 0,0-1 1 0 0,4 5-1 0 0,11 6 313 0 0,11 5-150 0 0,-2-2-124 0 0,-1 1 1 0 0,35 30 0 0 0,-55-41-95 0 0,1-1 1 0 0,0 0 0 0 0,1 0 0 0 0,-1 0-1 0 0,1-1 1 0 0,0 0 0 0 0,9 3 0 0 0,25 12 90 0 0,-25-11-1756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6:05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6 9848 0 0,'0'7'53'0'0,"-1"-6"94"0"0,-9-15 91 0 0,45 128 1837 0 0,-19-73-1775 0 0,37 63 0 0 0,1 1-28 0 0,-21-37-64 0 0,-17-37-40 0 0,-1 1 1 0 0,13 41-1 0 0,73 268 140 0 0,-84-279-278 0 0,-2 1 0 0 0,-3 1 1 0 0,-3 0-1 0 0,-2 0 0 0 0,-4 0 0 0 0,-6 102 0 0 0,-2-83-11 0 0,5-55-12 0 0,-2-1 0 0 0,-9 54 0 0 0,-5-18 43 0 0,-3-1 0 0 0,-43 96 1 0 0,40-109 4 0 0,-57 129 326 0 0,73-164-337 0 0,2 0 1 0 0,0 0-1 0 0,1 0 1 0 0,0 0-1 0 0,-1 22 1 0 0,3-4-1022 0 0,5 43 0 0 0,-3-49-8596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6:15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9040 0 0,'0'0'3457'0'0,"7"6"-3449"0"0,7 7-12 0 0,-1 0 0 0 0,-1 1 1 0 0,0 1-1 0 0,0 0 0 0 0,11 22 0 0 0,47 96-57 0 0,-52-98 46 0 0,15 39-50 0 0,31 104-1 0 0,-30-79 60 0 0,69 203-46 0 0,-79-227-37 0 0,-2 0 0 0 0,-4 1 0 0 0,-4 1 0 0 0,-2 0 0 0 0,-4 1 0 0 0,-3 0 0 0 0,-4 1 1 0 0,-3-1-1 0 0,-18 111 0 0 0,11-149-38 0 0,-26 76 0 0 0,2-14-115 0 0,18-53-498 0 0,-26 61 0 0 0,18-62-5948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08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6016 0 0,'0'0'209'0'0,"3"-5"-100"0"0,1-8-224 0 0,1 5 929 0 0,-2 27-222 0 0,-3-18-585 0 0,1 0-1 0 0,-1 0 1 0 0,0-1-1 0 0,0 1 1 0 0,1 0 0 0 0,-1 0-1 0 0,1-1 1 0 0,-1 1-1 0 0,0 0 1 0 0,1-1 0 0 0,-1 1-1 0 0,1 0 1 0 0,-1-1-1 0 0,1 1 1 0 0,0-1-1 0 0,-1 1 1 0 0,1-1 0 0 0,0 1-1 0 0,9 11 10 0 0,-3 9-8 0 0,-2 0 0 0 0,0 0 0 0 0,-2 1 0 0 0,2 22 0 0 0,4 27 0 0 0,-5-40-3 0 0,0 39-1 0 0,-3-39-4 0 0,6 39 1 0 0,16 132 3 0 0,-6-30 216 0 0,-10-108-5 0 0,-3 90 1 0 0,-4-140-303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08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8744 0 0,'9'10'0'0'0,"-8"-10"0"0"0,-1 1 0 0 0,0-1 0 0 0,1 1 0 0 0,-1-1 0 0 0,0 1 0 0 0,1-1 0 0 0,-1 1 0 0 0,1-1 0 0 0,-1 1 0 0 0,1-1 0 0 0,-1 0 0 0 0,1 1 0 0 0,-1-1 0 0 0,1 1 0 0 0,-1-1 0 0 0,1 0 0 0 0,-1 0 0 0 0,1 1 0 0 0,-1-1 0 0 0,1 0 0 0 0,1 0 0 0 0,11-5 6 0 0,-12 4-5 0 0,0 0 0 0 0,0 1 0 0 0,0-1 0 0 0,1 0 0 0 0,-1 1 0 0 0,0-1 0 0 0,1 1 0 0 0,-1-1-1 0 0,1 1 1 0 0,-1 0 0 0 0,3-1 0 0 0,28 3 474 0 0,41 7-1 0 0,-7 0-186 0 0,-21-5-66 0 0,-20-1-9 0 0,0-1 1 0 0,0-1 0 0 0,45-4-1 0 0,-63 2-430 0 0,1 0 0 0 0,0 1 0 0 0,0 0 0 0 0,0 0 0 0 0,7 2 0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08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6632 0 0,'0'0'35'0'0,"1"0"0"0"0,0 0 0 0 0,-1 0 0 0 0,1 0 0 0 0,0 0 0 0 0,-1 0 0 0 0,1 0 0 0 0,-1 0 0 0 0,1 0 0 0 0,0-1 0 0 0,-1 1 1 0 0,1 0-1 0 0,-1 0 0 0 0,1-1 0 0 0,-1 1 0 0 0,1 0 0 0 0,-1-1 0 0 0,1 1 0 0 0,-1 0 0 0 0,1-1 0 0 0,-1 1 0 0 0,1-1 0 0 0,-1 0 0 0 0,1 1 9 0 0,-1-1 0 0 0,1 1 0 0 0,-1-1 0 0 0,1 1-1 0 0,-1-1 1 0 0,1 1 0 0 0,-1-1 0 0 0,1 1 0 0 0,0-1-1 0 0,-1 1 1 0 0,1 0 0 0 0,0 0 0 0 0,-1-1 0 0 0,1 1 0 0 0,0 0-1 0 0,-1 0 1 0 0,1 0 0 0 0,0-1 0 0 0,0 1 0 0 0,-1 0 0 0 0,1 0-1 0 0,0 0 1 0 0,0 1 0 0 0,1-1 13 0 0,0 0 0 0 0,0 0 0 0 0,0 0-1 0 0,0 0 1 0 0,0 1 0 0 0,0-1 0 0 0,-1 1 0 0 0,1-1 0 0 0,0 1-1 0 0,0 0 1 0 0,-1 0 0 0 0,1-1 0 0 0,0 1 0 0 0,-1 1 0 0 0,1-1-1 0 0,-1 0 1 0 0,1 0 0 0 0,-1 0 0 0 0,1 1 0 0 0,-1-1 0 0 0,0 1-1 0 0,0-1 1 0 0,0 1 0 0 0,0 0 0 0 0,2 2 0 0 0,0 4-52 0 0,-1 0 0 0 0,1 0 0 0 0,-1 1 0 0 0,1 14 0 0 0,1-5 120 0 0,16 141 228 0 0,-8-46-109 0 0,-9-83-180 0 0,-2 1-1 0 0,-2-1 1 0 0,-4 37-1 0 0,0 1 221 0 0,5 22 364 0 0,0-83-630 0 0,0 0 1 0 0,1 1 0 0 0,0-1 0 0 0,3 9 0 0 0,2 20 464 0 0,-5-34-565 0 0,0 1 1 0 0,-1-1-1 0 0,1 1 1 0 0,0-1 0 0 0,0 0-1 0 0,0 1 1 0 0,1-1-1 0 0,-1 0 1 0 0,0 0-1 0 0,1 0 1 0 0,0 0-1 0 0,-1 0 1 0 0,1 0-1 0 0,0 0 1 0 0,0 0-1 0 0,3 1 1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09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6 199 8936 0 0,'-1'0'14'0'0,"1"1"0"0"0,-1 0 0 0 0,1 0 0 0 0,-1-1 1 0 0,1 1-1 0 0,0 0 0 0 0,-1 0 0 0 0,1-1 0 0 0,0 1 0 0 0,-1 0 1 0 0,1 0-1 0 0,0 0 0 0 0,0 0 0 0 0,0-1 0 0 0,0 1 1 0 0,0 0-1 0 0,0 0 0 0 0,0 0 0 0 0,0 0 0 0 0,0 0 0 0 0,0-1 1 0 0,1 1-1 0 0,-1 0 0 0 0,0 0 0 0 0,1 0 0 0 0,-1-1 0 0 0,0 1 1 0 0,1 0-1 0 0,0 1 0 0 0,17 35 683 0 0,-9-20-509 0 0,4 13-175 0 0,2-1 0 0 0,0 0 0 0 0,2-1 0 0 0,1-1 0 0 0,1-1 0 0 0,29 30 0 0 0,-41-49 4 0 0,0 0 0 0 0,0-1 0 0 0,0 0 0 0 0,1-1 0 0 0,-1 1 0 0 0,1-2 0 0 0,1 1 0 0 0,-1-1 0 0 0,1 0 0 0 0,0-1 0 0 0,-1 0-1 0 0,2 0 1 0 0,-1-1 0 0 0,9 1 0 0 0,-10-2-4 0 0,0 0 0 0 0,0-1 0 0 0,0 0 0 0 0,0 0 0 0 0,-1-1 0 0 0,1 0 0 0 0,0 0 0 0 0,-1-1 0 0 0,1 0-1 0 0,-1-1 1 0 0,1 1 0 0 0,-1-1 0 0 0,0-1 0 0 0,0 0 0 0 0,0 1 0 0 0,-1-2 0 0 0,8-5 0 0 0,-1-2-20 0 0,0 0 0 0 0,-1-1 0 0 0,0-1 0 0 0,-1 0 0 0 0,0 0 0 0 0,-1-1 0 0 0,-1-1 0 0 0,11-22 0 0 0,-15 25 1 0 0,0-1 0 0 0,0 1 0 0 0,-1-1 0 0 0,-1 1 0 0 0,0-1 0 0 0,-1 0 0 0 0,-1 0 0 0 0,0 0 0 0 0,-1 0 0 0 0,0 0 0 0 0,-3-17 0 0 0,1 23 2 0 0,0 0 1 0 0,-1 1-1 0 0,0-1 1 0 0,0 1-1 0 0,0 0 1 0 0,-1 0-1 0 0,-8-12 0 0 0,-37-41 49 0 0,46 57-37 0 0,-2-3 16 0 0,0 0 0 0 0,0 1 1 0 0,-1-1-1 0 0,1 1 0 0 0,-1 1 0 0 0,-1-1 0 0 0,1 1 0 0 0,0 0 1 0 0,-1 0-1 0 0,0 1 0 0 0,0 0 0 0 0,0 0 0 0 0,0 1 0 0 0,-1 0 1 0 0,1 0-1 0 0,-1 1 0 0 0,1 0 0 0 0,-1 0 0 0 0,1 0 0 0 0,-1 1 1 0 0,0 0-1 0 0,1 1 0 0 0,-1 0 0 0 0,1 0 0 0 0,-1 1 0 0 0,1 0 1 0 0,-1 0-1 0 0,1 0 0 0 0,0 1 0 0 0,-13 7 0 0 0,13-5 3 0 0,0-1 1 0 0,1 1-1 0 0,-1 1 0 0 0,1-1 0 0 0,0 1 0 0 0,-9 12 0 0 0,-28 46 214 0 0,23-31-70 0 0,14-23-222 0 0,1 0 1 0 0,1 1 0 0 0,-1-1 0 0 0,2 1-1 0 0,-1 0 1 0 0,2 0 0 0 0,-1 1 0 0 0,2-1-1 0 0,-1 0 1 0 0,2 1 0 0 0,-1-1 0 0 0,2 1-1 0 0,-1-1 1 0 0,1 1 0 0 0,5 17 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8536 0 0,'0'0'430'0'0,"0"4"429"0"0,4 10-590 0 0,-2 0 0 0 0,0 1 1 0 0,-1-1-1 0 0,0 1 0 0 0,-1 0 0 0 0,-1-1 1 0 0,-4 26-1 0 0,-1 31 154 0 0,0 25-77 0 0,1 43-108 0 0,5-80-84 0 0,4 48 107 0 0,-3-78-208 0 0,0-17-24 0 0,0 0 0 0 0,0 1-1 0 0,4 12 1 0 0,15 12 179 0 0,-20-37-206 0 0,0 0 0 0 0,0 1 1 0 0,1-1-1 0 0,-1 0 0 0 0,0 1 0 0 0,0-1 1 0 0,0 0-1 0 0,1 0 0 0 0,-1 1 0 0 0,0-1 1 0 0,0 0-1 0 0,0 0 0 0 0,1 1 0 0 0,-1-1 1 0 0,0 0-1 0 0,1 0 0 0 0,-1 0 0 0 0,0 0 0 0 0,0 0 1 0 0,1 1-1 0 0,-1-1 0 0 0,0 0 0 0 0,1 0 1 0 0,-1 0-1 0 0,0 0 0 0 0,1 0 0 0 0,-1 0 1 0 0,0 0-1 0 0,1 0 0 0 0,-1 0 0 0 0,0 0 1 0 0,1 0-1 0 0,-1 0 0 0 0,0 0 0 0 0,1 0 1 0 0,-1-1-1 0 0,16-8 46 0 0,11-18 10 0 0,61-94 2 0 0,-64 85-37 0 0,1 1 0 0 0,46-49 1 0 0,-70 83-31 0 0,0 0 1 0 0,0-1 0 0 0,0 1-1 0 0,0 0 1 0 0,1 0-1 0 0,-1 0 1 0 0,1 0 0 0 0,-1 1-1 0 0,0-1 1 0 0,1 0 0 0 0,-1 1-1 0 0,1-1 1 0 0,0 0 0 0 0,-1 1-1 0 0,1 0 1 0 0,2-1 0 0 0,-3 1 1 0 0,0 1 1 0 0,0-1-1 0 0,0 1 1 0 0,0-1-1 0 0,-1 1 1 0 0,1-1-1 0 0,0 1 1 0 0,0-1-1 0 0,-1 1 1 0 0,1-1-1 0 0,0 1 1 0 0,-1 0-1 0 0,1 0 1 0 0,-1-1-1 0 0,1 1 1 0 0,-1 0-1 0 0,1 0 1 0 0,-1 0-1 0 0,1 0 1 0 0,-1-1-1 0 0,0 1 1 0 0,1 0-1 0 0,-1 0 1 0 0,0 0-1 0 0,0 0 1 0 0,0 0-1 0 0,0 0 1 0 0,0 0 0 0 0,0 0-1 0 0,0 0 1 0 0,0 0-1 0 0,0 1 1 0 0,8 76-213 0 0,-3-44 75 0 0,0 50 1 0 0,-14 78-119 0 0,8-160 260 0 0,0 6 2 0 0,0-1 0 0 0,1 0 0 0 0,-1 1 0 0 0,1-1 0 0 0,1 0 0 0 0,-1 0 0 0 0,1 1 0 0 0,1-1 1 0 0,-1 0-1 0 0,1 0 0 0 0,4 10 0 0 0,11 34 238 0 0,-7-35-1865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09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0 203 9240 0 0,'0'2'42'0'0,"0"-1"0"0"0,0 1 1 0 0,0 0-1 0 0,0-1 0 0 0,0 1 1 0 0,1-1-1 0 0,-1 1 0 0 0,0-1 1 0 0,1 1-1 0 0,-1-1 1 0 0,1 0-1 0 0,-1 1 0 0 0,1-1 1 0 0,0 1-1 0 0,0-1 0 0 0,1 2 1 0 0,0 0 29 0 0,-3 3 503 0 0,-1-1 259 0 0,8 9-731 0 0,-1 1-1 0 0,-1 0 1 0 0,4 22 0 0 0,2 12-19 0 0,-4-31-103 0 0,0 0 0 0 0,0 0 0 0 0,2 0-1 0 0,0-1 1 0 0,2 0 0 0 0,20 30 0 0 0,-25-41-35 0 0,0 0-1 0 0,1-1 1 0 0,-1 0-1 0 0,1 0 1 0 0,0 0-1 0 0,0 0 1 0 0,0-1-1 0 0,14 7 0 0 0,-15-9-22 0 0,0-1-1 0 0,0 1 0 0 0,0-1 1 0 0,1 0-1 0 0,-1 0 0 0 0,0 0 1 0 0,1-1-1 0 0,-1 1 0 0 0,1-1 0 0 0,-1-1 1 0 0,0 1-1 0 0,1-1 0 0 0,9-2 1 0 0,-10 1-35 0 0,0 0 0 0 0,0-1 0 0 0,0 1 0 0 0,-1-1 1 0 0,1 0-1 0 0,-1 0 0 0 0,1-1 0 0 0,-1 1 0 0 0,0-1 1 0 0,0 0-1 0 0,-1 0 0 0 0,5-5 0 0 0,4-9-701 0 0,19-31 0 0 0,-27 39 608 0 0,0 0-1 0 0,0 0 1 0 0,-1 0 0 0 0,3-12 0 0 0,9-29-537 0 0,-14 50 746 0 0,-1 0 0 0 0,0 0 1 0 0,0 1-1 0 0,0-1 0 0 0,1 0 0 0 0,-1 0 0 0 0,0 1 1 0 0,1-1-1 0 0,-1 0 0 0 0,1 1 0 0 0,-1-1 1 0 0,0 0-1 0 0,1 1 0 0 0,0-1 0 0 0,-1 1 1 0 0,1-1-1 0 0,-1 1 0 0 0,1-1 0 0 0,0 1 0 0 0,-1-1 1 0 0,1 1-1 0 0,0 0 0 0 0,-1-1 0 0 0,1 1 1 0 0,0 0-1 0 0,0 0 0 0 0,-1-1 0 0 0,1 1 1 0 0,0 0-1 0 0,0 0 0 0 0,-1 0 0 0 0,1 0 0 0 0,0 0 1 0 0,0 0-1 0 0,0 0 0 0 0,-1 0 0 0 0,1 0 1 0 0,0 0-1 0 0,0 1 0 0 0,-1-1 0 0 0,1 0 1 0 0,0 1-1 0 0,0-1 0 0 0,-1 0 0 0 0,1 1 0 0 0,0-1 1 0 0,-1 1-1 0 0,1-1 0 0 0,-1 1 0 0 0,1-1 1 0 0,0 1-1 0 0,5 5 173 0 0,0 1 1 0 0,-1-1-1 0 0,0 1 1 0 0,5 8-1 0 0,0 0-100 0 0,-2-6 25 0 0,0-1-1 0 0,0 1 1 0 0,1-2 0 0 0,0 1-1 0 0,0-1 1 0 0,1-1 0 0 0,0 0-1 0 0,0 0 1 0 0,0-1 0 0 0,1 0 0 0 0,0-1-1 0 0,0 0 1 0 0,11 2 0 0 0,-21-6-78 0 0,1 0 1 0 0,-1 0-1 0 0,0 0 1 0 0,1 0 0 0 0,-1 0-1 0 0,0 0 1 0 0,1 0-1 0 0,-1-1 1 0 0,0 1-1 0 0,1 0 1 0 0,-1-1 0 0 0,0 1-1 0 0,0-1 1 0 0,1 0-1 0 0,-1 1 1 0 0,0-1 0 0 0,1-1-1 0 0,20-18 277 0 0,-11 9-164 0 0,71-72 644 0 0,-30 28-369 0 0,-41 43-308 0 0,-2 0 0 0 0,0-1-1 0 0,0 0 1 0 0,-1 0 0 0 0,8-20 0 0 0,8-13 118 0 0,-13 26-25 0 0,12-33 0 0 0,4-9 85 0 0,-25 59-407 0 0,0 0-1 0 0,0-1 0 0 0,-1 1 0 0 0,0-1 1 0 0,1 1-1 0 0,-1-1 0 0 0,0 0 0 0 0,-1 1 1 0 0,1-7-1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10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0 109 6328 0 0,'0'-5'87'0'0,"0"-1"0"0"0,1 1-1 0 0,-1-1 1 0 0,1 1 0 0 0,0-1 0 0 0,0 1 0 0 0,1 0 0 0 0,-1 0 0 0 0,1-1 0 0 0,3-5-1 0 0,-2 8-9 0 0,-1-1-1 0 0,1 1 1 0 0,0-1-1 0 0,0 1 0 0 0,0 0 1 0 0,0 0-1 0 0,1 1 1 0 0,-1-1-1 0 0,1 1 0 0 0,0-1 1 0 0,-1 1-1 0 0,1 0 1 0 0,5-1-1 0 0,-5 1 125 0 0,-4 2-188 0 0,0 0 0 0 0,0 0 0 0 0,0-1 0 0 0,0 1 0 0 0,1 0 0 0 0,-1 0 0 0 0,0 0 0 0 0,0 0 0 0 0,0 0 0 0 0,0 0 0 0 0,1 0 0 0 0,-1 0 0 0 0,0 0 0 0 0,0 0 0 0 0,0 0 0 0 0,1 0 0 0 0,-1 0 0 0 0,0 0 0 0 0,0 0 0 0 0,0 0 0 0 0,1 0 0 0 0,-1 0 0 0 0,0 0 0 0 0,0 0 0 0 0,0 0 0 0 0,0 0 0 0 0,1 0 0 0 0,-1 0 0 0 0,0 0 0 0 0,0 0 0 0 0,0 0 0 0 0,0 1 0 0 0,1-1 0 0 0,-1 0 0 0 0,0 0 0 0 0,0 0 0 0 0,0 0 0 0 0,0 0 0 0 0,0 0 0 0 0,1 1 0 0 0,-1-1 0 0 0,0 0 0 0 0,0 0 0 0 0,0 0 0 0 0,0 0 0 0 0,0 1 0 0 0,0-1 0 0 0,0 0 0 0 0,0 0 0 0 0,0 0 0 0 0,0 1 0 0 0,4 4 3 0 0,0 1 99 0 0,-1 0-1 0 0,0 1 1 0 0,0-1 0 0 0,-1 0-1 0 0,0 1 1 0 0,0 0-1 0 0,0-1 1 0 0,-1 1-1 0 0,1 9 1 0 0,-1 9 60 0 0,-1 28 1 0 0,0-48-135 0 0,-9 177 464 0 0,8-160-439 0 0,1 0 1 0 0,3 26-1 0 0,-1-29-21 0 0,-1 0-1 0 0,0 0 0 0 0,-4 22 0 0 0,-1 11 42 0 0,3 88 0 0 0,2-66-51 0 0,-9-46-1574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10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7528 0 0,'4'3'108'0'0,"1"1"-1"0"0,-1-1 1 0 0,1 0 0 0 0,0-1-1 0 0,0 1 1 0 0,0-1 0 0 0,0 0 0 0 0,8 2-1 0 0,49 11 1401 0 0,-41-11-1219 0 0,17 2-29 0 0,-1-1-1 0 0,1-3 0 0 0,70-3 1 0 0,36 2-1428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11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0 272 7632 0 0,'9'18'309'0'0,"-9"-16"-248"0"0,1-1-1 0 0,0 1 0 0 0,-1 0 0 0 0,1 0 0 0 0,0 0 0 0 0,0 0 1 0 0,0-1-1 0 0,1 1 0 0 0,-1-1 0 0 0,0 1 0 0 0,1-1 0 0 0,-1 1 1 0 0,2 0-1 0 0,37 40 1682 0 0,-25-29-1595 0 0,0-2 0 0 0,0 0 0 0 0,1-1 0 0 0,0 0 0 0 0,1-1 0 0 0,25 9 0 0 0,-19-8 67 0 0,-19-8-189 0 0,0 0 1 0 0,-1-1-1 0 0,1 1 1 0 0,0-1-1 0 0,0 0 1 0 0,0 0-1 0 0,1 0 0 0 0,-1 0 1 0 0,0-1-1 0 0,0 0 1 0 0,0 0-1 0 0,0 0 1 0 0,0 0-1 0 0,1-1 0 0 0,-1 1 1 0 0,0-1-1 0 0,0 0 1 0 0,0 0-1 0 0,0-1 1 0 0,0 1-1 0 0,-1-1 1 0 0,1 0-1 0 0,0 0 0 0 0,-1 0 1 0 0,4-3-1 0 0,-2-1-12 0 0,0 1 0 0 0,-1-1 1 0 0,0 0-1 0 0,0-1 0 0 0,-1 1 0 0 0,0-1 0 0 0,0 1 0 0 0,-1-1 0 0 0,1 0 0 0 0,1-9 0 0 0,-2 4-6 0 0,0 0-1 0 0,0 0 1 0 0,-1 0-1 0 0,-1 0 1 0 0,0-1 0 0 0,0 1-1 0 0,-2 0 1 0 0,-2-14-1 0 0,-1 7 26 0 0,0-1-1 0 0,-1 1 0 0 0,-1 0 1 0 0,-11-20-1 0 0,10 27-3 0 0,0 1 0 0 0,0-1 0 0 0,-1 1-1 0 0,-1 1 1 0 0,0 0 0 0 0,0 0 0 0 0,-1 1-1 0 0,0 0 1 0 0,-1 1 0 0 0,-12-8 0 0 0,23 16-22 0 0,-1-1 0 0 0,1 1 0 0 0,0-1 1 0 0,0 1-1 0 0,0-1 0 0 0,-1 1 0 0 0,1 0 0 0 0,0-1 1 0 0,-1 1-1 0 0,1 0 0 0 0,0 0 0 0 0,-1 0 1 0 0,1 0-1 0 0,0 0 0 0 0,-1 0 0 0 0,1 1 0 0 0,0-1 1 0 0,0 0-1 0 0,-1 1 0 0 0,1-1 0 0 0,0 1 1 0 0,0-1-1 0 0,-1 1 0 0 0,1 0 0 0 0,0-1 0 0 0,0 1 1 0 0,0 0-1 0 0,0 0 0 0 0,0 0 0 0 0,-1 1 1 0 0,-2 2 26 0 0,1-1 1 0 0,0 1-1 0 0,0 0 1 0 0,0 0-1 0 0,1 1 1 0 0,-5 7 0 0 0,-1 11-285 0 0,1 1 1 0 0,2-1 0 0 0,0 1 0 0 0,1 0 0 0 0,0 29-1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11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1 355 6728 0 0,'0'-7'806'0'0,"1"1"1"0"0,-1-1-1 0 0,2 1 0 0 0,1-10 1 0 0,2 30-751 0 0,-1-6-46 0 0,20 68 54 0 0,-4 2 0 0 0,11 83 0 0 0,-21-103 15 0 0,-6-29-42 0 0,0 36 0 0 0,2 10 22 0 0,13 69 247 0 0,-18-134-214 0 0,-1-1 0 0 0,0 1 0 0 0,-2 12 0 0 0,0 7 205 0 0,2-27-285 0 0,1-1-1 0 0,-1 0 1 0 0,0 0-1 0 0,-1 0 1 0 0,1 1 0 0 0,0-1-1 0 0,0 0 1 0 0,0 0 0 0 0,-1 0-1 0 0,1 0 1 0 0,-1 0-1 0 0,0 3 1 0 0,-3-5 88 0 0,-2-9-71 0 0,-2-19-20 0 0,1-1-1 0 0,1 0 1 0 0,1 0 0 0 0,0-38-1 0 0,3 53-4 0 0,1-164 14 0 0,2 128-14 0 0,12-127-1 0 0,13-10-17 0 0,-7 74 11 0 0,-17 100 4 0 0,1 1 1 0 0,1-1-1 0 0,7-18 1 0 0,-6 19 2 0 0,0-1-1 0 0,4-19 1 0 0,-8 26 1 0 0,0 1 0 0 0,1-1-1 0 0,0 1 1 0 0,1 0 0 0 0,-1 0 0 0 0,1 0 0 0 0,6-9 0 0 0,-8 14-5 0 0,-1 1 1 0 0,1-1-1 0 0,0 1 1 0 0,-1 0-1 0 0,1 0 1 0 0,-1-1-1 0 0,1 1 1 0 0,0 0 0 0 0,-1 0-1 0 0,1 0 1 0 0,-1 0-1 0 0,1-1 1 0 0,0 1-1 0 0,-1 0 1 0 0,1 0-1 0 0,0 0 1 0 0,-1 0-1 0 0,1 1 1 0 0,0-1 0 0 0,-1 0-1 0 0,1 0 1 0 0,-1 0-1 0 0,1 0 1 0 0,0 1-1 0 0,-1-1 1 0 0,1 0-1 0 0,0 1 1 0 0,23 12-1 0 0,-15-7-1 0 0,3 1-1 0 0,0 0-1 0 0,-1 0 0 0 0,0 1 1 0 0,0 1-1 0 0,-1 0 0 0 0,0 0 1 0 0,16 22-1 0 0,0 3-27 0 0,24 45 1 0 0,-45-70 24 0 0,-1-2 1 0 0,-1-1 0 0 0,0 1 0 0 0,-1 0 0 0 0,1 1 0 0 0,-1-1 0 0 0,-1 0-1 0 0,2 15 1 0 0,4 17-4 0 0,-6-34 8 0 0,0 0 0 0 0,-1 0 0 0 0,0 0 0 0 0,0 0 0 0 0,0 0 0 0 0,0 0 0 0 0,-1 0 0 0 0,0 0 0 0 0,-2 8 0 0 0,2-10 0 0 0,0 0 0 0 0,0 0 0 0 0,0 0 0 0 0,-1 0-1 0 0,1 0 1 0 0,-1 0 0 0 0,0 0 0 0 0,0 0 0 0 0,0 0 0 0 0,0-1 0 0 0,0 1 0 0 0,-1-1 0 0 0,1 0-1 0 0,-1 1 1 0 0,-4 1 0 0 0,-54 36-16 0 0,51-34 13 0 0,0-1-1 0 0,-1 0 1 0 0,-16 6-1 0 0,-4 2-42 0 0,27-11-136 0 0,0 0 0 0 0,-1 0 0 0 0,1-1-1 0 0,0 1 1 0 0,-1-1 0 0 0,0 0 0 0 0,1 0 0 0 0,-6 0-1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11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0 182 9648 0 0,'13'22'30'0'0,"-12"-20"-25"0"0,-1-1-1 0 0,1 1 0 0 0,0 0 0 0 0,0 0 0 0 0,0-1 0 0 0,0 1 0 0 0,0 0 0 0 0,0-1 0 0 0,0 1 0 0 0,1-1 1 0 0,1 2-1 0 0,-2-2 20 0 0,0 0 1 0 0,-1 0-1 0 0,1 0 1 0 0,0 0 0 0 0,0 0-1 0 0,-1 0 1 0 0,1 0-1 0 0,-1 0 1 0 0,1 0-1 0 0,-1 0 1 0 0,1 0-1 0 0,-1 0 1 0 0,0 0 0 0 0,0 1-1 0 0,1-1 1 0 0,-1 0-1 0 0,0 0 1 0 0,0 3-1 0 0,3 13 147 0 0,0-10-170 0 0,-1 0 0 0 0,0 0 1 0 0,0 0-1 0 0,0 0 0 0 0,-1 0 0 0 0,0 0 0 0 0,-1 0 1 0 0,0 1-1 0 0,-1 10 0 0 0,2-11-44 0 0,-1-1 0 0 0,1 1-1 0 0,0-1 1 0 0,1 1 0 0 0,-1-1 0 0 0,5 10 0 0 0,-3-5-391 0 0,-3-12 425 0 0,0 0 0 0 0,1 0 1 0 0,-1 1-1 0 0,0-1 0 0 0,1 0 0 0 0,-1 1 0 0 0,1-1 0 0 0,-1 1 1 0 0,1-1-1 0 0,-1 0 0 0 0,1 1 0 0 0,-1-1 0 0 0,1 1 1 0 0,-1 0-1 0 0,1-1 0 0 0,0 1 0 0 0,-1-1 0 0 0,1 1 0 0 0,1-1 1 0 0,9-7-89 0 0,-6-1 82 0 0,0 0 1 0 0,0 0 0 0 0,3-10 0 0 0,13-27-9 0 0,52-59 23 0 0,-54 77-180 0 0,0 1 1 0 0,2 0 0 0 0,1 2-1 0 0,1 1 1 0 0,50-41 0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12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33 213 6632 0 0,'0'5'-5'0'0,"-1"0"0"0"0,1 0 0 0 0,-1 0 0 0 0,0 0 1 0 0,0 1-1 0 0,0-1 0 0 0,-4 8 0 0 0,4-11-2 0 0,1 0-1 0 0,-1 0 1 0 0,1 0-1 0 0,0 0 1 0 0,0 0-1 0 0,-1 0 1 0 0,1 1-1 0 0,1-1 1 0 0,-1 0-1 0 0,0 2 1 0 0,0 19-176 0 0,-5 4 159 0 0,2-1 0 0 0,0 1-1 0 0,3 41 1 0 0,0-60 18 0 0,-2 18 3 0 0,2 23-3 0 0,0-46 6 0 0,0 0 1 0 0,0 1 0 0 0,1-1 0 0 0,0 0 0 0 0,0 1 0 0 0,0-1 0 0 0,0 0 0 0 0,0 0-1 0 0,0 0 1 0 0,4 5 0 0 0,-4-7 3 0 0,0 0 1 0 0,0 0-1 0 0,0-1 0 0 0,-1 1 1 0 0,1-1-1 0 0,0 1 0 0 0,0 0 1 0 0,0-1-1 0 0,1 0 0 0 0,-1 1 1 0 0,0-1-1 0 0,0 0 0 0 0,0 1 1 0 0,0-1-1 0 0,0 0 0 0 0,0 0 1 0 0,0 0-1 0 0,1 0 0 0 0,-1 0 1 0 0,0 0-1 0 0,0 0 0 0 0,0 0 1 0 0,0-1-1 0 0,0 1 0 0 0,0 0 1 0 0,0-1-1 0 0,0 1 0 0 0,0-1 1 0 0,0 1-1 0 0,2-2 0 0 0,30-20 58 0 0,-12 8-59 0 0,-13 9-3 0 0,-1 0 0 0 0,1-1 1 0 0,-1 0-1 0 0,12-13 0 0 0,10-19 4 0 0,18-23-1 0 0,-30 42-5 0 0,-1-2 1 0 0,-2 0-1 0 0,1 0 0 0 0,19-43 1 0 0,-26 44 21 0 0,0 0 0 0 0,-1-1 0 0 0,-2 1 0 0 0,6-34 0 0 0,-11 48 27 0 0,0 0 0 0 0,-1 0 0 0 0,0-1-1 0 0,0 1 1 0 0,0 0 0 0 0,-1 0 0 0 0,0 0 0 0 0,0 1 0 0 0,-1-1 0 0 0,1 0 0 0 0,-1 1 0 0 0,0-1 0 0 0,-1 1-1 0 0,1 0 1 0 0,-1 0 0 0 0,-5-5 0 0 0,4 7 20 0 0,0 0-1 0 0,0 0 1 0 0,0 0-1 0 0,0 1 1 0 0,0 0 0 0 0,0 0-1 0 0,-1 0 1 0 0,1 1-1 0 0,-1 0 1 0 0,1 0-1 0 0,-1 0 1 0 0,0 1 0 0 0,1 0-1 0 0,-10 0 1 0 0,6 1 28 0 0,0 1 0 0 0,0-1 1 0 0,1 1-1 0 0,-1 1 0 0 0,1 0 0 0 0,0 0 1 0 0,-1 0-1 0 0,1 1 0 0 0,1 0 0 0 0,-10 7 1 0 0,8-4 14 0 0,1 1 0 0 0,-1 0 0 0 0,1 0 0 0 0,1 0 0 0 0,0 1 0 0 0,0 0 0 0 0,-9 17 0 0 0,0 4-232 0 0,1 0 0 0 0,-19 58 0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12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8 8840 0 0,'-6'-8'92'0'0,"9"12"555"0"0,7 14 676 0 0,-9-12-1024 0 0,0 1-1 0 0,1-1 0 0 0,0 1 0 0 0,6 10 0 0 0,5 21 46 0 0,8 28-156 0 0,4 17-152 0 0,-20-60-3 0 0,0-1 0 0 0,2-1 0 0 0,0 1 1 0 0,1-1-1 0 0,2 0 0 0 0,14 25 0 0 0,32 20 135 0 0,-56-66-167 0 0,0 1 1 0 0,1-1-1 0 0,-1 1 1 0 0,0-1-1 0 0,0 0 0 0 0,1 1 1 0 0,-1-1-1 0 0,1 0 1 0 0,-1 0-1 0 0,0 1 0 0 0,1-1 1 0 0,-1 0-1 0 0,1 0 1 0 0,-1 0-1 0 0,1 1 1 0 0,-1-1-1 0 0,0 0 0 0 0,1 0 1 0 0,-1 0-1 0 0,1 0 1 0 0,-1 0-1 0 0,1 0 0 0 0,-1 0 1 0 0,1 0-1 0 0,-1 0 1 0 0,1 0-1 0 0,-1 0 0 0 0,1 0 1 0 0,-1 0-1 0 0,0 0 1 0 0,1-1-1 0 0,-1 1 0 0 0,1 0 1 0 0,-1 0-1 0 0,1-1 1 0 0,-1 1-1 0 0,1 0 1 0 0,18-16 64 0 0,-10 9-51 0 0,-4 2-12 0 0,0 0 1 0 0,0-1-1 0 0,0 0 1 0 0,-1 1-1 0 0,0-1 1 0 0,0-1-1 0 0,4-8 1 0 0,5-6 8 0 0,11-15 14 0 0,-9 13-20 0 0,0 0 1 0 0,-1-1-1 0 0,12-30 1 0 0,-23 48-74 0 0,0 0 0 0 0,0 1 1 0 0,0-1-1 0 0,1 1 1 0 0,0-1-1 0 0,0 1 1 0 0,0 0-1 0 0,0 1 1 0 0,1-1-1 0 0,0 1 0 0 0,0 0 1 0 0,0 0-1 0 0,1 1 1 0 0,-1-1-1 0 0,1 1 1 0 0,0 0-1 0 0,0 1 1 0 0,0-1-1 0 0,0 1 0 0 0,0 0 1 0 0,0 1-1 0 0,1 0 1 0 0,-1 0-1 0 0,8-1 1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12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30 334 7328 0 0,'1'0'95'0'0,"1"0"0"0"0,-1-1 0 0 0,1 1 0 0 0,-1 0 0 0 0,1-1 0 0 0,-1 1 1 0 0,1-1-1 0 0,-1 0 0 0 0,0 1 0 0 0,1-1 0 0 0,-1 0 0 0 0,0 0 0 0 0,0 0 0 0 0,0 0 0 0 0,0 0 1 0 0,1 0-1 0 0,-1 0 0 0 0,0-1 0 0 0,19-29 478 0 0,-3 5-233 0 0,18-17-156 0 0,49-84 1 0 0,-71 108-167 0 0,-9 14 14 0 0,0-2-1 0 0,0 1 1 0 0,0 0-1 0 0,3-11 1 0 0,0 5 24 0 0,-6 12-36 0 0,-1-1 1 0 0,0 1-1 0 0,1-1 0 0 0,-1 1 1 0 0,0 0-1 0 0,1-1 1 0 0,-1 1-1 0 0,0-1 0 0 0,1 1 1 0 0,-1-1-1 0 0,0 1 1 0 0,0-1-1 0 0,0 1 0 0 0,0-1 1 0 0,1 1-1 0 0,-1-1 1 0 0,0 1-1 0 0,0-1 0 0 0,0 1 1 0 0,0-1-1 0 0,0 1 1 0 0,0-1-1 0 0,0 0 0 0 0,0 1 1 0 0,0-1-1 0 0,-1 1 1 0 0,1-1-1 0 0,0 1 0 0 0,0-1 1 0 0,0 1-1 0 0,-1-1 0 0 0,1 1 1 0 0,0-1-1 0 0,0 1 1 0 0,-1 0-1 0 0,1-1 0 0 0,0 1 1 0 0,-1-1-1 0 0,1 1 1 0 0,-1-1-1 0 0,4 0 291 0 0,-5 2 78 0 0,-9 3-313 0 0,-1 1-1 0 0,1 0 1 0 0,0 0 0 0 0,1 1 0 0 0,-1 1-1 0 0,1 0 1 0 0,0 0 0 0 0,-15 15 0 0 0,9-6-35 0 0,1 1 0 0 0,1 0 0 0 0,-24 36 1 0 0,29-36 2 0 0,0 1 1 0 0,1 0 0 0 0,1 0 0 0 0,1 0-1 0 0,0 1 1 0 0,2-1 0 0 0,0 1-1 0 0,1 1 1 0 0,1-1 0 0 0,0 22 0 0 0,2-34-35 0 0,0 0 0 0 0,1 0 0 0 0,0 1 0 0 0,0-1 0 0 0,1 0 0 0 0,0 0 0 0 0,0 0 0 0 0,0-1 0 0 0,1 1 0 0 0,0 0 0 0 0,0-1 0 0 0,1 0 0 0 0,0 0 1 0 0,0 0-1 0 0,1 0 0 0 0,-1 0 0 0 0,1-1 0 0 0,9 7 0 0 0,-6-5 6 0 0,0 0 0 0 0,1-1-1 0 0,0-1 1 0 0,1 1 0 0 0,-1-2 0 0 0,1 1 0 0 0,0-1 0 0 0,0-1 0 0 0,0 1-1 0 0,1-2 1 0 0,-1 0 0 0 0,13 2 0 0 0,-4-3-224 0 0,1 0 1 0 0,0-1-1 0 0,0-1 0 0 0,-1-1 1 0 0,1 0-1 0 0,0-2 0 0 0,22-7 1 0 0,8-5-8557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13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6632 0 0,'0'0'38'0'0,"0"-1"1"0"0,0 0 0 0 0,0 1-1 0 0,0-1 1 0 0,0 0-1 0 0,0 1 1 0 0,0-1 0 0 0,0 0-1 0 0,1 1 1 0 0,-1-1-1 0 0,0 0 1 0 0,0 1 0 0 0,0-1-1 0 0,1 0 1 0 0,-1 1-1 0 0,0-1 1 0 0,1 1 0 0 0,0-2-1 0 0,-1 2 23 0 0,1 0-1 0 0,-1 0 1 0 0,0 0-1 0 0,1 0 0 0 0,-1-1 1 0 0,0 1-1 0 0,1 0 1 0 0,-1 0-1 0 0,1 0 1 0 0,-1 0-1 0 0,0 0 0 0 0,1 0 1 0 0,-1 0-1 0 0,0 1 1 0 0,1-1-1 0 0,-1 0 1 0 0,0 0-1 0 0,1 0 1 0 0,-1 0-1 0 0,0 0 0 0 0,1 0 1 0 0,-1 1-1 0 0,0-1 1 0 0,0 0-1 0 0,1 0 1 0 0,-1 1-1 0 0,2 0 122 0 0,-1 0 0 0 0,0 1 0 0 0,1-1 0 0 0,-1 0 1 0 0,0 1-1 0 0,0-1 0 0 0,0 1 0 0 0,0 0 0 0 0,0-1 0 0 0,0 1 0 0 0,0 0 0 0 0,-1 0 0 0 0,2 3 0 0 0,-1 16 168 0 0,-1-15-247 0 0,0 1 0 0 0,0-2 0 0 0,1 1-1 0 0,2 9 1 0 0,35 178 362 0 0,-5-16-171 0 0,-30-168-275 0 0,18 103 119 0 0,-18-99-118 0 0,0 1 0 0 0,0-1 0 0 0,7 15 0 0 0,-5-14 23 0 0,0 0 0 0 0,3 19 1 0 0,-7-25-12 0 0,2 1 0 0 0,-1-1 0 0 0,7 14 1 0 0,-6-17-11 0 0,-1 1 0 0 0,0 0 0 0 0,0 0 0 0 0,0 0 0 0 0,-1 0 0 0 0,0 0 0 0 0,1 7 0 0 0,-2-12-7 0 0,10-3 138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6224 0 0,'0'-6'152'0'0,"0"0"0"0"0,0 0 0 0 0,1 0 1 0 0,0 1-1 0 0,0-1 0 0 0,1 0 0 0 0,-1 1 0 0 0,1-1 0 0 0,0 1 1 0 0,1 0-1 0 0,-1 0 0 0 0,1 0 0 0 0,5-7 0 0 0,-3 2 452 0 0,0-1-1 0 0,0 1 1 0 0,5-21-1 0 0,-10 31-603 0 0,0 0 5 0 0,0 0 0 0 0,0 0 0 0 0,0 0 0 0 0,0 0 0 0 0,0 0 0 0 0,0 0 0 0 0,0 0 0 0 0,0 1 0 0 0,0-1 0 0 0,0 0 0 0 0,0 0 0 0 0,0 0 0 0 0,0 0-1 0 0,1 0 1 0 0,-1 0 0 0 0,0 0 0 0 0,0 0 0 0 0,0 0 0 0 0,0 0 0 0 0,0 0 0 0 0,0 0 0 0 0,0 0 0 0 0,0 0 0 0 0,0 0 0 0 0,0 0 0 0 0,0 0 0 0 0,0 0 0 0 0,1 0 0 0 0,-1 0 0 0 0,0 0 0 0 0,0 0 0 0 0,0 0 0 0 0,0 0 0 0 0,0 0 0 0 0,0 0 0 0 0,0 0 0 0 0,0 0 0 0 0,0 0 0 0 0,0-1 0 0 0,0 1 0 0 0,0 0 0 0 0,0 0 0 0 0,1 0 0 0 0,0 16 25 0 0,1 25-71 0 0,-2 0 9 0 0,3 232 18 0 0,-3-180 150 0 0,-2-63-20 0 0,2 1 1 0 0,1-1-1 0 0,2 0 1 0 0,0 0-1 0 0,10 35 1 0 0,-1-13 75 0 0,-10-40-153 0 0,0-1 0 0 0,1 0 1 0 0,0 0-1 0 0,1 0 0 0 0,1 0 0 0 0,5 12 1 0 0,28 33 438 0 0,-38-56-466 0 0,1 0-1 0 0,-1 1 0 0 0,0-1 1 0 0,1 1-1 0 0,-1-1 0 0 0,0 0 1 0 0,1 1-1 0 0,-1-1 1 0 0,1 0-1 0 0,-1 0 0 0 0,0 1 1 0 0,1-1-1 0 0,-1 0 0 0 0,1 0 1 0 0,-1 0-1 0 0,1 1 0 0 0,-1-1 1 0 0,1 0-1 0 0,-1 0 0 0 0,1 0 1 0 0,-1 0-1 0 0,1 0 1 0 0,-1 0-1 0 0,1 0 0 0 0,-1 0 1 0 0,1 0-1 0 0,-1 0 0 0 0,1 0 1 0 0,-1 0-1 0 0,1-1 0 0 0,-1 1 1 0 0,1 0-1 0 0,-1 0 1 0 0,1 0-1 0 0,0-1 0 0 0,13-13-310 0 0,-10 9-924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13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0 221 8432 0 0,'1'-1'37'0'0,"0"1"0"0"0,0-1 0 0 0,0 1 0 0 0,0 0 0 0 0,0-1 0 0 0,0 1 0 0 0,0 0 0 0 0,1 0 0 0 0,-1 0-1 0 0,0 0 1 0 0,0 0 0 0 0,0 0 0 0 0,0 0 0 0 0,0 0 0 0 0,0 1 0 0 0,2 0 0 0 0,-2-1 31 0 0,1 0 0 0 0,0 1 0 0 0,-1-1 0 0 0,1 0 0 0 0,-1 0 0 0 0,1 0 0 0 0,0 0 0 0 0,-1 0 0 0 0,1 0 0 0 0,-1 0 0 0 0,1-1 0 0 0,2 0 0 0 0,15-8 396 0 0,-10 5-358 0 0,1 0 0 0 0,-1 0 1 0 0,13-3-1 0 0,30-9 124 0 0,-29 8-14 0 0,30-6 1 0 0,14-6 62 0 0,-20 5-152 0 0,-37 11-83 0 0,1 0-1 0 0,-1-1 0 0 0,0 0 0 0 0,0-1 0 0 0,15-12 1 0 0,14-7 16 0 0,-28 18-406 0 0,0 0-1 0 0,0-1 0 0 0,-1 0 1 0 0,13-13-1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14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7024 0 0,'0'1'32'0'0,"0"0"0"0"0,1 0 0 0 0,-1 0 0 0 0,1-1 0 0 0,-1 1 0 0 0,1 0 0 0 0,0 0 0 0 0,-1-1 0 0 0,1 1 0 0 0,0 0 0 0 0,0-1 0 0 0,-1 1 0 0 0,1 0 0 0 0,0-1 0 0 0,0 1 0 0 0,1 0 0 0 0,-1-1-1 0 0,0 0-1 0 0,-1 1 0 0 0,1-1 1 0 0,0 0-1 0 0,0 1 0 0 0,-1-1 1 0 0,1 1-1 0 0,-1-1 1 0 0,1 1-1 0 0,0-1 0 0 0,-1 1 1 0 0,1-1-1 0 0,-1 1 0 0 0,1 0 1 0 0,-1-1-1 0 0,0 1 0 0 0,1 0 1 0 0,-1 0-1 0 0,1-1 1 0 0,-1 1-1 0 0,0 0 0 0 0,0 0 1 0 0,0-1-1 0 0,1 1 0 0 0,-1 0 1 0 0,0 0-1 0 0,0 0 0 0 0,5 20 428 0 0,0-7-372 0 0,5 45 270 0 0,4 90-1 0 0,-4-29 158 0 0,-8-94-374 0 0,0-4 86 0 0,1-1 0 0 0,0 0 0 0 0,2 0 0 0 0,9 27 0 0 0,-13-33 292 0 0,-1-14-503 0 0,0-1 1 0 0,0 1-1 0 0,-1-1 0 0 0,1 0 0 0 0,0 1 0 0 0,0-1 1 0 0,0 0-1 0 0,0 1 0 0 0,0-1 0 0 0,0 1 0 0 0,0-1 1 0 0,0 0-1 0 0,0 1 0 0 0,0-1 0 0 0,0 0 0 0 0,1 1 1 0 0,-1-1-1 0 0,0 1 0 0 0,0-1 0 0 0,0 0 0 0 0,0 1 1 0 0,1-1-1 0 0,-1 0 0 0 0,0 1 0 0 0,0-1 0 0 0,1 0 1 0 0,-1 0-1 0 0,0 1 0 0 0,0-1 0 0 0,1 0 1 0 0,-1 0-1 0 0,0 1 0 0 0,1-1 0 0 0,-1 0 0 0 0,0 0 1 0 0,1 0-1 0 0,-1 0 0 0 0,0 1 0 0 0,1-1 0 0 0,-1 0 1 0 0,1 0-1 0 0,-1 0 0 0 0,0 0 0 0 0,1 0 0 0 0,-1 0 1 0 0,0 0-1 0 0,1 0 0 0 0,-1 0 0 0 0,1 0 0 0 0,-1 0 1 0 0,0 0-1 0 0,1 0 0 0 0,0-1 0 0 0,14-13 213 0 0,-8 8-177 0 0,-1 1 0 0 0,0-1 0 0 0,0-1-1 0 0,0 1 1 0 0,5-8 0 0 0,13-15 2 0 0,30-29 43 0 0,38-37 83 0 0,-88 91-161 0 0,0 0 0 0 0,0 1 0 0 0,0-1 0 0 0,0 1 0 0 0,1 0 0 0 0,0 0 0 0 0,-1 0 0 0 0,1 1 0 0 0,0 0 0 0 0,0 0 0 0 0,0 0 0 0 0,1 0 0 0 0,-1 1 0 0 0,0 0 0 0 0,11-1 0 0 0,-15 2-14 0 0,0 1 1 0 0,0 0-1 0 0,-1-1 1 0 0,1 1-1 0 0,0 0 0 0 0,0-1 1 0 0,-1 1-1 0 0,1 0 1 0 0,-1 0-1 0 0,1 0 0 0 0,0 0 1 0 0,-1-1-1 0 0,0 1 1 0 0,1 0-1 0 0,-1 0 0 0 0,1 0 1 0 0,-1 0-1 0 0,0 2 1 0 0,6 19 40 0 0,-6-3-34 0 0,0 0 0 0 0,-1-1 0 0 0,-1 0 0 0 0,-5 19 0 0 0,-2 25-4 0 0,-6 42 10 0 0,3-35 10 0 0,12-56-1850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14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98 7832 0 0,'0'0'520'0'0,"17"6"2024"0"0,-2 31-2353 0 0,30 52 1 0 0,-40-78-174 0 0,-2-6-28 0 0,-2-2-4 0 0,1 1 1 0 0,-1-1 0 0 0,1 0-1 0 0,0 1 1 0 0,0-1 0 0 0,1 0-1 0 0,-1 0 1 0 0,1 0 0 0 0,-1 0-1 0 0,1-1 1 0 0,0 1-1 0 0,0-1 1 0 0,0 0 0 0 0,0 0-1 0 0,5 3 1 0 0,-8-5 2 0 0,0 0 0 0 0,0 0 0 0 0,1 1 0 0 0,-1-1 0 0 0,0 0 0 0 0,0 0 0 0 0,0 0 0 0 0,0 0 0 0 0,1 1 0 0 0,-1-1 0 0 0,0 0 0 0 0,0 0 0 0 0,0 0 0 0 0,0 0 0 0 0,1 0 0 0 0,-1 0 0 0 0,0 0 0 0 0,0 0 0 0 0,1 0 0 0 0,-1 0 0 0 0,0 0 0 0 0,0 0 0 0 0,0 0 0 0 0,1 0 0 0 0,-1 0 0 0 0,0 0 0 0 0,0 0 0 0 0,1 0-1 0 0,-1 0 1 0 0,0 0 0 0 0,0 0 0 0 0,0 0 0 0 0,1 0 0 0 0,-1 0 0 0 0,0 0 0 0 0,0 0 0 0 0,0 0 0 0 0,0-1 0 0 0,1 1 0 0 0,-1 0 0 0 0,0 0 0 0 0,0 0 0 0 0,0 0 0 0 0,0 0 0 0 0,1-1 0 0 0,-1 1 0 0 0,0 0 0 0 0,0 0 0 0 0,0 0 0 0 0,0-1 0 0 0,0 1 0 0 0,0 0 0 0 0,0 0 0 0 0,0 0 0 0 0,0-1 0 0 0,0 1 0 0 0,1 0 0 0 0,-1 0 0 0 0,0-1 0 0 0,0 1 0 0 0,0 0 0 0 0,-1 0 0 0 0,1 0 0 0 0,0-1 0 0 0,0 1 0 0 0,0 0 0 0 0,0 0 0 0 0,0-1 0 0 0,2-14-206 0 0,1 5 146 0 0,0-1 0 0 0,-1 1 0 0 0,0-1 0 0 0,-1 0 0 0 0,0 1 0 0 0,-1-1 0 0 0,0 0 0 0 0,0 0 0 0 0,-3-14 0 0 0,-2 3 14 0 0,0 0 0 0 0,-1 0 0 0 0,-13-31 0 0 0,12 32 1 0 0,1 9 728 0 0,9 35-274 0 0,2 2-314 0 0,0 1 1 0 0,2-1-1 0 0,1 0 1 0 0,0 0-1 0 0,2-1 1 0 0,1 0-1 0 0,1-1 1 0 0,1-1-1 0 0,1 1 1 0 0,30 35-1 0 0,-34-48-14 0 0,1-2 1 0 0,0 1-1 0 0,0-1 0 0 0,0-1 1 0 0,1 0-1 0 0,0-1 0 0 0,1 0 1 0 0,21 7-1 0 0,3 2-39 0 0,-31-13-105 0 0,0 0 0 0 0,0-1-1 0 0,0 1 1 0 0,1-1 0 0 0,-1-1 0 0 0,0 1 0 0 0,0-1-1 0 0,1 0 1 0 0,-1-1 0 0 0,0 1 0 0 0,7-3-1 0 0,-7 3-503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14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 3 8240 0 0,'12'-2'140'0'0,"-11"2"-116"0"0,-1 0 0 0 0,1 0 0 0 0,0 0 0 0 0,0-1-1 0 0,0 1 1 0 0,0 0 0 0 0,-1 0 0 0 0,1 0 0 0 0,0 1 0 0 0,0-1 0 0 0,0 0 0 0 0,0 0 0 0 0,-1 0 0 0 0,1 0 0 0 0,0 1-1 0 0,0-1 1 0 0,0 0 0 0 0,-1 1 0 0 0,1-1 0 0 0,0 1 0 0 0,-1-1 0 0 0,1 1 0 0 0,0-1 0 0 0,-1 1 0 0 0,1 0-1 0 0,0-1 1 0 0,-1 1 0 0 0,1 0 0 0 0,0 0 0 0 0,6 7 178 0 0,0 1 0 0 0,0 0 0 0 0,-1 0 0 0 0,0 1 0 0 0,0 0 0 0 0,-1 0 0 0 0,0 0 0 0 0,-1 1 1 0 0,0-1-1 0 0,2 13 0 0 0,3 13-128 0 0,-2 1 1 0 0,4 50 0 0 0,2 42 118 0 0,-10-78-116 0 0,3 76 98 0 0,-6-126-166 0 0,0 1 0 0 0,0 0-1 0 0,1-1 1 0 0,-1 1 0 0 0,0 0 0 0 0,1-1-1 0 0,-1 1 1 0 0,0-1 0 0 0,1 1 0 0 0,0-1-1 0 0,-1 1 1 0 0,1-1 0 0 0,0 1 0 0 0,0-1 0 0 0,1 2-1 0 0,5 8 40 0 0,-6-9-42 0 0,-1 1 0 0 0,1 0 0 0 0,-1-1 0 0 0,0 1 0 0 0,0 0 0 0 0,0-1 0 0 0,0 1 0 0 0,0 3 0 0 0,-1 4-1512 0 0</inkml:trace>
  <inkml:trace contextRef="#ctx0" brushRef="#br0" timeOffset="1">1 362 9648 0 0,'-1'0'17'0'0,"1"1"-1"0"0,0-1 1 0 0,0 1 0 0 0,0-1 0 0 0,0 1 0 0 0,0-1 0 0 0,0 1-1 0 0,0-1 1 0 0,0 1 0 0 0,0 0 0 0 0,1-1 0 0 0,-1 1 0 0 0,0-1-1 0 0,0 1 1 0 0,0-1 0 0 0,1 1 0 0 0,-1-1 0 0 0,0 1 0 0 0,0-1-1 0 0,1 0 1 0 0,0 2 0 0 0,15-3 611 0 0,5-1-425 0 0,135-1 463 0 0,65-6 404 0 0,-165 4-912 0 0,111-17 444 0 0,-116 13-2069 0 0,-2 6-7011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20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5404 4816 0 0,'0'0'816'0'0,"-7"-1"-408"0"0,-2-1-272 0 0,-22-3 209 0 0,29 5-327 0 0,1-1 1 0 0,-1 0-1 0 0,1 1 0 0 0,0-1 0 0 0,-1 0 1 0 0,1 1-1 0 0,0-1 0 0 0,0 0 1 0 0,0 0-1 0 0,-1 0 0 0 0,1 0 0 0 0,0 0 1 0 0,0 0-1 0 0,1 0 0 0 0,-1-1 0 0 0,0 1 1 0 0,0 0-1 0 0,0-2 0 0 0,-19-34 451 0 0,13 23-398 0 0,-12-28-73 0 0,2-1 1 0 0,2 0-1 0 0,2-1 0 0 0,-13-80 1 0 0,10 56 22 0 0,9 37 5 0 0,-6-41 0 0 0,9 37-5 0 0,-8-135 509 0 0,12 16 57 0 0,8 1 1 0 0,30-175-1 0 0,35-16 101 0 0,-37 164-585 0 0,-26 116-7 0 0,3 0 0 0 0,26-75 0 0 0,134-310 847 0 0,-45 161-585 0 0,-85 196-219 0 0,5 2 0 0 0,3 2-1 0 0,79-103 1 0 0,-60 90-34 0 0,-34 46-42 0 0,55-64 0 0 0,91-65-8 0 0,-104 109-37 0 0,97-77 14 0 0,-71 66-11 0 0,164-151-2 0 0,-226 203-22 0 0,1 1 1 0 0,76-43-1 0 0,-34 24 2 0 0,233-129 72 0 0,-285 163-64 0 0,114-54 77 0 0,-88 45-29 0 0,-9 6 23 0 0,72-20 0 0 0,16-7 5 0 0,275-102 85 0 0,-285 113-140 0 0,73-24 6 0 0,125-19 6 0 0,-170 47-24 0 0,-88 20-10 0 0,81-3-1 0 0,-56 7 0 0 0,130-9 1 0 0,-168 17-5 0 0,0 3 0 0 0,57 9 1 0 0,13 2 1 0 0,24 4 2 0 0,368 80 5 0 0,-297-61-14 0 0,-163-24-1 0 0,243 62-11 0 0,-224-50 2 0 0,-30-10-2 0 0,-1 2-1 0 0,61 29 0 0 0,-101-42 15 0 0,95 49-90 0 0,134 93 1 0 0,32 62-84 0 0,-218-166 143 0 0,61 59-43 0 0,-62-53 48 0 0,35 36-14 0 0,82 105-1 0 0,-55-60 23 0 0,-70-84 17 0 0,63 88 0 0 0,-79-96 4 0 0,205 341 41 0 0,-182-298-30 0 0,10 19 8 0 0,-27-45 9 0 0,39 54 1 0 0,19 32 44 0 0,-43-44-14 0 0,-5 2 1 0 0,31 111 0 0 0,-32-43 69 0 0,-23-86-81 0 0,22 187 59 0 0,-24 2-26 0 0,-35 105 20 0 0,11-264-91 0 0,-32 270 25 0 0,12-193-15 0 0,12-79-2 0 0,-98 473 70 0 0,87-450-47 0 0,-33 117 40 0 0,30-143-46 0 0,15-42 8 0 0,-35 77-1 0 0,22-69-15 0 0,-101 199 216 0 0,-41-12-63 0 0,54-85-124 0 0,-200 250 111 0 0,66-155-81 0 0,142-158-41 0 0,55-52-17 0 0,-194 185 130 0 0,202-200-129 0 0,-170 136 205 0 0,129-117-3 0 0,-125 63-1 0 0,-9 7-83 0 0,147-84-99 0 0,64-40-40 0 0,-368 202 100 0 0,334-188-113 0 0,-168 70-132 0 0,204-87 130 0 0,-222 80-2 0 0,175-66 14 0 0,-1-3 1 0 0,-68 8-1 0 0,-238 16 140 0 0,-2 1 200 0 0,102-21-171 0 0,199-16-126 0 0,-328-13 772 0 0,336 2-749 0 0,0-2-1 0 0,1-3 0 0 0,-79-29 0 0 0,15 5 47 0 0,62 17-96 0 0,1-3 0 0 0,-66-36-1 0 0,62 29-11 0 0,44 23-10 0 0,0 1 0 0 0,-1 1 1 0 0,0 0-1 0 0,-20-2 0 0 0,18 3 0 0 0,0 0 0 0 0,0-2 0 0 0,-19-7-1 0 0,15 5 4 0 0,1 0-1 0 0,-37-6 0 0 0,35 9 3 0 0,0-1-1 0 0,-28-11 0 0 0,11-1 48 0 0,-76-43 0 0 0,83 39-7 0 0,13 10 5 0 0,1-2 1 0 0,0 0-1 0 0,-24-24 0 0 0,-119-127 358 0 0,149 152-277 0 0,-32-21 0 0 0,29 22 107 0 0,-28-25 0 0 0,22 17-140 0 0,-26-17 1 0 0,24 18-1 0 0,4 3 65 0 0,-37-36-1 0 0,50 43-138 0 0,1-1 0 0 0,0 1 1 0 0,1-1-1 0 0,0-1 0 0 0,1 1 0 0 0,-8-16 0 0 0,-6-28 142 0 0,15 38-88 0 0,0 0 0 0 0,-2 0 0 0 0,0 1 1 0 0,-9-15-1 0 0,-45-47 182 0 0,46 53-174 0 0,12 19-67 0 0,0 0 0 0 0,0 0-1 0 0,0 0 1 0 0,-1 0 0 0 0,1 1 0 0 0,-6-5-1 0 0,2 2 3 0 0,-14-11 57 0 0,0-2-1 0 0,-23-30 1 0 0,35 36-24 0 0,1 1 0 0 0,-10-24 1 0 0,-3-5 8 0 0,17 35-38 0 0,1-1-1 0 0,-1 0 0 0 0,1 1 1 0 0,1-1-1 0 0,0 0 0 0 0,0 0 1 0 0,-1-14-1 0 0,1-13-2918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21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136 577 5320 0 0,'-4'0'19'0'0,"-3"0"538"0"0,0 0-1 0 0,0 0 1 0 0,0 1 0 0 0,-10 2-1 0 0,14-2-371 0 0,1 0-1 0 0,-1 0 1 0 0,1 1-1 0 0,-1-1 1 0 0,1 0-1 0 0,-1 1 1 0 0,1 0-1 0 0,0 0 1 0 0,0-1-1 0 0,0 1 1 0 0,0 1-1 0 0,0-1 1 0 0,-2 4-1 0 0,-2 1-144 0 0,0 0-1 0 0,1 1 1 0 0,0 0 0 0 0,0 0-1 0 0,1 0 1 0 0,0 0 0 0 0,0 1-1 0 0,1 0 1 0 0,1 0 0 0 0,-1 0-1 0 0,-1 15 1 0 0,3-10-101 0 0,0-1-1 0 0,2 1 1 0 0,-1 0-1 0 0,2-1 1 0 0,0 1-1 0 0,0-1 1 0 0,2 1-1 0 0,-1-1 1 0 0,8 15-1 0 0,6 11-233 0 0,37 61 0 0 0,-41-81 280 0 0,1-2 1 0 0,1 0-1 0 0,0 0 0 0 0,1-2 1 0 0,27 22-1 0 0,-13-12-9 0 0,-24-20 10 0 0,1 0 1 0 0,0 0 0 0 0,0-1 0 0 0,0 0 0 0 0,1 0-1 0 0,0 0 1 0 0,0-1 0 0 0,0-1 0 0 0,0 1 0 0 0,0-1-1 0 0,0-1 1 0 0,0 1 0 0 0,1-1 0 0 0,-1-1-1 0 0,1 1 1 0 0,-1-2 0 0 0,0 1 0 0 0,1-1 0 0 0,10-3-1 0 0,-5 1-4 0 0,0-1-1 0 0,0 0 0 0 0,0-1 1 0 0,-1-1-1 0 0,0 0 1 0 0,0-1-1 0 0,-1 0 0 0 0,1-1 1 0 0,-2-1-1 0 0,17-13 0 0 0,97-94-382 0 0,-113 103 379 0 0,0-1 0 0 0,11-16-1 0 0,9-11-9 0 0,-15 20-19 0 0,0-1 1 0 0,-2 0-1 0 0,0-1 0 0 0,20-43 0 0 0,19-83-44 0 0,-48 124 160 0 0,-1 0 1 0 0,0-1-1 0 0,-2 1 0 0 0,0-33 1 0 0,-3 37-12 0 0,1-15 184 0 0,-2-1 0 0 0,-9-52 1 0 0,8 77-166 0 0,-1 1 0 0 0,0 0 0 0 0,0 0 0 0 0,-2 0 0 0 0,1 0 0 0 0,-1 0 0 0 0,-1 1 0 0 0,0 0 0 0 0,0 0 0 0 0,-1 0 0 0 0,-16-16 0 0 0,12 14 13 0 0,-1 1 1 0 0,0 1-1 0 0,-1 0 0 0 0,0 1 1 0 0,0 1-1 0 0,-1 0 0 0 0,-1 0 1 0 0,1 1-1 0 0,-1 1 0 0 0,0 1 1 0 0,0 0-1 0 0,-1 1 1 0 0,1 0-1 0 0,-1 1 0 0 0,0 1 1 0 0,0 1-1 0 0,0 0 0 0 0,0 1 1 0 0,0 1-1 0 0,-18 3 0 0 0,24-3-22 0 0,0 1 0 0 0,0 1 0 0 0,1 0 0 0 0,-1 0 0 0 0,1 0 0 0 0,0 2 0 0 0,0-1 0 0 0,-11 7 0 0 0,7-1 31 0 0,1-1 1 0 0,0 2-1 0 0,0 0 1 0 0,-14 17 0 0 0,23-24-173 0 0,0 0 1 0 0,0 0 0 0 0,1 0-1 0 0,0 0 1 0 0,0 1 0 0 0,0-1 0 0 0,0 0-1 0 0,1 1 1 0 0,0 0 0 0 0,0-1-1 0 0,0 1 1 0 0,0 0 0 0 0,1-1-1 0 0,0 1 1 0 0,-1 0 0 0 0,2 0 0 0 0,0 5-1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21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236 474 8744 0 0,'-5'-4'195'0'0,"0"0"0"0"0,0 1 0 0 0,0 0 0 0 0,0 0-1 0 0,-1 0 1 0 0,0 0 0 0 0,1 1 0 0 0,-12-3 0 0 0,-14-7 580 0 0,13 6-54 0 0,16 6-661 0 0,1 0 1 0 0,-1-1-1 0 0,0 1 0 0 0,0-1 0 0 0,1 1 0 0 0,-1-1 1 0 0,1 0-1 0 0,-1 0 0 0 0,0 0 0 0 0,1 0 1 0 0,0 0-1 0 0,-1 0 0 0 0,1 0 0 0 0,0 0 1 0 0,-1 0-1 0 0,1-1 0 0 0,-1-1 0 0 0,2 3-57 0 0,0 0 0 0 0,0-1 0 0 0,-1 1 0 0 0,1 0 0 0 0,0 0 0 0 0,0-1 0 0 0,0 1 0 0 0,0 0 0 0 0,0 0 0 0 0,-1-1 0 0 0,1 1 0 0 0,0 0 0 0 0,0 0 0 0 0,0 0 0 0 0,0 0 0 0 0,-1-1 0 0 0,1 1 0 0 0,0 0-1 0 0,0 0 1 0 0,-1 0 0 0 0,1 0 0 0 0,0 0 0 0 0,0 0 0 0 0,-1-1 0 0 0,1 1 0 0 0,0 0 0 0 0,0 0 0 0 0,-1 0 0 0 0,1 0 0 0 0,0 0 0 0 0,0 0 0 0 0,-1 0 0 0 0,1 0 0 0 0,0 0 0 0 0,-1 0 0 0 0,1 0 0 0 0,0 0 0 0 0,0 1 0 0 0,-1-1 0 0 0,1 0 0 0 0,0 0-1 0 0,0 0 1 0 0,-1 0 0 0 0,1 0 0 0 0,0 0 0 0 0,0 1 0 0 0,0-1 0 0 0,-1 0 0 0 0,1 0 0 0 0,-1 2 2 0 0,0 0-1 0 0,0-1 0 0 0,1 1 1 0 0,-1 0-1 0 0,0-1 0 0 0,1 1 1 0 0,-1 0-1 0 0,1-1 1 0 0,0 1-1 0 0,0 2 0 0 0,-8 55 34 0 0,-6 88-29 0 0,13-131-3 0 0,2 0 1 0 0,0 0-1 0 0,1 0 1 0 0,0 0-1 0 0,1-1 1 0 0,1 1-1 0 0,7 18 1 0 0,-4-20-4 0 0,1-1 0 0 0,0 0 0 0 0,1-1 0 0 0,0 1 0 0 0,0-2 0 0 0,2 1 0 0 0,-1-2 0 0 0,1 1 0 0 0,1-2 0 0 0,0 1 0 0 0,0-1 0 0 0,1-1 0 0 0,0-1 0 0 0,1 1 0 0 0,-1-2 0 0 0,17 6 0 0 0,-21-9-11 0 0,1-1 0 0 0,-1 0 0 0 0,1 0 0 0 0,-1-1 0 0 0,1 0 0 0 0,0 0 0 0 0,0-1 0 0 0,-1-1 0 0 0,1 0 0 0 0,0 0 0 0 0,-1-1 0 0 0,1 0 0 0 0,-1 0 0 0 0,0-1 0 0 0,0 0 0 0 0,0-1 0 0 0,0 0 0 0 0,0-1 0 0 0,-1 0 0 0 0,0 0 0 0 0,0 0 0 0 0,13-13 0 0 0,8-11-115 0 0,-2-3 1 0 0,-1 0 0 0 0,-1-1 0 0 0,-2-2 0 0 0,-2 0 0 0 0,20-43 0 0 0,-30 52 48 0 0,0 0 0 0 0,-2-1 0 0 0,0 0 1 0 0,-2-1-1 0 0,-1 1 0 0 0,-2-1 1 0 0,0 0-1 0 0,-2-1 0 0 0,-3-52 1 0 0,-1 64 66 0 0,-1-1 0 0 0,0 1-1 0 0,-1 1 1 0 0,-1-1 0 0 0,-1 0 0 0 0,0 1 0 0 0,-1 0 0 0 0,-1 1 0 0 0,0 0 0 0 0,-1 0 0 0 0,-19-24 0 0 0,21 31 27 0 0,0 1 0 0 0,0 0 1 0 0,-1 0-1 0 0,1 0 0 0 0,-2 1 0 0 0,1 0 0 0 0,-1 0 1 0 0,1 1-1 0 0,-1 0 0 0 0,-1 1 0 0 0,1 0 1 0 0,-1 1-1 0 0,0 0 0 0 0,1 0 0 0 0,-1 1 0 0 0,0 0 1 0 0,-1 0-1 0 0,1 2 0 0 0,0-1 0 0 0,0 1 0 0 0,-13 2 1 0 0,3 1 59 0 0,0 1 0 0 0,1 1 0 0 0,-1 1 0 0 0,1 1 0 0 0,0 0 0 0 0,1 2 0 0 0,0 0 0 0 0,0 1 0 0 0,1 1 0 0 0,0 0 0 0 0,1 1 0 0 0,-17 17 1 0 0,13-10 56 0 0,2 0-1 0 0,0 1 1 0 0,1 1 0 0 0,2 0 0 0 0,0 2 0 0 0,1-1 0 0 0,1 2 0 0 0,-18 46 0 0 0,19-31-566 0 0,2 1 1 0 0,-9 70 0 0 0,12-52-8856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22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141 256 8744 0 0,'-10'-12'556'0'0,"0"0"0"0"0,-17-15 0 0 0,23 23-371 0 0,0 1 0 0 0,-1-1 0 0 0,1 1 0 0 0,-1 0 0 0 0,1 0 0 0 0,-1 1 0 0 0,0-1-1 0 0,0 1 1 0 0,0 0 0 0 0,-6-1 0 0 0,10 3-124 0 0,0 0 1 0 0,0 0-1 0 0,0 0 0 0 0,0 0 0 0 0,0 0 0 0 0,0 0 0 0 0,0 0 0 0 0,0 0 1 0 0,0 1-1 0 0,0-1 0 0 0,0 0 0 0 0,0 1 0 0 0,1-1 0 0 0,-1 1 0 0 0,0-1 1 0 0,0 1-1 0 0,0-1 0 0 0,1 1 0 0 0,-1 0 0 0 0,0-1 0 0 0,1 1 0 0 0,-1 0 0 0 0,0 0 1 0 0,1-1-1 0 0,-1 1 0 0 0,1 0 0 0 0,-1 0 0 0 0,1 0 0 0 0,-1 1 0 0 0,-7 29 835 0 0,5-6-714 0 0,2 1 0 0 0,2 28 0 0 0,-1-1-198 0 0,1-24-16 0 0,1 1 0 0 0,1-1-1 0 0,2 0 1 0 0,13 50 0 0 0,-4-36 1 0 0,2-1 1 0 0,27 55 0 0 0,-36-85 8 0 0,-1 1 0 0 0,2-2-1 0 0,-1 1 1 0 0,2-1 0 0 0,-1 0-1 0 0,2-1 1 0 0,-1 0 0 0 0,1 0 0 0 0,1-1-1 0 0,0 0 1 0 0,0-1 0 0 0,1-1-1 0 0,12 7 1 0 0,-11-7 3 0 0,0 0-1 0 0,1-2 1 0 0,-1 0-1 0 0,1 0 1 0 0,20 3 0 0 0,-27-7 14 0 0,0 0 1 0 0,0 0 0 0 0,0-1 0 0 0,0 0-1 0 0,1 0 1 0 0,-1-1 0 0 0,0 0 0 0 0,0 0-1 0 0,0-1 1 0 0,0 0 0 0 0,0 0-1 0 0,11-6 1 0 0,-8 2-74 0 0,1 0-1 0 0,-1-1 0 0 0,0-1 0 0 0,-1 1 1 0 0,1-2-1 0 0,-2 1 0 0 0,14-17 1 0 0,-6 4 45 0 0,-1-1 0 0 0,18-34 0 0 0,-23 34 8 0 0,0 0-1 0 0,-2 0 1 0 0,0-1-1 0 0,-2 0 1 0 0,0 0-1 0 0,-2-1 1 0 0,3-35-1 0 0,-6 23 12 0 0,-1 0 0 0 0,-1 0 0 0 0,-3 0 0 0 0,-9-46 0 0 0,9 66 31 0 0,0 1 0 0 0,-1 0 0 0 0,-1 0 0 0 0,-1 1 0 0 0,0 0 0 0 0,-16-25 0 0 0,6 16 125 0 0,0 1 0 0 0,-39-38 0 0 0,50 54-122 0 0,1 1 0 0 0,-1-1 0 0 0,-1 1 0 0 0,1 0 0 0 0,-1 1 0 0 0,0-1 0 0 0,0 1 0 0 0,0 0 0 0 0,-1 1 0 0 0,1 0 0 0 0,-1 0 0 0 0,-11-2 0 0 0,2 2-28 0 0,1-1 80 0 0,-1 1 0 0 0,1 0 0 0 0,-1 2 0 0 0,-26 0 0 0 0,39 1-53 0 0,0 1 0 0 0,0-1 0 0 0,0 1 0 0 0,0 0 0 0 0,0 0 0 0 0,0 0 0 0 0,0 1-1 0 0,1-1 1 0 0,-1 1 0 0 0,0 0 0 0 0,1 0 0 0 0,-1 0 0 0 0,1 1 0 0 0,0-1 0 0 0,0 1 0 0 0,0 0 0 0 0,0 0 0 0 0,0 0 0 0 0,0 0 0 0 0,1 0-1 0 0,0 1 1 0 0,-1-1 0 0 0,1 1 0 0 0,-1 4 0 0 0,-2 6-82 0 0,1 1 0 0 0,1-1-1 0 0,0 1 1 0 0,1 0 0 0 0,0 0 0 0 0,2 29 0 0 0,0-21-1236 0 0,-1 22-8606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23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364 350 10448 0 0,'-3'0'18'0'0,"2"0"29"0"0,0 1 0 0 0,0-1 0 0 0,0 0-1 0 0,0 0 1 0 0,0 0 0 0 0,0 0-1 0 0,0 0 1 0 0,0 0 0 0 0,0 0-1 0 0,0 0 1 0 0,0 0 0 0 0,0-1 0 0 0,0 1-1 0 0,0 0 1 0 0,0-1 0 0 0,0 1-1 0 0,0 0 1 0 0,0-1 0 0 0,1 1 0 0 0,-1-1-1 0 0,0 0 1 0 0,0 1 0 0 0,0-1-1 0 0,1 0 1 0 0,-1 1 0 0 0,0-1-1 0 0,1 0 1 0 0,-1 0 0 0 0,0 0 0 0 0,1 1-1 0 0,-1-2 1 0 0,1 0 74 0 0,-1 1 0 0 0,1 0 0 0 0,0 0 0 0 0,-1 0 1 0 0,1 0-1 0 0,-1 0 0 0 0,1 0 0 0 0,-1-1 0 0 0,1 1 0 0 0,-1 0 0 0 0,0 1 0 0 0,0-1 0 0 0,1 0 1 0 0,-1 0-1 0 0,0 0 0 0 0,0 0 0 0 0,0 1 0 0 0,0-1 0 0 0,-1 0 0 0 0,-26-9 496 0 0,23 9-618 0 0,-1 1 1 0 0,1-1 0 0 0,-1 1 0 0 0,1 1-1 0 0,-1-1 1 0 0,1 1 0 0 0,-1 0 0 0 0,1 0 0 0 0,0 0-1 0 0,-1 1 1 0 0,1 0 0 0 0,0 0 0 0 0,-8 5 0 0 0,-2 1-16 0 0,0 1 0 0 0,1 0 1 0 0,-15 13-1 0 0,15-10-9 0 0,-1 1 0 0 0,2 0 0 0 0,-1 1 1 0 0,2 0-1 0 0,0 1 0 0 0,-10 18 0 0 0,17-25 8 0 0,0 1 0 0 0,1 0 0 0 0,0 0 0 0 0,1 0-1 0 0,0 0 1 0 0,1 1 0 0 0,-1-1 0 0 0,2 1 0 0 0,-1-1 0 0 0,2 1 0 0 0,-1 0 0 0 0,1 0 0 0 0,3 18 0 0 0,-2-17 5 0 0,1 0 1 0 0,1 0-1 0 0,-1 0 1 0 0,2 0 0 0 0,0-1-1 0 0,0 0 1 0 0,1 1-1 0 0,12 18 1 0 0,-13-23 5 0 0,1-1-1 0 0,0 1 1 0 0,0-1 0 0 0,1 0 0 0 0,0 0 0 0 0,0-1-1 0 0,0 1 1 0 0,0-1 0 0 0,1 0 0 0 0,-1-1 0 0 0,1 0-1 0 0,0 0 1 0 0,0 0 0 0 0,13 2 0 0 0,-5-3-7 0 0,1 0-1 0 0,0-1 1 0 0,0-1 0 0 0,0 0 0 0 0,0-1-1 0 0,17-4 1 0 0,7 1-2 0 0,-29 2 11 0 0,1 0-1 0 0,-1-1 1 0 0,0 0 0 0 0,0 0-1 0 0,0-1 1 0 0,-1-1 0 0 0,1 0 0 0 0,-1-1-1 0 0,0 1 1 0 0,0-2 0 0 0,-1 1 0 0 0,13-14-1 0 0,7-8-11 0 0,-1-1-1 0 0,29-40 1 0 0,-45 52 16 0 0,0-1 0 0 0,-1 0 0 0 0,-1 0 0 0 0,0-1 0 0 0,-2-1 0 0 0,0 0 0 0 0,-1 0 0 0 0,-1 0 0 0 0,-1-1 1 0 0,-1 1-1 0 0,0-1 0 0 0,0-39 0 0 0,-5 46 5 0 0,-1-1-1 0 0,0 1 1 0 0,-1 0-1 0 0,0 0 1 0 0,-1 1 0 0 0,-1-1-1 0 0,0 1 1 0 0,-9-16-1 0 0,1 7 8 0 0,0 0-1 0 0,-1 2 0 0 0,-29-34 1 0 0,37 48-3 0 0,0 0 1 0 0,0 0 0 0 0,0 1 0 0 0,-1 0 0 0 0,0 0 0 0 0,0 1 0 0 0,0 0 0 0 0,0 0 0 0 0,-1 0 0 0 0,1 1-1 0 0,-1 0 1 0 0,-11-2 0 0 0,13 4 7 0 0,0 0-1 0 0,1 0 0 0 0,-1 1 0 0 0,0 0 1 0 0,0 0-1 0 0,0 0 0 0 0,1 1 1 0 0,-1 0-1 0 0,0 0 0 0 0,1 0 1 0 0,-1 1-1 0 0,0-1 0 0 0,1 2 1 0 0,0-1-1 0 0,0 0 0 0 0,-1 1 1 0 0,1 0-1 0 0,-6 5 0 0 0,-2 3 24 0 0,1 1-1 0 0,0 0 1 0 0,0 1-1 0 0,1 1 1 0 0,1 0-1 0 0,0 0 1 0 0,-11 22 0 0 0,-2 11 7 0 0,-19 55 0 0 0,-21 71-1890 0 0,46-117-7595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23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176 105 6224 0 0,'-5'0'157'0'0,"-1"0"1"0"0,1 1-1 0 0,0 0 1 0 0,0 0 0 0 0,0 0-1 0 0,0 1 1 0 0,0 0-1 0 0,0 0 1 0 0,0 0-1 0 0,0 0 1 0 0,1 1-1 0 0,-1-1 1 0 0,1 1-1 0 0,-1 1 1 0 0,1-1 0 0 0,0 0-1 0 0,1 1 1 0 0,-1 0-1 0 0,1 0 1 0 0,-1 0-1 0 0,-4 8 1 0 0,-2 7 343 0 0,0 0 0 0 0,1 0 0 0 0,1 1 1 0 0,-5 21-1 0 0,5-19-553 0 0,5-11 87 0 0,0 0 1 0 0,0 0 0 0 0,1 0 0 0 0,1 0 0 0 0,0 0 0 0 0,1 18-1 0 0,2 1 79 0 0,7 33 0 0 0,-1-14-75 0 0,-5-31-39 0 0,0 0-1 0 0,7 23 1 0 0,-8-35-1 0 0,1 1 0 0 0,0-1 0 0 0,0 1 0 0 0,1-1 0 0 0,-1 0 0 0 0,1 0 0 0 0,0 0 0 0 0,1-1 0 0 0,6 7 0 0 0,2 1-13 0 0,1-1 0 0 0,0-1-1 0 0,0 0 1 0 0,22 12 0 0 0,-27-19 9 0 0,-1 0-1 0 0,1-1 1 0 0,-1 0 0 0 0,1 0 0 0 0,0-1-1 0 0,0 0 1 0 0,0 0 0 0 0,0-1-1 0 0,1 0 1 0 0,14-1 0 0 0,-9-2-13 0 0,0 0 0 0 0,0 0 0 0 0,0-2 0 0 0,0 0 0 0 0,0 0 1 0 0,-1-2-1 0 0,0 1 0 0 0,0-2 0 0 0,-1 0 0 0 0,1-1 0 0 0,-1 0 0 0 0,-1-1 0 0 0,21-18 0 0 0,-32 26 17 0 0,20-19-17 0 0,-1-1 0 0 0,-1-1 0 0 0,0-1 0 0 0,-2-1 0 0 0,-1 0-1 0 0,15-31 1 0 0,-23 38 26 0 0,-1-2 0 0 0,-1 1 1 0 0,-1-1-1 0 0,0 1 0 0 0,-1-1 0 0 0,-1-1 0 0 0,-1 1 0 0 0,-1 0 0 0 0,0-1 0 0 0,-2 1 0 0 0,0 0 0 0 0,-1-1 0 0 0,-1 1 0 0 0,-1 0 0 0 0,0 0 0 0 0,-2 1 0 0 0,0 0 0 0 0,-1-1 1 0 0,-11-18-1 0 0,14 30 23 0 0,-1-1 0 0 0,0 1 0 0 0,-1 0 0 0 0,0 1 0 0 0,0-1 0 0 0,0 1 0 0 0,-1 1 0 0 0,0-1 0 0 0,0 1 0 0 0,0 0 0 0 0,-1 0 0 0 0,0 1 0 0 0,0 0 0 0 0,0 1 0 0 0,0 0 0 0 0,0 0 0 0 0,-1 0 0 0 0,0 1 0 0 0,1 1 0 0 0,-1-1 0 0 0,0 1 0 0 0,0 1 0 0 0,1 0 0 0 0,-1 0 0 0 0,0 0 0 0 0,0 1 0 0 0,0 1 0 0 0,1 0 0 0 0,-1 0 0 0 0,-10 4 0 0 0,5 0 28 0 0,-1 1 1 0 0,2 1-1 0 0,-1 0 1 0 0,1 1 0 0 0,1 1-1 0 0,-1-1 1 0 0,-18 22-1 0 0,-70 89 172 0 0,86-101-199 0 0,-59 94-1736 0 0,36-52-7092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8432 0 0,'0'-1'19'0'0,"0"1"0"0"0,0 0 1 0 0,0-1-1 0 0,-1 1 0 0 0,1 0 0 0 0,0-1 1 0 0,0 1-1 0 0,0 0 0 0 0,0-1 0 0 0,0 1 1 0 0,0 0-1 0 0,0-1 0 0 0,0 1 0 0 0,0 0 1 0 0,0-1-1 0 0,1 1 0 0 0,-1 0 0 0 0,0-1 1 0 0,0 1-1 0 0,0 0 0 0 0,0 0 1 0 0,0-1-1 0 0,1 1 0 0 0,-1 0 0 0 0,0-1 1 0 0,0 1-1 0 0,0 0 0 0 0,1 0 0 0 0,-1-1 1 0 0,0 1-1 0 0,0 0 0 0 0,1 0 0 0 0,-1 0 1 0 0,0-1-1 0 0,1 1 0 0 0,-1 0 0 0 0,0 0 1 0 0,1 0-1 0 0,-1 0 0 0 0,0 0 0 0 0,0 0 1 0 0,1 0-1 0 0,0 0 0 0 0,13 8 1572 0 0,0 0-691 0 0,184 42-177 0 0,-150-39-699 0 0,-19-5 53 0 0,43 6-1 0 0,14-4-58 0 0,73 6 478 0 0,-125-13-1069 0 0,0-1-1 0 0,51-8 1 0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7:24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287 384 10152 0 0,'-6'-1'55'0'0,"0"0"0"0"0,0 0 0 0 0,1 0 0 0 0,-1-1 0 0 0,0 0 1 0 0,1 0-1 0 0,-1-1 0 0 0,-7-4 0 0 0,-10-5 481 0 0,-1 0 91 0 0,18 8-441 0 0,-1 1 0 0 0,1 0 0 0 0,-13-5 0 0 0,16 8-132 0 0,1-1 1 0 0,0 1-1 0 0,-1-1 0 0 0,1 1 1 0 0,-1 0-1 0 0,1 0 0 0 0,-1 0 0 0 0,1 1 1 0 0,-1-1-1 0 0,1 0 0 0 0,-1 1 1 0 0,1 0-1 0 0,0-1 0 0 0,-1 1 0 0 0,-2 1 1 0 0,0 1-24 0 0,0 0 0 0 0,0 0 0 0 0,1 1 0 0 0,0-1 0 0 0,-1 1 0 0 0,1 0 0 0 0,0 0 0 0 0,1 0 1 0 0,-1 1-1 0 0,1-1 0 0 0,0 1 0 0 0,0 0 0 0 0,0 0 0 0 0,0 0 0 0 0,1 0 0 0 0,0 0 0 0 0,-2 10 1 0 0,-5 17-66 0 0,1-1 1 0 0,1 1-1 0 0,2 1 1 0 0,2-1 0 0 0,0 66-1 0 0,5-81 11 0 0,0 0 0 0 0,0 0 0 0 0,2 0 0 0 0,0 0 0 0 0,10 24-1 0 0,-10-30 6 0 0,1-1 0 0 0,0 0 0 0 0,1 0 0 0 0,0 0-1 0 0,1-1 1 0 0,0 0 0 0 0,0-1 0 0 0,1 1-1 0 0,10 8 1 0 0,-10-11-10 0 0,0 0 0 0 0,0-1 0 0 0,1 0 0 0 0,0 0 0 0 0,0-1 0 0 0,0 0 0 0 0,0 0 0 0 0,0-1 0 0 0,1 0 0 0 0,17 2 0 0 0,-10-3 21 0 0,0-1-1 0 0,0 0 0 0 0,0-2 0 0 0,0 0 0 0 0,23-5 1 0 0,-31 4-2 0 0,0-1 0 0 0,0 1 0 0 0,0-2 0 0 0,0 0 1 0 0,0 0-1 0 0,-1 0 0 0 0,13-10 0 0 0,50-43-209 0 0,-70 56 208 0 0,14-13-69 0 0,-2-2 1 0 0,0 1-1 0 0,0-2 1 0 0,-2 1-1 0 0,0-2 1 0 0,11-22-1 0 0,-1 2 68 0 0,-12 19 4 0 0,0 0 0 0 0,0-1 0 0 0,-2 0 0 0 0,-1 0 0 0 0,0-1 0 0 0,-2 0 0 0 0,0 0 0 0 0,-2 0 0 0 0,1-37 0 0 0,-3 27 7 0 0,-2 0-1 0 0,-2 1 1 0 0,0-1 0 0 0,-2 1 0 0 0,-1 0 0 0 0,-13-33 0 0 0,13 44 4 0 0,-2 0-1 0 0,0 1 1 0 0,-13-20-1 0 0,18 31-1 0 0,-1 0-1 0 0,0 0 1 0 0,0 1-1 0 0,-1 0 1 0 0,0 0-1 0 0,0 0 1 0 0,-1 0-1 0 0,1 1 1 0 0,-1 0-1 0 0,-8-4 1 0 0,6 5 16 0 0,1 0 1 0 0,-2 0 0 0 0,1 1-1 0 0,0 0 1 0 0,-1 1-1 0 0,-16-3 1 0 0,21 5 2 0 0,0 0 0 0 0,0 0 0 0 0,0 1 0 0 0,0-1 0 0 0,0 1 0 0 0,1 0 0 0 0,-1 0 0 0 0,0 1 0 0 0,0 0 0 0 0,1 0 0 0 0,-1 0 0 0 0,1 0 0 0 0,0 0 0 0 0,-1 1 0 0 0,-4 4 0 0 0,-1 2 5 0 0,0 0-1 0 0,1 0 1 0 0,1 1-1 0 0,0 0 1 0 0,0 0-1 0 0,1 1 1 0 0,0 0-1 0 0,-10 22 0 0 0,1 7 49 0 0,-16 55 0 0 0,13-34-20 0 0,-11 21-1638 0 0,-3-1-6649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07.6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325 0 4312 0 0,'0'0'4722'0'0,"-5"2"-4676"0"0,-2 2-40 0 0,0 0 1 0 0,1 0-1 0 0,0 1 0 0 0,-1-1 1 0 0,2 1-1 0 0,-1 1 1 0 0,0-1-1 0 0,1 1 0 0 0,-7 9 1 0 0,-12 15 41 0 0,15-20 5 0 0,0 0 1 0 0,1 1-1 0 0,0 0 0 0 0,-11 22 0 0 0,2-9 58 0 0,4-7-23 0 0,-7 10 191 0 0,16-22-201 0 0,0-1 1 0 0,0 1-1 0 0,1 0 0 0 0,-6 11 1 0 0,7-12-49 0 0,0 0 1 0 0,-1 0-1 0 0,1 0 1 0 0,-1 0-1 0 0,-5 5 1 0 0,5-6-6 0 0,1 0 1 0 0,-1 1 0 0 0,1-1-1 0 0,-1 1 1 0 0,1-1 0 0 0,-3 8-1 0 0,-1 8 5 0 0,-5 7 149 0 0,2 1-1 0 0,1 0 0 0 0,1 1 1 0 0,1 0-1 0 0,-4 47 0 0 0,8 31 250 0 0,-1-42-152 0 0,7 78 0 0 0,-1-118-217 0 0,1-1 0 0 0,0 1 0 0 0,2-1 0 0 0,1 0 1 0 0,0-1-1 0 0,12 23 0 0 0,-12-33-13 0 0,1 0 1 0 0,0 0-1 0 0,13 12 1 0 0,7 11 72 0 0,-25-32-104 0 0,0 1 0 0 0,1-1 0 0 0,-1-1 1 0 0,1 1-1 0 0,0 0 0 0 0,0-1 0 0 0,5 3 0 0 0,6 3 45 0 0,24 6-1684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09.4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39 9 6224 0 0,'-1'6'2879'0'0,"-1"-20"-1676"0"0,-1 27-1556 0 0,-4 39 118 0 0,3-25 119 0 0,0 34-1 0 0,3-55 106 0 0,1-1 0 0 0,-1 1 0 0 0,-1 0 0 0 0,1 0-1 0 0,-3 6 1 0 0,2-9-76 0 0,1 0 0 0 0,0 0-1 0 0,0 1 1 0 0,0-1 0 0 0,0 0-1 0 0,0 0 1 0 0,1 1-1 0 0,-1-1 1 0 0,1 0 0 0 0,0 1-1 0 0,0-1 1 0 0,1 0 0 0 0,-1 1-1 0 0,0-1 1 0 0,1 0-1 0 0,1 5 1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10.8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22 2304 0 0,'0'-1'105'0'0,"0"0"-1"0"0,0 1 1 0 0,0-1 0 0 0,0 0-1 0 0,0 0 1 0 0,0 0 0 0 0,0 0 0 0 0,0 1-1 0 0,0-1 1 0 0,0 0 0 0 0,-1 0-1 0 0,1 1 1 0 0,0-1 0 0 0,0 0 0 0 0,-1 0-1 0 0,1 1 1 0 0,-1-1 0 0 0,1 0-1 0 0,-1 1 1 0 0,1-1 0 0 0,-1 0 0 0 0,1 1-1 0 0,-1-1 1 0 0,1 1 0 0 0,-1-1-1 0 0,0 1 1 0 0,1-1 0 0 0,-1 1-1 0 0,-1-1 1 0 0,2 29 40 0 0,2-7-83 0 0,0-1-1 0 0,8 37 0 0 0,-5-34 39 0 0,3 40 0 0 0,-6-28 117 0 0,6 39 0 0 0,-5-55-93 0 0,-2 0 1 0 0,-1 33 0 0 0,0-31-8 0 0,3 40 1 0 0,18 44 818 0 0,-15-76-636 0 0,-3-22-193 0 0,-1 1-1 0 0,-1-1 1 0 0,1 1 0 0 0,-1 8-1 0 0,2 2 138 0 0,-2-16-197 0 0,-1 0 1 0 0,1 0-1 0 0,-1 0 0 0 0,0 0 0 0 0,0 0 0 0 0,1 0 0 0 0,-1 0 0 0 0,-1 0 0 0 0,1 2 0 0 0,0 27-235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11.3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7 159 5720 0 0,'1'-1'23'0'0,"0"0"-1"0"0,0 0 1 0 0,0 0 0 0 0,0 0 0 0 0,0-1-1 0 0,0 1 1 0 0,0-1 0 0 0,0 1-1 0 0,-1 0 1 0 0,1-1 0 0 0,0 1 0 0 0,-1-1-1 0 0,1 0 1 0 0,-1 1 0 0 0,0-1 0 0 0,0 1-1 0 0,0-1 1 0 0,1-2 0 0 0,-1 4 33 0 0,1-1 1 0 0,-1 0-1 0 0,1 1 0 0 0,-1-1 1 0 0,1 0-1 0 0,-1 1 0 0 0,1-1 1 0 0,0 1-1 0 0,-1-1 0 0 0,1 1 1 0 0,0-1-1 0 0,0 1 0 0 0,-1 0 1 0 0,1-1-1 0 0,0 1 1 0 0,0 0-1 0 0,0 0 0 0 0,0-1 1 0 0,1 1-1 0 0,4-2 85 0 0,35-16 269 0 0,2 2-1 0 0,57-14 1 0 0,-65 20-367 0 0,-19 5 3 0 0,32-4 0 0 0,4-1 33 0 0,-39 6-37 0 0,1 1 1 0 0,-1 1-1 0 0,1 0 1 0 0,15 1 0 0 0,1 2 7 0 0,-17 1-15 0 0,-1-1-1 0 0,0-1 1 0 0,0-1-1 0 0,1 1 1 0 0,-1-2-1 0 0,21-4 1 0 0,-29 5-21 0 0,0 0 1 0 0,0 1-1 0 0,0-1 1 0 0,0 1-1 0 0,-1 0 1 0 0,1 0-1 0 0,0 0 1 0 0,0 1-1 0 0,0-1 1 0 0,0 1-1 0 0,0 0 1 0 0,4 2-1 0 0,-1-1 82 0 0,0 1-1 0 0,0 1 1 0 0,0-1-1 0 0,0 1 1 0 0,7 6-1 0 0,-14-9-66 0 0,1 1-1 0 0,-1 0 1 0 0,1 0-1 0 0,-1 0 1 0 0,0 0 0 0 0,0 0-1 0 0,0-1 1 0 0,0 1 0 0 0,0 0-1 0 0,0 0 1 0 0,0 0-1 0 0,-1 2 1 0 0,0-3-12 0 0,-1 5-6 0 0,0 0-1 0 0,0-1 0 0 0,-1 1 0 0 0,0-1 1 0 0,0 0-1 0 0,-1 1 0 0 0,0-2 0 0 0,1 1 0 0 0,-2 0 1 0 0,-8 7-1 0 0,-3 6 13 0 0,4-5-12 0 0,-1 0-1 0 0,0-1 1 0 0,-1-1 0 0 0,-17 12-1 0 0,-67 36 28 0 0,49-30-5 0 0,16-9 95 0 0,-1-1 0 0 0,-1-2 0 0 0,-43 15 0 0 0,-76 12 901 0 0,108-32-894 0 0,39-9-211 0 0,-15 0-1397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11.8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6328 0 0,'0'4'63'0'0,"0"-4"-9"0"0,0 1-1 0 0,0-1 0 0 0,-1 0 0 0 0,1 1 0 0 0,0-1 0 0 0,0 0 0 0 0,0 1 0 0 0,0-1 1 0 0,0 1-1 0 0,0-1 0 0 0,0 0 0 0 0,0 1 0 0 0,0-1 0 0 0,1 1 0 0 0,-1-1 0 0 0,0 0 0 0 0,0 1 1 0 0,0-1-1 0 0,0 0 0 0 0,0 1 0 0 0,1-1 0 0 0,-1 1 0 0 0,0-1 0 0 0,0 0 0 0 0,1 0 0 0 0,-1 1 1 0 0,0-1-1 0 0,0 0 0 0 0,1 1 0 0 0,-1-1 0 0 0,0 0 0 0 0,1 0 0 0 0,-1 0 0 0 0,0 1 0 0 0,1-1 1 0 0,-1 0-1 0 0,1 0 0 0 0,-1 0 0 0 0,0 0 0 0 0,1 0 0 0 0,-1 0 0 0 0,0 0 0 0 0,2 1 1 0 0,-1-1-23 0 0,0 0-10 0 0,-1 1 1 0 0,1-1 0 0 0,-1 1 0 0 0,1-1-1 0 0,-1 1 1 0 0,1-1 0 0 0,-1 1 0 0 0,1-1-1 0 0,-1 1 1 0 0,1 0 0 0 0,-1-1 0 0 0,0 1-1 0 0,1 0 1 0 0,-1-1 0 0 0,0 1 0 0 0,0 0-1 0 0,0-1 1 0 0,1 1 0 0 0,-1 0-1 0 0,0-1 1 0 0,0 1 0 0 0,0 0 0 0 0,0 0-1 0 0,0 25 206 0 0,-1-10-6 0 0,2-9-170 0 0,1 22 79 0 0,-2 32 0 0 0,0 52 230 0 0,-1-100-300 0 0,1 1 1 0 0,1 0-1 0 0,3 15 1 0 0,0 4 25 0 0,-4-31-82 0 0,0 0 1 0 0,0-1 0 0 0,1 1-1 0 0,-1-1 1 0 0,1 1 0 0 0,-1 0-1 0 0,1-1 1 0 0,0 0 0 0 0,0 1-1 0 0,-1-1 1 0 0,1 1 0 0 0,1 0-1 0 0,7 16 68 0 0,-9-17-72 0 0,0 0 1 0 0,0 0 0 0 0,1 1-1 0 0,-1-1 1 0 0,1 0-1 0 0,-1 0 1 0 0,1 0 0 0 0,0 0-1 0 0,-1 0 1 0 0,1 0 0 0 0,0 0-1 0 0,0 0 1 0 0,0 0-1 0 0,0 0 1 0 0,-1-1 0 0 0,1 1-1 0 0,0 0 1 0 0,0 0 0 0 0,1-1-1 0 0,-1 1 1 0 0,0-1-1 0 0,0 1 1 0 0,0-1 0 0 0,0 1-1 0 0,0-1 1 0 0,1 0 0 0 0,-1 0-1 0 0,0 1 1 0 0,0-1-1 0 0,0 0 1 0 0,3 0 0 0 0,12-5 92 0 0,21-8 6 0 0,-35 12-213 0 0,0 0 1 0 0,0 0-1 0 0,0-1 1 0 0,-1 1-1 0 0,1 0 1 0 0,0-1-1 0 0,-1 1 1 0 0,1-1-1 0 0,0 0 1 0 0,-1 1-1 0 0,0-1 1 0 0,1 0-1 0 0,-1 0 1 0 0,2-3-1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12.2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38 10040 0 0,'0'-4'0'0'0,"0"2"0"0"0,0-7 520 0 0,0 3-256 0 0,9 0 8 0 0,5 4 24 0 0,-7 2 8 0 0,-5 0-8 0 0,8-4 8 0 0,3-1-328 0 0,-3 5-8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12.6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89 1 10040 0 0,'4'4'84'0'0,"-1"1"0"0"0,0-1 0 0 0,0 1 0 0 0,-1 0 0 0 0,1 0 0 0 0,-1 0 0 0 0,0 0 0 0 0,-1 1 0 0 0,1-1 1 0 0,-1 1-1 0 0,0-1 0 0 0,0 1 0 0 0,-1-1 0 0 0,1 1 0 0 0,-1-1 0 0 0,-1 1 0 0 0,1-1 0 0 0,-2 8 0 0 0,-1 9 315 0 0,-2-1 0 0 0,0 0 0 0 0,-10 27 0 0 0,-60 130-1064 0 0,63-151-429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15.0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419 214 5720 0 0,'0'-1'30'0'0,"-1"1"-1"0"0,1 0 1 0 0,0 0 0 0 0,-1-1 0 0 0,1 1-1 0 0,0 0 1 0 0,-1 0 0 0 0,1-1-1 0 0,0 1 1 0 0,-1 0 0 0 0,1 0 0 0 0,-1 0-1 0 0,1 0 1 0 0,0 0 0 0 0,-1-1 0 0 0,1 1-1 0 0,-1 0 1 0 0,1 0 0 0 0,0 0 0 0 0,-1 0-1 0 0,1 0 1 0 0,-1 0 0 0 0,1 1 0 0 0,0-1-1 0 0,-1 0 1 0 0,1 0 0 0 0,-1 0-1 0 0,1 0 1 0 0,0 0 0 0 0,-1 0 0 0 0,0 1-1 0 0,1-1 17 0 0,-1 0 0 0 0,1 1 0 0 0,-1-1 0 0 0,0 0 0 0 0,1 0 0 0 0,-1 0 0 0 0,1 1 0 0 0,-1-1 0 0 0,0 0 0 0 0,1 0 0 0 0,-1 0 0 0 0,0 0 0 0 0,1 0 0 0 0,-1 0 0 0 0,0-1 0 0 0,1 1 0 0 0,-1 0 0 0 0,1 0 0 0 0,-1 0 0 0 0,0-1 0 0 0,1 1 0 0 0,-1 0 0 0 0,1 0 0 0 0,-1-1 0 0 0,1 1 0 0 0,-2-1 0 0 0,1 0-36 0 0,-1 0-1 0 0,0 0 1 0 0,0 1-1 0 0,0-1 1 0 0,0 1-1 0 0,0-1 1 0 0,0 1-1 0 0,1 0 1 0 0,-1 0 0 0 0,0 0-1 0 0,0 0 1 0 0,0 0-1 0 0,0 0 1 0 0,0 1-1 0 0,0-1 1 0 0,-3 1-1 0 0,-29 12 76 0 0,7 2-81 0 0,2 1 1 0 0,0 1-1 0 0,1 1 1 0 0,-44 42-1 0 0,47-38 0 0 0,4-5 0 0 0,0 1 0 0 0,-15 23 0 0 0,20-25-1 0 0,-22 39 5 0 0,31-50-5 0 0,1 1-1 0 0,0-1 0 0 0,0 1 0 0 0,0 0 0 0 0,1-1 1 0 0,-1 1-1 0 0,2 0 0 0 0,-2 10 0 0 0,2 4-25 0 0,-1-16 63 0 0,1-1 0 0 0,0 1 0 0 0,0 0 0 0 0,0 0 0 0 0,0 0 0 0 0,1-1 0 0 0,1 6 0 0 0,-2-8-19 0 0,1 1 0 0 0,0 0 1 0 0,0-1-1 0 0,0 1 0 0 0,0 0 1 0 0,1-1-1 0 0,-1 0 0 0 0,0 1 0 0 0,1-1 1 0 0,-1 0-1 0 0,1 0 0 0 0,-1 1 1 0 0,1-1-1 0 0,-1-1 0 0 0,1 1 0 0 0,0 0 1 0 0,0 0-1 0 0,2 0 0 0 0,3 1 25 0 0,0 0 0 0 0,0 0-1 0 0,0-1 1 0 0,1-1-1 0 0,-1 1 1 0 0,0-1-1 0 0,0 0 1 0 0,0-1 0 0 0,1 1-1 0 0,-1-1 1 0 0,0-1-1 0 0,0 0 1 0 0,13-4 0 0 0,2-3 36 0 0,-1-1 1 0 0,40-23 0 0 0,-44 21-50 0 0,-1 0 1 0 0,23-23-1 0 0,19-14 55 0 0,-34 31-94 0 0,-1-1 0 0 0,0-1 0 0 0,-1-1 0 0 0,-2 0 0 0 0,0-2 0 0 0,-1-1 0 0 0,-2 0-1 0 0,21-38 1 0 0,-27 43-54 0 0,-5 10 32 0 0,0-1-1 0 0,-2 1 1 0 0,1-1 0 0 0,-1 0 0 0 0,0 0-1 0 0,-1-1 1 0 0,2-10 0 0 0,-5 16 5 0 0,0 0-1 0 0,0 0 1 0 0,-1 0 0 0 0,1 0 0 0 0,-1 0 0 0 0,-2-7 0 0 0,-3-13-111 0 0,6 21 126 0 0,-1 0 0 0 0,0-1 1 0 0,0 1-1 0 0,0 0 0 0 0,0 0 1 0 0,-1 0-1 0 0,0 0 0 0 0,0 0 0 0 0,0 0 1 0 0,0 0-1 0 0,-1 1 0 0 0,1-1 1 0 0,-1 1-1 0 0,0 0 0 0 0,0 0 1 0 0,0 0-1 0 0,0 0 0 0 0,-1 0 0 0 0,1 0 1 0 0,-1 1-1 0 0,-5-3 0 0 0,7 4 18 0 0,0 1-1 0 0,0-1 0 0 0,0 1 1 0 0,0 0-1 0 0,0 0 0 0 0,0 0 0 0 0,0 0 1 0 0,-1 0-1 0 0,1 0 0 0 0,0 0 1 0 0,0 1-1 0 0,0-1 0 0 0,0 1 1 0 0,0 0-1 0 0,0-1 0 0 0,0 1 0 0 0,1 0 1 0 0,-1 0-1 0 0,0 0 0 0 0,0 0 1 0 0,1 1-1 0 0,-1-1 0 0 0,0 0 1 0 0,1 1-1 0 0,0-1 0 0 0,-1 1 0 0 0,1-1 1 0 0,-2 4-1 0 0,-1 1 81 0 0,0-1 0 0 0,1 1-1 0 0,0-1 1 0 0,0 1 0 0 0,1 0 0 0 0,-1 0 0 0 0,-1 12-1 0 0,2-8 14 0 0,-12 83 716 0 0,13-82-718 0 0,1 1-1 0 0,1 0 0 0 0,-1-1 0 0 0,2 1 0 0 0,0-1 0 0 0,4 14 0 0 0,4 9 128 0 0,30 90 280 0 0,-34-112-449 0 0,0 1 0 0 0,14 20 1 0 0,7 12 65 0 0,46 149 193 0 0,-46-106-216 0 0,-21-66-88 0 0,0 0 0 0 0,-2 1 0 0 0,0-1 0 0 0,-2 1 0 0 0,0 29 0 0 0,-2-45-16 0 0,0 1 0 0 0,-1-1 0 0 0,0 0 0 0 0,0 1-1 0 0,-5 12 1 0 0,4-16-22 0 0,1-1-1 0 0,0 1 0 0 0,-1-1 0 0 0,0 1 0 0 0,0-1 0 0 0,0 0 1 0 0,0 0-1 0 0,-1 0 0 0 0,1 0 0 0 0,-1-1 0 0 0,1 1 0 0 0,-1-1 0 0 0,-5 4 1 0 0,-12 6-32 0 0,-1-2 0 0 0,-1 0 0 0 0,1-1 0 0 0,-2-1 0 0 0,1-1 0 0 0,-1-1 0 0 0,0-1 0 0 0,0-1 0 0 0,-1-1 1 0 0,1-1-1 0 0,-1-1 0 0 0,1-1 0 0 0,-41-5 0 0 0,29-2-1472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16.5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 69 5016 0 0,'1'0'78'0'0,"0"0"0"0"0,0 0 0 0 0,0-1 0 0 0,0 1 1 0 0,1 0-1 0 0,-1 0 0 0 0,0-1 0 0 0,0 1 0 0 0,0 0 0 0 0,0-1 1 0 0,0 1-1 0 0,0-1 0 0 0,0 1 0 0 0,0-1 0 0 0,1-1 0 0 0,-1 1 50 0 0,-1 0-1 0 0,1 0 1 0 0,0 0-1 0 0,0 0 0 0 0,0 0 1 0 0,-1-1-1 0 0,1 1 1 0 0,0 0-1 0 0,-1 0 0 0 0,1-1 1 0 0,-1 1-1 0 0,0 0 1 0 0,1-1-1 0 0,-1 1 1 0 0,0-1-1 0 0,0 1 0 0 0,0-2 1 0 0,0 3-132 0 0,0-1 1 0 0,1 1 0 0 0,-1-1-1 0 0,0 1 1 0 0,0-1 0 0 0,0 1-1 0 0,0 0 1 0 0,1-1-1 0 0,-1 1 1 0 0,0 0 0 0 0,0-1-1 0 0,1 1 1 0 0,-1 0 0 0 0,0-1-1 0 0,1 1 1 0 0,-1 0-1 0 0,0-1 1 0 0,1 1 0 0 0,-1 0-1 0 0,0 0 1 0 0,1 0 0 0 0,-1-1-1 0 0,1 1 1 0 0,0 0 0 0 0,-1 0-12 0 0,1-1 0 0 0,-1 1 0 0 0,1 0 0 0 0,-1 0 0 0 0,1-1 0 0 0,-1 1 0 0 0,1 0 0 0 0,-1 0 0 0 0,1-1 0 0 0,-1 1 1 0 0,0-1-1 0 0,1 1 0 0 0,-1 0 0 0 0,1-1 0 0 0,-1 1 0 0 0,0-1 0 0 0,0 1 0 0 0,1-1 0 0 0,-1 1 0 0 0,0-1 1 0 0,0 1-1 0 0,1-1 0 0 0,-1 1 0 0 0,0-1 0 0 0,0 1 0 0 0,0-2 0 0 0,0-9-303 0 0,0 5-55 0 0,8 10 352 0 0,-6-3 56 0 0,-1 0 0 0 0,0 0-1 0 0,0 0 1 0 0,0 0 0 0 0,0 0-1 0 0,0 0 1 0 0,0 0 0 0 0,0 1 0 0 0,0-1-1 0 0,0 0 1 0 0,-1 1 0 0 0,1-1 0 0 0,-1 0-1 0 0,1 1 1 0 0,-1-1 0 0 0,1 1 0 0 0,-1-1-1 0 0,0 1 1 0 0,1-1 0 0 0,-1 1-1 0 0,0-1 1 0 0,0 1 0 0 0,0-1 0 0 0,0 1-1 0 0,-1-1 1 0 0,1 1 0 0 0,0-1 0 0 0,-1 0-1 0 0,1 1 1 0 0,0-1 0 0 0,-2 3 0 0 0,1 0-67 0 0,-22 135 912 0 0,17-61-485 0 0,5-54-252 0 0,-1 0 0 0 0,-6 24 0 0 0,-2 29 178 0 0,7-41-233 0 0,2-29-59 0 0,1 1 1 0 0,-1 0-1 0 0,0-1 1 0 0,-1 1-1 0 0,-3 11 0 0 0,-3 9-26 0 0,8-24 3 0 0,-1 0 0 0 0,0 0 0 0 0,0-1 0 0 0,0 1 0 0 0,0 0 1 0 0,-1 0-1 0 0,1-1 0 0 0,-1 1 0 0 0,0-1 0 0 0,0 1 0 0 0,-3 3 0 0 0,1-2 766 0 0,5-17 202 0 0,0 10-955 0 0,0-1 0 0 0,1 0 0 0 0,-1 1 0 0 0,0 0 0 0 0,1-1 0 0 0,0 1 0 0 0,-1 0 0 0 0,1-1 0 0 0,0 1 0 0 0,0 0 0 0 0,0 0 0 0 0,0 1 0 0 0,4-3 0 0 0,0-2 51 0 0,2-2-24 0 0,0-1-1 0 0,-1 0 1 0 0,0 0 0 0 0,0 0 0 0 0,-1-1 0 0 0,6-13 0 0 0,-7 14-21 0 0,1 1 0 0 0,1 0 1 0 0,12-13-1 0 0,10-12 71 0 0,-9 3-35 0 0,-8 11-6 0 0,1 1 0 0 0,29-32 1 0 0,-33 39-34 0 0,0 1 0 0 0,8-15 0 0 0,-11 17-14 0 0,0-1 1 0 0,0 1-1 0 0,0 1 1 0 0,1-1 0 0 0,12-10-1 0 0,-11 13-1 0 0,-1-2-1 0 0,0 1 1 0 0,-1-1 0 0 0,10-13-1 0 0,-6 7 3 0 0,-8 11 0 0 0,1 0 1 0 0,0 0-1 0 0,0 1 1 0 0,0-1 0 0 0,0 1-1 0 0,0-1 1 0 0,0 1-1 0 0,1 0 1 0 0,-1 0 0 0 0,0 0-1 0 0,1 1 1 0 0,-1-1-1 0 0,0 1 1 0 0,7 0 0 0 0,-9 22-1713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 8840 0 0,'-2'1'5'0'0,"1"0"0"0"0,0 0 0 0 0,0 1 0 0 0,0-1 0 0 0,0 0 1 0 0,0 0-1 0 0,0 0 0 0 0,0 1 0 0 0,0-1 0 0 0,0 1 0 0 0,0-1 1 0 0,1 1-1 0 0,-1-1 0 0 0,1 1 0 0 0,-1-1 0 0 0,0 4 0 0 0,-5 32 625 0 0,4-20-153 0 0,-1 11-95 0 0,0-1 1 0 0,2 1-1 0 0,1 0 0 0 0,4 30 0 0 0,3 26-199 0 0,-7-83-178 0 0,0 0 0 0 0,0 0 0 0 0,1 1 1 0 0,-1-1-1 0 0,0 0 0 0 0,1 0 1 0 0,-1 0-1 0 0,0 0 0 0 0,1 0 0 0 0,-1 0 1 0 0,1 0-1 0 0,0 0 0 0 0,-1 0 0 0 0,1 0 1 0 0,1 1-1 0 0,-1-1 11 0 0,-1 0 1 0 0,1 0-1 0 0,0 0 1 0 0,-1 0-1 0 0,1 0 0 0 0,0 0 1 0 0,-1 0-1 0 0,1 0 1 0 0,-1 0-1 0 0,0 0 0 0 0,1 0 1 0 0,-1 0-1 0 0,0 1 0 0 0,0-1 1 0 0,1 1-1 0 0,-1-1 2 0 0,0-1 0 0 0,0 0-1 0 0,1 0 1 0 0,-1 0 0 0 0,0 0-1 0 0,1 0 1 0 0,-1 0 0 0 0,0 1-1 0 0,1-1 1 0 0,-1 0 0 0 0,0 0 0 0 0,1 0-1 0 0,-1 0 1 0 0,0 0 0 0 0,1 0-1 0 0,-1 0 1 0 0,0 0 0 0 0,0 0-1 0 0,1-1 1 0 0,-1 1 0 0 0,0 0-1 0 0,1 0 1 0 0,-1 0 0 0 0,0 0-1 0 0,1 0 1 0 0,-1-1 0 0 0,0 1 0 0 0,0 0-1 0 0,1 0 1 0 0,-1 0 0 0 0,0-1-1 0 0,0 1 1 0 0,1 0 0 0 0,-1 0-1 0 0,0-1 1 0 0,0 1 0 0 0,1 0-1 0 0,17-20 127 0 0,12-30-40 0 0,32-48 3 0 0,-52 85-81 0 0,0 1 0 0 0,1 0 0 0 0,0 0 0 0 0,1 1 0 0 0,18-13 0 0 0,-7 7 9 0 0,-13 9 0 0 0,0 0 1 0 0,0 1-1 0 0,0 1 1 0 0,1 0-1 0 0,18-8 1 0 0,-6 7-369 0 0,-2-2 0 0 0,1 0 0 0 0,-1-1 0 0 0,35-23 0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16.9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6520 0 0,'-1'1'20'0'0,"1"0"0"0"0,0-1 0 0 0,0 1 0 0 0,0-1 1 0 0,0 1-1 0 0,0-1 0 0 0,0 1 0 0 0,0 0 0 0 0,0-1 0 0 0,1 1 0 0 0,-1-1 1 0 0,0 1-1 0 0,0-1 0 0 0,0 1 0 0 0,1 0 0 0 0,-1-1 0 0 0,0 1 0 0 0,1-1 1 0 0,-1 1-1 0 0,1 0 0 0 0,8-3 893 0 0,-9 2-879 0 0,1-1 1 0 0,0 1-1 0 0,-1 0 1 0 0,1-1-1 0 0,-1 1 1 0 0,1 0-1 0 0,0 0 1 0 0,-1-1-1 0 0,1 1 0 0 0,0 0 1 0 0,0 0-1 0 0,-1 0 1 0 0,1 0-1 0 0,0 0 1 0 0,-1 0-1 0 0,1 0 1 0 0,0 0-1 0 0,-1 0 1 0 0,1 0-1 0 0,0 1 1 0 0,-1-1-1 0 0,1 0 1 0 0,0 0-1 0 0,-1 1 1 0 0,1-1-1 0 0,0 0 0 0 0,-1 1 1 0 0,1-1-1 0 0,-1 0 1 0 0,1 1-1 0 0,-1-1 1 0 0,1 1-1 0 0,0 0 1 0 0,3 3-71 0 0,0-1-1 0 0,0 0 1 0 0,0 0 0 0 0,0 0 0 0 0,0 0 0 0 0,1 0 0 0 0,8 2 0 0 0,-6-1-35 0 0,0-1 0 0 0,0 1 0 0 0,10 8 1 0 0,83 83 839 0 0,-58-69 20 0 0,-32-21-553 0 0,-1 0 1 0 0,16 12 0 0 0,14 7-1083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22.2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87 3312 0 0,'-3'-39'4260'0'0,"0"-2"-1672"0"0,3 41-2577 0 0,0-1 0 0 0,0 1 0 0 0,0 0 1 0 0,0-1-1 0 0,1 1 0 0 0,-1 0 0 0 0,0-1 1 0 0,0 1-1 0 0,0 0 0 0 0,0 0 0 0 0,1-1 0 0 0,-1 1 1 0 0,0 0-1 0 0,0 0 0 0 0,1-1 0 0 0,-1 1 1 0 0,0 0-1 0 0,1 0 0 0 0,-1 0 0 0 0,0-1 1 0 0,1 1-1 0 0,-1 0 0 0 0,0 0 0 0 0,1 0 0 0 0,-1 0 1 0 0,0 0-1 0 0,1 0 0 0 0,-1 0 0 0 0,0 0 1 0 0,1 0-1 0 0,-1 0 0 0 0,0 0 0 0 0,1 0 0 0 0,-1 0 1 0 0,0 0-1 0 0,1 0 0 0 0,-1 0 0 0 0,1 0 1 0 0,-1 0-1 0 0,0 0 0 0 0,0 0 0 0 0,1 1 1 0 0,-1-1-1 0 0,0 0 0 0 0,1 0 0 0 0,-1 0 0 0 0,0 1 1 0 0,1-1-1 0 0,-1 0 0 0 0,0 0 0 0 0,0 1 1 0 0,0-1-1 0 0,1 0 0 0 0,-1 1 0 0 0,0-1 1 0 0,0 0-1 0 0,0 1 0 0 0,0-1 0 0 0,1 0 0 0 0,-1 1 1 0 0,0-1-1 0 0,0 0 0 0 0,0 1 0 0 0,-21 107 607 0 0,14-59-377 0 0,2 41 278 0 0,3-65-338 0 0,0-1 0 0 0,2 0-1 0 0,2 25 1 0 0,0 11 70 0 0,-1-58-239 0 0,0 0 0 0 0,0 0 0 0 0,0 1 0 0 0,1-1 0 0 0,-1 0-1 0 0,1 0 1 0 0,-1 0 0 0 0,1 0 0 0 0,0-1 0 0 0,0 1 0 0 0,0 0-1 0 0,0-1 1 0 0,0 1 0 0 0,0-1 0 0 0,0 0 0 0 0,3 2 0 0 0,5 3 18 0 0,-8-5-26 0 0,0 0 0 0 0,0 0 0 0 0,0-1 0 0 0,0 1 0 0 0,0-1 0 0 0,0 1 0 0 0,0-1 0 0 0,1 0 0 0 0,-1 0 0 0 0,0 0 0 0 0,0 0 0 0 0,0 0 0 0 0,0-1 0 0 0,0 1 0 0 0,1-1 0 0 0,-1 1 0 0 0,0-1 0 0 0,4-1 0 0 0,37-19 59 0 0,-41 20-64 0 0,27-13 21 0 0,-22 11-18 0 0,1-1 0 0 0,-1 0 0 0 0,0 0 0 0 0,0 0-1 0 0,-1-1 1 0 0,9-7 0 0 0,37-37-1709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22.5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42 8640 0 0,'-2'-2'148'0'0,"7"-1"182"0"0,-5 2-309 0 0,1 1 1 0 0,-1 0-1 0 0,1-1 0 0 0,-1 1 1 0 0,1 0-1 0 0,0 0 1 0 0,-1-1-1 0 0,1 1 0 0 0,-1 0 1 0 0,1 0-1 0 0,0 0 1 0 0,-1 0-1 0 0,1 0 1 0 0,-1 0-1 0 0,1 0 0 0 0,0 0 1 0 0,-1 0-1 0 0,1 0 1 0 0,0 0-1 0 0,-1 1 0 0 0,1-1 1 0 0,-1 0-1 0 0,2 1 1 0 0,-2-1-15 0 0,1 0 0 0 0,0 1 0 0 0,0-1 1 0 0,-1 0-1 0 0,1 0 0 0 0,0 0 0 0 0,0 1 0 0 0,0-1 1 0 0,-1 0-1 0 0,1 0 0 0 0,0 0 0 0 0,0 0 1 0 0,0-1-1 0 0,-1 1 0 0 0,1 0 0 0 0,0 0 0 0 0,0 0 1 0 0,0-1-1 0 0,-1 1 0 0 0,1 0 0 0 0,1-1 1 0 0,18-9-10 0 0,-16 7 13 0 0,4 0 18 0 0,0 0 1 0 0,1 0-1 0 0,-1 1 1 0 0,10-2-1 0 0,1 0 65 0 0,-14 3-69 0 0,-1 0 1 0 0,1 1-1 0 0,0 0 1 0 0,0 0-1 0 0,-1 0 1 0 0,1 0-1 0 0,0 1 1 0 0,0 0-1 0 0,8 2 1 0 0,-6-1-12 0 0,-1-1 1 0 0,1 1 0 0 0,-1-2-1 0 0,1 1 1 0 0,10-1 0 0 0,148-6 567 0 0,-88 4-1948 0 0,-43 0-5498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23.4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57 13 7136 0 0,'-7'-8'1052'0'0,"14"7"-338"0"0,-5 1-400 0 0,13-3 270 0 0,-16 21-696 0 0,0 0 0 0 0,-7 32 1 0 0,3-29 56 0 0,-1 0 0 0 0,-1 0 1 0 0,-1-1-1 0 0,-10 20 1 0 0,15-34 32 0 0,0-1 1 0 0,0 1 0 0 0,1 0-1 0 0,0 0 1 0 0,1 0 0 0 0,-1 0-1 0 0,1 0 1 0 0,0 0 0 0 0,0 12-1 0 0,0 10-1135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26.6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 8640 0 0,'0'1'0'0'0,"0"-1"0"0"0,0 0 0 0 0,1 0 0 0 0,-1 0-1 0 0,0 1 1 0 0,0-1 0 0 0,0 0 0 0 0,0 0 0 0 0,0 0 0 0 0,0 0 0 0 0,0 0 0 0 0,1 1 0 0 0,-1-1 0 0 0,0 0 0 0 0,0 0 0 0 0,0 0 0 0 0,0 0 0 0 0,0 0 0 0 0,1 0 0 0 0,-1 0 0 0 0,0 0-1 0 0,0 1 1 0 0,0-1 0 0 0,0 0 0 0 0,1 0 0 0 0,-1 0 0 0 0,0 0 0 0 0,0 0 0 0 0,0 0 0 0 0,1 0 0 0 0,-1 0 0 0 0,0 0 0 0 0,0 0 0 0 0,0 0 0 0 0,0 0 0 0 0,1 0 0 0 0,-1 0 0 0 0,0 0-1 0 0,0-1 1 0 0,0 1 0 0 0,1 0 0 0 0,-1 0 0 0 0,0 0 0 0 0,0 0 0 0 0,0 0 0 0 0,0 0 0 0 0,0 0 0 0 0,1 0 0 0 0,-1-1 0 0 0,0 1 0 0 0,0 0 0 0 0,0 0 0 0 0,0 0 0 0 0,0 0 0 0 0,0-1 0 0 0,0 1-1 0 0,1 0 1 0 0,-1 0 0 0 0,0 0 0 0 0,0 0 0 0 0,0-1 0 0 0,0 1 0 0 0,0 0 0 0 0,0 0 0 0 0,0 0 0 0 0,0-1 0 0 0,0 1 0 0 0,0 0 0 0 0,0 0 0 0 0,1 0-1 0 0,-1 1 1 0 0,1 0 0 0 0,0 0 0 0 0,0 0-1 0 0,-1 0 1 0 0,1 0 0 0 0,-1 0 0 0 0,1 0-1 0 0,-1 0 1 0 0,1 0 0 0 0,-1 0 0 0 0,0 0-1 0 0,1 0 1 0 0,-1 2 0 0 0,1-4 3 0 0,-1 1-3 0 0,0 0 1 0 0,0 0-1 0 0,1 0 1 0 0,-1 0 0 0 0,0 0-1 0 0,0 0 1 0 0,0 0-1 0 0,0 0 1 0 0,1 0 0 0 0,-1 0-1 0 0,0 0 1 0 0,0 0-1 0 0,0 0 1 0 0,0 0 0 0 0,0 0-1 0 0,1 0 1 0 0,-1-1-1 0 0,0 1 1 0 0,0 0 0 0 0,0 0-1 0 0,0 0 1 0 0,0 0-1 0 0,0 0 1 0 0,0 0 0 0 0,0-1-1 0 0,0 1 1 0 0,1 0-1 0 0,-1 0 1 0 0,0 0 0 0 0,0 0-1 0 0,0 0 1 0 0,0-1-1 0 0,0 1 1 0 0,0 0 0 0 0,0 0-1 0 0,0 0 1 0 0,0 0-1 0 0,0-1 1 0 0,0 1 0 0 0,0 0-1 0 0,0 0 1 0 0,0 0-1 0 0,0 0 1 0 0,0-1-1 0 0,0 1 1 0 0,-1 0 0 0 0,1 0-1 0 0,0 0 1 0 0,0 0-1 0 0,0 0 1 0 0,0-1 0 0 0,0 1-1 0 0,0 0 1 0 0,0 0-1 0 0,0 0 1 0 0,0 0 0 0 0,-1 0-1 0 0,1 0 1 0 0,0-1-1 0 0,3 7-9 0 0,0-1 0 0 0,0 1 0 0 0,0-1 0 0 0,-1 1 0 0 0,0 0 0 0 0,0 0 0 0 0,-1 0 0 0 0,1 0 0 0 0,-1 0 0 0 0,0 13 0 0 0,3 5-10 0 0,0 11 19 0 0,-5-29 0 0 0,2-1 0 0 0,-1 0 0 0 0,1 0 0 0 0,-1 1 0 0 0,2-1 0 0 0,-1 0 0 0 0,0 0 0 0 0,1 0 1 0 0,0 0-1 0 0,0 0 0 0 0,1 0 0 0 0,-1-1 0 0 0,5 6 0 0 0,-4-6 34 0 0,0-1-1 0 0,1 1 1 0 0,0-1-1 0 0,0 0 1 0 0,0 0 0 0 0,0 0-1 0 0,0-1 1 0 0,0 0-1 0 0,1 1 1 0 0,-1-1 0 0 0,1-1-1 0 0,0 1 1 0 0,-1-1-1 0 0,1 0 1 0 0,0 0 0 0 0,0 0-1 0 0,0-1 1 0 0,0 1-1 0 0,6-1 1 0 0,-7 0-51 0 0,13 0-83 0 0,0 0 0 0 0,0-1 1 0 0,0-1-1 0 0,0 0 0 0 0,19-6 0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27.1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49 91 8032 0 0,'-1'0'33'0'0,"0"0"1"0"0,0 0 0 0 0,0 1-1 0 0,0-1 1 0 0,0 0-1 0 0,0 1 1 0 0,0-1-1 0 0,0 0 1 0 0,0 1 0 0 0,0-1-1 0 0,0 1 1 0 0,0 0-1 0 0,0-1 1 0 0,1 1 0 0 0,-1 0-1 0 0,0-1 1 0 0,1 1-1 0 0,-1 0 1 0 0,0 0-1 0 0,1 0 1 0 0,-1 1 0 0 0,0-1 4 0 0,1-1 1 0 0,-1 1-1 0 0,1 0 1 0 0,-1 0-1 0 0,0 0 1 0 0,1-1-1 0 0,-1 1 1 0 0,0 0-1 0 0,0-1 1 0 0,1 1-1 0 0,-1-1 1 0 0,0 1 0 0 0,0-1-1 0 0,0 1 1 0 0,0-1-1 0 0,0 1 1 0 0,0-1-1 0 0,0 0 1 0 0,0 1-1 0 0,1-1 1 0 0,-3 0 267 0 0,2 2-40 0 0,-3 27-712 0 0,-2 53 1 0 0,6-82 424 0 0,0 1 0 0 0,0-1 0 0 0,0 1 0 0 0,0-1 0 0 0,0 1 0 0 0,0-1 0 0 0,0 1 0 0 0,1-1 0 0 0,-1 1 0 0 0,0-1 0 0 0,0 1 1 0 0,0-1-1 0 0,1 1 0 0 0,-1-1 0 0 0,0 1 0 0 0,0-1 0 0 0,1 1 0 0 0,-1-1 0 0 0,0 0 0 0 0,1 1 0 0 0,-1-1 0 0 0,1 0 0 0 0,-1 1 0 0 0,0-1 0 0 0,1 0 0 0 0,-1 1 0 0 0,1-1 0 0 0,-1 0 0 0 0,1 0 0 0 0,-1 0 0 0 0,1 1 0 0 0,-1-1 0 0 0,1 0 0 0 0,-1 0 0 0 0,1 0 0 0 0,-1 0 1 0 0,1 0-1 0 0,-1 0 0 0 0,1 0 0 0 0,-1 0 0 0 0,1 0 0 0 0,-1 0 0 0 0,1 0 0 0 0,-1 0 0 0 0,1 0 0 0 0,0-1 0 0 0,0 1-26 0 0,0-1-1 0 0,1 1 1 0 0,-1 0-1 0 0,0-1 1 0 0,0 1 0 0 0,0-1-1 0 0,0 0 1 0 0,1 1 0 0 0,-1-1-1 0 0,0 0 1 0 0,0 0-1 0 0,-1 0 1 0 0,1 0 0 0 0,0 1-1 0 0,0-1 1 0 0,0-1 0 0 0,0 1-1 0 0,0-2 1 0 0,24-94-472 0 0,-22 89 512 0 0,0-1 0 0 0,-1 0 0 0 0,0 0 0 0 0,0 0 0 0 0,-1 0 0 0 0,-1-1 0 0 0,1 1 0 0 0,-1 0 0 0 0,-2-16-1 0 0,1 24 10 0 0,1 0-1 0 0,0 1 0 0 0,0-1 0 0 0,0 0 0 0 0,-1 1 1 0 0,1-1-1 0 0,0 0 0 0 0,-1 1 0 0 0,1-1 0 0 0,0 0 1 0 0,-1 1-1 0 0,1-1 0 0 0,-1 0 0 0 0,1 1 0 0 0,-1-1 0 0 0,0 0 1 0 0,-5-8 71 0 0,6 9-88 0 0,0 0 0 0 0,0 0 0 0 0,0 0 0 0 0,-1 0 0 0 0,1 0 0 0 0,0 0 0 0 0,0 0 0 0 0,0 0 0 0 0,-1 0 0 0 0,1 0 0 0 0,0 0 0 0 0,0 0 0 0 0,0 0 0 0 0,0 0 0 0 0,-1 0 0 0 0,1 0 0 0 0,0 0 0 0 0,0 0 0 0 0,0 0 0 0 0,-1 0 0 0 0,1 0 0 0 0,0 0 0 0 0,0 0 0 0 0,0 0 0 0 0,0 1 0 0 0,-1-1 0 0 0,1 0 0 0 0,0 0 0 0 0,0 0 0 0 0,0 0 0 0 0,0 0 0 0 0,0 0 0 0 0,0 1 0 0 0,-1-1 0 0 0,1 0 0 0 0,0 0 0 0 0,0 0 0 0 0,0 0 0 0 0,0 1 0 0 0,0-1 0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24.1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 9 7632 0 0,'0'-9'2389'0'0,"-3"35"-466"0"0,-3 19-1596 0 0,-1 86 0 0 0,3-16-28 0 0,4-97-222 0 0,1-1 1 0 0,0 1-1 0 0,1 0 0 0 0,9 30 1 0 0,0 12 28 0 0,-7-40-27 0 0,0-1 0 0 0,1 0-1 0 0,10 25 1 0 0,-13-34-40 0 0,-2-8-33 0 0,1-1 0 0 0,-1 1 0 0 0,0-1 1 0 0,0 1-1 0 0,1-1 0 0 0,-1 1 1 0 0,1-1-1 0 0,-1 1 0 0 0,1-1 1 0 0,0 0-1 0 0,-1 1 0 0 0,1-1 0 0 0,0 0 1 0 0,0 0-1 0 0,0 1 0 0 0,0-1 1 0 0,1 1-1 0 0,-1-2-15 0 0,-1 0 1 0 0,0 0 0 0 0,0 0-1 0 0,0 0 1 0 0,1 0-1 0 0,-1 0 1 0 0,0 0-1 0 0,0 0 1 0 0,0 0 0 0 0,1 0-1 0 0,-1 0 1 0 0,0 0-1 0 0,0 0 1 0 0,0-1-1 0 0,1 1 1 0 0,-1 0-1 0 0,0 0 1 0 0,0 0 0 0 0,0 0-1 0 0,0 0 1 0 0,1 0-1 0 0,-1 0 1 0 0,0-1-1 0 0,0 1 1 0 0,0 0-1 0 0,0 0 1 0 0,0 0 0 0 0,0 0-1 0 0,1-1 1 0 0,-1 1-1 0 0,0 0 1 0 0,0 0-1 0 0,0 0 1 0 0,0-1 0 0 0,0 1-1 0 0,0 0 1 0 0,0 0-1 0 0,0 0 1 0 0,0-1-1 0 0,0 1 1 0 0,0 0-1 0 0,0 0 1 0 0,0 0 0 0 0,0-1-1 0 0,0 1 1 0 0,0 0-1 0 0,0 0 1 0 0,0 0-1 0 0,0-1 1 0 0,0 1 0 0 0,-1 0-1 0 0,1 0 1 0 0,0-1-1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24.6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0 203 8432 0 0,'0'-1'47'0'0,"0"-1"1"0"0,0 1 0 0 0,0-1 0 0 0,1 0-1 0 0,-1 1 1 0 0,0-1 0 0 0,1 1-1 0 0,-1-1 1 0 0,1 1 0 0 0,-1 0-1 0 0,1-1 1 0 0,0 1 0 0 0,0-1 0 0 0,0 1-1 0 0,-1 0 1 0 0,1 0 0 0 0,0-1-1 0 0,1 1 1 0 0,-1 0 0 0 0,0 0-1 0 0,0 0 1 0 0,0 0 0 0 0,1 0 0 0 0,-1 1-1 0 0,2-2 1 0 0,12-10 224 0 0,19-13-205 0 0,1 1 0 0 0,1 2 0 0 0,1 1 0 0 0,1 2 0 0 0,50-18 0 0 0,-81 35-37 0 0,0 0 0 0 0,0 0 0 0 0,0 1 1 0 0,0 0-1 0 0,0 1 0 0 0,0 0 0 0 0,0 0 0 0 0,0 0 0 0 0,8 2 0 0 0,-4-1 74 0 0,0-1 0 0 0,0 0 0 0 0,13-1 1 0 0,-16 0-62 0 0,0 1 0 0 0,0 0 1 0 0,0 1-1 0 0,0 0 0 0 0,-1 0 1 0 0,1 1-1 0 0,0-1 0 0 0,12 6 1 0 0,-6-1 10 0 0,-1 0 1 0 0,1 0-1 0 0,21 15 1 0 0,-15-9 2 0 0,-16-10-43 0 0,-1 0 1 0 0,0 0 0 0 0,1 0 0 0 0,-1 0 0 0 0,0 1-1 0 0,0-1 1 0 0,0 1 0 0 0,-1 0 0 0 0,1 0 0 0 0,-1 0-1 0 0,1 0 1 0 0,2 5 0 0 0,-3-4-12 0 0,0 0 0 0 0,0 0 1 0 0,0 0-1 0 0,0 0 0 0 0,-1 0 0 0 0,0 0 1 0 0,0 1-1 0 0,0-1 0 0 0,1 5 0 0 0,-2-7-6 0 0,-1-1 0 0 0,1 1 0 0 0,0-1 0 0 0,-1 1 0 0 0,1-1 0 0 0,0 1 0 0 0,-1-1 0 0 0,0 0 0 0 0,1 1 0 0 0,-1-1 0 0 0,0 0 0 0 0,0 1 0 0 0,1-1 0 0 0,-1 0 0 0 0,0 0 0 0 0,0 0 0 0 0,-1 0 0 0 0,1 0 0 0 0,0 0 0 0 0,0 0 0 0 0,0 0 0 0 0,-1 0 0 0 0,1-1 0 0 0,0 1 0 0 0,-1 0 0 0 0,1-1 0 0 0,0 1 0 0 0,-1-1 0 0 0,1 1 0 0 0,-1-1 0 0 0,-2 0 0 0 0,-42 19-13 0 0,15-6 23 0 0,-118 47 322 0 0,105-42-111 0 0,7-2 56 0 0,-60 16-1 0 0,58-14-1539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25.0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0 8840 0 0,'-1'9'-21'0'0,"1"-8"66"0"0,-1 0 0 0 0,1 0 0 0 0,0-1 0 0 0,0 1 0 0 0,0 0 0 0 0,0 0 0 0 0,0 0-1 0 0,0 0 1 0 0,0-1 0 0 0,0 1 0 0 0,0 0 0 0 0,1 0 0 0 0,-1 0 0 0 0,0-1 0 0 0,0 1-1 0 0,1 1 1 0 0,1 4 62 0 0,-1-1 0 0 0,0 0 0 0 0,0 1 0 0 0,0-1-1 0 0,-1 1 1 0 0,0-1 0 0 0,0 1 0 0 0,0-1 0 0 0,-1 1-1 0 0,1-1 1 0 0,-4 11 0 0 0,-1 24 202 0 0,-2 49-222 0 0,-1 1 13 0 0,0-2 126 0 0,8 2 5 0 0,1-84-226 0 0,0 0 1 0 0,1 0-1 0 0,0-1 0 0 0,0 1 1 0 0,0 0-1 0 0,1-1 0 0 0,0 0 1 0 0,0 0-1 0 0,0 0 0 0 0,1 0 1 0 0,4 5-1 0 0,-7-9-72 0 0,1 0 1 0 0,-1 1-1 0 0,1-1 0 0 0,0 0 1 0 0,-1 0-1 0 0,1 0 0 0 0,0 0 1 0 0,-1-1-1 0 0,1 1 0 0 0,0 0 1 0 0,0-1-1 0 0,0 1 0 0 0,0-1 1 0 0,0 0-1 0 0,0 1 0 0 0,-1-1 1 0 0,1 0-1 0 0,0 0 0 0 0,0 0 1 0 0,0-1-1 0 0,0 1 0 0 0,0 0 1 0 0,0-1-1 0 0,3 0 0 0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25.4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9344 0 0,'0'0'8'0'0,"4"0"-8"0"0,2 0 8 0 0,1 0-56 0 0,-3 0-64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9440 0 0,'-10'18'114'0'0,"-1"-1"0"0"0,-23 29 1 0 0,25-36-40 0 0,0 1 0 0 0,1 0-1 0 0,0 0 1 0 0,1 1 0 0 0,0 0 0 0 0,1 0 0 0 0,1 1 0 0 0,-8 24 0 0 0,5-5-16 0 0,3-14 52 0 0,1 0 0 0 0,0 0 0 0 0,-2 34 0 0 0,5-22 14 0 0,0 36-124 0 0,1-62 21 0 0,1 1 1 0 0,-1-1 0 0 0,1 1-1 0 0,0-1 1 0 0,0 0 0 0 0,0 0 0 0 0,1 1-1 0 0,0-1 1 0 0,-1 0 0 0 0,1 0 0 0 0,5 6-1 0 0,-6-9 9 0 0,-1 0-1 0 0,1 0 0 0 0,0 0 1 0 0,0 0-1 0 0,0 0 0 0 0,0-1 0 0 0,0 1 1 0 0,0 0-1 0 0,0 0 0 0 0,0-1 1 0 0,0 1-1 0 0,0-1 0 0 0,0 1 0 0 0,0-1 1 0 0,1 1-1 0 0,-1-1 0 0 0,0 0 1 0 0,0 1-1 0 0,0-1 0 0 0,1 0 1 0 0,-1 0-1 0 0,0 0 0 0 0,0 0 0 0 0,2 0 1 0 0,-1-1-11 0 0,0 0 1 0 0,0 0-1 0 0,0 0 1 0 0,0 0-1 0 0,0 0 1 0 0,0 0-1 0 0,0 0 1 0 0,0-1 0 0 0,-1 1-1 0 0,1-1 1 0 0,0 1-1 0 0,1-4 1 0 0,4-3-10 0 0,-1-1 1 0 0,-1-1 0 0 0,1 1-1 0 0,4-14 1 0 0,-1-2-2 0 0,-1 0 1 0 0,-1 0-1 0 0,-2-1 1 0 0,0 0-1 0 0,1-36 1 0 0,-6 50-9 0 0,0 0 1 0 0,-1 1 0 0 0,-3-16 0 0 0,-1-20 2 0 0,5 42-10 0 0,-1-1 0 0 0,0 1 1 0 0,0 0-1 0 0,-1 0 0 0 0,1 0 1 0 0,-1 0-1 0 0,0 0 0 0 0,0 0 1 0 0,-1 0-1 0 0,1 1 0 0 0,-7-9 1 0 0,7 5-25 0 0,2 8 28 0 0,0 0 0 0 0,0-1 0 0 0,0 1 1 0 0,0 0-1 0 0,0 0 0 0 0,0 0 0 0 0,0 0 0 0 0,0-1 1 0 0,0 1-1 0 0,0 0 0 0 0,0 0 0 0 0,0 0 0 0 0,0-1 0 0 0,0 1 1 0 0,0 0-1 0 0,0 0 0 0 0,0 0 0 0 0,0 0 0 0 0,0-1 0 0 0,0 1 1 0 0,-1 0-1 0 0,1 0 0 0 0,0 0 0 0 0,0 0 0 0 0,0 0 1 0 0,0-1-1 0 0,0 1 0 0 0,0 0 0 0 0,-1 0 0 0 0,1 0 0 0 0,0 0 1 0 0,0 0-1 0 0,0 0 0 0 0,0 0 0 0 0,-1 0 0 0 0,1 0 0 0 0,0-1 1 0 0,0 1-1 0 0,0 0 0 0 0,-1 0 0 0 0,1 0 0 0 0,0 0 1 0 0,0 0-1 0 0,0 0 0 0 0,0 0 0 0 0,-1 0 0 0 0,1 0 0 0 0,0 0 1 0 0,0 0-1 0 0,-1 1 0 0 0,-4-3-26 0 0,4 7-78 0 0,1 146 130 0 0,1-134-6 0 0,1 0-1 0 0,1 0 1 0 0,0 0-1 0 0,1 0 0 0 0,1 0 1 0 0,10 24-1 0 0,-10-29 10 0 0,0 0-1 0 0,2 0 1 0 0,-1-1 0 0 0,2 0-1 0 0,-1 0 1 0 0,1-1-1 0 0,1 0 1 0 0,18 17 0 0 0,-18-20-167 0 0,-1-1 0 0 0,1 0 0 0 0,0 0 0 0 0,0-1 0 0 0,1-1 0 0 0,-1 0 0 0 0,1 0 0 0 0,0 0 0 0 0,0-1 1 0 0,18 2-1 0 0,-5-4-7821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28.3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76 0 7736 0 0,'0'0'2565'0'0,"-5"11"-2673"0"0,-8 19 125 0 0,2 0 0 0 0,0 1 0 0 0,3 0 0 0 0,0 1-1 0 0,-4 48 1 0 0,8-18 187 0 0,2-29 13 0 0,0-1-1 0 0,2 1 1 0 0,6 38 0 0 0,-3-50 77 0 0,1 34 0 0 0,-4-55-288 0 0,0 1 0 0 0,0-1-1 0 0,0 1 1 0 0,0-1 0 0 0,0 1 0 0 0,0 0 0 0 0,0-1-1 0 0,0 1 1 0 0,1-1 0 0 0,-1 1 0 0 0,0-1 0 0 0,0 1-1 0 0,1-1 1 0 0,-1 1 0 0 0,0-1 0 0 0,1 1 0 0 0,-1-1-1 0 0,0 0 1 0 0,1 1 0 0 0,-1-1 0 0 0,1 1 0 0 0,-1-1-1 0 0,1 0 1 0 0,-1 0 0 0 0,1 1 0 0 0,-1-1 0 0 0,1 0-1 0 0,-1 0 1 0 0,1 1 0 0 0,-1-1 0 0 0,1 0 0 0 0,-1 0-1 0 0,1 0 1 0 0,-1 0 0 0 0,1 0 0 0 0,0 0 0 0 0,-1 0-1 0 0,1 0 1 0 0,0 0 0 0 0,1-29 274 0 0,33-24-64 0 0,-11 3 37 0 0,-16 30-158 0 0,1 1-1 0 0,1 0 1 0 0,1 0 0 0 0,15-19 0 0 0,-11 18-8 0 0,-11 14-56 0 0,1 1-1 0 0,0-1 1 0 0,0 0-1 0 0,0 1 1 0 0,8-6-1 0 0,1 0 44 0 0,23-22 0 0 0,11-10 45 0 0,-34 32-89 0 0,-8 6-15 0 0,0 0 1 0 0,0 1-1 0 0,0 0 0 0 0,0 0 0 0 0,1 0 0 0 0,0 1 1 0 0,13-5-1 0 0,4 1 147 0 0,-19 5-104 0 0,0 1 1 0 0,0 0-1 0 0,0 0 0 0 0,0 0 1 0 0,10 0-1 0 0,-11 0-189 0 0,-3 1 34 0 0,0 0 1 0 0,-1 0 0 0 0,1 0 0 0 0,0 0 0 0 0,0 0-1 0 0,0 0 1 0 0,0 0 0 0 0,0 1 0 0 0,0-1 0 0 0,0 0-1 0 0,0 0 1 0 0,0 1 0 0 0,0-1 0 0 0,0 0 0 0 0,-1 1-1 0 0,2 0 1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28.7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8432 0 0,'2'2'89'0'0,"-1"0"0"0"0,1 0 0 0 0,-1 0 1 0 0,1 0-1 0 0,-1 0 0 0 0,0 0 0 0 0,0 1 0 0 0,1 2 1 0 0,-1-4-36 0 0,-1 0 0 0 0,0 0 1 0 0,1 0-1 0 0,-1 0 0 0 0,1 0 1 0 0,-1 0-1 0 0,1 0 0 0 0,-1 0 1 0 0,1 0-1 0 0,0-1 0 0 0,-1 1 1 0 0,1 0-1 0 0,0 0 1 0 0,0 0-1 0 0,0-1 0 0 0,0 1 1 0 0,0-1-1 0 0,-1 1 0 0 0,1-1 1 0 0,0 1-1 0 0,0-1 0 0 0,0 1 1 0 0,0-1-1 0 0,1 0 0 0 0,-1 1 1 0 0,0-1-1 0 0,0 0 1 0 0,0 0-1 0 0,0 0 0 0 0,0 0 1 0 0,0 0-1 0 0,0 0 0 0 0,0 0 1 0 0,2-1-1 0 0,22 3 112 0 0,-1 0 0 0 0,1 2 0 0 0,33 9 0 0 0,-17-4-173 0 0,26 11-219 0 0,-55-17 196 0 0,-1 0 0 0 0,23 11 0 0 0,11 2-1687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29.0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1 9944 0 0,'-7'12'48'0'0,"6"-10"-29"0"0,-1-1 0 0 0,1 1-1 0 0,0 0 1 0 0,1-1 0 0 0,-1 1 0 0 0,0 0-1 0 0,0 0 1 0 0,1 0 0 0 0,-1 0-1 0 0,1 0 1 0 0,0 0 0 0 0,-1 0 0 0 0,1 2-1 0 0,-2 111 721 0 0,3-113-739 0 0,-1 0 0 0 0,1 1 0 0 0,-1-1 0 0 0,1 0 0 0 0,0 1 0 0 0,0-1-1 0 0,0 0 1 0 0,0 0 0 0 0,1 0 0 0 0,-1 0 0 0 0,0 0 0 0 0,1 0 0 0 0,-1 0 0 0 0,1 0 0 0 0,0-1 0 0 0,0 1 0 0 0,-1-1 0 0 0,4 2-1 0 0,-3-1-14 0 0,1 0 0 0 0,-1 0 0 0 0,0 0 0 0 0,0 0-1 0 0,0 1 1 0 0,0-1 0 0 0,0 0 0 0 0,0 1 0 0 0,-1-1-1 0 0,1 1 1 0 0,0 3 0 0 0,-1-5 2 0 0,-1 1 1 0 0,1 0-1 0 0,0 0 0 0 0,0-1 1 0 0,0 1-1 0 0,0-1 1 0 0,0 1-1 0 0,0-1 0 0 0,0 1 1 0 0,1-1-1 0 0,-1 0 0 0 0,0 1 1 0 0,1-1-1 0 0,-1 0 1 0 0,1 0-1 0 0,-1 0 0 0 0,1 0 1 0 0,0 0-1 0 0,3 1 0 0 0,-1-1 18 0 0,0 0 1 0 0,0 0-1 0 0,0-1 0 0 0,0 0 0 0 0,0 1 0 0 0,0-1 0 0 0,0 0 0 0 0,7-2 0 0 0,-1 0-215 0 0,0 0 1 0 0,0-1-1 0 0,0 0 1 0 0,-1-1 0 0 0,1 0-1 0 0,11-7 1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29.4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10248 0 0,'0'4'0'0'0,"0"2"0"0"0,0-1 0 0 0,0-3 424 0 0,0 2 0 0 0,0-2-8 0 0,0 6 16 0 0,0-1-240 0 0,0-5-8 0 0,2 2 8 0 0,9 2-8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30.2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165 44 7528 0 0,'0'-1'71'0'0,"0"0"-1"0"0,0 0 1 0 0,-1 0 0 0 0,1 0 0 0 0,0-1 0 0 0,-1 1-1 0 0,1 0 1 0 0,-1 0 0 0 0,1 0 0 0 0,-1 0 0 0 0,0 0 0 0 0,1 0-1 0 0,-1 1 1 0 0,0-1 0 0 0,0 0 0 0 0,1 0 0 0 0,-1 0-1 0 0,0 1 1 0 0,-1-2 0 0 0,1 2 2 0 0,0-1 1 0 0,0 0-1 0 0,0 1 0 0 0,1-1 1 0 0,-1 0-1 0 0,0 1 0 0 0,1-1 1 0 0,-1 0-1 0 0,1 1 0 0 0,-1-1 0 0 0,1 0 1 0 0,-1 0-1 0 0,1 0 0 0 0,-1 0 1 0 0,1 0-1 0 0,0 0 0 0 0,-1 1 1 0 0,1-3-1 0 0,0 3-57 0 0,0 0-1 0 0,0 0 1 0 0,0-1-1 0 0,0 1 1 0 0,1 0 0 0 0,-1 0-1 0 0,0 0 1 0 0,0 0-1 0 0,0-1 1 0 0,0 1 0 0 0,0 0-1 0 0,0 0 1 0 0,0 0 0 0 0,0-1-1 0 0,0 1 1 0 0,0 0-1 0 0,0 0 1 0 0,0 0 0 0 0,0-1-1 0 0,0 1 1 0 0,0 0-1 0 0,0 0 1 0 0,-1 0 0 0 0,1-1-1 0 0,0 1 1 0 0,0 0-1 0 0,0 0 1 0 0,0 0 0 0 0,0 0-1 0 0,0-1 1 0 0,0 1-1 0 0,-1 0 1 0 0,1 0 0 0 0,0 0-1 0 0,0 0 1 0 0,0 0-1 0 0,0 0 1 0 0,0-1 0 0 0,-1 1-1 0 0,1 0 1 0 0,0 0-1 0 0,0 0 1 0 0,0 0 0 0 0,-1 0-1 0 0,1 0 1 0 0,0 0 0 0 0,0 0 3 0 0,0 0 0 0 0,0 0 1 0 0,0 0-1 0 0,0 1 1 0 0,0-1-1 0 0,0 0 1 0 0,0 0-1 0 0,0 0 1 0 0,0 0-1 0 0,0 0 1 0 0,0 1-1 0 0,0-1 1 0 0,0 0-1 0 0,0 0 1 0 0,0 0-1 0 0,0 0 1 0 0,0 0-1 0 0,0 1 1 0 0,0-1-1 0 0,1 0 1 0 0,-1 0-1 0 0,0 0 1 0 0,0 0-1 0 0,0 0 1 0 0,0 0-1 0 0,0 0 1 0 0,0 0-1 0 0,0 0 1 0 0,1 1-1 0 0,-1-1 1 0 0,0 0-1 0 0,0 0 1 0 0,0 0-1 0 0,0 0 1 0 0,0 0-1 0 0,1 0 1 0 0,-1 0-1 0 0,0 0 1 0 0,0 0-1 0 0,0 0 1 0 0,0 0-1 0 0,0 0 1 0 0,1 0-1 0 0,-1 0 1 0 0,0 0-1 0 0,0 0 1 0 0,0 0-1 0 0,0 0 1 0 0,0 0-1 0 0,1 0 1 0 0,-1 0-1 0 0,0-1 1 0 0,0 29 144 0 0,1-15-90 0 0,1-1 1 0 0,0 1 0 0 0,1-1 0 0 0,7 22 0 0 0,5 24-7 0 0,-14-54-66 0 0,2 22 30 0 0,2 1 0 0 0,1 0 1 0 0,17 46-1 0 0,-10-38 34 0 0,9 37-1 0 0,7 21 12 0 0,3 14 16 0 0,-8-23-34 0 0,-13-49-18 0 0,5 36 0 0 0,-3-12 52 0 0,6 58 118 0 0,-1-3-48 0 0,-6-56-102 0 0,-1 1 0 0 0,-4 0-1 0 0,0 95 1 0 0,-9-70 20 0 0,-26 161 1 0 0,21-206-51 0 0,2-7 18 0 0,-1-1 0 0 0,-15 46 0 0 0,15-61-37 0 0,-22 60 229 0 0,-52 101 0 0 0,30-79 67 0 0,28-52-77 0 0,-2 0 1 0 0,-38 51-1 0 0,49-77-112 0 0,0 1 0 0 0,-17 41-1 0 0,-10 15-22 0 0,29-57-2101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34.2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343 33 5624 0 0,'0'0'3512'0'0,"-5"-5"-3368"0"0,-15-15-56 0 0,20 19-86 0 0,-1 1 0 0 0,1-1 0 0 0,0 1 0 0 0,-1-1 0 0 0,1 1 0 0 0,0-1 0 0 0,-1 1-1 0 0,1 0 1 0 0,-1-1 0 0 0,1 1 0 0 0,-1 0 0 0 0,1-1 0 0 0,-1 1 0 0 0,1 0 0 0 0,-1 0 0 0 0,1-1 0 0 0,-1 1 0 0 0,0 0 0 0 0,1 0 0 0 0,-1 0 0 0 0,1 0 0 0 0,-1 0 0 0 0,1 0 0 0 0,-1 0 0 0 0,0 0 0 0 0,1 0 0 0 0,-1 0 0 0 0,1 0 0 0 0,-1 0 0 0 0,1 0 0 0 0,-1 0 0 0 0,0 1 0 0 0,1-1 0 0 0,-1 0 0 0 0,1 0 0 0 0,-1 1 0 0 0,1-1 0 0 0,-1 0 0 0 0,1 1 0 0 0,-1-1 0 0 0,1 0 0 0 0,0 1 0 0 0,-1-1 0 0 0,1 1-1 0 0,-1-1 1 0 0,1 1 0 0 0,-1 0 0 0 0,-10 8-119 0 0,1-5 103 0 0,1 1 0 0 0,0 1-1 0 0,0-1 1 0 0,0 2 0 0 0,1-1 0 0 0,0 1-1 0 0,0 0 1 0 0,0 1 0 0 0,1 0 0 0 0,0 0-1 0 0,1 0 1 0 0,0 1 0 0 0,-6 11 0 0 0,-7 16-31 0 0,2 1 0 0 0,-15 45 0 0 0,24-59 8 0 0,-24 95-65 0 0,16-53 58 0 0,0 17 39 0 0,7-31 12 0 0,3-8 72 0 0,1 0-1 0 0,3 68 0 0 0,0-14 118 0 0,-1-33-67 0 0,3 1-1 0 0,3 0 1 0 0,3-1 0 0 0,3 0-1 0 0,23 90 1 0 0,-23-122-26 0 0,0 3 63 0 0,2-1 0 0 0,26 57 0 0 0,22 19-1171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37.3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 1 4816 0 0,'-11'62'1821'0'0,"1"8"580"0"0,8-26-1956 0 0,1-25-432 0 0,1 0-1 0 0,2 20 1 0 0,-1-32-66 0 0,0-1 1 0 0,1 1 0 0 0,0 0 0 0 0,0 0 0 0 0,0 0 0 0 0,1-1 0 0 0,0 0 0 0 0,1 1 0 0 0,4 6 0 0 0,8 9-1423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37.7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114 84 5016 0 0,'0'-2'-4'0'0,"-1"-1"1"0"0,1 1-1 0 0,-1 0 0 0 0,0 0 1 0 0,1 0-1 0 0,-1 0 0 0 0,0 0 1 0 0,0 0-1 0 0,0 0 0 0 0,-2-3 1 0 0,-8-15-46 0 0,-2-7-88 0 0,2 17-71 0 0,11 10 198 0 0,0 0 0 0 0,-1 0 0 0 0,1-1 0 0 0,0 1 0 0 0,-1 0 0 0 0,1 0 0 0 0,-1 0 0 0 0,1 0 0 0 0,0 0 0 0 0,-1 0 0 0 0,1 0 0 0 0,-1 0 0 0 0,1 0 0 0 0,0 1 0 0 0,-1-1 0 0 0,1 0 0 0 0,0 0 0 0 0,-1 0 0 0 0,1 0 0 0 0,0 0 0 0 0,-1 1 0 0 0,1-1 0 0 0,0 0-1 0 0,-1 0 1 0 0,1 0 0 0 0,0 1 0 0 0,0-1 0 0 0,-1 0 0 0 0,1 1 0 0 0,0-1 0 0 0,-1 1 0 0 0,-10 26 910 0 0,-7 40-530 0 0,13-49-268 0 0,0-1 0 0 0,0 1 0 0 0,-1 24-1 0 0,5-29-58 0 0,-5 176 696 0 0,7-182-710 0 0,0 0 1 0 0,0 0 0 0 0,1 0-1 0 0,3 9 1 0 0,3 14 54 0 0,1 7 26 0 0,2-1 1 0 0,1 0-1 0 0,1-1 0 0 0,33 59 1 0 0,-41-84-34 0 0,0 1 0 0 0,0 0 1 0 0,-1 0-1 0 0,-1 0 0 0 0,1 0 1 0 0,-2 1-1 0 0,0-1 0 0 0,0 1 1 0 0,-1 0-1 0 0,-1-1 0 0 0,0 1 1 0 0,0 0-1 0 0,-4 20 0 0 0,1-19-12 0 0,0 1 0 0 0,0-1-1 0 0,-1 0 1 0 0,-1-1-1 0 0,-1 1 1 0 0,-11 21-1 0 0,-28 38-1168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36.6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111 202 3912 0 0,'0'-1'91'0'0,"0"0"-1"0"0,0 0 1 0 0,0 0-1 0 0,0 0 1 0 0,0 0 0 0 0,0 0-1 0 0,0 0 1 0 0,0-1 0 0 0,0 1-1 0 0,1 0 1 0 0,-1 0 0 0 0,0 0-1 0 0,1 0 1 0 0,-1 0-1 0 0,1 0 1 0 0,0 0 0 0 0,-1 0-1 0 0,1 0 1 0 0,0 0 0 0 0,-1 1-1 0 0,2-2 1 0 0,6-7 453 0 0,-7 7-509 0 0,-1 0 0 0 0,1-1 0 0 0,-1 1 0 0 0,1-1-1 0 0,-1 1 1 0 0,0 0 0 0 0,0-1 0 0 0,0 1 0 0 0,0-1-1 0 0,0 1 1 0 0,-1-1 0 0 0,1 1 0 0 0,-1 0 0 0 0,1-1-1 0 0,-3-3 1 0 0,-1-14-34 0 0,4 20 16 0 0,0-1-1 0 0,0 1 1 0 0,0-1 0 0 0,0 1 0 0 0,-1 0 0 0 0,1-1 0 0 0,0 1-1 0 0,0-1 1 0 0,-1 1 0 0 0,1 0 0 0 0,0-1 0 0 0,-1 1 0 0 0,1 0 0 0 0,0-1-1 0 0,-1 1 1 0 0,1 0 0 0 0,-1-1 0 0 0,1 1 0 0 0,0 0 0 0 0,-1 0-1 0 0,1 0 1 0 0,-1-1 0 0 0,-2-1 580 0 0,-7 8-375 0 0,7-5-192 0 0,0 1 0 0 0,0-1 0 0 0,0 1 0 0 0,0 0 1 0 0,1 0-1 0 0,-1 0 0 0 0,1 1 0 0 0,0-1 0 0 0,0 0 0 0 0,-1 1 1 0 0,-2 5-1 0 0,-12 18 137 0 0,11-19-137 0 0,1 1 0 0 0,0 0 0 0 0,0 0 0 0 0,1 0 1 0 0,0 0-1 0 0,0 1 0 0 0,1-1 0 0 0,0 1 0 0 0,0 0 0 0 0,1 0 0 0 0,0 0 0 0 0,0 17 0 0 0,1-7 3 0 0,1-14-12 0 0,-1 1 0 0 0,1-1 0 0 0,0 0 0 0 0,1 0 0 0 0,-1 0 0 0 0,1 0 0 0 0,0 0 0 0 0,0 0 0 0 0,3 5 0 0 0,-3-6-18 0 0,1 0 0 0 0,-1-1-1 0 0,1 1 1 0 0,0-1 0 0 0,0 1 0 0 0,0-1-1 0 0,0 0 1 0 0,1 0 0 0 0,0 0 0 0 0,-1 0-1 0 0,1 0 1 0 0,0-1 0 0 0,0 1 0 0 0,0-1-1 0 0,1 0 1 0 0,-1 0 0 0 0,1 0 0 0 0,-1 0 0 0 0,1-1-1 0 0,-1 1 1 0 0,1-1 0 0 0,0 0 0 0 0,0 0-1 0 0,0 0 1 0 0,0-1 0 0 0,-1 1 0 0 0,6-1-1 0 0,2-1-2 0 0,0-1 0 0 0,0 0-1 0 0,0-1 1 0 0,-1 0-1 0 0,1-1 1 0 0,-1 0 0 0 0,0 0-1 0 0,0-1 1 0 0,0-1-1 0 0,0 0 1 0 0,-1 0 0 0 0,0-1-1 0 0,-1 0 1 0 0,1 0-1 0 0,-1-1 1 0 0,-1 0 0 0 0,1 0-1 0 0,-1-1 1 0 0,9-15-1 0 0,-5 6 33 0 0,-1 0-1 0 0,13-30 0 0 0,-21 42-9 0 0,0 0 0 0 0,-1 0 0 0 0,1 0 0 0 0,-1 0 0 0 0,0 0-1 0 0,0 0 1 0 0,-1 0 0 0 0,0 0 0 0 0,0-1 0 0 0,-1 1 0 0 0,1 0 0 0 0,-4-12 0 0 0,2 9 38 0 0,-1 0 0 0 0,0 0 0 0 0,0 0-1 0 0,-1 1 1 0 0,0-1 0 0 0,-1 1 0 0 0,0 0 0 0 0,-5-7 0 0 0,6 10-16 0 0,2 3 7 0 0,1-1 0 0 0,-1 1 0 0 0,0-1 0 0 0,1 1 0 0 0,-1 0 0 0 0,0 0 0 0 0,0 0 0 0 0,-1 0 0 0 0,1 0-1 0 0,0 1 1 0 0,-1-1 0 0 0,1 0 0 0 0,-1 1 0 0 0,1 0 0 0 0,-1 0 0 0 0,0 0 0 0 0,0 0 0 0 0,1 0 0 0 0,-1 0 0 0 0,0 1 0 0 0,0-1-1 0 0,0 1 1 0 0,-5 0 0 0 0,-2 21 272 0 0,6-12-289 0 0,0 0 0 0 0,1 0 0 0 0,0 1 0 0 0,1-1 0 0 0,0 1-1 0 0,0 0 1 0 0,1-1 0 0 0,0 15 0 0 0,2 9 30 0 0,7 38 0 0 0,-2-16-28 0 0,-2-24-21 0 0,2 1-1 0 0,1-1 1 0 0,12 33 0 0 0,-9-30 0 0 0,34 149 171 0 0,-37-159-163 0 0,-2-1 0 0 0,-1 1-1 0 0,2 25 1 0 0,-6-39-3 0 0,0 1 1 0 0,0-1-1 0 0,-1 1 0 0 0,0-1 1 0 0,-1 1-1 0 0,0-1 1 0 0,-1 0-1 0 0,0 0 1 0 0,-7 14-1 0 0,9-21-14 0 0,-1 0 0 0 0,0 0 0 0 0,0-1 0 0 0,0 1 0 0 0,0 0 0 0 0,0-1 0 0 0,-1 0 0 0 0,1 1 0 0 0,-1-1 1 0 0,0 0-1 0 0,1 0 0 0 0,-5 2 0 0 0,-39 15 179 0 0,8-4-100 0 0,28-11-59 0 0,0-1-1 0 0,0-1 1 0 0,0 1-1 0 0,0-2 1 0 0,-1 1 0 0 0,1-1-1 0 0,0-1 1 0 0,-1 0-1 0 0,1 0 1 0 0,-1-1-1 0 0,-15-4 1 0 0,-11-5-1613 0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38.6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 0 7328 0 0,'-8'48'578'0'0,"-1"68"290"0"0,9 134-578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108 737 8336 0 0,'4'-2'27'0'0,"1"-1"-1"0"0,-1 1 1 0 0,0-1 0 0 0,1 0 0 0 0,-1 0-1 0 0,-1 0 1 0 0,6-5 0 0 0,19-13 700 0 0,-16 13-456 0 0,-1 0 0 0 0,1-1 0 0 0,19-18 1 0 0,14-12 198 0 0,-23 19-275 0 0,0 0 0 0 0,-1-2 0 0 0,-1 0 0 0 0,18-26 0 0 0,-25 30-100 0 0,-1 3-75 0 0,-1 0-1 0 0,0-1 1 0 0,-1-1-1 0 0,-1 1 1 0 0,0-2-1 0 0,-2 1 1 0 0,0-1-1 0 0,-1 0 0 0 0,4-21 1 0 0,-7 25 20 0 0,0 4 1 0 0,-1 0 0 0 0,-1 0-1 0 0,1 0 1 0 0,-2-1 0 0 0,1 1 0 0 0,-1 0 0 0 0,-1 0-1 0 0,0 0 1 0 0,-4-20 0 0 0,-3 5 101 0 0,7 18-98 0 0,-1 0-1 0 0,0 1 1 0 0,0 0-1 0 0,-1-1 1 0 0,1 1 0 0 0,-1 0-1 0 0,-1 0 1 0 0,-6-8 0 0 0,8 11-23 0 0,0 0 0 0 0,0 1 0 0 0,0-1 0 0 0,0 1 1 0 0,-1 0-1 0 0,0 0 0 0 0,1 0 0 0 0,-1 0 1 0 0,0 0-1 0 0,0 0 0 0 0,0 1 0 0 0,0-1 0 0 0,0 1 1 0 0,0 0-1 0 0,0 0 0 0 0,-1 0 0 0 0,1 1 0 0 0,0-1 1 0 0,-1 1-1 0 0,1-1 0 0 0,0 1 0 0 0,-5 1 1 0 0,5-1-10 0 0,0 1 1 0 0,1 0-1 0 0,-1-1 1 0 0,1 1-1 0 0,-1 0 0 0 0,1 1 1 0 0,0-1-1 0 0,-1 0 1 0 0,1 1-1 0 0,0-1 1 0 0,0 1-1 0 0,0 0 1 0 0,0 0-1 0 0,-2 2 1 0 0,-23 35 71 0 0,21-30-74 0 0,-4 8 18 0 0,2 0 1 0 0,-1 0 0 0 0,2 1-1 0 0,1 0 1 0 0,0 0-1 0 0,-5 27 1 0 0,-9 117 320 0 0,20-158-339 0 0,-5 128 76 0 0,4-55-50 0 0,3 53 67 0 0,1-40-39 0 0,11 205 20 0 0,0-4-67 0 0,-20-262-1873 0 0</inkml:trace>
  <inkml:trace contextRef="#ctx0" brushRef="#br0" timeOffset="1">0 883 9944 0 0,'7'3'0'0'0,"10"3"0"0"0,-1 0 0 0 0,3-2 400 0 0,2 1 16 0 0,-2-5-8 0 0,23-5 0 0 0,7-1-184 0 0,-3 0 0 0 0,9-1 0 0 0,2 7 8 0 0,-7-10-440 0 0,-8-3-8 0 0,4-1 0 0 0,5 1 8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39.1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8936 0 0,'0'19'515'0'0,"1"1"1"0"0,1-1 0 0 0,1 1-1 0 0,9 30 1 0 0,-6-25-312 0 0,-2-3-183 0 0,-2 1 0 0 0,0 0 0 0 0,-2 0 0 0 0,0 0-1 0 0,-7 37 1 0 0,1 39 312 0 0,5-88-274 0 0,0 0 0 0 0,-1-1 0 0 0,-5 20 0 0 0,-1 6 95 0 0,7-18 116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39.6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4 238 8936 0 0,'0'-2'47'0'0,"-1"1"1"0"0,1-1 0 0 0,-1 1-1 0 0,1-1 1 0 0,-1 1 0 0 0,1-1-1 0 0,0 0 1 0 0,-1 1 0 0 0,1-1-1 0 0,0 0 1 0 0,0 1 0 0 0,0-1-1 0 0,1 1 1 0 0,-1-1 0 0 0,0 0-1 0 0,1 1 1 0 0,-1-1 0 0 0,1-1-1 0 0,15-29 1212 0 0,-13 27-1159 0 0,1 1-10 0 0,-1 0 0 0 0,1 0 1 0 0,0 1-1 0 0,0-1 0 0 0,1 1 0 0 0,-1 0 1 0 0,1 0-1 0 0,0 0 0 0 0,-1 1 1 0 0,1 0-1 0 0,7-3 0 0 0,9-4 49 0 0,-15 5-103 0 0,17-7 215 0 0,44-18 0 0 0,6 3-210 0 0,43-13 19 0 0,-104 36-46 0 0,1 1-1 0 0,-1 0 0 0 0,1 0 0 0 0,0 1 0 0 0,0 1 0 0 0,-1 0 0 0 0,17 3 0 0 0,-19-2 0 0 0,12 3 31 0 0,29 8 0 0 0,-44-10-32 0 0,0 1 1 0 0,0 0 0 0 0,-1 0 0 0 0,1 0 0 0 0,-1 1 0 0 0,1 0 0 0 0,-1 0-1 0 0,7 7 1 0 0,4 5 7 0 0,-1 0-1 0 0,0 1 1 0 0,22 32-1 0 0,-33-41-14 0 0,-1 0-1 0 0,0-1 1 0 0,0 1-1 0 0,-1 1 1 0 0,0-1-1 0 0,0 0 1 0 0,-1 1 0 0 0,0-1-1 0 0,0 1 1 0 0,-1 0-1 0 0,0 0 1 0 0,-1 16 0 0 0,0-19 9 0 0,-1-1 0 0 0,1 1 0 0 0,-1-1 0 0 0,0 0 0 0 0,-1 1 0 0 0,1-1 0 0 0,-1 0 1 0 0,0 0-1 0 0,0 0 0 0 0,-1 0 0 0 0,1-1 0 0 0,-1 1 0 0 0,0-1 0 0 0,-1 1 0 0 0,1-1 1 0 0,-1 0-1 0 0,1 0 0 0 0,-1-1 0 0 0,-1 1 0 0 0,1-1 0 0 0,-5 4 0 0 0,-28 13 65 0 0,-1-1-1 0 0,-47 17 1 0 0,82-35-73 0 0,-12 6 34 0 0,0-1 1 0 0,1 2 0 0 0,-25 17-1 0 0,10-12 78 0 0,26-12-88 0 0,-1 0 0 0 0,0 0 0 0 0,1 0 0 0 0,-1 1 0 0 0,1 0 1 0 0,-1 0-1 0 0,-3 2 0 0 0,-41 31-1731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0.0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398 20 6224 0 0,'4'3'24'0'0,"9"-4"1857"0"0,-13-14 824 0 0,0 8-2693 0 0,0 13 47 0 0,-1 5-32 0 0,-1 1 0 0 0,0 0 0 0 0,-6 19 0 0 0,1-5-11 0 0,6-21-15 0 0,-14 59 67 0 0,-14 131 0 0 0,27-175 96 0 0,-8 31-1 0 0,-1 8 152 0 0,-5 49 163 0 0,16-103-453 0 0,-1 0 1 0 0,0-1-1 0 0,0 1 0 0 0,0-1 0 0 0,0 1 0 0 0,-1-1 0 0 0,0 0 0 0 0,0 1 1 0 0,0-1-1 0 0,-3 5 0 0 0,-10 20 157 0 0,12-23-151 0 0,0 0 1 0 0,0 0-1 0 0,-1 0 0 0 0,0-1 1 0 0,0 1-1 0 0,0-1 1 0 0,-1 0-1 0 0,0-1 0 0 0,1 1 1 0 0,-2-1-1 0 0,-5 5 0 0 0,-3 0 43 0 0,0 0 0 0 0,-1-1 0 0 0,-19 8 0 0 0,23-12-39 0 0,-1 0 0 0 0,1 0 0 0 0,-15 2 0 0 0,23-5-21 0 0,-1-1-1 0 0,1 1 1 0 0,-1-1 0 0 0,1 0 0 0 0,-1 0-1 0 0,1 0 1 0 0,-1 0 0 0 0,1-1 0 0 0,-1 1-1 0 0,1-1 1 0 0,0 0 0 0 0,-1 0 0 0 0,1 0-1 0 0,0 0 1 0 0,-5-3 0 0 0,5-1 0 0 0,0 1-1 0 0,0-1 1 0 0,1 0 0 0 0,-1 0-1 0 0,1 0 1 0 0,-3-9 0 0 0,3 6-13 0 0,1 1 0 0 0,0-1 0 0 0,0 1 0 0 0,1-1 0 0 0,0 1 0 0 0,1-11 0 0 0,0-5-1709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0.4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 11048 0 0,'4'0'0'0'0,"4"0"784"0"0,-3 0-392 0 0,7 0 0 0 0,3-4-328 0 0,-9 4 8 0 0,-4 4 0 0 0,19-2 0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0.7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 9 9536 0 0,'0'-8'779'0'0,"0"16"642"0"0,4-4-589 0 0,0 2-678 0 0,0 0 1 0 0,-1 1 0 0 0,0-1 0 0 0,0 1 0 0 0,-1 0 0 0 0,3 12-1 0 0,1-2-172 0 0,-3-6 35 0 0,-1 0 1 0 0,0 0 0 0 0,0 0-1 0 0,-1 0 1 0 0,0 0-1 0 0,-1 0 1 0 0,0 0-1 0 0,-1 0 1 0 0,-4 22-1 0 0,-1-10 31 0 0,-1 0 0 0 0,-1 0 0 0 0,-16 32 0 0 0,15-32-608 0 0,0 0 1 0 0,-6 30 0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1.9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354 68 8640 0 0,'-12'0'67'0'0,"6"-1"91"0"0,-1 1 0 0 0,1 0 0 0 0,0 0 1 0 0,0 1-1 0 0,-1 0 0 0 0,1 0 0 0 0,0 0 0 0 0,0 1 0 0 0,0 0 1 0 0,0 0-1 0 0,-7 4 0 0 0,-1 3 58 0 0,-25 21 0 0 0,27-19-156 0 0,0-2-1 0 0,-18 11 1 0 0,21-14-60 0 0,0 0 0 0 0,0 0 0 0 0,0 1 0 0 0,0 0 0 0 0,1 1 0 0 0,1 0 0 0 0,-1 0 0 0 0,-9 15 0 0 0,2 0 0 0 0,1 1 1 0 0,-12 30-1 0 0,24-48-1 0 0,-1 1 0 0 0,1-1 0 0 0,1 1 0 0 0,0 0 0 0 0,0-1 0 0 0,0 1 0 0 0,0 0 0 0 0,2 11 0 0 0,-3 21 1 0 0,2-37 0 0 0,0 0 0 0 0,0 1 0 0 0,0-1 0 0 0,0 0 0 0 0,0 0 0 0 0,1 0 0 0 0,-1 0 0 0 0,1 0 0 0 0,-1 0 0 0 0,1 1 0 0 0,0-1 0 0 0,0 0 0 0 0,0-1 0 0 0,0 1 0 0 0,0 0 0 0 0,0 0 0 0 0,1 0 0 0 0,-1-1 0 0 0,1 1 0 0 0,-1 0 0 0 0,1-1 0 0 0,-1 0 0 0 0,1 1 0 0 0,0-1 0 0 0,3 2 0 0 0,-1-1 0 0 0,1 0 0 0 0,-1 0 0 0 0,0 0 0 0 0,1 0 0 0 0,-1-1 0 0 0,1 0 0 0 0,0 0 0 0 0,-1 0 0 0 0,1-1 0 0 0,9 1 0 0 0,-7-2 1 0 0,0 0 1 0 0,1 0 0 0 0,-1-1 0 0 0,0 0-1 0 0,0 0 1 0 0,0-1 0 0 0,12-6-1 0 0,43-29 63 0 0,-59 35-60 0 0,17-12 41 0 0,31-30 0 0 0,-1 0 24 0 0,-40 36-56 0 0,-1 0 0 0 0,0 0 1 0 0,0-1-1 0 0,-1 0 0 0 0,0 0 1 0 0,7-14-1 0 0,1-6 81 0 0,14-34 0 0 0,-27 58-55 0 0,-1 0 0 0 0,1 0 0 0 0,-1 0 0 0 0,0 0 1 0 0,-1-1-1 0 0,0 1 0 0 0,0-1 0 0 0,0 1 0 0 0,-1-1 0 0 0,1 1 0 0 0,-2-1 0 0 0,1 0 0 0 0,-1 1 1 0 0,0-1-1 0 0,0 1 0 0 0,-1 0 0 0 0,-4-12 0 0 0,3 10 37 0 0,-11-18 138 0 0,14 25-208 0 0,-1 0 1 0 0,0 0 0 0 0,0 0-1 0 0,0 0 1 0 0,0 1 0 0 0,0-1-1 0 0,0 0 1 0 0,0 0 0 0 0,0 1-1 0 0,0-1 1 0 0,0 1 0 0 0,0-1-1 0 0,0 1 1 0 0,0-1-1 0 0,-1 1 1 0 0,1 0 0 0 0,0-1-1 0 0,0 1 1 0 0,0 0 0 0 0,-2 0-1 0 0,-9-1 32 0 0,10 1-23 0 0,1-1 0 0 0,0 1 0 0 0,0 0 0 0 0,0 0 0 0 0,0 0 0 0 0,-1 0 0 0 0,1 0 0 0 0,0 0 0 0 0,0 0 0 0 0,0 0 0 0 0,0 0 0 0 0,-1 1 0 0 0,1-1 0 0 0,0 0 0 0 0,0 1 0 0 0,0-1 0 0 0,0 1 0 0 0,0-1 0 0 0,0 1 0 0 0,0 0 0 0 0,0-1 0 0 0,0 1 0 0 0,0 0 0 0 0,0 0 0 0 0,0 0 0 0 0,1-1 0 0 0,-2 3 0 0 0,0 1 7 0 0,0-1 0 0 0,0 1 0 0 0,0 0 0 0 0,1 0 0 0 0,0 0 0 0 0,0 0 0 0 0,0 0 0 0 0,0 0 1 0 0,1 0-1 0 0,-1 0 0 0 0,1 0 0 0 0,0 0 0 0 0,1 0 0 0 0,-1 0 0 0 0,0 0 0 0 0,3 8 0 0 0,2 4 26 0 0,0 0 0 0 0,13 27 0 0 0,-8-22-14 0 0,-1-4 0 0 0,0 0 1 0 0,1-1 0 0 0,1-1-1 0 0,0 1 1 0 0,18 17-1 0 0,-10-12 29 0 0,26 40 0 0 0,-16-18-13 0 0,-16-24 3 0 0,0 0-1 0 0,11 25 1 0 0,-23-43-50 0 0,16 38 108 0 0,17 47-1 0 0,-30-73-72 0 0,-1 0 1 0 0,0 1-1 0 0,0 0 0 0 0,-2 0 0 0 0,0 0 0 0 0,0 0 0 0 0,-3 24 1 0 0,1-27-6 0 0,0-1 0 0 0,-1 0 0 0 0,0 0 0 0 0,-1 0 0 0 0,0 0 0 0 0,-6 11 0 0 0,7-18-23 0 0,1 0 1 0 0,-1 0-1 0 0,0 0 1 0 0,0 0 0 0 0,-1-1-1 0 0,1 1 1 0 0,0-1-1 0 0,-1 0 1 0 0,0 1 0 0 0,1-1-1 0 0,-1 0 1 0 0,0-1-1 0 0,0 1 1 0 0,0 0 0 0 0,0-1-1 0 0,0 0 1 0 0,0 0-1 0 0,-1 0 1 0 0,1 0-1 0 0,0 0 1 0 0,-1-1 0 0 0,1 1-1 0 0,-5-1 1 0 0,-24 2 31 0 0,-1-2 1 0 0,0-1-1 0 0,0-1 0 0 0,-41-9 1 0 0,-45-17 62 0 0,75 15-2145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2.7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47 3208 0 0,'-9'-46'5585'0'0,"12"54"-5404"0"0,0-1 0 0 0,0 1 0 0 0,-1 1 0 0 0,0-1 0 0 0,-1 0 0 0 0,1 0 0 0 0,-1 15 0 0 0,-12 226 871 0 0,11-209-874 0 0,-1-16-18 0 0,1-1 0 0 0,4 27 1 0 0,-2-30 50 0 0,0 33 0 0 0,-2-52-201 0 0,0-1-10 0 0,0 0 0 0 0,0 0 1 0 0,0 1-1 0 0,0-1 0 0 0,0 0 1 0 0,0 0-1 0 0,1 0 0 0 0,-1 1 1 0 0,0-1-1 0 0,0 0 0 0 0,0 0 1 0 0,0 0-1 0 0,1 0 0 0 0,-1 0 1 0 0,0 0-1 0 0,0 1 0 0 0,0-1 1 0 0,1 0-1 0 0,-1 0 0 0 0,0 0 0 0 0,0 0 1 0 0,0 0-1 0 0,1 0 0 0 0,-1 0 1 0 0,0 0-1 0 0,0 0 0 0 0,0 0 1 0 0,1 0-1 0 0,-1 0 0 0 0,0 0 1 0 0,0 0-1 0 0,1 0 0 0 0,-1 0 1 0 0,0 0-1 0 0,0 0 0 0 0,0 0 1 0 0,1 0-1 0 0,-1-1 0 0 0,0 1 0 0 0,0 0 0 0 0,1 0-1 0 0,-1 0 1 0 0,0 0 0 0 0,0 0-1 0 0,1 0 1 0 0,-1 0 0 0 0,0-1-1 0 0,1 1 1 0 0,-1 0 0 0 0,0 0-1 0 0,0 0 1 0 0,1 0 0 0 0,-1 0-1 0 0,0 1 1 0 0,1-1 0 0 0,-1 0-1 0 0,0 0 1 0 0,0 0 0 0 0,1 0 0 0 0,-1 0-1 0 0,0 0 1 0 0,0 0 0 0 0,1 0-1 0 0,-1 1 1 0 0,0-1 0 0 0,0 0-1 0 0,1 0 1 0 0,-1 0 0 0 0,0 1-1 0 0,0-1 1 0 0,0 0 0 0 0,0 0-1 0 0,1 0 1 0 0,-1 1 0 0 0,0-1-1 0 0,0 0 1 0 0,0 0 0 0 0,0 1-1 0 0,0-1 1 0 0,0 0 0 0 0,1 1-1 0 0,-1-1 1 0 0,0 0-1 0 0,0 0 1 0 0,0 0 0 0 0,0 1-1 0 0,0-1 1 0 0,0 0-1 0 0,0 0 1 0 0,0 0-1 0 0,0 0 1 0 0,0 0 0 0 0,0 0-1 0 0,0 0 1 0 0,0 1-1 0 0,0-1 1 0 0,0 0-1 0 0,1 0 1 0 0,-1 0 0 0 0,0 0-1 0 0,0 0 1 0 0,0 0-1 0 0,0 0 1 0 0,0 0 0 0 0,0 0-1 0 0,0 0 1 0 0,1 0-1 0 0,-1 0 1 0 0,0 0-1 0 0,0 0 1 0 0,0 0 0 0 0,0 0-1 0 0,0 1 1 0 0,0-1-1 0 0,1 0 1 0 0,-1 0-1 0 0,0-1 1 0 0,0 1 0 0 0,0 0-1 0 0,0 0 1 0 0,0 0-1 0 0,1 0 1 0 0,-1 0-1 0 0,0 0 1 0 0,0 0 0 0 0,0 0-1 0 0,0 0 1 0 0,0 0-1 0 0,0 0 1 0 0,0 0-1 0 0,1 0 1 0 0,-1 0 0 0 0,0 0-1 0 0,0-1 1 0 0,0 1-1 0 0,0 0 1 0 0,13-9-9 0 0,13-19-12 0 0,8-19 5 0 0,52-79 5 0 0,-69 100 57 0 0,1-1-1 0 0,42-45 0 0 0,-56 67-32 0 0,0 0 0 0 0,-1 0-1 0 0,0 0 1 0 0,0-1 0 0 0,-1 1-1 0 0,0-1 1 0 0,0 0 0 0 0,0 1-1 0 0,1-8 1 0 0,-1 7 15 0 0,-1 0 0 0 0,1-1 0 0 0,1 1 0 0 0,-1 0 0 0 0,1 0 0 0 0,6-9 0 0 0,0 0 160 0 0,-9 15-185 0 0,0 0 1 0 0,0-1 0 0 0,0 1-1 0 0,0 0 1 0 0,0-1-1 0 0,0 1 1 0 0,0 0-1 0 0,0-1 1 0 0,0 1-1 0 0,0 0 1 0 0,0-1-1 0 0,0 1 1 0 0,0 0 0 0 0,0-1-1 0 0,0 1 1 0 0,0 0-1 0 0,0 0 1 0 0,0-1-1 0 0,0 1 1 0 0,0 0-1 0 0,0-1 1 0 0,0 1-1 0 0,-1 0 1 0 0,1-1 0 0 0,0 1-1 0 0,0 0 1 0 0,0 0-1 0 0,-1-1 1 0 0,1 1-1 0 0,0 0 1 0 0,0 0-1 0 0,-1-1 1 0 0,1 1 0 0 0,0 0-1 0 0,0 0 1 0 0,-1 0-1 0 0,1 0 1 0 0,0 0-1 0 0,-1-1 1 0 0,1 1-1 0 0,0 0 1 0 0,-1 0-1 0 0,1 0 1 0 0,0 0 0 0 0,-1 0-1 0 0,1 0 1 0 0,0 0-1 0 0,-1 0 1 0 0,1 0-1 0 0,0 0 1 0 0,-1 0-1 0 0,0 0 1 0 0,-1 2 1 0 0,-1-1-1 0 0,1 0 1 0 0,0 1-1 0 0,-1-1 1 0 0,1 1 0 0 0,0 0-1 0 0,0 0 1 0 0,0 0-1 0 0,0 0 1 0 0,0 0 0 0 0,-2 4-1 0 0,-1-1 6 0 0,-20 25 8 0 0,1 1 1 0 0,2 1-1 0 0,1 1 0 0 0,1 1 0 0 0,-29 73 1 0 0,46-99-18 0 0,1 0 0 0 0,1 0 0 0 0,-1 1 0 0 0,1-1 1 0 0,0 1-1 0 0,1 10 0 0 0,-1 7-1 0 0,1-17 0 0 0,1-1 0 0 0,-1 1 0 0 0,1-1 0 0 0,1 1 0 0 0,2 7 0 0 0,1 7 0 0 0,-4-17 0 0 0,1 0 0 0 0,0 0 0 0 0,0 0 0 0 0,1-1 0 0 0,0 1 0 0 0,3 5 0 0 0,9 17 0 0 0,-10-16 21 0 0,1-1 0 0 0,0 0 1 0 0,11 13-1 0 0,-12-17-253 0 0,1-1 1 0 0,0 0-1 0 0,0 0 0 0 0,0-1 1 0 0,1 0-1 0 0,10 6 1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3.1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230 1 10248 0 0,'0'2'11'0'0,"0"-1"1"0"0,0 1 0 0 0,0 0-1 0 0,1 0 1 0 0,-1-1 0 0 0,1 1 0 0 0,-1 0-1 0 0,1 0 1 0 0,0-1 0 0 0,-1 1-1 0 0,1-1 1 0 0,0 1 0 0 0,0-1 0 0 0,0 1-1 0 0,2 1 1 0 0,3 5 294 0 0,-7-8-295 0 0,1 0-1 0 0,0-1 1 0 0,0 1-1 0 0,0 0 1 0 0,0 0 0 0 0,-1 0-1 0 0,1 0 1 0 0,0 0 0 0 0,0 0-1 0 0,0 1 1 0 0,0-1-1 0 0,0 0 1 0 0,-1 0 0 0 0,1 0-1 0 0,0 0 1 0 0,0 0 0 0 0,0 0-1 0 0,0 0 1 0 0,-1 0-1 0 0,1 0 1 0 0,0 0 0 0 0,0 0-1 0 0,0 0 1 0 0,0 1 0 0 0,0-1-1 0 0,0 0 1 0 0,0 0-1 0 0,-1 0 1 0 0,1 0 0 0 0,0 0-1 0 0,0 0 1 0 0,0 1 0 0 0,0-1-1 0 0,0 0 1 0 0,0 0-1 0 0,0 0 1 0 0,0 0 0 0 0,0 1-1 0 0,0-1 1 0 0,0 0-1 0 0,0 0 1 0 0,0 0 0 0 0,0 0-1 0 0,0 1 1 0 0,0-1 0 0 0,0 0-1 0 0,0 0 1 0 0,0 0-1 0 0,0 0 1 0 0,0 0 0 0 0,0 1-1 0 0,0-1 1 0 0,0 1 219 0 0,0 16 229 0 0,11 124 176 0 0,-1 1-207 0 0,0-37-113 0 0,-7-83-249 0 0,0 1 1 0 0,-1 0-1 0 0,-2-1 0 0 0,0 1 1 0 0,-4 27-1 0 0,3-48-55 0 0,1 1 0 0 0,-1-1-1 0 0,1 1 1 0 0,-1-1 0 0 0,0 1 0 0 0,0-1-1 0 0,0 1 1 0 0,0-1 0 0 0,0 0 0 0 0,-1 1 0 0 0,1-1-1 0 0,-1 0 1 0 0,1 0 0 0 0,-1 0 0 0 0,0 0 0 0 0,0 0-1 0 0,0-1 1 0 0,0 1 0 0 0,0 0 0 0 0,-3 1 0 0 0,-4 1 3 0 0,0 0 0 0 0,1 0 0 0 0,-2-1 0 0 0,1 0 1 0 0,0-1-1 0 0,-1 0 0 0 0,-11 1 0 0 0,0 0 38 0 0,14-1-35 0 0,0-1 1 0 0,0 0-1 0 0,0 0 1 0 0,-1-1-1 0 0,1 0 0 0 0,0 0 1 0 0,0-1-1 0 0,0 0 1 0 0,0 0-1 0 0,-1-1 0 0 0,2 0 1 0 0,-1 0-1 0 0,0 0 1 0 0,0-1-1 0 0,-7-4 1 0 0,12 6-123 0 0,1 0 1 0 0,-1-1 0 0 0,1 1 0 0 0,0-1 0 0 0,-1 1 0 0 0,1-1-1 0 0,0 1 1 0 0,0-1 0 0 0,0 0 0 0 0,0 0 0 0 0,0 1 0 0 0,0-1 0 0 0,0 0-1 0 0,0 0 1 0 0,1 0 0 0 0,-1-3 0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3.6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9944 0 0,'2'0'0'0'0,"4"0"0"0"0,-2 2 0 0 0,3-2 528 0 0,-1-2 8 0 0,0-2 0 0 0,9 2 0 0 0,-3 2-312 0 0,-5 0 8 0 0,-1 0-8 0 0,9 0 8 0 0,2 0-192 0 0,-5 0 8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4.0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 27 10248 0 0,'-15'-26'2262'0'0,"16"26"-2200"0"0,-1 1-1 0 0,0 0 1 0 0,0-1-1 0 0,0 1 1 0 0,1 0-1 0 0,-1-1 1 0 0,0 1 0 0 0,1 0-1 0 0,-1-1 1 0 0,1 1-1 0 0,-1 0 1 0 0,1-1-1 0 0,-1 1 1 0 0,1-1-1 0 0,-1 1 1 0 0,1-1-1 0 0,0 1 1 0 0,6 6 194 0 0,-5-3-209 0 0,0-1 1 0 0,0 1-1 0 0,-1 0 0 0 0,1 0 0 0 0,-1 0 0 0 0,0 0 1 0 0,0 0-1 0 0,0 0 0 0 0,-1 0 0 0 0,1 0 0 0 0,-1 1 0 0 0,0-1 1 0 0,-1 6-1 0 0,-1 9 65 0 0,-8 31-1 0 0,5-25-141 0 0,-5 15 39 0 0,7-32 1 0 0,1 1 0 0 0,0-1 0 0 0,1 0 0 0 0,-1 1-1 0 0,2-1 1 0 0,-1 1 0 0 0,1-1 0 0 0,2 15 0 0 0,-1-17-313 0 0,-1 0-1 0 0,1-1 1 0 0,-1 1-1 0 0,0 0 0 0 0,-2 9 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0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4008 0 0,'1'-4'204'0'0,"0"0"0"0"0,1 0 0 0 0,-1 1 0 0 0,1-1 0 0 0,-1 1 0 0 0,4-5-1 0 0,-5 7-123 0 0,1 0-1 0 0,0 0 1 0 0,0 0-1 0 0,0 0 1 0 0,-1 0-1 0 0,1 0 1 0 0,0 0-1 0 0,0 0 1 0 0,0 0-1 0 0,1 0 1 0 0,-1 0-1 0 0,0 1 1 0 0,0-1-1 0 0,0 0 1 0 0,0 1-1 0 0,1-1 1 0 0,-1 1-1 0 0,0-1 1 0 0,3 0-1 0 0,6 0 568 0 0,-9 1-643 0 0,1-1 0 0 0,-1 1-1 0 0,0 0 1 0 0,1 0 0 0 0,-1 0 0 0 0,0 0 0 0 0,1 0 0 0 0,-1 0 0 0 0,0 0-1 0 0,1 0 1 0 0,-1 0 0 0 0,0 1 0 0 0,1-1 0 0 0,-1 0 0 0 0,0 1-1 0 0,1-1 1 0 0,0 2 0 0 0,3 0-5 0 0,1 2 0 0 0,-1-1-1 0 0,0 0 1 0 0,-1 1 0 0 0,1 0 0 0 0,0 0 0 0 0,-1 1-1 0 0,0-1 1 0 0,0 1 0 0 0,-1 0 0 0 0,1 0 0 0 0,-1 0-1 0 0,0 1 1 0 0,0-1 0 0 0,-1 1 0 0 0,1-1 0 0 0,-1 1 0 0 0,-1 0-1 0 0,3 8 1 0 0,2 11-5 0 0,-2-9 1 0 0,0 0 0 0 0,-1 0 1 0 0,0 0-1 0 0,-1 27 1 0 0,-1 172 140 0 0,-5-6 230 0 0,3-146-244 0 0,3 66 166 0 0,5-73 8 0 0,16 60 0 0 0,-14-76-187 0 0,3 59 204 0 0,-11-65-151 0 0,-1-29-137 0 0,-1-1 0 0 0,1 1 1 0 0,0-1-1 0 0,1 1 0 0 0,-1-1 0 0 0,1 1 0 0 0,0-1 1 0 0,0 0-1 0 0,0 1 0 0 0,1-1 0 0 0,-1 0 0 0 0,4 5 1 0 0,-5-9-26 0 0,13 15 322 0 0,-12-15-369 0 0,-1 1-1 0 0,1-1 0 0 0,0 0 1 0 0,-1 0-1 0 0,1 1 0 0 0,-1-1 1 0 0,1 0-1 0 0,0 0 0 0 0,-1 0 1 0 0,1 0-1 0 0,0 0 0 0 0,-1 0 1 0 0,1 0-1 0 0,0 0 0 0 0,-1 0 1 0 0,1 0-1 0 0,-1 0 0 0 0,1-1 1 0 0,0 1-1 0 0,-1 0 0 0 0,1 0 0 0 0,-1-1 1 0 0,1 1-1 0 0,0 0 0 0 0,-1-1 1 0 0,1 1-1 0 0,-1 0 0 0 0,1-1 1 0 0,-1 1-1 0 0,0-1 0 0 0,1 1 1 0 0,0-1-1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157 430 7136 0 0,'40'-53'1110'0'0,"-25"36"-456"0"0,-1 0 0 0 0,21-37-1 0 0,-25 39-316 0 0,4-8 87 0 0,-2-1 0 0 0,0 0 1 0 0,10-31-1 0 0,-12 32-200 0 0,-8 19-198 0 0,0 0 0 0 0,0 0 0 0 0,-1-1 0 0 0,1 1 0 0 0,1-9 0 0 0,-3 11-2 0 0,0 0 1 0 0,0 0-1 0 0,-1 0 1 0 0,1 1 0 0 0,0-1-1 0 0,-1 0 1 0 0,1 0-1 0 0,-1 0 1 0 0,1 1-1 0 0,-1-1 1 0 0,0 0-1 0 0,0 1 1 0 0,0-1-1 0 0,0 1 1 0 0,0-1-1 0 0,0 1 1 0 0,0-1 0 0 0,0 1-1 0 0,-2-2 1 0 0,-10-11 165 0 0,8 8-134 0 0,0 1 1 0 0,0-1-1 0 0,-1 1 0 0 0,-8-6 1 0 0,13 10-46 0 0,-1 0-1 0 0,1 0 1 0 0,-1 0-1 0 0,1 0 1 0 0,-1 1 0 0 0,0-1-1 0 0,1 1 1 0 0,-1-1 0 0 0,0 1-1 0 0,0-1 1 0 0,1 1 0 0 0,-1 0-1 0 0,0 0 1 0 0,0 0 0 0 0,0 0-1 0 0,1 0 1 0 0,-1 0 0 0 0,0 1-1 0 0,0-1 1 0 0,1 0 0 0 0,-1 1-1 0 0,0 0 1 0 0,-2 1 0 0 0,-22 11 62 0 0,2 2 0 0 0,-24 18 1 0 0,40-27-60 0 0,0 1 1 0 0,0 0-1 0 0,0 1 1 0 0,1 0-1 0 0,0 0 1 0 0,1 0-1 0 0,0 1 1 0 0,-9 17-1 0 0,0 10 7 0 0,2 0 1 0 0,1 0-1 0 0,3 1 0 0 0,0 1 0 0 0,3-1 0 0 0,1 1 0 0 0,-1 71 1 0 0,6-70-15 0 0,0 11 1 0 0,7 60 1 0 0,8 40 0 0 0,20 129 6 0 0,-30-248-15 0 0,0 35 0 0 0,4 23 0 0 0,-1-50 163 0 0,-3-17-970 0 0,-1 0 1 0 0,2 37 0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4.8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6928 0 0,'1'0'129'0'0,"0"0"1"0"0,0 0-1 0 0,0 1 1 0 0,0-1-1 0 0,0 0 1 0 0,0 1-1 0 0,0-1 1 0 0,0 1-1 0 0,0-1 1 0 0,0 1-1 0 0,-1-1 1 0 0,1 1-1 0 0,0 0 1 0 0,0-1-1 0 0,-1 1 1 0 0,1 0-1 0 0,0-1 1 0 0,-1 1-1 0 0,1 0 1 0 0,0 0-1 0 0,-1 0 1 0 0,0 0-1 0 0,1 0 1 0 0,-1 0-1 0 0,1 0 1 0 0,-1-1-1 0 0,0 1 1 0 0,0 0-1 0 0,1 0 0 0 0,-1 0 1 0 0,0 0-1 0 0,0 2 1 0 0,1 44-105 0 0,-2-30 275 0 0,2 66-273 0 0,-5 168-20 0 0,3-237-6 0 0,2 0 1 0 0,3 27-1 0 0,2 16 3 0 0,-6-39 132 0 0,8 35 0 0 0,-5-35 7 0 0,2 37 0 0 0,-5-55-84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5.2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1 205 8936 0 0,'0'-2'14'0'0,"0"1"1"0"0,0-1-1 0 0,1 0 1 0 0,-1 1-1 0 0,0-1 1 0 0,1 1-1 0 0,-1-1 1 0 0,1 0 0 0 0,0 1-1 0 0,-1-1 1 0 0,1 1-1 0 0,0 0 1 0 0,0-1-1 0 0,0 1 1 0 0,0 0-1 0 0,3-3 1 0 0,23-16 468 0 0,2-2-143 0 0,-18 10-222 0 0,1 0 0 0 0,0 0 0 0 0,1 1 0 0 0,0 1 0 0 0,0 0-1 0 0,1 0 1 0 0,23-10 0 0 0,-20 12-14 0 0,0 1 1 0 0,1 1-1 0 0,-1 1 1 0 0,1 1-1 0 0,27-4 1 0 0,-27 8-40 0 0,0 1 0 0 0,1 1 0 0 0,-1 1 0 0 0,0 0 0 0 0,0 1 0 0 0,21 9 0 0 0,-33-12-47 0 0,10 5 36 0 0,1 0 1 0 0,-2 1-1 0 0,1 1 0 0 0,-1 0 0 0 0,0 2 1 0 0,-1-1-1 0 0,0 1 0 0 0,0 1 0 0 0,21 23 1 0 0,0 18-31 0 0,-34-50-20 0 0,1 1-1 0 0,0 0 1 0 0,-1-1 0 0 0,0 1 0 0 0,0 0 0 0 0,0 0 0 0 0,0 0 0 0 0,0 0 0 0 0,0 0 0 0 0,-1 0-1 0 0,1 0 1 0 0,-1 0 0 0 0,0 0 0 0 0,0 0 0 0 0,0 0 0 0 0,-1 0 0 0 0,0 4 0 0 0,0 0 20 0 0,0 1 1 0 0,-1 0 0 0 0,-1 0 0 0 0,1-1 0 0 0,-7 13-1 0 0,5-13-4 0 0,0-1 1 0 0,-1 1-1 0 0,0-1 0 0 0,0 0 0 0 0,-1 0 0 0 0,0 0 0 0 0,0-1 1 0 0,0 0-1 0 0,0 0 0 0 0,-12 6 0 0 0,-8 3 35 0 0,-44 16 0 0 0,27-12-19 0 0,1-1 33 0 0,-1-1 0 0 0,0-3 0 0 0,-1-1 0 0 0,-1-3 0 0 0,-74 7 0 0 0,102-18 92 0 0,16 2-254 0 0,0-1 0 0 0,0 1 0 0 0,0 0 1 0 0,0-1-1 0 0,0 1 0 0 0,0 0 0 0 0,-1 0 0 0 0,1 0 1 0 0,0 0-1 0 0,0 0 0 0 0,0 0 0 0 0,0 0 0 0 0,0 0 1 0 0,0 1-1 0 0,0-1 0 0 0,0 0 0 0 0,-2 1 0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6.9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454 1 7832 0 0,'-26'-1'5369'0'0,"17"10"-5508"0"0,-4 15 138 0 0,1 0 0 0 0,1 0 0 0 0,1 1 0 0 0,1 0 0 0 0,1 1 0 0 0,1 0-1 0 0,1 0 1 0 0,2 1 0 0 0,0-1 0 0 0,2 1 0 0 0,2 43 0 0 0,1-48-48 0 0,-2 0 0 0 0,-6 43 0 0 0,3-38-83 0 0,-1 34 0 0 0,5-59 128 0 0,0 0 0 0 0,-1 0 1 0 0,1 0-1 0 0,0 0 0 0 0,-1 0 0 0 0,0 0 0 0 0,1 0 0 0 0,-1 0 0 0 0,0 0 0 0 0,0 0 0 0 0,0-1 0 0 0,0 1 1 0 0,0 0-1 0 0,-1-1 0 0 0,1 1 0 0 0,0-1 0 0 0,-1 1 0 0 0,1-1 0 0 0,-1 0 0 0 0,0 1 0 0 0,1-1 1 0 0,-1 0-1 0 0,0 0 0 0 0,0 0 0 0 0,1-1 0 0 0,-5 2 0 0 0,-1 1 15 0 0,0-1 0 0 0,0-1 0 0 0,0 1-1 0 0,0-1 1 0 0,-1 0 0 0 0,-9-1 0 0 0,-4 0 35 0 0,-9 1 143 0 0,0-1-1 0 0,0-2 1 0 0,-48-10-1 0 0,75 12-139 0 0,1-1 1 0 0,-1-1-1 0 0,1 1 1 0 0,-1 0-1 0 0,1-1 0 0 0,0 1 1 0 0,-3-3-1 0 0,-6-3-1828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7.4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 12360 0 0,'0'0'1296'0'0,"6"0"-856"0"0,3 0-224 0 0,-7 0 216 0 0,2-4-208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8.0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44 6632 0 0,'-9'-13'632'0'0,"1"-13"753"0"0,9 26-1334 0 0,-1 0 0 0 0,0-1 0 0 0,0 1 0 0 0,1 0 0 0 0,-1-1 1 0 0,0 1-1 0 0,0 0 0 0 0,1 0 0 0 0,-1-1 0 0 0,0 1 0 0 0,1 0 0 0 0,-1 0 0 0 0,0 0 0 0 0,1-1 0 0 0,-1 1 0 0 0,0 0 1 0 0,1 0-1 0 0,-1 0 0 0 0,1 0 0 0 0,-1 0 0 0 0,0 0 0 0 0,1 0 0 0 0,-1 0 0 0 0,0 0 0 0 0,1 0 0 0 0,-1 0 0 0 0,1 0 0 0 0,-1 0 1 0 0,0 0-1 0 0,1 0 0 0 0,-1 0 0 0 0,1 0 0 0 0,-1 0 0 0 0,1 1 0 0 0,-3 600 2569 0 0,0-574-2508 0 0,-8 41-1 0 0,10-67-110 0 0,-1 4 8 0 0,1-4-8 0 0,0 0-1 0 0,-1 0 1 0 0,1 0 0 0 0,0 0 0 0 0,0 0-1 0 0,0 0 1 0 0,0-1 0 0 0,0 1-1 0 0,0 0 1 0 0,0 0 0 0 0,0 0 0 0 0,0 0-1 0 0,0 0 1 0 0,1 0 0 0 0,-1-1-1 0 0,0 1 1 0 0,1 0 0 0 0,0 1 0 0 0,-1-1-1 0 0,0-1 0 0 0,0 1 0 0 0,1-1 0 0 0,-1 0 1 0 0,0 1-1 0 0,0-1 0 0 0,0 1 0 0 0,0-1 0 0 0,0 1 1 0 0,0-1-1 0 0,0 1 0 0 0,0-1 0 0 0,0 1 0 0 0,0-1 1 0 0,0 1-1 0 0,0-1 0 0 0,0 0 0 0 0,0 1 0 0 0,0-1 1 0 0,0 1-1 0 0,0-1 0 0 0,-1 1 0 0 0,1-1 1 0 0,0 0-1 0 0,0 1 0 0 0,-1-1 0 0 0,1 1 0 0 0,0-1 1 0 0,0 0-1 0 0,-1 1 0 0 0,1-1 0 0 0,0 0 0 0 0,-1 1 1 0 0,1-1-1 0 0,-1 1 0 0 0,-5 9 1 0 0,7-16 22 0 0,0 1 0 0 0,0-1 0 0 0,1 1 0 0 0,0-1 0 0 0,0 1 0 0 0,0 0 0 0 0,1 0 0 0 0,0 0 1 0 0,4-5-1 0 0,5-10-4 0 0,88-162 221 0 0,-81 141-165 0 0,-16 33-56 0 0,1-1 0 0 0,0 1 0 0 0,0 1 0 0 0,0-1 0 0 0,8-8 1 0 0,22-34 130 0 0,-27 39-131 0 0,-6 10-17 0 0,-1 0 0 0 0,1 0 0 0 0,0 1 0 0 0,-1-1 0 0 0,1 0 0 0 0,0 1 0 0 0,0-1 0 0 0,0 0 0 0 0,0 1 0 0 0,-1-1 1 0 0,1 1-1 0 0,0 0 0 0 0,0-1 0 0 0,0 1 0 0 0,0 0 0 0 0,0 0 0 0 0,2-1 0 0 0,-2 1-1 0 0,0 0 0 0 0,-1 0 1 0 0,1 0-1 0 0,0-1 0 0 0,0 1 0 0 0,0 0 0 0 0,0-1 1 0 0,0 1-1 0 0,0-1 0 0 0,-1 1 0 0 0,1-1 1 0 0,0 1-1 0 0,0-1 0 0 0,-1 1 0 0 0,1-1 0 0 0,0 0 1 0 0,-1 1-1 0 0,1-1 0 0 0,-1 0 0 0 0,2-1 1 0 0,0 2 4 0 0,4-2-3 0 0,-6 2-3 0 0,0 0-1 0 0,0 0 1 0 0,-1 0-1 0 0,1 0 1 0 0,0 0-1 0 0,0 0 1 0 0,0 0 0 0 0,0 0-1 0 0,0 0 1 0 0,0 0-1 0 0,0 0 1 0 0,0 0-1 0 0,0 0 1 0 0,0 0 0 0 0,0 0-1 0 0,0 0 1 0 0,0 0-1 0 0,0 0 1 0 0,0 1-1 0 0,0-1 1 0 0,0 0 0 0 0,0 0-1 0 0,0 0 1 0 0,0 0-1 0 0,0 0 1 0 0,0 0 0 0 0,0 0-1 0 0,0 0 1 0 0,0 0-1 0 0,0 0 1 0 0,0 0-1 0 0,0 0 1 0 0,0 0 0 0 0,0 0-1 0 0,0 0 1 0 0,0 0-1 0 0,0 1 1 0 0,0-1-1 0 0,0 0 1 0 0,0 0 0 0 0,0 0-1 0 0,0 0 1 0 0,0 0-1 0 0,0 0 1 0 0,0 0-1 0 0,0 0 1 0 0,0 0 0 0 0,0 0-1 0 0,0 0 1 0 0,0 0-1 0 0,0 0 1 0 0,1 0-1 0 0,-1 0 1 0 0,0 0 0 0 0,0 0-1 0 0,0 0 1 0 0,0 0-1 0 0,0 0 1 0 0,0 0-1 0 0,0 0 1 0 0,0 0 0 0 0,0 0-1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8.3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 1 7832 0 0,'-4'3'24'0'0,"1"1"0"0"0,-1 0 0 0 0,1 0 0 0 0,0 0 0 0 0,1 0 0 0 0,-4 5 0 0 0,4-3 214 0 0,1-1 0 0 0,-1 0-1 0 0,1 1 1 0 0,0 0 0 0 0,0-1 0 0 0,0 1-1 0 0,1-1 1 0 0,0 9 0 0 0,1-10-184 0 0,-1 0 1 0 0,1 1 0 0 0,1-1-1 0 0,-1 0 1 0 0,0 0-1 0 0,1 0 1 0 0,0 0 0 0 0,0-1-1 0 0,0 1 1 0 0,0 0-1 0 0,1-1 1 0 0,-1 0 0 0 0,1 1-1 0 0,0-1 1 0 0,5 4-1 0 0,3 3-40 0 0,1 0 0 0 0,0-1 0 0 0,16 10 0 0 0,-7-6-89 0 0,0-1-1 0 0,1-1 1 0 0,1-1-1 0 0,-1-1 1 0 0,2-1-1 0 0,33 8 1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8.8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235 469 8840 0 0,'0'0'448'0'0,"0"23"2126"0"0,7 52-1478 0 0,-6-54-1047 0 0,7 43 1 0 0,0-6 30 0 0,-4-30-33 0 0,-3-18-12 0 0,1-1-1 0 0,-2 0 1 0 0,1 0 0 0 0,-1 0-1 0 0,-2 15 1 0 0,2-18-9 0 0,-1 0 1 0 0,1 0 0 0 0,0 0-1 0 0,1 12 1 0 0,0-12-23 0 0,0 0 1 0 0,-1 0-1 0 0,0 0 0 0 0,0 0 0 0 0,-2 8 0 0 0,-2 12-1 0 0,3-20-2 0 0,0 1-1 0 0,0-1 1 0 0,-1 0 0 0 0,1 1 0 0 0,-1-1-1 0 0,-1 0 1 0 0,1 0 0 0 0,-7 10 0 0 0,5-9 8 0 0,-1 1 1 0 0,0-1-1 0 0,0 0 1 0 0,-1-1 0 0 0,1 1-1 0 0,-1-1 1 0 0,-1-1 0 0 0,1 1-1 0 0,-1-1 1 0 0,0 0-1 0 0,0 0 1 0 0,-1-1 0 0 0,0 0-1 0 0,1 0 1 0 0,-1-1-1 0 0,0 0 1 0 0,-1 0 0 0 0,-9 1-1 0 0,13-3 43 0 0,0 0-1 0 0,-1-1 1 0 0,1 0 0 0 0,-1 0-1 0 0,1 0 1 0 0,0-1 0 0 0,-1 0-1 0 0,-4-1 1 0 0,-13-2 262 0 0,21 4-280 0 0,1 0 0 0 0,0-1-1 0 0,0 1 1 0 0,0 0 0 0 0,0 0 0 0 0,0-1 0 0 0,0 1-1 0 0,0-1 1 0 0,0 1 0 0 0,0-1 0 0 0,0 1 0 0 0,1-1 0 0 0,-1 0-1 0 0,0 1 1 0 0,0-1 0 0 0,0 0 0 0 0,1 0 0 0 0,-1 1-1 0 0,0-1 1 0 0,1 0 0 0 0,-1 0 0 0 0,1 0 0 0 0,-1 0 0 0 0,1 0-1 0 0,-1-1 1 0 0,-3-24-512 0 0,3 20-674 0 0</inkml:trace>
  <inkml:trace contextRef="#ctx0" brushRef="#br0" timeOffset="1">177 1 10544 0 0,'0'0'632'0'0,"2"2"-320"0"0,12 2 0 0 0,1-4-168 0 0,0 0 8 0 0,-13 0-8 0 0,15 6 8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8:49.4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434 34 7328 0 0,'-1'0'9'0'0,"1"-1"0"0"0,-1 1 0 0 0,0-1 0 0 0,1 1 0 0 0,-1-1 0 0 0,1 0 0 0 0,-1 1 0 0 0,0-1 0 0 0,1 0 0 0 0,0 1 0 0 0,-1-1 0 0 0,1 0 0 0 0,-1 0 0 0 0,-9-14 3238 0 0,10 15-3179 0 0,0 0 0 0 0,0-1-1 0 0,0 1 1 0 0,-1 0 0 0 0,1-1 0 0 0,0 1 0 0 0,0-1 0 0 0,0 1 0 0 0,0 0 0 0 0,0-1 0 0 0,0 1 0 0 0,0 0 0 0 0,0-1-1 0 0,0 1 1 0 0,0-1 0 0 0,0 1 0 0 0,0 0 0 0 0,0-1 0 0 0,0 1 0 0 0,0-1 0 0 0,0 1 0 0 0,0 0 0 0 0,0-1 0 0 0,1 0-1 0 0,8 3 589 0 0,12 11-590 0 0,-13-2-51 0 0,-1-1 1 0 0,-1 1 0 0 0,0 0 0 0 0,-1 1 0 0 0,0-1 0 0 0,6 20 0 0 0,3 9 27 0 0,90 235 11 0 0,-50-114-54 0 0,15 84-3 0 0,-26-14-42 0 0,-33-165 37 0 0,0 8 5 0 0,-3 0 0 0 0,-5 113 1 0 0,-27 144 34 0 0,15-266 19 0 0,-4-1 1 0 0,-2 0 0 0 0,-27 68-1 0 0,29-95-14 0 0,-30 52 0 0 0,0 3 19 0 0,34-70-44 0 0,-7 21 42 0 0,-33 56 0 0 0,-163 219 458 0 0,147-233-1304 0 0,-119 118 0 0 0,130-151-8264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19.47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723 566 8136 0 0,'-41'-49'801'0'0,"-50"-54"1854"0"0,73 81-2261 0 0,15 19-339 0 0,1-1 0 0 0,-1 1 0 0 0,1 0 1 0 0,-1 0-1 0 0,0 0 0 0 0,0 0 0 0 0,-1 1 0 0 0,1-1 0 0 0,-1 1 0 0 0,-3-2 0 0 0,-16-8 275 0 0,14 6-302 0 0,-1 1-1 0 0,0 0 1 0 0,0 1 0 0 0,-1 0 0 0 0,-20-4 0 0 0,20 6-27 0 0,-1 0-1 0 0,1 1 1 0 0,-1 0 0 0 0,0 1-1 0 0,1 0 1 0 0,-1 1 0 0 0,1 0 0 0 0,-1 1-1 0 0,1 0 1 0 0,-1 1 0 0 0,1 0-1 0 0,0 1 1 0 0,1 0 0 0 0,-1 1-1 0 0,0 0 1 0 0,1 1 0 0 0,0 0 0 0 0,-15 13-1 0 0,2 0-97 0 0,1 2 0 0 0,1 0 0 0 0,1 2 0 0 0,1 0 0 0 0,1 1 0 0 0,1 1 0 0 0,-25 49 0 0 0,37-61 53 0 0,1 0-1 0 0,0 1 1 0 0,1 0-1 0 0,1 0 1 0 0,0-1-1 0 0,0 2 1 0 0,2 15-1 0 0,-2-5 9 0 0,2-17 29 0 0,1-1-1 0 0,-1 1 0 0 0,1-1 0 0 0,0 0 0 0 0,1 1 1 0 0,0-1-1 0 0,0 0 0 0 0,0 0 0 0 0,1 0 0 0 0,0 0 1 0 0,1-1-1 0 0,-1 1 0 0 0,1-1 0 0 0,0 0 1 0 0,1 0-1 0 0,0 0 0 0 0,0 0 0 0 0,0-1 0 0 0,9 8 1 0 0,-5-6 3 0 0,1 0 0 0 0,0-1 1 0 0,0 1-1 0 0,0-2 1 0 0,0 0-1 0 0,1 0 1 0 0,0-1-1 0 0,0 0 0 0 0,0 0 1 0 0,1-2-1 0 0,20 4 1 0 0,-17-5-2 0 0,1-1 0 0 0,0-1 0 0 0,0 0 0 0 0,0 0 1 0 0,-1-2-1 0 0,1 0 0 0 0,-1-1 0 0 0,1 0 0 0 0,-1-1 0 0 0,-1-1 1 0 0,1-1-1 0 0,16-9 0 0 0,-5 2-7 0 0,-17 10 2 0 0,0 0 1 0 0,0-1-1 0 0,0 0 1 0 0,-1-1-1 0 0,0 0 1 0 0,14-13-1 0 0,70-70-135 0 0,-81 77 125 0 0,0 0-1 0 0,-1-1 1 0 0,-1 0-1 0 0,0 0 1 0 0,13-26-1 0 0,-3 5-13 0 0,-11 19 26 0 0,-1 0 1 0 0,-1-1-1 0 0,0 0 1 0 0,-1 0-1 0 0,-1 0 1 0 0,-1-1-1 0 0,0 1 1 0 0,-1-1-1 0 0,0-20 1 0 0,-2 18 7 0 0,-2 0 0 0 0,0 0 0 0 0,-2 0 0 0 0,0 0 0 0 0,-1 0 0 0 0,-1 1 0 0 0,0 0 0 0 0,-2 0 0 0 0,-12-22 0 0 0,8 19 2 0 0,-2-1 1 0 0,0 2-1 0 0,-1 0 0 0 0,-1 0 0 0 0,-1 2 1 0 0,-30-26-1 0 0,38 36 4 0 0,-1 1 1 0 0,1 1-1 0 0,-1 0 0 0 0,0 0 0 0 0,-1 1 1 0 0,1 0-1 0 0,-1 1 0 0 0,0 0 0 0 0,-14-3 1 0 0,18 6 10 0 0,0 0 1 0 0,-1 0-1 0 0,1 0 1 0 0,0 1 0 0 0,-1 0-1 0 0,1 1 1 0 0,-1 0-1 0 0,1 0 1 0 0,0 0-1 0 0,0 1 1 0 0,0 0 0 0 0,0 1-1 0 0,0-1 1 0 0,0 1-1 0 0,-12 8 1 0 0,1 1 35 0 0,0 2 0 0 0,1 0 1 0 0,1 1-1 0 0,0 0 0 0 0,1 1 0 0 0,0 1 0 0 0,2 1 0 0 0,-20 31 1 0 0,11-14 20 0 0,11-20-25 0 0,1 2 1 0 0,0-1 0 0 0,2 1 0 0 0,-12 29-1 0 0,-21 116 195 0 0,38-140-204 0 0,0 0 0 0 0,1 0 0 0 0,3 38 0 0 0,-1-20 18 0 0,1-25-35 0 0,0 1 1 0 0,1-1 0 0 0,1 0-1 0 0,0 0 1 0 0,1 0 0 0 0,0-1-1 0 0,1 1 1 0 0,1-1-1 0 0,0 0 1 0 0,1 0 0 0 0,1-1-1 0 0,0 0 1 0 0,1 0 0 0 0,12 14-1 0 0,-16-22-18 0 0,0 1 0 0 0,0-1 0 0 0,1 0-1 0 0,-1 0 1 0 0,1-1 0 0 0,0 0 0 0 0,1 0 0 0 0,-1 0-1 0 0,1-1 1 0 0,0 0 0 0 0,-1 0 0 0 0,1 0-1 0 0,1-1 1 0 0,-1 0 0 0 0,0-1 0 0 0,0 0-1 0 0,1 0 1 0 0,-1 0 0 0 0,0-1 0 0 0,1 0 0 0 0,-1-1-1 0 0,1 1 1 0 0,-1-1 0 0 0,0-1 0 0 0,1 1-1 0 0,-1-1 1 0 0,0-1 0 0 0,0 1 0 0 0,-1-1-1 0 0,14-7 1 0 0,-5 1 0 0 0,1-1 0 0 0,-1 0 0 0 0,-1-1 0 0 0,0-1 0 0 0,-1 0 0 0 0,0-1 0 0 0,0 0 0 0 0,-2-1 0 0 0,20-29 0 0 0,-24 31 5 0 0,20-27-157 0 0,-3-2 1 0 0,-1-1-1 0 0,18-49 1 0 0,-25 39 112 0 0,15-100 1 0 0,-29 137 26 0 0,-1 0-1 0 0,0-1 1 0 0,-1 1 0 0 0,-1 0 0 0 0,0 0-1 0 0,-1 0 1 0 0,-1 0 0 0 0,0 0 0 0 0,-1 1-1 0 0,-7-18 1 0 0,6 21-4 0 0,0 0 1 0 0,0 0-1 0 0,-1 0 0 0 0,-1 1 1 0 0,0 0-1 0 0,0 1 0 0 0,-1-1 1 0 0,0 2-1 0 0,-1-1 0 0 0,1 1 1 0 0,-2 0-1 0 0,1 1 0 0 0,-13-8 1 0 0,18 13 2 0 0,0 1 1 0 0,0-1 0 0 0,0 1 0 0 0,0-1 0 0 0,0 1 0 0 0,-1 1 0 0 0,1-1-1 0 0,0 1 1 0 0,-1-1 0 0 0,1 1 0 0 0,-1 0 0 0 0,1 1 0 0 0,0-1 0 0 0,-1 1-1 0 0,-4 1 1 0 0,3 0 0 0 0,0-1-1 0 0,0 1 0 0 0,1 1 1 0 0,-1-1-1 0 0,1 1 0 0 0,0 0 1 0 0,-1 0-1 0 0,1 0 0 0 0,1 1 1 0 0,-10 8-1 0 0,-11 16-35 0 0,1 2 1 0 0,2 0-1 0 0,0 2 0 0 0,3 0 1 0 0,0 1-1 0 0,2 1 0 0 0,2 1 1 0 0,-16 51-1 0 0,22-50 53 0 0,1 1 1 0 0,2-1-1 0 0,2 1 0 0 0,-1 62 0 0 0,6-76-202 0 0,1-1 0 0 0,1 1-1 0 0,0-1 1 0 0,2 0 0 0 0,1 0-1 0 0,0 0 1 0 0,2-1-1 0 0,19 40 1 0 0,2-10-7145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20.94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286 362 5120 0 0,'-66'-40'762'0'0,"-31"-23"661"0"0,92 59-1290 0 0,-1 0 0 0 0,0 1 0 0 0,0-1 1 0 0,-1 1-1 0 0,1 0 0 0 0,-1 1 0 0 0,1-1 0 0 0,-1 1 0 0 0,0 1 0 0 0,0-1 0 0 0,-12 0 0 0 0,18 2-100 0 0,0 0-1 0 0,0 1 0 0 0,0-1 1 0 0,0 1-1 0 0,0-1 0 0 0,0 0 1 0 0,0 1-1 0 0,0 0 0 0 0,0-1 1 0 0,0 1-1 0 0,1 0 0 0 0,-1-1 1 0 0,0 1-1 0 0,0 0 0 0 0,1 0 1 0 0,-1-1-1 0 0,0 1 0 0 0,1 0 1 0 0,-1 0-1 0 0,1 0 1 0 0,-1 1-1 0 0,-9 27 340 0 0,7-5-278 0 0,1-1 0 0 0,1 1 0 0 0,1 0 0 0 0,1 0 0 0 0,2 0 0 0 0,0 0 0 0 0,1-1 0 0 0,11 33 0 0 0,1-3-6 0 0,3 9 75 0 0,45 101 0 0 0,-48-130-117 0 0,0 2 37 0 0,2 0 0 0 0,1-1 0 0 0,30 39 0 0 0,-41-64-76 0 0,-1 0-1 0 0,1 0 1 0 0,1-1-1 0 0,0 0 1 0 0,0-1-1 0 0,1 0 1 0 0,-1 0 0 0 0,1-1-1 0 0,1 0 1 0 0,-1-1-1 0 0,1 0 1 0 0,0-1-1 0 0,0 0 1 0 0,1-1-1 0 0,12 3 1 0 0,-12-4-40 0 0,-1-1-1 0 0,1-1 1 0 0,-1 0-1 0 0,0 0 1 0 0,1-1-1 0 0,-1 0 1 0 0,1-1-1 0 0,-1 0 1 0 0,21-8-1 0 0,-16 4-27 0 0,-1-1 0 0 0,0-1 0 0 0,-1 0 0 0 0,1-1 0 0 0,-1 0 0 0 0,16-16 0 0 0,-12 9-22 0 0,-1 0 1 0 0,-1-2 0 0 0,-1 0 0 0 0,0-1-1 0 0,-1-1 1 0 0,-1 0 0 0 0,-1 0-1 0 0,-1-1 1 0 0,14-38 0 0 0,-13 23 22 0 0,-2-1 0 0 0,10-66 0 0 0,-18 81 70 0 0,0 0 0 0 0,-2 0-1 0 0,0 0 1 0 0,-2 0-1 0 0,0 0 1 0 0,-6-24 0 0 0,-2 9 96 0 0,-1 0-1 0 0,-1 1 1 0 0,-2 0 0 0 0,-20-34 0 0 0,20 46-24 0 0,0 0 0 0 0,-2 1 0 0 0,-1 1 0 0 0,0 1 0 0 0,-2 0-1 0 0,-25-22 1 0 0,37 37-61 0 0,0 1 0 0 0,0 0-1 0 0,0 1 1 0 0,0-1 0 0 0,-1 2-1 0 0,0-1 1 0 0,1 1 0 0 0,-12-3-1 0 0,14 4 4 0 0,0 1 0 0 0,0 0 0 0 0,0 1 0 0 0,0-1 0 0 0,1 1 0 0 0,-1 0 0 0 0,0 0 0 0 0,0 1 0 0 0,0-1 0 0 0,0 1 0 0 0,0 0 0 0 0,0 0 0 0 0,0 1 0 0 0,1 0 0 0 0,-8 3 0 0 0,-2 3-1 0 0,1 1 0 0 0,0 0 0 0 0,0 1 0 0 0,1 0 0 0 0,0 1 0 0 0,1 0 0 0 0,0 1 0 0 0,1 0 0 0 0,0 1 1 0 0,1 0-1 0 0,-10 19 0 0 0,10-14-4 0 0,1 0-1 0 0,1 0 1 0 0,1 1 0 0 0,0 0 0 0 0,1 0 0 0 0,2 0 0 0 0,-1 1-1 0 0,0 34 1 0 0,4-39-8 0 0,2 102 78 0 0,-1-102-64 0 0,2 0 0 0 0,0 0-1 0 0,0-1 1 0 0,1 1 0 0 0,11 24-1 0 0,17 43 85 0 0,-18-42-56 0 0,22 43 0 0 0,-30-73-43 0 0,-1 0 1 0 0,1 0 0 0 0,1-1-1 0 0,0 1 1 0 0,0-2 0 0 0,0 1 0 0 0,1-1-1 0 0,1 0 1 0 0,10 7 0 0 0,1-1 23 0 0,1-1 1 0 0,33 15-1 0 0,-46-24-28 0 0,1-1 0 0 0,-1 0 0 0 0,0-1 0 0 0,1 0 0 0 0,0 0-1 0 0,-1-1 1 0 0,1 0 0 0 0,0 0 0 0 0,0-1 0 0 0,12-1 0 0 0,-3-1 3 0 0,0-2 0 0 0,0 0 0 0 0,29-11 0 0 0,-39 12-8 0 0,0-1 0 0 0,0 0 1 0 0,-1 0-1 0 0,1-1 0 0 0,-1 0 1 0 0,0 0-1 0 0,0-1 0 0 0,-1 1 1 0 0,11-14-1 0 0,-3 3-5 0 0,-2-2-1 0 0,0 1 1 0 0,0-2 0 0 0,-2 0-1 0 0,0 0 1 0 0,9-28 0 0 0,-15 36-32 0 0,-1 0 1 0 0,-1 0-1 0 0,0-1 1 0 0,-1 1-1 0 0,0-1 0 0 0,0 1 1 0 0,-1-1-1 0 0,-1 0 1 0 0,0 1-1 0 0,0-1 1 0 0,-2 1-1 0 0,1 0 1 0 0,-7-17-1 0 0,-4-5-53 0 0,-2 0 0 0 0,-1 2 1 0 0,-2 0-1 0 0,-1 1 0 0 0,-1 0 0 0 0,-2 2 0 0 0,0 0 0 0 0,-2 2 1 0 0,-1 1-1 0 0,-2 0 0 0 0,0 2 0 0 0,-44-28 0 0 0,62 45 81 0 0,-1 0-1 0 0,0 1 1 0 0,-1 0-1 0 0,1 1 1 0 0,-1 0-1 0 0,-20-5 1 0 0,23 8 2 0 0,1 0 0 0 0,-1 1-1 0 0,1 0 1 0 0,-1 0 0 0 0,1 0 0 0 0,-1 1 0 0 0,0 0 0 0 0,1 1-1 0 0,0-1 1 0 0,-1 2 0 0 0,-10 3 0 0 0,0 3 2 0 0,1 0 1 0 0,0 1-1 0 0,1 1 1 0 0,0 0-1 0 0,1 1 1 0 0,0 1-1 0 0,-15 16 1 0 0,3 1 18 0 0,2 2-1 0 0,-33 50 1 0 0,42-54 42 0 0,1 2 1 0 0,1-1-1 0 0,2 2 0 0 0,-17 62 1 0 0,23-64 25 0 0,2 1 1 0 0,-2 60 0 0 0,4-49-46 0 0,2-14 17 0 0,0 0-1 0 0,2 1 1 0 0,0-1 0 0 0,2 0-1 0 0,1 0 1 0 0,2-1 0 0 0,18 52-1 0 0,-21-70-40 0 0,0 1-1 0 0,1-2 1 0 0,0 1-1 0 0,0 0 1 0 0,1-1-1 0 0,0 0 1 0 0,0 0-1 0 0,1-1 1 0 0,-1 0-1 0 0,1 0 1 0 0,1 0-1 0 0,-1-1 0 0 0,1 0 1 0 0,0 0-1 0 0,0-1 1 0 0,0 0-1 0 0,1-1 1 0 0,0 0-1 0 0,-1 0 1 0 0,1-1-1 0 0,0 0 1 0 0,0 0-1 0 0,0-1 1 0 0,0 0-1 0 0,1-1 1 0 0,-1 0-1 0 0,11-1 1 0 0,-14 0-22 0 0,0 0 0 0 0,0 0 0 0 0,0-1 0 0 0,0 0 0 0 0,0 0 0 0 0,-1 0 0 0 0,1-1 0 0 0,0 1 0 0 0,-1-2 0 0 0,0 1 0 0 0,0 0 0 0 0,0-1 0 0 0,0 0 1 0 0,-1 0-1 0 0,1-1 0 0 0,-1 1 0 0 0,0-1 0 0 0,0 0 0 0 0,3-6 0 0 0,15-19-150 0 0,-1-2 0 0 0,20-40-1 0 0,-33 56 67 0 0,-1 0-1 0 0,-1-1 0 0 0,-1 0 1 0 0,0 0-1 0 0,-1 0 0 0 0,-1 0 1 0 0,1-19-1 0 0,-1-25-302 0 0,-6-78 1 0 0,-1 103 247 0 0,0 1 0 0 0,-3 0 0 0 0,-17-55 0 0 0,-15-24-135 0 0,39 113 280 0 0,-1-1-1 0 0,1 0 0 0 0,-1 1 1 0 0,0-1-1 0 0,1 0 0 0 0,-1 1 1 0 0,0-1-1 0 0,0 1 0 0 0,0 0 0 0 0,0-1 1 0 0,0 1-1 0 0,-1 0 0 0 0,1-1 1 0 0,0 1-1 0 0,0 0 0 0 0,-1 0 1 0 0,1 0-1 0 0,-1 0 0 0 0,1 0 0 0 0,-1 0 1 0 0,1 1-1 0 0,-1-1 0 0 0,0 0 1 0 0,1 1-1 0 0,-1-1 0 0 0,0 1 1 0 0,1 0-1 0 0,-1 0 0 0 0,0-1 1 0 0,0 1-1 0 0,1 0 0 0 0,-1 0 0 0 0,0 1 1 0 0,-2-1-1 0 0,0 2 0 0 0,1-1-1 0 0,-1 1 0 0 0,1-1 1 0 0,0 1-1 0 0,0 0 1 0 0,0 0-1 0 0,0 0 1 0 0,0 1-1 0 0,0-1 1 0 0,0 1-1 0 0,1-1 1 0 0,0 1-1 0 0,-1 0 1 0 0,1 0-1 0 0,-3 5 1 0 0,-3 10 19 0 0,0 0 0 0 0,1 0-1 0 0,0 1 1 0 0,-6 36 0 0 0,8-35 10 0 0,-7 43 79 0 0,2 1 0 0 0,3 0 0 0 0,3 0 0 0 0,3 0 1 0 0,10 92-1 0 0,-5-115-195 0 0,2 0-1 0 0,2 0 1 0 0,1 0 0 0 0,3-1 0 0 0,1-1 0 0 0,2 0 0 0 0,1-1 0 0 0,2 0 0 0 0,42 63-1 0 0,-28-55-6471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9944 0 0,'6'4'0'0'0,"11"2"0"0"0,4 5 0 0 0,-4-5 304 0 0,-1-2 0 0 0,-1-4 0 0 0,23-4 16 0 0,-2 0-72 0 0,2 4 16 0 0,4 0-16 0 0,8 4 16 0 0,7-4-280 0 0,-4-10 16 0 0,-3-3 0 0 0,-4 0 0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24.51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6520 0 0,'0'0'801'0'0,"7"1"-396"0"0,-3 0-306 0 0,-2-2-78 0 0,0 1 0 0 0,0 0 0 0 0,-1 1 0 0 0,1-1 0 0 0,0 0 0 0 0,0 0 0 0 0,-1 1 0 0 0,1-1 0 0 0,0 1-1 0 0,0-1 1 0 0,-1 1 0 0 0,1 0 0 0 0,-1 0 0 0 0,1 0 0 0 0,2 1 0 0 0,-2 2-2 0 0,1 0 1 0 0,-1-1-1 0 0,0 1 1 0 0,0 0-1 0 0,-1 0 1 0 0,1 0-1 0 0,-1 0 1 0 0,0 0-1 0 0,0 0 1 0 0,1 7-1 0 0,2 5 105 0 0,17 76 96 0 0,-5 1 0 0 0,7 115 0 0 0,-12-93-154 0 0,-7-52-61 0 0,-7 85 0 0 0,1-116 2 0 0,-13 124 246 0 0,13-143-163 0 0,0 0-1 0 0,-1-1 1 0 0,-1 1-1 0 0,0-1 1 0 0,-1 1-1 0 0,0-1 0 0 0,0-1 1 0 0,-2 1-1 0 0,1-1 1 0 0,-1 0-1 0 0,-12 13 1 0 0,18-23-132 0 0,0 0-1 0 0,0 0 1 0 0,0 0 0 0 0,0 0 0 0 0,-1 0 0 0 0,1 0-1 0 0,0 0 1 0 0,-1 0 0 0 0,1-1 0 0 0,-1 1 0 0 0,1-1 0 0 0,-1 1-1 0 0,1-1 1 0 0,-1 1 0 0 0,1-1 0 0 0,-1 0 0 0 0,1 0 0 0 0,-3 0-1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24.96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1 346 6328 0 0,'6'-4'80'0'0,"0"-1"0"0"0,0 0 0 0 0,-1-1 0 0 0,1 0 0 0 0,-1 0 0 0 0,0 0 0 0 0,7-11 1 0 0,-3 4 252 0 0,1-3-105 0 0,2 2 0 0 0,-1 0 0 0 0,2 0 0 0 0,0 1-1 0 0,0 0 1 0 0,21-13 0 0 0,48-21-122 0 0,-30 19-93 0 0,-39 22-17 0 0,1-1 1 0 0,-1 2-1 0 0,1 0 0 0 0,19-4 1 0 0,-4 1-2 0 0,78-15-3 0 0,-62 12 101 0 0,1 3 0 0 0,0 2-1 0 0,1 2 1 0 0,89 4 0 0 0,-124 1-70 0 0,-1 0 1 0 0,1 1-1 0 0,-1 1 0 0 0,1 0 1 0 0,-1 0-1 0 0,0 1 0 0 0,0 1 0 0 0,-1 0 1 0 0,1 0-1 0 0,-1 1 0 0 0,13 10 1 0 0,-16-11 10 0 0,0 1 0 0 0,0 0 0 0 0,0 1 0 0 0,-1 0 0 0 0,0 0 1 0 0,-1 0-1 0 0,0 1 0 0 0,0-1 0 0 0,0 1 0 0 0,-1 0 0 0 0,0 1 1 0 0,-1-1-1 0 0,0 1 0 0 0,4 17 0 0 0,-4-7 24 0 0,-1 0 1 0 0,-1 1-1 0 0,0-1 0 0 0,-2 0 1 0 0,0 1-1 0 0,-2-1 1 0 0,0 0-1 0 0,-1 0 0 0 0,0 0 1 0 0,-2-1-1 0 0,-15 35 0 0 0,5-20 74 0 0,-1-1-1 0 0,-2-2 1 0 0,-1 0-1 0 0,-2 0 1 0 0,-35 37-1 0 0,46-56-99 0 0,-17 21 56 0 0,-2-1-1 0 0,-1-1 0 0 0,-1-2 0 0 0,-44 30 0 0 0,31-31-37 0 0,-2-3-1 0 0,0-1 0 0 0,-1-2 1 0 0,-75 20-1 0 0,110-37-44 0 0,0-1 1 0 0,0 0-1 0 0,0 0 0 0 0,-1-1 1 0 0,1-1-1 0 0,-21-1 0 0 0,19-1 3 0 0,0 0-1 0 0,0 1 0 0 0,-24 3 1 0 0,33-3-167 0 0,1 0 0 0 0,-1-1 0 0 0,0 0 1 0 0,1 0-1 0 0,-1 0 0 0 0,1-1 1 0 0,-1 0-1 0 0,-6-3 0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26.0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6928 0 0,'10'13'389'0'0,"0"0"0"0"0,-1 0-1 0 0,0 0 1 0 0,-1 1 0 0 0,-1 1 0 0 0,10 24 0 0 0,-2-5 42 0 0,17 35 1 0 0,-3 2-1 0 0,37 142 1 0 0,-38-34-419 0 0,-28-178-13 0 0,4 29 7 0 0,-4-29-7 0 0,0 1 1 0 0,0-1-1 0 0,0 1 1 0 0,0-1 0 0 0,0 1-1 0 0,0-1 1 0 0,-1 0 0 0 0,1 1-1 0 0,0-1 1 0 0,-1 0 0 0 0,1 1-1 0 0,-1-1 1 0 0,0 0-1 0 0,1 1 1 0 0,-1-1 0 0 0,-1 2-1 0 0,1-3 3 0 0,-1 1 0 0 0,1-1-1 0 0,0 1 1 0 0,-1-1-1 0 0,1 0 1 0 0,0 1 0 0 0,-1-1-1 0 0,1 0 1 0 0,0 0 0 0 0,-1 0-1 0 0,1 0 1 0 0,-1 0-1 0 0,1 0 1 0 0,0 0 0 0 0,-1-1-1 0 0,1 1 1 0 0,0 0-1 0 0,-1-1 1 0 0,1 1 0 0 0,0-1-1 0 0,0 0 1 0 0,-1 1 0 0 0,1-1-1 0 0,0 0 1 0 0,0 0-1 0 0,0 1 1 0 0,-1-3 0 0 0,-11-3 10 0 0,6 3-14 0 0,-1 0 1 0 0,1-1-1 0 0,0 0 1 0 0,0 0-1 0 0,0 0 1 0 0,0-1-1 0 0,1 0 0 0 0,0 0 1 0 0,0-1-1 0 0,0 0 1 0 0,1 0-1 0 0,0 0 1 0 0,0-1-1 0 0,1 1 1 0 0,-1-1-1 0 0,1-1 0 0 0,1 1 1 0 0,-1 0-1 0 0,1-1 1 0 0,1 1-1 0 0,-1-1 1 0 0,1 0-1 0 0,1 0 0 0 0,0 0 1 0 0,-1-12-1 0 0,1-2 11 0 0,1 0 0 0 0,1 0 0 0 0,1 0 0 0 0,1 1 0 0 0,1-1 0 0 0,1 1 0 0 0,1-1 0 0 0,1 2 0 0 0,0-1-1 0 0,2 1 1 0 0,0 0 0 0 0,2 0 0 0 0,0 2 0 0 0,1-1 0 0 0,18-21 0 0 0,66-69 313 0 0,-92 105-278 0 0,0 1 1 0 0,1 0-1 0 0,-1 0 1 0 0,1 0 0 0 0,-1 0-1 0 0,1 1 1 0 0,0 0-1 0 0,0 0 1 0 0,0 0 0 0 0,0 0-1 0 0,1 1 1 0 0,-1 0-1 0 0,8-1 1 0 0,-2 1-314 0 0,1 1-1 0 0,0 0 1 0 0,0 1-1 0 0,20 3 1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26.4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1 280 9744 0 0,'1'3'106'0'0,"0"0"0"0"0,0 0-1 0 0,1-1 1 0 0,-1 1 0 0 0,1 0 0 0 0,0-1 0 0 0,0 1 0 0 0,0-1 0 0 0,0 0 0 0 0,0 1 0 0 0,0-1 0 0 0,1 0-1 0 0,2 1 1 0 0,2 2-11 0 0,0-1 0 0 0,0 1 0 0 0,0 0 0 0 0,-1 1-1 0 0,0 0 1 0 0,11 12 0 0 0,31 46-44 0 0,-46-61-38 0 0,33 48 43 0 0,46 49-1 0 0,-77-95-48 0 0,1-1 0 0 0,0 0 1 0 0,0 0-1 0 0,0 0 0 0 0,1 0 0 0 0,-1-1 0 0 0,1 0 1 0 0,0 0-1 0 0,0 0 0 0 0,0-1 0 0 0,0 0 0 0 0,0 0 1 0 0,1-1-1 0 0,-1 1 0 0 0,0-1 0 0 0,8 0 0 0 0,1-1 11 0 0,-1-1 0 0 0,1 0 0 0 0,0-1 1 0 0,-1 0-1 0 0,28-9 0 0 0,-33 7-48 0 0,0 1 0 0 0,0-2 1 0 0,-1 1-1 0 0,1-1 0 0 0,-1 0 1 0 0,0-1-1 0 0,0 0 0 0 0,-1 0 0 0 0,0-1 1 0 0,0 0-1 0 0,-1 0 0 0 0,1 0 1 0 0,-2-1-1 0 0,1 0 0 0 0,-1 0 1 0 0,0 0-1 0 0,5-13 0 0 0,1-5-83 0 0,-2 0-1 0 0,0 0 0 0 0,-2-1 1 0 0,8-47-1 0 0,-14 60 80 0 0,0 0 1 0 0,-1 0-1 0 0,0 0 1 0 0,-1 0-1 0 0,0 0 0 0 0,-2 0 1 0 0,1 1-1 0 0,-2-1 1 0 0,0 1-1 0 0,-8-20 0 0 0,8 24 28 0 0,1 1-1 0 0,-2 0 0 0 0,1 0 1 0 0,-1 0-1 0 0,0 1 0 0 0,-1-1 1 0 0,0 1-1 0 0,0 0 1 0 0,-1 1-1 0 0,1 0 0 0 0,-1 0 1 0 0,-1 0-1 0 0,1 1 0 0 0,-1 0 1 0 0,0 0-1 0 0,-15-6 0 0 0,10 7 31 0 0,1 0 0 0 0,-1 1 0 0 0,0 1 0 0 0,1 0-1 0 0,-25-1 1 0 0,31 3-7 0 0,0 0 1 0 0,-1 1-1 0 0,1 0 0 0 0,0 0 0 0 0,-1 0 1 0 0,1 1-1 0 0,0 0 0 0 0,0 0 0 0 0,0 1 0 0 0,0-1 1 0 0,1 1-1 0 0,-1 1 0 0 0,1-1 0 0 0,-5 5 1 0 0,-12 11 137 0 0,1 1 1 0 0,1 0-1 0 0,0 2 1 0 0,-30 46-1 0 0,39-52-615 0 0,-1 0 0 0 0,-15 15 0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26.87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40 1 10152 0 0,'0'8'130'0'0,"-1"1"1"0"0,0 0 0 0 0,-1 0-1 0 0,-3 8 1 0 0,-4 28 537 0 0,0 39 75 0 0,3 133-1 0 0,2 24-470 0 0,2 16-73 0 0,7-104-330 0 0,-4-74-67 0 0,19 132 0 0 0,-20-207 180 0 0,1 0-1 0 0,0-1 1 0 0,-1 1-1 0 0,1-1 1 0 0,0 1-1 0 0,1-1 0 0 0,-1 1 1 0 0,1-1-1 0 0,-1 0 1 0 0,1 0-1 0 0,0 1 1 0 0,0-1-1 0 0,1-1 1 0 0,-1 1-1 0 0,0 0 1 0 0,1 0-1 0 0,0-1 0 0 0,0 0 1 0 0,0 1-1 0 0,0-1 1 0 0,5 3-1 0 0,-6-5-1 0 0,-1 0-1 0 0,1 0 0 0 0,-1 0 0 0 0,1-1 1 0 0,-1 1-1 0 0,1 0 0 0 0,-1-1 1 0 0,1 1-1 0 0,-1-1 0 0 0,1 1 0 0 0,-1-1 1 0 0,0 0-1 0 0,1 0 0 0 0,1-1 1 0 0,2-1-2 0 0,3-2 5 0 0,1 0 1 0 0,-1-1-1 0 0,0-1 0 0 0,-1 1 0 0 0,0-1 0 0 0,0 0 0 0 0,0-1 1 0 0,9-13-1 0 0,3-8-72 0 0,17-35 0 0 0,-30 52 57 0 0,15-26-76 0 0,-7 13-38 0 0,-1-1 1 0 0,11-30-1 0 0,-20 46 120 0 0,-1 0 0 0 0,-1 0-1 0 0,0 0 1 0 0,0-1 0 0 0,-1 1-1 0 0,0-1 1 0 0,-1 1 0 0 0,-1-1-1 0 0,-1-15 1 0 0,0 17-19 0 0,0 0 0 0 0,0 1-1 0 0,-1-1 1 0 0,0 1 0 0 0,0-1 0 0 0,-1 1-1 0 0,0 0 1 0 0,-1 1 0 0 0,1-1 0 0 0,-1 1-1 0 0,-1 0 1 0 0,0 0 0 0 0,-8-8 0 0 0,11 13 33 0 0,0-1 0 0 0,0 1 1 0 0,0 0-1 0 0,0-1 1 0 0,-1 2-1 0 0,1-1 0 0 0,-1 0 1 0 0,0 1-1 0 0,1-1 0 0 0,-1 1 1 0 0,0 0-1 0 0,0 0 0 0 0,0 1 1 0 0,0-1-1 0 0,0 1 1 0 0,0 0-1 0 0,0 0 0 0 0,0 0 1 0 0,1 1-1 0 0,-1-1 0 0 0,0 1 1 0 0,0 0-1 0 0,0 0 1 0 0,0 0-1 0 0,1 0 0 0 0,-1 1 1 0 0,0 0-1 0 0,-5 3 0 0 0,8-4 12 0 0,-7 4-1 0 0,0 1 0 0 0,0 0 1 0 0,0 1-1 0 0,0 0 0 0 0,1 0 1 0 0,0 0-1 0 0,1 1 0 0 0,-8 11 1 0 0,0 12-79 0 0,-13 40 0 0 0,19-48-1015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27.2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 7 8032 0 0,'0'0'9'0'0,"0"0"-1"0"0,0 0 1 0 0,0 0 0 0 0,-1 0 0 0 0,1 0 0 0 0,0 0-1 0 0,0 0 1 0 0,0 0 0 0 0,-1 0 0 0 0,1 0 0 0 0,0 0-1 0 0,0 0 1 0 0,0 0 0 0 0,0 0 0 0 0,-1 0 0 0 0,1-1 0 0 0,0 1-1 0 0,0 0 1 0 0,0 0 0 0 0,0 0 0 0 0,0 0 0 0 0,-1 0-1 0 0,1-1 1 0 0,0 1 0 0 0,0 0 0 0 0,0 0 0 0 0,0 0-1 0 0,0 0 1 0 0,0-1 0 0 0,0 1 0 0 0,0 0 0 0 0,0 0-1 0 0,0 0 1 0 0,-1-1 0 0 0,1 1 0 0 0,0 0 0 0 0,0 0 0 0 0,0 0-1 0 0,0-1 1 0 0,0 1 0 0 0,1 0 0 0 0,-1 0 0 0 0,0 0-1 0 0,0-1 1 0 0,0 1 0 0 0,0 0 0 0 0,0 0 0 0 0,0-1-1 0 0,13 3 957 0 0,-9-1-744 0 0,0 0 0 0 0,0 0 0 0 0,-1 1 0 0 0,1-1 0 0 0,0 1-1 0 0,5 3 1 0 0,-4 2-116 0 0,1 0-1 0 0,-1 0 0 0 0,0 0 0 0 0,-1 1 1 0 0,0 0-1 0 0,0-1 0 0 0,4 13 0 0 0,16 62 257 0 0,-21-70-362 0 0,25 137 242 0 0,-20-98-105 0 0,7 62 207 0 0,-9-58-247 0 0,21 82 1 0 0,-10-31 32 0 0,6-14 35 0 0,-16-57-77 0 0,2 1 0 0 0,2-1 0 0 0,27 62 0 0 0,-35-91-51 0 0,0 0-1 0 0,0-1 0 0 0,1 1 0 0 0,0-1 1 0 0,0 0-1 0 0,0 0 0 0 0,9 8 0 0 0,-9-11-169 0 0,-1 0 1 0 0,0 0-1 0 0,0 0 0 0 0,1-1 0 0 0,-1 1 0 0 0,1-1 0 0 0,-1 0 0 0 0,1 0 1 0 0,0 0-1 0 0,-1-1 0 0 0,1 1 0 0 0,0-1 0 0 0,5 0 0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27.7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1 658 5520 0 0,'13'-7'335'0'0,"12"-1"840"0"0,-2 2-333 0 0,-7-2-431 0 0,0 0 0 0 0,21-16 0 0 0,20-10 4 0 0,-44 27-364 0 0,6-1 60 0 0,0-1 0 0 0,-1-2 0 0 0,26-17-1 0 0,36-27 300 0 0,-56 41-269 0 0,41-35 0 0 0,82-93 417 0 0,-143 137-553 0 0,0 1 0 0 0,-1-1 1 0 0,1 0-1 0 0,-1-1 1 0 0,-1 1-1 0 0,1-1 0 0 0,-1 1 1 0 0,0-1-1 0 0,0 0 1 0 0,0 0-1 0 0,-1 0 0 0 0,1-8 1 0 0,-1 6-6 0 0,-1 0 0 0 0,0-1 0 0 0,0 1 1 0 0,-1 0-1 0 0,0-1 0 0 0,0 1 0 0 0,-1 0 0 0 0,-4-14 1 0 0,4 17 0 0 0,0 1-1 0 0,-1 0 1 0 0,1-1 0 0 0,-1 1 0 0 0,0 0 0 0 0,0 0 0 0 0,0 0 0 0 0,0 1 0 0 0,-1-1 0 0 0,0 1-1 0 0,1 0 1 0 0,-1 0 0 0 0,0 0 0 0 0,-1 0 0 0 0,1 1 0 0 0,0 0 0 0 0,-1 0 0 0 0,1 0 0 0 0,-1 0-1 0 0,0 1 1 0 0,0-1 0 0 0,1 1 0 0 0,-1 1 0 0 0,0-1 0 0 0,0 1 0 0 0,-7 0 0 0 0,5-1 32 0 0,0 1 1 0 0,-1 0-1 0 0,1 0 1 0 0,0 1-1 0 0,0 0 1 0 0,0 0-1 0 0,0 1 1 0 0,0 0-1 0 0,0 0 1 0 0,0 1 0 0 0,0 0-1 0 0,-11 7 1 0 0,0 1 18 0 0,1 1 0 0 0,1 0 1 0 0,1 1-1 0 0,-1 1 1 0 0,2 1-1 0 0,0 0 0 0 0,1 1 1 0 0,0 0-1 0 0,-14 27 1 0 0,-10 15 72 0 0,26-42-79 0 0,1-1 0 0 0,0 2 0 0 0,1-1 0 0 0,1 1 0 0 0,-6 18 0 0 0,8-12-7 0 0,1 0 0 0 0,1 0-1 0 0,1 1 1 0 0,1-1 0 0 0,0 0 0 0 0,2 1 0 0 0,5 38 0 0 0,-3-51-19 0 0,0 1 0 0 0,1 0 1 0 0,0-1-1 0 0,1 1 0 0 0,1-1 1 0 0,-1 0-1 0 0,2 0 1 0 0,-1-1-1 0 0,2 0 0 0 0,-1 0 1 0 0,1 0-1 0 0,1-1 0 0 0,0 0 1 0 0,0 0-1 0 0,1-1 1 0 0,0 0-1 0 0,14 10 0 0 0,-16-13-7 0 0,0 0 0 0 0,1-1 0 0 0,0 0 0 0 0,0-1 0 0 0,0 1 0 0 0,0-1 0 0 0,0-1 0 0 0,0 0 0 0 0,1 0 0 0 0,-1 0 0 0 0,16 0 0 0 0,5-2 53 0 0,0-1-1 0 0,31-4 1 0 0,-46 3-348 0 0,0-1 1 0 0,0-1-1 0 0,-1 1 0 0 0,1-2 1 0 0,-1 0-1 0 0,18-10 1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28.3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9344 0 0,'0'8'117'0'0,"1"-1"0"0"0,0 1 1 0 0,1-1-1 0 0,2 9 0 0 0,4 18 375 0 0,10 66 305 0 0,-9-57-512 0 0,-7-33-228 0 0,2 0 0 0 0,-1 0 0 0 0,2 0 0 0 0,-1 0 0 0 0,7 9 0 0 0,6 13-47 0 0,7 3 89 0 0,-4-8 132 0 0,-20-26-224 0 0,1 1-1 0 0,0-1 1 0 0,0 0-1 0 0,1 0 0 0 0,-1 0 1 0 0,0 0-1 0 0,0 0 1 0 0,0 0-1 0 0,1 0 1 0 0,-1 0-1 0 0,0 0 1 0 0,1-1-1 0 0,-1 1 0 0 0,1 0 1 0 0,-1-1-1 0 0,1 1 1 0 0,-1-1-1 0 0,1 0 1 0 0,-1 0-1 0 0,1 1 0 0 0,-1-1 1 0 0,1 0-1 0 0,0 0 1 0 0,-1 0-1 0 0,1-1 1 0 0,-1 1-1 0 0,1 0 0 0 0,-1-1 1 0 0,1 1-1 0 0,-1 0 1 0 0,1-1-1 0 0,-1 0 1 0 0,1 1-1 0 0,-1-1 0 0 0,0 0 1 0 0,3-2-1 0 0,4-2 31 0 0,0 0 0 0 0,-1-1 0 0 0,1 0 0 0 0,10-12 0 0 0,7-12 3 0 0,24-34 1 0 0,3-6-50 0 0,-28 34-54 0 0,-20 29 48 0 0,-1 1 0 0 0,1 0 0 0 0,1 1 0 0 0,-1-1 0 0 0,1 1 0 0 0,7-7 0 0 0,0 1-10 0 0,2 0-18 0 0,-13 11 42 0 0,0-1 1 0 0,-1 1-1 0 0,1 0 0 0 0,0 0 0 0 0,0 0 0 0 0,0 0 0 0 0,-1 0 0 0 0,1 0 0 0 0,0 0 0 0 0,0 0 0 0 0,-1 1 0 0 0,1-1 1 0 0,0 0-1 0 0,-1 0 0 0 0,1 1 0 0 0,0-1 0 0 0,-1 0 0 0 0,1 1 0 0 0,0-1 0 0 0,-1 1 0 0 0,1-1 0 0 0,0 0 1 0 0,0 2-1 0 0,1 0 4 0 0,1 1 0 0 0,-1-1 0 0 0,1 1 0 0 0,-1 0 0 0 0,0 0 1 0 0,0 1-1 0 0,0-1 0 0 0,-1 0 0 0 0,1 0 0 0 0,-1 1 0 0 0,1-1 1 0 0,-1 1-1 0 0,0 4 0 0 0,7 53 92 0 0,-6-30-40 0 0,6 37 129 0 0,-4-31-53 0 0,1 1 0 0 0,13 44-1 0 0,-18-80-119 0 0,0-1-1 0 0,0 0 1 0 0,0 1-1 0 0,1-1 1 0 0,-1 1-1 0 0,1-1 1 0 0,-1 1-1 0 0,1-1 0 0 0,0 0 1 0 0,-1 0-1 0 0,1 1 1 0 0,0-1-1 0 0,0 0 1 0 0,0 0-1 0 0,0 0 1 0 0,0 0-1 0 0,0 0 1 0 0,0 0-1 0 0,1 0 1 0 0,-1 0-1 0 0,0 0 0 0 0,0 0 1 0 0,1-1-1 0 0,-1 1 1 0 0,0-1-1 0 0,1 1 1 0 0,-1-1-1 0 0,1 1 1 0 0,-1-1-1 0 0,1 0 1 0 0,-1 0-1 0 0,0 1 1 0 0,1-1-1 0 0,-1 0 0 0 0,1 0 1 0 0,-1-1-1 0 0,1 1 1 0 0,-1 0-1 0 0,1 0 1 0 0,-1-1-1 0 0,1 1 1 0 0,-1-1-1 0 0,0 1 1 0 0,1-1-1 0 0,-1 0 1 0 0,0 1-1 0 0,2-2 1 0 0,6-4 3 0 0,0 0 1 0 0,-1 0 0 0 0,0-1 0 0 0,-1 0 0 0 0,12-12 0 0 0,109-134-312 0 0,-104 125 54 0 0,2 0 1 0 0,45-38-1 0 0,-38 33 180 0 0,-25 25 53 0 0,-1 0 1 0 0,1 1-1 0 0,0 0 1 0 0,16-11-1 0 0,5 6 20 0 0,-28 11-8 0 0,1 1 0 0 0,0 0 0 0 0,0 0 0 0 0,-1 0 1 0 0,1 0-1 0 0,0 1 0 0 0,0-1 0 0 0,-1 0 1 0 0,1 1-1 0 0,0-1 0 0 0,0 1 0 0 0,-1 0 0 0 0,1-1 1 0 0,2 3-1 0 0,5 2 35 0 0,0 0-1 0 0,0 1 1 0 0,-1 0-1 0 0,0 0 1 0 0,0 1 0 0 0,-1 0-1 0 0,0 0 1 0 0,0 1-1 0 0,-1 0 1 0 0,6 9 0 0 0,15 23 3 0 0,4 5 181 0 0,30 61 0 0 0,-36-57-69 0 0,-12-28-89 0 0,-2 2-1 0 0,10 26 1 0 0,-18-40-35 0 0,2 0 1 0 0,-1 0-1 0 0,11 13 0 0 0,3 9 29 0 0,-6-9-89 0 0,9 22-1699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34.3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355 1 3408 0 0,'-6'2'251'0'0,"-3"2"-172"0"0,-21 9 712 0 0,-49 29 0 0 0,45-18-644 0 0,2 1 0 0 0,-51 54 0 0 0,72-66-123 0 0,0 1 0 0 0,1 0 0 0 0,1 1 0 0 0,1 0 0 0 0,0 0 0 0 0,-7 19 0 0 0,12-22 13 0 0,1 0-1 0 0,0 1 1 0 0,1-1-1 0 0,0 1 1 0 0,1 0-1 0 0,0-1 1 0 0,3 21-1 0 0,-2-27-2 0 0,1-1 1 0 0,-1 0-1 0 0,1 1 0 0 0,0-1 0 0 0,0 0 0 0 0,0 0 0 0 0,0 0 1 0 0,1 0-1 0 0,0-1 0 0 0,0 1 0 0 0,1-1 0 0 0,-1 0 1 0 0,1 0-1 0 0,0 0 0 0 0,0 0 0 0 0,0-1 0 0 0,0 1 1 0 0,1-1-1 0 0,-1 0 0 0 0,1 0 0 0 0,0-1 0 0 0,6 3 1 0 0,-4-2-4 0 0,1 0 1 0 0,0-1-1 0 0,-1 0 1 0 0,1 0-1 0 0,0-1 1 0 0,0 0 0 0 0,0 0-1 0 0,0 0 1 0 0,0-1-1 0 0,0-1 1 0 0,0 1-1 0 0,-1-1 1 0 0,1-1 0 0 0,12-3-1 0 0,-11 1-19 0 0,0 0 0 0 0,-1 0 0 0 0,0-1-1 0 0,0 0 1 0 0,0 0 0 0 0,-1-1 0 0 0,0 0 0 0 0,0-1-1 0 0,0 1 1 0 0,-1-1 0 0 0,0-1 0 0 0,0 1 0 0 0,-1-1-1 0 0,0 0 1 0 0,0 0 0 0 0,-1 0 0 0 0,0-1 0 0 0,0 0-1 0 0,-1 0 1 0 0,2-10 0 0 0,-4 14 16 0 0,0 0-1 0 0,-1 0 1 0 0,1 0 0 0 0,-1 0-1 0 0,-1 0 1 0 0,1 0 0 0 0,-1-1-1 0 0,0 1 1 0 0,0 0 0 0 0,0 0 0 0 0,0 1-1 0 0,-1-1 1 0 0,-4-9 0 0 0,-5-7 250 0 0,-23-33 1 0 0,23 38-211 0 0,8 10-11 0 0,-1 1 0 0 0,0 0-1 0 0,-1 1 1 0 0,1-1 0 0 0,-1 1-1 0 0,0 0 1 0 0,0 0 0 0 0,0 0-1 0 0,0 1 1 0 0,-10-5 0 0 0,-1-1 353 0 0,3-4-65 0 0,12 12-292 0 0,1 0-1 0 0,-1 0 0 0 0,0 0 1 0 0,1 0-1 0 0,-1 1 0 0 0,0-1 1 0 0,0 0-1 0 0,0 0 0 0 0,0 1 1 0 0,0-1-1 0 0,0 0 0 0 0,0 1 0 0 0,0-1 1 0 0,0 1-1 0 0,0-1 0 0 0,0 1 1 0 0,0 0-1 0 0,0-1 0 0 0,0 1 1 0 0,0 0-1 0 0,0 0 0 0 0,-1 0 1 0 0,0 0-1 0 0,1 22 676 0 0,1-11-582 0 0,0-3-99 0 0,-1 0 0 0 0,2 0 1 0 0,-1-1-1 0 0,1 1 0 0 0,0 0 0 0 0,0-1 0 0 0,1 1 1 0 0,0-1-1 0 0,1 0 0 0 0,5 14 0 0 0,23 41 118 0 0,-17-31-39 0 0,37 57-1 0 0,-27-48-63 0 0,-15-25-35 0 0,0-1 0 0 0,12 15 0 0 0,106 115 49 0 0,-117-131-78 0 0,0-1 0 0 0,-1 1 0 0 0,-1 1 0 0 0,0 0 0 0 0,10 22 0 0 0,-5-8 1 0 0,-9-21 4 0 0,-1 0 1 0 0,0 0 0 0 0,0 1 0 0 0,0-1-1 0 0,-1 1 1 0 0,0-1 0 0 0,-1 1 0 0 0,0 0 0 0 0,0-1-1 0 0,-1 1 1 0 0,1 0 0 0 0,-2 0 0 0 0,1 0-1 0 0,-1-1 1 0 0,0 1 0 0 0,-1 0 0 0 0,0-1 0 0 0,0 1-1 0 0,-1-1 1 0 0,1 1 0 0 0,-2-1 0 0 0,1 0-1 0 0,-1 0 1 0 0,0-1 0 0 0,0 1 0 0 0,-1-1 0 0 0,0 0-1 0 0,0 0 1 0 0,-1 0 0 0 0,1-1 0 0 0,-1 0-1 0 0,0 0 1 0 0,-1 0 0 0 0,1-1 0 0 0,-9 4 0 0 0,-23 13 44 0 0,-75 28 1 0 0,96-43-31 0 0,0-2 0 0 0,0 0 0 0 0,-1 0 0 0 0,1-2 0 0 0,-1 0 0 0 0,0-1 0 0 0,-26-2 0 0 0,1 7-3 0 0,23-18-1786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35.0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7328 0 0,'1'38'365'0'0,"1"1"0"0"0,12 70 1 0 0,-7-76-363 0 0,43 233 120 0 0,-33-181 54 0 0,-1 2 78 0 0,-14-75-178 0 0,0 0 0 0 0,1 0-1 0 0,5 14 1 0 0,0-1 28 0 0,-7-20-68 0 0,0 0-1 0 0,0 0 0 0 0,-1 0 1 0 0,0 9-1 0 0,0-6-20 0 0,22-25-168 0 0,-9 1 153 0 0,-1-1 0 0 0,-1-1 0 0 0,15-29-1 0 0,1-3 3 0 0,9-10 48 0 0,55-70 0 0 0,-82 118-40 0 0,0-1 1 0 0,10-19 0 0 0,-14 22 2 0 0,0 0 1 0 0,1 1 0 0 0,0-1-1 0 0,14-14 1 0 0,-10 10 19 0 0,-10 13-29 0 0,1 0-1 0 0,-1 0 0 0 0,1 0 0 0 0,-1 0 0 0 0,1 0 0 0 0,0 0 0 0 0,-1 0 0 0 0,1 0 1 0 0,0 0-1 0 0,0 0 0 0 0,-1 0 0 0 0,1 0 0 0 0,0 1 0 0 0,0-1 0 0 0,0 0 1 0 0,0 1-1 0 0,0-1 0 0 0,0 0 0 0 0,2 0 0 0 0,-3 2 24 0 0,1-1-1 0 0,-1 1 1 0 0,0-1-1 0 0,1 0 1 0 0,-1 1 0 0 0,0-1-1 0 0,1 1 1 0 0,-1-1-1 0 0,0 1 1 0 0,0-1 0 0 0,0 1-1 0 0,1-1 1 0 0,-1 1-1 0 0,0-1 1 0 0,0 1 0 0 0,0 0-1 0 0,0-1 1 0 0,0 1-1 0 0,0-1 1 0 0,0 1 0 0 0,0-1-1 0 0,0 1 1 0 0,0-1-1 0 0,0 1 1 0 0,-1-1 0 0 0,1 1-1 0 0,0-1 1 0 0,0 1-1 0 0,-1 0 1 0 0,-4 18 124 0 0,5-19-147 0 0,-21 59 476 0 0,-37 71 0 0 0,53-120-426 0 0,2 1-1 0 0,-1 0 1 0 0,1 0 0 0 0,-2 20 0 0 0,-3 6 12 0 0,4-17 3 0 0,-2 31-1 0 0,3-21 52 0 0,4-20-109 0 0,-1 1-1 0 0,1-1 1 0 0,1 1-1 0 0,0-1 1 0 0,0 1-1 0 0,7 17 1 0 0,-3-8 10 0 0,-5-17-11 0 0,1 0 1 0 0,0 1-1 0 0,-1-1 1 0 0,1 0-1 0 0,0 0 1 0 0,1 0-1 0 0,-1 0 1 0 0,0 0-1 0 0,1-1 1 0 0,0 1-1 0 0,-1-1 1 0 0,1 0-1 0 0,0 0 1 0 0,0 0-1 0 0,1 0 1 0 0,2 2-1 0 0,1-1-250 0 0,0 0 0 0 0,0 0 0 0 0,0-1 0 0 0,0 0-1 0 0,0 0 1 0 0,10 1 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7 514 7736 0 0,'-3'5'0'0'0,"-1"1"0"0"0,4 0 0 0 0,0 1 328 0 0,0-1 16 0 0,0 2 0 0 0,0 5-8 0 0,0-1-104 0 0,0-1 8 0 0,4-1-8 0 0,5 3 8 0 0,1 4-40 0 0,-5 0-8 0 0,-5-5 8 0 0,2 7 0 0 0,6 4-200 0 0,-6-2 8 0 0</inkml:trace>
  <inkml:trace contextRef="#ctx0" brushRef="#br0" timeOffset="1">133 0 9144 0 0,'0'7'0'0'0,"0"5"0"0"0,8-1 0 0 0,1-1 336 0 0,1-4 0 0 0,1 1 8 0 0,-1-7-8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35.5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1 266 7328 0 0,'0'-2'45'0'0,"0"1"1"0"0,1-1 0 0 0,-1 0-1 0 0,1 0 1 0 0,-1 1 0 0 0,1-1-1 0 0,0 0 1 0 0,0 1-1 0 0,0-1 1 0 0,0 0 0 0 0,0 1-1 0 0,0-1 1 0 0,0 1-1 0 0,0 0 1 0 0,1-1 0 0 0,-1 1-1 0 0,0 0 1 0 0,1 0 0 0 0,-1 0-1 0 0,1 0 1 0 0,-1 0-1 0 0,1 0 1 0 0,2-1 0 0 0,-1 1 67 0 0,0-1 0 0 0,0 0 1 0 0,-1 0-1 0 0,1 0 0 0 0,-1 0 0 0 0,5-4 1 0 0,129-167 1802 0 0,-112 142-1783 0 0,-14 21-70 0 0,-10 11-55 0 0,1-1 0 0 0,-1 0-1 0 0,1 0 1 0 0,0 0-1 0 0,-1 1 1 0 0,1-1-1 0 0,-1 0 1 0 0,1 1-1 0 0,-1-1 1 0 0,1 0-1 0 0,-1 1 1 0 0,1-1-1 0 0,-1 1 1 0 0,1-1 0 0 0,-1 1-1 0 0,1-1 1 0 0,-1 1-1 0 0,0-1 1 0 0,1 1-1 0 0,-1 0 1 0 0,0 0-1 0 0,9 31 281 0 0,-5-20-240 0 0,-1 0-1 0 0,0 0 0 0 0,-1 0 0 0 0,1 19 1 0 0,4 27 78 0 0,36 135 305 0 0,-41-179-379 0 0,0 0-1 0 0,-1 0 1 0 0,-1 20 0 0 0,0-23-50 0 0,0 1 0 0 0,1-1 0 0 0,0 1 0 0 0,5 21 0 0 0,-5-27-53 0 0,0 1 0 0 0,0-1 0 0 0,0 0 1 0 0,-1 0-1 0 0,-1 12 0 0 0,1-1-1701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35.9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36 8840 0 0,'-1'8'-8'0'0,"0"-2"106"0"0,3-7 404 0 0,4-9 80 0 0,-6 9-553 0 0,0 1 0 0 0,0-1 0 0 0,0 1 0 0 0,1-1 0 0 0,-1 1 0 0 0,0-1 0 0 0,0 1 0 0 0,1-1 0 0 0,-1 1 0 0 0,0 0 0 0 0,1-1 0 0 0,-1 1 0 0 0,1-1 0 0 0,-1 1 0 0 0,0 0 0 0 0,1-1 0 0 0,-1 1 0 0 0,1 0 0 0 0,-1-1 0 0 0,1 1 0 0 0,-1 0 0 0 0,1 0 0 0 0,-1 0 0 0 0,1-1 0 0 0,-1 1 0 0 0,1 0 0 0 0,0 0 0 0 0,-1 0 0 0 0,1 0 0 0 0,-1 0 0 0 0,1 0 0 0 0,-1 0 0 0 0,1 0 0 0 0,0 0 0 0 0,103-18 606 0 0,-87 17-630 0 0,1 0 0 0 0,22 2 0 0 0,-20 1 75 0 0,30-3 1 0 0,92-9 501 0 0,-70 10-284 0 0,-29 1-1882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36.2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0 9536 0 0,'0'7'3838'0'0,"0"-5"-3684"0"0,0 25-87 0 0,1 34-39 0 0,-3 0 0 0 0,-16 99-1 0 0,11-115-1755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36.9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134 202 4616 0 0,'0'-5'195'0'0,"0"1"0"0"0,1-1 0 0 0,-1 1 1 0 0,1-1-1 0 0,-1 1 0 0 0,1-1 0 0 0,0 1 0 0 0,1 0 1 0 0,3-9-1 0 0,-4 10 19 0 0,0 0 1 0 0,0 1-1 0 0,0-1 1 0 0,-1 0-1 0 0,1-1 1 0 0,-1 1-1 0 0,0 0 1 0 0,1 0-1 0 0,-1 0 1 0 0,-1-5-1 0 0,0-6 1705 0 0,-14 17-1331 0 0,13 0-582 0 0,0 0-1 0 0,1-1 1 0 0,-1 1-1 0 0,0 0 0 0 0,1 0 1 0 0,0 0-1 0 0,-1 0 1 0 0,0 7-1 0 0,-7 14 13 0 0,-21 25-15 0 0,18-31-3 0 0,-14 30 0 0 0,19-35 1 0 0,1 0 1 0 0,1 1 0 0 0,0 0 0 0 0,1 0 0 0 0,0 1 0 0 0,1-1-1 0 0,-1 19 1 0 0,3-2 0 0 0,0-26-2 0 0,0 0 0 0 0,1 0 0 0 0,0 0 0 0 0,0 0 0 0 0,0 0 0 0 0,0 0 0 0 0,1-1 0 0 0,0 1 0 0 0,0 0 0 0 0,1 0 0 0 0,-1 0 0 0 0,1 0 0 0 0,4 7 0 0 0,-2-5 1 0 0,0 0 0 0 0,1 0 0 0 0,0 0-1 0 0,1-1 1 0 0,0 0 0 0 0,0 0 0 0 0,8 6 0 0 0,-12-10 0 0 0,1-1-1 0 0,-1 1 1 0 0,1-1-1 0 0,0 0 0 0 0,-1 0 1 0 0,1 0-1 0 0,0 0 1 0 0,0 0-1 0 0,0-1 0 0 0,0 1 1 0 0,0-1-1 0 0,0 0 1 0 0,0 0-1 0 0,-1 0 0 0 0,1 0 1 0 0,0 0-1 0 0,0-1 1 0 0,0 1-1 0 0,0-1 0 0 0,0 0 1 0 0,0 0-1 0 0,0 0 1 0 0,3-2-1 0 0,7-4 4 0 0,0 0 1 0 0,0-1-1 0 0,-1 0 1 0 0,0-1-1 0 0,-1 0 0 0 0,0-1 1 0 0,0 0-1 0 0,-1-1 1 0 0,0 0-1 0 0,-1-1 0 0 0,-1 0 1 0 0,0 0-1 0 0,0-1 1 0 0,-1 0-1 0 0,-1 0 0 0 0,0-1 1 0 0,-1 0-1 0 0,0 0 1 0 0,2-15-1 0 0,-2 6-5 0 0,-2 12-3 0 0,-1 0 0 0 0,0 0 0 0 0,-1 0 1 0 0,0 0-1 0 0,-1-17 0 0 0,-2 7-3 0 0,-1-1 0 0 0,-1 1 0 0 0,-1 0 0 0 0,-1 0 0 0 0,-1 0 0 0 0,-1 1 0 0 0,-13-27 0 0 0,15 37 18 0 0,6 9-2 0 0,0-1-1 0 0,-1 1 1 0 0,1 0 0 0 0,-1-1 0 0 0,0 1 0 0 0,1 0-1 0 0,-1 0 1 0 0,0-1 0 0 0,0 1 0 0 0,0 0-1 0 0,0 0 1 0 0,0 0 0 0 0,0 0 0 0 0,0 0-1 0 0,0 0 1 0 0,0 1 0 0 0,0-1 0 0 0,0 0-1 0 0,-1 0 1 0 0,1 1 0 0 0,0-1 0 0 0,-1 1-1 0 0,1-1 1 0 0,0 1 0 0 0,-3-1 0 0 0,0 8 296 0 0,2 15-246 0 0,1 0 1 0 0,1 0-1 0 0,1 0 0 0 0,1 0 1 0 0,6 30-1 0 0,9 18 126 0 0,28 68 1 0 0,-35-113-91 0 0,2-1 0 0 0,21 35 0 0 0,-3-6 41 0 0,19 33 89 0 0,10 19 10 0 0,-59-104-233 0 0,44 107 202 0 0,-39-93-188 0 0,-1 0 1 0 0,-1 1-1 0 0,0-1 1 0 0,-1 1 0 0 0,0 21-1 0 0,-2-29-5 0 0,1 0 0 0 0,-2 0-1 0 0,1 0 1 0 0,-1 0 0 0 0,0 1-1 0 0,-1-1 1 0 0,0 0 0 0 0,0-1-1 0 0,0 1 1 0 0,-1 0 0 0 0,-1-1-1 0 0,1 1 1 0 0,-1-1 0 0 0,-5 7-1 0 0,-10 12 12 0 0,14-18-14 0 0,0 0 0 0 0,-1 0 0 0 0,0-1 0 0 0,0 0 0 0 0,-1 0 0 0 0,1-1 0 0 0,-1 0 0 0 0,-1 0 0 0 0,1 0 0 0 0,-1-1 0 0 0,-16 8 0 0 0,3-5 9 0 0,1 1 1 0 0,-34 21 0 0 0,48-27-15 0 0,0 1 0 0 0,0-1 0 0 0,-1 0 0 0 0,1-1 0 0 0,-1 1 0 0 0,0-1 0 0 0,-13 2 0 0 0,-50 1 13 0 0,5-2 4 0 0,46 2-81 0 0,17-4-15 0 0,1-1 1 0 0,-1 1-1 0 0,0-1 1 0 0,1 1-1 0 0,-1-1 0 0 0,0 1 1 0 0,1-1-1 0 0,-1 0 1 0 0,0 0-1 0 0,0 0 0 0 0,1 0 1 0 0,-1 0-1 0 0,0 0 1 0 0,1 0-1 0 0,-1-1 0 0 0,0 1 1 0 0,1-1-1 0 0,-1 1 1 0 0,0-1-1 0 0,1 0 0 0 0,-1 1 1 0 0,1-1-1 0 0,-1 0 1 0 0,1 0-1 0 0,-2-2 0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37.7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58 6632 0 0,'1'-3'68'0'0,"-1"0"0"0"0,0 0 0 0 0,0 0 0 0 0,-1 0 0 0 0,1 1 0 0 0,-1-1 0 0 0,1 0 0 0 0,-1 0 0 0 0,0 1 0 0 0,0-1 1 0 0,0 0-1 0 0,0 1 0 0 0,0-1 0 0 0,-1 1 0 0 0,1-1 0 0 0,-1 1 0 0 0,0 0 0 0 0,1-1 0 0 0,-4-1 0 0 0,0 2 929 0 0,3 10-543 0 0,3 4-445 0 0,0 0-1 0 0,1 0 1 0 0,0-1 0 0 0,1 1 0 0 0,4 11-1 0 0,6 21-16 0 0,54 347 1002 0 0,-66-383-955 0 0,2 10 179 0 0,0 0-1 0 0,0 0 1 0 0,7 18 0 0 0,-9-37-207 0 0,0 1 1 0 0,-1 0-1 0 0,1-1 1 0 0,0 1-1 0 0,0 0 1 0 0,-1-1-1 0 0,1 1 1 0 0,0-1-1 0 0,-1 1 1 0 0,1-1-1 0 0,0 0 1 0 0,-1 1-1 0 0,1-1 1 0 0,-1 1 0 0 0,1-1-1 0 0,-1 0 1 0 0,1 0-1 0 0,-1 1 1 0 0,1-2-1 0 0,14-24-65 0 0,21-54 0 0 0,-6 16 14 0 0,20-42-281 0 0,-32 68 215 0 0,-15 30 84 0 0,0 0-1 0 0,1 0 1 0 0,0 0-1 0 0,0 1 0 0 0,1-1 1 0 0,7-8-1 0 0,0 0 20 0 0,-11 14 5 0 0,0-1-1 0 0,0 1 0 0 0,1 0 0 0 0,-1 0 1 0 0,1-1-1 0 0,0 1 0 0 0,0 0 0 0 0,0 1 1 0 0,0-1-1 0 0,0 0 0 0 0,0 0 1 0 0,0 1-1 0 0,0-1 0 0 0,1 1 0 0 0,-1 0 1 0 0,0 0-1 0 0,1 0 0 0 0,-1 0 0 0 0,1 0 1 0 0,3 0-1 0 0,-6 28 214 0 0,0-18-125 0 0,-2 1 1 0 0,1-1 0 0 0,-1 1-1 0 0,-5 13 1 0 0,-2 16-95 0 0,-9 28 92 0 0,13-53-44 0 0,0 0 0 0 0,2 0 0 0 0,0 1 1 0 0,0 0-1 0 0,0 17 0 0 0,3-6-9 0 0,-2 1 0 0 0,-1 0-1 0 0,-10 41 1 0 0,12-65-29 0 0,1 0 0 0 0,-1 0 0 0 0,1 0 0 0 0,0 0 0 0 0,1 1 0 0 0,-1-1 0 0 0,0 0 0 0 0,1 0 0 0 0,0 0 1 0 0,-1 0-1 0 0,4 6 0 0 0,-3-5 0 0 0,1 1-1 0 0,-1-1 1 0 0,0 1 0 0 0,0-1 0 0 0,0 8 0 0 0,-1-7-1 0 0,0 2 8 0 0,-1-1-1 0 0,2 0 1 0 0,-1 0 0 0 0,1 1-1 0 0,0-1 1 0 0,0 0-1 0 0,1 0 1 0 0,3 10 0 0 0,-2-9-11 0 0,-2-4 6 0 0,0-1 0 0 0,0 0-1 0 0,0 0 1 0 0,0 0-1 0 0,0 0 1 0 0,0 0-1 0 0,0 0 1 0 0,1 0-1 0 0,-1 0 1 0 0,1 0-1 0 0,-1-1 1 0 0,1 1-1 0 0,0-1 1 0 0,-1 1-1 0 0,1-1 1 0 0,0 0-1 0 0,0 1 1 0 0,0-1-1 0 0,5 2 1 0 0,2 0 2 0 0,1 0 1 0 0,0 0-1 0 0,1 0 0 0 0,-1-2 0 0 0,0 1 1 0 0,1-1-1 0 0,-1-1 0 0 0,1 0 1 0 0,-1 0-1 0 0,1-1 0 0 0,-1 0 0 0 0,0-1 1 0 0,1 0-1 0 0,-1-1 0 0 0,0 0 1 0 0,-1-1-1 0 0,1 1 0 0 0,0-2 0 0 0,-1 0 1 0 0,9-5-1 0 0,-1-3-1630 0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38.2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99 6016 0 0,'21'-6'224'0'0,"12"-18"568"0"0,-1 2-188 0 0,-7 11 46 0 0,50-15-1 0 0,-64 23-530 0 0,0 0 0 0 0,0 2 0 0 0,0-1 1 0 0,1 2-1 0 0,-1-1 0 0 0,0 1 0 0 0,16 3 0 0 0,-8-1 34 0 0,-16-2-127 0 0,0 0 0 0 0,0 0 1 0 0,1 0-1 0 0,-1 1 0 0 0,0-1 0 0 0,0 1 1 0 0,0 0-1 0 0,0 0 0 0 0,0 0 0 0 0,0 0 0 0 0,-1 0 1 0 0,1 1-1 0 0,0-1 0 0 0,-1 1 0 0 0,1 0 1 0 0,-1 0-1 0 0,1 0 0 0 0,-1 0 0 0 0,0 0 0 0 0,3 3 1 0 0,0 4 10 0 0,-1-1 0 0 0,0 0 0 0 0,0 1 0 0 0,0 0 0 0 0,-1 0 1 0 0,-1 0-1 0 0,1 0 0 0 0,-2 0 0 0 0,1 1 0 0 0,-1-1 0 0 0,0 0 0 0 0,-1 1 1 0 0,0-1-1 0 0,-1 1 0 0 0,0-1 0 0 0,0 0 0 0 0,-1 1 0 0 0,0-1 0 0 0,-1 0 1 0 0,0 0-1 0 0,-1 0 0 0 0,1-1 0 0 0,-1 1 0 0 0,-1-1 0 0 0,0 0 0 0 0,0 0 0 0 0,-7 8 1 0 0,-15 13 92 0 0,-1-1 1 0 0,-2-1 0 0 0,0-2-1 0 0,-1-1 1 0 0,-2-1 0 0 0,-63 32-1 0 0,62-39 54 0 0,-43 12-1 0 0,63-22 41 0 0,13-6-221 0 0,1 0-1 0 0,0 0 1 0 0,0 0 0 0 0,0 1 0 0 0,0-1-1 0 0,0 0 1 0 0,0 0 0 0 0,0 0 0 0 0,0 0-1 0 0,0 0 1 0 0,0 0 0 0 0,0 0 0 0 0,0 0-1 0 0,0 0 1 0 0,0 1 0 0 0,0-1 0 0 0,0 0-1 0 0,0 0 1 0 0,0 0 0 0 0,0 0 0 0 0,0 0-1 0 0,0 0 1 0 0,0 0 0 0 0,0 0 0 0 0,0 0-1 0 0,0 0 1 0 0,0 1 0 0 0,1-1 0 0 0,-1 0-1 0 0,0 0 1 0 0,0 0 0 0 0,0 0-1 0 0,0 0 1 0 0,0 0 0 0 0,0 0 0 0 0,0 0-1 0 0,0 0 1 0 0,0 0 0 0 0,0 0 0 0 0,0 0-1 0 0,0 0 1 0 0,1 0 0 0 0,-1 0 0 0 0,0 0-1 0 0,0 0 1 0 0,0 0 0 0 0,0 0 0 0 0,0 0-1 0 0,0 0 1 0 0,0 0 0 0 0,0 0 0 0 0,0 0-1 0 0,1 0 1 0 0,-1 0 0 0 0,0 0 0 0 0,0 0-1 0 0,0 0 1 0 0,0 0 0 0 0,0 0-1 0 0,0 0 1 0 0,28 1 103 0 0,-24-1-123 0 0,26 0 38 0 0,24 0 16 0 0,95 11 0 0 0,-105-6-1 0 0,54-1 0 0 0,-56-4 24 0 0,60 9 0 0 0,-99-8-137 0 0,8 1-244 0 0,0 0-1 0 0,0-1 1 0 0,0 0 0 0 0,22-2 0 0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38.6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155 1 10448 0 0,'-5'64'1609'0'0,"5"-53"-1495"0"0,-1 0-1 0 0,-1 0 1 0 0,1-1 0 0 0,-2 1-1 0 0,-5 14 1 0 0,-5 31 195 0 0,8-31-390 0 0,-1 0 0 0 0,-1 0 0 0 0,-1 0 0 0 0,-22 43 0 0 0,9-19-5 0 0,14-32 69 0 0,-19 54 7 0 0,14-38-1603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38.9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0 10344 0 0,'-4'2'0'0'0,"-7"9"2040"0"0,15-5-1728 0 0,7 4-272 0 0,-3 1-8 0 0,1-5 8 0 0,-1 1-8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39.3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1 110 9240 0 0,'2'0'0'0'0,"4"0"0"0"0,-8-5 168 0 0,2 3 0 0 0,2-2 0 0 0,8 8 8 0 0,-3-2-56 0 0,-3-2 8 0 0,2 0 0 0 0,9 0-8 0 0,0 5-120 0 0,-1 1 0 0 0,-3 0 0 0 0,14 5 0 0 0,9-1-88 0 0,-5-4 0 0 0</inkml:trace>
  <inkml:trace contextRef="#ctx0" brushRef="#br0" timeOffset="1">480 0 11552 0 0,'0'5'0'0'0,"0"1"0"0"0,6-4 0 0 0,-1 2 216 0 0,-3-2 0 0 0,-2 3 0 0 0,10 1 8 0 0,1 4-80 0 0,-5 1 8 0 0,5-5 0 0 0,18 11 0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39.7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 30 10952 0 0,'-1'0'24'0'0,"1"0"0"0"0,0 0 1 0 0,-1 0-1 0 0,1 0 0 0 0,-1 0 1 0 0,1 0-1 0 0,-1 0 0 0 0,1 0 1 0 0,-1-1-1 0 0,1 1 0 0 0,0 0 1 0 0,-1 0-1 0 0,1 0 0 0 0,-1 0 1 0 0,1-1-1 0 0,0 1 1 0 0,-1 0-1 0 0,1 0 0 0 0,-1-1 1 0 0,1 1-1 0 0,0 0 0 0 0,-1-1 1 0 0,1 1-1 0 0,0 0 0 0 0,0-1 1 0 0,-1 1-1 0 0,1 0 0 0 0,0-1 1 0 0,0 1-1 0 0,0-1 0 0 0,-1 1 1 0 0,1-1-1 0 0,0 1 0 0 0,0 0 1 0 0,0-1-1 0 0,0 1 0 0 0,0-2 1 0 0,3-13 1358 0 0,-3 12-1171 0 0,-1 48-472 0 0,-2 1 0 0 0,-2 0 0 0 0,-2-1 1 0 0,-14 46-1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10656 0 0,'-18'0'-377'0'0,"0"1"0"0"0,0 1 1 0 0,-33 7-1 0 0,44-7 365 0 0,0 1 0 0 0,1-1-1 0 0,-1 1 1 0 0,1 1 0 0 0,0-1 0 0 0,0 1 0 0 0,0 0 0 0 0,0 0-1 0 0,1 1 1 0 0,0-1 0 0 0,0 1 0 0 0,-8 10 0 0 0,0 4 487 0 0,1-1 1 0 0,-17 34-1 0 0,14-21-355 0 0,5-12 77 0 0,1 2 0 0 0,1 0 0 0 0,1 0 0 0 0,1 0 0 0 0,1 1 0 0 0,0-1 0 0 0,2 1-1 0 0,1 0 1 0 0,0 35 0 0 0,3-51-140 0 0,-1 1-1 0 0,1 0 0 0 0,0-1 0 0 0,1 1 0 0 0,0-1 1 0 0,0 1-1 0 0,0-1 0 0 0,1 0 0 0 0,-1 0 1 0 0,2 0-1 0 0,-1 0 0 0 0,1-1 0 0 0,-1 1 1 0 0,1-1-1 0 0,8 8 0 0 0,-2-3-5 0 0,1-1 1 0 0,0 0-1 0 0,1 0 0 0 0,-1-1 0 0 0,2-1 1 0 0,14 8-1 0 0,-17-11-27 0 0,0 0-1 0 0,1-1 1 0 0,0 0-1 0 0,0-1 1 0 0,0 0 0 0 0,11 0-1 0 0,68 1 104 0 0,-74-3-110 0 0,3 0-454 0 0,1-2 0 0 0,0 0-1 0 0,26-7 1 0 0,11-6-8376 0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0.8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210 22 6224 0 0,'-4'-3'194'0'0,"0"0"-1"0"0,1 0 1 0 0,-1 1 0 0 0,0 0 0 0 0,0 0 0 0 0,-6-2 0 0 0,9 3-147 0 0,0 1 1 0 0,0 0 0 0 0,0-1-1 0 0,0 1 1 0 0,0 0-1 0 0,0 0 1 0 0,0 0 0 0 0,0 0-1 0 0,-1 0 1 0 0,1 0-1 0 0,0 0 1 0 0,0 0 0 0 0,0 0-1 0 0,0 1 1 0 0,0-1 0 0 0,1 0-1 0 0,-1 1 1 0 0,0-1-1 0 0,0 1 1 0 0,0-1 0 0 0,0 1-1 0 0,0-1 1 0 0,0 1 0 0 0,0 0-1 0 0,1-1 1 0 0,-1 1-1 0 0,0 0 1 0 0,1-1 0 0 0,-1 1-1 0 0,0 0 1 0 0,1 0-1 0 0,-1 0 1 0 0,0 1 0 0 0,-2 4 64 0 0,-1-1 0 0 0,1 0-1 0 0,-1 0 1 0 0,-9 9 0 0 0,-3 4-54 0 0,5-3-18 0 0,2-1 0 0 0,0 2 0 0 0,0-1 0 0 0,2 1-1 0 0,0 0 1 0 0,-6 20 0 0 0,-18 103 372 0 0,31-136-399 0 0,-4 29 341 0 0,2 54 0 0 0,2-80-326 0 0,0 0-3 0 0,0 1 1 0 0,1-1-1 0 0,-1 1 1 0 0,2-1-1 0 0,-1 0 0 0 0,1 1 1 0 0,0-1-1 0 0,0 0 1 0 0,1 0-1 0 0,-1 0 1 0 0,2 0-1 0 0,3 6 0 0 0,-4-9-3 0 0,-1 0-1 0 0,1 0 0 0 0,-1 0 1 0 0,1-1-1 0 0,0 1 0 0 0,0-1 1 0 0,0 1-1 0 0,0-1 0 0 0,0 0 1 0 0,0-1-1 0 0,1 1 1 0 0,-1 0-1 0 0,1-1 0 0 0,-1 0 1 0 0,1 0-1 0 0,-1 0 0 0 0,1 0 1 0 0,0-1-1 0 0,0 1 0 0 0,-1-1 1 0 0,1 0-1 0 0,4 0 0 0 0,0-2-7 0 0,-1 0 1 0 0,0-1-1 0 0,1 0 0 0 0,-1 0 0 0 0,0-1 0 0 0,0 0 0 0 0,-1 0 1 0 0,8-6-1 0 0,-10 7-14 0 0,8-6-17 0 0,-1-1-1 0 0,-1 0 0 0 0,0-1 0 0 0,16-20 1 0 0,-11 12-37 0 0,-6 7 26 0 0,0-1 1 0 0,-1 1 0 0 0,0-2-1 0 0,-1 1 1 0 0,-1-1 0 0 0,0 0-1 0 0,-1 0 1 0 0,-1 0 0 0 0,0-1-1 0 0,-1 0 1 0 0,2-19 0 0 0,-4 27 25 0 0,-1 1 1 0 0,-1-1 0 0 0,1 0 0 0 0,-1 1 0 0 0,-3-14 0 0 0,-1-7 0 0 0,4 22 7 0 0,0 0 1 0 0,0 0 0 0 0,0 0 0 0 0,0 0 0 0 0,-1 1 0 0 0,0-1 0 0 0,0 0-1 0 0,0 1 1 0 0,-1-1 0 0 0,1 1 0 0 0,-1 0 0 0 0,0-1 0 0 0,0 2 0 0 0,-1-1-1 0 0,1 0 1 0 0,-1 0 0 0 0,0 1 0 0 0,0 0 0 0 0,0 0 0 0 0,-8-5 0 0 0,0-1 151 0 0,12 8-143 0 0,0 1 0 0 0,-1 0 0 0 0,1-1 0 0 0,0 1 0 0 0,-1-1 0 0 0,1 1 0 0 0,0 0 0 0 0,-1-1 0 0 0,1 1 0 0 0,-1-1 0 0 0,1 1 0 0 0,-1 0 0 0 0,1 0 0 0 0,0-1 0 0 0,-1 1 0 0 0,1 0 0 0 0,-1 0 0 0 0,1 0 0 0 0,-1-1 0 0 0,0 1 0 0 0,1 0 0 0 0,-1 0 0 0 0,1 0 0 0 0,-1 0 0 0 0,1 0-1 0 0,-1 0 1 0 0,1 0 0 0 0,-1 0 0 0 0,1 0 0 0 0,-1 0 0 0 0,1 1 0 0 0,-1-1 0 0 0,1 0 0 0 0,-1 0 0 0 0,1 0 0 0 0,-1 1 0 0 0,1-1 0 0 0,-1 0 0 0 0,1 1 0 0 0,-1-1 0 0 0,1 0 0 0 0,-1 1 0 0 0,1-1 0 0 0,0 0 0 0 0,-1 1 0 0 0,1-1 0 0 0,0 1 0 0 0,-1 0 0 0 0,0 1 10 0 0,0 0 0 0 0,0 0 0 0 0,0 0-1 0 0,1 0 1 0 0,-1 1 0 0 0,1-1 0 0 0,-1 0 0 0 0,1 0 0 0 0,0 1 0 0 0,0-1 0 0 0,0 0 0 0 0,0 0 0 0 0,0 1 0 0 0,1 1 0 0 0,-1 6 1 0 0,1 6 9 0 0,1 0 0 0 0,0 0 1 0 0,0-1-1 0 0,2 1 1 0 0,0-1-1 0 0,1 1 0 0 0,0-1 1 0 0,8 14-1 0 0,113 200 228 0 0,8 21 153 0 0,-63-67 51 0 0,-64-163-411 0 0,-4-10-33 0 0,0 0-1 0 0,-1 1 1 0 0,-1-1 0 0 0,0 0 0 0 0,0 1 0 0 0,-1 13 0 0 0,0 8 49 0 0,0-27-61 0 0,0-1 0 0 0,0 1 0 0 0,-1-1 1 0 0,0 0-1 0 0,0 1 0 0 0,0-1 1 0 0,0 0-1 0 0,0 0 0 0 0,-1 1 1 0 0,0-1-1 0 0,0 0 0 0 0,-3 4 1 0 0,-2 1 5 0 0,0 1 1 0 0,-1-1-1 0 0,-10 11 1 0 0,12-17-18 0 0,1 1 0 0 0,-1-1 0 0 0,1 0 0 0 0,-1 0 0 0 0,0-1 0 0 0,0 0 0 0 0,-1 0 0 0 0,-11 2 1 0 0,-13 6-14 0 0,18-6-145 0 0,-1 0 1 0 0,0-1-1 0 0,0 0 1 0 0,0-1-1 0 0,0-1 1 0 0,0 0-1 0 0,-1-1 1 0 0,1 0-1 0 0,0-1 1 0 0,0-1-1 0 0,-1 0 0 0 0,-16-5 1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1.6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41 4720 0 0,'3'-19'1302'0'0,"-2"18"-1097"0"0,-1-1-1 0 0,1 1 0 0 0,0-1 0 0 0,-1 1 0 0 0,1 0 0 0 0,0-1 1 0 0,0 1-1 0 0,0 0 0 0 0,0 0 0 0 0,0 0 0 0 0,0-1 0 0 0,0 1 1 0 0,6-3 1239 0 0,-6 6-1434 0 0,-1 1 1 0 0,1-1-1 0 0,-1 0 0 0 0,0 1 1 0 0,0-1-1 0 0,0 1 0 0 0,0-1 0 0 0,-1 5 1 0 0,0 4-9 0 0,-5 235-20 0 0,1-157 11 0 0,0 16-8 0 0,5-63 9 0 0,0-20 0 0 0,0 1-1 0 0,1 0 1 0 0,7 30 0 0 0,-4-33 5 0 0,-3-15 1 0 0,-1-1 0 0 0,1 1 0 0 0,1 0 0 0 0,-1 0 0 0 0,0-1 0 0 0,1 1 0 0 0,0-1 0 0 0,0 0 0 0 0,1 1 0 0 0,-1-1 0 0 0,1 0 0 0 0,5 6 0 0 0,-3-4 3 0 0,0-3 22 0 0,6-9 0 0 0,-9 5-24 0 0,12-10 91 0 0,1 0 0 0 0,-2-1 0 0 0,0 0 0 0 0,0-1 0 0 0,-1-1-1 0 0,0 0 1 0 0,15-26 0 0 0,-18 27 23 0 0,0 1 0 0 0,16-17 0 0 0,12-17 176 0 0,-22 23 54 0 0,36-40 1 0 0,-44 55-252 0 0,-1-1 0 0 0,10-16 1 0 0,2-3 91 0 0,-9 12-112 0 0,-7 12-32 0 0,0 1-1 0 0,0-1 1 0 0,1 0-1 0 0,-1 1 1 0 0,1-1 0 0 0,0 1-1 0 0,4-5 1 0 0,-6 8-37 0 0,-1 0 0 0 0,0-1 0 0 0,1 1 1 0 0,-1 0-1 0 0,1 0 0 0 0,-1-1 0 0 0,1 1 0 0 0,-1 0 1 0 0,1 0-1 0 0,-1 0 0 0 0,0-1 0 0 0,1 1 1 0 0,-1 0-1 0 0,1 0 0 0 0,-1 0 0 0 0,1 0 1 0 0,0 0-1 0 0,-1 0 0 0 0,1 0 0 0 0,-1 0 1 0 0,1 0-1 0 0,-1 0 0 0 0,1 0 0 0 0,-1 1 1 0 0,0-1-1 0 0,1 0 0 0 0,-1 0 0 0 0,1 0 0 0 0,-1 1 1 0 0,1-1-1 0 0,-1 0 0 0 0,1 0 0 0 0,-1 1 1 0 0,0-1-1 0 0,1 0 0 0 0,-1 1 0 0 0,0-1 1 0 0,1 1-1 0 0,-1-1 0 0 0,0 0 0 0 0,1 1 1 0 0,-1-1-1 0 0,0 1 0 0 0,0-1 0 0 0,0 1 0 0 0,1-1 1 0 0,-1 1-1 0 0,0-1 0 0 0,0 1 0 0 0,0-1 1 0 0,0 1-1 0 0,0-1 0 0 0,0 1 0 0 0,0-1 1 0 0,0 1-1 0 0,0-1 0 0 0,0 1 0 0 0,0-1 1 0 0,0 1-1 0 0,0-1 0 0 0,-1 1 0 0 0,1-1 0 0 0,0 1 1 0 0,0-1-1 0 0,0 1 0 0 0,-1-1 0 0 0,1 0 1 0 0,-1 2-1 0 0,-11 34-179 0 0,11-29 101 0 0,-1 0 0 0 0,0 0 1 0 0,-5 12-1 0 0,-5 7-80 0 0,8-16 88 0 0,-1 0 0 0 0,0 0 0 0 0,0 0 0 0 0,-1-1 0 0 0,0 1 0 0 0,-1-2 1 0 0,-15 17-1 0 0,11-14-239 0 0,0 0 1 0 0,-17 23-1 0 0,19-20 149 0 0,1 0 0 0 0,0 0 0 0 0,1 1 0 0 0,-8 24 0 0 0,12-32 131 0 0,0 1 0 0 0,1 0 0 0 0,0 0-1 0 0,1 0 1 0 0,0 0 0 0 0,0 0 0 0 0,0 0 0 0 0,1 0-1 0 0,1 0 1 0 0,-1 0 0 0 0,1 1 0 0 0,0-1-1 0 0,1 0 1 0 0,0-1 0 0 0,0 1 0 0 0,1 0 0 0 0,6 11-1 0 0,-6-14 37 0 0,1-1-1 0 0,0 0 1 0 0,0 1-1 0 0,1-1 1 0 0,-1-1-1 0 0,1 1 0 0 0,0-1 1 0 0,0 0-1 0 0,0 0 1 0 0,0 0-1 0 0,10 3 1 0 0,7-1 91 0 0,-1-1 0 0 0,2-2 1 0 0,-1 0-1 0 0,0-1 0 0 0,23-2 1 0 0,-12 1-99 0 0,-24-1 26 0 0,1 0 0 0 0,-1 0 0 0 0,0-1 0 0 0,0 0 0 0 0,14-6 0 0 0,-10 4-534 0 0,-1 1 0 0 0,18-4 0 0 0,3 4-6415 0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2.4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 7024 0 0,'1'0'37'0'0,"-1"-1"0"0"0,1 1 1 0 0,-1 0-1 0 0,1-1 0 0 0,0 1 1 0 0,-1 0-1 0 0,1-1 0 0 0,0 1 1 0 0,-1 0-1 0 0,1 0 0 0 0,0-1 1 0 0,-1 1-1 0 0,1 0 0 0 0,0 0 1 0 0,0 0-1 0 0,-1 0 0 0 0,1 0 1 0 0,0 0-1 0 0,0 0 0 0 0,-1 0 1 0 0,1 1-1 0 0,0-1 0 0 0,-1 0 1 0 0,1 0-1 0 0,0 1 1 0 0,-1-1-1 0 0,1 0 0 0 0,0 1 1 0 0,-1-1-1 0 0,1 0 0 0 0,0 1 1 0 0,-1-1-1 0 0,1 2 0 0 0,14 6 631 0 0,-13-7-647 0 0,1 1-1 0 0,0 0 1 0 0,-1-1-1 0 0,0 1 1 0 0,1 0-1 0 0,-1 0 1 0 0,0 0-1 0 0,0 0 1 0 0,0 1 0 0 0,0-1-1 0 0,-1 0 1 0 0,1 1-1 0 0,-1 0 1 0 0,2 2-1 0 0,20 48 233 0 0,-16-35-95 0 0,-2-5-80 0 0,-1 0 1 0 0,-1 1-1 0 0,0-1 1 0 0,-1 1-1 0 0,1 14 1 0 0,5 27-70 0 0,6 67 105 0 0,-13-97-7 0 0,-2-22-25 0 0,1 1 0 0 0,0 0 0 0 0,1-1 0 0 0,-1 1 1 0 0,0 0-1 0 0,1-1 0 0 0,2 6 0 0 0,-3 10 372 0 0,-1-16-220 0 0,3-14 154 0 0,3-11-364 0 0,2 1 0 0 0,0-1-1 0 0,18-33 1 0 0,3-12-24 0 0,-23 55-7 0 0,-1 0 0 0 0,1 0 0 0 0,1 1 0 0 0,0-1 0 0 0,1 1 0 0 0,0 0 0 0 0,16-18 0 0 0,-19 26-10 0 0,0 1-1 0 0,0 0 1 0 0,0-1 0 0 0,1 1-1 0 0,-1 1 1 0 0,1-1 0 0 0,-1 1-1 0 0,1-1 1 0 0,-1 1 0 0 0,1 1-1 0 0,0-1 1 0 0,-1 1 0 0 0,7 0-1 0 0,-9 1 31 0 0,1 1-1 0 0,-1 0 1 0 0,1 0 0 0 0,-1 0-1 0 0,0 0 1 0 0,0 1-1 0 0,0-1 1 0 0,0 0 0 0 0,0 1-1 0 0,2 3 1 0 0,3 5 80 0 0,-1-2-29 0 0,0 0 0 0 0,-1 0-1 0 0,0 1 1 0 0,0 0-1 0 0,-1 0 1 0 0,0 0 0 0 0,3 18-1 0 0,0-3 43 0 0,1 16-30 0 0,-8-34-50 0 0,1 0 0 0 0,0-1 0 0 0,1 1 0 0 0,-1-1 0 0 0,1 1 0 0 0,4 7 1 0 0,3 8 159 0 0,-9-19-178 0 0,1 0 0 0 0,0 0 0 0 0,0 0-1 0 0,0-1 1 0 0,1 1 0 0 0,-1 0 0 0 0,1-1 0 0 0,-1 1 0 0 0,1-1-1 0 0,0 0 1 0 0,0 0 0 0 0,0 1 0 0 0,0-1 0 0 0,5 3 0 0 0,6 4-1674 0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2.8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 10040 0 0,'0'0'16'0'0,"4"0"0"0"0,5 0-8 0 0,1 0 8 0 0,-4 0 0 0 0,-1-4 0 0 0,11 4 16 0 0,10 0 56 0 0,-3 0 8 0 0,-2-2 0 0 0,6-2 0 0 0,7 4-104 0 0,-5 4 8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3.2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1 169 9648 0 0,'1'-1'32'0'0,"0"1"-1"0"0,0-1 1 0 0,0 0 0 0 0,0 0 0 0 0,-1 0 0 0 0,1 0-1 0 0,0 0 1 0 0,0-1 0 0 0,-1 1 0 0 0,1 0 0 0 0,0-2 0 0 0,-1 2-1 0 0,1 0 1 0 0,-1 1 0 0 0,0-1 0 0 0,1 0-1 0 0,-1 0 1 0 0,0 1 0 0 0,1-1 0 0 0,-1 0 0 0 0,1 0-1 0 0,-1 1 1 0 0,1-1 0 0 0,0 1 0 0 0,-1-1 0 0 0,1 0-1 0 0,0 1 1 0 0,-1-1 0 0 0,1 1 0 0 0,0 0-1 0 0,-1-1 1 0 0,1 1 0 0 0,0-1 0 0 0,0 1 0 0 0,0 0-1 0 0,-1 0 1 0 0,1 0 0 0 0,2-1 0 0 0,1 1 92 0 0,-2 0-99 0 0,0 0 1 0 0,0 0-1 0 0,0-1 1 0 0,1 1 0 0 0,-1 0-1 0 0,0-1 1 0 0,0 1-1 0 0,0-1 1 0 0,0 0-1 0 0,0 0 1 0 0,0 0-1 0 0,0 0 1 0 0,0 0-1 0 0,-1 0 1 0 0,1 0-1 0 0,0-1 1 0 0,-1 1-1 0 0,3-3 1 0 0,13-10-4 0 0,-12 10-95 0 0,1-1 0 0 0,0 0 0 0 0,-1 0 1 0 0,0-1-1 0 0,4-5 0 0 0,-5 5-173 0 0,1 0 0 0 0,-1 0-1 0 0,1 1 1 0 0,0-1 0 0 0,1 1-1 0 0,-1 1 1 0 0,10-7 0 0 0,-14 10 116 0 0,1 0-1 0 0,-1 0 1 0 0,0 0 0 0 0,0-1 0 0 0,0 1 0 0 0,1 0 0 0 0,-1-1 0 0 0,0 1 0 0 0,0 0-1 0 0,-1-1 1 0 0,1 1 0 0 0,0-1 0 0 0,0 1 0 0 0,0-4 0 0 0,-10 48 298 0 0,-6 42 184 0 0,9-63-232 0 0,2 0-1 0 0,0 1 1 0 0,1 0 0 0 0,1 35-1 0 0,3-11 325 0 0,-2-34-266 0 0,1 0 1 0 0,2 17-1 0 0,0-12-70 0 0,-2-15-135 0 0,0 0 0 0 0,0 0-1 0 0,0 0 1 0 0,0 0-1 0 0,1 0 1 0 0,0 0-1 0 0,-1-1 1 0 0,1 1-1 0 0,0 0 1 0 0,0 0-1 0 0,1 0 1 0 0,-1-1-1 0 0,1 1 1 0 0,1 2-1 0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3.5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53 11352 0 0,'2'0'0'0'0,"9"0"0"0"0,2 0 0 0 0,1 0 248 0 0,-5 0 16 0 0,1 0-16 0 0,24-7 16 0 0,16 3-40 0 0,-1 2 8 0 0,5-2 0 0 0,5-9 8 0 0,-4 3-280 0 0,-7 3 8 0 0,7 1-9904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4.9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523 57 7936 0 0,'0'0'1296'0'0,"-6"-5"-640"0"0,0-1-611 0 0,-4-2 505 0 0,1 1 0 0 0,-18-11 0 0 0,24 16-513 0 0,0 0 0 0 0,0 1 1 0 0,0-1-1 0 0,-1 1 0 0 0,1 0 0 0 0,0 0 1 0 0,0 0-1 0 0,-1 0 0 0 0,1 1 1 0 0,0-1-1 0 0,-1 1 0 0 0,1 0 1 0 0,-1 0-1 0 0,1 0 0 0 0,0 1 1 0 0,-5 0-1 0 0,4 0-61 0 0,-1 0 0 0 0,1-1-1 0 0,-1 1 1 0 0,1-1 0 0 0,-8-1 0 0 0,-17 2 9 0 0,9 4 21 0 0,0 2 0 0 0,0 0 0 0 0,0 1 1 0 0,1 0-1 0 0,0 2 0 0 0,1 0 0 0 0,-32 24 0 0 0,37-24-5 0 0,0 1 0 0 0,0 0-1 0 0,-12 16 1 0 0,20-21-7 0 0,0 0 0 0 0,0 0-1 0 0,1 1 1 0 0,-1-1 0 0 0,2 1 0 0 0,-1 0-1 0 0,1 1 1 0 0,-4 12 0 0 0,6-10-5 0 0,1-1 0 0 0,0 1 0 0 0,0-1 0 0 0,1 1 0 0 0,0-1 0 0 0,1 0 0 0 0,0 0 0 0 0,6 16 0 0 0,-1-8 21 0 0,2-1-1 0 0,-1 0 0 0 0,2-1 0 0 0,16 21 1 0 0,-17-25-2 0 0,7 8 29 0 0,0-1 0 0 0,2-1 1 0 0,0-1-1 0 0,1 0 0 0 0,1-1 0 0 0,0-1 0 0 0,1-1 0 0 0,30 14 1 0 0,-41-23-127 0 0,0 0 0 0 0,-1-1 0 0 0,1 0 0 0 0,0-1 0 0 0,1 0 0 0 0,-1-1 0 0 0,20 1 0 0 0,-29-2 9 0 0,-22 3-416 0 0,12 1 467 0 0,1 0-1 0 0,-1-1 1 0 0,0 0 0 0 0,0 0 0 0 0,0-1 0 0 0,-1 0 0 0 0,1-1 0 0 0,-12 1 0 0 0,-19 3-29 0 0,13 1 58 0 0,-16 1 0 0 0,1 2 0 0 0,-43 15 0 0 0,58-8-2 0 0,-1 1-2 0 0,26-16 4 0 0,1-1-1 0 0,0 1 1 0 0,-1-1 0 0 0,1 1 0 0 0,-1-1 0 0 0,1 1 0 0 0,-1-1 0 0 0,1 0 0 0 0,-1 0-1 0 0,1 0 1 0 0,-1 0 0 0 0,1 0 0 0 0,-1 0 0 0 0,1 0 0 0 0,-3-1 0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5.4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9440 0 0,'22'30'834'0'0,"-18"-26"-724"0"0,-1 0 0 0 0,0 0 0 0 0,0 1 0 0 0,-1-1 1 0 0,1 1-1 0 0,1 5 0 0 0,8 14 133 0 0,6 8-244 0 0,-1 2 0 0 0,-2 0 1 0 0,17 62-1 0 0,-19-56-11 0 0,5 34 31 0 0,-13-48 24 0 0,11 32 0 0 0,-7-31 100 0 0,9 49 0 0 0,7 20 83 0 0,-25-94-226 0 0,1 2 17 0 0,0 1 1 0 0,0-1-1 0 0,1 0 0 0 0,-1 0 0 0 0,4 7 1 0 0,-4-10 1 0 0,-1-1 0 0 0,1 1 1 0 0,-1 0-1 0 0,1 0 0 0 0,-1-1 1 0 0,1 1-1 0 0,0 0 0 0 0,0-1 1 0 0,-1 1-1 0 0,1-1 0 0 0,0 1 1 0 0,0-1-1 0 0,0 1 1 0 0,-1-1-1 0 0,1 1 0 0 0,0-1 1 0 0,0 0-1 0 0,0 1 0 0 0,0-1 1 0 0,0 0-1 0 0,0 0 0 0 0,0 0 1 0 0,0 0-1 0 0,0 0 0 0 0,0 0 1 0 0,0 0-1 0 0,0 0 0 0 0,0 0 1 0 0,-1 0-1 0 0,1-1 1 0 0,0 1-1 0 0,0 0 0 0 0,1-1 1 0 0,7-4-22 0 0,0 1 1 0 0,0-1 0 0 0,0-1 0 0 0,-1 0 0 0 0,0 0 0 0 0,0 0 0 0 0,13-15 0 0 0,2-5 25 0 0,19-28 1 0 0,-27 31 15 0 0,13-28-1 0 0,-16 30-8 0 0,0-1-1 0 0,15-19 0 0 0,-25 38-34 0 0,1 0-1 0 0,-1 0 0 0 0,0 0 1 0 0,1 0-1 0 0,-1 0 0 0 0,1 1 1 0 0,0 0-1 0 0,0-1 0 0 0,0 1 1 0 0,0 0-1 0 0,0 0 0 0 0,0 1 1 0 0,1-1-1 0 0,-1 1 0 0 0,1-1 1 0 0,-1 1-1 0 0,1 0 0 0 0,-1 0 1 0 0,5 0-1 0 0,1 23-188 0 0,-6-10 142 0 0,-1 1 1 0 0,0 0 0 0 0,-1 0-1 0 0,0 19 1 0 0,0-7 38 0 0,-1 71-33 0 0,1 16-72 0 0,2-96 7 0 0,0 0 0 0 0,1 0 0 0 0,9 24 0 0 0,-7-24-1016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5.8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97 152 7832 0 0,'44'37'1240'0'0,"-9"9"600"0"0,-7-18-1630 0 0,1-1 1 0 0,58 41 0 0 0,-79-63-223 0 0,0-1 0 0 0,0 0 1 0 0,0-1-1 0 0,1 0 0 0 0,-1 0 1 0 0,1 0-1 0 0,0-1 0 0 0,0-1 1 0 0,0 1-1 0 0,0-2 1 0 0,0 1-1 0 0,0-1 0 0 0,0 0 1 0 0,9-2-1 0 0,2-3-9 0 0,-13 4-98 0 0,0 0-1 0 0,-1-1 1 0 0,1 0-1 0 0,-1 0 1 0 0,11-6-1 0 0,-14 7 71 0 0,-1-1-1 0 0,1 0 1 0 0,-1 0-1 0 0,0 0 1 0 0,0 0 0 0 0,0-1-1 0 0,0 1 1 0 0,0-1-1 0 0,-1 1 1 0 0,1-1-1 0 0,-1 1 1 0 0,0-1-1 0 0,1 0 1 0 0,-1 0-1 0 0,-1 0 1 0 0,2-4-1 0 0,10-32-486 0 0,-8 28 458 0 0,0-1 0 0 0,-1 1 0 0 0,0-1 0 0 0,-1 0 0 0 0,0 0 0 0 0,-1 0 0 0 0,0-1 0 0 0,-1-12 0 0 0,-2 9 59 0 0,1 8 18 0 0,0 0-1 0 0,-1-1 0 0 0,1 1 1 0 0,-7-15-1 0 0,6 19 9 0 0,0 1 1 0 0,0-1 0 0 0,0 1-1 0 0,0 0 1 0 0,-1 0 0 0 0,0 0-1 0 0,1 0 1 0 0,-1 0 0 0 0,0 1-1 0 0,-1-1 1 0 0,1 1-1 0 0,0 0 1 0 0,-6-3 0 0 0,-3-2 73 0 0,-1 0-1 0 0,0 1 1 0 0,0 1 0 0 0,0 0 0 0 0,0 1 0 0 0,-1 0-1 0 0,0 1 1 0 0,0 1 0 0 0,-25-1 0 0 0,23 3 9 0 0,-8-1 253 0 0,-48 7-1 0 0,63-5-293 0 0,1 1 0 0 0,0 0 0 0 0,0 1 0 0 0,0 0-1 0 0,0 0 1 0 0,0 0 0 0 0,0 1 0 0 0,1 1 0 0 0,-10 6 0 0 0,-53 52 448 0 0,62-56-393 0 0,0 1-1 0 0,0 0 1 0 0,1 1 0 0 0,1 0 0 0 0,-11 17-1 0 0,2-2 50 0 0,9-14-262 0 0,1 0 0 0 0,1 0 0 0 0,0 1 1 0 0,0-1-1 0 0,1 1 0 0 0,0 0 0 0 0,1 0 1 0 0,-1 21-1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6.3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46 8536 0 0,'6'65'2608'0'0,"-12"42"-1809"0"0,2-76-787 0 0,2-1 0 0 0,1 1 0 0 0,5 44-1 0 0,-3-65-45 0 0,-1-9 17 0 0,0 0-1 0 0,1 1 1 0 0,-1-1-1 0 0,0 0 1 0 0,0 0-1 0 0,0 1 1 0 0,1-1-1 0 0,-1 0 1 0 0,1 0-1 0 0,-1 0 1 0 0,1 1-1 0 0,-1-1 0 0 0,1 0 1 0 0,0 0-1 0 0,0 0 1 0 0,-1 0-1 0 0,1 0 1 0 0,0 0-1 0 0,0 0 1 0 0,0-1-1 0 0,0 1 1 0 0,0 0-1 0 0,2 1 1 0 0,-2-2 9 0 0,0 1 0 0 0,0 0 0 0 0,0-1 0 0 0,1 1 1 0 0,-1-1-1 0 0,0 1 0 0 0,1-1 0 0 0,-1 0 1 0 0,0 0-1 0 0,1 1 0 0 0,-1-1 0 0 0,0 0 0 0 0,1 0 1 0 0,-1 0-1 0 0,1 0 0 0 0,-1-1 0 0 0,0 1 0 0 0,1 0 1 0 0,-1 0-1 0 0,0-1 0 0 0,0 1 0 0 0,1-1 1 0 0,-1 1-1 0 0,0-1 0 0 0,0 0 0 0 0,0 0 0 0 0,1 1 1 0 0,0-3-1 0 0,6-3 21 0 0,0 0 1 0 0,-1-1-1 0 0,7-7 1 0 0,-2 1-2 0 0,4-4 54 0 0,0 0 0 0 0,-1-2 0 0 0,0 0 0 0 0,15-28 0 0 0,-6 10 146 0 0,-23 36-204 0 0,0-1-1 0 0,0 0 0 0 0,0 0 0 0 0,0 1 0 0 0,1-1 1 0 0,-1 1-1 0 0,0-1 0 0 0,1 1 0 0 0,0-1 0 0 0,-1 1 1 0 0,1 0-1 0 0,0 0 0 0 0,-1 0 0 0 0,1 0 0 0 0,0 0 1 0 0,0 0-1 0 0,0 0 0 0 0,0 1 0 0 0,2-1 0 0 0,7-1-55 0 0,-11 1 43 0 0,1 1 1 0 0,-1 0 0 0 0,1 0-1 0 0,-1 0 1 0 0,1 0 0 0 0,-1-1 0 0 0,1 1-1 0 0,-1 0 1 0 0,1 0 0 0 0,-1 0-1 0 0,1 0 1 0 0,-1 0 0 0 0,1 0-1 0 0,-1 0 1 0 0,1 1 0 0 0,-1-1 0 0 0,1 0-1 0 0,-1 0 1 0 0,1 0 0 0 0,-1 0-1 0 0,1 1 1 0 0,-1-1 0 0 0,0 0-1 0 0,1 0 1 0 0,-1 1 0 0 0,1-1-1 0 0,-1 0 1 0 0,0 1 0 0 0,1-1 0 0 0,-1 0-1 0 0,0 1 1 0 0,1-1 0 0 0,-1 1-1 0 0,0-1 1 0 0,0 1 0 0 0,1-1-1 0 0,-1 0 1 0 0,0 1 0 0 0,0-1 0 0 0,0 1-1 0 0,1 0 1 0 0,5 9-70 0 0,1-1 0 0 0,13 15 0 0 0,5 7 79 0 0,-6-4 38 0 0,43 47 1 0 0,-54-66 7 0 0,0 0 0 0 0,1 0 0 0 0,1-1 0 0 0,-1 0 0 0 0,1-1 0 0 0,0 0 0 0 0,1-1 0 0 0,20 8 0 0 0,-28-11-27 0 0,1-1 0 0 0,-1 0 0 0 0,1 0 0 0 0,-1 0 0 0 0,1-1 0 0 0,0 1 0 0 0,-1-1 0 0 0,1 0 0 0 0,0 0-1 0 0,0 0 1 0 0,-1 0 0 0 0,1-1 0 0 0,0 0 0 0 0,-1 1 0 0 0,7-3 0 0 0,-4 1 1 0 0,-4 1-7 0 0,1 0 0 0 0,0 0 0 0 0,-1 0 0 0 0,1 0 0 0 0,0 0 0 0 0,-1 0 0 0 0,1-1 0 0 0,-1 1 0 0 0,0-1 0 0 0,1 0 0 0 0,-1 0 0 0 0,0 0 0 0 0,0 0 0 0 0,2-3 0 0 0,26-29 169 0 0,-19 23-159 0 0,0-1 1 0 0,-1 0-1 0 0,-1 0 0 0 0,0-1 0 0 0,-1 0 0 0 0,0-1 0 0 0,9-23 0 0 0,-5 3 89 0 0,-2 1 1 0 0,8-55 0 0 0,-17 68-63 0 0,-1-30 0 0 0,0 18-1713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19 9144 0 0,'-7'-3'63'0'0,"5"1"58"0"0,-1 0-1 0 0,0 1 1 0 0,0 0 0 0 0,0 0 0 0 0,0 0 0 0 0,0 0-1 0 0,0 0 1 0 0,0 0 0 0 0,-1 1 0 0 0,-3-1 0 0 0,-4-1 325 0 0,10 2-421 0 0,1 0-1 0 0,-1 0 1 0 0,1 0-1 0 0,-1-1 1 0 0,1 1-1 0 0,-1 0 1 0 0,1 0-1 0 0,-1 0 0 0 0,1 0 1 0 0,-1 0-1 0 0,1 0 1 0 0,-1 0-1 0 0,1 0 1 0 0,-1 0-1 0 0,1 0 1 0 0,-1 0-1 0 0,1 0 1 0 0,-1 0-1 0 0,1 0 1 0 0,-1 0-1 0 0,1 0 1 0 0,-1 1-1 0 0,1-1 1 0 0,-1 0-1 0 0,1 0 0 0 0,-1 1 1 0 0,1-1-1 0 0,-1 0 1 0 0,1 1-1 0 0,0-1 1 0 0,-1 0-1 0 0,1 1 1 0 0,0-1-1 0 0,-1 1 1 0 0,1-1-1 0 0,-1 2 1 0 0,-2 4 65 0 0,0 0 1 0 0,-1-1 0 0 0,0 1-1 0 0,-5 6 1 0 0,-19 27 105 0 0,9-5-188 0 0,0 1 0 0 0,3 0 0 0 0,0 2 0 0 0,3 0 0 0 0,1 0 0 0 0,2 1 0 0 0,1 1 0 0 0,-4 43 0 0 0,12-65-13 0 0,-1 0 0 0 0,2 0 1 0 0,0 0-1 0 0,1 0 0 0 0,1 0 0 0 0,7 31 1 0 0,-8-45-5 0 0,0-1 1 0 0,0 1 0 0 0,0 0 0 0 0,0 0-1 0 0,0 0 1 0 0,0-1 0 0 0,1 1 0 0 0,-1 0-1 0 0,1-1 1 0 0,0 1 0 0 0,0-1 0 0 0,0 0-1 0 0,0 0 1 0 0,0 0 0 0 0,1 0 0 0 0,-1 0-1 0 0,1 0 1 0 0,-1-1 0 0 0,1 1 0 0 0,-1-1-1 0 0,1 1 1 0 0,0-1 0 0 0,0 0-1 0 0,0 0 1 0 0,4 1 0 0 0,-5-2-3 0 0,0-1 0 0 0,0 1 0 0 0,0 0-1 0 0,0 0 1 0 0,-1-1 0 0 0,1 1 0 0 0,0-1 0 0 0,0 1 0 0 0,-1-1 0 0 0,1 0-1 0 0,0 0 1 0 0,-1 0 0 0 0,1 0 0 0 0,0 0 0 0 0,1-2 0 0 0,2-1-6 0 0,8-4-24 0 0,-1-2-1 0 0,-1 1 0 0 0,0-2 0 0 0,0 1 0 0 0,-1-2 1 0 0,-1 1-1 0 0,0-1 0 0 0,0-1 0 0 0,-1 0 1 0 0,-1 0-1 0 0,9-21 0 0 0,-4 8-36 0 0,-3 8-62 0 0,9-29 1 0 0,-16 41 97 0 0,-1-1 0 0 0,1 0 0 0 0,-1 0 0 0 0,-1 0 0 0 0,1 0 0 0 0,-1 0 0 0 0,-1 0 0 0 0,0-8 0 0 0,-2-6-29 0 0,-1 1 0 0 0,-1 0 0 0 0,-11-29 0 0 0,12 39 103 0 0,0 1 1 0 0,-1 0-1 0 0,0 0 0 0 0,-1 0 1 0 0,0 1-1 0 0,0 0 0 0 0,-1 0 1 0 0,-14-14-1 0 0,19 20 25 0 0,0 1 0 0 0,0-1-1 0 0,0 0 1 0 0,-1 1 0 0 0,1 0 0 0 0,0-1 0 0 0,-1 1-1 0 0,1 0 1 0 0,-1 0 0 0 0,-4-1 0 0 0,6 2-37 0 0,0 0 1 0 0,0 0 0 0 0,1 0-1 0 0,-1 0 1 0 0,0 0-1 0 0,1 0 1 0 0,-1 0 0 0 0,0 1-1 0 0,1-1 1 0 0,-1 0-1 0 0,0 0 1 0 0,1 1 0 0 0,-1-1-1 0 0,1 0 1 0 0,-1 1-1 0 0,0-1 1 0 0,1 0 0 0 0,-1 1-1 0 0,0 0 1 0 0,0 0 5 0 0,0 1 0 0 0,0-1 0 0 0,1 0 0 0 0,-1 1 0 0 0,0-1 0 0 0,1 1 0 0 0,-1-1 1 0 0,1 1-1 0 0,-1-1 0 0 0,1 1 0 0 0,0-1 0 0 0,-1 3 0 0 0,-1 15 27 0 0,1 1 1 0 0,1 0-1 0 0,1-1 0 0 0,0 1 1 0 0,1 0-1 0 0,1-1 0 0 0,1 0 1 0 0,1 1-1 0 0,1-2 0 0 0,1 1 1 0 0,0-1-1 0 0,1 0 0 0 0,1 0 1 0 0,12 18-1 0 0,-10-19-13 0 0,1-1 1 0 0,0 0-1 0 0,1-1 1 0 0,0-1-1 0 0,2 0 1 0 0,-1-1-1 0 0,2 0 0 0 0,0-1 1 0 0,0-1-1 0 0,1-1 1 0 0,31 15-1 0 0,-20-12-103 0 0,-23-10-45 0 0,0 0 1 0 0,0-1-1 0 0,0 0 1 0 0,1 0 0 0 0,-1 0-1 0 0,0 0 1 0 0,1-1-1 0 0,-1 0 1 0 0,1 0-1 0 0,0-1 1 0 0,-1 0-1 0 0,1 1 1 0 0,5-2-1 0 0,11-2-8490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7.0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11 9648 0 0,'-3'-10'809'0'0,"7"19"-607"0"0,0 1-1 0 0,0-1 1 0 0,-1 1 0 0 0,-1 0-1 0 0,1 0 1 0 0,-2 0 0 0 0,2 12-1 0 0,18 276 329 0 0,-13-136-394 0 0,2-65-37 0 0,-5-49-50 0 0,-1-1 1 0 0,-4 70 0 0 0,0-114-323 0 0,-1 1 1 0 0,0-1 0 0 0,0 1-1 0 0,-1-1 1 0 0,1 0 0 0 0,-1 1-1 0 0,-1 2 1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7.4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18 10448 0 0,'2'0'1'0'0,"0"0"1"0"0,0 1 0 0 0,0-1 0 0 0,-1 1-1 0 0,1-1 1 0 0,0 1 0 0 0,0 0-1 0 0,0 0 1 0 0,-1 0 0 0 0,1 0 0 0 0,0 0-1 0 0,-1 0 1 0 0,1 0 0 0 0,2 3-1 0 0,-2-3 2 0 0,-1 1 0 0 0,1-1 0 0 0,0 1-1 0 0,0-1 1 0 0,0 0 0 0 0,0 0 0 0 0,0 0-1 0 0,0 0 1 0 0,0 0 0 0 0,0 0-1 0 0,1-1 1 0 0,-1 1 0 0 0,3 0 0 0 0,17-1 78 0 0,-11 0 73 0 0,-1 1 0 0 0,0-1 0 0 0,17 4 0 0 0,-10 1-92 0 0,1-2-1 0 0,0 0 1 0 0,0-1 0 0 0,0-1 0 0 0,0 0-1 0 0,31-4 1 0 0,-15-1-32 0 0,-20 3-25 0 0,-1-1 1 0 0,1 0-1 0 0,0-1 1 0 0,-1 0-1 0 0,14-6 1 0 0,67-30-1478 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7.9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 8744 0 0,'-1'70'1255'0'0,"3"0"1"0"0,20 123-1 0 0,-18-172-1125 0 0,0 39-1 0 0,-3-46-101 0 0,-1-10-18 0 0,1-1 0 0 0,-1 0 1 0 0,1 0-1 0 0,0 0 0 0 0,0 0 0 0 0,0 0 0 0 0,0 0 1 0 0,1 0-1 0 0,2 5 0 0 0,-2-6 18 0 0,0 1 0 0 0,-1 0 0 0 0,0 0 0 0 0,1-1 0 0 0,-1 1 0 0 0,0 0-1 0 0,0 0 1 0 0,0 5 0 0 0,6 10 189 0 0,-7-18-215 0 0,0 0 0 0 0,0 0-1 0 0,0 1 1 0 0,0-1 0 0 0,0 0 0 0 0,0 0 0 0 0,0 0 0 0 0,1 1 0 0 0,-1-1-1 0 0,0 0 1 0 0,0 0 0 0 0,0 0 0 0 0,0 1 0 0 0,1-1 0 0 0,-1 0-1 0 0,0 0 1 0 0,0 0 0 0 0,0 0 0 0 0,1 1 0 0 0,-1-1 0 0 0,0 0 0 0 0,0 0-1 0 0,1 0 1 0 0,-1 0 0 0 0,0 0 0 0 0,0 0 0 0 0,1 0 0 0 0,-1 0-1 0 0,0 0 1 0 0,0 0 0 0 0,1 0 0 0 0,-1 0 0 0 0,0 0 0 0 0,0 0 0 0 0,1 0-1 0 0,-1 0 1 0 0,0 0 0 0 0,0 0 0 0 0,1 0 0 0 0,-1 0 0 0 0,0 0 0 0 0,0 0-1 0 0,0-1 1 0 0,1 1 0 0 0,-1 0 0 0 0,0 0 0 0 0,0 0 0 0 0,0 0-1 0 0,1-1 1 0 0,-1 1 0 0 0,0 0 0 0 0,0 0 0 0 0,0 0 0 0 0,0-1 0 0 0,1 1-1 0 0,-1 0 1 0 0,0 0 0 0 0,0 0 0 0 0,0-1 0 0 0,0 1 0 0 0,36-37 220 0 0,8-62-210 0 0,-33 71-15 0 0,1 1 1 0 0,1 0-1 0 0,20-30 1 0 0,-17 30-6 0 0,8-9-18 0 0,-16 25 14 0 0,-8 10 8 0 0,0 0-1 0 0,1 0 0 0 0,-1 0 0 0 0,1 0 0 0 0,-1 0 0 0 0,1 0 0 0 0,-1 0 0 0 0,1 0 0 0 0,0 0 1 0 0,0 0-1 0 0,-1 0 0 0 0,1 1 0 0 0,0-1 0 0 0,0 0 0 0 0,0 1 0 0 0,0-1 0 0 0,-1 0 1 0 0,1 1-1 0 0,0-1 0 0 0,0 1 0 0 0,0 0 0 0 0,1-1 0 0 0,-1 1 0 0 0,0 0 0 0 0,0-1 1 0 0,0 1-1 0 0,0 0 0 0 0,0 0 0 0 0,0 0 0 0 0,0 0 0 0 0,0 0 0 0 0,0 0 0 0 0,0 0 0 0 0,2 1 1 0 0,-1 2-19 0 0,0 0 1 0 0,0 0 0 0 0,-1 1-1 0 0,1-1 1 0 0,-1 0-1 0 0,0 1 1 0 0,0-1 0 0 0,0 1-1 0 0,0 6 1 0 0,0-7-1 0 0,1 13-22 0 0,0 0 0 0 0,-1 0 0 0 0,-3 30 0 0 0,1-19 24 0 0,-9 114 26 0 0,7-108-4 0 0,0-7 2 0 0,1-19-3 0 0,1 1 0 0 0,1 0 0 0 0,-1 0 0 0 0,2 15 0 0 0,0 11-3 0 0,-2-28-25 0 0,1 0-1 0 0,0 1 1 0 0,1-1-1 0 0,1 11 1 0 0,7-7-1682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8.3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81 7432 0 0,'3'11'127'0'0,"-1"1"1"0"0,0 0-1 0 0,-1-1 1 0 0,0 1 0 0 0,-1 0-1 0 0,-1 13 1 0 0,0-15 13 0 0,1 1 1 0 0,0 0-1 0 0,1 0 1 0 0,0-1-1 0 0,0 1 1 0 0,1-1 0 0 0,6 21-1 0 0,-1-16-13 0 0,0 0-1 0 0,1 0 1 0 0,10 14 0 0 0,-16-25-117 0 0,1 0 1 0 0,0 0-1 0 0,1 0 1 0 0,-1-1 0 0 0,0 1-1 0 0,1-1 1 0 0,0 0-1 0 0,0 0 1 0 0,0 0-1 0 0,0-1 1 0 0,0 1-1 0 0,1-1 1 0 0,-1 0-1 0 0,9 2 1 0 0,-9-4-33 0 0,1-1 0 0 0,-1 0 0 0 0,0 1 0 0 0,0-2 0 0 0,1 1-1 0 0,-1 0 1 0 0,0-1 0 0 0,0 0 0 0 0,0 0 0 0 0,0 0 0 0 0,-1 0 0 0 0,1-1 0 0 0,-1 1 0 0 0,1-1 0 0 0,-1 0-1 0 0,4-4 1 0 0,-5 3-95 0 0,1 0-1 0 0,-1-1 0 0 0,0 1 0 0 0,0-1 0 0 0,0 0 1 0 0,-1 1-1 0 0,1-1 0 0 0,-1 0 0 0 0,-1 0 1 0 0,2-7-1 0 0,-2-54-706 0 0,-1 51 660 0 0,0 3 83 0 0,-1-1 0 0 0,0 1-1 0 0,-1 0 1 0 0,0 0 0 0 0,-1 0 0 0 0,0 0 0 0 0,-1 1 0 0 0,0 0 0 0 0,-1 0 0 0 0,0 0 0 0 0,-11-14-1 0 0,2 0 55 0 0,12 19 11 0 0,0 1 1 0 0,0 0 0 0 0,-1 0-1 0 0,-7-9 1 0 0,9 12 39 0 0,0 1 0 0 0,0-1 1 0 0,0 1-1 0 0,0 0 0 0 0,0-1 0 0 0,0 1 1 0 0,0 0-1 0 0,-1 0 0 0 0,1 1 0 0 0,0-1 1 0 0,-1 0-1 0 0,1 1 0 0 0,0-1 0 0 0,-1 1 1 0 0,1 0-1 0 0,-4 0 0 0 0,5 0 12 0 0,0 0-1 0 0,1 0 1 0 0,-1 0-1 0 0,0 1 1 0 0,0-1-1 0 0,1 0 1 0 0,-1 1-1 0 0,0-1 1 0 0,1 0 0 0 0,-1 1-1 0 0,0-1 1 0 0,1 1-1 0 0,-1-1 1 0 0,0 1-1 0 0,1-1 1 0 0,-1 1-1 0 0,1 0 1 0 0,-1-1-1 0 0,1 1 1 0 0,-1 0-1 0 0,1-1 1 0 0,0 1 0 0 0,-1 0-1 0 0,1-1 1 0 0,0 1-1 0 0,-1 0 1 0 0,1 0-1 0 0,0-1 1 0 0,0 1-1 0 0,0 0 1 0 0,0 1-1 0 0,-1 31 462 0 0,1-25-414 0 0,0 6 33 0 0,1 1 0 0 0,1-1 0 0 0,0 1 0 0 0,1-1 1 0 0,0 0-1 0 0,1 0 0 0 0,1 0 0 0 0,0 0 0 0 0,1-1 0 0 0,1 0 1 0 0,0 0-1 0 0,0-1 0 0 0,1 0 0 0 0,1 0 0 0 0,12 13 0 0 0,19 23 329 0 0,-33-38-355 0 0,0 0 1 0 0,1 0-1 0 0,0-1 0 0 0,1 0 0 0 0,0-1 0 0 0,0 0 0 0 0,1 0 0 0 0,0-1 0 0 0,0 0 0 0 0,18 8 0 0 0,39 9-1308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8.6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371 0 10248 0 0,'1'2'93'0'0,"1"-1"1"0"0,0 1 0 0 0,-1-1-1 0 0,1 1 1 0 0,-1 0 0 0 0,0 0 0 0 0,0-1-1 0 0,0 1 1 0 0,0 0 0 0 0,0 0-1 0 0,0 0 1 0 0,0 0 0 0 0,0 0-1 0 0,-1 0 1 0 0,1 1 0 0 0,-1-1-1 0 0,0 0 1 0 0,1 0 0 0 0,-1 0-1 0 0,0 3 1 0 0,4 18 292 0 0,26 83 372 0 0,-17-52-653 0 0,-6-21-34 0 0,-1-1 1 0 0,2 52-1 0 0,2 14-7 0 0,-2-3-13 0 0,-6-63 29 0 0,11 64 0 0 0,-11-85-71 0 0,0-1 0 0 0,0 1 0 0 0,-1 0 1 0 0,-1 0-1 0 0,0-1 0 0 0,0 1 0 0 0,-2 13 0 0 0,1-1-1731 0 0</inkml:trace>
  <inkml:trace contextRef="#ctx0" brushRef="#br0" timeOffset="1">1 254 10152 0 0,'0'1'65'0'0,"0"0"1"0"0,0 1-1 0 0,0-1 0 0 0,1 0 1 0 0,-1 0-1 0 0,0 0 1 0 0,1 0-1 0 0,-1 0 1 0 0,1 0-1 0 0,-1 0 1 0 0,1 0-1 0 0,0 0 1 0 0,-1-1-1 0 0,1 1 0 0 0,0 0 1 0 0,0 0-1 0 0,0 0 1 0 0,-1-1-1 0 0,1 1 1 0 0,0 0-1 0 0,0-1 1 0 0,0 1-1 0 0,0-1 0 0 0,0 1 1 0 0,0-1-1 0 0,0 0 1 0 0,0 1-1 0 0,2-1 1 0 0,15 10 429 0 0,-2 2-349 0 0,-1-1 0 0 0,1-1-1 0 0,1-1 1 0 0,34 14 0 0 0,-21-9-67 0 0,-4-4-23 0 0,0 0 0 0 0,0-1 0 0 0,1-2 0 0 0,0-1 0 0 0,29 3 0 0 0,139 0-1956 0 0,-152-9-6529 0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9.0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10248 0 0,'1'0'30'0'0,"0"1"1"0"0,0-1 0 0 0,0 1 0 0 0,0-1 0 0 0,-1 0-1 0 0,1 1 1 0 0,0-1 0 0 0,0 1 0 0 0,-1-1-1 0 0,1 1 1 0 0,-1 0 0 0 0,1-1 0 0 0,0 1-1 0 0,-1 0 1 0 0,1 0 0 0 0,-1-1 0 0 0,1 1 0 0 0,-1 0-1 0 0,0 0 1 0 0,1-1 0 0 0,-1 1 0 0 0,0 0-1 0 0,1 0 1 0 0,-1 0 0 0 0,0 0 0 0 0,0 0-1 0 0,0 1 1 0 0,5 32 458 0 0,-4-22-371 0 0,9 78 549 0 0,-2 91 0 0 0,-2-30-321 0 0,-4 80-286 0 0,-3-127-20 0 0,2-80-24 0 0,2-1 1 0 0,6 32-1 0 0,0-4 7 0 0,-7-43-440 0 0,0 1 1 0 0,1-1 0 0 0,5 14-1 0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49.8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55 8936 0 0,'1'-4'63'0'0,"-1"0"0"0"0,0 0 0 0 0,1 1 1 0 0,0-1-1 0 0,0 0 0 0 0,0 1 0 0 0,0-1 0 0 0,1 1 1 0 0,-1-1-1 0 0,3-2 0 0 0,-1 0 51 0 0,-3 5-90 0 0,0 1 0 0 0,1 0 0 0 0,-1 0 0 0 0,0-1 0 0 0,0 1 0 0 0,0 0 0 0 0,0-1-1 0 0,1 1 1 0 0,-1 0 0 0 0,0 0 0 0 0,0-1 0 0 0,0 1 0 0 0,1 0 0 0 0,-1 0 0 0 0,0 0 0 0 0,1-1 0 0 0,-1 1 0 0 0,0 0 0 0 0,0 0 0 0 0,1 0-1 0 0,-1 0 1 0 0,0 0 0 0 0,1 0 0 0 0,-1-1 0 0 0,0 1 0 0 0,1 0 0 0 0,-1 0 0 0 0,0 0 0 0 0,1 0 0 0 0,-1 0 0 0 0,0 0 0 0 0,1 0 0 0 0,-1 0-1 0 0,0 1 1 0 0,1-1 0 0 0,-1 0 0 0 0,0 0 0 0 0,0 0 0 0 0,1 0 0 0 0,-1 0 0 0 0,0 0 0 0 0,1 1 0 0 0,-1-1 0 0 0,0 0 0 0 0,0 0 0 0 0,1 1-1 0 0,9 12 498 0 0,-5 10-411 0 0,0-1 0 0 0,-1 1 0 0 0,-2 0 0 0 0,0 0 0 0 0,-3 45 0 0 0,0-29-95 0 0,2 78-9 0 0,1 4 171 0 0,-15 120 0 0 0,6-64 235 0 0,7-146-264 0 0,0-29-138 0 0,0 0 0 0 0,0-1 0 0 0,0 1 1 0 0,0 0-1 0 0,0-1 0 0 0,-1 1 0 0 0,1 0 0 0 0,-1-1 1 0 0,1 1-1 0 0,-1-1 0 0 0,-1 3 0 0 0,-3 6 48 0 0,7 1-15 0 0,-1-7 79 0 0,0-10 278 0 0,-1 2-381 0 0,1-1 0 0 0,0 1 1 0 0,0-1-1 0 0,0 1 0 0 0,1-1 0 0 0,-1 1 0 0 0,1 0 0 0 0,0 0 0 0 0,0 0 0 0 0,5-8 0 0 0,3-5-2 0 0,112-197 91 0 0,-87 153-63 0 0,77-139 310 0 0,-83 158 304 0 0,-30 52-230 0 0,-7 10-381 0 0,0 0 1 0 0,-2 0-1 0 0,0 0 1 0 0,-1-1-1 0 0,-21 25 1 0 0,-2 7-5 0 0,28-40-20 0 0,0 1 0 0 0,1-1 0 0 0,0 1 0 0 0,-5 25 0 0 0,1-5 32 0 0,6-23-13 0 0,2 0 1 0 0,-1 0-1 0 0,1 0 1 0 0,1 15 0 0 0,-3 21 115 0 0,2-41-126 0 0,1 0 1 0 0,-1 1-1 0 0,1-1 1 0 0,0 1 0 0 0,1-1-1 0 0,1 9 1 0 0,0 10 145 0 0,-1-18-155 0 0,0 0 0 0 0,0 0-1 0 0,0 0 1 0 0,1 0 0 0 0,-1 0-1 0 0,1 0 1 0 0,1 0 0 0 0,-1-1-1 0 0,1 1 1 0 0,-1-1 0 0 0,1 1-1 0 0,0-1 1 0 0,1 0 0 0 0,-1-1-1 0 0,1 1 1 0 0,0 0 0 0 0,0-1-1 0 0,0 0 1 0 0,7 5 0 0 0,0-3-1 0 0,1 0 0 0 0,-1-1 0 0 0,1 0 0 0 0,0-1 1 0 0,-1 0-1 0 0,1-1 0 0 0,1 0 0 0 0,-1-1 0 0 0,0 0 0 0 0,20-2 0 0 0,-26-1-8 0 0,-1 1-1 0 0,0-1 0 0 0,1 1 0 0 0,-1-1 0 0 0,0-1 0 0 0,-1 1 0 0 0,1-1 0 0 0,0 0 0 0 0,5-4 1 0 0,13-7-2546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0.3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6424 0 0,'0'0'40'0'0,"0"0"1"0"0,0 0-1 0 0,0 1 1 0 0,1-1-1 0 0,-1 0 1 0 0,0 1-1 0 0,0-1 1 0 0,1 0-1 0 0,-1 0 1 0 0,0 0-1 0 0,0 1 1 0 0,1-1-1 0 0,-1 0 1 0 0,0 0-1 0 0,1 0 1 0 0,-1 0-1 0 0,0 0 1 0 0,1 1-1 0 0,-1-1 1 0 0,0 0-1 0 0,1 0 1 0 0,-1 0-1 0 0,0 0 1 0 0,1 0-1 0 0,-1 0 1 0 0,1 0-1 0 0,-1 0 1 0 0,0 0-1 0 0,1 0 1 0 0,-1 0-1 0 0,0-1 1 0 0,1 1 0 0 0,-1 0-1 0 0,0 0 1 0 0,1 0-1 0 0,-1 0 1 0 0,0 0-1 0 0,0-1 1 0 0,1 1-1 0 0,-1 0 1 0 0,0 0-1 0 0,1-1 1 0 0,-1 1-1 0 0,0 0 1 0 0,0 0-1 0 0,0-1 1 0 0,1 1-1 0 0,-1 0 1 0 0,0-1-1 0 0,0 1 1 0 0,0 0-1 0 0,0-1 1 0 0,1 1-1 0 0,-1 0 1 0 0,0-1-1 0 0,0 1 1 0 0,0 0-1 0 0,0-1 1 0 0,0 1-1 0 0,0 0 1 0 0,0-1-1 0 0,0 1 1 0 0,0 0-1 0 0,0-1 1 0 0,0 1-1 0 0,-1-1 1 0 0,3 3 197 0 0,0 0-1 0 0,0 0 1 0 0,-1 1 0 0 0,1-1 0 0 0,-1 1 0 0 0,1-1 0 0 0,-1 1-1 0 0,0-1 1 0 0,0 1 0 0 0,0 0 0 0 0,1 4 0 0 0,6 25 60 0 0,-6-25-301 0 0,0 1-1 0 0,0-1 1 0 0,0 0-1 0 0,0 11 1 0 0,-4 135 91 0 0,10-93 367 0 0,-7-60-443 0 0,-1 0 0 0 0,0 0 0 0 0,0 0 0 0 0,0 0 0 0 0,0 0 0 0 0,0-1 0 0 0,0 1 0 0 0,0 0 0 0 0,0 0 0 0 0,1 0 0 0 0,-1 0 0 0 0,0 0 0 0 0,0 0 0 0 0,0 0 0 0 0,0 0 0 0 0,0 0 0 0 0,0 0 0 0 0,1 0 0 0 0,-1 0 0 0 0,0 0 0 0 0,0 0 0 0 0,0 0 0 0 0,0 1 0 0 0,0-1 1 0 0,0 0-1 0 0,0 0 0 0 0,1 0 0 0 0,-1 0 0 0 0,0 0 0 0 0,0 0 0 0 0,0 0 0 0 0,0 0 0 0 0,0 0 0 0 0,0 0 0 0 0,0 0 0 0 0,0 1 0 0 0,0-1 0 0 0,0 0 0 0 0,1 0 0 0 0,-1 0 0 0 0,0 0 0 0 0,0 0 0 0 0,0 0 0 0 0,0 0 0 0 0,0 0 0 0 0,0 1 0 0 0,0-1 0 0 0,0 0 0 0 0,0 0 0 0 0,0 0 0 0 0,0 0 1 0 0,0 0-1 0 0,0 0 0 0 0,0 1 0 0 0,0-1 0 0 0,10-6 67 0 0,-7 4-66 0 0,1 0 0 0 0,-1 0 1 0 0,1 0-1 0 0,-1 0 0 0 0,0-1 1 0 0,0 1-1 0 0,0-1 0 0 0,0 0 0 0 0,-1 0 1 0 0,5-6-1 0 0,2-2 17 0 0,52-65 150 0 0,-38 46-123 0 0,48-50 1 0 0,-69 78-50 0 0,0 0 0 0 0,1-1 1 0 0,0 1-1 0 0,-1 0 1 0 0,1 1-1 0 0,0-1 1 0 0,0 0-1 0 0,0 1 1 0 0,0 0-1 0 0,0-1 0 0 0,0 1 1 0 0,0 0-1 0 0,0 1 1 0 0,1-1-1 0 0,-1 1 1 0 0,0-1-1 0 0,0 1 1 0 0,1 0-1 0 0,-1 0 0 0 0,5 1 1 0 0,-3 2 3 0 0,-1 0 0 0 0,0 1 1 0 0,0 0-1 0 0,0-1 0 0 0,0 1 0 0 0,-1 1 1 0 0,1-1-1 0 0,3 7 0 0 0,-7-11-11 0 0,7 10 14 0 0,0 1 0 0 0,0 0 0 0 0,-1 1 0 0 0,-1-1 1 0 0,0 1-1 0 0,-1 0 0 0 0,0 1 0 0 0,-1-1 0 0 0,3 20 1 0 0,1 46 100 0 0,-5-40-39 0 0,0-26 8 0 0,0 0 0 0 0,1 0 1 0 0,7 19-1 0 0,-1-5 70 0 0,-9-25-198 0 0,0 0-1 0 0,1 0 1 0 0,-1-1 0 0 0,1 1-1 0 0,-1 0 1 0 0,1 0 0 0 0,-1 0 0 0 0,1 0-1 0 0,0 0 1 0 0,-1-1 0 0 0,1 1-1 0 0,0 0 1 0 0,-1-1 0 0 0,1 1 0 0 0,0 0-1 0 0,0-1 1 0 0,0 1 0 0 0,0-1-1 0 0,0 1 1 0 0,0-1 0 0 0,0 0 0 0 0,0 1-1 0 0,0-1 1 0 0,0 0 0 0 0,0 0 0 0 0,0 1-1 0 0,0-1 1 0 0,0 0 0 0 0,0 0-1 0 0,0 0 1 0 0,0 0 0 0 0,0 0 0 0 0,0-1-1 0 0,0 1 1 0 0,0 0 0 0 0,0 0-1 0 0,0-1 1 0 0,0 1 0 0 0,0-1 0 0 0,1 0-1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0.7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18 174 9536 0 0,'0'0'369'0'0,"-5"10"108"0"0,7 6-516 0 0,0 0 0 0 0,0 1-1 0 0,1-2 1 0 0,1 1-1 0 0,1 0 1 0 0,1-1 0 0 0,0 0-1 0 0,0 0 1 0 0,2 0 0 0 0,0-1-1 0 0,0 0 1 0 0,1-1-1 0 0,1 0 1 0 0,19 20 0 0 0,-24-27 43 0 0,0-1-1 0 0,0-1 1 0 0,0 1 0 0 0,1-1 0 0 0,-1 0 0 0 0,1 0 0 0 0,0-1 0 0 0,1 0 0 0 0,-1 0-1 0 0,8 3 1 0 0,-9-5 4 0 0,1 0 1 0 0,-1 0-1 0 0,0 0 0 0 0,1-1 0 0 0,-1 0 0 0 0,1 0 1 0 0,-1 0-1 0 0,1 0 0 0 0,-1-1 0 0 0,0 0 0 0 0,1 0 1 0 0,-1-1-1 0 0,8-3 0 0 0,-1 0-2 0 0,-1 0 0 0 0,0-2 1 0 0,0 1-1 0 0,-1-1 0 0 0,1-1 0 0 0,-1 0 1 0 0,-1 0-1 0 0,0-1 0 0 0,0 0 0 0 0,-1-1 0 0 0,0 0 1 0 0,0 0-1 0 0,6-13 0 0 0,-3 3 98 0 0,0-1-1 0 0,-2 0 1 0 0,0-1-1 0 0,-2 0 1 0 0,0 0-1 0 0,4-30 1 0 0,-10 46-53 0 0,0 1 0 0 0,-1-1 0 0 0,1 0 0 0 0,-1 1 0 0 0,-1-1 0 0 0,1 0 0 0 0,-1 1 0 0 0,0-1 0 0 0,0 1 0 0 0,0-1 0 0 0,-1 1 0 0 0,0-1 0 0 0,0 1 0 0 0,-1 0 0 0 0,1 0 0 0 0,-1 0 0 0 0,0 0 0 0 0,0 1-1 0 0,-1-1 1 0 0,-3-3 0 0 0,2 3-4 0 0,-1 0-1 0 0,1 1 0 0 0,-1 0 0 0 0,1 0 0 0 0,-1 0 1 0 0,0 1-1 0 0,0 0 0 0 0,-1 0 0 0 0,1 1 1 0 0,-1 0-1 0 0,1 0 0 0 0,-1 0 0 0 0,0 1 0 0 0,0 0 1 0 0,0 0-1 0 0,-10 0 0 0 0,-7 1 31 0 0,1 0 83 0 0,-41 4 0 0 0,56-3-138 0 0,0 1-1 0 0,1-1 1 0 0,-1 2 0 0 0,1-1 0 0 0,-1 1 0 0 0,1 0-1 0 0,0 1 1 0 0,0-1 0 0 0,-8 8 0 0 0,4-3 5 0 0,1 2 0 0 0,0-1 1 0 0,0 1-1 0 0,1 0 1 0 0,1 1-1 0 0,0 0 1 0 0,-13 23-1 0 0,8-8-619 0 0,1 1 0 0 0,-14 47-1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1.2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1 191 9848 0 0,'3'3'86'0'0,"0"0"0"0"0,0 0 0 0 0,0 0 1 0 0,0 1-1 0 0,-1-1 0 0 0,1 1 0 0 0,2 6 1 0 0,-3-3 74 0 0,0 0 0 0 0,-1 0 0 0 0,0 0 0 0 0,1 14 1 0 0,26 230 788 0 0,-27-246-928 0 0,0 1 0 0 0,0 0-1 0 0,1-1 1 0 0,0 1-1 0 0,0-1 1 0 0,4 7 0 0 0,-5-11-9 0 0,-1 0 1 0 0,1 0-1 0 0,-1 0 0 0 0,1 0 1 0 0,0 0-1 0 0,-1 0 0 0 0,1 0 1 0 0,0 0-1 0 0,0 0 1 0 0,0 0-1 0 0,0-1 0 0 0,0 1 1 0 0,0 0-1 0 0,0-1 1 0 0,0 1-1 0 0,0-1 0 0 0,0 1 1 0 0,0-1-1 0 0,0 1 0 0 0,0-1 1 0 0,0 0-1 0 0,0 0 1 0 0,1 1-1 0 0,-1-1 0 0 0,0 0 1 0 0,0 0-1 0 0,0 0 1 0 0,0 0-1 0 0,1 0 0 0 0,-1-1 1 0 0,0 1-1 0 0,0 0 0 0 0,0 0 1 0 0,0-1-1 0 0,0 1 1 0 0,1-1-1 0 0,8-6 44 0 0,-1 1 0 0 0,0-1 0 0 0,0-1 0 0 0,-1 0-1 0 0,15-18 1 0 0,-13 16-37 0 0,10-16 63 0 0,-1-1 0 0 0,-1 0 0 0 0,16-34 0 0 0,-12 21-5 0 0,-20 36-75 0 0,-1 3-1 0 0,-1-1 1 0 0,1 1-1 0 0,-1 0 1 0 0,1-1-1 0 0,0 1 0 0 0,0-1 1 0 0,-1 1-1 0 0,1 0 1 0 0,0-1-1 0 0,0 1 1 0 0,1 0-1 0 0,-1 0 1 0 0,0 0-1 0 0,0 0 0 0 0,0 0 1 0 0,1 0-1 0 0,-1 0 1 0 0,0 1-1 0 0,1-1 1 0 0,-1 0-1 0 0,1 1 0 0 0,-1-1 1 0 0,1 1-1 0 0,-1-1 1 0 0,1 1-1 0 0,-1 0 1 0 0,1 0-1 0 0,0-1 1 0 0,-1 1-1 0 0,1 0 0 0 0,1 1 1 0 0,-1-1-1 0 0,0 0 0 0 0,-1 0 0 0 0,1 1-1 0 0,-1-1 1 0 0,1 1 0 0 0,-1-1 0 0 0,1 1 0 0 0,-1 0 0 0 0,1-1 0 0 0,-1 1-1 0 0,0 0 1 0 0,1 0 0 0 0,-1 0 0 0 0,0 0 0 0 0,0 0 0 0 0,2 2 0 0 0,18 25 1 0 0,-8-11 2 0 0,11 15-3 0 0,-5-7 6 0 0,0-2-1 0 0,29 28 1 0 0,-40-44-3 0 0,0 0-1 0 0,0-1 1 0 0,0-1-1 0 0,1 1 1 0 0,-1-1-1 0 0,1-1 1 0 0,1 1 0 0 0,-1-2-1 0 0,1 1 1 0 0,-1-1-1 0 0,12 1 1 0 0,-14-3-3 0 0,-1-1 0 0 0,1 0 0 0 0,0 0 0 0 0,0-1 0 0 0,0 1 0 0 0,0-2 0 0 0,-1 1 0 0 0,1-1 0 0 0,0 0 0 0 0,-1 0 0 0 0,9-5 0 0 0,-7 3-6 0 0,0 0 0 0 0,0-1 1 0 0,0 0-1 0 0,-1 0 0 0 0,0 0 1 0 0,0-1-1 0 0,0 0 0 0 0,6-8 1 0 0,9-16-21 0 0,-1-1 0 0 0,-1 0 1 0 0,-2-2-1 0 0,-2 0 0 0 0,0-1 1 0 0,-2-1-1 0 0,11-44 0 0 0,-14 41 42 0 0,-3 13 8 0 0,4-27 0 0 0,0-5-1718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9040 0 0,'-1'21'182'0'0,"1"13"450"0"0,-3-12-79 0 0,3-20-498 0 0,-1 0 0 0 0,1 0 0 0 0,-1 0 0 0 0,1 0 0 0 0,0 0 0 0 0,0 0 0 0 0,-1-1 0 0 0,1 1 1 0 0,1 0-1 0 0,-1 0 0 0 0,0 0 0 0 0,0 0 0 0 0,1 0 0 0 0,0 3 0 0 0,2 2 75 0 0,0-1 0 0 0,-1 1 0 0 0,0 0 0 0 0,1 12-1 0 0,-2-13-76 0 0,0-1-1 0 0,0 1 1 0 0,0 0-1 0 0,1-1 1 0 0,0 1-1 0 0,0 0 0 0 0,1-1 1 0 0,4 8-1 0 0,-5-10-51 0 0,1 2-10 0 0,1-1 1 0 0,-1 1-1 0 0,1 0 1 0 0,0-1-1 0 0,8 6 1 0 0,-11-9 9 0 0,0 0-1 0 0,0-1 1 0 0,0 1 0 0 0,0 0 0 0 0,1-1 0 0 0,-1 1 0 0 0,0-1 0 0 0,0 0 0 0 0,1 1-1 0 0,-1-1 1 0 0,0 0 0 0 0,0 0 0 0 0,1 0 0 0 0,-1 0 0 0 0,0 0 0 0 0,1 0 0 0 0,-1 0-1 0 0,0 0 1 0 0,1 0 0 0 0,-1-1 0 0 0,0 1 0 0 0,0 0 0 0 0,1-1 0 0 0,-1 1 0 0 0,0-1-1 0 0,0 1 1 0 0,0-1 0 0 0,0 0 0 0 0,0 0 0 0 0,0 1 0 0 0,2-3 0 0 0,32-30 117 0 0,-1-1 0 0 0,-2-2 1 0 0,38-54-1 0 0,-60 73-80 0 0,-8 14-22 0 0,1-1 0 0 0,-1 0 0 0 0,0 1-1 0 0,1 0 1 0 0,0-1 0 0 0,0 1 0 0 0,3-3 0 0 0,4-2 5 0 0,-9 7-15 0 0,0 0 1 0 0,-1 1-1 0 0,1-1 1 0 0,0 0-1 0 0,1 0 1 0 0,-1 1-1 0 0,0-1 1 0 0,0 0 0 0 0,0 1-1 0 0,0-1 1 0 0,0 1-1 0 0,1 0 1 0 0,-1-1-1 0 0,0 1 1 0 0,0 0-1 0 0,1 0 1 0 0,-1-1-1 0 0,0 1 1 0 0,0 0 0 0 0,1 0-1 0 0,-1 1 1 0 0,0-1-1 0 0,1 0 1 0 0,1 1-1 0 0,-2 0-3 0 0,1 1 0 0 0,-1 0 0 0 0,1-1 0 0 0,-1 1 0 0 0,0 0 0 0 0,1 0 0 0 0,-1 0 0 0 0,0 0-1 0 0,0 0 1 0 0,0 0 0 0 0,-1 0 0 0 0,1 0 0 0 0,0 1 0 0 0,-1-1 0 0 0,1 3 0 0 0,1 1 5 0 0,51 154 143 0 0,-35-112 50 0 0,-17-45-382 0 0,1 1 0 0 0,0 0 0 0 0,0-1 0 0 0,0 1 0 0 0,1-1 0 0 0,-1 0 0 0 0,1 0 0 0 0,0 0-1 0 0,5 5 1 0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2.4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9344 0 0,'6'27'830'0'0,"-1"-9"-104"0"0,-1 0-1 0 0,2 27 0 0 0,2 90 143 0 0,-4-53-663 0 0,18 101-1 0 0,-3-33-71 0 0,10 96-261 0 0,-28-239 54 0 0,0 0-1 0 0,-1-1 1 0 0,0 1 0 0 0,0 0 0 0 0,-1 0 0 0 0,0-1 0 0 0,0 1 0 0 0,0 0 0 0 0,-1-1 0 0 0,-4 10 0 0 0,9-5-293 0 0,-3-11 357 0 0,0 0 1 0 0,0 0-1 0 0,0 0 0 0 0,0 0 1 0 0,0 1-1 0 0,0-1 1 0 0,0 0-1 0 0,0 0 0 0 0,0 0 1 0 0,0 0-1 0 0,0 0 0 0 0,0 0 1 0 0,0 0-1 0 0,0 1 1 0 0,0-1-1 0 0,0 0 0 0 0,0 0 1 0 0,0 0-1 0 0,0 0 1 0 0,0 0-1 0 0,1 0 0 0 0,-1 0 1 0 0,0 0-1 0 0,0 0 1 0 0,0 1-1 0 0,0-1 0 0 0,0 0 1 0 0,0 0-1 0 0,0 0 0 0 0,0 0 1 0 0,0 0-1 0 0,0 0 1 0 0,1 0-1 0 0,-1 0 0 0 0,0 0 1 0 0,0 0-1 0 0,0 0 1 0 0,0 0-1 0 0,0 0 0 0 0,0 0 1 0 0,0 0-1 0 0,1 0 1 0 0,-1 0-1 0 0,0 0 0 0 0,0 0 1 0 0,0 0-1 0 0,0 0 0 0 0,0 0 1 0 0,0 0-1 0 0,0 0 1 0 0,1 0-1 0 0,-1 0 0 0 0,0 0 1 0 0,0 0-1 0 0,0 0 1 0 0,0 0-1 0 0,0 0 0 0 0,0 0 1 0 0,0 0-1 0 0,0 0 0 0 0,0 0 1 0 0,1-1-1 0 0,-1 1 1 0 0,0 0-1 0 0,0 0 0 0 0,0 0 1 0 0,0 0-1 0 0,0 0 1 0 0,0 0-1 0 0,0-21-830 0 0,2 11 835 0 0,0 0 0 0 0,0 0-1 0 0,1-1 1 0 0,1 2 0 0 0,-1-1 0 0 0,2 0 0 0 0,-1 1-1 0 0,8-11 1 0 0,-5 7 11 0 0,13-21 106 0 0,2 1 0 0 0,42-49 0 0 0,-15 21 160 0 0,-28 34-155 0 0,0 2 1 0 0,2 0-1 0 0,0 2 1 0 0,2 0-1 0 0,1 2 1 0 0,35-24-1 0 0,-52 39-69 0 0,0-1-1 0 0,0 0 1 0 0,12-13 0 0 0,5-5 83 0 0,-25 24-120 0 0,1 0 1 0 0,-1 0 0 0 0,1 0-1 0 0,0 0 1 0 0,-1 0 0 0 0,1 1-1 0 0,0-1 1 0 0,-1 0 0 0 0,1 1-1 0 0,3-1 1 0 0,10-4 154 0 0,-14 5-163 0 0,-1 0 0 0 0,0 0 0 0 0,0 0 0 0 0,0-1 0 0 0,0 1 0 0 0,0 0 0 0 0,1 0 0 0 0,-1 0 0 0 0,0 0 0 0 0,0 0 0 0 0,0 0-1 0 0,0 0 1 0 0,1 0 0 0 0,-1 0 0 0 0,0 0 0 0 0,0 0 0 0 0,0 0 0 0 0,1 0 0 0 0,-1 0 0 0 0,0 0 0 0 0,0 0 0 0 0,0 0 0 0 0,0 0 0 0 0,1 0 0 0 0,-1 0 0 0 0,0 0 0 0 0,0 0-1 0 0,0 0 1 0 0,0 1 0 0 0,1-1 0 0 0,-1 0 0 0 0,0 0 0 0 0,0 0 0 0 0,0 0 0 0 0,0 0 0 0 0,0 0 0 0 0,0 1 0 0 0,1-1 0 0 0,-1 0 0 0 0,0 0 0 0 0,0 0 0 0 0,0 0-1 0 0,0 0 1 0 0,0 1 0 0 0,0-1 0 0 0,0 0 0 0 0,0 0 0 0 0,0 0 0 0 0,0 1 0 0 0,0-1 0 0 0,0 0 0 0 0,0 10 103 0 0,-7-1-90 0 0,1 0 0 0 0,-1 0-1 0 0,-1-1 1 0 0,0 0 0 0 0,0-1 0 0 0,-11 8 0 0 0,6-4-11 0 0,-168 131 14 0 0,167-128-13 0 0,-1 1 0 0 0,2 1 0 0 0,0 0 0 0 0,1 1 0 0 0,1 0 0 0 0,0 0 0 0 0,-14 33 0 0 0,20-38-4 0 0,1 0 1 0 0,0 0 0 0 0,1 0 0 0 0,0 1 0 0 0,0 0 0 0 0,1-1 0 0 0,1 1 0 0 0,1 0 0 0 0,1 25 0 0 0,0-28 4 0 0,0-1 1 0 0,0 1-1 0 0,1 0 1 0 0,1-1-1 0 0,0 0 1 0 0,0 1-1 0 0,0-1 1 0 0,1 0 0 0 0,1 0-1 0 0,0-1 1 0 0,0 0-1 0 0,0 1 1 0 0,13 12-1 0 0,-13-16 7 0 0,1 0-1 0 0,0 0 0 0 0,1-1 0 0 0,-1 0 1 0 0,1 0-1 0 0,0 0 0 0 0,0-1 0 0 0,0 0 1 0 0,0 0-1 0 0,1-1 0 0 0,-1 0 1 0 0,1 0-1 0 0,0-1 0 0 0,9 1 0 0 0,7-1-630 0 0,0-1-1 0 0,48-7 0 0 0,-72 7 599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2.9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1 372 9944 0 0,'0'-2'26'0'0,"0"1"0"0"0,1-1 0 0 0,-1 1 0 0 0,0-1-1 0 0,1 0 1 0 0,0 1 0 0 0,-1-1 0 0 0,1 1 0 0 0,0-1 0 0 0,0 1 0 0 0,0 0 0 0 0,0-1 0 0 0,0 1 0 0 0,0 0 0 0 0,2-2 0 0 0,23-19 725 0 0,-9 9-421 0 0,16-15 125 0 0,-17 15-517 0 0,-1-1 0 0 0,0 0 0 0 0,-1-1 0 0 0,24-32 0 0 0,-17 13-441 0 0,0-1 1 0 0,24-59-1 0 0,-40 85 223 0 0,-2 3 10 0 0,-11 4 15 0 0,7 2 165 0 0,1 1-2 0 0,-8 27 144 0 0,5-19 28 0 0,1 1 1 0 0,-1 0-1 0 0,0 13 1 0 0,-5 59 247 0 0,0-10 317 0 0,3-1 1 0 0,6 101 0 0 0,4-147-438 0 0,-4-21-161 0 0,0 0 0 0 0,0 1 0 0 0,0-1 0 0 0,-1 0 0 0 0,0 1 0 0 0,0 6 0 0 0,0-9-23 0 0,0-1 0 0 0,-1 1 0 0 0,1-1 1 0 0,0 1-1 0 0,0-1 0 0 0,0 1 0 0 0,1-1 0 0 0,-1 0 0 0 0,0 1 0 0 0,0-1 0 0 0,1 1 0 0 0,-1-1 0 0 0,1 1 0 0 0,-1-1 0 0 0,1 0 0 0 0,0 1 0 0 0,1 1 0 0 0,4 8 155 0 0,-5 0-1744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3.2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 0 10544 0 0,'0'14'42'0'0,"-1"29"1024"0"0,8 50 0 0 0,-6-80-934 0 0,-1-1 0 0 0,0 1 0 0 0,0-1 1 0 0,-3 14-1 0 0,-1 24 250 0 0,3-43-347 0 0,1-1 1 0 0,-1 0-1 0 0,-1 1 1 0 0,1-1-1 0 0,-1 0 1 0 0,0 0-1 0 0,0 0 1 0 0,-5 7 0 0 0,4-6-74 0 0,0-1 0 0 0,1 1 1 0 0,-1 1-1 0 0,-1 10 1 0 0,-2 5-1908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3.8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76 12 9344 0 0,'2'-8'49'0'0,"-1"4"-9"0"0,-1 8-7 0 0,-7 132 355 0 0,5-117-319 0 0,-4 43 69 0 0,-19 80 1 0 0,19-108-96 0 0,-4 44-1 0 0,3-14 262 0 0,2 2 5 0 0,-3 16 118 0 0,7-77-391 0 0,1 0 0 0 0,0 0 0 0 0,0 0 0 0 0,1 0 1 0 0,0 6-1 0 0,0-8 4 0 0,-1 1 1 0 0,1 0 0 0 0,-1-1 0 0 0,0 1 0 0 0,0 0-1 0 0,0 0 1 0 0,0-1 0 0 0,-1 1 0 0 0,0-1 0 0 0,0 5-1 0 0,0-8-33 0 0,1 1 0 0 0,0-1-1 0 0,0 0 1 0 0,0 0-1 0 0,-1 1 1 0 0,1-1 0 0 0,0 0-1 0 0,0 1 1 0 0,0-1-1 0 0,0 0 1 0 0,0 1 0 0 0,0-1-1 0 0,0 0 1 0 0,-1 1-1 0 0,1-1 1 0 0,0 0 0 0 0,0 1-1 0 0,0-1 1 0 0,0 0-1 0 0,1 1 1 0 0,-1-1 0 0 0,0 0-1 0 0,0 1 1 0 0,0-1-1 0 0,0 0 1 0 0,0 1 0 0 0,0-1-1 0 0,0 0 1 0 0,1 0 0 0 0,-1 1-1 0 0,0-1 1 0 0,0 0-1 0 0,0 0 1 0 0,1 1 0 0 0,-1-1-1 0 0,0 0 1 0 0,0 0-1 0 0,1 1 1 0 0,-1-1 0 0 0,0 0-1 0 0,1 0 1 0 0,-1 0-1 0 0,0 0 1 0 0,0 1 0 0 0,1-1-1 0 0,8 6 218 0 0,-9-7-203 0 0,0 0 1 0 0,0 0-1 0 0,0 1 0 0 0,0-1 0 0 0,0 0 0 0 0,0 1 0 0 0,1-1 1 0 0,-1 0-1 0 0,0 1 0 0 0,0-1 0 0 0,1 0 0 0 0,-1 1 0 0 0,0-1 1 0 0,1 1-1 0 0,-1-1 0 0 0,1 0 0 0 0,-1 1 0 0 0,1-1 0 0 0,-1 1 1 0 0,1-1-1 0 0,-1 1 0 0 0,1 0 0 0 0,-1-1 0 0 0,1 1 0 0 0,0 0 1 0 0,-1-1-1 0 0,2 1 0 0 0,10-12 53 0 0,14-31 8 0 0,-13 22-31 0 0,0 0 0 0 0,19-47 0 0 0,43-97 325 0 0,-46 106-234 0 0,-11 30-70 0 0,-15 25-37 0 0,0 0 0 0 0,-1 0 0 0 0,1 0 0 0 0,-1 0 1 0 0,0-1-1 0 0,0 1 0 0 0,0-1 0 0 0,0 0 0 0 0,-1 1 0 0 0,0-1 0 0 0,2-8 1 0 0,-15 37 29 0 0,9-13-45 0 0,-1-2 0 0 0,-1 1 0 0 0,-6 12 0 0 0,-12 24 52 0 0,13-18-48 0 0,2 0 0 0 0,0 0 0 0 0,-6 51 0 0 0,9-43-1 0 0,2-12 14 0 0,-2 31 1 0 0,5-47-33 0 0,1-1 1 0 0,-1 0 0 0 0,1 0 0 0 0,0 0-1 0 0,1 0 1 0 0,-1 0 0 0 0,2 0-1 0 0,4 12 1 0 0,3 11 18 0 0,-10-27-19 0 0,0-1 0 0 0,1 1-1 0 0,0 0 1 0 0,-1-1 0 0 0,1 1-1 0 0,0 0 1 0 0,0-1 0 0 0,0 1-1 0 0,1-1 1 0 0,-1 0 0 0 0,1 1-1 0 0,-1-1 1 0 0,1 0 0 0 0,0 0-1 0 0,0 0 1 0 0,0 0 0 0 0,0 0-1 0 0,0 0 1 0 0,0-1 0 0 0,0 1-1 0 0,5 2 1 0 0,16 7 16 0 0,-17-8-15 0 0,1 1 1 0 0,0-1-1 0 0,0-1 1 0 0,0 1-1 0 0,8 1 1 0 0,-7-3-194 0 0,0-1 1 0 0,1 0-1 0 0,-1 0 0 0 0,0 0 1 0 0,0-1-1 0 0,0-1 0 0 0,0 1 1 0 0,0-1-1 0 0,14-5 0 0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4.3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244 19 10656 0 0,'0'1'18'0'0,"1"0"-1"0"0,0 0 1 0 0,0-1 0 0 0,0 1 0 0 0,-1-1 0 0 0,1 1 0 0 0,0-1-1 0 0,0 1 1 0 0,0-1 0 0 0,0 1 0 0 0,0-1 0 0 0,0 0 0 0 0,0 0-1 0 0,0 1 1 0 0,0-1 0 0 0,0 0 0 0 0,0 0 0 0 0,0 0 0 0 0,0 0 0 0 0,0 0-1 0 0,0 0 1 0 0,0-1 0 0 0,1 1 0 0 0,23-12 863 0 0,-22 10-798 0 0,0 1 1 0 0,0-1-1 0 0,0 0 0 0 0,0 1 1 0 0,0 0-1 0 0,1 0 0 0 0,-1 0 1 0 0,0 0-1 0 0,5 0 0 0 0,-4 1-67 0 0,9-1 77 0 0,0 2 0 0 0,0 0 0 0 0,-1 0 0 0 0,14 4 0 0 0,-23-5-80 0 0,0 1-1 0 0,-1-1 0 0 0,1 1 1 0 0,-1 0-1 0 0,1 0 0 0 0,-1 1 1 0 0,1-1-1 0 0,-1 0 0 0 0,0 1 0 0 0,1-1 1 0 0,-1 1-1 0 0,0 0 0 0 0,0 0 1 0 0,0 0-1 0 0,-1 0 0 0 0,1 0 1 0 0,0 0-1 0 0,-1 0 0 0 0,1 1 1 0 0,-1-1-1 0 0,0 0 0 0 0,0 1 1 0 0,0-1-1 0 0,0 1 0 0 0,1 4 1 0 0,-2-2-20 0 0,0 0 0 0 0,0 0 1 0 0,0 0-1 0 0,-1-1 0 0 0,1 1 1 0 0,-1 0-1 0 0,-1 0 0 0 0,1-1 1 0 0,-1 1-1 0 0,1-1 0 0 0,-1 1 1 0 0,0-1-1 0 0,-1 0 1 0 0,1 0-1 0 0,-1 0 0 0 0,0 0 1 0 0,-6 6-1 0 0,-3 4-31 0 0,-2-1-1 0 0,0 0 1 0 0,-16 11-1 0 0,-20 22-80 0 0,38-33 87 0 0,0-2 0 0 0,-24 18-1 0 0,-9 4-5 0 0,-42 41-1 0 0,76-63 82 0 0,0 1 1 0 0,1 0-1 0 0,0 1 1 0 0,-10 19-1 0 0,-15 19 403 0 0,21-28-61 0 0,13-21-379 0 0,1-1 0 0 0,-1 0 0 0 0,1 0 1 0 0,-1 0-1 0 0,1 0 0 0 0,-1 1 0 0 0,1-1 0 0 0,0 0 0 0 0,0 0 0 0 0,0 1 1 0 0,0-1-1 0 0,0 0 0 0 0,0 0 0 0 0,0 1 0 0 0,0-1 0 0 0,0 0 0 0 0,1 2 1 0 0,1 1 20 0 0,0 0 1 0 0,0-1 0 0 0,1 1 0 0 0,-1-1 0 0 0,1 0 0 0 0,0 0-1 0 0,0 0 1 0 0,0 0 0 0 0,0 0 0 0 0,0 0 0 0 0,1-1-1 0 0,-1 0 1 0 0,1 0 0 0 0,4 3 0 0 0,9 0 3 0 0,-1 0-1 0 0,0-1 1 0 0,1 0 0 0 0,0-1 0 0 0,0-1 0 0 0,24 0-1 0 0,32 4 26 0 0,-29-4-41 0 0,-35-3-13 0 0,-1 1 0 0 0,1 0 0 0 0,15 3 1 0 0,-11-1-233 0 0,-1 0 1 0 0,1-1-1 0 0,-1 0 1 0 0,1-1-1 0 0,-1 0 1 0 0,1-1-1 0 0,-1-1 1 0 0,24-5-1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4.6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92 0 10152 0 0,'-2'2'91'0'0,"0"1"1"0"0,1-1-1 0 0,-1 0 0 0 0,0 1 1 0 0,1-1-1 0 0,0 1 1 0 0,-1 0-1 0 0,1-1 1 0 0,0 1-1 0 0,0 0 0 0 0,1-1 1 0 0,-2 6-1 0 0,1 39 192 0 0,0-7 31 0 0,-3-4-99 0 0,-3 40 279 0 0,5-57-300 0 0,0 1-1 0 0,-1-1 1 0 0,-1 0 0 0 0,-9 28-1 0 0,5-21 177 0 0,-5 34-1 0 0,12-57-534 0 0,0 0 0 0 0,0 0 0 0 0,0-1 0 0 0,0 1 0 0 0,0 0 0 0 0,-1 0 0 0 0,0-1 0 0 0,1 1 1 0 0,-3 2-1 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5.0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97 12864 0 0,'0'2'0'0'0,"0"6"0"0"0,0-5 160 0 0,4-3 0 0 0,2 4 0 0 0,5 4 0 0 0,-5 1-56 0 0,-2-7-8 0 0</inkml:trace>
  <inkml:trace contextRef="#ctx0" brushRef="#br0" timeOffset="1">548 7 12360 0 0,'4'0'0'0'0,"2"0"0"0"0,5-7 0 0 0,-5 12 232 0 0,-4 1 0 0 0,6 4 0 0 0,1-3 16 0 0,-1-7-736 0 0,-6-4 16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5.4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10248 0 0,'0'0'0'0'0,"6"0"0"0"0,1 0 1096 0 0,-7 5-552 0 0,4 3 16 0 0,2-2-552 0 0,-2-6 8 0 0,7 4-8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5.8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58 24 10344 0 0,'-6'-14'344'0'0,"4"5"-157"0"0,-2 9 510 0 0,4 1-633 0 0,-1 0 0 0 0,1 0 0 0 0,-1 0 1 0 0,1 0-1 0 0,-1 0 0 0 0,1 0 1 0 0,-1 0-1 0 0,1 0 0 0 0,0 0 0 0 0,0 0 1 0 0,-1 0-1 0 0,1 1 0 0 0,0-1 0 0 0,0 2 1 0 0,0 92 591 0 0,-13 355-322 0 0,-13-174-95 0 0,24-258-219 0 0,2-1 0 0 0,2 24 1 0 0,0-26-9 0 0,-2 0-1 0 0,0 1 1 0 0,-3 23 0 0 0,3-34-7 0 0,-1 0 1 0 0,1 1-1 0 0,0-1 0 0 0,1 0 1 0 0,-1 0-1 0 0,3 9 0 0 0,0 9 22 0 0,-5-7 16 0 0,2-16-41 0 0,0 1 0 0 0,0-1 0 0 0,0 1 0 0 0,0-1 0 0 0,0 1 0 0 0,0-1 0 0 0,0 1 0 0 0,0-1 0 0 0,0 1 0 0 0,0-1 0 0 0,0 1 0 0 0,0-1 0 0 0,0 1 0 0 0,0-1 0 0 0,0 1 0 0 0,0-1 0 0 0,1 1 0 0 0,-1-1 0 0 0,0 1 0 0 0,0-1 0 0 0,1 1 0 0 0,-1-1 1 0 0,0 0-1 0 0,1 1 0 0 0,-1-1 0 0 0,0 1 0 0 0,1-1 0 0 0,-1 0 0 0 0,0 1 0 0 0,1-1 0 0 0,0 1 0 0 0,0-1 70 0 0,-1 0-70 0 0,0 0 0 0 0,0-1 0 0 0,0 1 0 0 0,0 0-1 0 0,0-1 1 0 0,1 1 0 0 0,-1 0 0 0 0,0 0 0 0 0,0-1 0 0 0,0 1 0 0 0,1 0 0 0 0,-1 0 0 0 0,0-1 0 0 0,0 1-1 0 0,1 0 1 0 0,-1 0 0 0 0,0-1 0 0 0,0 1 0 0 0,1 0 0 0 0,-1 0 0 0 0,0 0 0 0 0,1 0 0 0 0,-1 0 0 0 0,0 0-1 0 0,1-1 1 0 0,-1 1 0 0 0,1 0 0 0 0,0 0 0 0 0,0 0 0 0 0,0-1 0 0 0,-1 1-1 0 0,1 0 1 0 0,0-1 0 0 0,0 1 0 0 0,0-1 0 0 0,-1 1-1 0 0,1-1 1 0 0,0 1 0 0 0,-1-1 0 0 0,1 1 0 0 0,0-1-1 0 0,-1 0 1 0 0,1 1 0 0 0,0-2 0 0 0,79-120 141 0 0,-47 75-79 0 0,-20 30-22 0 0,1 1 1 0 0,1 0-1 0 0,26-21 1 0 0,2-3 49 0 0,81-69 195 0 0,-46 47 142 0 0,-31 25-255 0 0,-31 27-179 0 0,-1-1 0 0 0,1 2 0 0 0,20-9 0 0 0,-19 10 2 0 0,-16 7 7 0 0,0 1 1 0 0,0-1-1 0 0,0 1 1 0 0,-1-1-1 0 0,1 1 1 0 0,0-1-1 0 0,-1 0 1 0 0,1 1-1 0 0,0-1 0 0 0,-1 0 1 0 0,1 1-1 0 0,-1-1 1 0 0,1 0-1 0 0,-1 0 1 0 0,0 0-1 0 0,1 1 1 0 0,-1-1-1 0 0,0 0 1 0 0,1-2-1 0 0,-1 3-57 0 0,0 0-1 0 0,0-1 1 0 0,0 1-1 0 0,0 0 1 0 0,0-1-1 0 0,0 1 0 0 0,0-1 1 0 0,0 1-1 0 0,0 0 1 0 0,0-1-1 0 0,0 1 1 0 0,0 0-1 0 0,-1-1 1 0 0,1 1-1 0 0,0 0 1 0 0,0-1-1 0 0,0 1 1 0 0,-1 0-1 0 0,1-1 1 0 0,0 1-1 0 0,0 0 1 0 0,-1-1-1 0 0,1 1 1 0 0,0 0-1 0 0,0 0 1 0 0,-1 0-1 0 0,1-1 1 0 0,0 1-1 0 0,-1 0 1 0 0,1 0-1 0 0,0 0 1 0 0,-1 0-1 0 0,1-1 1 0 0,0 1-1 0 0,-1 0 1 0 0,1 0-1 0 0,-1 0 1 0 0,1 0-1 0 0,0 0 0 0 0,-1 0 1 0 0,1 0-1 0 0,-1 0 1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6.3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1 8432 0 0,'-3'15'216'0'0,"2"-14"-193"0"0,1 0-1 0 0,0-1 0 0 0,-1 1 1 0 0,1 0-1 0 0,0-1 0 0 0,0 1 1 0 0,-1 0-1 0 0,1 0 0 0 0,0-1 1 0 0,0 1-1 0 0,0 0 0 0 0,0 0 1 0 0,0-1-1 0 0,0 1 0 0 0,0 0 1 0 0,0-1-1 0 0,1 1 0 0 0,-1 0 1 0 0,0 0-1 0 0,0-1 1 0 0,1 1-1 0 0,-1 0 0 0 0,0-1 1 0 0,1 1-1 0 0,-1 0 0 0 0,0-1 1 0 0,1 1-1 0 0,-1-1 0 0 0,1 1 1 0 0,0 0-1 0 0,9 12 454 0 0,-6-7-294 0 0,1 1-1 0 0,-1-2 0 0 0,1 1 0 0 0,1-1 1 0 0,-1 1-1 0 0,1-1 0 0 0,0-1 1 0 0,0 1-1 0 0,12 6 0 0 0,28 11 175 0 0,1-2-1 0 0,61 17 1 0 0,122 15 281 0 0,-170-38-2266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72 109 7432 0 0,'-1'10'84'0'0,"0"-1"0"0"0,0 1 1 0 0,-1 0-1 0 0,-1-1 1 0 0,-5 16-1 0 0,5-16 21 0 0,0 0 0 0 0,0 0 0 0 0,1 1 1 0 0,0-1-1 0 0,-1 17 0 0 0,2 2 289 0 0,0 29 60 0 0,1-54-443 0 0,1 0 1 0 0,-1 1 0 0 0,1-1 0 0 0,-1 0 0 0 0,1 0 0 0 0,0 0 0 0 0,0 0-1 0 0,1 0 1 0 0,-1 0 0 0 0,1 0 0 0 0,-1 0 0 0 0,1 0 0 0 0,3 4-1 0 0,-4-7-10 0 0,-1 1 0 0 0,1-1 1 0 0,-1 1-1 0 0,1-1 0 0 0,-1 0 0 0 0,1 1 0 0 0,-1-1 0 0 0,1 1 0 0 0,0-1 0 0 0,-1 0 0 0 0,1 0 0 0 0,-1 1 0 0 0,1-1 0 0 0,0 0 0 0 0,-1 0 0 0 0,1 0 0 0 0,0 0 0 0 0,0 0 1 0 0,-1 0-1 0 0,1 0 0 0 0,0 0 0 0 0,-1 0 0 0 0,1 0 0 0 0,0 0 0 0 0,0-1 0 0 0,1 1 1 0 0,-1-1 0 0 0,1 0-1 0 0,-1 0 1 0 0,1 0 0 0 0,-1 0 0 0 0,0 0 0 0 0,0 0 0 0 0,1 0-1 0 0,-1 0 1 0 0,1-3 0 0 0,2-2-4 0 0,0 0-1 0 0,0 0 1 0 0,-1 0 0 0 0,3-8-1 0 0,-2 3-14 0 0,-2 0 0 0 0,1 0 0 0 0,-1 0 0 0 0,-1 0-1 0 0,0 0 1 0 0,-1-12 0 0 0,0-2-48 0 0,-7-40 0 0 0,5 53 52 0 0,0 0 0 0 0,-1 0 1 0 0,-1 0-1 0 0,0 1 0 0 0,-1-1 1 0 0,0 1-1 0 0,0 0 0 0 0,-1 0 1 0 0,-1 0-1 0 0,0 1 0 0 0,-11-12 1 0 0,17 21 17 0 0,0 0 0 0 0,0 1 0 0 0,0-1 0 0 0,0 0 1 0 0,0 1-1 0 0,-1-1 0 0 0,1 1 0 0 0,0-1 0 0 0,-1 1 0 0 0,1 0 1 0 0,0-1-1 0 0,-1 1 0 0 0,1 0 0 0 0,-2 0 0 0 0,2 0 0 0 0,0 0 0 0 0,0 0 0 0 0,1 0 0 0 0,-1 0 0 0 0,0 0 0 0 0,0-1 0 0 0,1 1-1 0 0,-1 0 1 0 0,0 0 0 0 0,0 0 0 0 0,1-1 0 0 0,-1 1 0 0 0,0 0 0 0 0,1-1 0 0 0,-1 1 0 0 0,0-1 0 0 0,1 1-1 0 0,-2-1 1 0 0,1 1 53 0 0,0 1 0 0 0,0 0 0 0 0,0 0-1 0 0,0 0 1 0 0,0 0 0 0 0,0 0 0 0 0,0 0 0 0 0,0 0-1 0 0,0 0 1 0 0,0 0 0 0 0,0 2 0 0 0,0 9 22 0 0,1 1 0 0 0,1-1 1 0 0,0 1-1 0 0,1-1 0 0 0,0 0 1 0 0,1 0-1 0 0,0 0 1 0 0,1 0-1 0 0,0 0 0 0 0,7 13 1 0 0,7 8 145 0 0,42 63 0 0 0,-53-87-183 0 0,1 0 0 0 0,0 0 0 0 0,0-1 0 0 0,0 0 0 0 0,1-1 0 0 0,0 1 0 0 0,1-2 0 0 0,0 0 0 0 0,15 8 0 0 0,-19-11-133 0 0,0 0 1 0 0,0 0-1 0 0,0-1 0 0 0,1 0 1 0 0,-1 0-1 0 0,1-1 0 0 0,-1 0 1 0 0,1 0-1 0 0,0 0 0 0 0,-1-1 1 0 0,1 0-1 0 0,0 0 0 0 0,-1-1 0 0 0,1 0 1 0 0,0 0-1 0 0,-1 0 0 0 0,8-3 1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6.7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11448 0 0,'0'3'115'0'0,"0"-1"0"0"0,1 1 0 0 0,-1-1 0 0 0,1 1 0 0 0,0-1 0 0 0,-1 1 0 0 0,3 4 0 0 0,3 16 910 0 0,-5-17-924 0 0,0 0 0 0 0,0 0 0 0 0,1-1 0 0 0,-1 1-1 0 0,1 0 1 0 0,0-1 0 0 0,1 1 0 0 0,3 6 0 0 0,2 5-9 0 0,4 16 80 0 0,8 33-1 0 0,-1-3-171 0 0,-15-46-7 0 0,0 0 1 0 0,-1 1-1 0 0,-1-1 1 0 0,0 1-1 0 0,-2 22 1 0 0,0-39 5 0 0,0 0 1 0 0,0 0-1 0 0,0 0 1 0 0,1 0-1 0 0,-1 0 1 0 0,0-1-1 0 0,1 1 1 0 0,-1 0-1 0 0,0 0 1 0 0,1 0-1 0 0,-1-1 1 0 0,1 1-1 0 0,-1 0 1 0 0,1 0-1 0 0,-1-1 1 0 0,1 1-1 0 0,0 0 1 0 0,1 0-1 0 0,-2 0 1 0 0,1-1-1 0 0,0 1 1 0 0,-1-1-1 0 0,1 1 1 0 0,-1 0 0 0 0,1-1-1 0 0,-1 1 1 0 0,1 0-1 0 0,-1-1 1 0 0,1 1 0 0 0,-1 0-1 0 0,0 0 1 0 0,1 0 0 0 0,-1-1-1 0 0,0 1 1 0 0,0 0-1 0 0,1 0 1 0 0,-1 1 0 0 0,1-2 0 0 0,0 0 0 0 0,1-1 0 0 0,-1 1 0 0 0,0-1 0 0 0,1 1 0 0 0,-1-1 1 0 0,0 1-1 0 0,0-1 0 0 0,0 1 0 0 0,0-1 0 0 0,0 0 0 0 0,0 0 1 0 0,0 0-1 0 0,0 0 0 0 0,0 0 0 0 0,1-1 0 0 0,176-179 118 0 0,-155 148-24 0 0,6-6 46 0 0,-28 37-126 0 0,1 0 0 0 0,0 1 0 0 0,-1-1 0 0 0,1 1 0 0 0,0 0 0 0 0,0-1 1 0 0,0 1-1 0 0,0 0 0 0 0,0 0 0 0 0,0 0 0 0 0,0 0 0 0 0,0 1 1 0 0,0-1-1 0 0,0 1 0 0 0,0-1 0 0 0,5 0 0 0 0,-2 0 78 0 0,-5 0-91 0 0,0 1 0 0 0,1 0 1 0 0,-1 0-1 0 0,0 0 0 0 0,0 0 1 0 0,0 0-1 0 0,1 0 0 0 0,-1 0 1 0 0,0 0-1 0 0,0-1 0 0 0,1 1 0 0 0,-1 0 1 0 0,0 0-1 0 0,0 0 0 0 0,1 0 1 0 0,-1 0-1 0 0,0 0 0 0 0,0 1 1 0 0,1-1-1 0 0,-1 0 0 0 0,0 0 1 0 0,0 0-1 0 0,1 0 0 0 0,-1 0 1 0 0,0 0-1 0 0,0 0 0 0 0,1 0 0 0 0,-1 0 1 0 0,0 1-1 0 0,0-1 0 0 0,0 0 1 0 0,1 0-1 0 0,-1 0 0 0 0,0 1 1 0 0,0-1-1 0 0,0 0 0 0 0,0 0 1 0 0,1 1-1 0 0,5 4 8 0 0,0 1 0 0 0,-1 1 0 0 0,1-1 0 0 0,-1 1 0 0 0,0 0-1 0 0,-1 0 1 0 0,0 0 0 0 0,0 0 0 0 0,4 11 0 0 0,1 9 37 0 0,9 37 0 0 0,-15-54-44 0 0,1 12-9 0 0,-3-16 2 0 0,0 0 1 0 0,1 0-1 0 0,0 0 0 0 0,0 0 1 0 0,0 0-1 0 0,1 0 1 0 0,-1 0-1 0 0,5 6 1 0 0,-5-10 3 0 0,0 1 0 0 0,0-1 0 0 0,-1 1 1 0 0,0-1-1 0 0,1 1 0 0 0,-1 0 0 0 0,0-1 1 0 0,0 1-1 0 0,0 0 0 0 0,0 4 1 0 0,1-4-3 0 0,-1-1 0 0 0,1 1 1 0 0,0-1-1 0 0,-1 1 0 0 0,1-1 1 0 0,0 0-1 0 0,1 1 0 0 0,-1-1 1 0 0,0-1-1 0 0,1 1 0 0 0,-1 0 1 0 0,1 0-1 0 0,-1-1 0 0 0,5 2 1 0 0,8 3-2013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7.1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1 269 10248 0 0,'21'0'1840'0'0,"-10"9"-1461"0"0,-10-8-368 0 0,-1-1 1 0 0,1 1 0 0 0,-1 0-1 0 0,1-1 1 0 0,0 1-1 0 0,-1 0 1 0 0,1-1 0 0 0,0 1-1 0 0,-1-1 1 0 0,1 1-1 0 0,0-1 1 0 0,0 0-1 0 0,-1 1 1 0 0,1-1 0 0 0,0 0-1 0 0,0 0 1 0 0,0 1-1 0 0,0-1 1 0 0,-1 0 0 0 0,3 0-1 0 0,52 7-1 0 0,-35-3-235 0 0,32 0 0 0 0,-7-2-1676 0 0</inkml:trace>
  <inkml:trace contextRef="#ctx0" brushRef="#br0" timeOffset="1">756 120 9944 0 0,'0'-6'15'0'0,"0"0"0"0"0,0 1 0 0 0,1-1 0 0 0,-1 0 0 0 0,1 1 1 0 0,1-1-1 0 0,2-8 0 0 0,-2 11-1 0 0,0-1-1 0 0,0 0 1 0 0,0 1 0 0 0,0 0 0 0 0,1-1-1 0 0,5-4 1 0 0,-2-3 290 0 0,-6 10-270 0 0,0 0 0 0 0,1 0 0 0 0,-1 0 0 0 0,0 0 0 0 0,1 1 0 0 0,-1-1 0 0 0,1 0 0 0 0,-1 0 0 0 0,1 1 1 0 0,-1-1-1 0 0,1 0 0 0 0,-1 0 0 0 0,1 1 0 0 0,0-1 0 0 0,-1 1 0 0 0,1-1 0 0 0,0 0 0 0 0,0 1 0 0 0,-1 0 0 0 0,1-1 0 0 0,2 0 0 0 0,6-9 1546 0 0,-10 15-1222 0 0,0-4-361 0 0,-3 22 41 0 0,1-1 1 0 0,1 1-1 0 0,1 0 0 0 0,0 0 1 0 0,2 0-1 0 0,4 26 0 0 0,1 46 33 0 0,-6-84-69 0 0,1 0 1 0 0,1-1 0 0 0,0 1 0 0 0,0 0-1 0 0,1-1 1 0 0,1 1 0 0 0,5 11 0 0 0,3 12 5 0 0,-8-10 6 0 0,-5-22-11 0 0,1 0 0 0 0,0 0-1 0 0,0 0 1 0 0,0 0 0 0 0,1 0-1 0 0,-1 0 1 0 0,0 0 0 0 0,1 0 0 0 0,-1 0-1 0 0,1-1 1 0 0,0 1 0 0 0,-1 0-1 0 0,1 0 1 0 0,0-1 0 0 0,0 1-1 0 0,0 0 1 0 0,0-1 0 0 0,1 1 0 0 0,1 2-1 0 0,11 10 43 0 0,-13-13-39 0 0,0 1 0 0 0,1-1 1 0 0,-1 1-1 0 0,0-1 0 0 0,1 1 1 0 0,-1-1-1 0 0,1 0 0 0 0,-1 0 1 0 0,1 0-1 0 0,0 0 0 0 0,-1 0 1 0 0,5 1-1 0 0,2 2-1711 0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7.5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1 9944 0 0,'-10'0'1683'0'0,"22"4"-759"0"0,-10-4-907 0 0,9 7 275 0 0,-9-6-250 0 0,0 0 0 0 0,0 1 0 0 0,0-1 0 0 0,0 0 0 0 0,0 0 0 0 0,0-1 0 0 0,0 1 0 0 0,0 0 0 0 0,5 0 0 0 0,42 7 102 0 0,-25-4-143 0 0,0-1 0 0 0,-1 0 0 0 0,38-2 0 0 0,145-8 232 0 0,5 0-1941 0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19:58.1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118 1 6928 0 0,'0'0'4376'0'0,"4"7"-4362"0"0,-2-4-12 0 0,0-1 0 0 0,0 2 0 0 0,0-1 0 0 0,0 0 0 0 0,0 0 0 0 0,0 1 0 0 0,-1-1 1 0 0,0 1-1 0 0,0-1 0 0 0,0 1 0 0 0,0 0 0 0 0,0-1 0 0 0,-1 1 0 0 0,1 0 1 0 0,-1 0-1 0 0,0-1 0 0 0,0 1 0 0 0,0 0 0 0 0,-1-1 0 0 0,-1 6 0 0 0,-3 9 20 0 0,-1 0 0 0 0,0 0 0 0 0,-2 0 0 0 0,0-1 0 0 0,-18 29 0 0 0,16-32-128 0 0,-8 11-531 0 0,-35 39 0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08.7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103 89 3712 0 0,'3'-7'321'0'0,"12"-55"649"0"0,-13 54-726 0 0,-2 8-214 0 0,1 0-1 0 0,-1-1 0 0 0,0 1 1 0 0,0 0-1 0 0,0 0 0 0 0,1 0 1 0 0,-1-1-1 0 0,0 1 0 0 0,0 0 1 0 0,0 0-1 0 0,0-1 0 0 0,0 1 1 0 0,1 0-1 0 0,-1 0 0 0 0,0-1 1 0 0,0 1-1 0 0,0 0 1 0 0,0 0-1 0 0,0-1 0 0 0,0 1 1 0 0,0 0-1 0 0,0 0 0 0 0,0-1 1 0 0,0 1-1 0 0,0 0 0 0 0,0-1 1 0 0,0 1-1 0 0,0 0 0 0 0,0 0 1 0 0,0-1-1 0 0,-1 1 0 0 0,1 0 1 0 0,0 0-1 0 0,0-1 0 0 0,0 1 1 0 0,0 0-1 0 0,0 0 0 0 0,-1 0 1 0 0,1-1-1 0 0,0 1 0 0 0,0 0 1 0 0,0 0-1 0 0,-1 0 0 0 0,1-1 1 0 0,0 1-1 0 0,0 0 0 0 0,-1 0 1 0 0,1 0-1 0 0,0 0 0 0 0,0 0 1 0 0,-1 0-1 0 0,1 0 0 0 0,0-1 1 0 0,0 1-1 0 0,-1 0 0 0 0,1 7 527 0 0,1 121-538 0 0,-3 143 22 0 0,-7-190-40 0 0,0 8 0 0 0,8-35 0 0 0,-16 94 1 0 0,-14-38 35 0 0,27-95-31 0 0,0-1-1 0 0,-2 1 0 0 0,0-2 1 0 0,0 1-1 0 0,-16 24 1 0 0,19-34 8 0 0,2-4 54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09.1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37 8744 0 0,'3'-1'63'0'0,"-1"-1"1"0"0,0 1 0 0 0,0-1-1 0 0,0 1 1 0 0,0-1 0 0 0,0 0-1 0 0,0 0 1 0 0,0 0 0 0 0,1-2-1 0 0,9-8 355 0 0,-11 11-374 0 0,1 0-1 0 0,-1 0 1 0 0,1 1-1 0 0,-1-1 1 0 0,1 1 0 0 0,-1-1-1 0 0,1 1 1 0 0,0 0-1 0 0,-1-1 1 0 0,1 1-1 0 0,-1 0 1 0 0,1 0-1 0 0,0 0 1 0 0,-1 1-1 0 0,1-1 1 0 0,-1 0-1 0 0,1 0 1 0 0,2 2-1 0 0,26 10 77 0 0,-21-4-99 0 0,0 0 0 0 0,-1 0 0 0 0,0 1 0 0 0,0 0 1 0 0,-1 1-1 0 0,0 0 0 0 0,9 18 0 0 0,-7-15-15 0 0,8 19 10 0 0,17 39 1 0 0,6 14 23 0 0,-26-59-3 0 0,-1-1-71 0 0,1 0 0 0 0,25 31 0 0 0,-17-29-134 0 0,0-1 1 0 0,2-1 0 0 0,43 35-1 0 0,57 39-381 0 0,-113-90 560 0 0,0 1 1 0 0,-1 0-1 0 0,-1 0 1 0 0,0 1-1 0 0,14 20 0 0 0,9 12 148 0 0,-17-25-265 0 0,-2 0 1 0 0,0 0 0 0 0,-1 2-1 0 0,-1-1 1 0 0,-1 2 0 0 0,13 35-1 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09.4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9240 0 0,'3'0'0'0'0,"18"-1"48"0"0,0 1 1 0 0,0 1-1 0 0,0 1 1 0 0,0 0-1 0 0,-1 2 1 0 0,1 0-1 0 0,30 12 1 0 0,-35-10-44 0 0,1 2-6 0 0,1-1 1 0 0,-1 0-1 0 0,2-2 0 0 0,-1 0 1 0 0,20 2-1 0 0,60 10-350 0 0,-59-9-986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09.8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49 1 7024 0 0,'-2'2'102'0'0,"-1"0"0"0"0,0 0 0 0 0,1 1 1 0 0,-1-1-1 0 0,1 1 0 0 0,0 0 0 0 0,0 0 1 0 0,0 0-1 0 0,0 0 0 0 0,1 0 0 0 0,-1 0 0 0 0,1 0 1 0 0,-2 7-1 0 0,-1 4-71 0 0,2-1-1 0 0,-2 18 1 0 0,1-8 6 0 0,-1 16-27 0 0,2-1 1 0 0,4 45 0 0 0,-1-49-10 0 0,0-19 1 0 0,1-1 1 0 0,0 1-1 0 0,1-1 0 0 0,1 0 0 0 0,0 0 0 0 0,1-1 1 0 0,0 1-1 0 0,11 18 0 0 0,-13-27-5 0 0,0 0 1 0 0,0 0-1 0 0,1-1 0 0 0,0 1 0 0 0,0-1 0 0 0,0 1 1 0 0,0-1-1 0 0,1 0 0 0 0,0-1 0 0 0,-1 1 1 0 0,1-1-1 0 0,11 5 0 0 0,-15-8 4 0 0,1 0 1 0 0,0 0-1 0 0,0 0 0 0 0,-1-1 0 0 0,1 1 0 0 0,0 0 1 0 0,0-1-1 0 0,-1 1 0 0 0,1-1 0 0 0,0 0 0 0 0,-1 1 1 0 0,1-1-1 0 0,-1 0 0 0 0,1 0 0 0 0,-1 0 1 0 0,0 0-1 0 0,1 0 0 0 0,-1-1 0 0 0,0 1 0 0 0,1 0 1 0 0,-1 0-1 0 0,0-1 0 0 0,1-1 0 0 0,7-6 18 0 0,2-2 5 0 0,-1 0-1 0 0,0-1 1 0 0,-1 0-1 0 0,0-1 1 0 0,9-17 0 0 0,2-2 25 0 0,-11 19-19 0 0,0 0 0 0 0,-1-1 0 0 0,0 0 0 0 0,-1 0 0 0 0,0-1 0 0 0,-2 0 0 0 0,8-26 0 0 0,-9 14 55 0 0,-1 0-1 0 0,-2-37 1 0 0,0 60-62 0 0,-2 0 0 0 0,1 1 0 0 0,0-1 0 0 0,-1 1 0 0 0,1-1 0 0 0,-1 1 0 0 0,0 0 0 0 0,0-1 0 0 0,-1 1-1 0 0,1 0 1 0 0,-1-1 0 0 0,0 1 0 0 0,-3-5 0 0 0,3 6-8 0 0,0 0-1 0 0,1 1 0 0 0,-1-1 1 0 0,0 1-1 0 0,0-1 1 0 0,0 1-1 0 0,0 0 1 0 0,0 0-1 0 0,0 0 1 0 0,0 0-1 0 0,0 0 1 0 0,-1 1-1 0 0,1-1 1 0 0,0 0-1 0 0,0 1 0 0 0,-1 0 1 0 0,1 0-1 0 0,0-1 1 0 0,-1 1-1 0 0,1 1 1 0 0,0-1-1 0 0,-4 1 1 0 0,-2 1-3 0 0,-1 0 0 0 0,1 1 0 0 0,0 1 0 0 0,0-1 0 0 0,0 1 0 0 0,0 1 0 0 0,0-1 0 0 0,1 1-1 0 0,0 1 1 0 0,-11 10 0 0 0,-5 2-1065 0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0.2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9440 0 0,'1'0'51'0'0,"1"0"0"0"0,-1 0 0 0 0,1-1 0 0 0,-1 1 0 0 0,0 0 0 0 0,1 1 0 0 0,-1-1 0 0 0,1 0 0 0 0,-1 0 0 0 0,1 1 0 0 0,-1-1-1 0 0,1 0 1 0 0,-1 1 0 0 0,0 0 0 0 0,1-1 0 0 0,-1 1 0 0 0,0 0 0 0 0,0 0 0 0 0,0-1 0 0 0,1 1 0 0 0,-1 0 0 0 0,0 0 0 0 0,0 0 0 0 0,0 0 0 0 0,0 1 0 0 0,0-1 0 0 0,-1 0 0 0 0,1 0 0 0 0,0 1 0 0 0,-1-1 0 0 0,1 0 0 0 0,0 1 0 0 0,-1-1 0 0 0,0 0 0 0 0,1 1 0 0 0,-1-1 0 0 0,0 2 0 0 0,7 13 39 0 0,1 0-1 0 0,11 17 1 0 0,11 24 45 0 0,67 231-106 0 0,-80-222 25 0 0,-10-35 5 0 0,2-1-1 0 0,0 0 1 0 0,19 38-1 0 0,33 72 189 0 0,-23-49-18 0 0,-36-87-364 0 0,0 0 0 0 0,0-1 0 0 0,0 1 0 0 0,1-1 0 0 0,-1 0 0 0 0,1 0 0 0 0,0 1 0 0 0,0-2 0 0 0,0 1 0 0 0,4 3 0 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0.7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0 168 7736 0 0,'3'-4'49'0'0,"0"0"0"0"0,-1 0 0 0 0,0 0 0 0 0,1-1 0 0 0,-2 1 1 0 0,1-1-1 0 0,0 1 0 0 0,-1-1 0 0 0,0 1 0 0 0,1-10 0 0 0,3-9 235 0 0,1-10 461 0 0,-6 29-643 0 0,0-1 0 0 0,1 1 0 0 0,-1-1 0 0 0,1 1-1 0 0,0 0 1 0 0,1 0 0 0 0,-1-1 0 0 0,4-6 0 0 0,-5 10-91 0 0,1 1-1 0 0,-1-1 0 0 0,0 1 0 0 0,0-1 0 0 0,1 1 0 0 0,-1 0 0 0 0,0-1 1 0 0,1 1-1 0 0,-1-1 0 0 0,0 1 0 0 0,1-1 0 0 0,-1 1 0 0 0,1 0 1 0 0,-1-1-1 0 0,0 1 0 0 0,1 0 0 0 0,-1 0 0 0 0,1-1 0 0 0,-1 1 1 0 0,1 0-1 0 0,-1 0 0 0 0,1 0 0 0 0,0-1 0 0 0,-1 1 0 0 0,1 0 1 0 0,-1 0-1 0 0,1 0 0 0 0,-1 0 0 0 0,1 0 0 0 0,0 0-13 0 0,-1 1 1 0 0,1-1-1 0 0,-1 0 0 0 0,1 1 1 0 0,-1-1-1 0 0,0 0 0 0 0,1 1 1 0 0,-1-1-1 0 0,1 1 0 0 0,-1-1 0 0 0,0 0 1 0 0,0 1-1 0 0,1-1 0 0 0,-1 1 1 0 0,0-1-1 0 0,0 1 0 0 0,1-1 1 0 0,-1 1-1 0 0,0-1 0 0 0,0 1 0 0 0,0-1 1 0 0,0 2-1 0 0,14 181 100 0 0,-1 34 271 0 0,-7-129-31 0 0,3-1 0 0 0,22 95 0 0 0,-29-158-265 0 0,1 9 17 0 0,-2-31-82 0 0,-1-1 0 0 0,0 0 1 0 0,1 1-1 0 0,-1-1 0 0 0,1 0 1 0 0,-1 0-1 0 0,1 1 0 0 0,0-1 1 0 0,-1 0-1 0 0,1 0 0 0 0,0 0 1 0 0,0 1-1 0 0,0-1 0 0 0,0 0 1 0 0,0 0-1 0 0,0-1 0 0 0,0 1 1 0 0,1 1-1 0 0,0 7 60 0 0,-3-8-25 0 0,1-9 1 0 0,1 3-38 0 0,0-1-1 0 0,0 1 1 0 0,1 0 0 0 0,-1-1-1 0 0,1 1 1 0 0,0 0-1 0 0,1 0 1 0 0,-1 0 0 0 0,1 1-1 0 0,5-7 1 0 0,6-14 4 0 0,35-90-16 0 0,-1-1 1 0 0,-2 43 6 0 0,-45 71-1 0 0,0 0 1 0 0,1 0 0 0 0,-1 0-1 0 0,0 0 1 0 0,1 1 0 0 0,-1-1-1 0 0,1 0 1 0 0,0 1 0 0 0,-1 0 0 0 0,1-1-1 0 0,0 1 1 0 0,0 0 0 0 0,0 0-1 0 0,0 0 1 0 0,0 0 0 0 0,0 0-1 0 0,0 0 1 0 0,3 0 0 0 0,3-1-3 0 0,-1 1 1 0 0,1 1-1 0 0,13-1 1 0 0,-19 2 1 0 0,-1-1 0 0 0,0 1 1 0 0,0-1-1 0 0,0 1 0 0 0,0 0 1 0 0,0 0-1 0 0,0 0 0 0 0,0 0 0 0 0,0 0 1 0 0,0 0-1 0 0,0 0 0 0 0,-1 0 1 0 0,1 0-1 0 0,0 0 0 0 0,-1 0 1 0 0,1 0-1 0 0,-1 0 0 0 0,1 1 1 0 0,-1-1-1 0 0,1 0 0 0 0,-1 0 1 0 0,0 1-1 0 0,1 1 0 0 0,5 12 2 0 0,1-1-1 0 0,0 0 1 0 0,-1 1 0 0 0,0-1 0 0 0,-1 1-1 0 0,-1 0 1 0 0,5 30 0 0 0,-8-35 8 0 0,3 16 42 0 0,-1 0 0 0 0,-1 1-1 0 0,-2 47 1 0 0,-3-55 28 0 0,2-15-48 0 0,0 1-1 0 0,0-1 1 0 0,1 1-1 0 0,0-1 1 0 0,0 1 0 0 0,0 0-1 0 0,2 6 1 0 0,3 18-45 0 0,9 28 522 0 0,-13-53-630 0 0,0-1 0 0 0,0 1 0 0 0,1-1 0 0 0,0 0 0 0 0,-1 0 0 0 0,1 1 0 0 0,1-1 0 0 0,-1-1 0 0 0,0 1 0 0 0,1 0 0 0 0,-1 0 0 0 0,6 3 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9440 0 0,'2'15'209'0'0,"1"-1"-1"0"0,0-1 1 0 0,1 1 0 0 0,0 0 0 0 0,7 13 0 0 0,2 8 104 0 0,56 234 380 0 0,-59-221-510 0 0,-3-19-40 0 0,0 4 61 0 0,1-1 1 0 0,21 56-1 0 0,-13-49-72 0 0,18 40 136 0 0,-30-72-245 0 0,0 1-1 0 0,1-1 1 0 0,0 0-1 0 0,0 0 1 0 0,1 0-1 0 0,0-1 1 0 0,8 9-1 0 0,-11-13-120 0 0,0 1 0 0 0,0-1 1 0 0,1 0-1 0 0,-1 0 0 0 0,1 0 0 0 0,-1 0 0 0 0,1-1 0 0 0,0 1 0 0 0,-1-1 0 0 0,1 0 0 0 0,0 0 0 0 0,0 0 0 0 0,0-1 0 0 0,0 1 1 0 0,5-1-1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1.1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32 115 5920 0 0,'0'1'2'0'0,"-1"0"49"0"0,-1-1 1 0 0,1 1 0 0 0,0 0 0 0 0,0 0 0 0 0,0 0 0 0 0,1 0 0 0 0,-1 0-1 0 0,0 0 1 0 0,0 1 0 0 0,1-1 0 0 0,-1 0 0 0 0,0 0 0 0 0,1 1 0 0 0,-1-1-1 0 0,1 0 1 0 0,0 0 0 0 0,-1 1 0 0 0,1-1 0 0 0,0 1 0 0 0,0-1 0 0 0,0 2-1 0 0,-9 26 463 0 0,6-13-518 0 0,0-1-1 0 0,2 1 1 0 0,0 0 0 0 0,0 0 0 0 0,1 0-1 0 0,1 0 1 0 0,1-1 0 0 0,1 1 0 0 0,0 0-1 0 0,6 19 1 0 0,-2-22 18 0 0,0-1 1 0 0,0 0-1 0 0,1 0 0 0 0,0-1 1 0 0,1 0-1 0 0,1-1 0 0 0,14 13 1 0 0,-4-2 118 0 0,-13-15-76 0 0,0 1-1 0 0,1-1 1 0 0,0 0 0 0 0,0-1 0 0 0,0 0-1 0 0,1 0 1 0 0,0-1 0 0 0,0 0-1 0 0,0 0 1 0 0,0-1 0 0 0,0-1-1 0 0,1 1 1 0 0,-1-1 0 0 0,1-1 0 0 0,0 0-1 0 0,-1 0 1 0 0,1-1 0 0 0,0 0-1 0 0,0-1 1 0 0,18-3 0 0 0,-19 0-50 0 0,0 1 0 0 0,0-1 0 0 0,0-1 0 0 0,0 0 0 0 0,14-11 0 0 0,-11 8-1 0 0,-6 4-2 0 0,-1 0 1 0 0,0-1 0 0 0,-1 1-1 0 0,1-1 1 0 0,-1 0 0 0 0,0 0-1 0 0,0-1 1 0 0,0 1 0 0 0,5-12-1 0 0,1-5 30 0 0,9-32-1 0 0,-7 19 15 0 0,-9 25 0 0 0,0 1-1 0 0,-1-1 1 0 0,-1 0 0 0 0,1 1 0 0 0,-2-1-1 0 0,1 0 1 0 0,-1 0 0 0 0,-1 0-1 0 0,0 1 1 0 0,0-1 0 0 0,-1 0-1 0 0,-4-14 1 0 0,0 7 36 0 0,0 0 0 0 0,-1 0-1 0 0,-1 1 1 0 0,0 0 0 0 0,-1 1 0 0 0,-12-15 0 0 0,16 24-43 0 0,0 0 1 0 0,-1 1-1 0 0,0 0 1 0 0,0 0-1 0 0,-1 0 1 0 0,1 1-1 0 0,-1 0 1 0 0,0 0-1 0 0,0 0 1 0 0,0 1-1 0 0,-1 0 1 0 0,1 1-1 0 0,-1 0 1 0 0,1 0-1 0 0,-1 0 1 0 0,0 1-1 0 0,0 0 1 0 0,0 1-1 0 0,0 0 1 0 0,0 0-1 0 0,-14 2 1 0 0,19-1-5 0 0,0 0 0 0 0,-1 1 0 0 0,1-1 0 0 0,0 1 0 0 0,0-1 0 0 0,0 1 0 0 0,0 0 0 0 0,0 0 0 0 0,1 1 1 0 0,-1-1-1 0 0,-4 5 0 0 0,-23 34 345 0 0,19-26-270 0 0,4-6-225 0 0,0 1 0 0 0,1 0 1 0 0,0-1-1 0 0,0 2 0 0 0,1-1 1 0 0,1 1-1 0 0,0 0 0 0 0,0 0 1 0 0,-2 14-1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1.5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137 11 8336 0 0,'-4'0'-28'0'0,"-26"-10"3793"0"0,24 32-3270 0 0,-34 65-634 0 0,27-63 63 0 0,2 2-1 0 0,-11 31 1 0 0,19-45 67 0 0,0 1 0 0 0,1-1 0 0 0,1 1 0 0 0,0-1 0 0 0,1 1 1 0 0,0-1-1 0 0,1 1 0 0 0,3 19 0 0 0,-2-24 5 0 0,0 1 0 0 0,0-1 0 0 0,0 0 0 0 0,1 0 0 0 0,0 0 0 0 0,1 0 0 0 0,0-1 0 0 0,0 1 0 0 0,1-1 0 0 0,0 0 0 0 0,0 0 0 0 0,0-1 0 0 0,10 10 0 0 0,-6-10 0 0 0,-1-1 1 0 0,1 1 0 0 0,0-2 0 0 0,1 1 0 0 0,-1-1-1 0 0,1-1 1 0 0,17 5 0 0 0,-8-3 8 0 0,1-2 0 0 0,-1 0 0 0 0,21 0 0 0 0,-2-5 27 0 0,0-2 0 0 0,-1-1-1 0 0,0-2 1 0 0,47-15 0 0 0,-33 7-1556 0 0,1-8-6121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2.3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290 69 2304 0 0,'24'-33'977'0'0,"-23"32"-840"0"0,0 0 1 0 0,0 1-1 0 0,0-1 0 0 0,0 0 0 0 0,0 0 1 0 0,0 0-1 0 0,0 0 0 0 0,0 0 0 0 0,0 0 1 0 0,0 0-1 0 0,0 0 0 0 0,-1 0 0 0 0,1-1 1 0 0,0 1-1 0 0,-1 0 0 0 0,1 0 0 0 0,-1-1 1 0 0,0 1-1 0 0,1 0 0 0 0,-1-1 0 0 0,0 1 0 0 0,0 0 1 0 0,1-1-1 0 0,-1 1 0 0 0,0 0 0 0 0,-1-1 1 0 0,1 1-1 0 0,0-3 0 0 0,0 5-125 0 0,0-1 0 0 0,0 0 0 0 0,0 0 0 0 0,1 0 0 0 0,-1 1 0 0 0,0-1 0 0 0,0 0 0 0 0,0 0-1 0 0,0 1 1 0 0,0-1 0 0 0,0 0 0 0 0,1 0 0 0 0,-1 1 0 0 0,0-1 0 0 0,0 0 0 0 0,0 0 0 0 0,0 1 0 0 0,0-1 0 0 0,0 0 0 0 0,0 0 0 0 0,0 1 0 0 0,0-1-1 0 0,0 0 1 0 0,0 0 0 0 0,0 1 0 0 0,-1-1 0 0 0,1 0 0 0 0,0 0 0 0 0,0 1 0 0 0,0-1 0 0 0,0 0 0 0 0,0 0 0 0 0,0 1 0 0 0,-1-1 0 0 0,1 0 0 0 0,0 0-1 0 0,0 0 1 0 0,0 1 0 0 0,0-1 0 0 0,-1 0 0 0 0,-13 6 269 0 0,0 0-268 0 0,-13 11 57 0 0,1 2 1 0 0,1 1-1 0 0,1 1 1 0 0,-30 33-1 0 0,43-41-41 0 0,0 0-1 0 0,1 0 1 0 0,1 1-1 0 0,0 1 1 0 0,1-1-1 0 0,1 1 0 0 0,0 1 1 0 0,1-1-1 0 0,1 1 1 0 0,-5 20-1 0 0,6-16 17 0 0,1-7 13 0 0,1-1 0 0 0,0 1 0 0 0,1-1-1 0 0,0 1 1 0 0,1 14 0 0 0,1-17 7 0 0,0 0-1 0 0,1 0 1 0 0,0 0 0 0 0,1 0-1 0 0,0-1 1 0 0,4 10 0 0 0,-4-14-21 0 0,0 0 0 0 0,0 0 0 0 0,0-1 1 0 0,1 1-1 0 0,0-1 0 0 0,0 0 0 0 0,0 0 1 0 0,0 0-1 0 0,1-1 0 0 0,-1 1 0 0 0,1-1 1 0 0,8 4-1 0 0,16 11 133 0 0,-21-12-106 0 0,1 0 0 0 0,0-1 0 0 0,19 8 0 0 0,24 8 186 0 0,21 5-175 0 0,-59-21-108 0 0,0 1 0 0 0,19 10 0 0 0,-17-7-47 0 0,-12-8-47 0 0,-1 1-1 0 0,0 0 1 0 0,0 0 0 0 0,0 0-1 0 0,0 1 1 0 0,4 4-1 0 0,-6-7 104 0 0,-1 1 0 0 0,1-1 0 0 0,-1 1 0 0 0,1 0 0 0 0,-1-1 0 0 0,1 1 0 0 0,-1-1 0 0 0,0 1 0 0 0,1 0 0 0 0,-1-1 0 0 0,0 1-1 0 0,0 0 1 0 0,1-1 0 0 0,-1 1 0 0 0,0 0 0 0 0,0 0 0 0 0,0-1 0 0 0,0 1 0 0 0,0 0 0 0 0,0 0 0 0 0,0-1 0 0 0,0 1 0 0 0,0 0 0 0 0,0 0 0 0 0,0-1-1 0 0,-1 1 1 0 0,1 0 0 0 0,0-1 0 0 0,-1 1 0 0 0,1 0 0 0 0,0-1 0 0 0,-1 1 0 0 0,1 0 0 0 0,0-1 0 0 0,-1 1 0 0 0,0 0 0 0 0,-9 7-15 0 0,1-1 1 0 0,-1 0-1 0 0,-1-1 1 0 0,1 0-1 0 0,-1 0 1 0 0,-12 3-1 0 0,-6 4 19 0 0,-29 14-5 0 0,-33 19-9 0 0,82-41 24 0 0,0-1 1 0 0,-1 0-1 0 0,1 0 1 0 0,-1 0-1 0 0,-15 2 0 0 0,0 1 2 0 0,-4 7 622 0 0,26-12-709 0 0,0-1 1 0 0,0 1 0 0 0,0 0 0 0 0,0-1 0 0 0,0 0-1 0 0,-1 1 1 0 0,1-1 0 0 0,0-1 0 0 0,0 1-1 0 0,-6 0 1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2.7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0 5624 0 0,'0'5'185'0'0,"-1"-1"1"0"0,1 1-1 0 0,-1-1 1 0 0,0 1-1 0 0,0-1 1 0 0,0 1-1 0 0,-3 6 1 0 0,2-8-14 0 0,1 1 1 0 0,0 0 0 0 0,0-1-1 0 0,0 1 1 0 0,0 0 0 0 0,1-1-1 0 0,-1 7 1 0 0,-3 34 268 0 0,3-31-281 0 0,0 0-1 0 0,0 0 1 0 0,2 16 0 0 0,1 14 184 0 0,-3-34-291 0 0,1-1-1 0 0,0 1 0 0 0,0 0 1 0 0,1-1-1 0 0,0 1 0 0 0,1-1 1 0 0,0 1-1 0 0,0-1 0 0 0,1 0 0 0 0,0 0 1 0 0,5 9-1 0 0,1-4 30 0 0,0-1 1 0 0,1 0-1 0 0,1-1 1 0 0,-1 0-1 0 0,2-1 1 0 0,23 18-1 0 0,-27-24-28 0 0,0 0 0 0 0,1-1 0 0 0,-1 0 0 0 0,1 0 0 0 0,-1-1 0 0 0,18 3 0 0 0,-22-4-45 0 0,3-1-2 0 0,-1 0 0 0 0,1 0 0 0 0,-1-1 1 0 0,0 1-1 0 0,1-2 0 0 0,-1 1 0 0 0,0-1 0 0 0,0 1 0 0 0,0-2 1 0 0,0 1-1 0 0,0-1 0 0 0,0 0 0 0 0,-1 0 0 0 0,1 0 0 0 0,-1-1 1 0 0,0 0-1 0 0,0 0 0 0 0,7-7 0 0 0,19-21 23 0 0,-12 14 27 0 0,29-37 1 0 0,-43 48-45 0 0,0 0 0 0 0,-1 0 0 0 0,1-1 0 0 0,-1 0 1 0 0,-1 0-1 0 0,0 0 0 0 0,0 0 0 0 0,0 0 0 0 0,1-13 0 0 0,-3 15-3 0 0,-1 1 0 0 0,0-1 0 0 0,0 0 1 0 0,0 1-1 0 0,0-1 0 0 0,-1 0 0 0 0,0 1 0 0 0,0-1 0 0 0,-1 1 1 0 0,0-1-1 0 0,0 1 0 0 0,0 0 0 0 0,0 0 0 0 0,-1 0 0 0 0,0 0 1 0 0,0 0-1 0 0,0 0 0 0 0,0 1 0 0 0,-1-1 0 0 0,0 1 0 0 0,0 0 1 0 0,0 0-1 0 0,-7-4 0 0 0,7 5 0 0 0,-1 0-1 0 0,1 1 1 0 0,-1 0-1 0 0,0 0 1 0 0,0 0-1 0 0,0 0 1 0 0,0 1 0 0 0,0-1-1 0 0,0 1 1 0 0,0 1-1 0 0,-8-1 1 0 0,1 1 10 0 0,1 0 0 0 0,-1 1 0 0 0,1 0 0 0 0,-15 5 0 0 0,-14 1 31 0 0,29-6-18 0 0,0 1 1 0 0,1 0-1 0 0,-1 0 0 0 0,1 1 0 0 0,-1 1 1 0 0,1 0-1 0 0,0 0 0 0 0,-11 7 0 0 0,4 3-40 0 0,1 1-1 0 0,0 0 0 0 0,-21 27 1 0 0,14-17-1463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3.1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64 1 8744 0 0,'-2'3'80'0'0,"0"0"-1"0"0,0-1 1 0 0,1 1 0 0 0,-1 0 0 0 0,1 1 0 0 0,0-1 0 0 0,0 0-1 0 0,0 0 1 0 0,0 0 0 0 0,1 1 0 0 0,-1-1 0 0 0,1 1 0 0 0,0-1-1 0 0,0 0 1 0 0,0 6 0 0 0,-2 28 553 0 0,-9 46-546 0 0,4 1-1 0 0,5 86 1 0 0,0-6-71 0 0,7-40 14 0 0,1-19-14 0 0,-6-34-12 0 0,-18 128 0 0 0,12-150-22 0 0,-2 13-60 0 0,5-20-585 0 0,3-35-266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3.7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25 6520 0 0,'3'-3'0'0'0,"-3"3"1"0"0,1 0-1 0 0,-1-1 1 0 0,0 1-1 0 0,1 0 1 0 0,-1-1-1 0 0,0 1 0 0 0,0 0 1 0 0,1-1-1 0 0,-1 1 1 0 0,0-1-1 0 0,0 1 1 0 0,0 0-1 0 0,1-1 1 0 0,-1 1-1 0 0,0-1 0 0 0,0 1 1 0 0,0-1-1 0 0,0 1 1 0 0,0 0-1 0 0,0-1 1 0 0,0 1-1 0 0,0-2 0 0 0,2-9 24 0 0,1 16 176 0 0,2 29 335 0 0,-2-10-415 0 0,33 153 280 0 0,-33-163-248 0 0,1-1 1 0 0,1 0-1 0 0,9 17 0 0 0,3 10 360 0 0,-15-36-418 0 0,0 1 0 0 0,1-1 0 0 0,-1 0-1 0 0,1 0 1 0 0,0 0 0 0 0,0 0 0 0 0,0-1-1 0 0,0 1 1 0 0,1-1 0 0 0,6 6 0 0 0,44 25 809 0 0,-51-33-855 0 0,1 1 0 0 0,-1-1 0 0 0,1 0 0 0 0,0 0 1 0 0,0 0-1 0 0,0 0 0 0 0,0-1 0 0 0,0 1 0 0 0,0-1 0 0 0,-1 0 0 0 0,1 0 0 0 0,0-1 0 0 0,0 1 1 0 0,0-1-1 0 0,0 0 0 0 0,0 0 0 0 0,0 0 0 0 0,-1 0 0 0 0,1-1 0 0 0,-1 1 0 0 0,1-1 1 0 0,-1 0-1 0 0,5-3 0 0 0,6-5 40 0 0,0 0 1 0 0,-1-1 0 0 0,22-25-1 0 0,-27 26-85 0 0,-1-1 1 0 0,0 1-1 0 0,-1-1 0 0 0,0-1 0 0 0,-1 1 0 0 0,-1-1 0 0 0,5-15 0 0 0,1-2-2 0 0,-1-11-1 0 0,-9 34 0 0 0,1 0 0 0 0,0 0 0 0 0,1 0 0 0 0,-1 0 0 0 0,1 1 0 0 0,5-12 0 0 0,-8 3 40 0 0,-1 9 74 0 0,1 11 129 0 0,0 38-62 0 0,0-17-126 0 0,3 48 0 0 0,-1-69-53 0 0,0 1-1 0 0,0-1 1 0 0,1 1-1 0 0,0-1 1 0 0,0 0-1 0 0,0 0 1 0 0,1 0-1 0 0,-1 0 1 0 0,2 0-1 0 0,-1-1 1 0 0,1 1-1 0 0,5 7 1 0 0,-4-8 15 0 0,-1 0 0 0 0,0 0 0 0 0,-1 1 0 0 0,5 7 0 0 0,-7-9-8 0 0,1-1 0 0 0,0 0 0 0 0,0 1 0 0 0,0-1 0 0 0,0 0 0 0 0,1 0 0 0 0,-1 0 0 0 0,1-1 0 0 0,0 1 0 0 0,0-1 0 0 0,0 1 0 0 0,3 1 0 0 0,2 1 17 0 0,0-1-1 0 0,0 0 1 0 0,1-1-1 0 0,0 0 1 0 0,-1 0-1 0 0,1 0 1 0 0,0-1-1 0 0,0-1 1 0 0,0 0-1 0 0,1 0 1 0 0,-1-1-1 0 0,0 0 1 0 0,0 0-1 0 0,0-1 1 0 0,0 0-1 0 0,12-3 1 0 0,21-2-1746 0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4.1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1 7736 0 0,'0'0'7'0'0,"-1"0"1"0"0,1 0-1 0 0,0 0 1 0 0,-1 0-1 0 0,1 0 1 0 0,0 1-1 0 0,-1-1 1 0 0,1 0-1 0 0,0 0 1 0 0,0 0 0 0 0,-1 1-1 0 0,1-1 1 0 0,0 0-1 0 0,0 0 1 0 0,-1 1-1 0 0,1-1 1 0 0,0 0-1 0 0,0 0 1 0 0,0 1-1 0 0,-1-1 1 0 0,1 0-1 0 0,0 1 1 0 0,0-1-1 0 0,0 0 1 0 0,0 1-1 0 0,0-1 1 0 0,0 0-1 0 0,0 1 1 0 0,-1-1 0 0 0,1 0-1 0 0,0 1 1 0 0,0-1-1 0 0,1 0 1 0 0,-1 1-1 0 0,0-1 1 0 0,0 0-1 0 0,0 1 1 0 0,3 19 534 0 0,-1-10-281 0 0,10 41 400 0 0,0-2-242 0 0,16 101 49 0 0,7 46 181 0 0,-29-167-380 0 0,17 55 0 0 0,-9-39-64 0 0,-5 1 3 0 0,-8-36-134 0 0,1 0-1 0 0,0 1 1 0 0,1-1-1 0 0,7 19 1 0 0,-7-22-31 0 0,-1 0 0 0 0,0 1 0 0 0,0-1 1 0 0,1 11-1 0 0,-3-12-33 0 0,1-1 1 0 0,0 1-1 0 0,0 0 1 0 0,1-1-1 0 0,0 0 1 0 0,0 1 0 0 0,0-1-1 0 0,6 10 1 0 0,-6-3-1903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4.4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6824 0 0,'1'1'3'0'0,"-1"1"1"0"0,0-1-1 0 0,1 0 0 0 0,-1 0 1 0 0,1 1-1 0 0,-1-1 1 0 0,1 0-1 0 0,-1 0 0 0 0,1 0 1 0 0,0 0-1 0 0,0 0 0 0 0,0 0 1 0 0,0 0-1 0 0,0 0 1 0 0,0 0-1 0 0,0 0 0 0 0,0 0 1 0 0,0 0-1 0 0,0-1 1 0 0,0 1-1 0 0,0 0 0 0 0,0-1 1 0 0,1 1-1 0 0,-1-1 0 0 0,0 0 1 0 0,1 1-1 0 0,-1-1 1 0 0,0 0-1 0 0,3 1 0 0 0,39 2 125 0 0,10-1 372 0 0,75 12-1 0 0,-124-13-465 0 0,17 2 55 0 0,0 0 0 0 0,0-2 0 0 0,0 0 0 0 0,0-1 0 0 0,0-1 0 0 0,0-2 0 0 0,37-7 0 0 0,-34 4-224 0 0,1 1-1 0 0,-1 2 1 0 0,33-2-1 0 0,-56 5 105 0 0</inkml:trace>
  <inkml:trace contextRef="#ctx0" brushRef="#br0" timeOffset="1">1023 41 8032 0 0,'6'49'-47'0'0,"-4"-42"32"0"0,-1 0 0 0 0,0 0 0 0 0,0 0 0 0 0,-1 1 0 0 0,1-1 0 0 0,-3 14 0 0 0,0-6-67 0 0,1 0 0 0 0,1 25 1 0 0,0 10 39 0 0,-1 5 119 0 0,2-45-24 0 0,-1 1 0 0 0,0 0 0 0 0,0-1 1 0 0,-1 1-1 0 0,-5 17 0 0 0,4-18-205 0 0,0 0-1 0 0,1 0 1 0 0,-1 14 0 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4.8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5920 0 0,'2'0'0'0'0,"6"0"0"0"0,-1 0 0 0 0,-5 0 264 0 0,2 0 0 0 0,2 0 8 0 0,22 0 0 0 0,-3 6-208 0 0,-4 5 8 0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5.2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146 0 7432 0 0,'-6'149'406'0'0,"6"-128"-404"0"0,1 0 0 0 0,7 37 0 0 0,-4-34 56 0 0,2 41 0 0 0,-6-60-29 0 0,1 0 1 0 0,0-1-1 0 0,0 1 1 0 0,1 0-1 0 0,-1 0 1 0 0,1-1-1 0 0,0 1 1 0 0,0-1-1 0 0,1 0 1 0 0,-1 0-1 0 0,1 0 1 0 0,0 0-1 0 0,4 5 1 0 0,-5-7-25 0 0,0 1 0 0 0,0-1 0 0 0,0 0 0 0 0,0 0-1 0 0,0-1 1 0 0,0 1 0 0 0,0 0 0 0 0,1-1 0 0 0,-1 1 0 0 0,0-1 0 0 0,1 0 0 0 0,0 0 0 0 0,-1 0 0 0 0,1 0 0 0 0,-1 0 0 0 0,1 0 0 0 0,0-1 0 0 0,0 0 0 0 0,0 1 0 0 0,-1-1 0 0 0,1 0 0 0 0,0 0 0 0 0,0 0 0 0 0,3-1 0 0 0,7-13-94 0 0,-10 10 58 0 0,2-3 5 0 0,0-1-1 0 0,-1 1 1 0 0,0-1-1 0 0,0-1 1 0 0,0 1-1 0 0,-1-1 1 0 0,-1 1-1 0 0,1-1 1 0 0,1-17 0 0 0,-3 20 17 0 0,2-18 151 0 0,-1 0 0 0 0,-1-1 0 0 0,-4-33 0 0 0,2 54-83 0 0,1 1 0 0 0,-1 0-1 0 0,0 0 1 0 0,0 0 0 0 0,-1 0 0 0 0,1 0 0 0 0,-1 0 0 0 0,1 0 0 0 0,-1 0 0 0 0,0 1-1 0 0,0-1 1 0 0,0 1 0 0 0,0-1 0 0 0,-1 1 0 0 0,-4-4 0 0 0,-12-15 343 0 0,16 19-343 0 0,1-1-1 0 0,-1 1 1 0 0,0 0 0 0 0,0-1 0 0 0,1 1 0 0 0,-1 0 0 0 0,-1 1 0 0 0,1-1 0 0 0,0 0-1 0 0,0 1 1 0 0,-1 0 0 0 0,1 0 0 0 0,0 0 0 0 0,-1 0 0 0 0,1 0 0 0 0,-1 1 0 0 0,1-1 0 0 0,-7 1-1 0 0,1 0 44 0 0,0 1 0 0 0,0-1-1 0 0,0 2 1 0 0,0-1 0 0 0,1 1 0 0 0,-13 4-1 0 0,13-2-48 0 0,0 0 0 0 0,1 0 0 0 0,-1 1-1 0 0,1 0 1 0 0,1 0 0 0 0,-1 1 0 0 0,1-1 0 0 0,0 2-1 0 0,0-1 1 0 0,0 1 0 0 0,1-1 0 0 0,0 1-1 0 0,0 1 1 0 0,1-1 0 0 0,0 1 0 0 0,-5 12 0 0 0,7-15-34 0 0,1 1 1 0 0,-1-1 0 0 0,1 1-1 0 0,0-1 1 0 0,-1 7 0 0 0,-2 12 14 0 0,1-7-1630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7:5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9848 0 0,'-1'7'128'0'0,"1"0"0"0"0,-1 0-1 0 0,-1 0 1 0 0,-2 7 0 0 0,3-7 45 0 0,-1-1 0 0 0,1 0 0 0 0,0 1 0 0 0,0 7 0 0 0,2-7 104 0 0,1 0 0 0 0,0 1 0 0 0,1-1 0 0 0,0 0 0 0 0,0-1 0 0 0,1 1 0 0 0,7 11 0 0 0,-9-16-256 0 0,0 1 0 0 0,0-1 0 0 0,1 0 0 0 0,-1 0 0 0 0,1 0 0 0 0,-1 0 0 0 0,1 0 0 0 0,0-1 0 0 0,-1 1 0 0 0,1-1 0 0 0,0 0 1 0 0,6 2-1 0 0,37 7 145 0 0,-34-9-169 0 0,-1-1 0 0 0,0 0 0 0 0,1-1 0 0 0,-1-1 1 0 0,0 1-1 0 0,0-2 0 0 0,11-3 0 0 0,74-30-57 0 0,-81 29 47 0 0,-1 1-83 0 0,-1-1 1 0 0,21-15-1 0 0,1-1-291 0 0,-33 21 344 0 0,1 1-1 0 0,0-1 0 0 0,0 1 1 0 0,0 0-1 0 0,0 0 0 0 0,0 0 0 0 0,0 1 1 0 0,1-1-1 0 0,-1 1 0 0 0,0-1 1 0 0,0 1-1 0 0,0 0 0 0 0,0 1 1 0 0,1-1-1 0 0,-1 0 0 0 0,0 1 1 0 0,0 0-1 0 0,0-1 0 0 0,0 1 0 0 0,0 1 1 0 0,0-1-1 0 0,0 0 0 0 0,0 1 1 0 0,-1-1-1 0 0,5 4 0 0 0,0 4 24 0 0,0-1 0 0 0,0 2-1 0 0,-1-1 1 0 0,0 1-1 0 0,-1 0 1 0 0,6 15 0 0 0,1 8 19 0 0,-1 1 1 0 0,6 42-1 0 0,-8-36 5 0 0,16 48-1 0 0,-16-59 33 0 0,-1 0 0 0 0,6 51 0 0 0,-7-36 43 0 0,-4-28-28 0 0,-1-1 1 0 0,-1 1-1 0 0,0 0 0 0 0,-2 20 1 0 0,1-33-45 0 0,0 0 0 0 0,-1 0 1 0 0,1 0-1 0 0,-1 1 0 0 0,0-1 0 0 0,0 0 0 0 0,0 0 1 0 0,0 0-1 0 0,-1 0 0 0 0,1 0 0 0 0,-1-1 0 0 0,0 1 1 0 0,0 0-1 0 0,0-1 0 0 0,0 1 0 0 0,0-1 0 0 0,0 0 1 0 0,-1 0-1 0 0,1 0 0 0 0,-1 0 0 0 0,0 0 1 0 0,1 0-1 0 0,-1-1 0 0 0,0 1 0 0 0,0-1 0 0 0,0 0 1 0 0,0 0-1 0 0,0 0 0 0 0,0 0 0 0 0,-1 0 0 0 0,-2 0 1 0 0,-18 4 24 0 0,20-4-20 0 0,-1 1 0 0 0,1-1 0 0 0,-1 0-1 0 0,0-1 1 0 0,1 1 0 0 0,-1-1 0 0 0,0 0 0 0 0,1 0-1 0 0,-7-2 1 0 0,-5-1 19 0 0,-8-1 25 0 0,-28-9 0 0 0,44 10-25 0 0,0 0-1 0 0,0 0 1 0 0,1-1-1 0 0,-1 0 1 0 0,1 0-1 0 0,0-1 0 0 0,-9-7 1 0 0,9 6-129 0 0,4 4 24 0 0,0 0-1 0 0,1-1 1 0 0,-1 1 0 0 0,0-1 0 0 0,1 1-1 0 0,-1-1 1 0 0,1 0 0 0 0,0 0 0 0 0,0 0-1 0 0,0 0 1 0 0,0 0 0 0 0,0 0 0 0 0,1 0-1 0 0,-1-1 1 0 0,1 1 0 0 0,0-1 0 0 0,-1-5-1 0 0,5-7-8315 0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5.6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7328 0 0,'11'3'143'0'0,"1"2"1443"0"0,-8 14 21 0 0,-2-10-1447 0 0,1 0 1 0 0,-1 0-1 0 0,1 0 0 0 0,7 14 1 0 0,-5-13-14 0 0,0 1 0 0 0,-1 0 0 0 0,2 12 0 0 0,2 24 8 0 0,-6-28-81 0 0,1 1 1 0 0,1-1 0 0 0,1 0 0 0 0,8 22-1 0 0,-9-36-43 0 0,-1 1 0 0 0,1-1-1 0 0,0 1 1 0 0,9 8 0 0 0,-12-14-30 0 0,0 1 0 0 0,1-1 0 0 0,-1 0 0 0 0,1 1 1 0 0,-1-1-1 0 0,0 0 0 0 0,1 0 0 0 0,-1 0 1 0 0,0 0-1 0 0,1-1 0 0 0,-1 1 0 0 0,0 0 0 0 0,1 0 1 0 0,-1-1-1 0 0,0 1 0 0 0,2-2 0 0 0,25-10 24 0 0,11-17-30 0 0,-1-2 0 0 0,37-39 0 0 0,-42 41-92 0 0,1 1 0 0 0,46-28 0 0 0,-62 43 60 0 0,-13 10 27 0 0,-1 0 0 0 0,1 0-1 0 0,0 1 1 0 0,0-1 0 0 0,0 1-1 0 0,0 0 1 0 0,0 1 0 0 0,0-1-1 0 0,0 1 1 0 0,1 0 0 0 0,6 0-1 0 0,-9 1 15 0 0,1 0-1 0 0,-1 1 1 0 0,0-1-1 0 0,1 1 1 0 0,-1-1-1 0 0,0 1 0 0 0,0 0 1 0 0,0 1-1 0 0,0-1 1 0 0,0 0-1 0 0,0 1 1 0 0,0 0-1 0 0,0-1 1 0 0,0 1-1 0 0,-1 1 1 0 0,1-1-1 0 0,-1 0 1 0 0,0 0-1 0 0,4 5 1 0 0,3 5 36 0 0,0 0 1 0 0,0 1 0 0 0,-1 1 0 0 0,-1-1 0 0 0,0 1-1 0 0,-1 1 1 0 0,-1-1 0 0 0,0 1 0 0 0,4 19 0 0 0,2 9 78 0 0,0 8-9 0 0,-7-21-142 0 0,-2-20-177 0 0,0-1 0 0 0,-1 0 0 0 0,-1 1 0 0 0,0-1-1 0 0,0 0 1 0 0,-3 18 0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16.9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0 416 8744 0 0,'2'-1'81'0'0,"0"0"0"0"0,0 0 0 0 0,0 0 0 0 0,0 1 0 0 0,0-1 0 0 0,0 1 0 0 0,0-1 0 0 0,0 1 0 0 0,0 0 0 0 0,0 0 0 0 0,0 0 0 0 0,4 0 0 0 0,9-1 490 0 0,-5 0-417 0 0,-1 0 0 0 0,1 1 1 0 0,-1 0-1 0 0,1 0 1 0 0,-1 1-1 0 0,1 0 0 0 0,-1 1 1 0 0,18 5-1 0 0,84 21-764 0 0,-14-6 485 0 0,-36-8 127 0 0,1-3-1 0 0,93 5 0 0 0,-31-15-60 0 0,-48-1 32 0 0,264-17 56 0 0,44 2 54 0 0,-208 17 128 0 0,-100-3-70 0 0,0 3 0 0 0,80 13 0 0 0,117 16 149 0 0,-149-24-175 0 0,209 0 203 0 0,-132-8-216 0 0,69-5 41 0 0,-90-5-81 0 0,42-3-16 0 0,-10 3 29 0 0,-52 5 10 0 0,-71 4 12 0 0,1 4-1 0 0,137 21 1 0 0,-89-7 12 0 0,-137-16-108 0 0,323 42 283 0 0,-195-22-158 0 0,213 6-1 0 0,-66-43-36 0 0,-98 3-18 0 0,145-21 50 0 0,-8 0 109 0 0,-30 7 31 0 0,-84 6-74 0 0,129-23 339 0 0,-185 22-414 0 0,-26 13-50 0 0,2-1-42 0 0,133-19 77 0 0,-144 22-29 0 0,-32 3-41 0 0,227-22-51 0 0,20-21 89 0 0,111-13 558 0 0,-283 34-581 0 0,3-1 22 0 0,-95 22 27 0 0,66-18-1 0 0,241-43 39 0 0,-309 58-128 0 0,75-4-10 0 0,-47 7 2 0 0,126-11-121 0 0,-154 15-44 0 0,65 5-1 0 0,-42 0 165 0 0,114 14-8 0 0,-131-16 13 0 0,301-2-258 0 0,-265 0 160 0 0,28-2 48 0 0,167-10-31 0 0,-135 9 186 0 0,130 17 402 0 0,-88 1-343 0 0,-81-5-144 0 0,13 1-4 0 0,140 10-51 0 0,-218-14 36 0 0,65 11 73 0 0,-68-11 105 0 0,-42-6-97 0 0,0 1 0 0 0,0 1 0 0 0,19 5 0 0 0,66 24-1903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1.4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377 196 1704 0 0,'0'0'2304'0'0,"3"-6"-1855"0"0,-1 2-302 0 0,0 0 0 0 0,-1 1-1 0 0,1-1 1 0 0,-1-1 0 0 0,0 1-1 0 0,0 0 1 0 0,0 0-1 0 0,0 0 1 0 0,-1-1 0 0 0,0 1-1 0 0,0 0 1 0 0,0 0 0 0 0,0-1-1 0 0,-2-4 1 0 0,-3-19 272 0 0,4 20-267 0 0,0 0 1 0 0,-1 0-1 0 0,0 0 1 0 0,-5-11-1 0 0,6 17-111 0 0,0-1 0 0 0,-1 1 0 0 0,1 0 0 0 0,-1 0 0 0 0,0 0 0 0 0,1-1 0 0 0,-1 2 0 0 0,0-1 1 0 0,0 0-1 0 0,0 0 0 0 0,-1 1 0 0 0,1-1 0 0 0,0 1 0 0 0,0-1 0 0 0,-1 1 0 0 0,1 0 0 0 0,-5-1 0 0 0,3 0 46 0 0,0 0 0 0 0,-1 0 0 0 0,1 1-1 0 0,-1 0 1 0 0,0 0 0 0 0,1 0 0 0 0,-1 1 0 0 0,0-1 0 0 0,1 1 0 0 0,-1 0-1 0 0,0 0 1 0 0,0 1 0 0 0,1 0 0 0 0,-1 0 0 0 0,0 0 0 0 0,1 0-1 0 0,-1 0 1 0 0,1 1 0 0 0,0 0 0 0 0,-1 0 0 0 0,-6 4 0 0 0,6-3-42 0 0,-23 14 278 0 0,0 1 0 0 0,-29 24 0 0 0,50-36-232 0 0,-7 6 186 0 0,-23 25 1 0 0,34-33-243 0 0,-1 1 1 0 0,1 0-1 0 0,0 0 1 0 0,0 0-1 0 0,0 0 0 0 0,1 0 1 0 0,-1 1-1 0 0,2-1 1 0 0,-4 12-1 0 0,-1 16 118 0 0,0-8-8 0 0,-1 30 0 0 0,6-47-120 0 0,1 0 1 0 0,0 1 0 0 0,1-1-1 0 0,0 0 1 0 0,0 0 0 0 0,1 0 0 0 0,4 14-1 0 0,5 13 50 0 0,-8-22-13 0 0,1 0-1 0 0,1-1 1 0 0,10 20-1 0 0,-13-28-50 0 0,0-1 0 0 0,1 1 1 0 0,-1-1-1 0 0,1 0 0 0 0,0 0 0 0 0,0 0 0 0 0,0 0 0 0 0,0 0 0 0 0,0-1 0 0 0,1 1 0 0 0,-1-1 1 0 0,1 0-1 0 0,0 0 0 0 0,0 0 0 0 0,7 2 0 0 0,4-1 7 0 0,-1 0 0 0 0,0-1 1 0 0,1-1-1 0 0,-1 0 0 0 0,1-1 0 0 0,0 0 0 0 0,14-3 1 0 0,101-22 24 0 0,-52 0-1779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1.9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1 310 5224 0 0,'4'0'90'0'0,"-1"-1"1"0"0,1 1 0 0 0,-1-1-1 0 0,1 0 1 0 0,-1 0 0 0 0,1 0-1 0 0,-1-1 1 0 0,1 1-1 0 0,-1-1 1 0 0,0 0 0 0 0,0 0-1 0 0,0 0 1 0 0,0 0 0 0 0,0 0-1 0 0,-1-1 1 0 0,6-5-1 0 0,-4 4 82 0 0,0 0 0 0 0,1 0 0 0 0,-1 1 0 0 0,1-1 0 0 0,0 1 0 0 0,6-3 0 0 0,4-1-12 0 0,-1-1 1 0 0,-1 0 0 0 0,0-1 0 0 0,0 0-1 0 0,15-15 1 0 0,57-61 194 0 0,-74 73-313 0 0,-1-1 77 0 0,-8 10-84 0 0,0 1 1 0 0,0 0-1 0 0,0-1 0 0 0,0 1 1 0 0,0 0-1 0 0,1 0 0 0 0,-1 0 0 0 0,1 0 1 0 0,4-2-1 0 0,-2 0-16 0 0,1 1-1 0 0,-1-1 1 0 0,0 0-1 0 0,0 0 1 0 0,-1 0-1 0 0,1-1 1 0 0,-1 1-1 0 0,5-7 0 0 0,-8 9-17 0 0,-1 2 1 0 0,0-1 0 0 0,0 1 0 0 0,1 0 0 0 0,-1-1 0 0 0,0 1-1 0 0,0 0 1 0 0,0 0 0 0 0,1-1 0 0 0,-1 1 0 0 0,0 0 0 0 0,0-1 0 0 0,0 1 0 0 0,1 0 0 0 0,-1 0 0 0 0,0 0 0 0 0,1-1 0 0 0,-1 1 0 0 0,0 0 0 0 0,1 0 0 0 0,-1 0 0 0 0,0 0 0 0 0,0-1 0 0 0,1 1 0 0 0,-1 0 0 0 0,1 0 0 0 0,-1 0 0 0 0,0 0 0 0 0,1 0 0 0 0,-1 0 0 0 0,0 0 0 0 0,1 0 0 0 0,-1 0-1 0 0,0 0 1 0 0,1 0 0 0 0,-1 0 0 0 0,1 0 0 0 0,1 12 91 0 0,-17 297 567 0 0,3-211-204 0 0,5-55-41 0 0,-1 61 1 0 0,3-76-222 0 0,4-26-189 0 0,0-1-1 0 0,1 1 0 0 0,-1 0 1 0 0,1 0-1 0 0,-1-1 1 0 0,1 1-1 0 0,0 0 0 0 0,-1-1 1 0 0,1 1-1 0 0,0 0 0 0 0,0 0 1 0 0,0-1-1 0 0,1 1 1 0 0,-1 0-1 0 0,0 0 0 0 0,1-1 1 0 0,-1 1-1 0 0,1 0 0 0 0,-1-1 1 0 0,1 1-1 0 0,0 0 1 0 0,0-1-1 0 0,0 1 0 0 0,1 1 1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2.2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1 9144 0 0,'-5'12'207'0'0,"4"-11"-191"0"0,1-1 1 0 0,-1 1 0 0 0,1-1-1 0 0,-1 1 1 0 0,1 0-1 0 0,0-1 1 0 0,-1 1 0 0 0,1 0-1 0 0,0-1 1 0 0,-1 1 0 0 0,1 0-1 0 0,0-1 1 0 0,0 1 0 0 0,0 0-1 0 0,-1-1 1 0 0,1 1 0 0 0,0 0-1 0 0,0 0 1 0 0,0-1 0 0 0,0 1-1 0 0,0 0 1 0 0,1 0 0 0 0,-1-1-1 0 0,0 1 1 0 0,0 1 0 0 0,1-2 6 0 0,-1 1-1 0 0,0 0 1 0 0,0 0 0 0 0,0 0 0 0 0,0 0 0 0 0,0 0 0 0 0,0 0 0 0 0,0-1-1 0 0,0 1 1 0 0,0 0 0 0 0,0 0 0 0 0,0 0 0 0 0,-1 0 0 0 0,1-1 0 0 0,0 1-1 0 0,-1 0 1 0 0,0 1 0 0 0,-4 17 272 0 0,3 90 58 0 0,1-4-210 0 0,-5-49-108 0 0,2-26 246 0 0,1 1 0 0 0,3 54 0 0 0,0-83-273 0 0,1-1 1 0 0,-1 0 0 0 0,0 1 0 0 0,1-1-1 0 0,-1 0 1 0 0,1 0 0 0 0,0 1-1 0 0,-1-1 1 0 0,1 0 0 0 0,0 0 0 0 0,0 0-1 0 0,0 0 1 0 0,0 0 0 0 0,1 1-1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2.6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20 7528 0 0,'7'8'113'0'0,"-4"-5"164"0"0,2-12 627 0 0,27 1 612 0 0,1-6-2728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3.0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4216 0 0,'2'4'0'0'0,"4"3"0"0"0,9-1 0 0 0,2 0 0 0 0,-4 5 8 0 0,-3 1-8 0 0,3-5 8 0 0,-3-3-8 0 0,-3 0 0 0 0,-3-4 0 0 0,2 0-256 0 0,0 0 0 0 0,-1 0 8 0 0,7 6-8 0 0</inkml:trace>
  <inkml:trace contextRef="#ctx0" brushRef="#br0" timeOffset="1">482 149 7432 0 0,'0'0'0'0'0,"0"4"0"0"0,0 3-288 0 0,0-1 8 0 0,0-2 0 0 0,0-2 0 0 0,0 3 240 0 0,0-3-8 0 0,0 2 8 0 0,4 8 0 0 0,7 5-312 0 0,1 0 16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3.5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379 17 6824 0 0,'-1'0'31'0'0,"0"0"0"0"0,0 1 1 0 0,0-1-1 0 0,0 0 0 0 0,0 0 0 0 0,0-1 1 0 0,0 1-1 0 0,0 0 0 0 0,0 0 0 0 0,0 0 1 0 0,0-1-1 0 0,0 1 0 0 0,0 0 1 0 0,0-1-1 0 0,0 1 0 0 0,0-1 0 0 0,0 1 1 0 0,0-1-1 0 0,1 1 0 0 0,-1-1 0 0 0,-1-1 1 0 0,1 1 61 0 0,-1 0 0 0 0,1 0 0 0 0,0 0 0 0 0,0 0 0 0 0,-1 1 1 0 0,1-1-1 0 0,-1 0 0 0 0,1 1 0 0 0,0-1 0 0 0,-1 1 0 0 0,1-1 1 0 0,-1 1-1 0 0,1 0 0 0 0,-3-1 0 0 0,-2 2 2 0 0,1 0-1 0 0,-1 0 1 0 0,1 0-1 0 0,-1 0 1 0 0,1 1-1 0 0,0 0 0 0 0,0 0 1 0 0,0 1-1 0 0,0-1 1 0 0,0 1-1 0 0,1 0 1 0 0,-1 0-1 0 0,1 1 1 0 0,0-1-1 0 0,0 1 1 0 0,-5 5-1 0 0,1-1-73 0 0,0-1 0 0 0,-1 0 0 0 0,-9 5-1 0 0,-68 36 142 0 0,77-42-152 0 0,-1 1 0 0 0,1 1 0 0 0,0 0 0 0 0,1 0 1 0 0,0 0-1 0 0,0 1 0 0 0,-11 18 0 0 0,13-17 84 0 0,1 1 0 0 0,0-1 0 0 0,1 1-1 0 0,0-1 1 0 0,1 1 0 0 0,0 1 0 0 0,1-1 0 0 0,0 0 0 0 0,0 0-1 0 0,1 1 1 0 0,1-1 0 0 0,1 12 0 0 0,-1-17-47 0 0,1 0-1 0 0,1 0 1 0 0,-1-1 0 0 0,1 1-1 0 0,-1 0 1 0 0,2-1 0 0 0,-1 0 0 0 0,1 1-1 0 0,-1-1 1 0 0,5 6 0 0 0,5 9 74 0 0,-8-13-79 0 0,1 0 1 0 0,1 0 0 0 0,-1 0 0 0 0,1-1 0 0 0,0 0-1 0 0,1 0 1 0 0,-1 0 0 0 0,1-1 0 0 0,0 0 0 0 0,1 0 0 0 0,14 6-1 0 0,13 11 102 0 0,-23-15-97 0 0,0-1 1 0 0,0 0-1 0 0,1-1 1 0 0,-1 0-1 0 0,1-1 1 0 0,0 0-1 0 0,16 1 1 0 0,-2-1-621 0 0,0-1 0 0 0,45-1 0 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4.1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7736 0 0,'3'3'31'0'0,"-3"-2"2"0"0,1-1 1 0 0,-1 1 0 0 0,1 0-1 0 0,-1 0 1 0 0,1-1 0 0 0,0 1 0 0 0,-1 0-1 0 0,1-1 1 0 0,0 1 0 0 0,-1-1-1 0 0,1 1 1 0 0,0-1 0 0 0,0 1 0 0 0,0-1-1 0 0,0 0 1 0 0,-1 1 0 0 0,1-1-1 0 0,0 0 1 0 0,0 0 0 0 0,0 0-1 0 0,0 0 1 0 0,0 1 0 0 0,0-1 0 0 0,0 0-1 0 0,-1 0 1 0 0,1-1 0 0 0,2 1-1 0 0,11 21 1161 0 0,0 12-683 0 0,12 22-318 0 0,-20-43-194 0 0,0 0 0 0 0,0 1 0 0 0,-1-1 0 0 0,-1 1-1 0 0,0 0 1 0 0,0 1 0 0 0,-1-1 0 0 0,1 21 0 0 0,4 9-256 0 0,-6-35 68 0 0,0 0 0 0 0,-1 0 0 0 0,1 13 0 0 0,-2-20 130 0 0,9 9-258 0 0,-9-10 309 0 0,1 0-1 0 0,0 0 0 0 0,-1 0 1 0 0,1 0-1 0 0,0 0 1 0 0,-1 0-1 0 0,1 0 1 0 0,0 0-1 0 0,-1 0 1 0 0,1 0-1 0 0,0 0 1 0 0,-1 0-1 0 0,1-1 0 0 0,0 1 1 0 0,-1 0-1 0 0,1 0 1 0 0,-1-1-1 0 0,1 1 1 0 0,0 0-1 0 0,-1-1 1 0 0,1 1-1 0 0,-1-1 1 0 0,1 1-1 0 0,-1-1 0 0 0,1 1 1 0 0,-1-1-1 0 0,1 0 1 0 0,17-20-44 0 0,-9 8 15 0 0,6-5-11 0 0,-1 0 0 0 0,14-25 1 0 0,11-14 167 0 0,-37 55-77 0 0,0 0 0 0 0,0 1 0 0 0,0-1 0 0 0,0 0 0 0 0,0 1 0 0 0,0 0 0 0 0,0-1 0 0 0,1 1-1 0 0,-1 0 1 0 0,0 0 0 0 0,1 0 0 0 0,-1 1 0 0 0,1-1 0 0 0,-1 1 0 0 0,1-1 0 0 0,-1 1 0 0 0,1 0-1 0 0,-1 0 1 0 0,1 0 0 0 0,0 0 0 0 0,4 1 0 0 0,4-1 235 0 0,-10 1-252 0 0,1 1 1 0 0,-1-1-1 0 0,0 1 1 0 0,0-1 0 0 0,1 1-1 0 0,-1 0 1 0 0,0-1-1 0 0,-1 1 1 0 0,1 0-1 0 0,0 0 1 0 0,0 0 0 0 0,-1-1-1 0 0,1 1 1 0 0,-1 0-1 0 0,1 4 1 0 0,2 5 60 0 0,12 19 57 0 0,-9-19-111 0 0,-1 0 1 0 0,0 1-1 0 0,0-1 1 0 0,-1 1-1 0 0,4 24 1 0 0,-5-17 55 0 0,1-1 0 0 0,1 0-1 0 0,1 0 1 0 0,14 32 0 0 0,-15-31-92 0 0,-5-17-88 0 0,0 1 0 0 0,1 0 0 0 0,-1-1 0 0 0,1 1 1 0 0,0-1-1 0 0,0 1 0 0 0,0-1 0 0 0,0 1 0 0 0,0-1 1 0 0,0 1-1 0 0,1-1 0 0 0,-1 0 0 0 0,1 0 0 0 0,2 3 1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4.5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 7136 0 0,'-1'0'23'0'0,"1"1"1"0"0,0-1-1 0 0,0 1 1 0 0,0-1-1 0 0,0 1 1 0 0,0-1-1 0 0,0 1 1 0 0,0-1-1 0 0,0 1 0 0 0,0-1 1 0 0,0 1-1 0 0,0 0 1 0 0,0-1-1 0 0,0 1 1 0 0,0-1-1 0 0,1 1 1 0 0,-1-1-1 0 0,0 1 1 0 0,0-1-1 0 0,0 1 1 0 0,1-1-1 0 0,-1 0 1 0 0,0 1-1 0 0,1-1 0 0 0,-1 1 1 0 0,0-1-1 0 0,1 0 1 0 0,-1 1-1 0 0,1-1 1 0 0,-1 0-1 0 0,1 1 1 0 0,-1-1-1 0 0,0 0 1 0 0,1 0-1 0 0,-1 1 1 0 0,1-1-1 0 0,-1 0 0 0 0,1 0 1 0 0,-1 0-1 0 0,1 0 1 0 0,0 0-1 0 0,-1 1 1 0 0,1-1-1 0 0,0 0 1 0 0,10 19 2081 0 0,-9-18-2048 0 0,0 0 0 0 0,0 0 1 0 0,0 0-1 0 0,0-1 0 0 0,0 1 0 0 0,1-1 0 0 0,-1 0 1 0 0,4 0-1 0 0,11 3 177 0 0,-1 2-195 0 0,1 0-1 0 0,22 3 1 0 0,-33-7-230 0 0,1-1 0 0 0,0 1 0 0 0,0-1 1 0 0,0 0-1 0 0,0-1 0 0 0,0 0 0 0 0,0 0 1 0 0,9-3-1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9536 0 0,'-5'0'22'0'0,"0"1"-1"0"0,0-1 1 0 0,0 1 0 0 0,1 0 0 0 0,-1 1 0 0 0,0-1 0 0 0,0 1-1 0 0,1 0 1 0 0,-1 0 0 0 0,1 0 0 0 0,-8 6 0 0 0,-3 3 201 0 0,-24 25 1 0 0,15-13-93 0 0,17-16-47 0 0,0 1 1 0 0,0 1 0 0 0,1-1-1 0 0,0 1 1 0 0,0 0 0 0 0,1 0-1 0 0,1 1 1 0 0,-5 10 0 0 0,-9 17 174 0 0,15-29-200 0 0,0 1 0 0 0,0-1-1 0 0,1 0 1 0 0,0 1 0 0 0,0-1 0 0 0,1 1 0 0 0,0 0-1 0 0,0 13 1 0 0,1-20-40 0 0,1 0-1 0 0,-1 0 0 0 0,1 0 0 0 0,-1 0 0 0 0,1 0 1 0 0,0 0-1 0 0,0 0 0 0 0,0 0 0 0 0,0 0 1 0 0,0 0-1 0 0,0-1 0 0 0,0 1 0 0 0,1 0 1 0 0,-1-1-1 0 0,2 3 0 0 0,9 12 210 0 0,-9-12-197 0 0,-1 0 0 0 0,1-1 0 0 0,-1 1 0 0 0,1 0 0 0 0,0-1-1 0 0,0 0 1 0 0,1 0 0 0 0,-1 0 0 0 0,1 0 0 0 0,0 0 0 0 0,-1-1 0 0 0,1 1-1 0 0,4 1 1 0 0,0-1 23 0 0,0 0 0 0 0,0 0 0 0 0,0-1-1 0 0,0 0 1 0 0,16 2 0 0 0,2-2 115 0 0,38-4 0 0 0,-14 0-324 0 0,-50 2 144 0 0,0 0 0 0 0,0-1 0 0 0,0 1 1 0 0,0 0-1 0 0,0-1 0 0 0,0 1 1 0 0,0 0-1 0 0,0-1 0 0 0,0 1 0 0 0,-1 0 1 0 0,1-1-1 0 0,0 1 0 0 0,0 0 1 0 0,0-1-1 0 0,0 1 0 0 0,-1 0 1 0 0,1 0-1 0 0,0-1 0 0 0,0 1 0 0 0,0 0 1 0 0,-1 0-1 0 0,1-1 0 0 0,0 1 1 0 0,-1 0-1 0 0,1 0 0 0 0,0 0 0 0 0,-1-1 1 0 0,1 1-1 0 0,0 0 0 0 0,-1 0 1 0 0,-4 1-48 0 0,0 0 0 0 0,1 0 0 0 0,-1 0 0 0 0,0 0 0 0 0,1 1 0 0 0,-1 0-1 0 0,1 0 1 0 0,-1 0 0 0 0,1 1 0 0 0,0-1 0 0 0,0 1 0 0 0,-4 4 0 0 0,-17 10-61 0 0,20-14 96 0 0,-48 30-91 0 0,47-29 82 0 0,0 1 0 0 0,1-1 0 0 0,0 1 1 0 0,0 0-1 0 0,0 1 0 0 0,-8 10 0 0 0,13-16-44 0 0,0 1 0 0 0,-1-1 0 0 0,1 1-1 0 0,-1-1 1 0 0,1 1 0 0 0,-1-1 0 0 0,1 0-1 0 0,-1 1 1 0 0,1-1 0 0 0,-1 0 0 0 0,0 1-1 0 0,1-1 1 0 0,-1 0 0 0 0,1 0 0 0 0,-1 1-1 0 0,0-1 1 0 0,1 0 0 0 0,-1 0 0 0 0,0 0 0 0 0,1 0-1 0 0,-2 0 1 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4.9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83 203 5320 0 0,'2'0'136'0'0,"0"0"-1"0"0,0 0 1 0 0,0 0 0 0 0,0 0 0 0 0,0 0 0 0 0,0 0-1 0 0,0-1 1 0 0,0 1 0 0 0,0-1 0 0 0,0 0 0 0 0,0 1-1 0 0,0-1 1 0 0,-1 0 0 0 0,1 0 0 0 0,0 0 0 0 0,-1 0-1 0 0,4-3 1 0 0,-4 4-126 0 0,25-20 353 0 0,0-2-1 0 0,-2 0 0 0 0,43-50 1 0 0,-44 50-179 0 0,4-7 846 0 0,-25 26-532 0 0,-2 6-38 0 0,-2 7-379 0 0,9 230 772 0 0,-7-230-848 0 0,2-1 1 0 0,-1 0-1 0 0,1 1 0 0 0,0-1 0 0 0,1 0 0 0 0,4 10 1 0 0,5 16 8 0 0,0 3-1574 0 0</inkml:trace>
  <inkml:trace contextRef="#ctx0" brushRef="#br0" timeOffset="1">1 404 8840 0 0,'0'4'164'0'0,"0"-1"54"0"0,0-1-1 0 0,0 1 1 0 0,0 0-1 0 0,0 0 1 0 0,1 0-1 0 0,-1 0 1 0 0,2 4-1 0 0,-1-5-165 0 0,0-1-1 0 0,0 1 0 0 0,0-1 0 0 0,0 0 0 0 0,0 0 0 0 0,1 0 0 0 0,-1 1 1 0 0,0-1-1 0 0,1 0 0 0 0,-1-1 0 0 0,1 1 0 0 0,-1 0 0 0 0,1 0 1 0 0,2 0-1 0 0,11 6 10 0 0,1-2 0 0 0,-1 0 0 0 0,1-1 0 0 0,1 0 1 0 0,-1-1-1 0 0,0-1 0 0 0,1-1 0 0 0,-1 0 0 0 0,1-1 1 0 0,-1-1-1 0 0,1-1 0 0 0,17-3 0 0 0,15-7-33 0 0,-1-1 0 0 0,78-34 1 0 0,-99 37-1573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5.3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10656 0 0,'2'3'0'0'0,"4"3"0"0"0,5-2 0 0 0,6-2 8 0 0,4-2 8 0 0,2-2-8 0 0,10-2 8 0 0,-3 2 128 0 0,-5 2 0 0 0,9 0 0 0 0,6-4 8 0 0,8 4-104 0 0,-6 4-8 0 0,-2 2 8 0 0,4-6 8 0 0,3 0-64 0 0,-3 0 8 0 0,-4-4-8616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5.9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291 65 7232 0 0,'-1'-1'62'0'0,"0"-1"1"0"0,0 1-1 0 0,0-1 0 0 0,0 0 1 0 0,0 1-1 0 0,1-1 1 0 0,-1 0-1 0 0,0 0 0 0 0,1 1 1 0 0,0-1-1 0 0,-1 0 1 0 0,1 0-1 0 0,0 0 0 0 0,0-3 1 0 0,0 3-10 0 0,0 1 0 0 0,0 0 0 0 0,0-1 0 0 0,0 1 0 0 0,0 0 0 0 0,0-1 0 0 0,0 1 0 0 0,-1-1 0 0 0,1 1 0 0 0,-1 0 0 0 0,1 0 0 0 0,-1-1 0 0 0,1 1 0 0 0,-1 0 1 0 0,0 0-1 0 0,1-1 0 0 0,-1 1 0 0 0,0 0 0 0 0,0 0 0 0 0,0 0 0 0 0,0 0 0 0 0,0 0 0 0 0,-2-1 0 0 0,-2-1 31 0 0,5 3-75 0 0,0 0 0 0 0,-1 0 0 0 0,1 0-1 0 0,0-1 1 0 0,0 1 0 0 0,0 0 0 0 0,0 0 0 0 0,-1 0-1 0 0,1 0 1 0 0,0 0 0 0 0,0 0 0 0 0,0-1 0 0 0,-1 1-1 0 0,1 0 1 0 0,0 0 0 0 0,0 0 0 0 0,0 0-1 0 0,-1 0 1 0 0,1 0 0 0 0,0 0 0 0 0,0 0 0 0 0,-1 0-1 0 0,1 0 1 0 0,0 0 0 0 0,0 0 0 0 0,0 0 0 0 0,-1 0-1 0 0,1 0 1 0 0,0 0 0 0 0,0 1 0 0 0,-1-1 0 0 0,1 0-1 0 0,0 0 1 0 0,0 0 0 0 0,0 0 0 0 0,0 0 0 0 0,-1 0-1 0 0,1 1 1 0 0,0-1 0 0 0,0 0 0 0 0,0 0 0 0 0,0 0-1 0 0,0 0 1 0 0,-1 1 0 0 0,0 0-2 0 0,-22 4-110 0 0,-70 64-209 0 0,77-56 264 0 0,1 0 0 0 0,0 1 0 0 0,2 0-1 0 0,-1 1 1 0 0,2 1 0 0 0,0 0 0 0 0,-16 27 0 0 0,26-38 45 0 0,0 0 1 0 0,0 1-1 0 0,1-1 1 0 0,-1 0-1 0 0,1 0 1 0 0,1 1-1 0 0,-1-1 1 0 0,0 1 0 0 0,1-1-1 0 0,0 1 1 0 0,1-1-1 0 0,1 11 1 0 0,-1-9-1 0 0,1-1 1 0 0,-1 1 0 0 0,1-1-1 0 0,0 0 1 0 0,1 1-1 0 0,0-1 1 0 0,0 0 0 0 0,0-1-1 0 0,8 12 1 0 0,-5-10 10 0 0,0 0 0 0 0,0 0 0 0 0,1-1 0 0 0,0 0 0 0 0,0 0 0 0 0,0 0 1 0 0,1-1-1 0 0,0 0 0 0 0,0-1 0 0 0,0 1 0 0 0,11 2 0 0 0,-7-2 64 0 0,0-2 1 0 0,0 1-1 0 0,0-2 0 0 0,0 1 0 0 0,1-2 1 0 0,-1 0-1 0 0,1 0 0 0 0,-1-1 0 0 0,1-1 1 0 0,-1 0-1 0 0,1 0 0 0 0,-1-1 0 0 0,0-1 1 0 0,0 0-1 0 0,0-1 0 0 0,0 0 1 0 0,0-1-1 0 0,-1 0 0 0 0,11-8 0 0 0,1 1-20 0 0,-16 8-135 0 0,0 0 0 0 0,0 0 0 0 0,-1 0 1 0 0,1-1-1 0 0,-1 1 0 0 0,0-2 0 0 0,0 1 0 0 0,0-1 0 0 0,6-8 0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6.4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6728 0 0,'0'0'9'0'0,"0"1"0"0"0,0-1 0 0 0,0 1 0 0 0,0-1 0 0 0,0 0 0 0 0,0 1 0 0 0,0-1 0 0 0,0 0 0 0 0,0 1 0 0 0,0-1 0 0 0,0 1 0 0 0,1-1 0 0 0,-1 0 0 0 0,0 1 1 0 0,0-1-1 0 0,0 0 0 0 0,0 1 0 0 0,1-1 0 0 0,-1 0 0 0 0,0 1 0 0 0,0-1 0 0 0,1 0 0 0 0,-1 0 0 0 0,0 1 0 0 0,1-1 0 0 0,-1 0 0 0 0,0 0 0 0 0,1 0 0 0 0,-1 1 0 0 0,0-1 0 0 0,1 0 0 0 0,-1 0 0 0 0,0 0 0 0 0,1 0 1 0 0,-1 0-1 0 0,0 0 0 0 0,1 0 0 0 0,-1 1 0 0 0,1-1 0 0 0,0 0 29 0 0,0 0 0 0 0,-1 0-1 0 0,1 0 1 0 0,0 0 0 0 0,0 1 0 0 0,-1-1 0 0 0,1 0 0 0 0,0 1 0 0 0,-1-1 0 0 0,1 0-1 0 0,0 1 1 0 0,-1-1 0 0 0,1 1 0 0 0,0-1 0 0 0,-1 1 0 0 0,1-1 0 0 0,-1 1 0 0 0,1 0 0 0 0,-1-1-1 0 0,1 1 1 0 0,-1 0 0 0 0,1 0 0 0 0,16 25 546 0 0,-14-22-561 0 0,0 1-1 0 0,1-1 0 0 0,-2 1 1 0 0,1 0-1 0 0,2 5 1 0 0,43 149 226 0 0,-42-139-88 0 0,1 1 0 0 0,1-1-1 0 0,1-1 1 0 0,1 1 0 0 0,1-2 0 0 0,1 1-1 0 0,0-1 1 0 0,1-1 0 0 0,1 0 0 0 0,0-1 0 0 0,24 20-1 0 0,-36-35-137 0 0,-1 0 1 0 0,1 0-1 0 0,0 0 0 0 0,0 0 0 0 0,-1 0 0 0 0,1 0 0 0 0,0-1 0 0 0,0 1 0 0 0,0-1 0 0 0,0 1 1 0 0,0-1-1 0 0,0 1 0 0 0,0-1 0 0 0,0 0 0 0 0,0 0 0 0 0,0 0 0 0 0,0 0 0 0 0,0-1 0 0 0,0 1 1 0 0,0 0-1 0 0,0-1 0 0 0,3-1 0 0 0,4-1-35 0 0,-1-1 1 0 0,0-1 0 0 0,15-9-1 0 0,6-4 36 0 0,-19 13-31 0 0,0-1 1 0 0,0 0-1 0 0,0-1 1 0 0,10-9-1 0 0,-10 8-13 0 0,0 0 0 0 0,0 1 0 0 0,13-7 1 0 0,-15 9-10 0 0,0 1 0 0 0,-1-1 1 0 0,14-12-1 0 0,-12 9-40 0 0,-8 7 64 0 0,-1 1 1 0 0,1-1 0 0 0,0 1-1 0 0,-1-1 1 0 0,1 1-1 0 0,-1 0 1 0 0,1-1 0 0 0,0 1-1 0 0,-1 0 1 0 0,1 0-1 0 0,0 0 1 0 0,-1-1 0 0 0,1 1-1 0 0,0 0 1 0 0,-1 0 0 0 0,1 0-1 0 0,0 0 1 0 0,-1 0-1 0 0,1 0 1 0 0,0 0 0 0 0,-1 0-1 0 0,1 0 1 0 0,0 0-1 0 0,-1 1 1 0 0,2-1 0 0 0,0 1 18 0 0,-1 0 0 0 0,1 0 0 0 0,-1 0 0 0 0,0 1 0 0 0,1-1 0 0 0,-1 0 0 0 0,0 0 0 0 0,0 1 0 0 0,0-1 0 0 0,2 3 0 0 0,1 4 143 0 0,1 1-1 0 0,6 19 0 0 0,-10-25-135 0 0,26 64 250 0 0,11 32 134 0 0,-35-91-359 0 0,0-1 0 0 0,0 1-1 0 0,1-1 1 0 0,-1 0 0 0 0,2 0 0 0 0,-1-1-1 0 0,1 1 1 0 0,0-1 0 0 0,7 7 0 0 0,-11-10-133 0 0,1-1 1 0 0,1 1 0 0 0,-1-1 0 0 0,0 0 0 0 0,0 1 0 0 0,1-1 0 0 0,0 0-1 0 0,-1 0 1 0 0,1 0 0 0 0,0-1 0 0 0,0 1 0 0 0,0-1 0 0 0,0 0 0 0 0,0 1-1 0 0,0-1 1 0 0,0-1 0 0 0,6 2 0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6.8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31 164 9440 0 0,'-7'13'45'0'0,"4"-7"14"0"0,0 0 0 0 0,0 0 0 0 0,1 0 0 0 0,-1 0-1 0 0,1 0 1 0 0,0 0 0 0 0,1 0 0 0 0,-2 11-1 0 0,3-7-95 0 0,-1 4-32 0 0,0 0 0 0 0,2-1 0 0 0,2 24 0 0 0,-2-34 50 0 0,-1 0 1 0 0,1 0-1 0 0,-1 0 0 0 0,1-1 0 0 0,0 1 1 0 0,0 0-1 0 0,0-1 0 0 0,1 1 1 0 0,-1-1-1 0 0,1 1 0 0 0,-1-1 0 0 0,1 1 1 0 0,0-1-1 0 0,0 0 0 0 0,0 0 1 0 0,0 0-1 0 0,0 0 0 0 0,0 0 0 0 0,1-1 1 0 0,-1 1-1 0 0,1-1 0 0 0,-1 1 0 0 0,1-1 1 0 0,2 1-1 0 0,-2-1 0 0 0,0-1-1 0 0,-1 0 1 0 0,1 1 0 0 0,0-1 0 0 0,0 0-1 0 0,-1 0 1 0 0,1-1 0 0 0,0 1 0 0 0,0 0-1 0 0,-1-1 1 0 0,1 0 0 0 0,0 0-1 0 0,-1 0 1 0 0,1 0 0 0 0,-1 0 0 0 0,1 0-1 0 0,-1 0 1 0 0,3-3 0 0 0,1-1 4 0 0,0 1 0 0 0,0-1 0 0 0,-1 0 0 0 0,0 0 0 0 0,7-10 0 0 0,11-12-137 0 0,-19 24 114 0 0,0-1 0 0 0,0 0 0 0 0,-1-1 0 0 0,1 1 1 0 0,-1 0-1 0 0,0-1 0 0 0,-1 0 0 0 0,1 0 1 0 0,-1 0-1 0 0,3-9 0 0 0,0-4-94 0 0,-1 1 0 0 0,-1-1 0 0 0,1-18-1 0 0,-4 29 122 0 0,0 1 0 0 0,-1-1-1 0 0,1 1 1 0 0,-1-1-1 0 0,-1 1 1 0 0,1 0 0 0 0,-1-1-1 0 0,0 1 1 0 0,-1 0 0 0 0,0 0-1 0 0,-3-7 1 0 0,-7-19 44 0 0,11 27 16 0 0,1 1 0 0 0,-1 0 0 0 0,1-1 1 0 0,-1 1-1 0 0,-5-7 0 0 0,7 10-19 0 0,-1 0 0 0 0,1 0 0 0 0,-1 0 0 0 0,0 1 0 0 0,1-1 0 0 0,-1 0 0 0 0,0 0 0 0 0,0 0 0 0 0,1 1 0 0 0,-1-1 0 0 0,0 0 0 0 0,0 1 0 0 0,0-1 0 0 0,0 1 0 0 0,0-1 0 0 0,0 1 0 0 0,0 0 0 0 0,0-1 0 0 0,0 1 0 0 0,0 0 0 0 0,0-1 0 0 0,-2 1 0 0 0,2 1 28 0 0,0-1 0 0 0,0 0-1 0 0,0 1 1 0 0,0-1 0 0 0,0 1 0 0 0,0 0 0 0 0,0-1 0 0 0,1 1-1 0 0,-1 0 1 0 0,0-1 0 0 0,0 1 0 0 0,1 0 0 0 0,-1 0-1 0 0,1 0 1 0 0,-1-1 0 0 0,1 1 0 0 0,-1 0 0 0 0,0 2-1 0 0,-2 6 253 0 0,0-1-1 0 0,1 1 1 0 0,-3 17-1 0 0,4-24-365 0 0,0 9 142 0 0,0 1 0 0 0,0-1 0 0 0,1 0 0 0 0,1 1 0 0 0,0-1-1 0 0,0 0 1 0 0,1 1 0 0 0,1-1 0 0 0,0 0 0 0 0,0 0 0 0 0,1-1 0 0 0,0 1-1 0 0,1-1 1 0 0,0 0 0 0 0,1 0 0 0 0,0 0 0 0 0,13 15 0 0 0,-9-12 27 0 0,1-1 0 0 0,0 0 1 0 0,1-1-1 0 0,15 13 0 0 0,-20-19-78 0 0,0-1 0 0 0,1 1-1 0 0,-1-1 1 0 0,1 0 0 0 0,0-1-1 0 0,0 0 1 0 0,0 0 0 0 0,0-1-1 0 0,15 3 1 0 0,-1-3-849 0 0,42 0 0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7.2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8536 0 0,'2'1'61'0'0,"0"0"0"0"0,0-1 0 0 0,0 1 0 0 0,0 0 0 0 0,0 0 0 0 0,0 0 0 0 0,-1 0 1 0 0,1 0-1 0 0,0 0 0 0 0,0 1 0 0 0,-1-1 0 0 0,1 1 0 0 0,-1-1 0 0 0,1 1 0 0 0,-1-1 0 0 0,0 1 0 0 0,0 0 0 0 0,1 0 1 0 0,0 3-1 0 0,20 41 1237 0 0,-13-17-1133 0 0,6 33-1 0 0,-5-19-61 0 0,7 52-59 0 0,2 6-10 0 0,-7-33 50 0 0,-9-47-39 0 0,1 0 0 0 0,7 25 0 0 0,-9-40-33 0 0,5 11 35 0 0,-2 1 1 0 0,0-1 0 0 0,-1 1 0 0 0,-1 0 0 0 0,2 23 0 0 0,1 79 460 0 0,-6-90-1963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7.6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0 9344 0 0,'0'30'122'0'0,"-1"-12"104"0"0,0 0 0 0 0,2-1 0 0 0,0 1 0 0 0,2-1 0 0 0,-1 0 0 0 0,8 23 0 0 0,-2-18-104 0 0,-1 0 1 0 0,-1 0 0 0 0,4 31-1 0 0,-4-24-31 0 0,0 0-1 0 0,2-1 0 0 0,1 0 0 0 0,1 0 1 0 0,2 0-1 0 0,17 30 0 0 0,-28-57-98 0 0,0 1 0 0 0,0 0 0 0 0,1 0 0 0 0,-1-1 0 0 0,1 1 0 0 0,-1-1 0 0 0,1 1 0 0 0,-1-1 0 0 0,1 0 0 0 0,0 1-1 0 0,-1-1 1 0 0,1 0 0 0 0,0 0 0 0 0,0 0 0 0 0,0-1 0 0 0,0 1 0 0 0,0 0 0 0 0,0-1 0 0 0,0 1 0 0 0,0-1 0 0 0,4 1 0 0 0,12 4-1684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7.9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92 382 7136 0 0,'9'-1'160'0'0,"0"0"0"0"0,0 0 0 0 0,0-1 0 0 0,0 0 0 0 0,0-1 0 0 0,-1 0 0 0 0,1 0 0 0 0,-1 0 0 0 0,0-1 0 0 0,8-6 0 0 0,24-9 256 0 0,-32 16-415 0 0,1-1 0 0 0,0 0 0 0 0,-1-1 1 0 0,0 0-1 0 0,0 0 0 0 0,0-1 0 0 0,-1 0 0 0 0,10-9 0 0 0,-12 8-4 0 0,0-1 0 0 0,0 1 0 0 0,0-1 0 0 0,-1 0 1 0 0,0 0-1 0 0,0 0 0 0 0,2-10 0 0 0,4-10 0 0 0,-7 19 23 0 0,0 0 0 0 0,-1 1 0 0 0,2-15 0 0 0,-1 4 12 0 0,-3 16-5 0 0,0-1 1 0 0,0 0-1 0 0,0 1 0 0 0,0-1 1 0 0,0 0-1 0 0,-1 1 0 0 0,0-1 1 0 0,0 1-1 0 0,0-1 1 0 0,0 1-1 0 0,0-1 0 0 0,-4-5 1 0 0,1 2 43 0 0,0 0 0 0 0,0 1 0 0 0,-1 0 1 0 0,-10-11-1 0 0,13 15-45 0 0,0 1 0 0 0,0-1 0 0 0,0 1 0 0 0,0 0 0 0 0,0 0 1 0 0,0 0-1 0 0,-1 0 0 0 0,1 0 0 0 0,0 1 0 0 0,0-1 0 0 0,-1 1 1 0 0,1-1-1 0 0,-1 1 0 0 0,1 0 0 0 0,0 0 0 0 0,-1 0 0 0 0,1 0 0 0 0,-3 1 1 0 0,-4 0 78 0 0,0 1 0 0 0,1 0 1 0 0,-13 4-1 0 0,-2 3 77 0 0,1 0 0 0 0,0 1-1 0 0,0 2 1 0 0,-19 13-1 0 0,30-17-74 0 0,0 0-1 0 0,0 1 1 0 0,1 0-1 0 0,1 1 0 0 0,-1 0 1 0 0,2 1-1 0 0,-1 0 0 0 0,-10 19 1 0 0,16-23-67 0 0,0 1 0 0 0,1 0 0 0 0,0 0 0 0 0,0 0 0 0 0,0 0 0 0 0,1 0 0 0 0,1 0 0 0 0,0 11 0 0 0,-2 4 16 0 0,2-14-29 0 0,0-1 1 0 0,1 1 0 0 0,0-1-1 0 0,0 1 1 0 0,1-1 0 0 0,0 1-1 0 0,0-1 1 0 0,1 0 0 0 0,0 0-1 0 0,1 0 1 0 0,-1 0 0 0 0,1-1 0 0 0,1 0-1 0 0,0 1 1 0 0,0-1 0 0 0,0-1-1 0 0,9 9 1 0 0,-3-4-8 0 0,0-1 0 0 0,1 0 1 0 0,0-1-1 0 0,1 0 0 0 0,0-1 0 0 0,0-1 0 0 0,0 0 0 0 0,29 10 1 0 0,-33-13-18 0 0,-1-1 0 0 0,1-1 1 0 0,0 1-1 0 0,0-1 0 0 0,0-1 1 0 0,0 0-1 0 0,0 0 0 0 0,0 0 1 0 0,0-1-1 0 0,0-1 0 0 0,13-2 1 0 0,24-5-1755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8.3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98 9944 0 0,'1'2'37'0'0,"1"1"0"0"0,-1-1 0 0 0,0 1 0 0 0,1-1 0 0 0,-1 1 0 0 0,0-1 0 0 0,0 1 1 0 0,-1 0-1 0 0,1 0 0 0 0,-1 0 0 0 0,1-1 0 0 0,-1 1 0 0 0,0 0 0 0 0,0 0 0 0 0,0 0 0 0 0,-1 5 1 0 0,0-3 33 0 0,1-1 0 0 0,0 1 0 0 0,1 0 1 0 0,-1 0-1 0 0,3 9 0 0 0,0-7 26 0 0,1 0-1 0 0,0 0 1 0 0,0 0-1 0 0,1 0 1 0 0,0 0-1 0 0,0-1 1 0 0,1 0-1 0 0,0 0 1 0 0,0-1-1 0 0,8 6 1 0 0,-12-10-94 0 0,0 0 1 0 0,0 0-1 0 0,1 0 1 0 0,-1 0-1 0 0,0 0 1 0 0,1-1-1 0 0,-1 0 1 0 0,1 1-1 0 0,-1-1 1 0 0,1 0-1 0 0,-1 0 1 0 0,0 0-1 0 0,1 0 1 0 0,-1-1-1 0 0,1 1 1 0 0,-1 0-1 0 0,1-1 1 0 0,-1 0-1 0 0,3-1 1 0 0,45-20 70 0 0,-37 14-69 0 0,0-1 0 0 0,0 0 0 0 0,-1-1 0 0 0,22-21 0 0 0,34-50-12 0 0,-50 57 3 0 0,27-24-20 0 0,-43 46 33 0 0,0 0 1 0 0,-1 0-1 0 0,1 0 0 0 0,0 1 0 0 0,0-1 0 0 0,0 1 0 0 0,0-1 1 0 0,1 1-1 0 0,-1 0 0 0 0,0-1 0 0 0,1 1 0 0 0,-1 1 0 0 0,0-1 1 0 0,1 0-1 0 0,-1 0 0 0 0,1 1 0 0 0,0 0 0 0 0,-1-1 0 0 0,1 1 0 0 0,-1 0 1 0 0,1 0-1 0 0,-1 0 0 0 0,4 1 0 0 0,-4-1 13 0 0,-1 1-7 0 0,1 0 1 0 0,0-1 0 0 0,-1 1-1 0 0,1 0 1 0 0,-1 0 0 0 0,1 0-1 0 0,-1 0 1 0 0,0 1 0 0 0,0-1-1 0 0,1 0 1 0 0,-1 0 0 0 0,0 1-1 0 0,0-1 1 0 0,0 1 0 0 0,0-1-1 0 0,0 1 1 0 0,-1-1 0 0 0,1 1-1 0 0,0 0 1 0 0,-1-1 0 0 0,1 1-1 0 0,0 2 1 0 0,8 16 128 0 0,68 104 489 0 0,-74-120-598 0 0,0 0 0 0 0,0 0 1 0 0,1 0-1 0 0,-1 0 0 0 0,1-1 0 0 0,0 0 1 0 0,0 0-1 0 0,0 0 0 0 0,1 0 1 0 0,6 3-1 0 0,-8-5-123 0 0,-1 0 0 0 0,1 0 1 0 0,0 0-1 0 0,-1-1 0 0 0,1 1 1 0 0,0-1-1 0 0,0 0 0 0 0,-1 0 1 0 0,1 0-1 0 0,0 0 0 0 0,0 0 1 0 0,-1 0-1 0 0,1-1 0 0 0,0 1 1 0 0,-1-1-1 0 0,1 0 0 0 0,0 0 1 0 0,-1 0-1 0 0,1 0 0 0 0,2-2 1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8.7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113 75 6424 0 0,'-15'12'277'0'0,"-2"11"717"0"0,2-2-256 0 0,8-14-517 0 0,1 1 1 0 0,0 0-1 0 0,1 0 0 0 0,0 1 1 0 0,0-1-1 0 0,1 1 0 0 0,0 0 1 0 0,0 0-1 0 0,1 1 0 0 0,-3 14 1 0 0,2-6-46 0 0,3-11-124 0 0,-1-1-1 0 0,1 0 1 0 0,0 0 0 0 0,0 0 0 0 0,1 1 0 0 0,0-1 0 0 0,0 0 0 0 0,1 1 0 0 0,-1-1 0 0 0,1 0 0 0 0,1 1-1 0 0,3 9 1 0 0,0-2-34 0 0,-5-13-25 0 0,0 1 0 0 0,0-1 0 0 0,1 1 0 0 0,-1-1 1 0 0,1 1-1 0 0,-1-1 0 0 0,1 1 0 0 0,0-1 0 0 0,-1 0 0 0 0,1 1 1 0 0,0-1-1 0 0,0 0 0 0 0,0 1 0 0 0,0-1 0 0 0,0 0 0 0 0,0 0 1 0 0,0 0-1 0 0,0 0 0 0 0,1 0 0 0 0,-1 0 0 0 0,0 0 0 0 0,0-1 1 0 0,1 1-1 0 0,-1 0 0 0 0,1-1 0 0 0,-1 1 0 0 0,1-1 0 0 0,-1 1 0 0 0,1-1 1 0 0,-1 0-1 0 0,3 0 0 0 0,2 0-46 0 0,-4 1 0 0 0,0-1-1 0 0,-1 0 1 0 0,1 0 0 0 0,0 0-1 0 0,0 0 1 0 0,0 0 0 0 0,-1 0 0 0 0,1-1-1 0 0,0 1 1 0 0,0-1 0 0 0,-1 1 0 0 0,1-1-1 0 0,0 0 1 0 0,-1 1 0 0 0,1-1-1 0 0,-1 0 1 0 0,1 0 0 0 0,-1 0 0 0 0,3-2-1 0 0,22-24-698 0 0,-19 21 637 0 0,-1 0 0 0 0,1 0 1 0 0,-1-1-1 0 0,-1 0 0 0 0,1-1 0 0 0,-1 1 1 0 0,0-1-1 0 0,-1 0 0 0 0,4-9 0 0 0,-2-4-89 0 0,0 0 0 0 0,-2 0 0 0 0,-1 0-1 0 0,2-41 1 0 0,-6 49 231 0 0,-1 1-1 0 0,-1-1 1 0 0,0 1 0 0 0,0 0-1 0 0,-1 0 1 0 0,-6-13 0 0 0,9 23 21 0 0,1 0 0 0 0,-1 0 0 0 0,0 0 0 0 0,0 0 0 0 0,0 0 0 0 0,0 1 0 0 0,-1-1 0 0 0,1 0 0 0 0,0 1 0 0 0,-1-1 0 0 0,1 0 0 0 0,-1 1 0 0 0,1 0 0 0 0,-1-1 1 0 0,0 1-1 0 0,0 0 0 0 0,1 0 0 0 0,-1 0 0 0 0,0 0 0 0 0,0 0 0 0 0,0 1 0 0 0,-2-2 0 0 0,2 2 4 0 0,0 1 1 0 0,0-1-1 0 0,0 0 1 0 0,1 1-1 0 0,-1-1 1 0 0,0 1-1 0 0,0 0 1 0 0,1-1-1 0 0,-1 1 0 0 0,1 0 1 0 0,-1 0-1 0 0,0 0 1 0 0,1 0-1 0 0,0 0 1 0 0,-1 1-1 0 0,1-1 1 0 0,0 0-1 0 0,-1 0 0 0 0,1 1 1 0 0,0-1-1 0 0,0 1 1 0 0,0 0-1 0 0,0-1 1 0 0,1 1-1 0 0,-1-1 1 0 0,-1 4-1 0 0,-6 13 99 0 0,1 1-1 0 0,0 0 1 0 0,1 0-1 0 0,1 1 1 0 0,1-1-1 0 0,1 1 1 0 0,1 0 0 0 0,0 23-1 0 0,2-16-1 0 0,2 0-1 0 0,1 0 1 0 0,1 0-1 0 0,2 0 1 0 0,13 40 0 0 0,-2-17 21 0 0,56 147 333 0 0,-47-143-345 0 0,-2 1-1 0 0,20 75 1 0 0,-31-87-72 0 0,11 49 28 0 0,-22-83-98 0 0,0-2-8 0 0,-1 0 1 0 0,0-1-1 0 0,0 1 1 0 0,0 0-1 0 0,-1 0 1 0 0,1-1 0 0 0,-2 1-1 0 0,1 0 1 0 0,-1 0-1 0 0,0-1 1 0 0,-1 1 0 0 0,1 0-1 0 0,-1-1 1 0 0,-4 8-1 0 0,5-10 1 0 0,-1-1-1 0 0,-1 0 1 0 0,1 0-1 0 0,0 0 0 0 0,-1 0 1 0 0,0-1-1 0 0,1 1 1 0 0,-1-1-1 0 0,0 1 1 0 0,-4 1-1 0 0,6-3-6 0 0,-1 0 0 0 0,1 0-1 0 0,-1-1 1 0 0,1 1 0 0 0,-1 0-1 0 0,0-1 1 0 0,1 1 0 0 0,-1-1-1 0 0,0 0 1 0 0,1 0 0 0 0,-1 1-1 0 0,0-1 1 0 0,0 0 0 0 0,1 0-1 0 0,-1-1 1 0 0,0 1 0 0 0,1 0-1 0 0,-1 0 1 0 0,0-1 0 0 0,1 1 0 0 0,-1-1-1 0 0,0 0 1 0 0,-2-1 0 0 0,-17-7 2 0 0,18 8-3 0 0,-1-1-1 0 0,1 1 0 0 0,0 0 1 0 0,0-1-1 0 0,0 1 0 0 0,0-1 0 0 0,0 0 1 0 0,1 0-1 0 0,-1 0 0 0 0,-3-4 1 0 0,-6-14-1761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0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1296 0 0,'1'0'180'0'0,"1"-1"0"0"0,-1 1 0 0 0,1 0 1 0 0,-1-1-1 0 0,1 1 0 0 0,-1 0 0 0 0,1 0 0 0 0,-1 0 0 0 0,1 0 1 0 0,0 0-1 0 0,-1 0 0 0 0,1 1 0 0 0,-1-1 0 0 0,1 1 0 0 0,-1-1 0 0 0,2 1 1 0 0,13 2 1309 0 0,-14-2-1448 0 0,-1-1 0 0 0,1 0-1 0 0,0 1 1 0 0,-1-1 0 0 0,1 1-1 0 0,-1-1 1 0 0,1 1 0 0 0,-1 0-1 0 0,1-1 1 0 0,-1 1 0 0 0,1 0-1 0 0,-1 0 1 0 0,0 0 0 0 0,1 0-1 0 0,0 2 1 0 0,20 23 712 0 0,-7-8-528 0 0,15 15-439 0 0,39 57 0 0 0,-36-48-87 0 0,-23-31 152 0 0,-1 1 0 0 0,15 22 0 0 0,38 68-378 0 0,-13-27 145 0 0,-24-27 284 0 0,-16-29 171 0 0,2 0 0 0 0,12 18 0 0 0,-4-6 323 0 0,-17-26-338 0 0,1-1-1 0 0,-1 1 0 0 0,1-1 1 0 0,0 0-1 0 0,0 0 0 0 0,0 0 1 0 0,0 0-1 0 0,1 0 0 0 0,0-1 0 0 0,0 1 1 0 0,7 4-1 0 0,-9-7 5 0 0,0-1 0 0 0,0 1 0 0 0,0-1 0 0 0,0 1 0 0 0,0-1 0 0 0,0 0 0 0 0,0 0 0 0 0,0 0 0 0 0,0 0 0 0 0,0 0 0 0 0,0 0 0 0 0,-1 0 0 0 0,1-1 0 0 0,0 1-1 0 0,0-1 1 0 0,0 1 0 0 0,0-1 0 0 0,0 0 0 0 0,-1 0 0 0 0,1 0 0 0 0,0 0 0 0 0,-1 0 0 0 0,1 0 0 0 0,0 0 0 0 0,-1-1 0 0 0,0 1 0 0 0,1 0 0 0 0,1-3 0 0 0,4-4 94 0 0,0-1 1 0 0,0 0 0 0 0,8-16-1 0 0,-13 22-110 0 0,144-226 1467 0 0,-49 79-1135 0 0,-83 130-341 0 0,2 0-1 0 0,30-31 1 0 0,-12 15-36 0 0,-29 32-10 0 0,0 0 1 0 0,0 0 0 0 0,0 0 0 0 0,8-4 0 0 0,-7 4-8 0 0,-1 1 0 0 0,0 0 1 0 0,0-1-1 0 0,8-8 0 0 0,-10 9 13 0 0,1 1 0 0 0,-1-1 0 0 0,1 0-1 0 0,0 1 1 0 0,0 0 0 0 0,0 0 0 0 0,0 0-1 0 0,1 0 1 0 0,-1 1 0 0 0,0-1 0 0 0,6 0 0 0 0,23-9-6 0 0,-31 10 6 0 0,1 0 1 0 0,-1 1 0 0 0,1-1-1 0 0,-1 1 1 0 0,1-1-1 0 0,-1 1 1 0 0,1 0 0 0 0,-1 0-1 0 0,1 0 1 0 0,0 1 0 0 0,-1-1-1 0 0,1 0 1 0 0,-1 1-1 0 0,0 0 1 0 0,1-1 0 0 0,-1 1-1 0 0,1 0 1 0 0,-1 1 0 0 0,0-1-1 0 0,0 0 1 0 0,1 0 0 0 0,-1 1-1 0 0,0 0 1 0 0,0-1-1 0 0,-1 1 1 0 0,1 0 0 0 0,0 0-1 0 0,-1 0 1 0 0,1 0 0 0 0,-1 0-1 0 0,1 0 1 0 0,-1 0-1 0 0,0 1 1 0 0,2 3 0 0 0,3 14 56 0 0,-2 0 1 0 0,0 0-1 0 0,0 0 1 0 0,-2 1-1 0 0,-1-1 1 0 0,-2 31-1 0 0,5 48 182 0 0,20 321 764 0 0,-9-283-667 0 0,-4-62-166 0 0,-10-63-125 0 0,2-1 1 0 0,6 20 0 0 0,1 2 39 0 0,-9-30-61 0 0,0-1-1 0 0,1 1 1 0 0,-1 0 0 0 0,1 0-1 0 0,0 0 1 0 0,-1-1-1 0 0,1 1 1 0 0,1-1 0 0 0,-1 0-1 0 0,3 4 1 0 0,11 12-1820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0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8536 0 0,'-1'8'61'0'0,"1"-7"-41"0"0,0 0 0 0 0,-1 0 0 0 0,1 0-1 0 0,0 1 1 0 0,0-1 0 0 0,0 0 0 0 0,0 0 0 0 0,0 0 0 0 0,0 0-1 0 0,0 0 1 0 0,1 0 0 0 0,-1 1 0 0 0,0-1 0 0 0,0 0 0 0 0,1 0-1 0 0,-1 0 1 0 0,1 0 0 0 0,-1 0 0 0 0,1 0 0 0 0,0 0 0 0 0,-1 0-1 0 0,1 0 1 0 0,1 1 0 0 0,-1-1-14 0 0,0 0 1 0 0,0 0-1 0 0,0 0 1 0 0,0 0-1 0 0,0 1 0 0 0,-1-1 1 0 0,1 0-1 0 0,0 0 0 0 0,-1 1 1 0 0,1-1-1 0 0,-1 0 0 0 0,1 1 1 0 0,-1-1-1 0 0,0 0 1 0 0,1 1-1 0 0,-1-1 0 0 0,0 1 1 0 0,0-1-1 0 0,0 0 0 0 0,0 1 1 0 0,0-1-1 0 0,0 1 1 0 0,-1-1-1 0 0,1 0 0 0 0,0 1 1 0 0,-2 1-1 0 0,1 8 27 0 0,-3 133 454 0 0,-5 66-123 0 0,9-202-305 0 0,1 1 1 0 0,-1 0-1 0 0,1 0 1 0 0,1-1-1 0 0,3 14 0 0 0,-1-5 40 0 0,-4-16-80 0 0,1 1 0 0 0,-1-1 0 0 0,1 1 0 0 0,0-1 1 0 0,0 0-1 0 0,0 1 0 0 0,0-1 0 0 0,0 0 0 0 0,0 0 1 0 0,0 1-1 0 0,0-1 0 0 0,0 0 0 0 0,0 0 0 0 0,1 0 1 0 0,-1-1-1 0 0,0 1 0 0 0,1 0 0 0 0,-1 0 0 0 0,2 0 1 0 0,6 4 36 0 0,6-10-1331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29.1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252 430 10152 0 0,'9'-4'99'0'0,"-1"0"1"0"0,0 0-1 0 0,0-1 1 0 0,0 0-1 0 0,-1-1 1 0 0,0 1-1 0 0,7-8 1 0 0,-4 4 100 0 0,0 1 0 0 0,0 0 1 0 0,16-9-1 0 0,-15 12-192 0 0,-1-1-1 0 0,16-12 1 0 0,-22 15-20 0 0,-1 0 0 0 0,0 0 0 0 0,0 0 0 0 0,0-1 0 0 0,0 1 0 0 0,-1-1 0 0 0,1 0 0 0 0,-1 0 0 0 0,0 0 0 0 0,2-5 0 0 0,3-7-97 0 0,-5 12 93 0 0,0 0 0 0 0,0 0-1 0 0,0 0 1 0 0,-1-1 0 0 0,1 1 0 0 0,-1-1 0 0 0,0 1-1 0 0,0-1 1 0 0,-1 1 0 0 0,1-1 0 0 0,-1 0 0 0 0,0 1-1 0 0,-1-1 1 0 0,1 1 0 0 0,-2-8 0 0 0,-3-4 8 0 0,3 9 14 0 0,0 1 0 0 0,-1-1 0 0 0,1 0 0 0 0,-1 1 0 0 0,-1 0 0 0 0,1-1 0 0 0,-1 1 0 0 0,0 0 0 0 0,0 1 0 0 0,-1-1 0 0 0,-5-5 0 0 0,-2 2 42 0 0,0-1 0 0 0,0 2 1 0 0,-1 0-1 0 0,0 0 0 0 0,-1 1 1 0 0,1 1-1 0 0,-1 0 0 0 0,-18-4 0 0 0,26 8-24 0 0,-1 1 0 0 0,0-1 0 0 0,0 1 0 0 0,0 1-1 0 0,1 0 1 0 0,-1 0 0 0 0,0 0 0 0 0,0 1 0 0 0,0-1-1 0 0,0 2 1 0 0,1-1 0 0 0,-1 1 0 0 0,1 0 0 0 0,-1 0-1 0 0,1 1 1 0 0,0 0 0 0 0,0 0 0 0 0,0 1 0 0 0,0-1-1 0 0,-9 9 1 0 0,-1 2 48 0 0,0 0 0 0 0,-26 33 0 0 0,35-37-26 0 0,1 0 0 0 0,0 0 0 0 0,0 0 0 0 0,1 1 1 0 0,0 0-1 0 0,-6 22 0 0 0,8-20 23 0 0,-4 9 121 0 0,-5 43-1 0 0,11-58-166 0 0,1 0-1 0 0,0 1 0 0 0,0-1 1 0 0,1 0-1 0 0,0 0 1 0 0,0 1-1 0 0,0-1 0 0 0,1 0 1 0 0,0 0-1 0 0,4 7 1 0 0,-1-2 12 0 0,1 0 1 0 0,0-1-1 0 0,1 0 1 0 0,0 0 0 0 0,1-1-1 0 0,0 0 1 0 0,0 0-1 0 0,1-1 1 0 0,1 0-1 0 0,0 0 1 0 0,0-1 0 0 0,0-1-1 0 0,1 0 1 0 0,0 0-1 0 0,23 10 1 0 0,-14-9-177 0 0,0-1 0 0 0,0-1 1 0 0,0 0-1 0 0,1-2 0 0 0,-1 0 0 0 0,1-2 1 0 0,0 0-1 0 0,36-2 0 0 0,-3-9-9009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0.4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213 53 8032 0 0,'8'-6'66'0'0,"3"-1"368"0"0,-1-1-1 0 0,0 0 1 0 0,14-15 0 0 0,-24 23-426 0 0,0 0 0 0 0,0 1 0 0 0,0-1 0 0 0,-1 0 0 0 0,1 1 0 0 0,0-1 0 0 0,0 1 0 0 0,0-1 0 0 0,0 0 0 0 0,0 1 0 0 0,0-1 0 0 0,0 0 1 0 0,0 1-1 0 0,1-1 0 0 0,-1 0 0 0 0,0 1 0 0 0,0-1 0 0 0,0 0 0 0 0,0 1 0 0 0,0-1 0 0 0,0 0 0 0 0,1 1 0 0 0,-1-1 0 0 0,0 0 0 0 0,0 0 0 0 0,0 1 0 0 0,1-1 0 0 0,-1 0 0 0 0,0 0 0 0 0,1 1 0 0 0,-1-1 0 0 0,0 0 0 0 0,0 0 0 0 0,1 0 0 0 0,-1 0 0 0 0,0 1 0 0 0,1-1 1 0 0,-1 0-1 0 0,0 0 0 0 0,1 0 0 0 0,-1 0 0 0 0,0 0 0 0 0,1 0 0 0 0,-1 0 0 0 0,0 0 0 0 0,1 0 0 0 0,-1 0 0 0 0,0 0 0 0 0,1 0 0 0 0,-1 0 0 0 0,0 0 0 0 0,1 0 0 0 0,-1 0 0 0 0,0 0 0 0 0,1-1 0 0 0,-1 1 0 0 0,0 0 0 0 0,1 0 0 0 0,-1 0 0 0 0,0-1 0 0 0,1 1 0 0 0,-1 0 0 0 0,0 0 1 0 0,0-1-1 0 0,0 1 0 0 0,1 0 0 0 0,-1 0 0 0 0,0-1 0 0 0,-89 233-91 0 0,19-55 55 0 0,32-76 16 0 0,17-39-15 0 0,3 0 0 0 0,3 2 0 0 0,2 0 0 0 0,3 0 1 0 0,-3 104-1 0 0,11 36-100 0 0,4-169 108 0 0,13 63 0 0 0,-7-58 9 0 0,1 0-2 0 0,2 0 0 0 0,2-1 0 0 0,19 42 0 0 0,-9-23 3 0 0,-12-34-613 0 0,20 35 1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2.2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 14 6328 0 0,'-2'-7'141'0'0,"2"7"-131"0"0,0 0-1 0 0,0 0 1 0 0,0-1 0 0 0,0 1 0 0 0,0 0 0 0 0,0 0 0 0 0,-1 0 0 0 0,1 0-1 0 0,0-1 1 0 0,0 1 0 0 0,0 0 0 0 0,0 0 0 0 0,0 0 0 0 0,0 0 0 0 0,0-1-1 0 0,0 1 1 0 0,0 0 0 0 0,0 0 0 0 0,0 0 0 0 0,0 0 0 0 0,0-1 0 0 0,0 1-1 0 0,0 0 1 0 0,1 0 0 0 0,-1 0 0 0 0,0 0 0 0 0,0-1 0 0 0,0 1 0 0 0,0 0-1 0 0,0 0 1 0 0,0 0 0 0 0,0 0 0 0 0,0 0 0 0 0,1 0 0 0 0,-1-1 0 0 0,0 1-1 0 0,0 0 1 0 0,0 0 0 0 0,-6 0 915 0 0,5 0-916 0 0,1 0 1 0 0,0 0 0 0 0,0 0 0 0 0,-1 1-1 0 0,1-1 1 0 0,0 0 0 0 0,0 0 0 0 0,0 0-1 0 0,-1 1 1 0 0,1-1 0 0 0,0 0 0 0 0,0 0-1 0 0,0 1 1 0 0,-1-1 0 0 0,1 0 0 0 0,0 0-1 0 0,0 1 1 0 0,0-1 0 0 0,0 0 0 0 0,0 1-1 0 0,0-1 1 0 0,0 0 0 0 0,0 1 0 0 0,0-1-1 0 0,0 0 1 0 0,0 1 0 0 0,0-1 0 0 0,0 0-1 0 0,0 0 1 0 0,0 1 0 0 0,0-1 0 0 0,0 0-1 0 0,0 1 1 0 0,0-1 0 0 0,0 0 0 0 0,1 0-1 0 0,-1 1 1 0 0,0-1 0 0 0,0 0 0 0 0,0 1-1 0 0,1-1 1 0 0,-1 0 0 0 0,0 0 0 0 0,0 0-1 0 0,0 1 1 0 0,1-1 0 0 0,-1 0 0 0 0,0 0-1 0 0,0 0 1 0 0,1 0 0 0 0,-1 1 0 0 0,1-1-1 0 0,1 4 26 0 0,1 0 0 0 0,-1 0 0 0 0,0 0-1 0 0,-1 0 1 0 0,1 1 0 0 0,-1-1 0 0 0,0 1-1 0 0,0-1 1 0 0,1 7 0 0 0,4 14-19 0 0,1 3 8 0 0,-1 1 0 0 0,-1 0 0 0 0,-1 0-1 0 0,-1 47 1 0 0,-2-41 21 0 0,1 31 29 0 0,5 60 316 0 0,-6-65-140 0 0,-2-49-165 0 0,0 1-1 0 0,2-1 1 0 0,-1 1 0 0 0,6 23 0 0 0,6 25 210 0 0,-8-40-222 0 0,0-1-1 0 0,2 1 1 0 0,9 25-1 0 0,35 61-1284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2.6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25 6016 0 0,'2'-2'76'0'0,"1"-1"0"0"0,0 1-1 0 0,-1 0 1 0 0,1 0 0 0 0,1 0 0 0 0,-1 0 0 0 0,0 0 0 0 0,0 1 0 0 0,1-1-1 0 0,-1 1 1 0 0,0 0 0 0 0,1 0 0 0 0,0 1 0 0 0,-1-1 0 0 0,1 1 0 0 0,-1-1 0 0 0,1 1-1 0 0,0 0 1 0 0,-1 0 0 0 0,1 1 0 0 0,-1-1 0 0 0,1 1 0 0 0,-1 0 0 0 0,1 0-1 0 0,-1 0 1 0 0,1 0 0 0 0,-1 0 0 0 0,0 1 0 0 0,5 2 0 0 0,11 5-14 0 0,0-2-1 0 0,1 0 1 0 0,36 8 0 0 0,21 5 229 0 0,-27-3-177 0 0,2-3-1 0 0,-1-2 0 0 0,1-2 1 0 0,1-2-1 0 0,73 1 0 0 0,-113-9-100 0 0,0 1-1 0 0,-1 1 1 0 0,1 0-1 0 0,13 5 1 0 0,3 0 11 0 0,-6-5-1209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3.0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71 8240 0 0,'4'0'7'0'0,"12"1"334"0"0,0-2 0 0 0,0 0 0 0 0,0-1 0 0 0,18-4 0 0 0,255-47 772 0 0,-279 52-1100 0 0,21-3 108 0 0,38 1 0 0 0,-59 3-103 0 0,0 1 1 0 0,0 0 0 0 0,-1 0-1 0 0,1 1 1 0 0,0 0 0 0 0,-1 1-1 0 0,0 0 1 0 0,11 6 0 0 0,20 8-1455 0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3.4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3 135 6728 0 0,'1'1'-2'0'0,"0"0"0"0"0,0 0 0 0 0,-1 0 0 0 0,1 1 0 0 0,0-1 0 0 0,0 0 0 0 0,-1 0 0 0 0,1 1 0 0 0,-1-1 0 0 0,1 0-1 0 0,0 3 1 0 0,-1-4 14 0 0,0 0-1 0 0,0 1 1 0 0,0-1-1 0 0,0 1 0 0 0,0-1 1 0 0,0 1-1 0 0,0-1 0 0 0,0 1 1 0 0,0-1-1 0 0,0 0 1 0 0,0 1-1 0 0,-1-1 0 0 0,1 1 1 0 0,0-1-1 0 0,0 1 1 0 0,0-1-1 0 0,0 0 0 0 0,-1 1 1 0 0,1-1-1 0 0,0 0 0 0 0,0 1 1 0 0,-1-1-1 0 0,1 0 1 0 0,0 1-1 0 0,-1-1 0 0 0,1 0 1 0 0,0 1-1 0 0,-1-1 0 0 0,1 0 1 0 0,-1 0-1 0 0,1 1 1 0 0,0-1-1 0 0,-1 0 0 0 0,1 0 1 0 0,-1 0-1 0 0,10 54 2165 0 0,6 71-1435 0 0,31 172 733 0 0,-39-259-1296 0 0,-4-23-72 0 0,0-1-1 0 0,0 1 1 0 0,7 15 0 0 0,-9-26-168 0 0,1 0 0 0 0,-1 1-1 0 0,0-1 1 0 0,-1 0 0 0 0,1 1 0 0 0,-1-1 0 0 0,0 9-1 0 0,0-6-871 0 0</inkml:trace>
  <inkml:trace contextRef="#ctx0" brushRef="#br0" timeOffset="1">1 9 9536 0 0,'0'0'0'0'0,"0"-6"0"0"0,0 4 256 0 0,2 4-128 0 0,8-2-8 0 0,3 0-200 0 0,-2 0 0 0 0,-5 0 0 0 0,17 0 0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3.8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145 0 8336 0 0,'-27'22'0'0'0,"-1"2"9"0"0,11-5-13 0 0,10-11 89 0 0,0-1-1 0 0,0 1 0 0 0,1 0 0 0 0,0 0 0 0 0,0 1 0 0 0,1 0 0 0 0,0 0 0 0 0,1 0 0 0 0,-6 19 0 0 0,7-15 95 0 0,0 0-1 0 0,2 0 0 0 0,0 0 1 0 0,0 0-1 0 0,1 0 1 0 0,1 0-1 0 0,0 0 0 0 0,0 0 1 0 0,7 23-1 0 0,-6-31-144 0 0,0 1 0 0 0,0-1 0 0 0,1 1 0 0 0,-1-1 0 0 0,1 0 1 0 0,1 0-1 0 0,-1 0 0 0 0,1-1 0 0 0,0 1 0 0 0,0-1 0 0 0,0 0 0 0 0,0 0 0 0 0,1 0 0 0 0,-1-1 0 0 0,1 1 0 0 0,0-1 1 0 0,0 0-1 0 0,1-1 0 0 0,-1 1 0 0 0,1-1 0 0 0,-1 0 0 0 0,1 0 0 0 0,0-1 0 0 0,6 2 0 0 0,-4-3-48 0 0,0 0-1 0 0,0 0 0 0 0,-1-1 1 0 0,1 1-1 0 0,0-2 0 0 0,-1 1 1 0 0,1-1-1 0 0,0 0 1 0 0,-1-1-1 0 0,0 0 0 0 0,0 0 1 0 0,13-8-1 0 0,-3 3-79 0 0,-11 4 52 0 0,0 0 0 0 0,0 0 0 0 0,-1 0 1 0 0,0 0-1 0 0,0-1 0 0 0,0 0 0 0 0,0 0 0 0 0,-1 0 0 0 0,0-1 0 0 0,0 1 0 0 0,0-1 0 0 0,-1 0 0 0 0,5-11 0 0 0,2-7-65 0 0,-1-1-1 0 0,6-28 1 0 0,-14 47 90 0 0,0-1 0 0 0,0 0 0 0 0,-1 0-1 0 0,0 0 1 0 0,-1 0 0 0 0,1 0 0 0 0,-1 0 0 0 0,-1 0 0 0 0,1 1-1 0 0,-1-1 1 0 0,0 0 0 0 0,-1 1 0 0 0,-4-9 0 0 0,-9-36 88 0 0,14 40-20 0 0,2 11-44 0 0,0 0 1 0 0,0-1-1 0 0,0 1 1 0 0,0-1-1 0 0,0 1 1 0 0,0 0-1 0 0,0-1 1 0 0,0 1-1 0 0,0 0 1 0 0,0-1-1 0 0,0 1 1 0 0,0 0-1 0 0,0 0 1 0 0,-1-1-1 0 0,1 1 1 0 0,0 0 0 0 0,0-1-1 0 0,0 1 1 0 0,-1 0-1 0 0,1 0 1 0 0,0-1-1 0 0,0 1 1 0 0,-1 0-1 0 0,1 0 1 0 0,0-1-1 0 0,0 1 1 0 0,-1 0-1 0 0,1 0 1 0 0,0 0-1 0 0,-1 0 1 0 0,1 0-1 0 0,0-1 1 0 0,-1 1-1 0 0,1 0 1 0 0,0 0-1 0 0,-1 0 1 0 0,1 0-1 0 0,-5-1 105 0 0,-3-2 919 0 0,9 14-824 0 0,-2 6-91 0 0,1 1 0 0 0,1 0 0 0 0,1-1 0 0 0,0 1 0 0 0,2-1 0 0 0,9 32 0 0 0,-7-27-22 0 0,-4-15-45 0 0,1 0 0 0 0,0 0 0 0 0,0-1 0 0 0,1 1 0 0 0,0-1 0 0 0,0 1 0 0 0,0-1 0 0 0,1-1 0 0 0,10 11 0 0 0,-6-8 24 0 0,0 0 0 0 0,0 0 0 0 0,1-1 0 0 0,-1-1 1 0 0,17 8-1 0 0,-21-12-233 0 0,0 0 0 0 0,0-1 0 0 0,0 1 0 0 0,0-1 1 0 0,0-1-1 0 0,1 1 0 0 0,-1-1 0 0 0,0 0 0 0 0,8-1 0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4.2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282 0 9744 0 0,'0'0'11'0'0,"-1"0"0"0"0,1 0-1 0 0,-1 0 1 0 0,1 0 0 0 0,-1 0 0 0 0,1 1 0 0 0,-1-1 0 0 0,1 0 0 0 0,-1 0 0 0 0,1 0 0 0 0,-1 0 0 0 0,1 1 0 0 0,-1-1 0 0 0,1 0-1 0 0,-1 1 1 0 0,1-1 0 0 0,-1 0 0 0 0,1 1 0 0 0,0-1 0 0 0,-1 0 0 0 0,1 1 0 0 0,0-1 0 0 0,-1 1 0 0 0,1-1 0 0 0,0 0 0 0 0,0 1-1 0 0,-1 0 1 0 0,0 18 715 0 0,12 28 834 0 0,-7-35-1305 0 0,0 8-28 0 0,3 43 0 0 0,-1-9-166 0 0,24 148 195 0 0,-19-59 79 0 0,-10-137-310 0 0,0 0 1 0 0,0-1 0 0 0,1 1 0 0 0,0 0 0 0 0,4 8 0 0 0,3 13 59 0 0,-7-18-54 0 0,1 0 1 0 0,0 0 0 0 0,0-1 0 0 0,1 1 0 0 0,0 0 0 0 0,0-1-1 0 0,10 13 1 0 0,-10-12 98 0 0,-3-8-200 0 0,-1-1 0 0 0,0 1-1 0 0,0-1 1 0 0,0 1 0 0 0,0-1-1 0 0,0 1 1 0 0,1-1 0 0 0,-1 0 0 0 0,0 1-1 0 0,0-1 1 0 0,1 1 0 0 0,-1-1 0 0 0,0 0-1 0 0,1 1 1 0 0,-1-1 0 0 0,0 0-1 0 0,1 1 1 0 0,-1-1 0 0 0,0 0 0 0 0,1 0-1 0 0,-1 1 1 0 0,1-1 0 0 0,-1 0 0 0 0,0 0-1 0 0,2 1 1 0 0</inkml:trace>
  <inkml:trace contextRef="#ctx0" brushRef="#br0" timeOffset="1">0 321 10152 0 0,'0'6'-113'0'0,"1"12"737"0"0,0-17-564 0 0,-1 0 1 0 0,1 0-1 0 0,-1-1 1 0 0,1 1-1 0 0,0 0 1 0 0,-1 0-1 0 0,1 0 1 0 0,0 0-1 0 0,-1-1 1 0 0,1 1-1 0 0,0 0 1 0 0,0-1-1 0 0,0 1 1 0 0,0-1-1 0 0,-1 1 1 0 0,1-1-1 0 0,0 1 1 0 0,0-1-1 0 0,0 0 1 0 0,0 1-1 0 0,0-1 1 0 0,2 1-1 0 0,67 31 862 0 0,-40-23-785 0 0,1-3 0 0 0,0 0 1 0 0,0-2-1 0 0,48 0 0 0 0,53 8-55 0 0,-96-7-1762 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4.6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10040 0 0,'0'0'0'0'0,"4"2"0"0"0,2 4 456 0 0,0 0 16 0 0,-1-1-8 0 0,18-1 8 0 0,10-2-232 0 0,-3-2 0 0 0,-3-2 0 0 0,15-7 8 0 0,-2 3-216 0 0,-6 0 8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5.1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464 44 9344 0 0,'0'-2'62'0'0,"0"0"0"0"0,-1 0 0 0 0,1 0 0 0 0,-1 0 0 0 0,0 0 0 0 0,1 0 0 0 0,-1 0 0 0 0,0 0 0 0 0,0 0 1 0 0,0 1-1 0 0,0-1 0 0 0,-1 0 0 0 0,1 1 0 0 0,0-1 0 0 0,-1 0 0 0 0,1 1 0 0 0,-1 0 0 0 0,1-1 0 0 0,-1 1 0 0 0,0 0 0 0 0,0 0 0 0 0,1 0 1 0 0,-1 0-1 0 0,0 0 0 0 0,0 1 0 0 0,0-1 0 0 0,0 0 0 0 0,0 1 0 0 0,0-1 0 0 0,0 1 0 0 0,0 0 0 0 0,0 0 0 0 0,0 0 0 0 0,0 0 0 0 0,-1 0 1 0 0,1 0-1 0 0,0 1 0 0 0,0-1 0 0 0,0 0 0 0 0,-3 2 0 0 0,-29 16 64 0 0,2 1 1 0 0,0 1-1 0 0,1 2 0 0 0,1 1 0 0 0,-29 30 1 0 0,39-33-105 0 0,0 2 0 0 0,1 0 0 0 0,2 1 0 0 0,0 1 0 0 0,1 0 0 0 0,2 1 0 0 0,-15 34 1 0 0,23-43-6 0 0,1 0 1 0 0,0 0-1 0 0,1 0 1 0 0,1 1-1 0 0,1 0 1 0 0,0-1-1 0 0,1 29 1 0 0,1-34 7 0 0,1 0 0 0 0,0-1 0 0 0,1 1 0 0 0,0 0 0 0 0,1 0 0 0 0,0-1 0 0 0,1 0 0 0 0,0 1 0 0 0,0-1 0 0 0,1-1 0 0 0,1 1 0 0 0,10 14 0 0 0,-7-14-21 0 0,1-1 0 0 0,0-1-1 0 0,0 0 1 0 0,1 0 0 0 0,0-1 0 0 0,0 0 0 0 0,21 9-1 0 0,3 2-2 0 0,-8-4-82 0 0,0-1-1 0 0,1-2 1 0 0,0-1 0 0 0,34 8 0 0 0,-47-9-321 0 0,-14-9 378 0 0,-1 1 0 0 0,1-1 0 0 0,-1 1 0 0 0,1-1 0 0 0,0 1 0 0 0,-1-1 0 0 0,1 1 0 0 0,0-1 0 0 0,0 0 0 0 0,-1 1 0 0 0,1-1 0 0 0,0 0 0 0 0,0 1 0 0 0,0-1 0 0 0,-1 0 0 0 0,1 0 0 0 0,1 0 0 0 0,-2 1-19 0 0,0 0 1 0 0,1 0 0 0 0,-1 0-1 0 0,0 0 1 0 0,0 0 0 0 0,0 0 0 0 0,0 0-1 0 0,0 0 1 0 0,0 0 0 0 0,-1 0 0 0 0,1 0-1 0 0,0 0 1 0 0,-1 1 0 0 0,0-2 32 0 0,0 1-1 0 0,1-1 1 0 0,-1 1 0 0 0,0-1 0 0 0,0 1 0 0 0,0-1 0 0 0,1 1 0 0 0,-1-1-1 0 0,0 1 1 0 0,1-1 0 0 0,-1 1 0 0 0,0 0 0 0 0,1 0 0 0 0,-1-1 0 0 0,1 1-1 0 0,-1 0 1 0 0,1 0 0 0 0,-1 1 0 0 0,0-1-4 0 0,0 1-1 0 0,0 0 1 0 0,0-1-1 0 0,0 1 1 0 0,0-1-1 0 0,0 0 1 0 0,-1 1-1 0 0,1-1 1 0 0,0 0-1 0 0,-3 2 1 0 0,-22 10-2 0 0,-1-1 1 0 0,0-1 0 0 0,-31 7-1 0 0,35-10 32 0 0,12-5-70 0 0,-8 4 10 0 0,-1-1 1 0 0,0 0-1 0 0,-1-2 1 0 0,-37 4-1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0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8336 0 0,'0'0'0'0'0,"-4"2"0"0"0,4 13 312 0 0,6 2 16 0 0,5-5-8 0 0,6-1 0 0 0,-1-5-216 0 0,-3-4-8 0 0,-3 2 8 0 0,9-4 0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5.5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0 9240 0 0,'-1'112'943'0'0,"3"113"1922"0"0,-2-159-2665 0 0,-1-42-133 0 0,2 0-1 0 0,3 29 1 0 0,12 94-43 0 0,-13-122-344 0 0,0 1 0 0 0,-2 31 0 0 0,-1-57 300 0 0,0 1 0 0 0,0-1 0 0 0,0 1 0 0 0,0-1 1 0 0,1 1-1 0 0,-1-1 0 0 0,0 1 0 0 0,0-1 0 0 0,0 0 1 0 0,1 1-1 0 0,-1-1 0 0 0,0 1 0 0 0,1-1 0 0 0,-1 0 0 0 0,0 1 1 0 0,1-1-1 0 0,-1 0 0 0 0,0 1 0 0 0,1-1 0 0 0,-1 0 1 0 0,1 0-1 0 0,-1 0 0 0 0,0 1 0 0 0,1-1 0 0 0,-1 0 1 0 0,1 0-1 0 0,-1 0 0 0 0,1 0 0 0 0,-1 0 0 0 0,1 0 0 0 0,-1 0 1 0 0,1 1-1 0 0,-1-2 0 0 0,1 1 0 0 0,-1 0 0 0 0,1 0 1 0 0,-1 0-1 0 0,1 0 0 0 0,-1 0 0 0 0,0 0 0 0 0,1 0 1 0 0,-1-1-1 0 0,1 1 0 0 0,-1 0 0 0 0,1 0 0 0 0,-1-1 1 0 0,1 1-1 0 0,21-10-429 0 0,-13 3 426 0 0,0-1 1 0 0,-1 1-1 0 0,0-1 0 0 0,0-1 1 0 0,-1 0-1 0 0,0 0 1 0 0,9-14-1 0 0,8-12 10 0 0,7 0 29 0 0,42-39 0 0 0,-58 59 9 0 0,17-15 116 0 0,-30 28-112 0 0,1 0 1 0 0,-1 1 0 0 0,0 0-1 0 0,0-1 1 0 0,1 1-1 0 0,-1 0 1 0 0,1 0 0 0 0,0 0-1 0 0,-1 0 1 0 0,1 1 0 0 0,-1-1-1 0 0,6 1 1 0 0,9-2 80 0 0,-15 2-96 0 0,0-1 1 0 0,0 1-1 0 0,0 0 0 0 0,-1 0 0 0 0,1 0 0 0 0,0 0 0 0 0,0 0 0 0 0,0 0 1 0 0,0 0-1 0 0,0 1 0 0 0,-1-1 0 0 0,1 1 0 0 0,0-1 0 0 0,0 1 1 0 0,0-1-1 0 0,-1 1 0 0 0,1 0 0 0 0,-1 0 0 0 0,1 0 0 0 0,0 0 1 0 0,-1 0-1 0 0,0 1 0 0 0,1-1 0 0 0,-1 0 0 0 0,0 1 0 0 0,1-1 0 0 0,1 3 1 0 0,2 5 18 0 0,-1 1 0 0 0,0-1 0 0 0,0 1 1 0 0,-1 0-1 0 0,0 0 0 0 0,0 0 0 0 0,-1 0 1 0 0,-1 0-1 0 0,1 17 0 0 0,3 12 21 0 0,7 74 127 0 0,-11-98-147 0 0,0 2-107 0 0,-1-13-22 0 0,0 0 0 0 0,0-1 0 0 0,0 1 1 0 0,1 0-1 0 0,-1-1 0 0 0,1 1 0 0 0,0 0 1 0 0,0-1-1 0 0,0 1 0 0 0,1-1 0 0 0,-1 1 0 0 0,1-1 1 0 0,3 6-1 0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5.9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98 114 9848 0 0,'-16'26'438'0'0,"12"-20"-191"0"0,0 0-1 0 0,0 1 1 0 0,-5 12 0 0 0,-12 29 576 0 0,14-33-643 0 0,0 1 0 0 0,1 0 0 0 0,1 0 0 0 0,-4 19 0 0 0,7-21-60 0 0,0 0 0 0 0,1 0 0 0 0,0 0 0 0 0,4 28 0 0 0,-3-39-121 0 0,0 1-1 0 0,1-1 0 0 0,-1 0 1 0 0,1 0-1 0 0,0 0 0 0 0,0 0 1 0 0,0 0-1 0 0,1 0 0 0 0,-1 0 1 0 0,1 0-1 0 0,-1 0 1 0 0,1 0-1 0 0,0-1 0 0 0,0 1 1 0 0,0-1-1 0 0,0 0 0 0 0,1 1 1 0 0,-1-1-1 0 0,1 0 0 0 0,-1 0 1 0 0,1 0-1 0 0,0-1 0 0 0,0 1 1 0 0,0-1-1 0 0,0 0 1 0 0,0 1-1 0 0,3 0 0 0 0,-4-2-15 0 0,0 0-1 0 0,0 0 1 0 0,0 0-1 0 0,0 0 1 0 0,0 0-1 0 0,0 0 1 0 0,-1-1-1 0 0,1 1 0 0 0,0-1 1 0 0,0 1-1 0 0,0-1 1 0 0,-1 1-1 0 0,1-1 1 0 0,0 0-1 0 0,2-2 1 0 0,25-21-255 0 0,-18 15 126 0 0,-1 0 116 0 0,0-1 1 0 0,-1 0 0 0 0,0 0 0 0 0,0-1 0 0 0,-1 0 0 0 0,-1-1 0 0 0,1 1 0 0 0,-2-2 0 0 0,0 1 0 0 0,0-1-1 0 0,5-18 1 0 0,-6 13 14 0 0,-1 8 2 0 0,-1-2-1 0 0,0 1 1 0 0,-1 0-1 0 0,2-18 1 0 0,-3 6-15 0 0,0 13 10 0 0,0 0-1 0 0,-1-1 1 0 0,-1 1-1 0 0,0 0 0 0 0,0 0 1 0 0,-4-14-1 0 0,2 12 37 0 0,1 0-1 0 0,0 0 1 0 0,0 0 0 0 0,1-1-1 0 0,1-12 1 0 0,0 25-6 0 0,0-1 0 0 0,0 1 1 0 0,0-1-1 0 0,0 0 1 0 0,0 1-1 0 0,0-1 1 0 0,0 1-1 0 0,0-1 0 0 0,0 1 1 0 0,-1-1-1 0 0,1 0 1 0 0,0 1-1 0 0,0-1 1 0 0,0 1-1 0 0,-1-1 0 0 0,1 1 1 0 0,0-1-1 0 0,-1 1 1 0 0,1 0-1 0 0,0-1 1 0 0,-1 0-1 0 0,0 1-1 0 0,1 0 0 0 0,0 0-1 0 0,0 0 1 0 0,-1 1 0 0 0,1-1 0 0 0,0 0-1 0 0,0 0 1 0 0,-1 0 0 0 0,1 0 0 0 0,0 0-1 0 0,0 1 1 0 0,0-1 0 0 0,-1 0 0 0 0,1 0-1 0 0,0 0 1 0 0,0 0 0 0 0,0 1 0 0 0,0-1 0 0 0,0 0-1 0 0,-1 0 1 0 0,1 1 0 0 0,0-1 0 0 0,0 0-1 0 0,0 0 1 0 0,0 1 0 0 0,0-1 0 0 0,0 0-1 0 0,0 0 1 0 0,0 1 0 0 0,0-1 0 0 0,0 0-1 0 0,0 0 1 0 0,0 1 0 0 0,0-1 0 0 0,0 0-1 0 0,0 0 1 0 0,0 1 0 0 0,0-1 0 0 0,0 0 0 0 0,0 1-1 0 0,0 51 344 0 0,-1-11-36 0 0,9 75 1 0 0,-7-104-245 0 0,1 0 0 0 0,1 0 0 0 0,0-1 1 0 0,1 1-1 0 0,0-1 0 0 0,6 12 0 0 0,-6-16-41 0 0,0-1 0 0 0,1 1 0 0 0,-1-1-1 0 0,1-1 1 0 0,1 1 0 0 0,-1-1 0 0 0,1 1-1 0 0,0-2 1 0 0,0 1 0 0 0,8 4 0 0 0,-4-2-111 0 0,0-1-1 0 0,1-1 1 0 0,0 0 0 0 0,0 0 0 0 0,0-1-1 0 0,1 0 1 0 0,-1-1 0 0 0,1-1 0 0 0,0 0-1 0 0,0 0 1 0 0,0-1 0 0 0,0 0 0 0 0,0-1-1 0 0,0-1 1 0 0,0 0 0 0 0,0 0 0 0 0,0-2 0 0 0,15-3-1 0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6.4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11352 0 0,'0'8'281'0'0,"0"-1"1"0"0,1 1 0 0 0,0-1-1 0 0,1 1 1 0 0,-1-1-1 0 0,1 0 1 0 0,1 0 0 0 0,3 9-1 0 0,0-1-95 0 0,-4-6-146 0 0,1-1 0 0 0,1 1 0 0 0,-1-1 0 0 0,1 0 0 0 0,1 0 0 0 0,0 0 0 0 0,0-1 0 0 0,0 0 0 0 0,1 0 0 0 0,8 9 0 0 0,-11-15-30 0 0,0 1 0 0 0,0 0 1 0 0,-1-1-1 0 0,1 0 1 0 0,0 0-1 0 0,1 0 1 0 0,-1 0-1 0 0,0 0 1 0 0,0 0-1 0 0,0-1 1 0 0,0 1-1 0 0,1-1 1 0 0,-1 0-1 0 0,0 0 1 0 0,0-1-1 0 0,1 1 1 0 0,-1 0-1 0 0,0-1 0 0 0,0 0 1 0 0,0 0-1 0 0,3-1 1 0 0,10-4 28 0 0,0-1 1 0 0,26-14-1 0 0,-36 18-26 0 0,77-54-23 0 0,-6 4-180 0 0,-52 36 65 0 0,-22 15 106 0 0,0 0 1 0 0,0-1 0 0 0,0 1-1 0 0,1 0 1 0 0,-1 1 0 0 0,1-1-1 0 0,-1 1 1 0 0,1-1 0 0 0,-1 1 0 0 0,1 0-1 0 0,0 0 1 0 0,0 1 0 0 0,0-1-1 0 0,7 1 1 0 0,-10 0 17 0 0,1 0-1 0 0,-1 0 1 0 0,1 0 0 0 0,0 0-1 0 0,-1 0 1 0 0,1 1 0 0 0,-1-1-1 0 0,1 1 1 0 0,-1-1 0 0 0,1 1-1 0 0,-1 0 1 0 0,0 0 0 0 0,1-1-1 0 0,-1 1 1 0 0,0 0 0 0 0,1 0-1 0 0,-1 0 1 0 0,0 0 0 0 0,0 1-1 0 0,0-1 1 0 0,0 0 0 0 0,0 0-1 0 0,0 1 1 0 0,0-1 0 0 0,0 0-1 0 0,-1 1 1 0 0,1-1 0 0 0,-1 1-1 0 0,1 1 1 0 0,21 48-1 0 0,-18-41 3 0 0,0 1 1 0 0,1 0-1 0 0,0-1 0 0 0,0 0 0 0 0,14 18 0 0 0,14-8 25 0 0,-32-19-24 0 0,1 0 1 0 0,-1-1 0 0 0,0 1 0 0 0,1-1 0 0 0,-1 1 0 0 0,0-1 0 0 0,1 1 0 0 0,-1-1 0 0 0,1 0 0 0 0,-1 1 0 0 0,1-1-1 0 0,-1 0 1 0 0,1 0 0 0 0,-1 0 0 0 0,1 0 0 0 0,-1 0 0 0 0,0-1 0 0 0,1 1 0 0 0,-1 0 0 0 0,1-1 0 0 0,-1 1 0 0 0,0-1-1 0 0,1 1 1 0 0,1-2 0 0 0,39-24 19 0 0,-15 9-12 0 0,-23 15-10 0 0,0-1 1 0 0,0 1 0 0 0,-1-1 0 0 0,1 0 0 0 0,-1 0 0 0 0,0 0 0 0 0,0-1 0 0 0,0 1-1 0 0,0-1 1 0 0,3-5 0 0 0,-4 5 0 0 0,0 0-1 0 0,1 1 1 0 0,-1 0-1 0 0,1-1 1 0 0,0 1-1 0 0,0 0 1 0 0,1 0-1 0 0,-1 0 1 0 0,0 1-1 0 0,1-1 1 0 0,0 1-1 0 0,5-3 1 0 0,3-1-1 0 0,-11 5 0 0 0,0 1 0 0 0,0-1 0 0 0,0 1 0 0 0,0-1 0 0 0,0 1 0 0 0,0-1 0 0 0,0 1 0 0 0,0-1 0 0 0,0 1 0 0 0,0 0 0 0 0,0-1 0 0 0,1 1 0 0 0,-1 0 0 0 0,0 0 0 0 0,0 0 0 0 0,0 0 0 0 0,0 0 0 0 0,0 0 0 0 0,0 0 0 0 0,1 1 0 0 0,-1-1 0 0 0,0 0 0 0 0,0 0 0 0 0,0 1 0 0 0,0-1 0 0 0,0 1 0 0 0,0-1 0 0 0,0 1 0 0 0,0-1 0 0 0,0 1 0 0 0,0 0 0 0 0,0 0 0 0 0,-1-1 0 0 0,1 1 0 0 0,1 1 0 0 0,6 8-1 0 0,-1-1 1 0 0,-1 1 0 0 0,1 0-1 0 0,-2 1 1 0 0,1 0 0 0 0,-1 0-1 0 0,-1 0 1 0 0,5 17 0 0 0,-4-11-2 0 0,1-1 1 0 0,1 0 0 0 0,9 17 0 0 0,1-6-1811 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6.8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10952 0 0,'0'16'65'0'0,"0"4"404"0"0,0 0 0 0 0,1 0-1 0 0,1 0 1 0 0,8 36 0 0 0,-2-26-254 0 0,7 25 113 0 0,-4-38 21 0 0,-10-15-484 0 0,0-1 1 0 0,0 1 0 0 0,0-1 0 0 0,0 1 0 0 0,0-1 0 0 0,0 1 0 0 0,-1-1 0 0 0,1 1 0 0 0,-1 0 0 0 0,1-1 0 0 0,-1 1 0 0 0,1 0 0 0 0,-1-1 0 0 0,0 1 0 0 0,0 3 0 0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7.1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10248 0 0,'0'0'0'0'0,"4"0"216"0"0,-8 0 8 0 0,4 4 0 0 0,6 2 0 0 0,1 1-80 0 0,-3-5 0 0 0,0 2 0 0 0,2 13 8 0 0,5 6 0 0 0,2-4 0 0 0,-3-3 0 0 0,3-3 16 0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7.5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1 107 8336 0 0,'0'4'298'0'0,"0"-2"-184"0"0,-1 0 1 0 0,1 0 0 0 0,0 0 0 0 0,0 0 0 0 0,1 0 0 0 0,-1-1 0 0 0,0 1 0 0 0,1 0-1 0 0,-1 0 1 0 0,1 0 0 0 0,-1-1 0 0 0,1 1 0 0 0,0 0 0 0 0,0 0 0 0 0,2 2 0 0 0,-1 1-9 0 0,0-1 1 0 0,1 1-1 0 0,-2 0 1 0 0,1 0-1 0 0,-1 0 1 0 0,1 0-1 0 0,-1 0 1 0 0,0 8-1 0 0,3 10 130 0 0,3 5 120 0 0,-5-16-217 0 0,1 0 0 0 0,0 0-1 0 0,1-1 1 0 0,10 23 0 0 0,-13-33-127 0 0,-1 0 0 0 0,0-1 0 0 0,1 1 0 0 0,-1 0 0 0 0,1-1 0 0 0,-1 1 0 0 0,1 0 0 0 0,-1-1 0 0 0,1 1 0 0 0,0 0 0 0 0,-1-1 0 0 0,1 1 0 0 0,0-1 1 0 0,-1 1-1 0 0,1-1 0 0 0,0 0 0 0 0,-1 1 0 0 0,1-1 0 0 0,0 0 0 0 0,0 1 0 0 0,0-1 0 0 0,-1 0 0 0 0,1 0 0 0 0,0 0 0 0 0,1 0 0 0 0,0 0 1 0 0,-1 0-1 0 0,0-1 0 0 0,0 1 1 0 0,0-1-1 0 0,1 1 0 0 0,-1-1 1 0 0,0 0-1 0 0,0 0 0 0 0,0 1 1 0 0,0-1-1 0 0,0 0 0 0 0,0 0 0 0 0,-1 0 1 0 0,3-2-1 0 0,1-3 6 0 0,0-1-1 0 0,-1 1 1 0 0,1-1 0 0 0,3-9-1 0 0,18-60 24 0 0,-14 43-24 0 0,0 1-1 0 0,29-56 0 0 0,-38 84-8 0 0,1 0 0 0 0,0 1 0 0 0,0-1 0 0 0,0 0 1 0 0,0 1-1 0 0,0 0 0 0 0,1 0 0 0 0,-1 0 0 0 0,1 0 1 0 0,0 1-1 0 0,0-1 0 0 0,0 1 0 0 0,0 0 0 0 0,1 0 1 0 0,-1 1-1 0 0,0-1 0 0 0,1 1 0 0 0,8-1 0 0 0,5-1-75 0 0,0 2-1 0 0,0 0 0 0 0,27 4 0 0 0,-4-2-1224 0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38.8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116 80 96 0 0,'10'-7'1422'0'0,"-9"6"-1329"0"0,-1 1 0 0 0,1 0 0 0 0,-1-1 0 0 0,1 1 0 0 0,-1-1 0 0 0,1 1 0 0 0,-1-1 0 0 0,1 0 0 0 0,-1 1 0 0 0,1-1 0 0 0,-1 1 0 0 0,0-1 0 0 0,1 0 0 0 0,-1 1 0 0 0,0-1 0 0 0,0 0 0 0 0,1 0 0 0 0,-1 1 0 0 0,0-1 0 0 0,0 0 1 0 0,0 1-1 0 0,0-1 0 0 0,0 0 0 0 0,0 0 0 0 0,0 1 0 0 0,0-1 0 0 0,0 0 0 0 0,-1-1 0 0 0,1-27 3491 0 0,0 28-3480 0 0,-1-1 1 0 0,1 1-1 0 0,0 0 1 0 0,-1-1-1 0 0,1 1 0 0 0,-1 0 1 0 0,0 0-1 0 0,1 0 1 0 0,-1-1-1 0 0,0 1 1 0 0,0 0-1 0 0,0 0 0 0 0,0 0 1 0 0,1 0-1 0 0,-1 1 1 0 0,-1-1-1 0 0,1 0 1 0 0,0 0-1 0 0,0 0 1 0 0,-3 0 590 0 0,5 3-635 0 0,0-1 0 0 0,-1 1 0 0 0,1 0 0 0 0,0-1 0 0 0,0 1 1 0 0,0-1-1 0 0,0 1 0 0 0,1-1 0 0 0,-1 1 0 0 0,0-1 0 0 0,2 2 0 0 0,3 3 69 0 0,71 107 882 0 0,-27-38-606 0 0,34 64 226 0 0,-35-55-449 0 0,-35-58-119 0 0,34 48 0 0 0,-38-60 17 0 0,-1 1 1 0 0,0 0-1 0 0,-2 1 0 0 0,10 25 1 0 0,-5-12 1 0 0,-4-8-74 0 0,-1 0 0 0 0,-1 1 0 0 0,0 0 0 0 0,-2 0 0 0 0,-1 0 1 0 0,1 26-1 0 0,-3-16 11 0 0,-2 0 1 0 0,-1 0-1 0 0,-10 53 1 0 0,6-63 28 0 0,-13 33 1 0 0,3-9 7 0 0,6-17-11 0 0,-1-1-1 0 0,-1-1 1 0 0,-19 30-1 0 0,-55 76 160 0 0,83-129-197 0 0,-32 50 65 0 0,-35 47 146 0 0,-60 85 375 0 0,59-78-2649 0 0,28-49-7793 0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45.6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199 38 4912 0 0,'0'0'480'0'0,"7"-5"-239"0"0,30-27 388 0 0,-36 32-611 0 0,0-1 0 0 0,0 1 0 0 0,-1 0 0 0 0,1 0 0 0 0,0 0 0 0 0,0 0 0 0 0,-1 0 0 0 0,1 0 0 0 0,0 1 0 0 0,0-1 0 0 0,0 0 0 0 0,-1 0 0 0 0,1 0 0 0 0,0 1 0 0 0,-1-1 0 0 0,1 0 0 0 0,0 1 0 0 0,0-1 0 0 0,-1 1 0 0 0,1-1 0 0 0,-1 1-1 0 0,1-1 1 0 0,0 1 0 0 0,-1-1 0 0 0,1 1 0 0 0,-1 0 0 0 0,1-1 0 0 0,0 2 0 0 0,15 20 39 0 0,-14-15-33 0 0,0 1 0 0 0,-1 0 0 0 0,1-1 1 0 0,-2 1-1 0 0,1 0 0 0 0,-1 0 0 0 0,0 0 1 0 0,-1 0-1 0 0,1-1 0 0 0,-4 13 0 0 0,-4 11 13 0 0,-14 38-1 0 0,8-26 7 0 0,-19 51 27 0 0,-7 23 24 0 0,-33 113 180 0 0,50-159-160 0 0,13-44-12 0 0,1 0 0 0 0,-9 48 0 0 0,5 9 344 0 0,-7 53 484 0 0,20-132-876 0 0,0 0 0 0 0,1 0 0 0 0,-1 0 0 0 0,1-1 0 0 0,2 8 0 0 0,2 18 379 0 0,-5-29-463 0 0,1 0 0 0 0,-1 0 0 0 0,0 0 0 0 0,1 0-1 0 0,-1 0 1 0 0,1 0 0 0 0,-1 0 0 0 0,1 0 0 0 0,-1 0 0 0 0,1 0 0 0 0,0 0 0 0 0,-1 0 0 0 0,1 0-1 0 0,0 0 1 0 0,0-1 0 0 0,0 1 0 0 0,0 0 0 0 0,0-1 0 0 0,0 1 0 0 0,0-1 0 0 0,0 1 0 0 0,0-1-1 0 0,2 1 1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46.1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 9144 0 0,'11'-8'928'0'0,"-8"14"75"0"0,-3-5-944 0 0,0 1 1 0 0,1-1 0 0 0,-1 0-1 0 0,1 0 1 0 0,-1 0 0 0 0,1 0-1 0 0,-1 0 1 0 0,1 0 0 0 0,0 0-1 0 0,-1 0 1 0 0,1 0 0 0 0,1 1-1 0 0,11 12 55 0 0,-1 0 0 0 0,0 1-1 0 0,-1 0 1 0 0,18 32 0 0 0,-3-4-5 0 0,99 156 42 0 0,-56-87-60 0 0,-37-60 26 0 0,2-1 0 0 0,2-1 0 0 0,56 57 0 0 0,42 32 262 0 0,-131-136-364 0 0,-1 1 1 0 0,1-1-1 0 0,-1 0 1 0 0,0 1-1 0 0,0-1 0 0 0,-1 1 1 0 0,1 0-1 0 0,1 5 1 0 0,-2-5-4 0 0,1 1 1 0 0,0-1 0 0 0,-1 0-1 0 0,1 0 1 0 0,4 5 0 0 0,-5-8-69 0 0,0 0 0 0 0,-1 1 0 0 0,1-1 0 0 0,0 0 0 0 0,-1 1 0 0 0,1-1 0 0 0,-1 1 0 0 0,0-1 0 0 0,1 1 0 0 0,-1-1 0 0 0,0 0 0 0 0,0 1 1 0 0,0-1-1 0 0,0 1 0 0 0,0-1 0 0 0,0 1 0 0 0,-1-1 0 0 0,1 1 0 0 0,0-1 0 0 0,-1 3 0 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46.50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8744 0 0,'-1'-1'9'0'0,"1"1"0"0"0,0 0 0 0 0,0 0 0 0 0,0 0 0 0 0,1-1 0 0 0,-1 1 0 0 0,0 0 0 0 0,0 0 0 0 0,0-1 1 0 0,0 1-1 0 0,0 0 0 0 0,0 0 0 0 0,0 0 0 0 0,0-1 0 0 0,0 1 0 0 0,0 0 0 0 0,1 0 0 0 0,-1 0 0 0 0,0-1 0 0 0,0 1 0 0 0,0 0 1 0 0,0 0-1 0 0,1 0 0 0 0,-1 0 0 0 0,0-1 0 0 0,0 1 0 0 0,0 0 0 0 0,1 0 0 0 0,-1 0 0 0 0,0 0 0 0 0,0 0 0 0 0,0 0 0 0 0,1 0 1 0 0,-1 0-1 0 0,0 0 0 0 0,0 0 0 0 0,1 0 0 0 0,-1 0 0 0 0,0 0 0 0 0,0 0 0 0 0,0 0 0 0 0,1 0 0 0 0,-1 0 0 0 0,0 0 1 0 0,0 0-1 0 0,1 0 0 0 0,-1 0 0 0 0,0 0 0 0 0,0 0 0 0 0,0 0 0 0 0,1 0 0 0 0,-1 1 0 0 0,0-1 0 0 0,0 0 0 0 0,1 0 0 0 0,14 10 824 0 0,-13-9-696 0 0,7 6 129 0 0,-7-5-221 0 0,0 0-1 0 0,0-1 1 0 0,0 1 0 0 0,0-1 0 0 0,0 1 0 0 0,0-1-1 0 0,0 0 1 0 0,1 1 0 0 0,-1-1 0 0 0,0-1 0 0 0,1 1-1 0 0,-1 0 1 0 0,1 0 0 0 0,-1-1 0 0 0,1 0 0 0 0,-1 1 0 0 0,6-1-1 0 0,15-4 86 0 0,1 2-1 0 0,0 1 0 0 0,-1 0 1 0 0,48 7-1 0 0,32-1-96 0 0,76-1-7 0 0,-140-4-51 0 0,72-9 0 0 0,-31 1-7 0 0,-55 5-1480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0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9 9944 0 0,'0'0'3'0'0,"0"0"1"0"0,0 0-1 0 0,1 0 0 0 0,-1 0 1 0 0,0 0-1 0 0,0 0 1 0 0,0 0-1 0 0,1 0 0 0 0,-1 0 1 0 0,0 0-1 0 0,0 0 1 0 0,0 0-1 0 0,0 0 0 0 0,1 0 1 0 0,-1 0-1 0 0,0 0 1 0 0,0 0-1 0 0,0 0 0 0 0,0 0 1 0 0,0 0-1 0 0,1-1 1 0 0,-1 1-1 0 0,0 0 1 0 0,0 0-1 0 0,0 0 0 0 0,0 0 1 0 0,0 0-1 0 0,0 0 1 0 0,1-1-1 0 0,-1 1 0 0 0,0 0 1 0 0,0 0-1 0 0,0 0 1 0 0,0 0-1 0 0,0-1 0 0 0,0 1 1 0 0,0 0-1 0 0,0 0 1 0 0,0 0-1 0 0,0 0 0 0 0,0-1 1 0 0,0 1-1 0 0,0 0 1 0 0,0-1 3 0 0,0 1 1 0 0,0 0 0 0 0,0 0 0 0 0,-1-1 0 0 0,1 1-1 0 0,0 0 1 0 0,0 0 0 0 0,-1-1 0 0 0,1 1-1 0 0,0 0 1 0 0,0 0 0 0 0,-1 0 0 0 0,1-1 0 0 0,0 1-1 0 0,-1 0 1 0 0,1 0 0 0 0,0 0 0 0 0,-1 0-1 0 0,1 0 1 0 0,0 0 0 0 0,-1 0 0 0 0,1 0 0 0 0,0-1-1 0 0,-1 1 1 0 0,1 0 0 0 0,-1 1 0 0 0,-6-1 89 0 0,0 1 0 0 0,-1 0 0 0 0,1 1 0 0 0,0 0 0 0 0,0 0 0 0 0,0 0 0 0 0,-10 6 0 0 0,-47 27 311 0 0,56-30-354 0 0,-197 126 537 0 0,179-115-471 0 0,16-11-46 0 0,1 0 0 0 0,0 1 0 0 0,-8 7-1 0 0,15-12-50 0 0,0 1-1 0 0,0 0 0 0 0,1 0 0 0 0,-1-1 0 0 0,1 1 0 0 0,-1 0 0 0 0,1 1 0 0 0,0-1 0 0 0,-1 0 0 0 0,1 0 0 0 0,0 0 0 0 0,1 1 0 0 0,-1-1 0 0 0,0 0 0 0 0,1 1 0 0 0,-1-1 0 0 0,1 1 1 0 0,-1 2-1 0 0,0 6 144 0 0,1-10-154 0 0,0 1 1 0 0,0-1-1 0 0,0 0 1 0 0,0 0-1 0 0,0 1 0 0 0,0-1 1 0 0,0 0-1 0 0,0 0 1 0 0,0 0-1 0 0,1 1 0 0 0,-1-1 1 0 0,1 0-1 0 0,-1 0 0 0 0,1 0 1 0 0,-1 0-1 0 0,1 1 1 0 0,0 0-1 0 0,4 9 47 0 0,-4-9-48 0 0,0-1 0 0 0,-1 1 0 0 0,1 0 0 0 0,0-1 0 0 0,0 1-1 0 0,0-1 1 0 0,0 1 0 0 0,0-1 0 0 0,0 0 0 0 0,0 1 0 0 0,0-1 0 0 0,1 0-1 0 0,-1 0 1 0 0,0 0 0 0 0,1 0 0 0 0,2 2 0 0 0,20 8 49 0 0,31 10-1 0 0,6 2-3 0 0,-28-7 25 0 0,41 27 0 0 0,-72-42-76 0 0,-1 0 0 0 0,0 1-1 0 0,0-1 1 0 0,1 0 0 0 0,-1 1 0 0 0,0-1-1 0 0,0 1 1 0 0,-1 0 0 0 0,1-1-1 0 0,0 1 1 0 0,0 0 0 0 0,-1-1 0 0 0,1 1-1 0 0,-1 0 1 0 0,0 0 0 0 0,1-1 0 0 0,-1 1-1 0 0,0 2 1 0 0,-1 40 33 0 0,1-28-24 0 0,-1-10-7 0 0,-1-1-1 0 0,1 1 1 0 0,-1-1 0 0 0,0 1 0 0 0,0-1 0 0 0,-1 0 0 0 0,1 1 0 0 0,-1-1 0 0 0,0-1 0 0 0,-1 1 0 0 0,1 0 0 0 0,-1-1 0 0 0,0 0 0 0 0,-5 5 0 0 0,4-7-1781 0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46.8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 9144 0 0,'0'0'2'0'0,"0"0"1"0"0,0-1 0 0 0,0 1-1 0 0,0 0 1 0 0,0 0 0 0 0,0 0-1 0 0,0-1 1 0 0,0 1 0 0 0,0 0-1 0 0,1 0 1 0 0,-1 0-1 0 0,0 0 1 0 0,0-1 0 0 0,0 1-1 0 0,0 0 1 0 0,1 0 0 0 0,-1 0-1 0 0,0 0 1 0 0,0 0 0 0 0,0-1-1 0 0,0 1 1 0 0,1 0-1 0 0,-1 0 1 0 0,0 0 0 0 0,0 0-1 0 0,0 0 1 0 0,1 0 0 0 0,-1 0-1 0 0,0 0 1 0 0,0 0 0 0 0,1 0-1 0 0,-1 0 1 0 0,0 0 0 0 0,0 0-1 0 0,0 0 1 0 0,1 0-1 0 0,5 8 228 0 0,5 18 246 0 0,-9-20-415 0 0,2 6-49 0 0,-1 0 0 0 0,0 1 0 0 0,0-1 0 0 0,-1 1 0 0 0,-1 0 0 0 0,1 19 0 0 0,1 21 86 0 0,10 40-510 0 0,41 156-1 0 0,-45-216-6272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47.2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 9536 0 0,'29'-3'387'0'0,"-24"2"-253"0"0,1 0 0 0 0,-1 1 0 0 0,1-1 0 0 0,-1 1-1 0 0,0 0 1 0 0,1 1 0 0 0,5 0 0 0 0,35 9 558 0 0,176 30 672 0 0,-207-38-1380 0 0,0 1-1 0 0,22 8 1 0 0,9 1-203 0 0,-34-10-1515 0 0</inkml:trace>
  <inkml:trace contextRef="#ctx0" brushRef="#br0" timeOffset="1">130 296 9944 0 0,'3'4'0'0'0,"11"2"0"0"0,-1-2 0 0 0,-7-4 352 0 0,1 0 8 0 0,3-4-8 0 0,17 4 8 0 0,1 4-40 0 0,-9 3 0 0 0,4-5-8 0 0,27-2 16 0 0,7-2-224 0 0,-6-3 16 0 0,-3 5-8 0 0,2 0 8 0 0,-3-2-120 0 0,1-2 0 0 0,-2 0-9832 0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49.2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91 8936 0 0,'0'-5'602'0'0,"0"-42"1189"0"0,-5 31-698 0 0,4 15-1049 0 0,1 0 0 0 0,-1 0 0 0 0,1 0 0 0 0,-1 0 0 0 0,1 0 0 0 0,-1 0 0 0 0,1-1 0 0 0,0 1 0 0 0,-1 0 0 0 0,1 0 0 0 0,0 0 0 0 0,0-2 0 0 0,0 2-39 0 0,0 1 0 0 0,0 0 0 0 0,0-1 0 0 0,0 1 0 0 0,1 0 0 0 0,-1 0 0 0 0,0-1 0 0 0,0 1 0 0 0,0 0 0 0 0,0-1 0 0 0,1 1 0 0 0,-1 0 0 0 0,0 0 0 0 0,0-1 0 0 0,0 1 0 0 0,1 0 0 0 0,-1 0 0 0 0,0-1 0 0 0,1 1 0 0 0,-1 0 0 0 0,0 0 0 0 0,0 0 0 0 0,1 0 1 0 0,-1-1-1 0 0,0 1 0 0 0,1 0 0 0 0,-1 0 0 0 0,0 0 0 0 0,1 0 0 0 0,-1 0 0 0 0,0 0 0 0 0,1 0 0 0 0,-1 0 0 0 0,0 0 0 0 0,1 0 0 0 0,-1 0 0 0 0,0 0 0 0 0,1 0 0 0 0,-1 0 0 0 0,0 0 0 0 0,1 1 0 0 0,-1-1 0 0 0,0 0 0 0 0,1 0 0 0 0,-1 0 0 0 0,0 0 0 0 0,0 1 0 0 0,1-1 0 0 0,-1 0 0 0 0,0 0 0 0 0,0 1 0 0 0,1-1 0 0 0,-1 0 0 0 0,0 0 0 0 0,0 1 0 0 0,0-1 0 0 0,1 0 0 0 0,-1 0 0 0 0,0 1 0 0 0,0-1 0 0 0,0 0 0 0 0,0 1 0 0 0,0-1 0 0 0,0 0 0 0 0,0 1 0 0 0,0-1 0 0 0,1 0 0 0 0,-1 1 0 0 0,-1 0 0 0 0,3 7 12 0 0,-1 1-1 0 0,0 0 1 0 0,-1-1-1 0 0,1 1 1 0 0,-3 14 0 0 0,1 5-17 0 0,1 389-45 0 0,26-139 61 0 0,1-116-56 0 0,-25-146 12 0 0,-1-3-65 0 0,0-1 0 0 0,1 0 0 0 0,1 0 0 0 0,0 0 0 0 0,0 0 0 0 0,8 16 0 0 0,-10-26-61 0 0,-1-1 0 0 0,1 1 0 0 0,-1-1-1 0 0,1 1 1 0 0,-1 0 0 0 0,0-1 0 0 0,0 1 0 0 0,0 0 0 0 0,0-1-1 0 0,0 1 1 0 0,0 0 0 0 0,0 2 0 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49.6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103 0 7528 0 0,'1'0'16'0'0,"0"1"0"0"0,-1-1 0 0 0,1 0 0 0 0,0 1 0 0 0,0-1 0 0 0,0 0 0 0 0,-1 1 0 0 0,1-1 0 0 0,0 1 1 0 0,0 0-1 0 0,-1-1 0 0 0,1 1 0 0 0,0-1 0 0 0,-1 1 0 0 0,1 0 0 0 0,-1 0 0 0 0,1-1 0 0 0,-1 1 0 0 0,1 0 0 0 0,-1 0 0 0 0,0 0 0 0 0,1-1 1 0 0,-1 1-1 0 0,0 0 0 0 0,1 0 0 0 0,-1 0 0 0 0,0 0 0 0 0,0 0 0 0 0,0 0 0 0 0,0 0 0 0 0,0 1 0 0 0,1 37 765 0 0,-1-29-659 0 0,-2 416 1674 0 0,-5-255-1280 0 0,5-113-274 0 0,-16 85-1 0 0,11-91-197 0 0,-13 41 53 0 0,-1 6 76 0 0,19-83-154 0 0,-2 0 0 0 0,0 0-1 0 0,0-1 1 0 0,-1 0 0 0 0,-1 0-1 0 0,-12 21 1 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50.0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1 107 7136 0 0,'0'-1'8'0'0,"1"0"0"0"0,0 0 0 0 0,0 1 0 0 0,0-1 1 0 0,0 0-1 0 0,0 0 0 0 0,0 1 0 0 0,0-1 0 0 0,0 0 0 0 0,0 1 1 0 0,0-1-1 0 0,0 1 0 0 0,0-1 0 0 0,0 1 0 0 0,1 0 0 0 0,-1-1 1 0 0,0 1-1 0 0,0 0 0 0 0,0 0 0 0 0,2 0 0 0 0,31 0 286 0 0,-24 1-223 0 0,132 17 409 0 0,-21-1-426 0 0,9-6-50 0 0,0-6 0 0 0,1-5 0 0 0,164-22 0 0 0,24-29 368 0 0,-245 38-230 0 0,71-9 170 0 0,-13 4-93 0 0,-84 10-122 0 0,1 1-1 0 0,70 1 1 0 0,-92 7-450 0 0,1 2-1 0 0,31 7 1 0 0,-3 3-5712 0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50.8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351 49 5016 0 0,'0'0'672'0'0,"0"-7"0"0"0,-1-2-435 0 0,1 5-91 0 0,0 0-1 0 0,0 0 0 0 0,-1 1 1 0 0,1-1-1 0 0,-1 0 0 0 0,-2-5 0 0 0,3 8 81 0 0,-5 20 450 0 0,-7 48-664 0 0,-26 104-27 0 0,2-7-2 0 0,28-128 17 0 0,-21 57 0 0 0,6-22 0 0 0,13-36 21 0 0,-5 22 194 0 0,-2-2 0 0 0,-48 104 0 0 0,9-73 24 0 0,47-72-296 0 0,6-11 1 0 0,1 0 1 0 0,0 1-1 0 0,0-1 0 0 0,0 0 1 0 0,0 0-1 0 0,0 1 0 0 0,1-1 1 0 0,0 1-1 0 0,-1 0 0 0 0,1-1 1 0 0,1 1-1 0 0,-1 0 0 0 0,1 0 1 0 0,-1 3-1 0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51.1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6632 0 0,'17'8'401'0'0,"-17"-8"-358"0"0,1-1-1 0 0,0 1 1 0 0,-1 0 0 0 0,1-1-1 0 0,0 1 1 0 0,-1 0-1 0 0,1 0 1 0 0,0-1 0 0 0,0 1-1 0 0,-1 0 1 0 0,1 0-1 0 0,0 0 1 0 0,0 0 0 0 0,-1 0-1 0 0,1 0 1 0 0,0 0 0 0 0,0 0-1 0 0,-1 0 1 0 0,1 0-1 0 0,0 1 1 0 0,0-1 0 0 0,-1 0-1 0 0,1 0 1 0 0,0 1-1 0 0,-1-1 1 0 0,1 1 0 0 0,0-1-1 0 0,-1 0 1 0 0,1 1-1 0 0,-1-1 1 0 0,1 1 0 0 0,-1-1-1 0 0,1 1 1 0 0,-1 0 0 0 0,1-1-1 0 0,-1 1 1 0 0,1-1-1 0 0,-1 1 1 0 0,1 1 0 0 0,14 32 498 0 0,-12-25-494 0 0,7 16 69 0 0,1 2 104 0 0,14 57 0 0 0,-16-39-94 0 0,2-2-1 0 0,2 1 0 0 0,1-1 1 0 0,34 68-1 0 0,-5-17 200 0 0,-32-66-216 0 0,1-1 1 0 0,1-1 0 0 0,33 49 0 0 0,-35-57-48 0 0,0 0 0 0 0,-1 0 0 0 0,-1 1 0 0 0,0 0 0 0 0,-2 1 0 0 0,0-1-1 0 0,-1 2 1 0 0,4 24 0 0 0,-2-19 44 0 0,-7-23-104 0 0,0 0 0 0 0,0 0 0 0 0,0 0 0 0 0,0 0 1 0 0,-1 0-1 0 0,1 0 0 0 0,-1 0 0 0 0,0 0 0 0 0,0 0 0 0 0,0 0 0 0 0,0 0 0 0 0,0 0 0 0 0,-1 0 1 0 0,0 4-1 0 0,-5 19-1568 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51.5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22 9944 0 0,'4'0'64'0'0,"1"1"1"0"0,0-1-1 0 0,-1 1 0 0 0,1 1 1 0 0,-1-1-1 0 0,8 4 1 0 0,-8-4 6 0 0,1 1 1 0 0,-1-1-1 0 0,0 1 1 0 0,0-1 0 0 0,1-1-1 0 0,7 2 1 0 0,8-1 51 0 0,0 0 0 0 0,28 7 0 0 0,25 2-108 0 0,-44-9 8 0 0,1-2 0 0 0,-1-1 1 0 0,41-7-1 0 0,85-30-1642 0 0,-119 29-5359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51.9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72 525 9536 0 0,'0'5'369'0'0,"0"2"-284"0"0,0 1 0 0 0,0-1 0 0 0,1 0 0 0 0,0 0 0 0 0,0-1 1 0 0,0 1-1 0 0,1 0 0 0 0,0 0 0 0 0,0 0 0 0 0,5 8 0 0 0,17 31-29 0 0,-15-26-49 0 0,19 28 1 0 0,3 1-65 0 0,-25-36 46 0 0,1-1 1 0 0,1 0 0 0 0,0 0-1 0 0,1-1 1 0 0,0 0-1 0 0,1-1 1 0 0,0 0-1 0 0,17 13 1 0 0,-25-22-100 0 0,-1 0 0 0 0,1 0 0 0 0,0-1 0 0 0,-1 1-1 0 0,1 0 1 0 0,0-1 0 0 0,0 1 0 0 0,0-1 0 0 0,0 0 0 0 0,0 0 0 0 0,1 0 0 0 0</inkml:trace>
  <inkml:trace contextRef="#ctx0" brushRef="#br0" timeOffset="1">1 0 9944 0 0,'2'4'0'0'0,"4"3"0"0"0,3-7 0 0 0,-1 0 224 0 0,3 2 8 0 0,-5 6 0 0 0,9-6 0 0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52.6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490 57 5624 0 0,'-2'-4'181'0'0,"0"0"-1"0"0,-1 0 1 0 0,1 1 0 0 0,-1-1 0 0 0,0 1 0 0 0,0-1-1 0 0,0 1 1 0 0,-1 0 0 0 0,1 0 0 0 0,-1 0-1 0 0,0 1 1 0 0,1 0 0 0 0,-1-1 0 0 0,0 1 0 0 0,0 0-1 0 0,-1 1 1 0 0,1-1 0 0 0,0 1 0 0 0,0 0-1 0 0,-1 0 1 0 0,-6-1 0 0 0,0 3-32 0 0,1 0 0 0 0,0 0 0 0 0,0 1 0 0 0,0 0 0 0 0,0 1 0 0 0,0 0 0 0 0,-10 5 0 0 0,-61 34 104 0 0,61-30-170 0 0,1 2 0 0 0,1 0 0 0 0,0 0 0 0 0,0 2 0 0 0,2 0 0 0 0,0 1 0 0 0,1 1 0 0 0,0 0 0 0 0,2 1 0 0 0,0 0 0 0 0,-16 35 0 0 0,24-39-40 0 0,0 1 0 0 0,1 0 0 0 0,0 0 0 0 0,2 0 0 0 0,0 0 0 0 0,1 1 0 0 0,0-1 0 0 0,3 23 0 0 0,-2-7 113 0 0,1-22-143 0 0,0 1 0 0 0,0-1 1 0 0,1 0-1 0 0,0 0 0 0 0,1 0 1 0 0,0 0-1 0 0,1-1 0 0 0,0 1 0 0 0,0-1 1 0 0,1 0-1 0 0,0 0 0 0 0,1 0 0 0 0,0-1 1 0 0,0 0-1 0 0,1 0 0 0 0,0-1 0 0 0,14 12 1 0 0,-8-7-1 0 0,2 0 1 0 0,0-1 0 0 0,0 0 0 0 0,1-2-1 0 0,32 16 1 0 0,-37-20-16 0 0,1-1-1 0 0,1 0 0 0 0,-1-1 1 0 0,0-1-1 0 0,1 1 0 0 0,0-2 1 0 0,-1 0-1 0 0,1 0 0 0 0,16-3 1 0 0,2-5-1654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44 6424 0 0,'0'0'1785'0'0,"-1"-6"-1620"0"0,-1-1-113 0 0,-1-18 36 0 0,-1 19-113 0 0,3 76 42 0 0,1 72 28 0 0,1-117-34 0 0,2 0 1 0 0,1 0 0 0 0,10 38-1 0 0,-9-41-4 0 0,-1 0 0 0 0,-1 0 0 0 0,1 29 0 0 0,3 20 1 0 0,-3-27-3 0 0,-2 0-1 0 0,-3 49 1 0 0,0-24-26 0 0,2-51-35 0 0,-2 1 0 0 0,0-1-1 0 0,0 0 1 0 0,-2 0 0 0 0,0 0-1 0 0,-2 0 1 0 0,-5 17 0 0 0,3-8-41 0 0,7-23 68 0 0,0-1 1 0 0,-1 0-1 0 0,0 1 1 0 0,0-1 0 0 0,0 0-1 0 0,-2 6 1 0 0,1-6 13 0 0,1-1 0 0 0,0 0 1 0 0,-1-1-1 0 0,1 1 0 0 0,-1 0 1 0 0,0 0-1 0 0,1-1 0 0 0,-1 1 1 0 0,0-1-1 0 0,0 1 0 0 0,-4 1 1 0 0,5-3 18 0 0,1 1-1 0 0,-1-1 1 0 0,0 0 0 0 0,0 0 0 0 0,1 0-1 0 0,-1 1 1 0 0,0-1 0 0 0,0 0 0 0 0,1 0-1 0 0,-1 0 1 0 0,0 0 0 0 0,0-1 0 0 0,1 1-1 0 0,-1 0 1 0 0,0 0 0 0 0,0 0 0 0 0,1-1-1 0 0,-1 1 1 0 0,0 0 0 0 0,1 0 0 0 0,-1-1-1 0 0,0 1 1 0 0,1-1 0 0 0,-2 0 0 0 0,-1-1-734 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53.0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5224 0 0,'0'0'19'0'0,"0"1"1"0"0,0-1-1 0 0,-1 1 1 0 0,1-1-1 0 0,0 0 1 0 0,0 1-1 0 0,0-1 1 0 0,0 1-1 0 0,0-1 0 0 0,0 1 1 0 0,0-1-1 0 0,0 0 1 0 0,0 1-1 0 0,0-1 1 0 0,0 1-1 0 0,1-1 1 0 0,-1 0-1 0 0,0 1 1 0 0,0-1-1 0 0,0 1 1 0 0,0-1-1 0 0,1 0 0 0 0,-1 1 1 0 0,0-1-1 0 0,0 0 1 0 0,1 1-1 0 0,-1-1 1 0 0,0 0-1 0 0,1 1 1 0 0,-1-1-1 0 0,0 0 1 0 0,1 0-1 0 0,-1 1 1 0 0,0-1-1 0 0,1 0 0 0 0,-1 0 1 0 0,1 0-1 0 0,-1 0 1 0 0,0 1-1 0 0,1-1 1 0 0,-1 0-1 0 0,1 0 1 0 0,-1 0-1 0 0,1 0 1 0 0,-1 0-1 0 0,0 0 1 0 0,1 0-1 0 0,-1 0 0 0 0,1 0 1 0 0,-1 0-1 0 0,0 0 1 0 0,1 0-1 0 0,-1-1 1 0 0,1 1-1 0 0,-1 0 1 0 0,0 0-1 0 0,1 0 1 0 0,-1-1-1 0 0,1 1 1 0 0,-1 0-1 0 0,1-1 0 0 0,0 3 179 0 0,1-1-1 0 0,-1 1 0 0 0,0 0 1 0 0,0-1-1 0 0,0 1 0 0 0,0 0 1 0 0,0 0-1 0 0,1 3 0 0 0,-1 4-74 0 0,0 0 0 0 0,0-1 0 0 0,-1 1 0 0 0,-1 16 0 0 0,-1 8-71 0 0,-1 39-1 0 0,0-38-27 0 0,3 43 0 0 0,-1-29-16 0 0,1-41-6 0 0,-1 0 0 0 0,1 1 0 0 0,0-1 0 0 0,0 0 0 0 0,1 0 0 0 0,0 0 0 0 0,0 0 0 0 0,1 0 0 0 0,4 11 0 0 0,3 3-5 0 0,12 21 121 0 0,-19-39-107 0 0,0 0-1 0 0,0 0 0 0 0,0-1 0 0 0,1 0 1 0 0,-1 1-1 0 0,1-1 0 0 0,0 0 1 0 0,-1 0-1 0 0,1 0 0 0 0,0-1 0 0 0,0 1 1 0 0,5 1-1 0 0,-6-2-90 0 0,1-1-1 0 0,0 0 1 0 0,0 1 0 0 0,0-1 0 0 0,0 0-1 0 0,-1-1 1 0 0,1 1 0 0 0,0 0-1 0 0,0-1 1 0 0,0 0 0 0 0,-1 1 0 0 0,1-1-1 0 0,5-3 1 0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53.4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9848 0 0,'6'4'0'0'0,"11"2"0"0"0,-5-4 0 0 0,-7-2-160 0 0,-1 0 8 0 0,-4-2 0 0 0,6 9 8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59.3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40 104 4120 0 0,'0'0'697'0'0,"2"-7"-561"0"0,1-6-91 0 0,-1 0-1 0 0,0-1 0 0 0,0-16 1 0 0,0 6 145 0 0,-2 21-106 0 0,-3 15-4 0 0,3-11-75 0 0,-3 15 89 0 0,1 0 0 0 0,1 18 0 0 0,-3 16 103 0 0,-15 211 449 0 0,18-254-629 0 0,1 5-18 0 0,-9 229 1027 0 0,3-125-681 0 0,1-81 2134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0:59.8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20 9536 0 0,'2'0'26'0'0,"-1"0"0"0"0,1 0 0 0 0,0-1 0 0 0,-1 1 0 0 0,1 0 0 0 0,0-1 0 0 0,-1 0 0 0 0,1 1 0 0 0,0-1 0 0 0,-1 0 0 0 0,1 0 0 0 0,-1 0 0 0 0,0 0 0 0 0,2-1 0 0 0,5-3 128 0 0,-7 4-122 0 0,0 1 0 0 0,1 1 0 0 0,-1-1 0 0 0,0 0 0 0 0,0 0 0 0 0,0 0 0 0 0,0 1 0 0 0,0-1 0 0 0,0 0 0 0 0,0 1 0 0 0,0-1 0 0 0,0 1 1 0 0,0-1-1 0 0,0 1 0 0 0,2 1 0 0 0,2 1 43 0 0,5 2-54 0 0,0 0 0 0 0,0 1 1 0 0,-1 1-1 0 0,0-1 0 0 0,0 1 1 0 0,-1 1-1 0 0,12 12 1 0 0,-15-15-21 0 0,10 10 3 0 0,-2 1 1 0 0,0 1-1 0 0,0-1 0 0 0,-2 2 1 0 0,10 19-1 0 0,39 72 106 0 0,61 122 130 0 0,-98-184-267 0 0,2 0 1 0 0,37 52 0 0 0,-42-80 51 0 0,-18-17 20 0 0,1 0 1 0 0,0 1-1 0 0,0-1 0 0 0,-1 1 0 0 0,0 0 0 0 0,1-1 1 0 0,-1 1-1 0 0,0 0 0 0 0,2 4 0 0 0,-4-7-16 0 0,0 0-1 0 0,1 1 0 0 0,-1-1 0 0 0,0 0 1 0 0,1 0-1 0 0,-1 1 0 0 0,0-1 0 0 0,1 0 1 0 0,-1 0-1 0 0,1 0 0 0 0,-1 0 0 0 0,0 1 0 0 0,1-1 1 0 0,-1 0-1 0 0,1 0 0 0 0,-1 0 0 0 0,1 0 1 0 0,-1 0-1 0 0,0 0 0 0 0,1 0 0 0 0,-1 0 1 0 0,1 0-1 0 0,-1-1 0 0 0,1 1 0 0 0,-1 0 1 0 0,0 0-1 0 0,1 0 0 0 0,-1 0 0 0 0,1 0 1 0 0,-1-1-1 0 0,0 1 0 0 0,1 0 0 0 0,-1 0 1 0 0,0-1-1 0 0,1 1 0 0 0,-1 0 0 0 0,1-1 1 0 0,-1-7 40 0 0,1 0 0 0 0,1 1 1 0 0,4-15-1 0 0,2-13 18 0 0,0-4 80 0 0,1 1 0 0 0,2 1 0 0 0,27-63 0 0 0,-22 66-67 0 0,-10 22-71 0 0,0-1 0 0 0,0 0 1 0 0,3-14-1 0 0,-2 7 6 0 0,0 0 0 0 0,2 1 0 0 0,0 0 0 0 0,18-27-1 0 0,5-11 96 0 0,-1 7-2 0 0,-21 35-92 0 0,0 0 1 0 0,8-20-1 0 0,-15 28-21 0 0,1 1-1 0 0,0-1 1 0 0,0 1 0 0 0,0 0-1 0 0,7-6 1 0 0,12-17 185 0 0,-22 27-168 0 0,0 0 0 0 0,1 1 0 0 0,-1-1 0 0 0,1 1-1 0 0,-1-1 1 0 0,1 1 0 0 0,0 0 0 0 0,-1 0 0 0 0,1 0 0 0 0,0 0 0 0 0,0 0-1 0 0,0 0 1 0 0,0 0 0 0 0,0 0 0 0 0,0 1 0 0 0,0-1 0 0 0,0 1 0 0 0,0 0-1 0 0,0-1 1 0 0,0 1 0 0 0,1 0 0 0 0,-1 0 0 0 0,0 0 0 0 0,4 1-1 0 0,0-1-11 0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0.6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74 0 5720 0 0,'-74'7'4758'0'0,"74"-6"-4729"0"0,1 0-1 0 0,-1-1 1 0 0,0 1 0 0 0,1 0-1 0 0,-1 0 1 0 0,0 0-1 0 0,1 0 1 0 0,-1 0 0 0 0,1-1-1 0 0,-1 1 1 0 0,1 0-1 0 0,0 0 1 0 0,-1-1-1 0 0,1 1 1 0 0,0 0 0 0 0,0-1-1 0 0,-1 1 1 0 0,1-1-1 0 0,0 1 1 0 0,0-1-1 0 0,0 1 1 0 0,-1-1 0 0 0,1 1-1 0 0,2-1 1 0 0,29 9 227 0 0,-18-5-137 0 0,-1 1-33 0 0,0-1-1 0 0,1 0 1 0 0,-1 0 0 0 0,1-2 0 0 0,0 1 0 0 0,18-1 0 0 0,13-1 135 0 0,30-1 46 0 0,-68 0-242 0 0,1 0 0 0 0,-1 1 0 0 0,1-1 0 0 0,-1 2 0 0 0,13 2 1 0 0,9 2 40 0 0,-10-4 24 0 0,0 2-1 0 0,-1-1 0 0 0,32 12 1 0 0,-12-3-91 0 0,-32-11-3 0 0,0 0-1 0 0,-1 0 1 0 0,1 1-1 0 0,-1 0 1 0 0,1 0-1 0 0,-1 1 1 0 0,0-1-1 0 0,0 1 0 0 0,0 0 1 0 0,0 1-1 0 0,0-1 1 0 0,-1 1-1 0 0,6 5 1 0 0,1 0 17 0 0,-11-8-11 0 0,1-1-1 0 0,0 0 1 0 0,-1 0-1 0 0,1 1 1 0 0,-1-1-1 0 0,1 1 1 0 0,-1-1-1 0 0,1 0 1 0 0,-1 1-1 0 0,1-1 1 0 0,-1 1-1 0 0,1-1 1 0 0,-1 1-1 0 0,1-1 0 0 0,-1 1 1 0 0,0-1-1 0 0,1 1 1 0 0,-1 0-1 0 0,0-1 1 0 0,0 1-1 0 0,1 0 1 0 0,-1-1-1 0 0,0 1 1 0 0,0-1-1 0 0,0 1 1 0 0,0 0-1 0 0,0-1 1 0 0,0 1-1 0 0,0 0 1 0 0,0-1-1 0 0,0 1 0 0 0,0 0 1 0 0,0-1-1 0 0,-1 1 1 0 0,1 0-1 0 0,0-1 1 0 0,0 1-1 0 0,0 0 1 0 0,-1-1-1 0 0,1 1 1 0 0,0-1-1 0 0,-1 1 1 0 0,1-1-1 0 0,-1 1 1 0 0,-6 19 66 0 0,7-17-62 0 0,0-1 0 0 0,-1 0 1 0 0,0 1-1 0 0,1-1 0 0 0,-1 0 0 0 0,0 0 0 0 0,0 0 0 0 0,0 0 1 0 0,0 0-1 0 0,-1 0 0 0 0,-1 3 0 0 0,-11 7 21 0 0,-1 0 0 0 0,0-1 0 0 0,0-1-1 0 0,-1-1 1 0 0,-33 15 0 0 0,42-20-24 0 0,-38 15 12 0 0,30-13-6 0 0,-1 1 0 0 0,1 0 1 0 0,-21 15-1 0 0,15-8 0 0 0,-1-1-1 0 0,0 0 0 0 0,0-2 0 0 0,-27 9 1 0 0,37-14-4 0 0,1-1 0 0 0,0 2 0 0 0,0-1 0 0 0,1 2 1 0 0,0-1-1 0 0,-17 17 0 0 0,4-4 0 0 0,20-16-3 0 0,-1 0 0 0 0,1 0-1 0 0,0 1 1 0 0,0-1 0 0 0,-5 9 0 0 0,-3 5 2 0 0,10-15-4 0 0,0-1 0 0 0,0 0 1 0 0,0 0-1 0 0,1 0 1 0 0,-1 0-1 0 0,1 1 0 0 0,0-1 1 0 0,-1 0-1 0 0,1 1 0 0 0,0-1 1 0 0,1 0-1 0 0,-1 0 1 0 0,0 1-1 0 0,0-1 0 0 0,2 4 1 0 0,0 11 1 0 0,-2-12 0 0 0,0-1 0 0 0,1 1 0 0 0,0 0 0 0 0,0 0 0 0 0,0-1 0 0 0,0 1 0 0 0,1 0 0 0 0,0-1 0 0 0,0 1 0 0 0,0-1 0 0 0,0 0 0 0 0,1 0 0 0 0,-1 0 1 0 0,1 0-1 0 0,0 0 0 0 0,0 0 0 0 0,1-1 0 0 0,-1 0 0 0 0,7 5 0 0 0,-3-2 6 0 0,1 0 0 0 0,-1-1 0 0 0,1 0 0 0 0,1 0 0 0 0,-1-1 0 0 0,1 0 0 0 0,0 0 0 0 0,12 3 0 0 0,78 14 56 0 0,-79-18-56 0 0,-6-1-2 0 0,-2 1-2 0 0,0-1 0 0 0,1 0 0 0 0,-1-1 0 0 0,0-1 0 0 0,1 0 0 0 0,-1 0 0 0 0,14-3 1 0 0,22-8 14 0 0,53-21 0 0 0,-35 15-14 0 0,-46 13-34 0 0,28-9 0 0 0,-25 4-1747 0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1.3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78 10248 0 0,'-1'-1'37'0'0,"-1"0"1"0"0,1 0-1 0 0,0-1 0 0 0,0 1 1 0 0,0 0-1 0 0,0-1 1 0 0,0 1-1 0 0,0 0 1 0 0,0-1-1 0 0,1 1 1 0 0,-1-1-1 0 0,0 1 0 0 0,1-1 1 0 0,-1 0-1 0 0,1 1 1 0 0,0-1-1 0 0,-1 1 1 0 0,1-1-1 0 0,0 0 1 0 0,0 1-1 0 0,0-1 0 0 0,0 0 1 0 0,1-2-1 0 0,-1 1 33 0 0,0 1 1 0 0,1-1-1 0 0,-1 1 0 0 0,0 0 0 0 0,1-1 0 0 0,0 1 0 0 0,-1-1 0 0 0,1 1 0 0 0,0 0 1 0 0,0 0-1 0 0,1-1 0 0 0,-1 1 0 0 0,0 0 0 0 0,3-2 0 0 0,-4 3-47 0 0,0 1 1 0 0,1 0-1 0 0,-1 0 0 0 0,0 0 0 0 0,1-1 0 0 0,-1 1 0 0 0,0 0 0 0 0,1 0 0 0 0,-1 0 0 0 0,0 0 1 0 0,1 0-1 0 0,-1 0 0 0 0,0 0 0 0 0,1 0 0 0 0,-1 0 0 0 0,1 0 0 0 0,-1 0 0 0 0,0 0 0 0 0,1 0 1 0 0,-1 0-1 0 0,0 0 0 0 0,1 0 0 0 0,-1 0 0 0 0,0 0 0 0 0,1 0 0 0 0,-1 1 0 0 0,0-1 1 0 0,1 0-1 0 0,-1 0 0 0 0,0 0 0 0 0,1 1 0 0 0,-1-1 0 0 0,0 0 0 0 0,0 0 0 0 0,1 1 0 0 0,9 16 174 0 0,1 25-112 0 0,-4 9 45 0 0,-3 0 0 0 0,-2 82 0 0 0,-2-22 132 0 0,3 7-182 0 0,-3-66 13 0 0,-1-41-61 0 0,1 0 0 0 0,0 0 0 0 0,0 0 0 0 0,4 18 0 0 0,-1-12 8 0 0,-1-1 0 0 0,0 1 1 0 0,-2 22-1 0 0,3 27 71 0 0,-2-9-71 0 0,-1-56-35 0 0,0-1-1 0 0,0 0 1 0 0,0 1 0 0 0,0-1-1 0 0,0 1 1 0 0,1-1 0 0 0,-1 0-1 0 0,0 0 1 0 0,0 1 0 0 0,0-1-1 0 0,0 0 1 0 0,1 1 0 0 0,-1-1-1 0 0,0 0 1 0 0,0 0 0 0 0,1 1-1 0 0,-1-1 1 0 0,0 0 0 0 0,0 0-1 0 0,1 1 1 0 0,-1-1 0 0 0,0 0-1 0 0,1 0 1 0 0,-1 0 0 0 0,0 0-1 0 0,1 1 1 0 0,-1-1 0 0 0,0 0-1 0 0,1 0 1 0 0,-1 0 0 0 0,0 0-1 0 0,1 0 1 0 0,-1 0 0 0 0,0 0-1 0 0,1 0 1 0 0,-1 0 0 0 0,1 0-1 0 0,-1 0 1 0 0,1-1 0 0 0,-1 1-110 0 0,1 0 0 0 0,0 0 0 0 0,-1 0 0 0 0,1 0 0 0 0,0 0 0 0 0,-1 0 0 0 0,1 0 0 0 0,0-1 0 0 0,-1 1 0 0 0,1 0 0 0 0,-1-1 0 0 0,1 1 0 0 0,0 0 0 0 0,-1-1 0 0 0,1 1 0 0 0,-1-1 0 0 0,1 1 0 0 0,0-1 0 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1.7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1 406 8744 0 0,'0'-1'66'0'0,"0"-1"1"0"0,0 1-1 0 0,1 0 1 0 0,-1 0-1 0 0,0 0 1 0 0,1 0-1 0 0,-1 0 1 0 0,1 0-1 0 0,-1 0 1 0 0,1 0-1 0 0,-1 0 1 0 0,1 0-1 0 0,0 0 1 0 0,0 0-1 0 0,-1 1 0 0 0,1-1 1 0 0,0 0-1 0 0,0 0 1 0 0,2 0-1 0 0,22-13 364 0 0,-9 6-237 0 0,64-47 214 0 0,-26 18-430 0 0,72-61 0 0 0,-3-5 31 0 0,-113 94 0 0 0,0 0 0 0 0,1 0-1 0 0,0 1 1 0 0,1 1 0 0 0,0 0 0 0 0,18-8 0 0 0,-19 9-1400 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2.1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7632 0 0,'4'7'16'0'0,"-1"1"0"0"0,-1 0 0 0 0,4 13 0 0 0,-5-14 4 0 0,1 1 1 0 0,0-1 0 0 0,0-1 0 0 0,4 9 0 0 0,0-6 26 0 0,1 0-1 0 0,-1-1 1 0 0,1 0 0 0 0,1-1 0 0 0,-1 1-1 0 0,12 8 1 0 0,-6-6 26 0 0,2 4 43 0 0,1-2 0 0 0,0 0 0 0 0,1-1 0 0 0,0 0 0 0 0,27 11 0 0 0,-22-14-83 0 0,4 3 210 0 0,30 16-1 0 0,-52-25-194 0 0,1-1 0 0 0,-1 1 0 0 0,1-1 0 0 0,-1 0 0 0 0,1 0 0 0 0,-1 0 0 0 0,1-1 1 0 0,0 1-1 0 0,-1-1 0 0 0,9-1 0 0 0,23 2 161 0 0,-30 1-318 0 0,-1-1 1 0 0,1-1 0 0 0,0 1 0 0 0,-1-1-1 0 0,1 0 1 0 0,-1 0 0 0 0,1-1 0 0 0,0 0-1 0 0,5-1 1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2.5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0 10448 0 0,'-4'16'327'0'0,"3"-15"-277"0"0,0 1 0 0 0,0 0-1 0 0,0-1 1 0 0,1 1-1 0 0,-1 0 1 0 0,1-1-1 0 0,-1 1 1 0 0,1 0 0 0 0,0 0-1 0 0,0 0 1 0 0,0 2-1 0 0,-1 28 245 0 0,2 0 0 0 0,1 1 0 0 0,12 56 0 0 0,-6-59-215 0 0,31 135 432 0 0,-24-113-463 0 0,-11-40-14 0 0,0 1 0 0 0,4 24 0 0 0,-3-1 145 0 0,-2 0 0 0 0,-3 52-1 0 0,0-82-137 0 0,-1-1 1 0 0,0 0-1 0 0,-1 0 0 0 0,1 0 0 0 0,-1 0 1 0 0,0 0-1 0 0,-4 7 0 0 0,-4 10 71 0 0,10-22-269 0 0,0 1 109 0 0,0-1 0 0 0,0 0 0 0 0,0 1 0 0 0,0-1 0 0 0,0 0 1 0 0,-1 0-1 0 0,1 1 0 0 0,0-1 0 0 0,0 0 0 0 0,0 0 0 0 0,0 1 0 0 0,0-1 1 0 0,-1 0-1 0 0,1 0 0 0 0,-1 2-239 0 0,1-2 239 0 0,-1 0 0 0 0,1 0 0 0 0,0 0 0 0 0,0 0 0 0 0,-1 0 1 0 0,1 0-1 0 0,0 0 0 0 0,-1 1 0 0 0,1-1 0 0 0,0 0 0 0 0,0 0 0 0 0,-1 0 1 0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2.9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29 8136 0 0,'16'-7'229'0'0,"14"1"582"0"0,-6 1-213 0 0,-10 2-402 0 0,-1 0 0 0 0,1 1 0 0 0,-1 0 0 0 0,1 1 0 0 0,0 1-1 0 0,-1 0 1 0 0,23 4 0 0 0,-1-1-147 0 0,19 2 154 0 0,0 2-1 0 0,60 18 0 0 0,-103-22-125 0 0,-1 1 0 0 0,0 0 0 0 0,0 1-1 0 0,16 10 1 0 0,11 5 162 0 0,-27-14-156 0 0,0 0 1 0 0,0 1-1 0 0,0 0 0 0 0,-1 0 1 0 0,0 1-1 0 0,13 15 1 0 0,-5-6 16 0 0,-15-14-80 0 0,0 0 1 0 0,0 1-1 0 0,0-1 1 0 0,-1 1-1 0 0,1-1 1 0 0,-1 1-1 0 0,0 0 1 0 0,1 5-1 0 0,-1-7-8 0 0,0 0 0 0 0,-1 0 0 0 0,1 1 0 0 0,-1-1 1 0 0,0 0-1 0 0,0 0 0 0 0,0 0 0 0 0,0 1 0 0 0,0-1 0 0 0,0 0 0 0 0,0 0 0 0 0,-1 0 0 0 0,1 1 0 0 0,-1-1 0 0 0,-1 3 0 0 0,-11 7 38 0 0,0 0 1 0 0,-1-2-1 0 0,0 1 0 0 0,0-2 1 0 0,-1 0-1 0 0,-27 12 0 0 0,-12 7-2 0 0,2 2 3 0 0,-2-3 0 0 0,-108 37 0 0 0,25-10 155 0 0,132-53-375 0 0,0 0 0 0 0,0-1 1 0 0,0 1-1 0 0,-10-1 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8240 0 0,'-7'-23'452'0'0,"6"21"-398"0"0,0 0-1 0 0,0 0 1 0 0,0 1-1 0 0,1-1 1 0 0,-1 0 0 0 0,1 0-1 0 0,-1 0 1 0 0,1 0-1 0 0,0 0 1 0 0,-1 1-1 0 0,1-1 1 0 0,0 0-1 0 0,0 0 1 0 0,0 0-1 0 0,1-3 1 0 0,3 4 17 0 0,0 1 0 0 0,1 0 0 0 0,-1 0 0 0 0,0 0 1 0 0,8 1-1 0 0,-11-1-71 0 0,0 1 0 0 0,1-1 0 0 0,-1 1 0 0 0,0-1 0 0 0,0 1 0 0 0,1 0 0 0 0,-1-1 0 0 0,0 1 0 0 0,0 0 0 0 0,0 0 0 0 0,0 0 0 0 0,0 0 0 0 0,0 0 0 0 0,0 0 0 0 0,0 0 0 0 0,0 0 0 0 0,1 3 0 0 0,4 4-3 0 0,25 28-12 0 0,48 71 1 0 0,-55-68-2 0 0,-8-12 290 0 0,1-2 0 0 0,1 0 0 0 0,31 33 0 0 0,-42-52-247 0 0,1 0 1 0 0,0 0-1 0 0,0-1 0 0 0,10 6 1 0 0,-8-6-31 0 0,0 1 0 0 0,16 13 0 0 0,-22-17-8 0 0,0 1 1 0 0,-1-1 0 0 0,1 0 0 0 0,0 0-1 0 0,0 0 1 0 0,0-1 0 0 0,8 3 0 0 0,-7-3-76 0 0,-1 1 0 0 0,1-1 0 0 0,0 1 0 0 0,-1 1 0 0 0,8 4 0 0 0,-9-6 91 0 0,-1 0-1 0 0,1 0 0 0 0,0 0 1 0 0,-1 0-1 0 0,1 0 1 0 0,0 0-1 0 0,-1-1 0 0 0,1 0 1 0 0,0 1-1 0 0,0-1 1 0 0,0 0-1 0 0,-1 0 0 0 0,4-1 1 0 0,13-9 144 0 0,-1-1 0 0 0,-1 0 0 0 0,0-1 0 0 0,18-18 0 0 0,57-62 284 0 0,-65 62-274 0 0,-11 12-70 0 0,-1-2 0 0 0,-1 0 0 0 0,-1-1 0 0 0,12-24 0 0 0,-1 1 190 0 0,-18 32-263 0 0,-1 1 1 0 0,7-23 0 0 0,-8 23-10 0 0,-3 6-6 0 0,1 1 6 0 0,-1 1-1 0 0,0-1 1 0 0,0 1-1 0 0,0-1 1 0 0,-1 1-1 0 0,1-1 1 0 0,-1-4 0 0 0,0 7 75 0 0,0 28 142 0 0,-1 43-5 0 0,7 171 182 0 0,-5-221-339 0 0,-3 35-1 0 0,0-19-12 0 0,-8 84 83 0 0,1 28 11 0 0,12-117-113 0 0,0 4-13 0 0,-4-30-13 0 0,2 0 1 0 0,-1 0-1 0 0,1 1 1 0 0,-1-1-1 0 0,2 0 1 0 0,-1 0-1 0 0,0 0 1 0 0,1 0-1 0 0,0 0 1 0 0,0 0-1 0 0,1 0 1 0 0,3 5-1 0 0,7 18-1790 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3.4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0 111 4312 0 0,'0'0'5733'0'0,"2"7"-5682"0"0,26 209 398 0 0,-26-209-430 0 0,-1 0 1 0 0,2 0-1 0 0,-1-1 0 0 0,1 1 0 0 0,0-1 1 0 0,0 0-1 0 0,0 1 0 0 0,1-2 0 0 0,0 1 1 0 0,1 0-1 0 0,-1-1 0 0 0,1 0 0 0 0,0 0 1 0 0,0 0-1 0 0,11 7 0 0 0,-11-8 13 0 0,1-1 1 0 0,-1 1-1 0 0,1-1 0 0 0,0-1 0 0 0,0 1 0 0 0,0-1 1 0 0,0 0-1 0 0,0-1 0 0 0,0 1 0 0 0,0-1 0 0 0,1 0 1 0 0,-1-1-1 0 0,0 0 0 0 0,1 0 0 0 0,-1 0 1 0 0,1-1-1 0 0,7-1 0 0 0,-10 1-28 0 0,0 0 0 0 0,0-1 0 0 0,0 1 0 0 0,-1-1 0 0 0,1 0 0 0 0,-1 0 1 0 0,1 0-1 0 0,-1 0 0 0 0,0-1 0 0 0,0 1 0 0 0,0-1 0 0 0,0 0 0 0 0,3-4 0 0 0,-2 1 23 0 0,0 0 1 0 0,0 0-1 0 0,-1 0 0 0 0,0 0 0 0 0,0 0 1 0 0,-1-1-1 0 0,2-7 0 0 0,1-8 66 0 0,-2 0 0 0 0,-1 0 0 0 0,0-40 0 0 0,-2 48-68 0 0,-1 0 0 0 0,0 0 1 0 0,-1 1-1 0 0,-1-1 1 0 0,0 1-1 0 0,-1-1 0 0 0,0 1 1 0 0,-7-12-1 0 0,7 16-7 0 0,0 1-1 0 0,-1-1 1 0 0,0 1-1 0 0,-1 1 1 0 0,0-1-1 0 0,0 1 1 0 0,0 0-1 0 0,-1 0 1 0 0,0 1-1 0 0,0 0 1 0 0,-1 0-1 0 0,-11-6 1 0 0,17 11-3 0 0,0-1 1 0 0,0 2 0 0 0,0-1 0 0 0,0 0 0 0 0,0 0-1 0 0,-1 0 1 0 0,1 1 0 0 0,0-1 0 0 0,0 1 0 0 0,-5 0-1 0 0,7 0-11 0 0,-1 0 0 0 0,0 0 0 0 0,0 0-1 0 0,1 0 1 0 0,-1 1 0 0 0,0-1-1 0 0,1 0 1 0 0,-1 0 0 0 0,0 1 0 0 0,1-1-1 0 0,-1 1 1 0 0,1-1 0 0 0,-1 1-1 0 0,0-1 1 0 0,1 1 0 0 0,-1-1 0 0 0,1 1-1 0 0,-1-1 1 0 0,1 1 0 0 0,0-1-1 0 0,-1 1 1 0 0,1 0 0 0 0,-1-1 0 0 0,1 1-1 0 0,0 0 1 0 0,0-1 0 0 0,-1 1 0 0 0,1 0-1 0 0,0 1 1 0 0,-6 22 113 0 0,2-13-65 0 0,2 1 0 0 0,-3 18 0 0 0,-1 54-1582 0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3.8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0 558 10544 0 0,'3'-1'41'0'0,"0"1"1"0"0,0-1 0 0 0,0 0-1 0 0,0 0 1 0 0,0-1-1 0 0,0 1 1 0 0,0 0 0 0 0,-1-1-1 0 0,1 0 1 0 0,-1 0-1 0 0,5-4 1 0 0,11-6 339 0 0,-4 4-186 0 0,-1 0 1 0 0,0-1 0 0 0,0 0 0 0 0,-1-1 0 0 0,0-1 0 0 0,-1 0-1 0 0,0 0 1 0 0,14-20 0 0 0,3-10 151 0 0,29-57-1 0 0,-56 97-340 0 0,7-12 18 0 0,-2-1 1 0 0,1 1-1 0 0,-2-1 0 0 0,1 0 1 0 0,-2-1-1 0 0,0 1 0 0 0,-1-1 1 0 0,0 0-1 0 0,-1 0 1 0 0,-1-16-1 0 0,-2 25-24 0 0,-1-1 0 0 0,0 1 0 0 0,0-1 0 0 0,-1 1 0 0 0,0 0-1 0 0,0 0 1 0 0,-1 1 0 0 0,1-1 0 0 0,-1 1 0 0 0,0-1 0 0 0,-1 1 0 0 0,1 0 0 0 0,-1 1 0 0 0,0-1 0 0 0,0 1 0 0 0,-1 0 0 0 0,-11-7 0 0 0,14 11 0 0 0,0-1 0 0 0,0 1 0 0 0,0 0 0 0 0,0 0 0 0 0,-1 0 0 0 0,1 1 0 0 0,0-1 0 0 0,0 1 0 0 0,0 0 0 0 0,0-1 0 0 0,-3 3 0 0 0,-5 0 0 0 0,8-3 1 0 0,0 1 0 0 0,0 0 1 0 0,0 0-1 0 0,0 1 1 0 0,0-1-1 0 0,1 1 1 0 0,-1-1-1 0 0,1 1 0 0 0,-1 0 1 0 0,1 0-1 0 0,-1 0 1 0 0,1 0-1 0 0,0 0 1 0 0,0 1-1 0 0,0-1 1 0 0,0 1-1 0 0,1-1 0 0 0,-2 4 1 0 0,-3 6 12 0 0,0 0 0 0 0,2 0 1 0 0,-5 14-1 0 0,-1 4 16 0 0,-11 17 46 0 0,14-34-39 0 0,0 1 1 0 0,1 1-1 0 0,1-1 0 0 0,0 1 1 0 0,-3 20-1 0 0,1 63 166 0 0,3-21-12 0 0,1 58 125 0 0,2-37-83 0 0,2-40-147 0 0,2 1 0 0 0,17 90 1 0 0,3-14-111 0 0,4 52-87 0 0,-21-151 124 0 0,0 22-2250 0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4.1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44 9848 0 0,'11'8'260'0'0,"-11"-8"-252"0"0,1 0 1 0 0,-1 0-1 0 0,0 0 1 0 0,0 0-1 0 0,0 0 1 0 0,1 0 0 0 0,-1 0-1 0 0,0 0 1 0 0,0 0-1 0 0,1 0 1 0 0,-1 0-1 0 0,0 0 1 0 0,0-1-1 0 0,0 1 1 0 0,1 0-1 0 0,-1 0 1 0 0,0 0 0 0 0,0 0-1 0 0,1 0 1 0 0,-1 0-1 0 0,0 0 1 0 0,0-1-1 0 0,0 1 1 0 0,0 0-1 0 0,1 0 1 0 0,-1 0 0 0 0,0-1-1 0 0,0 1 1 0 0,0 0-1 0 0,0 0 1 0 0,0 0-1 0 0,0-1 1 0 0,0 1-1 0 0,1 0 1 0 0,-1 0-1 0 0,0 0 1 0 0,0-1 0 0 0,0 1-1 0 0,0 0 1 0 0,0 0-1 0 0,0-1 1 0 0,0 1-1 0 0,0 0 1 0 0,0 0-1 0 0,0-1 1 0 0,0 1-1 0 0,0 0 1 0 0,-1 0 0 0 0,1 0-1 0 0,0-1 1 0 0,0 1 16 0 0,1-1 1 0 0,-1 1 0 0 0,0-1-1 0 0,0 1 1 0 0,1-1 0 0 0,-1 1-1 0 0,0-1 1 0 0,1 1 0 0 0,-1-1-1 0 0,0 1 1 0 0,1 0 0 0 0,-1-1-1 0 0,1 1 1 0 0,-1 0-1 0 0,1-1 1 0 0,-1 1 0 0 0,1 0-1 0 0,-1-1 1 0 0,1 1 0 0 0,-1 0-1 0 0,1 0 1 0 0,-1 0 0 0 0,1 0-1 0 0,-1 0 1 0 0,1-1 0 0 0,-1 1-1 0 0,1 0 1 0 0,0 0 0 0 0,-1 0-1 0 0,1 0 1 0 0,0 1 0 0 0,25 1 497 0 0,6 5-424 0 0,1-1 1 0 0,1-2 0 0 0,-1-2 0 0 0,36-1-1 0 0,140-15-16 0 0,-161 7-602 0 0,0-2 0 0 0,57-18 0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5.5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86 4120 0 0,'-1'-3'17'0'0,"0"2"42"0"0,0-1 1 0 0,1 1 0 0 0,-1-1-1 0 0,0 0 1 0 0,1 1-1 0 0,0-1 1 0 0,-1 0-1 0 0,1 0 1 0 0,0 1 0 0 0,0-1-1 0 0,0 0 1 0 0,0 0-1 0 0,0 1 1 0 0,0-1-1 0 0,0 0 1 0 0,1 1 0 0 0,0-4-1 0 0,-1 4 24 0 0,0-1 0 0 0,0 1 1 0 0,0-1-1 0 0,0 0 0 0 0,0 1 0 0 0,0-1 0 0 0,-1 0 0 0 0,1 1 0 0 0,0-1 0 0 0,-1 1 0 0 0,1-1 1 0 0,-2-2-1 0 0,-3-14 441 0 0,4 17-503 0 0,1 1 1 0 0,0 0-1 0 0,0-1 1 0 0,0 1-1 0 0,0 0 1 0 0,0-1-1 0 0,1 1 1 0 0,-1 0-1 0 0,0-1 0 0 0,0 1 1 0 0,0 0-1 0 0,0-1 1 0 0,0 1-1 0 0,0 0 1 0 0,0 0-1 0 0,1-1 1 0 0,-1 1-1 0 0,0 0 1 0 0,0 0-1 0 0,0-1 1 0 0,1 1-1 0 0,-1 0 1 0 0,0 0-1 0 0,0-1 1 0 0,1 1-1 0 0,-1 0 1 0 0,0 0-1 0 0,0 0 0 0 0,1 0 1 0 0,-1-1-1 0 0,0 1 1 0 0,1 0-1 0 0,-1 0 1 0 0,0 0-1 0 0,1 0 1 0 0,2 0 619 0 0,-3 1-618 0 0,0 1 1 0 0,0-1-1 0 0,0 1 1 0 0,1-1-1 0 0,-1 0 1 0 0,1 1-1 0 0,-1-1 1 0 0,1 0-1 0 0,-1 0 1 0 0,1 0-1 0 0,0 1 1 0 0,0-1-1 0 0,-1 0 1 0 0,1 0-1 0 0,2 2 1 0 0,8 14 202 0 0,-4 3-61 0 0,-2-8-37 0 0,0 0 0 0 0,-2 0 0 0 0,1 0 0 0 0,-2 0 0 0 0,1 0-1 0 0,0 17 1 0 0,-12 170 847 0 0,5-146-734 0 0,-12 104 500 0 0,9-102-507 0 0,3 58 247 0 0,0-11-243 0 0,3-77-83 0 0,2 32 1 0 0,0-10 51 0 0,-1-45-189 0 0,1 1-1 0 0,-1-1 0 0 0,1 0 1 0 0,-1 1-1 0 0,1-1 0 0 0,0 0 1 0 0,0 0-1 0 0,0 1 0 0 0,0-1 1 0 0,0 0-1 0 0,0 0 1 0 0,1 0-1 0 0,-1 0 0 0 0,3 2 1 0 0,25 21-1812 0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5.9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41 106 7528 0 0,'-17'27'461'0'0,"14"-25"-376"0"0,1 1-1 0 0,0-1 0 0 0,0 1 1 0 0,0 0-1 0 0,0 0 0 0 0,1-1 1 0 0,-1 1-1 0 0,1 0 1 0 0,0 1-1 0 0,-1-1 0 0 0,2 0 1 0 0,-1 0-1 0 0,0 0 0 0 0,0 1 1 0 0,1-1-1 0 0,0 0 1 0 0,0 0-1 0 0,0 1 0 0 0,0-1 1 0 0,1 4-1 0 0,4 16 106 0 0,1 2 32 0 0,14 41 0 0 0,-17-58-202 0 0,0 0 0 0 0,1 0-1 0 0,0 0 1 0 0,1-1 0 0 0,0 0-1 0 0,0 0 1 0 0,1 0-1 0 0,-1-1 1 0 0,9 8 0 0 0,3 0 146 0 0,1 0 1 0 0,1-1 0 0 0,31 16-1 0 0,-42-24-123 0 0,0-1 0 0 0,1-1 0 0 0,0 0 0 0 0,-1 0 0 0 0,1-1 0 0 0,0 0 0 0 0,1 0 0 0 0,-1-1 0 0 0,0 0 0 0 0,0 0 0 0 0,18-3 0 0 0,-17 0-17 0 0,-1-1 0 0 0,0 0 0 0 0,0-1 0 0 0,0 0 0 0 0,0 0 1 0 0,0-1-1 0 0,-1 0 0 0 0,0-1 0 0 0,0 0 0 0 0,0 0 0 0 0,-1-1 0 0 0,0 0 0 0 0,0 0 0 0 0,-1 0 0 0 0,0-1 0 0 0,0 0 0 0 0,-1 0 0 0 0,7-14 0 0 0,-8 14-12 0 0,-2 0-1 0 0,1 0 1 0 0,-1 0 0 0 0,0-1 0 0 0,-1 1 0 0 0,0-1-1 0 0,0 1 1 0 0,-1 0 0 0 0,0-1 0 0 0,0 1-1 0 0,-2-10 1 0 0,-1 5 8 0 0,0 0 1 0 0,-1 0-1 0 0,0 1 0 0 0,-1-1 1 0 0,-1 1-1 0 0,-7-13 0 0 0,0 6 49 0 0,0 0 0 0 0,0 1-1 0 0,-2 1 1 0 0,0 1 0 0 0,-29-25-1 0 0,40 38-49 0 0,0 0-1 0 0,1 0 1 0 0,-2 1-1 0 0,1-1 1 0 0,0 1-1 0 0,0 0 1 0 0,-1 0 0 0 0,1 1-1 0 0,-7-2 1 0 0,9 2-3 0 0,0 1 1 0 0,0-1 0 0 0,0 1-1 0 0,0 0 1 0 0,0 0 0 0 0,0 0-1 0 0,0 0 1 0 0,1 0 0 0 0,-1 0-1 0 0,0 1 1 0 0,0-1 0 0 0,0 1-1 0 0,0-1 1 0 0,1 1 0 0 0,-1 0-1 0 0,0-1 1 0 0,0 1 0 0 0,1 0-1 0 0,-1 0 1 0 0,1 0 0 0 0,-1 1-1 0 0,1-1 1 0 0,-1 0 0 0 0,1 0-1 0 0,-3 4 1 0 0,-5 8-114 0 0,1 0 0 0 0,0 1 0 0 0,1 0-1 0 0,0 0 1 0 0,1 1 0 0 0,1 0 0 0 0,0 0 0 0 0,1 1 0 0 0,1-1 0 0 0,0 1 0 0 0,-1 23 0 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6.5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195 55 7136 0 0,'-12'4'283'0'0,"1"0"0"0"0,0 1 0 0 0,0 0 1 0 0,0 1-1 0 0,1 0 0 0 0,0 1 0 0 0,0 0 0 0 0,1 0 1 0 0,0 1-1 0 0,0 0 0 0 0,-15 19 0 0 0,-13 42 616 0 0,33-63-893 0 0,1 1 0 0 0,1-1 0 0 0,-1 1 0 0 0,1-1 0 0 0,0 1 0 0 0,1 0 0 0 0,0-1 0 0 0,0 1 0 0 0,0 0 0 0 0,1 0 0 0 0,1 13 0 0 0,1 6-2 0 0,12 46 0 0 0,-12-62-4 0 0,0 0 6 0 0,1-1 0 0 0,0 1-1 0 0,0-1 1 0 0,0 0 0 0 0,2 0 0 0 0,-1 0 0 0 0,1-1 0 0 0,0 1-1 0 0,1-1 1 0 0,9 12 0 0 0,-10-15-3 0 0,1 1-1 0 0,-1-1 1 0 0,1-1-1 0 0,0 1 1 0 0,0-1 0 0 0,1 0-1 0 0,-1 0 1 0 0,1-1-1 0 0,0 1 1 0 0,0-2 0 0 0,0 1-1 0 0,0-1 1 0 0,0 0-1 0 0,1 0 1 0 0,-1-1 0 0 0,1 0-1 0 0,-1-1 1 0 0,1 1-1 0 0,-1-1 1 0 0,15-2 0 0 0,0-1-6 0 0,0-1 0 0 0,-1-1 1 0 0,1-1-1 0 0,-1-1 0 0 0,21-10 1 0 0,-28 10-9 0 0,0 0 0 0 0,-1-1 0 0 0,0 0 0 0 0,0-2 0 0 0,15-13 0 0 0,51-58-159 0 0,-78 80 167 0 0,7-8-45 0 0,-1-1 0 0 0,0 1 0 0 0,0-1 0 0 0,-1 0 0 0 0,0-1 0 0 0,-1 1 0 0 0,8-21 0 0 0,-11 24 21 0 0,0 0-1 0 0,-1 0 1 0 0,0-1-1 0 0,0 1 1 0 0,0 0-1 0 0,-1-1 1 0 0,0 1-1 0 0,0-1 0 0 0,-1 1 1 0 0,0 0-1 0 0,0-1 1 0 0,-1 1-1 0 0,-4-13 1 0 0,0 6 10 0 0,0 0 0 0 0,-1 0 1 0 0,-1 0-1 0 0,0 1 0 0 0,0 1 0 0 0,-2-1 1 0 0,-12-13-1 0 0,16 20 32 0 0,-1 0 0 0 0,0 0-1 0 0,0 0 1 0 0,-1 1 0 0 0,1 0 0 0 0,-1 1-1 0 0,0 0 1 0 0,0 0 0 0 0,-1 0 0 0 0,1 1 0 0 0,-1 1-1 0 0,1-1 1 0 0,-16-1 0 0 0,21 4 24 0 0,1 0 1 0 0,-1 0-1 0 0,1 0 0 0 0,-1 0 1 0 0,1 0-1 0 0,-1 1 0 0 0,1-1 0 0 0,-1 1 1 0 0,1 0-1 0 0,0 0 0 0 0,-1 0 1 0 0,1 0-1 0 0,0 0 0 0 0,0 0 0 0 0,0 1 1 0 0,0-1-1 0 0,0 1 0 0 0,0-1 1 0 0,0 1-1 0 0,-3 3 0 0 0,2-1 28 0 0,1 0 0 0 0,-1-1 0 0 0,0 1-1 0 0,1 1 1 0 0,0-1 0 0 0,0 0 0 0 0,1 0 0 0 0,-1 1-1 0 0,1-1 1 0 0,-1 5 0 0 0,-1 12 47 0 0,1 0 1 0 0,1 0 0 0 0,0 0-1 0 0,2 1 1 0 0,1-1-1 0 0,0 0 1 0 0,2-1-1 0 0,7 26 1 0 0,-9-38-75 0 0,1 0 1 0 0,1 0-1 0 0,-1-1 1 0 0,1 0-1 0 0,0 0 1 0 0,1 0-1 0 0,7 10 1 0 0,18 27 107 0 0,17 25 42 0 0,-14-24 26 0 0,-6-11-43 0 0,-20-27-115 0 0,-1 0 0 0 0,0 1 0 0 0,0 0 0 0 0,-1 0-1 0 0,7 16 1 0 0,2 7 119 0 0,-8-18-111 0 0,0 0 0 0 0,-1 0 0 0 0,5 19 1 0 0,-9-26-63 0 0,0-1 1 0 0,0 0 0 0 0,-1 1 0 0 0,1-1 0 0 0,-1 1 0 0 0,0-1 0 0 0,0 1-1 0 0,-1-1 1 0 0,0 1 0 0 0,0-1 0 0 0,0 0 0 0 0,-1 1 0 0 0,1-1 0 0 0,-1 0-1 0 0,-1 0 1 0 0,1 0 0 0 0,-1 0 0 0 0,1-1 0 0 0,-1 1 0 0 0,-1-1 0 0 0,1 1-1 0 0,-1-1 1 0 0,1 0 0 0 0,-1-1 0 0 0,0 1 0 0 0,-1 0 0 0 0,-8 4 0 0 0,5-1-16 0 0,0 0 1 0 0,0 1 0 0 0,0-1-1 0 0,1 2 1 0 0,0-1 0 0 0,0 1-1 0 0,1 0 1 0 0,0 0 0 0 0,1 1 0 0 0,-7 14-1 0 0,6-1-1955 0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7.2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256 24 8136 0 0,'-5'3'180'0'0,"0"-1"-1"0"0,1 1 1 0 0,-1 0 0 0 0,0 0 0 0 0,-7 7 0 0 0,-8 5 574 0 0,16-12-646 0 0,0 0 0 0 0,0 0 0 0 0,0 0 0 0 0,0 1 0 0 0,1 0 0 0 0,-1-1 0 0 0,1 1 0 0 0,0 0 0 0 0,0 1 0 0 0,0-1-1 0 0,1 0 1 0 0,0 1 0 0 0,-4 8 0 0 0,2 2 39 0 0,-1 1-1 0 0,-3 31 0 0 0,5-23-83 0 0,-1-5-33 0 0,2-1-1 0 0,0 1 1 0 0,2 0 0 0 0,0-1-1 0 0,2 21 1 0 0,1-26-23 0 0,0 0 0 0 0,0-1-1 0 0,2 1 1 0 0,5 13 0 0 0,-7-20-64 0 0,0-1-1 0 0,0 1 1 0 0,0-1 0 0 0,0 0-1 0 0,1 0 1 0 0,0 0-1 0 0,0-1 1 0 0,0 1-1 0 0,0-1 1 0 0,1 0-1 0 0,6 4 1 0 0,-9-6-14 0 0,0-1 0 0 0,0 0 0 0 0,1 0 0 0 0,-1 0 0 0 0,1 0 0 0 0,-1 0 0 0 0,1-1 0 0 0,-1 1 0 0 0,1-1 0 0 0,0 1 0 0 0,-1-1 0 0 0,1 0 0 0 0,-1 0 0 0 0,1 0 0 0 0,0-1 0 0 0,-1 1 0 0 0,1 0 0 0 0,-1-1 0 0 0,1 0 0 0 0,-1 0 0 0 0,1 0 0 0 0,-1 0 0 0 0,0 0 0 0 0,4-2 0 0 0,-2 0-104 0 0,0 0 0 0 0,0 0 0 0 0,0-1 1 0 0,-1 0-1 0 0,1 0 0 0 0,-1 0 0 0 0,0 0 0 0 0,0 0 0 0 0,0 0 0 0 0,4-10 0 0 0,5-8-687 0 0,-10 19 766 0 0,0 1 0 0 0,0-1 0 0 0,0 0 0 0 0,-1 0 0 0 0,1 0 0 0 0,-1-1 0 0 0,0 1 0 0 0,0 0 0 0 0,0 0 0 0 0,0-1 0 0 0,-1 1 0 0 0,1-5 0 0 0,-2-12-138 0 0,0 0 0 0 0,-1 0 0 0 0,-1-1 0 0 0,-1 2 0 0 0,-1-1 0 0 0,-1 0 0 0 0,0 1 0 0 0,-2 0 0 0 0,0 0 0 0 0,-1 1 0 0 0,-14-21 0 0 0,22 37 234 0 0,-84-121 3118 0 0,83 128-2082 0 0,1 18 79 0 0,3 27-327 0 0,5-25-263 0 0,18 44 1 0 0,-3-10-34 0 0,76 236 1342 0 0,-71-188-1311 0 0,-24-91-472 0 0,0 0 0 0 0,-1 0 0 0 0,-1 1 0 0 0,-1-1 0 0 0,-3 26 0 0 0,3-36-40 0 0,-2 5 14 0 0,0-1 0 0 0,-1 1 1 0 0,0-1-1 0 0,-1 1 0 0 0,0-1 0 0 0,0 0 0 0 0,-1 0 0 0 0,-1-1 0 0 0,1 1 0 0 0,-2-1 0 0 0,-6 8 1 0 0,4-9 22 0 0,0 0 1 0 0,-20 13-1 0 0,5-5 23 0 0,17-12-57 0 0,0 0 0 0 0,0 0 0 0 0,0-1 0 0 0,-1 0 1 0 0,1 0-1 0 0,-12 2 0 0 0,-16 6 33 0 0,35-11-47 0 0,-58 22 41 0 0,52-21-35 0 0,1 1-1 0 0,-1-1 1 0 0,0 0 0 0 0,0 0-1 0 0,1-1 1 0 0,-1 0 0 0 0,0 0 0 0 0,-8-1-1 0 0,1-6-1726 0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7.7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279 5 7832 0 0,'0'0'6'0'0,"0"0"-1"0"0,0 0 1 0 0,0-1 0 0 0,0 1 0 0 0,0 0 0 0 0,0 0 0 0 0,0 0 0 0 0,0-1-1 0 0,0 1 1 0 0,0 0 0 0 0,0 0 0 0 0,0 0 0 0 0,0-1 0 0 0,0 1 0 0 0,0 0-1 0 0,0 0 1 0 0,-1 0 0 0 0,1 0 0 0 0,0 0 0 0 0,0-1 0 0 0,0 1 0 0 0,0 0-1 0 0,0 0 1 0 0,-1 0 0 0 0,1 0 0 0 0,0 0 0 0 0,0 0 0 0 0,0 0 0 0 0,0 0-1 0 0,-1-1 1 0 0,1 1 0 0 0,0 0 0 0 0,0 0 0 0 0,0 0 0 0 0,-1 0 0 0 0,1 0-1 0 0,0 0 1 0 0,0 0 0 0 0,0 0 0 0 0,-1 0 0 0 0,1 0 0 0 0,-6 8 417 0 0,-1 17 465 0 0,5 3-601 0 0,-1 1 1 0 0,-1-1-1 0 0,-11 36 1 0 0,-5 36-173 0 0,14-46-71 0 0,-10 62-6 0 0,-3 29-34 0 0,6-29 0 0 0,-35 112-4 0 0,34-173 0 0 0,5-12 3 0 0,6-24 0 0 0,-1 1 0 0 0,-2-1 0 0 0,1 0 1 0 0,-2 0-1 0 0,-10 20 0 0 0,7-21 1 0 0,8-12 2 0 0,0-1-1 0 0,-1 0 1 0 0,0 0-1 0 0,0-1 1 0 0,0 1 0 0 0,0-1-1 0 0,-1 1 1 0 0,0-1-1 0 0,0 0 1 0 0,-5 4 0 0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8.1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8640 0 0,'2'2'55'0'0,"-1"1"1"0"0,1-1 0 0 0,0 1 0 0 0,-1-1-1 0 0,1 1 1 0 0,-1 0 0 0 0,0 0-1 0 0,0-1 1 0 0,0 1 0 0 0,1 6 0 0 0,9 19 491 0 0,-4-10-345 0 0,0-1 1 0 0,-1 1 0 0 0,-1 1 0 0 0,-1-1-1 0 0,3 26 1 0 0,1 4 13 0 0,67 209 111 0 0,-41-154-270 0 0,-9-30-38 0 0,2-1 0 0 0,44 81 0 0 0,-60-138-3 0 0,-1 0 0 0 0,2 0 1 0 0,0-1-1 0 0,0 0 0 0 0,16 12 0 0 0,8 10 71 0 0,-35-35-177 0 0,1 1-1 0 0,-1-1 1 0 0,1 0 0 0 0,0 1 0 0 0,-1-1-1 0 0,1 0 1 0 0,0 0 0 0 0,0 0-1 0 0,-1 0 1 0 0,1 0 0 0 0,0-1 0 0 0,0 1-1 0 0,3 0 1 0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8.5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22 11552 0 0,'2'0'0'0'0,"7"0"0"0"0,-7 0 0 0 0,4 0 184 0 0,2 0 16 0 0,1 0-8 0 0,14 0 0 0 0,11 0-16 0 0,-1-4-8 0 0,-3 0 0 0 0,20 4 8 0 0,1-3-168 0 0,-9-7 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20 166 7736 0 0,'0'1'59'0'0,"0"-1"0"0"0,1 0 0 0 0,-1 0 0 0 0,0 1 1 0 0,0-1-1 0 0,0 0 0 0 0,0 0 0 0 0,0 1 0 0 0,0-1 1 0 0,0 0-1 0 0,0 1 0 0 0,0-1 0 0 0,0 0 0 0 0,0 0 0 0 0,0 1 1 0 0,0-1-1 0 0,0 0 0 0 0,0 1 0 0 0,0-1 0 0 0,0 0 1 0 0,0 0-1 0 0,-1 1 0 0 0,1-1 0 0 0,0 0 0 0 0,0 0 0 0 0,0 1 1 0 0,0-1-1 0 0,-1 0 0 0 0,1 0 0 0 0,0 1 0 0 0,0-1 1 0 0,0 0-1 0 0,-1 0 0 0 0,1 0 0 0 0,0 0 0 0 0,0 1 0 0 0,-1-1 1 0 0,1 0-1 0 0,0 0 0 0 0,0 0 0 0 0,-1 0 0 0 0,1 0 1 0 0,0 0-1 0 0,-1 0 0 0 0,1 0 0 0 0,0 0 0 0 0,-1 0 0 0 0,0 0 243 0 0,-5 10 116 0 0,6-10-400 0 0,-1 1 0 0 0,1-1 1 0 0,-1 1-1 0 0,1 0 0 0 0,-1-1 0 0 0,1 1 1 0 0,-1 0-1 0 0,1 0 0 0 0,0-1 0 0 0,-1 1 1 0 0,1 0-1 0 0,0 0 0 0 0,0-1 0 0 0,0 1 0 0 0,-1 0 1 0 0,1 0-1 0 0,0 0 0 0 0,0 1 0 0 0,-1 58 0 0 0,3 70-62 0 0,-2-126 47 0 0,1 0 0 0 0,0 0 0 0 0,0 0 0 0 0,0 0 1 0 0,0 0-1 0 0,0 0 0 0 0,1 0 0 0 0,0 0 0 0 0,0-1 1 0 0,0 1-1 0 0,0 0 0 0 0,5 5 0 0 0,-1-4 5 0 0,-1 1 0 0 0,1-1 0 0 0,0-1 0 0 0,1 1 0 0 0,12 6 0 0 0,-11-7-7 0 0,5 4 5 0 0,0-2 0 0 0,26 10 0 0 0,-34-14-5 0 0,0-1 0 0 0,0 0 0 0 0,0 0 0 0 0,-1-1 0 0 0,1 0 0 0 0,0 0-1 0 0,0 0 1 0 0,0 0 0 0 0,0-1 0 0 0,0 1 0 0 0,0-1 0 0 0,7-3 0 0 0,12-5 5 0 0,0-2 1 0 0,-1-1-1 0 0,23-15 0 0 0,-30 17 7 0 0,3-3 160 0 0,35-31 0 0 0,-15 12-21 0 0,-32 26-103 0 0,0 0 1 0 0,0-1 0 0 0,0 0-1 0 0,-1 0 1 0 0,0-1-1 0 0,-1 0 1 0 0,1 1 0 0 0,5-13-1 0 0,-10 17-27 0 0,0-1 0 0 0,0 1 0 0 0,-1 0 0 0 0,1 0 0 0 0,-1-1 0 0 0,0 1 0 0 0,1 0 0 0 0,-1-1-1 0 0,-1 1 1 0 0,1-1 0 0 0,0 1 0 0 0,-1 0 0 0 0,0 0 0 0 0,-1-4 0 0 0,-18-47-14 0 0,18 51-13 0 0,-3-7-13 0 0,-1 0 0 0 0,1 1 0 0 0,-2 0 0 0 0,1 0 0 0 0,-1 1 0 0 0,-1 0 0 0 0,0 0 0 0 0,-11-9 0 0 0,4 5-16 0 0,0 2 1 0 0,0 0-1 0 0,-1 0 0 0 0,-21-8 1 0 0,22 13 31 0 0,-1 0 1 0 0,0 1-1 0 0,0 1 0 0 0,0 0 1 0 0,-24 0-1 0 0,31 3 40 0 0,1 0-1 0 0,0 0 1 0 0,0 0-1 0 0,0 1 1 0 0,-1 1-1 0 0,1-1 1 0 0,0 1-1 0 0,0 1 1 0 0,1-1-1 0 0,-10 5 1 0 0,12-4-10 0 0,1-1 0 0 0,0 0 0 0 0,0 1 1 0 0,0 0-1 0 0,1 0 0 0 0,-1 0 0 0 0,1 0 0 0 0,0 0 0 0 0,-1 1 1 0 0,2 0-1 0 0,-1-1 0 0 0,0 1 0 0 0,1 0 0 0 0,-1 1 1 0 0,1-1-1 0 0,0 0 0 0 0,1 1 0 0 0,-3 8 0 0 0,-9 48-1588 0 0,6-39-7082 0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08.8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10848 0 0,'0'0'0'0'0,"4"0"0"0"0,-2 6 280 0 0,-2 11 0 0 0,0 6 0 0 0,5 17 8 0 0,-5 4 128 0 0,-5 4 8 0 0,10 15 0 0 0,1 13 8 0 0,0-1-288 0 0,-2-1 0 0 0,3 5-8 0 0,3 1 24 0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28.8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114 9 5016 0 0,'0'0'705'0'0,"6"-1"-692"0"0,28-3-10 0 0,-29 1-19 0 0,-6 11-41 0 0,7 40 22 0 0,-4-39 38 0 0,0 1 0 0 0,-1 0 0 0 0,0 16 0 0 0,-7 57 274 0 0,-4-1 1 0 0,-20 82-1 0 0,21-127-151 0 0,-32 128 723 0 0,-5-34-308 0 0,28-68-210 0 0,9-23 277 0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29.2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41 5624 0 0,'0'-40'905'0'0,"25"59"-881"0"0,-23-16-17 0 0,0 1 0 0 0,1 0 0 0 0,-2 0 0 0 0,1 0 0 0 0,0 0 0 0 0,-1 0 0 0 0,0 0 0 0 0,0 1 0 0 0,1 6 0 0 0,8 25 66 0 0,79 169 1565 0 0,-10-45-438 0 0,-68-141-1134 0 0,14 40 145 0 0,-8-17-96 0 0,-8-19-34 0 0,-1 1-1 0 0,10 48 1 0 0,-17-68-71 0 0,0 0 1 0 0,1 1-1 0 0,0-1 1 0 0,0 0 0 0 0,0 0-1 0 0,0 0 1 0 0,6 6-1 0 0,9 18 3 0 0,-17-26-109 0 0,0 0 49 0 0,1-1 0 0 0,-1 0-1 0 0,0 0 1 0 0,1 0 0 0 0,-1 0 0 0 0,1 0 0 0 0,-1 0-1 0 0,1 0 1 0 0,-1 0 0 0 0,1 0 0 0 0,0 0-1 0 0,-1 0 1 0 0,1 0 0 0 0,0 0 0 0 0,0 0 0 0 0,0-1-1 0 0,0 1 1 0 0,0 0 0 0 0,0-1 0 0 0,0 1-1 0 0,0 0 1 0 0,0-1 0 0 0,1 1 0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29.6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8 5120 0 0,'-6'-7'75'0'0,"9"6"125"0"0,-1 1 1 0 0,1 1 0 0 0,0-1 0 0 0,0 0 0 0 0,-1 0-1 0 0,1 1 1 0 0,0 0 0 0 0,-1-1 0 0 0,1 1 0 0 0,-1 0-1 0 0,1 1 1 0 0,4 1 0 0 0,1 4-186 0 0,1-1 0 0 0,0 0-1 0 0,1 0 1 0 0,-1-1 0 0 0,1 0 0 0 0,0-1 0 0 0,0 0-1 0 0,1-1 1 0 0,20 4 0 0 0,35 10-8 0 0,-59-15-8 0 0,0-1 0 0 0,1 0 1 0 0,-1 0-1 0 0,1-1 0 0 0,-1 0 0 0 0,1 0 1 0 0,-1-1-1 0 0,0 1 0 0 0,1-2 0 0 0,10-2 1 0 0,14-1-982 0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30.0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9 8136 0 0,'-7'-5'221'0'0,"-1"2"516"0"0,10 16-246 0 0,30 91 756 0 0,-17-40-711 0 0,4 14 337 0 0,-19-77-850 0 0,0 0 0 0 0,1 1-1 0 0,-1-1 1 0 0,1 0 0 0 0,-1 0 0 0 0,1 0 0 0 0,0 1 0 0 0,-1-1 0 0 0,1 0-1 0 0,0 0 1 0 0,0 0 0 0 0,0 0 0 0 0,-1 0 0 0 0,1-1 0 0 0,0 1-1 0 0,1 0 1 0 0,-1 0 0 0 0,0 0 0 0 0,0-1 0 0 0,0 1 0 0 0,0-1-1 0 0,0 1 1 0 0,1-1 0 0 0,-1 1 0 0 0,0-1 0 0 0,0 0 0 0 0,3 1-1 0 0,1-1-3 0 0,0-1-1 0 0,0 0 0 0 0,0 1 0 0 0,-1-1 0 0 0,1-1 0 0 0,5-1 0 0 0,-3 0-31 0 0,5 0-134 0 0,-1 0-1 0 0,0-1 0 0 0,0-1 1 0 0,0 0-1 0 0,0 0 0 0 0,-1-1 1 0 0,0-1-1 0 0,0 0 1 0 0,-1 0-1 0 0,10-10 0 0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30.4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7 10248 0 0,'0'0'0'0'0,"-11"-6"2056"0"0,24 6-1832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31.1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113 0 9144 0 0,'-1'0'40'0'0,"1"0"0"0"0,-1 0 0 0 0,0 1 0 0 0,0-1 0 0 0,1 0 0 0 0,-1 0 0 0 0,0 1 0 0 0,1-1-1 0 0,-1 0 1 0 0,0 1 0 0 0,1-1 0 0 0,-1 0 0 0 0,0 1 0 0 0,1-1 0 0 0,-1 1 0 0 0,1-1 0 0 0,-1 1 0 0 0,1-1 0 0 0,-1 1 0 0 0,1 0 0 0 0,-1-1 0 0 0,1 1 0 0 0,-1 0 0 0 0,1-1 0 0 0,0 1 0 0 0,0 0 0 0 0,-1-1 0 0 0,1 3 0 0 0,-5 27 2039 0 0,2-8-1157 0 0,-47 158-689 0 0,17-101-337 0 0,28-67-1656 0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31.9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164 0 8136 0 0,'0'0'8'0'0,"0"1"0"0"0,0-1-1 0 0,0 0 1 0 0,0 0 0 0 0,0 0 0 0 0,0 0 0 0 0,0 0 0 0 0,0 1 0 0 0,1-1 0 0 0,-1 0 0 0 0,0 0 0 0 0,0 0 0 0 0,0 0 0 0 0,0 0-1 0 0,0 0 1 0 0,0 1 0 0 0,0-1 0 0 0,0 0 0 0 0,1 0 0 0 0,-1 0 0 0 0,0 0 0 0 0,0 0 0 0 0,0 0 0 0 0,0 0 0 0 0,0 0-1 0 0,0 0 1 0 0,1 0 0 0 0,-1 1 0 0 0,0-1 0 0 0,0 0 0 0 0,0 0 0 0 0,0 0 0 0 0,1 0 0 0 0,-1 0 0 0 0,0 0 0 0 0,0 0-1 0 0,0 0 1 0 0,0 0 0 0 0,0 0 0 0 0,1 0 0 0 0,-1 0 0 0 0,0-1 0 0 0,0 1 0 0 0,0 0 0 0 0,0 0 0 0 0,1 0 0 0 0,-1 0 1 0 0,0 0-1 0 0,0 0 0 0 0,0 0 1 0 0,0 0-1 0 0,0 0 0 0 0,0 0 1 0 0,0-1-1 0 0,0 1 0 0 0,0 0 1 0 0,0 0-1 0 0,0 0 0 0 0,0 0 1 0 0,0 0-1 0 0,0 0 0 0 0,0 0 1 0 0,0 0-1 0 0,0 0 0 0 0,0 0 1 0 0,0-1-1 0 0,0 1 0 0 0,0 0 1 0 0,0 0-1 0 0,0 0 0 0 0,0 0 1 0 0,0 0-1 0 0,-1 0 0 0 0,1 0 1 0 0,0 0-1 0 0,0 0 0 0 0,0 0 1 0 0,0 0-1 0 0,0-1 0 0 0,0 1 1 0 0,0 0-1 0 0,0 0 0 0 0,0 0 1 0 0,0 0-1 0 0,0 0 0 0 0,0 0 1 0 0,0 0-1 0 0,-1 0 0 0 0,1 0 1 0 0,0 0-1 0 0,0 0 0 0 0,0 0 1 0 0,0 0-1 0 0,0 0 0 0 0,0 0 1 0 0,0 0-1 0 0,0 0 0 0 0,0 0 1 0 0,-1 0-1 0 0,0 0 258 0 0,1 13-500 0 0,-40 440 172 0 0,34-406 62 0 0,-22 148 16 0 0,23-158 22 0 0,-2 0 1 0 0,-2-1-1 0 0,-1 0 0 0 0,-21 47 1 0 0,22-51 21 0 0,9-28 25 0 0,-1 0-1 0 0,0 0 0 0 0,0 0 1 0 0,0 0-1 0 0,-1 0 1 0 0,1-1-1 0 0,-1 1 0 0 0,0 0 1 0 0,0-1-1 0 0,0 1 1 0 0,-3 2-1 0 0,4-11-955 0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32.3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9848 0 0,'1'0'4'0'0,"0"0"1"0"0,-1 0 0 0 0,1 0-1 0 0,-1 0 1 0 0,1 0 0 0 0,0 0 0 0 0,-1 1-1 0 0,1-1 1 0 0,-1 0 0 0 0,1 0-1 0 0,0 1 1 0 0,-1-1 0 0 0,1 1-1 0 0,-1-1 1 0 0,1 0 0 0 0,-1 1-1 0 0,1-1 1 0 0,-1 1 0 0 0,1-1-1 0 0,-1 1 1 0 0,0-1 0 0 0,1 1-1 0 0,-1-1 1 0 0,0 1 0 0 0,1 0 0 0 0,-1-1-1 0 0,0 1 1 0 0,0-1 0 0 0,0 1-1 0 0,0 0 1 0 0,1 1 0 0 0,1 28 303 0 0,-1-2-50 0 0,15 14 453 0 0,42 81 1 0 0,-55-117-709 0 0,43 68 218 0 0,-9-18-186 0 0,-9-16-17 0 0,-21-33-7 0 0,-1 1 0 0 0,0 0 0 0 0,-1 1 0 0 0,0 0 0 0 0,0-1 0 0 0,3 11 0 0 0,25 66 90 0 0,-19-51-12 0 0,-1 1 1 0 0,9 44-1 0 0,13 56 233 0 0,-28-109-233 0 0,-5-18-503 0 0,0 1 0 0 0,0-1 0 0 0,1 14 0 0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32.6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0 114 9944 0 0,'30'-1'326'0'0,"-1"-2"1"0"0,0-1 0 0 0,0-1-1 0 0,35-11 1 0 0,159-40 400 0 0,-196 51-647 0 0,42-2 0 0 0,-50 6-465 0 0,0 0 1 0 0,-1-2-1 0 0,36-8 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3504 0 0,'0'-4'241'0'0,"0"0"1"0"0,1 0-1 0 0,0 0 0 0 0,0 1 1 0 0,0-1-1 0 0,2-4 1 0 0,-1 4 75 0 0,-1 1 0 0 0,0-1 0 0 0,0 1 0 0 0,0-1 0 0 0,-1 1 0 0 0,1-5 0 0 0,-1 2-189 0 0,0 5-126 0 0,0 1 0 0 0,0-1 0 0 0,-1 0 0 0 0,1 0 0 0 0,0 0 1 0 0,0 0-1 0 0,0 0 0 0 0,0 0 0 0 0,1 0 0 0 0,-1 0 0 0 0,0 0 0 0 0,0 0 0 0 0,0 0 0 0 0,1 0 0 0 0,-1 0 1 0 0,1 1-1 0 0,-1-1 0 0 0,0 0 0 0 0,1 0 0 0 0,0 0 0 0 0,-1 1 0 0 0,1-1 0 0 0,-1 0 0 0 0,1 1 0 0 0,0-1 1 0 0,-1 0-1 0 0,2 0 0 0 0,-1 1-14 0 0,-1 0 0 0 0,1-1 0 0 0,-1 1-1 0 0,1 0 1 0 0,-1-1 0 0 0,1 1 0 0 0,-1 0 0 0 0,1-1 0 0 0,-1 1 0 0 0,0-1 0 0 0,1 1 0 0 0,-1-1 0 0 0,0 1 0 0 0,1-1 0 0 0,-1 1-1 0 0,0-1 1 0 0,0 1 0 0 0,1-1 0 0 0,-1 1 0 0 0,0-1 0 0 0,0 1 0 0 0,0-1 0 0 0,0 0 0 0 0,1 0 0 0 0,-1 14-294 0 0,1-7 304 0 0,0 0 0 0 0,1 0 1 0 0,0 0-1 0 0,5 11 0 0 0,-4-11 2 0 0,0 1 1 0 0,-1 0-1 0 0,1-1 1 0 0,1 13-1 0 0,5 52 90 0 0,13 90 601 0 0,-20-151-551 0 0,1-1 0 0 0,0 1-1 0 0,7 14 1 0 0,2 4 221 0 0,-10-23-246 0 0,0 1 0 0 0,1-1 0 0 0,0 1 0 0 0,1-1 0 0 0,-1 0 0 0 0,1-1 0 0 0,0 1 0 0 0,7 7 0 0 0,-10-12-77 0 0,0 1 0 0 0,-1-1 0 0 0,1 0 0 0 0,0 1 0 0 0,0-1 0 0 0,0 0 0 0 0,-1 1 0 0 0,1-1 0 0 0,0 0 0 0 0,0 0 0 0 0,0 0 0 0 0,0 0 0 0 0,0 1 0 0 0,0-1 0 0 0,0-1 0 0 0,-1 1 0 0 0,1 0 0 0 0,0 0 0 0 0,0 0 0 0 0,0 0 0 0 0,0-1 0 0 0,0 1 0 0 0,0 0 0 0 0,-1-1 0 0 0,1 1 0 0 0,0-1 0 0 0,0 1 0 0 0,-1-1-1 0 0,1 1 1 0 0,0-1 0 0 0,-1 1 0 0 0,1-1 0 0 0,0 0 0 0 0,0 0 0 0 0,21-24 401 0 0,40-84-136 0 0,-45 80-126 0 0,22-55 0 0 0,-8 16-27 0 0,-24 52-96 0 0,-6 13-44 0 0,0 1 1 0 0,0-1 0 0 0,0 1-1 0 0,0-1 1 0 0,1 1 0 0 0,-1-1-1 0 0,1 1 1 0 0,0 0-1 0 0,-1 0 1 0 0,1 0 0 0 0,0 0-1 0 0,0 0 1 0 0,0 0 0 0 0,0 0-1 0 0,1 1 1 0 0,-1-1-1 0 0,0 1 1 0 0,5-2 0 0 0,4-5 84 0 0,6-3-44 0 0,-17 11-50 0 0,1-1-1 0 0,-1 1 0 0 0,1 0 1 0 0,-1 0-1 0 0,1 0 1 0 0,-1 0-1 0 0,1 0 1 0 0,-1 0-1 0 0,1 0 1 0 0,-1 0-1 0 0,1 0 0 0 0,-1 0 1 0 0,1 0-1 0 0,-1 0 1 0 0,1 0-1 0 0,-1 0 1 0 0,1 0-1 0 0,-1 0 1 0 0,1 0-1 0 0,-1 1 1 0 0,1-1-1 0 0,-1 0 0 0 0,0 0 1 0 0,1 1-1 0 0,-1-1 1 0 0,1 0-1 0 0,-1 1 1 0 0,0-1-1 0 0,1 0 1 0 0,-1 1-1 0 0,0-1 1 0 0,1 1-1 0 0,1 2 1 0 0,1 0-1 0 0,-1-1 1 0 0,1 1 0 0 0,-1-1-1 0 0,1 0 1 0 0,0 0 0 0 0,5 3 0 0 0,-6-4 3 0 0,1 1 0 0 0,-1-1 0 0 0,0 1 1 0 0,0-1-1 0 0,0 1 0 0 0,0 0 0 0 0,0-1 1 0 0,0 1-1 0 0,0 0 0 0 0,-1 0 0 0 0,1 1 1 0 0,-1-1-1 0 0,1 0 0 0 0,1 5 0 0 0,7 26 94 0 0,27 96 239 0 0,-32-110-255 0 0,1 0 0 0 0,9 20 0 0 0,-1-3 52 0 0,-12-32-119 0 0,-1-1 1 0 0,1 0-1 0 0,0 0 0 0 0,0-1 1 0 0,1 1-1 0 0,-1 0 0 0 0,0-1 1 0 0,5 5-1 0 0,14 15 136 0 0,-20-20-140 0 0,0-1 0 0 0,0 0 0 0 0,0 0 0 0 0,0 0 0 0 0,0 0 0 0 0,0 0 0 0 0,0 0-1 0 0,1-1 1 0 0,-1 1 0 0 0,0 0 0 0 0,0-1 0 0 0,1 1 0 0 0,-1-1 0 0 0,1 1 0 0 0,-1-1 0 0 0,1 1 0 0 0,-1-1 0 0 0,0 0-1 0 0,1 0 1 0 0,1 0 0 0 0,30-2-996 0 0,-28 1 149 0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33.0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56 626 6928 0 0,'-1'0'31'0'0,"1"0"0"0"0,-1 0 0 0 0,1 1 0 0 0,-1-1 0 0 0,1 0 0 0 0,0 0 0 0 0,-1 0 0 0 0,1 1 0 0 0,0-1 0 0 0,-1 0 0 0 0,1 0 0 0 0,0 1 0 0 0,-1-1 0 0 0,1 0 0 0 0,0 1 0 0 0,-1-1 1 0 0,1 1-1 0 0,0-1 0 0 0,0 0 0 0 0,0 1 0 0 0,-1-1 0 0 0,1 0 0 0 0,0 1 0 0 0,0-1 0 0 0,0 1 0 0 0,0-1 0 0 0,0 1 0 0 0,0-1 0 0 0,0 1 0 0 0,0-1 0 0 0,0 0 0 0 0,0 1 0 0 0,0-1 0 0 0,0 1 0 0 0,6 19 1616 0 0,-4-14-1380 0 0,-1-5-225 0 0,0 0 0 0 0,0 0 0 0 0,0 0 0 0 0,0 0 0 0 0,0-1 0 0 0,0 1 0 0 0,0 0 0 0 0,0-1 0 0 0,1 1 0 0 0,-1-1 0 0 0,0 1 0 0 0,0-1 0 0 0,1 0 0 0 0,-1 1 0 0 0,0-1 0 0 0,0 0 0 0 0,1 0 0 0 0,-1 0 0 0 0,0 0 0 0 0,1 0 1 0 0,-1 0-1 0 0,2-1 0 0 0,10 3-41 0 0,-7 3 0 0 0,-1 0 1 0 0,1-1 0 0 0,0 1 0 0 0,9 5-1 0 0,-10-8-1 0 0,-1 0 0 0 0,1 0 0 0 0,0 0 0 0 0,0 0 0 0 0,0-1-1 0 0,0 1 1 0 0,1-2 0 0 0,-1 1 0 0 0,0 0 0 0 0,0-1 0 0 0,9 0-1 0 0,1-1-2 0 0,-11 1-5 0 0,-1 0 1 0 0,0 0 0 0 0,0 0 0 0 0,1-1 0 0 0,-1 1-1 0 0,0-1 1 0 0,0 0 0 0 0,1 1 0 0 0,-1-2 0 0 0,0 1-1 0 0,0 0 1 0 0,0-1 0 0 0,0 1 0 0 0,-1-1 0 0 0,1 0-1 0 0,0 0 1 0 0,4-4 0 0 0,2-3-1364 0 0</inkml:trace>
  <inkml:trace contextRef="#ctx0" brushRef="#br0" timeOffset="1">7 1 10952 0 0,'0'0'0'0'0,"-6"0"0"0"0,6 4 40 0 0,6 4 16 0 0,3 7-8 0 0,3-2 0 0 0,1-7-128 0 0,-3-2 0 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33.4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34 9848 0 0,'0'0'-3'0'0,"0"-1"-1"0"0,0 1 1 0 0,0 0 0 0 0,0-1 0 0 0,0 1 0 0 0,0 0 0 0 0,0-1 0 0 0,0 1 0 0 0,0 0 0 0 0,0-1-1 0 0,0 1 1 0 0,0 0 0 0 0,1-1 0 0 0,-1 1 0 0 0,0 0 0 0 0,0 0 0 0 0,0-1 0 0 0,0 1 0 0 0,1 0 0 0 0,-1 0-1 0 0,0-1 1 0 0,0 1 0 0 0,1 0 0 0 0,-1 0 0 0 0,0 0 0 0 0,1-1 0 0 0,-1 1 0 0 0,0 0 0 0 0,0 0-1 0 0,1 0 1 0 0,-1 0 0 0 0,0 0 0 0 0,1 0 0 0 0,-1-1 0 0 0,0 1 0 0 0,1 0 0 0 0,-1 0 0 0 0,0 0-1 0 0,1 0 1 0 0,-1 0 0 0 0,1 1 0 0 0,6-3 42 0 0,15 5 1032 0 0,-3-1-584 0 0,26-3 177 0 0,-12 0-388 0 0,54-9-1 0 0,-50 3-1013 0 0,63-3 0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33.8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1 484 9440 0 0,'0'-2'74'0'0,"0"0"1"0"0,1 1-1 0 0,0-1 1 0 0,-1 0-1 0 0,1 0 1 0 0,0 0-1 0 0,0 0 0 0 0,0 1 1 0 0,0-1-1 0 0,0 1 1 0 0,0-1-1 0 0,1 1 1 0 0,-1-1-1 0 0,3-2 1 0 0,29-23 1816 0 0,-14 12-1282 0 0,17-18-540 0 0,-1-1 1 0 0,-2-1-1 0 0,-1-2 0 0 0,-2-1 1 0 0,47-79-1 0 0,-70 103-170 0 0,0-2-1 0 0,-1 1 1 0 0,0-1 0 0 0,-1 0-1 0 0,4-26 1 0 0,-1 144 91 0 0,8 72 24 0 0,-12-151 46 0 0,1 0-1 0 0,1-1 1 0 0,1 0 0 0 0,1 0 0 0 0,17 33 0 0 0,-11-17 137 0 0,-13-33-341 0 0,0 0 0 0 0,1-1 0 0 0,-1 1 0 0 0,1-1 1 0 0,0 1-1 0 0,0-1 0 0 0,0 0 0 0 0,1 0 0 0 0,-1 0 0 0 0,6 6 0 0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1:34.1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55 10752 0 0,'4'3'101'0'0,"0"1"0"0"0,0-1 0 0 0,0 0 0 0 0,0 0 0 0 0,1 0 0 0 0,-1-1 0 0 0,1 0 0 0 0,0 0 0 0 0,0 0 0 0 0,8 2 0 0 0,0-2 214 0 0,0 0-1 0 0,0 0 1 0 0,20-1-1 0 0,303-19 693 0 0,-295 13-983 0 0,73-21 0 0 0,-104 24-18 0 0,44-16-1744 0 0,0-6-7154 0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0.5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255 80 1104 0 0,'0'0'1755'0'0,"-4"-6"-1327"0"0,-10-16-2 0 0,11 16-20 0 0,3 3-58 0 0,1-1 0 0 0,-1 0 0 0 0,1 1 0 0 0,-1-1 0 0 0,0 0 0 0 0,-1 1 1 0 0,0-6-1 0 0,1-2-3 0 0,-2 47 30 0 0,-11 60 0 0 0,4-42-262 0 0,-7 20 105 0 0,11-54-90 0 0,0 0 0 0 0,-2 23 0 0 0,4-20-32 0 0,-1-1 0 0 0,-12 35 0 0 0,-3 18 27 0 0,-1 5 109 0 0,5-24-87 0 0,-10 26-49 0 0,7-29-45 0 0,3-9-43 0 0,9-28-24 0 0,1 0 1 0 0,-6 30-1 0 0,4-21-57 0 0,6-21-1 0 0,0 0-1 0 0,0-1 1 0 0,0 1-1 0 0,0 0 1 0 0,0-1-1 0 0,0 8 1 0 0,1-11 63 0 0,0 0 0 0 0,0 0-1 0 0,0 0 1 0 0,0 1 0 0 0,0-1 0 0 0,0 0 0 0 0,0 0 0 0 0,0 0 0 0 0,0 0 0 0 0,0 1 0 0 0,0-1-1 0 0,0 0 1 0 0,0 0 0 0 0,0 0 0 0 0,0 0 0 0 0,0 1 0 0 0,-1-1 0 0 0,1 0 0 0 0,0 0 0 0 0,0 0-1 0 0,0 0 1 0 0,0 0 0 0 0,0 0 0 0 0,-1 1 0 0 0,1-1 0 0 0,0 0 0 0 0,0 0 0 0 0,0 0 0 0 0,0 0-1 0 0,-1 0 1 0 0,1 0 0 0 0,0 0 0 0 0,0 0 0 0 0,0 0 0 0 0,0 0 0 0 0,-1 0 0 0 0,1 0 0 0 0,0 0 0 0 0,0 0-1 0 0,0 0 1 0 0,-1 0 0 0 0,1 0 0 0 0,0 0 0 0 0,0 0 0 0 0,0 0 0 0 0,-1 0 0 0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0.9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6224 0 0,'0'2'31'0'0,"0"3"53"0"0,-1 0 0 0 0,1 0 0 0 0,0 0 0 0 0,1 0 0 0 0,-1 0 1 0 0,1 0-1 0 0,0 0 0 0 0,0 0 0 0 0,0 0 0 0 0,1 0 0 0 0,0 0 0 0 0,0 0 0 0 0,0-1 0 0 0,0 1 0 0 0,1-1 0 0 0,0 0 0 0 0,3 5 0 0 0,6 6-105 0 0,-1 0 0 0 0,0 2 0 0 0,-2-1-1 0 0,15 34 1 0 0,-20-42 1 0 0,0 0 0 0 0,1-1 0 0 0,0 1 0 0 0,0-1-1 0 0,7 8 1 0 0,13 18-19 0 0,61 93-27 0 0,28 48 140 0 0,-101-147-57 0 0,14 41-1 0 0,-20-47 4 0 0,2 0 1 0 0,0 0 0 0 0,1-1 0 0 0,15 23-1 0 0,-23-38-46 0 0,0-1-1 0 0,0 1 1 0 0,0-1-1 0 0,0 1 1 0 0,-1 0-1 0 0,1 0 1 0 0,-1-1-1 0 0,-1 1 1 0 0,1 0-1 0 0,-1 0 0 0 0,0 0 1 0 0,0 10-1 0 0,-1-4-534 0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1.2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40 7736 0 0,'1'0'0'0'0,"21"10"6"0"0,-21-10-6 0 0,0 1 1 0 0,-1-1 0 0 0,1 0-1 0 0,-1 1 1 0 0,1-1-1 0 0,-1 0 1 0 0,1 1 0 0 0,-1-1-1 0 0,1 1 1 0 0,-1-1 0 0 0,1 1-1 0 0,-1-1 1 0 0,1 1-1 0 0,-1 0 1 0 0,0-1 0 0 0,1 1-1 0 0,-1-1 1 0 0,0 1 0 0 0,0 0-1 0 0,1-1 1 0 0,-1 1-1 0 0,0 0 1 0 0,0-1 0 0 0,0 1-1 0 0,0 0 1 0 0,0-1 0 0 0,0 1-1 0 0,0 0 1 0 0,0-1-1 0 0,0 2 1 0 0,6-2 25 0 0,1 0-1 0 0,-1 0 1 0 0,1 0-1 0 0,12-3 1 0 0,15-10 45 0 0,0 1-1 0 0,1 2 1 0 0,46-7 0 0 0,-46 13-21 0 0,-11 0 64 0 0,0 1 0 0 0,0 2 0 0 0,1 0 1 0 0,29 4-1 0 0,-45-2-149 0 0,-5 0-108 0 0,0-1-1 0 0,1 1 0 0 0,-1-1 0 0 0,1 0 0 0 0,-1 0 1 0 0,8-1-1 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1.6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9648 0 0,'0'1'60'0'0,"0"1"1"0"0,0 0 0 0 0,-1-1 0 0 0,1 1-1 0 0,1 0 1 0 0,-1-1 0 0 0,0 1-1 0 0,0 0 1 0 0,1 0 0 0 0,-1-1-1 0 0,0 1 1 0 0,1-1 0 0 0,0 1 0 0 0,-1 0-1 0 0,1-1 1 0 0,0 1 0 0 0,0-1-1 0 0,0 0 1 0 0,0 1 0 0 0,0-1-1 0 0,0 0 1 0 0,0 0 0 0 0,1 1 0 0 0,-1-1-1 0 0,2 1 1 0 0,-3-2-61 0 0,2 3 11 0 0,0 0 1 0 0,0 1-1 0 0,-1-1 0 0 0,1 0 0 0 0,-1 1 0 0 0,1 0 0 0 0,-1-1 1 0 0,0 1-1 0 0,0 5 0 0 0,3 7-33 0 0,36 147-566 0 0,-32-128 671 0 0,-6-25-73 0 0,0 0-1 0 0,0 0 1 0 0,1-1-1 0 0,0 1 0 0 0,1-1 1 0 0,0 0-1 0 0,0 0 0 0 0,11 17 1 0 0,-7-17-33 0 0,-8-8 16 0 0,0 0 1 0 0,1 0-1 0 0,-1 0 0 0 0,1 0 0 0 0,-1 0 1 0 0,1 0-1 0 0,-1-1 0 0 0,1 1 1 0 0,0 0-1 0 0,0 0 0 0 0,-1-1 0 0 0,1 1 1 0 0,0 0-1 0 0,0-1 0 0 0,0 1 0 0 0,-1-1 1 0 0,1 1-1 0 0,0-1 0 0 0,0 0 0 0 0,0 1 1 0 0,0-1-1 0 0,0 0 0 0 0,0 1 1 0 0,0-1-1 0 0,0 0 0 0 0,0 0 0 0 0,0 0 1 0 0,0 0-1 0 0,0 0 0 0 0,0 0 0 0 0,0 0 1 0 0,0 0-1 0 0,0-1 0 0 0,0 1 1 0 0,0 0-1 0 0,0-1 0 0 0,0 1 0 0 0,0 0 1 0 0,0-1-1 0 0,0 1 0 0 0,-1-1 0 0 0,2-1 1 0 0,23-2-1433 0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1.9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24 5120 0 0,'0'0'0'0'0,"0"-11"744"0"0,0 7-360 0 0,6 2-8 0 0,-1-2-152 0 0,-3 4 8 0 0,2 4-8 0 0,2-2 8 0 0,1-4-104 0 0,-3-5 8 0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2.9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428 182 3208 0 0,'-1'-1'58'0'0,"1"1"0"0"0,-1-1 0 0 0,0 1 0 0 0,1-1 0 0 0,-1 0 0 0 0,0 1 0 0 0,1-1 0 0 0,-1 0 1 0 0,1 0-1 0 0,-1 1 0 0 0,1-1 0 0 0,0 0 0 0 0,-1 0 0 0 0,1 0 0 0 0,0 1 0 0 0,-1-1 0 0 0,1 0 0 0 0,0 0 0 0 0,0 0 0 0 0,0 0 0 0 0,0-1 0 0 0,0-24 1071 0 0,0 0-335 0 0,-8-32 302 0 0,7 56-1063 0 0,0 0 1 0 0,1-1 0 0 0,-1 1-1 0 0,0 0 1 0 0,0 0-1 0 0,0 0 1 0 0,0 0 0 0 0,0 0-1 0 0,-1 0 1 0 0,1 0-1 0 0,-1 1 1 0 0,1-1 0 0 0,-1 0-1 0 0,0 1 1 0 0,1-1 0 0 0,-1 1-1 0 0,0 0 1 0 0,0-1-1 0 0,0 1 1 0 0,0 0 0 0 0,0 0-1 0 0,0 0 1 0 0,-3 0-1 0 0,-15-9 234 0 0,9 9-231 0 0,1-1 1 0 0,0 2-1 0 0,-1 0 0 0 0,1 0 0 0 0,-1 1 1 0 0,1 0-1 0 0,0 0 0 0 0,-1 1 0 0 0,1 1 0 0 0,-16 6 1 0 0,7-1 114 0 0,-25 13 216 0 0,20-7-222 0 0,19-11-110 0 0,-1-1-1 0 0,1 1 1 0 0,0 1-1 0 0,1-1 1 0 0,-1 1-1 0 0,0 0 1 0 0,1 0-1 0 0,0 0 0 0 0,0 0 1 0 0,-4 6-1 0 0,8-9-24 0 0,-17 25 369 0 0,-20 40 1 0 0,33-56-364 0 0,-1 1 0 0 0,2 0-1 0 0,-1 0 1 0 0,2 0 0 0 0,0 0 0 0 0,0 1-1 0 0,0 13 1 0 0,1-10 17 0 0,0-10-11 0 0,1 0 0 0 0,0 0 0 0 0,-1-1-1 0 0,2 1 1 0 0,-1 0 0 0 0,0 0 0 0 0,1-1 0 0 0,0 1 0 0 0,0 0-1 0 0,1-1 1 0 0,-1 1 0 0 0,1-1 0 0 0,3 6 0 0 0,-2-5-10 0 0,0 0 0 0 0,0 0 1 0 0,1 0-1 0 0,0-1 0 0 0,0 1 0 0 0,0-1 1 0 0,1 0-1 0 0,-1 0 0 0 0,1 0 1 0 0,0-1-1 0 0,0 0 0 0 0,0 0 1 0 0,1 0-1 0 0,-1 0 0 0 0,1-1 0 0 0,-1 0 1 0 0,1 0-1 0 0,0 0 0 0 0,0-1 1 0 0,0 0-1 0 0,10 0 0 0 0,12 1-3 0 0,-11-1-7 0 0,0 0 1 0 0,0-1-1 0 0,0 0 0 0 0,0-2 1 0 0,32-6-1 0 0,-9-4-755 0 0,69-31-1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6224 0 0,'10'8'48'0'0,"-9"-8"-10"0"0,-1 0 0 0 0,1 0 0 0 0,-1 1 1 0 0,0-1-1 0 0,1 0 0 0 0,-1 1 0 0 0,1-1 0 0 0,-1 0 0 0 0,0 1 0 0 0,1-1 1 0 0,-1 1-1 0 0,0-1 0 0 0,1 0 0 0 0,-1 1 0 0 0,0-1 0 0 0,0 1 1 0 0,1-1-1 0 0,-1 1 0 0 0,0-1 0 0 0,0 1 0 0 0,1 0-23 0 0,-1 0 1 0 0,1-1-1 0 0,-1 1 0 0 0,1 0 1 0 0,-1-1-1 0 0,1 1 0 0 0,0-1 1 0 0,-1 1-1 0 0,1-1 0 0 0,0 1 0 0 0,-1-1 1 0 0,1 1-1 0 0,0-1 0 0 0,-1 0 1 0 0,1 1-1 0 0,0-1 0 0 0,0 0 1 0 0,0 0-1 0 0,-1 1 0 0 0,1-1 0 0 0,0 0 1 0 0,0 0-1 0 0,0 0 0 0 0,0 0 1 0 0,-1 0-1 0 0,1 0 0 0 0,0 0 1 0 0,0-1-1 0 0,0 1 0 0 0,0 0 0 0 0,28-8 318 0 0,-17-1-366 0 0,-11 8 27 0 0,0 0 1 0 0,0 0-1 0 0,0 0 0 0 0,1 0 1 0 0,-1 0-1 0 0,0 0 0 0 0,0 1 0 0 0,1-1 1 0 0,-1 0-1 0 0,1 1 0 0 0,2-2 0 0 0,17-3-18 0 0,0-1-1 0 0,-1-1 0 0 0,0-1 0 0 0,32-17 0 0 0,-29 12 7 0 0,-15 10 10 0 0,0-2 1 0 0,0 1-1 0 0,-1-1 0 0 0,0 0 0 0 0,12-11 0 0 0,28-39-81 0 0,-32 45 49 0 0,-14 10 37 0 0,0 0 0 0 0,0-1 0 0 0,0 1 0 0 0,0-1 0 0 0,0 0 0 0 0,0 1 0 0 0,0-1 0 0 0,0 0-1 0 0,0 0 1 0 0,0 1 0 0 0,0-1 0 0 0,0 0 0 0 0,-1 0 0 0 0,1 0 0 0 0,0 0 0 0 0,-1 0 0 0 0,1 0 0 0 0,-1 0 0 0 0,1 0 0 0 0,-1 0 0 0 0,1-1 0 0 0,-1 1 0 0 0,0-2-1 0 0,4-12-2 0 0,-2 12 41 0 0,-1 1-1 0 0,0-1 1 0 0,0 0 0 0 0,-1 0 0 0 0,1 0 0 0 0,0 0-1 0 0,-1 0 1 0 0,0 0 0 0 0,0 0 0 0 0,0 0 0 0 0,0 0-1 0 0,0 0 1 0 0,-1 0 0 0 0,1 0 0 0 0,-1 1 0 0 0,0-1-1 0 0,0 0 1 0 0,0 0 0 0 0,-1-2 0 0 0,-3-2 257 0 0,4 5-238 0 0,0 1 0 0 0,0-1 0 0 0,0 1 0 0 0,0-1 0 0 0,0 1 0 0 0,0-1 0 0 0,-1 1 0 0 0,1 0 0 0 0,0 0 0 0 0,-1 0 1 0 0,1 0-1 0 0,-1 0 0 0 0,0 0 0 0 0,1 0 0 0 0,-1 0 0 0 0,0 1 0 0 0,1-1 0 0 0,-1 0 0 0 0,-2 1 0 0 0,-33-9 369 0 0,27 5-313 0 0,0 2 1 0 0,0-1-1 0 0,-1 1 0 0 0,1 1 1 0 0,0 0-1 0 0,-1 1 0 0 0,1 0 1 0 0,-15 1-1 0 0,-5 3 307 0 0,27-5-383 0 0,0 1 0 0 0,0 0-1 0 0,0 0 1 0 0,0 1-1 0 0,1-1 1 0 0,-1 1 0 0 0,0-1-1 0 0,0 1 1 0 0,0 0-1 0 0,0 0 1 0 0,1 0 0 0 0,-1 0-1 0 0,0 1 1 0 0,1-1 0 0 0,-1 1-1 0 0,1-1 1 0 0,0 1-1 0 0,-1 0 1 0 0,1 0 0 0 0,0 0-1 0 0,0 0 1 0 0,0 1-1 0 0,-1 1 1 0 0,-5 9 97 0 0,5-9-99 0 0,0 0-1 0 0,0 1 0 0 0,1-1 0 0 0,-1 1 0 0 0,1-1 0 0 0,0 1 0 0 0,1 0 0 0 0,-1 0 0 0 0,1 0 1 0 0,0 0-1 0 0,0 0 0 0 0,0 8 0 0 0,1-2 2 0 0,-1 8 29 0 0,1 1 0 0 0,1 0-1 0 0,0-1 1 0 0,2 1 0 0 0,0-1-1 0 0,1 1 1 0 0,12 33 0 0 0,-12-45-36 0 0,-1 1 0 0 0,1-1 1 0 0,1 0-1 0 0,0 0 0 0 0,0 0 1 0 0,0 0-1 0 0,1-1 1 0 0,8 8-1 0 0,-10-11-10 0 0,1 1 1 0 0,-1-1 0 0 0,1 0-1 0 0,0-1 1 0 0,0 1-1 0 0,0-1 1 0 0,0 0-1 0 0,1 0 1 0 0,-1 0-1 0 0,1-1 1 0 0,0 0 0 0 0,0 0-1 0 0,0 0 1 0 0,0-1-1 0 0,0 0 1 0 0,9 0-1 0 0,1 0-8 0 0,0-2 0 0 0,0 0-1 0 0,0-1 1 0 0,0 0 0 0 0,0-1-1 0 0,15-6 1 0 0,-2-1 4 0 0,-1-1 0 0 0,34-20 0 0 0,-36 17-1734 0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3.3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0 6224 0 0,'-1'0'25'0'0,"1"0"1"0"0,-1 0-1 0 0,1 1 0 0 0,-1-1 1 0 0,1 0-1 0 0,-1 0 1 0 0,1 0-1 0 0,-1 1 0 0 0,1-1 1 0 0,-1 0-1 0 0,1 0 1 0 0,-1 1-1 0 0,1-1 0 0 0,0 1 1 0 0,-1-1-1 0 0,1 0 1 0 0,0 1-1 0 0,-1-1 0 0 0,1 1 1 0 0,0-1-1 0 0,-1 0 1 0 0,1 1-1 0 0,0-1 1 0 0,0 1-1 0 0,-1-1 0 0 0,1 1 1 0 0,0-1-1 0 0,0 1 1 0 0,0 0-1 0 0,0-1 0 0 0,0 1 1 0 0,0 0-1 0 0,0 0 15 0 0,0-1 1 0 0,0 1-1 0 0,0-1 0 0 0,0 1 0 0 0,0-1 1 0 0,-1 1-1 0 0,1-1 0 0 0,0 1 0 0 0,0-1 1 0 0,0 1-1 0 0,0-1 0 0 0,-1 0 0 0 0,1 1 1 0 0,0-1-1 0 0,0 1 0 0 0,-1-1 0 0 0,1 1 1 0 0,0-1-1 0 0,-1 0 0 0 0,1 1 0 0 0,-1-1 1 0 0,1 0-1 0 0,0 1 0 0 0,-1-1 0 0 0,1 0 1 0 0,-1 0-1 0 0,1 0 0 0 0,-1 1 0 0 0,1-1 1 0 0,-1 0-1 0 0,1 0 0 0 0,-1 0 0 0 0,-6 21 451 0 0,2 3-204 0 0,0 0-1 0 0,1 0 0 0 0,1 0 1 0 0,1 1-1 0 0,3 30 1 0 0,-1-54-281 0 0,0 2 27 0 0,0-1-1 0 0,0 1 0 0 0,1-1 1 0 0,-1 1-1 0 0,1-1 0 0 0,0 1 0 0 0,-1-1 1 0 0,1 1-1 0 0,1-1 0 0 0,-1 0 1 0 0,0 1-1 0 0,0-1 0 0 0,1 0 1 0 0,-1 0-1 0 0,1 0 0 0 0,0 0 0 0 0,0 0 1 0 0,-1-1-1 0 0,1 1 0 0 0,0-1 1 0 0,5 3-1 0 0,-3-1-156 0 0,0-1 0 0 0,1 0 0 0 0,-1 0 0 0 0,1 0-1 0 0,-1-1 1 0 0,1 0 0 0 0,0 1 0 0 0,-1-2 0 0 0,1 1 0 0 0,6 0 0 0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3.7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10152 0 0,'0'0'0'0'0,"0"2"240"0"0,0 6 0 0 0,4-6 8 0 0,9-2-8 0 0,2-2-176 0 0,-9 2 0 0 0,0 2-8 0 0,11 2 16 0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4.2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131 0 9536 0 0,'0'1'32'0'0,"0"-1"1"0"0,1 1 0 0 0,-1 0-1 0 0,0-1 1 0 0,0 1-1 0 0,0-1 1 0 0,0 1 0 0 0,0 0-1 0 0,0-1 1 0 0,0 1-1 0 0,-1-1 1 0 0,1 1 0 0 0,0-1-1 0 0,0 1 1 0 0,0 0-1 0 0,0-1 1 0 0,-1 1 0 0 0,1-1-1 0 0,0 1 1 0 0,-1-1-1 0 0,1 1 1 0 0,-1 0 0 0 0,1-1 4 0 0,-1 1 1 0 0,1-1-1 0 0,0 0 1 0 0,-1 1 0 0 0,1-1-1 0 0,0 1 1 0 0,-1-1-1 0 0,1 1 1 0 0,0-1 0 0 0,0 1-1 0 0,0-1 1 0 0,0 1-1 0 0,-1-1 1 0 0,1 1-1 0 0,0-1 1 0 0,0 1 0 0 0,0-1-1 0 0,0 1 1 0 0,0-1-1 0 0,0 1 1 0 0,0-1-1 0 0,0 1 1 0 0,1 0 0 0 0,0 60 1914 0 0,-2 50-1298 0 0,0-96-634 0 0,-1 1 1 0 0,-1 0 0 0 0,0 0-1 0 0,-11 27 1 0 0,-1 12 189 0 0,12-42-137 0 0,0 0 0 0 0,-1-1 0 0 0,-7 17-1 0 0,-55 106-1432 0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5.8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270 48 7832 0 0,'0'-1'78'0'0,"0"0"1"0"0,1 0 0 0 0,-1 0-1 0 0,0 0 1 0 0,0 0 0 0 0,1 0-1 0 0,-1 0 1 0 0,1 0 0 0 0,-1 0-1 0 0,1 1 1 0 0,-1-1-1 0 0,1 0 1 0 0,-1 0 0 0 0,4-3 569 0 0,-3 3-458 0 0,0 0 0 0 0,-1 0 0 0 0,1 0 0 0 0,-1 0 0 0 0,1 0 0 0 0,-1 0 0 0 0,1 0 0 0 0,-1 0 0 0 0,0 0-1 0 0,1 0 1 0 0,-1 0 0 0 0,0-2 126 0 0,-3-2-115 0 0,2 5-225 0 0,1 0-1 0 0,0-1 0 0 0,-1 1 1 0 0,1 0-1 0 0,0-1 0 0 0,0 1 1 0 0,-1 0-1 0 0,1-1 1 0 0,0 1-1 0 0,0 0 0 0 0,0-1 1 0 0,-1 1-1 0 0,1-1 0 0 0,0 1 1 0 0,0 0-1 0 0,0-1 1 0 0,0 1-1 0 0,0-1 0 0 0,0 1 1 0 0,0 0-1 0 0,0-1 0 0 0,0 1 1 0 0,0-1-1 0 0,0 1 1 0 0,0-1-1 0 0,-2 3 14 0 0,1 0-1 0 0,0 0 1 0 0,-1 0 0 0 0,1 0 0 0 0,0 1-1 0 0,0-1 1 0 0,0 0 0 0 0,0 1 0 0 0,1-1-1 0 0,-1 1 1 0 0,1-1 0 0 0,-1 1 0 0 0,1 4-1 0 0,-3 13 1 0 0,-42 162 3 0 0,15-50 24 0 0,21-94 69 0 0,-21 57 0 0 0,0-4 105 0 0,24-71-120 0 0,-14 27 0 0 0,-3 10 12 0 0,12-25-32 0 0,5-13 6 0 0,-9 37 1 0 0,13-48-33 0 0,0-1 0 0 0,0 0 0 0 0,-1 0 0 0 0,-4 7 0 0 0,5-9 1 0 0,-1 0 1 0 0,1 0 0 0 0,0 0-1 0 0,0 0 1 0 0,1 0 0 0 0,0 1-1 0 0,0-1 1 0 0,-1 7 0 0 0,3-10-30 0 0,-1-1 3 0 0,0-1 0 0 0,0 1 0 0 0,0-1 0 0 0,0 1 0 0 0,0 0 0 0 0,0-1 0 0 0,0 1 0 0 0,0-1 0 0 0,0 1 0 0 0,0-1 0 0 0,0 1 0 0 0,0 0 0 0 0,-1-1 0 0 0,1 1 0 0 0,0-1 0 0 0,0 1 0 0 0,-1-1 0 0 0,1 1 0 0 0,0-1 0 0 0,-1 1 0 0 0,1-1 0 0 0,0 0 0 0 0,-1 2 0 0 0,0-1-66 0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6.2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1 8536 0 0,'-2'33'206'0'0,"4"-14"-127"0"0,1 0 0 0 0,1 0 0 0 0,0 0-1 0 0,1 0 1 0 0,1-1 0 0 0,14 29 0 0 0,-5-12-12 0 0,177 419 614 0 0,-151-349-491 0 0,-1-1 115 0 0,23 45 160 0 0,-55-130-226 0 0,9 35 0 0 0,-16-20 98 0 0,-1-22-1705 0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6.5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1 200 5224 0 0,'9'-5'503'0'0,"-1"-1"0"0"0,1 0 1 0 0,-1 0-1 0 0,8-9 0 0 0,18-12-25 0 0,14-13-439 0 0,-28 25-56 0 0,-17 12 13 0 0,1 1 0 0 0,-1-1 0 0 0,1 0 0 0 0,0 1 0 0 0,0 0 0 0 0,0 0 0 0 0,7-3 0 0 0,138-25 55 0 0,-108 23-1 0 0,-9-3 123 0 0,-28 8-133 0 0,1 0 0 0 0,0 0 0 0 0,0 1-1 0 0,0 0 1 0 0,0 0 0 0 0,7-1 0 0 0,124 5-704 0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6.9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6424 0 0,'0'1'0'0'0,"0"0"0"0"0,0 0-1 0 0,0-1 1 0 0,0 1 0 0 0,0 0 0 0 0,0 0 0 0 0,1-1 0 0 0,-1 1 0 0 0,0 0 0 0 0,0 0-1 0 0,0-1 1 0 0,1 1 0 0 0,-1 0 0 0 0,0-1 0 0 0,1 1 0 0 0,-1 0 0 0 0,1-1-1 0 0,-1 1 1 0 0,1-1 0 0 0,-1 1 0 0 0,1-1 0 0 0,-1 1 0 0 0,1-1 0 0 0,-1 1 0 0 0,1-1-1 0 0,0 1 1 0 0,0-1 0 0 0,0 1 1 0 0,0 0-1 0 0,0-1 1 0 0,0 1-1 0 0,0 0 1 0 0,0 0-1 0 0,0 0 1 0 0,0 0-1 0 0,0-1 1 0 0,0 1-1 0 0,-1 0 1 0 0,1 0-1 0 0,0 1 1 0 0,-1-1-1 0 0,1 0 1 0 0,-1 0-1 0 0,1 0 1 0 0,-1 0-1 0 0,0 0 0 0 0,1 1 1 0 0,-1 0-1 0 0,26 148 467 0 0,-23-140-343 0 0,0 0-1 0 0,1 0 0 0 0,0 0 1 0 0,0-1-1 0 0,1 0 1 0 0,10 16-1 0 0,-10-18 13 0 0,0-1-1 0 0,0 1 1 0 0,0 0 0 0 0,1-1-1 0 0,0 0 1 0 0,10 7-1 0 0,-4-17-63 0 0,-3 1 28 0 0,-7 3-84 0 0,0 0 0 0 0,-1 0-1 0 0,1 0 1 0 0,0 0-1 0 0,-1-1 1 0 0,1 1-1 0 0,0 0 1 0 0,-1-1-1 0 0,1 1 1 0 0,-1-1 0 0 0,1 0-1 0 0,-1 1 1 0 0,1-1-1 0 0,-1 0 1 0 0,1 0-1 0 0,-1 0 1 0 0,0 0-1 0 0,0 0 1 0 0,1 0 0 0 0,-1 0-1 0 0,0 0 1 0 0,0-1-1 0 0,2-1 1 0 0,60-68-1160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7.3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51 36 9040 0 0,'-1'-2'34'0'0,"0"1"0"0"0,-1 0-1 0 0,1 1 1 0 0,0-1 0 0 0,0 0 0 0 0,-1 0 0 0 0,1 0 0 0 0,0 1 0 0 0,-1-1 0 0 0,1 1 0 0 0,-1-1 0 0 0,1 1 0 0 0,-1-1-1 0 0,1 1 1 0 0,-1 0 0 0 0,-1 0 0 0 0,2 0-1 0 0,0 0-1 0 0,0 0 1 0 0,0 0 0 0 0,0 0-1 0 0,0 0 1 0 0,0 0 0 0 0,0-1-1 0 0,0 1 1 0 0,0 0-1 0 0,0-1 1 0 0,0 1 0 0 0,0-1-1 0 0,0 1 1 0 0,0-1 0 0 0,0 1-1 0 0,0-1 1 0 0,0 1-1 0 0,0-1 1 0 0,0 0 0 0 0,1 0-1 0 0,-1 1 1 0 0,0-1 0 0 0,1 0-1 0 0,-1 0 1 0 0,0 0-1 0 0,1 0 1 0 0,-1 0 0 0 0,0-1-1 0 0,2-6 1382 0 0,3 15-773 0 0,-3-6-646 0 0,0-1 0 0 0,0 1 0 0 0,0 0 0 0 0,0-1 0 0 0,0 1 0 0 0,0-1-1 0 0,0 1 1 0 0,0-1 0 0 0,0 0 0 0 0,0 0 0 0 0,1 1 0 0 0,-1-1 0 0 0,0 0 0 0 0,0 0 0 0 0,0 0 0 0 0,3 0 0 0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7.7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72 39 4616 0 0,'4'-1'184'0'0,"-10"-4"285"0"0,-20-9 815 0 0,2 1-355 0 0,24 13-838 0 0,-1-1 0 0 0,1 1-1 0 0,-1-1 1 0 0,1 1 0 0 0,-1 0-1 0 0,1-1 1 0 0,-1 1 0 0 0,0 0-1 0 0,1-1 1 0 0,-1 1-1 0 0,1 0 1 0 0,-1 0 0 0 0,0-1-1 0 0,1 1 1 0 0,-1 0 0 0 0,0 0-1 0 0,1 0 1 0 0,-1 0-1 0 0,0 0 1 0 0,1 0 0 0 0,-1 0-1 0 0,0 0 1 0 0,1 0 0 0 0,-1 0-1 0 0,0 1 1 0 0,0-1-90 0 0,1 0-1 0 0,0 1 1 0 0,-1-1 0 0 0,1 0-1 0 0,0 1 1 0 0,0-1 0 0 0,-1 0-1 0 0,1 1 1 0 0,0-1 0 0 0,0 1-1 0 0,0-1 1 0 0,0 1 0 0 0,0-1-1 0 0,-1 0 1 0 0,1 1 0 0 0,0-1-1 0 0,0 1 1 0 0,0-1 0 0 0,0 1-1 0 0,0-1 1 0 0,0 0 0 0 0,0 1-1 0 0,1-1 1 0 0,-1 1 0 0 0,0-1-1 0 0,0 1 1 0 0,0-1 0 0 0,0 0-1 0 0,0 1 1 0 0,1-1 0 0 0,-1 1-1 0 0,0-1 1 0 0,0 0 0 0 0,1 1-1 0 0,1 3 12 0 0,1-1 0 0 0,0 0 0 0 0,-1 1 0 0 0,1-1 0 0 0,0 0 0 0 0,1-1 0 0 0,-1 1 0 0 0,0 0 0 0 0,1-1 0 0 0,3 2 0 0 0,44 20 50 0 0,-34-17-5 0 0,11 3 4 0 0,0-2-1 0 0,0-1 1 0 0,1-1-1 0 0,0-1 1 0 0,45 1-1 0 0,-19-1-24 0 0,-45-4-365 0 0,0-1 0 0 0,0 0 0 0 0,18-2 0 0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8.9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311 35 6632 0 0,'-23'-18'985'0'0,"22"17"-921"0"0,1 0 0 0 0,-1-1-1 0 0,0 1 1 0 0,0 0 0 0 0,-1 0 0 0 0,1-1 0 0 0,0 1-1 0 0,0 0 1 0 0,-1 0 0 0 0,1 0 0 0 0,-2-1 0 0 0,2 2-25 0 0,0 0 0 0 0,0 0 1 0 0,1 0-1 0 0,-1 1 1 0 0,0-1-1 0 0,1 0 0 0 0,-1 0 1 0 0,0 0-1 0 0,1 0 1 0 0,-1 1-1 0 0,0-1 1 0 0,1 0-1 0 0,-1 1 0 0 0,1-1 1 0 0,-1 0-1 0 0,0 1 1 0 0,1-1-1 0 0,-1 1 0 0 0,1-1 1 0 0,-1 1-1 0 0,1-1 1 0 0,-1 2-1 0 0,-30-11 573 0 0,14 12-433 0 0,0 2 1 0 0,1 0-1 0 0,-1 1 0 0 0,1 0 1 0 0,0 2-1 0 0,1 0 0 0 0,-15 10 1 0 0,24-13-106 0 0,0 0 1 0 0,0 1-1 0 0,0 0 1 0 0,1 0-1 0 0,0 1 1 0 0,1 0 0 0 0,-1-1-1 0 0,1 1 1 0 0,0 1-1 0 0,1-1 1 0 0,-5 16-1 0 0,-4 5 177 0 0,10-20-186 0 0,0 0-1 0 0,0-1 1 0 0,1 1 0 0 0,0 0 0 0 0,0 0-1 0 0,1 0 1 0 0,0 0 0 0 0,1 8 0 0 0,0 7 160 0 0,-1-19-198 0 0,0 0 0 0 0,0-1 0 0 0,0 1 1 0 0,1-1-1 0 0,0 1 0 0 0,-1-1 0 0 0,1 1 0 0 0,0-1 0 0 0,0 0 1 0 0,1 1-1 0 0,-1-1 0 0 0,1 0 0 0 0,0 0 0 0 0,0 0 0 0 0,0 0 0 0 0,3 4 1 0 0,-1-4-13 0 0,0 0 0 0 0,-1-1 0 0 0,1 1 0 0 0,0-1 0 0 0,0 0 0 0 0,0 0 0 0 0,0 0 0 0 0,0-1 0 0 0,1 1 0 0 0,-1-1 0 0 0,0 0 0 0 0,9 1 0 0 0,-11-2-11 0 0,21 3 69 0 0,1 0 1 0 0,47-2-1 0 0,5-10-855 0 0,145-36-1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8432 0 0,'0'0'10'0'0,"0"0"1"0"0,0 1-1 0 0,0-1 1 0 0,0 0-1 0 0,0 0 0 0 0,0 0 1 0 0,0 1-1 0 0,0-1 1 0 0,0 0-1 0 0,0 0 1 0 0,0 0-1 0 0,0 1 1 0 0,0-1-1 0 0,0 0 1 0 0,1 0-1 0 0,-1 0 0 0 0,0 0 1 0 0,0 1-1 0 0,0-1 1 0 0,0 0-1 0 0,0 0 1 0 0,0 0-1 0 0,1 0 1 0 0,-1 0-1 0 0,0 1 1 0 0,0-1-1 0 0,0 0 0 0 0,0 0 1 0 0,1 0-1 0 0,-1 0 1 0 0,0 0-1 0 0,0 0 1 0 0,0 0-1 0 0,1 0 1 0 0,-1 0-1 0 0,0 0 1 0 0,0 0-1 0 0,0 0 0 0 0,1 0 1 0 0,-1 0-1 0 0,0 0 1 0 0,0 0-1 0 0,0 0 1 0 0,1 0-1 0 0,-1 0 1 0 0,0 0-1 0 0,1 0 1 0 0,-1 0 4 0 0,0 0 1 0 0,1 0 0 0 0,-1 0-1 0 0,0 0 1 0 0,1 0 0 0 0,-1 0 0 0 0,1 0-1 0 0,-1 0 1 0 0,0 0 0 0 0,1 0-1 0 0,-1 0 1 0 0,0 0 0 0 0,1 0 0 0 0,-1 0-1 0 0,0 1 1 0 0,1-1 0 0 0,-1 0-1 0 0,0 0 1 0 0,1 0 0 0 0,-1 1 0 0 0,0-1-1 0 0,1 0 1 0 0,-1 0 0 0 0,0 1-1 0 0,0-1 1 0 0,1 0 0 0 0,-1 0 0 0 0,0 1-1 0 0,0-1 1 0 0,0 0 0 0 0,1 1-1 0 0,-1-1 1 0 0,0 1 0 0 0,0-1 0 0 0,0 0-1 0 0,0 1 1 0 0,0-1 0 0 0,0 0 0 0 0,0 1-1 0 0,0-1 1 0 0,0 1 0 0 0,0-1-1 0 0,0 0 1 0 0,0 1 0 0 0,0-1 0 0 0,0 0-1 0 0,0 1 1 0 0,0 0 0 0 0,1 11-13 0 0,0 0 1 0 0,1 1-1 0 0,7 20 0 0 0,-1-1 6 0 0,34 136 658 0 0,-41-162-583 0 0,0 0 0 0 0,0 0 0 0 0,1 0 0 0 0,0 0 1 0 0,0-1-1 0 0,0 1 0 0 0,1-1 0 0 0,0 1 0 0 0,0-1 0 0 0,4 5 0 0 0,-1-3 207 0 0,-8-5 316 0 0,2-2-595 0 0,0 0 0 0 0,0-1 0 0 0,0 1 0 0 0,-1-1-1 0 0,1 1 1 0 0,0 0 0 0 0,0-1 0 0 0,0 1 0 0 0,0 0-1 0 0,0-1 1 0 0,0 1 0 0 0,0-1 0 0 0,0 1 0 0 0,0 0 0 0 0,0-1-1 0 0,0 1 1 0 0,0-1 0 0 0,0 1 0 0 0,0 0 0 0 0,0-1-1 0 0,0 1 1 0 0,0-1 0 0 0,1 1 0 0 0,-1 0 0 0 0,0-1 0 0 0,0 1-1 0 0,0 0 1 0 0,1-1 0 0 0,-1 1 0 0 0,0 0 0 0 0,0-1-1 0 0,1 1 1 0 0,-1 0 0 0 0,0 0 0 0 0,1-1 0 0 0,-1 1-1 0 0,0 0 1 0 0,1 0 0 0 0,0-1 0 0 0,24-27 123 0 0,-2-1-1 0 0,21-34 1 0 0,59-91 252 0 0,-84 126-200 0 0,25-27 0 0 0,-41 51-193 0 0,2 0-80 0 0,0 0 0 0 0,0 0 0 0 0,0 1 0 0 0,0-1 0 0 0,0 1 0 0 0,1 0 0 0 0,0 0 0 0 0,-1 1 0 0 0,1-1 0 0 0,0 2 0 0 0,0-1 0 0 0,0 0 1 0 0,0 1-1 0 0,1 0 0 0 0,-1 1 0 0 0,0-1 0 0 0,9 2 0 0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9.6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210 2 10544 0 0,'0'-2'387'0'0,"0"5"-166"0"0,7 189-111 0 0,-7-164 48 0 0,2 0 0 0 0,1 0-1 0 0,1 0 1 0 0,13 46-1 0 0,-14-62-39 0 0,-2 0 0 0 0,1 0 0 0 0,-2 0 0 0 0,0 0 0 0 0,0 1 0 0 0,-3 17 0 0 0,3-28-95 0 0,0 0 0 0 0,0 1 0 0 0,-1-1 0 0 0,1 0 0 0 0,-1 0 0 0 0,1 0 0 0 0,-1 0 0 0 0,0 0 0 0 0,1 0 0 0 0,-1 0 0 0 0,0 0 0 0 0,-1 0 0 0 0,1 0 0 0 0,0 0 0 0 0,0-1 0 0 0,-1 1 0 0 0,1 0 0 0 0,-1-1 0 0 0,-1 2 0 0 0,0-1-12 0 0,0-1 0 0 0,0 0 1 0 0,0 0-1 0 0,0 0 0 0 0,0-1 1 0 0,0 1-1 0 0,-1-1 0 0 0,1 0 1 0 0,0 1-1 0 0,0-1 0 0 0,-6-1 1 0 0,-5 0 29 0 0,1-1 1 0 0,0 0-1 0 0,-1-1 1 0 0,1 0-1 0 0,-15-6 1 0 0,21 6-1 0 0,-1 0-1 0 0,1-1 1 0 0,0 0 0 0 0,0 0-1 0 0,1 0 1 0 0,-1-1 0 0 0,1 0-1 0 0,0 0 1 0 0,-10-12 0 0 0,15 15-23 0 0,-1 0 0 0 0,1-1 0 0 0,0 1 1 0 0,-1 0-1 0 0,1-1 0 0 0,1 1 0 0 0,-1 0 0 0 0,0-1 1 0 0,1 0-1 0 0,-1 1 0 0 0,1-1 0 0 0,0 1 1 0 0,-1-1-1 0 0,2-5 0 0 0,7-36 102 0 0,-4 28-105 0 0,-3 11-10 0 0,1 0 0 0 0,0 0 0 0 0,0 0 0 0 0,0 0 1 0 0,0 1-1 0 0,6-8 0 0 0,6-13 7 0 0,-2-2-1836 0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09.9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11952 0 0,'0'0'320'0'0,"0"2"-8"0"0,2 4 0 0 0,13 4 0 0 0,-5-3-88 0 0,-4-3 16 0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34.1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679 85 5520 0 0,'12'-57'1720'0'0,"-12"30"1056"0"0,-11 50-1200 0 0,-22-9-1488 0 0,15-8-64 0 0,-16 8 42 0 0,0 1 0 0 0,1 2 0 0 0,0 2 0 0 0,-45 34 0 0 0,21-17 56 0 0,30-19-38 0 0,1 0 1 0 0,-30 27-1 0 0,-62 73 180 0 0,53-50-88 0 0,58-58-144 0 0,0 0 1 0 0,1 0-1 0 0,0 0 0 0 0,0 1 1 0 0,1 0-1 0 0,0 0 0 0 0,1 0 1 0 0,-3 13-1 0 0,1-7 29 0 0,4-9-30 0 0,0-1-1 0 0,0 1 1 0 0,1 0-1 0 0,1-1 1 0 0,-1 1 0 0 0,1 0-1 0 0,0 0 1 0 0,1 11-1 0 0,2-2 11 0 0,0-1-1 0 0,8 26 0 0 0,-5-28-24 0 0,-1 0-1 0 0,2 0 1 0 0,0-1-1 0 0,1 0 1 0 0,0 0 0 0 0,0 0-1 0 0,1-1 1 0 0,1-1 0 0 0,0 1-1 0 0,1-2 1 0 0,-1 1 0 0 0,14 7-1 0 0,1 0 23 0 0,1-1 0 0 0,1-1-1 0 0,1-1 1 0 0,45 16 0 0 0,-37-16-8 0 0,-20-7-13 0 0,-1-1-1 0 0,1-1 1 0 0,0 0-1 0 0,1-1 0 0 0,-1-1 1 0 0,18 1-1 0 0,-5-3-122 0 0,137-2 557 0 0,-139-1-902 0 0,1-1 0 0 0,-1-1 1 0 0,53-16-1 0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34.8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84 6632 0 0,'12'-65'2958'0'0,"-12"64"-2905"0"0,1 0 1 0 0,-1 0-1 0 0,0 0 0 0 0,0 1 0 0 0,0-1 0 0 0,1 0 0 0 0,-1 0 0 0 0,0 1 0 0 0,1-1 0 0 0,-1 0 0 0 0,1 0 1 0 0,-1 1-1 0 0,1-1 0 0 0,-1 0 0 0 0,1 1 0 0 0,0-1 0 0 0,-1 1 0 0 0,1-1 0 0 0,0 1 0 0 0,-1-1 0 0 0,1 1 1 0 0,0-1-1 0 0,-1 1 0 0 0,3-1 0 0 0,-3 1-27 0 0,1 0-1 0 0,-1-1 1 0 0,1 1 0 0 0,-1 0 0 0 0,1 0-1 0 0,-1 0 1 0 0,1 0 0 0 0,-1 0 0 0 0,1 0 0 0 0,0 0-1 0 0,-1 0 1 0 0,1 0 0 0 0,-1 0 0 0 0,1 0-1 0 0,-1 0 1 0 0,1 0 0 0 0,-1 0 0 0 0,1 0 0 0 0,-1 1-1 0 0,1-1 1 0 0,-1 0 0 0 0,1 0 0 0 0,-1 1-1 0 0,1-1 1 0 0,-1 0 0 0 0,1 1 0 0 0,-1-1 0 0 0,1 0-1 0 0,-1 1 1 0 0,0-1 0 0 0,1 1 0 0 0,-1-1 0 0 0,0 1-1 0 0,1-1 1 0 0,-1 1 0 0 0,1 0 0 0 0,3 15-21 0 0,0 0 0 0 0,-1 0 0 0 0,-1 0 0 0 0,-1 1 0 0 0,0-1 0 0 0,-3 33 0 0 0,1-8-8 0 0,0-9 3 0 0,-8 44 0 0 0,-1 12 0 0 0,-7 109 0 0 0,11-156-6 0 0,2-23 0 0 0,2 0 1 0 0,-1 21-1 0 0,-1 46-211 0 0,4-84 145 0 0,0-2 45 0 0,0 1 0 0 0,0-1 0 0 0,0 1 0 0 0,0-1-1 0 0,0 0 1 0 0,0 1 0 0 0,0-1 0 0 0,1 1 0 0 0,-1-1 0 0 0,0 1 0 0 0,1-1 0 0 0,-1 0 0 0 0,0 1 0 0 0,1-1 0 0 0,-1 1 0 0 0,0-1 0 0 0,1 1 0 0 0,0 0 22 0 0,-1 0 0 0 0,1 0 1 0 0,-1 0-1 0 0,1 0 0 0 0,-1 1 0 0 0,1-1 0 0 0,-1 0 0 0 0,1 0 1 0 0,-1 0-1 0 0,1 0 0 0 0,-1 0 0 0 0,1 0 0 0 0,-1 0 1 0 0,1 0-1 0 0,-1-1 0 0 0,1 1 0 0 0,-1 0 0 0 0,1 0 1 0 0,-1 0-1 0 0,1 0 0 0 0,-1-1 0 0 0,1 1 0 0 0,-1 0 0 0 0,0-1 1 0 0,1 1-1 0 0,-1 0 0 0 0,1 0 0 0 0,-1-1 0 0 0,0 1 1 0 0,1-1-1 0 0,-1 1 0 0 0,0 0 0 0 0,1-1 0 0 0,-1 1 0 0 0,0-1 1 0 0,0 1-1 0 0,1-1 0 0 0,-1 1 0 0 0,0-1 0 0 0,0 1 1 0 0,0-1-1 0 0,0 1 0 0 0,0-1 0 0 0,0 1 0 0 0,0-1 0 0 0,0 0 1 0 0,4-15 13 0 0,25-67-9 0 0,49-94 0 0 0,-37 87 0 0 0,-28 65-3 0 0,0 0 0 0 0,2 1 0 0 0,33-43 0 0 0,-37 51-12 0 0,-11 14 24 0 0,1 1-1 0 0,0-1 1 0 0,0 1 0 0 0,-1 0 0 0 0,1-1 0 0 0,0 1-1 0 0,0 0 1 0 0,0-1 0 0 0,0 1 0 0 0,1 0-1 0 0,-1 0 1 0 0,0 0 0 0 0,0 0 0 0 0,1 0 0 0 0,-1 0-1 0 0,1 0 1 0 0,-1 1 0 0 0,0-1 0 0 0,1 0 0 0 0,0 1-1 0 0,-1 0 1 0 0,1-1 0 0 0,-1 1 0 0 0,1 0 0 0 0,-1-1-1 0 0,1 1 1 0 0,0 0 0 0 0,-1 0 0 0 0,1 0-1 0 0,0 0 1 0 0,-1 1 0 0 0,1-1 0 0 0,1 1 0 0 0,-1 0 22 0 0,0 0 1 0 0,-1 0 0 0 0,1 0 0 0 0,-1 0-1 0 0,1 0 1 0 0,-1 1 0 0 0,0-1 0 0 0,1 0-1 0 0,-1 1 1 0 0,0-1 0 0 0,0 1 0 0 0,0 0-1 0 0,0-1 1 0 0,0 1 0 0 0,0 0 0 0 0,-1-1-1 0 0,2 4 1 0 0,6 12 95 0 0,4 2-20 0 0,-1 0-1 0 0,-1 1 1 0 0,-1 0-1 0 0,12 41 1 0 0,14 92 253 0 0,-16-60 27 0 0,-15-70-306 0 0,0 2 0 0 0,-2-1 0 0 0,0 31 0 0 0,-1-53-74 0 0,-1 0 0 0 0,0-1-1 0 0,1 1 1 0 0,-1-1 0 0 0,1 1 0 0 0,-1 0-1 0 0,1-1 1 0 0,0 1 0 0 0,-1-1 0 0 0,1 1-1 0 0,0-1 1 0 0,2 2 0 0 0,4 13 4 0 0,-7-16-7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35.2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97 1 6328 0 0,'-26'53'1828'0'0,"-22"65"1"0"0,42-101-1703 0 0,1 1 0 0 0,1-1 0 0 0,1 1 0 0 0,1 0 0 0 0,0-1-1 0 0,1 30 1 0 0,1-13-76 0 0,2 0-1 0 0,1 0 1 0 0,2 0 0 0 0,1 0-1 0 0,19 57 1 0 0,-25-90-50 0 0,0 0 1 0 0,0 1-1 0 0,1-1 1 0 0,-1 0 0 0 0,1 0-1 0 0,-1 0 1 0 0,1 1-1 0 0,0-1 1 0 0,-1 0 0 0 0,1 0-1 0 0,0 0 1 0 0,0 0-1 0 0,0 0 1 0 0,-1 0 0 0 0,1 0-1 0 0,0-1 1 0 0,0 1-1 0 0,0 0 1 0 0,1 0-1 0 0,-1-1 1 0 0,0 1 0 0 0,0-1-1 0 0,0 1 1 0 0,0-1-1 0 0,1 1 1 0 0,-1-1 0 0 0,0 0-1 0 0,0 0 1 0 0,1 1-1 0 0,-1-1 1 0 0,0 0 0 0 0,1 0-1 0 0,-1 0 1 0 0,0 0-1 0 0,1-1 1 0 0,1 1 0 0 0,0-2-36 0 0,-1 1 1 0 0,1 0-1 0 0,0-1 1 0 0,-1 1-1 0 0,1-1 1 0 0,-1 0-1 0 0,0 0 1 0 0,0 0-1 0 0,1 0 1 0 0,-1 0 0 0 0,0-1-1 0 0,-1 1 1 0 0,1-1-1 0 0,0 1 1 0 0,1-5-1 0 0,8-17-122 0 0,-1 0-1 0 0,-1-1 0 0 0,-1 0 1 0 0,-2-1-1 0 0,0 0 0 0 0,4-51 0 0 0,-8 54 10 0 0,-1-1 0 0 0,-1 1 0 0 0,-7-46 0 0 0,4 42 102 0 0,3 22 38 0 0,0 0-1 0 0,0 0 1 0 0,-1 1 0 0 0,0-1-1 0 0,0 1 1 0 0,0-1-1 0 0,0 0 1 0 0,-1 1 0 0 0,0 0-1 0 0,-3-7 1 0 0,-4-9 167 0 0,-2-1 228 0 0,10 21-377 0 0,1-1 0 0 0,-1 1-1 0 0,1 0 1 0 0,-1-1-1 0 0,1 1 1 0 0,-1 0 0 0 0,1-1-1 0 0,-1 1 1 0 0,1 0-1 0 0,-1-1 1 0 0,1 1-1 0 0,-1 0 1 0 0,0 0 0 0 0,1 0-1 0 0,-1 0 1 0 0,1-1-1 0 0,-1 1 1 0 0,0 0-1 0 0,1 0 1 0 0,-1 0 0 0 0,1 0-1 0 0,-1 0 1 0 0,0 1-1 0 0,1-1 1 0 0,-1 0 0 0 0,1 0-1 0 0,-1 0 1 0 0,0 0-1 0 0,1 1 1 0 0,-1-1-1 0 0,0 1 1 0 0,-1 0 53 0 0,0 1-1 0 0,1-1 1 0 0,-1 1 0 0 0,1-1 0 0 0,-1 1-1 0 0,1 0 1 0 0,0-1 0 0 0,-1 1-1 0 0,1 0 1 0 0,0 0 0 0 0,0 0-1 0 0,1 0 1 0 0,-1 0 0 0 0,0 0 0 0 0,1 0-1 0 0,-1 0 1 0 0,1 0 0 0 0,-1 1-1 0 0,1-1 1 0 0,0 3 0 0 0,1 54 325 0 0,0-41-184 0 0,-1-6-137 0 0,2 0 0 0 0,-1 0 0 0 0,2 0 0 0 0,-1-1 1 0 0,2 1-1 0 0,0-1 0 0 0,0 0 0 0 0,1 0 0 0 0,0 0 0 0 0,1-1 0 0 0,0 1 0 0 0,0-1 0 0 0,1-1 0 0 0,1 1 0 0 0,0-1 0 0 0,0-1 0 0 0,1 1 0 0 0,0-2 0 0 0,0 1 0 0 0,0-1 0 0 0,1 0 0 0 0,1-1 0 0 0,-1 0 0 0 0,20 7 0 0 0,-19-8-141 0 0,61 19 559 0 0,-66-23-637 0 0,-1 0-1 0 0,1 0 1 0 0,0 0 0 0 0,-1 0-1 0 0,1-1 1 0 0,0 0 0 0 0,0 0-1 0 0,-1-1 1 0 0,1 0-1 0 0,7-1 1 0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35.6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 10344 0 0,'1'0'13'0'0,"0"0"1"0"0,-1-1-1 0 0,1 1 1 0 0,0 0 0 0 0,-1 0-1 0 0,1 0 1 0 0,0-1-1 0 0,-1 1 1 0 0,1 0 0 0 0,-1-1-1 0 0,1 1 1 0 0,0 0-1 0 0,-1-1 1 0 0,1 1-1 0 0,-1-1 1 0 0,1 1 0 0 0,0-2-1 0 0,-1 2 4 0 0,1-1-1 0 0,-1 1 1 0 0,0-1-1 0 0,1 1 1 0 0,-1 0-1 0 0,0-1 1 0 0,1 1 0 0 0,-1 0-1 0 0,1-1 1 0 0,-1 1-1 0 0,1 0 1 0 0,-1 0-1 0 0,1-1 1 0 0,-1 1-1 0 0,1 0 1 0 0,-1 0-1 0 0,1 0 1 0 0,-1 0 0 0 0,1 0-1 0 0,0-1 1 0 0,-1 1-1 0 0,1 0 1 0 0,-1 0-1 0 0,1 0 1 0 0,-1 1-1 0 0,1-1 1 0 0,-1 0 0 0 0,1 0-1 0 0,0 0 1 0 0,-1 0-1 0 0,1 0 1 0 0,-1 1-1 0 0,1-1 1 0 0,-1 0-1 0 0,1 0 1 0 0,-1 1-1 0 0,1 0 1 0 0,3 2 7 0 0,1 1-1 0 0,-1 0 1 0 0,0 0-1 0 0,0 1 1 0 0,0-1-1 0 0,-1 1 1 0 0,0 0 0 0 0,0 0-1 0 0,0 0 1 0 0,0 0-1 0 0,-1 0 1 0 0,3 9-1 0 0,2 9 95 0 0,8 38 1 0 0,1 71-62 0 0,-12-87-8 0 0,9 47 1 0 0,-6-48 100 0 0,-2 0 0 0 0,0 51-1 0 0,5 47 142 0 0,37 248 381 0 0,-46-363-617 0 0,-1-22-48 0 0,0 0 0 0 0,0-1 0 0 0,0 1-1 0 0,1 0 1 0 0,0 0 0 0 0,-1-1-1 0 0,2 1 1 0 0,-1 0 0 0 0,1-1-1 0 0,-1 1 1 0 0,4 4 0 0 0,-4-7-48 0 0,0 0 1 0 0,0 0-1 0 0,0 1 1 0 0,-1-1 0 0 0,1 0-1 0 0,0 1 1 0 0,-1-1-1 0 0,0 0 1 0 0,1 1 0 0 0,-1-1-1 0 0,0 1 1 0 0,-1 3-1 0 0,1-1-1012 0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36.0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7432 0 0,'17'0'3433'0'0,"-12"16"-2625"0"0,5 11-599 0 0,-1 1 0 0 0,-1 0 0 0 0,5 34 0 0 0,4 89-109 0 0,-2-17 35 0 0,41 153 105 0 0,-33-175-133 0 0,-17-74-69 0 0,-3-5-2 0 0,-3-27-26 0 0,1 0-1 0 0,-1 0 0 0 0,1 0 0 0 0,0-1 0 0 0,0 1 0 0 0,1 0 0 0 0,2 7 0 0 0,-1-8 5 0 0,0 1-1 0 0,-1 0 0 0 0,0 0 1 0 0,0 0-1 0 0,-1 1 0 0 0,1-1 1 0 0,0 11-1 0 0,-1-12-160 0 0,1 1-1 0 0,-1 0 1 0 0,1-1-1 0 0,1 1 1 0 0,-1-1 0 0 0,1 1-1 0 0,0-1 1 0 0,0 0-1 0 0,1-1 1 0 0,6 8 0 0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36.4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1 507 8136 0 0,'4'-5'-21'0'0,"1"1"0"0"0,0-1 1 0 0,0 1-1 0 0,0 1 0 0 0,0-1 0 0 0,1 1 1 0 0,0 0-1 0 0,0 0 0 0 0,-1 0 1 0 0,2 1-1 0 0,-1 0 0 0 0,8-2 0 0 0,23-10-89 0 0,24-6-150 0 0,-11 5 65 0 0,-43 12 179 0 0,19-7-51 0 0,-1 0-1 0 0,0-2 1 0 0,24-16 0 0 0,-11 6 401 0 0,-31 18-260 0 0,0 1-1 0 0,-1-1 0 0 0,1 0 0 0 0,0-1 0 0 0,-1 0 0 0 0,0 0 0 0 0,0 0 0 0 0,-1-1 0 0 0,1 1 0 0 0,-1-1 0 0 0,0-1 0 0 0,-1 1 0 0 0,6-11 0 0 0,-4 5 23 0 0,-3 6-3 0 0,0 0 0 0 0,0 0 0 0 0,-1 0 0 0 0,1 0-1 0 0,-1 0 1 0 0,-1 0 0 0 0,1-1 0 0 0,0-11 0 0 0,-2 7 25 0 0,-1 0 0 0 0,0 0-1 0 0,0 0 1 0 0,-1 1 0 0 0,-6-22 0 0 0,6 28-92 0 0,0 0 1 0 0,1 0-1 0 0,-1 0 1 0 0,-1 0-1 0 0,1 0 1 0 0,0 0-1 0 0,-1 1 1 0 0,0-1-1 0 0,0 1 1 0 0,0 0-1 0 0,0 0 1 0 0,0 0-1 0 0,-1 0 1 0 0,0 0-1 0 0,1 1 1 0 0,-8-4-1 0 0,3 2 1 0 0,0 1 0 0 0,1 0 0 0 0,-1 1 0 0 0,0 0 0 0 0,0 0 0 0 0,0 1 0 0 0,0 0 0 0 0,0 0 0 0 0,-1 1 0 0 0,1 0 0 0 0,0 0 0 0 0,0 1 0 0 0,0 0 0 0 0,0 1 0 0 0,0-1 0 0 0,0 2 0 0 0,0-1 0 0 0,0 1 0 0 0,1 0 0 0 0,-1 1 0 0 0,1 0 0 0 0,0 0 0 0 0,0 0 0 0 0,-6 6 0 0 0,2-1 40 0 0,0 1 1 0 0,1 0-1 0 0,0 0 1 0 0,1 1-1 0 0,0 0 1 0 0,0 0-1 0 0,1 1 1 0 0,1 0-1 0 0,0 1 0 0 0,1-1 1 0 0,-7 22-1 0 0,6-14 32 0 0,2-1 0 0 0,0 1 0 0 0,1 1 0 0 0,1-1 1 0 0,1 0-1 0 0,2 39 0 0 0,3-21 48 0 0,-2-21-46 0 0,0-1 0 0 0,5 18 0 0 0,-5-28-82 0 0,1 0 0 0 0,0 0 0 0 0,1 0 0 0 0,-1-1 0 0 0,1 1 0 0 0,0-1 0 0 0,1 1 0 0 0,-1-1 0 0 0,5 5 0 0 0,5 5 41 0 0,0-2 1 0 0,1 1-1 0 0,25 18 1 0 0,-31-27-46 0 0,0 0 0 0 0,0 0 0 0 0,1-1 0 0 0,0 0 0 0 0,-1 0 0 0 0,1-1 0 0 0,0 0 1 0 0,1-1-1 0 0,9 2 0 0 0,-2-2-579 0 0,0 0 0 0 0,19-2 0 0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36.8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62 10248 0 0,'0'0'3'0'0,"1"0"1"0"0,0 0 0 0 0,-1 0-1 0 0,1 0 1 0 0,0 0 0 0 0,-1 0-1 0 0,1 0 1 0 0,0 0 0 0 0,-1 1-1 0 0,1-1 1 0 0,-1 0 0 0 0,1 1-1 0 0,0-1 1 0 0,-1 0 0 0 0,1 1-1 0 0,-1-1 1 0 0,1 1 0 0 0,-1-1 0 0 0,1 0-1 0 0,-1 1 1 0 0,1-1 0 0 0,-1 1-1 0 0,0 0 1 0 0,1 0 0 0 0,5 18 376 0 0,-6-17-336 0 0,1 1 1 0 0,-1 0 0 0 0,1-1 0 0 0,0 1-1 0 0,0-1 1 0 0,0 1 0 0 0,0-1 0 0 0,2 4-1 0 0,3 2 118 0 0,0 1-1 0 0,7 18 0 0 0,8 11-30 0 0,-11-23-101 0 0,13 30 1 0 0,-16-31 143 0 0,0 0 0 0 0,14 20 0 0 0,-15-27-25 0 0,-4-11 56 0 0,6-9-118 0 0,-1 6-73 0 0,-1-1-1 0 0,-1 0 1 0 0,1 0 0 0 0,-1-1 0 0 0,6-16-1 0 0,-1 5-6 0 0,66-124 47 0 0,-73 140-53 0 0,0-1 1 0 0,0 1 0 0 0,1-1 0 0 0,-1 1 0 0 0,8-6-1 0 0,-7 6 3 0 0,-1 1-1 0 0,1-1 1 0 0,-1 1 0 0 0,0-1-1 0 0,3-6 1 0 0,-5 10-4 0 0,10-17 39 0 0,-10 16-35 0 0,-1 1 0 0 0,1 0 0 0 0,-1 0 0 0 0,0-1 0 0 0,1 1 0 0 0,-1 0 0 0 0,1 0 0 0 0,-1 0 0 0 0,1-1 0 0 0,-1 1 0 0 0,1 0 0 0 0,-1 0 0 0 0,1 0 0 0 0,-1 0 0 0 0,1 0 0 0 0,-1 0 0 0 0,1 0 0 0 0,-1 0 0 0 0,1 0 0 0 0,-1 0 1 0 0,1 0-1 0 0,-1 1 0 0 0,1-1 0 0 0,-1 0 0 0 0,1 0 0 0 0,-1 0 0 0 0,1 1 0 0 0,-1-1 0 0 0,0 0 0 0 0,1 0 0 0 0,-1 1 0 0 0,1-1 0 0 0,-1 0 0 0 0,0 1 0 0 0,1-1 0 0 0,0 1 0 0 0,7 5 9 0 0,-7-6-11 0 0,1 1 1 0 0,-1 0-1 0 0,0-1 1 0 0,1 1-1 0 0,-1 0 1 0 0,0 0-1 0 0,0 0 1 0 0,0 0-1 0 0,0 0 1 0 0,0 0-1 0 0,0 0 0 0 0,1 3 1 0 0,12 22 9 0 0,-2 2-1 0 0,-1 0 1 0 0,-1 0 0 0 0,-2 1 0 0 0,9 50 0 0 0,8 39 18 0 0,-24-110-35 0 0,1 0 0 0 0,0 0 0 0 0,1-1 0 0 0,-1 1 0 0 0,2 0 0 0 0,-1-1-1 0 0,1 0 1 0 0,0 0 0 0 0,0 0 0 0 0,1-1 0 0 0,8 10 0 0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37.3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0 239 7328 0 0,'7'96'2080'0'0,"-7"-78"-1984"0"0,2 0 1 0 0,0 0 0 0 0,1-1 0 0 0,1 1-1 0 0,0-1 1 0 0,2 0 0 0 0,0 0 0 0 0,0 0-1 0 0,2-1 1 0 0,18 30 0 0 0,-23-41-86 0 0,1 0 1 0 0,0 0 0 0 0,-1-1 0 0 0,2 0 0 0 0,-1 1 0 0 0,0-1-1 0 0,1-1 1 0 0,0 1 0 0 0,0-1 0 0 0,0 0 0 0 0,0 0-1 0 0,0 0 1 0 0,9 3 0 0 0,-9-5-12 0 0,-1 0 0 0 0,1 0 0 0 0,0-1 0 0 0,-1 1 0 0 0,1-1 0 0 0,0 0 1 0 0,-1 0-1 0 0,1 0 0 0 0,0-1 0 0 0,-1 0 0 0 0,1 0 0 0 0,-1 0 0 0 0,1 0 0 0 0,-1-1 0 0 0,1 1 0 0 0,-1-1 0 0 0,8-5 0 0 0,-4 2-19 0 0,0-2 0 0 0,-1 1 0 0 0,1-1-1 0 0,-1 0 1 0 0,-1 0 0 0 0,1-1 0 0 0,-1 0 0 0 0,0 0-1 0 0,-1 0 1 0 0,0-1 0 0 0,-1 0 0 0 0,1 0-1 0 0,-2 0 1 0 0,5-16 0 0 0,-1 1-100 0 0,-2 0-1 0 0,0 0 1 0 0,-2 0-1 0 0,1-46 1 0 0,-6 32 5 0 0,0 1 0 0 0,-3 1 0 0 0,-1-1 1 0 0,-20-66-1 0 0,25 100 140 0 0,0-1 0 0 0,-1 0 0 0 0,0 0 1 0 0,0 0-1 0 0,0 1 0 0 0,0-1 1 0 0,0 1-1 0 0,-4-4 0 0 0,5 6-11 0 0,0 0 1 0 0,0 0-1 0 0,-1 0 1 0 0,1 0-1 0 0,0 0 0 0 0,-1 0 1 0 0,1 0-1 0 0,-1 0 1 0 0,1 1-1 0 0,-1-1 1 0 0,1 1-1 0 0,-1-1 0 0 0,1 1 1 0 0,-1 0-1 0 0,0-1 1 0 0,1 1-1 0 0,-1 0 0 0 0,0 0 1 0 0,1 0-1 0 0,-1 0 1 0 0,1 0-1 0 0,-3 1 0 0 0,3 0 30 0 0,0 1-1 0 0,-1-1 0 0 0,1 1 1 0 0,0 0-1 0 0,0-1 0 0 0,0 1 1 0 0,0 0-1 0 0,0 0 1 0 0,1 0-1 0 0,-1-1 0 0 0,0 1 1 0 0,1 0-1 0 0,-1 0 0 0 0,1 3 1 0 0,-2 2 108 0 0,-3 11 99 0 0,2 2-1 0 0,0-1 1 0 0,0 0 0 0 0,2 29 0 0 0,0-28-128 0 0,1 6 68 0 0,1 0 0 0 0,2 0 0 0 0,0 0-1 0 0,2-1 1 0 0,0 1 0 0 0,2-1 0 0 0,13 31 0 0 0,7 8 614 0 0,53 89-1 0 0,-59-120-570 0 0,11 24 152 0 0,33 81-63 0 0,-64-133-308 0 0,1 0 1 0 0,-1-1 0 0 0,0 1 0 0 0,-1 0 0 0 0,1 0 0 0 0,-1 0 0 0 0,0 0 0 0 0,0 0 0 0 0,0-1-1 0 0,0 1 1 0 0,-1 0 0 0 0,-3 9 0 0 0,0 9 5 0 0,3-19-21 0 0,-1 0 0 0 0,0-1 0 0 0,0 1 0 0 0,0-1 1 0 0,-1 0-1 0 0,1 1 0 0 0,-1-1 0 0 0,0 0 0 0 0,1-1 0 0 0,-1 1 0 0 0,-1 0 1 0 0,1-1-1 0 0,-5 3 0 0 0,-1-1-5 0 0,1 0 0 0 0,-1-1 0 0 0,-1-1 1 0 0,1 0-1 0 0,-15 2 0 0 0,19-3-13 0 0,0-1-1 0 0,0 0 1 0 0,-1 0 0 0 0,1 0-1 0 0,0-1 1 0 0,0 0 0 0 0,-1 0-1 0 0,1 0 1 0 0,0-1 0 0 0,0 0-1 0 0,-6-3 1 0 0,-36-13-2216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61 7136 0 0,'0'2'6'0'0,"2"12"653"0"0,12-12 4 0 0,-13-2-30 0 0,10 20-92 0 0,19 80 223 0 0,-30-99-759 0 0,9 21 212 0 0,0 0-1 0 0,22 38 1 0 0,-17-39-64 0 0,-8-10-42 0 0,0-1-1 0 0,13 15 1 0 0,-16-22-81 0 0,0 0-1 0 0,0 0 1 0 0,0-1 0 0 0,0 1-1 0 0,1-1 1 0 0,-1 0 0 0 0,1 0 0 0 0,-1 0-1 0 0,1 0 1 0 0,0-1 0 0 0,7 3-1 0 0,14 5-17 0 0,-22-7-17 0 0,1 0 0 0 0,-1-1 0 0 0,0 0 0 0 0,1 0 0 0 0,-1 0 0 0 0,1 0 0 0 0,-1 0 0 0 0,6-1 0 0 0,-6 1 1 0 0,1-1-1 0 0,0 0 1 0 0,0-1 0 0 0,-1 1 0 0 0,1-1-1 0 0,0 0 1 0 0,-1 1 0 0 0,1-2 0 0 0,-1 1-1 0 0,1 0 1 0 0,-1-1 0 0 0,1 1 0 0 0,-1-1-1 0 0,0 0 1 0 0,0 0 0 0 0,0-1-1 0 0,0 1 1 0 0,0 0 0 0 0,3-5 0 0 0,11-6 37 0 0,-14 11-24 0 0,0 0 1 0 0,0 0-1 0 0,0 0 0 0 0,0-1 0 0 0,0 1 0 0 0,0-1 0 0 0,-1 0 0 0 0,0 1 0 0 0,1-1 0 0 0,-1-1 0 0 0,0 1 1 0 0,2-5-1 0 0,3-10 73 0 0,0 5-24 0 0,-2-1-1 0 0,0 1 1 0 0,0-1-1 0 0,-1 0 1 0 0,-1 0-1 0 0,0-1 1 0 0,0-24-1 0 0,-3 35-53 0 0,1-9 64 0 0,-1-1 0 0 0,-1 0 0 0 0,-1 0 0 0 0,-3-14 0 0 0,4 24-55 0 0,0 0 0 0 0,-1 0 1 0 0,1-1-1 0 0,-1 1 1 0 0,0 0-1 0 0,-1 1 0 0 0,1-1 1 0 0,-1 0-1 0 0,1 1 0 0 0,-1-1 1 0 0,0 1-1 0 0,0 0 0 0 0,-1 0 1 0 0,1 0-1 0 0,-1 0 1 0 0,1 1-1 0 0,-5-3 0 0 0,-1 0 1 0 0,4 2 10 0 0,-1 0 0 0 0,1 0 0 0 0,-1 0 0 0 0,0 0 0 0 0,0 1 1 0 0,0 0-1 0 0,0 1 0 0 0,0-1 0 0 0,-7 0 0 0 0,-1 1 2 0 0,0 0 0 0 0,1 0 1 0 0,-1 1-1 0 0,0 1 0 0 0,0 0 0 0 0,1 1 1 0 0,-1 1-1 0 0,1 0 0 0 0,-1 1 0 0 0,1 0 1 0 0,1 1-1 0 0,-25 12 0 0 0,8 1 89 0 0,0 1-1 0 0,1 2 1 0 0,-48 46-1 0 0,63-53-279 0 0,0 1 1 0 0,1 1-1 0 0,0 0 0 0 0,1 0 0 0 0,1 1 0 0 0,0 0 1 0 0,2 1-1 0 0,-9 25 0 0 0,10-19-8856 0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37.8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178 280 5320 0 0,'36'-12'652'0'0,"-31"11"-466"0"0,1 0-1 0 0,-1-1 1 0 0,0 0 0 0 0,0 0-1 0 0,1 0 1 0 0,-2-1-1 0 0,9-4 1 0 0,12-10 576 0 0,-16 11-624 0 0,0 0 1 0 0,-1-1-1 0 0,14-12 1 0 0,24-22 27 0 0,-23 22-129 0 0,-22 18-20 0 0,0 0 0 0 0,0 0 1 0 0,0 0-1 0 0,0 0 1 0 0,0 0-1 0 0,0 0 0 0 0,0 0 1 0 0,-1-1-1 0 0,1 1 1 0 0,0 0-1 0 0,-1 0 0 0 0,1-1 1 0 0,-1 1-1 0 0,1-1 0 0 0,-1 1 1 0 0,1 0-1 0 0,-1-1 1 0 0,0 1-1 0 0,0-1 0 0 0,0 1 1 0 0,0-1-1 0 0,0 1 0 0 0,0-1 1 0 0,0 1-1 0 0,-1 0 1 0 0,1-1-1 0 0,0 1 0 0 0,-1-1 1 0 0,1 1-1 0 0,-1 0 1 0 0,1-1-1 0 0,-1 1 0 0 0,0 0 1 0 0,-1-3-1 0 0,-1 1 42 0 0,1 0 0 0 0,-1 0 1 0 0,0 0-1 0 0,0 0 0 0 0,0 1 0 0 0,0-1 0 0 0,0 1 1 0 0,-1-1-1 0 0,1 1 0 0 0,-1 0 0 0 0,-5-2 0 0 0,-27-11 258 0 0,25 10-197 0 0,-1 0 0 0 0,0 1-1 0 0,0 0 1 0 0,0 0 0 0 0,-23-2 0 0 0,4 2 42 0 0,19 2-50 0 0,-1 1 0 0 0,1 0 0 0 0,-18 1-1 0 0,25 0-45 0 0,0 1 0 0 0,0 0-1 0 0,-1 0 1 0 0,1 1 0 0 0,0 0-1 0 0,0 0 1 0 0,1 0 0 0 0,-1 0 0 0 0,0 1-1 0 0,1-1 1 0 0,-8 7 0 0 0,2-2 55 0 0,6-4-80 0 0,0-1 0 0 0,1 1 0 0 0,-1 0 0 0 0,1 0 0 0 0,0 0 0 0 0,0 0 0 0 0,0 0 1 0 0,0 1-1 0 0,0-1 0 0 0,1 1 0 0 0,-1 0 0 0 0,1 0 0 0 0,-3 7 0 0 0,1 6 64 0 0,0 3 14 0 0,0 0 0 0 0,1 0 0 0 0,0 22 0 0 0,3-36-86 0 0,0 0 0 0 0,1 0 1 0 0,-1 0-1 0 0,1 0 0 0 0,1 0 1 0 0,-1 0-1 0 0,1 0 0 0 0,0 0 1 0 0,0-1-1 0 0,1 1 0 0 0,0 0 1 0 0,0-1-1 0 0,0 0 1 0 0,7 9-1 0 0,3-1 17 0 0,0 0-1 0 0,1-1 1 0 0,0 0-1 0 0,1-2 1 0 0,0 1 0 0 0,1-2-1 0 0,0 0 1 0 0,33 13 0 0 0,-27-14-7 0 0,0-1 1 0 0,1-1-1 0 0,0 0 1 0 0,1-2 0 0 0,-1-1-1 0 0,35 0 1 0 0,-41-2-34 0 0,1-2 1 0 0,0 0-1 0 0,0-1 0 0 0,32-8 1 0 0,-15 0-146 0 0,81-27-1642 0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39.4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40 5120 0 0,'9'-9'555'0'0,"-9"9"-508"0"0,1-1 0 0 0,-1 1 0 0 0,0-1 0 0 0,1 1 0 0 0,-1-1 0 0 0,0 1-1 0 0,1-1 1 0 0,-1 1 0 0 0,1-1 0 0 0,-1 1 0 0 0,1 0 0 0 0,-1-1 0 0 0,1 1 0 0 0,-1 0 0 0 0,1 0 0 0 0,-1-1 0 0 0,1 1-1 0 0,-1 0 1 0 0,1 0 0 0 0,-1 0 0 0 0,1-1 0 0 0,0 1 0 0 0,-1 0 0 0 0,2 0 0 0 0,16 0 634 0 0,-13-1-594 0 0,1 1-1 0 0,-1 0 0 0 0,1 0 0 0 0,0 1 1 0 0,-1 0-1 0 0,1 0 0 0 0,-1 0 0 0 0,0 0 1 0 0,7 3-1 0 0,0 1 64 0 0,1-1 0 0 0,0-1 0 0 0,19 3 0 0 0,-17-3-101 0 0,30 8 0 0 0,-20-4 30 0 0,0-1 0 0 0,0-1 0 0 0,0-2 0 0 0,36 1 0 0 0,-2 1 2 0 0,-9-4 3 0 0,1-2 0 0 0,0-2 0 0 0,86-16 0 0 0,-73 9 159 0 0,-6 4 30 0 0,1 3 0 0 0,62 5 0 0 0,-78-1-229 0 0,133 14 274 0 0,-127-10-192 0 0,58 13 0 0 0,-62-8-11 0 0,84 5 0 0 0,-75-12-14 0 0,-20-1 21 0 0,65-5 0 0 0,43-9 291 0 0,-28-2-117 0 0,33 1 32 0 0,-87 8-60 0 0,92 6-1 0 0,-127 0-250 0 0,-5 1 67 0 0,0 1 1 0 0,0 1-1 0 0,37 13 0 0 0,-20-6 117 0 0,9 2-51 0 0,-18-4-61 0 0,0-1-1 0 0,1-1 0 0 0,0-2 0 0 0,33 2 1 0 0,-33-6 7 0 0,1-2 0 0 0,42-7 1 0 0,-17 1 11 0 0,-19 2 4 0 0,1-1 0 0 0,49-15 0 0 0,-64 16-69 0 0,0 1 1 0 0,0 0 0 0 0,0 2-1 0 0,1 0 1 0 0,37 3-1 0 0,-21 0 20 0 0,-17 0 18 0 0,-1 1 0 0 0,1 1 1 0 0,28 8-1 0 0,-21-4 59 0 0,30 3 0 0 0,-4-6-97 0 0,92-6 0 0 0,57-19 16 0 0,-41 8-508 0 0,-69 6 220 0 0,-75 7 130 0 0,33 2 1 0 0,10 0-18 0 0,-41-2 64 0 0,43 6 0 0 0,9 0 4 0 0,-6-5 16 0 0,-10 0 124 0 0,93-9 0 0 0,-61-2 357 0 0,53-9-171 0 0,-51 5-159 0 0,-77 12-56 0 0,0 0-1 0 0,0 2 0 0 0,20 0 1 0 0,-21 1 37 0 0,0-1 1 0 0,-1 0-1 0 0,1-1 1 0 0,18-4-1 0 0,-17 2-13 0 0,1 1-1 0 0,-1 0 1 0 0,18 1-1 0 0,15-2 41 0 0,6-8 36 0 0,-38 8-100 0 0,0 0 1 0 0,0 0-1 0 0,22 0 0 0 0,122-7 268 0 0,4-1-428 0 0,-115 13-49 0 0,-1 2 0 0 0,0 2 0 0 0,50 13 0 0 0,-77-15 74 0 0,0-1 0 0 0,1-1 0 0 0,33-1 0 0 0,73 9-122 0 0,-76-12 118 0 0,-16 1 26 0 0,44 4-1 0 0,-64 0 66 0 0,0 0 1 0 0,16 6-1 0 0,26 5 103 0 0,1-4 68 0 0,-32-5-84 0 0,1-1 0 0 0,35 0 0 0 0,68-14 43 0 0,-71 8-474 0 0,-45 3 162 0 0,0-2 0 0 0,28-3 0 0 0,-5 0-24 0 0,-31 4 161 0 0,0 0 0 0 0,0 0 1 0 0,0-1-1 0 0,0 0 0 0 0,7-3 0 0 0,-3 2-16 0 0,-1 0 0 0 0,0 0 0 0 0,1 0 0 0 0,-1 1 0 0 0,0 1 0 0 0,15 0 0 0 0,-15 1 29 0 0,0-1 0 0 0,1-1 1 0 0,-1 1-1 0 0,0-2 0 0 0,15-3 1 0 0,-13 3 65 0 0,1-1 0 0 0,0 1 0 0 0,0 1 0 0 0,0 0 0 0 0,0 1 0 0 0,0 0 0 0 0,16 3 0 0 0,-25-1-184 0 0,0-1 0 0 0,0 1 0 0 0,0 0 0 0 0,0 0 0 0 0,-1 1 0 0 0,1-1 0 0 0,-1 0 0 0 0,1 1 0 0 0,-1 0 1 0 0,0-1-1 0 0,0 1 0 0 0,0 0 0 0 0,0 0 0 0 0,2 5 0 0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1.7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0 564 2808 0 0,'0'0'3209'0'0,"3"-6"-3169"0"0,4-9 0 0 0,1 1-1 0 0,0 1 1 0 0,1-1-1 0 0,1 2 1 0 0,21-23-1 0 0,-12 14 69 0 0,23-33-1 0 0,19-30 255 0 0,-9 15-88 0 0,-11 16-87 0 0,-26 34-113 0 0,-1 0 0 0 0,18-32 0 0 0,10-19 125 0 0,-41 69-144 0 0,-1 0-1 0 0,1 0 1 0 0,-1 0-1 0 0,1 0 1 0 0,-1 0 0 0 0,1 1-1 0 0,0-1 1 0 0,0 0-1 0 0,-1 0 1 0 0,1 1 0 0 0,0-1-1 0 0,0 0 1 0 0,0 1-1 0 0,0-1 1 0 0,0 0 0 0 0,0 1-1 0 0,0 0 1 0 0,1-2-1 0 0,-12 115 905 0 0,10-49-633 0 0,1 40 628 0 0,-14 112 1 0 0,10-203-787 0 0,0 0 0 0 0,-6 17 0 0 0,-4 13 169 0 0,11-35-262 0 0,-1 1-1 0 0,0-1 1 0 0,0 1 0 0 0,-8 11-1 0 0,10-18-78 0 0,0 0-1 0 0,1 0 0 0 0,-1-1 1 0 0,1 1-1 0 0,0 0 0 0 0,-1 0 1 0 0,1 0-1 0 0,0 0 0 0 0,0 0 1 0 0,1 3-1 0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2.1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 9144 0 0,'0'-1'44'0'0,"0"0"1"0"0,1 0-1 0 0,-1 0 1 0 0,0 0 0 0 0,0 0-1 0 0,1 0 1 0 0,-1 0-1 0 0,1 0 1 0 0,-1 1-1 0 0,1-1 1 0 0,0 0 0 0 0,-1 0-1 0 0,1 0 1 0 0,0 0-1 0 0,-1 1 1 0 0,1-1-1 0 0,0 0 1 0 0,0 1 0 0 0,0-1-1 0 0,-1 1 1 0 0,1-1-1 0 0,0 1 1 0 0,0-1-1 0 0,0 1 1 0 0,0-1 0 0 0,0 1-1 0 0,0 0 1 0 0,0 0-1 0 0,0-1 1 0 0,0 1 0 0 0,0 0-1 0 0,0 0 1 0 0,0 0-1 0 0,0 0 1 0 0,0 0-1 0 0,0 1 1 0 0,0-1 0 0 0,1 0-1 0 0,-1 0 1 0 0,-1 1-1 0 0,1-1 1 0 0,0 0-1 0 0,0 1 1 0 0,0-1 0 0 0,0 1-1 0 0,0-1 1 0 0,0 1-1 0 0,0 0 1 0 0,0-1-1 0 0,0 2 1 0 0,8 9 25 0 0,0 0 1 0 0,0-1-1 0 0,21 18 0 0 0,3 3-74 0 0,-14-10 1 0 0,1-1-6 0 0,-1 1 0 0 0,22 33 0 0 0,-39-51 9 0 0,95 166 60 0 0,-87-148-49 0 0,-1 1 0 0 0,-2 0 0 0 0,0 0 0 0 0,-1 0 0 0 0,-1 1 0 0 0,2 30 0 0 0,-5-17 30 0 0,-2 0 0 0 0,-1 0 0 0 0,-2-1 0 0 0,-1 1 0 0 0,-2-1 0 0 0,-2 1 0 0 0,-1-2 0 0 0,-23 58 0 0 0,10-37 21 0 0,-2-1 1 0 0,-3-2-1 0 0,-2 0 0 0 0,-44 59 0 0 0,62-97 41 0 0,2 2 0 0 0,-9 16 0 0 0,-12 19-1775 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2.9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601 91 6224 0 0,'-20'-23'905'0'0,"11"12"54"0"0,0 1 0 0 0,-11-20 0 0 0,-21 17 380 0 0,29 11-1300 0 0,3 1-145 0 0,0 0 1 0 0,1 1 0 0 0,-1 0-1 0 0,0 0 1 0 0,1 1 0 0 0,-15 3-1 0 0,-21 4-58 0 0,26-5 96 0 0,0 0 0 0 0,-20 7 0 0 0,9 2 42 0 0,1 0-1 0 0,0 2 0 0 0,1 1 0 0 0,1 2 0 0 0,0 0 0 0 0,1 2 1 0 0,-36 33-1 0 0,56-46 88 0 0,1 0 1 0 0,-1 0-1 0 0,1 0 1 0 0,0 0-1 0 0,0 1 0 0 0,1 0 1 0 0,0-1-1 0 0,0 1 1 0 0,0 1-1 0 0,1-1 1 0 0,0 0-1 0 0,1 0 1 0 0,-1 1-1 0 0,1-1 1 0 0,1 1-1 0 0,0-1 0 0 0,0 1 1 0 0,0-1-1 0 0,1 1 1 0 0,2 9-1 0 0,-1-4 24 0 0,2 1 0 0 0,0-1 0 0 0,0 0 0 0 0,1 0 0 0 0,1 0-1 0 0,0-1 1 0 0,0 0 0 0 0,2 0 0 0 0,-1 0 0 0 0,12 12 0 0 0,-12-18-47 0 0,-1 1 1 0 0,2-1 0 0 0,-1-1-1 0 0,0 1 1 0 0,1-1-1 0 0,0-1 1 0 0,0 0 0 0 0,0 0-1 0 0,12 4 1 0 0,14 3 60 0 0,37 6 0 0 0,-35-8-10 0 0,-19-6-30 0 0,-1 0-1 0 0,1-2 1 0 0,-1 0 0 0 0,27-1 0 0 0,19 0 60 0 0,-36 0-348 0 0,0-1-1 0 0,-1-1 0 0 0,1-1 0 0 0,-1-2 1 0 0,0 0-1 0 0,47-17 0 0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3.4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5 193 6224 0 0,'-1'-1'37'0'0,"1"1"0"0"0,-1-1 0 0 0,1 0-1 0 0,0 1 1 0 0,-1-1 0 0 0,1 0 0 0 0,0 1 0 0 0,0-1 0 0 0,-1 0 0 0 0,1 1 0 0 0,0-1 0 0 0,0 0 0 0 0,0 0 0 0 0,0 1 0 0 0,0-1-1 0 0,0 0 1 0 0,0 0 0 0 0,0 1 0 0 0,0-1 0 0 0,0 0 0 0 0,0 0 0 0 0,0 1 0 0 0,1-1 0 0 0,-1 0 0 0 0,0 1 0 0 0,1-2 0 0 0,1-10 180 0 0,-2 11-206 0 0,0 1 0 0 0,0 0-1 0 0,0 0 1 0 0,0 0 0 0 0,0 0-1 0 0,0-1 1 0 0,1 1 0 0 0,-1 0-1 0 0,0 0 1 0 0,0 0-1 0 0,0 0 1 0 0,0 0 0 0 0,0-1-1 0 0,1 1 1 0 0,-1 0 0 0 0,0 0-1 0 0,0 0 1 0 0,0 0 0 0 0,1 0-1 0 0,-1 0 1 0 0,0 0-1 0 0,0 0 1 0 0,0 0 0 0 0,0 0-1 0 0,1 0 1 0 0,-1 0 0 0 0,0 0-1 0 0,0 0 1 0 0,0 0 0 0 0,1 0-1 0 0,-1 0 1 0 0,0 0-1 0 0,0 0 1 0 0,0 0 0 0 0,1 0-1 0 0,-1 0 1 0 0,0 0 0 0 0,0 0-1 0 0,0 0 1 0 0,1 0 0 0 0,-1 0-1 0 0,0 0 1 0 0,0 1-1 0 0,0-1 1 0 0,0 0 0 0 0,0 0-1 0 0,1 0 1 0 0,-1 0 0 0 0,0 0-1 0 0,0 1 1 0 0,0-1 0 0 0,1 0-1 0 0,-1 1 0 0 0,1-1 0 0 0,0 1 0 0 0,-1-1 0 0 0,1 1 0 0 0,-1-1 0 0 0,1 1 0 0 0,-1-1 1 0 0,1 1-1 0 0,-1-1 0 0 0,0 1 0 0 0,1 0 0 0 0,-1-1 0 0 0,1 1 0 0 0,-1 0 0 0 0,0-1 1 0 0,0 1-1 0 0,1 0 0 0 0,5 24 224 0 0,0-9-171 0 0,0 15 55 0 0,18 70 163 0 0,-21-91-260 0 0,1 0 1 0 0,0 0 0 0 0,0-1 0 0 0,1 1 0 0 0,1-1 0 0 0,-1 0 0 0 0,12 13-1 0 0,-11-16-17 0 0,0-1-1 0 0,0 0 0 0 0,1-1 0 0 0,-1 1 1 0 0,1-1-1 0 0,0 0 0 0 0,0-1 0 0 0,1 0 1 0 0,-1 0-1 0 0,12 3 0 0 0,-13-4-11 0 0,-1-1-15 0 0,0 0 0 0 0,0-1-1 0 0,0 0 1 0 0,0 1 0 0 0,0-2-1 0 0,0 1 1 0 0,0 0 0 0 0,0-1-1 0 0,0 0 1 0 0,0 0-1 0 0,-1-1 1 0 0,1 1 0 0 0,0-1-1 0 0,0 0 1 0 0,-1-1 0 0 0,9-4-1 0 0,-3 0-6 0 0,1 0-1 0 0,-2 0 0 0 0,1-1 0 0 0,-1 0 1 0 0,0-1-1 0 0,8-10 0 0 0,-12 12 25 0 0,-1 0 0 0 0,0 0 0 0 0,0 0-1 0 0,0-1 1 0 0,-1 1 0 0 0,-1-1 0 0 0,4-12-1 0 0,6-57-7 0 0,-11 69 22 0 0,-1 0-1 0 0,0 0 0 0 0,-1 0 1 0 0,0 0-1 0 0,0 0 0 0 0,0 0 1 0 0,-5-11-1 0 0,-22-50 207 0 0,26 65-197 0 0,-1-2 19 0 0,0 1 1 0 0,0 0 0 0 0,0 0-1 0 0,-1 0 1 0 0,0 0 0 0 0,0 1-1 0 0,0-1 1 0 0,0 1-1 0 0,-1 0 1 0 0,-8-6 0 0 0,-2 1 140 0 0,0 1 0 0 0,-23-9 1 0 0,16 7 71 0 0,20 10-218 0 0,0-1 1 0 0,-1 1 0 0 0,1 0-1 0 0,0 0 1 0 0,-1 0 0 0 0,1 0 0 0 0,0 0-1 0 0,-1 1 1 0 0,1-1 0 0 0,0 1-1 0 0,0 0 1 0 0,-1-1 0 0 0,1 1-1 0 0,0 0 1 0 0,-4 2 0 0 0,1 0 66 0 0,-1 0 0 0 0,1 1 1 0 0,0-1-1 0 0,0 1 1 0 0,-6 6-1 0 0,2 0-18 0 0,2 0-1 0 0,-1 0 1 0 0,1 1 0 0 0,1 0 0 0 0,0 1-1 0 0,1-1 1 0 0,0 1 0 0 0,0 0 0 0 0,2 0-1 0 0,-4 17 1 0 0,0 13 286 0 0,-4 75-1 0 0,12-98-1941 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3.9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51 8840 0 0,'0'0'11'0'0,"1"1"0"0"0,-1 0 0 0 0,1-1 0 0 0,0 1 1 0 0,-1 0-1 0 0,1-1 0 0 0,0 1 0 0 0,0-1 0 0 0,-1 1 1 0 0,1-1-1 0 0,0 1 0 0 0,0-1 0 0 0,0 0 0 0 0,-1 1 1 0 0,1-1-1 0 0,0 0 0 0 0,0 1 0 0 0,0-1 0 0 0,0 0 1 0 0,0 0-1 0 0,0 0 0 0 0,0 0 0 0 0,0 0 0 0 0,-1 0 1 0 0,1 0-1 0 0,0 0 0 0 0,0-1 0 0 0,0 1 0 0 0,0 0 0 0 0,0 0 1 0 0,0-1-1 0 0,0 0 0 0 0,0 1 29 0 0,-1 0 1 0 0,1 0-1 0 0,0-1 0 0 0,-1 1 0 0 0,1 0 1 0 0,-1 0-1 0 0,1 0 0 0 0,-1 0 0 0 0,1 0 1 0 0,-1 0-1 0 0,1 0 0 0 0,0 0 0 0 0,-1 0 1 0 0,1 0-1 0 0,-1 0 0 0 0,1 0 0 0 0,-1 0 1 0 0,1 1-1 0 0,-1-1 0 0 0,1 0 0 0 0,-1 0 1 0 0,1 1-1 0 0,-1-1 0 0 0,1 0 0 0 0,-1 1 1 0 0,1-1-1 0 0,-1 0 0 0 0,1 1 0 0 0,15 14 641 0 0,20 33-403 0 0,-20-30-268 0 0,-2 1 1 0 0,0 0 0 0 0,-1 1 0 0 0,-1 1 0 0 0,11 26 0 0 0,-20-37 43 0 0,0-1 1 0 0,1-1 0 0 0,0 1-1 0 0,0 0 1 0 0,1-1 0 0 0,0 0-1 0 0,11 12 1 0 0,-16-20-45 0 0,0 0-1 0 0,1 0 1 0 0,-1 1-1 0 0,0-1 1 0 0,0 0 0 0 0,0 0-1 0 0,1 0 1 0 0,-1 0-1 0 0,0 0 1 0 0,0 0 0 0 0,0 1-1 0 0,0-1 1 0 0,1 0-1 0 0,-1 0 1 0 0,0 0 0 0 0,0 1-1 0 0,0-1 1 0 0,0 0-1 0 0,0 0 1 0 0,1 0 0 0 0,-1 1-1 0 0,0-1 1 0 0,0 0-1 0 0,0 0 1 0 0,0 1 0 0 0,0-1-1 0 0,0 0 1 0 0,0 0-1 0 0,0 0 1 0 0,0 1 0 0 0,0-1-1 0 0,0 0 1 0 0,0 0 0 0 0,0 1-1 0 0,0-1 1 0 0,0 0-1 0 0,0 0 1 0 0,0 1 0 0 0,0-1-1 0 0,-1 0 1 0 0,1 0-1 0 0,0 0 1 0 0,0 1 0 0 0,0-1-1 0 0,-1 0-1 0 0,1-1 0 0 0,0 1 1 0 0,0 0-1 0 0,0-1 0 0 0,-1 1 0 0 0,1 0 0 0 0,0-1 0 0 0,0 1 1 0 0,0-1-1 0 0,0 1 0 0 0,0 0 0 0 0,-1-1 0 0 0,1 1 0 0 0,0-1 1 0 0,0 1-1 0 0,0-1 0 0 0,0 1 0 0 0,0 0 0 0 0,0-1 0 0 0,1 1 1 0 0,-1-1-1 0 0,0 1 0 0 0,0 0 0 0 0,0-1 0 0 0,0 1 0 0 0,0-1 0 0 0,1 1 1 0 0,-1 0-1 0 0,0-1 0 0 0,0 1 0 0 0,1-1 0 0 0,23-24 207 0 0,-10 3-160 0 0,107-150 267 0 0,-108 156-290 0 0,1 2 0 0 0,1 0-1 0 0,0 0 1 0 0,28-18 0 0 0,-17 19 2 0 0,-23 12-33 0 0,0 0-1 0 0,0 0 1 0 0,-1-1-1 0 0,1 1 1 0 0,0-1-1 0 0,-1 1 1 0 0,0-1-1 0 0,5-4 1 0 0,-6 6-1 0 0,0-1 0 0 0,-1 1 0 0 0,1-1 0 0 0,0 1 0 0 0,0-1 0 0 0,0 1 0 0 0,0 0 0 0 0,0-1 0 0 0,0 1 0 0 0,0 0 0 0 0,0 0 0 0 0,0-1 0 0 0,0 1 0 0 0,-1 0 0 0 0,1 0 0 0 0,0 0 1 0 0,0 0-1 0 0,0 0 0 0 0,0 1 0 0 0,0-1 0 0 0,0 0 0 0 0,0 0 0 0 0,0 1 0 0 0,0-1 0 0 0,0 0 0 0 0,0 1 0 0 0,0-1 0 0 0,0 1 0 0 0,-1-1 0 0 0,1 1 0 0 0,0-1 0 0 0,0 1 0 0 0,0 0 0 0 0,2 2 0 0 0,0 0 0 0 0,0-1 0 0 0,0 1-1 0 0,-1 0 1 0 0,1 0 0 0 0,3 7 0 0 0,-2-2 0 0 0,-2-1 1 0 0,1 1 0 0 0,-1 0 0 0 0,0 0-1 0 0,-1 0 1 0 0,0 0 0 0 0,1 12 0 0 0,0 7 9 0 0,6 51 33 0 0,-4 1 0 0 0,-7 79 0 0 0,1-30 61 0 0,2-128-126 0 0,0 0 0 0 0,0 0 0 0 0,0 1 0 0 0,0-1 0 0 0,1 0 0 0 0,-1 0 0 0 0,0 1 0 0 0,0-1-1 0 0,1 0 1 0 0,-1 0 0 0 0,0 0 0 0 0,0 0 0 0 0,1 1 0 0 0,-1-1 0 0 0,0 0 0 0 0,0 0 0 0 0,1 0 0 0 0,-1 0 0 0 0,0 0 0 0 0,0 0 0 0 0,1 0 0 0 0,-1 0 0 0 0,0 0 0 0 0,1 0 0 0 0,-1 0 0 0 0,0 0 0 0 0,0 0 0 0 0,1 0-1 0 0,-1 0 1 0 0,0 0 0 0 0,1 0 0 0 0,-1 0 0 0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4.4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334 36 5224 0 0,'2'-2'96'0'0,"0"2"-25"0"0,-1-1 1 0 0,0 0-1 0 0,0 0 1 0 0,0 1-1 0 0,0-1 0 0 0,-1 0 1 0 0,1 0-1 0 0,0 0 1 0 0,0 0-1 0 0,0 0 1 0 0,-1 0-1 0 0,1 0 1 0 0,0 0-1 0 0,-1 0 0 0 0,1 0 1 0 0,-1-1-1 0 0,0 1 1 0 0,1 0-1 0 0,-1 0 1 0 0,0 0-1 0 0,0-1 1 0 0,1 1-1 0 0,-1-2 0 0 0,-3-3 493 0 0,5 4-158 0 0,-2 2-396 0 0,0 0-1 0 0,0 1 0 0 0,1-1 1 0 0,-1 0-1 0 0,0 0 1 0 0,0 0-1 0 0,0 0 0 0 0,0 1 1 0 0,0-1-1 0 0,0 0 0 0 0,0 0 1 0 0,0 1-1 0 0,1-1 0 0 0,-1 0 1 0 0,0 0-1 0 0,0 0 0 0 0,0 1 1 0 0,0-1-1 0 0,0 0 0 0 0,0 0 1 0 0,0 1-1 0 0,0-1 0 0 0,0 0 1 0 0,0 0-1 0 0,-1 0 0 0 0,1 1 1 0 0,0-1-1 0 0,0 0 1 0 0,0 0-1 0 0,0 0 0 0 0,0 1 1 0 0,0-1-1 0 0,0 0 0 0 0,-1 0 1 0 0,1 0-1 0 0,0 1 0 0 0,0-1 1 0 0,0 0-1 0 0,0 0 0 0 0,-1 0 1 0 0,1 0-1 0 0,0 0 0 0 0,0 1 1 0 0,0-1-1 0 0,-1 0 0 0 0,1 0 59 0 0,-18 15 126 0 0,-1 4 27 0 0,-2-1-1 0 0,1-1 1 0 0,-2-1 0 0 0,-35 20 0 0 0,39-25 80 0 0,1 1 1 0 0,-28 25 0 0 0,-7 5 302 0 0,45-37-535 0 0,1 0 1 0 0,-1 1-1 0 0,1-1 0 0 0,0 1 1 0 0,1 0-1 0 0,-1 1 0 0 0,-6 11 1 0 0,11-16-29 0 0,0 1 1 0 0,0-1 0 0 0,0 0 0 0 0,1 1-1 0 0,0-1 1 0 0,-1 1 0 0 0,1-1 0 0 0,0 1-1 0 0,0-1 1 0 0,0 1 0 0 0,0-1-1 0 0,1 1 1 0 0,-1-1 0 0 0,1 1 0 0 0,0-1-1 0 0,-1 0 1 0 0,1 1 0 0 0,0-1 0 0 0,0 0-1 0 0,0 0 1 0 0,1 0 0 0 0,1 3 0 0 0,1-1-17 0 0,-1 0 1 0 0,1-1-1 0 0,0 0 1 0 0,1 1-1 0 0,-1-1 0 0 0,1-1 1 0 0,-1 1-1 0 0,1-1 1 0 0,0 0-1 0 0,0 0 1 0 0,0 0-1 0 0,0 0 1 0 0,0-1-1 0 0,0 0 1 0 0,0 0-1 0 0,1-1 1 0 0,7 1-1 0 0,15-1 81 0 0,-1-2-1 0 0,38-6 0 0 0,-60 8-89 0 0,0 0 1 0 0,-1 0-1 0 0,1 0 0 0 0,-1 0 0 0 0,9 3 0 0 0,12 0 18 0 0,-22-3-28 0 0,0 0-1 0 0,-1 1 1 0 0,1-1 0 0 0,0 1 0 0 0,-1 0-1 0 0,1-1 1 0 0,-1 1 0 0 0,1 1 0 0 0,-1-1 0 0 0,5 3-1 0 0,-5-3 4 0 0,1 1 0 0 0,-1-1 0 0 0,1 0 0 0 0,-1 0 0 0 0,1 0 0 0 0,0 0 0 0 0,-1 0 0 0 0,5 0 0 0 0,21 8 80 0 0,-24-7-77 0 0,-1-1-1 0 0,0 1 0 0 0,0-1 0 0 0,1 0 1 0 0,-1 0-1 0 0,1-1 0 0 0,-1 1 0 0 0,4 0 1 0 0,44-3 124 0 0,-29-9-1906 0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4.82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18 6224 0 0,'1'1'-1'0'0,"-1"-1"1"0"0,0 0-1 0 0,0 1 0 0 0,1-1 1 0 0,-1 0-1 0 0,0 1 0 0 0,1-1 1 0 0,-1 0-1 0 0,0 1 1 0 0,1-1-1 0 0,-1 0 0 0 0,1 1 1 0 0,-1-1-1 0 0,0 0 0 0 0,1 0 1 0 0,-1 0-1 0 0,1 1 1 0 0,-1-1-1 0 0,1 0 0 0 0,-1 0 1 0 0,1 0-1 0 0,-1 0 1 0 0,1 0-1 0 0,-1 0 0 0 0,0 0 1 0 0,1 0-1 0 0,-1 0 0 0 0,1 0 1 0 0,0 0-1 0 0,3-11 966 0 0,-4 11-910 0 0,0-1 0 0 0,0 1 1 0 0,0 0-1 0 0,0-1 0 0 0,0 1 1 0 0,0-1-1 0 0,0 1 0 0 0,0-1 1 0 0,0 1-1 0 0,0 0 0 0 0,0-1 0 0 0,0 1 1 0 0,0-1-1 0 0,0 1 0 0 0,0 0 1 0 0,1-1-1 0 0,-1 1 0 0 0,0-1 1 0 0,0 1-1 0 0,0 0 0 0 0,1-1 1 0 0,-1 1-1 0 0,0 0 0 0 0,0-1 1 0 0,1 1-1 0 0,-1 0 0 0 0,0 0 1 0 0,1-1-1 0 0,-1 1 0 0 0,0 0 1 0 0,1 0-1 0 0,-1 0 0 0 0,1-1 1 0 0,-1 1-1 0 0,0 0 0 0 0,1 0 1 0 0,-1 0-1 0 0,1 0 0 0 0,-1 0 0 0 0,0 0 1 0 0,1 0-1 0 0,-1 0 0 0 0,1 0 1 0 0,-1 0-1 0 0,1 0 0 0 0,-1 0 1 0 0,0 0-1 0 0,1 0 0 0 0,0 0 1 0 0,0 4-53 0 0,0-1 1 0 0,0 0 0 0 0,1 0 0 0 0,0 1 0 0 0,-1-1-1 0 0,4 4 1 0 0,-1-1-6 0 0,5 12 23 0 0,-1 0 1 0 0,-1 0 0 0 0,-1 1 0 0 0,0 0-1 0 0,-1 0 1 0 0,4 37 0 0 0,-6-34 289 0 0,2-1 0 0 0,0 1 0 0 0,1-1 0 0 0,1-1 0 0 0,10 21 0 0 0,2-14 222 0 0,-18-26-497 0 0,0 1 0 0 0,0-1 1 0 0,0 1-1 0 0,0-1 0 0 0,1 1 1 0 0,-1-1-1 0 0,1 0 0 0 0,-1 0 1 0 0,1 0-1 0 0,0 0 0 0 0,-1 0 1 0 0,1 0-1 0 0,0 0 0 0 0,3 1 1 0 0,-5-2-91 0 0,1 0 0 0 0,-1-1 0 0 0,1 1 0 0 0,0 0 1 0 0,-1 0-1 0 0,1 0 0 0 0,-1-1 0 0 0,1 1 0 0 0,0 0 0 0 0,-1 0 1 0 0,1-1-1 0 0,-1 1 0 0 0,1-1 0 0 0,-1 1 0 0 0,1 0 1 0 0,-1-1-1 0 0,0 1 0 0 0,1-1 0 0 0,-1 1 0 0 0,1-1 1 0 0,-1 0-1 0 0,0 1 0 0 0,1-1 0 0 0,-1 0 0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5.2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46 9744 0 0,'4'-4'0'0'0,"9"-6"0"0"0,-3 1 0 0 0,-7 1 552 0 0,1 6-8 0 0,2-3 8 0 0,5 3-8 0 0,-5-2-264 0 0,-2 2 0 0 0,2 2-8 0 0,11 6 8 0 0,0 1-232 0 0,0-5 8 0 0,0 8-16 0 0,2 11 16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1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 3616 0 0,'0'0'329'0'0,"5"-4"-155"0"0,18-11-9 0 0,-17 12 382 0 0,-7 6-135 0 0,-2 7-414 0 0,-25 102 88 0 0,18-78-59 0 0,1 1 1 0 0,-6 51-1 0 0,5-13 4 0 0,6-44-4 0 0,0 1-1 0 0,2 53 1 0 0,4-25 15 0 0,-2-31-9 0 0,1 1 0 0 0,2-1 0 0 0,11 51 0 0 0,-9-55-14 0 0,4 42 0 0 0,-1-6 1 0 0,-3-20 28 0 0,-2 1 0 0 0,-3 45 0 0 0,0-40 38 0 0,-1-42-134 0 0,1-1 0 0 0,0 0 0 0 0,0 0 0 0 0,-1 1 0 0 0,1-1 0 0 0,-1 0 0 0 0,0 0 0 0 0,0 0 0 0 0,0 0 0 0 0,0 0 1 0 0,0 0-1 0 0,-1 2 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8136 0 0,'0'-1'342'0'0,"1"4"458"0"0,6 8 800 0 0,-3-6-1325 0 0,-1 0 1 0 0,-1 0-1 0 0,1 0 0 0 0,-1 0 0 0 0,0 0 0 0 0,0 0 0 0 0,2 10 1 0 0,1 0-62 0 0,3 8-148 0 0,-4-14-66 0 0,0 1 1 0 0,-1-1-1 0 0,0 1 1 0 0,1 12-1 0 0,1 23 7 0 0,9 55-40 0 0,-9-67-49 0 0,-2 1 1 0 0,-1 0 0 0 0,-2 0 0 0 0,-1 0 0 0 0,-7 44 0 0 0,8-64 55 0 0,1-12 22 0 0,-1 0-1 0 0,0 0 1 0 0,0 1 0 0 0,0-1 0 0 0,0 0-1 0 0,0 0 1 0 0,0 0 0 0 0,-1 0 0 0 0,1 0-1 0 0,-1 1 1 0 0,1-1 0 0 0,-2 2 0 0 0,-8-31 20 0 0,7 10 15 0 0,0 0 1 0 0,1 0 0 0 0,1 0 0 0 0,2-33-1 0 0,0 8 52 0 0,0 31-43 0 0,-1-1-1 0 0,2 0 1 0 0,0 1 0 0 0,0-1-1 0 0,1 1 1 0 0,0 0 0 0 0,1 0-1 0 0,1 0 1 0 0,-1 1 0 0 0,2-1 0 0 0,-1 1-1 0 0,9-11 1 0 0,-11 18-13 0 0,0 0 1 0 0,0 0 0 0 0,0 1-1 0 0,0-1 1 0 0,1 1-1 0 0,-1 0 1 0 0,1 0 0 0 0,-1 0-1 0 0,1 0 1 0 0,0 1-1 0 0,0-1 1 0 0,-1 1-1 0 0,6-1 1 0 0,10-2 0 0 0,31-1 0 0 0,-16 2-26 0 0,67-7 13 0 0,-95 9-147 0 0,-1 1 1 0 0,0 0 0 0 0,1 1 0 0 0,-1-1-1 0 0,0 1 1 0 0,0 0 0 0 0,1 0 0 0 0,-1 1-1 0 0,0 0 1 0 0,0-1 0 0 0,-1 2 0 0 0,1-1 0 0 0,6 4-1 0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5.5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346 0 5416 0 0,'-8'1'92'0'0,"0"0"0"0"0,0 0 0 0 0,1 1 0 0 0,-1 0 0 0 0,0 0 0 0 0,-12 6-1 0 0,-40 24 571 0 0,41-20-623 0 0,1 2 0 0 0,-28 26 0 0 0,8-6 1 0 0,28-25 19 0 0,0 1 1 0 0,0 0-1 0 0,1 0 0 0 0,1 1 0 0 0,0 1 0 0 0,0-1 0 0 0,1 1 0 0 0,0 1 0 0 0,1-1 0 0 0,-8 25 0 0 0,14-32 3 0 0,-1 1 1 0 0,1 0-1 0 0,0-1 0 0 0,1 1 1 0 0,-1 0-1 0 0,1-1 1 0 0,0 1-1 0 0,0-1 0 0 0,1 1 1 0 0,0-1-1 0 0,0 0 1 0 0,0 1-1 0 0,0-1 0 0 0,1 0 1 0 0,0 0-1 0 0,0-1 1 0 0,1 1-1 0 0,-1-1 0 0 0,5 5 1 0 0,6 3 61 0 0,1-1 1 0 0,0 0 0 0 0,0-1 0 0 0,1-1-1 0 0,0 0 1 0 0,22 8 0 0 0,-28-13-46 0 0,2 1 16 0 0,-1 1-1 0 0,0 1 1 0 0,14 10 0 0 0,-20-14-68 0 0,-1 1-1 0 0,0-1 1 0 0,0 1 0 0 0,0 0 0 0 0,-1 1-1 0 0,1-1 1 0 0,-1 1 0 0 0,0-1 0 0 0,5 11-1 0 0,2 3 70 0 0,-9-17-88 0 0,0 0 0 0 0,-1 0 0 0 0,1 0 0 0 0,0 1 0 0 0,0-1 0 0 0,-1 0 0 0 0,1 0 1 0 0,-1 1-1 0 0,1-1 0 0 0,-1 0 0 0 0,0 0 0 0 0,1 1 0 0 0,-1-1 0 0 0,0 1 0 0 0,0-1 0 0 0,0 0 0 0 0,0 1 0 0 0,0-1 0 0 0,0 0 0 0 0,-1 1 0 0 0,1-1 0 0 0,0 1 0 0 0,-1-1 0 0 0,1 0 0 0 0,-1 0 1 0 0,1 1-1 0 0,-1-1 0 0 0,0 2 0 0 0,-3 5 72 0 0,-1-1 1 0 0,0 1 0 0 0,0-1 0 0 0,0 0 0 0 0,-1 0 0 0 0,0-1-1 0 0,0 1 1 0 0,-8 4 0 0 0,0 0 52 0 0,0-1 0 0 0,0 0-1 0 0,-21 9 1 0 0,-1-7 45 0 0,30-10-164 0 0,0-1 0 0 0,0 1 1 0 0,0 1-1 0 0,-10 4 1 0 0,15-6-140 0 0,-1 0 1 0 0,1 0-1 0 0,0-1 1 0 0,0 1-1 0 0,-1-1 1 0 0,1 1 0 0 0,0-1-1 0 0,-1 1 1 0 0,1-1-1 0 0,-1 0 1 0 0,-2 1-1 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5.9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1 419 3808 0 0,'35'-11'193'0'0,"-32"11"-54"0"0,0-1 0 0 0,0 1 0 0 0,0-1 0 0 0,0 0 0 0 0,0 0 1 0 0,0 0-1 0 0,0 0 0 0 0,0-1 0 0 0,0 1 0 0 0,-1-1 0 0 0,1 0 1 0 0,-1 1-1 0 0,1-1 0 0 0,-1 0 0 0 0,0-1 0 0 0,1 1 0 0 0,-1 0 0 0 0,0-1 1 0 0,2-3-1 0 0,0 2-97 0 0,-1 0 1 0 0,0 1-1 0 0,1 0 1 0 0,0 0-1 0 0,-1 0 1 0 0,1 0-1 0 0,0 0 1 0 0,1 1-1 0 0,3-2 1 0 0,12-8 14 0 0,13-12 12 0 0,-1-2 0 0 0,31-33 0 0 0,-52 49-45 0 0,-2-2 0 0 0,1 0 0 0 0,-1 0 0 0 0,-1 0 0 0 0,0-1 0 0 0,-1 0 0 0 0,-1-1 0 0 0,11-28 0 0 0,-12 28 56 0 0,7-22 582 0 0,-12 35-623 0 0,0 0 0 0 0,0 0 1 0 0,0 0-1 0 0,1 0 0 0 0,-1 0 1 0 0,0 0-1 0 0,0 0 1 0 0,0 0-1 0 0,-1 0 0 0 0,1 0 1 0 0,0 0-1 0 0,0 0 1 0 0,0 0-1 0 0,-1 0 0 0 0,1 0 1 0 0,-1 0-1 0 0,1 0 1 0 0,-1 1-1 0 0,1-1 0 0 0,-1 0 1 0 0,1 0-1 0 0,-1 0 1 0 0,0 1-1 0 0,1-1 0 0 0,-1 0 1 0 0,0 0-1 0 0,0 1 1 0 0,-2-2 218 0 0,1 1-171 0 0,0 0 0 0 0,0 1 1 0 0,-1-1-1 0 0,1 1 0 0 0,0-1 1 0 0,0 1-1 0 0,-1 0 0 0 0,1 0 1 0 0,-3 0-1 0 0,1 2-10 0 0,0-1-1 0 0,0 0 1 0 0,-1 1 0 0 0,1 0 0 0 0,0 0-1 0 0,-5 4 1 0 0,-9 5 55 0 0,4-5-46 0 0,0 0 0 0 0,0 2-1 0 0,1 0 1 0 0,0 0-1 0 0,1 1 1 0 0,-1 1 0 0 0,2 0-1 0 0,0 1 1 0 0,-12 13-1 0 0,8-6 28 0 0,2 0 1 0 0,0 0-1 0 0,1 1 0 0 0,0 1 0 0 0,2 0 0 0 0,0 0 1 0 0,2 1-1 0 0,-9 31 0 0 0,13-39-65 0 0,1 0 0 0 0,0 0 0 0 0,1 0 0 0 0,1 1 0 0 0,0-1 0 0 0,1 21 0 0 0,1-23-24 0 0,-1 1 1 0 0,2-1-1 0 0,0 1 0 0 0,0-1 1 0 0,1 0-1 0 0,0 0 0 0 0,1 0 1 0 0,0-1-1 0 0,1 1 1 0 0,11 17-1 0 0,2 1 31 0 0,-16-25-47 0 0,-1 0-1 0 0,1 0 0 0 0,1 0 1 0 0,-1-1-1 0 0,0 1 0 0 0,1-1 0 0 0,0 0 1 0 0,0 0-1 0 0,0 0 0 0 0,0 0 0 0 0,0 0 1 0 0,1-1-1 0 0,-1 1 0 0 0,1-1 1 0 0,5 3-1 0 0,5 1 3 0 0,1-1 1 0 0,-1 0-1 0 0,1-1 1 0 0,0-1-1 0 0,0 0 1 0 0,0-1-1 0 0,0 0 0 0 0,1-1 1 0 0,-1-1-1 0 0,0-1 1 0 0,28-3-1 0 0,39-14-1735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6.6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104 76 5920 0 0,'-1'-10'593'0'0,"0"0"1"0"0,0 1-1 0 0,0-1 1 0 0,-4-11-1 0 0,4 19-560 0 0,-5-11 490 0 0,2 13-349 0 0,0 10-181 0 0,-18 169-32 0 0,18-126 13 0 0,-9 188-431 0 0,22-53 137 0 0,1-25 1406 0 0,-11-165-898 0 0,-23-111 666 0 0,13 72-612 0 0,3-1 0 0 0,-7-80 0 0 0,17 57-62 0 0,2 0 0 0 0,4 0 0 0 0,20-81 0 0 0,-27 138-177 0 0,1 0 1 0 0,0-1-1 0 0,1 1 0 0 0,0 0 0 0 0,0 0 0 0 0,1 0 1 0 0,0 0-1 0 0,0 1 0 0 0,10-13 0 0 0,-1 4 1 0 0,17-16 15 0 0,-28 30-10 0 0,1 1-1 0 0,-1-1 0 0 0,0 0 0 0 0,1 1 0 0 0,0 0 0 0 0,-1 0 0 0 0,1 0 0 0 0,0 0 0 0 0,0 0 0 0 0,-1 0 0 0 0,1 1 0 0 0,0 0 0 0 0,5-1 0 0 0,-4 1-1 0 0,18 0 60 0 0,32 4 0 0 0,-46-3-53 0 0,0 1 0 0 0,0 0 0 0 0,0 0-1 0 0,-1 1 1 0 0,1 0 0 0 0,-1 0-1 0 0,11 6 1 0 0,-12-5 2 0 0,1 0-1 0 0,-1 1 1 0 0,0-1 0 0 0,0 1 0 0 0,0 1 0 0 0,-1-1-1 0 0,0 1 1 0 0,0 0 0 0 0,0 0 0 0 0,-1 0-1 0 0,5 10 1 0 0,3 1 31 0 0,-10-16-35 0 0,-1 1 1 0 0,0 0 0 0 0,1 0-1 0 0,-1-1 1 0 0,0 1-1 0 0,0 0 1 0 0,0 0 0 0 0,0 0-1 0 0,0 0 1 0 0,0 0-1 0 0,-1 0 1 0 0,1 1 0 0 0,-1-1-1 0 0,1 0 1 0 0,-1 0-1 0 0,0 0 1 0 0,0 1 0 0 0,0-1-1 0 0,-1 3 1 0 0,0 3 1 0 0,-1-1 1 0 0,0 0-1 0 0,-1 0 0 0 0,1 0 1 0 0,-2 0-1 0 0,1-1 0 0 0,-1 1 1 0 0,1-1-1 0 0,-2 0 0 0 0,1 0 1 0 0,-1 0-1 0 0,0-1 1 0 0,0 0-1 0 0,0 1 0 0 0,-9 4 1 0 0,-9 7 9 0 0,-1-1 0 0 0,-40 20 0 0 0,58-33-17 0 0,-9 5 7 0 0,10-5-2 0 0,0 0 0 0 0,-1-1 0 0 0,0 1 0 0 0,-10 2 0 0 0,-12 9 42 0 0,25-12-43 0 0,-1 0 0 0 0,1 0 1 0 0,-1 0-1 0 0,0 0 0 0 0,0 0 1 0 0,-4 0-1 0 0,-2-3-1731 0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7.0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 9440 0 0,'11'-2'318'0'0,"-10"2"-287"0"0,-1 0-1 0 0,1 0 1 0 0,-1 0-1 0 0,1 0 1 0 0,-1 0-1 0 0,1 0 1 0 0,-1 0-1 0 0,1 0 1 0 0,-1 0-1 0 0,1 0 1 0 0,-1 0-1 0 0,1 0 1 0 0,-1 0-1 0 0,1 0 0 0 0,-1 0 1 0 0,1 1-1 0 0,-1-1 1 0 0,0 0-1 0 0,1 0 1 0 0,-1 0-1 0 0,1 1 1 0 0,-1-1-1 0 0,1 0 1 0 0,-1 1-1 0 0,0-1 1 0 0,1 0-1 0 0,-1 1 1 0 0,0-1-1 0 0,1 1 1 0 0,-1-1-1 0 0,0 0 1 0 0,0 1-1 0 0,1-1 1 0 0,-1 1-1 0 0,0-1 1 0 0,0 1-1 0 0,28 28 1753 0 0,18 56-1202 0 0,-3-4-469 0 0,-33-53-81 0 0,-9-24-22 0 0,0-1 0 0 0,0 0 0 0 0,0 0-1 0 0,0 0 1 0 0,0 0 0 0 0,1 0 0 0 0,2 4 0 0 0,-3-5 3 0 0,0-1 1 0 0,0 1-1 0 0,-1-1 1 0 0,1 1-1 0 0,-1-1 1 0 0,1 1-1 0 0,-1 0 0 0 0,0-1 1 0 0,0 1-1 0 0,1 0 1 0 0,-1-1-1 0 0,0 1 1 0 0,-1-1-1 0 0,1 1 1 0 0,-1 2-1 0 0,1-2 75 0 0,20-83 55 0 0,-10 62-105 0 0,0 0 1 0 0,1 1 0 0 0,24-29 0 0 0,46-45-1171 0 0,-68 79 433 0 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7.4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27 111 7736 0 0,'-7'157'2674'0'0,"7"-147"-2656"0"0,0 0-1 0 0,1 0 1 0 0,0 1-1 0 0,1-1 1 0 0,0 0-1 0 0,1 0 1 0 0,-1 0-1 0 0,2-1 1 0 0,5 13-1 0 0,-6-16-12 0 0,3 5 18 0 0,-1 0 0 0 0,2 0 1 0 0,0-1-1 0 0,8 10 0 0 0,-13-17-18 0 0,1-1-1 0 0,0 1 1 0 0,0-1 0 0 0,0 1 0 0 0,0-1 0 0 0,0 0-1 0 0,0 0 1 0 0,0-1 0 0 0,1 1 0 0 0,-1-1-1 0 0,1 1 1 0 0,-1-1 0 0 0,1 0 0 0 0,0 0-1 0 0,-1-1 1 0 0,1 1 0 0 0,7 0 0 0 0,-3-1 2 0 0,1-1 1 0 0,-1 1 0 0 0,1-1-1 0 0,-1-1 1 0 0,0 0 0 0 0,1 0-1 0 0,-1 0 1 0 0,0-1 0 0 0,0 0-1 0 0,-1-1 1 0 0,1 0-1 0 0,-1 0 1 0 0,1 0 0 0 0,-2-1-1 0 0,1 0 1 0 0,0-1 0 0 0,-1 1-1 0 0,0-1 1 0 0,0-1 0 0 0,-1 1-1 0 0,1-1 1 0 0,6-11 0 0 0,-4 6 25 0 0,0-1 0 0 0,-1 0 0 0 0,0-1 0 0 0,-1 1 0 0 0,0-1 1 0 0,3-15-1 0 0,6-18 157 0 0,-11 39-138 0 0,-1 0 0 0 0,0 0 1 0 0,-1-1-1 0 0,0 1 1 0 0,0-1-1 0 0,-1 1 1 0 0,1-11-1 0 0,-2 7 16 0 0,-1 0 0 0 0,0 0 0 0 0,0-1 1 0 0,-1 1-1 0 0,-1 0 0 0 0,0 0 0 0 0,-1 0 0 0 0,-7-15 0 0 0,10 25-45 0 0,-1 0-1 0 0,0 0 0 0 0,1 0 0 0 0,-1 0 1 0 0,0 1-1 0 0,0-1 0 0 0,-1 0 0 0 0,1 1 1 0 0,0 0-1 0 0,0-1 0 0 0,-1 1 1 0 0,1 0-1 0 0,-1 0 0 0 0,1 1 0 0 0,-1-1 1 0 0,1 0-1 0 0,-1 1 0 0 0,1-1 1 0 0,-5 1-1 0 0,-7-1 68 0 0,0 1-1 0 0,-20 2 1 0 0,24-1-53 0 0,0-1-17 0 0,1 1 0 0 0,-1 0 0 0 0,1 0 1 0 0,-1 1-1 0 0,1 0 0 0 0,0 1 0 0 0,0 0 0 0 0,0 1 0 0 0,0-1 0 0 0,1 2 0 0 0,-1-1 0 0 0,1 1 0 0 0,0 1 0 0 0,0-1 0 0 0,1 1 0 0 0,0 1 1 0 0,-10 9-1 0 0,5 1 24 0 0,0 0 0 0 0,2 1-1 0 0,0 0 1 0 0,0 1 0 0 0,-6 21 0 0 0,8-23-14 0 0,3-5-22 0 0,2-7-3 0 0,1 1 1 0 0,-1-1-1 0 0,1 1 0 0 0,0 0 1 0 0,1 0-1 0 0,-1 0 0 0 0,1-1 1 0 0,0 1-1 0 0,1 0 0 0 0,0 0 1 0 0,0 12-1 0 0,6 12-1741 0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7.9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14 274 4912 0 0,'-9'28'3208'0'0,"9"-28"-3195"0"0,0 0-1 0 0,0 0 1 0 0,0-1 0 0 0,0 1 0 0 0,-1 0 0 0 0,1 0-1 0 0,0 0 1 0 0,0 0 0 0 0,0 0 0 0 0,0 0-1 0 0,0 0 1 0 0,0 0 0 0 0,0 0 0 0 0,0 0 0 0 0,-1 0-1 0 0,1 0 1 0 0,0 0 0 0 0,0 0 0 0 0,0 0 0 0 0,0 0-1 0 0,0 0 1 0 0,0 0 0 0 0,0 0 0 0 0,-1 0 0 0 0,1 0-1 0 0,0 0 1 0 0,0 0 0 0 0,0 0 0 0 0,0 1 0 0 0,0-1-1 0 0,0 0 1 0 0,0 0 0 0 0,0 0 0 0 0,-1 0-1 0 0,1 0 1 0 0,0 0 0 0 0,0 0 0 0 0,0 0 0 0 0,0 0-1 0 0,0 0 1 0 0,0 0 0 0 0,0 1 0 0 0,0-1 0 0 0,0 0-1 0 0,0 0 1 0 0,0 0 0 0 0,0 0 0 0 0,0 0 0 0 0,0 0-1 0 0,0 0 1 0 0,0 1 0 0 0,0-1 0 0 0,0 0 0 0 0,0 0-1 0 0,0 0 1 0 0,0 0 0 0 0,0 0 0 0 0,0 0-1 0 0,0 0 1 0 0,0 1 0 0 0,0-1 0 0 0,0 0 0 0 0,0 0-1 0 0,0 23 515 0 0,2 37 185 0 0,-2-55-665 0 0,1 0-1 0 0,1 0 1 0 0,-1-1 0 0 0,0 1 0 0 0,1 0 0 0 0,0 0 0 0 0,0-1-1 0 0,1 1 1 0 0,4 6 0 0 0,3 3 130 0 0,1-1-1 0 0,0 0 1 0 0,20 18 0 0 0,-25-26-113 0 0,1-1 0 0 0,-1 1 0 0 0,1-1 0 0 0,0-1 0 0 0,0 1 0 0 0,0-1 0 0 0,0 0 0 0 0,0-1 0 0 0,15 4 0 0 0,-20-6-49 0 0,5 2 77 0 0,1-1 0 0 0,-1 0-1 0 0,15 0 1 0 0,-20-2-68 0 0,0 1 0 0 0,1 0-1 0 0,-1-1 1 0 0,0 1 0 0 0,1-1 0 0 0,-1 0-1 0 0,0 0 1 0 0,0 0 0 0 0,0 0 0 0 0,1 0 0 0 0,-1 0-1 0 0,0-1 1 0 0,-1 1 0 0 0,1-1 0 0 0,2-2-1 0 0,8-2 66 0 0,3-3 45 0 0,33-68 39 0 0,-35 54-137 0 0,-1 0-1 0 0,-1 0 1 0 0,-1-1-1 0 0,8-28 1 0 0,-13 31 39 0 0,-1 0 0 0 0,-1 0 0 0 0,-1-1 0 0 0,-1 1 0 0 0,-1-1 0 0 0,-1 1 0 0 0,-6-35 0 0 0,5 48-36 0 0,0-1 0 0 0,-1 1 0 0 0,0-1 0 0 0,0 1 0 0 0,-1 0 0 0 0,0 0 0 0 0,0 1 0 0 0,-8-10 1 0 0,11 16-30 0 0,-1-1-1 0 0,1 1 1 0 0,-1 0 0 0 0,0 0 0 0 0,0-1 0 0 0,1 1 0 0 0,-1 1 0 0 0,0-1 0 0 0,0 0 0 0 0,0 0 0 0 0,0 1 0 0 0,0-1 0 0 0,0 1 0 0 0,0-1 0 0 0,0 1 0 0 0,0 0 0 0 0,0 0 0 0 0,0 0 0 0 0,0 0 0 0 0,0 0 0 0 0,0 1 0 0 0,0-1 0 0 0,-3 1 0 0 0,0 0 9 0 0,0 0 1 0 0,0 1 0 0 0,0-1 0 0 0,0 1 0 0 0,0 0-1 0 0,0 1 1 0 0,0-1 0 0 0,-6 5 0 0 0,8-4-19 0 0,-1 1 0 0 0,1 0 0 0 0,0 0 0 0 0,0 0 0 0 0,1 0 1 0 0,-1 1-1 0 0,-3 7 0 0 0,-8 15 3 0 0,-24 27-79 0 0,20-32-280 0 0,2 1-1 0 0,1 1 1 0 0,0 1 0 0 0,-11 29-1 0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8.4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1 870 6728 0 0,'27'-5'-44'0'0,"-14"3"232"0"0,-1 0-1 0 0,1-1 1 0 0,-1 0 0 0 0,0-1-1 0 0,0-1 1 0 0,0 0-1 0 0,20-11 1 0 0,211-145 1698 0 0,-178 113-1760 0 0,99-95-1 0 0,-152 130-140 0 0,0-1 1 0 0,-2 0-1 0 0,1 0 0 0 0,-2-1 0 0 0,0-1 0 0 0,12-29 0 0 0,28-102 109 0 0,-48 139-53 0 0,0 1 1 0 0,0-1 0 0 0,-1 0-1 0 0,0 0 1 0 0,0 1 0 0 0,-1-1-1 0 0,0 0 1 0 0,0 1 0 0 0,-1-1-1 0 0,0 1 1 0 0,0-1 0 0 0,-1 1-1 0 0,0 0 1 0 0,0 0 0 0 0,-1 0-1 0 0,0 0 1 0 0,0 0 0 0 0,0 1-1 0 0,-10-11 1 0 0,10 13 57 0 0,0-1-1 0 0,0 1 1 0 0,0 0-1 0 0,0 0 1 0 0,-6-3 0 0 0,8 6-61 0 0,-1-1 0 0 0,1 1 0 0 0,-1 0 0 0 0,1 0 0 0 0,-1 0 0 0 0,0 1 0 0 0,1-1 1 0 0,-1 1-1 0 0,0-1 0 0 0,0 1 0 0 0,1 0 0 0 0,-1 0 0 0 0,-5 1 0 0 0,-2 0 28 0 0,0 1 0 0 0,0 1 0 0 0,1-1 0 0 0,-1 2 0 0 0,0-1 0 0 0,1 2 0 0 0,0-1 0 0 0,0 1 0 0 0,0 0 0 0 0,1 1 0 0 0,0 0 0 0 0,0 0 0 0 0,0 1 0 0 0,1 0-1 0 0,-1 1 1 0 0,2-1 0 0 0,-1 1 0 0 0,-8 14 0 0 0,0 4 78 0 0,0 1-1 0 0,2 0 1 0 0,1 1 0 0 0,1 0-1 0 0,-8 34 1 0 0,-7 33 28 0 0,5 1-1 0 0,4 1 1 0 0,-9 189 0 0 0,18-141-96 0 0,1 39-30 0 0,5-56 17 0 0,1-56 27 0 0,8 94 0 0 0,9-14 73 0 0,-15-150-162 0 0,-1 0 1 0 0,0 1 0 0 0,0-1 0 0 0,0 0 0 0 0,0 0 0 0 0,0 0-1 0 0,0 0 1 0 0,-1 0 0 0 0,1 1 0 0 0,-1-1 0 0 0,0 0 0 0 0,1 0 0 0 0,-3 4-1 0 0,-1 2-10 0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2:48.7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 10448 0 0,'0'0'329'0'0,"5"0"336"0"0,6-1-348 0 0,-3 1-68 0 0,-1 0-1 0 0,1 0 1 0 0,13 3 0 0 0,353 53 1077 0 0,-316-52-1676 0 0,0-2 1 0 0,0-2 0 0 0,105-14-1 0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3.1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43 462 4312 0 0,'0'0'1401'0'0,"-6"0"-1369"0"0,-30-2-9 0 0,36-23 89 0 0,1 23-83 0 0,-1 0 0 0 0,1 0 1 0 0,-1 0-1 0 0,1 0 0 0 0,-1 0 0 0 0,1 0 1 0 0,0 1-1 0 0,0-1 0 0 0,0 0 1 0 0,0 0-1 0 0,1 1 0 0 0,-1-1 0 0 0,0 1 1 0 0,0-1-1 0 0,3-1 0 0 0,7-8 111 0 0,167-195 1314 0 0,-166 194-1200 0 0,24-18 0 0 0,-24 21-81 0 0,-1-1 0 0 0,17-17 0 0 0,-22 20-76 0 0,1 1-1 0 0,0 0 0 0 0,0 1 1 0 0,1 0-1 0 0,0 0 1 0 0,15-7-1 0 0,8-5 204 0 0,-19 11-118 0 0,0 0 1 0 0,23-7 0 0 0,-20 8-50 0 0,-7 3-99 0 0,0 1 0 0 0,0-1 0 0 0,0 1 0 0 0,0 1 0 0 0,0-1 0 0 0,0 1-1 0 0,0 1 1 0 0,11 1 0 0 0,-18-1-31 0 0,-1-1 0 0 0,1 0-1 0 0,0 1 1 0 0,-1-1-1 0 0,1 1 1 0 0,0-1-1 0 0,-1 1 1 0 0,1 0 0 0 0,0-1-1 0 0,-1 1 1 0 0,1-1-1 0 0,-1 1 1 0 0,1 0 0 0 0,-1 0-1 0 0,0-1 1 0 0,1 1-1 0 0,-1 0 1 0 0,0 0 0 0 0,1-1-1 0 0,-1 3 1 0 0,5 20 73 0 0,-4-15 15 0 0,2 16-36 0 0,0-1 1 0 0,-2 1 0 0 0,0 0 0 0 0,-2 0 0 0 0,-1 0 0 0 0,-1-1-1 0 0,-6 26 1 0 0,5-31-35 0 0,-2-1-1 0 0,0 1 1 0 0,-1-1-1 0 0,-1-1 0 0 0,0 0 1 0 0,-1 0-1 0 0,-1 0 1 0 0,-12 13-1 0 0,-15 16 185 0 0,-50 45 0 0 0,65-68-197 0 0,7-8-7 0 0,1 0 0 0 0,-2-2 1 0 0,0 0-1 0 0,0 0 0 0 0,-1-2 1 0 0,-32 16-1 0 0,48-25 14 0 0,0-1 0 0 0,0 1-1 0 0,0-1 1 0 0,0 0 0 0 0,0 1 0 0 0,0-1 0 0 0,0 0 0 0 0,0 1-1 0 0,0-1 1 0 0,0 0 0 0 0,0 0 0 0 0,0 0 0 0 0,0 0-1 0 0,-1 0 1 0 0,1 0 0 0 0,0 0 0 0 0,0-1 0 0 0,0 1 0 0 0,0 0-1 0 0,0 0 1 0 0,0-1 0 0 0,0 1 0 0 0,0-1 0 0 0,0 1 0 0 0,-2-2-1 0 0,2 1 1 0 0,0-1 0 0 0,1 1-1 0 0,-1-1 1 0 0,0 1 0 0 0,1-1-1 0 0,-1 1 1 0 0,1-1 0 0 0,-1 1-1 0 0,1-1 1 0 0,0 1 0 0 0,-1-1-1 0 0,1 0 1 0 0,0 1 0 0 0,0-1-1 0 0,0-2 1 0 0,1-7 20 0 0,1 0 0 0 0,0 1 0 0 0,6-20 0 0 0,-6 25-26 0 0,-2 2 3 0 0,1-1 0 0 0,0 1 0 0 0,1-1 0 0 0,-1 1 0 0 0,0-1 1 0 0,1 1-1 0 0,0 0 0 0 0,0 0 0 0 0,0 0 0 0 0,0 0 0 0 0,0 0 0 0 0,1 0 0 0 0,2-2 1 0 0,-4 4-9 0 0,-1 1 0 0 0,1 0 1 0 0,-1-1-1 0 0,1 1 0 0 0,-1 0 1 0 0,1-1-1 0 0,0 1 0 0 0,-1 0 1 0 0,1 0-1 0 0,-1 0 0 0 0,1 0 1 0 0,-1 0-1 0 0,1-1 0 0 0,0 1 1 0 0,-1 0-1 0 0,1 0 0 0 0,-1 0 1 0 0,1 0-1 0 0,-1 1 0 0 0,1-1 1 0 0,0 0-1 0 0,-1 0 1 0 0,1 0-1 0 0,-1 0 0 0 0,1 1 1 0 0,-1-1-1 0 0,1 0 0 0 0,-1 0 1 0 0,1 1-1 0 0,-1-1 0 0 0,1 0 1 0 0,-1 1-1 0 0,1 0 0 0 0,16 21 9 0 0,-5-4 8 0 0,11 7-12 0 0,101 99 37 0 0,-116-117-59 0 0,1-1 0 0 0,-1 0 0 0 0,1-1 0 0 0,1 0 1 0 0,-1 0-1 0 0,1-1 0 0 0,0 0 0 0 0,17 3 0 0 0,-11-3-30 0 0,0-1-1 0 0,0-1 0 0 0,0-1 0 0 0,0 0 0 0 0,16-2 0 0 0,-23 1-118 0 0,0-1 0 0 0,1-1 0 0 0,-1 0 0 0 0,0 0 0 0 0,0 0 0 0 0,0-1 0 0 0,-1-1 0 0 0,1 0 1 0 0,-1 0-1 0 0,8-5 0 0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3.6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171 2 9744 0 0,'0'-1'116'0'0,"2"5"157"0"0,6 17 379 0 0,9 19-418 0 0,-8-15-165 0 0,102 258 1038 0 0,-95-242-926 0 0,-7-10 28 0 0,11 57 0 0 0,-17-75-162 0 0,0 14 39 0 0,0 0 1 0 0,-2 1-1 0 0,-1-1 0 0 0,-7 49 1 0 0,5-52-87 0 0,-2 0 27 0 0,-1 1 0 0 0,-2-1 0 0 0,0-1 0 0 0,-1 1 0 0 0,-2-1 0 0 0,-19 35 0 0 0,-9 5 11 0 0,-3-2 0 0 0,-83 96 0 0 0,117-147-251 0 0,-1-1 0 0 0,-1 0 0 0 0,0 0 0 0 0,0-1 0 0 0,0 0 1 0 0,-1-1-1 0 0,-20 12 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8936 0 0,'2'25'405'0'0,"6"3"1054"0"0,2 10-163 0 0,-6 14-1223 0 0,-4 63 1 0 0,-1-43 51 0 0,-1 20 493 0 0,2-91-618 0 0,1-1-1 0 0,-1 1 1 0 0,1-1 0 0 0,0 0-1 0 0,-1 1 1 0 0,1-1-1 0 0,0 0 1 0 0,-1 1 0 0 0,1-1-1 0 0,0 0 1 0 0,-1 0-1 0 0,1 0 1 0 0,0 1 0 0 0,0-1-1 0 0,-1 0 1 0 0,1 0-1 0 0,0 0 1 0 0,-1 0-1 0 0,1 0 1 0 0,0-1 0 0 0,0 1-1 0 0,-1 0 1 0 0,1 0-1 0 0,0 0 1 0 0,0-1 0 0 0,0-3-1628 0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4.6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111 11 2104 0 0,'-10'-10'4233'0'0,"9"14"-4148"0"0,-1 1 1 0 0,1-1-1 0 0,-1 0 0 0 0,0 0 1 0 0,0 0-1 0 0,0 0 0 0 0,-1 0 0 0 0,-4 6 1 0 0,-2 4-33 0 0,-8 20-36 0 0,-28 72 0 0 0,43-97-17 0 0,0 0 0 0 0,1 0 0 0 0,-1 1 0 0 0,2-1 0 0 0,-1 0 0 0 0,1 0 0 0 0,1 1 0 0 0,0-1 0 0 0,0 0 0 0 0,1 0 0 0 0,0 0 0 0 0,5 14 0 0 0,-4-16 8 0 0,0 0 0 0 0,0 0 0 0 0,1-1 0 0 0,0 1 0 0 0,0-1 0 0 0,1 0 0 0 0,-1 0 0 0 0,1-1 0 0 0,1 1-1 0 0,7 6 1 0 0,-7-8 2 0 0,-1-1-1 0 0,1 0 1 0 0,-1-1-1 0 0,1 1 0 0 0,0-1 1 0 0,0 0-1 0 0,0-1 0 0 0,0 1 1 0 0,0-1-1 0 0,0 0 0 0 0,0-1 1 0 0,11 0-1 0 0,-5 0 84 0 0,0-1 0 0 0,0 0 1 0 0,0-1-1 0 0,0-1 0 0 0,-1 0 0 0 0,1-1 0 0 0,19-8 0 0 0,0-3 187 0 0,40-28 0 0 0,-55 31-173 0 0,0-1-1 0 0,-1 0 1 0 0,-1-1-1 0 0,-1-1 0 0 0,23-30 1 0 0,-2 3-3 0 0,-32 39-97 0 0,1 0 1 0 0,-1 0-1 0 0,0 0 1 0 0,0 0-1 0 0,0 0 1 0 0,0 0-1 0 0,-1 0 1 0 0,1-1-1 0 0,-1 1 1 0 0,0-1-1 0 0,0 1 0 0 0,0-1 1 0 0,0 1-1 0 0,-1-1 1 0 0,1 1-1 0 0,-1-1 1 0 0,0 0-1 0 0,0 1 1 0 0,0-1-1 0 0,-1 0 1 0 0,1 1-1 0 0,-1-1 0 0 0,0 1 1 0 0,0-1-1 0 0,0 1 1 0 0,-1-1-1 0 0,1 1 1 0 0,-1 0-1 0 0,0 0 1 0 0,0 0-1 0 0,0 0 0 0 0,0 0 1 0 0,-5-5-1 0 0,2 2 0 0 0,0 1 1 0 0,-1 0-1 0 0,0 0 0 0 0,0 0 0 0 0,0 1 0 0 0,-1 0 0 0 0,1 0 0 0 0,-1 1 0 0 0,0 0 0 0 0,0 0 0 0 0,0 0 0 0 0,0 1 0 0 0,-1 0 0 0 0,1 1 0 0 0,0 0 1 0 0,-1 0-1 0 0,0 0 0 0 0,1 1 0 0 0,-1 0 0 0 0,1 0 0 0 0,-12 3 0 0 0,4-1 0 0 0,0 1 0 0 0,0 0 0 0 0,1 1-1 0 0,-1 1 1 0 0,1 1 0 0 0,0 0 0 0 0,0 0 0 0 0,1 1 0 0 0,-22 17-1 0 0,22-14 8 0 0,0 2 0 0 0,-13 16 0 0 0,-6 6 30 0 0,29-31-24 0 0,-1 1 0 0 0,1 1 0 0 0,0-1 0 0 0,0 0 0 0 0,1 1 0 0 0,-3 5 0 0 0,-9 13-1382 0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5.1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72 8536 0 0,'5'-14'86'0'0,"-4"13"-78"0"0,-1 0 1 0 0,1 1-1 0 0,-1-1 1 0 0,1 0 0 0 0,-1 0-1 0 0,1 0 1 0 0,-1 0-1 0 0,0 0 1 0 0,0 1-1 0 0,1-1 1 0 0,-1 0-1 0 0,0 0 1 0 0,0 0 0 0 0,0 0-1 0 0,0 0 1 0 0,0 0-1 0 0,0-2 1 0 0,-3-8 42 0 0,0-10 41 0 0,3 21-86 0 0,1-1 0 0 0,-1 1 1 0 0,0-1-1 0 0,1 1 0 0 0,-1-1 1 0 0,1 1-1 0 0,-1 0 0 0 0,0-1 1 0 0,1 1-1 0 0,-1-1 0 0 0,1 1 1 0 0,-1 0-1 0 0,1-1 0 0 0,0 1 1 0 0,-1 0-1 0 0,1 0 0 0 0,-1-1 1 0 0,1 1-1 0 0,-1 0 0 0 0,1 0 1 0 0,0 0-1 0 0,-1 0 0 0 0,1 0 1 0 0,-1 0-1 0 0,1 0 0 0 0,0 0 0 0 0,-1 0 1 0 0,1 0-1 0 0,-1 0 0 0 0,1 0 1 0 0,0 0-1 0 0,-1 1 0 0 0,1-1 1 0 0,-1 0-1 0 0,2 1 0 0 0,0 0-5 0 0,0 0-1 0 0,0 0 0 0 0,0 1 1 0 0,0-1-1 0 0,0 1 0 0 0,0-1 1 0 0,0 1-1 0 0,-1 0 0 0 0,1 0 1 0 0,0 0-1 0 0,-1 0 0 0 0,1 0 1 0 0,1 4-1 0 0,15 29-15 0 0,-13-18 20 0 0,-1 0 1 0 0,0 1 0 0 0,-1-1 0 0 0,1 34-1 0 0,-2-25 9 0 0,6 33 0 0 0,-2-1 27 0 0,-5-40-11 0 0,1-1 0 0 0,5 23-1 0 0,-1-9 196 0 0,3 54 0 0 0,0-5 180 0 0,-7-65-252 0 0,1 0 0 0 0,1-1 0 0 0,7 18 0 0 0,-4-3 164 0 0,-7-25-267 0 0,1 0 1 0 0,-1 0-1 0 0,1-1 0 0 0,0 1 1 0 0,1-1-1 0 0,-1 1 1 0 0,3 5-1 0 0,43 83 923 0 0,-45-90-925 0 0,1 1 1 0 0,-1-1-1 0 0,0 0 0 0 0,1 0 0 0 0,0 0 0 0 0,-1 0 0 0 0,4 1 1 0 0,-6-2-100 0 0,1-1 0 0 0,0 1 0 0 0,-1-1 0 0 0,1 1 0 0 0,-1-1 0 0 0,1 1 0 0 0,0-1 0 0 0,-1 0 0 0 0,1 1 0 0 0,0-1 0 0 0,-1 0 0 0 0,1 0 0 0 0,0 0 0 0 0,-1 1 0 0 0,1-1 0 0 0,0 0 0 0 0,0 0 0 0 0,-1 0 0 0 0,1 0 0 0 0,0 0 0 0 0,-1 0 0 0 0,1 0 0 0 0,0-1 0 0 0,0 1 0 0 0,-1 0 0 0 0,1 0 0 0 0,0 0 0 0 0,-1-1 0 0 0,1 1 0 0 0,0 0 0 0 0,-1-1 0 0 0,2 0 0 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5.5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1 415 8032 0 0,'6'0'330'0'0,"1"-1"0"0"0,0 0 1 0 0,-1 0-1 0 0,0 0 0 0 0,1-1 0 0 0,-1 0 1 0 0,11-5-1 0 0,43-27 118 0 0,-19 10-240 0 0,-30 18-197 0 0,2 0-9 0 0,-1-1-1 0 0,1 0 1 0 0,-1-1 0 0 0,-1-1 0 0 0,16-13 0 0 0,20-20-2 0 0,-36 34-4 0 0,0-1 0 0 0,-1-1 0 0 0,0 0 0 0 0,-1 0 0 0 0,10-14 0 0 0,-1 4-17 0 0,-17 19-14 0 0,1 0 0 0 0,-1-1 1 0 0,1 1-1 0 0,-1-1 0 0 0,1 1 1 0 0,-1-1-1 0 0,0 0 1 0 0,0 0-1 0 0,0 1 0 0 0,0-1 1 0 0,0 0-1 0 0,0 0 1 0 0,0 0-1 0 0,-1 0 0 0 0,1 0 1 0 0,-1 0-1 0 0,1 0 1 0 0,-1 0-1 0 0,0-5 0 0 0,1 5 31 0 0,-1-1 0 0 0,0 0 0 0 0,0 0 0 0 0,0 0 0 0 0,0 0 0 0 0,-1 1 0 0 0,1-1 0 0 0,-1 0 0 0 0,0 0 0 0 0,0 1 0 0 0,0-1 0 0 0,0 0 0 0 0,0 1 0 0 0,-1-1 0 0 0,1 1 0 0 0,-1-1 0 0 0,1 1 0 0 0,-1 0-1 0 0,0 0 1 0 0,0 0 0 0 0,0 0 0 0 0,0 0 0 0 0,0 0 0 0 0,-1 0 0 0 0,1 1 0 0 0,0-1 0 0 0,-1 1 0 0 0,-4-2 0 0 0,1 0 20 0 0,-5-2 19 0 0,-1 0 1 0 0,1 0-1 0 0,-1 1 1 0 0,0 1 0 0 0,-1 0-1 0 0,1 0 1 0 0,0 2-1 0 0,-22-2 1 0 0,27 3 18 0 0,0 1 1 0 0,0 0-1 0 0,0 0 1 0 0,0 0-1 0 0,0 1 0 0 0,0 0 1 0 0,0 0-1 0 0,0 1 1 0 0,0 0-1 0 0,1 0 1 0 0,0 1-1 0 0,-1 0 0 0 0,1 0 1 0 0,1 0-1 0 0,-1 0 1 0 0,1 1-1 0 0,-1 0 0 0 0,1 1 1 0 0,1-1-1 0 0,-7 10 1 0 0,6-9-11 0 0,1 0 0 0 0,0 1 0 0 0,0-1 0 0 0,0 1 0 0 0,1 0 0 0 0,0 0 0 0 0,1 1 0 0 0,0-1 0 0 0,0 1 0 0 0,0-1 0 0 0,1 1 0 0 0,0-1 0 0 0,0 1 0 0 0,1 0 0 0 0,1 11 0 0 0,0-3 5 0 0,1-1 0 0 0,1 1 1 0 0,0 0-1 0 0,1-1 0 0 0,1 0 1 0 0,0 0-1 0 0,1 0 0 0 0,1-1 1 0 0,0 0-1 0 0,1 0 0 0 0,14 19 1 0 0,3-4 55 0 0,-18-18-77 0 0,1-1-1 0 0,0-1 1 0 0,1 0 0 0 0,0 0-1 0 0,0-1 1 0 0,1 0 0 0 0,18 12-1 0 0,-13-12-3 0 0,0-1 0 0 0,1 0 0 0 0,0-1 0 0 0,0-1 0 0 0,0-1 0 0 0,0 0 0 0 0,1-1 0 0 0,0 0 0 0 0,-1-1 0 0 0,1-1 0 0 0,28-2 0 0 0,-31 0-159 0 0,-1-1-1 0 0,0 0 1 0 0,0 0-1 0 0,0-1 0 0 0,0-1 1 0 0,-1 0-1 0 0,1-1 1 0 0,-1 0-1 0 0,0-1 1 0 0,-1-1-1 0 0,19-12 1 0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5.8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 8032 0 0,'0'-7'1251'0'0,"0"8"-1190"0"0,0-1 1 0 0,0 1-1 0 0,0-1 1 0 0,0 0-1 0 0,0 1 1 0 0,1-1-1 0 0,-1 1 1 0 0,0-1-1 0 0,0 0 0 0 0,0 1 1 0 0,1-1-1 0 0,-1 0 1 0 0,0 1-1 0 0,0-1 1 0 0,1 0-1 0 0,-1 0 1 0 0,0 1-1 0 0,0-1 1 0 0,1 0-1 0 0,-1 0 1 0 0,0 1-1 0 0,1-1 1 0 0,-1 0-1 0 0,1 0 1 0 0,0 1-3 0 0,-1-1 0 0 0,1 0-1 0 0,0 1 1 0 0,-1-1 0 0 0,1 1 0 0 0,-1-1 0 0 0,1 1 0 0 0,-1-1 0 0 0,1 1 0 0 0,-1-1 0 0 0,1 1 0 0 0,-1-1 0 0 0,1 1 0 0 0,-1-1-1 0 0,0 1 1 0 0,1 0 0 0 0,-1-1 0 0 0,0 1 0 0 0,1 0 0 0 0,-1-1 0 0 0,0 1 0 0 0,0 0 0 0 0,0 0 0 0 0,4 23 332 0 0,-2-8-208 0 0,2 11-105 0 0,0 1 0 0 0,-2 0 0 0 0,-1 0 0 0 0,-1 0 0 0 0,-5 40 0 0 0,0 27-72 0 0,-5 161-242 0 0,7-91-137 0 0,3-147 291 0 0,0 1 0 0 0,5 34 0 0 0,1 16-24 0 0,-5-60 126 0 0,0 0-1 0 0,0 1 1 0 0,5 15-1 0 0,-4-16-511 0 0,0 1 0 0 0,0 0 0 0 0,0 10-1 0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6.3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16 8136 0 0,'1'2'55'0'0,"-1"1"1"0"0,1-1 0 0 0,-1 0-1 0 0,1 0 1 0 0,0 0-1 0 0,-1 0 1 0 0,1 1 0 0 0,0-1-1 0 0,0 0 1 0 0,1-1-1 0 0,-1 1 1 0 0,0 0 0 0 0,1 0-1 0 0,-1 0 1 0 0,1-1-1 0 0,0 1 1 0 0,-1-1 0 0 0,1 1-1 0 0,0-1 1 0 0,0 0 0 0 0,0 0-1 0 0,0 0 1 0 0,0 0-1 0 0,4 2 1 0 0,6 1 375 0 0,1 1-1 0 0,-1-2 1 0 0,14 3-1 0 0,-18-4-370 0 0,18 1 6 0 0,0 0 0 0 0,1-2 1 0 0,-1-1-1 0 0,1-1 0 0 0,-1-2 0 0 0,31-6 1 0 0,28-1-70 0 0,60-15 42 0 0,-14 1-45 0 0,-52 8-1583 0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6.71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 74 7528 0 0,'-2'4'12'0'0,"-1"0"1"0"0,1 0 0 0 0,0 0-1 0 0,-1 0 1 0 0,2 0 0 0 0,-1 0-1 0 0,1 1 1 0 0,-1-1 0 0 0,0 7-1 0 0,-6 14 86 0 0,4-11 8 0 0,0 0 0 0 0,1 0 0 0 0,0 0 1 0 0,1 1-1 0 0,1-1 0 0 0,0 0 0 0 0,3 26 0 0 0,-2-7-27 0 0,0-28-77 0 0,0-1 1 0 0,1 1 0 0 0,0 0-1 0 0,-1 0 1 0 0,2-1 0 0 0,-1 1-1 0 0,0 0 1 0 0,1-1 0 0 0,0 1-1 0 0,0-1 1 0 0,0 0 0 0 0,1 0-1 0 0,-1 0 1 0 0,1 0 0 0 0,0 0-1 0 0,0 0 1 0 0,6 5 0 0 0,-1-3 4 0 0,0 0 0 0 0,0 0 0 0 0,1 0 0 0 0,0-1 0 0 0,0-1 0 0 0,0 0 0 0 0,11 4 0 0 0,-18-8-4 0 0,1 0 0 0 0,0 0 1 0 0,-1 0-1 0 0,1 0 0 0 0,-1 0 1 0 0,1-1-1 0 0,-1 1 0 0 0,1-1 1 0 0,-1 0-1 0 0,1 0 0 0 0,-1 0 1 0 0,0 0-1 0 0,1 0 0 0 0,-1 0 1 0 0,0 0-1 0 0,0-1 0 0 0,0 1 1 0 0,0-1-1 0 0,0 0 0 0 0,2-2 1 0 0,36-38 51 0 0,-39 41-54 0 0,5-7 16 0 0,0 1-1 0 0,-1-2 1 0 0,0 1-1 0 0,0-1 0 0 0,-1 0 1 0 0,0 0-1 0 0,0 0 1 0 0,-1 0-1 0 0,-1-1 0 0 0,1 1 1 0 0,-2-1-1 0 0,1 0 1 0 0,-1 1-1 0 0,-1-1 0 0 0,0 0 1 0 0,0 0-1 0 0,-1 0 1 0 0,0 0-1 0 0,0 1 1 0 0,-1-1-1 0 0,-1 1 0 0 0,-4-13 1 0 0,3 12 19 0 0,-3-9 69 0 0,-1 0-1 0 0,-13-24 0 0 0,18 38-67 0 0,-1 0 0 0 0,1 0-1 0 0,-1 1 1 0 0,0-1-1 0 0,0 1 1 0 0,0-1 0 0 0,-1 1-1 0 0,0 1 1 0 0,0-1-1 0 0,0 1 1 0 0,0-1-1 0 0,-8-2 1 0 0,9 4 21 0 0,0 0 0 0 0,-1 0 0 0 0,0 1 1 0 0,1 0-1 0 0,-1-1 0 0 0,0 2 0 0 0,0-1 0 0 0,-8 0 0 0 0,11 2-28 0 0,-1-1 0 0 0,1 0 0 0 0,0 1 0 0 0,0 0 0 0 0,-1-1 0 0 0,1 1 0 0 0,0 0 0 0 0,0 0-1 0 0,0 0 1 0 0,0 0 0 0 0,0 1 0 0 0,0-1 0 0 0,0 0 0 0 0,0 1 0 0 0,1 0 0 0 0,-1-1 0 0 0,0 1 0 0 0,1 0-1 0 0,-2 3 1 0 0,-16 14 287 0 0,17-17-278 0 0,0-1 0 0 0,-1 1 0 0 0,1 0 0 0 0,0 1 0 0 0,0-1 1 0 0,1 0-1 0 0,-1 1 0 0 0,0-1 0 0 0,1 0 0 0 0,0 1 0 0 0,-1 0 0 0 0,-1 4 1 0 0,1 4 31 0 0,-1 0 0 0 0,1 1 0 0 0,1-1 1 0 0,0 0-1 0 0,1 1 0 0 0,0-1 0 0 0,0 1 1 0 0,1-1-1 0 0,1 0 0 0 0,0 1 0 0 0,4 12 1 0 0,-3-16-22 0 0,0-1 1 0 0,0 0 0 0 0,0 1-1 0 0,1-1 1 0 0,0 0 0 0 0,1-1 0 0 0,0 1-1 0 0,0-1 1 0 0,0 0 0 0 0,0 0 0 0 0,1 0-1 0 0,0-1 1 0 0,0 0 0 0 0,1 0-1 0 0,0-1 1 0 0,13 8 0 0 0,-1-3 53 0 0,1 0 1 0 0,0-2 0 0 0,0 0-1 0 0,35 7 1 0 0,-17-7-56 0 0,-24-4-24 0 0,0-1 0 0 0,23 2 0 0 0,5-4-1779 0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7.0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208 380 9744 0 0,'0'9'14'0'0,"0"11"305"0"0,0 1 0 0 0,1 0 0 0 0,1-1 0 0 0,8 34 0 0 0,-4-36-217 0 0,3 15 15 0 0,2-1 1 0 0,16 32 0 0 0,-3-16 87 0 0,-15-21 294 0 0,-5-14-457 0 0,-1 8-1356 0 0</inkml:trace>
  <inkml:trace contextRef="#ctx0" brushRef="#br0" timeOffset="1">11 21 9744 0 0,'0'0'0'0'0,"-7"-6"1104"0"0,3-2-728 0 0,4 1-160 0 0,4 7 0 0 0,3 0 0 0 0,-1 0 0 0 0,-2 0-384 0 0,0 0-8 0 0,3 0 8 0 0,12 5 8 0 0,12 1 64 0 0,-1 0 0 0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7.45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17 9848 0 0,'4'-7'400'0'0,"-4"7"-379"0"0,0-1 0 0 0,0 1 0 0 0,0 0 0 0 0,0 0 1 0 0,1 0-1 0 0,-1 0 0 0 0,0-1 0 0 0,0 1 0 0 0,0 0 0 0 0,0 0 1 0 0,1 0-1 0 0,-1-1 0 0 0,0 1 0 0 0,0 0 0 0 0,0 0 0 0 0,0 0 1 0 0,0-1-1 0 0,0 1 0 0 0,0 0 0 0 0,0 0 0 0 0,0-1 1 0 0,0 1-1 0 0,0 0 0 0 0,0 0 0 0 0,0-1 0 0 0,0 1 0 0 0,0 0 1 0 0,0 0-1 0 0,0-1 0 0 0,0 1 0 0 0,0 0 0 0 0,0 0 0 0 0,0 0 1 0 0,0-1-1 0 0,-1 1 0 0 0,1 0 0 0 0,0 0 0 0 0,0-1 0 0 0,0 1 1 0 0,0 0-1 0 0,-1 0 0 0 0,1 0 10 0 0,0 1-1 0 0,0-1 1 0 0,-1 0 0 0 0,1 1-1 0 0,0-1 1 0 0,0 1 0 0 0,0-1-1 0 0,0 1 1 0 0,0-1 0 0 0,0 1-1 0 0,0-1 1 0 0,0 1 0 0 0,0-1-1 0 0,0 1 1 0 0,0-1 0 0 0,0 1-1 0 0,0-1 1 0 0,0 1 0 0 0,1-1-1 0 0,-1 1 1 0 0,0-1 0 0 0,0 0-1 0 0,0 1 1 0 0,1-1 0 0 0,-1 1-1 0 0,1 0 1 0 0,6 19 549 0 0,-4-14-527 0 0,-2 0 0 0 0,1 0 0 0 0,0 1 0 0 0,-1-1 0 0 0,0 0 0 0 0,-1 1 0 0 0,1-1 0 0 0,-2 8 1 0 0,2 8-28 0 0,5 174 154 0 0,-3-43 72 0 0,-5-71-160 0 0,0-57-59 0 0,2-1-1 0 0,2 26 0 0 0,7 208 205 0 0,-9-223-207 0 0,-2 69 403 0 0,2-104-378 0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7.8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367 1 8744 0 0,'-4'0'273'0'0,"0"1"1"0"0,1 0 0 0 0,-1 0 0 0 0,0 0-1 0 0,1 0 1 0 0,-1 1 0 0 0,1 0 0 0 0,0-1-1 0 0,0 1 1 0 0,-1 0 0 0 0,-3 4 0 0 0,-40 35-254 0 0,22-19 260 0 0,-73 75 66 0 0,34-32-343 0 0,57-58-2 0 0,1 1 0 0 0,0 1-1 0 0,0-1 1 0 0,1 1 0 0 0,0 0-1 0 0,0 0 1 0 0,1 0 0 0 0,0 1-1 0 0,1-1 1 0 0,0 1 0 0 0,0 0-1 0 0,1 0 1 0 0,-1 16 0 0 0,2-21 6 0 0,0 0 1 0 0,1 0-1 0 0,0 0 0 0 0,0 0 1 0 0,1 0-1 0 0,-1 0 1 0 0,1 0-1 0 0,0 0 1 0 0,0 0-1 0 0,1 0 1 0 0,-1 0-1 0 0,1 0 1 0 0,4 7-1 0 0,-2-5 19 0 0,1-1 0 0 0,-1 0-1 0 0,1 0 1 0 0,0 0 0 0 0,1-1 0 0 0,-1 0-1 0 0,1 0 1 0 0,8 6 0 0 0,2-2 25 0 0,0 0 0 0 0,0-1 1 0 0,0-1-1 0 0,1 0 0 0 0,0-1 0 0 0,33 7 0 0 0,42 11 165 0 0,-90-24-196 0 0,1 1-1 0 0,-1 0 1 0 0,1 0-1 0 0,-1 0 1 0 0,0 0-1 0 0,1 0 1 0 0,-1 0-1 0 0,0 1 1 0 0,4 2-1 0 0,-6-3-15 0 0,0 0 1 0 0,1-1-1 0 0,-1 1 0 0 0,0 0 0 0 0,0 0 0 0 0,0 0 0 0 0,0-1 0 0 0,0 1 0 0 0,0 0 0 0 0,0 0 0 0 0,0 0 0 0 0,0 0 0 0 0,0-1 0 0 0,0 1 0 0 0,-1 0 0 0 0,1 0 1 0 0,0-1-1 0 0,-1 1 0 0 0,1 0 0 0 0,0 0 0 0 0,-1-1 0 0 0,1 1 0 0 0,-1 0 0 0 0,1-1 0 0 0,-1 1 0 0 0,1-1 0 0 0,-1 1 0 0 0,1 0 0 0 0,-1-1 0 0 0,0 1 0 0 0,1-1 1 0 0,-2 1-1 0 0,-6 6 9 0 0,-1 0 1 0 0,0-1-1 0 0,0 0 1 0 0,-1-1 0 0 0,1 0-1 0 0,-1 0 1 0 0,-10 3 0 0 0,-16 8 30 0 0,-145 74 116 0 0,163-83-129 0 0,15-6-29 0 0,1 0 0 0 0,0 0-1 0 0,0 0 1 0 0,0 0-1 0 0,0 0 1 0 0,0 0 0 0 0,0 0-1 0 0,0 1 1 0 0,0-1 0 0 0,0 1-1 0 0,0-1 1 0 0,1 1 0 0 0,-1 0-1 0 0,-1 2 1 0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8.6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344 306 7432 0 0,'11'1'317'0'0,"-1"0"0"0"0,0 1 0 0 0,12 3 0 0 0,14 2 537 0 0,-29-6-795 0 0,0 1 0 0 0,1 0 0 0 0,-1 1 0 0 0,7 3 0 0 0,-9-4-40 0 0,0 0 0 0 0,0 0 0 0 0,0 0 0 0 0,1-1 0 0 0,-1 1 0 0 0,0-1 1 0 0,1 0-1 0 0,-1-1 0 0 0,8 1 0 0 0,33-4-1 0 0,-34 4-56 0 0,0-2 1 0 0,0 0-1 0 0,1 0 0 0 0,14-5 0 0 0,-23 5 4 0 0,0 0-1 0 0,-1-1 0 0 0,1 0 1 0 0,0 1-1 0 0,-1-1 0 0 0,1-1 1 0 0,-1 1-1 0 0,0-1 0 0 0,1 1 1 0 0,-1-1-1 0 0,0 0 0 0 0,-1 0 0 0 0,1 0 1 0 0,0 0-1 0 0,-1-1 0 0 0,4-6 1 0 0,-3 5 0 0 0,-1 0 1 0 0,1 0 0 0 0,-1 0 0 0 0,0 0-1 0 0,-1 0 1 0 0,1 0 0 0 0,-1-1 0 0 0,0 1-1 0 0,0-1 1 0 0,-1 1 0 0 0,1-1-1 0 0,-1 1 1 0 0,-1-1 0 0 0,1 1 0 0 0,-1-1-1 0 0,0 1 1 0 0,0 0 0 0 0,0-1-1 0 0,-1 1 1 0 0,0 0 0 0 0,0 0 0 0 0,0 0-1 0 0,-6-9 1 0 0,0 1 7 0 0,0 1 0 0 0,-1 0 0 0 0,0 0 0 0 0,-1 1 0 0 0,0 0 0 0 0,-1 1 0 0 0,0 0 0 0 0,0 1 1 0 0,-1 0-1 0 0,-1 0 0 0 0,0 2 0 0 0,-26-13 0 0 0,32 18 39 0 0,0 0 1 0 0,0 0 0 0 0,0 0-1 0 0,0 1 1 0 0,0 1 0 0 0,0-1 0 0 0,-1 1-1 0 0,1 0 1 0 0,0 0 0 0 0,0 1-1 0 0,0 0 1 0 0,0 1 0 0 0,0-1-1 0 0,0 1 1 0 0,0 1 0 0 0,0-1-1 0 0,1 1 1 0 0,-8 4 0 0 0,5-2 11 0 0,1 0-1 0 0,0 1 1 0 0,0 0 0 0 0,1 0 0 0 0,0 1 0 0 0,0 0 0 0 0,0 0 0 0 0,1 0-1 0 0,0 1 1 0 0,0 0 0 0 0,1 0 0 0 0,0 0 0 0 0,-5 13 0 0 0,-7 31 380 0 0,2 0-1 0 0,-15 108 1 0 0,21-89 71 0 0,2 116 0 0 0,18 71 339 0 0,-5-160-507 0 0,1 6 5 0 0,2 101 126 0 0,-8-179-396 0 0,0-14-18 0 0,-1 0 1 0 0,0 0 0 0 0,0 0-1 0 0,-2 0 1 0 0,1 0 0 0 0,-1 0-1 0 0,-7 20 1 0 0,0-6 42 0 0,-5 11 57 0 0,13-35-115 0 0,0 0-1 0 0,0 0 1 0 0,-1-1 0 0 0,1 1 0 0 0,-1 0 0 0 0,1 0 0 0 0,-1-1 0 0 0,1 1 0 0 0,-1-1-1 0 0,0 0 1 0 0,0 0 0 0 0,0 1 0 0 0,0-1 0 0 0,0 0 0 0 0,-2 1 0 0 0,-30 12 78 0 0,27-10-68 0 0,0 0 0 0 0,1-1-1 0 0,-1 0 1 0 0,0-1 0 0 0,0 0 0 0 0,-1 0-1 0 0,1 0 1 0 0,0-1 0 0 0,-1 0-1 0 0,-8 0 1 0 0,-31-10 162 0 0,44 8-323 0 0,0 0-1 0 0,1 0 1 0 0,-1 0 0 0 0,0 0 0 0 0,1 0-1 0 0,-1-1 1 0 0,1 0 0 0 0,0 1-1 0 0,-1-1 1 0 0,1 0 0 0 0,0 0 0 0 0,-3-3-1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10152 0 0,'0'0'0'0'0,"0"-6"136"0"0,0 3 0 0 0,2 3 0 0 0,9-4 8 0 0,-5 2-72 0 0,-2 2 0 0 0,-2 0 0 0 0,13 2 8 0 0,2 9-80 0 0,2-1 0 0 0,2-4 0 0 0,15 11 0 0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9.0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43 9848 0 0,'0'1'2'0'0,"0"0"0"0"0,0 1 0 0 0,0-1 0 0 0,0 0 0 0 0,0 0 0 0 0,0 0 0 0 0,0 0 0 0 0,0 0 0 0 0,1 0 0 0 0,-1 0 0 0 0,0 0 0 0 0,1 1-1 0 0,-1-1 1 0 0,0 0 0 0 0,1 0 0 0 0,0 0 0 0 0,-1-1 0 0 0,1 1 0 0 0,-1 0 0 0 0,1 0 0 0 0,0 0 0 0 0,0 0 0 0 0,0 0 0 0 0,-1-1 0 0 0,1 1 0 0 0,0 0 0 0 0,0-1 0 0 0,0 1 0 0 0,0-1 0 0 0,0 1 0 0 0,0-1 0 0 0,0 1 0 0 0,0-1 0 0 0,0 0 0 0 0,0 0 0 0 0,0 1 0 0 0,2-1 0 0 0,19 9 44 0 0,-16-6-35 0 0,0-1 0 0 0,0 1 0 0 0,0-1 0 0 0,0 0 0 0 0,1-1 0 0 0,-1 1 0 0 0,0-1 0 0 0,1-1 0 0 0,8 1 0 0 0,7 1-12 0 0,0 0-30 0 0,0-2-1 0 0,0 0 1 0 0,31-5-1 0 0,-14 1-104 0 0,-14 1 69 0 0,-1-2 1 0 0,0-1 0 0 0,30-11-1 0 0,-31 10 96 0 0,-1 0 0 0 0,1 1-1 0 0,40-5 1 0 0,-46 9 78 0 0,-1 0 1 0 0,1-2-1 0 0,17-5 0 0 0,-16 4-695 0 0,31-6 0 0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9.3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8 370 5920 0 0,'-1'3'89'0'0,"0"-1"0"0"0,0 1 0 0 0,0 0 0 0 0,0 0 1 0 0,0 0-1 0 0,0-1 0 0 0,1 1 0 0 0,-1 0 0 0 0,1 0 0 0 0,0 0 0 0 0,0 0 0 0 0,0 0 1 0 0,1 0-1 0 0,-1 0 0 0 0,2 4 0 0 0,-1 10 341 0 0,-1-13-336 0 0,1 0 0 0 0,0 1 0 0 0,0-1 0 0 0,0 0 0 0 0,1 1 0 0 0,-1-1-1 0 0,1 0 1 0 0,0 0 0 0 0,0 0 0 0 0,0 0 0 0 0,1-1 0 0 0,-1 1 0 0 0,1-1 0 0 0,0 1 0 0 0,0-1 0 0 0,0 0 0 0 0,4 3 0 0 0,-1-1-41 0 0,0 0 0 0 0,0-1 0 0 0,0 0 1 0 0,1 0-1 0 0,-1-1 0 0 0,1 1 0 0 0,0-1 0 0 0,0-1 0 0 0,10 3 0 0 0,-5-3-19 0 0,0 0-1 0 0,-1-2 0 0 0,1 1 1 0 0,0-1-1 0 0,0-1 0 0 0,0 0 1 0 0,0-1-1 0 0,-1 0 0 0 0,1-1 1 0 0,-1 0-1 0 0,1 0 0 0 0,-1-2 1 0 0,0 1-1 0 0,0-1 0 0 0,-1-1 1 0 0,0 0-1 0 0,0 0 0 0 0,0-1 1 0 0,-1-1-1 0 0,0 1 0 0 0,0-2 1 0 0,-1 1-1 0 0,0-1 0 0 0,0 0 1 0 0,6-11-1 0 0,9-12 16 0 0,-13 20-36 0 0,-1-1-1 0 0,-1 1 0 0 0,0-2 1 0 0,-1 1-1 0 0,0-1 1 0 0,5-16-1 0 0,-2-2-17 0 0,-4 17 137 0 0,-1 0 1 0 0,-1 0 0 0 0,3-22 0 0 0,-6 33-100 0 0,-1 0 0 0 0,0 0 1 0 0,0 0-1 0 0,0 0 0 0 0,0 0 0 0 0,-1 0 0 0 0,0 0 0 0 0,1 0 0 0 0,-1 0 1 0 0,-1 0-1 0 0,1 0 0 0 0,-1 1 0 0 0,1-1 0 0 0,-1 0 0 0 0,0 1 1 0 0,0-1-1 0 0,-1 1 0 0 0,-2-4 0 0 0,0 2 26 0 0,-8-9 121 0 0,0 0 0 0 0,-22-17 0 0 0,29 27-152 0 0,0 0 0 0 0,0 0 0 0 0,0 1 0 0 0,-1 0 0 0 0,1 0 0 0 0,-1 1 1 0 0,1-1-1 0 0,-1 2 0 0 0,0-1 0 0 0,-10-1 0 0 0,11 2-6 0 0,0 0 0 0 0,0 1 0 0 0,-1 0 0 0 0,1 0 0 0 0,0 0 0 0 0,-1 1 0 0 0,1-1 0 0 0,0 2 0 0 0,0-1 0 0 0,0 1 0 0 0,0 0 0 0 0,0 0 0 0 0,0 0 0 0 0,0 1 0 0 0,1 0 0 0 0,-1 0 0 0 0,1 0 0 0 0,0 1 0 0 0,-5 4 0 0 0,-1 2 67 0 0,1-1 1 0 0,0 2-1 0 0,1-1 1 0 0,0 2-1 0 0,1-1 1 0 0,0 1-1 0 0,-8 18 1 0 0,-35 94 256 0 0,47-113-329 0 0,-2 10-1836 0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29.7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8640 0 0,'3'4'252'0'0,"0"0"0"0"0,0 0 1 0 0,-1 0-1 0 0,0 1 0 0 0,4 7 0 0 0,4 8 645 0 0,-4-8-683 0 0,0 1 0 0 0,-1 0-1 0 0,-1-1 1 0 0,0 2-1 0 0,0-1 1 0 0,-1 0 0 0 0,2 25-1 0 0,-3-19-81 0 0,1 0 1 0 0,12 36-1 0 0,18 60-112 0 0,-29-85 197 0 0,-3-26-109 0 0,-1-15-55 0 0,1-23-35 0 0,2-1-1 0 0,1 1 0 0 0,10-36 1 0 0,-6 28 11 0 0,-5 26 14 0 0,0-1-1 0 0,6-15 1 0 0,-6 25-31 0 0,-1 1 0 0 0,1 0-1 0 0,0 0 1 0 0,0 1 0 0 0,1-1-1 0 0,0 1 1 0 0,0-1 0 0 0,7-6-1 0 0,-11 12-11 0 0,2-2 19 0 0,-1 0 0 0 0,1 0-1 0 0,0 1 1 0 0,-1-1 0 0 0,1 0-1 0 0,0 1 1 0 0,0 0 0 0 0,0-1-1 0 0,0 1 1 0 0,0 0 0 0 0,1 0-1 0 0,-1 0 1 0 0,0 0 0 0 0,0 0-1 0 0,1 1 1 0 0,-1-1 0 0 0,1 1-1 0 0,-1 0 1 0 0,0-1 0 0 0,1 1-1 0 0,2 0 1 0 0,23 2 11 0 0,-1 2 1 0 0,1 0-1 0 0,-1 2 1 0 0,40 14 0 0 0,-4-2-1883 0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0.2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127 77 8536 0 0,'-2'-16'180'0'0,"1"14"-137"0"0,1 1 0 0 0,0-1 0 0 0,-1 0 0 0 0,1 1 0 0 0,0-1 0 0 0,0 0 0 0 0,0 1 0 0 0,0-1 0 0 0,0 0 0 0 0,0 1 0 0 0,1-1 0 0 0,-1 0 1 0 0,1 1-1 0 0,-1-1 0 0 0,1 1 0 0 0,0-2 0 0 0,0 1 35 0 0,-1 0 0 0 0,1 0 0 0 0,-1 0 1 0 0,1 0-1 0 0,-1 0 0 0 0,0 0 1 0 0,0 0-1 0 0,0 0 0 0 0,0 0 0 0 0,0-4 1 0 0,-3 0 1190 0 0,3 11-1176 0 0,1 0 0 0 0,0-1 0 0 0,0 1 0 0 0,0 0 0 0 0,3 6 0 0 0,4 19-52 0 0,-6 11-16 0 0,-2 1 0 0 0,-6 53 0 0 0,0 8 11 0 0,-3 49-19 0 0,-1 26 7 0 0,9-139 27 0 0,-9 45 0 0 0,4-45 78 0 0,0 45 0 0 0,5-71-91 0 0,0 0-1 0 0,-1 0 1 0 0,-5 13-1 0 0,7-25-34 0 0,0-1-1 0 0,0 1 0 0 0,0-1-1 0 0,0 0 1 0 0,0 1 0 0 0,0-1-1 0 0,0 0 1 0 0,0 1 0 0 0,0-1-1 0 0,0 0 1 0 0,0 0 0 0 0,0 1-1 0 0,0-1 1 0 0,0 0 0 0 0,0 1-1 0 0,0-1 1 0 0,0 0 0 0 0,0 0-1 0 0,0 1 1 0 0,-1-1 0 0 0,1 0-1 0 0,0 0 1 0 0,0 1 0 0 0,0-1-1 0 0,-1 0 1 0 0,1 0 0 0 0,0 1-1 0 0,0-1 1 0 0,0 0 0 0 0,-1 0-1 0 0,1 0 1 0 0,0 0 0 0 0,0 1-1 0 0,-1-1 1 0 0,1 0 0 0 0,0 0-1 0 0,-1 0 1 0 0,1 0 0 0 0,0 0-1 0 0,0 0 1 0 0,-1 0 0 0 0,1 0-1 0 0,0 0 1 0 0,-1 0 0 0 0,1 0 0 0 0,0 0-1 0 0,-1 0 1 0 0,1 0 0 0 0,0 0-1 0 0,0 0 1 0 0,-1 0 0 0 0,1 0-1 0 0,0 0 1 0 0,-1 0 0 0 0,1-1-1 0 0,0 1 1 0 0,0 0 0 0 0,-1 0-1 0 0,1 0 1 0 0,0 0 0 0 0,0-1-1 0 0,0 1 1 0 0,-1 0 0 0 0,1 0-1 0 0,0-1 1 0 0,-11-20 87 0 0,-20-70-616 0 0,24 73-686 0 0,-11-32-6871 0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0.7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68 7232 0 0,'0'-33'1406'0'0,"14"34"-874"0"0,-10 1-462 0 0,-1 0 0 0 0,0 0 0 0 0,1 0 0 0 0,-1 1 0 0 0,0 0 0 0 0,0-1 0 0 0,-1 1 0 0 0,1 0 0 0 0,0 1 0 0 0,-1-1 0 0 0,0 0 0 0 0,3 6 0 0 0,2 2 19 0 0,146 216 1191 0 0,-134-198-977 0 0,-17-25-292 0 0,0 0 1 0 0,0 0 0 0 0,0 0-1 0 0,1 0 1 0 0,0-1 0 0 0,0 1-1 0 0,0-1 1 0 0,0 1 0 0 0,0-1-1 0 0,1 0 1 0 0,-1-1 0 0 0,1 1-1 0 0,0 0 1 0 0,0-1 0 0 0,0 0-1 0 0,0 0 1 0 0,0 0 0 0 0,0-1-1 0 0,9 3 1 0 0,12 1-15 0 0,-11-2-30 0 0,0 0 0 0 0,1-1-1 0 0,18 0 1 0 0,-27-2 16 0 0,0-1-1 0 0,-1 1 1 0 0,1-1 0 0 0,-1 0 0 0 0,1-1 0 0 0,-1 1-1 0 0,0-1 1 0 0,1 0 0 0 0,-1-1 0 0 0,0 1-1 0 0,0-1 1 0 0,6-5 0 0 0,2-1 23 0 0,0-1 0 0 0,-1-1 0 0 0,0 0 0 0 0,-1-1 0 0 0,0 0 0 0 0,-1-1 0 0 0,10-17 0 0 0,8-15 90 0 0,18-32 160 0 0,-30 45-61 0 0,15-31 177 0 0,-29 59-343 0 0,0 1 1 0 0,0-1 0 0 0,0 0 0 0 0,1 1-1 0 0,5-7 1 0 0,-7 9-16 0 0,1-1 0 0 0,0 0 0 0 0,0 0 0 0 0,-1 0 1 0 0,1 0-1 0 0,-1 0 0 0 0,0 0 0 0 0,0-1 0 0 0,0 1 0 0 0,0 0 0 0 0,0-1 0 0 0,0 1 0 0 0,1-5 1 0 0,-2 6-8 0 0,0 1 1 0 0,0 0-1 0 0,0-1 1 0 0,0 1-1 0 0,0 0 1 0 0,1-1-1 0 0,-1 1 1 0 0,0 0-1 0 0,0-1 1 0 0,0 1-1 0 0,1 0 1 0 0,-1 0-1 0 0,0-1 1 0 0,1 1-1 0 0,-1 0 1 0 0,0 0-1 0 0,0-1 0 0 0,1 1 1 0 0,-1 0-1 0 0,0 0 1 0 0,1 0-1 0 0,-1 0 1 0 0,0 0-1 0 0,1 0 1 0 0,-1 0-1 0 0,1-1 1 0 0,-1 1-1 0 0,0 0 1 0 0,1 0-1 0 0,-1 0 1 0 0,0 0-1 0 0,1 0 1 0 0,-1 1-1 0 0,0-1 1 0 0,1 0-1 0 0,-1 0 1 0 0,0 0-1 0 0,1 0 1 0 0,-1 0-1 0 0,0 0 1 0 0,1 1-1 0 0,-1-1 1 0 0,0 0-1 0 0,1 0 1 0 0,-1 0-1 0 0,0 1 1 0 0,1-1-1 0 0,-1 0 1 0 0,0 0-1 0 0,0 1 1 0 0,0-1-1 0 0,1 0 1 0 0,-1 1-1 0 0,0-1 1 0 0,0 0-1 0 0,0 1 1 0 0,1 0-1 0 0,-7 24 102 0 0,2 0-1 0 0,1 0 0 0 0,-1 34 0 0 0,1-1-70 0 0,-4 37 33 0 0,-6 54 155 0 0,4-98-145 0 0,3-24-15 0 0,2 0 0 0 0,-2 37 0 0 0,5-40 1 0 0,-6 33 1 0 0,0-6 25 0 0,0-23-57 0 0,0 5 5 0 0,7 21-1771 0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1.1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1 134 8840 0 0,'0'29'1542'0'0,"-1"-13"-1409"0"0,1 0 0 0 0,1 0 0 0 0,0 0 1 0 0,1 0-1 0 0,1 0 0 0 0,4 15 0 0 0,5 10-121 0 0,-7-23-10 0 0,1 0-1 0 0,14 32 1 0 0,-17-45 2 0 0,1 0 1 0 0,-1 1 0 0 0,1-1 0 0 0,0 0-1 0 0,0 0 1 0 0,0-1 0 0 0,0 1-1 0 0,1-1 1 0 0,0 0 0 0 0,0 0-1 0 0,0-1 1 0 0,9 5 0 0 0,-6-4 15 0 0,0 0 0 0 0,0 1 0 0 0,0 0 0 0 0,-1 0 0 0 0,14 12 0 0 0,-19-15-9 0 0,0 0 0 0 0,0 0 1 0 0,1 0-1 0 0,-1 0 0 0 0,1-1 1 0 0,0 1-1 0 0,-1-1 0 0 0,1 0 1 0 0,0 1-1 0 0,0-1 0 0 0,0-1 1 0 0,0 1-1 0 0,0 0 0 0 0,0-1 1 0 0,0 1-1 0 0,0-1 0 0 0,0 0 1 0 0,0 0-1 0 0,0 0 0 0 0,0-1 1 0 0,0 1-1 0 0,0-1 1 0 0,0 0-1 0 0,0 1 0 0 0,0-1 1 0 0,0 0-1 0 0,0-1 0 0 0,-1 1 1 0 0,5-3-1 0 0,6-4 62 0 0,0-1 1 0 0,0 0-1 0 0,-1-1 0 0 0,16-16 1 0 0,-22 20-69 0 0,3-2 17 0 0,-1-1 1 0 0,0 0 0 0 0,-1 0-1 0 0,0-1 1 0 0,0 0 0 0 0,-1-1-1 0 0,0 1 1 0 0,-1-1 0 0 0,-1 0-1 0 0,1-1 1 0 0,-2 1 0 0 0,1-1-1 0 0,-2 1 1 0 0,1-1 0 0 0,-2 0-1 0 0,1-24 1 0 0,-2 14 26 0 0,-1 0-1 0 0,-2 0 1 0 0,-8-41 0 0 0,9 55-28 0 0,-1 0 1 0 0,1-1 0 0 0,-1 2-1 0 0,-1-1 1 0 0,1 0-1 0 0,-1 1 1 0 0,-1 0 0 0 0,1-1-1 0 0,-1 2 1 0 0,-1-1-1 0 0,1 1 1 0 0,-1-1 0 0 0,-8-5-1 0 0,10 9-12 0 0,0 1 0 0 0,0-1 0 0 0,0 1-1 0 0,0 1 1 0 0,-1-1 0 0 0,1 0 0 0 0,-1 1 0 0 0,1 0-1 0 0,-10-1 1 0 0,-42 1 118 0 0,53 2-117 0 0,0-1 1 0 0,0 1 0 0 0,1 0-1 0 0,-1-1 1 0 0,0 1-1 0 0,0 0 1 0 0,1 1-1 0 0,-1-1 1 0 0,0 0-1 0 0,1 1 1 0 0,0-1 0 0 0,-4 4-1 0 0,-27 28 110 0 0,14-12 8 0 0,3-4-226 0 0,2 0-1 0 0,0 1 1 0 0,0 0-1 0 0,2 1 1 0 0,0 1-1 0 0,1 0 1 0 0,2 1-1 0 0,0 0 0 0 0,-10 35 1 0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1.5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10040 0 0,'2'0'43'0'0,"-1"0"-1"0"0,0 1 1 0 0,0-1 0 0 0,1 0 0 0 0,-1 1 0 0 0,0-1-1 0 0,0 0 1 0 0,1 1 0 0 0,-1 0 0 0 0,0-1 0 0 0,0 1 0 0 0,0 0-1 0 0,0 0 1 0 0,0-1 0 0 0,0 1 0 0 0,0 0 0 0 0,0 0 0 0 0,0 0-1 0 0,-1 0 1 0 0,3 2 0 0 0,13 30 1554 0 0,-6-10-939 0 0,-5-13-645 0 0,-1 0 1 0 0,-1 0-1 0 0,0 1 0 0 0,-1-1 0 0 0,0 1 0 0 0,1 10 1 0 0,2 8-63 0 0,-3-15-64 0 0,-1 1-1 0 0,0 28 1 0 0,-1-21-41 0 0,6 25-118 0 0,1 3 56 0 0,-7-41 185 0 0,-1-7 16 0 0,1 1-1 0 0,0-1 0 0 0,0 1 0 0 0,0-1 1 0 0,0 1-1 0 0,0-1 0 0 0,0 1 1 0 0,1-1-1 0 0,-1 0 0 0 0,1 1 1 0 0,0-1-1 0 0,0 1 0 0 0,0-1 1 0 0,0 0-1 0 0,3 5 0 0 0,-3-6-8 0 0,0 0-1 0 0,-1 0 0 0 0,1 0 0 0 0,0 1 1 0 0,0-1-1 0 0,-1 0 0 0 0,1 1 0 0 0,-1-1 1 0 0,1 1-1 0 0,-1-1 0 0 0,1 1 0 0 0,-1-1 1 0 0,0 1-1 0 0,0-1 0 0 0,0 1 0 0 0,0-1 1 0 0,0 1-1 0 0,0 1 0 0 0,0 2 50 0 0,0-4 84 0 0,3-6 19 0 0,35-17 203 0 0,-23 7-246 0 0,0-1 1 0 0,22-33-1 0 0,-26 33-32 0 0,1 0 0 0 0,1 1-1 0 0,0 0 1 0 0,20-16 0 0 0,-15 17 59 0 0,0 0 0 0 0,-2-1 0 0 0,17-19 0 0 0,-27 26-84 0 0,1 0 1 0 0,0 0-1 0 0,11-7 1 0 0,-16 12-17 0 0,1 1 1 0 0,0 1-1 0 0,0-1 1 0 0,0 0-1 0 0,1 1 1 0 0,-1-1-1 0 0,0 1 1 0 0,0 0 0 0 0,1 0-1 0 0,-1 0 1 0 0,1 1-1 0 0,-1-1 1 0 0,5 1-1 0 0,9-4 35 0 0,-15 4-44 0 0,0-1 1 0 0,-1 0-1 0 0,1 1 0 0 0,0-1 0 0 0,0 1 0 0 0,0 0 0 0 0,0-1 0 0 0,-1 1 0 0 0,1 0 0 0 0,0 0 1 0 0,0 0-1 0 0,0 0 0 0 0,0 1 0 0 0,0-1 0 0 0,0 0 0 0 0,2 2 0 0 0,11 10 16 0 0,-10-9-12 0 0,0 1 0 0 0,0 1 0 0 0,0-1 1 0 0,-1 1-1 0 0,7 7 0 0 0,-2 5 0 0 0,0 1 1 0 0,-1-1 0 0 0,11 38 0 0 0,-13-36-21 0 0,1 0 0 0 0,0-1 0 0 0,18 31 1 0 0,-20-40-50 0 0,1-1 0 0 0,0 0 1 0 0,13 12-1 0 0,-16-18-44 0 0,0-1 1 0 0,0 0-1 0 0,0 1 1 0 0,0-1-1 0 0,1-1 0 0 0,-1 1 1 0 0,0 0-1 0 0,0-1 1 0 0,1 1-1 0 0,-1-1 1 0 0,0 0-1 0 0,4-1 0 0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2.0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0 439 9848 0 0,'25'5'239'0'0,"-23"-4"-197"0"0,0 0 1 0 0,1 0 0 0 0,-1-1-1 0 0,1 1 1 0 0,-1-1-1 0 0,1 1 1 0 0,-1-1 0 0 0,1 0-1 0 0,-1 0 1 0 0,1 0 0 0 0,3-1-1 0 0,7-2 62 0 0,0-1-1 0 0,0-1 0 0 0,-1 0 1 0 0,1 0-1 0 0,-1-1 0 0 0,-1-1 1 0 0,14-8-1 0 0,18-17-53 0 0,-29 23-43 0 0,-1 0 1 0 0,-1-1-1 0 0,21-21 1 0 0,-27 24 24 0 0,-3 5-17 0 0,-1 0 0 0 0,0-1 0 0 0,0 1 0 0 0,0 0-1 0 0,-1-1 1 0 0,1 1 0 0 0,0-1 0 0 0,-1 0 0 0 0,0 1 0 0 0,0-1-1 0 0,0 0 1 0 0,0 0 0 0 0,1-3 0 0 0,9-35 282 0 0,-9 35-260 0 0,0 0 0 0 0,0 0 0 0 0,0 0 0 0 0,-1-1 0 0 0,0 1 0 0 0,0-1 0 0 0,-1 1 0 0 0,0-1 0 0 0,0 1 0 0 0,-2-12 0 0 0,-1 1 49 0 0,-2 1 0 0 0,0-1 0 0 0,-1 1-1 0 0,-8-16 1 0 0,12 29-60 0 0,0 0 0 0 0,0 1-1 0 0,0-1 1 0 0,-1 0 0 0 0,1 1 0 0 0,-1-1-1 0 0,1 1 1 0 0,-1 0 0 0 0,0 0 0 0 0,0 0-1 0 0,0 1 1 0 0,0-1 0 0 0,0 0 0 0 0,0 1-1 0 0,-1 0 1 0 0,1 0 0 0 0,0 0-1 0 0,-7-1 1 0 0,3 1 28 0 0,0 0-1 0 0,0 0 1 0 0,0 1-1 0 0,0 0 1 0 0,0 1-1 0 0,0-1 1 0 0,0 1-1 0 0,-8 2 1 0 0,9-1-36 0 0,0 0-1 0 0,0 1 1 0 0,0-1 0 0 0,1 1 0 0 0,-1 0 0 0 0,1 1-1 0 0,0-1 1 0 0,-1 1 0 0 0,2 0 0 0 0,-1 1-1 0 0,0-1 1 0 0,1 1 0 0 0,0 0 0 0 0,-4 6-1 0 0,-3 7 114 0 0,0 0-1 0 0,-14 38 0 0 0,14-30-107 0 0,6-14-3 0 0,1 1 0 0 0,0 0 0 0 0,1 0 0 0 0,1 0 0 0 0,-2 25 0 0 0,3-4-12 0 0,3 36 0 0 0,0-62-4 0 0,-1-1 0 0 0,1 0-1 0 0,0-1 1 0 0,1 1 0 0 0,0 0 0 0 0,0-1 0 0 0,0 1-1 0 0,1-1 1 0 0,9 11 0 0 0,5 12 21 0 0,-15-24-20 0 0,1 0 1 0 0,0-1 0 0 0,0 1 0 0 0,0-1 0 0 0,1 1 0 0 0,0-1 0 0 0,-1-1 0 0 0,1 1-1 0 0,0-1 1 0 0,1 0 0 0 0,-1 0 0 0 0,12 4 0 0 0,-1-1 81 0 0,0 0 0 0 0,1-2 0 0 0,23 4 0 0 0,-34-7-43 0 0,0-1 0 0 0,0 0 1 0 0,0 0-1 0 0,0 0 1 0 0,0-1-1 0 0,0 0 1 0 0,1 0-1 0 0,-2 0 1 0 0,12-5-1 0 0,-2 0-717 0 0,29-17 0 0 0,-36 18-49 0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2.3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 1 10040 0 0,'-4'8'203'0'0,"-1"0"1"0"0,1 1 0 0 0,1-1-1 0 0,0 1 1 0 0,0 0 0 0 0,1 0 0 0 0,0 0-1 0 0,-1 11 1 0 0,2 2 167 0 0,0-17-316 0 0,1 1 0 0 0,0-1 1 0 0,0 0-1 0 0,0 0 0 0 0,2 9 1 0 0,28 95 446 0 0,-27-99-469 0 0,1-1-1 0 0,0 0 0 0 0,1 1 0 0 0,0-2 1 0 0,0 1-1 0 0,1-1 0 0 0,8 11 0 0 0,-8-12 56 0 0,-5-6-73 0 0,0 0 0 0 0,0 0 1 0 0,0 0-1 0 0,1 0 1 0 0,-1 0-1 0 0,0-1 0 0 0,0 1 1 0 0,1 0-1 0 0,-1-1 1 0 0,0 1-1 0 0,1-1 0 0 0,-1 1 1 0 0,1-1-1 0 0,-1 0 1 0 0,1 0-1 0 0,-1 0 0 0 0,0 0 1 0 0,1 0-1 0 0,-1 0 0 0 0,1 0 1 0 0,-1 0-1 0 0,1 0 1 0 0,-1 0-1 0 0,0-1 0 0 0,1 1 1 0 0,-1-1-1 0 0,0 1 1 0 0,1-1-1 0 0,-1 0 0 0 0,0 1 1 0 0,1-1-1 0 0,-1 0 1 0 0,2-2-1 0 0,4-1-1 0 0,-1-1 0 0 0,1 0 0 0 0,-1-1 0 0 0,10-10 0 0 0,-2-2 92 0 0,-1 0 1 0 0,15-28 0 0 0,-16 25 173 0 0,22-28 0 0 0,19-23 395 0 0,-41 56-491 0 0,-11 13-164 0 0,0 0 0 0 0,1 1 0 0 0,0-1 0 0 0,0 1 0 0 0,0-1 0 0 0,0 1-1 0 0,0 0 1 0 0,0 0 0 0 0,0 0 0 0 0,1 0 0 0 0,-1 0 0 0 0,1 0 0 0 0,-1 1-1 0 0,1-1 1 0 0,0 1 0 0 0,0-1 0 0 0,0 1 0 0 0,0 0 0 0 0,-1 0 0 0 0,1 1 0 0 0,0-1-1 0 0,1 1 1 0 0,-1-1 0 0 0,0 1 0 0 0,4 0 0 0 0,99 0-2173 0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2.7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35 167 9848 0 0,'1'0'83'0'0,"1"0"0"0"0,-1 1 1 0 0,0-1-1 0 0,0 0 1 0 0,0 1-1 0 0,0-1 0 0 0,1 1 1 0 0,-1-1-1 0 0,0 1 1 0 0,0-1-1 0 0,0 1 0 0 0,0 0 1 0 0,0 0-1 0 0,0-1 0 0 0,0 1 1 0 0,0 0-1 0 0,-1 0 1 0 0,1 0-1 0 0,1 2 0 0 0,4 4 258 0 0,-4-5-290 0 0,-1 1 0 0 0,0-1 0 0 0,0 1 0 0 0,0 0 1 0 0,0-1-1 0 0,0 1 0 0 0,0 5 0 0 0,2 2 52 0 0,2 8 51 0 0,0 0 0 0 0,-1 0 0 0 0,2 25 0 0 0,-5-27-151 0 0,2 0 0 0 0,0 0 0 0 0,0 0 0 0 0,8 19 1 0 0,-6-24 21 0 0,-4-6-9 0 0,1-1 0 0 0,0 0 0 0 0,0 0 1 0 0,0 0-1 0 0,0 0 0 0 0,1 0 1 0 0,0 0-1 0 0,-1 0 0 0 0,1-1 0 0 0,4 4 1 0 0,-3-4-9 0 0,0 2 5 0 0,1-1 1 0 0,0 1-1 0 0,1-1 0 0 0,-1 0 0 0 0,1-1 1 0 0,0 1-1 0 0,0-1 0 0 0,0 0 1 0 0,0-1-1 0 0,0 1 0 0 0,0-1 1 0 0,1 0-1 0 0,7 0 0 0 0,-3-1 3 0 0,-1-1 0 0 0,0 0 0 0 0,1-1 0 0 0,-1-1 0 0 0,0 1 0 0 0,0-1 0 0 0,0-1 0 0 0,0 0 0 0 0,0-1 0 0 0,-1 0 0 0 0,15-7 0 0 0,-5 0 27 0 0,0-1-1 0 0,0 0 0 0 0,-1-1 1 0 0,20-20-1 0 0,-29 24 16 0 0,-1 0-1 0 0,0-1 0 0 0,8-12 1 0 0,3-5 20 0 0,-10 14-50 0 0,0-1 0 0 0,-1-1 0 0 0,-1 0 0 0 0,0 0 0 0 0,-1 0 0 0 0,-1 0 0 0 0,4-19 1 0 0,3-4 228 0 0,-11 31-225 0 0,0 0 1 0 0,0 1 0 0 0,-1-1-1 0 0,0 0 1 0 0,0 0 0 0 0,-1 0 0 0 0,0 0-1 0 0,0 0 1 0 0,0 0 0 0 0,-1 1-1 0 0,0-1 1 0 0,-5-11 0 0 0,5 14-14 0 0,0 1-1 0 0,0 0 1 0 0,-1 0-1 0 0,1 0 1 0 0,-1 1 0 0 0,1-1-1 0 0,-1 0 1 0 0,0 1 0 0 0,0 0-1 0 0,0 0 1 0 0,0 0 0 0 0,-1 0-1 0 0,-5-3 1 0 0,-1 1 22 0 0,1 0-1 0 0,-1 0 1 0 0,-18-3 0 0 0,9 4 38 0 0,0 1 0 0 0,0 1 0 0 0,0 0 0 0 0,0 2 0 0 0,-1 0 0 0 0,1 1 0 0 0,0 1 0 0 0,0 1 0 0 0,1 0 0 0 0,-1 2 0 0 0,1 0 0 0 0,0 1 0 0 0,-26 15 0 0 0,30-15-46 0 0,0 2 0 0 0,0-1-1 0 0,1 2 1 0 0,0 0-1 0 0,1 0 1 0 0,0 2 0 0 0,1-1-1 0 0,-12 16 1 0 0,-70 119-2014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5920 0 0,'1'32'1286'0'0,"10"55"1"0"0,-1-11 85 0 0,-5-44-1339 0 0,-4-23-28 0 0,1 1 1 0 0,-1-1-1 0 0,0 1 1 0 0,-1-1-1 0 0,0 1 0 0 0,-2 9 1 0 0,2-18-2 0 0,-1 1 0 0 0,1-1 0 0 0,0 0 0 0 0,0 0 0 0 0,1 0 1 0 0,-1 0-1 0 0,0 0 0 0 0,0 0 0 0 0,0 0 0 0 0,1 1 0 0 0,-1-1 0 0 0,1 0 0 0 0,-1 0 1 0 0,0 0-1 0 0,1 0 0 0 0,0 0 0 0 0,-1 0 0 0 0,1-1 0 0 0,0 1 0 0 0,-1 0 1 0 0,1 0-1 0 0,0 0 0 0 0,0-1 0 0 0,0 1 0 0 0,0 0 0 0 0,0-1 0 0 0,0 1 1 0 0,1 0-1 0 0,-2-4-14 0 0,0 0 1 0 0,0 1 0 0 0,0-1-1 0 0,1 0 1 0 0,-1 1 0 0 0,1-1-1 0 0,-1 0 1 0 0,1 1 0 0 0,1-4-1 0 0,19-40 10 0 0,52-84 0 0 0,-57 111 270 0 0,-13 15-197 0 0,0 1 0 0 0,0 0 1 0 0,-1 0-1 0 0,1-1 0 0 0,-1 0 1 0 0,4-7-1 0 0,-5 10-43 0 0,-1 0 1 0 0,1 0-1 0 0,0 0 1 0 0,-1 0-1 0 0,1 0 0 0 0,0 0 1 0 0,0 0-1 0 0,0 0 1 0 0,0 1-1 0 0,0-1 0 0 0,0 0 1 0 0,0 1-1 0 0,0-1 1 0 0,0 0-1 0 0,0 1 0 0 0,0 0 1 0 0,0-1-1 0 0,1 1 1 0 0,-1 0-1 0 0,0-1 0 0 0,0 1 1 0 0,0 0-1 0 0,1 0 0 0 0,-1 0 1 0 0,0 0-1 0 0,3 0 1 0 0,10-1 203 0 0,-13 1-195 0 0,1 0-1 0 0,-1 0 1 0 0,0 0 0 0 0,0 0 0 0 0,1 1 0 0 0,-1-1 0 0 0,0 1 0 0 0,0-1 0 0 0,0 1 0 0 0,1-1 0 0 0,-1 1 0 0 0,0 0 0 0 0,0-1 0 0 0,0 1-1 0 0,2 2 1 0 0,16 15 359 0 0,-16-15-356 0 0,1 1-17 0 0,-1 0 0 0 0,1 0 0 0 0,-1 1 0 0 0,0 0 1 0 0,0 0-1 0 0,0 0 0 0 0,-1 0 0 0 0,0 0 0 0 0,0 0 0 0 0,0 1 0 0 0,-1-1 0 0 0,2 10 0 0 0,-1 5 48 0 0,-1-1 0 0 0,-1 28 0 0 0,-1-28-14 0 0,1-1 0 0 0,4 33 1 0 0,7-24-76 0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3.3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493 30 7432 0 0,'1'1'3'0'0,"-1"-1"0"0"0,1 0 1 0 0,0 0-1 0 0,-1 0 0 0 0,1 0 0 0 0,-1 0 1 0 0,1 0-1 0 0,0 0 0 0 0,-1 0 0 0 0,1-1 1 0 0,-1 1-1 0 0,1 0 0 0 0,0 0 1 0 0,-1 0-1 0 0,1-1 0 0 0,-1 1 0 0 0,1 0 1 0 0,-1 0-1 0 0,1-1 0 0 0,-4-15 198 0 0,3 15-177 0 0,0 1 0 0 0,0-1-1 0 0,0 1 1 0 0,0-1-1 0 0,-1 1 1 0 0,1-1 0 0 0,0 1-1 0 0,0-1 1 0 0,0 1 0 0 0,-1-1-1 0 0,1 1 1 0 0,0 0-1 0 0,-1-1 1 0 0,1 1 0 0 0,0-1-1 0 0,-1 1 1 0 0,1 0-1 0 0,0-1 1 0 0,-1 1 0 0 0,1 0-1 0 0,-1 0 1 0 0,1-1-1 0 0,-1 1 1 0 0,1 0 0 0 0,0 0-1 0 0,-1 0 1 0 0,1-1-1 0 0,-1 1 1 0 0,1 0 0 0 0,-1 0-1 0 0,1 0 1 0 0,-1 0-1 0 0,0 0 1 0 0,-2-1 235 0 0,0 1 4 0 0,2 7-204 0 0,1-5-50 0 0,-5 8 53 0 0,2-6-53 0 0,-55 76 16 0 0,-29 42-12 0 0,63-84 40 0 0,-14 21 510 0 0,-55 118-1 0 0,58-90 56 0 0,-28 103 0 0 0,44-124-416 0 0,7-25-29 0 0,-7 46 0 0 0,6 12 213 0 0,-1 139 0 0 0,16-206-298 0 0,1-1 1 0 0,1 0-1 0 0,2 0 0 0 0,1 0 0 0 0,1-1 0 0 0,2 0 0 0 0,17 37 1 0 0,-20-52-185 0 0,1 0 1 0 0,1-1 0 0 0,0 0 0 0 0,1 0 0 0 0,0-1 0 0 0,1 0 0 0 0,0-1 0 0 0,1 0 0 0 0,1-1-1 0 0,0-1 1 0 0,0 0 0 0 0,1 0 0 0 0,0-2 0 0 0,17 8 0 0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4.2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372 30 7528 0 0,'-9'-9'66'0'0,"8"9"-51"0"0,1-1 1 0 0,-1 0-1 0 0,0 1 1 0 0,1-1-1 0 0,-1 1 1 0 0,1-1-1 0 0,-1 1 1 0 0,0-1-1 0 0,1 1 1 0 0,-1-1-1 0 0,0 1 1 0 0,0-1-1 0 0,1 1 1 0 0,-1 0-1 0 0,0 0 1 0 0,0-1-1 0 0,0 1 1 0 0,1 0-1 0 0,-2 0 1 0 0,-11-6 860 0 0,-2 0-496 0 0,15 6-365 0 0,0 0-1 0 0,-1 0 1 0 0,1 0 0 0 0,0 0 0 0 0,-1 0 0 0 0,1-1 0 0 0,0 1 0 0 0,0 0-1 0 0,-1 0 1 0 0,1 0 0 0 0,0 0 0 0 0,-1 1 0 0 0,1-1 0 0 0,0 0 0 0 0,-1 0-1 0 0,1 0 1 0 0,0 0 0 0 0,-1 0 0 0 0,1 0 0 0 0,0 0 0 0 0,0 0 0 0 0,-1 1-1 0 0,1-1 1 0 0,0 0 0 0 0,-1 0 0 0 0,1 0 0 0 0,0 1 0 0 0,0-1 0 0 0,0 0-1 0 0,-1 0 1 0 0,1 1 0 0 0,0-1 0 0 0,0 0 0 0 0,-1 1 0 0 0,0 1 14 0 0,-2 0 0 0 0,1 1 1 0 0,0-2-1 0 0,0 1 0 0 0,-1 0 0 0 0,1 0 1 0 0,-1-1-1 0 0,1 1 0 0 0,-1-1 0 0 0,0 0 1 0 0,-4 2-1 0 0,-12 7-36 0 0,-15 10-1 0 0,17-10-2 0 0,0 0-1 0 0,0 1 1 0 0,1 1-1 0 0,1 1 1 0 0,-26 27-1 0 0,28-25 10 0 0,7-9 2 0 0,0 2-1 0 0,0-1 0 0 0,0 1 1 0 0,1-1-1 0 0,0 1 0 0 0,1 1 1 0 0,-1-1-1 0 0,2 1 0 0 0,-5 13 1 0 0,-2 22 10 0 0,-11 60 246 0 0,20-93-189 0 0,0 0 0 0 0,1 0 0 0 0,0 0 0 0 0,1 0 0 0 0,0 0 1 0 0,1 0-1 0 0,4 15 0 0 0,-4-16-14 0 0,1 0-1 0 0,1 0 1 0 0,-1-1 0 0 0,2 1 0 0 0,-1-1-1 0 0,1 0 1 0 0,1-1 0 0 0,-1 1 0 0 0,11 11-1 0 0,-7-11-19 0 0,0 1 0 0 0,1-1 0 0 0,0-1 0 0 0,0 0 0 0 0,1 0 0 0 0,0-1 0 0 0,22 10 0 0 0,-7-7 42 0 0,-18-6-44 0 0,0 0-1 0 0,1-1 0 0 0,-1 0 1 0 0,1-1-1 0 0,-1 0 1 0 0,1 0-1 0 0,0-1 1 0 0,15 1-1 0 0,-8-3-20 0 0,1 0 0 0 0,-1-1 0 0 0,0 0 0 0 0,1-1 0 0 0,-1-1 0 0 0,25-10 0 0 0,-24 5-505 0 0,0 0-1 0 0,17-13 0 0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5.0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30 7832 0 0,'1'-11'350'0'0,"-1"10"-242"0"0,1 0 1 0 0,-1 0-1 0 0,0 0 1 0 0,0 0-1 0 0,0 1 0 0 0,0-1 1 0 0,1 0-1 0 0,-1 0 0 0 0,0 0 1 0 0,0 0-1 0 0,-1 0 0 0 0,1 0 1 0 0,0 0-1 0 0,0 1 1 0 0,0-1-1 0 0,-1 0 0 0 0,1 0 1 0 0,-1-1-1 0 0,5 20 845 0 0,-3-16-924 0 0,4 8 97 0 0,-1 0-1 0 0,0 0 0 0 0,-1 0 1 0 0,3 12-1 0 0,4 52 59 0 0,-3-1 0 0 0,-5 117 0 0 0,2 25-70 0 0,-1-192-8 0 0,11 42 0 0 0,0 0 8 0 0,-13-61-109 0 0,0 0 0 0 0,-1 0 0 0 0,2 0 1 0 0,-1 0-1 0 0,0 0 0 0 0,1 0 0 0 0,0 0 0 0 0,0-1 0 0 0,0 1 0 0 0,0-1 0 0 0,0 1 0 0 0,1-1 0 0 0,0 0 0 0 0,-1 0 0 0 0,1 0 0 0 0,0 0 0 0 0,1-1 0 0 0,-1 1 1 0 0,4 2-1 0 0,-6-5 0 0 0,0 0 1 0 0,1 1-1 0 0,-1-1 1 0 0,0 0 0 0 0,0 1-1 0 0,1-1 1 0 0,-1 0 0 0 0,0 0-1 0 0,0 0 1 0 0,1 0-1 0 0,-1 0 1 0 0,0 0 0 0 0,0 0-1 0 0,1-1 1 0 0,-1 1-1 0 0,0 0 1 0 0,0-1 0 0 0,1 1-1 0 0,-1-1 1 0 0,0 1 0 0 0,1-2-1 0 0,1 1 4 0 0,0-1-1 0 0,0 0 1 0 0,0 0-1 0 0,0 0 1 0 0,0 0-1 0 0,-1 0 1 0 0,4-4 0 0 0,6-10 24 0 0,0-1 1 0 0,-1 0 0 0 0,-1 0 0 0 0,-1-1 0 0 0,-1 0 0 0 0,0 0-1 0 0,6-22 1 0 0,-13 35-16 0 0,0 0-1 0 0,0 0 1 0 0,1 1-1 0 0,0-1 1 0 0,0 0 0 0 0,0 1-1 0 0,1 0 1 0 0,-1 0-1 0 0,1 0 1 0 0,0 0-1 0 0,0 0 1 0 0,1 0-1 0 0,-1 1 1 0 0,1-1 0 0 0,-1 1-1 0 0,1 0 1 0 0,8-5-1 0 0,-8 4 57 0 0,5-5-22 0 0,-9 8-52 0 0,0 1 0 0 0,0 0 1 0 0,0 0-1 0 0,0 0 0 0 0,0 0 0 0 0,1 0 0 0 0,-1 0 0 0 0,0 0 0 0 0,0 0 1 0 0,0 0-1 0 0,0 0 0 0 0,1 0 0 0 0,-1 0 0 0 0,0 0 0 0 0,0 0 1 0 0,0 0-1 0 0,0 0 0 0 0,1 0 0 0 0,-1 0 0 0 0,0 0 0 0 0,0 0 0 0 0,0 0 1 0 0,0 0-1 0 0,1 0 0 0 0,-1 0 0 0 0,0 0 0 0 0,0 0 0 0 0,0 0 0 0 0,0 1 1 0 0,0-1-1 0 0,1 0 0 0 0,-1 0 0 0 0,0 0 0 0 0,0 0 0 0 0,0 0 1 0 0,0 0-1 0 0,0 1 0 0 0,0-1 0 0 0,0 0 0 0 0,1 0 0 0 0,-1 0 0 0 0,0 0 1 0 0,0 1-1 0 0,0-1 0 0 0,0 0 0 0 0,0 0 0 0 0,0 0 0 0 0,0 0 0 0 0,0 1 1 0 0,0-1-1 0 0,0 0 0 0 0,0 0 0 0 0,0 0 0 0 0,0 0 0 0 0,0 1 0 0 0,0-1 1 0 0,0 0-1 0 0,0 0 0 0 0,0 2 1 0 0,0 0 1 0 0,1 0-1 0 0,0-1 1 0 0,-1 1-1 0 0,1 0 1 0 0,0-1-1 0 0,0 1 1 0 0,0 0 0 0 0,0-1-1 0 0,0 1 1 0 0,2 1-1 0 0,-1-1 2 0 0,-1 0 1 0 0,1 0-1 0 0,0 0 0 0 0,-1 1 1 0 0,0-1-1 0 0,1 1 0 0 0,-1-1 1 0 0,1 5-1 0 0,17 106 76 0 0,-8-40-45 0 0,-5-41 17 0 0,-1 1 0 0 0,0 38-1 0 0,-5-70-46 0 0,0 0 0 0 0,-1-1 1 0 0,1 1-1 0 0,0-1 0 0 0,1 1 0 0 0,-1 0 0 0 0,0-1 0 0 0,0 1 0 0 0,0 0 0 0 0,0-1 0 0 0,0 1 1 0 0,1-1-1 0 0,-1 1 0 0 0,0 0 0 0 0,0-1 0 0 0,1 1 0 0 0,-1-1 0 0 0,0 1 0 0 0,1-1 0 0 0,-1 1 0 0 0,1-1 1 0 0,-1 1-1 0 0,1-1 0 0 0,-1 0 0 0 0,1 1 0 0 0,-1-1 0 0 0,1 1 0 0 0,-1-1 0 0 0,1 0 0 0 0,0 0 1 0 0,-1 1-1 0 0,1-1 0 0 0,-1 0 0 0 0,1 0 0 0 0,0 0 0 0 0,-1 0 0 0 0,1 0 0 0 0,0 1 0 0 0,-1-1 0 0 0,2-1 1 0 0,12 6-1887 0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5.4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82 1 9240 0 0,'-7'21'129'0'0,"6"-19"-91"0"0,0 1-1 0 0,0 0 1 0 0,1-1-1 0 0,-1 1 1 0 0,-1 0 0 0 0,1-1-1 0 0,0 0 1 0 0,-1 1-1 0 0,1-1 1 0 0,-4 4-1 0 0,2-2 43 0 0,-1 0-1 0 0,1 1 0 0 0,0-1 0 0 0,0 1 1 0 0,0 0-1 0 0,0 0 0 0 0,1 0 1 0 0,-3 11-1 0 0,-9 47 302 0 0,4-18-192 0 0,8-36-183 0 0,1 0-1 0 0,0-1 0 0 0,0 1 0 0 0,1 0 1 0 0,0 0-1 0 0,0 0 0 0 0,1 0 0 0 0,0 0 1 0 0,1 0-1 0 0,0 0 0 0 0,3 8 0 0 0,-3-11 32 0 0,0 0-1 0 0,0-1 0 0 0,0 1 0 0 0,1-1 0 0 0,0 1 1 0 0,0-1-1 0 0,1 0 0 0 0,0 0 0 0 0,-1 0 1 0 0,2-1-1 0 0,-1 1 0 0 0,0-1 0 0 0,1 0 0 0 0,0 0 1 0 0,0-1-1 0 0,9 6 0 0 0,-8-7-6 0 0,0 0 0 0 0,0-1 0 0 0,0 1 0 0 0,0-1 0 0 0,1 0 0 0 0,-1-1 0 0 0,0 0 0 0 0,1 0 0 0 0,-1 0 0 0 0,0 0 0 0 0,1-1 0 0 0,-1 0 0 0 0,0-1 0 0 0,0 1 0 0 0,0-1 0 0 0,0-1 0 0 0,0 1 1 0 0,0-1-1 0 0,-1 0 0 0 0,7-4 0 0 0,5-1 57 0 0,-14 6-73 0 0,1 1-1 0 0,0-1 0 0 0,-1 0 1 0 0,1 0-1 0 0,-1 0 1 0 0,0 0-1 0 0,1-1 0 0 0,-1 1 1 0 0,0-1-1 0 0,0 0 1 0 0,-1 1-1 0 0,1-2 1 0 0,-1 1-1 0 0,1 0 0 0 0,-1 0 1 0 0,0-1-1 0 0,0 1 1 0 0,-1-1-1 0 0,1 0 1 0 0,1-6-1 0 0,0 2-1 0 0,0 0 1 0 0,0 1-1 0 0,1-1 0 0 0,5-7 1 0 0,-5 9-14 0 0,-1-1 0 0 0,1 0 0 0 0,-1 0 0 0 0,0 0 0 0 0,3-12 0 0 0,-4 8-34 0 0,0 1 1 0 0,-1-1 0 0 0,0 1-1 0 0,-1-1 1 0 0,-2-21-1 0 0,1 26 9 0 0,0 0 0 0 0,-1 0-1 0 0,1-1 1 0 0,-1 1 0 0 0,-1 0 0 0 0,1 1 0 0 0,-1-1-1 0 0,0 0 1 0 0,0 1 0 0 0,-1-1 0 0 0,-5-6 0 0 0,5 8-1 0 0,0-1 0 0 0,0 0 0 0 0,0 1 0 0 0,0 0 0 0 0,-1 0 0 0 0,1 0 0 0 0,-1 1 0 0 0,0-1 0 0 0,-1 1 0 0 0,1 0 0 0 0,0 1 0 0 0,-1 0 0 0 0,1-1 0 0 0,-1 1 0 0 0,-12-2 0 0 0,16 5 24 0 0,0-1 0 0 0,0 1 0 0 0,0-1 1 0 0,0 1-1 0 0,0 0 0 0 0,0 0 0 0 0,0 0 1 0 0,0 0-1 0 0,0 0 0 0 0,0 1 0 0 0,0-1 1 0 0,0 0-1 0 0,1 1 0 0 0,-1-1 0 0 0,1 1 0 0 0,-1 0 1 0 0,-1 2-1 0 0,-6 6-5 0 0,4-6-85 0 0,1 0 0 0 0,0 0 0 0 0,0 1 0 0 0,1 0 0 0 0,-1 0 0 0 0,1 0 0 0 0,0 0 0 0 0,0 1 0 0 0,1-1 0 0 0,-1 1 0 0 0,1-1 0 0 0,1 1 0 0 0,-1 0 0 0 0,1 0 0 0 0,0 0 0 0 0,-1 11 0 0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5.7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9040 0 0,'0'2'104'0'0,"0"0"1"0"0,0-1-1 0 0,0 1 0 0 0,1 0 1 0 0,-1-1-1 0 0,0 1 1 0 0,1 0-1 0 0,0-1 1 0 0,-1 1-1 0 0,1-1 0 0 0,0 1 1 0 0,1 1-1 0 0,0 0-34 0 0,-1-1-1 0 0,0 0 1 0 0,0 1-1 0 0,0-1 1 0 0,0 1-1 0 0,0 0 0 0 0,0-1 1 0 0,0 4-1 0 0,5 23 141 0 0,2 33-162 0 0,5 37 161 0 0,-8-73-82 0 0,-4-22-69 0 0,0 1 1 0 0,0-1-1 0 0,-1 0 0 0 0,1 0 0 0 0,-1 1 1 0 0,0-1-1 0 0,0 0 0 0 0,0 1 0 0 0,-1-1 1 0 0,-1 5-1 0 0,0 24 414 0 0,2-26-1 0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6.1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0 8240 0 0,'-8'2'1422'0'0,"8"-1"-1360"0"0,0-1 1 0 0,0 1 0 0 0,0 0-1 0 0,0-1 1 0 0,1 1 0 0 0,-1-1 0 0 0,0 1-1 0 0,0-1 1 0 0,0 1 0 0 0,1-1-1 0 0,-1 1 1 0 0,0-1 0 0 0,1 1-1 0 0,-1-1 1 0 0,0 1 0 0 0,1-1-1 0 0,-1 0 1 0 0,0 1 0 0 0,1-1 0 0 0,-1 1-1 0 0,1-1 1 0 0,0 1 0 0 0,8 7-1425 0 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6.6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211 16 7832 0 0,'-1'1'27'0'0,"1"0"0"0"0,0 1 1 0 0,-1-1-1 0 0,0 0 0 0 0,1 1 0 0 0,-1-1 1 0 0,0 0-1 0 0,0 0 0 0 0,0 1 0 0 0,0-1 1 0 0,0 0-1 0 0,0 0 0 0 0,0 0 0 0 0,0 0 1 0 0,0 0-1 0 0,0 0 0 0 0,-1-1 0 0 0,1 1 1 0 0,0 0-1 0 0,0-1 0 0 0,-1 1 0 0 0,1-1 1 0 0,-3 1-1 0 0,2 0 123 0 0,-1 1 0 0 0,1-1 1 0 0,-1 1-1 0 0,1-1 0 0 0,-1 1 0 0 0,1 0 0 0 0,-3 2 1 0 0,1 0-11 0 0,1-1 0 0 0,0 0 0 0 0,0-1 0 0 0,-1 1 0 0 0,0-1 0 0 0,-7 5 0 0 0,-10 5 217 0 0,14-6-303 0 0,0-1-1 0 0,0 1 1 0 0,1 0 0 0 0,0 0-1 0 0,0 0 1 0 0,1 1 0 0 0,-1 0 0 0 0,1 0-1 0 0,1 1 1 0 0,-6 11 0 0 0,1 1 14 0 0,0 0 0 0 0,-7 31 1 0 0,14-41-11 0 0,0 0 0 0 0,1 0 0 0 0,0 0 0 0 0,0 1 1 0 0,1-1-1 0 0,0 0 0 0 0,3 13 0 0 0,1 19 256 0 0,-4-36-281 0 0,0 0 0 0 0,0 1-1 0 0,1-1 1 0 0,0 0-1 0 0,0 0 1 0 0,0 0-1 0 0,1 0 1 0 0,0 0 0 0 0,0 0-1 0 0,1 0 1 0 0,-1 0-1 0 0,1-1 1 0 0,1 1-1 0 0,6 9 1 0 0,-7-12-19 0 0,-1-1 0 0 0,0 1 0 0 0,1 0 0 0 0,0-1-1 0 0,-1 1 1 0 0,1-1 0 0 0,0 0 0 0 0,0 0 0 0 0,1 0 0 0 0,-1-1 0 0 0,0 1 0 0 0,0-1 0 0 0,1 1 0 0 0,-1-1 0 0 0,1 0 0 0 0,-1 0-1 0 0,1-1 1 0 0,0 1 0 0 0,-1-1 0 0 0,1 0 0 0 0,0 0 0 0 0,5 0 0 0 0,9-2-1675 0 0</inkml:trace>
  <inkml:trace contextRef="#ctx0" brushRef="#br0" timeOffset="1">499 412 8032 0 0,'1'1'21'0'0,"-1"-1"0"0"0,1 1 1 0 0,0-1-1 0 0,-1 1 1 0 0,1-1-1 0 0,0 0 0 0 0,0 1 1 0 0,-1-1-1 0 0,1 0 0 0 0,0 1 1 0 0,0-1-1 0 0,-1 0 0 0 0,1 0 1 0 0,0 0-1 0 0,0 0 1 0 0,0 0-1 0 0,-1 0 0 0 0,1 0 1 0 0,0 0-1 0 0,1 0 0 0 0,28 0 662 0 0,-20-1-565 0 0,-3 1-124 0 0,-1-1-1 0 0,1 0 1 0 0,-1-1 0 0 0,1 0-1 0 0,-1 0 1 0 0,0 0 0 0 0,0-1-1 0 0,10-5 1 0 0,22-9-49 0 0,-31 14 50 0 0,0-1 1 0 0,0 0-1 0 0,0-1 1 0 0,0 0-1 0 0,-1 0 0 0 0,0 0 1 0 0,0-1-1 0 0,0 0 0 0 0,8-11 1 0 0,-1 2-9 0 0,-10 11 17 0 0,0 0 0 0 0,0 0 0 0 0,-1 0 0 0 0,0 0 0 0 0,0-1 0 0 0,0 1-1 0 0,0-1 1 0 0,-1 1 0 0 0,1-6 0 0 0,8-46 162 0 0,-8 40-113 0 0,-1 9 25 0 0,-1-1 1 0 0,1 0-1 0 0,-1 1 1 0 0,0-1-1 0 0,-1 0 1 0 0,0 1-1 0 0,0-1 1 0 0,-1 1-1 0 0,0-1 1 0 0,0 1 0 0 0,0 0-1 0 0,-1-1 1 0 0,0 1-1 0 0,-1 1 1 0 0,0-1-1 0 0,0 0 1 0 0,0 1-1 0 0,-1 0 1 0 0,-6-8-1 0 0,7 11-24 0 0,1-1 46 0 0,0 1-1 0 0,0-1 0 0 0,-1 1 0 0 0,1 0 1 0 0,-8-4-1 0 0,10 6-71 0 0,-1 0 0 0 0,0 0 1 0 0,0 1-1 0 0,0-1 0 0 0,0 1 1 0 0,0 0-1 0 0,0-1 0 0 0,0 1 0 0 0,1 0 1 0 0,-1 0-1 0 0,0 0 0 0 0,0 0 1 0 0,0 1-1 0 0,0-1 0 0 0,0 0 0 0 0,0 1 1 0 0,-2 0-1 0 0,-4 2 47 0 0,-1 1 0 0 0,0-1 1 0 0,1 1-1 0 0,0 1 0 0 0,0 0 0 0 0,0 0 1 0 0,0 0-1 0 0,1 1 0 0 0,0 0 0 0 0,-11 12 0 0 0,2 2 154 0 0,1 1 0 0 0,-18 33 1 0 0,-4 5 183 0 0,33-53-360 0 0,1 1 1 0 0,0-1-1 0 0,1 1 1 0 0,-1-1-1 0 0,1 1 1 0 0,1 0-1 0 0,-2 11 1 0 0,-3 10 53 0 0,5-22-76 0 0,0 0 1 0 0,1 0-1 0 0,0 0 1 0 0,0 0-1 0 0,0 0 1 0 0,1 0-1 0 0,0-1 1 0 0,0 1-1 0 0,1 0 1 0 0,2 8-1 0 0,1-2 28 0 0,0 0 0 0 0,0 0 0 0 0,13 19 0 0 0,-16-28-55 0 0,1 0 0 0 0,0 0 1 0 0,-1-1-1 0 0,1 1 0 0 0,0-1 0 0 0,0 0 0 0 0,1 0 0 0 0,-1 0 0 0 0,0 0 1 0 0,1-1-1 0 0,6 3 0 0 0,1 0 21 0 0,1-1-1 0 0,19 2 1 0 0,-6-2-963 0 0,42 0 0 0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7.5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156 684 8336 0 0,'0'-9'811'0'0,"0"6"-579"0"0,1-1 1 0 0,-1 1 0 0 0,-1 0-1 0 0,1 0 1 0 0,0 0 0 0 0,-1 0 0 0 0,0-3-1 0 0,1 5-218 0 0,0 1 0 0 0,0 0 0 0 0,-1-1 0 0 0,1 1 0 0 0,0 0 1 0 0,0-1-1 0 0,0 1 0 0 0,-1 0 0 0 0,1 0 0 0 0,0-1 0 0 0,0 1 0 0 0,-1 0 0 0 0,1 0 0 0 0,0 0 0 0 0,0-1 0 0 0,-1 1 0 0 0,1 0 0 0 0,0 0 0 0 0,-1 0 0 0 0,1 0 0 0 0,0 0 0 0 0,-1-1 0 0 0,1 1 0 0 0,0 0 0 0 0,-1 0 0 0 0,0 0 1 0 0,-14 7-194 0 0,-1 4 167 0 0,1 1 1 0 0,1 1-1 0 0,0 0 1 0 0,-18 22-1 0 0,27-29 9 0 0,1 0-1 0 0,0 0 1 0 0,0 0-1 0 0,1 0 1 0 0,0 0-1 0 0,0 1 1 0 0,0-1 0 0 0,1 1-1 0 0,0 0 1 0 0,0 0-1 0 0,1 0 1 0 0,0 0-1 0 0,0 0 1 0 0,0 0-1 0 0,1 11 1 0 0,0 18 55 0 0,0-29-22 0 0,0-1 0 0 0,0 0 0 0 0,0 0 0 0 0,1 1 0 0 0,1 7 0 0 0,-1-11-20 0 0,0 0 0 0 0,0-1 0 0 0,0 1-1 0 0,1-1 1 0 0,-1 1 0 0 0,1-1 0 0 0,-1 0 0 0 0,1 1 0 0 0,0-1 0 0 0,0 0-1 0 0,0 0 1 0 0,0 0 0 0 0,0-1 0 0 0,0 1 0 0 0,1 0 0 0 0,2 1 0 0 0,1 0 48 0 0,1 1 0 0 0,0-1-1 0 0,0 0 1 0 0,1-1 0 0 0,-1 0 0 0 0,0 0 0 0 0,1 0 0 0 0,-1-1 0 0 0,1 0 0 0 0,-1-1 0 0 0,1 1 0 0 0,0-1 0 0 0,-1-1 0 0 0,1 0 0 0 0,-1 0 0 0 0,1 0 0 0 0,-1-1 0 0 0,10-3 0 0 0,-8 2-23 0 0,-1-1 0 0 0,0 0 1 0 0,0 0-1 0 0,0-1 1 0 0,-1 1-1 0 0,1-2 0 0 0,-1 1 1 0 0,-1-1-1 0 0,1 0 1 0 0,-1 0-1 0 0,0-1 0 0 0,0 0 1 0 0,-1 0-1 0 0,9-15 1 0 0,-5 3 61 0 0,0 0 0 0 0,-2 0 1 0 0,9-37-1 0 0,-9 30-12 0 0,-4 18-62 0 0,-1 0 1 0 0,0 0-1 0 0,0 0 0 0 0,0 0 1 0 0,-1 0-1 0 0,-1 0 0 0 0,1-1 0 0 0,-1 1 1 0 0,-1 0-1 0 0,-1-14 0 0 0,-1 8 13 0 0,0-7 24 0 0,3 20-58 0 0,-1 1 0 0 0,1-1 0 0 0,0 1 0 0 0,0-1 1 0 0,0 0-1 0 0,0 1 0 0 0,-1 0 0 0 0,1-1 0 0 0,0 1 0 0 0,0-1 1 0 0,-1 1-1 0 0,1-1 0 0 0,0 1 0 0 0,-1-1 0 0 0,1 1 1 0 0,-1 0-1 0 0,1-1 0 0 0,0 1 0 0 0,-1 0 0 0 0,1-1 0 0 0,-1 1 1 0 0,1 0-1 0 0,-1 0 0 0 0,1 0 0 0 0,-1-1 0 0 0,1 1 1 0 0,-1 0-1 0 0,0 0 0 0 0,-4-1 76 0 0,5 9-37 0 0,-22 115-267 0 0,22-119 140 0 0,0-1 0 0 0,1 0 0 0 0,-1 0-1 0 0,1 0 1 0 0,-1 1 0 0 0,1-1 0 0 0,0 0-1 0 0,1 0 1 0 0,-1 0 0 0 0,0 0 0 0 0,1 0 0 0 0,-1-1-1 0 0,1 1 1 0 0,0 0 0 0 0,0-1 0 0 0,0 1 0 0 0,1-1-1 0 0,-1 0 1 0 0,0 0 0 0 0,1 0 0 0 0,-1 0-1 0 0,1 0 1 0 0,0 0 0 0 0,0-1 0 0 0,0 1 0 0 0,3 1-1 0 0,0-2-180 0 0,0 0 0 0 0,0-1 0 0 0,0 0 0 0 0,0 0 0 0 0,0 0 0 0 0,0 0 0 0 0,-1-1 0 0 0,1 0 0 0 0,0 0 0 0 0,6-3 0 0 0,3-1 42 0 0,-1-1 1 0 0,0 0-1 0 0,-1-1 0 0 0,1-1 0 0 0,-1 0 1 0 0,-1-1-1 0 0,1 0 0 0 0,18-20 0 0 0,22-28 36 0 0,-27 30 206 0 0,43-58-1 0 0,-60 71 71 0 0,75-118 861 0 0,-69 105-561 0 0,-2-1-1 0 0,0 0 0 0 0,8-30 0 0 0,-17 48-207 0 0,-1 0 0 0 0,0-1-1 0 0,-1 1 1 0 0,0 0 0 0 0,-1-1-1 0 0,0 0 1 0 0,-1 1 0 0 0,0-1-1 0 0,0 1 1 0 0,-1-1 0 0 0,-1 1-1 0 0,0-1 1 0 0,0 1 0 0 0,-5-13-1 0 0,1 5 167 0 0,4 12-188 0 0,0 1 0 0 0,0-1-1 0 0,0 1 1 0 0,-1-1 0 0 0,0 1 0 0 0,-3-6-1 0 0,4 10-93 0 0,1-1 1 0 0,-1 0-1 0 0,0 1 0 0 0,1-1 0 0 0,-1 1 0 0 0,0 0 0 0 0,0 0 1 0 0,0 0-1 0 0,0 0 0 0 0,0 0 0 0 0,0 0 0 0 0,-1 0 0 0 0,1 0 1 0 0,0 1-1 0 0,0-1 0 0 0,-1 1 0 0 0,1 0 0 0 0,0 0 0 0 0,-5 0 1 0 0,0 0 82 0 0,4-1-66 0 0,0 1 1 0 0,-1 0 0 0 0,1 0 0 0 0,0 0-1 0 0,-1 0 1 0 0,1 0 0 0 0,-1 1-1 0 0,1-1 1 0 0,0 1 0 0 0,0 0 0 0 0,-1 0-1 0 0,1 1 1 0 0,0-1 0 0 0,0 0 0 0 0,0 1-1 0 0,0 0 1 0 0,1 0 0 0 0,-1 0-1 0 0,0 0 1 0 0,-4 4 0 0 0,-2 5 40 0 0,1 0 0 0 0,0 0 0 0 0,1 0 0 0 0,0 1 0 0 0,1 0 0 0 0,0 1 0 0 0,-5 16 0 0 0,3-3 33 0 0,2 0 0 0 0,-5 47 0 0 0,8-48-117 0 0,-2 14 21 0 0,2-1-1 0 0,2 54 1 0 0,4 27 94 0 0,-3-85-139 0 0,1 1-1 0 0,1 0 1 0 0,2-1 0 0 0,9 40 0 0 0,48 178-240 0 0,-56-224 100 0 0,4 55-1 0 0,-8-82 43 0 0,-1 26-42 0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7.8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11048 0 0,'18'3'276'0'0,"9"7"721"0"0,4 2-117 0 0,-13-9-724 0 0,0-1 1 0 0,0 0-1 0 0,0-2 0 0 0,0 0 1 0 0,30-4-1 0 0,-22 2-151 0 0,33 4 32 0 0,2-1-48 0 0,59-23-1809 0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8.2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70 9344 0 0,'0'-4'68'0'0,"0"0"-1"0"0,0 0 1 0 0,1 0 0 0 0,-1 1 0 0 0,1-1 0 0 0,0 0 0 0 0,0 0 0 0 0,1 1 0 0 0,2-8-1 0 0,-1 5-3 0 0,1-12 664 0 0,6 22-388 0 0,-7-1-321 0 0,-1 0 1 0 0,0 0-1 0 0,0 0 0 0 0,0 0 0 0 0,0 0 0 0 0,0 0 0 0 0,-1 1 1 0 0,1-1-1 0 0,-1 1 0 0 0,0-1 0 0 0,1 5 0 0 0,0 3-8 0 0,0-1-1 0 0,-1 0 1 0 0,0 14-1 0 0,-6 324 940 0 0,6-148-565 0 0,-1-188-360 0 0,2 0-1 0 0,0 0 1 0 0,5 19-1 0 0,4 17 50 0 0,-1 31 184 0 0,-4-37-29 0 0,1 58 0 0 0,-7-100-189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31 172 9744 0 0,'-23'34'968'0'0,"22"-32"-917"0"0,0-1 0 0 0,1 1 0 0 0,-1-1 1 0 0,0 1-1 0 0,0 0 0 0 0,1 0 0 0 0,-1-1 1 0 0,1 1-1 0 0,-1 0 0 0 0,1 0 0 0 0,0-1 1 0 0,0 1-1 0 0,0 2 0 0 0,1 29 435 0 0,-1-28-400 0 0,1 3-64 0 0,1-1 0 0 0,0 1-1 0 0,1 0 1 0 0,-1-1 0 0 0,1 1 0 0 0,1-1-1 0 0,-1 0 1 0 0,1 0 0 0 0,0 0 0 0 0,1-1 0 0 0,0 1-1 0 0,0-1 1 0 0,0 0 0 0 0,1-1 0 0 0,0 1-1 0 0,0-1 1 0 0,7 5 0 0 0,-8-8 12 0 0,1 1 1 0 0,-1-1-1 0 0,1 0 0 0 0,10 1 1 0 0,-1 1 56 0 0,-13-4-77 0 0,1 0 0 0 0,-1 0 1 0 0,1 0-1 0 0,-1-1 1 0 0,0 1-1 0 0,1-1 0 0 0,-1 0 1 0 0,0 0-1 0 0,0 1 0 0 0,1-1 1 0 0,-1-1-1 0 0,3-1 1 0 0,25-19 76 0 0,-24 16-91 0 0,-1-1-1 0 0,-1 0 0 0 0,1 0 0 0 0,-1 0 1 0 0,-1 0-1 0 0,1-1 0 0 0,-1 1 1 0 0,3-13-1 0 0,-1 1-7 0 0,-1 0 0 0 0,1-26 0 0 0,-4 34 8 0 0,-1 0 1 0 0,-2-18 0 0 0,0-2 7 0 0,2 25-3 0 0,0 0 0 0 0,0 0 0 0 0,-1 0 0 0 0,0 1 0 0 0,0-1 0 0 0,0 0 0 0 0,-1 1 0 0 0,1-1-1 0 0,-1 1 1 0 0,-1-1 0 0 0,1 1 0 0 0,-1 0 0 0 0,0 0 0 0 0,0 0 0 0 0,0 0 0 0 0,-1 1 0 0 0,0-1 0 0 0,-6-5 0 0 0,-2-2-33 0 0,11 10 51 0 0,-1 0 0 0 0,0 0 0 0 0,1 0 0 0 0,-1 0 0 0 0,0 1 0 0 0,0-1-1 0 0,0 1 1 0 0,-5-3 0 0 0,6 4-14 0 0,0-1 0 0 0,0 1-1 0 0,0 0 1 0 0,0 0 0 0 0,0 1 0 0 0,1-1-1 0 0,-1 0 1 0 0,0 0 0 0 0,0 0 0 0 0,0 0-1 0 0,0 1 1 0 0,0-1 0 0 0,0 1-1 0 0,1-1 1 0 0,-1 0 0 0 0,0 1 0 0 0,0-1-1 0 0,0 1 1 0 0,1 0 0 0 0,-1-1 0 0 0,0 1-1 0 0,1 0 1 0 0,-1-1 0 0 0,1 1 0 0 0,-1 0-1 0 0,0 0 1 0 0,1-1 0 0 0,0 1-1 0 0,-1 0 1 0 0,0 1 0 0 0,-2 5 18 0 0,1-1 0 0 0,-1 1 1 0 0,1 0-1 0 0,0 0 0 0 0,1 0 0 0 0,-1 0 0 0 0,1 10 0 0 0,-2 0 12 0 0,1 11 33 0 0,1 0-1 0 0,1 0 1 0 0,7 56-1 0 0,-4-53-46 0 0,0-12 0 0 0,1 0 0 0 0,0 0 1 0 0,12 28-1 0 0,3 13 40 0 0,-8-25-27 0 0,1 0 0 0 0,1-1 0 0 0,36 63 0 0 0,-43-85-33 0 0,-1 1 0 0 0,0-1 0 0 0,3 15 0 0 0,7 15 10 0 0,-8-23 11 0 0,0 0 1 0 0,-1 0-1 0 0,6 33 1 0 0,-10-44-23 0 0,-1 0-1 0 0,-1 0 1 0 0,0 1 0 0 0,0-1 0 0 0,0 0 0 0 0,-1 0 0 0 0,-1 1 0 0 0,1-1-1 0 0,-1 0 1 0 0,-1 0 0 0 0,-3 10 0 0 0,3-5 7 0 0,2-11-10 0 0,1-1 0 0 0,0 0 0 0 0,0 0 0 0 0,0 0 0 0 0,0 0 1 0 0,-1 0-1 0 0,1 0 0 0 0,0 0 0 0 0,-1 0 0 0 0,1 0 0 0 0,-1 0 0 0 0,1 0 0 0 0,-1 0 0 0 0,0 0 0 0 0,1 0 0 0 0,-2 0 0 0 0,-13 11 36 0 0,-1-1 0 0 0,0-1-1 0 0,0 0 1 0 0,-1-2 0 0 0,0 0 0 0 0,-1 0-1 0 0,1-2 1 0 0,-26 6 0 0 0,37-10 7 0 0,-21 3 299 0 0,26-5-334 0 0,0 0 0 0 0,0 0-1 0 0,0 0 1 0 0,0 0 0 0 0,-1 0 0 0 0,1 0 0 0 0,0-1 0 0 0,0 1 0 0 0,0 0 0 0 0,0-1-1 0 0,0 1 1 0 0,0-1 0 0 0,0 1 0 0 0,0-1 0 0 0,0 0 0 0 0,0 1 0 0 0,0-1 0 0 0,0 0-1 0 0,0 0 1 0 0,-1-1 0 0 0,1-7-1893 0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8.6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9536 0 0,'0'0'0'0'0,"5"0"0"0"0,3 2 544 0 0,7 9-8 0 0,2-1 0 0 0,12 3 8 0 0,1-7-232 0 0,-3-2 8 0 0,-4-1 8 0 0,4-3-8 0 0,5-3-312 0 0,-1-1 16 0 0,-7 0-16 0 0,1-2 8 0 0,2-3-264 0 0,-6-5-8 0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8.9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23 5320 0 0,'1'-2'259'0'0,"1"0"1"0"0,-1 0 0 0 0,1 0-1 0 0,-1 0 1 0 0,1 0 0 0 0,0 0-1 0 0,0 1 1 0 0,0-1-1 0 0,0 1 1 0 0,4-3 0 0 0,-5 7-17 0 0,-1 0 1 0 0,1 0 0 0 0,-1 1 0 0 0,0-1-1 0 0,1 0 1 0 0,-2 7 0 0 0,1-8-168 0 0,9 117 672 0 0,0-27-518 0 0,-6-18 33 0 0,14 198 692 0 0,-15-192-476 0 0,-2-56-343 0 0,0-23-120 0 0,0-1 0 0 0,0 1 1 0 0,0 0-1 0 0,0-1 0 0 0,0 1 0 0 0,0-1 1 0 0,0 1-1 0 0,1 0 0 0 0,-1-1 0 0 0,0 1 1 0 0,0 0-1 0 0,0-1 0 0 0,1 1 0 0 0,-1-1 1 0 0,0 1-1 0 0,1-1 0 0 0,-1 1 0 0 0,1 0 1 0 0,-1-1-1 0 0,1 0 0 0 0,-1 1 0 0 0,0-1 1 0 0,1 1-1 0 0,0-1 0 0 0,-1 1 0 0 0,1-1 1 0 0,-1 0-1 0 0,1 0 0 0 0,-1 1 0 0 0,1-1 0 0 0,0 0 1 0 0,-1 0-1 0 0,1 0 0 0 0,0 1 0 0 0,-1-1 1 0 0,1 0-1 0 0,0 0 0 0 0,-1 0 0 0 0,1 0 1 0 0,0 0-1 0 0,-1 0 0 0 0,1 0 0 0 0,-1-1 1 0 0,2 1-1 0 0,0-1-1 0 0,0 1 0 0 0,0-1-1 0 0,0 0 1 0 0,0 1 0 0 0,0-1 0 0 0,0 0 0 0 0,0 0-1 0 0,0 0 1 0 0,0-1 0 0 0,-1 1 0 0 0,1 0 0 0 0,-1-1 0 0 0,1 1-1 0 0,2-4 1 0 0,42-74 37 0 0,-35 57-32 0 0,2 0 1 0 0,0 1-1 0 0,30-36 1 0 0,-38 51-23 0 0,1-1-1 0 0,-1 0 1 0 0,0-1 0 0 0,5-10 0 0 0,-8 13 0 0 0,1 0-1 0 0,-1 0 1 0 0,1 0-1 0 0,1 0 0 0 0,-1 0 1 0 0,1 1-1 0 0,0 0 1 0 0,0 0-1 0 0,8-7 1 0 0,-11 11-2 0 0,-1-1 0 0 0,1 1 0 0 0,0-1 0 0 0,0 1 0 0 0,0 0 0 0 0,-1 0 0 0 0,1-1 0 0 0,0 1 1 0 0,0 0-1 0 0,0 0 0 0 0,0 0 0 0 0,-1 0 0 0 0,1 0 0 0 0,0 0 0 0 0,0 0 0 0 0,0 0 1 0 0,0 0-1 0 0,-1 1 0 0 0,1-1 0 0 0,0 0 0 0 0,0 0 0 0 0,0 1 0 0 0,-1-1 0 0 0,1 0 0 0 0,0 1 1 0 0,0-1-1 0 0,-1 1 0 0 0,1-1 0 0 0,0 2 0 0 0,19 21-210 0 0,-14-16 175 0 0,-3-4 29 0 0,0 1-1 0 0,-1 0 1 0 0,1 0 0 0 0,-1 0-1 0 0,1 0 1 0 0,-1 0 0 0 0,-1 1-1 0 0,1-1 1 0 0,-1 1-1 0 0,1-1 1 0 0,-1 1 0 0 0,0-1-1 0 0,0 8 1 0 0,12 55-46 0 0,-3-24 48 0 0,-9-34 50 0 0,1-1 1 0 0,0 1-1 0 0,0-1 1 0 0,1 1 0 0 0,0-1-1 0 0,1 0 1 0 0,0 0-1 0 0,8 12 1 0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9.3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224 275 10952 0 0,'4'-1'127'0'0,"0"0"0"0"0,-1-1 1 0 0,1 1-1 0 0,-1 0 0 0 0,1-1 1 0 0,-1 0-1 0 0,1 0 0 0 0,3-3 1 0 0,14-7 522 0 0,-9 7-551 0 0,0 1 0 0 0,-1-2 0 0 0,0 0 0 0 0,0 0 0 0 0,0-1 0 0 0,-1 0 0 0 0,17-16 0 0 0,-22 19-98 0 0,-1-1 1 0 0,0 1-1 0 0,0-1 1 0 0,0 0-1 0 0,-1 0 1 0 0,0 0-1 0 0,0-1 1 0 0,0 1-1 0 0,2-8 1 0 0,-4 9 12 0 0,0 0 1 0 0,0 0 0 0 0,-1 0-1 0 0,1 0 1 0 0,-1-1-1 0 0,0 1 1 0 0,-1 0-1 0 0,1 0 1 0 0,-1 0-1 0 0,1 0 1 0 0,-1 0-1 0 0,0 0 1 0 0,-1 0-1 0 0,1 0 1 0 0,-3-4 0 0 0,2 4-7 0 0,-1 0 1 0 0,1 0 0 0 0,-1 0-1 0 0,0 1 1 0 0,0-1 0 0 0,-1 1-1 0 0,1 0 1 0 0,-1 0 0 0 0,1 0-1 0 0,-1 1 1 0 0,0-1 0 0 0,0 1 0 0 0,0 0-1 0 0,-1 0 1 0 0,1 0 0 0 0,0 0-1 0 0,-1 1 1 0 0,1 0 0 0 0,-1 0-1 0 0,1 0 1 0 0,-1 0 0 0 0,0 1-1 0 0,1 0 1 0 0,-1 0 0 0 0,0 0-1 0 0,1 1 1 0 0,-1-1 0 0 0,-4 2 0 0 0,-5 0 4 0 0,1 0 1 0 0,0 1 0 0 0,0 1 0 0 0,0 0 0 0 0,1 0-1 0 0,0 1 1 0 0,-1 1 0 0 0,1 0 0 0 0,1 1 0 0 0,0 0-1 0 0,0 1 1 0 0,0 0 0 0 0,1 0 0 0 0,0 1 0 0 0,0 1-1 0 0,-14 19 1 0 0,13-14-2 0 0,0 0 0 0 0,2 1 0 0 0,0 0 0 0 0,0 1 0 0 0,2 0-1 0 0,-11 34 1 0 0,15-41-3 0 0,1 1 0 0 0,0-1-1 0 0,1 0 1 0 0,0 1 0 0 0,0 0 0 0 0,1-1-1 0 0,0 1 1 0 0,1-1 0 0 0,0 1 0 0 0,1-1-1 0 0,0 1 1 0 0,1-1 0 0 0,6 16 0 0 0,-4-16 4 0 0,1 0 0 0 0,0 0 0 0 0,1-1 0 0 0,0 1 0 0 0,16 15 0 0 0,-5-8 7 0 0,34 25 0 0 0,-40-33-139 0 0,1-2-1 0 0,1 0 1 0 0,-1 0-1 0 0,1-1 1 0 0,0-1-1 0 0,1 0 1 0 0,-1-1 0 0 0,1-1-1 0 0,0 0 1 0 0,0-1-1 0 0,0 0 1 0 0,0-2-1 0 0,0 1 1 0 0,23-4-1 0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39.8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217 63 12552 0 0,'-2'-17'360'0'0,"-4"12"432"0"0,4 5-703 0 0,0 1 0 0 0,0 0 0 0 0,1-1 0 0 0,-1 1 0 0 0,0 0 0 0 0,1 0 0 0 0,-1 0 0 0 0,1 1 0 0 0,-1-1 0 0 0,1 0 0 0 0,-1 0 0 0 0,-1 2 0 0 0,-10 10-108 0 0,1-1-1 0 0,0 1 1 0 0,1 1 0 0 0,0 0 0 0 0,1 0 0 0 0,1 1-1 0 0,0 1 1 0 0,1 0 0 0 0,0 0 0 0 0,2 0-1 0 0,-6 20 1 0 0,3-3-23 0 0,4-16 11 0 0,1 1 0 0 0,1-1 1 0 0,-3 36-1 0 0,6-48 26 0 0,-1 3-2 0 0,1-1 0 0 0,0 0-1 0 0,0 1 1 0 0,1-1 0 0 0,0 0-1 0 0,0 1 1 0 0,1-1 0 0 0,-1 0-1 0 0,2 0 1 0 0,-1 0 0 0 0,1 0-1 0 0,7 12 1 0 0,-8-16 0 0 0,0-1 0 0 0,0 1 0 0 0,0 0 0 0 0,0-1 0 0 0,0 0 0 0 0,1 0 0 0 0,-1 1 0 0 0,1-1 0 0 0,-1-1 0 0 0,1 1 0 0 0,0 0 0 0 0,0-1 0 0 0,0 1 0 0 0,0-1 0 0 0,0 0 0 0 0,0 0 0 0 0,0 0 0 0 0,0 0 0 0 0,1-1 0 0 0,-1 1 0 0 0,0-1 0 0 0,0 0 0 0 0,6 0 0 0 0,-7-1 4 0 0,-1 1 0 0 0,0 0 0 0 0,0-1 0 0 0,0 1 0 0 0,0-1 0 0 0,0 0 0 0 0,-1 1-1 0 0,1-1 1 0 0,0 0 0 0 0,0 1 0 0 0,0-1 0 0 0,0 0 0 0 0,-1 0 0 0 0,1 0 0 0 0,0 0 0 0 0,-1 0 0 0 0,1-1 0 0 0,3-3-11 0 0,36-32-130 0 0,-28 28 120 0 0,-1-1 0 0 0,0 0 0 0 0,0-1-1 0 0,-1-1 1 0 0,-1 1 0 0 0,0-1 0 0 0,0-1-1 0 0,6-14 1 0 0,-6 8-26 0 0,-1-1 0 0 0,-1 0 0 0 0,-1 0-1 0 0,-1 0 1 0 0,5-42 0 0 0,-10 41 40 0 0,0 1-1 0 0,-5-35 1 0 0,1 20 8 0 0,3 33 2 0 0,0-13 8 0 0,0 0 0 0 0,1-20 0 0 0,2 30 79 0 0,0 12 93 0 0,0 11-62 0 0,-1 6-79 0 0,1-1 0 0 0,1 0 1 0 0,9 39-1 0 0,28 64 38 0 0,-35-112-63 0 0,43 117 57 0 0,24 73 23 0 0,-39-69 13 0 0,-25-105-51 0 0,-1 0 0 0 0,-2 1-1 0 0,3 62 1 0 0,-6-69-31 0 0,-2-14-10 0 0,0 0-1 0 0,0-1 1 0 0,-1 1 0 0 0,0-1-1 0 0,-1 1 1 0 0,0-1 0 0 0,0 0 0 0 0,-1 0-1 0 0,0 1 1 0 0,-1-2 0 0 0,0 1-1 0 0,0 0 1 0 0,-1-1 0 0 0,0 0-1 0 0,-1 0 1 0 0,1 0 0 0 0,-2-1 0 0 0,1 0-1 0 0,-1 0 1 0 0,0 0 0 0 0,0-1-1 0 0,-1 0 1 0 0,1-1 0 0 0,-1 0 0 0 0,-1 0-1 0 0,1 0 1 0 0,-1-1 0 0 0,0 0-1 0 0,0-1 1 0 0,0 0 0 0 0,0-1-1 0 0,-15 3 1 0 0,-4-1 39 0 0,-43-1 0 0 0,60-3-35 0 0,1-1 1 0 0,0 0-1 0 0,0-1 1 0 0,0 0-1 0 0,0-1 1 0 0,0 0 0 0 0,-16-7-1 0 0,12 3-120 0 0,0 0 0 0 0,0 0-1 0 0,1-1 1 0 0,1-1 0 0 0,-1 0 0 0 0,2-1-1 0 0,-1 0 1 0 0,1-1 0 0 0,1 0 0 0 0,0-1-1 0 0,0 0 1 0 0,1-1 0 0 0,1 0 0 0 0,0 0-1 0 0,-10-24 1 0 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0.3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12760 0 0,'0'2'81'0'0,"1"1"-1"0"0,0 0 1 0 0,-1-1 0 0 0,1 1 0 0 0,0-1 0 0 0,0 0 0 0 0,1 1 0 0 0,-1-1 0 0 0,0 0 0 0 0,1 1 0 0 0,-1-1 0 0 0,3 2 0 0 0,11 20 656 0 0,-5 6-309 0 0,6 37 0 0 0,-6-23-312 0 0,1-19-244 0 0,-10-22 99 0 0,1 0 0 0 0,-1 0 0 0 0,0 0 0 0 0,0 0 0 0 0,0 0 0 0 0,0 0 0 0 0,0 0 0 0 0,-1 0 0 0 0,1 5 1 0 0,-1-8-38 0 0,2 0-401 0 0,0 0 463 0 0,-1 0 0 0 0,0 0 1 0 0,0-1-1 0 0,0 1 0 0 0,0 0 1 0 0,0-1-1 0 0,0 1 0 0 0,0 0 0 0 0,0-1 1 0 0,0 1-1 0 0,0-1 0 0 0,0 0 1 0 0,0 1-1 0 0,0-1 0 0 0,1 0 1 0 0,3-5-2 0 0,1 0 1 0 0,-1 0-1 0 0,0 0 1 0 0,9-14 0 0 0,7-10-5 0 0,18-17 7 0 0,39-45 43 0 0,-39 61-1821 0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0.7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66 165 8432 0 0,'-4'6'210'0'0,"-1"1"1"0"0,1 0 0 0 0,0 1-1 0 0,1-1 1 0 0,0 1-1 0 0,0-1 1 0 0,0 1 0 0 0,1 0-1 0 0,0 0 1 0 0,0 11-1 0 0,-7 17 447 0 0,4-16-425 0 0,0 1 1 0 0,1-1-1 0 0,1 1 0 0 0,0 36 0 0 0,2-44-160 0 0,1-11-67 0 0,0 0 0 0 0,0 0 1 0 0,0 0-1 0 0,0 0 0 0 0,0 0 0 0 0,0 0 1 0 0,0 0-1 0 0,1 0 0 0 0,-1-1 1 0 0,1 1-1 0 0,-1 0 0 0 0,1 0 0 0 0,0 0 1 0 0,0 0-1 0 0,0-1 0 0 0,2 4 1 0 0,0 0-21 0 0,1 1 0 0 0,0-1 0 0 0,1 0 0 0 0,6 7 0 0 0,-9-10 9 0 0,0-1 0 0 0,0 0 1 0 0,0 1-1 0 0,0-1 0 0 0,0 0 0 0 0,0 0 0 0 0,0 0 0 0 0,0 0 0 0 0,1-1 0 0 0,-1 1 0 0 0,0 0 0 0 0,0-1 1 0 0,1 0-1 0 0,-1 1 0 0 0,0-1 0 0 0,5-1 0 0 0,5 0-5 0 0,-1 0-1 0 0,1-1 1 0 0,-1 0 0 0 0,0-1-1 0 0,0-1 1 0 0,0 0 0 0 0,0 0-1 0 0,-1-1 1 0 0,0 0 0 0 0,0-1-1 0 0,0 0 1 0 0,0-1 0 0 0,-1 0-1 0 0,0 0 1 0 0,-1-1 0 0 0,1 0-1 0 0,-2-1 1 0 0,1 1 0 0 0,7-12-1 0 0,-2 0-9 0 0,0-1-1 0 0,-1 1 0 0 0,-2-2 0 0 0,17-44 1 0 0,-22 52 27 0 0,-1-1 1 0 0,-1 0 0 0 0,0 0 0 0 0,-1-1 0 0 0,-1 1 0 0 0,0 0 0 0 0,-1-1 0 0 0,-4-28 0 0 0,3 39 35 0 0,0 0 0 0 0,0 1 0 0 0,-1-1 1 0 0,1 0-1 0 0,-1 1 0 0 0,-1-1 1 0 0,1 1-1 0 0,0 0 0 0 0,-1-1 0 0 0,0 1 1 0 0,0 0-1 0 0,0 1 0 0 0,-1-1 1 0 0,1 0-1 0 0,-1 1 0 0 0,0 0 0 0 0,0 0 1 0 0,0 0-1 0 0,0 0 0 0 0,0 1 1 0 0,-1 0-1 0 0,1 0 0 0 0,-1 0 0 0 0,1 0 1 0 0,-1 1-1 0 0,0-1 0 0 0,-9 0 1 0 0,4 2 38 0 0,1 0 0 0 0,-1 1 0 0 0,-12 2 0 0 0,18-2-55 0 0,1 0 0 0 0,0 0-1 0 0,-1 0 1 0 0,1 1-1 0 0,0-1 1 0 0,0 1-1 0 0,0 0 1 0 0,0 0 0 0 0,0 0-1 0 0,0 1 1 0 0,1-1-1 0 0,-3 3 1 0 0,-16 13 146 0 0,18-16-149 0 0,0 0-1 0 0,0 1 1 0 0,0-1 0 0 0,0 1-1 0 0,0 0 1 0 0,1 0 0 0 0,-1 0-1 0 0,1 0 1 0 0,-3 5 0 0 0,-39 68-1489 0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1.2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63 1 7024 0 0,'-8'13'370'0'0,"1"1"0"0"0,0 0 0 0 0,0 0 0 0 0,2 1-1 0 0,0-1 1 0 0,-6 26 0 0 0,6-12 509 0 0,2 1-1 0 0,-2 51 1 0 0,5-78-868 0 0,0-1-1 0 0,0 1 1 0 0,0 0-1 0 0,1 0 1 0 0,-1 0-1 0 0,0-1 1 0 0,1 1-1 0 0,-1 0 1 0 0,1 0 0 0 0,-1-1-1 0 0,1 1 1 0 0,0 0-1 0 0,0-1 1 0 0,0 1-1 0 0,0-1 1 0 0,0 1-1 0 0,0-1 1 0 0,0 0 0 0 0,0 1-1 0 0,3 1 1 0 0,5 7 72 0 0,-1 2-3 0 0,-7-11-74 0 0,-1 0 0 0 0,0 0 0 0 0,1 0 0 0 0,-1-1 0 0 0,0 1 0 0 0,1 0 0 0 0,-1 0 0 0 0,1-1 0 0 0,-1 1 0 0 0,1 0-1 0 0,0-1 1 0 0,-1 1 0 0 0,1-1 0 0 0,0 1 0 0 0,-1-1 0 0 0,1 1 0 0 0,0-1 0 0 0,0 1 0 0 0,-1-1 0 0 0,1 1 0 0 0,0-1 0 0 0,0 0 0 0 0,0 0 0 0 0,-1 1 0 0 0,1-1 0 0 0,0 0 0 0 0,0 0 0 0 0,0 0 0 0 0,0 0 0 0 0,0 0 0 0 0,0 0 0 0 0,-1 0 0 0 0,1 0 0 0 0,0-1 0 0 0,1 1 0 0 0,5-2 16 0 0,0 0-1 0 0,-1 0 1 0 0,1-1 0 0 0,-1 0 0 0 0,0 0-1 0 0,0-1 1 0 0,0 0 0 0 0,0 0 0 0 0,0 0-1 0 0,5-6 1 0 0,7-8 9 0 0,23-28 0 0 0,-34 36-23 0 0,7-9 0 0 0,0-1 0 0 0,-2-1 0 0 0,-1 0 1 0 0,10-23-1 0 0,0-2 82 0 0,-20 45-59 0 0,-1 1-29 0 0,0 0 0 0 0,0 0 1 0 0,0 0-1 0 0,0 0 0 0 0,0-1 1 0 0,0 1-1 0 0,0 0 0 0 0,0 0 1 0 0,0 0-1 0 0,0 0 0 0 0,0 0 1 0 0,0 0-1 0 0,1 0 0 0 0,-1 0 1 0 0,0 0-1 0 0,0 0 0 0 0,0 0 1 0 0,0-1-1 0 0,0 1 0 0 0,0 0 1 0 0,0 0-1 0 0,0 0 0 0 0,1 0 1 0 0,-1 0-1 0 0,0 0 0 0 0,0 0 1 0 0,0 0-1 0 0,0 0 0 0 0,0 0 1 0 0,0 0-1 0 0,0 0 0 0 0,1 0 1 0 0,-1 0-1 0 0,0 0 0 0 0,0 0 1 0 0,0 0-1 0 0,0 0 0 0 0,0 0 1 0 0,0 0-1 0 0,0 1 0 0 0,0-1 1 0 0,1 0-1 0 0,-1 0 0 0 0,0 0 1 0 0,0 0-1 0 0,0 0 0 0 0,0 0 1 0 0,0 0-1 0 0,0 0 0 0 0,0 0 1 0 0,0 0-1 0 0,0 0 0 0 0,0 0 1 0 0,0 1-1 0 0,0-1 0 0 0,1 0 1 0 0,-1 0-1 0 0,0 0 0 0 0,0 0 1 0 0,0 0-1 0 0,0 0 0 0 0,0 0 1 0 0,0 1-1 0 0,0-1 0 0 0,0 0 1 0 0,0 0-1 0 0,0 0 0 0 0,8 12 46 0 0,-1 0 0 0 0,0 0 0 0 0,-1 1 0 0 0,0 0-1 0 0,-1 0 1 0 0,0 0 0 0 0,5 28 0 0 0,-4-19 62 0 0,15 38 0 0 0,-16-49-96 0 0,2 4 1 0 0,0-1-1 0 0,10 15 1 0 0,-14-25-10 0 0,1 1 1 0 0,-1-1-1 0 0,1 0 1 0 0,0 0-1 0 0,0 0 0 0 0,0-1 1 0 0,0 0-1 0 0,1 0 1 0 0,8 5-1 0 0,12 9 49 0 0,-22-14-41 0 0,1 0 0 0 0,0-1-1 0 0,-1 1 1 0 0,1-1-1 0 0,1 0 1 0 0,6 3 0 0 0,-10-5-140 0 0,0 1 0 0 0,0-1 0 0 0,0 0 1 0 0,0 0-1 0 0,0-1 0 0 0,0 1 0 0 0,0 0 0 0 0,0 0 1 0 0,0 0-1 0 0,0-1 0 0 0,0 1 0 0 0,0 0 1 0 0,1-1-1 0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1.7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24 287 10344 0 0,'-12'115'1474'0'0,"5"232"-684"0"0,4-248-638 0 0,1 53 264 0 0,3-95-292 0 0,-2-35-37 0 0,5 35 0 0 0,-4-24-21 0 0,-1-29-53 0 0,1 1-1 0 0,0 0 1 0 0,0 0 0 0 0,0-1 0 0 0,3 10 0 0 0,0-4 14 0 0,-2-8-21 0 0,0 0 0 0 0,0-1 1 0 0,0 1-1 0 0,-1 0 0 0 0,1 0 1 0 0,-1 0-1 0 0,1 0 1 0 0,-1-1-1 0 0,0 1 0 0 0,1 0 1 0 0,-1 0-1 0 0,0 0 0 0 0,0 0 1 0 0,-1 0-1 0 0,1 0 1 0 0,0 0-1 0 0,-1 2 0 0 0,1-3-1 0 0,-1-1 0 0 0,1 1 0 0 0,0-1 0 0 0,0 1 0 0 0,0 0 0 0 0,0-1 0 0 0,0 1 0 0 0,0 0 0 0 0,0-1 0 0 0,0 1 0 0 0,1 0 0 0 0,-1-1 0 0 0,0 1 0 0 0,0-1 0 0 0,0 1 0 0 0,1 0 0 0 0,-1-1 0 0 0,0 1 0 0 0,1-1 0 0 0,-1 1 0 0 0,0-1 0 0 0,1 1 0 0 0,-1-1 0 0 0,1 1 0 0 0,-1-1 0 0 0,1 1 0 0 0,-1-1 0 0 0,1 0 0 0 0,-1 1 0 0 0,1-1 0 0 0,-1 0 0 0 0,1 1 0 0 0,0-1 0 0 0,-1 0 0 0 0,1 0 0 0 0,-1 0 0 0 0,1 0 0 0 0,0 1 0 0 0,-1-1 0 0 0,1 0 0 0 0,0 0 0 0 0,-1 0 0 0 0,1 0 0 0 0,-1 0 0 0 0,2-1 0 0 0,0-4 3 0 0,1 0 1 0 0,-1-1 0 0 0,0 0 0 0 0,-1 1 0 0 0,0-1-1 0 0,2-11 1 0 0,0-6-4 0 0,44-226 27 0 0,-2 60-8 0 0,-41 169-21 0 0,34-163 28 0 0,-13 68-4 0 0,-18 73-24 0 0,2 0 1 0 0,2 1-1 0 0,23-57 1 0 0,-12 50-120 0 0,54-87 0 0 0,-73 132 102 0 0,-1 0 0 0 0,0 1-1 0 0,1-1 1 0 0,-1 1 0 0 0,1-1 0 0 0,0 1-1 0 0,0 0 1 0 0,0 0 0 0 0,0 0 0 0 0,0 1 0 0 0,0-1-1 0 0,0 1 1 0 0,1 0 0 0 0,-1-1 0 0 0,0 2 0 0 0,1-1-1 0 0,5-1 1 0 0,-1 2 28 0 0,0-1 0 0 0,0 1 0 0 0,0 1 0 0 0,0-1 0 0 0,0 1 1 0 0,14 4-1 0 0,-15-1 24 0 0,1-1 0 0 0,-1 2 0 0 0,0-1 0 0 0,-1 1 0 0 0,1 0 0 0 0,-1 0 0 0 0,0 1 0 0 0,0 0 0 0 0,8 10 0 0 0,-7-8-14 0 0,2 2 8 0 0,-1 1 0 0 0,0 0 1 0 0,0 1-1 0 0,-1 0 1 0 0,-1 0-1 0 0,0 1 0 0 0,8 25 1 0 0,-7-14 19 0 0,-1 1 0 0 0,-1-1 0 0 0,2 37 1 0 0,-8-43-37 0 0,0 0 1 0 0,-1 0 0 0 0,-1-1-1 0 0,0 1 1 0 0,-8 20 0 0 0,9-33-14 0 0,-1 0 1 0 0,1 0-1 0 0,-1 0 1 0 0,0-1-1 0 0,0 1 1 0 0,0-1-1 0 0,-1 0 1 0 0,0 0-1 0 0,1 0 1 0 0,-2 0-1 0 0,-5 4 1 0 0,-1 0 12 0 0,0 0-1 0 0,0-1 1 0 0,-21 9 0 0 0,-120 36 45 0 0,134-45-55 0 0,-1-1 0 0 0,0-1 0 0 0,-34 5 0 0 0,51-9-149 0 0,0-1-1 0 0,0 0 1 0 0,0 0 0 0 0,0 0-1 0 0,0 0 1 0 0,0 0 0 0 0,0-1-1 0 0,0 1 1 0 0,0-1-1 0 0,0 1 1 0 0,0-1 0 0 0,-2-1-1 0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2.1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129 1 10656 0 0,'-2'2'0'0'0,"-2"13"0"0"0,2 8 0 0 0,-2-9 464 0 0,2 1 0 0 0,-3-2 8 0 0,-1 16 0 0 0,-4 7-320 0 0,-1-3 8 0 0,3-5 8 0 0,-3 5-8 0 0,-6-1-120 0 0,0-3 8 0 0,7-2 0 0 0,8-8 0 0 0,-7-2-72 0 0,1-6 0 0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4.7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47 3208 0 0,'0'-6'1000'0'0,"1"-23"0"0"0,0 18 1080 0 0,-3 17-1375 0 0,2-5-679 0 0,0-1 0 0 0,0 1 1 0 0,0-1-1 0 0,0 1 0 0 0,0-1 0 0 0,0 1 0 0 0,0-1 0 0 0,0 1 1 0 0,0-1-1 0 0,0 1 0 0 0,0 0 0 0 0,1-1 0 0 0,-1 1 0 0 0,0-1 1 0 0,0 1-1 0 0,0-1 0 0 0,1 1 0 0 0,-1-1 0 0 0,0 1 0 0 0,1-1 1 0 0,-1 0-1 0 0,0 1 0 0 0,1-1 0 0 0,-1 1 0 0 0,0-1 0 0 0,1 0 1 0 0,-1 1-1 0 0,1-1 0 0 0,-1 0 0 0 0,1 1 0 0 0,0-1 0 0 0,0 0-26 0 0,-1 1 0 0 0,1-1 0 0 0,-1 1 0 0 0,1-1 0 0 0,-1 0 0 0 0,1 1 0 0 0,-1-1 0 0 0,1 1 0 0 0,-1-1 0 0 0,1 1 0 0 0,-1-1 0 0 0,1 1 0 0 0,-1 0 0 0 0,0-1 0 0 0,1 1 0 0 0,-1 0 0 0 0,0-1 0 0 0,0 1 0 0 0,0 0 0 0 0,1 0 0 0 0,12 118-12 0 0,-8-57-74 0 0,-3-36 13 0 0,0 35-1 0 0,-3-39 40 0 0,0 7 26 0 0,1 0 0 0 0,3 32-1 0 0,29 242 1059 0 0,-18-211-738 0 0,-14-29-1354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329 144 1704 0 0,'11'-25'384'0'0,"-9"19"-140"0"0,0 1-1 0 0,1-1 0 0 0,0 1 0 0 0,-1 0 0 0 0,2 0 0 0 0,5-8 1 0 0,-5 9 20 0 0,-1-1 0 0 0,0 1 0 0 0,0-1 0 0 0,0 0 0 0 0,0 0 0 0 0,-1 0-1 0 0,0 0 1 0 0,0 0 0 0 0,0 0 0 0 0,0-1 0 0 0,-1 1 0 0 0,1-8 0 0 0,-2 12 314 0 0,-63 25-396 0 0,34-11-182 0 0,1 0-1 0 0,1 2 0 0 0,0 0 0 0 0,1 2 0 0 0,-41 35 0 0 0,57-44 12 0 0,1 1 0 0 0,1 0 0 0 0,0 1 0 0 0,0-1 0 0 0,0 2 0 0 0,1-1 0 0 0,1 1 0 0 0,-7 15 1 0 0,0 5 266 0 0,-17 58 1 0 0,27-77-187 0 0,1 1 0 0 0,0-1 0 0 0,1 0 0 0 0,0 1 0 0 0,1-1 0 0 0,0 1 0 0 0,1-1-1 0 0,0 1 1 0 0,1-1 0 0 0,1 1 0 0 0,6 18 0 0 0,-7-26-47 0 0,1-1 1 0 0,-1 0-1 0 0,1 0 0 0 0,0-1 0 0 0,1 1 1 0 0,-1 0-1 0 0,1-1 0 0 0,-1 0 1 0 0,1 0-1 0 0,0 0 0 0 0,0 0 0 0 0,0-1 1 0 0,1 1-1 0 0,-1-1 0 0 0,8 2 1 0 0,1 1 99 0 0,0-1 1 0 0,0 0 0 0 0,0-2 0 0 0,19 3-1 0 0,-26-5-99 0 0,0 0 0 0 0,0-1-1 0 0,-1 1 1 0 0,1-1 0 0 0,0-1-1 0 0,0 1 1 0 0,-1-1 0 0 0,11-4 0 0 0,24-6 136 0 0,-36 11-139 0 0,-1 0 0 0 0,1 1 1 0 0,-1-1-1 0 0,1-1 0 0 0,-1 1 0 0 0,1 0 1 0 0,-1-1-1 0 0,0 0 0 0 0,0 0 1 0 0,0 0-1 0 0,4-3 0 0 0,5-3 191 0 0,-12 9-205 0 0,0 1 0 0 0,0-1 0 0 0,0 1 0 0 0,0-1 0 0 0,-1 1 0 0 0,1-1 0 0 0,0 0 0 0 0,-1 1 0 0 0,1-1 0 0 0,-1 0 0 0 0,1 1 1 0 0,-1-1-1 0 0,-1 2 0 0 0,-2 2-21 0 0,0-1 1 0 0,-1 1-1 0 0,1-1 1 0 0,-1 0 0 0 0,0-1-1 0 0,-11 7 1 0 0,-36 16 18 0 0,51-25-26 0 0,-22 9 4 0 0,11-5-41 0 0,0 0 0 0 0,0 1 0 0 0,1 0 0 0 0,0 1 0 0 0,-12 10 0 0 0,-2-3-2020 0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5.0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1 9648 0 0,'-5'12'34'0'0,"4"-11"-8"0"0,4-3-6 0 0,28 8 334 0 0,-17-5-309 0 0,0 1 0 0 0,0 1-1 0 0,0 0 1 0 0,0 1 0 0 0,-1 1-1 0 0,1 0 1 0 0,-1 1 0 0 0,0 0-1 0 0,17 12 1 0 0,-8-5-22 0 0,-14-7 56 0 0,0-1 1 0 0,0-1 0 0 0,1 1 0 0 0,0-1 0 0 0,17 5-1 0 0,-5-3 3 0 0,-1-2-1 0 0,1 0 0 0 0,0-1 1 0 0,0-1-1 0 0,0-1 0 0 0,0-1 1 0 0,0-1-1 0 0,22-4 0 0 0,-32 4-27 0 0,0 0 0 0 0,1 0-1 0 0,15 1 1 0 0,-17 1-363 0 0,-1-1 0 0 0,1 0 1 0 0,0-1-1 0 0,11-2 0 0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5.4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79 7736 0 0,'0'4'0'0'0,"0"-3"0"0"0,0 0 1 0 0,-1 0-1 0 0,1 0 1 0 0,0 0-1 0 0,0 0 1 0 0,0 0-1 0 0,0 0 0 0 0,0 0 1 0 0,0 0-1 0 0,0 0 1 0 0,0-1-1 0 0,1 1 1 0 0,-1 0-1 0 0,0 0 0 0 0,0 0 1 0 0,1 0-1 0 0,-1 0 1 0 0,1 0-1 0 0,-1 0 1 0 0,1 0-1 0 0,-1-1 0 0 0,1 1 1 0 0,-1 0-1 0 0,1 0 1 0 0,0-1-1 0 0,0 1 1 0 0,-1 0-1 0 0,1-1 0 0 0,0 1 1 0 0,0-1-1 0 0,-1 1 1 0 0,1-1-1 0 0,0 1 1 0 0,0-1-1 0 0,0 0 0 0 0,0 1 1 0 0,0-1-1 0 0,0 0 1 0 0,0 0-1 0 0,0 1 1 0 0,0-1-1 0 0,1 0 0 0 0,31 0 115 0 0,-13 1-57 0 0,0-1 0 0 0,0-1 1 0 0,0-1-1 0 0,0 0 0 0 0,23-7 0 0 0,-12 0 253 0 0,-1-2 0 0 0,32-15-1 0 0,-35 15-13 0 0,1 0-1 0 0,0 2 0 0 0,56-10 1 0 0,-19 16 325 0 0,-62 3-647 0 0,0-1 0 0 0,0 1 1 0 0,0 0-1 0 0,0 0 0 0 0,0 1 0 0 0,0-1 0 0 0,0 1 0 0 0,0-1 0 0 0,0 1 0 0 0,0 0 0 0 0,0 0 0 0 0,0 0 0 0 0,-1 0 0 0 0,1 1 0 0 0,0-1 0 0 0,-1 1 0 0 0,1 0 0 0 0,-1 0 0 0 0,1-1 0 0 0,-1 2 1 0 0,0-1-1 0 0,0 0 0 0 0,2 3 0 0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5.8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16 9744 0 0,'0'-1'32'0'0,"1"1"0"0"0,0 0 0 0 0,0 0 0 0 0,0 0 0 0 0,-1 0 1 0 0,1 0-1 0 0,0-1 0 0 0,0 2 0 0 0,0-1 0 0 0,-1 0 0 0 0,1 0 1 0 0,0 0-1 0 0,0 0 0 0 0,0 0 0 0 0,-1 1 0 0 0,1-1 0 0 0,0 0 1 0 0,0 1-1 0 0,1 0 0 0 0,11 3 413 0 0,-12-4-421 0 0,0 0 1 0 0,0 0 0 0 0,0 0 0 0 0,1 1-1 0 0,-1-1 1 0 0,0 0 0 0 0,0 1 0 0 0,0-1-1 0 0,0 1 1 0 0,0-1 0 0 0,0 1 0 0 0,1-1-1 0 0,-2 1 1 0 0,1 0 0 0 0,2 1 0 0 0,-2-1-18 0 0,0 0 0 0 0,0 0 0 0 0,1 0 1 0 0,-1 0-1 0 0,1 0 0 0 0,-1-1 0 0 0,1 1 1 0 0,-1 0-1 0 0,1-1 0 0 0,-1 1 0 0 0,1-1 1 0 0,-1 0-1 0 0,1 1 0 0 0,-1-1 0 0 0,4 0 1 0 0,64-4 130 0 0,-48 2-42 0 0,1 1-1 0 0,-1 0 1 0 0,0 2-1 0 0,1 0 1 0 0,23 5 0 0 0,-37-4 36 0 0,1-1 1 0 0,-1 0 0 0 0,1-1-1 0 0,0 0 1 0 0,13-2 0 0 0,-12 1-50 0 0,0 0 0 0 0,0 1 0 0 0,12 1 0 0 0,-10 0-15 0 0,1-1 0 0 0,0 0 0 0 0,0-1 0 0 0,0 0 1 0 0,13-4-1 0 0,29-3 27 0 0,-28 7-461 0 0,1-2 0 0 0,-1-1 0 0 0,51-14 0 0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6.1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333 71 9744 0 0,'-1'-26'396'0'0,"1"-11"618"0"0,-2 29-134 0 0,-3 14-437 0 0,0 4-54 0 0,5-10-377 0 0,0 0-1 0 0,0 0 1 0 0,0 0-1 0 0,0 0 1 0 0,0 0-1 0 0,0 0 0 0 0,0 0 1 0 0,1 0-1 0 0,-1 0 1 0 0,0 0-1 0 0,0 0 1 0 0,0 0-1 0 0,0 0 0 0 0,0 0 1 0 0,0 0-1 0 0,0 0 1 0 0,0 0 68 0 0,1 0-57 0 0,-1 1-12 0 0,0-1 0 0 0,0 0 1 0 0,0 0-1 0 0,0 0 1 0 0,0 0-1 0 0,0 0 1 0 0,0 0-1 0 0,0 0 0 0 0,0 0 1 0 0,0 0-1 0 0,0 0 1 0 0,0 0-1 0 0,0 0 0 0 0,0 0 1 0 0,0 0-1 0 0,0 1 1 0 0,0-1-1 0 0,0 0 1 0 0,0 0-1 0 0,0 0 0 0 0,0 0 1 0 0,0 0-1 0 0,0 0 1 0 0,0 0-1 0 0,0 0 1 0 0,0 0-1 0 0,0 0 0 0 0,-1 1 47 0 0,1-1-47 0 0,0 0 12 0 0,0 0-12 0 0,-3 2 48 0 0,0 1-1 0 0,1-1 1 0 0,-1 1-1 0 0,0 0 1 0 0,1 0-1 0 0,0 0 1 0 0,-3 5-1 0 0,-14 17 58 0 0,-34 22 179 0 0,37-35-209 0 0,0 0 1 0 0,2 2-1 0 0,0 0 0 0 0,0 0 0 0 0,1 2 1 0 0,-16 24-1 0 0,-2 6 126 0 0,24-38-162 0 0,1 1 0 0 0,0-1 0 0 0,1 1 0 0 0,0 0 0 0 0,0 0 0 0 0,-3 11 1 0 0,-2 9 82 0 0,6-17-81 0 0,0 0 0 0 0,0 0 0 0 0,1 0-1 0 0,0 1 1 0 0,2-1 0 0 0,-2 19 0 0 0,1 14 62 0 0,1-36-94 0 0,0 1 0 0 0,0-1 1 0 0,1 1-1 0 0,0-1 0 0 0,1 1 0 0 0,0-1 0 0 0,1 1 0 0 0,0-1 0 0 0,0 1 0 0 0,5 8 0 0 0,-1-3 21 0 0,1-1-1 0 0,12 19 0 0 0,-16-29-29 0 0,0 1-1 0 0,0-1 1 0 0,1 0 0 0 0,0-1 0 0 0,0 1 0 0 0,0-1 0 0 0,0 1 0 0 0,0-1 0 0 0,1 0 0 0 0,8 4-1 0 0,3 0 2 0 0,0 0 0 0 0,0-1 0 0 0,1 0 0 0 0,0-2-1 0 0,28 5 1 0 0,-15-6-247 0 0,0-1 1 0 0,0-2-1 0 0,1 0 0 0 0,-1-2 0 0 0,0-2 0 0 0,0-1 1 0 0,0-1-1 0 0,49-16 0 0 0,-19-2-10250 0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6.7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278 82 5920 0 0,'0'-8'485'0'0,"-1"0"0"0"0,0 0 0 0 0,0 0 0 0 0,-1 0 1 0 0,0 0-1 0 0,0 1 0 0 0,-6-14 0 0 0,8 21-441 0 0,-1-1 0 0 0,1 1 1 0 0,0 0-1 0 0,0-1 0 0 0,0 1 0 0 0,-1 0 0 0 0,1-1 1 0 0,0 1-1 0 0,0 0 0 0 0,-1-1 0 0 0,1 1 0 0 0,0 0 1 0 0,-1 0-1 0 0,1 0 0 0 0,0-1 0 0 0,-1 1 0 0 0,1 0 1 0 0,0 0-1 0 0,-1 0 0 0 0,1 0 0 0 0,0 0 0 0 0,-1-1 1 0 0,1 1-1 0 0,0 0 0 0 0,-1 0 0 0 0,1 0 0 0 0,-1 0 1 0 0,1 0-1 0 0,0 0 0 0 0,-1 0 0 0 0,1 0 0 0 0,-1 1 1 0 0,1-1-1 0 0,-1 0 0 0 0,-14 8 1307 0 0,4-1-1072 0 0,7-5-215 0 0,-1 1 1 0 0,1 0-1 0 0,0 0 0 0 0,0 0 0 0 0,0 1 0 0 0,0 0 0 0 0,-3 4 0 0 0,-4 3 11 0 0,-9 9 57 0 0,2 0 0 0 0,0 1-1 0 0,-15 25 1 0 0,24-32-60 0 0,1 0 1 0 0,0 0-1 0 0,1 1 1 0 0,0 0-1 0 0,1 1 0 0 0,-6 25 1 0 0,9-22-7 0 0,-19 76 210 0 0,20-88-268 0 0,1 0 0 0 0,0 1 0 0 0,0-1 1 0 0,1 0-1 0 0,0 1 0 0 0,1-1 0 0 0,0 0 0 0 0,0 0 0 0 0,0 0 0 0 0,1 1 0 0 0,0-1 0 0 0,0-1 0 0 0,1 1 0 0 0,-1 0 0 0 0,7 10 1 0 0,-7-14-8 0 0,1 0 0 0 0,-1 0 0 0 0,1 0 0 0 0,0 0 0 0 0,-1-1 0 0 0,1 1 0 0 0,1 0 0 0 0,-1-1 1 0 0,0 0-1 0 0,0 0 0 0 0,1 0 0 0 0,-1 0 0 0 0,1-1 0 0 0,0 1 0 0 0,-1-1 0 0 0,1 0 0 0 0,0 0 1 0 0,0 0-1 0 0,0-1 0 0 0,0 0 0 0 0,5 1 0 0 0,3-1-4 0 0,1 0 1 0 0,0-1-1 0 0,0-1 1 0 0,-1 0-1 0 0,19-5 1 0 0,-16 2 22 0 0,0-1 0 0 0,-1-1 0 0 0,0 0 0 0 0,0 0 0 0 0,0-1 0 0 0,-1-1 0 0 0,22-19 1 0 0,-14 9 118 0 0,0-1 0 0 0,-2-1 0 0 0,28-38 0 0 0,-37 39-110 0 0,0 0 0 0 0,-1 0 0 0 0,-1-1 0 0 0,-1 0 1 0 0,9-39-1 0 0,-14 52-25 0 0,-1 4-7 0 0,-1 0 1 0 0,1-1-1 0 0,-1 1 1 0 0,1 0-1 0 0,-1-1 1 0 0,0 1-1 0 0,-1 0 1 0 0,1 0-1 0 0,-1-1 1 0 0,0 1-1 0 0,0 0 1 0 0,0 0-1 0 0,-1 0 1 0 0,-3-8-1 0 0,-1 2-31 0 0,-1-1 0 0 0,0 1-1 0 0,-14-15 1 0 0,9 10-16 0 0,8 12 36 0 0,1 1 1 0 0,-1-1-1 0 0,1 1 1 0 0,-1 0 0 0 0,0 0-1 0 0,0 1 1 0 0,1-1 0 0 0,-1 1-1 0 0,0 0 1 0 0,0 0 0 0 0,-6-1-1 0 0,1 0-3 0 0,7 2 14 0 0,0 0-1 0 0,0 0 0 0 0,0 1 1 0 0,1-1-1 0 0,-1 0 0 0 0,0 1 1 0 0,0-1-1 0 0,1 1 0 0 0,-1-1 1 0 0,0 1-1 0 0,1 0 1 0 0,-1 0-1 0 0,1 0 0 0 0,-1 0 1 0 0,1 0-1 0 0,-1 0 0 0 0,-1 2 1 0 0,0-1-2 0 0,0 1 0 0 0,0 0 0 0 0,0 1 0 0 0,0-1 0 0 0,-4 7 1 0 0,3-1 0 0 0,1 1 0 0 0,0 0 1 0 0,0 0-1 0 0,1 0 1 0 0,0 1-1 0 0,1-1 1 0 0,0 0-1 0 0,1 13 1 0 0,-1-1-7 0 0,1-14 6 0 0,0 0-1 0 0,0 1 0 0 0,1-1 1 0 0,0 0-1 0 0,1 0 1 0 0,0 0-1 0 0,0 0 0 0 0,4 9 1 0 0,5 5-7 0 0,17 31 1 0 0,-14-29 2 0 0,-5-11 1 0 0,-1-1 1 0 0,2-1 0 0 0,0 0 0 0 0,0 0 0 0 0,20 16-1 0 0,18 19-2 0 0,-41-40 5 0 0,1 0 0 0 0,-1 0 0 0 0,1 0 0 0 0,0-1 0 0 0,0 0 0 0 0,1-1 0 0 0,0 0 0 0 0,-1 0 0 0 0,1-1 0 0 0,0 0 0 0 0,12 2 0 0 0,24-2-1928 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7.1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5 104 10248 0 0,'0'0'15'0'0,"-1"0"1"0"0,1 1-1 0 0,0-1 1 0 0,-1 0-1 0 0,1 1 1 0 0,0-1-1 0 0,-1 1 1 0 0,1-1-1 0 0,0 1 1 0 0,-1-1-1 0 0,1 1 1 0 0,0-1-1 0 0,0 1 1 0 0,0-1-1 0 0,-1 1 1 0 0,1-1-1 0 0,0 1 1 0 0,0-1-1 0 0,0 1 1 0 0,0-1-1 0 0,0 1 1 0 0,0-1-1 0 0,0 1 1 0 0,0-1-1 0 0,0 1 1 0 0,0-1-1 0 0,0 1 1 0 0,1-1-1 0 0,-1 1 1 0 0,0 0-1 0 0,0-1 1 0 0,0 0-1 0 0,1 2 1 0 0,11 22 717 0 0,-3-8-304 0 0,-7-4-299 0 0,0-1 1 0 0,2 0-1 0 0,-1 1 1 0 0,7 11-1 0 0,5 18 63 0 0,-4-15-17 0 0,-11-25-143 0 0,1 1 0 0 0,-1-1 0 0 0,1 0 0 0 0,-1 0 0 0 0,1 0 0 0 0,0 0 0 0 0,0 0 0 0 0,-1 0 0 0 0,1 0 0 0 0,0 0 0 0 0,0 0 0 0 0,0 0 0 0 0,0 0 0 0 0,0 0 0 0 0,0-1 0 0 0,1 1 0 0 0,1 1 336 0 0,2-17 56 0 0,64-71 110 0 0,61-68 119 0 0,-123 148-618 0 0,1 0 0 0 0,-1 0 0 0 0,1 1-1 0 0,-1 0 1 0 0,1 1 0 0 0,17-7 0 0 0,-3 1-12 0 0,-18 8-22 0 0,-1 1 1 0 0,1 0-1 0 0,-1 0 0 0 0,1 0 1 0 0,-1 1-1 0 0,1-1 0 0 0,-1 1 1 0 0,1 0-1 0 0,0 0 0 0 0,5 0 1 0 0,39 10-7 0 0,-16-4-3 0 0,0 0-2032 0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7.5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10040 0 0,'3'53'1118'0'0,"2"0"1"0"0,23 99 0 0 0,-25-138-1089 0 0,-2-9 7 0 0,1-1-1 0 0,-1 1 1 0 0,1 0-1 0 0,0-1 1 0 0,0 1 0 0 0,0-1-1 0 0,1 0 1 0 0,-1 0-1 0 0,1 0 1 0 0,0 0-1 0 0,7 6 1 0 0,-8-9-44 0 0,0-1-1 0 0,0 1 1 0 0,0-1 0 0 0,1 0 0 0 0,-1 1 0 0 0,0-1-1 0 0,1-1 1 0 0,-1 1 0 0 0,0 0 0 0 0,0 0-1 0 0,1-1 1 0 0,-1 1 0 0 0,0-1 0 0 0,0 0 0 0 0,0 0-1 0 0,3-1 1 0 0,3-1-1535 0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7.9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1 116 9344 0 0,'0'0'1327'0'0,"0"0"-1302"0"0,0 0 0 0 0,0-1 0 0 0,0 1 0 0 0,0 0 0 0 0,0 0 1 0 0,0 0-1 0 0,0-1 0 0 0,0 1 0 0 0,0 0 0 0 0,0 0 0 0 0,0 0 0 0 0,1-1 0 0 0,-1 1 0 0 0,0 0 0 0 0,0 0 0 0 0,0 0 0 0 0,0 0 0 0 0,0-1 0 0 0,1 1 0 0 0,-1 0 0 0 0,0 0 0 0 0,0 0 0 0 0,0 0 0 0 0,0 0 0 0 0,1-1 0 0 0,-1 1 0 0 0,0 0 0 0 0,0 0 0 0 0,0 0 0 0 0,1 0 0 0 0,-1 0 0 0 0,0 0 0 0 0,0 0 0 0 0,1 0 0 0 0,-1 0 0 0 0,0 0 0 0 0,0 0 0 0 0,0 0 0 0 0,1 0 0 0 0,-1 0 1 0 0,0 0-1 0 0,0 0 0 0 0,0 0 0 0 0,1 0 0 0 0,-1 0 0 0 0,0 0 0 0 0,0 0 0 0 0,0 1 0 0 0,1-1 0 0 0,-1 0 0 0 0,0 0 0 0 0,0 0 0 0 0,0 0 0 0 0,1 0 0 0 0,-1 1 0 0 0,68 35 145 0 0,-30-17-173 0 0,-29-15-245 0 0,0 0 0 0 0,1-1 0 0 0,-1 0 1 0 0,1-1-1 0 0,19 3 0 0 0</inkml:trace>
  <inkml:trace contextRef="#ctx0" brushRef="#br0" timeOffset="1">645 0 10152 0 0,'2'20'1354'0'0,"4"7"-497"0"0,4 17-195 0 0,-6 4-450 0 0,-1-1 0 0 0,-2 1 0 0 0,-9 74 0 0 0,3-35-185 0 0,5-61-5 0 0,-6 43 0 0 0,5-58-10 0 0,1 1 0 0 0,0-1 1 0 0,0 0-1 0 0,1 0 1 0 0,3 14-1 0 0,2 26 90 0 0,-3-15 31 0 0,1 0 1 0 0,12 46 0 0 0,-10-63-106 0 0,-4-19-10 0 0,-1-12-9 0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8.2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 10544 0 0,'6'4'179'0'0,"-1"0"1"0"0,1-1 0 0 0,-1 0 0 0 0,1 0 0 0 0,0 0 0 0 0,0 0-1 0 0,0-1 1 0 0,1 0 0 0 0,-1-1 0 0 0,0 1 0 0 0,1-1-1 0 0,-1 0 1 0 0,10 0 0 0 0,16 3 312 0 0,-2-1-290 0 0,0-1 1 0 0,1-2 0 0 0,57-6-1 0 0,-4 0-5 0 0,-65 5-426 0 0,0 0 1 0 0,-1-1-1 0 0,0-1 1 0 0,1-1-1 0 0,-1 0 1 0 0,0-1-1 0 0,24-11 1 0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8.6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0 10040 0 0,'0'2'96'0'0,"0"0"0"0"0,0 0 0 0 0,0 0 1 0 0,-1 0-1 0 0,1 0 0 0 0,-1 0 1 0 0,0 0-1 0 0,1-1 0 0 0,-3 4 0 0 0,2-2 37 0 0,-1 0 0 0 0,1 0 1 0 0,0 0-1 0 0,0 0 0 0 0,1 0 0 0 0,-1 0 0 0 0,0 0 0 0 0,1 0 0 0 0,0 1 0 0 0,0 2 0 0 0,14 331 97 0 0,-13-263-230 0 0,-1-51 0 0 0,0-1 0 0 0,5 30 0 0 0,-1-25 19 0 0,-2-1 1 0 0,-1 32 0 0 0,-1-46-14 0 0,0-11-3 0 0,0 0 0 0 0,0-1 1 0 0,0 1-1 0 0,0 0 0 0 0,0 0 0 0 0,0 0 1 0 0,0 0-1 0 0,0 0 0 0 0,0 0 0 0 0,1-1 1 0 0,-1 1-1 0 0,0 0 0 0 0,1 0 0 0 0,-1 0 1 0 0,0 0-1 0 0,1-1 0 0 0,-1 1 1 0 0,1 0-1 0 0,0-1 0 0 0,-1 1 0 0 0,1 0 1 0 0,-1-1-1 0 0,1 1 0 0 0,1 0 0 0 0,5 5 99 0 0,-5-1 226 0 0,-2-5-321 0 0,0 0 0 0 0,1-1 0 0 0,-1 1 0 0 0,0-1 1 0 0,0 1-1 0 0,0-1 0 0 0,1 1 0 0 0,-1 0 0 0 0,0-1 0 0 0,0 1 0 0 0,1 0 0 0 0,-1-1 0 0 0,0 1 0 0 0,1 0 0 0 0,-1-1 0 0 0,1 1 0 0 0,-1 0 0 0 0,0 0 0 0 0,1-1 0 0 0,-1 1 0 0 0,1 0 0 0 0,-1 0 0 0 0,0 0 0 0 0,1 0 1 0 0,0-1-1 0 0,1 0 9 0 0,0 0 1 0 0,0-1-1 0 0,0 1 1 0 0,-1-1 0 0 0,1 0-1 0 0,-1 0 1 0 0,1 1 0 0 0,-1-1-1 0 0,0 0 1 0 0,2-4 0 0 0,7-8 12 0 0,76-86 16 0 0,-12 13 11 0 0,-11 20 25 0 0,-16 18-38 0 0,-14 21-18 0 0,-9 9-7 0 0,-23 19-18 0 0,0-1 0 0 0,0 0 1 0 0,0 0-1 0 0,0 0 1 0 0,0 1-1 0 0,0-1 1 0 0,0 1-1 0 0,0-1 0 0 0,0 0 1 0 0,1 1-1 0 0,-1 0 1 0 0,0-1-1 0 0,0 1 1 0 0,1 0-1 0 0,-1 0 0 0 0,0 0 1 0 0,0-1-1 0 0,1 1 1 0 0,-1 1-1 0 0,0-1 0 0 0,0 0 1 0 0,3 0-1 0 0,-2 1 2 0 0,0 0-1 0 0,0 0 0 0 0,0 1 1 0 0,0-1-1 0 0,0 0 0 0 0,0 0 1 0 0,-1 1-1 0 0,1 0 1 0 0,0-1-1 0 0,-1 1 0 0 0,3 2 1 0 0,1 4 2 0 0,1 0 0 0 0,-2 1 1 0 0,1-1-1 0 0,5 18 1 0 0,-7-12-5 0 0,0 0 0 0 0,-1 0 0 0 0,0 0 0 0 0,-2 0 0 0 0,1 0 0 0 0,-3 19 0 0 0,0 7 0 0 0,2-19 2 0 0,1 6 14 0 0,-2-1-1 0 0,0 0 0 0 0,-8 36 1 0 0,8-52-23 0 0,0 0 0 0 0,0 0 0 0 0,1 15 0 0 0,1-8-1624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7432 0 0,'2'3'60'0'0,"-1"0"1"0"0,0-1-1 0 0,1 1 1 0 0,-1 0-1 0 0,0-1 0 0 0,0 1 1 0 0,-1 0-1 0 0,1 0 1 0 0,0 5-1 0 0,0-3 63 0 0,-1-1 1 0 0,1 0-1 0 0,0 1 0 0 0,1-1 0 0 0,3 8 1 0 0,2 2 120 0 0,1 0 174 0 0,-1 0 0 0 0,10 28 0 0 0,-14-29-118 0 0,1 0 0 0 0,1-1-1 0 0,12 24 1 0 0,-16-35-300 0 0,0-1 0 0 0,1 1 1 0 0,-1 0-1 0 0,0 0 0 0 0,1-1 0 0 0,-1 1 1 0 0,0-1-1 0 0,1 1 0 0 0,-1-1 0 0 0,1 1 0 0 0,-1-1 1 0 0,1 0-1 0 0,-1 0 0 0 0,1 0 0 0 0,-1 0 0 0 0,1 0 1 0 0,-1 0-1 0 0,1 0 0 0 0,-1 0 0 0 0,0-1 1 0 0,1 1-1 0 0,-1 0 0 0 0,1-1 0 0 0,-1 1 0 0 0,2-2 1 0 0,15-1 0 0 0,-16 3 16 0 0,0-1 1 0 0,0 1 0 0 0,-1 0 0 0 0,1-1-1 0 0,0 0 1 0 0,0 1 0 0 0,0-1 0 0 0,0 0-1 0 0,-1 0 1 0 0,1 0 0 0 0,0 0-1 0 0,-1 0 1 0 0,1 0 0 0 0,2-3 0 0 0,17-22-1892 0 0,-10 9-5190 0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9.1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10848 0 0,'1'9'263'0'0,"0"0"1"0"0,0 1 0 0 0,1-1-1 0 0,1 0 1 0 0,0-1 0 0 0,0 1-1 0 0,0 0 1 0 0,1-1 0 0 0,6 9-1 0 0,0 4 5 0 0,60 147 37 0 0,-40-94-289 0 0,-28-71-14 0 0,-1 0 0 0 0,1 0 0 0 0,0-1 0 0 0,0 1 0 0 0,0-1 0 0 0,1 1 0 0 0,-1-1 1 0 0,1 0-1 0 0,-1 0 0 0 0,1 0 0 0 0,0 0 0 0 0,-1-1 0 0 0,1 1 0 0 0,0-1 0 0 0,0 1 0 0 0,6 1 0 0 0,-7-2 2 0 0,0-1-1 0 0,0 1 1 0 0,0 0 0 0 0,0-1-1 0 0,0 1 1 0 0,1-1-1 0 0,-1 0 1 0 0,0 0-1 0 0,0 1 1 0 0,1-1 0 0 0,-1-1-1 0 0,0 1 1 0 0,0 0-1 0 0,0-1 1 0 0,1 1-1 0 0,-1-1 1 0 0,0 1-1 0 0,0-1 1 0 0,0 0 0 0 0,0 0-1 0 0,0 0 1 0 0,0 0-1 0 0,0 0 1 0 0,0-1-1 0 0,2-2 1 0 0,36-40 14 0 0,-30 34-12 0 0,0 0-1 0 0,-1 0 0 0 0,0-1 1 0 0,0-1-1 0 0,-1 1 0 0 0,-1-1 1 0 0,9-20-1 0 0,-7 8 15 0 0,1 1 0 0 0,0 0-1 0 0,2 0 1 0 0,21-30 0 0 0,-24 34 2 0 0,-9 17-17 0 0,1 1-1 0 0,-1 0 1 0 0,0 0 0 0 0,1-1-1 0 0,-1 1 1 0 0,1 0-1 0 0,-1 0 1 0 0,1 0 0 0 0,-1-1-1 0 0,1 1 1 0 0,0 0-1 0 0,0 0 1 0 0,-1 0 0 0 0,1 0-1 0 0,0 0 1 0 0,0 0-1 0 0,0 0 1 0 0,0 1 0 0 0,0-1-1 0 0,0 0 1 0 0,0 1-1 0 0,1-1 1 0 0,-1 0 0 0 0,0 1-1 0 0,0-1 1 0 0,0 1-1 0 0,1 0 1 0 0,-1-1 0 0 0,0 1-1 0 0,1 0 1 0 0,-1 0-1 0 0,0 0 1 0 0,0 0 0 0 0,1 0-1 0 0,2 0 1 0 0,4 20 38 0 0,-7-14-43 0 0,1 0 1 0 0,-1 0 0 0 0,0 1-1 0 0,0 11 1 0 0,0 6 2 0 0,6 22 14 0 0,20 75 0 0 0,-26-118-16 0 0,0 0 1 0 0,1 0-1 0 0,-1-1 1 0 0,1 1-1 0 0,-1 0 1 0 0,1-1 0 0 0,0 0-1 0 0,0 1 1 0 0,0-1-1 0 0,0 0 1 0 0,0 0-1 0 0,1 0 1 0 0,-1 0-1 0 0,5 2 1 0 0,-6-3 0 0 0,1 0-1 0 0,-1 0 1 0 0,1 0-1 0 0,-1-1 1 0 0,1 1 0 0 0,-1-1-1 0 0,1 1 1 0 0,-1-1-1 0 0,1 0 1 0 0,0 1 0 0 0,-1-1-1 0 0,1 0 1 0 0,0 0-1 0 0,-1 0 1 0 0,1 0 0 0 0,0-1-1 0 0,-1 1 1 0 0,1 0-1 0 0,0-1 1 0 0,-1 1 0 0 0,1-1-1 0 0,-1 1 1 0 0,1-1-1 0 0,-1 0 1 0 0,1 0 0 0 0,2-1-1 0 0,27-15 146 0 0,-12 0-112 0 0,0 0 0 0 0,-1-1 0 0 0,-1 0-1 0 0,0-1 1 0 0,24-40 0 0 0,6 3 221 0 0,-46 55-238 0 0,0 0 0 0 0,0 0-1 0 0,1-1 1 0 0,-1 1 0 0 0,0 0 0 0 0,1 0 0 0 0,-1 0-1 0 0,0 1 1 0 0,1-1 0 0 0,-1 0 0 0 0,1 0-1 0 0,-1 1 1 0 0,1-1 0 0 0,0 1 0 0 0,-1-1-1 0 0,1 1 1 0 0,0 0 0 0 0,-1 0 0 0 0,1 0 0 0 0,0-1-1 0 0,-1 2 1 0 0,1-1 0 0 0,0 0 0 0 0,-1 0-1 0 0,1 0 1 0 0,0 1 0 0 0,-1-1 0 0 0,1 1-1 0 0,-1-1 1 0 0,1 1 0 0 0,-1 0 0 0 0,1 0-1 0 0,-1 0 1 0 0,2 1 0 0 0,2 1 29 0 0,0 0 1 0 0,0 0-1 0 0,0 1 1 0 0,-1 0 0 0 0,0 0-1 0 0,0 0 1 0 0,0 0-1 0 0,5 8 1 0 0,-3-1 3 0 0,-1-1 0 0 0,-1 1 0 0 0,5 15 0 0 0,5 12-1 0 0,-8-22-32 0 0,0 0 0 0 0,4 21 0 0 0,1 3-125 0 0,-11-38-39 0 0,1 0 0 0 0,0 0 0 0 0,0 1 0 0 0,0-1 1 0 0,1 0-1 0 0,-1 0 0 0 0,0 0 0 0 0,1 0 0 0 0,-1 0 0 0 0,1-1 1 0 0,0 1-1 0 0,0 0 0 0 0,0-1 0 0 0,-1 1 0 0 0,1-1 0 0 0,0 0 0 0 0,4 2 1 0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9.5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127 290 10040 0 0,'1'1'0'0'0,"0"0"0"0"0,0 0 0 0 0,0 0 0 0 0,0 0 0 0 0,0 0 0 0 0,-1 0 0 0 0,2 0 0 0 0,-1-1 0 0 0,0 1 0 0 0,0 0 0 0 0,0-1 0 0 0,0 1 0 0 0,0-1 0 0 0,0 1 0 0 0,1-1 0 0 0,-1 1-1 0 0,0-1 1 0 0,1 0 0 0 0,-1 0 0 0 0,0 1 0 0 0,0-1 0 0 0,1 0 0 0 0,1 0 0 0 0,36-5 1 0 0,-17 2 0 0 0,-12 3 15 0 0,1-1 0 0 0,0 0 1 0 0,0-1-1 0 0,-1 0 0 0 0,1-1 0 0 0,14-5 0 0 0,1-3 73 0 0,27-16 0 0 0,-14 6 268 0 0,-37 20-335 0 0,-1 0-1 0 0,1 0 1 0 0,-1 0-1 0 0,1-1 1 0 0,-1 1 0 0 0,1 0-1 0 0,-1-1 1 0 0,0 1-1 0 0,0-1 1 0 0,0 0-1 0 0,0 1 1 0 0,0-1 0 0 0,0 0-1 0 0,1-2 1 0 0,-1 2 8 0 0,0 0 1 0 0,0 0-1 0 0,0 0 1 0 0,0 0-1 0 0,0 0 1 0 0,1 0-1 0 0,-1 0 1 0 0,0 1-1 0 0,1-1 1 0 0,0 0-1 0 0,-1 1 1 0 0,4-2-1 0 0,-4 2-2 0 0,-1 0 0 0 0,1 0-1 0 0,0 1 1 0 0,0-1 0 0 0,0 0 0 0 0,-1 0-1 0 0,1 0 1 0 0,-1 0 0 0 0,1 0 0 0 0,-1 0 0 0 0,1 0-1 0 0,-1 0 1 0 0,1 0 0 0 0,-1 0 0 0 0,0 0 0 0 0,1 0-1 0 0,-1-1 1 0 0,0 1 0 0 0,0 0 0 0 0,0-2-1 0 0,-3-26 384 0 0,2 21-229 0 0,0 4-161 0 0,0 0 1 0 0,0 0-1 0 0,0 1 1 0 0,-1-1-1 0 0,0 1 0 0 0,1-1 1 0 0,-1 1-1 0 0,0-1 1 0 0,-1 1-1 0 0,1 0 0 0 0,-1 0 1 0 0,1 0-1 0 0,-1 0 1 0 0,0 1-1 0 0,0-1 1 0 0,0 1-1 0 0,0-1 0 0 0,-1 1 1 0 0,-4-2-1 0 0,-8-4 71 0 0,0 0 1 0 0,-33-9-1 0 0,38 13-28 0 0,4 2-20 0 0,0 0-1 0 0,0 0 1 0 0,0 1-1 0 0,0 0 1 0 0,0 0-1 0 0,0 1 1 0 0,0 0-1 0 0,0 0 1 0 0,0 0-1 0 0,0 1 1 0 0,0 0-1 0 0,0 1 1 0 0,0 0-1 0 0,0 0 1 0 0,-8 3-1 0 0,6 0 11 0 0,1-1 1 0 0,0 1-1 0 0,0 1 0 0 0,0-1 0 0 0,0 2 0 0 0,1-1 0 0 0,0 1 1 0 0,0 0-1 0 0,1 0 0 0 0,-10 15 0 0 0,-6 10 35 0 0,1 1 1 0 0,-23 52-1 0 0,39-73-60 0 0,0 0 1 0 0,1 0-1 0 0,0 0 0 0 0,1 1 1 0 0,0-1-1 0 0,1 1 0 0 0,0 0 1 0 0,2 0-1 0 0,-1 0 0 0 0,1 0 1 0 0,3 20-1 0 0,0-17 20 0 0,0-1-1 0 0,2 1 0 0 0,-1-1 1 0 0,2 0-1 0 0,0 0 0 0 0,0-1 1 0 0,2 0-1 0 0,0 0 1 0 0,0 0-1 0 0,1-1 0 0 0,1-1 1 0 0,0 1-1 0 0,1-2 0 0 0,0 1 1 0 0,1-1-1 0 0,0-1 0 0 0,20 13 1 0 0,-25-19-19 0 0,1 0 0 0 0,0-1 0 0 0,-1 0 0 0 0,2 0 0 0 0,-1-1 0 0 0,0 1 1 0 0,0-2-1 0 0,1 1 0 0 0,-1-1 0 0 0,1-1 0 0 0,-1 0 0 0 0,1 0 0 0 0,-1 0 0 0 0,15-4 0 0 0,-7 1-344 0 0,0-1 0 0 0,0-1 0 0 0,-1 0 0 0 0,0-1-1 0 0,0-1 1 0 0,24-14 0 0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49.9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9848 0 0,'0'0'521'0'0,"1"6"534"0"0,10 16-211 0 0,5 14 20 0 0,-12-9-786 0 0,-1 0 0 0 0,0 1 0 0 0,-4 52 0 0 0,1 11 6 0 0,2-19-83 0 0,-2-36 0 0 0,1 0 1 0 0,3 0 0 0 0,0 0-1 0 0,11 40 1 0 0,18 67 61 0 0,-32-134-55 0 0,1-2 2 0 0,0 0 1 0 0,1 0 0 0 0,0 0 0 0 0,4 8 0 0 0,6 15 35 0 0,-12-28-31 0 0,0 0 0 0 0,-1-1 0 0 0,1 1 1 0 0,0-1-1 0 0,0 0 0 0 0,0 1 1 0 0,0-1-1 0 0,0 0 0 0 0,1 0 1 0 0,0 2-1 0 0,8 10-1894 0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50.2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11656 0 0,'1'0'30'0'0,"0"0"1"0"0,-1 0-1 0 0,1 0 1 0 0,0 0-1 0 0,-1 0 1 0 0,1 0-1 0 0,0 0 1 0 0,-1 0 0 0 0,1 1-1 0 0,0-1 1 0 0,-1 0-1 0 0,1 0 1 0 0,-1 1-1 0 0,1-1 1 0 0,0 1-1 0 0,-1-1 1 0 0,1 0-1 0 0,-1 1 1 0 0,1-1-1 0 0,-1 1 1 0 0,1-1 0 0 0,-1 1-1 0 0,0-1 1 0 0,1 1-1 0 0,-1 0 1 0 0,0-1-1 0 0,1 1 1 0 0,-1 0-1 0 0,1 0 19 0 0,-1 0 0 0 0,1 0 0 0 0,-1 0-1 0 0,1 0 1 0 0,-1 0 0 0 0,1-1 0 0 0,0 1 0 0 0,0 0-1 0 0,-1 0 1 0 0,1-1 0 0 0,0 1 0 0 0,0 0-1 0 0,0-1 1 0 0,1 1 0 0 0,2 1 23 0 0,1-1-1 0 0,0 0 1 0 0,-1 0 0 0 0,1 0 0 0 0,0 0-1 0 0,-1-1 1 0 0,6 0 0 0 0,10 1 41 0 0,7 2 28 0 0,1-1 1 0 0,0-2 0 0 0,30-2-1 0 0,-15-1 77 0 0,-23 2-66 0 0,0-1 0 0 0,28-6 1 0 0,-27 4-15 0 0,0 1 1 0 0,0 1-1 0 0,40 1 1 0 0,-39 2-1196 0 0,45-6 0 0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50.6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56 416 10848 0 0,'0'0'432'0'0,"15"13"1186"0"0,0 12-753 0 0,-10-19-757 0 0,-1 1-1 0 0,0 0 0 0 0,0 0 1 0 0,-1 0-1 0 0,0 1 1 0 0,0-1-1 0 0,-1 1 1 0 0,2 10-1 0 0,-2-6-70 0 0,-2-6-25 0 0,0-1 0 0 0,1 0 0 0 0,0 0-1 0 0,0 0 1 0 0,0 0 0 0 0,0 0 0 0 0,1 0 0 0 0,0-1-1 0 0,0 1 1 0 0,5 8 0 0 0,-6-12-7 0 0,-1 1 0 0 0,1-1 0 0 0,0 0 0 0 0,-1 1 0 0 0,1-1 0 0 0,-1 0 0 0 0,1 1 0 0 0,-1-1 0 0 0,0 1 0 0 0,0-1 0 0 0,1 0 0 0 0,-1 1 0 0 0,0-1 0 0 0,0 1 0 0 0,0-1 0 0 0,-1 2 1 0 0,1-1-4 0 0,0 0 1 0 0,0 0 0 0 0,-1 0 0 0 0,2 0 0 0 0,-1 0 0 0 0,0 0 0 0 0,0 0 0 0 0,1-1 0 0 0,-1 1 0 0 0,1 0 0 0 0,-1 0 0 0 0,1 0 0 0 0,1 2 0 0 0,-1-2-83 0 0,1 0 1 0 0,-1 0 0 0 0,1-1 0 0 0,-1 1-1 0 0,1 0 1 0 0,0 0 0 0 0,-1-1 0 0 0,1 1-1 0 0,0-1 1 0 0,0 0 0 0 0,0 0 0 0 0,0 1-1 0 0,0-1 1 0 0,1-1 0 0 0,-1 1 0 0 0,0 0-1 0 0,0 0 1 0 0,1-1 0 0 0,-1 1 0 0 0,0-1-1 0 0,1 0 1 0 0,4 0 0 0 0</inkml:trace>
  <inkml:trace contextRef="#ctx0" brushRef="#br0" timeOffset="1">11 0 10448 0 0,'0'0'0'0'0,"-6"0"480"0"0,2 0 8 0 0,14 0 1632 0 0,1 6-1736 0 0,6 5-312 0 0,-5-3 8 0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51.0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246 63 9440 0 0,'-24'-62'2001'0'0,"22"62"-1854"0"0,0 1 0 0 0,0 0 0 0 0,-1 0 0 0 0,1 0 0 0 0,0 0 0 0 0,0 0 0 0 0,0 0 0 0 0,0 1 1 0 0,0-1-1 0 0,-2 3 0 0 0,-16 8 194 0 0,7-4-327 0 0,1 0 0 0 0,1 1 0 0 0,-1 0 0 0 0,1 1 1 0 0,1 0-1 0 0,0 1 0 0 0,0 0 0 0 0,1 0 0 0 0,1 1 0 0 0,0 0 1 0 0,0 1-1 0 0,1 0 0 0 0,-5 14 0 0 0,1-3 40 0 0,9-19-36 0 0,-1 1-1 0 0,1-1 1 0 0,0 1 0 0 0,0 0-1 0 0,0-1 1 0 0,0 8 0 0 0,-2 15 112 0 0,2-22-87 0 0,1 0 0 0 0,0 0 0 0 0,0 0 0 0 0,1 0 0 0 0,0 0 0 0 0,0 0 0 0 0,0 1 0 0 0,1-1 0 0 0,0 0 0 0 0,2 9 1 0 0,1-3 64 0 0,0-1 1 0 0,1 0-1 0 0,1 0 1 0 0,0 0-1 0 0,10 14 1 0 0,-13-21-72 0 0,0-1 0 0 0,1 1 1 0 0,0-1-1 0 0,0 1 0 0 0,0-1 0 0 0,0 0 0 0 0,0-1 1 0 0,1 1-1 0 0,-1-1 0 0 0,1 0 0 0 0,0 0 0 0 0,0 0 1 0 0,0-1-1 0 0,0 1 0 0 0,0-1 0 0 0,6 0 1 0 0,8 0 61 0 0,1 0 0 0 0,-1-1 0 0 0,30-5 0 0 0,53-12-1967 0 0,-98 17 1621 0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3:51.5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131 16 9744 0 0,'-39'-16'5774'0'0,"40"20"-5768"0"0,1 0 1 0 0,0-1-1 0 0,0 0 0 0 0,0 1 1 0 0,0-1-1 0 0,0 0 0 0 0,1 0 0 0 0,-1 0 1 0 0,1 0-1 0 0,0-1 0 0 0,0 1 1 0 0,0-1-1 0 0,5 4 0 0 0,7 5 2 0 0,11 15 5 0 0,-1 0-1 0 0,-1 2 0 0 0,39 58 0 0 0,-26-25 35 0 0,31 69 0 0 0,-22-38 44 0 0,-18-38 5 0 0,25 68 1 0 0,-50-113-83 0 0,58 181 169 0 0,-55-162-181 0 0,0 2-1 0 0,-2-1 1 0 0,-1 1 0 0 0,-2 48-1 0 0,-4-14-10 0 0,-22 111-1 0 0,16-138 13 0 0,-1 0 0 0 0,-1-1-1 0 0,-2-1 1 0 0,-25 48 0 0 0,-13 6-388 0 0,-3-2 0 0 0,-5-2 0 0 0,-3-3 0 0 0,-113 116 0 0 0,87-113-9843 0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4:46.4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167 133 96 0 0,'0'0'16'0'0,"-7"-4"-8"0"0,3 1 0 0 0,0 1-1 0 0,-1 0 1 0 0,1 0 0 0 0,-1 0 0 0 0,0 0-1 0 0,0 1 1 0 0,0 0 0 0 0,1 0 0 0 0,-1 0-1 0 0,0 1 1 0 0,0-1 0 0 0,0 1 0 0 0,0 0-1 0 0,0 1 1 0 0,0-1 0 0 0,0 1-1 0 0,0 0 1 0 0,0 0 0 0 0,-8 4 0 0 0,-42 18 5837 0 0,55-23-5786 0 0,0-1 8 0 0,0 1 1 0 0,0-1 0 0 0,0 0-1 0 0,0 0 1 0 0,1 1 0 0 0,-1-1-1 0 0,0 0 1 0 0,1 1 0 0 0,-1-1-1 0 0,1 0 1 0 0,-1 1 0 0 0,0-1-1 0 0,1 1 1 0 0,-1-1 0 0 0,1 0-1 0 0,0 0 1 0 0,0 1-62 0 0,20-16 259 0 0,0 1 1 0 0,1 0-1 0 0,0 2 1 0 0,1 1-1 0 0,46-18 1 0 0,-46 23-15 0 0,-9 2-49 0 0,0 1 1 0 0,0 0-1 0 0,0 1 0 0 0,1 0 0 0 0,-1 1 1 0 0,1 1-1 0 0,-1 0 0 0 0,21 2 1 0 0,-29 0-137 0 0,0 1 0 0 0,-1 0 0 0 0,1 0 1 0 0,-1 1-1 0 0,10 4 0 0 0,7 4 153 0 0,-18-8-190 0 0,0-1 0 0 0,0 1 0 0 0,-1 0 0 0 0,1 0 0 0 0,-1 0 0 0 0,1 0 0 0 0,-1 0 0 0 0,0 1 0 0 0,-1 0 0 0 0,1 0 0 0 0,0-1 0 0 0,2 7 0 0 0,7 10 82 0 0,-10-17-99 0 0,0 0 0 0 0,0 1 1 0 0,-1 0-1 0 0,0-1 1 0 0,0 1-1 0 0,0 0 0 0 0,0 0 1 0 0,-1-1-1 0 0,1 1 0 0 0,-1 0 1 0 0,0 0-1 0 0,0 0 1 0 0,-1 4-1 0 0,0 2 1 0 0,0 0 0 0 0,-1 0 0 0 0,0-1 0 0 0,-5 11 0 0 0,2-5 13 0 0,-1-1 0 0 0,-1 0 0 0 0,-1-1 1 0 0,-13 20-1 0 0,15-26 2 0 0,1 0 1 0 0,-1-1 0 0 0,0 0 0 0 0,0 0 0 0 0,-1 0 0 0 0,1-1-1 0 0,-1 0 1 0 0,-1 0 0 0 0,-11 5 0 0 0,16-8-8 0 0,0-1 1 0 0,1 1-1 0 0,-1 0 1 0 0,0 0-1 0 0,1 0 1 0 0,-1 0-1 0 0,-3 5 0 0 0,-12 9 132 0 0,4-12-51 0 0,13-4-90 0 0,0 0 1 0 0,0 1-1 0 0,0-1 0 0 0,0 0 0 0 0,0 0 1 0 0,0 0-1 0 0,0 1 0 0 0,0-1 1 0 0,0 0-1 0 0,1 1 0 0 0,-1-1 0 0 0,0 1 1 0 0,0-1-1 0 0,0 1 0 0 0,1-1 1 0 0,-1 1-1 0 0,0-1 0 0 0,1 1 0 0 0,-1 0 1 0 0,0 0-1 0 0,1-1-8 0 0,0 0-1 0 0,0 0 1 0 0,0 0-1 0 0,0 0 1 0 0,0 0 0 0 0,0 0-1 0 0,0 0 1 0 0,0 0 0 0 0,0 0-1 0 0,0 0 1 0 0,0 0 0 0 0,0-1-1 0 0,0 1 1 0 0,0 0-1 0 0,0 0 1 0 0,0 0 0 0 0,0 0-1 0 0,0 0 1 0 0,0 0 0 0 0,0 0-1 0 0,0 0 1 0 0,0 0-1 0 0,0 0 1 0 0,0-1 0 0 0,0 1-1 0 0,0 0 1 0 0,0 0 0 0 0,0 0-1 0 0,0 0 1 0 0,0 0 0 0 0,0 0-1 0 0,0 0 1 0 0,-1 0-1 0 0,1 0 1 0 0,0 0 0 0 0,0 0-1 0 0,0 0 1 0 0,0 0 0 0 0,0 0-1 0 0,0-1 1 0 0,0 1-1 0 0,0 0 1 0 0,0 0 0 0 0,0 0-1 0 0,0 0 1 0 0,0 0 0 0 0,-1 0-1 0 0,1 0 1 0 0,0 0 0 0 0,0 0-1 0 0,0 0 1 0 0,0 0-1 0 0,0 0 1 0 0,0 0 0 0 0,0 0-1 0 0,0 0 1 0 0,0 0 0 0 0,0 0-1 0 0,-1 0 1 0 0,1 0 0 0 0,0 0-1 0 0,0 0 1 0 0,0 1-1 0 0,0-2 7 0 0,0 1-1 0 0,0 0 0 0 0,0 0 0 0 0,0 0 0 0 0,0 0 0 0 0,0 0 0 0 0,0 0 1 0 0,0-1-1 0 0,0 1 0 0 0,0 0 0 0 0,0 0 0 0 0,0 0 0 0 0,0 0 0 0 0,0 0 0 0 0,0 0 1 0 0,0-1-1 0 0,1 1 0 0 0,-1 0 0 0 0,0 0 0 0 0,0 0 0 0 0,0 0 0 0 0,0 0 1 0 0,0 0-1 0 0,0 0 0 0 0,0 0 0 0 0,0-1 0 0 0,0 1 0 0 0,1 0 0 0 0,-1 0 1 0 0,0 0-1 0 0,0 0 0 0 0,0 0 0 0 0,0 0 0 0 0,0 0 0 0 0,0 0 0 0 0,1 0 1 0 0,-1 0-1 0 0,0 0 0 0 0,0 0 0 0 0,0 0 0 0 0,0 0 0 0 0,0 0 0 0 0,0 0 0 0 0,1 0 1 0 0,-1 0-1 0 0,0 0 0 0 0,0 0 0 0 0,0 0 0 0 0,0 0 0 0 0,0 0 0 0 0,0 0 1 0 0,1 0-1 0 0,-1 0 0 0 0,0 0 0 0 0,0 1 0 0 0,0-1 0 0 0,0 0 0 0 0,0 0 1 0 0,0 0-1 0 0,0 0 0 0 0,0 0 0 0 0,1 0 0 0 0,-1 1 0 0 0,8 5 33 0 0,0-1-1 0 0,0 0 1 0 0,1 0-1 0 0,0 0 1 0 0,0-1-1 0 0,14 4 1 0 0,-14-5-27 0 0,0 0 1 0 0,0 1-1 0 0,-1 0 1 0 0,1 1 0 0 0,-1-1-1 0 0,0 1 1 0 0,0 1-1 0 0,8 7 1 0 0,17 28 1 0 0,-31-38-17 0 0,-1-1 0 0 0,1 1 0 0 0,0-1 0 0 0,-1 1 0 0 0,0 0 0 0 0,1 0 0 0 0,-1 0-1 0 0,0-1 1 0 0,-1 1 0 0 0,1 0 0 0 0,0 0 0 0 0,-1 0 0 0 0,0 0 0 0 0,0 1 0 0 0,0-1 0 0 0,0 0 0 0 0,0 0 0 0 0,0 0 0 0 0,-1 0-1 0 0,0 0 1 0 0,1 0 0 0 0,-1 0 0 0 0,0 0 0 0 0,0-1 0 0 0,-2 5 0 0 0,-1 2-1 0 0,-1 0 1 0 0,0-1-1 0 0,0 1 0 0 0,0-1 1 0 0,-1 0-1 0 0,-12 13 1 0 0,-64 47-8 0 0,73-60 10 0 0,0-1 1 0 0,-1-1-1 0 0,0 0 1 0 0,0 0-1 0 0,0-1 1 0 0,-18 7-1 0 0,3-4 14 0 0,-47 10 0 0 0,44-7 40 0 0,25-9-42 0 0,0 0 0 0 0,0-1 1 0 0,1 0-1 0 0,-1 0 0 0 0,0 0 0 0 0,0 0 1 0 0,0 0-1 0 0,0-1 0 0 0,-6 1 1 0 0,-40-1 225 0 0,49 0-184 0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2.4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291 301 5016 0 0,'0'-6'441'0'0,"0"0"-281"0"0,0 0 1 0 0,0 0-1 0 0,1 0 0 0 0,0 0 1 0 0,0 0-1 0 0,1 0 0 0 0,3-9 1 0 0,-2 8-89 0 0,-1 0-1 0 0,-1 0 1 0 0,1 0 0 0 0,0-11 0 0 0,5-15 61 0 0,-4-1 4 0 0,-4 31-52 0 0,1 0 1 0 0,0-1-1 0 0,0 1 1 0 0,0 0-1 0 0,1 0 1 0 0,-1 0 0 0 0,1 0-1 0 0,-1 0 1 0 0,1 0-1 0 0,0 0 1 0 0,0 0-1 0 0,1 0 1 0 0,1-4-1 0 0,-1 4-51 0 0,-1-1 1 0 0,0 1-1 0 0,0-1 0 0 0,0 0 0 0 0,0 0 0 0 0,-1 0 0 0 0,0 0 0 0 0,0 1 0 0 0,0-1 0 0 0,0 0 0 0 0,0 0 0 0 0,-1-4 1 0 0,0-7 689 0 0,1 14-712 0 0,0 1 1 0 0,0 0-1 0 0,0-1 0 0 0,0 1 0 0 0,0 0 0 0 0,0-1 0 0 0,0 1 0 0 0,0 0 0 0 0,0-1 1 0 0,0 1-1 0 0,0 0 0 0 0,0-1 0 0 0,1 1 0 0 0,-1 0 0 0 0,0-1 0 0 0,0 1 0 0 0,0 0 0 0 0,1 0 1 0 0,-1-1-1 0 0,0 1 0 0 0,0 0 0 0 0,0 0 0 0 0,1-1 0 0 0,-1 1 0 0 0,0 0 0 0 0,1 0 0 0 0,-1 0 1 0 0,0-1-1 0 0,1 1 0 0 0,-1 0 0 0 0,0 0 0 0 0,0 0 0 0 0,1 0 0 0 0,-1 0 0 0 0,0 0 0 0 0,1 0 1 0 0,-1 0-1 0 0,0 0 0 0 0,1 0 0 0 0,-1 0 0 0 0,1 0 0 0 0,-1 0 0 0 0,0 0 0 0 0,1 0 0 0 0,-1 0 1 0 0,0 0-1 0 0,0 0 0 0 0,1 0 0 0 0,-1 1 0 0 0,0-1 0 0 0,1 0 0 0 0,-1 0 0 0 0,0 0 0 0 0,0 1 1 0 0,1-1-1 0 0,-1 0 0 0 0,0 0 0 0 0,1 1 0 0 0,6 9 121 0 0,1 0-1 0 0,0 0 1 0 0,1-1 0 0 0,0-1-1 0 0,0 1 1 0 0,14 8 0 0 0,23 22 299 0 0,-39-31-380 0 0,0 1 0 0 0,0 0 0 0 0,-1 0 1 0 0,0 1-1 0 0,-1-1 0 0 0,1 1 0 0 0,-2 0 0 0 0,7 21 0 0 0,-3-2 170 0 0,8 60 1 0 0,-14-64-172 0 0,-1 0 0 0 0,-1 0 0 0 0,-1 0 0 0 0,-1 0 0 0 0,-1 0 1 0 0,-1 0-1 0 0,-2-1 0 0 0,0 0 0 0 0,-2 0 0 0 0,-14 33 0 0 0,-1-10 51 0 0,-2 0-1 0 0,-2-2 0 0 0,-62 80 1 0 0,55-87-31 0 0,20-22-5 0 0,-22 28 1 0 0,10-4-27 0 0,-2-1 0 0 0,-1-1 0 0 0,-40 39 0 0 0,58-65 15 0 0,1 0 0 0 0,0 1 0 0 0,1 0 0 0 0,-11 19 0 0 0,10-15-1007 0 0,-22 29 1 0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3.9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137 96 4912 0 0,'0'0'2937'0'0,"-6"1"-2793"0"0,3-1-149 0 0,1 0-1 0 0,-1 1 1 0 0,0 0-1 0 0,0-1 1 0 0,1 1-1 0 0,-1 0 1 0 0,0 1-1 0 0,1-1 1 0 0,-1 0-1 0 0,1 1 1 0 0,0-1-1 0 0,-1 1 0 0 0,1 0 1 0 0,0 0-1 0 0,0 0 1 0 0,0 0-1 0 0,0 0 1 0 0,0 0-1 0 0,1 1 1 0 0,-1-1-1 0 0,1 1 1 0 0,-3 4-1 0 0,-1 2 2 0 0,0 0 0 0 0,1 1-1 0 0,0 0 1 0 0,0 0-1 0 0,1 0 1 0 0,-2 11-1 0 0,4-17 2 0 0,0-1 0 0 0,1 1 0 0 0,0 0 0 0 0,-1 0 0 0 0,2 0 1 0 0,-1-1-1 0 0,0 1 0 0 0,1 0 0 0 0,-1 0 0 0 0,1-1 0 0 0,0 1 0 0 0,0 0 0 0 0,1-1 0 0 0,-1 1 0 0 0,1-1 0 0 0,0 0 0 0 0,0 1 0 0 0,0-1 0 0 0,0 0 0 0 0,4 4 0 0 0,3 1-21 0 0,1 0 0 0 0,0 0-1 0 0,1-1 1 0 0,0-1 0 0 0,0 0 0 0 0,14 5-1 0 0,-21-9 20 0 0,1 0-1 0 0,0 0 0 0 0,1-1-1 0 0,0 1 1 0 0,-1-1 0 0 0,1-1 0 0 0,0 1-1 0 0,-1-1 1 0 0,1 0 0 0 0,0 0-1 0 0,-1-1 1 0 0,1 1 0 0 0,9-4-1 0 0,-2 1-2 0 0,-1-1 1 0 0,0 0-1 0 0,0-1 0 0 0,18-9 0 0 0,-2-4-2 0 0,-21 13 7 0 0,0 0-1 0 0,1 0 1 0 0,-1 1 0 0 0,15-6 0 0 0,-16 8 3 0 0,-1 0 0 0 0,0-1 0 0 0,0 0 0 0 0,0 0 1 0 0,0-1-1 0 0,-1 1 0 0 0,1-1 0 0 0,-1 0 0 0 0,0 0 0 0 0,0-1 1 0 0,-1 1-1 0 0,1-1 0 0 0,-1 0 0 0 0,0 0 0 0 0,0 0 1 0 0,0 0-1 0 0,-1 0 0 0 0,0-1 0 0 0,0 1 0 0 0,0-1 0 0 0,-1 0 1 0 0,1 1-1 0 0,-1-9 0 0 0,0 7 17 0 0,0 1-1 0 0,0 0 1 0 0,-1-1 0 0 0,0 1 0 0 0,0 0-1 0 0,-1-1 1 0 0,0 1 0 0 0,0 0 0 0 0,0 0-1 0 0,-1 0 1 0 0,0 0 0 0 0,0 0 0 0 0,0 0-1 0 0,-1 0 1 0 0,0 1 0 0 0,0-1 0 0 0,0 1-1 0 0,-1 0 1 0 0,0 0 0 0 0,0 0 0 0 0,-9-8-1 0 0,7 9 7 0 0,0 1 0 0 0,0-1 0 0 0,-1 1-1 0 0,0 1 1 0 0,1-1 0 0 0,-1 1-1 0 0,0 0 1 0 0,0 1 0 0 0,0 0 0 0 0,-11-1-1 0 0,1 1 80 0 0,0 1-1 0 0,-1 1 1 0 0,-20 3 0 0 0,29-3-49 0 0,-1 1 1 0 0,2 1-1 0 0,-1 0 0 0 0,0 0 1 0 0,0 1-1 0 0,1 0 1 0 0,0 1-1 0 0,0-1 0 0 0,0 1 1 0 0,1 1-1 0 0,-10 8 1 0 0,-2 4 109 0 0,2 1-1 0 0,-28 37 1 0 0,36-42-41 0 0,0 1-1 0 0,-9 18 0 0 0,11-17-532 0 0,-1-2 0 0 0,-11 17-1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8744 0 0,'-3'4'0'0'0,"-1"2"0"0"0,2 5 0 0 0,-6-5 48 0 0,1-6 16 0 0,1-4-8 0 0,4 4 8 0 0,2 6-40 0 0,0 0 0 0 0,0-1 8 0 0,0 11-8 0 0,0-3 144 0 0,2 0 8 0 0,11 3-8 0 0,8 14 0 0 0,2-3-168 0 0,0-6 0 0 0,-2-13-7320 0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4.2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 1 9744 0 0,'-3'0'40'0'0,"2"0"1"0"0,1 0 1 0 0,-1-1 0 0 0,1 1-1 0 0,-1 0 1 0 0,0 0 0 0 0,1 0-1 0 0,-1 0 1 0 0,0 0 0 0 0,1 0-1 0 0,-1 0 1 0 0,1 0 0 0 0,-1 0-1 0 0,0 0 1 0 0,1 1 0 0 0,-1-1-1 0 0,0 0 1 0 0,1 0 0 0 0,-1 0-1 0 0,1 1 1 0 0,-1-1 0 0 0,1 0-1 0 0,-1 1 1 0 0,1-1 0 0 0,-1 0-1 0 0,1 1 1 0 0,-1-1 0 0 0,1 1-1 0 0,-1-1 1 0 0,1 1 0 0 0,0-1-1 0 0,-1 1 1 0 0,1-1 0 0 0,0 1-1 0 0,-1-1 1 0 0,1 1 0 0 0,0 0-1 0 0,0-1 1 0 0,0 1 0 0 0,-1-1-1 0 0,1 1 1 0 0,0 0 0 0 0,0-1-1 0 0,0 1 1 0 0,0-1 0 0 0,0 1-1 0 0,0 0 1 0 0,0 0 0 0 0,2 25 311 0 0,4 31 1 0 0,-2-30-68 0 0,1 37 1 0 0,-5-49-287 0 0,3 133 13 0 0,0-117-10 0 0,0-1 1 0 0,15 56 0 0 0,9 14-4 0 0,-20-78 0 0 0,-6-17 0 0 0,0 0 0 0 0,0 0 0 0 0,1 0 0 0 0,0-1 0 0 0,0 1 0 0 0,5 7 0 0 0,0 0 3 0 0,3 4-20 0 0,-1-7-1728 0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4.7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1 543 3000 0 0,'0'0'35'0'0,"1"-1"0"0"0,-1 0 0 0 0,1 0 0 0 0,-1 1 0 0 0,1-1 0 0 0,-1 0 0 0 0,1 1 0 0 0,0-1 0 0 0,-1 1 0 0 0,1-1 0 0 0,0 1 0 0 0,0-1 0 0 0,0 1 0 0 0,-1-1 0 0 0,1 1-1 0 0,0 0 1 0 0,0-1 0 0 0,1 1 0 0 0,14-9 918 0 0,1-6-720 0 0,0 2 1 0 0,1 0-1 0 0,1 1 0 0 0,0 1 1 0 0,23-11-1 0 0,-22 13-215 0 0,0-2 1 0 0,-1 0-1 0 0,0-1 1 0 0,-1-1-1 0 0,20-18 1 0 0,-23 17-25 0 0,3-4 96 0 0,25-31 0 0 0,-38 42-36 0 0,0-1 1 0 0,0 0-1 0 0,-1 1 1 0 0,0-1-1 0 0,0-1 0 0 0,-1 1 1 0 0,0 0-1 0 0,2-12 1 0 0,-4 15 9 0 0,0-1 0 0 0,0 1 0 0 0,-1-1 0 0 0,0 1-1 0 0,1-1 1 0 0,-2 1 0 0 0,1-1 0 0 0,-1 1 0 0 0,0-1 0 0 0,0 1 0 0 0,0-1 0 0 0,-1 1 0 0 0,0 0 0 0 0,0 0 0 0 0,0 0 0 0 0,0 0 0 0 0,-1 0 0 0 0,0 0 0 0 0,0 1-1 0 0,-8-9 1 0 0,2 2 240 0 0,-1 0 0 0 0,-12-10-1 0 0,19 18-218 0 0,0 1 1 0 0,0-1-1 0 0,-1 1 0 0 0,1 0 1 0 0,-1 0-1 0 0,1 0 0 0 0,-1 1 1 0 0,1-1-1 0 0,-1 1 0 0 0,0 0 1 0 0,0 0-1 0 0,1 0 0 0 0,-7 0 1 0 0,-10 1 268 0 0,12-1-242 0 0,1 1-1 0 0,0 0 0 0 0,-1 0 1 0 0,1 0-1 0 0,0 1 0 0 0,0 0 1 0 0,-1 1-1 0 0,1 0 0 0 0,0 0 1 0 0,0 0-1 0 0,1 1 0 0 0,-1 0 1 0 0,-10 6-1 0 0,4 0 6 0 0,0 1 0 0 0,1 0 0 0 0,0 0-1 0 0,-11 14 1 0 0,17-17-75 0 0,0 0-1 0 0,1 1 1 0 0,0 0 0 0 0,0-1-1 0 0,1 2 1 0 0,0-1-1 0 0,0 0 1 0 0,-4 16 0 0 0,4-7 41 0 0,0 0 1 0 0,1 1 0 0 0,-1 33-1 0 0,3-27-21 0 0,1-17-49 0 0,-1 1 1 0 0,1 0-1 0 0,0-1 0 0 0,1 1 1 0 0,-1 0-1 0 0,2-1 0 0 0,-1 1 0 0 0,1-1 1 0 0,5 14-1 0 0,5 6 37 0 0,-10-23-39 0 0,0 1 1 0 0,0 0-1 0 0,0-1 1 0 0,1 0-1 0 0,-1 1 1 0 0,1-1 0 0 0,0 0-1 0 0,0 0 1 0 0,0-1-1 0 0,1 1 1 0 0,0-1-1 0 0,4 5 1 0 0,14 7 5 0 0,-17-10-14 0 0,2 0 1 0 0,-1-1-1 0 0,0 1 0 0 0,1-2 0 0 0,0 1 0 0 0,0-1 0 0 0,0 0 0 0 0,9 3 0 0 0,50 8-1811 0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5.5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6632 0 0,'38'22'1721'0'0,"-27"-15"-1292"0"0,-9-6-377 0 0,0 0 1 0 0,0 1-1 0 0,0-1 0 0 0,0 0 1 0 0,0 1-1 0 0,0-1 1 0 0,-1 1-1 0 0,1-1 0 0 0,0 1 1 0 0,-1 0-1 0 0,1 0 1 0 0,-1 0-1 0 0,0 0 0 0 0,0 0 1 0 0,1 0-1 0 0,-1 0 0 0 0,-1 0 1 0 0,1 1-1 0 0,0-1 1 0 0,0 0-1 0 0,0 3 0 0 0,1 4 2 0 0,1-1-1 0 0,0 0 1 0 0,1 0-1 0 0,0 0 1 0 0,0-1 0 0 0,0 1-1 0 0,7 6 1 0 0,15 30 209 0 0,-19-29-159 0 0,-5-8-25 0 0,1 0 0 0 0,0 0 1 0 0,0-1-1 0 0,1 0 0 0 0,7 10 0 0 0,-10-15-66 0 0,-1-1 0 0 0,0 1 0 0 0,1-1 0 0 0,-1 0-1 0 0,1 1 1 0 0,-1-1 0 0 0,1 0 0 0 0,-1 1 0 0 0,1-1 0 0 0,-1 0 0 0 0,1 0 0 0 0,-1 1 0 0 0,1-1-1 0 0,-1 0 1 0 0,1 0 0 0 0,-1 0 0 0 0,1 0 0 0 0,0 0 0 0 0,-1 0 0 0 0,1 0 0 0 0,-1 0 0 0 0,1 0-1 0 0,-1 0 1 0 0,1 0 0 0 0,-1 0 0 0 0,1 0 0 0 0,0 0 0 0 0,-1-1 0 0 0,1 1 0 0 0,-1 0 0 0 0,1 0-1 0 0,-1-1 1 0 0,1 1 0 0 0,0-1 0 0 0,9-2 161 0 0,-2-21 238 0 0,1 14-390 0 0,0-1 0 0 0,0 0 0 0 0,-1 0 0 0 0,13-25 0 0 0,8-32-293 0 0,-29 67 261 0 0,0 1-1 0 0,1-1 1 0 0,-1 1-1 0 0,0-1 1 0 0,0 1-1 0 0,0-1 1 0 0,0 1 0 0 0,1-1-1 0 0,-1 1 1 0 0,0 0-1 0 0,0-1 1 0 0,1 1-1 0 0,-1-1 1 0 0,0 1 0 0 0,1 0-1 0 0,-1-1 1 0 0,0 1-1 0 0,1 0 1 0 0,-1-1 0 0 0,1 1-1 0 0,-1 0 1 0 0,0 0-1 0 0,1-1 1 0 0,-1 1-1 0 0,1 0 1 0 0,-1 0 0 0 0,1 0-1 0 0,-1 0 1 0 0,1 0-1 0 0,-1 0 1 0 0,1-1-1 0 0,-1 1 1 0 0,1 0 0 0 0,-1 0-1 0 0,1 1 1 0 0,1-1 6 0 0,-1 1-1 0 0,0 0 1 0 0,0 0 0 0 0,0 0 0 0 0,0 0 0 0 0,0 0 0 0 0,0 0 0 0 0,0 0-1 0 0,0 0 1 0 0,0 0 0 0 0,0 0 0 0 0,0 2 0 0 0,17 40 22 0 0,-9-9-12 0 0,-4-13 68 0 0,15 40 0 0 0,-18-56-39 0 0,0 0 0 0 0,1 1-1 0 0,0-1 1 0 0,0 0-1 0 0,1 0 1 0 0,-1 0 0 0 0,1-1-1 0 0,0 0 1 0 0,1 1-1 0 0,-1-1 1 0 0,10 6 0 0 0,-12-8-38 0 0,1-1 0 0 0,-1 0 1 0 0,1-1-1 0 0,-1 1 0 0 0,1 0 0 0 0,0-1 1 0 0,-1 1-1 0 0,1-1 0 0 0,0 0 1 0 0,-1 0-1 0 0,1 0 0 0 0,0 0 1 0 0,-1 0-1 0 0,1-1 0 0 0,0 1 0 0 0,-1-1 1 0 0,1 1-1 0 0,-1-1 0 0 0,1 0 1 0 0,-1 0-1 0 0,1-1 0 0 0,3-2 1 0 0,5-2-16 0 0,-1-1 0 0 0,0 0 0 0 0,14-15 0 0 0,-14 11 14 0 0,0 0-1 0 0,-1-1 0 0 0,10-17 0 0 0,2-1 4 0 0,-12 15-1 0 0,0 0 0 0 0,14-34 0 0 0,-21 43 2 0 0,0 5 1 0 0,-1-1 0 0 0,1 1 0 0 0,0-1 0 0 0,0 1 1 0 0,0-1-1 0 0,0 1 0 0 0,0 0 0 0 0,0 0 0 0 0,0 0 0 0 0,1 0 1 0 0,-1 0-1 0 0,0 1 0 0 0,1-1 0 0 0,-1 1 0 0 0,0-1 1 0 0,1 1-1 0 0,-1 0 0 0 0,0 0 0 0 0,1 0 0 0 0,-1 0 0 0 0,0 0 1 0 0,1 1-1 0 0,-1-1 0 0 0,1 1 0 0 0,3 1 0 0 0,33 34 17 0 0,1-6-1 0 0,-17-11-4 0 0,-19-16 4 0 0,0 0 0 0 0,0 0 0 0 0,0 1 0 0 0,-1-1-1 0 0,0 1 1 0 0,1 0 0 0 0,-1 0 0 0 0,-1 0 0 0 0,1 0-1 0 0,-1 0 1 0 0,1 1 0 0 0,1 6 0 0 0,-1-2 53 0 0,-1 0 0 0 0,-1 1 1 0 0,0-1-1 0 0,0 0 0 0 0,-1 15 0 0 0,-1 4 66 0 0,0-17-47 0 0,1 0 0 0 0,0-1 0 0 0,3 18 0 0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5.9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1 254 8640 0 0,'0'112'1286'0'0,"0"-111"-1281"0"0,0 1 0 0 0,0-1 0 0 0,0 1-1 0 0,1 0 1 0 0,-1-1 0 0 0,1 1 0 0 0,-1-1-1 0 0,1 1 1 0 0,-1-1 0 0 0,1 1 0 0 0,0-1-1 0 0,0 0 1 0 0,0 1 0 0 0,0-1 0 0 0,0 0-1 0 0,0 0 1 0 0,0 1 0 0 0,0-1 0 0 0,0 0-1 0 0,1 0 1 0 0,-1 0 0 0 0,2 1 0 0 0,4 1-12 0 0,-1 0 0 0 0,1 0 0 0 0,12 4 0 0 0,2 0-41 0 0,-11-4 59 0 0,0 0 0 0 0,0-2 0 0 0,0 1-1 0 0,0-1 1 0 0,0-1 0 0 0,0 1 0 0 0,1-2 0 0 0,10-1 0 0 0,2 1 31 0 0,38-8 142 0 0,-6 1 94 0 0,-52 8-265 0 0,0-1 0 0 0,0 0-1 0 0,0 1 1 0 0,-1-1 0 0 0,1-1-1 0 0,0 1 1 0 0,0 0 0 0 0,0 0 0 0 0,-1-1-1 0 0,1 0 1 0 0,-1 1 0 0 0,1-1-1 0 0,-1 0 1 0 0,0 0 0 0 0,1-1-1 0 0,-1 1 1 0 0,2-3 0 0 0,3-6 53 0 0,0 1 0 0 0,10-22 0 0 0,-14 26-63 0 0,2-5-16 0 0,-1 0 0 0 0,0 0 0 0 0,-1 0 0 0 0,0-1 0 0 0,-1 1 0 0 0,0-1 0 0 0,-1 0 0 0 0,0 1 0 0 0,-1-1 0 0 0,0 0 1 0 0,-1 0-1 0 0,-2-13 0 0 0,1 16 1 0 0,0-1 1 0 0,0 0 0 0 0,-1 1 0 0 0,-1-1 0 0 0,1 1-1 0 0,-1 0 1 0 0,-1 0 0 0 0,1 1 0 0 0,-2-1 0 0 0,1 1-1 0 0,-1 0 1 0 0,0 1 0 0 0,-1-1 0 0 0,-14-11 0 0 0,19 16 14 0 0,-1 2-1 0 0,0-1 1 0 0,0 0 0 0 0,1 1 0 0 0,-1-1 0 0 0,0 1-1 0 0,-1 0 1 0 0,1 0 0 0 0,0 0 0 0 0,0 0 0 0 0,0 0 0 0 0,-1 1-1 0 0,1 0 1 0 0,0-1 0 0 0,-1 1 0 0 0,1 1 0 0 0,-7 0 0 0 0,4 0 8 0 0,1 1 1 0 0,-1 0 0 0 0,0 0 0 0 0,0 1-1 0 0,1 0 1 0 0,0 0 0 0 0,-1 0 0 0 0,1 0-1 0 0,-5 5 1 0 0,-7 8 44 0 0,0 0-1 0 0,2 1 1 0 0,-26 36-1 0 0,31-38 24 0 0,0 0 1 0 0,-8 20-1 0 0,-8 15 45 0 0,20-40-89 0 0,1 0 0 0 0,1 0 0 0 0,-6 18 0 0 0,1-3-1482 0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6.3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 7632 0 0,'1'19'664'0'0,"1"1"0"0"0,1-1-1 0 0,7 26 1 0 0,-5-26 13 0 0,-1 1-1 0 0,-1-1 1 0 0,1 28-1 0 0,-4-47-672 0 0,0 0 0 0 0,0 1 1 0 0,0-1-1 0 0,0 0 0 0 0,0 0 0 0 0,0 1 0 0 0,0-1 1 0 0,0 0-1 0 0,0 0 0 0 0,0 0 0 0 0,1 1 1 0 0,-1-1-1 0 0,0 0 0 0 0,0 0 0 0 0,0 0 0 0 0,0 0 1 0 0,0 1-1 0 0,1-1 0 0 0,-1 0 0 0 0,0 0 1 0 0,0 0-1 0 0,0 0 0 0 0,1 0 0 0 0,-1 0 0 0 0,0 1 1 0 0,0-1-1 0 0,1 0 0 0 0,-1 0 0 0 0,0 0 1 0 0,0 0-1 0 0,0 0 0 0 0,1 0 0 0 0,-1 0 0 0 0,0 0 1 0 0,1 0-1 0 0,13-2-87 0 0,15-8-242 0 0,-19 5 284 0 0,0-1 0 0 0,0 0 0 0 0,0 0 0 0 0,-1-1 0 0 0,0 0 0 0 0,0-1 1 0 0,9-11-1 0 0,47-65-70 0 0,-52 66 85 0 0,-9 14 24 0 0,1 0 0 0 0,-1 1 1 0 0,1-1-1 0 0,0 1 0 0 0,0 0 0 0 0,0 1 0 0 0,0-1 0 0 0,0 1 1 0 0,0 0-1 0 0,1 0 0 0 0,-1 0 0 0 0,1 1 0 0 0,7-1 1 0 0,-12 2 1 0 0,1 1 0 0 0,0-1 0 0 0,-1 1 0 0 0,1-1 0 0 0,0 1 1 0 0,-1-1-1 0 0,1 1 0 0 0,0 0 0 0 0,-1 0 0 0 0,1 0 0 0 0,-1 0 0 0 0,0 0 1 0 0,1 0-1 0 0,-1 0 0 0 0,0 0 0 0 0,1 1 0 0 0,-1-1 0 0 0,0 0 1 0 0,0 1-1 0 0,0-1 0 0 0,1 3 0 0 0,18 34-11 0 0,-13-18 5 0 0,-1 0 0 0 0,-1 1 0 0 0,3 29 0 0 0,2 4-2 0 0,-8-40 14 0 0,-1 0-1 0 0,0 0 1 0 0,-1 0 0 0 0,-3 24 0 0 0,0 10 46 0 0,3 0-1556 0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6.8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277 21 5920 0 0,'-13'-6'1105'0'0,"4"1"-128"0"0,-3 2-694 0 0,0 0-1 0 0,0 2 1 0 0,0-1-1 0 0,0 2 1 0 0,0-1-1 0 0,0 2 1 0 0,-14 1-1 0 0,10-1-90 0 0,6 1-205 0 0,0-1-1 0 0,-1 2 1 0 0,1-1-1 0 0,1 1 1 0 0,-1 1 0 0 0,0 0-1 0 0,1 0 1 0 0,0 1-1 0 0,-11 6 1 0 0,18-9 5 0 0,1-1-1 0 0,-1 1 1 0 0,0 0 0 0 0,1-1 0 0 0,-1 1 0 0 0,1 0 0 0 0,0 0 0 0 0,0 0 0 0 0,0 0-1 0 0,0 0 1 0 0,0 0 0 0 0,0 0 0 0 0,0 0 0 0 0,1 0 0 0 0,-1 1 0 0 0,1-1-1 0 0,-1 0 1 0 0,1 0 0 0 0,0 1 0 0 0,0-1 0 0 0,0 0 0 0 0,0 0 0 0 0,0 1 0 0 0,1-1-1 0 0,-1 0 1 0 0,1 0 0 0 0,-1 1 0 0 0,1-1 0 0 0,0 0 0 0 0,0 0 0 0 0,0 0 0 0 0,0 0-1 0 0,0 0 1 0 0,1 0 0 0 0,-1-1 0 0 0,0 1 0 0 0,1 0 0 0 0,-1 0 0 0 0,1-1 0 0 0,2 2-1 0 0,8 6 3 0 0,-1-1-1 0 0,2-1 1 0 0,-1 0-1 0 0,1 0 1 0 0,0-2-1 0 0,1 1 1 0 0,-1-2-1 0 0,20 5 1 0 0,-7-6-16 0 0,0-1 0 0 0,46-3 0 0 0,8-6-556 0 0,-79 7 573 0 0,1 0 0 0 0,-1 0 0 0 0,0 0 0 0 0,1 0 0 0 0,-1 0 0 0 0,0 1 0 0 0,0-1 0 0 0,1 0 0 0 0,-1 1 0 0 0,0-1 0 0 0,0 1 0 0 0,0-1 0 0 0,1 1 0 0 0,1 1 0 0 0,-2-1 2 0 0,-1-1 0 0 0,1 1 1 0 0,0-1-1 0 0,0 1 0 0 0,0-1 1 0 0,0 1-1 0 0,0-1 0 0 0,0 0 1 0 0,0 1-1 0 0,0-1 1 0 0,0 0-1 0 0,0 0 0 0 0,1 0 1 0 0,-1 0-1 0 0,0 0 0 0 0,0 0 1 0 0,0 0-1 0 0,0 0 0 0 0,0 0 1 0 0,1-1-1 0 0,-4 1 7 0 0,-1 0 0 0 0,1 0 0 0 0,-1 1 0 0 0,1-1-1 0 0,-1 0 1 0 0,1 1 0 0 0,0 0 0 0 0,-1 0 0 0 0,1-1 0 0 0,0 1 0 0 0,-3 2 0 0 0,-15 11 29 0 0,0 0 1 0 0,-1-2 0 0 0,-1 0-1 0 0,-42 16 1 0 0,57-26-23 0 0,-75 27 313 0 0,73-25-275 0 0,0 0 1 0 0,1 1-1 0 0,-1 0 1 0 0,1 1-1 0 0,0 0 1 0 0,-10 10-1 0 0,8-8-1301 0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7.3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0 9848 0 0,'-6'57'1336'0'0,"6"173"-970"0"0,2-204-464 0 0,1 1 0 0 0,8 30 0 0 0,3 19 131 0 0,-6-7 374 0 0,21 82-1 0 0,-26-142-348 0 0,1 0 0 0 0,-1 0 1 0 0,7 10-1 0 0,10 25 471 0 0,-12-27-329 0 0,-8-17-241 0 0,1 1 0 0 0,-1-1 0 0 0,0 0 0 0 0,0 1 0 0 0,0-1 0 0 0,1 0-1 0 0,-1 0 1 0 0,0 1 0 0 0,0-1 0 0 0,1 0 0 0 0,-1 0 0 0 0,0 1 0 0 0,1-1 0 0 0,-1 0 0 0 0,0 0 0 0 0,1 0 0 0 0,-1 0-1 0 0,0 1 1 0 0,1-1 0 0 0,-1 0 0 0 0,1 0 0 0 0,-1 0 0 0 0,0 0 0 0 0,1 0 0 0 0,-1 0 0 0 0,0 0 0 0 0,1 0 0 0 0,-1 0-1 0 0,1 0 1 0 0,-1 0 0 0 0,0 0 0 0 0,1 0 0 0 0,-1 0 0 0 0,0-1 0 0 0,1 1 0 0 0,-1 0 0 0 0,0 0 0 0 0,1 0 0 0 0,-1 0-1 0 0,0-1 1 0 0,1 1 0 0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7.6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16 8336 0 0,'0'-1'49'0'0,"-1"0"0"0"0,0 1-1 0 0,1-1 1 0 0,-1 0 0 0 0,1 0 0 0 0,-1 0 0 0 0,0 1 0 0 0,0-1 0 0 0,1 0 0 0 0,-1 1 0 0 0,0-1-1 0 0,0 0 1 0 0,0 1 0 0 0,0-1 0 0 0,0 1 0 0 0,0 0 0 0 0,0-1 0 0 0,0 1 0 0 0,0 0 0 0 0,0-1 0 0 0,0 1-1 0 0,0 0 1 0 0,-6 2 1615 0 0,27-4-1186 0 0,-6 0-432 0 0,1 2-1 0 0,0-1 0 0 0,-1 2 0 0 0,1 0 1 0 0,18 4-1 0 0,15 0 1 0 0,197 10 312 0 0,-154-7-232 0 0,19 1-1816 0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8.0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6520 0 0,'0'0'60'0'0,"0"1"0"0"0,0 0 0 0 0,1 0 1 0 0,-1 0-1 0 0,0 0 0 0 0,0-1 0 0 0,0 1 1 0 0,1 0-1 0 0,-1 0 0 0 0,0 0 0 0 0,1-1 1 0 0,-1 1-1 0 0,0 0 0 0 0,1-1 0 0 0,-1 1 0 0 0,1 0 1 0 0,-1-1-1 0 0,1 1 0 0 0,0 0 0 0 0,-1-1 1 0 0,1 1-1 0 0,-1-1 0 0 0,1 1 0 0 0,0-1 0 0 0,0 0 1 0 0,-1 1-1 0 0,1-1 0 0 0,1 1 0 0 0,-1-1 22 0 0,1 1 0 0 0,-1 0 0 0 0,0 0 0 0 0,1 0 0 0 0,-1-1 0 0 0,0 1 0 0 0,0 0-1 0 0,0 1 1 0 0,1-1 0 0 0,-1 0 0 0 0,1 2 0 0 0,2 6 80 0 0,-1-1 1 0 0,0 0-1 0 0,0 1 0 0 0,2 17 1 0 0,2 7 60 0 0,3 1-130 0 0,-2-1 1 0 0,6 59 0 0 0,-7-52 108 0 0,-6-33-151 0 0,1 0 0 0 0,-1 0 0 0 0,0 0 0 0 0,-1 0-1 0 0,0 0 1 0 0,0 0 0 0 0,-1 7 0 0 0,0 23 227 0 0,1-21 62 0 0,-2-16-168 0 0,2 0-166 0 0,-1 0 0 0 0,1 0 1 0 0,0 0-1 0 0,0 0 0 0 0,-1 0 1 0 0,1 0-1 0 0,0 0 0 0 0,-1 0 1 0 0,1 0-1 0 0,0 0 0 0 0,0 0 1 0 0,-1 0-1 0 0,1 0 0 0 0,0 0 0 0 0,0 0 1 0 0,-1 0-1 0 0,1 0 0 0 0,0 1 1 0 0,0-1-1 0 0,-1 0 0 0 0,1 0 1 0 0,0 0-1 0 0,0 0 0 0 0,0 0 1 0 0,-1 1-1 0 0,1-1 0 0 0,0 0 1 0 0,0 0-1 0 0,0 0 0 0 0,0 1 1 0 0,-1-1-1 0 0,1 0 0 0 0,0 0 1 0 0,0 0-1 0 0,0 1 0 0 0,0-1 1 0 0,0 0-1 0 0,0 1 0 0 0,-2 5 17 0 0,-1-11 46 0 0,0-15 211 0 0,5 1-233 0 0,2 1 0 0 0,1 0-1 0 0,0 0 1 0 0,1 1 0 0 0,0 0-1 0 0,2 0 1 0 0,14-25 0 0 0,-18 36-27 0 0,2-6 21 0 0,1 1 0 0 0,0 1 0 0 0,1-1 0 0 0,0 1 0 0 0,0 0 0 0 0,1 1 0 0 0,1 0 0 0 0,0 0 0 0 0,0 1 0 0 0,0 0 0 0 0,1 1 0 0 0,0 0 0 0 0,1 1 0 0 0,-1 0 0 0 0,22-7 0 0 0,-11 5-161 0 0,9-4-343 0 0,0 2 0 0 0,37-7-1 0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8.4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58 136 7832 0 0,'-1'2'60'0'0,"1"0"1"0"0,-1 0-1 0 0,0 0 0 0 0,0 0 1 0 0,0-1-1 0 0,1 1 1 0 0,-2 0-1 0 0,1 0 0 0 0,0 0 1 0 0,0-1-1 0 0,-1 1 1 0 0,1-1-1 0 0,-3 3 0 0 0,-9 12 1640 0 0,11-13-1520 0 0,0 0 1 0 0,0 0-1 0 0,0 1 0 0 0,1-1 0 0 0,-1 1 1 0 0,1-1-1 0 0,0 1 0 0 0,-1 5 1 0 0,-4 6 179 0 0,0 1-48 0 0,5 0-281 0 0,1 0 0 0 0,1 0 0 0 0,1 0 0 0 0,0 0 0 0 0,0-1 1 0 0,2 1-1 0 0,5 15 0 0 0,-8-28-30 0 0,0-1 0 0 0,1 1 0 0 0,-1 0 0 0 0,1-1 0 0 0,0 1 0 0 0,0-1 0 0 0,-1 0 0 0 0,2 0 0 0 0,-1 0 0 0 0,0 0 0 0 0,0 0 0 0 0,0 0 0 0 0,1 0 0 0 0,-1-1 0 0 0,1 1 0 0 0,0-1 0 0 0,-1 1 0 0 0,1-1 0 0 0,0 0 0 0 0,0 0 0 0 0,0-1 0 0 0,0 1 0 0 0,0-1 0 0 0,0 1 0 0 0,-1-1 0 0 0,1 0 0 0 0,0 0 0 0 0,0 0 0 0 0,0 0 0 0 0,4-1 0 0 0,-1-1-8 0 0,1 0 0 0 0,-1-1 1 0 0,0 0-1 0 0,-1 0 1 0 0,1 0-1 0 0,0 0 1 0 0,-1-1-1 0 0,0 0 1 0 0,0 0-1 0 0,0 0 0 0 0,5-7 1 0 0,-3 6-58 0 0,-1-1 1 0 0,0 0-1 0 0,-1 0 1 0 0,0-1 0 0 0,0 0-1 0 0,0 0 1 0 0,-1 0-1 0 0,1 0 1 0 0,-2 0-1 0 0,1-1 1 0 0,-1 0-1 0 0,4-15 1 0 0,5-18 24 0 0,-9 33 37 0 0,0-1-1 0 0,-1 1 1 0 0,1 0-1 0 0,-2-1 1 0 0,1 0-1 0 0,-1-15 1 0 0,-11-44-11 0 0,4 35 10 0 0,5 30 13 0 0,1-1 1 0 0,-1 1-1 0 0,0-1 1 0 0,-1 0-1 0 0,1 1 0 0 0,-1 0 1 0 0,1-1-1 0 0,-1 1 1 0 0,0 0-1 0 0,0 0 1 0 0,0 0-1 0 0,-1 0 1 0 0,1 0-1 0 0,-1 1 1 0 0,1-1-1 0 0,-5-3 1 0 0,5 5-5 0 0,0 1 1 0 0,1-1-1 0 0,-1 0 1 0 0,1 0 0 0 0,-1 1-1 0 0,0-1 1 0 0,1 1 0 0 0,-1 0-1 0 0,0-1 1 0 0,0 1-1 0 0,1 0 1 0 0,-1 0 0 0 0,0 0-1 0 0,0 0 1 0 0,0 0-1 0 0,1 1 1 0 0,-1-1 0 0 0,0 1-1 0 0,1-1 1 0 0,-1 1-1 0 0,0-1 1 0 0,1 1 0 0 0,-1 0-1 0 0,1 0 1 0 0,-1 0 0 0 0,1 0-1 0 0,-1 0 1 0 0,1 0-1 0 0,-1 0 1 0 0,1 0 0 0 0,0 0-1 0 0,0 1 1 0 0,0-1-1 0 0,0 1 1 0 0,-2 1 0 0 0,-1 3 49 0 0,1 0 1 0 0,-1 1 0 0 0,1-1-1 0 0,0 0 1 0 0,1 1-1 0 0,-1 0 1 0 0,1-1 0 0 0,1 1-1 0 0,-1 0 1 0 0,1 0 0 0 0,0 9-1 0 0,0-2 29 0 0,1-1 0 0 0,1 0 0 0 0,0 0 0 0 0,1 0 0 0 0,4 16 0 0 0,-3-21-60 0 0,0 0-1 0 0,1-1 1 0 0,0 1 0 0 0,1-1-1 0 0,-1 0 1 0 0,1 0 0 0 0,0-1-1 0 0,1 1 1 0 0,0-1 0 0 0,0 0-1 0 0,0-1 1 0 0,9 6 0 0 0,-4-1 33 0 0,-4-5-27 0 0,-1-1 1 0 0,1 1 0 0 0,0-2 0 0 0,0 1-1 0 0,0-1 1 0 0,1 0 0 0 0,-1 0 0 0 0,1-1 0 0 0,-1 0-1 0 0,12 1 1 0 0,3 0-4 0 0,0-1 1 0 0,31-2-1 0 0,-31-1-283 0 0,-1-2-1 0 0,0 0 0 0 0,0-2 1 0 0,0 0-1 0 0,-1-2 1 0 0,25-10-1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73 7632 0 0,'-4'5'216'0'0,"1"0"0"0"0,0 0 1 0 0,1 0-1 0 0,0 0 1 0 0,-1 1-1 0 0,2-1 0 0 0,-1 1 1 0 0,1 0-1 0 0,-2 8 0 0 0,-1 4 238 0 0,-8 25 204 0 0,5-21-471 0 0,1 1-1 0 0,1 0 1 0 0,1 0 0 0 0,-2 33 0 0 0,5-23-51 0 0,0-23-134 0 0,0 1 0 0 0,1 0-1 0 0,0-1 1 0 0,3 13 0 0 0,-2-19-11 0 0,0 0 1 0 0,0 0-1 0 0,0-1 0 0 0,1 1 0 0 0,0 0 0 0 0,0-1 0 0 0,0 0 1 0 0,0 1-1 0 0,4 4 0 0 0,-5-7 2 0 0,0 0 1 0 0,0-1-1 0 0,0 1 1 0 0,-1 0-1 0 0,1-1 1 0 0,0 1-1 0 0,0 0 1 0 0,0-1-1 0 0,0 1 1 0 0,0-1-1 0 0,0 0 1 0 0,0 1-1 0 0,1-1 1 0 0,-1 0-1 0 0,0 0 0 0 0,0 1 1 0 0,0-1-1 0 0,0 0 1 0 0,0 0-1 0 0,0 0 1 0 0,0 0-1 0 0,1-1 1 0 0,-1 1-1 0 0,0 0 1 0 0,0 0-1 0 0,0-1 1 0 0,0 1-1 0 0,0 0 1 0 0,0-1-1 0 0,0 1 1 0 0,0-1-1 0 0,0 0 1 0 0,0 1-1 0 0,0-1 1 0 0,0 0-1 0 0,-1 1 1 0 0,1-1-1 0 0,0 0 0 0 0,1-2 1 0 0,7-7-54 0 0,0 0 0 0 0,0-1 0 0 0,-1-1 0 0 0,-1 1 0 0 0,0-1 0 0 0,8-20 0 0 0,25-81-104 0 0,-35 96 159 0 0,-3 9 1 0 0,-1 0 1 0 0,1-1 0 0 0,-1 1 0 0 0,-1 0-1 0 0,0-1 1 0 0,0 1 0 0 0,-1 0 0 0 0,1-1-1 0 0,-2 1 1 0 0,-2-10 0 0 0,-5-12 105 0 0,-17-40 1 0 0,12 35 166 0 0,14 35-256 0 0,0-1-1 0 0,0 0 1 0 0,0 0-1 0 0,0 1 1 0 0,-1-1-1 0 0,1 0 0 0 0,0 1 1 0 0,-1-1-1 0 0,1 1 1 0 0,0-1-1 0 0,-1 0 1 0 0,1 1-1 0 0,-1-1 1 0 0,1 1-1 0 0,-1-1 1 0 0,1 1-1 0 0,-1-1 0 0 0,0 1 1 0 0,1 0-1 0 0,-1-1 1 0 0,1 1-1 0 0,-1-1 1 0 0,0 1-1 0 0,1 0 1 0 0,-1 0-1 0 0,0 0 0 0 0,0-1 1 0 0,1 1-1 0 0,-1 0 1 0 0,0 0-1 0 0,1 0 1 0 0,-1 0-1 0 0,-1 0 1 0 0,1 1 10 0 0,-1-1 0 0 0,1 1 0 0 0,0-1 0 0 0,0 1 0 0 0,0-1 0 0 0,-1 1 0 0 0,1 0 1 0 0,0 0-1 0 0,0 0 0 0 0,0 0 0 0 0,0 0 0 0 0,0 0 0 0 0,1 0 0 0 0,-1 0 1 0 0,-1 2-1 0 0,-3 7 35 0 0,0 1 1 0 0,0-1 0 0 0,1 1-1 0 0,1 0 1 0 0,0 1-1 0 0,0-1 1 0 0,1 1 0 0 0,1-1-1 0 0,0 1 1 0 0,0 15 0 0 0,2-5-26 0 0,1 0 1 0 0,1 0 0 0 0,0 0-1 0 0,11 33 1 0 0,-13-52-31 0 0,41 122 173 0 0,-28-91-138 0 0,-4-9-2 0 0,1 0-1 0 0,17 27 1 0 0,-18-35-8 0 0,-2 1 0 0 0,0 1 1 0 0,6 19-1 0 0,-3-9-2 0 0,-2-5 0 0 0,-1 1 1 0 0,-1 0 0 0 0,-1 0-1 0 0,-1 0 1 0 0,-2 0 0 0 0,0 1-1 0 0,-2 42 1 0 0,-1-62-23 0 0,-1-1-1 0 0,0 0 1 0 0,0 0-1 0 0,0 1 1 0 0,-1-1 0 0 0,0 0-1 0 0,0 0 1 0 0,0-1 0 0 0,0 1-1 0 0,-1 0 1 0 0,0-1-1 0 0,0 1 1 0 0,0-1 0 0 0,-7 7-1 0 0,4-5 2 0 0,0-1 0 0 0,-1 0 0 0 0,1 0 0 0 0,-1-1-1 0 0,0 1 1 0 0,0-2 0 0 0,0 1 0 0 0,-1-1 0 0 0,-8 3 0 0 0,8-3-5 0 0,-1 0 0 0 0,0 0 0 0 0,0-1 0 0 0,0 0 0 0 0,0 0 0 0 0,0-1 0 0 0,0-1 0 0 0,0 1 0 0 0,-1-1 0 0 0,1-1 0 0 0,-14-2 0 0 0,12 0 0 0 0,9 3 0 0 0,0 0 0 0 0,1 0 0 0 0,-1 0 0 0 0,1-1 0 0 0,-1 1 0 0 0,1-1 0 0 0,-1 1 0 0 0,1-1 0 0 0,-1 0 0 0 0,1 0 0 0 0,-1 1 0 0 0,1-1 0 0 0,0 0 0 0 0,-1 0 0 0 0,1 0 0 0 0,0 0 0 0 0,0-1 0 0 0,0 1 0 0 0,-2-3 0 0 0,-3-1-1 0 0,6 5 1 0 0,-1-1 0 0 0,0 1 0 0 0,1 0 1 0 0,-1-1-1 0 0,0 1 0 0 0,1-1 0 0 0,-1 1 0 0 0,1-1 0 0 0,-1 0 1 0 0,1 1-1 0 0,-1-1 0 0 0,1 0 0 0 0,0 1 0 0 0,-1-1 0 0 0,1 0 0 0 0,0 1 1 0 0,-1-1-1 0 0,1 0 0 0 0,0 0 0 0 0,0 1 0 0 0,0-2 0 0 0,-1-15-1726 0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8.8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1 9536 0 0,'-1'0'65'0'0,"-1"0"0"0"0,1 0 0 0 0,0 0 0 0 0,-1 1 0 0 0,1-1 0 0 0,0 0 1 0 0,-1 1-1 0 0,1 0 0 0 0,0-1 0 0 0,0 1 0 0 0,-1 0 0 0 0,1-1 0 0 0,0 1 0 0 0,0 0 1 0 0,-2 2-1 0 0,3-3-30 0 0,-1 1-1 0 0,1-1 1 0 0,0 1 0 0 0,-1-1 0 0 0,1 1 0 0 0,-1 0 0 0 0,1-1-1 0 0,0 1 1 0 0,-1-1 0 0 0,1 1 0 0 0,0 0 0 0 0,0 0 0 0 0,0-1 0 0 0,-1 1-1 0 0,1 0 1 0 0,0-1 0 0 0,0 1 0 0 0,0 0 0 0 0,0 0 0 0 0,0-1-1 0 0,0 1 1 0 0,1 0 0 0 0,-1-1 0 0 0,0 1 0 0 0,0 0 0 0 0,0 0 0 0 0,1-1-1 0 0,-1 1 1 0 0,0 0 0 0 0,1-1 0 0 0,-1 1 0 0 0,1 0 0 0 0,1 4 45 0 0,-1-1 0 0 0,0 0 0 0 0,0 0 0 0 0,0 1 0 0 0,-1-1 0 0 0,0 1 1 0 0,0-1-1 0 0,0 0 0 0 0,-1 10 0 0 0,0 3 32 0 0,3 12-77 0 0,10 57 1 0 0,-7-57 96 0 0,3 60 0 0 0,0 94 397 0 0,7-78-327 0 0,3 31 21 0 0,-18-128-202 0 0,0 3 16 0 0,1 0-1 0 0,0 0 0 0 0,0 0 0 0 0,1-1 1 0 0,5 16-1 0 0,-6-23-22 0 0,0 1 1 0 0,-1 0 0 0 0,1 0-1 0 0,-1 0 1 0 0,0 0-1 0 0,0 0 1 0 0,0 6-1 0 0,-1 4-1745 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9.2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52 9944 0 0,'1'1'31'0'0,"-1"0"1"0"0,1 1 0 0 0,0-1 0 0 0,0 0-1 0 0,0 0 1 0 0,0 0 0 0 0,0 0-1 0 0,0 0 1 0 0,1 0 0 0 0,-1 0 0 0 0,0 0-1 0 0,0-1 1 0 0,1 1 0 0 0,-1 0-1 0 0,0-1 1 0 0,1 1 0 0 0,-1-1-1 0 0,0 1 1 0 0,1-1 0 0 0,2 1 0 0 0,34-1 1059 0 0,-16-1-802 0 0,37-3 23 0 0,0-1 0 0 0,77-18 0 0 0,-40 5-250 0 0,16 9 271 0 0,-22-1-1986 0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09.6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137 424 8432 0 0,'-6'69'594'0'0,"-2"44"241"0"0,6-91-510 0 0,0 67 778 0 0,3-48 118 0 0,6-41-2598 0 0</inkml:trace>
  <inkml:trace contextRef="#ctx0" brushRef="#br0" timeOffset="1">11 11 8640 0 0,'-11'0'3280'0'0,"11"-7"-2904"0"0,4 3-176 0 0,3 4-8 0 0,-1 0 8 0 0,9 9 8 0 0,10-1-200 0 0,-2 7 8 0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10.0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67 241 9744 0 0,'-7'0'164'0'0,"6"0"-91"0"0,0 0 0 0 0,0 0 1 0 0,0 0-1 0 0,1 0 0 0 0,-1 0 0 0 0,0 0 1 0 0,0 1-1 0 0,0-1 0 0 0,0 0 0 0 0,0 0 1 0 0,0 1-1 0 0,1-1 0 0 0,-1 1 0 0 0,0-1 1 0 0,0 1-1 0 0,1-1 0 0 0,-2 1 0 0 0,-5-2 679 0 0,7 1-742 0 0,-1 0 0 0 0,1 0 0 0 0,0 0 0 0 0,0 0 0 0 0,0-1 0 0 0,-1 1 0 0 0,1 0 0 0 0,0 0 0 0 0,0 0 0 0 0,0 0-1 0 0,-1 0 1 0 0,1 0 0 0 0,0 0 0 0 0,0 0 0 0 0,-1 0 0 0 0,1 0 0 0 0,0 0 0 0 0,0 0 0 0 0,0 0 0 0 0,-1 0 0 0 0,1 0 0 0 0,0 0 0 0 0,0 0 0 0 0,-1 0 0 0 0,1 0 0 0 0,0 0 0 0 0,0 0 0 0 0,0 0 0 0 0,-1 0 0 0 0,1 0-1 0 0,0 0 1 0 0,0 0 0 0 0,0 1 0 0 0,-1-1 0 0 0,1 0 0 0 0,0 0 0 0 0,0 0 0 0 0,0 0 0 0 0,0 1 0 0 0,-1-1 0 0 0,1 0 0 0 0,0 0 0 0 0,0 0 0 0 0,0 1 0 0 0,0-1 0 0 0,0 0 0 0 0,0 1 0 0 0,-4-2 249 0 0,4 1-263 0 0,0-1 0 0 0,0 1 0 0 0,-1 0 0 0 0,1 0 0 0 0,0 0 0 0 0,0-1 0 0 0,0 1 1 0 0,-1 0-1 0 0,1 0 0 0 0,0 0 0 0 0,0 0 0 0 0,-1 0 0 0 0,1 0 0 0 0,0 0 0 0 0,0 0 1 0 0,-1 0-1 0 0,1-1 0 0 0,0 1 0 0 0,0 0 0 0 0,-1 0 0 0 0,1 0 0 0 0,0 1 0 0 0,-1-1 0 0 0,1 0 1 0 0,0 0-1 0 0,0 0 0 0 0,-1 0 0 0 0,1 0 0 0 0,0 0 0 0 0,0 0 0 0 0,-1 0 0 0 0,1 0 0 0 0,0 1 1 0 0,0-1-1 0 0,0 0 0 0 0,-1 0 0 0 0,1 0 0 0 0,0 0 0 0 0,0 1 0 0 0,0-1 0 0 0,-1 0 0 0 0,1 0 1 0 0,0 1-1 0 0,-3 5-20 0 0,1 1 1 0 0,0 0 0 0 0,0 0 0 0 0,0-1-1 0 0,1 1 1 0 0,0 0 0 0 0,1 0 0 0 0,0 0-1 0 0,0 0 1 0 0,0 0 0 0 0,1 0 0 0 0,0 0-1 0 0,0 0 1 0 0,0 0 0 0 0,4 9 0 0 0,-1-5 35 0 0,-1 0 17 0 0,1 0-1 0 0,9 17 1 0 0,-11-25-17 0 0,1 1 0 0 0,-1-1-1 0 0,1 0 1 0 0,-1 1 0 0 0,1-1 0 0 0,0-1 0 0 0,0 1-1 0 0,0 0 1 0 0,1-1 0 0 0,-1 1 0 0 0,5 1 0 0 0,26 19 192 0 0,-30-20-179 0 0,1 1 0 0 0,0-1 0 0 0,1 1 0 0 0,-1-1-1 0 0,0-1 1 0 0,1 1 0 0 0,-1-1 0 0 0,1 0 0 0 0,9 2 0 0 0,128 15 322 0 0,-132-18-336 0 0,0 0 1 0 0,1 0 0 0 0,-1-1 0 0 0,0-1 0 0 0,0 0 0 0 0,0 0 0 0 0,1-1 0 0 0,-1-1-1 0 0,-1 0 1 0 0,1 0 0 0 0,0-1 0 0 0,-1 0 0 0 0,0-1 0 0 0,0 0 0 0 0,0-1 0 0 0,0 0-1 0 0,-1 0 1 0 0,0-1 0 0 0,-1 0 0 0 0,15-16 0 0 0,62-77-3 0 0,-77 90-9 0 0,-2 0 1 0 0,1 0-1 0 0,-1-1 0 0 0,-1 1 0 0 0,0-1 0 0 0,0 0 0 0 0,-1-1 0 0 0,0 1 0 0 0,3-24 1 0 0,-6 31 1 0 0,-1 0 1 0 0,0 0-1 0 0,0 0 1 0 0,0-1-1 0 0,-1 1 1 0 0,0 0-1 0 0,1 1 1 0 0,-1-1-1 0 0,-1 0 0 0 0,1 0 1 0 0,0 0-1 0 0,-1 1 1 0 0,0-1-1 0 0,0 0 1 0 0,-4-4-1 0 0,-11-29 24 0 0,15 33-17 0 0,1 1 0 0 0,-1-1 0 0 0,1 1 0 0 0,-1-1 0 0 0,0 1 0 0 0,0 0 0 0 0,-1 0 0 0 0,1 0 0 0 0,-1 0 1 0 0,1 0-1 0 0,-1 0 0 0 0,0 1 0 0 0,0-1 0 0 0,0 1 0 0 0,-1 0 0 0 0,1 0 0 0 0,0 0 0 0 0,-1 0 0 0 0,-5-2 0 0 0,-1-1 15 0 0,-12-8 21 0 0,7 5 53 0 0,-1-1 0 0 0,-20-7 0 0 0,29 14-77 0 0,1 1-1 0 0,0-1 1 0 0,0 1 0 0 0,-1 0-1 0 0,1 0 1 0 0,0 1 0 0 0,-1 0-1 0 0,1 0 1 0 0,-13 2 0 0 0,9 0-2 0 0,0 0 1 0 0,1 0-1 0 0,-1 1 1 0 0,1 0 0 0 0,-1 1-1 0 0,-13 8 1 0 0,17-8 2 0 0,0 0 1 0 0,1 0-1 0 0,0 1 1 0 0,0-1 0 0 0,0 1-1 0 0,0 0 1 0 0,1 1-1 0 0,0-1 1 0 0,0 1-1 0 0,-4 8 1 0 0,2-4-192 0 0,1-1 1 0 0,0 2-1 0 0,0-1 1 0 0,1 0-1 0 0,1 1 1 0 0,0 0-1 0 0,0 0 1 0 0,1 0-1 0 0,-1 16 1 0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10.4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10448 0 0,'1'1'13'0'0,"1"-1"1"0"0,-1 1-1 0 0,0 0 0 0 0,0 0 1 0 0,0 0-1 0 0,0 0 1 0 0,0 0-1 0 0,0 0 0 0 0,0 0 1 0 0,0 0-1 0 0,0 0 1 0 0,0 0-1 0 0,0 1 0 0 0,-1-1 1 0 0,1 0-1 0 0,0 0 1 0 0,-1 1-1 0 0,1-1 0 0 0,-1 1 1 0 0,1 1-1 0 0,-1 31 534 0 0,-1 2-183 0 0,5-4-124 0 0,-1 0 0 0 0,-2 1 0 0 0,-1-1 0 0 0,-8 60 0 0 0,5-65-121 0 0,1 38 0 0 0,0-1 75 0 0,2-47-108 0 0,0 0 0 0 0,3 19 0 0 0,0 18 225 0 0,-3-53-295 0 0,0 0-1 0 0,0 1 1 0 0,0-1 0 0 0,0 1 0 0 0,0-1-1 0 0,1 0 1 0 0,-1 1 0 0 0,1-1-1 0 0,-1 0 1 0 0,1 0 0 0 0,-1 1 0 0 0,1-1-1 0 0,0 0 1 0 0,-1 0 0 0 0,1 0-1 0 0,0 0 1 0 0,0 0 0 0 0,0 0 0 0 0,0 0-1 0 0,0 0 1 0 0,0 0 0 0 0,0 0 0 0 0,0 0-1 0 0,0-1 1 0 0,1 1 0 0 0,-1 0-1 0 0,0-1 1 0 0,3 2 0 0 0,6-1 83 0 0,-9-1-95 0 0,0 0 0 0 0,0 1 0 0 0,0-1 1 0 0,0 0-1 0 0,0 0 0 0 0,0 0 0 0 0,0 0 0 0 0,0 0 0 0 0,0 0 0 0 0,0 0 0 0 0,0-1 1 0 0,0 1-1 0 0,0 0 0 0 0,0-1 0 0 0,0 1 0 0 0,1-1 0 0 0,10-6 26 0 0,0 0 0 0 0,0-1 0 0 0,-1 0 0 0 0,0-1 0 0 0,0 0 0 0 0,-1 0 0 0 0,15-19 0 0 0,-1 2 9 0 0,41-43 82 0 0,65-61-21 0 0,-118 119-99 0 0,-5 4-1 0 0,0 0 0 0 0,1 1 0 0 0,0 0 0 0 0,0 0 0 0 0,0 1 0 0 0,1 0 0 0 0,-1 1 0 0 0,1-1 0 0 0,0 2 0 0 0,13-5 1 0 0,-20 8-1 0 0,-1 1 0 0 0,0-1 0 0 0,0 1 0 0 0,0-1 0 0 0,1 0 0 0 0,-1 1 1 0 0,0 0-1 0 0,0-1 0 0 0,0 1 0 0 0,0 0 0 0 0,0 0 0 0 0,0-1 1 0 0,0 1-1 0 0,0 0 0 0 0,0 0 0 0 0,0 0 0 0 0,-1 0 0 0 0,1 0 1 0 0,0 0-1 0 0,0 2 0 0 0,16 27 7 0 0,-11-18 26 0 0,-1 0-1 0 0,0 1 1 0 0,0-1-1 0 0,-2 1 1 0 0,1 0-1 0 0,-2 0 1 0 0,3 26-1 0 0,-15 99 372 0 0,9-128-373 0 0,-23 107-1880 0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45.0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10848 0 0,'0'0'0'0'0,"38"37"-824"0"0,-32-30 552 0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5:47.5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66 19 9240 0 0,'-9'-2'0'0'0,"-8"-2"0"0"0,1-3 0 0 0,1 1 288 0 0,13 6 8 0 0,-2 4 0 0 0,1 5 848 0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1.3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0 552 1704 0 0,'14'-28'0'0'0,"-12"15"64"0"0,1 12 8 0 0,-1 1-64 0 0,-2 0 64 0 0,21-1-55 0 0,-2-5-12 0 0,-6 3 2 0 0,0-2 0 0 0,-1 1-1 0 0,0-2 1 0 0,0 1 0 0 0,16-12 0 0 0,20-17 33 0 0,-6 2 9 0 0,3 2 0 0 0,51-27-1 0 0,-6 5 138 0 0,14-7 179 0 0,-1 4-11 0 0,-53 27-27 0 0,61-24 0 0 0,-110 51-325 0 0,33-13 202 0 0,1 1 0 0 0,1 2-1 0 0,69-12 1 0 0,-95 22-146 0 0,-1 1 0 0 0,1 0 0 0 0,-1 1 0 0 0,1 0 0 0 0,-1 0 1 0 0,1 1-1 0 0,-1 0 0 0 0,0 1 0 0 0,0 0 0 0 0,0 0 0 0 0,15 9 0 0 0,-9-4 66 0 0,-1 1 0 0 0,0 1 0 0 0,-1 0-1 0 0,0 1 1 0 0,20 21 0 0 0,-26-22-6 0 0,1 0 1 0 0,-1 0-1 0 0,-1 1 0 0 0,0 0 1 0 0,0 0-1 0 0,-1 1 0 0 0,-1-1 1 0 0,0 1-1 0 0,-1 0 0 0 0,4 17 1 0 0,-1 11 393 0 0,2 73-1 0 0,-9-96-409 0 0,0-1-1 0 0,-1 0 0 0 0,0 1 1 0 0,-1-1-1 0 0,-8 23 1 0 0,-34 76 377 0 0,19-64-396 0 0,-2-2-1 0 0,-2-1 1 0 0,-51 63-1 0 0,67-93-56 0 0,-91 107 63 0 0,68-83-68 0 0,0-3-13 0 0,-49 38 0 0 0,36-32-2 0 0,2-8 0 0 0,33-26 2 0 0,0 1 1 0 0,-14 14-1 0 0,-9 6 2 0 0,31-27-7 0 0,1 0 0 0 0,-1 0 0 0 0,1 1 0 0 0,0 0 0 0 0,1 0 0 0 0,-1 0-1 0 0,-5 9 1 0 0,10-11 0 0 0,0 0-1 0 0,0 0 0 0 0,0-1 0 0 0,1 1 0 0 0,-1 0 0 0 0,1 0 1 0 0,0 0-1 0 0,0 0 0 0 0,1 6 0 0 0,0 4 2 0 0,-1-14-4 0 0,0 1 1 0 0,0-1-1 0 0,0 1 0 0 0,0-1 1 0 0,1 0-1 0 0,-1 1 1 0 0,0-1-1 0 0,0 0 1 0 0,1 1-1 0 0,-1-1 0 0 0,0 0 1 0 0,0 1-1 0 0,1-1 1 0 0,-1 0-1 0 0,0 0 1 0 0,1 0-1 0 0,-1 1 0 0 0,1-1 1 0 0,-1 0-1 0 0,0 0 1 0 0,1 0-1 0 0,-1 0 1 0 0,0 1-1 0 0,1-1 0 0 0,-1 0 1 0 0,1 0-1 0 0,-1 0 1 0 0,0 0-1 0 0,1 0 0 0 0,0 0 1 0 0,16 0 34 0 0,-13 0-19 0 0,16-1 15 0 0,0-1 1 0 0,-1-1 0 0 0,1-1 0 0 0,-1 0-1 0 0,27-11 1 0 0,36-8-6 0 0,-50 16 3 0 0,0-2 1 0 0,-1-1 0 0 0,37-18-1 0 0,-12 3 20 0 0,-4 0 4 0 0,1 3-1 0 0,64-18 1 0 0,-23 11-74 0 0,27-7 188 0 0,-107 33-371 0 0,0 0 1 0 0,0 2-1 0 0,0-1 1 0 0,1 1-1 0 0,-1 1 1 0 0,18 2-1 0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1.8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0 169 7136 0 0,'45'2'1288'0'0,"-19"0"-628"0"0,-20-3-572 0 0,0 2 0 0 0,-1-1 1 0 0,1 1-1 0 0,0 0 0 0 0,0 0 1 0 0,-1 0-1 0 0,9 4 0 0 0,7 4-21 0 0,0 0 1 0 0,29 7-1 0 0,-23-8-63 0 0,-23-6-11 0 0,0-1-1 0 0,0 1 0 0 0,0-1 0 0 0,1 0 0 0 0,-1 0 1 0 0,0-1-1 0 0,1 1 0 0 0,-1-1 0 0 0,0 0 0 0 0,1 0 1 0 0,-1 0-1 0 0,0-1 0 0 0,1 1 0 0 0,-1-1 0 0 0,5-2 1 0 0,-6 1-60 0 0,-1-1 0 0 0,0 0 0 0 0,0 0 0 0 0,0 0 0 0 0,0 0 1 0 0,-1 0-1 0 0,1 0 0 0 0,-1 0 0 0 0,0 0 0 0 0,1-5 0 0 0,2-1-149 0 0,-1-2 77 0 0,0 1 0 0 0,-1-1 1 0 0,0 0-1 0 0,-1 0 0 0 0,0 0 1 0 0,-1 0-1 0 0,0 0 0 0 0,-2-14 1 0 0,2 22 91 0 0,0 0 0 0 0,-1 0 1 0 0,1 0-1 0 0,-1 0 0 0 0,1 0 0 0 0,-1 0 1 0 0,0 0-1 0 0,0 0 0 0 0,-1 0 0 0 0,1 0 1 0 0,0 1-1 0 0,-1-1 0 0 0,0 0 0 0 0,0 1 1 0 0,0 0-1 0 0,0-1 0 0 0,0 1 0 0 0,-4-3 1 0 0,2 2-24 0 0,-1 1 0 0 0,0 0 1 0 0,1 1-1 0 0,-1-1 0 0 0,0 1 1 0 0,0 0-1 0 0,0 0 0 0 0,0 0 1 0 0,0 1-1 0 0,0 0 0 0 0,-6 0 1 0 0,2 0 70 0 0,0 0-1 0 0,0 0 1 0 0,1 0 0 0 0,-1 1-1 0 0,1 1 1 0 0,-1-1 0 0 0,1 1 0 0 0,-1 1-1 0 0,1 0 1 0 0,-12 5 0 0 0,3 2 108 0 0,1 0 1 0 0,-29 25 0 0 0,41-31-23 0 0,0-1 0 0 0,1 1 0 0 0,0-1 0 0 0,-1 1-1 0 0,1 0 1 0 0,1 0 0 0 0,-1 1 0 0 0,0-1 0 0 0,1 0 0 0 0,0 1 0 0 0,0 0 0 0 0,1-1 0 0 0,-1 1 0 0 0,1 0 0 0 0,0 0 0 0 0,-1 10-1 0 0,2-13-49 0 0,0-1-1 0 0,1 1 0 0 0,-1 0 0 0 0,0 0 0 0 0,1-1 0 0 0,-1 1 1 0 0,1 0-1 0 0,0 0 0 0 0,0-1 0 0 0,0 1 0 0 0,-1-1 0 0 0,1 1 0 0 0,1-1 1 0 0,-1 1-1 0 0,0-1 0 0 0,0 1 0 0 0,3 1 0 0 0,0 0 59 0 0,0 0-1 0 0,1 0 1 0 0,-1 0-1 0 0,1 0 1 0 0,9 3-1 0 0,-3-2-266 0 0,0-1 0 0 0,0 0 0 0 0,0 0 0 0 0,16 1 0 0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2.5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38 1 4416 0 0,'0'0'2860'0'0,"-5"6"-2695"0"0,0 1-119 0 0,3-5-32 0 0,0 0 0 0 0,0 0-1 0 0,0 0 1 0 0,0 1 0 0 0,1-1 0 0 0,-1 1 0 0 0,1-1 0 0 0,0 1 0 0 0,-1 0 0 0 0,1 0 0 0 0,0-1 0 0 0,1 1 0 0 0,-1 0-1 0 0,1 0 1 0 0,-1 0 0 0 0,1 0 0 0 0,0 5 0 0 0,-3 63 133 0 0,-1-10-99 0 0,6 71 0 0 0,5-35 154 0 0,3 36 42 0 0,-4-89-113 0 0,17 59 0 0 0,-13-37 95 0 0,-11-48-102 0 0,-1 3-1342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 8640 0 0,'-8'-1'-1'0'0,"8"1"1"0"0,0 0 0 0 0,-1 0-1 0 0,1 0 1 0 0,0 0 0 0 0,0 0 0 0 0,0 0 0 0 0,0 0 0 0 0,0 0 0 0 0,0 0 0 0 0,0 0 0 0 0,0 0 0 0 0,0 0 0 0 0,-1 0 0 0 0,1 0-1 0 0,0 0 1 0 0,0 0 0 0 0,0 0 0 0 0,0 0 0 0 0,0 0 0 0 0,0 0 0 0 0,0 0 0 0 0,0 0 0 0 0,-1 0 0 0 0,1 0 0 0 0,0 0-1 0 0,0 0 1 0 0,0 0 0 0 0,0 0 0 0 0,0 0 0 0 0,0 0 0 0 0,0 0 0 0 0,0 0 0 0 0,0 0 0 0 0,-1 1 0 0 0,1-1 0 0 0,0 0-1 0 0,0 0 1 0 0,0 0 0 0 0,0 0 0 0 0,0 0 0 0 0,0 0 0 0 0,0 0 0 0 0,0 0 0 0 0,0 0 0 0 0,0 1 0 0 0,0-1 0 0 0,0 0-1 0 0,0 0 1 0 0,0 0 0 0 0,0 0 0 0 0,0 0 0 0 0,0 0 0 0 0,0 0 0 0 0,0 0 0 0 0,0 1 0 0 0,0-1 0 0 0,-2 10-2 0 0,-1 0 0 0 0,2-7 4 0 0,0 0 0 0 0,0 0 1 0 0,0 0-1 0 0,0 0 0 0 0,1 0 1 0 0,-1 0-1 0 0,1 1 0 0 0,0-1 1 0 0,0 7-1 0 0,40 183 830 0 0,-37-183-711 0 0,0 0 0 0 0,1 0 0 0 0,-1-1 0 0 0,2 1 0 0 0,0-1 0 0 0,0 0 0 0 0,1 0 0 0 0,0 0 0 0 0,0-1 0 0 0,14 15 0 0 0,-19-22-109 0 0,0-1 0 0 0,1 1 1 0 0,-1-1-1 0 0,0 1 0 0 0,0-1 1 0 0,0 1-1 0 0,0-1 0 0 0,0 0 1 0 0,1 0-1 0 0,-1 1 0 0 0,0-1 1 0 0,0 0-1 0 0,0 0 0 0 0,1 0 1 0 0,-1 0-1 0 0,0 0 0 0 0,0-1 1 0 0,1 1-1 0 0,-1 0 0 0 0,0-1 1 0 0,0 1-1 0 0,0 0 0 0 0,0-1 1 0 0,0 0-1 0 0,0 1 0 0 0,0-1 1 0 0,0 1-1 0 0,2-2 0 0 0,26-25-47 0 0,-28 26 47 0 0,38-41 10 0 0,-2-2 0 0 0,36-54 0 0 0,-71 95 6 0 0,1-1 1 0 0,1 0 0 0 0,-1 1 0 0 0,0 0-1 0 0,1-1 1 0 0,4-2 0 0 0,-4 3 35 0 0,0 0 0 0 0,0 0 0 0 0,-1 0 0 0 0,0 0 0 0 0,5-7 0 0 0,-7 9-27 0 0,0 0-1 0 0,0 0 1 0 0,0-1-1 0 0,1 1 1 0 0,-1 0-1 0 0,0 0 1 0 0,0 0 0 0 0,1 0-1 0 0,-1 1 1 0 0,0-1-1 0 0,1 0 1 0 0,2 0-1 0 0,-4 0-31 0 0,1 1-1 0 0,0 0 0 0 0,0 0 0 0 0,-1 0 0 0 0,1 0 0 0 0,0 0 0 0 0,0 0 0 0 0,-1 0 1 0 0,1 0-1 0 0,0 0 0 0 0,0 0 0 0 0,-1 1 0 0 0,1-1 0 0 0,0 0 0 0 0,-1 0 0 0 0,1 1 1 0 0,0-1-1 0 0,-1 1 0 0 0,1-1 0 0 0,0 0 0 0 0,-1 1 0 0 0,1-1 0 0 0,-1 1 0 0 0,1-1 1 0 0,-1 1-1 0 0,1 0 0 0 0,-1-1 0 0 0,1 1 0 0 0,-1-1 0 0 0,0 1 0 0 0,1 0 0 0 0,-1-1 1 0 0,0 1-1 0 0,1 0 0 0 0,-1 1 0 0 0,1 1 12 0 0,0 0-1 0 0,-1 0 1 0 0,0 0-1 0 0,1 0 1 0 0,-1 0-1 0 0,0 1 1 0 0,-1 5-1 0 0,0 9 53 0 0,-1 56-36 0 0,0-42-22 0 0,1 0 1 0 0,2 0-1 0 0,1 0 1 0 0,2-1-1 0 0,12 57 1 0 0,-13-78 249 0 0,-3-9-383 0 0,0 0 0 0 0,0 0 0 0 0,0 0 0 0 0,1 1 0 0 0,-1-1 0 0 0,0 0 0 0 0,1 0 0 0 0,-1 0 0 0 0,1 0 0 0 0,0 1 0 0 0,-1-1 0 0 0,1 0 1 0 0,0 0-1 0 0,0 1 0 0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2.9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9040 0 0,'0'9'0'0'0,"10"14"80"0"0,-1-4 0 0 0,-3-7 0 0 0,2-1 0 0 0,-6-1-24 0 0,3-1 8 0 0,1 1-8 0 0,7 11 8 0 0,-3 4-256 0 0,-4-2-8 0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3.3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63 60 7632 0 0,'-10'56'1080'0'0,"-2"10"-144"0"0,-6 50-48 0 0,16-82-663 0 0,-2 1-1 0 0,-9 35 1 0 0,12-64-210 0 0,0 0 0 0 0,0 0 0 0 0,1 0 0 0 0,0 8 0 0 0,-1 17 62 0 0,1-29-67 0 0,0 0 0 0 0,1-1 0 0 0,-1 1 0 0 0,0 0-1 0 0,1 0 1 0 0,-1-1 0 0 0,1 1 0 0 0,-1 0 0 0 0,1-1-1 0 0,0 1 1 0 0,0-1 0 0 0,0 1 0 0 0,0-1 0 0 0,0 1-1 0 0,0-1 1 0 0,0 0 0 0 0,2 2 0 0 0,-3-3-16 0 0,0-1-1 0 0,1-1 1 0 0,-1 1-1 0 0,0-1 1 0 0,1 1-1 0 0,-1-1 1 0 0,1 1-1 0 0,0 0 1 0 0,-1-1-1 0 0,1 1 1 0 0,0 0-1 0 0,0-1 1 0 0,0 1-1 0 0,0 0 1 0 0,2-2-1 0 0,7-11-68 0 0,14-48-274 0 0,38-68 0 0 0,13 10-1 0 0,-55 89 277 0 0,39-52-420 0 0,-42 61 362 0 0,-15 18 120 0 0,1 0 0 0 0,0 0 0 0 0,0 0 0 0 0,0 0 0 0 0,0 1 0 0 0,1-1 0 0 0,-1 1 0 0 0,1 0 0 0 0,0 0 1 0 0,0 0-1 0 0,7-3 0 0 0,-10 5 10 0 0,1 0 1 0 0,-1 0 0 0 0,1 1-1 0 0,-1-1 1 0 0,1 0 0 0 0,-1 1-1 0 0,1 0 1 0 0,0-1-1 0 0,-1 1 1 0 0,1 0 0 0 0,0 0-1 0 0,-1-1 1 0 0,3 2 0 0 0,-3-1 0 0 0,1 2 0 0 0,-1-1 0 0 0,1 0 0 0 0,-1 0 0 0 0,0 0 0 0 0,0 1 0 0 0,1-1 0 0 0,-1 0 0 0 0,0 1 0 0 0,0-1 1 0 0,0 1-1 0 0,1 2 0 0 0,5 10 5 0 0,1 0 1 0 0,-1 1-1 0 0,-1 0 1 0 0,-1 0-1 0 0,0 0 0 0 0,4 29 1 0 0,6 101 62 0 0,-10-72-45 0 0,5 54 189 0 0,-6 1 0 0 0,-13 129 0 0 0,8-235-152 0 0,1-10 22 0 0,-1 0-1 0 0,-1 0 1 0 0,0 0 0 0 0,-3 11 0 0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3.8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 8640 0 0,'0'0'1'0'0,"1"0"0"0"0,-1 0 0 0 0,0 0 0 0 0,1 0 0 0 0,-1 0 1 0 0,0 0-1 0 0,1 0 0 0 0,-1 0 0 0 0,1 0 0 0 0,-1 0 0 0 0,0 0 0 0 0,1 0 0 0 0,-1 0 1 0 0,1 0-1 0 0,-1 0 0 0 0,0-1 0 0 0,1 1 0 0 0,-1 0 0 0 0,0 0 0 0 0,1 0 0 0 0,-1-1 1 0 0,0 1-1 0 0,1 0 0 0 0,-1 0 0 0 0,0-1 0 0 0,1 1 0 0 0,-1 0 0 0 0,0 0 0 0 0,0-1 1 0 0,1 1-1 0 0,-1 0 0 0 0,0-1 0 0 0,0 1 0 0 0,0 0 0 0 0,1-1 0 0 0,-1 1 0 0 0,0-1 1 0 0,0 0-1 0 0,34 31 1185 0 0,-22-18-1099 0 0,-1 0 0 0 0,0 1 0 0 0,0 0-1 0 0,-2 0 1 0 0,0 1 0 0 0,14 28 0 0 0,30 94-295 0 0,-49-125 204 0 0,47 106-328 0 0,-24-60 279 0 0,22 62 74 0 0,-12-36-5 0 0,-14-34-8 0 0,-21-44-12 0 0,0-1-1 0 0,0 0 1 0 0,0 0-1 0 0,1 0 1 0 0,-1 0-1 0 0,1-1 0 0 0,0 1 1 0 0,0-1-1 0 0,0 1 1 0 0,0-1-1 0 0,1 0 1 0 0,-1 0-1 0 0,8 4 0 0 0,-10-7-14 0 0,-1 0-1 0 0,1 1 1 0 0,-1-1-1 0 0,1 0 0 0 0,-1 0 1 0 0,0 0-1 0 0,1 0 1 0 0,-1 0-1 0 0,1 0 1 0 0,-1 0-1 0 0,1 0 0 0 0,-1 0 1 0 0,1 0-1 0 0,-1 0 1 0 0,1 0-1 0 0,-1 0 0 0 0,1 0 1 0 0,-1 0-1 0 0,1 0 1 0 0,-1-1-1 0 0,1 1 1 0 0,-1 0-1 0 0,1 0 0 0 0,-1-1 1 0 0,0 1-1 0 0,1 0 1 0 0,-1-1-1 0 0,1 1 0 0 0,-1 0 1 0 0,0-1-1 0 0,1 1 1 0 0,-1 0-1 0 0,1-1 0 0 0,11-20-106 0 0,-6 9 121 0 0,0 2 5 0 0,-1 0 1 0 0,0 0-1 0 0,-1-1 1 0 0,0 1-1 0 0,-1-1 1 0 0,0 0-1 0 0,3-22 1 0 0,8-31 10 0 0,28-37 244 0 0,-26 64 237 0 0,19-63-1 0 0,-33 94-417 0 0,18-58 194 0 0,-18 59-256 0 0,0 0 0 0 0,0 0-1 0 0,1 0 1 0 0,0 0 0 0 0,0 0-1 0 0,0 0 1 0 0,1 1 0 0 0,0 0-1 0 0,5-5 1 0 0,4-9 167 0 0,-12 17-174 0 0,0-1 0 0 0,-1 1 0 0 0,1-1 0 0 0,0 1 0 0 0,0 0 0 0 0,0 0 0 0 0,0-1 0 0 0,0 1 0 0 0,0 0 0 0 0,0 0 0 0 0,1 0 0 0 0,-1 0 0 0 0,0 0 0 0 0,0 0 0 0 0,1 1 0 0 0,-1-1 0 0 0,1 0 0 0 0,-1 1 0 0 0,3-2 0 0 0,60-13-500 0 0,-49 14-929 0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4.1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7688 0 0,'1'1'1'0'0,"1"0"-1"0"0,-1 0 1 0 0,0 0 0 0 0,0 0 0 0 0,1 1-1 0 0,-1-1 1 0 0,0 0 0 0 0,0 1 0 0 0,0-1-1 0 0,0 0 1 0 0,-1 1 0 0 0,1-1 0 0 0,0 1-1 0 0,-1 0 1 0 0,2 2 0 0 0,5 31 19 0 0,-4-17-14 0 0,7 24-8 0 0,4 48-1 0 0,9 48-116 0 0,-21-130 115 0 0,0 0-1 0 0,1 0 1 0 0,0 0 0 0 0,5 8-1 0 0,5 20-5 0 0,-4-12 245 0 0,-7-20-354 0 0,0 1-1 0 0,-1-1 1 0 0,0 1 0 0 0,0-1 0 0 0,0 1-1 0 0,0-1 1 0 0,0 1 0 0 0,-1 6 0 0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4.5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 69 6632 0 0,'-4'-2'0'0'0,"2"-8"0"0"0,-4-3 0 0 0,-5 3 224 0 0,1-1 8 0 0,-1-1-8 0 0,3 1 1048 0 0,10 11-1088 0 0,2 0 192 0 0,2 7-184 0 0,11 7-32 0 0,2-1 8 0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4.9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577 1 9040 0 0,'-11'270'1885'0'0,"1"-37"-352"0"0,1-67-1520 0 0,4-91-14 0 0,-18 131-12 0 0,14-145 12 0 0,1 5 3 0 0,5-34 0 0 0,-1 1 0 0 0,-1 0 0 0 0,-2-1 0 0 0,-2 0 0 0 0,-14 36 0 0 0,6-43-1676 0 0</inkml:trace>
  <inkml:trace contextRef="#ctx0" brushRef="#br0" timeOffset="1">1 677 7528 0 0,'0'-1'29'0'0,"0"0"1"0"0,0 0-1 0 0,0 0 1 0 0,0 0 0 0 0,1 0-1 0 0,-1 0 1 0 0,0 0-1 0 0,1 0 1 0 0,-1 0-1 0 0,1 0 1 0 0,-1 0-1 0 0,1 0 1 0 0,-1 0-1 0 0,1 0 1 0 0,0 0 0 0 0,-1 1-1 0 0,1-1 1 0 0,0 0-1 0 0,0 1 1 0 0,0-1-1 0 0,-1 0 1 0 0,1 1-1 0 0,0-1 1 0 0,0 1-1 0 0,0-1 1 0 0,0 1 0 0 0,0 0-1 0 0,0-1 1 0 0,0 1-1 0 0,0 0 1 0 0,0 0-1 0 0,0 0 1 0 0,0-1-1 0 0,2 1 1 0 0,13-5 304 0 0,-15 5-314 0 0,0-1 0 0 0,0 1 1 0 0,0 0-1 0 0,0 0 1 0 0,0 0-1 0 0,0 0 0 0 0,1 0 1 0 0,-1 0-1 0 0,0 0 0 0 0,0 0 1 0 0,0 0-1 0 0,0 0 1 0 0,0 1-1 0 0,0-1 0 0 0,0 0 1 0 0,0 1-1 0 0,1 0 0 0 0,7 2 56 0 0,27-3 198 0 0,0-1-30 0 0,30 3 26 0 0,-1 2 0 0 0,1 4 1 0 0,94 23-1 0 0,-70-10 78 0 0,-50-13-874 0 0,67 24 0 0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5.3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17 140 7936 0 0,'-1'0'28'0'0,"1"0"0"0"0,-1 0 1 0 0,1 1-1 0 0,-1-1 0 0 0,1 0 1 0 0,0 0-1 0 0,-1 1 0 0 0,1-1 0 0 0,-1 0 1 0 0,1 1-1 0 0,0-1 0 0 0,-1 0 1 0 0,1 1-1 0 0,0-1 0 0 0,-1 0 0 0 0,1 1 1 0 0,0-1-1 0 0,-1 1 0 0 0,1-1 1 0 0,0 1-1 0 0,0-1 0 0 0,0 1 0 0 0,-1-1 1 0 0,1 1-1 0 0,0-1 0 0 0,0 1 1 0 0,0-1-1 0 0,0 1 0 0 0,0-1 1 0 0,0 1-1 0 0,0 0 0 0 0,0 25 206 0 0,-1-7-69 0 0,-3 32 453 0 0,1 0 0 0 0,6 63 0 0 0,-2-105-551 0 0,0 0 0 0 0,0 0 0 0 0,1 0 0 0 0,1 0-1 0 0,-1-1 1 0 0,5 9 0 0 0,-6-14-40 0 0,0 0 0 0 0,1 0 1 0 0,-1 0-1 0 0,1-1 0 0 0,0 1 0 0 0,-1-1 1 0 0,1 1-1 0 0,0-1 0 0 0,1 1 0 0 0,-1-1 1 0 0,0 0-1 0 0,1 0 0 0 0,-1 0 0 0 0,1-1 1 0 0,-1 1-1 0 0,1 0 0 0 0,0-1 1 0 0,0 0-1 0 0,0 1 0 0 0,3 0 0 0 0,-3-2-21 0 0,-1 0 0 0 0,1 0 0 0 0,-1-1 0 0 0,1 1 0 0 0,-1 0 0 0 0,1-1 0 0 0,-1 0 0 0 0,0 1 0 0 0,1-1 0 0 0,-1 0 0 0 0,0 0 0 0 0,1 0 0 0 0,-1-1 0 0 0,3-1 0 0 0,-1 0 4 0 0,1-1 0 0 0,-1 1 1 0 0,1-1-1 0 0,-1 0 1 0 0,6-7-1 0 0,-4 1-13 0 0,0 0 0 0 0,0-1 0 0 0,-1 0-1 0 0,-1 0 1 0 0,6-18 0 0 0,12-60-119 0 0,-17 61 54 0 0,-1-1 0 0 0,-2 1 0 0 0,-1-34 0 0 0,-3 51 53 0 0,0 1 1 0 0,0 0-1 0 0,-1 0 1 0 0,0 0-1 0 0,-1 1 1 0 0,0-1-1 0 0,0 1 1 0 0,-7-11-1 0 0,-10-21-15 0 0,9 20 179 0 0,12 20-143 0 0,-1 0 0 0 0,1 1 0 0 0,0-1 0 0 0,-1 1 0 0 0,1-1 0 0 0,-1 1-1 0 0,1-1 1 0 0,0 1 0 0 0,-1-1 0 0 0,1 1 0 0 0,-1 0 0 0 0,1-1 0 0 0,-1 1 0 0 0,0 0 0 0 0,1-1-1 0 0,-1 1 1 0 0,1 0 0 0 0,-1 0 0 0 0,1-1 0 0 0,-1 1 0 0 0,0 0 0 0 0,1 0 0 0 0,-1 0-1 0 0,0 0 1 0 0,1 0 0 0 0,-1 0 0 0 0,0 0 0 0 0,1 0 0 0 0,-1 0 0 0 0,1 0 0 0 0,-1 0-1 0 0,0 0 1 0 0,1 1 0 0 0,-1-1 0 0 0,0 0 0 0 0,-1 4 55 0 0,1 0 0 0 0,0-1 1 0 0,0 1-1 0 0,1 0 0 0 0,-1 0 0 0 0,1 0 0 0 0,0-1 0 0 0,0 7 1 0 0,1 7-12 0 0,1 0 1 0 0,1 0 0 0 0,0-1 0 0 0,1 1 0 0 0,7 17-1 0 0,2 1 57 0 0,23 45 0 0 0,-21-55-51 0 0,1-1 0 0 0,1-1 0 0 0,35 38 0 0 0,-45-55-30 0 0,1 0 1 0 0,-1 0-1 0 0,1-1 0 0 0,0 1 0 0 0,0-2 0 0 0,1 1 1 0 0,-1-1-1 0 0,14 4 0 0 0,15 8 52 0 0,-25-11-68 0 0,0 0 1 0 0,-1 0 0 0 0,2-1 0 0 0,-1 0 0 0 0,0-1 0 0 0,1-1 0 0 0,0 0-1 0 0,-1 0 1 0 0,1-2 0 0 0,0 1 0 0 0,0-2 0 0 0,0 0 0 0 0,20-3 0 0 0,37-10-1741 0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5.6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7936 0 0,'1'0'10'0'0,"0"0"0"0"0,-1 0 0 0 0,1 1 0 0 0,0-1 0 0 0,-1 0 0 0 0,1 0 0 0 0,0 0 0 0 0,-1 1 1 0 0,1-1-1 0 0,0 0 0 0 0,-1 1 0 0 0,1-1 0 0 0,-1 1 0 0 0,1-1 0 0 0,0 1 0 0 0,-1-1 0 0 0,1 1 0 0 0,-1-1 1 0 0,0 1-1 0 0,1-1 0 0 0,-1 1 0 0 0,1 0 0 0 0,-1-1 0 0 0,0 1 0 0 0,1 0 0 0 0,-1-1 0 0 0,0 1 0 0 0,0 0 0 0 0,0-1 1 0 0,1 1-1 0 0,-1 0 0 0 0,0-1 0 0 0,0 2 0 0 0,0 31 556 0 0,-1-20-418 0 0,1 10-49 0 0,8 267 793 0 0,2-122-418 0 0,-7-78-299 0 0,4-1 0 0 0,28 134 1 0 0,-11-95 7 0 0,-9-42-78 0 0,-6-27-34 0 0,-6-32-55 0 0,11 41 1 0 0,-12-60-131 0 0,0 0 0 0 0,0 0 0 0 0,-1 1 0 0 0,0-1 0 0 0,0 1 0 0 0,-1-1 0 0 0,0 1 0 0 0,-1-1 0 0 0,0 0 0 0 0,0 1 0 0 0,-1-1 0 0 0,-3 9 0 0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6.0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7024 0 0,'0'1'15'0'0,"1"0"0"0"0,-1 0 0 0 0,0 0 0 0 0,0 0 0 0 0,0 0 0 0 0,1 0-1 0 0,-1 0 1 0 0,1-1 0 0 0,-1 1 0 0 0,0 0 0 0 0,1 0 0 0 0,-1 0 0 0 0,1 0 0 0 0,0-1 0 0 0,-1 1 0 0 0,1 0 0 0 0,0-1 0 0 0,-1 1 0 0 0,1 0 0 0 0,0-1 0 0 0,0 1 0 0 0,0-1 0 0 0,-1 1 0 0 0,1-1 0 0 0,0 0 0 0 0,0 1 0 0 0,1-1 0 0 0,34 8 757 0 0,-8-2-382 0 0,-3 1-205 0 0,1-1 1 0 0,0-1-1 0 0,29 2 1 0 0,-18-3 51 0 0,220 18 887 0 0,-210-21-1363 0 0,0-3-1 0 0,1-1 1 0 0,54-11-1 0 0</inkml:trace>
  <inkml:trace contextRef="#ctx0" brushRef="#br0" timeOffset="1">1376 48 7632 0 0,'-2'37'211'0'0,"-1"0"0"0"0,-12 50 0 0 0,7-44 80 0 0,-3 54 1 0 0,9-65-69 0 0,-9 46 0 0 0,8-57-17 0 0,-1 32-1 0 0,1-8 68 0 0,2 14-1131 0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6.4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11 9440 0 0,'0'0'0'0'0,"2"-6"0"0"0,4 6 224 0 0,1 2 8 0 0,3 2 0 0 0,11-8 8 0 0,-2-2-72 0 0,-4 6 8 0 0,-7 6 8 0 0,13 11-8 0 0,7 0-368 0 0,-3 0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3504 0 0,'1'-1'24'0'0,"0"0"1"0"0,0 1-1 0 0,0-1 1 0 0,0 0-1 0 0,0 1 1 0 0,0-1-1 0 0,0 1 1 0 0,0 0-1 0 0,0-1 1 0 0,0 1-1 0 0,0 0 1 0 0,1 0 0 0 0,-1 0-1 0 0,0-1 1 0 0,0 1-1 0 0,0 0 1 0 0,0 0-1 0 0,0 1 1 0 0,0-1-1 0 0,2 0 1 0 0,13 0 635 0 0,11 25-552 0 0,-23-22-136 0 0,-1 0 0 0 0,0-1 1 0 0,1 1-1 0 0,-1-1 1 0 0,1 0-1 0 0,-1 0 1 0 0,1 0-1 0 0,0-1 1 0 0,0 1-1 0 0,0-1 1 0 0,0 0-1 0 0,8 1 0 0 0,-6 0 1 0 0,0-1-1 0 0,0 1 0 0 0,0 0 0 0 0,0 0 0 0 0,-1 1 0 0 0,9 4 0 0 0,-1 1-31 0 0,0 0 0 0 0,1-1 0 0 0,0-1-1 0 0,1 0 1 0 0,-1-1 0 0 0,29 6 0 0 0,-3-4-134 0 0,60 3 0 0 0,-69-5 168 0 0,-24-3 27 0 0,-1-1 0 0 0,1 0 0 0 0,-1 0-1 0 0,11 0 1 0 0,5-3 141 0 0,29-7 0 0 0,-33 5-177 0 0,1 1-1 0 0,24-1 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2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7632 0 0,'-1'2'9'0'0,"1"0"0"0"0,0 0 0 0 0,0-1 0 0 0,0 1 0 0 0,0 0 0 0 0,0 0 0 0 0,0 0 0 0 0,1-1 0 0 0,-1 1 0 0 0,0 0 0 0 0,1 0 0 0 0,-1-1 0 0 0,1 1 0 0 0,0 0 0 0 0,0-1 0 0 0,0 1 1 0 0,0-1-1 0 0,0 1 0 0 0,0-1 0 0 0,0 1 0 0 0,0-1 0 0 0,3 2 0 0 0,0 7 407 0 0,27 126-32 0 0,-21-92-397 0 0,-7-25-10 0 0,10 28 0 0 0,-11-42 18 0 0,-1-1 1 0 0,1 1 0 0 0,1-1 0 0 0,-1 1 0 0 0,1-1-1 0 0,0 0 1 0 0,-1 0 0 0 0,2 0 0 0 0,-1-1 0 0 0,7 7-1 0 0,-9-9-14 0 0,1 1-1 0 0,0-1 0 0 0,0 1 1 0 0,0-1-1 0 0,0 0 0 0 0,0 0 1 0 0,0 0-1 0 0,0 0 1 0 0,0-1-1 0 0,0 1 0 0 0,1 0 1 0 0,-1-1-1 0 0,0 1 0 0 0,0-1 1 0 0,1 0-1 0 0,3 0 0 0 0,-3-1-55 0 0,1 0-1 0 0,-1 0 1 0 0,0 0-1 0 0,1 0 1 0 0,-1-1-1 0 0,0 1 1 0 0,0-1-1 0 0,0 0 1 0 0,5-3-1 0 0,-7 3 44 0 0,0 0-1 0 0,0 0 1 0 0,0 0 0 0 0,-1 1-1 0 0,1-1 1 0 0,0 0 0 0 0,-1 0-1 0 0,1 0 1 0 0,-1 0 0 0 0,0 0-1 0 0,0-1 1 0 0,0 1 0 0 0,0 0-1 0 0,0 0 1 0 0,0 0 0 0 0,-1-4-1 0 0,0-3-70 0 0,2-28-147 0 0,0 23 218 0 0,0 0 0 0 0,-1 0 0 0 0,-1-1-1 0 0,-1 1 1 0 0,0 0 0 0 0,-6-25 0 0 0,-1 13 31 0 0,6 16 49 0 0,-1 0 1 0 0,0 0-1 0 0,0 0 1 0 0,0 1 0 0 0,-1 0-1 0 0,-8-12 1 0 0,6 11 475 0 0,5 6 5 0 0,-5 9 2 0 0,7-4-494 0 0,-1 0 1 0 0,1 0 0 0 0,-1 0-1 0 0,1 0 1 0 0,0 0 0 0 0,0 0-1 0 0,-1 0 1 0 0,1 0-1 0 0,0 0 1 0 0,0 0 0 0 0,0 0-1 0 0,0 0 1 0 0,0 0 0 0 0,0 0-1 0 0,0 0 1 0 0,1 0-1 0 0,-1 0 1 0 0,1 2 0 0 0,8 28 202 0 0,-1-7-107 0 0,-7-21-125 0 0,4 20 109 0 0,2 0 0 0 0,15 39 0 0 0,-19-56-79 0 0,0 0-1 0 0,0-1 1 0 0,0 0-1 0 0,0 1 1 0 0,1-1 0 0 0,0 0-1 0 0,0-1 1 0 0,0 1-1 0 0,1-1 1 0 0,0 0 0 0 0,-1 0-1 0 0,2 0 1 0 0,-1 0 0 0 0,0-1-1 0 0,1 0 1 0 0,5 2-1 0 0,0-1-11 0 0,4 2 87 0 0,1-1 1 0 0,17 4-1 0 0,-26-8-59 0 0,0 0 1 0 0,0-1-1 0 0,0 0 1 0 0,0 0-1 0 0,0 0 1 0 0,-1-1-1 0 0,1 0 1 0 0,8-2-1 0 0,1-1-177 0 0,-1-1 0 0 0,1-1 0 0 0,-1 0 0 0 0,0-1 0 0 0,-1 0-1 0 0,0-2 1 0 0,26-18 0 0 0,-21 7-7162 0 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6.8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68 522 5416 0 0,'0'5'265'0'0,"1"-1"1"0"0,0 1-1 0 0,1-1 1 0 0,-1 0-1 0 0,1 0 1 0 0,0 1-1 0 0,0-1 0 0 0,0 0 1 0 0,0 0-1 0 0,6 6 1 0 0,-5-7-190 0 0,-1-1 1 0 0,1 1 0 0 0,0-1 0 0 0,-1 0-1 0 0,1 0 1 0 0,0 0 0 0 0,1-1 0 0 0,-1 1-1 0 0,0-1 1 0 0,0 1 0 0 0,4 0-1 0 0,1 1 9 0 0,3 2-8 0 0,0-1 0 0 0,0-1 0 0 0,0 0 0 0 0,1 0 0 0 0,-1-1 0 0 0,1-1 0 0 0,0 0 0 0 0,20 0 0 0 0,-24-2-70 0 0,1 0-1 0 0,0-1 1 0 0,-1 0 0 0 0,0 0-1 0 0,1-1 1 0 0,-1 0-1 0 0,0-1 1 0 0,-1 1-1 0 0,1-2 1 0 0,0 1 0 0 0,-1-1-1 0 0,11-9 1 0 0,-5 3-16 0 0,-1 0 0 0 0,0-1 0 0 0,0-1 0 0 0,-2 0 0 0 0,0 0 1 0 0,0-1-1 0 0,-1 0 0 0 0,-1-1 0 0 0,0 0 0 0 0,-1 0 0 0 0,-1 0 0 0 0,0-1 0 0 0,-1 0 1 0 0,-1-1-1 0 0,0 1 0 0 0,2-23 0 0 0,-5 20-24 0 0,2-2 5 0 0,-2 0 1 0 0,0-1-1 0 0,-3-21 0 0 0,1 36 25 0 0,0 0-1 0 0,0 0 0 0 0,-1 1 0 0 0,0-1 1 0 0,0 0-1 0 0,-1 1 0 0 0,0 0 0 0 0,0 0 1 0 0,0-1-1 0 0,-1 2 0 0 0,0-1 1 0 0,0 0-1 0 0,-8-8 0 0 0,2 5 0 0 0,0 0 0 0 0,0 1 0 0 0,0 0 0 0 0,-1 1 0 0 0,-1 0 0 0 0,1 0 0 0 0,-1 1 0 0 0,0 1 0 0 0,0 0 0 0 0,-1 1 0 0 0,-13-3 0 0 0,17 5 20 0 0,0 0-1 0 0,0 1 0 0 0,0 1 1 0 0,0-1-1 0 0,0 1 0 0 0,0 1 1 0 0,-1 0-1 0 0,1 0 0 0 0,0 1 1 0 0,0 0-1 0 0,1 0 1 0 0,-1 1-1 0 0,0 0 0 0 0,1 1 1 0 0,0 0-1 0 0,-14 9 0 0 0,12-6 29 0 0,1 0-1 0 0,0 1 1 0 0,1 0-1 0 0,-1 1 1 0 0,1 0-1 0 0,1 0 1 0 0,-8 13-1 0 0,-2 7 39 0 0,-16 35-1 0 0,-5 10-1321 0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7.2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68 8240 0 0,'2'2'79'0'0,"-1"0"1"0"0,1 0 0 0 0,-1 1 0 0 0,1-1-1 0 0,-1 0 1 0 0,0 1 0 0 0,0-1-1 0 0,0 1 1 0 0,1 3 0 0 0,9 19 680 0 0,-7-18-596 0 0,0 1-1 0 0,0-1 1 0 0,0 1-1 0 0,-1 1 1 0 0,0-1 0 0 0,-1 0-1 0 0,2 11 1 0 0,5 63 73 0 0,-3-16-275 0 0,-5-62 45 0 0,0-1-1 0 0,1 1 1 0 0,-1-1 0 0 0,1 1-1 0 0,0-1 1 0 0,3 6-1 0 0,4 4 67 0 0,-9-13-69 0 0,0 1 0 0 0,0-1 0 0 0,0 1 0 0 0,0-1 1 0 0,1 0-1 0 0,-1 1 0 0 0,0-1 0 0 0,0 0 0 0 0,1 1 1 0 0,-1-1-1 0 0,0 0 0 0 0,1 0 0 0 0,-1 1 0 0 0,0-1 1 0 0,1 0-1 0 0,-1 0 0 0 0,0 1 0 0 0,1-1 0 0 0,-1 0 0 0 0,0 0 1 0 0,1 0-1 0 0,-1 0 0 0 0,1 0 0 0 0,-1 0 0 0 0,0 0 1 0 0,1 1-1 0 0,-1-1 0 0 0,1 0 0 0 0,-1 0 0 0 0,1-1 1 0 0,13-7 83 0 0,8-19 15 0 0,69-83-3 0 0,-19 26-115 0 0,-56 62-24 0 0,3-4-37 0 0,0 2 1 0 0,2 0-1 0 0,29-26 0 0 0,-47 48 60 0 0,0 0 1 0 0,0 0 0 0 0,1 0-1 0 0,-1 1 1 0 0,1 0 0 0 0,-1-1-1 0 0,1 1 1 0 0,-1 0-1 0 0,1 1 1 0 0,0-1 0 0 0,-1 1-1 0 0,1-1 1 0 0,0 1 0 0 0,0 0-1 0 0,0 0 1 0 0,-1 1 0 0 0,1-1-1 0 0,0 1 1 0 0,-1 0-1 0 0,1 0 1 0 0,0 0 0 0 0,-1 1-1 0 0,0-1 1 0 0,1 1 0 0 0,-1-1-1 0 0,4 4 1 0 0,1 4 4 0 0,0 1 0 0 0,0 0 0 0 0,-1 0 1 0 0,0 1-1 0 0,-1-1 0 0 0,0 2 0 0 0,0-1 0 0 0,-2 1 0 0 0,1-1 1 0 0,-2 1-1 0 0,4 13 0 0 0,0 17 178 0 0,4 82 1 0 0,-7-60 168 0 0,-2-54-270 0 0,0 0-1 0 0,0 0 1 0 0,1 0-1 0 0,1 0 0 0 0,4 11 1 0 0,-3-11-457 0 0,-1 1 1 0 0,-1 0-1 0 0,3 12 1 0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7.5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32 5224 0 0,'12'-31'3374'0'0,"-15"48"-2666"0"0,5-3-630 0 0,-1 1-1 0 0,0-1 1 0 0,-1 0-1 0 0,0 1 0 0 0,-1-1 1 0 0,-4 16-1 0 0,0 15 19 0 0,-2 159-96 0 0,7-114 1 0 0,-1-52 1 0 0,1-1 0 0 0,8 47-1 0 0,34 192 66 0 0,5-18 564 0 0,-44-233-593 0 0,-3-21-23 0 0,0 1 0 0 0,1-1 0 0 0,0 1 0 0 0,0-1 0 0 0,0 1-1 0 0,3 6 1 0 0,-3 2-972 0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7.9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 9344 0 0,'116'-8'2577'0'0,"-51"7"-2174"0"0,72 2 241 0 0,-54 1-381 0 0,35 3-192 0 0,-1-2 54 0 0,-81-4-16 0 0,66 7 0 0 0,71 14-1746 0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8.3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2 313 10040 0 0,'-1'9'107'0'0,"1"-3"19"0"0,0 0 0 0 0,0-1-1 0 0,0 1 1 0 0,1 0 0 0 0,0-1 0 0 0,0 1-1 0 0,2 7 1 0 0,10 24 78 0 0,1 0 0 0 0,2 0-1 0 0,1-2 1 0 0,2 0 0 0 0,38 53 0 0 0,-47-77-154 0 0,0 0 0 0 0,1-1-1 0 0,0 0 1 0 0,0-1 0 0 0,1 0 0 0 0,0-1 0 0 0,1 0 0 0 0,0-1 0 0 0,0-1 0 0 0,1 0 0 0 0,-1-1 0 0 0,19 5 0 0 0,-25-9-51 0 0,0-1 0 0 0,1 0 0 0 0,-1 0 1 0 0,0-1-1 0 0,0 0 0 0 0,1 0 0 0 0,-1-1 0 0 0,0 1 0 0 0,0-2 0 0 0,0 1 1 0 0,-1-1-1 0 0,1 0 0 0 0,-1 0 0 0 0,1-1 0 0 0,-1 0 0 0 0,0 0 1 0 0,0 0-1 0 0,-1-1 0 0 0,1 0 0 0 0,-1 0 0 0 0,7-9 0 0 0,-3 1 4 0 0,8-11-173 0 0,-2-1 0 0 0,0-1 0 0 0,22-51 0 0 0,-31 58 94 0 0,0 0 0 0 0,-1-1 0 0 0,0 1 0 0 0,-2-1 0 0 0,2-30 0 0 0,-5 35 37 0 0,-1 0 0 0 0,0-1-1 0 0,-2 1 1 0 0,1 1 0 0 0,-2-1 0 0 0,1 0-1 0 0,-2 1 1 0 0,-6-15 0 0 0,2 10 70 0 0,-1 0 0 0 0,0 0 0 0 0,-1 1 1 0 0,-1 1-1 0 0,-25-30 0 0 0,29 39-11 0 0,-1-1-1 0 0,0 1 1 0 0,0 1-1 0 0,0 0 1 0 0,-1 0-1 0 0,0 1 1 0 0,0 0-1 0 0,-1 0 1 0 0,0 2-1 0 0,0-1 1 0 0,0 1-1 0 0,-12-2 1 0 0,14 3 32 0 0,-1 1-1 0 0,0 1 1 0 0,1 0-1 0 0,-1 0 1 0 0,0 1-1 0 0,0 0 1 0 0,0 1 0 0 0,1 0-1 0 0,-1 1 1 0 0,0 0-1 0 0,1 0 1 0 0,-1 1-1 0 0,1 0 1 0 0,0 0 0 0 0,0 1-1 0 0,0 1 1 0 0,1-1-1 0 0,-10 8 1 0 0,-1 3-209 0 0,0 1 1 0 0,1 1-1 0 0,0 1 1 0 0,1 0-1 0 0,2 2 1 0 0,-16 21-1 0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8.7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283 3 9648 0 0,'-17'-1'260'0'0,"13"1"-134"0"0,1-1 0 0 0,-1 1 0 0 0,1 0 0 0 0,-1 0 0 0 0,1 0 0 0 0,-1 0 0 0 0,1 0 0 0 0,0 1 0 0 0,-1 0 0 0 0,1-1 0 0 0,0 1 1 0 0,-1 1-1 0 0,1-1 0 0 0,0 0 0 0 0,0 1 0 0 0,0-1 0 0 0,-5 5 0 0 0,-10 13 534 0 0,-19 28 0 0 0,21-26-487 0 0,6-7-111 0 0,1 0 0 0 0,1 1 0 0 0,0 1 0 0 0,-8 22 0 0 0,-3 8-2 0 0,9-24-59 0 0,2 0 0 0 0,-7 33 0 0 0,1-5 4 0 0,11-37-6 0 0,0 0 1 0 0,0 1 0 0 0,1-1 0 0 0,1 1 0 0 0,1-1 0 0 0,0 1 0 0 0,0-1-1 0 0,1 1 1 0 0,1-1 0 0 0,0 1 0 0 0,8 24 0 0 0,-6-28-6 0 0,0 0-1 0 0,0 0 1 0 0,1 0 0 0 0,0-1 0 0 0,0 0-1 0 0,1 0 1 0 0,0 0 0 0 0,1-1 0 0 0,0 1 0 0 0,1-2-1 0 0,-1 1 1 0 0,1-1 0 0 0,1 0 0 0 0,-1-1-1 0 0,18 10 1 0 0,-18-12-145 0 0,-1 0-60 0 0,-1-1 1 0 0,1 1-1 0 0,-1-2 1 0 0,1 1 0 0 0,0-1-1 0 0,0 0 1 0 0,14 2 0 0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9.0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 80 9944 0 0,'-1'68'588'0'0,"-1"-35"142"0"0,1 0-1 0 0,9 63 1 0 0,-5-79-737 0 0,1-1-1 0 0,1 0 1 0 0,1 0 0 0 0,0 0 0 0 0,1-1-1 0 0,0 0 1 0 0,1 0 0 0 0,14 18 0 0 0,-17-28 6 0 0,0 0 0 0 0,0 0 0 0 0,1-1 0 0 0,0 1 0 0 0,0-1 0 0 0,0-1 0 0 0,0 1 0 0 0,0-1 0 0 0,1 0 0 0 0,11 3 0 0 0,-7-2-4 0 0,2-1 1 0 0,-1 0 0 0 0,0-1 0 0 0,0 0 0 0 0,15 0 0 0 0,-16-3-14 0 0,0 0 0 0 0,-1 0 1 0 0,1-1-1 0 0,-1-1 1 0 0,0 0-1 0 0,1 0 0 0 0,-1-1 1 0 0,0 0-1 0 0,-1 0 1 0 0,1-1-1 0 0,-1-1 1 0 0,14-10-1 0 0,6-7-44 0 0,-1-2 0 0 0,31-35 0 0 0,-40 39 27 0 0,-8 10 16 0 0,-1-2-1 0 0,0 1 0 0 0,-1-2 0 0 0,-1 1 1 0 0,0-1-1 0 0,0 0 0 0 0,-2 0 0 0 0,0-1 0 0 0,0 0 1 0 0,3-18-1 0 0,-8 28 19 0 0,0 0-1 0 0,0 0 1 0 0,-1-1-1 0 0,1 1 1 0 0,-1 0 0 0 0,0 0-1 0 0,-1 0 1 0 0,1 0 0 0 0,-1 0-1 0 0,0 0 1 0 0,-1 0-1 0 0,1 0 1 0 0,-1 0 0 0 0,0 0-1 0 0,-3-6 1 0 0,1 6-2 0 0,0-1-1 0 0,0 0 1 0 0,0 1 0 0 0,-1 0 0 0 0,0 0-1 0 0,0 1 1 0 0,0-1 0 0 0,-1 1 0 0 0,1 0 0 0 0,-10-5-1 0 0,3 3 0 0 0,-1 0 0 0 0,0 1-1 0 0,0 0 1 0 0,-1 1 0 0 0,0 1-1 0 0,1 0 1 0 0,-1 1 0 0 0,0 0-1 0 0,0 1 1 0 0,-26 2 0 0 0,30 0 4 0 0,1 1 1 0 0,-1 0 0 0 0,1 0-1 0 0,-1 1 1 0 0,1 1 0 0 0,0 0-1 0 0,0 0 1 0 0,0 1 0 0 0,0 0-1 0 0,1 0 1 0 0,-9 8 0 0 0,3-1 0 0 0,0 0 0 0 0,1 1 1 0 0,1 0-1 0 0,0 1 0 0 0,-11 17 1 0 0,3-4-1486 0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9.4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187 105 9040 0 0,'-4'0'55'0'0,"1"-1"1"0"0,-1 1 0 0 0,1 1-1 0 0,-1-1 1 0 0,1 0-1 0 0,-1 1 1 0 0,1 0 0 0 0,-1 0-1 0 0,1 0 1 0 0,0 0 0 0 0,0 1-1 0 0,-1-1 1 0 0,1 1 0 0 0,0-1-1 0 0,0 1 1 0 0,0 0-1 0 0,-4 4 1 0 0,2-1-36 0 0,-1-1-1 0 0,1 1 1 0 0,-1 1-1 0 0,1-1 1 0 0,1 1-1 0 0,-1 0 1 0 0,1 0-1 0 0,-6 11 1 0 0,-5 12-11 0 0,10-20-8 0 0,0 1 1 0 0,0 0-1 0 0,1-1 1 0 0,-4 17-1 0 0,4-1 2 0 0,3-15-4 0 0,0-1 1 0 0,-1 0-1 0 0,-5 14 0 0 0,4-14 4 0 0,0 1 0 0 0,0-1 0 0 0,1 0 0 0 0,0 1 0 0 0,1-1-1 0 0,0 1 1 0 0,0 0 0 0 0,1-1 0 0 0,0 1 0 0 0,3 15 0 0 0,-2 9 70 0 0,-2-29-61 0 0,1 0-1 0 0,0 0 1 0 0,0 0 0 0 0,1 1 0 0 0,-1-1 0 0 0,3 8 0 0 0,-1-7 15 0 0,1 0 1 0 0,-1 1-1 0 0,1-1 1 0 0,0-1-1 0 0,1 1 1 0 0,-1 0-1 0 0,1-1 1 0 0,0 0-1 0 0,1 0 1 0 0,-1 0-1 0 0,1 0 1 0 0,0-1-1 0 0,0 1 1 0 0,0-1-1 0 0,1-1 1 0 0,-1 1-1 0 0,1-1 1 0 0,10 4-1 0 0,-8-4-18 0 0,0 0-1 0 0,1-1 1 0 0,-1-1-1 0 0,1 1 1 0 0,-1-1 0 0 0,1-1-1 0 0,-1 1 1 0 0,1-2-1 0 0,-1 1 1 0 0,1-1-1 0 0,-1 0 1 0 0,1-1 0 0 0,-1 0-1 0 0,13-5 1 0 0,2-2-31 0 0,0-2 1 0 0,-1 0 0 0 0,0-2 0 0 0,-1 0-1 0 0,0-2 1 0 0,-1 0 0 0 0,-1-1 0 0 0,29-31-1 0 0,-26 22-24 0 0,-1-1-1 0 0,-1 0 0 0 0,-1-1 0 0 0,-2-1 1 0 0,-1-1-1 0 0,16-38 0 0 0,-27 55 19 0 0,-2 0 0 0 0,1 0 1 0 0,-2 0-1 0 0,1 0 0 0 0,-2 0 0 0 0,1-1 1 0 0,-2 1-1 0 0,0-1 0 0 0,0 1 0 0 0,-1-1 1 0 0,-1 1-1 0 0,0 0 0 0 0,-1 0 0 0 0,0 0 1 0 0,0 0-1 0 0,-6-12 0 0 0,7 21 19 0 0,0-1 1 0 0,0 1-1 0 0,0 0 1 0 0,-1 0-1 0 0,1 0 0 0 0,-1 0 1 0 0,0 0-1 0 0,1 0 1 0 0,-1 1-1 0 0,0-1 0 0 0,-1 1 1 0 0,1 0-1 0 0,0 0 0 0 0,-1 0 1 0 0,1 0-1 0 0,-1 1 1 0 0,0-1-1 0 0,1 1 0 0 0,-1 0 1 0 0,0 0-1 0 0,0 0 1 0 0,0 1-1 0 0,1-1 0 0 0,-1 1 1 0 0,0 0-1 0 0,0 0 1 0 0,0 0-1 0 0,0 1 0 0 0,0-1 1 0 0,0 1-1 0 0,0 0 0 0 0,1 0 1 0 0,-1 0-1 0 0,0 1 1 0 0,1-1-1 0 0,-4 3 0 0 0,-10 8-204 0 0,2 0 0 0 0,-1 0 0 0 0,-20 24-1 0 0,28-29-307 0 0,-21 23-5483 0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09.8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1 360 9040 0 0,'8'6'1'0'0,"1"0"0"0"0,-1 0 0 0 0,0 1 0 0 0,0 0 0 0 0,0 1 0 0 0,-1-1 0 0 0,-1 1 0 0 0,12 17 0 0 0,17 20 6 0 0,-21-30-4 0 0,6 6 9 0 0,0 1 0 0 0,-2 1 0 0 0,-1 1-1 0 0,18 30 1 0 0,73 179 104 0 0,-74-159-124 0 0,12 31-9 0 0,-40-86 17 0 0,-4-16 0 0 0,0 0 1 0 0,-1 1-1 0 0,0-1 1 0 0,0 1-1 0 0,0-1 1 0 0,0 1 0 0 0,0 0-1 0 0,-1 0 1 0 0,1-1-1 0 0,-1 1 1 0 0,0 0-1 0 0,0 0 1 0 0,-1-1-1 0 0,0 6 1 0 0,-2 9 50 0 0,3-16-40 0 0,0 0 0 0 0,0 0 0 0 0,0 0 0 0 0,0 0 0 0 0,0-1 0 0 0,-1 1 1 0 0,1 0-1 0 0,-1 0 0 0 0,1 0 0 0 0,-1-1 0 0 0,1 1 0 0 0,-1 0 0 0 0,0-1 0 0 0,-1 2 0 0 0,-6-21 301 0 0,-3-3-280 0 0,1 1 0 0 0,2-1-1 0 0,-1 0 1 0 0,2-1-1 0 0,1 0 1 0 0,-5-34 0 0 0,-1-18 9 0 0,-3-107 0 0 0,12 59 41 0 0,16-157 0 0 0,-11 252-49 0 0,1-1-1 0 0,2 1 1 0 0,0 0-1 0 0,2 0 1 0 0,17-44-1 0 0,-19 62-15 0 0,0 0-1 0 0,1 0 1 0 0,0 0 0 0 0,1 1-1 0 0,-1 0 1 0 0,1 1 0 0 0,1-1-1 0 0,0 1 1 0 0,0 1 0 0 0,0 0-1 0 0,1 0 1 0 0,-1 0 0 0 0,14-5-1 0 0,-12 9-9 0 0,0 0-1 0 0,1 1 0 0 0,-1 0 0 0 0,1 1 0 0 0,0 0 0 0 0,10 1 1 0 0,9 0-9 0 0,-19 0-11 0 0,-1-1 1 0 0,1 1 0 0 0,0 1-1 0 0,-1 0 1 0 0,1 0 0 0 0,-1 1-1 0 0,0 0 1 0 0,0 1 0 0 0,0 0 0 0 0,0 1-1 0 0,-1 0 1 0 0,1 0 0 0 0,-1 1-1 0 0,-1 0 1 0 0,1 1 0 0 0,9 10-1 0 0,-13-14 10 0 0,0 1-1 0 0,-1 0 1 0 0,0 0-1 0 0,0 1 1 0 0,0-1-1 0 0,0 1 1 0 0,-1 0-1 0 0,1 0 1 0 0,-1 0-1 0 0,0 1 1 0 0,-1-1-1 0 0,0 1 1 0 0,1 0-1 0 0,-2-1 1 0 0,1 1-1 0 0,-1 0 1 0 0,0 0-1 0 0,0 0 1 0 0,0 0-1 0 0,-1 0 1 0 0,0 0-1 0 0,0 0 1 0 0,-1 0-1 0 0,0 0 1 0 0,0 0-1 0 0,0 0 1 0 0,0 0-1 0 0,-1 0 1 0 0,-3 7-1 0 0,-1 0-19 0 0,0-1 1 0 0,-1 0-1 0 0,0 0 1 0 0,-1 0-1 0 0,-1-1 1 0 0,1 0-1 0 0,-2-1 0 0 0,1 1 1 0 0,-1-2-1 0 0,-1 0 1 0 0,0 0-1 0 0,0-1 0 0 0,-1 0 1 0 0,0-1-1 0 0,-20 9 1 0 0,-5 4-51 0 0,14-8-17 0 0,0-1 0 0 0,-28 9 0 0 0,-36 13-1563 0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10.2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1 286 7736 0 0,'7'-1'-56'0'0,"0"0"0"0"0,1 0 0 0 0,-1 0 0 0 0,0-1 0 0 0,0 0 0 0 0,0 0 0 0 0,0-1 1 0 0,-1 1-1 0 0,1-2 0 0 0,-1 1 0 0 0,1-1 0 0 0,7-5 0 0 0,17-8-178 0 0,-23 13 239 0 0,0 0 0 0 0,-1 0 1 0 0,0 0-1 0 0,12-10 0 0 0,2 1-12 0 0,-19 13 5 0 0,0-1 0 0 0,0 0 0 0 0,0 0 0 0 0,0 0 0 0 0,0 0 0 0 0,0-1-1 0 0,-1 1 1 0 0,1 0 0 0 0,0-1 0 0 0,-1 1 0 0 0,1-1 0 0 0,-1 0 0 0 0,0 1 0 0 0,1-1 0 0 0,-1 0 0 0 0,1-2-1 0 0,21-51-27 0 0,-22 53 46 0 0,-1-1 0 0 0,1 1 0 0 0,-1 0 0 0 0,0 0 0 0 0,0-1 0 0 0,0 1 0 0 0,0 0 0 0 0,0 0 0 0 0,0 0 0 0 0,0-1 1 0 0,-1 1-1 0 0,1 0 0 0 0,-1 0 0 0 0,0 0 0 0 0,1 0 0 0 0,-3-4 0 0 0,0 0 86 0 0,0 0 1 0 0,-1 0-1 0 0,-7-11 0 0 0,8 14-73 0 0,0 0-1 0 0,-1 0 0 0 0,1 0 0 0 0,0 1 0 0 0,-1-1 0 0 0,1 1 0 0 0,-1 0 0 0 0,0 0 0 0 0,0 1 0 0 0,0-1 1 0 0,0 1-1 0 0,-8-2 0 0 0,5 1 31 0 0,0 1 0 0 0,0 0 0 0 0,-1 1 1 0 0,1 0-1 0 0,0 0 0 0 0,-11 2 0 0 0,17-2-52 0 0,0 1 0 0 0,0-1 1 0 0,1 1-1 0 0,-1-1 0 0 0,0 1 0 0 0,1 0 0 0 0,-1-1 0 0 0,0 1 0 0 0,1 0 0 0 0,-1 0 0 0 0,1-1 0 0 0,-1 1 0 0 0,1 0 0 0 0,-1 0 0 0 0,1 0 0 0 0,0 0 0 0 0,0 0 0 0 0,-1-1 0 0 0,1 3 0 0 0,-1-1 26 0 0,-8 17 150 0 0,7-15-133 0 0,-1 0 0 0 0,1 1 0 0 0,0-1 0 0 0,1 1 0 0 0,-1-1 0 0 0,1 1-1 0 0,-1 7 1 0 0,-2 22 146 0 0,2 0-1 0 0,2 1 0 0 0,7 64 1 0 0,-4-78-118 0 0,1 0 0 0 0,2 0 0 0 0,0 0 0 0 0,1 0 0 0 0,1-1 0 0 0,1 0 0 0 0,1-1 0 0 0,0 0 0 0 0,2-1 0 0 0,0 0 0 0 0,1 0 0 0 0,15 15 0 0 0,-21-27-109 0 0,1 0 0 0 0,-1 0-1 0 0,1-1 1 0 0,0 0-1 0 0,0 0 1 0 0,0-1 0 0 0,1 0-1 0 0,0 0 1 0 0,0-1-1 0 0,0-1 1 0 0,0 1 0 0 0,0-1-1 0 0,0-1 1 0 0,1 1-1 0 0,-1-2 1 0 0,1 1 0 0 0,-1-1-1 0 0,1-1 1 0 0,16-3-1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3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8240 0 0,'0'5'150'0'0,"-1"-1"-1"0"0,0 1 1 0 0,0-1 0 0 0,0 1 0 0 0,-2 6 0 0 0,1-6 29 0 0,0-1 0 0 0,1 1 1 0 0,0-1-1 0 0,0 1 0 0 0,0 7 0 0 0,11 126 1020 0 0,-5-87-955 0 0,15 93 281 0 0,-4-29-346 0 0,-9-69 19 0 0,2 1 0 0 0,18 54-1 0 0,-14-40-86 0 0,-9-44-53 0 0,9 32 1 0 0,-12-43-27 0 0,1 1 1 0 0,0-1-1 0 0,1-1 0 0 0,-1 1 0 0 0,1 0 0 0 0,0 0 1 0 0,1-1-1 0 0,-1 0 0 0 0,1 0 0 0 0,0 0 0 0 0,1 0 1 0 0,-1 0-1 0 0,6 4 0 0 0,-8-10-142 0 0,-1 0 1 0 0,0 0-1 0 0,1 0 1 0 0,-1 0-1 0 0,0 0 0 0 0,0-1 1 0 0,0 1-1 0 0,1 0 1 0 0,-2 0-1 0 0,1-1 0 0 0,0 1 1 0 0,0-1-1 0 0,0 1 1 0 0,1-3-1 0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10.6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8 106 9648 0 0,'-7'105'2080'0'0,"6"-94"-1938"0"0,2-1 0 0 0,-1 1 0 0 0,4 18 1 0 0,1 11 90 0 0,-5-37-207 0 0,0 0 1 0 0,0 0-1 0 0,0 0 0 0 0,0 0 0 0 0,0-1 0 0 0,0 1 0 0 0,1 0 1 0 0,0 0-1 0 0,-1 0 0 0 0,1 0 0 0 0,0 0 0 0 0,1-1 0 0 0,-1 1 0 0 0,0 0 1 0 0,1-1-1 0 0,-1 1 0 0 0,1-1 0 0 0,0 0 0 0 0,0 0 0 0 0,4 4 1 0 0,-6-5-17 0 0,1-1-1 0 0,-1 0 1 0 0,1 1 0 0 0,-1-1 0 0 0,1 0 0 0 0,-1 0 0 0 0,1 0 0 0 0,-1 1 0 0 0,1-1 0 0 0,-1 0 0 0 0,1 0-1 0 0,-1 0 1 0 0,1 0 0 0 0,-1 0 0 0 0,1 0 0 0 0,-1 0 0 0 0,1 0 0 0 0,-1 0 0 0 0,1 0 0 0 0,-1 0 0 0 0,1 0-1 0 0,-1 0 1 0 0,1-1 0 0 0,-1 1 0 0 0,1 0 0 0 0,0 0 0 0 0,14-13 106 0 0,10-26-73 0 0,-20 32-21 0 0,7-13-18 0 0,20-32 2 0 0,40-51 1 0 0,-62 91-26 0 0,0-1-1 0 0,1 1 1 0 0,1 1 0 0 0,0 0-1 0 0,1 0 1 0 0,0 1 0 0 0,27-15-1 0 0,-20 12-6 0 0,-16 9-243 0 0,1 1 1 0 0,-1 0-1 0 0,1 1 0 0 0,0-1 1 0 0,-1 1-1 0 0,8-3 1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11.0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63 163 6928 0 0,'-4'5'184'0'0,"1"0"1"0"0,-1 0 0 0 0,1 1-1 0 0,0-1 1 0 0,0 1 0 0 0,-2 9-1 0 0,-5 9 384 0 0,4-13-373 0 0,2 1 0 0 0,0 0 0 0 0,-6 24 0 0 0,9-30-122 0 0,0 1 0 0 0,0 0-1 0 0,0 0 1 0 0,1 0 0 0 0,0 0-1 0 0,0 0 1 0 0,1 0 0 0 0,3 12-1 0 0,4 17 206 0 0,-7-27-264 0 0,1 0 0 0 0,0-1-1 0 0,1 1 1 0 0,4 10 0 0 0,-6-17 1 0 0,1 1 1 0 0,-1-1-1 0 0,1 0 1 0 0,-1 1-1 0 0,1-1 1 0 0,0 0-1 0 0,0 0 1 0 0,0 0-1 0 0,0 0 1 0 0,0 0-1 0 0,1-1 1 0 0,-1 1-1 0 0,1-1 1 0 0,-1 1-1 0 0,1-1 1 0 0,-1 0-1 0 0,5 1 1 0 0,4 2 62 0 0,-9-3-71 0 0,-1 0 1 0 0,0-1-1 0 0,0 1 0 0 0,1 0 0 0 0,-1-1 0 0 0,0 0 0 0 0,1 1 0 0 0,-1-1 1 0 0,1 0-1 0 0,-1 0 0 0 0,1 0 0 0 0,-1 0 0 0 0,0 0 0 0 0,1 0 1 0 0,-1 0-1 0 0,1 0 0 0 0,-1 0 0 0 0,0-1 0 0 0,1 1 0 0 0,-1-1 0 0 0,1 1 1 0 0,-1-1-1 0 0,0 1 0 0 0,3-2 0 0 0,6-6 89 0 0,-1 0 1 0 0,0 0-1 0 0,0 0 1 0 0,-1-1-1 0 0,0-1 0 0 0,0 1 1 0 0,-1-1-1 0 0,0-1 1 0 0,9-19-1 0 0,-8 10-48 0 0,0-1 1 0 0,-2 1-1 0 0,0-1 0 0 0,5-38 0 0 0,-6 27-44 0 0,-2 17-3 0 0,0 0-1 0 0,-1-1 1 0 0,-1 1 0 0 0,-1-1-1 0 0,0 1 1 0 0,-4-28-1 0 0,-2-37-8 0 0,5 79 7 0 0,1 1 1 0 0,0-1-1 0 0,0 1 1 0 0,0 0 0 0 0,0 0 0 0 0,0 0 0 0 0,0 0 0 0 0,0-1-1 0 0,0 1 1 0 0,0 0 0 0 0,0 0 0 0 0,0 0 0 0 0,0 0 0 0 0,0-1 0 0 0,0 1-1 0 0,0 0 1 0 0,0 0 0 0 0,0 0 0 0 0,0 0 0 0 0,0-1 0 0 0,0 1-1 0 0,0 0 1 0 0,0 0 0 0 0,0 0 0 0 0,0 0 0 0 0,1-1 0 0 0,-1 1 0 0 0,0 0-1 0 0,0 0 1 0 0,0 0 0 0 0,0 0 0 0 0,0 0 0 0 0,0 0 0 0 0,1 0-1 0 0,-1-1 1 0 0,0 1 0 0 0,0 0 0 0 0,0 0 0 0 0,0 0 0 0 0,0 0 0 0 0,1 0-1 0 0,-1 0 1 0 0,0 0 0 0 0,0 0 0 0 0,0 0 0 0 0,0 0 0 0 0,1 0-1 0 0,-1 0 1 0 0,0 0 0 0 0,0 0 0 0 0,0 0 0 0 0,0 0 0 0 0,1 0 0 0 0,-1 0-1 0 0,0 0 1 0 0,0 0 0 0 0,0 0 0 0 0,0 0 0 0 0,1 0 0 0 0,0 0 29 0 0,0 17 83 0 0,1 0-1 0 0,1 0 1 0 0,10 30 0 0 0,-8-30-70 0 0,5 19 239 0 0,30 68-1 0 0,-32-87-177 0 0,0-1 0 0 0,2 0-1 0 0,0-1 1 0 0,1 0 0 0 0,0-1 0 0 0,18 18-1 0 0,-10-14 2 0 0,1-1 0 0 0,1 0-1 0 0,0-1 1 0 0,36 19 0 0 0,-48-30-75 0 0,0 0-1 0 0,1-1 1 0 0,0-1 0 0 0,0 1-1 0 0,0-1 1 0 0,0-1 0 0 0,0 0 0 0 0,1 0-1 0 0,-1-1 1 0 0,1-1 0 0 0,-1 1-1 0 0,1-2 1 0 0,-1 1 0 0 0,16-4 0 0 0,8-6-1911 0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11.4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405 25 7632 0 0,'3'-10'548'0'0,"1"-4"1008"0"0,-9 17-1288 0 0,7-1-192 0 0,-1-1-1 0 0,0 1 1 0 0,1 0 0 0 0,-1-1 0 0 0,0 1 0 0 0,0 0-1 0 0,0 0 1 0 0,0 0 0 0 0,0 0 0 0 0,-1 0 0 0 0,1 0-1 0 0,0 0 1 0 0,0 3 0 0 0,0 37 504 0 0,9 44 1 0 0,-2-20-415 0 0,9 76 152 0 0,4 47-12 0 0,20 124 186 0 0,-28-217-418 0 0,-10-64 8 0 0,14 61-1 0 0,-5-45 53 0 0,-10-35-108 0 0,1 0 0 0 0,1-1 1 0 0,0 1-1 0 0,0-1 1 0 0,1 0-1 0 0,8 14 1 0 0,-2-15-1714 0 0</inkml:trace>
  <inkml:trace contextRef="#ctx0" brushRef="#br0" timeOffset="1">1 690 9440 0 0,'0'0'449'0'0,"5"6"468"0"0,2 0-776 0 0,0 0-1 0 0,0-1 0 0 0,1 1 1 0 0,0-1-1 0 0,0-1 0 0 0,0 0 1 0 0,0 0-1 0 0,0 0 0 0 0,11 2 1 0 0,9 1-21 0 0,42 6 0 0 0,-48-10 30 0 0,49 7-431 0 0,0-4 0 0 0,0-2 0 0 0,97-9 0 0 0,-123 1-7923 0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11.8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87 966 10152 0 0,'1'3'105'0'0,"-1"-1"1"0"0,1 1-1 0 0,0-1 1 0 0,-1 1 0 0 0,1-1-1 0 0,1 1 1 0 0,-1-1 0 0 0,0 0-1 0 0,0 0 1 0 0,1 0-1 0 0,2 3 1 0 0,8 16 915 0 0,8 51 278 0 0,-17-55-1184 0 0,2 1 0 0 0,0-1 0 0 0,14 31-1 0 0,-11-30-65 0 0,-7-16-281 0 0,0 1 0 0 0,0 0 0 0 0,0-1 0 0 0,0 1-1 0 0,1-1 1 0 0,-1 0 0 0 0,4 5 0 0 0</inkml:trace>
  <inkml:trace contextRef="#ctx0" brushRef="#br0" timeOffset="1">1 1 9040 0 0,'0'0'0'0'0,"0"6"1224"0"0,6 0-808 0 0,-2-1-264 0 0,-1-3 0 0 0,1 2 0 0 0,6 6 8 0 0,3 3-160 0 0,-3-3 0 0 0,-3-3 0 0 0,26 22 0 0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12.2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208 331 6520 0 0,'-8'28'1445'0'0,"-1"0"95"0"0,2 21-430 0 0,4-37-958 0 0,1 0 0 0 0,-1 22 1 0 0,3-15-97 0 0,0-1 0 0 0,1 1 0 0 0,1-1 0 0 0,1 1 0 0 0,1-1 1 0 0,0 0-1 0 0,10 24 0 0 0,-12-38-73 0 0,0 0 0 0 0,0 0 0 0 0,0 0 1 0 0,1-1-1 0 0,0 0 0 0 0,-1 1 0 0 0,1-1 0 0 0,0 0 1 0 0,1 0-1 0 0,-1-1 0 0 0,1 1 0 0 0,-1 0 0 0 0,1-1 0 0 0,0 0 1 0 0,-1 0-1 0 0,1 0 0 0 0,0-1 0 0 0,1 1 0 0 0,-1-1 0 0 0,0 0 1 0 0,0 0-1 0 0,0 0 0 0 0,1-1 0 0 0,-1 0 0 0 0,0 0 0 0 0,1 0 1 0 0,6-1-1 0 0,-3 0-43 0 0,-1 0 0 0 0,0 0 0 0 0,1-1 0 0 0,-1 0 0 0 0,0-1-1 0 0,0 1 1 0 0,0-1 0 0 0,-1-1 0 0 0,1 1 0 0 0,-1-1 0 0 0,1-1 0 0 0,-1 1 0 0 0,-1-1 0 0 0,11-10 0 0 0,-5 4-6 0 0,-2-1-1 0 0,0 1 1 0 0,0-2 0 0 0,-1 1 0 0 0,0-1-1 0 0,-1-1 1 0 0,-1 1 0 0 0,0-1 0 0 0,5-18-1 0 0,0-9 3 0 0,10-50-171 0 0,-20 80 215 0 0,0 0 0 0 0,0 0 0 0 0,-1-1 0 0 0,0 1 0 0 0,-1 0 1 0 0,-3-15-1 0 0,-3-9 26 0 0,5 19 5 0 0,-2 1 0 0 0,1-1 0 0 0,-2 1 0 0 0,-11-26 0 0 0,6 20 51 0 0,-1 1-1 0 0,-20-28 1 0 0,27 42-19 0 0,-1 0-1 0 0,0 1 1 0 0,0 0-1 0 0,-1 0 1 0 0,1 0-1 0 0,-1 1 0 0 0,0-1 1 0 0,0 1-1 0 0,-1 1 1 0 0,1-1-1 0 0,-14-4 1 0 0,14 6 25 0 0,-1 0 0 0 0,1 1 1 0 0,-1-1-1 0 0,1 1 0 0 0,-1 0 1 0 0,0 1-1 0 0,0 0 0 0 0,0 0 1 0 0,1 0-1 0 0,-1 1 0 0 0,0 0 1 0 0,-11 3-1 0 0,10-1-12 0 0,1 0-1 0 0,-1 1 1 0 0,1 0 0 0 0,0 0 0 0 0,0 1-1 0 0,0 0 1 0 0,0 0 0 0 0,1 0 0 0 0,0 1-1 0 0,-7 8 1 0 0,-131 169 775 0 0,136-171-1179 0 0,1 1 0 0 0,0 0 1 0 0,-9 26-1 0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12.7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89 1 6424 0 0,'1'-1'84'0'0,"0"1"0"0"0,0 0 0 0 0,0 0 0 0 0,0 0 0 0 0,0 0 0 0 0,1 0 0 0 0,-1 0 0 0 0,0 1-1 0 0,0-1 1 0 0,0 0 0 0 0,0 0 0 0 0,0 1 0 0 0,0-1 0 0 0,0 1 0 0 0,0-1 0 0 0,0 1 0 0 0,0 0 0 0 0,0-1 0 0 0,2 2 0 0 0,-3 0 121 0 0,1-1-1 0 0,-1 1 0 0 0,1 0 1 0 0,-1-1-1 0 0,0 1 1 0 0,0 0-1 0 0,1-1 1 0 0,-1 1-1 0 0,0 0 0 0 0,0-1 1 0 0,-1 3-1 0 0,1 8 120 0 0,-2 18-116 0 0,-1 0 1 0 0,-1-1-1 0 0,-16 55 1 0 0,8-36-194 0 0,-7 44-58 0 0,18-83 33 0 0,-2-1 0 0 0,1 0 0 0 0,-1 0 0 0 0,0 0 0 0 0,-4 8 0 0 0,3-8-2 0 0,0 0 1 0 0,1 1-1 0 0,0-1 0 0 0,-3 15 1 0 0,0 3-32 0 0,3-18-12 0 0,1 0-1 0 0,1 0 1 0 0,0 0-1 0 0,-1 9 1 0 0,3-15 52 0 0,-1-1 0 0 0,0 0 1 0 0,1 0-1 0 0,-1 0 1 0 0,1 0-1 0 0,-1 0 0 0 0,1 0 1 0 0,-1 0-1 0 0,1 0 0 0 0,0 0 1 0 0,-1 0-1 0 0,1 0 0 0 0,0 0 1 0 0,0 0-1 0 0,0 0 1 0 0,0 0-1 0 0,0-1 0 0 0,0 1 1 0 0,0 0-1 0 0,0-1 0 0 0,0 1 1 0 0,0-1-1 0 0,0 1 0 0 0,1-1 1 0 0,-1 0-1 0 0,0 1 1 0 0,0-1-1 0 0,0 0 0 0 0,0 0 1 0 0,1 0-1 0 0,-1 0 0 0 0,0 0 1 0 0,0 0-1 0 0,1 0 1 0 0,-1 0-1 0 0,0-1 0 0 0,1 1 1 0 0,216-115 547 0 0,-147 74-254 0 0,-48 26-180 0 0,-1-1 0 0 0,32-29 0 0 0,-29 24 15 0 0,37-27 1 0 0,-32 28-46 0 0,-8 5 26 0 0,28-15-1 0 0,-44 27-77 0 0,0 0 0 0 0,0 1 0 0 0,0-1-1 0 0,1 1 1 0 0,-1 0 0 0 0,1 1 0 0 0,0 0 0 0 0,-1 0 0 0 0,13 0 0 0 0,-5 0 23 0 0,-12 0-41 0 0,1 1 0 0 0,-1-1 0 0 0,0 1 0 0 0,1 0 0 0 0,0 0 0 0 0,-1 0 0 0 0,1 0 0 0 0,-1 0 0 0 0,0 1 0 0 0,1-1 0 0 0,-1 1 1 0 0,1 0-1 0 0,3 1 0 0 0,-2 1 6 0 0,-1 0 0 0 0,1 0 0 0 0,0 0 0 0 0,-1 0 0 0 0,0 1 0 0 0,0 0 0 0 0,0-1 0 0 0,0 1 0 0 0,-1 0 0 0 0,1 1 0 0 0,-1-1 0 0 0,0 0 0 0 0,0 1 0 0 0,-1-1 0 0 0,2 5 0 0 0,2 10 8 0 0,-2 0 0 0 0,0-1 1 0 0,-1 1-1 0 0,0 30 0 0 0,-1 70 164 0 0,-1 0 126 0 0,-1-108-648 0 0,0 0-1 0 0,-2-1 1 0 0,1 1 0 0 0,-6 13-1 0 0,8-24 308 0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6:17.1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52 5120 0 0,'0'0'3254'0'0,"6"4"-3244"0"0,12 11-4 0 0,26 19 24 0 0,-39-31-22 0 0,-1 0 0 0 0,1 0-1 0 0,0-1 1 0 0,0 0-1 0 0,-1 0 1 0 0,1 0 0 0 0,1-1-1 0 0,7 2 1 0 0,20-1 43 0 0,0-1 0 0 0,-1-2-1 0 0,44-7 1 0 0,97-25 202 0 0,-101 17-59 0 0,146-27 305 0 0,-139 34-345 0 0,-13 0 110 0 0,90 0 0 0 0,154 9-1416 0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07.1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59 5320 0 0,'-1'-5'209'0'0,"2"-49"1171"0"0,-1 55-1373 0 0,0-1 1 0 0,0 1-1 0 0,0-1 0 0 0,1 1 0 0 0,-1-1 0 0 0,0 1 1 0 0,0-1-1 0 0,0 1 0 0 0,1-1 0 0 0,-1 1 0 0 0,0-1 1 0 0,1 0-1 0 0,-1 1 0 0 0,1-1 0 0 0,-1 0 0 0 0,0 1 1 0 0,1-1-1 0 0,-1 0 0 0 0,1 1 0 0 0,-1-1 1 0 0,1 0-1 0 0,0 1 0 0 0,0-1-8 0 0,0 1 1 0 0,-1-1-1 0 0,1 1 0 0 0,0-1 1 0 0,0 1-1 0 0,0 0 0 0 0,-1-1 1 0 0,1 1-1 0 0,0 0 0 0 0,-1 0 1 0 0,1-1-1 0 0,-1 1 0 0 0,1 0 1 0 0,0 2-1 0 0,23 89 180 0 0,-2-5-55 0 0,32 98 89 0 0,-34-124-119 0 0,13 40 343 0 0,-17-65-275 0 0,-10-24-120 0 0,-1 0-1 0 0,0 0 0 0 0,-1 1 1 0 0,4 15-1 0 0,-2 5 187 0 0,21 64 0 0 0,-26-94-211 0 0,0-1 1 0 0,-1 1-1 0 0,1 0 1 0 0,-1-1-1 0 0,0 1 1 0 0,1-1-1 0 0,-1 1 0 0 0,-1 2 1 0 0,1 3 94 0 0,-2-10 26 0 0,-1-1-93 0 0,2 5 31 0 0,-1-2-101 0 0,1-1 1 0 0,-1 0-1 0 0,1 0 1 0 0,0 0-1 0 0,-1 0 0 0 0,1 0 1 0 0,0 0-1 0 0,-1 0 0 0 0,1 0 1 0 0,0-1-1 0 0,-1-1 1 0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07.7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19 8336 0 0,'2'-2'-50'0'0,"16"-13"913"0"0,-18 15-842 0 0,1 0 1 0 0,-1 0-1 0 0,0-1 1 0 0,0 1 0 0 0,1 0-1 0 0,-1 0 1 0 0,0 0 0 0 0,1 0-1 0 0,-1 0 1 0 0,0-1-1 0 0,1 1 1 0 0,-1 0 0 0 0,0 0-1 0 0,1 0 1 0 0,-1 0 0 0 0,0 0-1 0 0,1 0 1 0 0,-1 0-1 0 0,0 0 1 0 0,0 0 0 0 0,1 0-1 0 0,-1 1 1 0 0,0-1 0 0 0,1 0-1 0 0,-1 0 1 0 0,0 0-1 0 0,1 0 1 0 0,-1 0 0 0 0,0 0-1 0 0,0 1 1 0 0,1-1 0 0 0,-1 0-1 0 0,0 0 1 0 0,0 1-1 0 0,1-1 1 0 0,-1 0 0 0 0,0 0-1 0 0,0 1 1 0 0,0-1 0 0 0,1 0-1 0 0,-1 0 1 0 0,0 1 0 0 0,0-1-1 0 0,0 0 1 0 0,0 1-1 0 0,0-1 1 0 0,0 0 0 0 0,0 1-1 0 0,0-1 1 0 0,1 0 0 0 0,-1 0-1 0 0,0 1 1 0 0,0-1-1 0 0,-1 0 1 0 0,1 1 0 0 0,1 1-9 0 0,-1-1 0 0 0,0 0 1 0 0,1 0-1 0 0,-1 0 0 0 0,0 0 1 0 0,1 0-1 0 0,-1 0 0 0 0,1 0 1 0 0,0 0-1 0 0,-1 0 0 0 0,1 0 0 0 0,0 0 1 0 0,0-1-1 0 0,-1 1 0 0 0,1 0 1 0 0,0 0-1 0 0,0-1 0 0 0,1 2 1 0 0,0-1-16 0 0,0 0 0 0 0,-1 1 0 0 0,1-1 1 0 0,-1 0-1 0 0,1 1 0 0 0,-1 0 0 0 0,0-1 0 0 0,1 1 1 0 0,-1 0-1 0 0,1 2 0 0 0,20 39 3 0 0,2-2 1 0 0,1-1-1 0 0,35 42 0 0 0,42 33 65 0 0,-92-106-60 0 0,-1 0 1 0 0,1 0 0 0 0,1-1 0 0 0,18 12 0 0 0,-12-9 3 0 0,-3-1 18 0 0,-5-3-6 0 0,0-1-1 0 0,1 0 0 0 0,-1 0 0 0 0,1-1 0 0 0,19 7 1 0 0,-21-11 7 0 0,-1-1 0 0 0,0 0 1 0 0,1-1-1 0 0,-1 0 0 0 0,0 0 1 0 0,0 0-1 0 0,0-1 0 0 0,0 0 1 0 0,0 0-1 0 0,0-1 0 0 0,6-3 1 0 0,1-4 22 0 0,-1 0 0 0 0,-1-1 0 0 0,0 0 1 0 0,0-1-1 0 0,12-17 0 0 0,-14 18 12 0 0,6-8 13 0 0,-1-1-1 0 0,0 0 1 0 0,-1-1 0 0 0,-2-1-1 0 0,0 0 1 0 0,-1 0 0 0 0,12-41-1 0 0,-20 56-67 0 0,-1-1-1 0 0,1 1 1 0 0,0 0-1 0 0,1 0 1 0 0,0 1-1 0 0,4-8 1 0 0,-6 12-3 0 0,0-1 7 0 0,-1 0 1 0 0,0 0 0 0 0,0 0-1 0 0,0 0 1 0 0,0 0 0 0 0,0 0-1 0 0,-1 0 1 0 0,1 0 0 0 0,-1 0-1 0 0,0-1 1 0 0,0 1-1 0 0,0 0 1 0 0,0 0 0 0 0,-1-6-1 0 0,1 9-10 0 0,0 0-1 0 0,0 0 1 0 0,0 0-1 0 0,0-1 1 0 0,0 1-1 0 0,0 0 1 0 0,0 0-1 0 0,0 0 1 0 0,0-1-1 0 0,0 1 1 0 0,0 0-1 0 0,0 0 0 0 0,0 0 1 0 0,0-1-1 0 0,0 1 1 0 0,0 0-1 0 0,0 0 1 0 0,0 0-1 0 0,0 0 1 0 0,-1-1-1 0 0,1 1 1 0 0,0 0-1 0 0,0 0 1 0 0,0 0-1 0 0,0 0 1 0 0,0-1-1 0 0,0 1 1 0 0,0 0-1 0 0,-1 0 0 0 0,1 0 1 0 0,0 0-1 0 0,0 0 1 0 0,0 0-1 0 0,0 0 1 0 0,-1 0-1 0 0,1-1 1 0 0,0 1-1 0 0,0 0 1 0 0,0 0-1 0 0,0 0 1 0 0,-1 0-1 0 0,1 0 1 0 0,0 0-1 0 0,0 0 0 0 0,0 0 1 0 0,-1 0-1 0 0,1 0 1 0 0,0 0-1 0 0,0 0 1 0 0,0 0-1 0 0,-1 0 1 0 0,1 0-1 0 0,0 0 1 0 0,0 0-1 0 0,0 1 1 0 0,-1-1-1 0 0,0 2 4 0 0,0 1 0 0 0,0 0 0 0 0,0-1 0 0 0,1 1 0 0 0,-1 0 0 0 0,1 0 0 0 0,-1 0 1 0 0,1 3-1 0 0,-2 6 7 0 0,0 1 0 0 0,-1-1 0 0 0,0 0 0 0 0,-7 15 0 0 0,-2 6 4 0 0,-2 16 57 0 0,2 0 0 0 0,-10 97 0 0 0,4 3 134 0 0,-1 44 62 0 0,19-113-155 0 0,0-77-111 0 0,0-1 0 0 0,0 1 0 0 0,0-1 0 0 0,0 1 0 0 0,0-1 0 0 0,1 1 0 0 0,0-1 0 0 0,-1 1 0 0 0,1-1 0 0 0,0 1 0 0 0,2 3 0 0 0,4 17 27 0 0,-6-20-14 0 0,0 0 1 0 0,0 0 0 0 0,0 1 0 0 0,1-1 0 0 0,-1 0-1 0 0,1 0 1 0 0,0-1 0 0 0,2 4 0 0 0,6 12-1954 0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08.2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291 0 7232 0 0,'-5'30'1409'0'0,"2"-14"-728"0"0,-10 64-335 0 0,-42 141 0 0 0,34-154-388 0 0,-14 38-157 0 0,14-40 44 0 0,14-39 97 0 0,-12 28 0 0 0,-37 98-68 0 0,22-82 350 0 0,30-53-145 0 0,4-16-68 0 0,0-1-1 0 0,0 1 1 0 0,0 0 0 0 0,0-1-1 0 0,0 1 1 0 0,0 0-1 0 0,0-1 1 0 0,0 1 0 0 0,0 0-1 0 0,-1-1 1 0 0,1 1-1 0 0,0 0 1 0 0,0-1 0 0 0,-1 1-1 0 0,1-1 1 0 0,0 1-1 0 0,-1 0 1 0 0,1-1 0 0 0,0 1-1 0 0,-1-1 1 0 0,1 1-1 0 0,-1-1 1 0 0,1 1 0 0 0,-1-1-1 0 0,1 1 1 0 0,-1-1-1 0 0,1 0 1 0 0,-1 1 0 0 0,0-1-1 0 0,1 0 1 0 0,-1 1 0 0 0,0-1-1 0 0,1 0 1 0 0,-2 0-1 0 0,-2-6-1156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3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9848 0 0,'0'-1'9'0'0,"0"1"1"0"0,1-1 0 0 0,-1 1 0 0 0,1-1-1 0 0,-1 1 1 0 0,1-1 0 0 0,-1 1 0 0 0,1 0-1 0 0,-1-1 1 0 0,1 1 0 0 0,-1 0-1 0 0,1-1 1 0 0,0 1 0 0 0,-1 0 0 0 0,1 0-1 0 0,0 0 1 0 0,-1-1 0 0 0,1 1 0 0 0,-1 0-1 0 0,1 0 1 0 0,0 0 0 0 0,-1 0 0 0 0,1 0-1 0 0,0 0 1 0 0,0 1 0 0 0,25 2 486 0 0,-11-1-196 0 0,18 0 3 0 0,-1 1-1 0 0,1 1 1 0 0,40 12 0 0 0,47 6-114 0 0,-57-13-191 0 0,-47-5-3 0 0,0-2 1 0 0,0 0-1 0 0,0-1 0 0 0,0 0 1 0 0,1-1-1 0 0,25-4 0 0 0,3-1-72 0 0,-34 4-514 0 0,-1 0 0 0 0,22-5 0 0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08.5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6520 0 0,'2'1'55'0'0,"0"0"0"0"0,0 1 0 0 0,-1-1 0 0 0,1 1 1 0 0,0-1-1 0 0,-1 1 0 0 0,1 0 0 0 0,-1-1 0 0 0,1 1 0 0 0,-1 0 0 0 0,0 0 1 0 0,0 0-1 0 0,0 0 0 0 0,0 0 0 0 0,0 1 0 0 0,-1-1 0 0 0,2 3 1 0 0,-1-2 5 0 0,0 0 0 0 0,0 0 0 0 0,0 0 0 0 0,1 0 0 0 0,-1 0 0 0 0,1 0 0 0 0,3 3 0 0 0,8 12 173 0 0,0 1 1 0 0,-1 0-1 0 0,-1 1 0 0 0,-1 0 1 0 0,8 23-1 0 0,13 26 113 0 0,72 166 480 0 0,-88-197-715 0 0,1 2-34 0 0,26 72 215 0 0,-27-71-75 0 0,-9-28-128 0 0,-1 1 0 0 0,4 17 0 0 0,-7-20-82 0 0,1-1 0 0 0,0 1 0 0 0,7 12 0 0 0,-9-20-5 0 0,1 1 1 0 0,0-1 0 0 0,-1 0-1 0 0,2 1 1 0 0,-1-1 0 0 0,0 0-1 0 0,1 0 1 0 0,-1-1 0 0 0,1 1 0 0 0,0 0-1 0 0,0-1 1 0 0,5 4 0 0 0,8-5-1330 0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9344 0 0,'1'3'49'0'0,"-1"0"1"0"0,1 0-1 0 0,-1 0 1 0 0,1-1-1 0 0,0 1 1 0 0,0 0-1 0 0,0-1 1 0 0,1 1-1 0 0,-1-1 1 0 0,1 1-1 0 0,-1-1 1 0 0,1 1-1 0 0,0-1 1 0 0,0 0-1 0 0,0 0 1 0 0,0 0-1 0 0,0 0 1 0 0,0 0-1 0 0,1-1 1 0 0,-1 1-1 0 0,4 1 1 0 0,7 4 433 0 0,0 0-1 0 0,26 9 1 0 0,-28-12-388 0 0,39 12-165 0 0,0-3 1 0 0,1-1-1 0 0,78 6 0 0 0,-102-14-631 0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09.3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61 115 7024 0 0,'6'-11'3705'0'0,"-7"13"-3640"0"0,-10 21-66 0 0,2 0 0 0 0,0 0-1 0 0,-7 35 1 0 0,12-45-10 0 0,-1 7-13 0 0,1 1-1 0 0,1-1 0 0 0,-1 37 1 0 0,4-54 20 0 0,0 0 0 0 0,0-1 0 0 0,1 1 0 0 0,-1 0 0 0 0,1-1 0 0 0,0 1 0 0 0,0-1 0 0 0,0 1 0 0 0,0-1 0 0 0,0 1 0 0 0,0-1 0 0 0,0 0 0 0 0,1 1 0 0 0,-1-1 0 0 0,1 0 0 0 0,2 3 0 0 0,3 0-15 0 0,-1 0-1 0 0,1 0 0 0 0,12 8 0 0 0,-8-7 15 0 0,-10-5 5 0 0,0-1 0 0 0,1 1 0 0 0,-1-1 0 0 0,1 0 0 0 0,-1 1 0 0 0,0-1 0 0 0,1 0 0 0 0,-1 0 0 0 0,1 0 0 0 0,-1 0 1 0 0,1 0-1 0 0,-1 0 0 0 0,0-1 0 0 0,1 1 0 0 0,-1 0 0 0 0,2-1 0 0 0,27-11 4 0 0,-20 8-1 0 0,2-2 7 0 0,0-1 0 0 0,0 1 0 0 0,-1-2 0 0 0,1 0 1 0 0,-2 0-1 0 0,1-1 0 0 0,-1 0 0 0 0,-1-1 0 0 0,17-20 1 0 0,-15 15 3 0 0,0-1 0 0 0,0-1 0 0 0,-2 0 0 0 0,0 0 0 0 0,-1-1 0 0 0,7-24 0 0 0,-6 15-34 0 0,-4 15-15 0 0,-2 1 0 0 0,4-18 0 0 0,-6 25 26 0 0,-1 0 0 0 0,0 1 1 0 0,1-1-1 0 0,-2 0 0 0 0,1 0 1 0 0,0 0-1 0 0,-1 0 0 0 0,0 0 0 0 0,0 1 1 0 0,0-1-1 0 0,-3-6 0 0 0,3 7-10 0 0,0-1-1 0 0,0 1 1 0 0,-1 0-1 0 0,1 1 1 0 0,-1-1-1 0 0,0 0 0 0 0,0 0 1 0 0,0 1-1 0 0,0-1 1 0 0,0 1-1 0 0,-1-1 1 0 0,1 1-1 0 0,-1 0 0 0 0,0 0 1 0 0,1 0-1 0 0,-1 1 1 0 0,0-1-1 0 0,0 1 1 0 0,0-1-1 0 0,0 1 0 0 0,0 0 1 0 0,-1 0-1 0 0,1 0 1 0 0,0 1-1 0 0,0-1 1 0 0,-1 1-1 0 0,1 0 0 0 0,0 0 1 0 0,-1 0-1 0 0,-4 1 1 0 0,-1-1 14 0 0,3-1 2 0 0,0 1 0 0 0,-1 0 1 0 0,1 0-1 0 0,-1 1 0 0 0,1 0 1 0 0,-1 0-1 0 0,1 1 0 0 0,0 0 0 0 0,-12 5 1 0 0,-48 30-1304 0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09.7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64 11 6632 0 0,'-1'0'11'0'0,"1"0"-1"0"0,-1 0 1 0 0,1 0 0 0 0,-1 0 0 0 0,1 0-1 0 0,-1 0 1 0 0,1 0 0 0 0,0 0 0 0 0,-1-1 0 0 0,1 1-1 0 0,-1 0 1 0 0,1 0 0 0 0,-1 0 0 0 0,1-1 0 0 0,0 1-1 0 0,-1 0 1 0 0,1-1 0 0 0,0 1 0 0 0,-1 0-1 0 0,1 0 1 0 0,0-1 0 0 0,-1 1 0 0 0,1-1 0 0 0,0 1 7 0 0,-1-1 1 0 0,1 1-1 0 0,0-1 1 0 0,-1 1-1 0 0,1 0 1 0 0,0-1-1 0 0,-1 1 1 0 0,1 0 0 0 0,-1-1-1 0 0,1 1 1 0 0,0 0-1 0 0,-1 0 1 0 0,1 0-1 0 0,-1-1 1 0 0,1 1-1 0 0,-1 0 1 0 0,1 0-1 0 0,-1 0 1 0 0,1 0 0 0 0,-1 0-1 0 0,1 0 1 0 0,-1 0-1 0 0,0 0 354 0 0,0 0-315 0 0,0 0 0 0 0,0 0 0 0 0,0 1 1 0 0,0-1-1 0 0,1 1 0 0 0,-1-1 0 0 0,0 0 0 0 0,0 1 0 0 0,1-1 0 0 0,-1 1 1 0 0,0 0-1 0 0,1-1 0 0 0,-1 1 0 0 0,1 0 0 0 0,-1-1 0 0 0,1 1 0 0 0,-1 0 0 0 0,1 0 1 0 0,-1 1-1 0 0,-8 110 825 0 0,3-35-715 0 0,-5 253 717 0 0,9-260-673 0 0,3-25 37 0 0,10 67 1 0 0,-4-54 116 0 0,-4-33-266 0 0,-1 1 0 0 0,-3 36-1 0 0,0 40 79 0 0,2-58-1726 0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0.1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70 514 6728 0 0,'4'6'151'0'0,"0"0"0"0"0,0 0 0 0 0,0 0 1 0 0,-1 0-1 0 0,0 0 0 0 0,-1 1 0 0 0,1-1 0 0 0,2 14 1 0 0,4 9 151 0 0,0-8 13 0 0,1-1 0 0 0,1 0 0 0 0,20 30 0 0 0,-29-47-251 0 0,-1-1 1 0 0,0 1 0 0 0,0 0 0 0 0,0-1-1 0 0,-1 1 1 0 0,1 0 0 0 0,0 0-1 0 0,-1-1 1 0 0,0 1 0 0 0,0 0-1 0 0,0 0 1 0 0,0 0 0 0 0,0-1 0 0 0,-1 1-1 0 0,1 0 1 0 0,-1 0 0 0 0,0 0-1 0 0,1-1 1 0 0,-1 1 0 0 0,-2 3 0 0 0,1-2-92 0 0,2-3 81 0 0,-15-7-79 0 0</inkml:trace>
  <inkml:trace contextRef="#ctx0" brushRef="#br0" timeOffset="1">47 23 6520 0 0,'-4'-4'0'0'0,"-3"-4"0"0"0,-3 8 0 0 0,4-5 256 0 0,3 1-8 0 0,-5 2 8 0 0,0 2 552 0 0,8 2-624 0 0,0 7-120 0 0,0-3 0 0 0,0 0 0 0 0,8 13 8 0 0,9 8-72 0 0,-2 1 0 0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0.5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361 1 5016 0 0,'14'4'1200'0'0,"-20"-8"-851"0"0,5 4-318 0 0,0 0 0 0 0,1 0-1 0 0,-1 0 1 0 0,1 0 0 0 0,-1 0-1 0 0,0 0 1 0 0,1 0 0 0 0,-1 0 0 0 0,0 0-1 0 0,1 0 1 0 0,-1 0 0 0 0,0 0 0 0 0,1 0-1 0 0,-1 1 1 0 0,0-1 0 0 0,1 0-1 0 0,-1 0 1 0 0,1 1 0 0 0,-1-1 0 0 0,1 0-1 0 0,-1 1 1 0 0,1-1 0 0 0,-1 0-1 0 0,1 1 1 0 0,-1-1 0 0 0,1 1 0 0 0,-1-1-1 0 0,1 1 1 0 0,-1-1 0 0 0,1 1-1 0 0,-1 0 1 0 0,-16 13 109 0 0,-12 1-52 0 0,1 0 0 0 0,1 1 0 0 0,1 2 0 0 0,0 1 1 0 0,2 0-1 0 0,0 2 0 0 0,-29 33 0 0 0,32-31 44 0 0,17-20-126 0 0,1 1-1 0 0,-1-1 1 0 0,1 0 0 0 0,0 1 0 0 0,0 0 0 0 0,0 0-1 0 0,0 0 1 0 0,1 0 0 0 0,0 0 0 0 0,0 0 0 0 0,0 1 0 0 0,0-1-1 0 0,1 1 1 0 0,-1 0 0 0 0,1-1 0 0 0,-1 9 0 0 0,2-12-6 0 0,3 48 30 0 0,-2-46-29 0 0,0 0-1 0 0,0 0 0 0 0,0 1 1 0 0,1-1-1 0 0,-1 0 0 0 0,1 0 1 0 0,-1 0-1 0 0,1 0 0 0 0,0-1 1 0 0,0 1-1 0 0,4 4 0 0 0,2 0-5 0 0,0-1 0 0 0,0 0 0 0 0,0 0 0 0 0,1-1 0 0 0,-1 0 0 0 0,1 0 0 0 0,1-1 0 0 0,17 6 0 0 0,5-1-65 0 0,44 6 0 0 0,-42-9-1 0 0,-7-5 22 0 0,4 2 8 0 0,-31-3 42 0 0,1 0 0 0 0,0 0 0 0 0,-1 1 0 0 0,1-1 0 0 0,-1 0 0 0 0,1 0 1 0 0,-1 1-1 0 0,1-1 0 0 0,0 1 0 0 0,-1-1 0 0 0,1 0 0 0 0,-1 1 0 0 0,1-1 0 0 0,-1 1 1 0 0,0-1-1 0 0,1 1 0 0 0,-1-1 0 0 0,0 1 0 0 0,1-1 0 0 0,-1 1 0 0 0,0 0 0 0 0,1-1 1 0 0,-1 1-1 0 0,0 0 0 0 0,0-1 0 0 0,0 2 0 0 0,0-1 4 0 0,0 1-1 0 0,0-1 1 0 0,0 1 0 0 0,0-1-1 0 0,-1 1 1 0 0,1-1 0 0 0,0 1-1 0 0,-1-1 1 0 0,0 1 0 0 0,1-1-1 0 0,-2 2 1 0 0,-3 5 20 0 0,0-1 1 0 0,0 0-1 0 0,-8 8 1 0 0,12-14-24 0 0,-17 17 62 0 0,-1-1 0 0 0,-1-1 0 0 0,-21 14 0 0 0,-25 19 0 0 0,21-16-34 0 0,35-27-28 0 0,0 1 0 0 0,1 0 0 0 0,0 0 0 0 0,0 1 0 0 0,-9 10 0 0 0,0-7-4 0 0,5-5-11 0 0,-11 7-1128 0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0.9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248 1 6728 0 0,'-11'10'107'0'0,"10"-9"-77"0"0,0 0 0 0 0,0 0-1 0 0,0 0 1 0 0,0 0-1 0 0,0 0 1 0 0,0 0 0 0 0,-1 0-1 0 0,1 0 1 0 0,0 0 0 0 0,-1-1-1 0 0,1 1 1 0 0,0 0 0 0 0,-1-1-1 0 0,-1 1 1 0 0,-101 26 786 0 0,95-24-782 0 0,0 0 0 0 0,0 1 0 0 0,1 0 0 0 0,-1 0 1 0 0,1 1-1 0 0,1 0 0 0 0,-1 1 0 0 0,0 0 0 0 0,1 0 1 0 0,-9 10-1 0 0,15-15 2 0 0,0 1 0 0 0,-1-1 0 0 0,1 0 0 0 0,0 1 0 0 0,0-1 0 0 0,0 1 0 0 0,0-1 0 0 0,0 1 0 0 0,1-1 0 0 0,-1 1 0 0 0,0 0 0 0 0,1-1 0 0 0,-1 1 0 0 0,1 0 1 0 0,-1 0-1 0 0,1-1 0 0 0,0 1 0 0 0,0 0 0 0 0,0 0 0 0 0,0-1 0 0 0,0 1 0 0 0,0 0 0 0 0,0 0 0 0 0,1-1 0 0 0,-1 1 0 0 0,1 0 0 0 0,-1 0 0 0 0,1-1 0 0 0,0 1 0 0 0,1 2 0 0 0,4 16 136 0 0,-4-16-132 0 0,-1 1 1 0 0,0 0-1 0 0,1-1 1 0 0,0 1-1 0 0,0-1 1 0 0,0 1-1 0 0,1-1 1 0 0,-1 0-1 0 0,1 0 0 0 0,0 0 1 0 0,1 0-1 0 0,-1-1 1 0 0,0 1-1 0 0,7 4 1 0 0,6 4 21 0 0,0-1 0 0 0,1-1 0 0 0,0 0 1 0 0,1-1-1 0 0,25 9 0 0 0,-22-9-17 0 0,44 23 105 0 0,33 1 99 0 0,-78-24-144 0 0,-19-8-93 0 0,1 0 1 0 0,0 0-1 0 0,1 0 1 0 0,-1 0 0 0 0,0-1-1 0 0,0 1 1 0 0,0 0-1 0 0,0-1 1 0 0,5 1 0 0 0,-7-1-11 0 0,0 0 0 0 0,1 0 0 0 0,-1 0 1 0 0,0 0-1 0 0,0 0 0 0 0,1 0 0 0 0,-1 0 0 0 0,0 0 1 0 0,0 0-1 0 0,1 0 0 0 0,-1 0 0 0 0,0 0 0 0 0,0 0 1 0 0,1 0-1 0 0,-1 0 0 0 0,0 0 0 0 0,0 0 1 0 0,0 1-1 0 0,1-1 0 0 0,-1 0 0 0 0,0 0 0 0 0,0 0 1 0 0,0 0-1 0 0,1 1 0 0 0,-1-1 0 0 0,0 0 0 0 0,0 0 1 0 0,0 0-1 0 0,0 1 0 0 0,1-1 0 0 0,-1 0 1 0 0,0 0-1 0 0,0 0 0 0 0,0 1 0 0 0,0-1 0 0 0,0 1 1 0 0,-4 9 111 0 0,-12 9-22 0 0,6-12-84 0 0,0 0 1 0 0,-1-1-1 0 0,0 0 1 0 0,-15 6-1 0 0,-3 2 4 0 0,-45 21 14 0 0,-36 19 67 0 0,99-46-67 0 0,9-6-13 0 0,-1 0 1 0 0,1 0-1 0 0,-1 0 0 0 0,0 0 1 0 0,1-1-1 0 0,-1 1 1 0 0,0-1-1 0 0,0 0 0 0 0,0 0 1 0 0,0 0-1 0 0,0 0 0 0 0,0 0 1 0 0,-1 0-1 0 0,1-1 1 0 0,0 0-1 0 0,0 1 0 0 0,-6-2 1 0 0,8 1-73 0 0,1 0 1 0 0,-1-1 0 0 0,1 1-1 0 0,-1 0 1 0 0,1 0-1 0 0,0-1 1 0 0,-1 1 0 0 0,1-1-1 0 0,0 1 1 0 0,-1 0 0 0 0,1-1-1 0 0,0 1 1 0 0,-1-1 0 0 0,1 1-1 0 0,0 0 1 0 0,0-1 0 0 0,0 1-1 0 0,-1-1 1 0 0,1 1-1 0 0,0-1 1 0 0,0 1 0 0 0,0-1-1 0 0,0 1 1 0 0,0-1 0 0 0,0 0-1 0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1.3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51 163 6928 0 0,'9'0'261'0'0,"0"-1"0"0"0,0 0 0 0 0,0-1 0 0 0,0 0 1 0 0,-1 0-1 0 0,1-1 0 0 0,14-6 0 0 0,-11 4 141 0 0,-8 4-366 0 0,-1 0 0 0 0,0 0 0 0 0,0 0 0 0 0,0-1 0 0 0,0 1 1 0 0,5-4-1 0 0,15-10 89 0 0,-19 13-137 0 0,0-1 0 0 0,0 1 1 0 0,0-1-1 0 0,0 0 1 0 0,-1 0-1 0 0,1 0 0 0 0,3-4 1 0 0,-7 6 8 0 0,6-5-36 0 0,-1 0 0 0 0,-1 0 0 0 0,1-1 0 0 0,-1 0 1 0 0,5-11-1 0 0,-8 17 34 0 0,-1 0 1 0 0,1 0-1 0 0,-1 0 0 0 0,1 0 1 0 0,-1 0-1 0 0,0 0 1 0 0,0 0-1 0 0,1 0 1 0 0,-1-1-1 0 0,0 1 1 0 0,0 0-1 0 0,0 0 1 0 0,0 0-1 0 0,0 0 0 0 0,0 0 1 0 0,-1 0-1 0 0,1 0 1 0 0,0 0-1 0 0,0 0 1 0 0,-1 0-1 0 0,0-2 1 0 0,0 2 3 0 0,-1 0 1 0 0,1 0-1 0 0,-1 0 1 0 0,1 1-1 0 0,-1-1 1 0 0,1 0-1 0 0,-1 1 1 0 0,1-1-1 0 0,-1 1 1 0 0,0 0-1 0 0,1-1 1 0 0,-1 1 0 0 0,1 0-1 0 0,-1 0 1 0 0,0 0-1 0 0,-2 0 1 0 0,-6 0 1 0 0,3 0 0 0 0,-1-1 0 0 0,1 1 0 0 0,-1 0 0 0 0,1 1 0 0 0,-1 0 1 0 0,1 0-1 0 0,0 1 0 0 0,-1 0 0 0 0,1 0 0 0 0,0 0 1 0 0,0 1-1 0 0,0 0 0 0 0,-10 7 0 0 0,7-3 27 0 0,0 1-1 0 0,1 0 1 0 0,1 0-1 0 0,-1 1 1 0 0,2 0-1 0 0,-10 13 1 0 0,12-14 13 0 0,1 0-1 0 0,0 0 1 0 0,1 1-1 0 0,0-1 1 0 0,0 1-1 0 0,1-1 1 0 0,0 1 0 0 0,0 0-1 0 0,0 9 1 0 0,-5 27 194 0 0,4-35-160 0 0,1 1 0 0 0,1-1 0 0 0,0 1 0 0 0,0 0 0 0 0,2 17 0 0 0,1-15-11 0 0,-2-6-27 0 0,1 1 1 0 0,0-1-1 0 0,0 1 0 0 0,1-1 0 0 0,0 1 1 0 0,0-1-1 0 0,0 0 0 0 0,1 0 0 0 0,0 0 0 0 0,1 0 1 0 0,0-1-1 0 0,7 10 0 0 0,12 13 107 0 0,-18-22-115 0 0,0-1 0 0 0,0 1 1 0 0,0-1-1 0 0,1-1 0 0 0,0 1 0 0 0,0-1 0 0 0,0 0 1 0 0,0 0-1 0 0,1-1 0 0 0,10 5 0 0 0,-7-4-199 0 0,0-2 1 0 0,1 1-1 0 0,0-1 0 0 0,0-1 0 0 0,0 0 0 0 0,0 0 1 0 0,18 0-1 0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1.6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1 108 7232 0 0,'1'56'851'0'0,"0"-42"-421"0"0,1 0-1 0 0,0 0 0 0 0,8 25 0 0 0,-9-35-316 0 0,1 0 0 0 0,-1 0 0 0 0,1 0 0 0 0,0 0 1 0 0,0 0-1 0 0,0 0 0 0 0,0-1 0 0 0,5 6 0 0 0,-4-10-47 0 0,-1-1 0 0 0,0 1-1 0 0,1-1 1 0 0,-1 1-1 0 0,0-1 1 0 0,0 0 0 0 0,1 0-1 0 0,2-3 1 0 0,55-57 340 0 0,6-8-239 0 0,-57 62-151 0 0,0-1 1 0 0,0 1-1 0 0,1 1 0 0 0,0-1 0 0 0,0 2 0 0 0,21-11 0 0 0,5-4 75 0 0,-11 8-291 0 0,0 1-1 0 0,29-9 1 0 0,-43 16-652 0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2.0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 9144 0 0,'9'-1'79'0'0,"-9"-1"108"0"0,-3 2 26 0 0,5 7-52 0 0,5 4 66 0 0,-6-10-193 0 0,0 0 0 0 0,0 0 1 0 0,0 0-1 0 0,0 1 0 0 0,0-1 0 0 0,0 0 1 0 0,0 1-1 0 0,-1-1 0 0 0,1 1 0 0 0,-1-1 1 0 0,1 1-1 0 0,-1-1 0 0 0,1 3 0 0 0,13 40 272 0 0,-10-32-198 0 0,0 0 0 0 0,5 25 0 0 0,0 44 30 0 0,-4 133 0 0 0,-5-170-54 0 0,3 21 186 0 0,12 68 1 0 0,2 12 333 0 0,-15-123-526 0 0,2 0 0 0 0,0-1 0 0 0,2 0 0 0 0,7 20 1 0 0,-7-16-28 0 0,-5-20-37 0 0,0-1 1 0 0,0 1-1 0 0,1-1 0 0 0,-1 1 1 0 0,1-1-1 0 0,4 8 1 0 0,-6-12-65 0 0,0 1 0 0 0,1 0 0 0 0,-1-1 1 0 0,0 1-1 0 0,1-1 0 0 0,-1 1 1 0 0,0-1-1 0 0,1 1 0 0 0,-1-1 0 0 0,1 1 1 0 0,-1-1-1 0 0,1 1 0 0 0,-1-1 1 0 0,1 1-1 0 0,-1-1 0 0 0,1 0 0 0 0,-1 1 1 0 0,1-1-1 0 0,-1 0 0 0 0,1 0 0 0 0,0 1 1 0 0,-1-1-1 0 0,1 0 0 0 0,0 0 1 0 0,-1 0-1 0 0,1 0 0 0 0,-1 0 0 0 0,1 0 1 0 0,0 0-1 0 0,1 0 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3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4 147 7632 0 0,'-2'26'75'0'0,"2"-20"-18"0"0,-1 0 1 0 0,1 1-1 0 0,0-1 0 0 0,2 12 0 0 0,0-8 48 0 0,-2-10-86 0 0,0 0-1 0 0,0 1 1 0 0,0-1-1 0 0,0 0 1 0 0,0 0 0 0 0,0 0-1 0 0,0 1 1 0 0,0-1-1 0 0,0 0 1 0 0,0 0 0 0 0,0 1-1 0 0,0-1 1 0 0,0 0-1 0 0,0 0 1 0 0,0 0 0 0 0,0 1-1 0 0,1-1 1 0 0,-1 0-1 0 0,0 0 1 0 0,0 0 0 0 0,0 1-1 0 0,0-1 1 0 0,0 0-1 0 0,1 0 1 0 0,-1 0 0 0 0,0 0-1 0 0,0 1 1 0 0,0-1-1 0 0,1 0 1 0 0,-1 0 0 0 0,0 0-1 0 0,0 0 1 0 0,8 5 381 0 0,-2-2-314 0 0,0 0 1 0 0,0 0-1 0 0,0-1 1 0 0,0 0-1 0 0,0 0 0 0 0,0 0 1 0 0,0-1-1 0 0,1 0 1 0 0,-1 0-1 0 0,0 0 1 0 0,1-1-1 0 0,-1 0 1 0 0,1 0-1 0 0,-1-1 0 0 0,0 0 1 0 0,1 0-1 0 0,-1 0 1 0 0,0-1-1 0 0,0 0 1 0 0,1 0-1 0 0,5-4 1 0 0,4-1-30 0 0,0-1 0 0 0,-1-1 1 0 0,0-1-1 0 0,-1 0 1 0 0,0-1-1 0 0,21-20 1 0 0,-27 23-63 0 0,0 0 0 0 0,-1-1 1 0 0,0 1-1 0 0,0-2 0 0 0,-1 1 1 0 0,0-1-1 0 0,-1 0 0 0 0,0 0 1 0 0,5-14-1 0 0,3-19-237 0 0,-13 43 242 0 0,0 0 1 0 0,0-1-1 0 0,0 1 0 0 0,0 0 0 0 0,0-1 1 0 0,0 1-1 0 0,0 0 0 0 0,0 0 0 0 0,0-1 1 0 0,0 1-1 0 0,0 0 0 0 0,0 0 1 0 0,1-1-1 0 0,-1 1 0 0 0,0 0 0 0 0,0 0 1 0 0,0-1-1 0 0,1 1 0 0 0,-1 0 0 0 0,0 0 1 0 0,0 0-1 0 0,0 0 0 0 0,1-1 0 0 0,-1 1 1 0 0,0 0-1 0 0,0 0 0 0 0,1 0 1 0 0,-1 0-1 0 0,0 0 0 0 0,1 0 0 0 0,-1-1 1 0 0,3 20 169 0 0,-4 13 6 0 0,2 0 0 0 0,2 0 0 0 0,1-1 0 0 0,1 1-1 0 0,1-1 1 0 0,17 48 0 0 0,-19-72-101 0 0,-1 1 0 0 0,1-1-1 0 0,0 0 1 0 0,7 10 0 0 0,-9-14-34 0 0,1-1 1 0 0,-1 1-1 0 0,0-1 0 0 0,1 0 1 0 0,-1 0-1 0 0,1 0 1 0 0,0 0-1 0 0,0 0 0 0 0,0 0 1 0 0,0-1-1 0 0,0 1 1 0 0,0-1-1 0 0,5 2 0 0 0,-3-4-178 0 0,0 1-1 0 0,0-1 1 0 0,0 0-1 0 0,0 0 1 0 0,0 0 0 0 0,0-1-1 0 0,0 0 1 0 0,-1 0-1 0 0,1 0 1 0 0,5-4-1 0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2.4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9040 0 0,'0'1'42'0'0,"0"0"1"0"0,0 0 0 0 0,0 0-1 0 0,0 0 1 0 0,0 0-1 0 0,0 0 1 0 0,1 0-1 0 0,-1 0 1 0 0,0 0 0 0 0,1 0-1 0 0,-1 0 1 0 0,1 0-1 0 0,-1 0 1 0 0,1 0 0 0 0,-1 0-1 0 0,1 0 1 0 0,0-1-1 0 0,-1 1 1 0 0,1 0 0 0 0,0 0-1 0 0,0-1 1 0 0,-1 1-1 0 0,1 0 1 0 0,0-1 0 0 0,0 1-1 0 0,0-1 1 0 0,0 1-1 0 0,0-1 1 0 0,0 1 0 0 0,0-1-1 0 0,0 0 1 0 0,0 1-1 0 0,0-1 1 0 0,0 0 0 0 0,0 0-1 0 0,0 0 1 0 0,0 0-1 0 0,2 0 1 0 0,23 8 720 0 0,-14-3-649 0 0,0 0 1 0 0,0 0 0 0 0,1-1-1 0 0,17 3 1 0 0,3 1-95 0 0,-17-3-17 0 0,1-1-1 0 0,-1-1 1 0 0,22 2 0 0 0,-30-5-9 0 0,1 0-1 0 0,-1 0 1 0 0,1-1 0 0 0,0 0 0 0 0,-1-1 0 0 0,1 0 0 0 0,15-6-1 0 0,-8 3-44 0 0,0 1-1 0 0,1 0 0 0 0,-1 1 0 0 0,29-2 0 0 0,2 0-1753 0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2.8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74 761 8136 0 0,'-2'1'-1'0'0,"1"1"1"0"0,-1-1 0 0 0,1 1-1 0 0,0 0 1 0 0,0-1 0 0 0,0 1-1 0 0,0 0 1 0 0,0 0 0 0 0,-1 3-1 0 0,-2 4 30 0 0,-3 3 101 0 0,1 1 0 0 0,1-1-1 0 0,-7 21 1 0 0,-2 8 84 0 0,2 13 205 0 0,12-53-412 0 0,0-1-1 0 0,0 1 1 0 0,0 0-1 0 0,0-1 1 0 0,0 1 0 0 0,0 0-1 0 0,0-1 1 0 0,0 1 0 0 0,0 0-1 0 0,1-1 1 0 0,-1 1-1 0 0,0-1 1 0 0,1 1 0 0 0,-1-1-1 0 0,0 1 1 0 0,1 0-1 0 0,-1-1 1 0 0,1 1 0 0 0,-1-1-1 0 0,0 0 1 0 0,1 1-1 0 0,-1-1 1 0 0,1 1 0 0 0,0 0-1 0 0,16 8 206 0 0,-10-8-187 0 0,1 0 0 0 0,-1 0 0 0 0,1-1 0 0 0,-1 1 0 0 0,1-2 0 0 0,-1 1 0 0 0,1-1 0 0 0,-1 0 0 0 0,0-1 0 0 0,1 0 0 0 0,-1 0 0 0 0,0-1 0 0 0,0 1 0 0 0,0-2 0 0 0,0 1 0 0 0,-1-1 0 0 0,0 0 0 0 0,7-5 0 0 0,-1 1-21 0 0,-1-2 0 0 0,0 1 0 0 0,0-2 0 0 0,-1 1 0 0 0,0-1 0 0 0,-1-1 0 0 0,-1 0 0 0 0,11-19 0 0 0,-14 23-11 0 0,-1-1 0 0 0,0 0-1 0 0,-1-1 1 0 0,0 1 0 0 0,-1 0 0 0 0,0-1 0 0 0,1-15-1 0 0,-2 22 6 0 0,-1-1 0 0 0,0 0 0 0 0,0 1 0 0 0,0-1 0 0 0,-1 0 0 0 0,1 1 0 0 0,-1-1 0 0 0,0 0 0 0 0,0 1 0 0 0,0-1 0 0 0,0 1-1 0 0,-1 0 1 0 0,0-1 0 0 0,1 1 0 0 0,-1 0 0 0 0,0 0 0 0 0,0 0 0 0 0,-1 0 0 0 0,1 0 0 0 0,-1 1 0 0 0,1-1 0 0 0,-6-3 0 0 0,6 5 15 0 0,0 0 1 0 0,-1 0 0 0 0,1 0-1 0 0,-1 0 1 0 0,0 0 0 0 0,1 0-1 0 0,-1 1 1 0 0,0 0-1 0 0,1-1 1 0 0,-1 1 0 0 0,0 0-1 0 0,1 0 1 0 0,-1 0 0 0 0,0 1-1 0 0,1-1 1 0 0,-1 1 0 0 0,0-1-1 0 0,1 1 1 0 0,-1 0-1 0 0,1 0 1 0 0,-5 3 0 0 0,2-2 20 0 0,0 1 1 0 0,1-1-1 0 0,-1 1 1 0 0,1 1-1 0 0,0-1 1 0 0,0 0-1 0 0,0 1 1 0 0,1 0 0 0 0,-1 0-1 0 0,-3 6 1 0 0,2-1 17 0 0,0 0 0 0 0,1 0 0 0 0,0 0 0 0 0,1 1 0 0 0,0 0 0 0 0,0-1 0 0 0,1 1 0 0 0,0 0 0 0 0,0 19 0 0 0,2-23-22 0 0,0 0 0 0 0,0-1 1 0 0,0 1-1 0 0,1 0 0 0 0,0 0 1 0 0,0-1-1 0 0,1 1 0 0 0,-1-1 1 0 0,1 1-1 0 0,1-1 0 0 0,-1 0 1 0 0,1 0-1 0 0,0 0 0 0 0,0 0 1 0 0,0 0-1 0 0,0 0 0 0 0,1-1 1 0 0,0 0-1 0 0,5 5 0 0 0,3 1 41 0 0,1-1-1 0 0,0 0 1 0 0,1-1-1 0 0,0 0 1 0 0,1-1-1 0 0,0-1 1 0 0,-1 0 0 0 0,2-1-1 0 0,16 3 1 0 0,-14-4-1 0 0,-15-2-63 0 0,1-1 0 0 0,-1 0 0 0 0,1 0 0 0 0,-1 0 1 0 0,1-1-1 0 0,0 1 0 0 0,-1-1 0 0 0,1 0 0 0 0,-1 0 0 0 0,1 0 0 0 0,0-1 0 0 0,-1 1 0 0 0,1-1 0 0 0,-1 0 1 0 0,1 0-1 0 0,-1 0 0 0 0,0 0 0 0 0,1-1 0 0 0,-1 1 0 0 0,0-1 0 0 0,4-2 0 0 0,0-2-38 0 0,1 0 1 0 0,-1 0-1 0 0,0 0 0 0 0,-1-1 0 0 0,1 0 0 0 0,-1 0 0 0 0,-1-1 1 0 0,0 0-1 0 0,8-15 0 0 0,-7 10-136 0 0,0 0-1 0 0,-2-1 1 0 0,1 0 0 0 0,-2 0 0 0 0,4-25-1 0 0,-1-15-1008 0 0,-2-57-1 0 0,-2 82 710 0 0,1 0 0 0 0,1 0 0 0 0,10-33 0 0 0,6-50-922 0 0,-17 78 869 0 0,2 1-1 0 0,1 0 1 0 0,1 1 0 0 0,2-1 0 0 0,21-51 0 0 0,-21 64 233 0 0,-6 10 72 0 0,2 0 1 0 0,0 0 0 0 0,0 1-1 0 0,1-1 1 0 0,12-14-1 0 0,12-14-593 0 0,-30 38 822 0 0,0-1-1 0 0,0 1 1 0 0,0 0-1 0 0,1 0 1 0 0,-1-1-1 0 0,0 1 1 0 0,0 0-1 0 0,1 0 1 0 0,-1-1-1 0 0,0 1 1 0 0,0 0-1 0 0,1 0 1 0 0,-1 0-1 0 0,0 0 1 0 0,0 0-1 0 0,1-1 1 0 0,-1 1-1 0 0,0 0 1 0 0,1 0-1 0 0,-1 0 1 0 0,0 0-1 0 0,1 0 1 0 0,-1 0-1 0 0,0 0 1 0 0,0 0-1 0 0,1 0 1 0 0,-1 0-1 0 0,0 0 1 0 0,1 0-1 0 0,-1 0 1 0 0,0 1-1 0 0,1-1 1 0 0,-1 0-1 0 0,0 0 0 0 0,0 0 1 0 0,1 0-1 0 0,-1 0 1 0 0,0 1-1 0 0,0-1 1 0 0,1 0-1 0 0,-1 0 1 0 0,0 0-1 0 0,0 1 1 0 0,1-1-1 0 0,-1 0 1 0 0,0 0-1 0 0,0 1 1 0 0,0-1-1 0 0,1 1 1 0 0,10 17 1082 0 0,-9-13-1196 0 0,2 3 219 0 0,-1 1 1 0 0,0 0 0 0 0,0 0-1 0 0,-1 0 1 0 0,-1 0-1 0 0,1 0 1 0 0,-2 1-1 0 0,1-1 1 0 0,-1 11 0 0 0,1 10 183 0 0,8 66 688 0 0,-3-48-117 0 0,-1 80 0 0 0,-5-87-181 0 0,2 0 0 0 0,15 74-1 0 0,-2-16 449 0 0,8 24 399 0 0,-17-98-1137 0 0,-4-9 66 0 0,-2-14-534 0 0,0-1 0 0 0,0 1 0 0 0,0-1 1 0 0,1 1-1 0 0,-1 0 0 0 0,0-1 0 0 0,1 1 0 0 0,-1-1 1 0 0,1 0-1 0 0,-1 1 0 0 0,1-1 0 0 0,0 1 1 0 0,0-1-1 0 0,0 0 0 0 0,0 1 0 0 0,2 1 1 0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3.1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9144 0 0,'1'1'44'0'0,"-1"1"0"0"0,0-1-1 0 0,1 1 1 0 0,-1-1 0 0 0,1 1 0 0 0,0-1 0 0 0,0 1 0 0 0,-1-1 0 0 0,1 0 0 0 0,0 1 0 0 0,0-1 0 0 0,0 0 0 0 0,0 0 0 0 0,0 1-1 0 0,1-1 1 0 0,-1 0 0 0 0,1 1 0 0 0,30 19 1281 0 0,-17-11-928 0 0,-5-5-344 0 0,1 0 0 0 0,-1 0 0 0 0,1-1 0 0 0,0 0 1 0 0,0-1-1 0 0,1 0 0 0 0,-1 0 0 0 0,0-2 0 0 0,14 2 0 0 0,-3-1-7 0 0,17 2-383 0 0,1-2 0 0 0,-1-1 0 0 0,1-3 0 0 0,49-7 0 0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3.5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85 588 9848 0 0,'-1'12'755'0'0,"2"1"0"0"0,-1-1 0 0 0,2 0 0 0 0,4 23 1 0 0,25 93-210 0 0,-29-111-533 0 0,-3-14-12 0 0,1-1 1 0 0,0 0-1 0 0,0 0 1 0 0,0 0-1 0 0,1 0 1 0 0,-1 1-1 0 0,0-1 1 0 0,1 0-1 0 0,0 0 0 0 0,-1 0 1 0 0,1 0-1 0 0,0 0 1 0 0,0 0-1 0 0,0 0 1 0 0,0 0-1 0 0,3 3 1 0 0,-4-5-16 0 0,1 0 1 0 0,-1 1 0 0 0,0-1-1 0 0,1 0 1 0 0,-1 0 0 0 0,0 1 0 0 0,0-1-1 0 0,1 0 1 0 0,-1 1 0 0 0,0-1-1 0 0,0 0 1 0 0,1 1 0 0 0,-1-1 0 0 0,0 0-1 0 0,0 1 1 0 0,0-1 0 0 0,1 1-1 0 0,-1-1 1 0 0,0 1 0 0 0,0-1 0 0 0,0 0-1 0 0,0 1 1 0 0,0-1 0 0 0,0 1-1 0 0,0-1 1 0 0,0 0 0 0 0,0 1 0 0 0,0-1-1 0 0,-1 1 1 0 0</inkml:trace>
  <inkml:trace contextRef="#ctx0" brushRef="#br0" timeOffset="1">0 0 9848 0 0,'0'5'0'0'0,"0"1"0"0"0,5-6 0 0 0,1 0 344 0 0,-4 4 8 0 0,2 2 0 0 0,3-4 8 0 0,-3-2-128 0 0,-2 0 8 0 0,4 5-8 0 0,11 7 16 0 0,6 5-232 0 0,-2 0 8 0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3.9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175 347 5520 0 0,'-3'21'220'0'0,"3"-19"-165"0"0,-1 1-1 0 0,1-1 1 0 0,-1 0 0 0 0,1 0-1 0 0,0 0 1 0 0,0 0 0 0 0,0 1-1 0 0,0-1 1 0 0,0 0 0 0 0,1 0-1 0 0,-1 0 1 0 0,1 1-1 0 0,-1-1 1 0 0,1 0 0 0 0,1 2-1 0 0,5 13 639 0 0,-6-14-626 0 0,0 0 0 0 0,0 0 0 0 0,0 0 0 0 0,0-1 0 0 0,1 1 0 0 0,-1 0 0 0 0,1-1 0 0 0,-1 1 0 0 0,1-1 0 0 0,0 1 0 0 0,0-1 0 0 0,0 0 0 0 0,1 0 0 0 0,2 2 0 0 0,26 18 160 0 0,-26-18-240 0 0,1 0 0 0 0,0 0 0 0 0,0 0-1 0 0,10 5 1 0 0,-4-6-30 0 0,-1 1 0 0 0,1-2 1 0 0,-1 1-1 0 0,1-2 0 0 0,0 1 0 0 0,0-2 0 0 0,0 0 0 0 0,0 0 0 0 0,0-1 1 0 0,-1 0-1 0 0,1-1 0 0 0,0-1 0 0 0,18-5 0 0 0,-23 5 42 0 0,-1 0 1 0 0,1-1-1 0 0,-1 1 1 0 0,0-1-1 0 0,0 0 0 0 0,0-1 1 0 0,-1 1-1 0 0,0-1 0 0 0,1 0 1 0 0,-2-1-1 0 0,7-7 0 0 0,20-20 0 0 0,-22 24 34 0 0,0 1 0 0 0,-1-1 1 0 0,-1-1-1 0 0,0 1 0 0 0,0-1 1 0 0,0-1-1 0 0,-2 1 0 0 0,8-17 0 0 0,-7 10 34 0 0,0-1 0 0 0,-1 0 0 0 0,-1 0-1 0 0,3-33 1 0 0,-7 44-21 0 0,0 0 0 0 0,0 1 0 0 0,-1-1 0 0 0,0 0 0 0 0,-1 0 0 0 0,0 1 0 0 0,0-1 0 0 0,0 1 0 0 0,0-1 0 0 0,-1 1 0 0 0,0 0 0 0 0,-1 0 0 0 0,-6-8 0 0 0,6 8 15 0 0,0 0 0 0 0,-1 0 0 0 0,0 1 0 0 0,0-1 0 0 0,0 1 0 0 0,-1 0 0 0 0,0 1 0 0 0,0 0 0 0 0,0 0 0 0 0,0 0 0 0 0,-1 0 0 0 0,-10-3 0 0 0,-5 0 185 0 0,-1 1 0 0 0,-41-6 0 0 0,55 11-185 0 0,0 1 0 0 0,0 0 0 0 0,1 0 0 0 0,-1 1 0 0 0,0 0 0 0 0,0 0 0 0 0,1 1 0 0 0,-1 1 1 0 0,1-1-1 0 0,-14 7 0 0 0,5 1 73 0 0,1 0 0 0 0,0 1 0 0 0,0 0 0 0 0,-25 27 0 0 0,9-10 37 0 0,12-9 14 0 0,-21 25-1 0 0,14-14-38 0 0,13-13-84 0 0,2 0 1 0 0,0 1 0 0 0,1 0 0 0 0,1 1 0 0 0,0 0-1 0 0,1 0 1 0 0,2 1 0 0 0,0 0 0 0 0,-5 23 0 0 0,11-38-236 0 0,0-1 0 0 0,0 1 1 0 0,0-1-1 0 0,0 1 1 0 0,1-1-1 0 0,0 1 0 0 0,0-1 1 0 0,0 7-1 0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4.3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9848 0 0,'35'36'1682'0'0,"-33"-32"-1542"0"0,0 0 0 0 0,0 0 0 0 0,-1 0-1 0 0,0 0 1 0 0,1 0 0 0 0,-2 0 0 0 0,1 0 0 0 0,0 7-1 0 0,2 7 23 0 0,0 1-83 0 0,0 0 0 0 0,-2 0-1 0 0,0 0 1 0 0,-2 1 0 0 0,0-1-1 0 0,-7 37 1 0 0,-1 18-75 0 0,3-29 21 0 0,0 8 11 0 0,3-33-21 0 0,2-17-10 0 0,0-1 0 0 0,1 1 1 0 0,0 0-1 0 0,-1-1 0 0 0,1 1 0 0 0,0 0 0 0 0,0 4 0 0 0,0-7-1 0 0,0 1 0 0 0,1-1 0 0 0,-1 1 0 0 0,0-1 0 0 0,0 1 0 0 0,0-1 0 0 0,1 0 0 0 0,-1 1 0 0 0,0-1 0 0 0,0 1 0 0 0,1-1 0 0 0,-1 1 0 0 0,0-1 0 0 0,1 0 0 0 0,-1 1 0 0 0,1-1 0 0 0,-1 0 0 0 0,0 0 0 0 0,1 1 0 0 0,-1-1 0 0 0,1 0 0 0 0,-1 0 0 0 0,1 1 0 0 0,-1-1 0 0 0,1 0 0 0 0,-1 0 0 0 0,1 0 0 0 0,-1 0 0 0 0,1 0 0 0 0,-1 0 0 0 0,2 0 0 0 0,-2-2 3 0 0,1 1 0 0 0,0-1 0 0 0,0 0 0 0 0,1 0 0 0 0,-1 1 0 0 0,0-1 0 0 0,0 1 0 0 0,1-1 0 0 0,-1 1 0 0 0,1-1 0 0 0,0 1 0 0 0,2-2 0 0 0,7-7 9 0 0,57-74 74 0 0,-38 43-44 0 0,60-59-1 0 0,-76 87-36 0 0,23-21 55 0 0,-34 32-57 0 0,0 1 0 0 0,0-1 0 0 0,0 0 0 0 0,0 1 0 0 0,0-1-1 0 0,0 1 1 0 0,1 0 0 0 0,-1 0 0 0 0,1 0 0 0 0,-1 1 0 0 0,0-1 0 0 0,5 1 0 0 0,-7 0-3 0 0,0 0 1 0 0,0 0-1 0 0,0 0 0 0 0,-1 1 0 0 0,1-1 1 0 0,0 0-1 0 0,0 1 0 0 0,0-1 1 0 0,0 0-1 0 0,0 1 0 0 0,0-1 1 0 0,-1 1-1 0 0,1 0 0 0 0,0-1 1 0 0,0 1-1 0 0,-1 0 0 0 0,1-1 0 0 0,0 1 1 0 0,-1 0-1 0 0,1 0 0 0 0,0 1 1 0 0,10 25 32 0 0,-3 34-17 0 0,-7-58-16 0 0,17 136 19 0 0,-14-117-16 0 0,2-1 1 0 0,0 0-1 0 0,2 0 1 0 0,13 27-1 0 0,6 8-1798 0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4.8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120 0 5824 0 0,'-1'1'102'0'0,"-1"0"0"0"0,0 1 0 0 0,1-1 1 0 0,-1 0-1 0 0,1 1 0 0 0,0-1 0 0 0,-1 1 0 0 0,1-1 0 0 0,0 1 1 0 0,0-1-1 0 0,0 1 0 0 0,0 0 0 0 0,0 0 0 0 0,0 0 1 0 0,-1 3-1 0 0,-7 35 2370 0 0,6-24-2073 0 0,-25 132 832 0 0,24-114-1007 0 0,0 2-15 0 0,-16 62 1 0 0,16-84-172 0 0,2-1 1 0 0,-2 21 0 0 0,-1 4 63 0 0,-2 15 60 0 0,-2-42-1662 0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5.17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 7136 0 0,'2'0'0'0'0,"4"0"0"0"0,3-5 0 0 0,-1 5 472 0 0,3 0 16 0 0,-5-2-8 0 0,0-2 8 0 0,3 2-288 0 0,-3 2-8 0 0,0 2 8 0 0,5 2 8 0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5.5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277 0 9648 0 0,'-2'1'9'0'0,"1"-1"0"0"0,-1 1 0 0 0,0 0 0 0 0,1 0 0 0 0,-1 0 1 0 0,1 0-1 0 0,0 0 0 0 0,-1 0 0 0 0,1 0 0 0 0,0 0 0 0 0,0 0 1 0 0,-1 1-1 0 0,1-1 0 0 0,0 1 0 0 0,0-1 0 0 0,-1 3 0 0 0,-9 9 124 0 0,-19 15 575 0 0,-48 55 0 0 0,75-78-645 0 0,0 0 1 0 0,1 1-1 0 0,0-1 1 0 0,0 1-1 0 0,0-1 1 0 0,1 1 0 0 0,0-1-1 0 0,0 1 1 0 0,0 0-1 0 0,1 0 1 0 0,0 0-1 0 0,1 10 1 0 0,-1-7 86 0 0,1-4-97 0 0,0 0 1 0 0,1-1 0 0 0,0 1 0 0 0,0 0 0 0 0,0-1 0 0 0,1 0-1 0 0,4 7 1 0 0,-5-8-35 0 0,0-1 0 0 0,1 0 0 0 0,0 0 0 0 0,-1 0 0 0 0,1 0 0 0 0,6 3 0 0 0,12 10 67 0 0,-11-6-8 0 0,1 0 0 0 0,18 11 1 0 0,7 6-19 0 0,-32-22-54 0 0,0 0 0 0 0,-1 0 0 0 0,0 1 0 0 0,1-1 1 0 0,-1 1-1 0 0,-1 0 0 0 0,1 0 0 0 0,3 10 0 0 0,13 22 73 0 0,-18-35-74 0 0,-1 0 0 0 0,0 0-1 0 0,1-1 1 0 0,-1 1 0 0 0,0 0-1 0 0,0 0 1 0 0,0 0 0 0 0,0 0-1 0 0,0-1 1 0 0,-1 1 0 0 0,1 0-1 0 0,0 0 1 0 0,-1-1 0 0 0,1 1-1 0 0,-1 0 1 0 0,0-1 0 0 0,0 1-1 0 0,-1 3 1 0 0,-1-1 4 0 0,1 1 1 0 0,-1-1-1 0 0,0 0 1 0 0,0 1-1 0 0,0-1 0 0 0,-6 6 1 0 0,-4-1 35 0 0,0-1 0 0 0,-20 11 1 0 0,-10 5 81 0 0,36-20-100 0 0,0-1 0 0 0,-1 1 0 0 0,1-1 0 0 0,-14 3 0 0 0,-24 10 96 0 0,19-3-136 0 0,12-6-499 0 0,-1 0 1 0 0,-20 15-1 0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6.0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1 297 5720 0 0,'5'-10'493'0'0,"0"-1"1"0"0,1 1-1 0 0,0 0 1 0 0,0 1-1 0 0,1 0 1 0 0,1 0-1 0 0,12-12 1 0 0,14-18 95 0 0,9-7-506 0 0,-40 38-721 0 0,-3 7 618 0 0,0 1 1 0 0,-1 0-1 0 0,1 0 0 0 0,0 0 0 0 0,-1 1 0 0 0,1-1 0 0 0,0 0 0 0 0,-1 0 1 0 0,1 0-1 0 0,0 0 0 0 0,-1 0 0 0 0,1 0 0 0 0,0 0 0 0 0,0 0 0 0 0,-1 1 1 0 0,1-1-1 0 0,0 0 0 0 0,-1 0 0 0 0,1 0 0 0 0,0 1 0 0 0,0-1 0 0 0,0 0 1 0 0,-1 0-1 0 0,1 1 0 0 0,0-1 0 0 0,0 0 0 0 0,0 0 0 0 0,0 1 1 0 0,-1-1-1 0 0,1 0 0 0 0,0 1 0 0 0,0-1 0 0 0,0 0 0 0 0,0 1 0 0 0,0-1 1 0 0,0 1-1 0 0,-10 16-87 0 0,1 1 1 0 0,1 0 0 0 0,1 0-1 0 0,-8 31 1 0 0,7-16 11 0 0,-7 64-1 0 0,15-93 90 0 0,-2 12-27 0 0,1 0-1 0 0,2 31 1 0 0,0-41 24 0 0,0 0 0 0 0,1 0-1 0 0,0-1 1 0 0,0 1 0 0 0,0 0 0 0 0,0-1 0 0 0,1 1 0 0 0,0-1 0 0 0,0 0 0 0 0,7 9-1 0 0,-9-12 6 0 0,1 0 0 0 0,-1 0 0 0 0,1 0 0 0 0,0-1-1 0 0,-1 1 1 0 0,1-1 0 0 0,0 1 0 0 0,0-1 0 0 0,0 1-1 0 0,0-1 1 0 0,0 0 0 0 0,0 0 0 0 0,1 0-1 0 0,-1 0 1 0 0,0-1 0 0 0,0 1 0 0 0,3 0 0 0 0,0-1 28 0 0,0 0 1 0 0,-1-1 0 0 0,1 1-1 0 0,0-1 1 0 0,-1 0 0 0 0,8-2-1 0 0,8-2 153 0 0,-17 4-140 0 0,-1 0 1 0 0,1 0-1 0 0,0 0 0 0 0,0 0 1 0 0,-1-1-1 0 0,1 1 1 0 0,-1-1-1 0 0,0 0 1 0 0,1 0-1 0 0,-1 0 0 0 0,0 0 1 0 0,2-3-1 0 0,23-31 156 0 0,-17 22-120 0 0,-4 5-26 0 0,-1 0 0 0 0,0 0 0 0 0,0-1 0 0 0,-1 0 0 0 0,0 0 0 0 0,-1 0 0 0 0,0-1 0 0 0,-1 1 0 0 0,0-1 0 0 0,0 1 0 0 0,-1-1 0 0 0,-1-11 0 0 0,0 3 63 0 0,-1 1 0 0 0,-1-1 0 0 0,-1 1 0 0 0,0-1 0 0 0,-1 1 0 0 0,-8-19 0 0 0,-13-23 44 0 0,15 37-22 0 0,1 0-1 0 0,-9-31 0 0 0,18 53-119 0 0,0 1 1 0 0,0-1 0 0 0,0 0-1 0 0,0 0 1 0 0,0 1-1 0 0,0-1 1 0 0,0 0-1 0 0,0 1 1 0 0,-1-1-1 0 0,1 0 1 0 0,0 1-1 0 0,-1-1 1 0 0,1 1-1 0 0,0-1 1 0 0,-1 0-1 0 0,1 1 1 0 0,-1-1-1 0 0,1 1 1 0 0,-1-1-1 0 0,1 1 1 0 0,-1-1-1 0 0,0 0 1 0 0,0 2 17 0 0,1 0 1 0 0,-1-1 0 0 0,1 1-1 0 0,0 0 1 0 0,-1-1 0 0 0,1 1-1 0 0,0 0 1 0 0,-1-1 0 0 0,1 1-1 0 0,0 0 1 0 0,0 0 0 0 0,0-1-1 0 0,0 1 1 0 0,-1 0 0 0 0,1 0 0 0 0,0-1-1 0 0,0 1 1 0 0,1 0 0 0 0,-1 0-1 0 0,0 0 1 0 0,1 9 19 0 0,0 0 1 0 0,0 0-1 0 0,1 0 1 0 0,0 0-1 0 0,1 0 0 0 0,7 16 1 0 0,32 57 53 0 0,-26-51-28 0 0,-6-12-12 0 0,1-1 0 0 0,0 0 0 0 0,2-1 0 0 0,0 0 0 0 0,1-1-1 0 0,0 0 1 0 0,2-2 0 0 0,20 18 0 0 0,-16-17-24 0 0,0-1-1 0 0,2-1 1 0 0,-1-1 0 0 0,26 11 0 0 0,64 22 153 0 0,-107-45-314 0 0,1 1 1 0 0,-1-1-1 0 0,0-1 0 0 0,0 1 1 0 0,0 0-1 0 0,0-1 1 0 0,1 0-1 0 0,-1 0 0 0 0,0 0 1 0 0,0-1-1 0 0,1 1 1 0 0,6-3-1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3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 7936 0 0,'-1'1'21'0'0,"0"-1"1"0"0,0 0-1 0 0,1 1 0 0 0,-1-1 1 0 0,0 1-1 0 0,0-1 1 0 0,1 1-1 0 0,-1-1 0 0 0,0 1 1 0 0,1-1-1 0 0,-1 1 0 0 0,0 0 1 0 0,1-1-1 0 0,-1 1 1 0 0,1 0-1 0 0,-1 0 0 0 0,1-1 1 0 0,0 1-1 0 0,-1 0 1 0 0,1 0-1 0 0,-1 1 0 0 0,-6 20 522 0 0,6-10-426 0 0,0-1 0 0 0,1 1-1 0 0,0 0 1 0 0,0-1 0 0 0,1 1 0 0 0,4 16-1 0 0,22 65-21 0 0,-25-85-72 0 0,0-5 57 0 0,-1 0 0 0 0,1 1 1 0 0,-1-1-1 0 0,1 0 0 0 0,0 0 1 0 0,0-1-1 0 0,0 1 0 0 0,1 0 0 0 0,-1-1 1 0 0,1 1-1 0 0,-1-1 0 0 0,4 3 1 0 0,-4-6-21 0 0,-1 1 0 0 0,1 0 1 0 0,-1 0-1 0 0,1 0 0 0 0,-1-1 1 0 0,1 1-1 0 0,-1-1 0 0 0,1 1 1 0 0,-1-1-1 0 0,1 1 0 0 0,-1-1 1 0 0,0 0-1 0 0,0 0 0 0 0,1 0 1 0 0,1-2-1 0 0,3 0 125 0 0,7-4-46 0 0,-9 5-93 0 0,0 0-1 0 0,0 0 0 0 0,-1-1 0 0 0,1 1 0 0 0,0-1 0 0 0,-1 1 0 0 0,5-6 0 0 0,14-17 89 0 0,1 1 0 0 0,1 1 0 0 0,1 2 0 0 0,1 0 0 0 0,42-26 0 0 0,13-12 9 0 0,-78 56-350 0 0,1 0 0 0 0,-1 0-1 0 0,0 0 1 0 0,0-1 0 0 0,0 1 0 0 0,-1-1 0 0 0,4-6 0 0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6.4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22 9848 0 0,'0'-1'42'0'0,"0"0"0"0"0,1-1 0 0 0,-1 1 0 0 0,1 0 0 0 0,-1 0 0 0 0,0 0 0 0 0,1 0 0 0 0,0 0 0 0 0,-1 0 0 0 0,1 0 0 0 0,0 1 0 0 0,-1-1 0 0 0,1 0 0 0 0,0 0 0 0 0,0 0 0 0 0,0 1 0 0 0,-1-1 0 0 0,1 0 0 0 0,0 1 0 0 0,0-1 0 0 0,0 1 0 0 0,0-1 0 0 0,0 1 0 0 0,1-1 0 0 0,-1 1 0 0 0,0 0 0 0 0,0 0 0 0 0,0-1 0 0 0,0 1 0 0 0,0 0 0 0 0,2 0 0 0 0,-2 0 25 0 0,1 0-1 0 0,-1 0 1 0 0,1 1-1 0 0,0-1 1 0 0,-1 0 0 0 0,1 1-1 0 0,0-1 1 0 0,-1 1-1 0 0,1 0 1 0 0,-1-1-1 0 0,1 1 1 0 0,-1 0 0 0 0,0 0-1 0 0,1 0 1 0 0,-1 0-1 0 0,0 0 1 0 0,1 0 0 0 0,-1 0-1 0 0,0 0 1 0 0,2 3-1 0 0,3 8-32 0 0,1 0-1 0 0,-2 0 1 0 0,1 1-1 0 0,-2 0 1 0 0,0 0-1 0 0,4 19 1 0 0,5 84-28 0 0,-5-39 68 0 0,2 14 254 0 0,-1 150 0 0 0,-5-51-87 0 0,-3-144-176 0 0,0-31-33 0 0,-1 0-1 0 0,-1 0 0 0 0,-3 27 1 0 0,3-38-27 0 0,1 1-1 0 0,-1-1 1 0 0,1 1 0 0 0,1-1 0 0 0,-1 0-1 0 0,0 1 1 0 0,3 6 0 0 0,0 16 12 0 0,-3-23-166 0 0,1 0 0 0 0,-1 0 1 0 0,1 1-1 0 0,0-1 0 0 0,0 0 1 0 0,0 0-1 0 0,0 0 0 0 0,1-1 1 0 0,0 1-1 0 0,0 0 0 0 0,2 3 1 0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6.7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240 10 9144 0 0,'0'0'35'0'0,"0"-1"0"0"0,0 1 0 0 0,-1-1 1 0 0,1 1-1 0 0,0-1 0 0 0,0 1 1 0 0,0-1-1 0 0,0 1 0 0 0,-1 0 0 0 0,1-1 1 0 0,0 1-1 0 0,-1-1 0 0 0,1 1 0 0 0,0 0 1 0 0,0-1-1 0 0,-1 1 0 0 0,1 0 0 0 0,-1-1 1 0 0,1 1-1 0 0,0 0 0 0 0,-1 0 0 0 0,1-1 1 0 0,-1 1-1 0 0,1 0 0 0 0,-1 0 0 0 0,1 0 1 0 0,-1-1-1 0 0,1 1 0 0 0,0 0 0 0 0,-1 0 1 0 0,1 0-1 0 0,-1 0 0 0 0,1 0 0 0 0,-1 0 1 0 0,1 0-1 0 0,-1 0 0 0 0,1 0 0 0 0,-1 0 1 0 0,1 0-1 0 0,-1 1 0 0 0,1-1 1 0 0,-1 0-1 0 0,0 0 0 0 0,-1 1 136 0 0,0-1 0 0 0,-1 1 0 0 0,1 0 0 0 0,0 0 0 0 0,-1 0 0 0 0,1 0 0 0 0,0 0 0 0 0,-4 3 0 0 0,-5 6-207 0 0,1 0 0 0 0,0 0 1 0 0,1 1-1 0 0,0 0 0 0 0,1 0 0 0 0,0 1 0 0 0,1 0 0 0 0,0 1 0 0 0,1-1 0 0 0,0 1 0 0 0,1 1 0 0 0,1-1 0 0 0,0 1 0 0 0,0 0 0 0 0,2-1 0 0 0,0 2 1 0 0,0-1-1 0 0,1 27 0 0 0,3-33-4 0 0,0 0 0 0 0,0-1 1 0 0,0 0-1 0 0,1 1 0 0 0,0-1 1 0 0,1 0-1 0 0,-1 0 0 0 0,7 7 1 0 0,-1 2 10 0 0,10 15-9 0 0,2-2-1 0 0,39 45 1 0 0,-17-23 69 0 0,-42-50-14 0 0,0 1 0 0 0,-1-1-1 0 0,1 0 1 0 0,-1 0 0 0 0,1 1-1 0 0,-1-1 1 0 0,1 0 0 0 0,-1 1 0 0 0,0-1-1 0 0,0 0 1 0 0,1 1 0 0 0,-1-1-1 0 0,0 1 1 0 0,0-1 0 0 0,0 0-1 0 0,-1 1 1 0 0,1-1 0 0 0,0 0-1 0 0,0 1 1 0 0,-1-1 0 0 0,1 0-1 0 0,-1 1 1 0 0,1-1 0 0 0,-1 0-1 0 0,0 0 1 0 0,1 1 0 0 0,-1-1 0 0 0,0 0-1 0 0,0 0 1 0 0,0 0 0 0 0,0 0-1 0 0,-1 1 1 0 0,-29 14 93 0 0,-1-2 0 0 0,0-1 0 0 0,-1-1-1 0 0,-47 10 1 0 0,57-16-34 0 0,13-2-63 0 0,9-3-82 0 0,0-1 0 0 0,0 1-1 0 0,1-1 1 0 0,-1 1 0 0 0,0-1 0 0 0,0 0-1 0 0,0 1 1 0 0,1-1 0 0 0,-1 0 0 0 0,0 0-1 0 0,0 0 1 0 0,0 0 0 0 0,0 0 0 0 0,0 0-1 0 0,0 0 1 0 0,0 0 0 0 0,1 0 0 0 0,-1 0-1 0 0,0 0 1 0 0,-1-1 0 0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7.1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187 303 8432 0 0,'0'0'65'0'0,"0"1"1"0"0,0 0-1 0 0,0-1 1 0 0,0 1-1 0 0,0 0 1 0 0,0-1-1 0 0,0 1 1 0 0,0 0-1 0 0,0-1 1 0 0,1 1-1 0 0,-1 0 1 0 0,0-1-1 0 0,0 1 1 0 0,1-1-1 0 0,-1 1 1 0 0,0 0-1 0 0,1-1 1 0 0,-1 1-1 0 0,1-1 1 0 0,-1 1-1 0 0,1-1 1 0 0,-1 1-1 0 0,2 0 1 0 0,-2-1 23 0 0,1 1 1 0 0,0-1 0 0 0,-1 1 0 0 0,1 0 0 0 0,-1-1-1 0 0,1 1 1 0 0,0 0 0 0 0,-1-1 0 0 0,0 1 0 0 0,1 0-1 0 0,-1 0 1 0 0,1 0 0 0 0,-1 0 0 0 0,0-1 0 0 0,0 1-1 0 0,1 0 1 0 0,-1 0 0 0 0,0 0 0 0 0,0 1 0 0 0,7 35 614 0 0,11 39 0 0 0,-11-51-638 0 0,-3-10-37 0 0,1 1 0 0 0,0-1 0 0 0,8 15 0 0 0,-10-24-12 0 0,0-1 0 0 0,1 1 0 0 0,0-1 0 0 0,0 1 0 0 0,0-1 1 0 0,0 0-1 0 0,1 0 0 0 0,0-1 0 0 0,8 7 0 0 0,-5-7-6 0 0,-1 0-1 0 0,1 0 1 0 0,0-1 0 0 0,-1 0-1 0 0,1 0 1 0 0,1-1 0 0 0,-1 0-1 0 0,0 0 1 0 0,1-1-1 0 0,-1 0 1 0 0,0-1 0 0 0,1 1-1 0 0,-1-2 1 0 0,1 1 0 0 0,-1-1-1 0 0,12-3 1 0 0,-8 1-6 0 0,1-1 1 0 0,-1 0-1 0 0,0-1 0 0 0,0 0 1 0 0,-1 0-1 0 0,1-2 1 0 0,-1 1-1 0 0,-1-1 0 0 0,1-1 1 0 0,11-10-1 0 0,-13 9-5 0 0,1 1 0 0 0,-2-1-1 0 0,1 0 1 0 0,-1-1 0 0 0,-1 0 0 0 0,0 0-1 0 0,0-1 1 0 0,-1 1 0 0 0,0-2 0 0 0,-1 1 0 0 0,-1 0-1 0 0,6-18 1 0 0,-7 11-1 0 0,1 6 0 0 0,-2-1 1 0 0,0 0-1 0 0,0 1 0 0 0,-1-1 0 0 0,-1 0 0 0 0,-2-22 1 0 0,-3-2 1 0 0,5 27-1 0 0,-1 1 1 0 0,0-1 0 0 0,-1 1-1 0 0,0 0 1 0 0,0 0 0 0 0,-1-1 0 0 0,-1 2-1 0 0,1-1 1 0 0,-10-16 0 0 0,5 14-2 0 0,0 1 0 0 0,0 0 1 0 0,-1 0-1 0 0,-1 1 1 0 0,1 0-1 0 0,-2 0 0 0 0,1 1 1 0 0,-1 1-1 0 0,0 0 1 0 0,0 0-1 0 0,-1 1 0 0 0,0 1 1 0 0,0 0-1 0 0,-1 0 1 0 0,1 1-1 0 0,-1 1 0 0 0,0 0 1 0 0,0 1-1 0 0,-23-2 1 0 0,13 3-12 0 0,-1 1 1 0 0,1 1 0 0 0,-1 1 0 0 0,-34 8 0 0 0,47-8 3 0 0,0 1 1 0 0,1 0-1 0 0,-1 1 1 0 0,1 0-1 0 0,0 1 0 0 0,0 0 1 0 0,1 1-1 0 0,-1 0 1 0 0,1 0-1 0 0,1 1 1 0 0,-14 13-1 0 0,-24 29-72 0 0,-53 62-1667 0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7.8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169 235 6632 0 0,'-19'-14'943'0'0,"17"12"-771"0"0,0 0 1 0 0,-1 0-1 0 0,1 0 1 0 0,0 0-1 0 0,-1 1 1 0 0,1-1 0 0 0,-1 1-1 0 0,-3-2 1 0 0,-6-1 501 0 0,11 3-630 0 0,0 0-1 0 0,-1 0 1 0 0,1 1-1 0 0,0-1 1 0 0,0 1-1 0 0,0-1 0 0 0,-1 1 1 0 0,1 0-1 0 0,0-1 1 0 0,0 1-1 0 0,-1 0 1 0 0,1 0-1 0 0,0 0 1 0 0,-1 0-1 0 0,1 0 0 0 0,0 0 1 0 0,0 0-1 0 0,-1 0 1 0 0,1 0-1 0 0,0 1 1 0 0,0-1-1 0 0,-1 1 1 0 0,1-1-1 0 0,0 1 1 0 0,0-1-1 0 0,0 1 0 0 0,0 0 1 0 0,-1-1-1 0 0,1 1 1 0 0,0 0-1 0 0,0 0 1 0 0,1 0-1 0 0,-2 1 1 0 0,-6 7 19 0 0,0 0 0 0 0,1 1 0 0 0,1 0 0 0 0,0 0 0 0 0,0 1 0 0 0,1-1 0 0 0,0 1 0 0 0,0 1 0 0 0,2-1 0 0 0,-1 0 0 0 0,2 1 0 0 0,-1 0 0 0 0,2 0 0 0 0,-1 12 0 0 0,2-16-37 0 0,-1 3 37 0 0,2 0 0 0 0,2 19-1 0 0,-2-27-51 0 0,-1 1 1 0 0,2 0-1 0 0,-1-1 0 0 0,0 0 0 0 0,1 1 1 0 0,-1-1-1 0 0,1 0 0 0 0,0 0 1 0 0,0 0-1 0 0,1 0 0 0 0,4 5 0 0 0,-2-2 15 0 0,1-1-1 0 0,0 0 1 0 0,0 0 0 0 0,1 0-1 0 0,-1-1 1 0 0,1 0-1 0 0,12 6 1 0 0,-15-9-19 0 0,-1 0-1 0 0,1 0 1 0 0,0 0 0 0 0,0 0 0 0 0,-1-1-1 0 0,1 1 1 0 0,0-1 0 0 0,0 0-1 0 0,0 0 1 0 0,0-1 0 0 0,0 1-1 0 0,-1-1 1 0 0,1 0 0 0 0,0 0-1 0 0,0 0 1 0 0,-1 0 0 0 0,1-1 0 0 0,3-1-1 0 0,4-4 11 0 0,0-1 0 0 0,0 0 0 0 0,0 0 1 0 0,-1-1-1 0 0,-1-1 0 0 0,0 1 0 0 0,0-2 0 0 0,0 1 0 0 0,10-19 0 0 0,-15 22-10 0 0,0 0 0 0 0,-1-1 0 0 0,0 0 0 0 0,0 0 0 0 0,0 0 0 0 0,-1 0 0 0 0,-1-1 0 0 0,1 1 0 0 0,-1 0 0 0 0,-1-1 0 0 0,1 1 0 0 0,-2-13 0 0 0,-2-14 67 0 0,-13-57 1 0 0,13 78-39 0 0,0-2-11 0 0,0-2 41 0 0,-1-1-1 0 0,-1 1 0 0 0,0-1 1 0 0,-14-30-1 0 0,17 44-77 0 0,-1-4 182 0 0,3 9-167 0 0,0 0-1 0 0,-1 0 1 0 0,1 0-1 0 0,0 0 1 0 0,0 0-1 0 0,0-1 1 0 0,0 1-1 0 0,0 0 1 0 0,0 0-1 0 0,0 0 0 0 0,-1 0 1 0 0,1 0-1 0 0,0 0 1 0 0,0 0-1 0 0,0 0 1 0 0,0 0-1 0 0,0 0 1 0 0,0 0-1 0 0,-1 0 1 0 0,1 0-1 0 0,0 0 0 0 0,0 0 1 0 0,0 0-1 0 0,0 0 1 0 0,0 0-1 0 0,-1 0 1 0 0,1 0-1 0 0,0 0 1 0 0,0 0-1 0 0,0 0 1 0 0,0 0-1 0 0,0 0 0 0 0,0 0 1 0 0,-1 0-1 0 0,1 0 1 0 0,0 0-1 0 0,0 0 1 0 0,0 0-1 0 0,0 0 1 0 0,0 0-1 0 0,0 1 1 0 0,0-1-1 0 0,-1 0 0 0 0,1 0 1 0 0,0 0-1 0 0,0 0 1 0 0,0 0-1 0 0,0 0 1 0 0,0 0-1 0 0,0 1 1 0 0,0-1-1 0 0,0 0 1 0 0,0 0-1 0 0,0 0 0 0 0,0 1 1 0 0,-1 1 1 0 0,0 1-1 0 0,0 0 1 0 0,0 0-1 0 0,1 0 1 0 0,0 0 0 0 0,-1 0-1 0 0,1 0 1 0 0,0 0-1 0 0,0 0 1 0 0,1 0 0 0 0,-1 0-1 0 0,0 0 1 0 0,2 3-1 0 0,0 7 3 0 0,2 20 22 0 0,2 0 0 0 0,0-1 0 0 0,20 55 0 0 0,-19-70-14 0 0,0-1 0 0 0,1 0 1 0 0,0 0-1 0 0,1-1 0 0 0,1 0 0 0 0,1-1 0 0 0,0 0 1 0 0,22 21-1 0 0,-11-14 0 0 0,-15-13-9 0 0,0-1 0 0 0,1 0 0 0 0,0-1 0 0 0,0 0 0 0 0,0 0 0 0 0,1-1 0 0 0,13 7 1 0 0,10 2 0 0 0,-20-9-2 0 0,1 0-1 0 0,0 0 1 0 0,0-1-1 0 0,16 3 1 0 0,-27-7-80 0 0,0 0 1 0 0,0 0 0 0 0,0 0 0 0 0,0 0 0 0 0,0-1 0 0 0,0 1-1 0 0,0 0 1 0 0,0-1 0 0 0,0 0 0 0 0,0 1 0 0 0,3-3 0 0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8.2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 2 7328 0 0,'0'0'18'0'0,"0"0"-1"0"0,0 0 1 0 0,-1 1 0 0 0,1-1 0 0 0,0 0-1 0 0,0 0 1 0 0,0 0 0 0 0,0 0-1 0 0,0 0 1 0 0,0 0 0 0 0,0 0 0 0 0,0 0-1 0 0,-1 0 1 0 0,1 0 0 0 0,0 0 0 0 0,0 0-1 0 0,0 0 1 0 0,0 0 0 0 0,0 0 0 0 0,0 0-1 0 0,0-1 1 0 0,0 1 0 0 0,-1 0 0 0 0,1 0 124 0 0,0 0-125 0 0,0 0 1 0 0,0 0 0 0 0,-1 0 0 0 0,1-1-1 0 0,0 1 1 0 0,0 0 0 0 0,0 0 0 0 0,0 0-1 0 0,0 0 1 0 0,0 0 0 0 0,0 0 0 0 0,0-1-1 0 0,0 2 17 0 0,0-1-1 0 0,0 1 0 0 0,0-1 1 0 0,0 1-1 0 0,0-1 1 0 0,0 1-1 0 0,0-1 0 0 0,0 1 1 0 0,0-1-1 0 0,0 1 0 0 0,0-1 1 0 0,1 1-1 0 0,-1-1 1 0 0,0 1-1 0 0,0-1 0 0 0,0 0 1 0 0,1 1-1 0 0,-1-1 1 0 0,0 1-1 0 0,1-1 0 0 0,-1 0 1 0 0,0 1-1 0 0,1-1 0 0 0,-1 0 1 0 0,0 1-1 0 0,1-1 1 0 0,-1 0-1 0 0,1 0 0 0 0,-1 1 1 0 0,1-1-1 0 0,0 25 743 0 0,-1-21-743 0 0,1 10-20 0 0,0 0 0 0 0,1 0-1 0 0,6 21 1 0 0,3 14 6 0 0,-10-37-15 0 0,2 0 1 0 0,-1-1 0 0 0,1 0 0 0 0,7 15 0 0 0,-10-23-4 0 0,1-1 0 0 0,0 0 0 0 0,0 0 0 0 0,0 0 0 0 0,0 0 0 0 0,1 0 0 0 0,-1 0 1 0 0,1 0-1 0 0,-1 0 0 0 0,1 0 0 0 0,-1-1 0 0 0,1 1 0 0 0,0-1 0 0 0,0 1 0 0 0,0-1 0 0 0,0 0 0 0 0,0 1 1 0 0,0-1-1 0 0,0 0 0 0 0,0 0 0 0 0,0-1 0 0 0,1 1 0 0 0,-1 0 0 0 0,0-1 0 0 0,1 1 0 0 0,-1-1 0 0 0,0 0 1 0 0,5 0-1 0 0,2-2 37 0 0,1-1 0 0 0,-1-1 1 0 0,0 1-1 0 0,0-1 1 0 0,0-1-1 0 0,-1 0 0 0 0,1 0 1 0 0,11-10-1 0 0,0-2 44 0 0,-1-1 1 0 0,24-29-1 0 0,16-16 144 0 0,-18 23-20 0 0,-34 34 85 0 0,9-6 160 0 0,-15 12-446 0 0,-1 0 0 0 0,1 0 1 0 0,-1 0-1 0 0,1 0 0 0 0,0 0 1 0 0,-1 0-1 0 0,1 0 0 0 0,-1 0 1 0 0,1 0-1 0 0,0 0 1 0 0,-1 0-1 0 0,1 0 0 0 0,-1 1 1 0 0,1-1-1 0 0,-1 0 0 0 0,1 0 1 0 0,-1 1-1 0 0,1-1 0 0 0,-1 0 1 0 0,1 1-1 0 0,-1-1 0 0 0,1 0 1 0 0,-1 1-1 0 0,1-1 0 0 0,-1 1 1 0 0,1-1-1 0 0,-1 0 1 0 0,0 1-1 0 0,1-1 0 0 0,-1 1 1 0 0,0 0-1 0 0,1 0 0 0 0,1 3 52 0 0,0 1 0 0 0,0 0 0 0 0,0 0 0 0 0,0 0 0 0 0,-1 0 0 0 0,0 1 0 0 0,0-1 0 0 0,0 0 0 0 0,0 1 0 0 0,-1-1 0 0 0,-1 9 0 0 0,1-4-31 0 0,1-1 0 0 0,-1 1 0 0 0,4 11 0 0 0,5 26 69 0 0,10 38 89 0 0,-15-72-1819 0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8.8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101 155 10040 0 0,'-2'-1'2657'0'0,"-46"102"-1490"0"0,38-76-1165 0 0,1 1 0 0 0,-9 42 0 0 0,9-31 0 0 0,7-29 0 0 0,1 1 0 0 0,0-1 0 0 0,1 1 1 0 0,0-1-1 0 0,0 0 0 0 0,0 1 0 0 0,1-1 1 0 0,0 1-1 0 0,1-1 0 0 0,0 0 1 0 0,1 0-1 0 0,-1 0 0 0 0,1 0 0 0 0,1 0 1 0 0,-1-1-1 0 0,6 8 0 0 0,-1-2 0 0 0,-7-11-1 0 0,0-1 0 0 0,0 1 0 0 0,0 0 0 0 0,1 0 0 0 0,-1-1 0 0 0,0 1 0 0 0,1-1 0 0 0,-1 1 0 0 0,1-1 0 0 0,-1 0 1 0 0,1 1-1 0 0,0-1 0 0 0,-1 0 0 0 0,4 1 0 0 0,6 3 4 0 0,0-1 1 0 0,1 0-1 0 0,-1-1 1 0 0,21 3-1 0 0,-25-6-8 0 0,-1 0-1 0 0,1 0 1 0 0,-1 0-1 0 0,1-1 1 0 0,-1 0-1 0 0,1 0 1 0 0,-1-1-1 0 0,0 0 0 0 0,1 0 1 0 0,-1 0-1 0 0,6-4 1 0 0,-2-1-11 0 0,0 1 0 0 0,-1-2 0 0 0,1 1 0 0 0,-2-1 0 0 0,1-1-1 0 0,-1 1 1 0 0,8-13 0 0 0,16-15-34 0 0,-25 29 41 0 0,-1 0 0 0 0,1 0 0 0 0,-2-1 0 0 0,1 1 1 0 0,-1-1-1 0 0,0 0 0 0 0,-1-1 0 0 0,0 0 1 0 0,0 1-1 0 0,-1-1 0 0 0,4-17 0 0 0,-2 1-11 0 0,-1 0-1 0 0,2-33 1 0 0,-6 46 13 0 0,0-1 1 0 0,-1 1-1 0 0,-1 0 0 0 0,0 0 1 0 0,0-1-1 0 0,-8-20 0 0 0,-3-6-1 0 0,9 24 3 0 0,-1 0 0 0 0,-13-28-1 0 0,15 38 2 0 0,-15-24-2 0 0,16 28 4 0 0,1 0-1 0 0,0-1 1 0 0,0 1 0 0 0,0 0-1 0 0,0 0 1 0 0,-1 0 0 0 0,1 0-1 0 0,-1 1 1 0 0,1-1-1 0 0,-1 0 1 0 0,1 1 0 0 0,-1-1-1 0 0,1 1 1 0 0,-1-1-1 0 0,1 1 1 0 0,-1-1 0 0 0,1 1-1 0 0,-3 0 1 0 0,3 0 0 0 0,0 1 0 0 0,0-1 0 0 0,0 0 0 0 0,0 1 0 0 0,0-1-1 0 0,0 1 1 0 0,0-1 0 0 0,0 1 0 0 0,0 0 0 0 0,0-1 0 0 0,0 1 0 0 0,1 0 0 0 0,-1 0 0 0 0,0-1 0 0 0,0 1 0 0 0,1 0 0 0 0,-1 0 0 0 0,0 0-1 0 0,1 0 1 0 0,-1 2 0 0 0,-1 0 0 0 0,1 0 0 0 0,-1 0 0 0 0,1 0 0 0 0,0 0 0 0 0,0 1 1 0 0,-1 4-1 0 0,-3 29 118 0 0,1-10-479 0 0,1 0-1 0 0,1 0 1 0 0,1 1-1 0 0,4 41 0 0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9.3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1 442 10248 0 0,'17'259'2510'0'0,"-12"-222"-2421"0"0,1 1-1 0 0,3-1 0 0 0,1 0 0 0 0,20 48 1 0 0,-22-65-73 0 0,2-1 0 0 0,0 0 0 0 0,24 35 0 0 0,-23-40-6 0 0,-10-11-8 0 0,1 0-1 0 0,0 0 1 0 0,0 0 0 0 0,0-1-1 0 0,1 1 1 0 0,-1-1-1 0 0,0 0 1 0 0,1 1 0 0 0,-1-1-1 0 0,1 0 1 0 0,0 0 0 0 0,0-1-1 0 0,0 1 1 0 0,0-1 0 0 0,0 1-1 0 0,0-1 1 0 0,4 1 0 0 0,-6-2-2 0 0,0 0 0 0 0,0 0 0 0 0,0 0 0 0 0,0 0 0 0 0,0 0 0 0 0,0 0 0 0 0,0-1 0 0 0,0 1 0 0 0,-1 0 1 0 0,1-1-1 0 0,0 1 0 0 0,0 0 0 0 0,0-1 0 0 0,0 1 0 0 0,0-1 0 0 0,-1 1 0 0 0,1-1 0 0 0,0 0 0 0 0,0 1 1 0 0,-1-1-1 0 0,1 0 0 0 0,1-1 0 0 0,12-22-2 0 0,1-16-27 0 0,-3-1-1 0 0,-1 0 1 0 0,-1-1 0 0 0,4-57 0 0 0,30-168-268 0 0,-28 163 270 0 0,-12 66-10 0 0,19-72 1 0 0,30-78-29 0 0,-47 164 64 0 0,6-18 1 0 0,-12 41 0 0 0,1-1 0 0 0,0 0 1 0 0,0 0-1 0 0,0 1 0 0 0,0-1 0 0 0,0 0 0 0 0,0 1 1 0 0,1-1-1 0 0,-1 1 0 0 0,0 0 0 0 0,1-1 0 0 0,-1 1 0 0 0,1 0 1 0 0,0 0-1 0 0,-1 0 0 0 0,1 0 0 0 0,3-1 0 0 0,-3 1 4 0 0,-1 0 0 0 0,1 1 0 0 0,0-1 0 0 0,0 1 0 0 0,0 0-1 0 0,0-1 1 0 0,0 1 0 0 0,0 0 0 0 0,0 0 0 0 0,0 0 0 0 0,0 1-1 0 0,0-1 1 0 0,0 0 0 0 0,-1 1 0 0 0,1-1 0 0 0,0 1 0 0 0,0 0 0 0 0,0-1-1 0 0,-1 1 1 0 0,1 0 0 0 0,0 0 0 0 0,-1 0 0 0 0,1 1 0 0 0,0-1-1 0 0,1 2 1 0 0,3 3 17 0 0,0 0-1 0 0,0 0 1 0 0,-1 1-1 0 0,0-1 0 0 0,0 1 1 0 0,-1 1-1 0 0,5 9 1 0 0,9 14 10 0 0,-5-8 2 0 0,-1 0 0 0 0,0 1 0 0 0,-2 0 0 0 0,-1 1 0 0 0,6 26 1 0 0,-13-41-21 0 0,0 0 0 0 0,-1 0 0 0 0,0 0 1 0 0,0 0-1 0 0,-1 0 0 0 0,0 0 0 0 0,-1 0 1 0 0,0 0-1 0 0,0 0 0 0 0,-2 0 0 0 0,1 0 1 0 0,-1 0-1 0 0,0-1 0 0 0,-1 0 0 0 0,0 1 1 0 0,-8 12-1 0 0,10-20-13 0 0,0 1 1 0 0,0 0-1 0 0,0 0 1 0 0,0-1 0 0 0,0 1-1 0 0,-1-1 1 0 0,1 0-1 0 0,-1 0 1 0 0,0 0-1 0 0,0 0 1 0 0,-5 3-1 0 0,-38 13 7 0 0,23-10-5 0 0,-1-1 1 0 0,-1 0 0 0 0,1-2 0 0 0,-2-1 0 0 0,-42 2 1 0 0,12-9-102 0 0,15 0-68 0 0,40 3 73 0 0,0 0 0 0 0,1 0 0 0 0,-1 0 1 0 0,0 0-1 0 0,0 0 0 0 0,1 0 0 0 0,-1 0 0 0 0,0 0 1 0 0,0 0-1 0 0,1-1 0 0 0,-1 1 0 0 0,0 0 1 0 0,0-1-1 0 0,1 1 0 0 0,-1-1 0 0 0,1 1 1 0 0,-1 0-1 0 0,-1-2 0 0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19.7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58 8 8032 0 0,'0'0'18'0'0,"0"0"0"0"0,1 0 0 0 0,-1 0 0 0 0,0 0-1 0 0,0-1 1 0 0,0 1 0 0 0,0 0 0 0 0,0 0 0 0 0,0 0 0 0 0,0-1 0 0 0,0 1 0 0 0,0 0 0 0 0,0 0 0 0 0,0 0 0 0 0,0 0 0 0 0,0-1 0 0 0,0 1 0 0 0,0 0 0 0 0,0 0 0 0 0,0 0 0 0 0,0-1-1 0 0,0 1 1 0 0,0 0 0 0 0,0 0 0 0 0,0 0 0 0 0,0-1 0 0 0,0 1 0 0 0,0 0 0 0 0,0 0 0 0 0,-1 0 0 0 0,1 0 0 0 0,0-1 0 0 0,0 1 0 0 0,0 0 0 0 0,0 0 0 0 0,0 0 0 0 0,-1 0 0 0 0,1 0-1 0 0,0-1 1 0 0,0 1 0 0 0,0 0 0 0 0,0 0 0 0 0,-1 0 0 0 0,1 0 0 0 0,0 0 0 0 0,0 0 0 0 0,0 0 0 0 0,-1 0 0 0 0,1 0 0 0 0,0 0 0 0 0,0 0 0 0 0,0 0 0 0 0,-1 0 0 0 0,1 0 0 0 0,0 0-1 0 0,0 0 1 0 0,0 0 0 0 0,0 0 0 0 0,-1 0 0 0 0,1 0 0 0 0,0 0 0 0 0,0 0 0 0 0,0 0 0 0 0,-1 0 0 0 0,1 1 0 0 0,0-1 0 0 0,0 0 0 0 0,-10 16 1346 0 0,-1 16-911 0 0,7-23-325 0 0,0 0 1 0 0,1 1 0 0 0,0-1-1 0 0,-3 19 1 0 0,-3 130 287 0 0,7-110-317 0 0,3 1 0 0 0,1 0 0 0 0,11 55 0 0 0,-4-34 13 0 0,16 121 188 0 0,-19-122-229 0 0,-6-51-45 0 0,1-1 1 0 0,1 1-1 0 0,0-1 0 0 0,7 22 0 0 0,-7-31-7 0 0,0 0-1 0 0,-1 0 1 0 0,0 0-1 0 0,0 0 1 0 0,-1 0-1 0 0,-1 14 1 0 0,0 11-1622 0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20.1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12 9848 0 0,'83'0'364'0'0,"199"-6"2016"0"0,-226 8-2378 0 0,-42-1-1 0 0,-1 0 1 0 0,23-2-1 0 0,37-1 47 0 0,-57 3-500 0 0,1-1 0 0 0,-1-1-1 0 0,33-6 1 0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20.5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0 535 8336 0 0,'2'1'15'0'0,"-1"0"1"0"0,1 1 0 0 0,-1-1-1 0 0,0 0 1 0 0,0 0 0 0 0,1 1-1 0 0,-1-1 1 0 0,0 0 0 0 0,0 1-1 0 0,-1-1 1 0 0,1 1 0 0 0,0-1-1 0 0,0 1 1 0 0,-1 0-1 0 0,1-1 1 0 0,-1 1 0 0 0,1 0-1 0 0,-1-1 1 0 0,0 1 0 0 0,1 3-1 0 0,-2 41 581 0 0,0-28-568 0 0,2 5 110 0 0,6 34 0 0 0,0 9-141 0 0,-7-63 1 0 0,0 1 1 0 0,0-1-1 0 0,1 0 1 0 0,-1 0-1 0 0,1 1 0 0 0,-1-1 1 0 0,1 0-1 0 0,0 0 1 0 0,0 0-1 0 0,0 1 0 0 0,1-1 1 0 0,-1 0-1 0 0,1-1 1 0 0,2 5-1 0 0,10 13 0 0 0,-12-17 7 0 0,0 0-1 0 0,0 0 1 0 0,0 0 0 0 0,0 0-1 0 0,0 0 1 0 0,5 4 0 0 0,-1-1-1189 0 0</inkml:trace>
  <inkml:trace contextRef="#ctx0" brushRef="#br0" timeOffset="1">141 7 6824 0 0,'2'0'0'0'0,"7"0"0"0"0,-3-7 472 0 0,-10 14-8 0 0,4-1 8 0 0,6 0-8 0 0,-1-2-176 0 0,-3-2 8 0 0,6 5-8 0 0,5 10 8 0 0,4 6-296 0 0,-5 0 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3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6224 0 0,'0'1'4'0'0,"0"0"0"0"0,0-1 1 0 0,0 1-1 0 0,1 0 0 0 0,-1-1 0 0 0,0 1 1 0 0,0 0-1 0 0,0-1 0 0 0,0 1 0 0 0,1-1 1 0 0,-1 1-1 0 0,0 0 0 0 0,0-1 0 0 0,1 1 1 0 0,-1-1-1 0 0,1 1 0 0 0,-1-1 1 0 0,0 1-1 0 0,1-1 0 0 0,-1 1 0 0 0,1-1 1 0 0,-1 0-1 0 0,1 1 0 0 0,-1-1 0 0 0,2 1 1 0 0,7 9 733 0 0,-7-9-695 0 0,0-1 1 0 0,0 1-1 0 0,0-1 0 0 0,0 1 1 0 0,0-1-1 0 0,1 0 0 0 0,-1 0 1 0 0,0 0-1 0 0,0 0 0 0 0,0 0 0 0 0,0-1 1 0 0,0 1-1 0 0,4-2 0 0 0,-5 2-33 0 0,11-2 9 0 0,105-24-4 0 0,-100 21 19 0 0,0-1 1 0 0,-1-1 0 0 0,1 0-1 0 0,25-17 1 0 0,55-31 654 0 0,-93 52-648 0 0,1 1 0 0 0,-1-1 1 0 0,0-1-1 0 0,7-6 0 0 0,-8 7 42 0 0,1 0 0 0 0,-1 0-1 0 0,1 0 1 0 0,-1 1 0 0 0,9-5 0 0 0,-9 6-12 0 0,-1-1 0 0 0,1 0 1 0 0,-1 1-1 0 0,0-1 0 0 0,1 0 0 0 0,-1 0 1 0 0,0 0-1 0 0,0 0 0 0 0,0-1 1 0 0,-1 1-1 0 0,1-1 0 0 0,0 1 1 0 0,-1-1-1 0 0,1 1 0 0 0,-1-1 0 0 0,0 0 1 0 0,0 0-1 0 0,0 1 0 0 0,-1-1 1 0 0,1 0-1 0 0,-1 0 0 0 0,1 0 1 0 0,-1-5-1 0 0,0 5-1 0 0,0-1 1 0 0,0 1-1 0 0,0-1 1 0 0,0 1-1 0 0,-1-1 1 0 0,0 1-1 0 0,0 0 1 0 0,0-1-1 0 0,0 1 1 0 0,0 0-1 0 0,0 0 1 0 0,-1 0-1 0 0,0-1 1 0 0,0 2-1 0 0,1-1 1 0 0,-2 0-1 0 0,1 0 1 0 0,0 1-1 0 0,-6-5 1 0 0,6 5-40 0 0,0 0 0 0 0,0 0 0 0 0,0 0 0 0 0,0 1 0 0 0,-1-1 0 0 0,1 1 0 0 0,-1 0 0 0 0,1-1-1 0 0,-1 1 1 0 0,1 0 0 0 0,-1 1 0 0 0,0-1 0 0 0,1 0 0 0 0,-1 1 0 0 0,0 0 0 0 0,0-1 0 0 0,1 1 0 0 0,-1 0 0 0 0,0 0 0 0 0,0 1 0 0 0,0-1 0 0 0,1 0 0 0 0,-6 2 0 0 0,3-1 9 0 0,0 0 0 0 0,0 0 0 0 0,0 1 0 0 0,0-1 0 0 0,0 1 0 0 0,0 0 0 0 0,1 0 0 0 0,-1 1 0 0 0,1 0 0 0 0,-1-1 1 0 0,1 1-1 0 0,0 1 0 0 0,0-1 0 0 0,-3 5 0 0 0,-7 5 79 0 0,1 0 1 0 0,-18 12-1 0 0,18-15-35 0 0,1 1 0 0 0,0 0 0 0 0,-17 20 1 0 0,5-2 9 0 0,10-12 1 0 0,-17 25 0 0 0,28-38-68 0 0,0 1-1 0 0,1 0 1 0 0,-1 0-1 0 0,1 0 1 0 0,0 0-1 0 0,1 0 1 0 0,-1 0-1 0 0,1 0 1 0 0,0 1-1 0 0,-1 8 1 0 0,2 1 27 0 0,0-8-46 0 0,-1 0-1 0 0,1-1 1 0 0,1 1 0 0 0,-1 0 0 0 0,1-1 0 0 0,0 1 0 0 0,1-1 0 0 0,-1 1 0 0 0,1-1 0 0 0,1 0 0 0 0,2 7 0 0 0,4 1-7 0 0,-1 0 0 0 0,2 0-1 0 0,0-1 1 0 0,1 0 0 0 0,0-1 0 0 0,0 0 0 0 0,2-1 0 0 0,-1 0 0 0 0,1-1-1 0 0,1-1 1 0 0,0 0 0 0 0,0 0 0 0 0,19 7 0 0 0,-6-5 24 0 0,0-2-1 0 0,0-1 1 0 0,0 0-1 0 0,1-2 1 0 0,0-2 0 0 0,1 0-1 0 0,50-1 1 0 0,-28-5-543 0 0,-1-2 1 0 0,0-2-1 0 0,61-15 1 0 0,-98 18-9003 0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20.8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52 268 6824 0 0,'0'10'10'0'0,"1"-8"78"0"0,-1 0-1 0 0,0 0 1 0 0,0 0-1 0 0,0 0 1 0 0,0 0-1 0 0,0 0 1 0 0,-1 0-1 0 0,1 0 1 0 0,-1 0-1 0 0,1 0 1 0 0,-1 0-1 0 0,0 0 0 0 0,1 0 1 0 0,-3 2-1 0 0,1 1 81 0 0,0-1 0 0 0,0 1-1 0 0,0 0 1 0 0,1 0-1 0 0,0 0 1 0 0,0 0-1 0 0,0 0 1 0 0,0 8-1 0 0,-3 14 204 0 0,2-21-343 0 0,1 0 0 0 0,0 0 0 0 0,0 0 0 0 0,1 0 1 0 0,0 0-1 0 0,0 1 0 0 0,0-1 0 0 0,1 0 0 0 0,0 0 0 0 0,0 0 0 0 0,0 0 0 0 0,1 0 1 0 0,0 0-1 0 0,0 0 0 0 0,1-1 0 0 0,-1 1 0 0 0,1-1 0 0 0,1 1 0 0 0,-1-1 0 0 0,1 0 0 0 0,0 0 1 0 0,5 5-1 0 0,-3-7 3 0 0,-1 0-1 0 0,1-1 1 0 0,0 1 0 0 0,0-1 0 0 0,0-1 0 0 0,0 1 0 0 0,0-1 0 0 0,0 0-1 0 0,0 0 1 0 0,0-1 0 0 0,0 0 0 0 0,0 0 0 0 0,11-2 0 0 0,-4 0 3 0 0,0 0 1 0 0,-1-1 0 0 0,1-1-1 0 0,-1 0 1 0 0,0 0 0 0 0,0-1-1 0 0,0-1 1 0 0,15-10 0 0 0,-11 6 4 0 0,1-1 0 0 0,-2 0-1 0 0,0-1 1 0 0,0-1 0 0 0,-1 0 0 0 0,-1-1 0 0 0,0-1 0 0 0,-1 0 0 0 0,15-24 0 0 0,-20 27-21 0 0,-1-1 1 0 0,0 1-1 0 0,0-1 1 0 0,-2 0-1 0 0,6-24 0 0 0,-9 31 9 0 0,0 0-1 0 0,0-1 1 0 0,-1 1-1 0 0,0-1 1 0 0,0 1-1 0 0,0-1 1 0 0,-1 1-1 0 0,0-1 1 0 0,-1 1-1 0 0,1-1 1 0 0,-1 1-1 0 0,0 0 1 0 0,-1 0-1 0 0,-4-9 1 0 0,-1 3 26 0 0,0 1-1 0 0,-1-1 1 0 0,0 1 0 0 0,-1 1-1 0 0,0 0 1 0 0,-1 0 0 0 0,0 1-1 0 0,0 0 1 0 0,-1 1 0 0 0,0 1-1 0 0,0-1 1 0 0,-1 2 0 0 0,-20-8-1 0 0,28 13-27 0 0,0 0 0 0 0,0 1 0 0 0,0-1 0 0 0,0 1 0 0 0,0 0-1 0 0,0 0 1 0 0,0 1 0 0 0,-1-1 0 0 0,1 1 0 0 0,-9 3 0 0 0,5-1 6 0 0,0 0 0 0 0,0 1 0 0 0,0 0 0 0 0,-13 8 1 0 0,14-6-5 0 0,1 0 1 0 0,0 1 0 0 0,0 0 0 0 0,1 0-1 0 0,-7 9 1 0 0,-4 4 4 0 0,5-5-7 0 0,1 1-1 0 0,1 0 1 0 0,0 0 0 0 0,2 1-1 0 0,-1 1 1 0 0,-5 20-1 0 0,-4 4 28 0 0,14-32-469 0 0,0 1 0 0 0,1-1-1 0 0,-3 23 1 0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21.2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 9144 0 0,'1'-1'25'0'0,"-1"1"0"0"0,1-1 1 0 0,0 1-1 0 0,-1-1 1 0 0,1 1-1 0 0,0-1 0 0 0,0 1 1 0 0,-1 0-1 0 0,1-1 1 0 0,0 1-1 0 0,0 0 0 0 0,0 0 1 0 0,-1 0-1 0 0,1 0 0 0 0,0 0 1 0 0,0 0-1 0 0,0 0 1 0 0,0 0-1 0 0,-1 0 0 0 0,1 0 1 0 0,0 0-1 0 0,0 0 1 0 0,0 0-1 0 0,-1 1 0 0 0,1-1 1 0 0,1 1-1 0 0,-1 0 33 0 0,0 0-1 0 0,0 1 1 0 0,0-1-1 0 0,0 0 1 0 0,0 1-1 0 0,-1-1 1 0 0,1 0-1 0 0,0 1 1 0 0,-1-1-1 0 0,1 1 1 0 0,-1-1-1 0 0,0 1 1 0 0,1 1-1 0 0,5 4 391 0 0,-5-7-435 0 0,0 0 0 0 0,-1 1 0 0 0,1-1 0 0 0,-1 0 0 0 0,1 1 1 0 0,0-1-1 0 0,-1 1 0 0 0,1-1 0 0 0,-1 1 0 0 0,1-1 0 0 0,-1 1 0 0 0,1-1 1 0 0,-1 1-1 0 0,0 0 0 0 0,1-1 0 0 0,-1 1 0 0 0,1 0 0 0 0,0 7 11 0 0,0 0-1 0 0,-1 1 0 0 0,0-1 0 0 0,0 0 0 0 0,-1 0 0 0 0,0 0 1 0 0,0 0-1 0 0,-3 10 0 0 0,-1 10-8 0 0,0 60 35 0 0,4-32 126 0 0,0-39-86 0 0,2 1 0 0 0,0-1 1 0 0,4 26-1 0 0,-4-41-68 0 0,-1 0 0 0 0,0 0 0 0 0,1 0-1 0 0,-1 0 1 0 0,1-1 0 0 0,-1 1 0 0 0,1 0 0 0 0,0 0 0 0 0,0-1 0 0 0,0 1-1 0 0,0 0 1 0 0,0-1 0 0 0,0 1 0 0 0,1-1 0 0 0,-1 0 0 0 0,3 3 0 0 0,-3-3 2 0 0,0-1 1 0 0,1 1 0 0 0,-1-1 0 0 0,0 1-1 0 0,1-1 1 0 0,-1 1 0 0 0,0-1 0 0 0,1 0 0 0 0,-1 0-1 0 0,1 0 1 0 0,-1 0 0 0 0,0 0 0 0 0,1 0-1 0 0,-1 0 1 0 0,1 0 0 0 0,-1-1 0 0 0,0 1-1 0 0,2-1 1 0 0,4-2 24 0 0,1-1-1 0 0,-1 0 0 0 0,0 0 1 0 0,0 0-1 0 0,-1-1 1 0 0,11-9-1 0 0,164-157 240 0 0,-178 168-283 0 0,11-10 23 0 0,1 0-1 0 0,0 1 1 0 0,19-11-1 0 0,-27 21-11 0 0,-1 0 0 0 0,0 1 0 0 0,1-1-1 0 0,-1 2 1 0 0,0-1 0 0 0,1 1 0 0 0,-1 0 0 0 0,1 0 0 0 0,-1 0 0 0 0,10 3 0 0 0,-14-2-14 0 0,0 1 1 0 0,0 0 0 0 0,0-1 0 0 0,-1 1 0 0 0,1 0 0 0 0,-1 0-1 0 0,0 0 1 0 0,1 0 0 0 0,-1 0 0 0 0,0 0 0 0 0,0 0 0 0 0,0 0-1 0 0,0 1 1 0 0,-1-1 0 0 0,1 0 0 0 0,-1 1 0 0 0,1 3 0 0 0,1 0 4 0 0,8 38 24 0 0,-1 0-1 0 0,-3 1 0 0 0,-1-1 1 0 0,-1 52-1 0 0,-6-67-1768 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21.6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16 9144 0 0,'0'0'43'0'0,"0"-1"0"0"0,0 0 0 0 0,0 0 1 0 0,0 0-1 0 0,0 0 0 0 0,1 1 0 0 0,-1-1 0 0 0,0 0 1 0 0,1 0-1 0 0,-1 0 0 0 0,0 1 0 0 0,1-1 1 0 0,-1 0-1 0 0,1 1 0 0 0,-1-1 0 0 0,1 0 0 0 0,0 1 1 0 0,-1-1-1 0 0,2 0 0 0 0,-1 0 0 0 0,-1 1-1 0 0,1 0 1 0 0,-1 0-1 0 0,1 0 0 0 0,0 0 1 0 0,-1 0-1 0 0,1 1 1 0 0,-1-1-1 0 0,1 0 1 0 0,0 0-1 0 0,-1 0 1 0 0,1 0-1 0 0,-1 1 1 0 0,1-1-1 0 0,-1 0 1 0 0,1 0-1 0 0,0 1 1 0 0,-1-1-1 0 0,1 1 1 0 0,-1-1-1 0 0,0 0 1 0 0,1 1-1 0 0,-1-1 1 0 0,1 2-1 0 0,1 9 546 0 0,-2 8-245 0 0,14 102 53 0 0,11 134-145 0 0,-6-28-147 0 0,-6-82 86 0 0,-12-132-492 0 0,-1 0 0 0 0,-1-1 0 0 0,0 1 0 0 0,-4 23 0 0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3:27:22.0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11448 0 0,'0'0'0'0'0,"0"6"392"0"0,2 0-8 0 0,6-2 0 0 0,1 5 16 0 0,5 8-144 0 0,-3-3 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3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5120 0 0,'0'0'2976'0'0,"5"5"-2744"0"0,15 17-42 0 0,-19-22-189 0 0,-1 1-1 0 0,1 0 1 0 0,0 0-1 0 0,0 0 1 0 0,-1 1-1 0 0,1-1 0 0 0,0 0 1 0 0,-1 0-1 0 0,1 0 1 0 0,-1 0-1 0 0,0 1 1 0 0,1-1-1 0 0,-1 0 0 0 0,0 2 1 0 0,0-3-6 0 0,0 1 0 0 0,0-1 1 0 0,0 1-1 0 0,1-1 0 0 0,-1 1 1 0 0,0-1-1 0 0,0 0 0 0 0,0 1 1 0 0,0-1-1 0 0,1 1 0 0 0,-1-1 1 0 0,0 0-1 0 0,0 1 0 0 0,1-1 1 0 0,-1 0-1 0 0,0 1 0 0 0,1-1 1 0 0,-1 0-1 0 0,0 1 0 0 0,1-1 1 0 0,-1 0-1 0 0,0 0 0 0 0,1 0 1 0 0,-1 1-1 0 0,0-1 0 0 0,1 0 1 0 0,-1 0-1 0 0,1 0 0 0 0,-1 0 0 0 0,1 0 1 0 0,-1 0-1 0 0,0 1 0 0 0,1-1 1 0 0,0 0-1 0 0,28 9-249 0 0,1 0 1 0 0,39 6-1 0 0,-52-11 196 0 0,0 0 0 0 0,30 12-1 0 0,-29-9 59 0 0,35 8 0 0 0,20 0 7 0 0,72 11 364 0 0,-118-23-141 0 0,-1-1-1 0 0,1-1 1 0 0,42-5-1 0 0,64-6 568 0 0,-105 9-577 0 0,-1-2-1 0 0,46-9 1 0 0,-40 5-9 0 0,36-3 1 0 0,9 2 78 0 0,40-2 101 0 0,66 3-102 0 0,-113 4-215 0 0,-37 0-8 0 0,35 3 0 0 0,193-1 140 0 0,-101-3-148 0 0,46-10-19 0 0,-22 1-9 0 0,-108 9 24 0 0,-48 1-20 0 0,0 2 0 0 0,0 1 0 0 0,1 1 0 0 0,-1 1-1 0 0,46 10 1 0 0,0 4 57 0 0,1-3 0 0 0,140 5-1 0 0,-106-12 33 0 0,-50-2-51 0 0,64-4 0 0 0,192 8 235 0 0,-196-1-126 0 0,-84-5-145 0 0,226 15 193 0 0,-46-7-55 0 0,-194-9-162 0 0,300 1 76 0 0,40 1-20 0 0,-270 6-31 0 0,-6 1-18 0 0,0-4-6 0 0,102 0 16 0 0,-104-5 3 0 0,30-3 20 0 0,47-7 43 0 0,6 0 109 0 0,81-10 276 0 0,-173 21-446 0 0,17-2-4 0 0,-12-1-6 0 0,-50 2 71 0 0,55-7 1 0 0,-74 5-60 0 0,1 1 0 0 0,0 0 0 0 0,18 2 0 0 0,22 0 10 0 0,126 2 4 0 0,-64 13 18 0 0,-79-10-34 0 0,7 1 0 0 0,-8-1 34 0 0,-1-2 1 0 0,54 3 0 0 0,-16-8-37 0 0,150-6 147 0 0,-47-5 347 0 0,-16-1-68 0 0,-128 10-392 0 0,0 2 0 0 0,49 7 0 0 0,-41-3 63 0 0,40-2 1 0 0,154-14 131 0 0,-89-1-267 0 0,-75 4-40 0 0,9 0-71 0 0,-58 7 63 0 0,34-6 0 0 0,-37 4 23 0 0,0 2 0 0 0,0-1 0 0 0,29 1 0 0 0,157 21-375 0 0,50 2 539 0 0,-176-16 118 0 0,-46-2-87 0 0,45-1-1 0 0,37-3-7 0 0,-71 2-50 0 0,61-5-1 0 0,-36-4-7 0 0,163-26 29 0 0,-193 29-102 0 0,-1 1-1 0 0,1 2 0 0 0,44 2 0 0 0,61-3-17 0 0,-92 0-7 0 0,63 3 0 0 0,-39 2 0 0 0,-2-7 0 0 0,-44 3 0 0 0,36 0 0 0 0,-12 2 2 0 0,89-12-1 0 0,-24 1 68 0 0,27-3 3 0 0,-106 12-58 0 0,-4 0 3 0 0,36 4 0 0 0,69 13-8 0 0,114 6 0 0 0,-92-21 72 0 0,93-12 124 0 0,-181 2-139 0 0,-48 5-37 0 0,1 2-1 0 0,24-1 0 0 0,88-1 0 0 0,51 1-287 0 0,-81 2-38 0 0,-69 0 103 0 0,44 2 0 0 0,-42 3 75 0 0,0-2 0 0 0,62-8 0 0 0,-37 3-56 0 0,79 5-1 0 0,-111 0 113 0 0,26 3-51 0 0,-38-1 54 0 0,32-1 0 0 0,122 2-85 0 0,-22 1 142 0 0,-55-6 158 0 0,118 16 0 0 0,-91-10-96 0 0,-85-5 65 0 0,71 8 0 0 0,-76-2 43 0 0,1-2 0 0 0,37-1 0 0 0,-8-1 57 0 0,-37 0 27 0 0,1-2-1 0 0,38-3 1 0 0,-9 1 163 0 0,-37 3-2826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5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1 392 0 0,'0'0'1396'0'0,"-6"3"-1133"0"0,-41 33 798 0 0,1-3-478 0 0,40-28-478 0 0,-1-1 0 0 0,1 0 0 0 0,-1 0 0 0 0,1-1 0 0 0,-13 5 0 0 0,12-6 5 0 0,0 2-1 0 0,-1-1 0 0 0,1 1 1 0 0,-7 5-1 0 0,-20 25 364 0 0,24-23-320 0 0,0 0-1 0 0,0 0 0 0 0,1 1 1 0 0,1 0-1 0 0,-13 24 0 0 0,9-14 19 0 0,9-15-52 0 0,1 0-1 0 0,-1 0 1 0 0,1 0-1 0 0,1 0 0 0 0,0 1 1 0 0,0-1-1 0 0,0 0 0 0 0,1 1 1 0 0,0-1-1 0 0,1 10 1 0 0,-1 3 324 0 0,1-18-429 0 0,-1 0 1 0 0,1-1 0 0 0,-1 1 0 0 0,1 0-1 0 0,0-1 1 0 0,0 1 0 0 0,0 0-1 0 0,0-1 1 0 0,0 0 0 0 0,0 1 0 0 0,1-1-1 0 0,-1 1 1 0 0,0-1 0 0 0,1 0 0 0 0,-1 0-1 0 0,1 0 1 0 0,-1 0 0 0 0,1 0-1 0 0,2 1 1 0 0,35 16 132 0 0,-36-17-135 0 0,1 1-1 0 0,0 0 1 0 0,0 0 0 0 0,-1 1-1 0 0,6 3 1 0 0,-7-4-4 0 0,0 0-1 0 0,1 0 1 0 0,-1-1 0 0 0,1 1 0 0 0,-1 0-1 0 0,1-1 1 0 0,-1 0 0 0 0,1 0-1 0 0,0 0 1 0 0,0 0 0 0 0,0 0 0 0 0,-1-1-1 0 0,1 1 1 0 0,0-1 0 0 0,4 1-1 0 0,-1-2 45 0 0,-1 1 0 0 0,1-1 0 0 0,-1 0 0 0 0,1 0 0 0 0,-1 0-1 0 0,0-1 1 0 0,9-3 0 0 0,-6 0-94 0 0,-11 3-2 0 0,3 2 43 0 0,0 0 1 0 0,1 0-1 0 0,-1 0 0 0 0,0 0 1 0 0,0 0-1 0 0,0 0 0 0 0,0 0 0 0 0,0 0 1 0 0,0 0-1 0 0,0 0 0 0 0,0 0 1 0 0,0 0-1 0 0,0 0 0 0 0,1 0 1 0 0,-1-1-1 0 0,0 1 0 0 0,0 0 0 0 0,0 0 1 0 0,0 0-1 0 0,0 0 0 0 0,0 0 1 0 0,0 0-1 0 0,0 0 0 0 0,0 0 0 0 0,0 0 1 0 0,0-1-1 0 0,0 1 0 0 0,0 0 1 0 0,0 0-1 0 0,0 0 0 0 0,0 0 0 0 0,0 0 1 0 0,0 0-1 0 0,0 0 0 0 0,0 0 1 0 0,0 0-1 0 0,0-1 0 0 0,0 1 1 0 0,0 0-1 0 0,0 0 0 0 0,0 0 0 0 0,0 0 1 0 0,0 0-1 0 0,0 0 0 0 0,0 0 1 0 0,0 0-1 0 0,-1 0 0 0 0,1 0 0 0 0,0 0 1 0 0,0-1-1 0 0,0 1 0 0 0,0 0 1 0 0,0 0-1 0 0,0 0 0 0 0,0 0 0 0 0,0 0 1 0 0,0 0-1 0 0,0 0 0 0 0,0 0 1 0 0,-1 0-1 0 0,1 0 0 0 0,0 0 0 0 0,0 0 1 0 0,0 0-1 0 0,4-3-43 0 0,13-6 17 0 0,-1-2 0 0 0,23-19 0 0 0,20-6 636 0 0,-50 29-473 0 0,-1-1 0 0 0,-1 0 0 0 0,1 0 0 0 0,-2-1 0 0 0,1 0 0 0 0,-1 0 0 0 0,7-14 0 0 0,-12 21-118 0 0,1 0-1 0 0,-1 0 1 0 0,0 0 0 0 0,1 0-1 0 0,-1 0 1 0 0,1 0 0 0 0,0 0 0 0 0,0 1-1 0 0,0-1 1 0 0,4-2 0 0 0,-4 3-11 0 0,-1 0 1 0 0,1-1 0 0 0,0 1-1 0 0,-1-1 1 0 0,1 1 0 0 0,0-1-1 0 0,-1 1 1 0 0,0-1-1 0 0,1 0 1 0 0,-1 1 0 0 0,0-1-1 0 0,0 0 1 0 0,0 0 0 0 0,1-4-1 0 0,8-40 147 0 0,-6 39-130 0 0,-4 7-23 0 0,0-1 0 0 0,0 1-1 0 0,1 0 1 0 0,-1 0 0 0 0,0-1 0 0 0,0 1 0 0 0,0 0 0 0 0,0 0-1 0 0,0 0 1 0 0,1-1 0 0 0,-1 1 0 0 0,0 0 0 0 0,0-1 0 0 0,0 1 0 0 0,0 0-1 0 0,0 0 1 0 0,0-1 0 0 0,0 1 0 0 0,0 0 0 0 0,0-1 0 0 0,0 1 0 0 0,0 0-1 0 0,0 0 1 0 0,0-1 0 0 0,0 1 0 0 0,0 0 0 0 0,0-1 0 0 0,0 1-1 0 0,0 0 1 0 0,0 0 0 0 0,-1-1 0 0 0,1 1 0 0 0,0 0 0 0 0,0 0 0 0 0,0-1-1 0 0,0 1 1 0 0,-1 0 0 0 0,1 0 0 0 0,1-2 44 0 0,1 0 1 0 0,-1 1-1 0 0,0-1 1 0 0,0 0-1 0 0,0 0 1 0 0,0 1-1 0 0,0-1 1 0 0,0 0-1 0 0,0 0 1 0 0,0-3-1 0 0,-2 1 38 0 0,1-1-1 0 0,-1 0 1 0 0,0 1 0 0 0,-1-1 0 0 0,1 1-1 0 0,-4-7 1 0 0,-3-14 77 0 0,7 22-139 0 0,0 1 0 0 0,0-1 0 0 0,0 1 1 0 0,0-1-1 0 0,0 0 0 0 0,0 1 1 0 0,-1 0-1 0 0,1-1 0 0 0,-1 1 1 0 0,0 0-1 0 0,1 0 0 0 0,-1 0 0 0 0,0 0 1 0 0,0 0-1 0 0,-1 0 0 0 0,1 0 1 0 0,0 1-1 0 0,-1-1 0 0 0,-2-1 0 0 0,-3 0 54 0 0,-1 0-1 0 0,1 1 0 0 0,0 0 1 0 0,-16-2-1 0 0,4 1 10 0 0,6 2-10 0 0,13 1-64 0 0,-1 0 1 0 0,0 0-1 0 0,0-1 0 0 0,1 1 0 0 0,-1 0 0 0 0,0-1 0 0 0,0 1 0 0 0,1-1 0 0 0,-1 1 0 0 0,-2-2 0 0 0,3 1 40 0 0,-12 2 332 0 0,16 4-232 0 0,6 5-1942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5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5016 0 0,'-15'-5'2478'0'0,"14"0"-1572"0"0,10 1-649 0 0,27 2 345 0 0,-35 2-583 0 0,0 0-1 0 0,0 0 1 0 0,1 0 0 0 0,-1 1 0 0 0,0-1 0 0 0,0 0 0 0 0,0 1 0 0 0,0-1 0 0 0,0 0-1 0 0,0 1 1 0 0,1 0 0 0 0,-1-1 0 0 0,0 1 0 0 0,0-1 0 0 0,-1 1 0 0 0,1 0-1 0 0,0 0 1 0 0,0 0 0 0 0,0-1 0 0 0,0 1 0 0 0,-1 0 0 0 0,1 0 0 0 0,0 0 0 0 0,0 2-1 0 0,3 13 188 0 0,-2 0-1 0 0,0 0 0 0 0,0 0 1 0 0,-2 0-1 0 0,0 1 0 0 0,0-1 1 0 0,-5 20-1 0 0,0 36 142 0 0,5 453 947 0 0,0-518-1279 0 0,-2 0-1 0 0,1 1 0 0 0,-1-1 1 0 0,-4 10-1 0 0,3-10 0 0 0,0 0 1 0 0,0-1-1 0 0,-1 0 0 0 0,0 0 0 0 0,0 0 0 0 0,0 0 0 0 0,-7 6 1 0 0,5-5 1 0 0,6-7-11 0 0,0 0-1 0 0,0 0 1 0 0,0 0-1 0 0,0 0 1 0 0,0 0 0 0 0,0 0-1 0 0,0 0 1 0 0,0 0-1 0 0,0 0 1 0 0,0 0-1 0 0,0-1 1 0 0,0 1 0 0 0,0 0-1 0 0,0 0 1 0 0,-1 0-1 0 0,1 0 1 0 0,0 0-1 0 0,0 0 1 0 0,0 0 0 0 0,0 0-1 0 0,0 0 1 0 0,0 0-1 0 0,0 0 1 0 0,0 0-1 0 0,0 0 1 0 0,0 0-1 0 0,0 0 1 0 0,0 0 0 0 0,0 0-1 0 0,0 0 1 0 0,0 0-1 0 0,-1 0 1 0 0,2-12 164 0 0,1-12-97 0 0,1 2 0 0 0,1-1 1 0 0,1 0-1 0 0,1 1 1 0 0,17-41-1 0 0,-15 42-1 0 0,15-25 22 0 0,-6 15-66 0 0,-3 5 144 0 0,2 2 0 0 0,1 0 0 0 0,36-40 0 0 0,-17 22-8 0 0,17-15 22 0 0,-38 35-155 0 0,-4 5 11 0 0,24-25 0 0 0,-28 35-31 0 0,-6 6-7 0 0,0 1 0 0 0,0-1-1 0 0,0 0 1 0 0,0 0 0 0 0,0 1 0 0 0,0-1 0 0 0,-1 0-1 0 0,1 0 1 0 0,0 0 0 0 0,-1 0 0 0 0,1 0-1 0 0,-1 0 1 0 0,1 0 0 0 0,0-2 0 0 0,-1 2-2 0 0,0 1-1 0 0,0-1 1 0 0,0 1 0 0 0,0-1-1 0 0,0 1 1 0 0,0-1 0 0 0,1 0-1 0 0,-1 1 1 0 0,0-1 0 0 0,0 1 0 0 0,0-1-1 0 0,1 1 1 0 0,-1-1 0 0 0,0 1-1 0 0,1-1 1 0 0,-1 1 0 0 0,1-1 0 0 0,-1 1-1 0 0,0 0 1 0 0,1-1 0 0 0,-1 1-1 0 0,1 0 1 0 0,-1-1 0 0 0,1 1-1 0 0,-1 0 1 0 0,1-1 0 0 0,-1 1 0 0 0,1 0-1 0 0,-1 0 1 0 0,2 0 0 0 0,11-6 4 0 0,-12 3-1936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5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0 992 0 0,'0'0'1815'0'0,"-10"15"-77"0"0,6-7-1760 0 0,1 1-1 0 0,0-1 1 0 0,1 1 0 0 0,0 0-1 0 0,0 0 1 0 0,0 15-1 0 0,0-9 19 0 0,-15 66 282 0 0,0 6 173 0 0,9-49 55 0 0,6-29-294 0 0,0 0 0 0 0,0 0 0 0 0,0 13-1 0 0,-1 5 229 0 0,2-23-343 0 0,0-1 1 0 0,1 1-1 0 0,-1 0 1 0 0,1 0 0 0 0,0-1-1 0 0,0 1 1 0 0,0 0-1 0 0,0 0 1 0 0,0-1-1 0 0,1 1 1 0 0,0 0 0 0 0,0 0-1 0 0,2 5 1 0 0,-1-6 19 0 0,-1 0 0 0 0,1 0 0 0 0,-1 0 0 0 0,0 1 0 0 0,0-1 0 0 0,0 1 0 0 0,1 5 0 0 0,-2-8 419 0 0,4-2-459 0 0,1 0 1 0 0,0 0-1 0 0,-1 0 1 0 0,1-1-1 0 0,-1 1 1 0 0,0-1-1 0 0,1 0 1 0 0,-1-1-1 0 0,0 1 1 0 0,0-1-1 0 0,0 0 1 0 0,0 0-1 0 0,3-4 1 0 0,16-10 22 0 0,-13 11-137 0 0,107-77-859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1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3912 0 0,'43'0'863'0'0,"-42"0"-864"0"0,-1 0 1 0 0,1 0 0 0 0,-1 0 0 0 0,1 1 0 0 0,-1-1-1 0 0,0 0 1 0 0,1 0 0 0 0,-1 0 0 0 0,1 1 0 0 0,-1-1 0 0 0,1 0-1 0 0,-1 0 1 0 0,0 1 0 0 0,1-1 0 0 0,-1 0 0 0 0,0 1-1 0 0,1-1 1 0 0,-1 1 0 0 0,0-1 0 0 0,0 0 0 0 0,1 1 0 0 0,-1-1-1 0 0,0 1 1 0 0,0-1 0 0 0,1 1 0 0 0,-1-1 0 0 0,0 1 0 0 0,0 0-1 0 0,0-1 0 0 0,0 1-1 0 0,0-1 0 0 0,0 0 0 0 0,0 1 0 0 0,0-1 1 0 0,1 0-1 0 0,-1 1 0 0 0,0-1 0 0 0,0 1 1 0 0,0-1-1 0 0,0 0 0 0 0,1 1 0 0 0,-1-1 1 0 0,0 0-1 0 0,0 1 0 0 0,1-1 0 0 0,-1 0 0 0 0,0 0 1 0 0,1 1-1 0 0,-1-1 0 0 0,0 0 0 0 0,1 0 1 0 0,-1 0-1 0 0,0 1 0 0 0,1-1 0 0 0,-1 0 1 0 0,1 0-1 0 0,-1 0 0 0 0,0 0 0 0 0,1 0 0 0 0,-1 0 1 0 0,1 0-1 0 0,-1 0 0 0 0,0 0 0 0 0,1 0 1 0 0,0 0-1 0 0,5 0-68 0 0,-1-1 1 0 0,1 1-1 0 0,0 0 1 0 0,0 0-1 0 0,-1 1 1 0 0,12 2 0 0 0,21 1-50 0 0,-6-6 124 0 0,-12 0-222 0 0,1 2 0 0 0,39 3 0 0 0,-38-1 148 0 0,41 0 1 0 0,5 0 24 0 0,-65-2 45 0 0,1 1 0 0 0,-1 0 1 0 0,0 0-1 0 0,0 0 0 0 0,-1 0 0 0 0,1 0 1 0 0,0 1-1 0 0,4 2 0 0 0,-5-2 6 0 0,1-1 0 0 0,0 1 0 0 0,-1-1 0 0 0,1 0 0 0 0,0 0-1 0 0,0 0 1 0 0,0 0 0 0 0,0 0 0 0 0,4 0 0 0 0,19 0-364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5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65 10040 0 0,'0'0'0'0'0,"-12"-12"0"0"0,-9 1 360 0 0,4 5 8 0 0,8-1-8 0 0,3-5 8 0 0,2 1-96 0 0,0 7-8 0 0,2 4 8 0 0,-3 0 8 0 0,3-2-424 0 0,4 2 96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5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8432 0 0,'0'5'143'0'0,"0"0"0"0"0,0 0 0 0 0,0 1 1 0 0,1-1-1 0 0,0 0 0 0 0,0 0 0 0 0,0 0 0 0 0,1 0 1 0 0,3 9-1 0 0,-4-12-144 0 0,0 1 0 0 0,0 1 1 0 0,0-1-1 0 0,0 0 0 0 0,0 0 0 0 0,-1 0 1 0 0,1 0-1 0 0,-1 1 0 0 0,0-1 1 0 0,0 0-1 0 0,-1 4 0 0 0,-6 37-30 0 0,2-20 15 0 0,2-7-8 0 0,-1 1 0 0 0,0 0 0 0 0,-2-1 0 0 0,-7 18 0 0 0,9-24-60 0 0,1 0 0 0 0,1 0 0 0 0,-1 0 0 0 0,0 16 1 0 0,2-14-812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5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2608 0 0,'1'0'45'0'0,"-1"0"0"0"0,1 0-1 0 0,-1 0 1 0 0,1 0 0 0 0,-1 0 0 0 0,1 0 0 0 0,-1-1-1 0 0,1 1 1 0 0,-1 0 0 0 0,1 0 0 0 0,-1 0 0 0 0,0 0-1 0 0,1 0 1 0 0,-1-1 0 0 0,1 1 0 0 0,-1 0 0 0 0,1-1-1 0 0,-1 1 1 0 0,0 0 0 0 0,1 0 0 0 0,-1-1 0 0 0,0 1-1 0 0,1-1 1 0 0,-1 1 0 0 0,0 0 0 0 0,0-1 0 0 0,1 1-1 0 0,-1-1 1 0 0,0 1 0 0 0,0-1 0 0 0,1-17 2060 0 0,-1 9-1749 0 0,1 20-347 0 0,0-1-1 0 0,1 0 1 0 0,3 14-1 0 0,-2-12-13 0 0,0-1-1 0 0,-1 1 1 0 0,1 19-1 0 0,-9 74-11 0 0,3-72 44 0 0,1 0-1 0 0,2 0 0 0 0,1 0 1 0 0,6 41-1 0 0,-5-61 24 0 0,-2-12-37 0 0,0 0-1 0 0,0 0 1 0 0,0 1-1 0 0,0-1 1 0 0,0 0-1 0 0,0 1 0 0 0,1-1 1 0 0,-1 0-1 0 0,0 0 1 0 0,1 0-1 0 0,-1 1 1 0 0,1-1-1 0 0,-1 0 1 0 0,1 0-1 0 0,0 0 0 0 0,-1 0 1 0 0,1 0-1 0 0,0 0 1 0 0,0 0-1 0 0,0 0 1 0 0,0 0-1 0 0,0 0 1 0 0,0-1-1 0 0,0 1 0 0 0,0 0 1 0 0,0 0-1 0 0,2 0 1 0 0,-2-1 165 0 0,2-2 53 0 0,4 0-130 0 0,-6 2-76 0 0,0-1 1 0 0,0 1-1 0 0,-1 0 0 0 0,1 0 0 0 0,0 0 1 0 0,0-1-1 0 0,-1 1 0 0 0,1 0 0 0 0,0-1 0 0 0,0 1 1 0 0,-1-1-1 0 0,1 1 0 0 0,0-1 0 0 0,-1 1 1 0 0,1-1-1 0 0,-1 1 0 0 0,1-1 0 0 0,-1 0 1 0 0,1 1-1 0 0,-1-1 0 0 0,1 0 0 0 0,0 0 0 0 0,15-21 360 0 0,1 0-139 0 0,15-47 272 0 0,-8 13-183 0 0,-8 19-169 0 0,-13 28-35 0 0,0 1-1 0 0,1-1 1 0 0,0 1-1 0 0,0 0 0 0 0,1 0 1 0 0,0 0-1 0 0,9-9 1 0 0,-14 17-111 0 0,0-1 0 0 0,0 1 1 0 0,1 0-1 0 0,-1 0 1 0 0,0 0-1 0 0,1-1 0 0 0,-1 1 1 0 0,0 0-1 0 0,1 0 1 0 0,-1 0-1 0 0,0 0 0 0 0,1-1 1 0 0,-1 1-1 0 0,0 0 0 0 0,1 0 1 0 0,-1 0-1 0 0,1 0 1 0 0,-1 0-1 0 0,0 0 0 0 0,1 0 1 0 0,-1 0-1 0 0,1 0 1 0 0,-1 0-1 0 0,0 0 0 0 0,1 0 1 0 0,-1 1-1 0 0,0-1 1 0 0,1 0-1 0 0,0 0 0 0 0,10 11 296 0 0,7 22-139 0 0,-15-26-137 0 0,26 55 100 0 0,-22-44-132 0 0,1 0 1 0 0,1 0 0 0 0,20 28-1 0 0,-25-40-5 0 0,0 0-1 0 0,1 0 1 0 0,0 0-1 0 0,0-1 1 0 0,0 0-1 0 0,1 0 1 0 0,0 0 0 0 0,0-1-1 0 0,12 7 1 0 0,-6-6-5 0 0,-10-4 1 0 0,-1 0 0 0 0,1 0-1 0 0,0 0 1 0 0,0 0 0 0 0,0 0 0 0 0,0-1 0 0 0,0 1 0 0 0,-1-1 0 0 0,1 0-1 0 0,0 1 1 0 0,0-1 0 0 0,0 0 0 0 0,0 0 0 0 0,0 0 0 0 0,0-1 0 0 0,0 1-1 0 0,0 0 1 0 0,0-1 0 0 0,0 1 0 0 0,0-1 0 0 0,0 0 0 0 0,1 0 0 0 0,11-3-21 0 0,-13 4 18 0 0,1-1 1 0 0,-1 1-1 0 0,0 0 1 0 0,0-1-1 0 0,1 1 1 0 0,-1-1-1 0 0,0 1 1 0 0,0-1-1 0 0,0 1 1 0 0,1-1-1 0 0,-1 0 0 0 0,0 1 1 0 0,0-1-1 0 0,0 0 1 0 0,0 0-1 0 0,0 0 1 0 0,0 0-1 0 0,-1 0 1 0 0,1 0-1 0 0,1-2 1 0 0,11-17-39 0 0,-9 13 26 0 0,0 1 0 0 0,0 0 0 0 0,-1-1 0 0 0,1 0 0 0 0,3-14 0 0 0,43-207-18 0 0,-48 213 64 0 0,-1 0 0 0 0,0-1 1 0 0,-3-19-1 0 0,1-24 161 0 0,5 45-150 0 0,-4 13-35 0 0,1 1-1 0 0,-1-1 1 0 0,0 0-1 0 0,1 0 1 0 0,-1 1-1 0 0,0-1 1 0 0,1 0-1 0 0,-1 0 1 0 0,0 0-1 0 0,0 0 0 0 0,0 1 1 0 0,0-1-1 0 0,0 0 1 0 0,0 0-1 0 0,0 0 1 0 0,0 0-1 0 0,0 0 1 0 0,0 1-1 0 0,-1-1 1 0 0,1 0-1 0 0,0 0 0 0 0,-1 0 1 0 0,1 1-1 0 0,0-1 1 0 0,-1 0-1 0 0,1 0 1 0 0,-1 1-1 0 0,0-2 1 0 0,-2-1 170 0 0,3 6 88 0 0,1 5-242 0 0,-1-6-10 0 0,1 0 0 0 0,-1 1 0 0 0,1-1 0 0 0,0 0 0 0 0,-1 0-1 0 0,1 0 1 0 0,0 0 0 0 0,0 0 0 0 0,1 0 0 0 0,-1 0 0 0 0,0-1 0 0 0,1 1 0 0 0,2 3-1 0 0,9 13 55 0 0,-8-8-1671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5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4416 0 0,'7'-3'1071'0'0,"-7"3"-1000"0"0,1 0 0 0 0,-1 0-1 0 0,0 0 1 0 0,1 0 0 0 0,-1 0-1 0 0,1 0 1 0 0,-1 0 0 0 0,0-1-1 0 0,1 1 1 0 0,-1 0 0 0 0,1 0-1 0 0,-1 0 1 0 0,0 0 0 0 0,1-1-1 0 0,-1 1 1 0 0,0 0 0 0 0,1 0-1 0 0,-1-1 1 0 0,0 1 0 0 0,1 0 0 0 0,-1-1-1 0 0,0 1 1 0 0,0 0 0 0 0,1-1-1 0 0,-1 1 1 0 0,0 0 0 0 0,0-1-1 0 0,0 1 1 0 0,0 0 0 0 0,1-1-1 0 0,-1 1 1 0 0,0-1 0 0 0,0 1-1 0 0,0-1 1 0 0,0 1 0 0 0,0 0-33 0 0,1 0 1 0 0,-1 1-1 0 0,1-1 0 0 0,-1 0 1 0 0,1 0-1 0 0,-1 0 0 0 0,1 1 1 0 0,-1-1-1 0 0,1 0 0 0 0,0 0 1 0 0,-1 0-1 0 0,1 0 1 0 0,-1 0-1 0 0,1 0 0 0 0,-1 0 1 0 0,1 0-1 0 0,-1 0 0 0 0,1 0 1 0 0,0 0-1 0 0,-1 0 1 0 0,1 0-1 0 0,-1 0 0 0 0,1-1 1 0 0,0 1-1 0 0,-1 0-40 0 0,0 0 1 0 0,1-1-1 0 0,-1 1 0 0 0,0 0 0 0 0,1 0 1 0 0,-1 0-1 0 0,0 0 0 0 0,1 0 0 0 0,-1 0 1 0 0,0-1-1 0 0,1 1 0 0 0,-1 0 1 0 0,0 0-1 0 0,1 0 0 0 0,-1 0 0 0 0,0 0 1 0 0,1 1-1 0 0,-1-1 0 0 0,0 0 0 0 0,1 0 1 0 0,-1 0-1 0 0,0 0 0 0 0,1 0 0 0 0,-1 0 1 0 0,0 0-1 0 0,1 1 0 0 0,-1-1 0 0 0,0 0 1 0 0,0 0-1 0 0,1 0 0 0 0,-1 1 0 0 0,0-1 1 0 0,0 0-1 0 0,1 0 0 0 0,-1 1 1 0 0,0-1-1 0 0,0 0 0 0 0,0 1 0 0 0,1-1 1 0 0,-1 0-1 0 0,0 1 0 0 0,0-1 0 0 0,0 0 1 0 0,0 0-1 0 0,0 1 0 0 0,0-1 0 0 0,0 0 1 0 0,0 1-1 0 0,0-1 0 0 0,0 1 0 0 0,0-1 1 0 0,0 0-1 0 0,0 1 0 0 0,0-1 1 0 0,0 0-1 0 0,0 1 0 0 0,0-1 0 0 0,0 0 1 0 0,0 0-1 0 0,-1 1 0 0 0,0 35-229 0 0,-9 46-1 0 0,1-19 66 0 0,-12 71-113 0 0,22-127 274 0 0,0-1-1 0 0,0 0 1 0 0,1 0-1 0 0,0 0 1 0 0,1 0 0 0 0,-1 0-1 0 0,1 0 1 0 0,0-1-1 0 0,1 1 1 0 0,6 7-1 0 0,0 3 1 0 0,-10-15 16 0 0,1-1 0 0 0,0 1 0 0 0,-1 0 0 0 0,1 0 0 0 0,0-1 0 0 0,0 1 0 0 0,0 0 0 0 0,-1-1 1 0 0,1 1-1 0 0,0-1 0 0 0,0 1 0 0 0,0-1 0 0 0,0 0 0 0 0,0 1 0 0 0,0-1 0 0 0,0 0 0 0 0,0 0 0 0 0,0 0 0 0 0,0 1 1 0 0,0-1-1 0 0,2 0 0 0 0,25-4 408 0 0,-11 2-272 0 0,-14 2-140 0 0,-1-1 0 0 0,1 1 0 0 0,-1-1-1 0 0,0 0 1 0 0,1 0 0 0 0,-1 0-1 0 0,0 0 1 0 0,0 0 0 0 0,0 0 0 0 0,0 0-1 0 0,0-1 1 0 0,0 1 0 0 0,0-1 0 0 0,0 0-1 0 0,3-3 1 0 0,10-8-1161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8:5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6632 0 0,'0'0'0'0'0,"3"0"304"0"0,-6 0 0 0 0,3-2 0 0 0,0-2 480 0 0,0 8-312 0 0,0-2 8 0 0,3 2-8 0 0,3 1-464 0 0,0-3 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0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6128 0 0,'0'0'1504'0'0,"31"0"-1504"0"0,-20 6 16 0 0,-5 0-16 0 0,2 1 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0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6632 0 0,'0'0'0'0'0,"0"-4"0"0"0,-4 4 176 0 0,4-2 8 0 0,4-4-8 0 0,2-1 8 0 0,-1 3 264 0 0,-5 8-224 0 0,6-1 0 0 0,0-3-272 0 0,-2 0 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0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3208 0 0,'10'-13'174'0'0,"7"-3"651"0"0,-16 15-511 0 0,-17 317 566 0 0,8-271-472 0 0,6-32-206 0 0,-1 0 1 0 0,0 23-1 0 0,1 3 158 0 0,1-23 11 0 0,1 0-1 0 0,2 29 1 0 0,-2-44-357 0 0,0 0 0 0 0,0 0 0 0 0,0 0 0 0 0,0 0 0 0 0,1 0 0 0 0,-1 0 0 0 0,0 0 0 0 0,1 0 0 0 0,-1 0 0 0 0,1 0 0 0 0,-1 0 0 0 0,1 0 1 0 0,0 0-1 0 0,-1 0 0 0 0,1 0 0 0 0,0 0 0 0 0,0-1 0 0 0,-1 1 0 0 0,1 0 0 0 0,0 0 0 0 0,0-1 0 0 0,0 1 0 0 0,0-1 0 0 0,0 1 0 0 0,0-1 0 0 0,0 1 0 0 0,0-1 0 0 0,0 0 1 0 0,0 1-1 0 0,0-1 0 0 0,1 0 0 0 0,-1 0 0 0 0,0 0 0 0 0,0 0 0 0 0,0 0 0 0 0,0 0 0 0 0,0 0 0 0 0,0 0 0 0 0,0 0 0 0 0,1 0 0 0 0,-1-1 0 0 0,0 1 0 0 0,1-1 0 0 0,22-10 71 0 0,-19 9-67 0 0,0 0 0 0 0,0-1 0 0 0,0 1 0 0 0,7-6 0 0 0,4-5-361 0 0,-1-1 0 0 0,25-31 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0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9744 0 0,'0'0'0'0'0,"0"-6"32"0"0,0 2 0 0 0,4 8 8 0 0,6 4-8 0 0,-3 1 16 0 0,-7-7 0 0 0,-5 2 0 0 0,16 4 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0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1 3912 0 0,'-2'0'10'0'0,"0"-1"124"0"0,0 1 1 0 0,0 0-1 0 0,0 0 1 0 0,0 0 0 0 0,0 0-1 0 0,0 1 1 0 0,0-1-1 0 0,0 0 1 0 0,0 1-1 0 0,0-1 1 0 0,0 1-1 0 0,0 0 1 0 0,1-1 0 0 0,-1 1-1 0 0,0 0 1 0 0,0 0-1 0 0,-2 3 1 0 0,1-2-133 0 0,0-1 1 0 0,0 1-1 0 0,0-1 1 0 0,0 0-1 0 0,0 0 1 0 0,0 0-1 0 0,-5 1 1 0 0,-12 3 6 0 0,-7 9-4 0 0,1 0 0 0 0,0 2 0 0 0,1 0 0 0 0,-44 40 0 0 0,40-33-3 0 0,4-2-5 0 0,-1-2 0 0 0,-48 26 1 0 0,47-27 30 0 0,0 0 0 0 0,2 2 0 0 0,0 0 1 0 0,1 2-1 0 0,-34 39 0 0 0,55-58-1 0 0,1 0 0 0 0,-1 0 0 0 0,1 0 0 0 0,0 0 0 0 0,0 0-1 0 0,0 1 1 0 0,0-1 0 0 0,1 1 0 0 0,-1-1 0 0 0,1 1 0 0 0,0 0 0 0 0,0-1 0 0 0,0 1-1 0 0,0 0 1 0 0,1 0 0 0 0,0 0 0 0 0,-1 0 0 0 0,2 5 0 0 0,-1-8 51 0 0,19 2 61 0 0,-10 0-59 0 0,-1-1 1 0 0,1 1-1 0 0,0-2 0 0 0,0 1 0 0 0,14-1 0 0 0,-1-2 128 0 0,-1-1 0 0 0,0-1 0 0 0,1-2 0 0 0,-2 1 0 0 0,1-2-1 0 0,0-1 1 0 0,19-10 0 0 0,34-6 669 0 0,-71 21-798 0 0,0 1 0 0 0,0 1-1 0 0,0-1 1 0 0,0 0 0 0 0,0 1-1 0 0,0 0 1 0 0,1 0 0 0 0,-1 0-1 0 0,0 0 1 0 0,6 1 0 0 0,6 0-47 0 0,-11-3-54 0 0,-4 2-7 0 0,0 0 1 0 0,1 0-1 0 0,-1 0 0 0 0,0-1 0 0 0,0 1 0 0 0,0 0 0 0 0,0 0 0 0 0,1 0 0 0 0,-1 0 0 0 0,0 0 0 0 0,0-1 0 0 0,0 1 1 0 0,1 0-1 0 0,-1 0 0 0 0,0 0 0 0 0,0 0 0 0 0,0 0 0 0 0,1 0 0 0 0,-1 0 0 0 0,0 0 0 0 0,0 0 0 0 0,1 0 0 0 0,-1 0 1 0 0,0 0-1 0 0,0 0 0 0 0,1 0 0 0 0,-1 0 0 0 0,0 0 0 0 0,0 0 0 0 0,0 0 0 0 0,1 0 0 0 0,-1 0 0 0 0,0 1 1 0 0,0-1-1 0 0,0 0 0 0 0,1 0 0 0 0,-1 0 0 0 0,0 0 0 0 0,0 0 0 0 0,0 1 0 0 0,1-1 0 0 0,-1 0 0 0 0,0 0 0 0 0,0 0 1 0 0,0 0-1 0 0,0 1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1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5224 0 0,'2'14'26'0'0,"5"-11"161"0"0,6 0 60 0 0,-3 5 67 0 0,-9-7-299 0 0,-1 0 1 0 0,1 0-1 0 0,0 0 0 0 0,0 0 1 0 0,-1-1-1 0 0,1 1 0 0 0,0 0 1 0 0,0 0-1 0 0,0-1 0 0 0,0 1 1 0 0,0-1-1 0 0,0 1 0 0 0,0-1 1 0 0,0 1-1 0 0,0-1 0 0 0,3 1 0 0 0,28 3 166 0 0,1-1 0 0 0,0-1 0 0 0,36-4 0 0 0,-7 1-58 0 0,-47 0-84 0 0,-1 0-1 0 0,1-1 0 0 0,-1-1 1 0 0,25-7-1 0 0,-7-8-8 0 0,-29 15-29 0 0,0 1 0 0 0,0 0-1 0 0,0 0 1 0 0,1 0-1 0 0,-1 0 1 0 0,1 1-1 0 0,-1-1 1 0 0,1 1-1 0 0,-1 0 1 0 0,1 0-1 0 0,0 0 1 0 0,6 0-1 0 0,-3 2-8 0 0,1 0 0 0 0,0 1 0 0 0,-1 0 0 0 0,1 0 0 0 0,-1 1 0 0 0,0 0 0 0 0,0 0 0 0 0,11 7 0 0 0,-8-4-8 0 0,1-1-1 0 0,18 6 1 0 0,-26-10-100 0 0,-1 0 0 0 0,1 0 1 0 0,-1 0-1 0 0,1 0 0 0 0,-1 0 0 0 0,1 1 0 0 0,3 2 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0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 0 0,'40'0'2312'0'0,"-38"1"-2263"0"0,0 0 0 0 0,-1 0 0 0 0,1 0 0 0 0,-1 0 0 0 0,0 0 0 0 0,1 0 0 0 0,-1 1 0 0 0,0-1 0 0 0,0 0 0 0 0,0 1 0 0 0,1 1 0 0 0,5 4-15 0 0,133 155 289 0 0,-135-156-304 0 0,1 0-1 0 0,0 0 1 0 0,1 0-1 0 0,-1-1 1 0 0,1 0 0 0 0,0 0-1 0 0,0-1 1 0 0,1 0-1 0 0,-1 0 1 0 0,1 0 0 0 0,0-1-1 0 0,0-1 1 0 0,14 4-1 0 0,-9-3-169 0 0,1-1 0 0 0,0-1-1 0 0,-1 0 1 0 0,1-1 0 0 0,0 0-1 0 0,0-1 1 0 0,22-5-1 0 0,-13 0-5658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0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4120 0 0,'0'-2'106'0'0,"0"0"1"0"0,1 1-1 0 0,-1-1 0 0 0,1 0 1 0 0,-1 0-1 0 0,1 0 0 0 0,0 1 1 0 0,-1-1-1 0 0,1 0 0 0 0,0 1 1 0 0,0-1-1 0 0,0 1 0 0 0,1-1 1 0 0,1-2-1 0 0,-2 3-4 0 0,1 0 0 0 0,-1 0 1 0 0,0 0-1 0 0,0-1 0 0 0,0 1 0 0 0,-1-1 0 0 0,1 1 0 0 0,0-1 1 0 0,0 1-1 0 0,-1-1 0 0 0,1 1 0 0 0,-1-1 0 0 0,1 0 1 0 0,-1-2-1 0 0,0 4 56 0 0,0 26 2 0 0,-8 205-38 0 0,4-99 167 0 0,4-119-237 0 0,0-1 0 0 0,1 0-1 0 0,3 16 1 0 0,1 23 730 0 0,-5-51-761 0 0,1 1 0 0 0,-1-1 0 0 0,0 0 0 0 0,1 0-1 0 0,-1 1 1 0 0,0-1 0 0 0,1 0 0 0 0,-1 0 0 0 0,1 0 0 0 0,-1 1-1 0 0,0-1 1 0 0,1 0 0 0 0,-1 0 0 0 0,1 0 0 0 0,-1 0 0 0 0,1 0-1 0 0,-1 0 1 0 0,0 0 0 0 0,1 0 0 0 0,-1 0 0 0 0,1 0-1 0 0,-1 0 1 0 0,1 0 0 0 0,-1 0 0 0 0,0 0 0 0 0,1 0 0 0 0,-1 0-1 0 0,1-1 1 0 0,-1 1 0 0 0,0 0 0 0 0,1 0 0 0 0,-1 0 0 0 0,0-1-1 0 0,1 1 1 0 0,-1 0 0 0 0,0-1 0 0 0,1 1 0 0 0,-1 0-1 0 0,0-1 1 0 0,1 1 0 0 0,-1 0 0 0 0,0-1 0 0 0,0 1 0 0 0,0 0-1 0 0,1-1 1 0 0,-1 0 0 0 0,0-1 1 0 0,1 0 0 0 0,-1 0 0 0 0,1 0 0 0 0,0 0 0 0 0,-1 0 0 0 0,1 1 0 0 0,0-1 0 0 0,0 0 0 0 0,0 0 0 0 0,1 1 0 0 0,-1-1 0 0 0,0 1 0 0 0,3-4 0 0 0,7-7 41 0 0,2-15 155 0 0,20-50 0 0 0,8-17 247 0 0,-32 77-371 0 0,-1 3 13 0 0,0-1 0 0 0,17-22 0 0 0,-20 31-101 0 0,5-7 110 0 0,0 1 0 0 0,1 0 0 0 0,1 1 0 0 0,12-11 0 0 0,-19 19-106 0 0,-1-1 0 0 0,1 1-1 0 0,0 0 1 0 0,0 1 0 0 0,0-1 0 0 0,7-1-1 0 0,-11 3-7 0 0,3 0 13 0 0,0-1 1 0 0,0 1-1 0 0,1 0 0 0 0,-1 0 0 0 0,0 1 0 0 0,1-1 0 0 0,-1 1 0 0 0,6 0 0 0 0,-8 1-10 0 0,0-1 0 0 0,0 1 1 0 0,0 0-1 0 0,0 0 0 0 0,0 0 1 0 0,0 1-1 0 0,0-1 0 0 0,0 0 1 0 0,0 1-1 0 0,-1-1 0 0 0,1 1 1 0 0,0-1-1 0 0,-1 1 0 0 0,0 0 1 0 0,1 0-1 0 0,-1 0 0 0 0,0 0 1 0 0,0 0-1 0 0,1 3 0 0 0,7 10 20 0 0,-2-3-18 0 0,0-1-1 0 0,-1 2 1 0 0,-1-1 0 0 0,0 1 0 0 0,-1 0-1 0 0,4 15 1 0 0,-2 3 77 0 0,11 36-1 0 0,-13-55-53 0 0,-2-3 1 0 0,0-1 0 0 0,1 0 0 0 0,0 0 0 0 0,1 0 0 0 0,8 13 0 0 0,-9-18-80 0 0,0 0-1 0 0,0-1 1 0 0,0 0 0 0 0,0 0 0 0 0,0 0-1 0 0,1 0 1 0 0,-1-1 0 0 0,0 1 0 0 0,6 1-1 0 0,-4-1-1061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2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37 3208 0 0,'3'-6'7'0'0,"11"-18"-6"0"0,-13 24 1 0 0,-1-1 1 0 0,0 1-1 0 0,0-1 1 0 0,1 1-1 0 0,-1-1 0 0 0,0 1 1 0 0,1 0-1 0 0,-1-1 1 0 0,1 1-1 0 0,-1 0 0 0 0,0-1 1 0 0,1 1-1 0 0,-1 0 1 0 0,1 0-1 0 0,-1-1 0 0 0,1 1 1 0 0,-1 0-1 0 0,1 0 1 0 0,-1 0-1 0 0,1 0 0 0 0,-1 0 1 0 0,1 0-1 0 0,-1-1 1 0 0,1 1-1 0 0,-1 0 0 0 0,1 0 1 0 0,-1 0-1 0 0,1 1 1 0 0,-1-1-1 0 0,1 0 0 0 0,-1 0 1 0 0,1 0-1 0 0,-1 0 1 0 0,0 0-1 0 0,1 1 0 0 0,-1-1 1 0 0,1 0-1 0 0,-1 0 1 0 0,1 1-1 0 0,-1-1 0 0 0,0 0 1 0 0,1 1-1 0 0,-1-1 1 0 0,1 0-1 0 0,-1 1 0 0 0,0-1 1 0 0,1 1-1 0 0,-1-1 1 0 0,0 0-1 0 0,0 1 1 0 0,0-1-1 0 0,1 1 0 0 0,-1-1 1 0 0,0 1-1 0 0,0-1 1 0 0,0 1-1 0 0,0-1 0 0 0,0 1 1 0 0,0-1-1 0 0,1 2 1 0 0,-9 47 203 0 0,-23 82 0 0 0,18-75 46 0 0,10-37-41 0 0,-11 32-1 0 0,12-42-148 0 0,0 0-1 0 0,0 0 1 0 0,0 1 0 0 0,1-1 0 0 0,1 0 0 0 0,0 1 0 0 0,0-1-1 0 0,0 1 1 0 0,1-1 0 0 0,3 12 0 0 0,-1-8-597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2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5520 0 0,'0'-3'79'0'0,"1"-1"0"0"0,-1 1 1 0 0,1 0-1 0 0,-1-1 0 0 0,1 1 1 0 0,0 0-1 0 0,0 0 0 0 0,0-1 1 0 0,1 1-1 0 0,-1 0 0 0 0,1 0 1 0 0,0 1-1 0 0,0-1 0 0 0,0 0 1 0 0,0 0-1 0 0,0 1 0 0 0,0 0 1 0 0,1-1-1 0 0,-1 1 0 0 0,1 0 1 0 0,0 0-1 0 0,-1 0 0 0 0,5-2 1 0 0,3 6 219 0 0,-9-2-284 0 0,-1 1 0 0 0,0-1 0 0 0,1 0 0 0 0,0 0 0 0 0,-1 1 0 0 0,1-1 1 0 0,-1 0-1 0 0,1 0 0 0 0,-1 0 0 0 0,1 0 0 0 0,-1 0 0 0 0,1 0 0 0 0,-1 0 1 0 0,1 0-1 0 0,0 0 0 0 0,-1 0 0 0 0,1 0 0 0 0,-1 0 0 0 0,1 0 0 0 0,-1 0 1 0 0,2 0-1 0 0,-1-1-13 0 0,0 0 1 0 0,0 0 0 0 0,1 1 0 0 0,-1-1-1 0 0,1 1 1 0 0,-1-1 0 0 0,0 1-1 0 0,1-1 1 0 0,-1 1 0 0 0,1 0-1 0 0,-1 0 1 0 0,1 0 0 0 0,-1 0-1 0 0,1 0 1 0 0,-1 0 0 0 0,1 0 0 0 0,-1 0-1 0 0,1 1 1 0 0,-1-1 0 0 0,1 1-1 0 0,1 0 1 0 0,-2 0 1 0 0,0 0 0 0 0,0 0 0 0 0,0 0 0 0 0,0 1 0 0 0,0-1 0 0 0,0 0-1 0 0,0 0 1 0 0,-1 1 0 0 0,1-1 0 0 0,-1 0 0 0 0,1 1 0 0 0,-1-1 0 0 0,1 1 0 0 0,-1-1 0 0 0,0 0 0 0 0,0 1 0 0 0,0-1 0 0 0,0 1-1 0 0,0-1 1 0 0,0 1 0 0 0,0-1 0 0 0,0 1 0 0 0,-1 2 0 0 0,-15 154 176 0 0,14-127-115 0 0,1 42-1 0 0,0-3 2 0 0,1 45 148 0 0,0-109-193 0 0,1 0 0 0 0,-1 1-1 0 0,1-1 1 0 0,0 0-1 0 0,0 1 1 0 0,5 11 0 0 0,4 24 45 0 0,-9-29-13 0 0,1 1 0 0 0,0 0 0 0 0,1-1 0 0 0,0 0 0 0 0,1 0 0 0 0,7 16 0 0 0,3 0 687 0 0,3-8 172 0 0,-16-31-1506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2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6224 0 0,'1'-6'370'0'0,"-1"-1"0"0"0,2 1 1 0 0,-1 0-1 0 0,1-1 0 0 0,0 1 1 0 0,0 0-1 0 0,5-10 0 0 0,-5 15-294 0 0,0-1-1 0 0,0 0 1 0 0,0 1 0 0 0,0-1-1 0 0,0 1 1 0 0,0-1-1 0 0,1 1 1 0 0,-1 0-1 0 0,0 0 1 0 0,1 0-1 0 0,-1 0 1 0 0,0 1-1 0 0,4-1 1 0 0,10-5 88 0 0,-11 3-140 0 0,0 1 0 0 0,0 0 0 0 0,0 1 0 0 0,1-1 0 0 0,-1 1 0 0 0,1 0 0 0 0,6 0 0 0 0,16-3 40 0 0,92-25-64 0 0,-113 28-3 0 0,0-1 1 0 0,0 1-1 0 0,0 1 1 0 0,0-1-1 0 0,0 1 1 0 0,0 1-1 0 0,0-1 1 0 0,11 3-1 0 0,-9-1 1 0 0,0-1 0 0 0,0 0 0 0 0,0-1 1 0 0,10 0-1 0 0,3-3-5 0 0,-13 1 5 0 0,0 1 0 0 0,0 0 0 0 0,0 1 0 0 0,14 1-1 0 0,2 1-7 0 0,34-2 0 0 0,22 1-3 0 0,-72 0 10 0 0,-1 0 1 0 0,0 0-1 0 0,0 1 1 0 0,0 0-1 0 0,-1 1 1 0 0,1 0-1 0 0,11 6 1 0 0,-17-9-6 0 0,3 3 32 0 0,0 0 1 0 0,0 0-1 0 0,0 0 1 0 0,0 1-1 0 0,-1 0 1 0 0,7 6-1 0 0,-10-8-4 0 0,0-1 0 0 0,0 1 0 0 0,0-1 1 0 0,-1 0-1 0 0,1 1 0 0 0,0-1 0 0 0,-1 1 0 0 0,1 0 0 0 0,-1-1 0 0 0,0 1 0 0 0,1-1 1 0 0,-1 1-1 0 0,0 0 0 0 0,0-1 0 0 0,0 1 0 0 0,0-1 0 0 0,-1 1 0 0 0,1 0 0 0 0,0-1 0 0 0,-1 1 1 0 0,1-1-1 0 0,-1 1 0 0 0,1-1 0 0 0,-1 1 0 0 0,0-1 0 0 0,1 1 0 0 0,-1-1 0 0 0,0 0 1 0 0,-1 2-1 0 0,-12 17 68 0 0,0-1 1 0 0,-1-1 0 0 0,-1 0 0 0 0,-19 16-1 0 0,-76 56 69 0 0,61-51-51 0 0,30-25-49 0 0,0-1 1 0 0,-36 16-1 0 0,0 1 49 0 0,26-14 20 0 0,-60 22 1 0 0,49-22-38 0 0,28-12-34 0 0,0 1 0 0 0,-19 2 0 0 0,20-5-21 0 0,1 0-1 0 0,0 1 0 0 0,0 1 1 0 0,-11 4-1 0 0,17-5-108 0 0,6-3 53 0 0,-1 0 0 0 0,0-1 0 0 0,0 1 1 0 0,0 0-1 0 0,0 0 0 0 0,0 0 0 0 0,0 0 0 0 0,0-1 0 0 0,-1 1 1 0 0,1 0-1 0 0,0 0 0 0 0,0 0 0 0 0,0 0 0 0 0,0-1 1 0 0,0 1-1 0 0,0 0 0 0 0,0 0 0 0 0,0 0 0 0 0,0 0 1 0 0,0 0-1 0 0,0 0 0 0 0,-1-1 0 0 0,1 1 0 0 0,0 0 0 0 0,0 0 1 0 0,0 0-1 0 0,0 0 0 0 0,0 0 0 0 0,0 0 0 0 0,-1 0 1 0 0,1 0-1 0 0,0 0 0 0 0,0 0 0 0 0,0-1 0 0 0,0 1 1 0 0,-1 0-1 0 0,1 0 0 0 0,0 0 0 0 0,0 0 0 0 0,0 0 1 0 0,0 0-1 0 0,0 0 0 0 0,-1 0 0 0 0,1 0 0 0 0,0 0 0 0 0,0 1 1 0 0,0-1-1 0 0,0 0 0 0 0,-1 0 0 0 0,1 0 0 0 0,0 0 1 0 0,0 0-1 0 0,0 0 0 0 0,0 0 0 0 0,0 0 0 0 0,-1 0 1 0 0,1 0-1 0 0,0 0 0 0 0,0 1 0 0 0,0-1 0 0 0,0 0 0 0 0,0 0 1 0 0,0 0-1 0 0,0 0 0 0 0,0 0 0 0 0,0 1 0 0 0,-1-1 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2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47 3616 0 0,'0'0'744'0'0,"3"-6"0"0"0,-2 3-619 0 0,1 0 11 0 0,-1 1 1 0 0,0-1-1 0 0,0 1 0 0 0,0-1 1 0 0,0 0-1 0 0,-1 0 0 0 0,1 1 1 0 0,-1-1-1 0 0,1 0 0 0 0,-1 0 1 0 0,0-4-1 0 0,0 7 62 0 0,0 2-144 0 0,0 0 0 0 0,0 0 0 0 0,-1 0 0 0 0,1 1-1 0 0,0-1 1 0 0,-1 0 0 0 0,0 0 0 0 0,1 0 0 0 0,-1 0 0 0 0,-1 2 0 0 0,0 1-121 0 0,1-4 64 0 0,1-1 0 0 0,0 0 0 0 0,0 1 0 0 0,0-1 0 0 0,0 0 0 0 0,-1 0 1 0 0,1 1-1 0 0,0-1 0 0 0,0 0 0 0 0,0 1 0 0 0,-1-1 0 0 0,1 0 0 0 0,0 0 0 0 0,-1 0 0 0 0,1 1 1 0 0,0-1-1 0 0,0 0 0 0 0,-1 0 0 0 0,1 0 0 0 0,0 0 0 0 0,-1 1 0 0 0,1-1 0 0 0,0 0 1 0 0,-1 0-1 0 0,1 0 0 0 0,-1 0 0 0 0,1 0 0 0 0,0 0 0 0 0,-1 0 0 0 0,1 0 0 0 0,0 0 0 0 0,-1 0 1 0 0,1 0-1 0 0,0 0 0 0 0,-1 0 0 0 0,1-1 0 0 0,0 1 0 0 0,-1 0 0 0 0,1 0 0 0 0,-1 0 0 0 0,-12-1-2 0 0,0 1-1 0 0,-1 1 1 0 0,1 0-1 0 0,0 0 1 0 0,0 2-1 0 0,-18 4 0 0 0,-75 33 8 0 0,57-18 276 0 0,1 2-1 0 0,2 1 1 0 0,-53 39 0 0 0,76-50-75 0 0,21-13-173 0 0,-1 0 0 0 0,0 1-1 0 0,0-1 1 0 0,1 1 0 0 0,-1 0-1 0 0,1 0 1 0 0,0 0 0 0 0,-1 0-1 0 0,1 0 1 0 0,0 1-1 0 0,0-1 1 0 0,0 1 0 0 0,-2 3-1 0 0,2-2 79 0 0,1 1-1 0 0,-1-1 0 0 0,1 1 1 0 0,-1-1-1 0 0,0 10 0 0 0,0-1 127 0 0,4-8-180 0 0,0-1 0 0 0,0 1 0 0 0,0-1 0 0 0,1 0 0 0 0,0 1 0 0 0,4 4 0 0 0,0-5-19 0 0,-1-1 0 0 0,1 0 0 0 0,0 0 0 0 0,0-1 0 0 0,1 0-1 0 0,-1 0 1 0 0,9 1 0 0 0,58 4 232 0 0,-65-6-242 0 0,36 2 171 0 0,1-2-1 0 0,54-5 1 0 0,-93 3-170 0 0,95-7 346 0 0,-89 7-329 0 0,-12 0-33 0 0,0 1-1 0 0,0 0 0 0 0,0 0 0 0 0,1 0 1 0 0,-1-1-1 0 0,0 1 0 0 0,0 0 1 0 0,0 0-1 0 0,0 1 0 0 0,0-1 1 0 0,0 0-1 0 0,1 0 0 0 0,-1 1 1 0 0,0-1-1 0 0,0 0 0 0 0,0 1 1 0 0,0-1-1 0 0,0 1 0 0 0,0-1 1 0 0,0 1-1 0 0,0 0 0 0 0,-1-1 1 0 0,1 1-1 0 0,1 1 0 0 0,-1-1-3 0 0,-1 0 0 0 0,1 0 0 0 0,0 0 0 0 0,-1 0 0 0 0,1 0 0 0 0,-1 0 0 0 0,1 0 0 0 0,-1 0 1 0 0,0 0-1 0 0,0 0 0 0 0,1 0 0 0 0,-1 1 0 0 0,0-1 0 0 0,0 0 0 0 0,0 0 0 0 0,0 0 0 0 0,0 0 0 0 0,0 1 0 0 0,0-1 0 0 0,-1 0 0 0 0,1 1 0 0 0,-11 28 57 0 0,7-19-43 0 0,-32 74 139 0 0,-28 51 209 0 0,62-132-349 0 0,0 0 0 0 0,-1 0 0 0 0,1-1 0 0 0,-1 1 0 0 0,0-1-1 0 0,0 1 1 0 0,0-1 0 0 0,-7 5 0 0 0,-13 14 80 0 0,19-18-92 0 0,1-1 0 0 0,-1 0 0 0 0,0 0 0 0 0,0 0-1 0 0,0-1 1 0 0,-1 1 0 0 0,1-1 0 0 0,0 0 0 0 0,-1 0 0 0 0,1-1-1 0 0,-1 1 1 0 0,0-1 0 0 0,-8 1 0 0 0,5 0 1 0 0,1-2 0 0 0,0 1 0 0 0,-1-1 1 0 0,1 0-1 0 0,-1 0 0 0 0,1-1 0 0 0,0 0 0 0 0,-10-3 1 0 0,1 0-15 0 0,15 4 5 0 0,0 0 0 0 0,0 0-1 0 0,-1 0 1 0 0,1-1 0 0 0,0 1 0 0 0,0 0 0 0 0,0-1 0 0 0,0 1 0 0 0,0-1-1 0 0,0 1 1 0 0,0-1 0 0 0,0 0 0 0 0,0 1 0 0 0,0-1 0 0 0,0 0 0 0 0,0 0 0 0 0,0 0-1 0 0,0 1 1 0 0,0-1 0 0 0,1 0 0 0 0,-1 0 0 0 0,0 0 0 0 0,1 0 0 0 0,-1 0-1 0 0,1-1 1 0 0,-1 1 0 0 0,1 0 0 0 0,-1-2 0 0 0,-2-5-1675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2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96 0 0,'0'4'-335'0'0,"0"-3"430"0"0,0-1 1 0 0,1 0-2 0 0,-1 0 2 0 0,0 1 0 0 0,0-1-1 0 0,0 0 1 0 0,0 1 0 0 0,0-1-1 0 0,0 0 1 0 0,0 1 0 0 0,0-1-1 0 0,0 0 1 0 0,0 0-1 0 0,0 1 1 0 0,0-1 0 0 0,0 0-1 0 0,0 1 1 0 0,0-1 0 0 0,0 0-1 0 0,-1 0 1 0 0,1 1-1 0 0,0-1 1 0 0,0 0 0 0 0,0 1-1 0 0,0-1 1 0 0,0 0 0 0 0,-1 0-1 0 0,1 1 1 0 0,0-1-1 0 0,0 0 1 0 0,-1 0 0 0 0,1 0-1 0 0,0 0 1 0 0,0 1 0 0 0,-1-1-1 0 0,1 0 1 0 0,0 0 0 0 0,0 0-1 0 0,-1 0 1 0 0,1 0-1 0 0,0 0 1 0 0,-2 1 1567 0 0,-10 15-768 0 0,9-10-959 0 0,-1-1 0 0 0,0 0 0 0 0,0-1 0 0 0,0 1 0 0 0,0-1 0 0 0,-6 5 0 0 0,-17 18-166 0 0,-34 63-452 0 0,11-14 445 0 0,43-67 241 0 0,1 0 0 0 0,1 0 0 0 0,0 0 0 0 0,0 1 0 0 0,-6 18 0 0 0,3-12 77 0 0,7-14-142 0 0,0 0 0 0 0,0 0 0 0 0,0-1 0 0 0,0 1 0 0 0,0 0-1 0 0,1 0 1 0 0,-1 0 0 0 0,0 5 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2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38 96 0 0,'0'-2'146'0'0,"0"0"0"0"0,-1-1 0 0 0,0 1 0 0 0,1 0 0 0 0,-1 0 0 0 0,0 0 0 0 0,0 0 0 0 0,0 0 0 0 0,-1 0 0 0 0,1 0 0 0 0,0 0 0 0 0,-1 0-1 0 0,1 1 1 0 0,-1-1 0 0 0,0 0 0 0 0,1 1 0 0 0,-1 0 0 0 0,-2-2 0 0 0,3 51 808 0 0,2-42-938 0 0,-1 0 0 0 0,1 0 0 0 0,1 0 0 0 0,-1-1 0 0 0,1 1 0 0 0,0 0 0 0 0,0-1 0 0 0,5 9 0 0 0,28 43 101 0 0,-27-47-82 0 0,-1 0 35 0 0,1 0 0 0 0,0-1 1 0 0,0 0-1 0 0,1-1 0 0 0,1 0 1 0 0,-1 0-1 0 0,19 10 0 0 0,78 37 1095 0 0,-101-53-1099 0 0,10 4 120 0 0,0-1-1 0 0,23 5 1 0 0,22 8 745 0 0,-43-14-272 0 0,-16-4-670 0 0,0 0 0 0 0,0 0 0 0 0,0 0 0 0 0,0 0 0 0 0,0 0 0 0 0,-1 0 0 0 0,1 0 0 0 0,0 0 0 0 0,0 1 0 0 0,0-1 0 0 0,0 0 0 0 0,0 1 0 0 0,-1-1 0 0 0,1 1 0 0 0,0-1 0 0 0,0 0 0 0 0,0 1 0 0 0,-1 0 0 0 0,1-1 0 0 0,0 1 0 0 0,-1-1 0 0 0,1 1 0 0 0,-1 0 0 0 0,1 0 0 0 0,-1-1 0 0 0,1 1 0 0 0,-1 0 0 0 0,1 0 0 0 0,-1 0 0 0 0,1 1 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2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14 3312 0 0,'0'0'36'0'0,"0"-1"1"0"0,0 1-1 0 0,-1-1 0 0 0,1 0 0 0 0,0 1 1 0 0,0-1-1 0 0,-1 1 0 0 0,1-1 1 0 0,0 1-1 0 0,-1-1 0 0 0,1 1 1 0 0,0-1-1 0 0,-1 1 0 0 0,1 0 1 0 0,-1-1-1 0 0,1 1 0 0 0,-1-1 1 0 0,1 1-1 0 0,-1 0 0 0 0,0-1 1 0 0,1 1 45 0 0,-1-1 0 0 0,1 1 0 0 0,-1 0 1 0 0,1-1-1 0 0,0 1 0 0 0,-1 0 0 0 0,1-1 1 0 0,-1 1-1 0 0,1 0 0 0 0,-1 0 0 0 0,1 0 1 0 0,-1 0-1 0 0,1-1 0 0 0,-1 1 1 0 0,0 0-1 0 0,1 0 0 0 0,-1 0 0 0 0,1 0 1 0 0,-1 0-1 0 0,1 0 0 0 0,-1 0 0 0 0,1 0 1 0 0,-1 1-1 0 0,1-1 0 0 0,-1 0 0 0 0,1 0 1 0 0,-1 0-1 0 0,1 1 0 0 0,-1-1 0 0 0,0 3-24 0 0,0-1-1 0 0,-1 1 0 0 0,1-1 0 0 0,0 1 0 0 0,-1-1 0 0 0,0 0 0 0 0,1 1 1 0 0,-1-1-1 0 0,-2 2 0 0 0,-11 15 159 0 0,-69 94 18 0 0,45-61-188 0 0,24-34-23 0 0,2 0 27 0 0,-23 37 0 0 0,-38 54 103 0 0,67-97-129 0 0,-1-1-1 0 0,-1 0 0 0 0,-11 13 0 0 0,-20 26 63 0 0,32-39-60 0 0,0-1-1 0 0,-1-1 1 0 0,-14 14 0 0 0,-18 20 55 0 0,23-11-1122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2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19 6520 0 0,'-25'-15'140'0'0,"24"15"-134"0"0,0-1 1 0 0,1 1-1 0 0,-1 0 1 0 0,0-1-1 0 0,0 1 0 0 0,0 0 1 0 0,0-1-1 0 0,0 1 1 0 0,0 0-1 0 0,1 0 1 0 0,-1 0-1 0 0,0 0 0 0 0,0 0 1 0 0,0 0-1 0 0,0 0 1 0 0,0 0-1 0 0,0 0 1 0 0,0 1-1 0 0,0-1 0 0 0,0 0 1 0 0,1 0-1 0 0,-1 1 1 0 0,0-1-1 0 0,0 1 0 0 0,0-1 1 0 0,1 1-1 0 0,-2 0 1 0 0,-1 10 183 0 0,3-10-188 0 0,0-1 0 0 0,0 1 1 0 0,0-1-1 0 0,0 0 1 0 0,0 1-1 0 0,0-1 1 0 0,0 1-1 0 0,0-1 0 0 0,0 1 1 0 0,0-1-1 0 0,0 0 1 0 0,0 1-1 0 0,-1-1 0 0 0,1 1 1 0 0,0-1-1 0 0,0 0 1 0 0,0 1-1 0 0,-1-1 1 0 0,1 0-1 0 0,0 1 0 0 0,-1-1 1 0 0,1 0-1 0 0,0 1 1 0 0,-1-1-1 0 0,1 0 0 0 0,0 0 1 0 0,-1 1-1 0 0,1-1 1 0 0,0 0-1 0 0,-1 0 1 0 0,1 0-1 0 0,-1 1 0 0 0,0-1 1 0 0,-22 17 240 0 0,5-2-214 0 0,11-9-17 0 0,-1 0-1 0 0,0 0 1 0 0,1 0 0 0 0,0 1 0 0 0,1 1 0 0 0,-9 11 0 0 0,2-3-7 0 0,11-14-1 0 0,1 1-1 0 0,-1 0 1 0 0,1 0 0 0 0,-1 0 0 0 0,1 0 0 0 0,0 0 0 0 0,1 1-1 0 0,-1-1 1 0 0,0 0 0 0 0,1 0 0 0 0,0 1 0 0 0,0-1 0 0 0,0 0-1 0 0,0 1 1 0 0,0-1 0 0 0,0 0 0 0 0,2 5 0 0 0,0 1 6 0 0,1 0-1 0 0,-1 0 1 0 0,1-1 0 0 0,1 1 0 0 0,6 10 0 0 0,-4-10-7 0 0,1-1 0 0 0,0 1 0 0 0,1-2 0 0 0,0 1 0 0 0,0-1 0 0 0,15 9 0 0 0,0 2 9 0 0,57 51 17 0 0,-8-22-11 0 0,-70-45-16 0 0,-1-1 0 0 0,0 0 1 0 0,1 0-1 0 0,-1 1 0 0 0,0-1 0 0 0,0 1 1 0 0,0-1-1 0 0,0 1 0 0 0,0-1 1 0 0,0 1-1 0 0,-1 0 0 0 0,1-1 0 0 0,0 1 1 0 0,-1 0-1 0 0,1 0 0 0 0,-1-1 0 0 0,0 1 1 0 0,0 0-1 0 0,0 0 0 0 0,0 0 1 0 0,0 0-1 0 0,0-1 0 0 0,0 1 0 0 0,0 0 1 0 0,-1 0-1 0 0,1 0 0 0 0,-1-1 0 0 0,1 1 1 0 0,-1 0-1 0 0,0-1 0 0 0,1 1 1 0 0,-1 0-1 0 0,-1 1 0 0 0,-2 3 10 0 0,1 0-1 0 0,-1-1 1 0 0,0 0 0 0 0,-1 1-1 0 0,1-1 1 0 0,-1 0 0 0 0,-8 6-1 0 0,-35 21 73 0 0,-1-2 0 0 0,-75 33 0 0 0,65-37-18 0 0,35-17 62 0 0,1 1 0 0 0,0 2 0 0 0,-41 27 0 0 0,50-30 31 0 0,11-8-113 0 0,1 0 0 0 0,0 0 0 0 0,0 1-1 0 0,0-1 1 0 0,0 1 0 0 0,0 0 0 0 0,0-1 0 0 0,0 1-1 0 0,-2 3 1 0 0,-4 1 82 0 0,8-6-177 0 0,-1 0 0 0 0,1 0 0 0 0,0 0 1 0 0,-1 1-1 0 0,1-1 0 0 0,-1 0 0 0 0,1 0 1 0 0,-1 1-1 0 0,1-1 0 0 0,0 0 0 0 0,-1 1 1 0 0,1-1-1 0 0,0 0 0 0 0,-1 1 0 0 0,1-1 0 0 0,0 0 1 0 0,0 1-1 0 0,-1-1 0 0 0,1 1 0 0 0,0-1 1 0 0,0 1-1 0 0,0-1 0 0 0,-1 1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1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4816 0 0,'-3'11'278'0'0,"6"-14"59"0"0,1 7-217 0 0,-3-4-103 0 0,-1 1 0 0 0,1 0 0 0 0,0-1 0 0 0,-1 1 0 0 0,1-1 0 0 0,0 1 0 0 0,-1-1 0 0 0,1 1 0 0 0,0-1 0 0 0,0 1 0 0 0,-1-1 0 0 0,1 0 0 0 0,0 1 0 0 0,0-1 0 0 0,1 0-1 0 0,0 1 0 0 0,0 1 0 0 0,0-1 0 0 0,1 1 0 0 0,-1 0 0 0 0,0-1 0 0 0,-1 1 0 0 0,1 0 0 0 0,0 0 0 0 0,0 0 0 0 0,-1 0 0 0 0,0 1 0 0 0,1-1 0 0 0,-1 0 0 0 0,0 1 0 0 0,1 2 0 0 0,6 7 26 0 0,-1-1-40 0 0,0 0 0 0 0,-1 0 0 0 0,0 1 0 0 0,-1 0 0 0 0,0 0 0 0 0,4 14 0 0 0,11 75 17 0 0,-18-90-19 0 0,2 12 9 0 0,1 8 81 0 0,-1 0 1 0 0,0 32-1 0 0,-7-44 160 0 0,0-16 72 0 0,2-12-177 0 0,3-14-43 0 0,1 1-1 0 0,0 0 0 0 0,2 0 0 0 0,0 0 0 0 0,14-32 1 0 0,7-33 308 0 0,-23 79-340 0 0,0 0 1 0 0,0 1 0 0 0,1 0-1 0 0,-1 0 1 0 0,2 0 0 0 0,-1 0-1 0 0,1 0 1 0 0,0 1 0 0 0,0 0-1 0 0,1 0 1 0 0,6-6 0 0 0,-11 12-44 0 0,-1-1 1 0 0,1 0-1 0 0,0 1 1 0 0,-1-1 0 0 0,1 1-1 0 0,0-1 1 0 0,0 1-1 0 0,0-1 1 0 0,0 1 0 0 0,-1-1-1 0 0,1 1 1 0 0,0 0-1 0 0,0 0 1 0 0,0-1-1 0 0,0 1 1 0 0,0 0 0 0 0,0 0-1 0 0,0 0 1 0 0,0 0-1 0 0,0 0 1 0 0,0 0 0 0 0,0 0-1 0 0,0 1 1 0 0,1-1-1 0 0,0 1-14 0 0,1 0 0 0 0,-1 0 0 0 0,0 1 0 0 0,0-1 0 0 0,0 0 0 0 0,0 1 0 0 0,0-1 0 0 0,0 1 0 0 0,2 2 0 0 0,3 4-34 0 0,0 1 1 0 0,-1-1-1 0 0,7 13 1 0 0,-9-13 11 0 0,-1 0 1 0 0,0 0-1 0 0,0 0 0 0 0,0 0 1 0 0,-1 0-1 0 0,1 10 0 0 0,-2-10-8 0 0,1-1 0 0 0,0 1 1 0 0,0 0-1 0 0,0-1 0 0 0,1 0 0 0 0,0 1 0 0 0,5 7 0 0 0,7 20-98 0 0,-14-30 100 0 0,1 0 0 0 0,0 0 1 0 0,0 0-1 0 0,5 8 0 0 0,17 23 151 0 0,-1 6 617 0 0,-17-29-1878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8240 0 0,'-2'-7'11'0'0,"2"7"-10"0"0,0 0-1 0 0,0 0 1 0 0,0 0 0 0 0,-1 0-1 0 0,1 0 1 0 0,0-1 0 0 0,0 1 0 0 0,0 0-1 0 0,0 0 1 0 0,0 0 0 0 0,0 0-1 0 0,0 0 1 0 0,0 0 0 0 0,0-1 0 0 0,0 1-1 0 0,0 0 1 0 0,0 0 0 0 0,0 0-1 0 0,0 0 1 0 0,0 0 0 0 0,0-1-1 0 0,0 1 1 0 0,0 0 0 0 0,0 0 0 0 0,0 0-1 0 0,0 0 1 0 0,0 0 0 0 0,0 0-1 0 0,0-1 1 0 0,0 1 0 0 0,0 0 0 0 0,0 0-1 0 0,0 0 1 0 0,0 0 0 0 0,0 0-1 0 0,0 0 1 0 0,0-1 0 0 0,0 1-1 0 0,0 0 1 0 0,1 0 0 0 0,-1 0 0 0 0,0 0-1 0 0,0 0 1 0 0,0 0 0 0 0,0 0-1 0 0,0 0 1 0 0,0 0 0 0 0,0-1 0 0 0,1 1-1 0 0,-1 0 1 0 0,0 0 0 0 0,0 0-1 0 0,0 0 1 0 0,2-4 207 0 0,-1 0 284 0 0,5 9-160 0 0,5 10-1 0 0,-9-12-289 0 0,1 0 0 0 0,-1 0 0 0 0,0-1 1 0 0,1 1-1 0 0,-1 0 0 0 0,1-1 0 0 0,0 1 1 0 0,0-1-1 0 0,0 0 0 0 0,0 0 1 0 0,0 0-1 0 0,7 2 0 0 0,64 31 166 0 0,-58-26-197 0 0,2 0 0 0 0,0-1 1 0 0,0-1-1 0 0,28 7 0 0 0,5-2 33 0 0,-36-7-211 0 0,0-2 1 0 0,0 0-1 0 0,0 0 0 0 0,0-1 0 0 0,1-1 0 0 0,18-1 0 0 0,1-6-6510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47 131 1496 0 0,'0'-54'6217'0'0,"0"54"-6329"0"0,0 1-151 0 0,3 7 207 0 0,0-1-1 0 0,-1 1 0 0 0,0-1 0 0 0,-1 1 0 0 0,0 0 0 0 0,1 15 1 0 0,1 11-77 0 0,29 307-107 0 0,-31-296 255 0 0,-1-26 3 0 0,1 0 1 0 0,4 24-1 0 0,-3-21 229 0 0,0 0-1 0 0,-3 41 0 0 0,0-19 1186 0 0,1-44-1418 0 0,0 0 0 0 0,0 0 0 0 0,0 0 0 0 0,0 0 0 0 0,0 0 0 0 0,0 0 0 0 0,0-1 0 0 0,0 1 0 0 0,0 0 0 0 0,0 0 0 0 0,0 0 0 0 0,0 0 0 0 0,0 0-1 0 0,0 0 1 0 0,0 0 0 0 0,0 0 0 0 0,0 0 0 0 0,0 0 0 0 0,0 0 0 0 0,0 0 0 0 0,-1 0 0 0 0,1 0 0 0 0,0 0 0 0 0,0 0 0 0 0,0 0 0 0 0,0 0 0 0 0,0 0 0 0 0,0 0 0 0 0,0 0 0 0 0,0 0 0 0 0,0 0 0 0 0,0 0 0 0 0,0 0 0 0 0,-1 0 0 0 0,1 0 0 0 0,0 0 0 0 0,0 0 0 0 0,0 0-1 0 0,0 0 1 0 0,0 0 0 0 0,0 0 0 0 0,0 0 0 0 0,0 0 0 0 0,0 0 0 0 0,0 0 0 0 0,0 0 0 0 0,0 0 0 0 0,0 0 0 0 0,-1 0 0 0 0,1 0 0 0 0,0 0 0 0 0,0 0 0 0 0,0 0 0 0 0,0 0 0 0 0,0 0 0 0 0,0 0 0 0 0,0 1 0 0 0,0-1 0 0 0,0 0 0 0 0,-8-12 398 0 0,-7-19-174 0 0,3-10-150 0 0,2 0 0 0 0,1 0 1 0 0,3 0-1 0 0,1-1 0 0 0,2 0 0 0 0,2-50 0 0 0,2 44-38 0 0,-2 34-31 0 0,1-1-1 0 0,1 1 0 0 0,0-1 1 0 0,1 1-1 0 0,0 0 1 0 0,6-19-1 0 0,-3 21-7 0 0,27-70 90 0 0,-28 73-82 0 0,1 0-1 0 0,-1 0 1 0 0,2 0-1 0 0,-1 1 0 0 0,1 0 1 0 0,11-11-1 0 0,-4 9 18 0 0,0 0-1 0 0,1 0 0 0 0,1 1 1 0 0,0 1-1 0 0,0 1 0 0 0,0 0 1 0 0,21-6-1 0 0,-20 10 0 0 0,-1 0 1 0 0,1 1-1 0 0,0 1 0 0 0,0 0 1 0 0,26 3-1 0 0,-36-2-34 0 0,0 1 1 0 0,0 0-1 0 0,0 0 1 0 0,0 1-1 0 0,-1 0 0 0 0,11 4 1 0 0,-13-5-1 0 0,-1 0 0 0 0,0 1 0 0 0,1-1 0 0 0,-1 0 0 0 0,0 1 0 0 0,0-1 0 0 0,0 1 0 0 0,0 0 0 0 0,0 0 1 0 0,0 0-1 0 0,-1 0 0 0 0,1 0 0 0 0,-1 0 0 0 0,1 0 0 0 0,-1 1 0 0 0,2 3 0 0 0,6 16 25 0 0,-7-20-22 0 0,-1 0-1 0 0,0 0 1 0 0,0 0-1 0 0,0 0 1 0 0,0 1 0 0 0,0-1-1 0 0,0 0 1 0 0,-1 0-1 0 0,1 1 1 0 0,-1-1 0 0 0,1 1-1 0 0,-1-1 1 0 0,0 0-1 0 0,0 1 1 0 0,0-1 0 0 0,0 0-1 0 0,-1 1 1 0 0,1-1-1 0 0,-1 0 1 0 0,1 1 0 0 0,-2 2-1 0 0,1-2 3 0 0,-2 3-2 0 0,1 0 0 0 0,-1 0 1 0 0,0 0-1 0 0,0-1 1 0 0,-1 1-1 0 0,0-1 0 0 0,0 0 1 0 0,0 0-1 0 0,-1 0 1 0 0,1-1-1 0 0,-1 1 1 0 0,-6 4-1 0 0,-30 15 33 0 0,-1-1 1 0 0,0-2-1 0 0,-76 26 0 0 0,-48-6 197 0 0,164-40-344 0 0,0 0 0 0 0,0 0 0 0 0,0 1 0 0 0,0-1 0 0 0,0 0 0 0 0,0 1 0 0 0,0-1 0 0 0,1 1 0 0 0,-1 0 0 0 0,1-1 0 0 0,-3 4 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6928 0 0,'-7'6'291'0'0,"1"-1"1"0"0,-1 0-1 0 0,0 0 0 0 0,0-1 1 0 0,-1 1-1 0 0,-14 5 1 0 0,6-3-11 0 0,10-3-203 0 0,0 0-1 0 0,0 1 1 0 0,0-1 0 0 0,1 1 0 0 0,-1 0-1 0 0,1 1 1 0 0,0 0 0 0 0,1-1-1 0 0,-8 13 1 0 0,-2 2-118 0 0,7-10-44 0 0,1 0 0 0 0,0 1 0 0 0,1-1-1 0 0,0 1 1 0 0,1 0 0 0 0,0 0 0 0 0,0 1-1 0 0,2-1 1 0 0,-4 21 0 0 0,6-29 58 0 0,0 1 1 0 0,0-1-1 0 0,0 1 1 0 0,1-1-1 0 0,-1 1 0 0 0,1-1 1 0 0,0 1-1 0 0,0-1 1 0 0,0 0-1 0 0,0 1 1 0 0,1-1-1 0 0,-1 0 1 0 0,3 3-1 0 0,-4-4 14 0 0,1-1 0 0 0,0 1 0 0 0,0-1 0 0 0,0 0 0 0 0,0 1 0 0 0,0-1 0 0 0,0 0 0 0 0,0 0-1 0 0,1 0 1 0 0,-1 0 0 0 0,0 0 0 0 0,0 0 0 0 0,1 0 0 0 0,-1 0 0 0 0,1 0 0 0 0,-1-1 0 0 0,1 1 0 0 0,-1 0 0 0 0,1-1-1 0 0,-1 0 1 0 0,1 1 0 0 0,0-1 0 0 0,-1 0 0 0 0,1 0 0 0 0,0 0 0 0 0,-1 0 0 0 0,1 0 0 0 0,1 0 0 0 0,3-2 2 0 0,-1-1 1 0 0,0 1-1 0 0,1-1 1 0 0,-1 0-1 0 0,0 0 1 0 0,-1 0-1 0 0,1-1 1 0 0,-1 0 0 0 0,1 0-1 0 0,6-9 1 0 0,1 2 3 0 0,-7 4 3 0 0,1 0 0 0 0,-1 0-1 0 0,-1 0 1 0 0,1-1 0 0 0,5-13-1 0 0,1-1 2 0 0,-7 13 27 0 0,0 1 0 0 0,-1-1 0 0 0,0 0 0 0 0,0 0 0 0 0,-1 0 0 0 0,0-1 0 0 0,-1 1 0 0 0,0 0 0 0 0,0-1 0 0 0,-1 1-1 0 0,0 0 1 0 0,-1-1 0 0 0,0 1 0 0 0,-4-17 0 0 0,2 16 57 0 0,3 9-34 0 0,0 0 0 0 0,0 0 0 0 0,-1-1 0 0 0,1 1 0 0 0,-1 0 0 0 0,1 0 0 0 0,-1-1 0 0 0,1 1 0 0 0,-1 0 0 0 0,0 0 0 0 0,1 0 0 0 0,-1 0 0 0 0,0 0 0 0 0,0 0 0 0 0,0 0 0 0 0,0 0 0 0 0,0 1 0 0 0,0-1 0 0 0,0 0 0 0 0,0 0 0 0 0,0 1 0 0 0,0-1 0 0 0,0 1 0 0 0,0-1 0 0 0,-3 0 0 0 0,1 3 52 0 0,1-1 0 0 0,0 1 0 0 0,-1 0 1 0 0,1 0-1 0 0,0 0 0 0 0,0 1 0 0 0,0-1 0 0 0,0 0 1 0 0,0 1-1 0 0,0 0 0 0 0,-2 4 0 0 0,2 3-21 0 0,-1-1 0 0 0,1 1-1 0 0,1 0 1 0 0,0 0 0 0 0,0 0 0 0 0,1 0-1 0 0,0 0 1 0 0,3 20 0 0 0,0 18 91 0 0,-2-41-124 0 0,-1 1 0 0 0,2-1 0 0 0,-1 1 0 0 0,1-1 0 0 0,0 0-1 0 0,0 0 1 0 0,1 0 0 0 0,0 0 0 0 0,0 0 0 0 0,1 0 0 0 0,0-1 0 0 0,9 13 0 0 0,-6-11 0 0 0,-1 0 1 0 0,2-1 0 0 0,-1 0-1 0 0,1 0 1 0 0,0 0-1 0 0,1-1 1 0 0,0 0-1 0 0,16 8 1 0 0,4-2-1563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7328 0 0,'0'0'1680'0'0,"6"3"-1694"0"0,3 7-44 0 0,1 1 1 0 0,-2 0-1 0 0,14 22 0 0 0,-3-6-56 0 0,-17-24 24 0 0,-1-2 15 0 0,-1 1 1 0 0,1-1-1 0 0,0 0 1 0 0,0 0-1 0 0,0 1 0 0 0,0-1 1 0 0,0 0-1 0 0,0 0 0 0 0,0 0 1 0 0,0 0-1 0 0,0-1 1 0 0,0 1-1 0 0,1 0 0 0 0,-1 0 1 0 0,2 0-1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9040 0 0,'0'0'0'0'0,"0"-9"40"0"0,0 13 8 0 0,0 1-8 0 0,7-5 16 0 0,-3 0 8 0 0,-2 0 0 0 0,2 2 0 0 0,7 10 8 0 0,6 3-40 0 0,-5-9 8 0 0,-5 1-8 0 0,9 3 16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9744 0 0,'0'0'638'0'0,"8"17"693"0"0,6 13-1208 0 0,0 0 0 0 0,-2 1 0 0 0,-1 0 0 0 0,7 33 0 0 0,-15-48-56 0 0,-3-13-44 0 0,1 0 0 0 0,-1 0 0 0 0,1 0 0 0 0,0 0 0 0 0,0 0 0 0 0,0 0 0 0 0,0 0 0 0 0,0 0 0 0 0,1-1 0 0 0,-1 1 1 0 0,3 3-1 0 0,-2-4 6 0 0,-1 0 1 0 0,0 0-1 0 0,0 1 1 0 0,0-1 0 0 0,0 0-1 0 0,-1 1 1 0 0,1-1-1 0 0,-1 0 1 0 0,1 1 0 0 0,-1-1-1 0 0,0 1 1 0 0,0-1-1 0 0,0 1 1 0 0,0 2 0 0 0,0-4 343 0 0,-7-21-164 0 0,1-78-204 0 0,7 86-3 0 0,-1 0-1 0 0,2 0 0 0 0,-1 0 0 0 0,2 0 0 0 0,0 1 0 0 0,4-13 1 0 0,3 0 17 0 0,18-29 0 0 0,-7 14 8 0 0,-19 35-20 0 0,1-1 1 0 0,0 1-1 0 0,0 0 0 0 0,1 0 1 0 0,-1 0-1 0 0,1 0 0 0 0,0 0 1 0 0,0 1-1 0 0,5-4 0 0 0,3-2 16 0 0,-6 6-19 0 0,0 0 1 0 0,0 1-1 0 0,0 0 0 0 0,0 1 1 0 0,1-1-1 0 0,9 0 1 0 0,-15 2-5 0 0,96-3-1764 0 0,-68-1-6912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18 4008 0 0,'-1'0'79'0'0,"1"0"1"0"0,-1 0-1 0 0,0 0 1 0 0,1 0 0 0 0,-1 0-1 0 0,1 0 1 0 0,-1 0-1 0 0,0 0 1 0 0,1-1-1 0 0,-1 1 1 0 0,1 0-1 0 0,-1 0 1 0 0,1-1-1 0 0,-1 1 1 0 0,1 0 0 0 0,-1-1-1 0 0,1 1 1 0 0,-1-1-1 0 0,1 1 1 0 0,-1-1-1 0 0,1 1 1 0 0,0-1-1 0 0,-1 1 1 0 0,1-1-1 0 0,0 1 1 0 0,-1-1-1 0 0,1 1 1 0 0,0-1 0 0 0,0 1-1 0 0,0-1 1 0 0,-1 0-1 0 0,1 1 1 0 0,0-1-1 0 0,0 0 1 0 0,-2 0-46 0 0,-1 0 0 0 0,1 0 0 0 0,-1 1 1 0 0,1-1-1 0 0,0 1 0 0 0,-1 0 0 0 0,1 0 1 0 0,-1 0-1 0 0,0 0 0 0 0,1 0 0 0 0,-3 1 0 0 0,2-1-33 0 0,0 1 0 0 0,0 0-1 0 0,0 0 1 0 0,0-1-1 0 0,0 2 1 0 0,0-1-1 0 0,0 0 1 0 0,1 1-1 0 0,-1-1 1 0 0,1 1-1 0 0,-1 0 1 0 0,1 0 0 0 0,-4 3-1 0 0,-28 35 0 0 0,18-19-5 0 0,7-9 4 0 0,0 1 0 0 0,1 0-1 0 0,0 0 1 0 0,1 1 0 0 0,1 0 0 0 0,0 0 0 0 0,1 0-1 0 0,1 1 1 0 0,0 0 0 0 0,1 0 0 0 0,-2 21-1 0 0,-1-7-6 0 0,5-23 6 0 0,0 0 0 0 0,0 0 0 0 0,0 0 0 0 0,0 0-1 0 0,1 8 1 0 0,1 1 2 0 0,1-1-1 0 0,0 0 0 0 0,5 18 1 0 0,-6-28 0 0 0,0 0 1 0 0,1 0 0 0 0,0 0-1 0 0,-1 0 1 0 0,1-1-1 0 0,0 1 1 0 0,1-1 0 0 0,-1 1-1 0 0,1-1 1 0 0,0 0-1 0 0,-1 0 1 0 0,1 0 0 0 0,0 0-1 0 0,1 0 1 0 0,-1-1 0 0 0,7 4-1 0 0,-6-4 20 0 0,0 0-1 0 0,0-1 0 0 0,0 1 1 0 0,0-1-1 0 0,0 0 1 0 0,0-1-1 0 0,0 1 1 0 0,0-1-1 0 0,0 1 1 0 0,0-1-1 0 0,1-1 0 0 0,-1 1 1 0 0,7-2-1 0 0,-4 0 18 0 0,0 0 0 0 0,0 0 0 0 0,0-1-1 0 0,0 0 1 0 0,0-1 0 0 0,-1 1-1 0 0,7-6 1 0 0,8-8 82 0 0,0 0 0 0 0,-2-2 0 0 0,23-27 1 0 0,-26 28-66 0 0,-9 11-10 0 0,-2 1-7 0 0,1 1 0 0 0,-1-1 0 0 0,0 0 0 0 0,-1 0 0 0 0,0-1 0 0 0,0 1 0 0 0,0-1 0 0 0,0 0 0 0 0,3-13 0 0 0,4-10 62 0 0,-8 26-47 0 0,-1-1 0 0 0,0 0 0 0 0,-1 1 1 0 0,1-1-1 0 0,-1 0 0 0 0,0 0 0 0 0,0 0 1 0 0,0 0-1 0 0,-1 0 0 0 0,1 0 1 0 0,-1 0-1 0 0,-1 0 0 0 0,0-9 0 0 0,-2 5 43 0 0,2 4-51 0 0,0 0-1 0 0,-1 0 1 0 0,1-1 0 0 0,-1 1 0 0 0,0 1 0 0 0,-1-1 0 0 0,1 0 0 0 0,-1 0-1 0 0,0 1 1 0 0,0-1 0 0 0,-1 1 0 0 0,1 0 0 0 0,-1 0 0 0 0,0 0 0 0 0,0 1-1 0 0,-4-4 1 0 0,-6-3 48 0 0,11 7-58 0 0,1 1-1 0 0,-1 0 1 0 0,0 0-1 0 0,0 0 0 0 0,0 0 1 0 0,0 1-1 0 0,0-1 1 0 0,0 1-1 0 0,0-1 1 0 0,0 1-1 0 0,-1 0 0 0 0,1 1 1 0 0,-1-1-1 0 0,-4 0 1 0 0,-6 0 110 0 0,13 1-125 0 0,1-1 0 0 0,-1 1 0 0 0,0 0 0 0 0,1 0 0 0 0,-1 0 0 0 0,0 0 0 0 0,0 0 0 0 0,1 0-1 0 0,-1 0 1 0 0,0 0 0 0 0,1 0 0 0 0,-1 0 0 0 0,0 0 0 0 0,0 1 0 0 0,1-1 0 0 0,-1 0 0 0 0,0 0-1 0 0,1 1 1 0 0,-1-1 0 0 0,0 0 0 0 0,1 1 0 0 0,-1-1 0 0 0,1 1 0 0 0,-1-1 0 0 0,1 1-1 0 0,-1-1 1 0 0,1 1 0 0 0,-1-1 0 0 0,1 1 0 0 0,-1 0 0 0 0,1-1 0 0 0,-1 1 0 0 0,1-1 0 0 0,0 1-1 0 0,0 0 1 0 0,-1-1 0 0 0,1 1 0 0 0,0 1 0 0 0,-8 15 123 0 0,-10 27 20 0 0,14-25-1670 0 0,0-2-6089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31 475 9344 0 0,'2'-2'55'0'0,"-1"0"0"0"0,1 0 0 0 0,0 0 0 0 0,0 0 0 0 0,0 0 0 0 0,0 1 0 0 0,0-1 0 0 0,5-2 0 0 0,-5 2 34 0 0,1 0 0 0 0,0 0 1 0 0,-1 0-1 0 0,1 0 0 0 0,-1 0 0 0 0,4-5 1 0 0,22-27 569 0 0,-19 25-511 0 0,-1-1 1 0 0,0 0 0 0 0,-1 0 0 0 0,0-1 0 0 0,9-20 0 0 0,0-4 77 0 0,-12 30-216 0 0,-1-1 0 0 0,0 0 0 0 0,-1 0-1 0 0,1 0 1 0 0,-1-1 0 0 0,0 1 0 0 0,-1 0 0 0 0,0-1 0 0 0,0 1 0 0 0,0-1 0 0 0,-1-11 0 0 0,-2-2 113 0 0,0-1-40 0 0,-9-39 0 0 0,9 52-42 0 0,-1 0-1 0 0,0 1 1 0 0,0 0-1 0 0,0 0 1 0 0,-1 0 0 0 0,0 0-1 0 0,-1 0 1 0 0,-8-9 0 0 0,5 5 65 0 0,8 10-101 0 0,0 0 1 0 0,0 1-1 0 0,-1-1 1 0 0,1 0-1 0 0,0 0 1 0 0,-1 1 0 0 0,1-1-1 0 0,-1 0 1 0 0,1 1-1 0 0,-1-1 1 0 0,1 0-1 0 0,-1 1 1 0 0,0-1 0 0 0,1 1-1 0 0,-1-1 1 0 0,1 1-1 0 0,-1-1 1 0 0,0 1-1 0 0,0-1 1 0 0,1 1-1 0 0,-1 0 1 0 0,0-1 0 0 0,0 1-1 0 0,1 0 1 0 0,-1 0-1 0 0,0 0 1 0 0,0-1-1 0 0,0 1 1 0 0,1 0 0 0 0,-1 0-1 0 0,0 0 1 0 0,0 0-1 0 0,0 1 1 0 0,0-1-1 0 0,1 0 1 0 0,-1 0 0 0 0,0 0-1 0 0,0 1 1 0 0,1-1-1 0 0,-1 0 1 0 0,0 1-1 0 0,-1 0 1 0 0,-2 1 32 0 0,-1 1-1 0 0,0 0 1 0 0,1 0-1 0 0,0 0 1 0 0,0 1 0 0 0,0 0-1 0 0,0 0 1 0 0,1 0 0 0 0,-1 0-1 0 0,1 0 1 0 0,0 1 0 0 0,-3 6-1 0 0,-2 6-18 0 0,1 0-1 0 0,1 1 1 0 0,1-1 0 0 0,0 1-1 0 0,1 1 1 0 0,-2 35-1 0 0,4-42-6 0 0,-5 81 118 0 0,7 120 1 0 0,1-149-48 0 0,5 27 16 0 0,22 114 0 0 0,-24-182-87 0 0,14 138 34 0 0,-10-74 23 0 0,-3 115 0 0 0,-5-162-63 0 0,0-36-11 0 0,0-1 0 0 0,1 1 0 0 0,-2-1 0 0 0,1 1 0 0 0,0-1 0 0 0,-1 1 0 0 0,1-1 0 0 0,-1 0 1 0 0,0 1-1 0 0,0-1 0 0 0,-1 0 0 0 0,1 0 0 0 0,-1 1 0 0 0,1-1 0 0 0,-1 0 0 0 0,0-1 0 0 0,-4 6 1 0 0,3-7-1846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8936 0 0,'0'-1'5'0'0,"1"1"0"0"0,-1-1 1 0 0,0 1-1 0 0,1 0 0 0 0,-1-1 1 0 0,1 1-1 0 0,-1 0 0 0 0,1-1 0 0 0,-1 1 1 0 0,1 0-1 0 0,-1 0 0 0 0,1 0 1 0 0,-1-1-1 0 0,1 1 0 0 0,-1 0 1 0 0,1 0-1 0 0,0 0 0 0 0,-1 0 1 0 0,1 0-1 0 0,-1 0 0 0 0,1 0 0 0 0,-1 0 1 0 0,1 0-1 0 0,0 0 0 0 0,0 1 1 0 0,21 4 271 0 0,-7-2-78 0 0,89 9 411 0 0,-89-9-538 0 0,39 2 101 0 0,0-1 0 0 0,0-3 1 0 0,0-3-1 0 0,0-1 0 0 0,95-20 1 0 0,109-39-1144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10040 0 0,'0'0'56'0'0,"9"13"161"0"0,-7-12-204 0 0,-1 1 1 0 0,1-1-1 0 0,0 1 0 0 0,-1-1 1 0 0,1 1-1 0 0,-1 0 0 0 0,0-1 0 0 0,1 1 1 0 0,-1 0-1 0 0,0 0 0 0 0,0 0 1 0 0,0 0-1 0 0,0 0 0 0 0,0 3 1 0 0,8 32 112 0 0,-8-27-61 0 0,11 84 337 0 0,-5-31-215 0 0,8 138-128 0 0,-11-120 110 0 0,3-21-7 0 0,-3-41 17 0 0,1 38-1 0 0,-5-50-134 0 0,1-1 0 0 0,0 1-1 0 0,1 0 1 0 0,-1 0 0 0 0,1-1 0 0 0,1 1 0 0 0,3 7 0 0 0,2 6 29 0 0,-7-18-53 0 0,0 0 0 0 0,0 0 0 0 0,0-1 1 0 0,0 1-1 0 0,1-1 0 0 0,-1 1 0 0 0,1-1 1 0 0,-1 1-1 0 0,1-1 0 0 0,0 0 1 0 0,-1 1-1 0 0,1-1 0 0 0,0 0 0 0 0,3 1 1 0 0,-4-1 299 0 0,16-20-106 0 0,-12 3-191 0 0,1 1 1 0 0,-2-1-1 0 0,0 0 0 0 0,-1 0 0 0 0,-1-1 0 0 0,1-22 0 0 0,-1 19 3 0 0,-2 11-7 0 0,0 0 0 0 0,-1 0 0 0 0,-1-11 1 0 0,1 12-9 0 0,0 0 1 0 0,0 0 0 0 0,1 0-1 0 0,0-12 1 0 0,1 9 38 0 0,-1 6 80 0 0,2 7 23 0 0,23 86-60 0 0,-15-50-24 0 0,26 67 0 0 0,-35-103-59 0 0,1 0 0 0 0,-1 0 0 0 0,0 0 0 0 0,1-1 0 0 0,-1 1 0 0 0,1 0 0 0 0,0-1 0 0 0,0 1 0 0 0,-1-1 0 0 0,1 1 0 0 0,0-1 0 0 0,0 0-1 0 0,0 0 1 0 0,0 0 0 0 0,1 0 0 0 0,1 1 0 0 0,1-1-338 0 0,0 1 0 0 0,0-1 0 0 0,0 0 0 0 0,1 0 0 0 0,7-1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4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42 13168 0 0,'5'-6'492'0'0,"-5"5"-422"0"0,1 1 0 0 0,-1 0 0 0 0,0-1 0 0 0,1 1 1 0 0,-1-1-1 0 0,0 1 0 0 0,0 0 0 0 0,1-1 0 0 0,-1 1 0 0 0,0-1 0 0 0,0 1 0 0 0,0-1 1 0 0,0 1-1 0 0,1-1 0 0 0,-1 1 0 0 0,0-1 0 0 0,0 1 0 0 0,0-1 0 0 0,0 1 0 0 0,0-1 1 0 0,0 1-1 0 0,0-2 0 0 0,2-6 1842 0 0,-2 8-1871 0 0,0 0-1 0 0,0 0 1 0 0,0 0-1 0 0,1 0 1 0 0,-1 0 0 0 0,0 0-1 0 0,0 0 1 0 0,0 0 0 0 0,0 0-1 0 0,0 0 1 0 0,0 0-1 0 0,0 0 1 0 0,0 0 0 0 0,0 0-1 0 0,0 0 1 0 0,0 0 0 0 0,0 0-1 0 0,0 0 1 0 0,0 0-1 0 0,1 0 1 0 0,-1 0 0 0 0,0 0-1 0 0,0 0 1 0 0,0 0 0 0 0,0 0-1 0 0,0 0 1 0 0,0 0-1 0 0,0 0 1 0 0,0 0 0 0 0,0 0-1 0 0,0 0 1 0 0,0 0-1 0 0,0 0 1 0 0,0 0 0 0 0,0 0-1 0 0,1 0 1 0 0,-1 0 0 0 0,0 0-1 0 0,0 0 1 0 0,0 0-1 0 0,0 0 1 0 0,0 0 0 0 0,0 0-1 0 0,0 0 1 0 0,0 0 0 0 0,0-1-1 0 0,0 1 1 0 0,0 0-1 0 0,0 1 18 0 0,1 0-1 0 0,-1 0 0 0 0,0 0 0 0 0,0 0 0 0 0,1 0 1 0 0,-1 0-1 0 0,1-1 0 0 0,-1 1 0 0 0,1 0 0 0 0,-1 0 0 0 0,1-1 1 0 0,-1 1-1 0 0,1 0 0 0 0,1 0 0 0 0,6 13 349 0 0,-7-12-387 0 0,-1 0 0 0 0,1 0 0 0 0,0 0-1 0 0,0 0 1 0 0,0 0 0 0 0,0 0 0 0 0,0-1-1 0 0,0 1 1 0 0,0 0 0 0 0,1-1 0 0 0,1 2-1 0 0,-2-1-20 0 0,0-1 0 0 0,0 0 0 0 0,0 0-1 0 0,0 1 1 0 0,0-1 0 0 0,0 0 0 0 0,0 1-1 0 0,0-1 1 0 0,0 1 0 0 0,-1 0 0 0 0,1-1-1 0 0,-1 1 1 0 0,1-1 0 0 0,-1 1 0 0 0,1 0-1 0 0,-1 1 1 0 0,-1 36-83 0 0,0-17 11 0 0,3 41 0 0 0,4-48 9 0 0,-5-14 61 0 0,0 0 1 0 0,0 1-1 0 0,-1-1 0 0 0,1 0 0 0 0,-1 1 1 0 0,1-1-1 0 0,-1 0 0 0 0,1 1 0 0 0,-1-1 1 0 0,0 1-1 0 0,0-1 0 0 0,1 2 0 0 0,-1 9-35 0 0,1-9 74 0 0,-1 0 0 0 0,0 0 0 0 0,1 0 0 0 0,-1-1 0 0 0,0 1 0 0 0,-1 0 0 0 0,1 0 0 0 0,0 0 0 0 0,-1-1 0 0 0,0 1-1 0 0,1 0 1 0 0,-1-1 0 0 0,0 1 0 0 0,0 0 0 0 0,-2 2 0 0 0,1-2 59 0 0,1 1 1 0 0,0 0-1 0 0,0 0 0 0 0,0-1 0 0 0,0 1 0 0 0,1 0 0 0 0,-1 0 0 0 0,1 5 0 0 0,-2 12 18 0 0,0-13-70 0 0,1 0 1 0 0,0-1-1 0 0,0 1 1 0 0,0 0-1 0 0,1 0 0 0 0,1 0 1 0 0,-1 0-1 0 0,1-1 1 0 0,1 1-1 0 0,-1 0 0 0 0,1-1 1 0 0,1 1-1 0 0,-1-1 1 0 0,5 8-1 0 0,-5-3 18 0 0,-2-12-52 0 0,0 1 0 0 0,0-1-1 0 0,0 1 1 0 0,0-1-1 0 0,0 1 1 0 0,0 0 0 0 0,0-1-1 0 0,0 1 1 0 0,0-1-1 0 0,0 1 1 0 0,1-1 0 0 0,-1 1-1 0 0,0-1 1 0 0,0 1 0 0 0,0-1-1 0 0,1 0 1 0 0,-1 1-1 0 0,0-1 1 0 0,1 1 0 0 0,-1-1-1 0 0,0 1 1 0 0,1-1-1 0 0,-1 0 1 0 0,0 1 0 0 0,1-1-1 0 0,-1 0 1 0 0,1 1-1 0 0,-1-1 1 0 0,1 0 0 0 0,-1 0-1 0 0,1 1 1 0 0,-1-1-1 0 0,1 0 1 0 0,-1 0 0 0 0,1 0-1 0 0,-1 0 1 0 0,1 0 0 0 0,-1 0-1 0 0,1 0 1 0 0,-1 0-1 0 0,2 0 1 0 0,-10 24 144 0 0,6-15-133 0 0,-1 1-1 0 0,1-1 1 0 0,-1 0 0 0 0,-1-1 0 0 0,0 1-1 0 0,-9 16 1 0 0,5-12-3 0 0,1 1 2 0 0,-6 9 39 0 0,2 0-1 0 0,1 1 1 0 0,0 0-1 0 0,-8 35 1 0 0,12-39-19 0 0,4-14 1 0 0,-1 0 0 0 0,2 1 1 0 0,-1-1-1 0 0,0 8 0 0 0,2-13-32 0 0,0 0 0 0 0,0 1-1 0 0,0-1 1 0 0,0 0-1 0 0,0 0 1 0 0,0 1-1 0 0,0-1 1 0 0,1 0-1 0 0,-1 0 1 0 0,0 0-1 0 0,1 0 1 0 0,-1 1-1 0 0,1-1 1 0 0,-1 0-1 0 0,1 0 1 0 0,0 0-1 0 0,-1 0 1 0 0,1 0-1 0 0,0 0 1 0 0,0 0-1 0 0,0 0 1 0 0,0-1 0 0 0,0 1-1 0 0,0 0 1 0 0,0 0-1 0 0,2 0 1 0 0,-4-2 70 0 0,0 0 1 0 0,0-1 0 0 0,0 1 0 0 0,0 0-1 0 0,0-1 1 0 0,1 1 0 0 0,-1-1-1 0 0,1 0 1 0 0,-1 1 0 0 0,1-1 0 0 0,-1 1-1 0 0,1-1 1 0 0,0 0 0 0 0,0 1 0 0 0,0-1-1 0 0,0-1 1 0 0,0-33-81 0 0,33-201 321 0 0,-4 34-246 0 0,-8 86-62 0 0,-14 91-2 0 0,0-1 0 0 0,15-35 0 0 0,-11 33 0 0 0,-3 11 3 0 0,0 1 1 0 0,1 0-1 0 0,1 0 0 0 0,14-18 0 0 0,-21 33-6 0 0,-1 0-1 0 0,1 0 0 0 0,-1 0 1 0 0,1 1-1 0 0,-1-1 0 0 0,1 0 1 0 0,0 1-1 0 0,0 0 1 0 0,0 0-1 0 0,0 0 0 0 0,0 0 1 0 0,0 0-1 0 0,0 1 0 0 0,0-1 1 0 0,0 1-1 0 0,1 0 1 0 0,-1 0-1 0 0,4 0 0 0 0,6 1 5 0 0,1-1 1 0 0,23 6-1 0 0,-11-1-4 0 0,0 2-1 0 0,-1 0 1 0 0,0 2 0 0 0,0 0 0 0 0,-1 2-1 0 0,26 15 1 0 0,-43-22-5 0 0,1-1 0 0 0,-1 1 0 0 0,1-1 0 0 0,11 3 1 0 0,-11-4-2 0 0,-1 0 1 0 0,1 1 0 0 0,0 0-1 0 0,-1 0 1 0 0,9 6 0 0 0,-9-4-5 0 0,0-1 1 0 0,-1 0 0 0 0,0 1 0 0 0,0 0 0 0 0,5 5 0 0 0,-10-9 0 0 0,0 1 0 0 0,1-1 0 0 0,-1 0 0 0 0,0 1 0 0 0,-1-1 1 0 0,1 0-1 0 0,0 1 0 0 0,0-1 0 0 0,-1 1 0 0 0,1 0 0 0 0,0-1 0 0 0,-1 1 1 0 0,0-1-1 0 0,1 1 0 0 0,-1 0 0 0 0,0-1 0 0 0,0 1 0 0 0,0 0 1 0 0,0-1-1 0 0,0 1 0 0 0,0 0 0 0 0,0-1 0 0 0,-1 1 0 0 0,0 2 1 0 0,-4 8-26 0 0,-1 0 0 0 0,0-1 0 0 0,-1 0 0 0 0,0 0-1 0 0,-13 15 1 0 0,-50 46-50 0 0,48-50 78 0 0,18-18 7 0 0,0-1-1 0 0,1 0 1 0 0,-1 0 0 0 0,-1 0 0 0 0,1-1 0 0 0,0 1-1 0 0,-1-1 1 0 0,1 0 0 0 0,-1 0 0 0 0,0-1 0 0 0,0 1-1 0 0,1-1 1 0 0,-1 0 0 0 0,0 0 0 0 0,0-1 0 0 0,0 1-1 0 0,0-1 1 0 0,0 0 0 0 0,-6-1 0 0 0,-7-2 11 0 0,1-1 1 0 0,0 0-1 0 0,-33-14 1 0 0,47 17-13 0 0,-22-14 236 0 0,28 10-43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1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15 5016 0 0,'0'0'-1'0'0,"0"-1"1"0"0,0 1 0 0 0,0 0-1 0 0,0 0 1 0 0,0 0 0 0 0,0-1-1 0 0,0 1 1 0 0,0 0 0 0 0,0 0-1 0 0,0 0 1 0 0,-1-1 0 0 0,1 1-1 0 0,0 0 1 0 0,0 0 0 0 0,0 0-1 0 0,0-1 1 0 0,0 1-1 0 0,0 0 1 0 0,0 0 0 0 0,-1 0-1 0 0,1 0 1 0 0,0 0 0 0 0,0-1-1 0 0,0 1 1 0 0,0 0 0 0 0,-1 0-1 0 0,1 0 1 0 0,0 0 0 0 0,0 0-1 0 0,0 0 1 0 0,-1 0-1 0 0,1 0 1 0 0,0 0 0 0 0,0-1-1 0 0,0 1 1 0 0,-1 0 0 0 0,1 0-1 0 0,0 0 1 0 0,0 0 0 0 0,0 0-1 0 0,-1 0 1 0 0,1 0 0 0 0,0 0-1 0 0,0 1 1 0 0,0-1-1 0 0,-1 0 1 0 0,1 0 0 0 0,0 0-1 0 0,0 0 1 0 0,0 0 0 0 0,-1 0-1 0 0,1 0 1 0 0,0 0 0 0 0,0 0-1 0 0,0 1 1 0 0,0-1 0 0 0,-1 0-1 0 0,1 0 1 0 0,1-2-11 0 0,2 0 10 0 0,-4 7-9 0 0,3-12 122 0 0,-2 6-84 0 0,-1 0 223 0 0,1 1-239 0 0,0 0 0 0 0,0 0-1 0 0,0 0 1 0 0,0 0-1 0 0,0 0 1 0 0,0-1 0 0 0,0 1-1 0 0,0 0 1 0 0,0 0 0 0 0,0 0-1 0 0,0 0 1 0 0,0 0-1 0 0,0 0 1 0 0,0 0 0 0 0,0-1-1 0 0,0 1 1 0 0,0 0-1 0 0,0 0 1 0 0,0 0 0 0 0,0 0-1 0 0,-1 0 1 0 0,1 0-1 0 0,0 0 1 0 0,0 0 0 0 0,0 0-1 0 0,0-1 1 0 0,0 1-1 0 0,0 0 1 0 0,0 0 0 0 0,0 0-1 0 0,0 0 1 0 0,-1 0-1 0 0,1 0 1 0 0,0 0 0 0 0,0 0-1 0 0,0 0 1 0 0,0 0-1 0 0,0 0 1 0 0,0 0 0 0 0,0 0-1 0 0,-1 0 1 0 0,1 0-1 0 0,0 0 1 0 0,0 0 0 0 0,0 0-1 0 0,0 0 1 0 0,0 0-1 0 0,0 0 1 0 0,0 0 0 0 0,-1 0-1 0 0,1 0 1 0 0,0 0 0 0 0,0 0-1 0 0,0 0 1 0 0,0 1-1 0 0,0-1 1 0 0,0 0 0 0 0,0 0-1 0 0,-4 2 27 0 0,0 0 1 0 0,0 0-1 0 0,1 0 0 0 0,-1 0 0 0 0,1 1 1 0 0,-1-1-1 0 0,-3 5 0 0 0,4-4-9 0 0,-1 1 0 0 0,0-1-1 0 0,0 0 1 0 0,0-1 0 0 0,0 1-1 0 0,-6 2 1 0 0,3-2 11 0 0,1-1 2 0 0,0 0 0 0 0,1 0 0 0 0,-1 0 0 0 0,1 1 0 0 0,0 0 0 0 0,-1 0 0 0 0,2 1 0 0 0,-1-1 0 0 0,0 1 0 0 0,-5 6 0 0 0,4-4-11 0 0,1 2 0 0 0,0-1 0 0 0,0 0 0 0 0,0 1 0 0 0,1 0 0 0 0,1 0 0 0 0,-5 12 0 0 0,2-1 97 0 0,5-16-94 0 0,0 1 0 0 0,-1-1 0 0 0,2 1-1 0 0,-1-1 1 0 0,0 1 0 0 0,1 0 0 0 0,-1 0 0 0 0,1-1 0 0 0,0 1 0 0 0,1 7-1 0 0,1 1 28 0 0,1 1 0 0 0,0-1-1 0 0,1 0 1 0 0,0 0-1 0 0,1 0 1 0 0,11 20-1 0 0,0-6 48 0 0,-12-18-46 0 0,0 0 1 0 0,1-1 0 0 0,0 0-1 0 0,0 0 1 0 0,1 0-1 0 0,12 10 1 0 0,-12-12 7 0 0,1-1 1 0 0,0 1 0 0 0,0-2 0 0 0,0 1-1 0 0,1-1 1 0 0,-1 0 0 0 0,1-1 0 0 0,0 0-1 0 0,-1 0 1 0 0,1-1 0 0 0,0 1-1 0 0,0-2 1 0 0,11 1 0 0 0,-1-2-248 0 0,1 0 1 0 0,-1-1 0 0 0,1-1-1 0 0,20-6 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116 296 8744 0 0,'0'0'374'0'0,"18"0"229"0"0,47-21 500 0 0,-39 11-790 0 0,24-12 88 0 0,-46 20-361 0 0,-1 0 0 0 0,1 0 0 0 0,-1-1 0 0 0,0 1 0 0 0,0-1-1 0 0,0 0 1 0 0,0 0 0 0 0,-1 0 0 0 0,1-1 0 0 0,-1 1 0 0 0,3-5 0 0 0,4-7 167 0 0,-8 14-185 0 0,0-1-1 0 0,0 0 0 0 0,0 0 1 0 0,0 0-1 0 0,0 1 1 0 0,0-1-1 0 0,0 0 0 0 0,0 0 1 0 0,-1-1-1 0 0,1 1 0 0 0,-1 0 1 0 0,1 0-1 0 0,-1 0 1 0 0,0-4-1 0 0,0-4 22 0 0,0-3 25 0 0,0-1 0 0 0,-1 0 0 0 0,-3-14 0 0 0,3 24-49 0 0,1 1 1 0 0,-2-1 0 0 0,1 0 0 0 0,0 1-1 0 0,-1-1 1 0 0,0 1 0 0 0,1-1 0 0 0,-1 1-1 0 0,-1 0 1 0 0,1 0 0 0 0,0 0 0 0 0,-1 0-1 0 0,0 0 1 0 0,1 0 0 0 0,-6-3 0 0 0,2 3 0 0 0,1 0 0 0 0,-1 0 0 0 0,1 1 0 0 0,-1-1 0 0 0,0 1 0 0 0,0 1 0 0 0,1-1 0 0 0,-1 1 0 0 0,-1 0 0 0 0,1 1 0 0 0,0-1 0 0 0,0 1 0 0 0,0 0 0 0 0,0 1 0 0 0,0-1 0 0 0,0 1 0 0 0,0 1 0 0 0,0-1 0 0 0,0 1 0 0 0,0 0 0 0 0,1 0 0 0 0,-1 1 0 0 0,0-1 0 0 0,1 1 0 0 0,0 1 0 0 0,0-1 0 0 0,0 1 0 0 0,0-1 0 0 0,-7 9 0 0 0,-14 16 27 0 0,10-12-23 0 0,-17 24 1 0 0,28-34-14 0 0,1 1 0 0 0,0-1-1 0 0,1 1 1 0 0,0 0-1 0 0,0 0 1 0 0,0 0-1 0 0,-3 14 1 0 0,3-8 7 0 0,1 0 1 0 0,0 0 0 0 0,1 17-1 0 0,1-25-11 0 0,1 0 0 0 0,-1 0 1 0 0,1 0-1 0 0,0 0 0 0 0,1 0 0 0 0,-1 0 0 0 0,1 0 0 0 0,0 0 0 0 0,0-1 1 0 0,1 1-1 0 0,3 5 0 0 0,-4-8-1 0 0,1 1 0 0 0,-1-1 0 0 0,1 0 0 0 0,0 0 0 0 0,0 0 0 0 0,0 0 0 0 0,0-1 0 0 0,0 1 0 0 0,0-1 0 0 0,0 1 0 0 0,1-1 0 0 0,-1 0 0 0 0,0 0 0 0 0,1-1 0 0 0,5 1 0 0 0,17 6 37 0 0,-14-4-20 0 0,0 0 1 0 0,0 0-1 0 0,0-1 1 0 0,1-1-1 0 0,-1 0 1 0 0,0 0-1 0 0,0-2 0 0 0,1 1 1 0 0,12-4-1 0 0,-2 0-507 0 0,-1-1 0 0 0,0-1 0 0 0,38-16 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 0 0,'2'14'792'0'0,"10"-11"24"0"0,-10-3-826 0 0,-1 0 55 0 0,0 0 0 0 0,0 0 0 0 0,-1 1 0 0 0,1-1 0 0 0,0 1 0 0 0,0-1 1 0 0,0 1-1 0 0,0-1 0 0 0,-1 1 0 0 0,1-1 0 0 0,0 1 0 0 0,-1 0 0 0 0,1-1 0 0 0,0 1 0 0 0,-1 0 0 0 0,1 0 0 0 0,-1-1 0 0 0,1 1 0 0 0,-1 0 0 0 0,1 0 0 0 0,-1 2 0 0 0,8 18 327 0 0,-7-19-404 0 0,3 15 123 0 0,3 32 0 0 0,-1-7 38 0 0,0-15 43 0 0,11 36 1 0 0,-14-54-121 0 0,0 0 1 0 0,1 0-1 0 0,1 0 1 0 0,-1-1-1 0 0,1 1 1 0 0,1-1-1 0 0,8 10 1 0 0,-10-14-39 0 0,0 0 0 0 0,1 0 0 0 0,-1 0 0 0 0,1-1 0 0 0,0 0 0 0 0,-1 0 0 0 0,2 0 0 0 0,-1 0 0 0 0,0-1 0 0 0,0 0 0 0 0,1 0 1 0 0,-1-1-1 0 0,1 1 0 0 0,-1-1 0 0 0,1 0 0 0 0,0-1 0 0 0,0 1 0 0 0,-1-1 0 0 0,1-1 0 0 0,0 1 0 0 0,-1-1 0 0 0,1 1 0 0 0,0-2 0 0 0,-1 1 0 0 0,1-1 0 0 0,-1 1 0 0 0,1-2 0 0 0,-1 1 0 0 0,9-6 0 0 0,19-9 132 0 0,-23 12-106 0 0,0 0-1 0 0,-1 0 1 0 0,1-1 0 0 0,-1 0-1 0 0,0 0 1 0 0,-1-1 0 0 0,0-1 0 0 0,0 1-1 0 0,14-18 1 0 0,-6 3 56 0 0,-11 16-27 0 0,-1 0 0 0 0,1 0 0 0 0,-1-1-1 0 0,-1 0 1 0 0,1 1 0 0 0,-1-1 0 0 0,4-13 0 0 0,3-6 131 0 0,-8 24-113 0 0,-1-1-1 0 0,0 1 1 0 0,1-1-1 0 0,-1 0 1 0 0,0 0-1 0 0,-1 1 1 0 0,1-1-1 0 0,0 0 1 0 0,-1 0-1 0 0,1-6 1 0 0,-5 29 579 0 0,0 15-638 0 0,8 88 225 0 0,2 11 249 0 0,-4-117-458 0 0,0-11-27 0 0,-1 1 1 0 0,-1-1-1 0 0,1 1 0 0 0,-1-1 1 0 0,0 1-1 0 0,0-1 0 0 0,-1 1 1 0 0,-2 10-1 0 0,-2-2 22 0 0,-12 45 31 0 0,14-51-63 0 0,0 0 0 0 0,-1-1 0 0 0,0 1 0 0 0,0-1 0 0 0,-1 0 0 0 0,0 0 0 0 0,0-1 0 0 0,-1 1-1 0 0,0-1 1 0 0,-1-1 0 0 0,1 1 0 0 0,-1-1 0 0 0,0 0 0 0 0,-1 0 0 0 0,-14 8 0 0 0,-27 17 9 0 0,41-25-13 0 0,-1 0-1 0 0,0 0 1 0 0,0-1 0 0 0,0 0-1 0 0,-1 0 1 0 0,-15 4 0 0 0,-4 3 13 0 0,26-10-12 0 0,0 0 0 0 0,-1-1 1 0 0,1 1-1 0 0,-1-1 1 0 0,1 0-1 0 0,-1 1 0 0 0,0-2 1 0 0,1 1-1 0 0,-1 0 1 0 0,0-1-1 0 0,0 0 0 0 0,-3 0 1 0 0,-13-8 267 0 0,19 8-319 0 0,1 0 0 0 0,-1 0 1 0 0,1-1-1 0 0,-1 1 0 0 0,1 0 1 0 0,-1-1-1 0 0,1 1 0 0 0,-1 0 1 0 0,1-1-1 0 0,-1 1 0 0 0,1-1 0 0 0,0 1 1 0 0,-1 0-1 0 0,1-1 0 0 0,0 1 1 0 0,-1-1-1 0 0,1 1 0 0 0,0-1 1 0 0,-1 1-1 0 0,1-1 0 0 0,0 0 1 0 0,0 1-1 0 0,0-1 0 0 0,0 1 0 0 0,-1-1 1 0 0,1 1-1 0 0,0-1 0 0 0,0 0 1 0 0,0 1-1 0 0,0-1 0 0 0,0 1 1 0 0,1-1-1 0 0,-1 0 0 0 0,0 1 0 0 0,0-1 1 0 0,0 1-1 0 0,0-1 0 0 0,1 1 1 0 0,-1-1-1 0 0,1 0 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27 8240 0 0,'0'0'14'0'0,"1"0"0"0"0,-1 0 0 0 0,0 0 0 0 0,0 0 0 0 0,0 0 1 0 0,1 0-1 0 0,-1 0 0 0 0,0 0 0 0 0,0 0 0 0 0,1 0 0 0 0,-1 0 0 0 0,0 0 0 0 0,0-1 1 0 0,0 1-1 0 0,1 0 0 0 0,-1 0 0 0 0,0 0 0 0 0,0 0 0 0 0,0 0 0 0 0,1 0 0 0 0,-1-1 1 0 0,0 1-1 0 0,0 0 0 0 0,0 0 0 0 0,0 0 0 0 0,1 0 0 0 0,-1-1 0 0 0,0 1 1 0 0,0 0-1 0 0,0 0 0 0 0,0 0 0 0 0,0-1 0 0 0,0 1 0 0 0,0 0 0 0 0,0 0 0 0 0,0 0 1 0 0,1-1-1 0 0,-1 1 0 0 0,0 0 0 0 0,0 0 0 0 0,0-1 0 0 0,0 1 0 0 0,0 0 0 0 0,0 0 1 0 0,-1-1-1 0 0,1 1 0 0 0,0 0 0 0 0,0 0 0 0 0,0 0 0 0 0,0-1 0 0 0,0 1 1 0 0,0 0-1 0 0,0 0 0 0 0,0 0 0 0 0,0-1 0 0 0,-1 1 0 0 0,1 0 0 0 0,0 0 0 0 0,0 0 1 0 0,-1-1-1 0 0,-9-10 1196 0 0,4 10-947 0 0,-1-1 0 0 0,1 1 0 0 0,-1 0 0 0 0,0 1 1 0 0,1 0-1 0 0,-1 0 0 0 0,0 0 0 0 0,1 1 0 0 0,-12 2 1 0 0,7 1-243 0 0,1 0 1 0 0,1 1-1 0 0,-1 1 1 0 0,1-1-1 0 0,0 1 0 0 0,0 1 1 0 0,0 0-1 0 0,-8 8 1 0 0,15-11-18 0 0,-1 0 0 0 0,1 0-1 0 0,-1 1 1 0 0,1-1 0 0 0,0 0 0 0 0,1 1 0 0 0,-1-1-1 0 0,1 1 1 0 0,0 0 0 0 0,0-1 0 0 0,0 1 0 0 0,1 0-1 0 0,-1 5 1 0 0,1 9 12 0 0,4 35 0 0 0,-3-44 1 0 0,1-1-1 0 0,0 0 0 0 0,1 1 0 0 0,0-1 1 0 0,1-1-1 0 0,-1 1 0 0 0,2 0 1 0 0,5 8-1 0 0,8 9 31 0 0,22 26 1 0 0,-20-27-23 0 0,-17-22-16 0 0,0 0 0 0 0,0 0 0 0 0,1-1 1 0 0,-1 1-1 0 0,1-1 0 0 0,-1 0 0 0 0,1 0 0 0 0,0 0 1 0 0,0 0-1 0 0,0-1 0 0 0,6 2 0 0 0,-3-1 14 0 0,-1 1-1 0 0,1-1 1 0 0,-1 1-1 0 0,9 6 1 0 0,40 27 138 0 0,-54-35-156 0 0,-1 0 0 0 0,1 0 1 0 0,-1 0-1 0 0,0 0 0 0 0,1 0 0 0 0,-1 0 0 0 0,0 0 1 0 0,0 0-1 0 0,0 0 0 0 0,0 0 0 0 0,0 0 1 0 0,0 0-1 0 0,0 0 0 0 0,0 0 0 0 0,0 0 1 0 0,0 0-1 0 0,-1 0 0 0 0,1-1 0 0 0,0 1 0 0 0,-1 0 1 0 0,1 0-1 0 0,-1 0 0 0 0,0 1 0 0 0,0 1 0 0 0,0-1 1 0 0,0 0-1 0 0,0 0 0 0 0,0 0 0 0 0,-1 0 0 0 0,1 0 1 0 0,0 0-1 0 0,-4 4 0 0 0,-57 36 27 0 0,43-28-27 0 0,-28 16 1 0 0,-350 217 2 0 0,363-224-1772 0 0,3-5-7056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5224 0 0,'6'-10'544'0'0,"2"1"0"0"0,15-14 1 0 0,-14 14 390 0 0,-2-3-266 0 0,-7 11-661 0 0,1 1 0 0 0,-1-1-1 0 0,0 0 1 0 0,0 1-1 0 0,0-1 1 0 0,1 0 0 0 0,-1 1-1 0 0,0-1 1 0 0,0 1 0 0 0,1-1-1 0 0,-1 1 1 0 0,1-1 0 0 0,-1 1-1 0 0,0-1 1 0 0,1 1-1 0 0,-1-1 1 0 0,1 1 0 0 0,-1 0-1 0 0,1-1 1 0 0,-1 1 0 0 0,1 0-1 0 0,0-1 1 0 0,-1 1 0 0 0,1 0-1 0 0,-1 0 1 0 0,1-1 0 0 0,0 1-1 0 0,-1 0 1 0 0,1 0-1 0 0,-1 0 1 0 0,1 0 0 0 0,0 0-1 0 0,1 0 1 0 0,5 1 5 0 0,-7-1-12 0 0,1 0-1 0 0,-1 0 0 0 0,1 0 1 0 0,-1 0-1 0 0,1 0 0 0 0,-1 0 1 0 0,1 0-1 0 0,-1 0 0 0 0,1 0 1 0 0,-1 0-1 0 0,1 0 0 0 0,-1 0 0 0 0,1 0 1 0 0,-1 1-1 0 0,1-1 0 0 0,-1 0 1 0 0,1 0-1 0 0,-1 1 0 0 0,1-1 1 0 0,-1 0-1 0 0,0 1 0 0 0,1-1 1 0 0,-1 0-1 0 0,0 1 0 0 0,1-1 1 0 0,-1 1-1 0 0,0-1 0 0 0,1 1 0 0 0,-1 0 1 0 0,5 14-136 0 0,-3-12 100 0 0,-1-1-1 0 0,0 1 1 0 0,0-1-1 0 0,-1 1 0 0 0,1 0 1 0 0,0-1-1 0 0,-1 1 1 0 0,1 5-1 0 0,-1-1 1 0 0,-1 46-295 0 0,12 88-1 0 0,-7-114 344 0 0,2 8 92 0 0,10 37 0 0 0,-15-69-88 0 0,0 0 0 0 0,0 0 0 0 0,1 0 1 0 0,-1 0-1 0 0,0 0 0 0 0,1 0 0 0 0,0-1 0 0 0,0 1 0 0 0,0 0 1 0 0,0-1-1 0 0,0 0 0 0 0,0 1 0 0 0,1-1 0 0 0,-1 0 1 0 0,1 0-1 0 0,-1 0 0 0 0,1 0 0 0 0,0-1 0 0 0,0 1 1 0 0,0-1-1 0 0,0 0 0 0 0,0 0 0 0 0,0 0 0 0 0,0 0 1 0 0,0 0-1 0 0,0 0 0 0 0,6-1 0 0 0,8 4 108 0 0,-15-3-102 0 0,1 0 1 0 0,-1-1-1 0 0,0 1 1 0 0,0-1-1 0 0,0 1 1 0 0,1-1-1 0 0,-1 0 0 0 0,0 0 1 0 0,0 0-1 0 0,5-1 1 0 0,15-5 51 0 0,-1-1 0 0 0,0 0-1 0 0,-1-2 1 0 0,0-1 0 0 0,0 0 0 0 0,-1-1 0 0 0,0-1 0 0 0,-1-1 0 0 0,-1-1 0 0 0,27-25 0 0 0,-29 21 43 0 0,0 0 0 0 0,-2 0-1 0 0,15-25 1 0 0,2-3 227 0 0,-28 42-288 0 0,1-1 1 0 0,-1 0 0 0 0,0 0-1 0 0,0 0 1 0 0,2-10-1 0 0,-3 11-21 0 0,1-1-1 0 0,-1 1 0 0 0,0 0 0 0 0,1 0 0 0 0,0 0 0 0 0,3-5 1 0 0,-2 6 645 0 0,-2 4-258 0 0,-7 14-99 0 0,-5 19-144 0 0,8-14-124 0 0,1 1 0 0 0,1-1 0 0 0,1 0 0 0 0,1 1 0 0 0,0-1 0 0 0,2 0 0 0 0,0 0 0 0 0,2 0 0 0 0,0 0 0 0 0,1-1 0 0 0,1 1 0 0 0,15 28 0 0 0,-18-42-43 0 0,0-1 0 0 0,0 1 0 0 0,0-1 0 0 0,1 0 0 0 0,0-1 0 0 0,0 1 0 0 0,1-1 0 0 0,-1 0 0 0 0,1 0 0 0 0,0-1 0 0 0,0 0 0 0 0,0 0 0 0 0,0 0 0 0 0,11 3 0 0 0,7 4 34 0 0,-19-8-171 0 0,1-1-1 0 0,0 0 1 0 0,0 0 0 0 0,0 0-1 0 0,0 0 1 0 0,1-1-1 0 0,-1 0 1 0 0,0-1 0 0 0,0 1-1 0 0,0-1 1 0 0,0 0-1 0 0,9-3 1 0 0,2-2-8357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7528 0 0,'-11'7'459'0'0,"0"1"1"0"0,1 0-1 0 0,-13 12 0 0 0,20-16-312 0 0,0-1-1 0 0,0 0 1 0 0,1 1 0 0 0,-1 0-1 0 0,1 0 1 0 0,0 0-1 0 0,0 0 1 0 0,0 0-1 0 0,0 0 1 0 0,1 0-1 0 0,0 1 1 0 0,0-1-1 0 0,-1 8 1 0 0,1-1-82 0 0,1 0 0 0 0,0 0 0 0 0,1 0-1 0 0,1 0 1 0 0,-1 0 0 0 0,2 0 0 0 0,-1 0 0 0 0,2 0 0 0 0,-1-1-1 0 0,1 0 1 0 0,1 1 0 0 0,0-2 0 0 0,0 1 0 0 0,1 0 0 0 0,1-1-1 0 0,-1 0 1 0 0,1-1 0 0 0,11 11 0 0 0,-15-15-63 0 0,0 0-1 0 0,1-1 1 0 0,-1 1 0 0 0,1-1-1 0 0,0 0 1 0 0,0 0-1 0 0,0 0 1 0 0,0-1 0 0 0,1 1-1 0 0,-1-1 1 0 0,1 0 0 0 0,6 2-1 0 0,70 16-3 0 0,-60-13-33 0 0,13 3 21 0 0,-32-10-10 0 0,-1 0-1 0 0,0 0 1 0 0,1 0 0 0 0,-1 0 0 0 0,1 0 0 0 0,-1 0 0 0 0,1 0 0 0 0,-1 0 0 0 0,0 0 0 0 0,1-1 0 0 0,-1 1 0 0 0,0 0 0 0 0,1-1-1 0 0,-1 1 1 0 0,0-1 0 0 0,1 0 0 0 0,-1 0 0 0 0,0 1 0 0 0,2-3 0 0 0,8-2-202 0 0,7-2 33 0 0,-18 7 184 0 0,1-1 0 0 0,-1 1 0 0 0,0 0 0 0 0,1 0-1 0 0,-1 0 1 0 0,0 0 0 0 0,1 0 0 0 0,-1-1 0 0 0,0 1 0 0 0,1 0 0 0 0,-1 0 0 0 0,0-1-1 0 0,0 1 1 0 0,1 0 0 0 0,-1 0 0 0 0,0-1 0 0 0,0 1 0 0 0,0 0 0 0 0,1-1 0 0 0,-1 1-1 0 0,0 0 1 0 0,0-1 0 0 0,0 1 0 0 0,0 0 0 0 0,0-1 0 0 0,0 1 0 0 0,0 0 0 0 0,0-1-1 0 0,1 1 1 0 0,-1 0 0 0 0,0-1 0 0 0,-1 0 0 0 0,1 1 5 0 0,0 0 0 0 0,0 0 1 0 0,-1-1-1 0 0,1 1 0 0 0,0 0 0 0 0,-1 0 0 0 0,1 0 0 0 0,0 0 1 0 0,-1-1-1 0 0,1 1 0 0 0,0 0 0 0 0,-1 0 0 0 0,1 0 0 0 0,0 0 1 0 0,-1 0-1 0 0,1 0 0 0 0,0 0 0 0 0,-1 0 0 0 0,1 0 0 0 0,0 0 1 0 0,-1 0-1 0 0,1 0 0 0 0,0 0 0 0 0,-1 0 0 0 0,1 0 1 0 0,0 1-1 0 0,-1-1 0 0 0,1 0 0 0 0,0 0 0 0 0,-1 0 0 0 0,1 0 1 0 0,0 1-1 0 0,-1-1 0 0 0,1 0 0 0 0,0 0 0 0 0,0 1 0 0 0,-1-1 1 0 0,1 0-1 0 0,-11 10-7 0 0,4-2 8 0 0,-1 0-1 0 0,0-1 1 0 0,-1 0 0 0 0,1-1-1 0 0,-1 1 1 0 0,-14 6 0 0 0,-62 25 14 0 0,65-29 0 0 0,8-5-8 0 0,9-3 4 0 0,1 0 1 0 0,-1 0 0 0 0,1 0 0 0 0,-1 0-1 0 0,1 0 1 0 0,-1 0 0 0 0,1 1-1 0 0,0-1 1 0 0,0 1 0 0 0,0 0 0 0 0,0 0-1 0 0,0-1 1 0 0,0 1 0 0 0,0 0 0 0 0,-1 3-1 0 0,-6 5-1443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7024 0 0,'3'1'17'0'0,"0"1"0"0"0,-1-1 0 0 0,1 0 1 0 0,0 0-1 0 0,0 0 0 0 0,0-1 0 0 0,0 1 0 0 0,0 0 1 0 0,0-1-1 0 0,0 0 0 0 0,0 0 0 0 0,0 0 1 0 0,0 0-1 0 0,0 0 0 0 0,0-1 0 0 0,0 1 0 0 0,0-1 1 0 0,0 0-1 0 0,0 0 0 0 0,4-2 0 0 0,7-3 177 0 0,0-1 1 0 0,24-18-1 0 0,-13 9-58 0 0,-1 1 154 0 0,36-30 0 0 0,-40 30-30 0 0,10-5 138 0 0,-25 17-350 0 0,0-1 0 0 0,0 1 1 0 0,0-1-1 0 0,0 0 0 0 0,-1 0 0 0 0,1 0 0 0 0,6-9 1 0 0,3 4 103 0 0,11-9 157 0 0,-25 18-299 0 0,1-1 0 0 0,-1 1 0 0 0,1 0 0 0 0,-1-1 0 0 0,0 1 0 0 0,0-1 0 0 0,1 1 0 0 0,-1-1 1 0 0,0 1-1 0 0,0-1 0 0 0,1 1 0 0 0,-1-1 0 0 0,0 1 0 0 0,0-1 0 0 0,0 1 0 0 0,0-1 0 0 0,0 1 0 0 0,0-1 0 0 0,0 1 0 0 0,0-1 1 0 0,0 1-1 0 0,0-1 0 0 0,0 1 0 0 0,0-1 0 0 0,0 1 0 0 0,-1-1 0 0 0,1 1 0 0 0,0-1 0 0 0,0 1 0 0 0,0-1 0 0 0,-1 1 1 0 0,1-1-1 0 0,0 1 0 0 0,-1 0 0 0 0,1-1 0 0 0,0 1 0 0 0,-1-1 0 0 0,1 1 0 0 0,0 0 0 0 0,-1-1 0 0 0,1 1 0 0 0,-1 0 1 0 0,1 0-1 0 0,-1-1 0 0 0,1 1 0 0 0,-1 0 0 0 0,0-1 0 0 0,-8-5 88 0 0,8 5-88 0 0,0 0-1 0 0,0 0 0 0 0,0 0 1 0 0,0 1-1 0 0,0-1 1 0 0,0 1-1 0 0,-1-1 1 0 0,1 1-1 0 0,0-1 1 0 0,0 1-1 0 0,0 0 0 0 0,0-1 1 0 0,-1 1-1 0 0,1 0 1 0 0,0 0-1 0 0,-2 0 1 0 0,-11-2 12 0 0,6 2-11 0 0,1-1 1 0 0,-1 1-1 0 0,1 0 1 0 0,-1 0-1 0 0,-14 3 0 0 0,18-2-8 0 0,-1 0 3 0 0,-1 0 0 0 0,1 0 0 0 0,-1 0 1 0 0,1 1-1 0 0,-1 0 0 0 0,1 0 0 0 0,0 0 0 0 0,0 1 1 0 0,0 0-1 0 0,0 0 0 0 0,0 0 0 0 0,1 1 0 0 0,-7 5 1 0 0,10-8-8 0 0,-9 10 117 0 0,0 0 1 0 0,1 1-1 0 0,0 0 1 0 0,1 0 0 0 0,0 1-1 0 0,1 0 1 0 0,0 0-1 0 0,-5 18 1 0 0,10-25-93 0 0,0-1 12 0 0,1 0 0 0 0,-1 0 0 0 0,1 0 1 0 0,0 0-1 0 0,0 0 0 0 0,0 0 0 0 0,1 1 0 0 0,0-1 0 0 0,0 0 1 0 0,0 0-1 0 0,1 1 0 0 0,0-1 0 0 0,2 9 0 0 0,2 2 44 0 0,-3-8-40 0 0,0 0 1 0 0,0-1 0 0 0,1 0 0 0 0,0 0-1 0 0,1 0 1 0 0,0 0 0 0 0,8 12 0 0 0,-8-15-22 0 0,-1 1 5 0 0,1-1 1 0 0,-1 0 0 0 0,1 0-1 0 0,0 0 1 0 0,0 0 0 0 0,1 0 0 0 0,-1-1-1 0 0,10 6 1 0 0,4 0 13 0 0,-11-5-20 0 0,1 0 0 0 0,-1-1 0 0 0,1 1 0 0 0,0-1 0 0 0,0-1 0 0 0,1 1-1 0 0,9 0 1 0 0,-17-3-29 0 0,19 3-256 0 0,0-1 1 0 0,0 0-1 0 0,0-2 0 0 0,0-1 0 0 0,1 0 0 0 0,31-7 1 0 0,-20-2-8054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22 212 7832 0 0,'-4'8'375'0'0,"1"1"1"0"0,0-1-1 0 0,0 1 0 0 0,1 0 1 0 0,-1 11-1 0 0,1-5-24 0 0,1 1 0 0 0,0 0 0 0 0,2 0 0 0 0,2 21-1 0 0,-3-34-311 0 0,1 0-1 0 0,-1 0 0 0 0,1 0 1 0 0,0-1-1 0 0,0 1 0 0 0,0 0 1 0 0,0 0-1 0 0,0-1 0 0 0,1 1 1 0 0,-1 0-1 0 0,1-1 1 0 0,-1 1-1 0 0,1-1 0 0 0,0 0 1 0 0,0 0-1 0 0,0 0 0 0 0,0 0 1 0 0,1 0-1 0 0,-1 0 0 0 0,4 2 1 0 0,-2-3-24 0 0,-1 1 1 0 0,0-1 0 0 0,1 0 0 0 0,-1-1 0 0 0,1 1-1 0 0,0 0 1 0 0,-1-1 0 0 0,1 0 0 0 0,-1 0-1 0 0,1 0 1 0 0,0 0 0 0 0,-1-1 0 0 0,1 0-1 0 0,-1 1 1 0 0,1-1 0 0 0,4-2 0 0 0,-3 2-14 0 0,0-1 0 0 0,0 0 0 0 0,-1 0 1 0 0,1 0-1 0 0,0-1 0 0 0,-1 0 1 0 0,1 0-1 0 0,-1 0 0 0 0,0 0 0 0 0,0-1 1 0 0,0 1-1 0 0,0-1 0 0 0,5-8 1 0 0,4-7-39 0 0,-2 1 0 0 0,0-2 0 0 0,-1 0 0 0 0,-1 0 0 0 0,-1-1 0 0 0,-1 0 0 0 0,6-23 0 0 0,-9 30-36 0 0,-1-1 1 0 0,0 1 0 0 0,1-26 0 0 0,-3 34 56 0 0,-2 1 1 0 0,1-1-1 0 0,-1 0 1 0 0,1 1 0 0 0,-1-1-1 0 0,-1 0 1 0 0,1 1 0 0 0,-1-1-1 0 0,0 1 1 0 0,-1 0-1 0 0,1 0 1 0 0,-5-7 0 0 0,4 9 17 0 0,1-1 1 0 0,-1 1 0 0 0,0 1 0 0 0,0-1 0 0 0,0 0-1 0 0,0 1 1 0 0,0-1 0 0 0,-1 1 0 0 0,1 0 0 0 0,-1 0-1 0 0,1 1 1 0 0,-1-1 0 0 0,0 1 0 0 0,0-1 0 0 0,1 1-1 0 0,-1 0 1 0 0,0 1 0 0 0,0-1 0 0 0,0 1 0 0 0,0 0-1 0 0,0 0 1 0 0,-8 1 0 0 0,4-1 17 0 0,1 1 1 0 0,0 1-1 0 0,0-1 1 0 0,0 1-1 0 0,0 1 0 0 0,0-1 1 0 0,0 1-1 0 0,1 0 0 0 0,-1 1 1 0 0,1 0-1 0 0,-9 6 1 0 0,11-7 3 0 0,1-1 0 0 0,-1 0 0 0 0,1 0 0 0 0,-1 0 0 0 0,0 0 0 0 0,0-1 0 0 0,-8 3-1 0 0,-5 1-1657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8840 0 0,'-1'0'63'0'0,"-1"0"-1"0"0,1 1 1 0 0,-1-1 0 0 0,0 1 0 0 0,1 0 0 0 0,-1-1 0 0 0,1 1 0 0 0,-1 0-1 0 0,1 0 1 0 0,0 0 0 0 0,-1 0 0 0 0,1 0 0 0 0,0 0 0 0 0,0 0-1 0 0,0 0 1 0 0,0 1 0 0 0,0-1 0 0 0,0 0 0 0 0,0 1 0 0 0,0-1 0 0 0,0 1-1 0 0,0-1 1 0 0,1 1 0 0 0,-1-1 0 0 0,0 4 0 0 0,-1 1 84 0 0,0 0 1 0 0,1 1 0 0 0,-1-1-1 0 0,2 0 1 0 0,-2 10 0 0 0,2 5 202 0 0,-7 33 1 0 0,3-34-226 0 0,0 36 1 0 0,13 100 273 0 0,-2-45-160 0 0,-3-56-54 0 0,2 1 0 0 0,2-1-1 0 0,26 91 1 0 0,-32-140-170 0 0,0 1 1 0 0,0-1-1 0 0,0 1 0 0 0,1-1 1 0 0,0 0-1 0 0,0 0 1 0 0,0 0-1 0 0,1-1 0 0 0,0 1 1 0 0,0-1-1 0 0,1 0 0 0 0,-1 0 1 0 0,1 0-1 0 0,0-1 0 0 0,0 1 1 0 0,10 5-1 0 0,-1-3-7 0 0,-11-5-6 0 0,1 0 0 0 0,-1 0 0 0 0,1 0 0 0 0,0-1 0 0 0,-1 1 0 0 0,1-1 0 0 0,0 0 0 0 0,0 0 0 0 0,0-1 0 0 0,0 1 0 0 0,6-1 0 0 0,48 0-1744 0 0,-27 0-7010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6632 0 0,'-6'0'215'0'0,"-7"2"2082"0"0,13-1-2181 0 0,-1 0 0 0 0,1 0 0 0 0,-1 0 0 0 0,1 1 0 0 0,-1-1 0 0 0,1 0 0 0 0,0 0 0 0 0,-1 0 0 0 0,1 0 0 0 0,0 1 0 0 0,0-1 0 0 0,0 0 0 0 0,0 0 0 0 0,0 0 0 0 0,0 2 0 0 0,-11 217 1449 0 0,6-135-1433 0 0,-7 44-13 0 0,-2 65-118 0 0,8-109-76 0 0,5-74 26 0 0,2 0-1 0 0,2 18 0 0 0,0 14-94 0 0,-3-38 41 0 0,0-3 122 0 0,0 1 0 0 0,0-1 0 0 0,0 0 0 0 0,0 1 0 0 0,0-1 0 0 0,1 1 0 0 0,-1-1 0 0 0,2 3 1 0 0,-1-4-93 0 0,-1 0 0 0 0,1 0 1 0 0,-1-1-1 0 0,1 1 1 0 0,0-1-1 0 0,-1 1 0 0 0,1 0 1 0 0,0-1-1 0 0,0 1 0 0 0,0-1 1 0 0,-1 0-1 0 0,1 1 1 0 0,0-1-1 0 0,0 0 0 0 0,0 1 1 0 0,0-1-1 0 0,0 0 1 0 0,0 0-1 0 0,0 0 0 0 0,0 0 1 0 0,-1 0-1 0 0,1 0 1 0 0,0 0-1 0 0,1 0 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3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91 8432 0 0,'0'0'13'0'0,"0"0"0"0"0,-1 0-1 0 0,1 0 1 0 0,0 0 0 0 0,-1 0 0 0 0,1 0 0 0 0,0 1 0 0 0,-1-1 0 0 0,1 0 0 0 0,0 0-1 0 0,0 0 1 0 0,-1 1 0 0 0,1-1 0 0 0,0 0 0 0 0,0 0 0 0 0,-1 1 0 0 0,1-1 0 0 0,0 0-1 0 0,0 0 1 0 0,0 1 0 0 0,0-1 0 0 0,-1 0 0 0 0,1 1 0 0 0,0-1 0 0 0,0 0 0 0 0,0 1 0 0 0,0-1-1 0 0,0 0 1 0 0,0 1 0 0 0,0-1 0 0 0,0 0 0 0 0,0 1 0 0 0,0-1 0 0 0,0 0 0 0 0,0 1-1 0 0,0-1 1 0 0,0 0 0 0 0,0 1 0 0 0,1 0 21 0 0,-1-1-1 0 0,1 1 1 0 0,-1-1-1 0 0,1 1 1 0 0,-1-1-1 0 0,1 1 1 0 0,-1-1-1 0 0,1 0 1 0 0,-1 1-1 0 0,1-1 1 0 0,-1 0 0 0 0,1 0-1 0 0,0 1 1 0 0,-1-1-1 0 0,1 0 1 0 0,0 0-1 0 0,-1 0 1 0 0,1 0-1 0 0,-1 0 1 0 0,2 0-1 0 0,19-1 472 0 0,0-1-1 0 0,34-8 0 0 0,-11 2-438 0 0,-10 1-41 0 0,43-15 0 0 0,-50 13-131 0 0,0 1 1 0 0,53-7-1 0 0,-73 14 41 0 0,183-21-1852 0 0,-182 20-4507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1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4120 0 0,'0'-13'127'0'0,"0"10"-15"0"0,0 1 0 0 0,0-1-1 0 0,0 0 1 0 0,0 0 0 0 0,0 0 0 0 0,1 0 0 0 0,-1 1 0 0 0,1-1 0 0 0,0 0 0 0 0,-1 1 0 0 0,1-1-1 0 0,1 0 1 0 0,1-2 0 0 0,-3 2 64 0 0,1 0 0 0 0,0 0 0 0 0,-1 0 0 0 0,0-1 0 0 0,0 1 0 0 0,0 0-1 0 0,0 0 1 0 0,0 0 0 0 0,-1-5 0 0 0,0 1 579 0 0,3 11 190 0 0,-1-3-935 0 0,-1 0 0 0 0,0 0 0 0 0,1-1 0 0 0,-1 1 0 0 0,1 0 0 0 0,-1 0 0 0 0,1 0 0 0 0,-1-1 0 0 0,1 1 0 0 0,-1 0 0 0 0,1 0 0 0 0,0-1 0 0 0,-1 1 0 0 0,1-1 0 0 0,0 1 0 0 0,0-1 0 0 0,-1 1 0 0 0,1-1 0 0 0,0 1 0 0 0,2 0 0 0 0,2 1-62 0 0,-4 23-221 0 0,-1-18-52 0 0,0-3 270 0 0,1-1 0 0 0,-1 0 1 0 0,1 1-1 0 0,0-1 1 0 0,0 0-1 0 0,0 0 0 0 0,2 5 1 0 0,-1-5 26 0 0,-1 1 0 0 0,1 0 0 0 0,-1 0 0 0 0,0-1 0 0 0,0 1 1 0 0,0 7-1 0 0,12 113-430 0 0,-10-87 416 0 0,0 10-84 0 0,-4 90 0 0 0,0-65 127 0 0,2-50 3 0 0,-3 30 0 0 0,-1-23 15 0 0,-4 50 50 0 0,-3 6 119 0 0,-1-22-88 0 0,11-51-74 0 0,0-10 30 0 0,0-7 77 0 0,0 5-53 0 0,18-12 298 0 0,-4 0-244 0 0,-1-1-1 0 0,0 0 0 0 0,-1-1 0 0 0,11-16 0 0 0,20-22-35 0 0,-12 16-56 0 0,-23 26-26 0 0,1-1 0 0 0,0 2 1 0 0,0-1-1 0 0,21-14 0 0 0,-13 10 7 0 0,0 0 0 0 0,0-2 0 0 0,-2 0 0 0 0,27-34 0 0 0,-1 1 117 0 0,25-9 164 0 0,-57 47-241 0 0,1 1 0 0 0,0 0 0 0 0,0 1 0 0 0,1 0 0 0 0,0 1 0 0 0,1 0 0 0 0,0 0 0 0 0,0 1 0 0 0,22-9 0 0 0,28-7 563 0 0,-55 20-1972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4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16 131 7136 0 0,'-3'4'20'0'0,"1"0"0"0"0,0 0 0 0 0,1 1 1 0 0,-1-1-1 0 0,1 0 0 0 0,0 1 0 0 0,0 0 1 0 0,0-1-1 0 0,0 6 0 0 0,0 46 340 0 0,2-33-242 0 0,-1-14-55 0 0,1-1 1 0 0,0 1-1 0 0,1 0 1 0 0,0-1 0 0 0,0 1-1 0 0,0-1 1 0 0,1 0-1 0 0,1 0 1 0 0,-1 0-1 0 0,1 0 1 0 0,1-1-1 0 0,0 1 1 0 0,0-1-1 0 0,0 0 1 0 0,6 6 0 0 0,-3-5 24 0 0,0 0 0 0 0,1-1 0 0 0,0 0 0 0 0,0 0 0 0 0,0-1 0 0 0,1 0 0 0 0,-1 0 0 0 0,2-1 0 0 0,-1-1 0 0 0,0 0 0 0 0,14 3 0 0 0,-18-5-55 0 0,3 1 36 0 0,-1-1 0 0 0,1 0 0 0 0,0 0 0 0 0,0-1-1 0 0,0 0 1 0 0,-1 0 0 0 0,1-1 0 0 0,0 0 0 0 0,0-1 0 0 0,16-3 0 0 0,-23 4-62 0 0,12-5 40 0 0,0 0 1 0 0,21-11-1 0 0,-30 13-44 0 0,1-1-1 0 0,0 0 0 0 0,-1 0 0 0 0,0-1 0 0 0,0 1 0 0 0,0-1 1 0 0,-1 0-1 0 0,5-8 0 0 0,-2 3 0 0 0,1 1 1 0 0,-1-1-1 0 0,-1 0 1 0 0,0 0-1 0 0,0-1 1 0 0,7-19-1 0 0,-8 13 1 0 0,-2 8-2 0 0,0 0 1 0 0,0 0-1 0 0,-1-1 0 0 0,0 1 1 0 0,0-1-1 0 0,-1 0 0 0 0,-1-18 1 0 0,-2 10 56 0 0,0 1 0 0 0,-1-1-1 0 0,-2 1 1 0 0,-5-18 0 0 0,8 29-37 0 0,0 1-1 0 0,-1 0 0 0 0,0-1 0 0 0,0 1 0 0 0,0 0 1 0 0,0 0-1 0 0,-1 1 0 0 0,0-1 0 0 0,0 1 0 0 0,0 0 1 0 0,0 0-1 0 0,-1 0 0 0 0,0 0 0 0 0,0 1 1 0 0,0 0-1 0 0,-6-4 0 0 0,5 4 14 0 0,0 1 0 0 0,1-1 1 0 0,-1 1-1 0 0,-1 0 0 0 0,1 0 0 0 0,0 1 1 0 0,0-1-1 0 0,-1 1 0 0 0,1 1 0 0 0,0-1 0 0 0,-1 1 1 0 0,1 1-1 0 0,-1-1 0 0 0,1 1 0 0 0,0 0 1 0 0,-1 0-1 0 0,1 1 0 0 0,0 0 0 0 0,0 0 0 0 0,-10 5 1 0 0,12-5-34 0 0,1 1 1 0 0,-1 0 0 0 0,1 0-1 0 0,-1 0 1 0 0,1 0 0 0 0,0 1-1 0 0,0-1 1 0 0,0 1 0 0 0,1 0-1 0 0,-1 0 1 0 0,-2 7 0 0 0,-21 51 2 0 0,23-53-4 0 0,-1 1-384 0 0,1 0 1 0 0,1 0 0 0 0,-2 18-1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4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0 5920 0 0,'-7'1'162'0'0,"-1"0"-1"0"0,0 1 1 0 0,0 0 0 0 0,0 0 0 0 0,1 0-1 0 0,-10 5 1 0 0,-15 5 340 0 0,-29 5-235 0 0,1 4-1 0 0,-101 49 0 0 0,130-55-204 0 0,-26 17-95 0 0,52-29 74 0 0,0 0 0 0 0,1 1 0 0 0,-1-1 0 0 0,1 1 0 0 0,0 0 0 0 0,1 1 1 0 0,-1-1-1 0 0,1 1 0 0 0,-4 5 0 0 0,5-6 42 0 0,0 0-1 0 0,0 1 1 0 0,0-1-1 0 0,0 0 1 0 0,1 1 0 0 0,0 0-1 0 0,0-1 1 0 0,-1 6-1 0 0,2-8-62 0 0,0 1-1 0 0,0-1 0 0 0,1 1 1 0 0,-1-1-1 0 0,0 0 0 0 0,1 1 1 0 0,0-1-1 0 0,-1 0 0 0 0,1 0 1 0 0,0 1-1 0 0,0-1 0 0 0,0 0 1 0 0,0 0-1 0 0,1 0 0 0 0,-1 0 1 0 0,1 0-1 0 0,-1 0 0 0 0,3 1 1 0 0,1 4 4 0 0,1-1 1 0 0,0 0 0 0 0,1-1-1 0 0,-1 1 1 0 0,1-1-1 0 0,0 0 1 0 0,1-1 0 0 0,-1 0-1 0 0,1 0 1 0 0,0 0 0 0 0,0-1-1 0 0,0-1 1 0 0,0 1-1 0 0,10 1 1 0 0,9 1 284 0 0,34 12 1 0 0,11 3 238 0 0,-68-19-513 0 0,1 1 1 0 0,-1 0 0 0 0,1 0 0 0 0,-1 0 0 0 0,0 0 0 0 0,6 4-1 0 0,-7-3-25 0 0,0-1-1 0 0,1 0 1 0 0,-1 0-1 0 0,1 0 1 0 0,0-1-1 0 0,0 1 1 0 0,0-1-1 0 0,7 2 1 0 0,-10-3-5 0 0,0 0 1 0 0,0 0 0 0 0,-1 0 0 0 0,1 0 0 0 0,0 0-1 0 0,0 1 1 0 0,0-1 0 0 0,0 0 0 0 0,0 1 0 0 0,-1-1-1 0 0,1 1 1 0 0,0-1 0 0 0,0 0 0 0 0,-1 1 0 0 0,1 0-1 0 0,0-1 1 0 0,-1 1 0 0 0,2 0 0 0 0,5 6 142 0 0,-10-2-82 0 0,0 1 0 0 0,0-1 0 0 0,-1 0-1 0 0,0 0 1 0 0,0 0 0 0 0,0-1 0 0 0,0 0 0 0 0,-8 6-1 0 0,-99 60-67 0 0,109-69-71 0 0,0 0 1 0 0,1 0 0 0 0,-1 0 0 0 0,0 0 0 0 0,1 0 0 0 0,-1 1 0 0 0,1-1 0 0 0,-1 1 0 0 0,1-1-1 0 0,0 1 1 0 0,-1-1 0 0 0,1 1 0 0 0,0 0 0 0 0,0 0 0 0 0,0 0 0 0 0,1-1 0 0 0,-1 1-1 0 0,0 0 1 0 0,1 0 0 0 0,-1 0 0 0 0,0 4 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4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6728 0 0,'0'2'126'0'0,"0"-1"1"0"0,0 1-1 0 0,-1 0 1 0 0,1 0 0 0 0,0-1-1 0 0,-1 1 1 0 0,1-1-1 0 0,-1 1 1 0 0,0 0-1 0 0,0-1 1 0 0,1 1-1 0 0,-3 1 1 0 0,-3 9 590 0 0,8 5-429 0 0,1-6-218 0 0,-4 1-2 0 0,0-1 0 0 0,-1 1 0 0 0,-7 20 0 0 0,6-19-57 0 0,0 0 0 0 0,-2 18 0 0 0,3-14-9 0 0,0 13 1 0 0,2-28-3 0 0,0-1 0 0 0,0 0 0 0 0,0 1 1 0 0,0-1-1 0 0,0 0 0 0 0,1 0 0 0 0,-1 1 0 0 0,1-1 0 0 0,-1 0 0 0 0,1 0 0 0 0,-1 1 0 0 0,1-1 0 0 0,0 0 0 0 0,-1 0 0 0 0,1 0 1 0 0,0 0-1 0 0,1 1 0 0 0,5 4 46 0 0,-7-5-36 0 0,1-1 0 0 0,-1 1 0 0 0,0-1 0 0 0,1 0-1 0 0,-1 1 1 0 0,1-1 0 0 0,-1 1 0 0 0,0-1 0 0 0,1 0 0 0 0,-1 0 0 0 0,1 1 0 0 0,-1-1 0 0 0,1 0 0 0 0,0 0 0 0 0,-1 0 0 0 0,1 1 0 0 0,-1-1 0 0 0,1 0 0 0 0,-1 0 0 0 0,1 0 0 0 0,-1 0 0 0 0,1 0 0 0 0,0 0 0 0 0,-1 0 0 0 0,1 0 0 0 0,-1 0 0 0 0,1 0 0 0 0,-1-1 0 0 0,1 1 0 0 0,0 0 0 0 0,-1 0 0 0 0,1 0 0 0 0,-1-1 0 0 0,1 1 0 0 0,-1 0 0 0 0,0-1-1 0 0,1 1 1 0 0,-1 0 0 0 0,1-1 0 0 0,0 0 0 0 0,14-8-848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4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9744 0 0,'-4'5'0'0'0,"0"-3"0"0"0,2 2 0 0 0,-5-4 440 0 0,1-4 8 0 0,2 2 0 0 0,0 4 8 0 0,2 2-208 0 0,2 0 8 0 0,2-4 0 0 0,6 6 0 0 0,-2 3-112 0 0,-3 6 8 0 0,1-7-8 0 0,13 13 16 0 0,8 2-176 0 0,2-6 16 0 0,-4-9-9856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4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7528 0 0,'-12'6'115'0'0,"9"-6"-41"0"0,1 1 1 0 0,-1 0 0 0 0,1 0-1 0 0,-1 0 1 0 0,1 1 0 0 0,0-1-1 0 0,-1 1 1 0 0,1-1-1 0 0,0 1 1 0 0,0 0 0 0 0,0 0-1 0 0,0 0 1 0 0,-2 3 0 0 0,3-3 37 0 0,0-1-1 0 0,0 1 1 0 0,0-1 0 0 0,0 0 0 0 0,0 0 0 0 0,0 1 0 0 0,-1-1-1 0 0,1 0 1 0 0,0 0 0 0 0,-1 0 0 0 0,1 0 0 0 0,-3 0 0 0 0,3 0-68 0 0,0-1-1 0 0,0 1 1 0 0,0-1 0 0 0,0 1 0 0 0,1-1 0 0 0,-1 1 0 0 0,0 0-1 0 0,0-1 1 0 0,0 1 0 0 0,0 0 0 0 0,1 0 0 0 0,-1 0 0 0 0,0-1-1 0 0,1 1 1 0 0,-1 0 0 0 0,1 0 0 0 0,-1 0 0 0 0,1 0 0 0 0,-1 0-1 0 0,1 0 1 0 0,0 0 0 0 0,-1 0 0 0 0,1 0 0 0 0,0 0-1 0 0,0 0 1 0 0,0 0 0 0 0,0 2 0 0 0,-7 35 454 0 0,0-5-444 0 0,6-26-59 0 0,1 1 0 0 0,1-1-1 0 0,-1 0 1 0 0,1 1 0 0 0,1-1 0 0 0,-1 0 0 0 0,1 0 0 0 0,0 0-1 0 0,1 0 1 0 0,0 0 0 0 0,5 8 0 0 0,-6-11 10 0 0,0 0 0 0 0,1 0 0 0 0,0 0 1 0 0,0-1-1 0 0,0 0 0 0 0,0 1 0 0 0,0-1 0 0 0,1 0 0 0 0,-1 0 1 0 0,1-1-1 0 0,0 1 0 0 0,0-1 0 0 0,0 0 0 0 0,0 0 0 0 0,0 0 1 0 0,1 0-1 0 0,-1-1 0 0 0,0 0 0 0 0,7 1 0 0 0,-9-2-1 0 0,0 0 0 0 0,-1 0 0 0 0,1 0 0 0 0,-1 0 0 0 0,1 0 0 0 0,-1-1 0 0 0,1 1 0 0 0,-1-1 0 0 0,1 1 0 0 0,-1-1 0 0 0,1 0 0 0 0,2-1-1 0 0,10-4 26 0 0,-12 5-24 0 0,-1 1 0 0 0,1-1 0 0 0,-1 1 0 0 0,1-1 0 0 0,-1 0 0 0 0,1 0 0 0 0,-1 0 0 0 0,0 0 0 0 0,1 0 0 0 0,-1 0 0 0 0,0 0-1 0 0,0 0 1 0 0,0 0 0 0 0,0-1 0 0 0,0 1 0 0 0,0 0 0 0 0,1-3 0 0 0,0 0 7 0 0,0-1 1 0 0,0 1-1 0 0,0-1 0 0 0,-1 0 0 0 0,2-8 1 0 0,-1-3 15 0 0,-1-1 0 0 0,-1-26 0 0 0,0 35-22 0 0,-2-1 0 0 0,1 1 0 0 0,-1-1 0 0 0,0 1-1 0 0,-1 0 1 0 0,0 0 0 0 0,0 0 0 0 0,-1 0 0 0 0,0 0 0 0 0,0 1 0 0 0,-9-12 0 0 0,10 17 2 0 0,1 0 1 0 0,-1 0 0 0 0,0 0 0 0 0,0 1 0 0 0,1-1 0 0 0,-1 1 0 0 0,0 0 0 0 0,0 0-1 0 0,0 0 1 0 0,-1 0 0 0 0,1 0 0 0 0,0 1 0 0 0,0-1 0 0 0,0 1 0 0 0,0 0-1 0 0,-5 0 1 0 0,8 0-4 0 0,-1 0-1 0 0,0 0 0 0 0,1 1 1 0 0,-1-1-1 0 0,1 0 1 0 0,-1 0-1 0 0,0 0 0 0 0,1 1 1 0 0,-1-1-1 0 0,1 0 0 0 0,-1 1 1 0 0,1-1-1 0 0,-1 1 1 0 0,1-1-1 0 0,-1 1 0 0 0,1-1 1 0 0,0 1-1 0 0,-1-1 0 0 0,1 1 1 0 0,-1-1-1 0 0,1 1 0 0 0,0-1 1 0 0,0 1-1 0 0,-1-1 1 0 0,1 1-1 0 0,0 0 0 0 0,0-1 1 0 0,0 1-1 0 0,0 0 0 0 0,0-1 1 0 0,-1 1-1 0 0,1 0 1 0 0,0 28 135 0 0,0-21-107 0 0,0-1-13 0 0,0 4 17 0 0,0 1 0 0 0,0 0 1 0 0,1-1-1 0 0,0 1 1 0 0,1 0-1 0 0,1-1 1 0 0,-1 0-1 0 0,2 1 1 0 0,5 11-1 0 0,19 43 84 0 0,-13-32-43 0 0,0 0 0 0 0,24 36 0 0 0,-28-53-47 0 0,2 2 17 0 0,-1-1 1 0 0,-1 2-1 0 0,13 32 0 0 0,-16-32-12 0 0,-5-15-25 0 0,-1-1 0 0 0,0 1 0 0 0,-1 0 0 0 0,1-1 0 0 0,-1 1 0 0 0,0 0 0 0 0,0 0 0 0 0,0 0 0 0 0,0 0 0 0 0,-1-1 1 0 0,0 1-1 0 0,0 0 0 0 0,-1 0 0 0 0,1 0 0 0 0,-1 0 0 0 0,-2 9 0 0 0,-4 7 68 0 0,7-19-75 0 0,0 0 0 0 0,-1 0 0 0 0,1 0 1 0 0,-1 0-1 0 0,0 0 0 0 0,1 0 0 0 0,-1 0 1 0 0,0 0-1 0 0,0-1 0 0 0,-1 1 0 0 0,1 0 0 0 0,0 0 1 0 0,0-1-1 0 0,-1 1 0 0 0,1-1 0 0 0,-1 1 1 0 0,0-1-1 0 0,1 0 0 0 0,-1 0 0 0 0,0 1 0 0 0,0-1 1 0 0,-3 1-1 0 0,-20 14 50 0 0,20-12-45 0 0,-1-1 1 0 0,0 1-1 0 0,1-1 0 0 0,-10 4 0 0 0,-34 10 32 0 0,-57 11-1 0 0,79-29 136 0 0,26 1-278 0 0,0 0 0 0 0,0 0 0 0 0,0-1 0 0 0,0 1 0 0 0,0 0-1 0 0,0 0 1 0 0,0-1 0 0 0,0 1 0 0 0,0 0 0 0 0,0-1-1 0 0,0 1 1 0 0,0-1 0 0 0,0 1 0 0 0,0-1 0 0 0,1 0-1 0 0,-1 1 1 0 0,0-1 0 0 0,-1-1 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4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10344 0 0,'-5'6'500'0'0,"1"0"0"0"0,-1 0 1 0 0,1 0-1 0 0,-6 13 1 0 0,3-6-210 0 0,6-10-235 0 0,0 0-1 0 0,0-1 1 0 0,1 1 0 0 0,-1 0 0 0 0,1 0-1 0 0,0 0 1 0 0,0 0 0 0 0,0 0-1 0 0,0-1 1 0 0,0 1 0 0 0,1 5 0 0 0,1 15-4 0 0,-5-1-22 0 0,1-15-17 0 0,1 1-1 0 0,0-1 1 0 0,1 1-1 0 0,0 0 1 0 0,0-1-1 0 0,2 9 1 0 0,4 18-9 0 0,17 50 0 0 0,-21-82-3 0 0,-1 1 1 0 0,1 0 0 0 0,-1-1 0 0 0,1 1-1 0 0,0-1 1 0 0,0 1 0 0 0,0-1 0 0 0,0 0-1 0 0,0 1 1 0 0,0-1 0 0 0,1-1 0 0 0,-1 1-1 0 0,5 2 1 0 0,-6-3-1 0 0,0 0 0 0 0,1 0 1 0 0,-1-1-1 0 0,1 1 0 0 0,-1 0 0 0 0,1-1 0 0 0,-1 1 0 0 0,1-1 0 0 0,-1 0 0 0 0,1 1 0 0 0,0-1 0 0 0,-1 0 1 0 0,1 0-1 0 0,-1 0 0 0 0,1 0 0 0 0,0-1 0 0 0,-1 1 0 0 0,1 0 0 0 0,-1-1 0 0 0,1 1 0 0 0,-1-1 0 0 0,1 1 1 0 0,-1-1-1 0 0,1 1 0 0 0,2-3 0 0 0,3 1 2 0 0,4-1-3 0 0,9-16 1 0 0,0-1 1 0 0,-1 0-1 0 0,-2-2 1 0 0,21-30 0 0 0,-37 50-2 0 0,4-6 2 0 0,1 0 0 0 0,-1 0 1 0 0,1 0-1 0 0,1 0 0 0 0,-1 1 0 0 0,14-11 1 0 0,-10 8-4 0 0,6-3-2 0 0,-15 13 3 0 0,-1-1 0 0 0,1 1 0 0 0,-1 0 0 0 0,1 0 0 0 0,-1 0 0 0 0,0 0 0 0 0,1 0-1 0 0,-1 0 1 0 0,1 0 0 0 0,-1 0 0 0 0,1 0 0 0 0,-1 0 0 0 0,1 0 0 0 0,-1 0 0 0 0,1 0 0 0 0,-1 0 0 0 0,0 0 0 0 0,1 1 0 0 0,-1-1-1 0 0,1 0 1 0 0,-1 0 0 0 0,0 0 0 0 0,1 1 0 0 0,-1-1 0 0 0,1 0 0 0 0,-1 1 0 0 0,0-1 0 0 0,1 0 0 0 0,-1 1 0 0 0,0-1 0 0 0,0 0 0 0 0,1 1-1 0 0,-1-1 1 0 0,0 1 0 0 0,0-1 0 0 0,0 0 0 0 0,1 1 0 0 0,-1 0 0 0 0,4 6-1 0 0,0 1-3 0 0,0 0 0 0 0,0 1 0 0 0,-1-1 0 0 0,0 1 0 0 0,0-1 0 0 0,-1 1 0 0 0,2 13 0 0 0,0 45-860 0 0,-7 125 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4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112 102 2208 0 0,'0'0'1641'0'0,"2"-6"-1266"0"0,5-22 1279 0 0,-20 7-511 0 0,13 20-1117 0 0,0-1-1 0 0,-1 1 0 0 0,1-1 1 0 0,0 1-1 0 0,-1-1 0 0 0,1 1 1 0 0,-1-1-1 0 0,1 1 1 0 0,-1 0-1 0 0,-1-3 0 0 0,1 2 45 0 0,0 1 0 0 0,0 0 0 0 0,1-1-1 0 0,-1 1 1 0 0,0-1 0 0 0,1 1 0 0 0,-1-1-1 0 0,1 1 1 0 0,0-1 0 0 0,0 1-1 0 0,-1-2 1 0 0,1 2 79 0 0,0-6 981 0 0,0 6-618 0 0,0 9-544 0 0,0 19 428 0 0,0 1 0 0 0,2-1 0 0 0,9 43 0 0 0,-7-43-194 0 0,0 0 0 0 0,-2 0 0 0 0,-1 42 0 0 0,-2-45-148 0 0,-9 95 562 0 0,8-92-476 0 0,-1 0 0 0 0,-1 0-1 0 0,-1 0 1 0 0,-17 46 0 0 0,-1 13 108 0 0,9-35 32 0 0,9-37-230 0 0,1 0 0 0 0,1 0 0 0 0,0 0 0 0 0,1 1 0 0 0,-1 18 0 0 0,3 74 129 0 0,0-106-176 0 0,0 1 1 0 0,0-1-1 0 0,0 1 1 0 0,-1-1 0 0 0,1 0-1 0 0,-1 1 1 0 0,1-1-1 0 0,-1 0 1 0 0,1 1 0 0 0,-1-1-1 0 0,-2 3 1 0 0,2-3 2 0 0,1 0 1 0 0,-1 1-1 0 0,0-1 1 0 0,0 1-1 0 0,0-1 1 0 0,1 1-1 0 0,-1-1 1 0 0,1 1-1 0 0,-1-1 1 0 0,1 1 0 0 0,0 0-1 0 0,0 1 1 0 0,1-18 2095 0 0,-1 12-2101 0 0,0 0 0 0 0,1-1 0 0 0,0 1 0 0 0,0 0 0 0 0,0 0 0 0 0,0-1 0 0 0,0 1 0 0 0,2-3 0 0 0,-1 4 3 0 0,-1 0-1 0 0,1-1 0 0 0,0 1 1 0 0,-1 0-1 0 0,1 0 0 0 0,0 0 1 0 0,0 0-1 0 0,1 0 0 0 0,3-2 1 0 0,2-6-7 0 0,-8 9 1 0 0,1 0 1 0 0,-1 1 0 0 0,0-1-1 0 0,1 0 1 0 0,-1 1-1 0 0,0-1 1 0 0,1 0 0 0 0,-1 1-1 0 0,1-1 1 0 0,-1 1 0 0 0,1-1-1 0 0,-1 1 1 0 0,1-1-1 0 0,-1 1 1 0 0,1-1 0 0 0,0 1-1 0 0,-1-1 1 0 0,1 1 0 0 0,0 0-1 0 0,-1 0 1 0 0,1-1 0 0 0,1 1-1 0 0,46-18-282 0 0,-30 13 139 0 0,37-3 1 0 0,-37 6 69 0 0,1-1 0 0 0,26-8 1 0 0,-39 9 68 0 0,1 1 0 0 0,0 0 0 0 0,0 0-1 0 0,0 1 1 0 0,12 0 0 0 0,-12 0 1 0 0,1 0-1 0 0,0 0 0 0 0,-1-1 0 0 0,15-3 1 0 0,-9 2 109 0 0,0 0 1 0 0,1 0 0 0 0,-1 2-1 0 0,0-1 1 0 0,15 3 0 0 0,5-1 44 0 0,11 3 96 0 0,1-5-49 0 0,-36 1-164 0 0,0 0 0 0 0,-1 0 0 0 0,1-1-1 0 0,-1 0 1 0 0,12-3 0 0 0,21-9 22 0 0,-41 12-54 0 0,1 1 0 0 0,-1 0 0 0 0,1 0 0 0 0,-1 0 0 0 0,1 0 0 0 0,0 0 0 0 0,-1 0 0 0 0,1 0 0 0 0,-1 0 0 0 0,1 0 0 0 0,0 0 0 0 0,-1 0 0 0 0,1 0 0 0 0,-1 0 0 0 0,1 0 0 0 0,0 0 0 0 0,-1 1 0 0 0,1-1 0 0 0,-1 0 0 0 0,1 0 0 0 0,0 1 0 0 0,18 6 0 0 0,-18-7-64 0 0,0 1-1 0 0,0-1 0 0 0,0 1 0 0 0,-1-1 1 0 0,1 1-1 0 0,0 0 0 0 0,0-1 0 0 0,0 1 0 0 0,-1 0 1 0 0,1 0-1 0 0,0 0 0 0 0,-1-1 0 0 0,1 1 0 0 0,0 2 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4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2904 0 0,'0'0'2624'0'0,"4"0"6"0"0,-3 0-2603 0 0,0 0 0 0 0,0 0 0 0 0,-1 0 1 0 0,1 0-1 0 0,0 0 0 0 0,0 0 0 0 0,0 0 0 0 0,0 0 1 0 0,0 1-1 0 0,-1-1 0 0 0,1 0 0 0 0,0 1 1 0 0,0-1-1 0 0,0 0 0 0 0,-1 1 0 0 0,1-1 1 0 0,1 1-1 0 0,9 28-107 0 0,-9-23 55 0 0,1-1 0 0 0,-1 1 0 0 0,0-1 0 0 0,-1 1 0 0 0,1-1 0 0 0,-1 1-1 0 0,0 0 1 0 0,-1 0 0 0 0,1 5 0 0 0,-12 88-180 0 0,5-62 149 0 0,0 11 1 0 0,6-43 51 0 0,0 20 8 0 0,-1-24 16 0 0,1 0 0 0 0,0-1 0 0 0,0 1 0 0 0,0 0 1 0 0,0 0-1 0 0,0-1 0 0 0,0 1 0 0 0,0 0 0 0 0,1 0 1 0 0,-1-1-1 0 0,0 1 0 0 0,0 0 0 0 0,1-1 0 0 0,-1 1 1 0 0,0 0-1 0 0,0-1 0 0 0,1 1 0 0 0,-1 0 0 0 0,1-1 1 0 0,-1 1-1 0 0,1-1 0 0 0,0 2 0 0 0,6-3 136 0 0,0 0 0 0 0,-1 0 0 0 0,1 0 0 0 0,0 0 0 0 0,-1-1 0 0 0,1 0-1 0 0,-1-1 1 0 0,1 0 0 0 0,8-5 0 0 0,8-6 287 0 0,24-19 0 0 0,-8 4-73 0 0,-29 22-305 0 0,-1-1 0 0 0,0 0 0 0 0,-1 0 0 0 0,0-1 0 0 0,11-14 0 0 0,-6 6-1303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4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9744 0 0,'4'4'0'0'0,"2"2"0"0"0,-2-6 0 0 0,-12-2 368 0 0,6 2 0 0 0,-2 2 0 0 0,8-2 8 0 0,-2-2-184 0 0,-2-2-8 0 0,0 0 8 0 0,4 2 8 0 0,7-2-208 0 0,-3 4 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5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1104 0 0,'0'0'1343'0'0,"-2"7"-1317"0"0,0-1-19 0 0,1 1 0 0 0,0-1-1 0 0,0 1 1 0 0,0-1 0 0 0,1 1-1 0 0,0-1 1 0 0,0 1 0 0 0,1 0-1 0 0,0-1 1 0 0,0 1 0 0 0,4 11-1 0 0,0-6 4 0 0,0 0-1 0 0,0-1 0 0 0,2 0 1 0 0,11 17-1 0 0,-14-25-2 0 0,0 0-1 0 0,0-1 1 0 0,0 1-1 0 0,1-1 1 0 0,-1 0-1 0 0,1 0 1 0 0,-1 0 0 0 0,1-1-1 0 0,0 0 1 0 0,-1 0-1 0 0,1 0 1 0 0,0 0 0 0 0,0-1-1 0 0,0 0 1 0 0,9 0-1 0 0,7-4 109 0 0,1-1 0 0 0,39-16 1 0 0,-33 11-10 0 0,-11 3 13 0 0,1 0 0 0 0,0 2 0 0 0,0 0 0 0 0,33-4 0 0 0,1 3 432 0 0,30 0 133 0 0,21 6-922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1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6016 0 0,'0'2'86'0'0,"1"1"1"0"0,0 0-1 0 0,0 0 1 0 0,0-1-1 0 0,0 1 0 0 0,0-1 1 0 0,1 1-1 0 0,-1-1 1 0 0,1 1-1 0 0,0-1 1 0 0,-1 0-1 0 0,1 0 1 0 0,0 1-1 0 0,0-2 0 0 0,0 1 1 0 0,1 0-1 0 0,2 2 1 0 0,44 27 1469 0 0,-33-24-1583 0 0,-1-1 1 0 0,1-1 0 0 0,0 0 0 0 0,31 4 0 0 0,-12-2-77 0 0,77 9-205 0 0,-100-14 274 0 0,0 0-1 0 0,-1-1 0 0 0,1 0 1 0 0,0-1-1 0 0,-1 0 0 0 0,1-1 1 0 0,0 0-1 0 0,18-5 0 0 0,40-4-1231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5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 0 0,'3'0'82'0'0,"1"0"0"0"0,0 1 1 0 0,0 0-1 0 0,-1-1 0 0 0,1 1 1 0 0,0 1-1 0 0,-1-1 0 0 0,1 0 1 0 0,-1 1-1 0 0,0 0 0 0 0,1 0 1 0 0,4 4-1 0 0,16 8 304 0 0,-8-5-253 0 0,26 20-1 0 0,-24-16-101 0 0,-1-1-195 0 0,1-2-1 0 0,0 0 1 0 0,1-1 0 0 0,27 9-1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5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0 3208 0 0,'0'0'2184'0'0,"-5"6"-2177"0"0,-1 0 21 0 0,0 0 1 0 0,0 0 0 0 0,0 0 0 0 0,-1-1-1 0 0,0 0 1 0 0,0 0 0 0 0,0 0 0 0 0,0-1 0 0 0,-13 5-1 0 0,10-6 90 0 0,1 1-1 0 0,0 0 0 0 0,0 0 0 0 0,0 1 1 0 0,1 1-1 0 0,-14 9 0 0 0,-42 44 822 0 0,61-56-875 0 0,-3 5 88 0 0,0 0-1 0 0,1 0 1 0 0,0 1 0 0 0,0-1-1 0 0,1 1 1 0 0,0 0-1 0 0,-3 11 1 0 0,3-10-23 0 0,-6 13 90 0 0,5-12-118 0 0,0 1 1 0 0,1-1 0 0 0,0 1-1 0 0,1 0 1 0 0,0 0 0 0 0,-1 23-1 0 0,0-13 34 0 0,3-19-119 0 0,0-1-1 0 0,0 1 1 0 0,1-1-1 0 0,-1 1 1 0 0,1-1-1 0 0,0 1 1 0 0,0 0 0 0 0,0-1-1 0 0,0 1 1 0 0,0-1-1 0 0,1 5 1 0 0,1 2-5 0 0,0 1 1 0 0,-1 0-1 0 0,-1 0 0 0 0,0 16 1 0 0,-1-10-21 0 0,2-15 13 0 0,0 1 1 0 0,-1 0 0 0 0,1 0 0 0 0,0-1-1 0 0,0 1 1 0 0,0 0 0 0 0,0-1 0 0 0,0 1-1 0 0,0-1 1 0 0,0 1 0 0 0,1-1 0 0 0,-1 0-1 0 0,2 2 1 0 0,6 7 73 0 0,1 16 67 0 0,-9-21-145 0 0,0-1 0 0 0,1 1 0 0 0,-1-1 0 0 0,1 0 0 0 0,4 6 0 0 0,4 9-16 0 0,-1-1 1 0 0,8 22-1 0 0,2 3 31 0 0,-16-34-7 0 0,-1 0-1 0 0,0 0 1 0 0,-1 0-1 0 0,1 0 1 0 0,-2 0-1 0 0,1 0 1 0 0,-1 0-1 0 0,-3 18 1 0 0,2 8 3 0 0,-10 100-18 0 0,1-88 126 0 0,9-40-104 0 0,1-1 0 0 0,-2 1 1 0 0,1 0-1 0 0,-3 7 0 0 0,-4 21 27 0 0,7-25-11 0 0,-2-1 0 0 0,0 0 0 0 0,0 1 0 0 0,0-1 0 0 0,-7 12 0 0 0,-6 15 58 0 0,12-24-19 0 0,0-1 0 0 0,-1 0 0 0 0,0 0 0 0 0,0 0 0 0 0,-2 0 0 0 0,1-1 1 0 0,-1 0-1 0 0,-15 17 0 0 0,7-13 70 0 0,8-6-86 0 0,-1 0 0 0 0,0 0 0 0 0,0-1 0 0 0,-1-1 0 0 0,0 1 0 0 0,-13 6 0 0 0,-7 3 153 0 0,22-11-153 0 0,1-1 0 0 0,-1 0 0 0 0,-1-1 0 0 0,1 0 0 0 0,-1 0 1 0 0,-9 2-1 0 0,-53 15 132 0 0,39-9-124 0 0,29-10-57 0 0,0 0 0 0 0,0 0-1 0 0,0 0 1 0 0,0 0 0 0 0,0 0 0 0 0,0 0-1 0 0,0-1 1 0 0,0 1 0 0 0,-1-1 0 0 0,1 1 0 0 0,0-1-1 0 0,0 0 1 0 0,-1 0 0 0 0,1 0 0 0 0,0 0-1 0 0,0 0 1 0 0,-1-1 0 0 0,1 1 0 0 0,0-1-1 0 0,0 1 1 0 0,0-1 0 0 0,-1 0 0 0 0,1 0 0 0 0,0 0-1 0 0,0 0 1 0 0,-3-2 0 0 0,-15-8 61 0 0,18 10-55 0 0,-1 0-1 0 0,0 0 0 0 0,1 0 0 0 0,-1-1 0 0 0,0 1 0 0 0,1-1 0 0 0,0 0 1 0 0,-1 0-1 0 0,-2-4 0 0 0,-3-2 16 0 0,6 6-19 0 0,0 0 0 0 0,1 1 1 0 0,-1-1-1 0 0,1 0 1 0 0,-1 0-1 0 0,1 0 0 0 0,0 0 1 0 0,0 0-1 0 0,-1 0 1 0 0,2-1-1 0 0,-1 1 0 0 0,0 0 1 0 0,0 0-1 0 0,1-1 1 0 0,-1-3-1 0 0,-4-67 281 0 0,5 69-270 0 0,0 0 0 0 0,0 1 0 0 0,0-1 0 0 0,1 0 0 0 0,-1 1-1 0 0,1-1 1 0 0,1-4 0 0 0,0 5-4 0 0,-1 1 0 0 0,1 0 0 0 0,0-1 0 0 0,0 1 0 0 0,0 0 0 0 0,0 0 0 0 0,0 0 0 0 0,1 1 0 0 0,3-4 0 0 0,-4 4-13 0 0,2-2 4 0 0,-1 0 0 0 0,1 0-1 0 0,0 0 1 0 0,0 1 0 0 0,0 0 0 0 0,0 0-1 0 0,0 0 1 0 0,0 0 0 0 0,1 1 0 0 0,-1-1-1 0 0,1 1 1 0 0,-1 0 0 0 0,7 0 0 0 0,49-5 33 0 0,-59 6-37 0 0,0 0 0 0 0,0 1 0 0 0,-1-1 0 0 0,1 0 0 0 0,0 1 0 0 0,0-1 0 0 0,-1 1 0 0 0,1-1 0 0 0,-1 1 0 0 0,1-1 0 0 0,0 1 0 0 0,-1 0 0 0 0,1-1 0 0 0,-1 1 0 0 0,1 0-1 0 0,-1-1 1 0 0,0 1 0 0 0,1 0 0 0 0,0 1 0 0 0,8 20 4 0 0,-7-16-2 0 0,18 31 13 0 0,-4-4-15 0 0,-13-28-2 0 0,-1 0 1 0 0,1 0 0 0 0,-1 0 0 0 0,1 0-1 0 0,-2 0 1 0 0,1 1 0 0 0,2 9 0 0 0,-3-5-1 0 0,0-1 0 0 0,2 1 0 0 0,2 9 0 0 0,5 26-5 0 0,-9 125 10 0 0,-1-19 2 0 0,6-99-4 0 0,-3-31 2 0 0,1 29-1 0 0,6 246 20 0 0,-10-110-23 0 0,-1-169 0 0 0,1-12 0 0 0,-1 0 0 0 0,1 0 0 0 0,0 0 0 0 0,2 10 0 0 0,-3 15 0 0 0,1-27 0 0 0,-1 1 0 0 0,1-1 0 0 0,0 0 0 0 0,0 1 0 0 0,0-1 0 0 0,0 0 0 0 0,0 1 0 0 0,1-1 0 0 0,0 4 0 0 0,5 8 0 0 0,-5-10 0 0 0,1 1 0 0 0,-1-1 0 0 0,1 1 0 0 0,1-1 0 0 0,-1 0 0 0 0,1 0 0 0 0,0 0 0 0 0,0-1 0 0 0,0 1 0 0 0,1 0 0 0 0,0-1 0 0 0,0 0 0 0 0,6 5 0 0 0,-1-3-198 0 0,0-1 0 0 0,1 0 1 0 0,0 0-1 0 0,0-1 0 0 0,0-1 1 0 0,0 1-1 0 0,0-2 1 0 0,15 3-1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5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69 5720 0 0,'0'-6'512'0'0,"0"0"1"0"0,0 0-1 0 0,1 0 1 0 0,0 0-1 0 0,3-9 0 0 0,-5 6 132 0 0,1 9-638 0 0,0-1 0 0 0,-1 1 0 0 0,1 0 0 0 0,0 0 0 0 0,0-1 0 0 0,0 1 0 0 0,0 0 0 0 0,0 0 0 0 0,0-1 0 0 0,0 1 0 0 0,-1 0 0 0 0,1-1 0 0 0,0 1 0 0 0,0 0 0 0 0,0 0 0 0 0,0-1 0 0 0,0 1 0 0 0,0 0 0 0 0,0-1 0 0 0,1 1 0 0 0,-1 0 0 0 0,0-1 0 0 0,0 1 0 0 0,0 0 0 0 0,0 0 0 0 0,0-1 0 0 0,0 1 0 0 0,0 0 0 0 0,1 0 0 0 0,-1-1 0 0 0,0 1 0 0 0,0 0 0 0 0,0 0 0 0 0,1-1 0 0 0,-1 1 0 0 0,0 0 0 0 0,0 0 0 0 0,1 0 0 0 0,-1 0 0 0 0,0-1 0 0 0,0 1 0 0 0,1 0 0 0 0,-1 0 0 0 0,0 0 0 0 0,0 0 0 0 0,1 0 0 0 0,-1 0 0 0 0,0-1 171 0 0,0 1-174 0 0,0 0 0 0 0,0 0-1 0 0,0 0 1 0 0,0 0 0 0 0,0 0 0 0 0,0 0 0 0 0,0 0 0 0 0,0 0-1 0 0,-1 0 1 0 0,1 0 0 0 0,0 1 0 0 0,0-1 0 0 0,0 0 0 0 0,0 0-1 0 0,0 0 1 0 0,0 0 0 0 0,-1 0 0 0 0,1 0 0 0 0,0 0-1 0 0,0 0 1 0 0,0 0 0 0 0,0 0 0 0 0,0 0 0 0 0,-1 0 0 0 0,1 0-1 0 0,0 0 1 0 0,0 0 0 0 0,0 0 0 0 0,0 0 0 0 0,0 0 0 0 0,0 0-1 0 0,-1-1 1 0 0,1 1 0 0 0,0 0 0 0 0,0 0 0 0 0,0 0 0 0 0,0 0-1 0 0,0 0 1 0 0,0 0 0 0 0,0 0 0 0 0,-1 0 0 0 0,1 0-1 0 0,0-1 1 0 0,0 1 0 0 0,0 0 0 0 0,0 0 0 0 0,0 0 0 0 0,0 0-1 0 0,0 0 1 0 0,0 0 0 0 0,0-1 0 0 0,0 1 0 0 0,0 0 0 0 0,0 0-1 0 0,-4 4 9 0 0,1 1-1 0 0,0-1 0 0 0,0 1 1 0 0,0 0-1 0 0,-3 7 0 0 0,-7 13 18 0 0,3-10-22 0 0,-1 1 3 0 0,1 2 0 0 0,0-1-1 0 0,-10 27 1 0 0,-21 61-14 0 0,39-97 3 0 0,0 0 0 0 0,1 1 0 0 0,0-1 1 0 0,0 0-1 0 0,0 1 0 0 0,1-1 1 0 0,1 1-1 0 0,0 8 0 0 0,1 12-6 0 0,-2-24 7 0 0,1 0 0 0 0,0-1 0 0 0,0 1 0 0 0,0 0 0 0 0,0-1 1 0 0,1 1-1 0 0,0-1 0 0 0,0 0 0 0 0,0 1 0 0 0,0-1 0 0 0,1 0 1 0 0,-1 0-1 0 0,1 0 0 0 0,0-1 0 0 0,1 1 0 0 0,-1-1 0 0 0,0 0 1 0 0,7 5-1 0 0,-2 2 1 0 0,-7-9 0 0 0,-1 0 0 0 0,0-1 0 0 0,1 1 0 0 0,-1 0 0 0 0,1 0 0 0 0,-1-1 0 0 0,1 1 0 0 0,-1 0 0 0 0,1-1 0 0 0,-1 1 0 0 0,1-1 0 0 0,0 1 0 0 0,-1-1 0 0 0,1 1 0 0 0,0-1 0 0 0,0 1 0 0 0,-1-1 0 0 0,1 1 0 0 0,0-1 0 0 0,0 0 0 0 0,0 0 0 0 0,-1 1 0 0 0,1-1 0 0 0,0 0 0 0 0,0 0 0 0 0,0 0 0 0 0,1 0 0 0 0,20-5-2 0 0,-19 4 0 0 0,0 1 1 0 0,0-1-1 0 0,0 0 1 0 0,1 0 0 0 0,-1 0-1 0 0,0 0 1 0 0,0 0 0 0 0,-1-1-1 0 0,1 1 1 0 0,0-1-1 0 0,0 0 1 0 0,-1 0 0 0 0,5-4-1 0 0,-1 0-11 0 0,-1 0-1 0 0,0-1 1 0 0,0 0-1 0 0,0 0 1 0 0,-1 0-1 0 0,0 0 1 0 0,-1-1-1 0 0,1 0 1 0 0,-1 1-1 0 0,-1-1 1 0 0,0 0-1 0 0,0-1 1 0 0,1-9-1 0 0,-2 12 2 0 0,2-62-59 0 0,-3 61 75 0 0,-1 1 0 0 0,0 0 1 0 0,0-1-1 0 0,-1 1 0 0 0,1 0 0 0 0,-1 0 0 0 0,-1-1 1 0 0,-3-7-1 0 0,4 10 12 0 0,0 0 1 0 0,0 1-1 0 0,0-1 1 0 0,-1 1-1 0 0,1-1 1 0 0,-1 1-1 0 0,0 0 1 0 0,0 0-1 0 0,0 0 1 0 0,-6-4-1 0 0,-38-39 523 0 0,39 39-391 0 0,7 6-122 0 0,0 0 1 0 0,0 0 0 0 0,1 0-1 0 0,-1 0 1 0 0,0 0 0 0 0,0 0-1 0 0,0 0 1 0 0,0 1-1 0 0,-1-1 1 0 0,1 0 0 0 0,0 1-1 0 0,0-1 1 0 0,0 1-1 0 0,0-1 1 0 0,-1 1 0 0 0,1-1-1 0 0,0 1 1 0 0,-1 0-1 0 0,1 0 1 0 0,0 0 0 0 0,-1-1-1 0 0,1 1 1 0 0,0 0-1 0 0,0 1 1 0 0,-2-1 0 0 0,-9 4 177 0 0,11-5-196 0 0,1 1 1 0 0,-1 0 0 0 0,1 0-1 0 0,-1 1 1 0 0,1-1 0 0 0,0 0-1 0 0,-1 0 1 0 0,1 0 0 0 0,-1 0-1 0 0,1 0 1 0 0,-1 0 0 0 0,1 1-1 0 0,0-1 1 0 0,-1 0 0 0 0,1 0-1 0 0,0 1 1 0 0,-1-1-1 0 0,1 0 1 0 0,-1 0 0 0 0,1 1-1 0 0,0-1 1 0 0,0 0 0 0 0,-1 1-1 0 0,1-1 1 0 0,0 1 0 0 0,0-1-1 0 0,-1 0 1 0 0,1 1 0 0 0,0-1-1 0 0,0 1 1 0 0,0-1 0 0 0,0 0-1 0 0,0 1 1 0 0,-1-1-1 0 0,1 1 1 0 0,0-1 0 0 0,0 1-1 0 0,0-1 1 0 0,0 1 0 0 0,0-1-1 0 0,1 1 1 0 0,-1-1 0 0 0,-1 22 265 0 0,2 21 72 0 0,5 3-226 0 0,-3-17 4 0 0,11 44 1 0 0,-2-23-4 0 0,-9-32-53 0 0,2 0-1 0 0,11 29 1 0 0,0-8 35 0 0,13 45 1 0 0,-24-62-77 0 0,2 29 1 0 0,-4-28-19 0 0,-3-10-7 0 0,1 0 0 0 0,-4 26 0 0 0,1-15 0 0 0,2-19 2 0 0,-1-1 0 0 0,0 1 1 0 0,0-1-1 0 0,0 1 0 0 0,0-1 1 0 0,-1 1-1 0 0,0-1 0 0 0,1 0 1 0 0,-2 0-1 0 0,-2 5 0 0 0,4-7-1 0 0,-1 0 0 0 0,1 0-1 0 0,-1 0 1 0 0,1-1 0 0 0,-1 1 0 0 0,0 0-1 0 0,1-1 1 0 0,-1 1 0 0 0,0-1 0 0 0,0 0-1 0 0,0 0 1 0 0,0 0 0 0 0,-1 0 0 0 0,1 0-1 0 0,0 0 1 0 0,0 0 0 0 0,-1-1 0 0 0,1 1-1 0 0,0-1 1 0 0,-4 1 0 0 0,5-1 20 0 0,-3-13 130 0 0,5 2-139 0 0,1 0 0 0 0,1 0 0 0 0,-1 0 0 0 0,2 1 1 0 0,-1-1-1 0 0,1 1 0 0 0,1 0 0 0 0,0 0 0 0 0,1 0 0 0 0,8-11 0 0 0,8-17 24 0 0,15-38 42 0 0,-33 69-70 0 0,0 0 0 0 0,0 0-1 0 0,11-11 1 0 0,3-6 15 0 0,-10 13 9 0 0,0 0-1 0 0,0 1 1 0 0,17-15-1 0 0,-17 17 21 0 0,12-6 63 0 0,0-2 14 0 0,-15 12-99 0 0,0 1-1 0 0,0 0 1 0 0,0 0 0 0 0,0 0-1 0 0,0 1 1 0 0,1 0-1 0 0,-1 0 1 0 0,1 0 0 0 0,-1 0-1 0 0,1 1 1 0 0,0 0-1 0 0,8-1 1 0 0,14 2-1927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5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3616 0 0,'0'0'22'0'0,"-1"0"0"0"0,1 0 0 0 0,-1 0 1 0 0,1 0-1 0 0,-1 0 0 0 0,1 0 0 0 0,0 1 0 0 0,-1-1 0 0 0,1 0 1 0 0,-1 0-1 0 0,1 1 0 0 0,0-1 0 0 0,-1 0 0 0 0,1 1 1 0 0,-1-1-1 0 0,1 0 0 0 0,0 1 0 0 0,0-1 0 0 0,-1 0 0 0 0,1 1 1 0 0,0-1-1 0 0,0 1 0 0 0,-1-1 0 0 0,1 1 0 0 0,0-1 0 0 0,0 0 1 0 0,0 2-1 0 0,-4 17 1187 0 0,0 0-367 0 0,-2-5-750 0 0,0 1 1 0 0,1 0-1 0 0,0 0 1 0 0,1 0 0 0 0,-3 27-1 0 0,4-19-79 0 0,-11 35 0 0 0,-19 60 471 0 0,30-54 1915 0 0,34-65-1845 0 0,-22 0-805 0 0,0-1-1 0 0,1 0 1 0 0,-1-1 0 0 0,11-4-1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5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9848 0 0,'5'0'0'0'0,"7"0"0"0"0,-12-9 0 0 0,-2 1 32 0 0,2-3 16 0 0,6 5-16 0 0,5 2 16 0 0,-5 2 0 0 0,-6-2 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5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22 3408 0 0,'0'-2'8'0'0,"-1"-17"1066"0"0,-4 30-100 0 0,-1 3-965 0 0,0-1 0 0 0,-1 0 0 0 0,0 0 0 0 0,-1-1 0 0 0,0 0 0 0 0,-11 11-1 0 0,15-18 12 0 0,0 1 0 0 0,1-1-1 0 0,0 1 1 0 0,0 0 0 0 0,0 0-1 0 0,0 0 1 0 0,1 0 0 0 0,-1 7-1 0 0,-5 9 175 0 0,5-13-62 0 0,1 0 0 0 0,-1 0-1 0 0,2 0 1 0 0,-1 0 0 0 0,1 1-1 0 0,1-1 1 0 0,0 0 0 0 0,0 0 0 0 0,0 1-1 0 0,1-1 1 0 0,1 0 0 0 0,0 0-1 0 0,0 0 1 0 0,1 0 0 0 0,0 0 0 0 0,0-1-1 0 0,1 1 1 0 0,9 15 0 0 0,-11-23-98 0 0,0 1 1 0 0,0 0 0 0 0,0 0-1 0 0,0 0 1 0 0,0-1 0 0 0,1 1-1 0 0,-1-1 1 0 0,0 0 0 0 0,1 0-1 0 0,-1 0 1 0 0,1 0-1 0 0,0 0 1 0 0,-1 0 0 0 0,1-1-1 0 0,0 1 1 0 0,-1-1 0 0 0,1 0-1 0 0,0 0 1 0 0,0 0 0 0 0,5-1-1 0 0,16 2 224 0 0,-15 3-85 0 0,-8-4-164 0 0,-1 0 1 0 0,0 0-1 0 0,1 1 0 0 0,-1-1 1 0 0,1 0-1 0 0,-1 0 1 0 0,0 0-1 0 0,1 0 0 0 0,-1 1 1 0 0,1-1-1 0 0,-1 0 0 0 0,1 0 1 0 0,-1 0-1 0 0,0 0 1 0 0,1 0-1 0 0,-1 0 0 0 0,1 0 1 0 0,-1 0-1 0 0,1-1 0 0 0,-1 1 1 0 0,0 0-1 0 0,1 0 1 0 0,-1 0-1 0 0,1 0 0 0 0,-1 0 1 0 0,0-1-1 0 0,1 1 0 0 0,-1 0 1 0 0,0 0-1 0 0,1-1 1 0 0,-1 1-1 0 0,0 0 0 0 0,1-1 1 0 0,-1 1-1 0 0,0 0 0 0 0,1-1 1 0 0,-1 1-1 0 0,0 0 1 0 0,0-1-1 0 0,1 0 0 0 0,5-7 114 0 0,-5 8-116 0 0,0-1 0 0 0,0 0 0 0 0,0 0 0 0 0,0 0 0 0 0,0 0 1 0 0,0 0-1 0 0,0 0 0 0 0,0 0 0 0 0,-1 0 0 0 0,1 0 0 0 0,0 0 0 0 0,-1-1 0 0 0,1 1 1 0 0,-1 0-1 0 0,1 0 0 0 0,-1-1 0 0 0,0 1 0 0 0,0 0 0 0 0,1-1 0 0 0,-1 1 0 0 0,0 0 1 0 0,0-1-1 0 0,0 1 0 0 0,0 0 0 0 0,-1 0 0 0 0,1-1 0 0 0,0 1 0 0 0,-1 0 1 0 0,1-1-1 0 0,0 1 0 0 0,-1 0 0 0 0,1 0 0 0 0,-1 0 0 0 0,0-1 0 0 0,1 1 0 0 0,-1 0 1 0 0,-2-2-1 0 0,-5-17 22 0 0,7 17-24 0 0,1 0 1 0 0,-1 1 0 0 0,0-1 0 0 0,0 1 0 0 0,0 0 0 0 0,0-1-1 0 0,0 1 1 0 0,-3-4 0 0 0,-5-5 36 0 0,-22-26-56 0 0,29 35 40 0 0,0 0-1 0 0,-1-1 1 0 0,1 1-1 0 0,-1 0 1 0 0,0 0 0 0 0,1 0-1 0 0,-1 1 1 0 0,0-1-1 0 0,0 1 1 0 0,-6-3-1 0 0,9 4 4 0 0,-1 0-1 0 0,1 0 1 0 0,0 0-1 0 0,-1 0 1 0 0,1 0-1 0 0,-1 0 1 0 0,1 0-1 0 0,-1 0 1 0 0,1 0-1 0 0,-1 0 1 0 0,1 0-1 0 0,-1 0 0 0 0,1 0 1 0 0,0 0-1 0 0,-1 0 1 0 0,1 0-1 0 0,-1 0 1 0 0,1 1-1 0 0,-1-1 1 0 0,1 0-1 0 0,0 0 1 0 0,-1 0-1 0 0,1 1 1 0 0,0-1-1 0 0,-1 0 1 0 0,1 1-1 0 0,0-1 1 0 0,-1 0-1 0 0,1 1 0 0 0,0-1 1 0 0,-1 0-1 0 0,1 1 1 0 0,0-1-1 0 0,0 1 1 0 0,-1 0-1 0 0,1 0 13 0 0,0 1 0 0 0,0 0-1 0 0,-1-1 1 0 0,1 1-1 0 0,1 0 1 0 0,-1-1 0 0 0,0 1-1 0 0,0 0 1 0 0,1-1-1 0 0,0 4 1 0 0,0-1-8 0 0,1 0 0 0 0,-1 1 0 0 0,1-1 0 0 0,0 0 0 0 0,1 0 0 0 0,-1 0 1 0 0,1 0-1 0 0,3 4 0 0 0,30 22-1392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9:5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19 7328 0 0,'-1'0'70'0'0,"0"0"1"0"0,0 0-1 0 0,1 0 0 0 0,-1-1 1 0 0,0 1-1 0 0,0 0 1 0 0,0 0-1 0 0,0-1 1 0 0,0 1-1 0 0,0 0 0 0 0,0-1 1 0 0,1 1-1 0 0,-1-1 1 0 0,0 1-1 0 0,0-1 1 0 0,1 0-1 0 0,-1 1 0 0 0,0-1 1 0 0,1 0-1 0 0,-1 1 1 0 0,0-1-1 0 0,1 0 0 0 0,-1 0 1 0 0,1 1-1 0 0,-1-1 1 0 0,1 0-1 0 0,0 0 1 0 0,-1-1-1 0 0,1 2-62 0 0,0 0 5 0 0,-1-1 0 0 0,1 1 0 0 0,0 0-1 0 0,0 0 1 0 0,0 0 0 0 0,-1-1 0 0 0,1 1-1 0 0,0 0 1 0 0,0 0 0 0 0,-1 0 0 0 0,1 0-1 0 0,0 0 1 0 0,-1-1 0 0 0,1 1 0 0 0,0 0-1 0 0,-1 0 1 0 0,1 0 0 0 0,0 0 0 0 0,0 0-1 0 0,-1 0 1 0 0,1 0 0 0 0,0 0 0 0 0,-1 0-1 0 0,1 0 1 0 0,0 0 0 0 0,-1 1 0 0 0,1-1-1 0 0,0 0 1 0 0,0 0 0 0 0,-1 0 0 0 0,1 0-1 0 0,0 0 1 0 0,0 0 0 0 0,-1 1 0 0 0,1-1-1 0 0,0 0 1 0 0,0 0 0 0 0,-1 0 0 0 0,1 1-1 0 0,0-1 1 0 0,0 0 0 0 0,0 0 0 0 0,0 1-1 0 0,-1-1 1 0 0,1 0 0 0 0,0 0 0 0 0,0 1-1 0 0,0-1 1 0 0,0 0 0 0 0,0 1 0 0 0,0-1-1 0 0,0 0 1 0 0,0 1 0 0 0,0-1 0 0 0,0 0-1 0 0,0 1 1 0 0,0-1-11 0 0,-1 1 0 0 0,1-1 0 0 0,0 0 0 0 0,0 1 0 0 0,0-1-1 0 0,-1 0 1 0 0,1 1 0 0 0,0-1 0 0 0,0 0 0 0 0,0 0 0 0 0,-1 1 0 0 0,1-1 0 0 0,0 0 0 0 0,-1 0 0 0 0,1 0 0 0 0,0 1-1 0 0,0-1 1 0 0,-1 0 0 0 0,1 0 0 0 0,0 0 0 0 0,-1 0 0 0 0,1 0 0 0 0,-1 1 0 0 0,1-1 0 0 0,0 0 0 0 0,-1 0 0 0 0,1 0-1 0 0,0 0 1 0 0,-1 0 0 0 0,1 0 0 0 0,0 0 0 0 0,-1 0 0 0 0,1 0 0 0 0,-1-1 0 0 0,-3 2-5 0 0,-5 5-19 0 0,1 0 0 0 0,0 1 1 0 0,0 1-1 0 0,-11 13 0 0 0,-9 9-25 0 0,16-19 30 0 0,4-4-2 0 0,0 0 0 0 0,0 0-1 0 0,1 1 1 0 0,0 0 0 0 0,1 1-1 0 0,-11 16 1 0 0,-5 6 13 0 0,19-27 6 0 0,-1 0 1 0 0,1 1-1 0 0,0-1 0 0 0,0 1 0 0 0,0 0 0 0 0,0 0 0 0 0,1 0 1 0 0,0 0-1 0 0,-3 8 0 0 0,1 5 30 0 0,-1 0 0 0 0,-8 20-1 0 0,6-23 71 0 0,2 1 0 0 0,0 0 0 0 0,-3 18 0 0 0,-2 79 381 0 0,7-71-314 0 0,0-14-107 0 0,1-19-45 0 0,1-1 1 0 0,0 1-1 0 0,1-1 0 0 0,1 13 0 0 0,1 6 60 0 0,0 32 0 0 0,-1-47-19 0 0,1 1 0 0 0,1 0 1 0 0,0-1-1 0 0,0 0 1 0 0,2 0-1 0 0,6 15 0 0 0,0 1 15 0 0,-10-24-49 0 0,1 0-1 0 0,-1-1 1 0 0,1 1-1 0 0,0 0 1 0 0,1-1 0 0 0,-1 1-1 0 0,1-1 1 0 0,-1 1 0 0 0,1-1-1 0 0,0 0 1 0 0,0 0 0 0 0,0-1-1 0 0,1 1 1 0 0,-1-1-1 0 0,1 1 1 0 0,-1-1 0 0 0,9 3-1 0 0,7 7 86 0 0,-17-10-90 0 0,-1-1 1 0 0,1 0-1 0 0,0 1 1 0 0,-1-1 0 0 0,1 0-1 0 0,0 0 1 0 0,0 0-1 0 0,0-1 1 0 0,-1 1 0 0 0,1 0-1 0 0,0-1 1 0 0,0 1-1 0 0,0-1 1 0 0,0 0 0 0 0,3 1-1 0 0,-1-1-6 0 0,0 0-1 0 0,0 0 1 0 0,1 0 0 0 0,-1 0-1 0 0,0-1 1 0 0,0 0-1 0 0,0 0 1 0 0,0 0-1 0 0,0 0 1 0 0,0-1-1 0 0,0 1 1 0 0,4-3 0 0 0,18-7-97 0 0,-15 2 15 0 0,-9 8 59 0 0,0-1-1 0 0,0 1 1 0 0,0-1 0 0 0,0 0-1 0 0,0 1 1 0 0,-1-1-1 0 0,1 0 1 0 0,-1 0 0 0 0,1 0-1 0 0,-1 0 1 0 0,1 0 0 0 0,-1 0-1 0 0,0-1 1 0 0,0 1-1 0 0,0-3 1 0 0,10-25 2 0 0,-8 25 14 0 0,-1-1-1 0 0,0 1 0 0 0,-1 0 1 0 0,1 0-1 0 0,-1-1 1 0 0,0 1-1 0 0,0-10 0 0 0,-1-8 178 0 0,-2 1-1 0 0,-7-42 1 0 0,-14 46-35 0 0,1-1-132 0 0,18 14-12 0 0,-1 1 1 0 0,0 0 0 0 0,0-1 0 0 0,0 2 0 0 0,0-1 0 0 0,0 1 0 0 0,-1-1-1 0 0,0 1 1 0 0,0 1 0 0 0,1-1 0 0 0,-2 1 0 0 0,1 0 0 0 0,-11-2 0 0 0,-27-2 3 0 0,19 0 305 0 0,24 6-274 0 0,-3 0 167 0 0,102-10 68 0 0,-28 3-261 0 0,-55 5-42 0 0,-1 0 0 0 0,1 0 0 0 0,0 2 0 0 0,0 0 1 0 0,0 0-1 0 0,20 5 0 0 0,47 8-26 0 0,-54-9-584 0 0,0 0 0 0 0,29 10 0 0 0,-37-8-7732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0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1800 0 0,'0'0'-79'0'0,"5"3"-155"0"0,29 11 276 0 0,-33-13-12 0 0,-1-1-1 0 0,1 1 0 0 0,-1-1 1 0 0,1 1-1 0 0,-1-1 0 0 0,1 1 1 0 0,-1-1-1 0 0,1 1 0 0 0,-1 0 1 0 0,0-1-1 0 0,1 1 0 0 0,-1-1 1 0 0,0 1-1 0 0,0 0 0 0 0,1-1 1 0 0,-1 1-1 0 0,0 0 0 0 0,0 0 1 0 0,0-1-1 0 0,0 1 0 0 0,0 0 1 0 0,0-1-1 0 0,0 1 0 0 0,0 0 1 0 0,0-1-1 0 0,-1 2 0 0 0,-6 21 117 0 0,3-7 164 0 0,2-6-118 0 0,0 0-1 0 0,-1 0 0 0 0,-3 11 1 0 0,-5 18 306 0 0,9-29-386 0 0,-2 13 556 0 0,-13 37 0 0 0,16-55-539 0 0,1 0-1 0 0,-1 0 0 0 0,1 0 1 0 0,-1 0-1 0 0,1-1 0 0 0,1 1 1 0 0,-1 0-1 0 0,2 6 0 0 0,0 13 269 0 0,-1-16-253 0 0,-1-1 0 0 0,2 1-1 0 0,-1-1 1 0 0,3 9 0 0 0,3 18 262 0 0,6-4 277 0 0,-13-28-651 0 0,1-1 0 0 0,-1 1 0 0 0,1-1 0 0 0,-1 0 0 0 0,1 1-1 0 0,0-1 1 0 0,0 0 0 0 0,0 0 0 0 0,-1 0 0 0 0,1 1 0 0 0,0-1 0 0 0,0 0 0 0 0,1 0 0 0 0,-1 0 0 0 0,0-1 0 0 0,0 1-1 0 0,0 0 1 0 0,1 0 0 0 0,2 1 0 0 0,-3-2-5 0 0,1 1-1 0 0,-1 0 0 0 0,0 0 1 0 0,1 0-1 0 0,-1 0 1 0 0,0 0-1 0 0,1 0 1 0 0,-1 0-1 0 0,0 0 1 0 0,0 0-1 0 0,0 1 0 0 0,0-1 1 0 0,0 0-1 0 0,1 3 1 0 0,-1-3 9 0 0,-1 0 1 0 0,1-1-1 0 0,0 1 1 0 0,0-1-1 0 0,0 1 1 0 0,0-1 0 0 0,0 1-1 0 0,0-1 1 0 0,0 0-1 0 0,0 1 1 0 0,0-1-1 0 0,0 0 1 0 0,0 0-1 0 0,0 0 1 0 0,0 0-1 0 0,0 0 1 0 0,0 0-1 0 0,0 0 1 0 0,0 0 0 0 0,0 0-1 0 0,0 0 1 0 0,0-1-1 0 0,2 0 1 0 0,27-5 362 0 0,-29 5-375 0 0,71-15-712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0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4416 0 0,'8'-9'461'0'0,"-6"7"-284"0"0,-1 0 0 0 0,1 0 0 0 0,-1 1 0 0 0,1-1 0 0 0,0 1 0 0 0,-1-1 0 0 0,1 1 0 0 0,0-1 0 0 0,0 1 0 0 0,0 0 0 0 0,4-2 0 0 0,-2-3 164 0 0,-4 6-339 0 0,0 0 0 0 0,0-1 0 0 0,1 1 0 0 0,-1 0 1 0 0,0-1-1 0 0,0 1 0 0 0,0 0 0 0 0,0-1 0 0 0,0 1 1 0 0,0 0-1 0 0,0 0 0 0 0,1-1 0 0 0,-1 1 1 0 0,0 0-1 0 0,0 0 0 0 0,0-1 0 0 0,1 1 0 0 0,-1 0 1 0 0,0 0-1 0 0,0-1 0 0 0,1 1 0 0 0,-1 0 0 0 0,0 0 1 0 0,1 0-1 0 0,-1 0 0 0 0,0 0 0 0 0,0-1 0 0 0,1 1 1 0 0,-1 0-1 0 0,0 0 0 0 0,1 0 0 0 0,-1 0 0 0 0,0 0 1 0 0,1 0-1 0 0,-1 0 0 0 0,19-14 26 0 0,-13 13-34 0 0,0 0-1 0 0,0 0 0 0 0,0 0 1 0 0,0 1-1 0 0,0 0 1 0 0,8 1-1 0 0,1-1-886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0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7232 0 0,'35'-3'116'0'0,"-34"3"-95"0"0,0 0 1 0 0,0 0 0 0 0,-1 0-1 0 0,1 1 1 0 0,0-1-1 0 0,-1 0 1 0 0,1 1 0 0 0,-1-1-1 0 0,1 0 1 0 0,0 1-1 0 0,-1-1 1 0 0,1 1-1 0 0,-1-1 1 0 0,1 1 0 0 0,-1-1-1 0 0,1 1 1 0 0,-1-1-1 0 0,0 1 1 0 0,1-1 0 0 0,0 2-1 0 0,11 16 117 0 0,-11-14-155 0 0,-1-4 17 0 0,7 10-27 0 0,-1 1 1 0 0,1-1-1 0 0,1 0 0 0 0,0-1 0 0 0,12 12 0 0 0,4 5-61 0 0,-22-23 83 0 0,0 1 1 0 0,1-1 0 0 0,-1 0-1 0 0,1 0 1 0 0,0 0 0 0 0,0-1 0 0 0,0 1-1 0 0,0-1 1 0 0,1 1 0 0 0,-1-1 0 0 0,0 0-1 0 0,5 2 1 0 0,-3-3 4 0 0,-1 0 0 0 0,0 1 0 0 0,0 0 0 0 0,0 0-1 0 0,0 0 1 0 0,-1 1 0 0 0,1-1 0 0 0,-1 1 0 0 0,6 5 0 0 0,9 9-954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1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4216 0 0,'-3'12'53'0'0,"-25"64"461"0"0,-14 38 424 0 0,29-77-795 0 0,9-25-124 0 0,-1 0-1 0 0,2 0 1 0 0,-3 14-1 0 0,-20 195-33 0 0,15-117-26 0 0,5 18-140 0 0,0-8 50 0 0,-7 139 67 0 0,9-147 54 0 0,1-34 19 0 0,-2 12 43 0 0,4-1 1 0 0,14 132-1 0 0,-7-173 40 0 0,2 0-1 0 0,2 0 1 0 0,2-1-1 0 0,26 64 0 0 0,-32-91-66 0 0,2 0-1 0 0,-1 0 1 0 0,2 0 0 0 0,0-1-1 0 0,0-1 1 0 0,1 0 0 0 0,1 0-1 0 0,0-1 1 0 0,0 0-1 0 0,1-1 1 0 0,1 0 0 0 0,-1-1-1 0 0,2 0 1 0 0,-1-1 0 0 0,28 11-1 0 0,6-3-777 0 0,-4-5-3359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0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6424 0 0,'0'0'198'0'0,"0"1"-165"0"0,0-1-1 0 0,0 1 1 0 0,0 0-1 0 0,0 0 1 0 0,0 0-1 0 0,0 0 0 0 0,1 0 1 0 0,-1-1-1 0 0,0 1 1 0 0,1 0-1 0 0,-1 0 0 0 0,0 0 1 0 0,1-1-1 0 0,-1 1 1 0 0,1 1-1 0 0,21-9 348 0 0,-1 2 0 0 0,0 0 0 0 0,1 1 0 0 0,22 0-1 0 0,19-4-67 0 0,-59 7-292 0 0,8-1 84 0 0,1 0 1 0 0,0 0 0 0 0,0 1 0 0 0,19 2 0 0 0,58-1 141 0 0,-77 2-449 0 0,0-2-1 0 0,0 1 1 0 0,-1-2-1 0 0,1 1 1 0 0,18-5-1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0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5 5624 0 0,'-18'1'395'0'0,"16"0"-304"0"0,0-1 0 0 0,0 1 1 0 0,-1-1-1 0 0,1 0 0 0 0,0 0 0 0 0,0 0 0 0 0,-1 0 0 0 0,1-1 1 0 0,0 1-1 0 0,-1-1 0 0 0,-1 0 0 0 0,1 0-33 0 0,1 0 1 0 0,-1 0-1 0 0,1 1 0 0 0,-1-1 0 0 0,1 1 1 0 0,-1 0-1 0 0,1-1 0 0 0,-1 1 1 0 0,0 0-1 0 0,1 0 0 0 0,-1 1 0 0 0,0-1 1 0 0,1 1-1 0 0,-1-1 0 0 0,1 1 0 0 0,-4 1 1 0 0,-20 5-102 0 0,3 0-48 0 0,-39 15 1 0 0,34-9 5 0 0,0-2 0 0 0,-51 14 0 0 0,69-22 68 0 0,0 1 0 0 0,0 0 0 0 0,0 1 0 0 0,1-1-1 0 0,-16 12 1 0 0,17-11 16 0 0,7-4 1 0 0,-1 0 0 0 0,1 1 0 0 0,0-1 0 0 0,0 0 1 0 0,-1 1-1 0 0,1-1 0 0 0,0 1 0 0 0,0-1 0 0 0,1 1 0 0 0,-2 2 0 0 0,-9 14 132 0 0,10-17-126 0 0,1 0-1 0 0,-1 0 0 0 0,1 0 0 0 0,-1 0 0 0 0,1 1 0 0 0,0-1 0 0 0,-1 0 0 0 0,1 0 1 0 0,0 0-1 0 0,0 1 0 0 0,0-1 0 0 0,0 0 0 0 0,0 1 0 0 0,0-1 0 0 0,0 0 1 0 0,1 0-1 0 0,-1 1 0 0 0,0-1 0 0 0,1 0 0 0 0,-1 0 0 0 0,1 0 0 0 0,-1 0 0 0 0,1 0 1 0 0,-1 1-1 0 0,1-1 0 0 0,0 0 0 0 0,1 1 0 0 0,0 1 3 0 0,0 0 0 0 0,0 0 1 0 0,0 0-1 0 0,1 0 0 0 0,-1 0 0 0 0,1-1 0 0 0,0 1 1 0 0,4 2-1 0 0,11 3 18 0 0,0 0 0 0 0,0-2 0 0 0,0 0 0 0 0,1-1 0 0 0,21 3 1 0 0,-21-5 19 0 0,-1 1 0 0 0,1 1 0 0 0,-1 0 0 0 0,-1 1 0 0 0,30 15 0 0 0,-26-7 71 0 0,25 20 1 0 0,-44-32-80 0 0,0-1 0 0 0,0 1 0 0 0,-1-1 0 0 0,1 1 0 0 0,-1 0 0 0 0,1 0 0 0 0,-1 0 0 0 0,0 0 0 0 0,1 0 0 0 0,-1 0 0 0 0,0 0 0 0 0,-1 0 0 0 0,1 1 0 0 0,0-1 0 0 0,0 0 0 0 0,-1 0 0 0 0,0 1 0 0 0,1-1 0 0 0,-1 0 0 0 0,0 1 0 0 0,0-1 0 0 0,0 1 0 0 0,0-1 0 0 0,-1 0 0 0 0,1 1 0 0 0,-1-1 0 0 0,-1 4 0 0 0,-2 5 50 0 0,-1-1 0 0 0,0 0 1 0 0,0 0-1 0 0,-12 15 0 0 0,11-16-55 0 0,3-5-12 0 0,0 0 0 0 0,-1 0 0 0 0,0 0 0 0 0,0-1 1 0 0,0 1-1 0 0,0-1 0 0 0,0 0 0 0 0,-1 0 0 0 0,-6 3 0 0 0,-48 18 129 0 0,24-10-60 0 0,7-2-31 0 0,11-3-50 0 0,0-2 1 0 0,-1 0-1 0 0,1-1 0 0 0,-21 3 0 0 0,26-6 29 0 0,0 1 0 0 0,1-1 0 0 0,0 2 0 0 0,-15 7 0 0 0,15-6 158 0 0,10-5-189 0 0,1 0 0 0 0,-1-1 0 0 0,0 1 1 0 0,0-1-1 0 0,0 1 0 0 0,0-1 1 0 0,0 1-1 0 0,0-1 0 0 0,-1 1 1 0 0,1-1-1 0 0,0 0 0 0 0,0 0 0 0 0,0 0 1 0 0,-2 1-1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0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76 3712 0 0,'0'-6'145'0'0,"0"-52"502"0"0,0 57-448 0 0,-7-9 739 0 0,-8 10-735 0 0,0 0-1 0 0,1 1 1 0 0,-1 1 0 0 0,1 0-1 0 0,-17 6 1 0 0,7-1 13 0 0,0 1 0 0 0,0 1-1 0 0,1 1 1 0 0,0 1 0 0 0,1 1-1 0 0,0 1 1 0 0,1 1 0 0 0,-23 20-1 0 0,35-26-4 0 0,0 2-1 0 0,1-1 1 0 0,0 1-1 0 0,1 1 1 0 0,0-1-1 0 0,-7 15 1 0 0,8 6 174 0 0,2-6-146 0 0,3-17-173 0 0,0 1 0 0 0,1-1 1 0 0,0 1-1 0 0,0-1 1 0 0,0 0-1 0 0,1 1 0 0 0,1-1 1 0 0,-1 0-1 0 0,1 0 1 0 0,1 0-1 0 0,0 0 0 0 0,3 8 1 0 0,2 6 75 0 0,-6-16-119 0 0,1 0 1 0 0,0 0-1 0 0,0 0 0 0 0,1-1 1 0 0,-1 1-1 0 0,1-1 0 0 0,1 0 0 0 0,6 7 1 0 0,-2-3 36 0 0,1 0 0 0 0,1-1-1 0 0,13 9 1 0 0,-18-12-39 0 0,1-1 1 0 0,0 0-1 0 0,0 0 0 0 0,1-1 0 0 0,-1 0 0 0 0,1 0 1 0 0,-1-1-1 0 0,1 0 0 0 0,0 0 0 0 0,0-1 0 0 0,0 0 1 0 0,0 0-1 0 0,0-1 0 0 0,0 0 0 0 0,0 0 0 0 0,0-1 1 0 0,0 0-1 0 0,15-4 0 0 0,6-5 44 0 0,-22 8-57 0 0,0 1 0 0 0,0-2 0 0 0,0 1-1 0 0,-1-1 1 0 0,1 0 0 0 0,-1-1 0 0 0,1 1 0 0 0,-1-1-1 0 0,0 0 1 0 0,-1-1 0 0 0,11-9 0 0 0,-12 9-7 0 0,0 1 1 0 0,0-1-1 0 0,0 0 1 0 0,-1 0-1 0 0,0 0 1 0 0,0 0-1 0 0,0-1 1 0 0,-1 1-1 0 0,1-1 1 0 0,-1 1-1 0 0,-1-1 0 0 0,1 0 1 0 0,-1 0-1 0 0,0 0 1 0 0,0 0-1 0 0,-1-7 1 0 0,0-4-13 0 0,-2 1 1 0 0,0 0-1 0 0,-1-1 1 0 0,-1 1-1 0 0,0 1 1 0 0,-1-1-1 0 0,-1 1 1 0 0,0 0-1 0 0,-11-19 1 0 0,-11-18 75 0 0,18 30-10 0 0,9 20-22 0 0,0-1-1 0 0,0 0 1 0 0,0 0-1 0 0,-1 1 1 0 0,1-1-1 0 0,-1 1 1 0 0,1-1 0 0 0,-1 1-1 0 0,0 0 1 0 0,-4-4-1 0 0,-1-5 178 0 0,7 11-173 0 0,1 16 55 0 0,3 95 1 0 0,-2-94-78 0 0,0 1-1 0 0,2-1 0 0 0,0 0 1 0 0,9 23-1 0 0,-6-21 1 0 0,0 0 0 0 0,-2 0 0 0 0,7 37 0 0 0,-4-4-13 0 0,8 75-4 0 0,-15-108 2 0 0,-1-1-1 0 0,-1 1 1 0 0,0 0-1 0 0,-9 36 1 0 0,-3 2-4 0 0,-15 50-7 0 0,24-97 11 0 0,-1-1-1 0 0,0 1 1 0 0,-10 13 0 0 0,11-17 0 0 0,-9 2 1 0 0,12-7 15 0 0,-11-17 39 0 0,11 6-40 0 0,0 0 0 0 0,0-1 0 0 0,1 1 0 0 0,1-14 1 0 0,0-6 16 0 0,-1-9 103 0 0,1 0 0 0 0,2 0 1 0 0,15-70-1 0 0,-13 86-72 0 0,-4 17-32 0 0,0-1 0 0 0,0 1 1 0 0,1 0-1 0 0,0 0 0 0 0,0 0 1 0 0,0 0-1 0 0,1 0 0 0 0,0 0 1 0 0,4-5-1 0 0,2-1 8 0 0,-7 9-29 0 0,-1 0 0 0 0,1 0-1 0 0,1 0 1 0 0,-1 0 0 0 0,0 1-1 0 0,1-1 1 0 0,-1 1 0 0 0,1 0-1 0 0,0 0 1 0 0,0 0 0 0 0,0 0 0 0 0,5-2-1 0 0,18-12 7 0 0,-24 14-15 0 0,0 0 0 0 0,1 0 0 0 0,0 0 0 0 0,-1 1 0 0 0,1-1 1 0 0,0 1-1 0 0,0 0 0 0 0,0-1 0 0 0,4 0 0 0 0,15-7 6 0 0,-20 7-7 0 0,0 1 0 0 0,1 0 0 0 0,-1-1 1 0 0,0 1-1 0 0,1 0 0 0 0,-1 1 0 0 0,0-1 0 0 0,1 0 1 0 0,-1 1-1 0 0,1-1 0 0 0,3 1 0 0 0,52 0-1972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0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6520 0 0,'0'10'122'0'0,"0"-9"160"0"0,6-5 80 0 0,-6 32-296 0 0,-23 101-405 0 0,13-65 284 0 0,4-29 51 0 0,2-18 51 0 0,1-1 1 0 0,-1 32-1 0 0,4-46-20 0 0,0 0 1 0 0,0 0-1 0 0,0 0 0 0 0,0 0 1 0 0,0-1-1 0 0,1 1 0 0 0,-1 0 1 0 0,1 0-1 0 0,-1-1 1 0 0,1 1-1 0 0,0 0 0 0 0,0 0 1 0 0,-1-1-1 0 0,1 1 0 0 0,0-1 1 0 0,1 1-1 0 0,-1-1 0 0 0,0 1 1 0 0,0-1-1 0 0,3 2 1 0 0,-2-1 29 0 0,1-1 0 0 0,-1 0 0 0 0,1 0 0 0 0,0 0 0 0 0,-1 0 0 0 0,1 0 0 0 0,0 0 0 0 0,0-1 0 0 0,-1 0 0 0 0,1 1 1 0 0,0-1-1 0 0,4 0 0 0 0,7-2 188 0 0,0 0 0 0 0,1 0 0 0 0,-1-2 0 0 0,17-5 0 0 0,-27 8-201 0 0,6-3-100 0 0,-1 0 0 0 0,0 0 0 0 0,0-1 0 0 0,-1 0 0 0 0,0-1 0 0 0,9-7 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0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6128 0 0,'-4'-2'0'0'0,"2"-3"0"0"0,-4 5 448 0 0,8 0 8 0 0,2 0-8 0 0,-4-6 16 0 0,-4 0-168 0 0,2 6 0 0 0,2 6 0 0 0,2 0 0 0 0,4-1-568 0 0,-2-3 16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0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3208 0 0,'0'-1'5'0'0,"-1"0"1"0"0,1 1 0 0 0,0-1 0 0 0,0 1 0 0 0,0-1 0 0 0,0 1 1 0 0,0-1-1 0 0,0 0 0 0 0,0 1 0 0 0,0-1 0 0 0,0 1 0 0 0,0-1 0 0 0,0 1 0 0 0,0-1 0 0 0,0 0 0 0 0,0 1 0 0 0,0-1 0 0 0,1 1 0 0 0,-1-1 0 0 0,0 1 1 0 0,0-1-1 0 0,1 1 0 0 0,-1-1 0 0 0,0 1 0 0 0,1-1 0 0 0,-1 1 0 0 0,1 0 0 0 0,-1-1 0 0 0,0 1 0 0 0,1-1 0 0 0,-1 1 0 0 0,1 0 0 0 0,-1-1 0 0 0,1 1 0 0 0,-1 0 1 0 0,1 0-1 0 0,-1 0 0 0 0,1-1 0 0 0,-1 1 0 0 0,2 0 0 0 0,-2 0 18 0 0,0 0 1 0 0,1 0-1 0 0,-1 0 1 0 0,0-1-1 0 0,0 1 1 0 0,1 0-1 0 0,-1 0 1 0 0,0 0-1 0 0,0 0 0 0 0,0 0 1 0 0,1-1-1 0 0,-1 1 1 0 0,0 0-1 0 0,0 0 1 0 0,0 0-1 0 0,1-1 1 0 0,-1 1-1 0 0,0 0 0 0 0,0 0 1 0 0,0-1-1 0 0,0 1 1 0 0,0 0-1 0 0,0 0 1 0 0,1-1-1 0 0,-1 1 1 0 0,0 0-1 0 0,0 0 1 0 0,0-1-1 0 0,0 1 0 0 0,0-1 1 0 0,-1 8 613 0 0,2 121-297 0 0,-1-121-308 0 0,2-1 0 0 0,-1 1-1 0 0,1-1 1 0 0,2 7 0 0 0,3 14 250 0 0,6-11-25 0 0,-12-15-238 0 0,-1-1 0 0 0,0 1 0 0 0,0 0 0 0 0,0-1 0 0 0,0 1 0 0 0,0-1 0 0 0,1 1 0 0 0,-1 0 0 0 0,0-1 0 0 0,1 1 0 0 0,-1-1 0 0 0,0 1 0 0 0,1-1 0 0 0,-1 1 0 0 0,1-1 0 0 0,-1 1 0 0 0,1-1 0 0 0,-1 0 0 0 0,1 1 0 0 0,-1-1 0 0 0,1 0 0 0 0,-1 1-1 0 0,1-1 1 0 0,-1 0 0 0 0,1 1 0 0 0,0-1 0 0 0,-1 0 0 0 0,2 0 0 0 0,-1 0 20 0 0,0 0-1 0 0,0 0 0 0 0,0-1 1 0 0,0 1-1 0 0,0 0 1 0 0,0-1-1 0 0,0 1 0 0 0,0-1 1 0 0,0 1-1 0 0,0-1 1 0 0,0 1-1 0 0,0-1 0 0 0,0 0 1 0 0,1-1-1 0 0,1 0 52 0 0,-1-1 0 0 0,0 1 0 0 0,0 0 1 0 0,0-1-1 0 0,0 0 0 0 0,0 0 0 0 0,-1 1 0 0 0,1-1 0 0 0,-1 0 0 0 0,0 0 0 0 0,2-5 0 0 0,-3-2 122 0 0,-1-1-1 0 0,1 1 0 0 0,-2 0 1 0 0,0 0-1 0 0,-5-18 1 0 0,7 26-188 0 0,-1 1 0 0 0,0-1 1 0 0,0 1-1 0 0,1 0 1 0 0,-1-1-1 0 0,0 1 0 0 0,0 0 1 0 0,0-1-1 0 0,0 1 0 0 0,0 0 1 0 0,0 0-1 0 0,-1 0 0 0 0,1 0 1 0 0,0 0-1 0 0,-1 0 0 0 0,-1-1 1 0 0,-13-12 331 0 0,15 47-444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10 6128 0 0,'-11'1'840'0'0,"11"-1"-760"0"0,0 0-1 0 0,-1 0 1 0 0,1 0-1 0 0,0 0 1 0 0,0 1 0 0 0,-1-1-1 0 0,1 0 1 0 0,0 0-1 0 0,0 0 1 0 0,-1 0-1 0 0,1 0 1 0 0,0 0-1 0 0,-1 0 1 0 0,1 0-1 0 0,0 0 1 0 0,0 0 0 0 0,-1 0-1 0 0,1 0 1 0 0,0 0-1 0 0,-1 0 1 0 0,1 0-1 0 0,0 0 1 0 0,0 0-1 0 0,-1-1 1 0 0,1 1-1 0 0,0 0 1 0 0,0 0 0 0 0,-1 0-1 0 0,1 0 1 0 0,0-1-1 0 0,0 1 1 0 0,0 0-1 0 0,-1 0 1 0 0,1 0-1 0 0,0-1 1 0 0,0 1-1 0 0,0 0 1 0 0,0 0-1 0 0,-1-1 1 0 0,1 1 0 0 0,0 0-1 0 0,0 0 1 0 0,0-1-1 0 0,0 1 1 0 0,0 0-1 0 0,0 0 1 0 0,0-1-1 0 0,0 1 1 0 0,0 0-1 0 0,0-1 1 0 0,0 1 0 0 0,0 0-1 0 0,0-1 1 0 0,0 1 152 0 0,0 0-233 0 0,0 0 0 0 0,0 0 1 0 0,0 0-1 0 0,0 0 0 0 0,0-1 1 0 0,0 1-1 0 0,0 0 0 0 0,0 0 0 0 0,0 0 1 0 0,0 0-1 0 0,0 0 0 0 0,0 0 1 0 0,0 0-1 0 0,0 0 0 0 0,0-1 1 0 0,0 1-1 0 0,0 0 0 0 0,0 0 1 0 0,0 0-1 0 0,0 0 0 0 0,0 0 0 0 0,0 0 1 0 0,0 0-1 0 0,0 0 0 0 0,0 0 1 0 0,0-1-1 0 0,0 1 0 0 0,0 0 1 0 0,0 0-1 0 0,0 0 0 0 0,0 0 1 0 0,0 0-1 0 0,-1 0 0 0 0,1 0 0 0 0,0 0 1 0 0,0 0-1 0 0,0 0 0 0 0,0 0 1 0 0,0 0-1 0 0,0 0 0 0 0,0 0 1 0 0,0 0-1 0 0,0-1 0 0 0,-1 1 1 0 0,1 0-1 0 0,0 0 0 0 0,0 0 0 0 0,0 0 1 0 0,0 0-1 0 0,0 0 0 0 0,0 0 1 0 0,0 0-1 0 0,0 0 0 0 0,-1 0 1 0 0,1 1-1 0 0,0-1 0 0 0,0 0 1 0 0,0 0-1 0 0,0 0 0 0 0,0 0 0 0 0,0 0 1 0 0,0 0-1 0 0,0 0 0 0 0,0 0 1 0 0,-1 0-1 0 0,-8 0-224 0 0,-7 4-42 0 0,1 2 0 0 0,-27 13 0 0 0,0 1 59 0 0,26-13 127 0 0,0 2-1 0 0,1-1 1 0 0,0 2 0 0 0,1 0 0 0 0,0 1 0 0 0,-16 16 0 0 0,20-18 37 0 0,1-2 246 0 0,1 1 0 0 0,0 0 0 0 0,1 0 0 0 0,0 0 0 0 0,-11 17 0 0 0,-1 5 287 0 0,14-22-391 0 0,0-1 0 0 0,0 0 0 0 0,1 1 0 0 0,0 0 0 0 0,1 0 1 0 0,-5 15-1 0 0,4 0 107 0 0,-3 43 1 0 0,4-23 51 0 0,3-32-201 0 0,1-1 0 0 0,0 1 1 0 0,1-1-1 0 0,0 1 1 0 0,5 14-1 0 0,-5-18-40 0 0,2 3 31 0 0,0 0-1 0 0,0-1 1 0 0,1 0 0 0 0,1 0-1 0 0,7 9 1 0 0,-1 1 51 0 0,-4-8-64 0 0,0 1 0 0 0,1-2 0 0 0,0 1 0 0 0,1-1 0 0 0,0 0 0 0 0,0-1 0 0 0,1 0 0 0 0,0-1 0 0 0,15 9 0 0 0,-18-13-27 0 0,-1 0 0 0 0,1-1 1 0 0,0 0-1 0 0,0 0 1 0 0,0-1-1 0 0,0 0 0 0 0,0 0 1 0 0,1-1-1 0 0,-1 0 0 0 0,0-1 1 0 0,1 1-1 0 0,-1-2 0 0 0,1 1 1 0 0,-1-1-1 0 0,0 0 1 0 0,13-4-1 0 0,-7 1-27 0 0,-12 4 5 0 0,1 0 1 0 0,0-1-1 0 0,-1 1 0 0 0,1-1 0 0 0,-1 0 0 0 0,1 0 1 0 0,-1 0-1 0 0,1 0 0 0 0,-1 0 0 0 0,0-1 1 0 0,0 1-1 0 0,1-1 0 0 0,-1 1 0 0 0,3-5 1 0 0,7-6 5 0 0,-12 11 9 0 0,1 1 1 0 0,0-1-1 0 0,-1 1 1 0 0,1-1-1 0 0,-1 0 0 0 0,1 1 1 0 0,-1-1-1 0 0,1 0 1 0 0,-1 1-1 0 0,1-1 1 0 0,-1 0-1 0 0,0 1 0 0 0,1-1 1 0 0,-1 0-1 0 0,0 0 1 0 0,0 1-1 0 0,1-1 0 0 0,-1 0 1 0 0,0 0-1 0 0,0 0 1 0 0,0 1-1 0 0,0-1 1 0 0,0-1-1 0 0,0 0 4 0 0,0-1 0 0 0,1 1 0 0 0,-1 0-1 0 0,1-1 1 0 0,0 1 0 0 0,0 0 0 0 0,0 0 0 0 0,0-1 0 0 0,0 1 0 0 0,0 0 0 0 0,0 0 0 0 0,1 0 0 0 0,-1 1-1 0 0,1-1 1 0 0,2-3 0 0 0,-2 3 1 0 0,1 0-1 0 0,-1-1 0 0 0,0 1 0 0 0,-1-1 1 0 0,1 1-1 0 0,0-1 0 0 0,-1 0 1 0 0,0 0-1 0 0,2-3 0 0 0,2-15 12 0 0,-1 0 0 0 0,-1 0-1 0 0,1-29 1 0 0,-3 42-12 0 0,-2-1 1 0 0,1 0 0 0 0,-1 1-1 0 0,0-1 1 0 0,-1 1-1 0 0,0-1 1 0 0,-1 1-1 0 0,1-1 1 0 0,-2 1-1 0 0,1 0 1 0 0,-5-8 0 0 0,3 7-4 0 0,4 8-1 0 0,1-1 1 0 0,-1 1-1 0 0,1 0 0 0 0,-1 0 1 0 0,0 0-1 0 0,1 0 0 0 0,-1 0 1 0 0,0-1-1 0 0,0 1 0 0 0,0 0 1 0 0,0 1-1 0 0,0-1 1 0 0,0 0-1 0 0,0 0 0 0 0,0 0 1 0 0,0 0-1 0 0,0 1 0 0 0,-2-2 1 0 0,1 2 0 0 0,0-1 0 0 0,1 0 1 0 0,-1 0-1 0 0,0 0 0 0 0,0 0 1 0 0,1 0-1 0 0,-1 0 0 0 0,1 0 1 0 0,-1-1-1 0 0,1 1 0 0 0,0 0 1 0 0,-1-1-1 0 0,1 1 0 0 0,0-1 1 0 0,0 0-1 0 0,0 1 0 0 0,0-1 1 0 0,-1-3-1 0 0,2 5 0 0 0,-1-1 0 0 0,0 1 0 0 0,1-1 0 0 0,-1 0 0 0 0,1 1 0 0 0,-1-1 0 0 0,0 1 0 0 0,0 0 0 0 0,1-1 0 0 0,-1 1 0 0 0,0-1 0 0 0,0 1 1 0 0,0 0-1 0 0,1 0 0 0 0,-1-1 0 0 0,0 1 0 0 0,0 0 0 0 0,0 0 0 0 0,0 0 0 0 0,0 0 0 0 0,0 0 0 0 0,0 0 0 0 0,-29 1 7 0 0,21-1 13 0 0,9 0-20 0 0,0 0 0 0 0,0 0-1 0 0,0 0 1 0 0,-1 0-1 0 0,1 0 1 0 0,0 0 0 0 0,0 0-1 0 0,0 0 1 0 0,-1 0 0 0 0,1 0-1 0 0,0 0 1 0 0,0 0 0 0 0,0 0-1 0 0,-1 0 1 0 0,1 0-1 0 0,0 0 1 0 0,0 0 0 0 0,0 0-1 0 0,0 0 1 0 0,-1 0 0 0 0,1 0-1 0 0,0-1 1 0 0,0 1 0 0 0,0 0-1 0 0,0 0 1 0 0,-1 0-1 0 0,1 0 1 0 0,0 0 0 0 0,0-1-1 0 0,0 1 1 0 0,0 0 0 0 0,0 0-1 0 0,0 0 1 0 0,-1-1 0 0 0,6-12 26 0 0,-3 12-26 0 0,1-1 0 0 0,-1 1 1 0 0,1 0-1 0 0,-1 0 0 0 0,1 0 1 0 0,-1 0-1 0 0,1 0 1 0 0,0 0-1 0 0,3 0 0 0 0,5-1 2 0 0,19-16-1 0 0,-27 15-1 0 0,0 1-1 0 0,0 0 1 0 0,0 0-1 0 0,0 0 1 0 0,1 0-1 0 0,-1 0 1 0 0,1 1-1 0 0,-1 0 1 0 0,1-1-1 0 0,-1 1 1 0 0,1 0-1 0 0,6 0 1 0 0,97-10 12 0 0,-2 11-1765 0 0,-88 0-7014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1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7024 0 0,'0'0'3236'0'0,"6"-4"-3539"0"0,4-1 301 0 0,-1 1 1 0 0,1 0-1 0 0,0 0 1 0 0,1 1-1 0 0,-1 0 0 0 0,0 1 1 0 0,1 0-1 0 0,16-1 0 0 0,278-10-364 0 0,-195 5 382 0 0,-88 7-1216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1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64 5520 0 0,'0'-2'51'0'0,"0"0"-1"0"0,-1 0 1 0 0,0-1 0 0 0,1 1-1 0 0,-1 0 1 0 0,0 0 0 0 0,0 0-1 0 0,0 0 1 0 0,0 0 0 0 0,0 0-1 0 0,-1 0 1 0 0,1 1 0 0 0,-3-4-1 0 0,-9-15 417 0 0,8 12-65 0 0,3 3-353 0 0,-1 11 12 0 0,-3 11 89 0 0,0 33 110 0 0,2 0 0 0 0,2 0 0 0 0,2 1 0 0 0,13 94 0 0 0,-3-90 396 0 0,18 59 0 0 0,-27-110-609 0 0,9 26-1268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1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 4416 0 0,'-4'15'476'0'0,"1"-15"-59"0"0,0-7-38 0 0,5-3 529 0 0,1-4-439 0 0,-3 14-464 0 0,1-1-1 0 0,-1 1 1 0 0,0 0 0 0 0,0 0 0 0 0,0 0 0 0 0,0-1-1 0 0,0 1 1 0 0,0 0 0 0 0,0 0 0 0 0,-1-1-1 0 0,1 1 1 0 0,0 0 0 0 0,0 0 0 0 0,0 0-1 0 0,0-1 1 0 0,0 1 0 0 0,0 0 0 0 0,0 0-1 0 0,0-1 1 0 0,0 1 0 0 0,-1 0 0 0 0,1 0 0 0 0,0 0-1 0 0,0 0 1 0 0,0-1 0 0 0,0 1 0 0 0,-1 0-1 0 0,1 0 1 0 0,0 0 0 0 0,0 0 0 0 0,0 0-1 0 0,-1 0 1 0 0,1-1 0 0 0,0 1 0 0 0,0 0 0 0 0,0 0-1 0 0,-1 0 1 0 0,1 0 0 0 0,0 0 0 0 0,0 0-1 0 0,-1 0 1 0 0,2 0 2 0 0,-1 1 0 0 0,1-1 0 0 0,-1 1-1 0 0,0-1 1 0 0,1 0 0 0 0,-1 1 0 0 0,1-1 0 0 0,-1 1 0 0 0,0-1-1 0 0,1 1 1 0 0,-1-1 0 0 0,0 1 0 0 0,1-1 0 0 0,-1 1 0 0 0,0-1 0 0 0,0 1-1 0 0,1 0 1 0 0,-1-1 0 0 0,0 1 0 0 0,0-1 0 0 0,0 1 0 0 0,0 0-1 0 0,0-1 1 0 0,0 1 0 0 0,0-1 0 0 0,0 1 0 0 0,0 0 0 0 0,0-1-1 0 0,-1 2 1 0 0,-2 20-3 0 0,-18 59 122 0 0,13-49-56 0 0,-3 13 36 0 0,5 11 121 0 0,1-17-91 0 0,1 1-1 0 0,3 64 0 0 0,2-95-118 0 0,1-1 0 0 0,0 0-1 0 0,1 0 1 0 0,-1 0 0 0 0,1 0 0 0 0,1-1 0 0 0,-1 1-1 0 0,2-1 1 0 0,5 10 0 0 0,-9-17-5 0 0,0 0 0 0 0,0 0 0 0 0,0 1 1 0 0,0-1-1 0 0,0 0 0 0 0,0 0 0 0 0,0 0 0 0 0,0 0 0 0 0,0 0 0 0 0,0 0 0 0 0,0 0 0 0 0,0-1 1 0 0,-1 1-1 0 0,1 0 0 0 0,0 0 0 0 0,0-1 0 0 0,0 1 0 0 0,0-1 0 0 0,0 1 0 0 0,-1-1 1 0 0,1 1-1 0 0,0-1 0 0 0,0 0 0 0 0,21-15 526 0 0,-18 12-468 0 0,-1 0 0 0 0,0 0-1 0 0,0-1 1 0 0,0 1-1 0 0,-1-1 1 0 0,4-7 0 0 0,4-9 77 0 0,-2 6-72 0 0,-1-1 1 0 0,0 0-1 0 0,-2-1 0 0 0,1 1 0 0 0,4-30 1 0 0,-1 4-17 0 0,-7 8-59 0 0,-3 18 0 0 0,1 59 46 0 0,5 114 647 0 0,-3-140-622 0 0,1 0 1 0 0,0-1 0 0 0,1 1-1 0 0,1-1 1 0 0,1 0-1 0 0,0 0 1 0 0,10 16 0 0 0,-13-28-30 0 0,1 0 0 0 0,-1 0 0 0 0,1 0 1 0 0,0 0-1 0 0,0-1 0 0 0,0 0 0 0 0,0 0 1 0 0,1 0-1 0 0,-1 0 0 0 0,1-1 1 0 0,0 0-1 0 0,0 0 0 0 0,0 0 0 0 0,0 0 1 0 0,0-1-1 0 0,0 0 0 0 0,0 0 0 0 0,0 0 1 0 0,7 0-1 0 0,-11-1-37 0 0,0 0 0 0 0,0-1 0 0 0,0 1 0 0 0,0 0 0 0 0,-1 0 0 0 0,1-1 0 0 0,0 1 0 0 0,0 0 0 0 0,0-1 0 0 0,0 1 0 0 0,-1-1 0 0 0,1 1 0 0 0,0-1 0 0 0,0 1 0 0 0,-1-1 0 0 0,1 1 0 0 0,0-1 0 0 0,-1 0 0 0 0,1 0 0 0 0,-1 1 0 0 0,1-1 0 0 0,-1 0 0 0 0,1 0 0 0 0,-1 1 0 0 0,0-1 0 0 0,1 0 0 0 0,-1 0 0 0 0,0 0 0 0 0,1 0 0 0 0,-1 0 0 0 0,0 0 0 0 0,0-1 0 0 0,1-36 74 0 0,-2 26-54 0 0,1-190 390 0 0,1 197-399 0 0,-1 0 1 0 0,1 0-1 0 0,0 0 1 0 0,0 0-1 0 0,1 0 1 0 0,0 0-1 0 0,2-5 1 0 0,8-23 79 0 0,-9 21-65 0 0,1 0 0 0 0,0 0 0 0 0,1 1 0 0 0,11-21 1 0 0,-9 19-6 0 0,0 0 1 0 0,7-21 0 0 0,-14 33-25 0 0,0 0 0 0 0,0-1 0 0 0,1 1 0 0 0,-1 0 0 0 0,1 0 0 0 0,-1 0 0 0 0,1 0 0 0 0,-1 1 0 0 0,1-1 0 0 0,0 0 0 0 0,0 0 0 0 0,-1 0 0 0 0,1 0 0 0 0,0 1 0 0 0,0-1 0 0 0,0 0 1 0 0,0 1-1 0 0,0-1 0 0 0,0 0 0 0 0,0 1 0 0 0,0-1 0 0 0,0 1 0 0 0,0 0 0 0 0,1-1 0 0 0,12-7 18 0 0,-12 10-194 0 0,1 0 1 0 0,-1-1-1 0 0,0 1 1 0 0,1-1-1 0 0,-1 1 1 0 0,1-1-1 0 0,-1 0 1 0 0,1 0-1 0 0,5 1 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1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38 1800 0 0,'0'-1'30'0'0,"1"0"0"0"0,-1 0 1 0 0,0 0-1 0 0,0 0 0 0 0,0 0 0 0 0,0 0 0 0 0,0 0 1 0 0,0 0-1 0 0,0 0 0 0 0,-1 0 0 0 0,1 0 1 0 0,0 0-1 0 0,0 0 0 0 0,-1 0 0 0 0,1 0 0 0 0,-1 0 1 0 0,1 0-1 0 0,-1 1 0 0 0,1-1 0 0 0,-1 0 1 0 0,1 0-1 0 0,-1 0 0 0 0,0 1 0 0 0,0-1 0 0 0,1 0 1 0 0,-1 1-1 0 0,0-1 0 0 0,0 0 0 0 0,0 1 1 0 0,1-1-1 0 0,-1 1 0 0 0,-1-1 0 0 0,-1-2 610 0 0,-3-4 150 0 0,5 8-503 0 0,1 6-98 0 0,6 18 235 0 0,1-1 1 0 0,13 29 0 0 0,9 33 36 0 0,-12-31-149 0 0,2-2 0 0 0,29 58-1 0 0,15 38 133 0 0,-37-82-195 0 0,37 64 0 0 0,-26-56-191 0 0,53 160 193 0 0,-77-189-175 0 0,-3 1 1 0 0,8 84-1 0 0,-13-87-56 0 0,0 4 23 0 0,-3 1 1 0 0,-2 0-1 0 0,-2-1 0 0 0,-10 62 1 0 0,-3-26 35 0 0,-44 132 1 0 0,36-148-47 0 0,-4-1 1 0 0,-61 110-1 0 0,40-88 2 0 0,-31 50 6 0 0,32-68-1209 0 0,-3 4-4729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1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1200 0 0,'0'0'1168'0'0,"29"1"4510"0"0,-29 0-5675 0 0,0-1-1 0 0,0 1 0 0 0,-1-1 0 0 0,1 1 0 0 0,0-1 0 0 0,0 1 0 0 0,0 0 0 0 0,0-1 1 0 0,0 1-1 0 0,0-1 0 0 0,0 1 0 0 0,0 0 0 0 0,0-1 0 0 0,0 1 0 0 0,0-1 0 0 0,0 1 1 0 0,1 0-1 0 0,-1-1 0 0 0,0 1 0 0 0,0-1 0 0 0,0 1 0 0 0,1 0 0 0 0,0 0-2 0 0,-1 0 0 0 0,1 0 0 0 0,-1 0-1 0 0,0 0 1 0 0,1 0 0 0 0,-1 0 0 0 0,0 0-1 0 0,0-1 1 0 0,0 1 0 0 0,1 0 0 0 0,-1 0-1 0 0,0 0 1 0 0,0 0 0 0 0,-1 2 0 0 0,-38 194-300 0 0,35-180 290 0 0,-10 29 0 0 0,10-35 21 0 0,0 0 1 0 0,1 1-1 0 0,0-1 0 0 0,1 1 0 0 0,-2 20 1 0 0,4-23 26 0 0,0 6 177 0 0,0-15-208 0 0,0 0-1 0 0,0 1 1 0 0,0-1 0 0 0,1 0-1 0 0,-1 0 1 0 0,0 1 0 0 0,0-1-1 0 0,0 0 1 0 0,1 0 0 0 0,-1 1 0 0 0,0-1-1 0 0,0 0 1 0 0,1 0 0 0 0,-1 0-1 0 0,0 1 1 0 0,0-1 0 0 0,1 0 0 0 0,-1 0-1 0 0,0 0 1 0 0,1 0 0 0 0,-1 0-1 0 0,0 0 1 0 0,1 0 0 0 0,-1 1 0 0 0,0-1-1 0 0,1 0 1 0 0,-1 0 0 0 0,0 0-1 0 0,1 0 1 0 0,-1 0 0 0 0,0-1 0 0 0,1 1-1 0 0,-1 0 1 0 0,0 0 0 0 0,1 0-1 0 0,10 0 210 0 0,-10 1-210 0 0,-1-1 0 0 0,1 0 0 0 0,0 0 1 0 0,-1 0-1 0 0,1 0 0 0 0,0 0 0 0 0,0 0 1 0 0,-1 0-1 0 0,1 0 0 0 0,0 0 0 0 0,-1 0 0 0 0,1 0 1 0 0,0-1-1 0 0,-1 1 0 0 0,1 0 0 0 0,0 0 1 0 0,-1-1-1 0 0,1 1 0 0 0,0 0 0 0 0,-1-1 1 0 0,1 1-1 0 0,-1-1 0 0 0,1 1 0 0 0,-1-1 0 0 0,1 0 1 0 0,16-13-445 0 0,29-34 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1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8840 0 0,'0'0'0'0'0,"-4"-4"0"0"0,-1 2 816 0 0,3 4-536 0 0,-2 2-312 0 0,4-2 16 0 0,4 2 0 0 0,-2 1 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1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87 5416 0 0,'-1'-2'15'0'0,"1"1"0"0"0,0-1 0 0 0,-1 1 0 0 0,1 0 0 0 0,-1 0 1 0 0,1-1-1 0 0,-1 1 0 0 0,0 0 0 0 0,0 0 0 0 0,0 0 0 0 0,1-1 0 0 0,-1 1 0 0 0,0 0 0 0 0,0 0 1 0 0,0 0-1 0 0,-1 1 0 0 0,1-1 0 0 0,0 0 0 0 0,-2-1 0 0 0,1 1 11 0 0,1 0 0 0 0,-1 0 0 0 0,1 0-1 0 0,0 0 1 0 0,-1 0 0 0 0,1-1 0 0 0,0 1 0 0 0,0 0-1 0 0,-1-1 1 0 0,1 1 0 0 0,0-1 0 0 0,0 1 0 0 0,1-1-1 0 0,-2-2 1 0 0,0-5 135 0 0,2 7-12 0 0,-1-1 0 0 0,1 1 1 0 0,-1 0-1 0 0,1-1 0 0 0,-1 1 0 0 0,0 0 1 0 0,0 0-1 0 0,-3-5 0 0 0,3 0 1133 0 0,-1 13-1091 0 0,-10 33 220 0 0,2 0-1 0 0,-5 43 0 0 0,15-79-400 0 0,0 1-1 0 0,0 0 1 0 0,0-1-1 0 0,1 1 1 0 0,0-1 0 0 0,-1 1-1 0 0,1-1 1 0 0,0 1-1 0 0,1-1 1 0 0,-1 1 0 0 0,1-1-1 0 0,-1 0 1 0 0,1 0-1 0 0,0 0 1 0 0,0 0-1 0 0,0 0 1 0 0,1 0 0 0 0,-1 0-1 0 0,1-1 1 0 0,-1 1-1 0 0,1-1 1 0 0,0 0 0 0 0,0 0-1 0 0,0 0 1 0 0,3 2-1 0 0,-5-4 0 0 0,-1 0 0 0 0,0 1-1 0 0,1-1 1 0 0,-1 0-1 0 0,0 1 1 0 0,1-1-1 0 0,-1 0 1 0 0,0 1 0 0 0,0-1-1 0 0,1 1 1 0 0,-1-1-1 0 0,0 1 1 0 0,0-1 0 0 0,0 0-1 0 0,1 1 1 0 0,-1-1-1 0 0,0 1 1 0 0,0-1 0 0 0,0 1-1 0 0,0 0 1 0 0,-1-8 448 0 0,1-14-223 0 0,1 8-183 0 0,-1 1 1 0 0,-1-1-1 0 0,-2-15 1 0 0,3 27-43 0 0,-1 0 1 0 0,1-1-1 0 0,0 1 1 0 0,-1 0 0 0 0,1 0-1 0 0,-1-1 1 0 0,0 1-1 0 0,1 0 1 0 0,-1 0-1 0 0,0 0 1 0 0,0 0 0 0 0,0 0-1 0 0,0 0 1 0 0,0 0-1 0 0,0 0 1 0 0,-1-1-1 0 0,1 2-6 0 0,1 0-1 0 0,-1 0 0 0 0,1-1 0 0 0,-1 1 1 0 0,0 0-1 0 0,1 0 0 0 0,-1 0 0 0 0,0 0 1 0 0,1-1-1 0 0,-1 1 0 0 0,1 0 1 0 0,-1 0-1 0 0,0 0 0 0 0,1 0 0 0 0,-1 1 1 0 0,0-1-1 0 0,1 0 0 0 0,-1 0 0 0 0,0 0 1 0 0,1 0-1 0 0,-1 1 0 0 0,1-1 0 0 0,-1 0 1 0 0,1 1-1 0 0,-1-1 0 0 0,0 0 0 0 0,1 1 1 0 0,-1-1-1 0 0,1 1 0 0 0,0-1 0 0 0,-1 0 1 0 0,0 2-1 0 0,-6 5-118 0 0,7-6 40 0 0,-1-1 0 0 0,0 1 0 0 0,0 0 0 0 0,0 0-1 0 0,1 0 1 0 0,-1 0 0 0 0,0-1 0 0 0,1 1 0 0 0,-1 0 0 0 0,1 0 0 0 0,-1 0-1 0 0,1 1 1 0 0,0-1 0 0 0,-1 0 0 0 0,1 0 0 0 0,0 0 0 0 0,0 0 0 0 0,-1 0-1 0 0,1 2 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1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2904 0 0,'0'0'3638'0'0,"-2"10"-3559"0"0,-19 92 382 0 0,-26 182 226 0 0,29-177-444 0 0,11-79-136 0 0,2 1 0 0 0,-3 53 0 0 0,-4 28 2 0 0,12-105-58 0 0,0-1-1 0 0,-1 0 0 0 0,1 1 1 0 0,-1-1-1 0 0,0 0 0 0 0,0 1 1 0 0,0-1-1 0 0,-1 0 0 0 0,1 0 1 0 0,-1 0-1 0 0,-4 7 0 0 0,4-7 113 0 0,2-3-190 0 0,1-1 1 0 0,-1 0-1 0 0,0 0 1 0 0,0 1-1 0 0,0-1 0 0 0,0 0 1 0 0,-1 0-1 0 0,1 1 1 0 0,0-1-1 0 0,0 0 0 0 0,0 0 1 0 0,0 0-1 0 0,0 1 1 0 0,0-1-1 0 0,0 0 1 0 0,0 0-1 0 0,0 0 0 0 0,0 1 1 0 0,-1-1-1 0 0,1 0 1 0 0,0 0-1 0 0,0 0 1 0 0,0 1-1 0 0,0-1 0 0 0,-1 0 1 0 0,1 0-1 0 0,0 0 1 0 0,0 0-1 0 0,0 0 0 0 0,-1 0 1 0 0,1 0-1 0 0,0 1 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1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6824 0 0,'16'-15'308'0'0,"0"0"634"0"0,-11 10-821 0 0,0 0 0 0 0,0 1-1 0 0,0 0 1 0 0,0 0-1 0 0,0 0 1 0 0,1 1 0 0 0,0-1-1 0 0,0 1 1 0 0,0 1-1 0 0,0-1 1 0 0,0 1 0 0 0,0 0-1 0 0,1 0 1 0 0,-1 1 0 0 0,1 0-1 0 0,-1 0 1 0 0,1 0-1 0 0,11 1 1 0 0,-5 0-44 0 0,1 1 1 0 0,0 0 0 0 0,-1 1-1 0 0,0 0 1 0 0,1 1-1 0 0,-1 1 1 0 0,0 0-1 0 0,18 8 1 0 0,-6 2-20 0 0,-1 0 0 0 0,0 2 1 0 0,26 22-1 0 0,-41-29-31 0 0,0 0-1 0 0,-1 1 1 0 0,10 13-1 0 0,-10-11-20 0 0,22 34 9 0 0,-28-44-12 0 0,-1-1 0 0 0,0 1 0 0 0,0 0 0 0 0,0 0 0 0 0,0 0 0 0 0,0 0 0 0 0,0 0 0 0 0,-1 0 0 0 0,1 1 0 0 0,-1-1 0 0 0,1 0 0 0 0,-1 0 0 0 0,0 0 0 0 0,0 1 0 0 0,0-1 0 0 0,0 3 1 0 0,-10 35 109 0 0,7-31-88 0 0,2-6-16 0 0,0-1-1 0 0,-1 0 1 0 0,1 1-1 0 0,-1-1 0 0 0,1 0 1 0 0,-1 0-1 0 0,0 0 1 0 0,0 0-1 0 0,0-1 0 0 0,0 1 1 0 0,-4 2-1 0 0,-26 15 91 0 0,13-10-48 0 0,1-2-1 0 0,-29 8 0 0 0,25-8-33 0 0,-29 12 1 0 0,24-7-10 0 0,-43 15 0 0 0,36-13-10 0 0,27-11-1 0 0,1 0-1 0 0,-1-1 0 0 0,-12 4 1 0 0,13-4 6 0 0,0 0 1 0 0,0 0 0 0 0,0 0-1 0 0,0 1 1 0 0,-6 4 0 0 0,8-5-374 0 0,-1 1 1 0 0,0-1-1 0 0,0 0 1 0 0,-9 3-1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1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7136 0 0,'0'0'0'0'0,"0"0"0"0"0,0 0 0 0 0,-1 0 0 0 0,1-1 0 0 0,0 1 0 0 0,-1 0 0 0 0,1 0 0 0 0,0 0 0 0 0,-1 0 0 0 0,1 0 0 0 0,0 0 0 0 0,-1 0 0 0 0,1 0 0 0 0,0 1 0 0 0,-1-1 0 0 0,1 0 0 0 0,0 0 0 0 0,0 0 0 0 0,-1 0 0 0 0,1 0 0 0 0,0 0 0 0 0,-1 0 0 0 0,1 1 0 0 0,0-1 0 0 0,0 0 0 0 0,-1 0 0 0 0,1 0 0 0 0,0 1 0 0 0,0-1 0 0 0,0 0 0 0 0,-1 0 0 0 0,1 1 0 0 0,0-1 0 0 0,0 0 0 0 0,0 1 0 0 0,0-1 0 0 0,0 0 0 0 0,-1 0-1 0 0,1 1 1 0 0,0-1 0 0 0,0 0 0 0 0,0 1 0 0 0,0-1 0 0 0,0 1 0 0 0,6 10 1 0 0,-4-9 0 0 0,-2-1 199 0 0,0 4 183 0 0,0 55 471 0 0,1 76 586 0 0,11-79-670 0 0,0-32-769 0 0,-12-25-4 0 0,0 0 1 0 0,0 1-1 0 0,0-1 0 0 0,0 0 0 0 0,0 1 1 0 0,0-1-1 0 0,1 0 0 0 0,-1 0 0 0 0,0 1 1 0 0,0-1-1 0 0,0 0 0 0 0,0 1 0 0 0,0-1 1 0 0,1 0-1 0 0,-1 0 0 0 0,0 1 0 0 0,0-1 1 0 0,0 0-1 0 0,1 0 0 0 0,-1 1 0 0 0,0-1 1 0 0,0 0-1 0 0,1 0 0 0 0,-1 0 1 0 0,0 1-1 0 0,1-1 0 0 0,-1 0 0 0 0,0 0 1 0 0,0 0-1 0 0,1 0 0 0 0,-1 0 0 0 0,0 0 1 0 0,1 0-1 0 0,-1 0 0 0 0,0 0 0 0 0,1 0 1 0 0,-1 0-1 0 0,0 0 0 0 0,1 0 0 0 0,-1 0 1 0 0,0 0-1 0 0,1 0 0 0 0,-1 0 0 0 0,0 0 1 0 0,1 0-1 0 0,11-6-225 0 0,-12 5 206 0 0,4 0-110 0 0,-1-1 1 0 0,0 0-1 0 0,0 0 0 0 0,0 0 1 0 0,0-1-1 0 0,0 1 1 0 0,-1-1-1 0 0,4-2 0 0 0,-5 3-436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1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9944 0 0,'0'0'0'0'0,"0"-4"0"0"0,-5 4-96 0 0,3 0-8 0 0,4-5-88 0 0,3 5 192 0 0,-3 0 0 0 0,2 0 8 0 0,2 0 192 0 0,-2 5 16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2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99 5824 0 0,'-1'0'12'0'0,"1"0"1"0"0,-1 0-1 0 0,1 0 0 0 0,-1 0 1 0 0,1 0-1 0 0,-1 0 1 0 0,1-1-1 0 0,0 1 0 0 0,-1 0 1 0 0,1 0-1 0 0,-1-1 1 0 0,1 1-1 0 0,0 0 0 0 0,-1 0 1 0 0,1-1-1 0 0,0 1 0 0 0,-1 0 1 0 0,1-1-1 0 0,0 1 1 0 0,-1-1-1 0 0,1 1 0 0 0,0 0 1 0 0,0-1-1 0 0,0 1 1 0 0,-1-1-1 0 0,1 1 0 0 0,0-1 1 0 0,0 1-1 0 0,0-1 1 0 0,-2-22 850 0 0,8-15 828 0 0,-6 37-1639 0 0,2-27 1181 0 0,-2 28-1229 0 0,0 1 0 0 0,0-1 0 0 0,0 0 0 0 0,0 0 1 0 0,0 0-1 0 0,0 0 0 0 0,0 0 0 0 0,0 0 1 0 0,0 0-1 0 0,0 0 0 0 0,0 0 0 0 0,-1 0 0 0 0,1 0 1 0 0,0 0-1 0 0,0 0 0 0 0,0 0 0 0 0,0 0 1 0 0,0 0-1 0 0,0 0 0 0 0,0 0 0 0 0,0 0 0 0 0,0 0 1 0 0,0 0-1 0 0,0 0 0 0 0,0 0 0 0 0,0 0 1 0 0,0 0-1 0 0,0 0 0 0 0,0 0 0 0 0,0 0 0 0 0,0 0 1 0 0,-1 0-1 0 0,1 0 0 0 0,0 0 0 0 0,0 0 1 0 0,0 0-1 0 0,0 0 0 0 0,0 0 0 0 0,0 0 0 0 0,0 0 1 0 0,0 0-1 0 0,0 0 0 0 0,0 0 0 0 0,0 0 1 0 0,0 0-1 0 0,0 0 0 0 0,0 0 0 0 0,0 0 0 0 0,0 0 1 0 0,0 0-1 0 0,0 0 0 0 0,-1 0 0 0 0,1 0 1 0 0,0 0-1 0 0,0 0 0 0 0,0 0 0 0 0,0 0 0 0 0,0 0 1 0 0,0 0-1 0 0,0 0 0 0 0,0-1 0 0 0,-4 15-134 0 0,-1 6 101 0 0,2-4 35 0 0,-1 0-1 0 0,0 0 1 0 0,-10 21 0 0 0,8-23 45 0 0,0 1 1 0 0,0-1-1 0 0,2 1 1 0 0,-5 27-1 0 0,-14 55 653 0 0,17-69-519 0 0,5-25-152 0 0,0 0 0 0 0,0 0-1 0 0,0 0 1 0 0,1 0 0 0 0,-1 0 0 0 0,1 0-1 0 0,0 0 1 0 0,0 0 0 0 0,0 1 0 0 0,0-1 0 0 0,0 0-1 0 0,1 0 1 0 0,-1 0 0 0 0,1 0 0 0 0,2 5-1 0 0,6 16 216 0 0,-6-17-181 0 0,-1 0 0 0 0,1-1 0 0 0,1 1 0 0 0,5 9 0 0 0,-6-14-41 0 0,-1 1 0 0 0,0-1 0 0 0,1 1 1 0 0,-1-1-1 0 0,1 0 0 0 0,0 0 0 0 0,-1 0 0 0 0,1-1 1 0 0,0 1-1 0 0,0-1 0 0 0,0 1 0 0 0,0-1 0 0 0,6 1 1 0 0,3 1 105 0 0,0 0 0 0 0,0-1-1 0 0,19 1 1 0 0,-27-3-250 0 0,1 0 0 0 0,-1 0 0 0 0,1 0-1 0 0,-1-1 1 0 0,0 1 0 0 0,1-1 0 0 0,-1 0-1 0 0,0-1 1 0 0,1 1 0 0 0,-1-1-1 0 0,0 0 1 0 0,0 0 0 0 0,3-2 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2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10152 0 0,'0'0'0'0'0,"0"-6"0"0"0,0 2 184 0 0,-2 4 8 0 0,-2 0-8 0 0,8-2 16 0 0,-2-3 64 0 0,2 12-176 0 0,3-1-88 0 0,-1 0 0 0 0,-2 3 0 0 0,13-1 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2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2608 0 0,'-16'-3'1916'0'0,"25"6"0"0"0,94 53-1907 0 0,-98-54 2 0 0,1 0-1 0 0,0-1 1 0 0,0 0 0 0 0,0 0 0 0 0,1 0-1 0 0,6 0 1 0 0,-5-1 20 0 0,0 1 1 0 0,0 0-1 0 0,13 4 0 0 0,-12-3 31 0 0,0 0-1 0 0,1-1 1 0 0,-1 0 0 0 0,1-1 0 0 0,0 0-1 0 0,-1 0 1 0 0,1-1 0 0 0,-1 0-1 0 0,1 0 1 0 0,11-4 0 0 0,5-3 111 0 0,0 0 0 0 0,35-17 1 0 0,-57 24-146 0 0,0 0-1 0 0,1 0 1 0 0,-1 0 0 0 0,1 0-1 0 0,-1 1 1 0 0,0 0 0 0 0,1 0 0 0 0,-1 0-1 0 0,1 0 1 0 0,-1 1 0 0 0,5 1 0 0 0,19 0-952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2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2904 0 0,'0'0'2031'0'0,"1"-6"-1837"0"0,-1 3-166 0 0,1-1 0 0 0,-1 1 1 0 0,1-1-1 0 0,0 1 0 0 0,0 0 0 0 0,1-1 0 0 0,-1 1 0 0 0,1 0 0 0 0,-1 0 0 0 0,4-5 1 0 0,30-45 226 0 0,-34 52-247 0 0,-1 0-1 0 0,1 1 1 0 0,0-1-1 0 0,-1 0 0 0 0,1 0 1 0 0,0 1-1 0 0,0-1 0 0 0,0 0 1 0 0,0 1-1 0 0,0-1 0 0 0,0 1 1 0 0,-1-1-1 0 0,1 1 1 0 0,0 0-1 0 0,0-1 0 0 0,0 1 1 0 0,2 0-1 0 0,-3 0 2 0 0,1 0 0 0 0,0 0 0 0 0,0 0-1 0 0,-1-1 1 0 0,1 1 0 0 0,0 0 0 0 0,-1 0 0 0 0,1-1 0 0 0,0 1 0 0 0,-1 0-1 0 0,1-1 1 0 0,0 1 0 0 0,-1 0 0 0 0,1-1 0 0 0,-1 1 0 0 0,1-1 0 0 0,-1 1-1 0 0,1-1 1 0 0,-1 1 0 0 0,1-1 0 0 0,-1 1 0 0 0,1-1 0 0 0,-1 0 0 0 0,0 1-1 0 0,1-1 1 0 0,-1 0 0 0 0,0 1 0 0 0,0-1 0 0 0,1 0 0 0 0,-1 1 0 0 0,0-3-1 0 0,5-2 333 0 0,-5 5-311 0 0,1 0 0 0 0,-1 0 0 0 0,1 0 0 0 0,-1-1 0 0 0,0 1 0 0 0,1 0 0 0 0,-1 0-1 0 0,1-1 1 0 0,-1 1 0 0 0,0 0 0 0 0,1-1 0 0 0,-1 1 0 0 0,0 0 0 0 0,0-1 0 0 0,1 1 0 0 0,-1 0 0 0 0,0-1 0 0 0,1 1 0 0 0,-1-1 0 0 0,0 1 0 0 0,0 0 0 0 0,0-1 0 0 0,0 1 0 0 0,0-1 0 0 0,1 1-1 0 0,-1-1 1 0 0,0 1 0 0 0,0-1 0 0 0,0 1 0 0 0,0-1 0 0 0,0 0 0 0 0,0 43 5174 0 0,0-29-5105 0 0,1 0 1 0 0,0 0 0 0 0,1 0 0 0 0,4 15 0 0 0,4-5 168 0 0,-6-17-198 0 0,-2 0 0 0 0,1 1 0 0 0,-1-1 0 0 0,0 1 0 0 0,3 12 0 0 0,-4-12 47 0 0,1 1 1 0 0,0-1 0 0 0,5 14 0 0 0,-4-14-68 0 0,-1 0 0 0 0,0 0 0 0 0,0 0 0 0 0,1 9 0 0 0,-2-9-12 0 0,1 0 0 0 0,-1 1 0 0 0,1-1 0 0 0,1 0 0 0 0,5 12 0 0 0,-5-11 15 0 0,0 0-1 0 0,0-1 1 0 0,3 16 0 0 0,11 44 77 0 0,-13-54-69 0 0,0 0 0 0 0,0 1 0 0 0,-2-1 0 0 0,0 1 0 0 0,1 19 0 0 0,-4 60 24 0 0,9 185 996 0 0,-3-226-935 0 0,7 47 309 0 0,-2-37-108 0 0,-3-16-20 0 0,16 54-1 0 0,0-27 96 0 0,0 22-144 0 0,-12-56 50 0 0,-9-33-263 0 0,1 0-1 0 0,-1 0 1 0 0,-1 1 0 0 0,1-1-1 0 0,-1 1 1 0 0,-1-1 0 0 0,1 1 0 0 0,-1-1-1 0 0,0 1 1 0 0,0 0 0 0 0,-3 10-1 0 0,1-7-29 0 0,0 0-1 0 0,1 0 1 0 0,0 0-1 0 0,1 19 1 0 0,0-20-66 0 0,8-22-1387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2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7832 0 0,'0'0'14'0'0,"1"1"0"0"0,-1-1 1 0 0,0 1-1 0 0,0-1 0 0 0,0 0 0 0 0,0 1 0 0 0,0-1 1 0 0,0 0-1 0 0,1 1 0 0 0,-1-1 0 0 0,0 0 1 0 0,0 0-1 0 0,0 1 0 0 0,1-1 0 0 0,-1 0 1 0 0,0 0-1 0 0,0 1 0 0 0,1-1 0 0 0,-1 0 1 0 0,0 0-1 0 0,1 1 0 0 0,-1-1 0 0 0,0 0 1 0 0,1 0-1 0 0,-1 0 0 0 0,0 0 0 0 0,1 0 1 0 0,-1 0-1 0 0,0 0 0 0 0,1 1 0 0 0,-1-1 1 0 0,0 0-1 0 0,1 0 0 0 0,-1 0 0 0 0,1 0 1 0 0,-1-1-1 0 0,0 1 0 0 0,1 0 0 0 0,-1 0 1 0 0,1 0-1 0 0,0 0 23 0 0,0 0 1 0 0,0 0-1 0 0,0-1 0 0 0,0 1 1 0 0,0 0-1 0 0,0-1 0 0 0,-1 1 0 0 0,1 0 1 0 0,0-1-1 0 0,0 1 0 0 0,0-1 1 0 0,0 1-1 0 0,-1-1 0 0 0,2-1 1 0 0,0 1 2 0 0,0 0-1 0 0,0-1 1 0 0,1 1 0 0 0,-1 0 0 0 0,0 0-1 0 0,1 0 1 0 0,-1 0 0 0 0,0 1 0 0 0,1-1 0 0 0,-1 1-1 0 0,1-1 1 0 0,-1 1 0 0 0,5 0 0 0 0,10-3 36 0 0,-14 3-62 0 0,0 0-1 0 0,-1 0 1 0 0,1 0-1 0 0,-1 0 1 0 0,1 0-1 0 0,0 0 1 0 0,-1 1-1 0 0,4 0 1 0 0,14 3 112 0 0,-14-4-98 0 0,-4-1-22 0 0,0 1 1 0 0,0 0 0 0 0,0 0 0 0 0,0 0 0 0 0,0 0-1 0 0,-1 0 1 0 0,1 1 0 0 0,0-1 0 0 0,0 1 0 0 0,0-1-1 0 0,0 1 1 0 0,0 0 0 0 0,-1-1 0 0 0,1 1 0 0 0,0 0 0 0 0,0 0-1 0 0,-1 0 1 0 0,1 0 0 0 0,-1 1 0 0 0,1-1 0 0 0,1 3-1 0 0,0-2 7 0 0,0 1-1 0 0,1 0 0 0 0,-1-1 1 0 0,1 0-1 0 0,-1 0 0 0 0,1 0 1 0 0,-1 0-1 0 0,1-1 0 0 0,0 1 1 0 0,0-1-1 0 0,0 0 0 0 0,0 0 0 0 0,6 0 1 0 0,25 9 46 0 0,-32-9-135 0 0,0 0-1 0 0,0 0 1 0 0,0 0-1 0 0,0-1 1 0 0,0 1-1 0 0,0-1 1 0 0,0 0-1 0 0,0 0 1 0 0,0 0-1 0 0,0 0 1 0 0,0 0-1 0 0,0-1 1 0 0,0 1-1 0 0,0-1 1 0 0,5-1-1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2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10 4008 0 0,'-1'-9'437'0'0,"-2"13"466"0"0,-3 1-17 0 0,6-2-842 0 0,0 0-1 0 0,0 0 1 0 0,0 0-1 0 0,-1 0 0 0 0,1 0 1 0 0,-1 0-1 0 0,0 0 1 0 0,0-1-1 0 0,0 1 0 0 0,-1 3 1 0 0,-16 35-129 0 0,-14 49 0 0 0,-48 143-25 0 0,46-97 270 0 0,1-8 514 0 0,29-116-550 0 0,2 0 0 0 0,0 0 0 0 0,0 0 0 0 0,1 0-1 0 0,0 18 1 0 0,2-27-209 0 0,-1 0 0 0 0,1 0-1 0 0,0-1 1 0 0,0 1 0 0 0,0 0 0 0 0,0-1 0 0 0,0 1-1 0 0,1-1 1 0 0,-1 0 0 0 0,4 5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77 4816 0 0,'1'-10'208'0'0,"-1"7"-98"0"0,0 1 0 0 0,1-1 0 0 0,-1 1-1 0 0,0-1 1 0 0,0 0 0 0 0,0 1 0 0 0,-1-1 0 0 0,1 0-1 0 0,-1 1 1 0 0,1-1 0 0 0,-1 1 0 0 0,0-1-1 0 0,-1-2 1 0 0,-6-7-40 0 0,8 11-66 0 0,0 0 1 0 0,0 1-1 0 0,-1-1 0 0 0,1 0 1 0 0,0 0-1 0 0,-1 1 1 0 0,1-1-1 0 0,-1 0 0 0 0,1 1 1 0 0,-1-1-1 0 0,1 0 0 0 0,-1 1 1 0 0,1-1-1 0 0,-1 1 0 0 0,1-1 1 0 0,-1 1-1 0 0,0-1 0 0 0,1 1 1 0 0,-1-1-1 0 0,0 1 0 0 0,1 0 1 0 0,-1-1-1 0 0,0 1 0 0 0,0 0 1 0 0,1 0-1 0 0,-1-1 0 0 0,0 1 1 0 0,0 0-1 0 0,0 0 0 0 0,1 0 1 0 0,-1 0-1 0 0,-2 0 0 0 0,-5 0 17 0 0,-2 0-9 0 0,0 0 1 0 0,0 0-1 0 0,0 1 1 0 0,0 1-1 0 0,0-1 1 0 0,-15 6-1 0 0,-14 8 149 0 0,-43 22 0 0 0,65-28 40 0 0,0 0 0 0 0,0 2 0 0 0,2 0 0 0 0,-28 25 0 0 0,40-32-120 0 0,0-1 0 0 0,0 1 0 0 0,1 0 0 0 0,0 0 0 0 0,-1 1 0 0 0,2-1 0 0 0,-1 0 0 0 0,0 1 0 0 0,1-1 0 0 0,0 1 0 0 0,-1 8 0 0 0,1-5 97 0 0,0 1 0 0 0,1-1 0 0 0,-1 0 0 0 0,2 0-1 0 0,0 1 1 0 0,1 9 0 0 0,0-14-126 0 0,1 0-1 0 0,-1 0 0 0 0,0 0 0 0 0,1 0 1 0 0,0-1-1 0 0,0 1 0 0 0,0-1 0 0 0,0 0 1 0 0,1 0-1 0 0,-1 0 0 0 0,1 0 0 0 0,7 4 1 0 0,11 10 141 0 0,-11-8-118 0 0,1-1-1 0 0,1-1 0 0 0,-1 0 1 0 0,1 0-1 0 0,0-1 0 0 0,16 4 1 0 0,35 18 468 0 0,-39-18-460 0 0,11 5 52 0 0,-34-14-116 0 0,-1 0 1 0 0,1 0 0 0 0,0 1-1 0 0,0-1 1 0 0,0 1-1 0 0,-1-1 1 0 0,1 1 0 0 0,-1 0-1 0 0,1-1 1 0 0,-1 1 0 0 0,0 0-1 0 0,0 0 1 0 0,0 0 0 0 0,1 2-1 0 0,2 6 7 0 0,-3-7-18 0 0,1 0 1 0 0,-1 1-1 0 0,0 0 1 0 0,0-1-1 0 0,0 1 1 0 0,0-1-1 0 0,-1 1 1 0 0,1 0-1 0 0,-1 0 1 0 0,0-1-1 0 0,0 1 1 0 0,0 0 0 0 0,-1 0-1 0 0,-1 5 1 0 0,0-4-11 0 0,0 0 1 0 0,0 0-1 0 0,0 0 1 0 0,-1 0 0 0 0,0-1-1 0 0,0 1 1 0 0,0-1-1 0 0,-1 0 1 0 0,-4 5 0 0 0,-1-1-4 0 0,0 0 1 0 0,-1 0-1 0 0,-12 8 1 0 0,-110 54-100 0 0,114-62 71 0 0,-1 0 1 0 0,0-1 0 0 0,0-1-1 0 0,-23 5 1 0 0,0 0-48 0 0,13-9 15 0 0,28-3 68 0 0,-1 1-1 0 0,1 0 1 0 0,0 0 0 0 0,-1-1 0 0 0,1 1 0 0 0,-1 0 0 0 0,1 0-1 0 0,0 1 1 0 0,-1-1 0 0 0,1 0 0 0 0,0 0 0 0 0,-1 1 0 0 0,1-1-1 0 0,0 0 1 0 0,0 1 0 0 0,-1-1 0 0 0,1 1 0 0 0,0 0 0 0 0,0-1 0 0 0,0 1-1 0 0,0 0 1 0 0,-1 0 0 0 0,1 0 0 0 0,1 0 0 0 0,-1 0 0 0 0,0 0-1 0 0,0 0 1 0 0,0 0 0 0 0,0 0 0 0 0,1 0 0 0 0,-2 2 0 0 0,-1 1-1530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2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46 3912 0 0,'0'0'241'0'0,"1"-5"-169"0"0,2-18-56 0 0,-2 23-15 0 0,-1-1 0 0 0,0 1 0 0 0,0 0 0 0 0,0-1 0 0 0,1 1 0 0 0,-1-1-1 0 0,0 1 1 0 0,0 0 0 0 0,1-1 0 0 0,-1 1 0 0 0,0 0 0 0 0,1-1 0 0 0,-1 1 0 0 0,0 0 0 0 0,1-1 0 0 0,-1 1-1 0 0,1 0 1 0 0,-1 0 0 0 0,1 0 0 0 0,-1-1 0 0 0,0 1 0 0 0,1 0 0 0 0,-1 0 0 0 0,1 0 0 0 0,-1 0-1 0 0,1 0 1 0 0,0 0 1 0 0,-1 0-1 0 0,1 0 0 0 0,-1 0 0 0 0,0 0 0 0 0,1-1 1 0 0,-1 1-1 0 0,0 0 0 0 0,1 0 0 0 0,-1 0 1 0 0,1 0-1 0 0,-1 0 0 0 0,0-1 0 0 0,1 1 0 0 0,-1 0 1 0 0,0 0-1 0 0,0-1 0 0 0,1 1 0 0 0,-1 0 1 0 0,0 0-1 0 0,0-1 0 0 0,1 1 0 0 0,-1 0 0 0 0,0-1 1 0 0,1 0-1 0 0,0 1 5 0 0,-1-1 0 0 0,1 1 1 0 0,0 0-1 0 0,0-1 0 0 0,0 1 0 0 0,0 0 1 0 0,0 0-1 0 0,0-1 0 0 0,0 1 0 0 0,1 0 1 0 0,-1 0-1 0 0,6-2 6163 0 0,-5 9-2783 0 0,-2 4-4628 0 0,-4 183 2212 0 0,3-175-859 0 0,-1 1 0 0 0,-8 33 0 0 0,6-34-67 0 0,1 1 0 0 0,-2 35 1 0 0,5-28 262 0 0,-1-1 1 0 0,-9 53-1 0 0,8-66-254 0 0,0 0 0 0 0,1 19 0 0 0,1-21-13 0 0,0 0-1 0 0,-1 0 1 0 0,-1 0-1 0 0,1-1 1 0 0,-4 12-1 0 0,-1 11 8 0 0,6-28-39 0 0,-1 0-1 0 0,1-1 1 0 0,-1 1 0 0 0,0-1 0 0 0,0 1-1 0 0,-1-1 1 0 0,1 1 0 0 0,-1-1-1 0 0,-3 6 1 0 0,-7 11 51 0 0,10-16 4 0 0,0 0 1 0 0,-1 0-1 0 0,0-1 0 0 0,0 1 1 0 0,0-1-1 0 0,-1 1 0 0 0,-7 6 1 0 0,11-11-84 0 0,-1 1 0 0 0,1-1 0 0 0,-1 0 1 0 0,1 1-1 0 0,-1-1 0 0 0,1 1 0 0 0,0-1 1 0 0,-1 1-1 0 0,1-1 0 0 0,-1 1 0 0 0,1-1 1 0 0,0 1-1 0 0,0 0 0 0 0,-1-1 0 0 0,1 1 1 0 0,0-1-1 0 0,0 1 0 0 0,0-1 0 0 0,0 1 1 0 0,-1 0-1 0 0,1-1 0 0 0,0 1 0 0 0,0 0 1 0 0,0-1-1 0 0,0 1 0 0 0,1-1 0 0 0,-1 1 1 0 0,0 0-1 0 0,0-1 0 0 0,0 1 0 0 0,0-1 1 0 0,1 1-1 0 0,-1 0 0 0 0,0-1 0 0 0,1 1 1 0 0,-1-1-1 0 0,0 1 0 0 0,1-1 0 0 0,-1 1 1 0 0,0-1-1 0 0,1 1 0 0 0,-1-1 0 0 0,1 0 1 0 0,-1 1-1 0 0,1-1 0 0 0,-1 1 0 0 0,1-1 1 0 0,-1 0-1 0 0,1 0 0 0 0,0 1 0 0 0,-1-1 1 0 0,1 0-1 0 0,-1 0 0 0 0,1 0 0 0 0,0 0 1 0 0,-1 0-1 0 0,2 1 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2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37 289 6728 0 0,'-6'1'-256'0'0,"-17"-3"3755"0"0,23 2-3466 0 0,-1 0 0 0 0,1 0 0 0 0,-1-1 0 0 0,1 1 0 0 0,-1 0-1 0 0,1 0 1 0 0,0-1 0 0 0,-1 1 0 0 0,1 0 0 0 0,0-1 0 0 0,-1 1 0 0 0,1 0 0 0 0,0-1-1 0 0,-1 1 1 0 0,1-1 0 0 0,0 1 0 0 0,0 0 0 0 0,-1-1 0 0 0,1 1 0 0 0,0-1-1 0 0,0 1 1 0 0,0-1 0 0 0,0 1 0 0 0,0-1 0 0 0,-1 1 0 0 0,1-1 0 0 0,0 1 0 0 0,0 0-1 0 0,0-1 1 0 0,0 1 0 0 0,1-1 0 0 0,-1 1 0 0 0,0-1 0 0 0,0 1 0 0 0,0-1 0 0 0,0 1-1 0 0,0-1 1 0 0,0 1 0 0 0,1-1 0 0 0,-1 1 0 0 0,0 0 0 0 0,0-1 0 0 0,1 1-1 0 0,0-1 1 0 0,0-1-34 0 0,0 0-1 0 0,0 1 1 0 0,1-1-1 0 0,-1 1 1 0 0,0-1 0 0 0,1 1-1 0 0,0 0 1 0 0,-1 0-1 0 0,4-2 1 0 0,-3 2 9 0 0,-1 0-1 0 0,0 0 1 0 0,1 0 0 0 0,-1 0 0 0 0,0 1 0 0 0,1-2 0 0 0,-1 1-1 0 0,0 0 1 0 0,0 0 0 0 0,0 0 0 0 0,0 0 0 0 0,0-1 0 0 0,0 1 0 0 0,-1-1-1 0 0,1 1 1 0 0,0 0 0 0 0,0-3 0 0 0,1 0 45 0 0,0 0 1 0 0,0 1-1 0 0,0-1 0 0 0,0 1 0 0 0,1 0 1 0 0,-1 0-1 0 0,1 0 0 0 0,0 0 0 0 0,0 0 1 0 0,0 1-1 0 0,0-1 0 0 0,0 1 1 0 0,6-4-1 0 0,-1 1 0 0 0,7-5 123 0 0,26-12 1 0 0,-28 15-156 0 0,0 0 0 0 0,-1 0 0 0 0,14-11 0 0 0,-19 13-21 0 0,1-1 1 0 0,0 1-1 0 0,14-6 1 0 0,19-12 16 0 0,-33 18-1 0 0,1 0 0 0 0,0 0 0 0 0,1 1 1 0 0,-1 1-1 0 0,1-1 0 0 0,-1 1 0 0 0,1 1 1 0 0,0 0-1 0 0,13-1 0 0 0,-5 6 14 0 0,-17-3-28 0 0,0 1 1 0 0,0-1-1 0 0,-1 1 0 0 0,1-1 1 0 0,0 0-1 0 0,0 1 0 0 0,0-1 1 0 0,0 0-1 0 0,0 0 1 0 0,0 0-1 0 0,0 0 0 0 0,0 0 1 0 0,0 0-1 0 0,0 0 0 0 0,0 0 1 0 0,0 0-1 0 0,0 0 0 0 0,0 0 1 0 0,0-1-1 0 0,0 1 0 0 0,0 0 1 0 0,-1-1-1 0 0,1 1 0 0 0,0-1 1 0 0,0 1-1 0 0,0-1 0 0 0,0 1 1 0 0,-1-1-1 0 0,2-1 0 0 0,-1 1 2 0 0,-1 0-1 0 0,1-1 0 0 0,-1 1 1 0 0,1 0-1 0 0,0 0 1 0 0,-1 0-1 0 0,1 0 1 0 0,0 0-1 0 0,0 0 0 0 0,0 0 1 0 0,0 0-1 0 0,0 0 1 0 0,0 0-1 0 0,0 0 0 0 0,0 0 1 0 0,0 1-1 0 0,0-1 1 0 0,0 0-1 0 0,1 1 0 0 0,-1-1 1 0 0,0 1-1 0 0,0-1 1 0 0,1 1-1 0 0,-1 0 0 0 0,0 0 1 0 0,1-1-1 0 0,-1 1 1 0 0,0 0-1 0 0,1 0 0 0 0,-1 0 1 0 0,0 1-1 0 0,0-1 1 0 0,1 0-1 0 0,-1 0 1 0 0,0 1-1 0 0,1-1 0 0 0,-1 0 1 0 0,0 1-1 0 0,0 0 1 0 0,1-1-1 0 0,-1 1 0 0 0,0 0 1 0 0,0-1-1 0 0,1 3 1 0 0,5 0 25 0 0,0 0 1 0 0,-1 0 0 0 0,15 4-1 0 0,-14-5 11 0 0,0 0 0 0 0,-1 1 0 0 0,1-1-1 0 0,9 6 1 0 0,-15-7-29 0 0,-1 0 0 0 0,1 0 0 0 0,0 0 0 0 0,0 0 0 0 0,0 0 0 0 0,-1 0 0 0 0,1 0 0 0 0,0 0 0 0 0,-1 0 0 0 0,1 0 0 0 0,-1 0 0 0 0,1 0 0 0 0,-1 0 0 0 0,1 0 1 0 0,-1 1-1 0 0,0-1 0 0 0,0 0 0 0 0,0 0 0 0 0,0 1 0 0 0,0-1 0 0 0,0 0 0 0 0,0 0 0 0 0,0 0 0 0 0,0 1 0 0 0,0-1 0 0 0,-1 0 0 0 0,1 0 0 0 0,0 0 0 0 0,-1 0 0 0 0,1 1 0 0 0,-1-1 0 0 0,1 0 0 0 0,-2 2 0 0 0,-3 5 11 0 0,0 0 0 0 0,-1 0 0 0 0,-7 10 0 0 0,6-11 3 0 0,-11 14 39 0 0,-40 36-1 0 0,18-19-2 0 0,-37 31 24 0 0,17-23-43 0 0,57-43-34 0 0,0-1 0 0 0,0 1 0 0 0,-1-1 0 0 0,1 0 0 0 0,-1 0 0 0 0,-4 2 0 0 0,-17 11 46 0 0,24-14-42 0 0,-1 0 0 0 0,0 0 0 0 0,0 0 0 0 0,0 0 0 0 0,0 0 0 0 0,0-1 0 0 0,1 1 0 0 0,-1-1 0 0 0,0 1 0 0 0,0-1 0 0 0,0 0 0 0 0,-1 0 0 0 0,1 0 0 0 0,0 0 0 0 0,0 0 0 0 0,0 0 0 0 0,0-1 0 0 0,0 1 0 0 0,0-1 0 0 0,0 1 0 0 0,1-1 0 0 0,-4-1 0 0 0,-5-4 51 0 0,10 6-57 0 0,-1-1-1 0 0,0 0 0 0 0,0 1 1 0 0,0-1-1 0 0,1 1 1 0 0,-1-1-1 0 0,0 1 0 0 0,0-1 1 0 0,0 1-1 0 0,0 0 1 0 0,0 0-1 0 0,0-1 0 0 0,0 1 1 0 0,0 0-1 0 0,-2 0 1 0 0,2 0 10 0 0,-28 0 134 0 0,28 0-147 0 0,1 0-1 0 0,-1 0 1 0 0,1 0-1 0 0,-1 0 1 0 0,1 0-1 0 0,0 0 1 0 0,-1 0 0 0 0,1 0-1 0 0,-1 0 1 0 0,1-1-1 0 0,0 1 1 0 0,-1 0-1 0 0,1 0 1 0 0,0 0-1 0 0,-1-1 1 0 0,1 1 0 0 0,0 0-1 0 0,-1 0 1 0 0,1-1-1 0 0,0 1 1 0 0,-1 0-1 0 0,1 0 1 0 0,0-1-1 0 0,0 1 1 0 0,-1 0-1 0 0,1-1 1 0 0,0 1 0 0 0,0 0-1 0 0,0-1 1 0 0,-1 1-1 0 0,1-1 1 0 0,0 1-1 0 0,0 0 1 0 0,0-1-1 0 0,0 1 1 0 0,0-1-1 0 0,0 1 1 0 0,0 0 0 0 0,0-1-1 0 0,0 1 1 0 0,0-1-1 0 0,0 1 1 0 0,0-1-1 0 0,0 1 1 0 0,0-1 60 0 0,30 1-1 0 0,-29 1-58 0 0,0-1 0 0 0,0 0-1 0 0,0 1 1 0 0,0-1 0 0 0,-1 1-1 0 0,1-1 1 0 0,0 1 0 0 0,0-1 0 0 0,-1 1-1 0 0,1 0 1 0 0,0-1 0 0 0,-1 1-1 0 0,1 0 1 0 0,0 0 0 0 0,-1-1-1 0 0,1 1 1 0 0,-1 0 0 0 0,0 0 0 0 0,1 0-1 0 0,0 1 1 0 0,9 24 61 0 0,-8-18-52 0 0,58 136 489 0 0,-40-77-230 0 0,-18-60-198 0 0,-1 0 0 0 0,1 0 0 0 0,0 13 0 0 0,3 16 240 0 0,-1-24-166 0 0,0 1-1 0 0,0-1 1 0 0,9 17 0 0 0,-10-23-92 0 0,1 1-1 0 0,0-1 1 0 0,1 0 0 0 0,0 0 0 0 0,-1 0 0 0 0,2-1 0 0 0,5 6-1 0 0,10 20 259 0 0,-7-13-265 0 0,-13-16-52 0 0,0 0 0 0 0,0 0 0 0 0,0-1 0 0 0,1 1 0 0 0,-1 0 0 0 0,1-1 0 0 0,-1 1 0 0 0,1-1 0 0 0,0 1-1 0 0,0-1 1 0 0,-1 0 0 0 0,5 2 0 0 0,12 6-262 0 0,-14-8 176 0 0,0 0-1 0 0,0 1 0 0 0,0-1 1 0 0,0 1-1 0 0,-1 0 1 0 0,1 1-1 0 0,-1-1 0 0 0,0 1 1 0 0,1-1-1 0 0,4 7 0 0 0,-7-8 55 0 0,0 0-1 0 0,0 0 1 0 0,0 0-1 0 0,1 0 1 0 0,-1-1-1 0 0,0 1 1 0 0,0 0-1 0 0,1 0 1 0 0,-1-1-1 0 0,0 1 1 0 0,1-1-1 0 0,-1 1 1 0 0,0-1-1 0 0,1 0 0 0 0,-1 1 1 0 0,1-1-1 0 0,-1 0 1 0 0,3 0-1 0 0,33-1-101 0 0,-21 0 14 0 0,-4 1-1937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2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3312 0 0,'0'0'4421'0'0,"-11"5"-2969"0"0,2 12-1189 0 0,0 1-1 0 0,-5 19 1 0 0,8-20-58 0 0,-1 0 1 0 0,-17 27-1 0 0,-3 20 702 0 0,25-57-732 0 0,0-1-1 0 0,1 1 1 0 0,-1 0 0 0 0,1-1 0 0 0,1 1 0 0 0,-1 0 0 0 0,1 0 0 0 0,0 0 0 0 0,2 7 0 0 0,-2 7 132 0 0,1-20-301 0 0,-1-1 0 0 0,0 0 0 0 0,0 1 1 0 0,0-1-1 0 0,0 1 0 0 0,0-1 0 0 0,0 0 1 0 0,1 1-1 0 0,-1-1 0 0 0,0 1 0 0 0,0-1 1 0 0,0 0-1 0 0,1 1 0 0 0,-1-1 0 0 0,0 0 1 0 0,1 1-1 0 0,-1-1 0 0 0,0 0 0 0 0,1 0 0 0 0,-1 1 1 0 0,0-1-1 0 0,1 0 0 0 0,-1 0 0 0 0,1 0 1 0 0,-1 1-1 0 0,0-1 0 0 0,1 0 0 0 0,-1 0 1 0 0,1 0-1 0 0,17 3 113 0 0,-4-2-13 0 0,-11 1-98 0 0,1-1 1 0 0,0 0 0 0 0,-1 0-1 0 0,1 0 1 0 0,0-1 0 0 0,0 1-1 0 0,-1-1 1 0 0,1 0 0 0 0,0 0-1 0 0,0 0 1 0 0,0-1 0 0 0,-1 1-1 0 0,1-1 1 0 0,0 0 0 0 0,-1 0-1 0 0,1 0 1 0 0,6-4 0 0 0,45-8-1741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2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 9536 0 0,'0'0'0'0'0,"-2"-4"0"0"0,-5-2 488 0 0,-1 2 0 0 0,6 4-8 0 0,2-3 16 0 0,0-1-320 0 0,0 2 16 0 0,0-2 184 0 0,2 4-912 0 0,6-2 264 0 0,1-2 16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3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6016 0 0,'-1'1'110'0'0,"0"-1"1"0"0,0 1-1 0 0,1 0 1 0 0,-1-1-1 0 0,0 1 1 0 0,1 0-1 0 0,-1 0 1 0 0,1 0-1 0 0,-1 0 1 0 0,1-1 0 0 0,0 1-1 0 0,-1 0 1 0 0,1 0-1 0 0,0 0 1 0 0,-1 0-1 0 0,1 2 1 0 0,0-3-70 0 0,0 1 0 0 0,0-1 0 0 0,0 1 0 0 0,0-1 1 0 0,0 1-1 0 0,0 0 0 0 0,0-1 0 0 0,-1 1 0 0 0,1-1 0 0 0,0 1 1 0 0,0-1-1 0 0,0 1 0 0 0,-1-1 0 0 0,1 1 0 0 0,0-1 0 0 0,-1 1 1 0 0,1-1-1 0 0,0 1 0 0 0,-1-1 0 0 0,1 0 0 0 0,-1 1 1 0 0,1-1-1 0 0,-1 0 0 0 0,1 1 0 0 0,-1-1 0 0 0,0 1 0 0 0,-1 0 586 0 0,5 4-244 0 0,-3-4-368 0 0,0-1 0 0 0,0 0-1 0 0,1 1 1 0 0,-1-1 0 0 0,0 0 0 0 0,0 0-1 0 0,1 1 1 0 0,-1-1 0 0 0,0 0-1 0 0,0 0 1 0 0,1 0 0 0 0,-1 0 0 0 0,0 1-1 0 0,0-1 1 0 0,1 0 0 0 0,-1 0 0 0 0,0 0-1 0 0,1 0 1 0 0,-1 0 0 0 0,0 0 0 0 0,1 0-1 0 0,-1 0 1 0 0,0 1 0 0 0,1-1 0 0 0,-1 0-1 0 0,0-1 1 0 0,0 1 0 0 0,1 0 0 0 0,-1 0-1 0 0,0 0 1 0 0,1 0 0 0 0,-1 0 0 0 0,0 0-1 0 0,1 0 1 0 0,-1 0 0 0 0,0 0 0 0 0,1-1-1 0 0,-1 1 1 0 0,0 0 0 0 0,0 0-1 0 0,1 0 1 0 0,-1-1 0 0 0,0 1 0 0 0,0 0-1 0 0,0 0 1 0 0,1-1 0 0 0,-1 1 0 0 0,1-1 6 0 0,-1 0 0 0 0,1 0 0 0 0,0 1 0 0 0,-1-1 0 0 0,1 0 0 0 0,0 1 0 0 0,0-1 0 0 0,0 0 0 0 0,0 1 0 0 0,-1-1 0 0 0,1 1 0 0 0,0 0 0 0 0,0-1 0 0 0,0 1 0 0 0,0 0 0 0 0,0-1 0 0 0,0 1 0 0 0,0 0 0 0 0,0 0 0 0 0,0 0 0 0 0,0 0 0 0 0,0 0 1 0 0,0 0-1 0 0,0 0 0 0 0,0 0 0 0 0,0 0 0 0 0,0 1 0 0 0,0-1 0 0 0,0 0 0 0 0,1 1 0 0 0,1 0-16 0 0,-1-1 0 0 0,0 1 1 0 0,0-1-1 0 0,1 0 0 0 0,-1 0 1 0 0,0 0-1 0 0,0 0 0 0 0,1 0 1 0 0,-1 0-1 0 0,3-1 0 0 0,27-7 21 0 0,-1 2 0 0 0,1 2 0 0 0,0 1 0 0 0,0 1 0 0 0,0 2 0 0 0,34 3 0 0 0,-14 9-157 0 0,-44-9 103 0 0,-1-1 0 0 0,1 0 0 0 0,0 0 0 0 0,0-1 0 0 0,0 0 0 0 0,0 0 0 0 0,0-1 0 0 0,9-1 0 0 0,-14 1 18 0 0,0 0 1 0 0,0 0-1 0 0,0 0 1 0 0,0 0-1 0 0,0 0 0 0 0,-1 1 1 0 0,1-1-1 0 0,0 1 0 0 0,3 1 1 0 0,-3-1-14 0 0,0 0-1 0 0,0 0 1 0 0,0-1 0 0 0,1 1 0 0 0,-1-1-1 0 0,0 1 1 0 0,0-1 0 0 0,4-1 0 0 0,1 1-1396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3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8032 0 0,'0'0'304'0'0,"15"-6"872"0"0,-5 13-596 0 0,-10-7-567 0 0,0 0 0 0 0,0 1 0 0 0,0-1 0 0 0,1 0 0 0 0,-1 1 0 0 0,0-1 0 0 0,0 0 0 0 0,1 0 0 0 0,-1 1 0 0 0,0-1 0 0 0,0 0 0 0 0,1 0 0 0 0,-1 1 0 0 0,0-1 0 0 0,0 0 0 0 0,1 0 0 0 0,-1 0 0 0 0,0 0 1 0 0,1 1-1 0 0,-1-1 0 0 0,0 0 0 0 0,1 0 0 0 0,-1 0 0 0 0,0 0 0 0 0,1 0 0 0 0,-1 0 0 0 0,0 0 0 0 0,1 0 0 0 0,-1 0 0 0 0,0 0 0 0 0,1 0 0 0 0,-1 0 0 0 0,0 0 0 0 0,1 0 0 0 0,-1-1 0 0 0,0 1 0 0 0,1 0 0 0 0,-1 0 0 0 0,0 0 0 0 0,1 0 0 0 0,-1 0 0 0 0,0-1 0 0 0,1 1 0 0 0,-1 0 0 0 0,0 0 1 0 0,0-1-1 0 0,1 1 0 0 0,-1 0 0 0 0,0-1 0 0 0,4-1 30 0 0,0 0-1 0 0,0 1 1 0 0,-1-1 0 0 0,1 1 0 0 0,0 0 0 0 0,0 0 0 0 0,0 0 0 0 0,1 1-1 0 0,-1-1 1 0 0,0 1 0 0 0,8 1 0 0 0,3-2 13 0 0,71-3 282 0 0,-73 3-290 0 0,-1 1 0 0 0,1 1 1 0 0,12 2-1 0 0,22 1 35 0 0,96-4-1582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3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93 6424 0 0,'0'-3'31'0'0,"0"0"0"0"0,0 0 0 0 0,0-1 0 0 0,0 1 0 0 0,0 0 0 0 0,-1 0 0 0 0,1-1 0 0 0,-1 1 0 0 0,0 0 0 0 0,0 0 0 0 0,0 0 0 0 0,0 0 1 0 0,-1 0-1 0 0,1 0 0 0 0,-1 0 0 0 0,0 1 0 0 0,0-1 0 0 0,0 0 0 0 0,0 1 0 0 0,0 0 0 0 0,0-1 0 0 0,-1 1 0 0 0,-4-3 0 0 0,6 4 69 0 0,0 1-74 0 0,1 0 1 0 0,-1 0-1 0 0,0-1 0 0 0,0 1 1 0 0,1-1-1 0 0,-1 1 1 0 0,0 0-1 0 0,1-1 1 0 0,-1 1-1 0 0,0-1 1 0 0,1 0-1 0 0,-1 1 0 0 0,1-1 1 0 0,-1 1-1 0 0,1-1 1 0 0,-1 0-1 0 0,1 1 1 0 0,0-1-1 0 0,-1 0 1 0 0,1 0-1 0 0,-1 0 0 0 0,-1 0 42 0 0,0 0 0 0 0,0 0 0 0 0,-1 0 0 0 0,1 0 0 0 0,-1 0 0 0 0,1 1 0 0 0,-1 0 0 0 0,1-1 0 0 0,-1 1 0 0 0,-3 0 0 0 0,0 0-34 0 0,1 0 37 0 0,1 0-1 0 0,-1 0 1 0 0,0 0 0 0 0,0 1-1 0 0,0 0 1 0 0,1 0-1 0 0,-8 2 1 0 0,1 2-44 0 0,7-4-19 0 0,0 0 0 0 0,0 0 0 0 0,1 1 0 0 0,-1 0 0 0 0,1 0 0 0 0,-1 0 0 0 0,1 0 0 0 0,0 0 0 0 0,0 1 0 0 0,0-1 0 0 0,0 1 0 0 0,0 0 0 0 0,0 0 0 0 0,-2 3 0 0 0,-23 30 95 0 0,21-28-7 0 0,0 0 1 0 0,1 0-1 0 0,-1 1 1 0 0,2 0-1 0 0,0 0 1 0 0,-7 14-1 0 0,5-3 68 0 0,1-5-35 0 0,0 0 1 0 0,1 0-1 0 0,1 1 1 0 0,0 0-1 0 0,1 0 0 0 0,-1 26 1 0 0,4-19 14 0 0,1 1 0 0 0,1-1 1 0 0,8 36-1 0 0,-5-40 94 0 0,1-2 1 0 0,16 35-1 0 0,-15-37-97 0 0,12 27 104 0 0,-2 0 0 0 0,-2 1-1 0 0,-1 0 1 0 0,8 52 0 0 0,-22-87-222 0 0,0 0 0 0 0,0-1 0 0 0,-1 1 0 0 0,-2 14 0 0 0,1-7-3 0 0,0-5-9 0 0,-1-1 1 0 0,1 1 0 0 0,-1-1 0 0 0,-1 0 0 0 0,0 0 0 0 0,0 0 0 0 0,-1 0 0 0 0,0-1 0 0 0,0 0 0 0 0,-1 0-1 0 0,0 0 1 0 0,-12 10 0 0 0,2-2 13 0 0,0-2-1 0 0,-1 0 1 0 0,-1-1-1 0 0,-29 15 1 0 0,34-21-1 0 0,-1-1-1 0 0,-27 8 1 0 0,2-1 22 0 0,37-12-35 0 0,-1 0-1 0 0,0-1 1 0 0,0 1-1 0 0,0 0 0 0 0,0-1 1 0 0,0 0-1 0 0,0 0 1 0 0,0 0-1 0 0,0 0 1 0 0,0 0-1 0 0,0 0 1 0 0,0-1-1 0 0,0 1 0 0 0,0-1 1 0 0,0 0-1 0 0,0 0 1 0 0,-2-2-1 0 0,0-4 84 0 0,5 6-93 0 0,0 1 0 0 0,0 0 0 0 0,0-1 1 0 0,0 1-1 0 0,0 0 0 0 0,0-1 0 0 0,0 1 0 0 0,0-1 0 0 0,0 1 1 0 0,-1 0-1 0 0,1-1 0 0 0,0 1 0 0 0,0 0 0 0 0,0-1 1 0 0,-1 1-1 0 0,1 0 0 0 0,0 0 0 0 0,0-1 0 0 0,-1 1 0 0 0,1 0 1 0 0,0 0-1 0 0,0-1 0 0 0,-1 1 0 0 0,1 0 0 0 0,0 0 1 0 0,-1 0-1 0 0,0-1 0 0 0,0 0 0 0 0,0 0 0 0 0,-1 0 0 0 0,1 0 0 0 0,0 0 0 0 0,0 0 0 0 0,-1-1 0 0 0,1 1 0 0 0,0 0 0 0 0,0-1 0 0 0,0 1 1 0 0,1-1-1 0 0,-1 0 0 0 0,0 1 0 0 0,1-1 0 0 0,-1 1 0 0 0,1-1 0 0 0,-1 0 0 0 0,1 0 0 0 0,0 1 0 0 0,-1-1 0 0 0,1-3 0 0 0,0-1 2 0 0,0 0 1 0 0,-1-1-1 0 0,2 1 0 0 0,-1 0 0 0 0,2-8 1 0 0,0 12-4 0 0,0 0 0 0 0,-1 0 1 0 0,1 1-1 0 0,0-1 0 0 0,0 0 1 0 0,0 1-1 0 0,0-1 0 0 0,0 1 1 0 0,1-1-1 0 0,-1 1 0 0 0,0 0 1 0 0,1 0-1 0 0,-1 0 0 0 0,1 1 1 0 0,-1-1-1 0 0,1 0 0 0 0,-1 1 1 0 0,1 0-1 0 0,-1-1 0 0 0,1 1 1 0 0,0 0-1 0 0,-1 0 0 0 0,5 1 1 0 0,8 5-6 0 0,-14-6 4 0 0,0 0 1 0 0,0 0 0 0 0,-1 0-1 0 0,1 0 1 0 0,0 0-1 0 0,0 0 1 0 0,0 1 0 0 0,0-1-1 0 0,-1 0 1 0 0,1 1-1 0 0,0-1 1 0 0,0 1 0 0 0,-1-1-1 0 0,1 0 1 0 0,0 1-1 0 0,-1-1 1 0 0,1 1 0 0 0,0 0-1 0 0,-1-1 1 0 0,1 1-1 0 0,-1 0 1 0 0,1-1 0 0 0,-1 1-1 0 0,1 1 1 0 0,0 0 0 0 0,0-1 0 0 0,0 1 0 0 0,0-1-1 0 0,0 0 1 0 0,0 1 0 0 0,0-1 0 0 0,1 0 0 0 0,-1 1 0 0 0,0-1 0 0 0,1 0 0 0 0,-1 0 0 0 0,1 0-1 0 0,-1 0 1 0 0,4 1 0 0 0,10 8 1 0 0,-12-7 0 0 0,-1 1 1 0 0,-1 0-1 0 0,1 0 1 0 0,0 0-1 0 0,-1 0 1 0 0,0 0-1 0 0,0 0 1 0 0,0 0-1 0 0,0 0 1 0 0,-1 1-1 0 0,0-1 1 0 0,0 0-1 0 0,0 0 1 0 0,-1 8-1 0 0,1-2 1 0 0,-7 53-2 0 0,2-31 0 0 0,-14 82 0 0 0,6-71 0 0 0,8-33 0 0 0,2 2 0 0 0,-6 22 0 0 0,3 21 24 0 0,-1 69 0 0 0,4-76-7 0 0,1-34-1 0 0,1 1 0 0 0,1 27 0 0 0,7 32 70 0 0,16 121 649 0 0,-15-156-716 0 0,2 0 0 0 0,19 48 1 0 0,-27-81-20 0 0,1 0 0 0 0,0 0 0 0 0,1 0 0 0 0,0 0 0 0 0,0-1 0 0 0,0 1 0 0 0,0-1 0 0 0,1 0 0 0 0,0 0 0 0 0,0-1 0 0 0,0 0 1 0 0,1 1-1 0 0,0-2 0 0 0,-1 1 0 0 0,1-1 0 0 0,0 0 0 0 0,1 0 0 0 0,6 2 0 0 0,-4-2 0 0 0,1 0 0 0 0,-1-1 0 0 0,0 0 0 0 0,0-1 0 0 0,1 0 0 0 0,-1-1 0 0 0,1 0 0 0 0,-1 0 0 0 0,1-1 0 0 0,-1 0 0 0 0,0 0 0 0 0,13-5 0 0 0,80-30-1971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2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 9344 0 0,'-9'-2'416'0'0,"9"2"-373"0"0,-1 0 0 0 0,1 0 0 0 0,0-1 0 0 0,-1 1 0 0 0,1 0 0 0 0,0 0 0 0 0,-1 0 1 0 0,1 0-1 0 0,0 0 0 0 0,-1 0 0 0 0,1 0 0 0 0,0 0 0 0 0,-1 0 0 0 0,1 0 0 0 0,0 0 0 0 0,-1 0 0 0 0,1 0 0 0 0,-1 0 1 0 0,1 0-1 0 0,0 0 0 0 0,-1 0 0 0 0,1 0 0 0 0,0 1 0 0 0,0-1 0 0 0,-1 0 0 0 0,1 0 0 0 0,0 0 0 0 0,-1 1 0 0 0,1-1 1 0 0,-1 1-1 0 0,-10-3 2255 0 0,7 0-1407 0 0,9 2 1048 0 0,3 0-1791 0 0,1 1-136 0 0,0 0 0 0 0,-1 1 0 0 0,1 0 1 0 0,0 0-1 0 0,-1 1 0 0 0,0 0 0 0 0,1 1 1 0 0,-1 0-1 0 0,8 5 0 0 0,2 0 7 0 0,-14-5-5 0 0,0-1-1 0 0,-1 1 1 0 0,1 0 0 0 0,-1 0 0 0 0,0 0-1 0 0,3 5 1 0 0,-5-8-17 0 0,3 7-15 0 0,1 0 1 0 0,-1 0-1 0 0,5 13 0 0 0,-7-14 4 0 0,0-4 9 0 0,-1 0 0 0 0,1 1 0 0 0,1-1 0 0 0,-1 0 0 0 0,0 0 0 0 0,1 0 0 0 0,0 0 0 0 0,-1-1 0 0 0,5 4 0 0 0,16 19 32 0 0,-20-21-6 0 0,0-1-1 0 0,0 0 1 0 0,1 0 0 0 0,-1 0-1 0 0,1 0 1 0 0,-1 0-1 0 0,1-1 1 0 0,0 1 0 0 0,0-1-1 0 0,0 0 1 0 0,0-1-1 0 0,0 1 1 0 0,0 0 0 0 0,1-1-1 0 0,7 1 1 0 0,16 7 24 0 0,-17 2-5 0 0,-5-4 12 0 0,-6-7-50 0 0,0 0 0 0 0,0 0-1 0 0,0-1 1 0 0,0 1 0 0 0,0 0 0 0 0,0 0 0 0 0,0 0 0 0 0,0 0 0 0 0,0 0 0 0 0,0 0 0 0 0,0 0-1 0 0,0 0 1 0 0,0 0 0 0 0,0 0 0 0 0,0 0 0 0 0,1 0 0 0 0,-1 0 0 0 0,0 0 0 0 0,0 0-1 0 0,0 0 1 0 0,0 0 0 0 0,0 0 0 0 0,0-1 0 0 0,0 1 0 0 0,0 0 0 0 0,0 0 0 0 0,0 0-1 0 0,0 0 1 0 0,0 0 0 0 0,0 0 0 0 0,0 0 0 0 0,0 0 0 0 0,0 0 0 0 0,0 0 0 0 0,0 0-1 0 0,0 0 1 0 0,0 0 0 0 0,1 0 0 0 0,-1 0 0 0 0,0 0 0 0 0,0 0 0 0 0,0 0 0 0 0,0 0 0 0 0,0 0-1 0 0,0 0 1 0 0,0 0 0 0 0,0 0 0 0 0,0 0 0 0 0,0 0 0 0 0,0 0 0 0 0,0 0 0 0 0,0 0-1 0 0,0 0 1 0 0,0 0 0 0 0,0 1 0 0 0,0-1 0 0 0,0 0 0 0 0,1 0 0 0 0,-1 0 0 0 0,0 0-1 0 0,0 0 1 0 0,0 0 0 0 0,0 0 0 0 0,0 0 0 0 0,0 0 0 0 0,0-1 83 0 0,-1 1-84 0 0,1 0 0 0 0,0 0 0 0 0,0 0 0 0 0,-1 0 0 0 0,1 0 0 0 0,0 0 0 0 0,-1 0 1 0 0,1 1-1 0 0,0-1 0 0 0,0 0 0 0 0,-1 0 0 0 0,1 0 0 0 0,0 0 0 0 0,0 0 0 0 0,-1 0 0 0 0,1 1 0 0 0,0-1 0 0 0,0 0 0 0 0,-1 0 0 0 0,1 0 0 0 0,0 0 0 0 0,0 1 0 0 0,0-1 0 0 0,-1 0 0 0 0,1 0 0 0 0,0 1 1 0 0,0-1-1 0 0,0 0 0 0 0,0 0 0 0 0,0 1 0 0 0,0-1 0 0 0,-1 1 0 0 0,1 0-91 0 0,-1 0 0 0 0,1 1 0 0 0,-1-1 0 0 0,0 1 0 0 0,0-1 0 0 0,1 0-1 0 0,-1 0 1 0 0,0 1 0 0 0,0-1 0 0 0,0 0 0 0 0,0 0 0 0 0,-1 0 0 0 0,1 0 0 0 0,0 0 0 0 0,0-1 0 0 0,-1 1 0 0 0,1 0 0 0 0,0 0 0 0 0,-1-1 0 0 0,1 1 0 0 0,-1-1 0 0 0,1 1 0 0 0,-1-1 0 0 0,1 0 0 0 0,-3 1 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47 4512 0 0,'0'0'2825'0'0,"2"-6"-2258"0"0,1 0-379 0 0,-2 4-112 0 0,0 0 0 0 0,0 0-1 0 0,-1-1 1 0 0,1 1 0 0 0,0 0-1 0 0,-1 0 1 0 0,0-1 0 0 0,1 1-1 0 0,-1-3 1 0 0,0 4 307 0 0,0 1-344 0 0,0-1 0 0 0,0 1 0 0 0,0 0 0 0 0,0-1 1 0 0,0 1-1 0 0,0-1 0 0 0,0 1 0 0 0,-1 0 0 0 0,1-1 0 0 0,0 1 1 0 0,0 0-1 0 0,0-1 0 0 0,0 1 0 0 0,-1 0 0 0 0,1 0 1 0 0,0-1-1 0 0,0 1 0 0 0,0 0 0 0 0,-1 0 0 0 0,1-1 0 0 0,0 1 1 0 0,-1 0-1 0 0,1 0 0 0 0,0-1 0 0 0,0 1 0 0 0,-1 0 0 0 0,1 0 1 0 0,0 0-1 0 0,-1 0 0 0 0,1 0 0 0 0,0 0 0 0 0,-1 0 1 0 0,1-1-1 0 0,-1 1 0 0 0,1 0 0 0 0,0 0 0 0 0,-1 0 0 0 0,1 0 1 0 0,0 0-1 0 0,-1 1 0 0 0,1-1 0 0 0,0 0 0 0 0,-1 0 0 0 0,1 0 1 0 0,0 0-1 0 0,-1 0 0 0 0,1 0 0 0 0,-1 1 0 0 0,-16 13 510 0 0,12-10-523 0 0,-19 17 158 0 0,-66 61 164 0 0,78-70-270 0 0,1 0 0 0 0,1 1 0 0 0,1 0 0 0 0,-1 1 0 0 0,-9 20 0 0 0,17-28-41 0 0,0 0 1 0 0,0 0-1 0 0,1 0 0 0 0,-1 1 0 0 0,2-1 0 0 0,-1 0 1 0 0,1 0-1 0 0,0 1 0 0 0,0-1 0 0 0,2 13 0 0 0,1-5 12 0 0,0-1-1 0 0,0 1 1 0 0,10 23-1 0 0,-11-34-36 0 0,0 0 0 0 0,0 0 0 0 0,0 0 0 0 0,1 0 0 0 0,-1 0-1 0 0,1 0 1 0 0,-1-1 0 0 0,1 1 0 0 0,0-1 0 0 0,0 1 0 0 0,0-1 0 0 0,0 0 0 0 0,0-1 0 0 0,1 1 0 0 0,6 2 0 0 0,-4-2 4 0 0,0 0 1 0 0,1 0 0 0 0,-1 0 0 0 0,1-1-1 0 0,-1 0 1 0 0,1-1 0 0 0,-1 1 0 0 0,10-2-1 0 0,-9 1-4 0 0,0-1-1 0 0,0 0 1 0 0,-1 0-1 0 0,1-1 1 0 0,-1 0-1 0 0,1 0 1 0 0,-1-1-1 0 0,1 1 0 0 0,-1-1 1 0 0,0-1-1 0 0,-1 1 1 0 0,1-1-1 0 0,0 0 1 0 0,7-7-1 0 0,15-14 0 0 0,-24 23-11 0 0,0-1 1 0 0,0 1 0 0 0,0-1 0 0 0,-1-1-1 0 0,1 1 1 0 0,-1 0 0 0 0,0-1-1 0 0,0 0 1 0 0,0 1 0 0 0,0-1 0 0 0,-1-1-1 0 0,0 1 1 0 0,0 0 0 0 0,0 0-1 0 0,0-1 1 0 0,2-8 0 0 0,-3 4 0 0 0,2-3 3 0 0,-2 1 0 0 0,0-1 0 0 0,0-18 0 0 0,-1 26-4 0 0,-1 1 0 0 0,1-1 0 0 0,-1 0 0 0 0,0 1 1 0 0,0-1-1 0 0,0 1 0 0 0,0-1 0 0 0,-1 1 0 0 0,0 0 1 0 0,1-1-1 0 0,-1 1 0 0 0,0 0 0 0 0,-1 0 0 0 0,1 0 1 0 0,-5-4-1 0 0,0 0-5 0 0,-1 0-1 0 0,0 0 1 0 0,0 1 0 0 0,0 0-1 0 0,-1 1 1 0 0,0 0 0 0 0,0 0-1 0 0,0 1 1 0 0,-1 0 0 0 0,1 1-1 0 0,-1 0 1 0 0,-11-2 0 0 0,11 2 27 0 0,10 3-21 0 0,0 0 1 0 0,-1 0 0 0 0,1 0-1 0 0,0 0 1 0 0,0 0 0 0 0,0 0-1 0 0,0 0 1 0 0,0 0 0 0 0,0 0-1 0 0,0 0 1 0 0,0 0 0 0 0,-1-1-1 0 0,1 1 1 0 0,0 0 0 0 0,0 0-1 0 0,0 0 1 0 0,0 0 0 0 0,0 0-1 0 0,0 0 1 0 0,-1 0 0 0 0,1 0 0 0 0,0 0-1 0 0,0 0 1 0 0,0 0 0 0 0,0 0-1 0 0,0 1 1 0 0,0-1 0 0 0,0 0-1 0 0,-1 0 1 0 0,1 0 0 0 0,0 0-1 0 0,0 0 1 0 0,0 0 0 0 0,0 0-1 0 0,0 0 1 0 0,0 0 0 0 0,0 0-1 0 0,0 0 1 0 0,0 0 0 0 0,0 0-1 0 0,-1 1 1 0 0,1-1 0 0 0,0 0-1 0 0,0 0 1 0 0,0 0 0 0 0,0 0 0 0 0,0 0-1 0 0,0 0 1 0 0,0 0 0 0 0,0 1-1 0 0,0-1 1 0 0,0 0 0 0 0,0 0-1 0 0,0 0 1 0 0,0 0 0 0 0,0 0-1 0 0,0 0 1 0 0,0 0 0 0 0,0 1-1 0 0,-3 9 54 0 0,-1-2 72 0 0,3-7-115 0 0,1 0 0 0 0,-1 0-1 0 0,1 0 1 0 0,-1 0 0 0 0,1 0 0 0 0,0 0-1 0 0,-1 0 1 0 0,1 0 0 0 0,0 0 0 0 0,0 1-1 0 0,0-1 1 0 0,-1 0 0 0 0,1 0 0 0 0,1 0 0 0 0,-1 1-1 0 0,0-1 1 0 0,0 0 0 0 0,1 2 0 0 0,30 84 214 0 0,-22-47-138 0 0,-2-13-37 0 0,-1 1 1 0 0,-1 0-1 0 0,1 38 1 0 0,-5-29-32 0 0,0-18-3 0 0,-3 37 0 0 0,1-42-9 0 0,0 0 0 0 0,2 0-1 0 0,2 24 1 0 0,2 18 9 0 0,1 168-65 0 0,-6-224 35 0 0,0-23 485 0 0,3 3-385 0 0,1 1 0 0 0,1 0 0 0 0,0 1 0 0 0,2-1 1 0 0,13-27-1 0 0,9-26 166 0 0,-18 40-204 0 0,1 1 1 0 0,1 0-1 0 0,31-51 0 0 0,-30 56-29 0 0,-11 19 3 0 0,1 0 1 0 0,0 0-1 0 0,1 0 1 0 0,5-7-1 0 0,2-6 76 0 0,-11 18-79 0 0,0 0 1 0 0,0 0-1 0 0,0 0 1 0 0,0 0 0 0 0,1 0-1 0 0,-1 0 1 0 0,1 0-1 0 0,-1 0 1 0 0,1 1 0 0 0,-1-1-1 0 0,1 0 1 0 0,0 1 0 0 0,2-2-1 0 0,19-11 160 0 0,-19 11-151 0 0,0 0 1 0 0,1 0 0 0 0,-1 0 0 0 0,1 1 0 0 0,9-4 0 0 0,-11 6-4 0 0,0-1 1 0 0,0 1 0 0 0,0 0-1 0 0,0 0 1 0 0,-1 0-1 0 0,1 0 1 0 0,0 0-1 0 0,5 2 1 0 0,10 0-2342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7832 0 0,'-7'-8'1794'0'0,"7"8"-1770"0"0,0 0 1 0 0,0 0-1 0 0,0 1 0 0 0,0-1 1 0 0,0 0-1 0 0,0 0 1 0 0,0 0-1 0 0,0 0 1 0 0,-1 0-1 0 0,1 0 0 0 0,0 0 1 0 0,0 0-1 0 0,0 0 1 0 0,0 0-1 0 0,0 0 1 0 0,0 0-1 0 0,0 0 0 0 0,0 0 1 0 0,0 0-1 0 0,0 0 1 0 0,-1 0-1 0 0,1 0 1 0 0,0 0-1 0 0,0 0 0 0 0,0 0 1 0 0,0 0-1 0 0,0 0 1 0 0,0 0-1 0 0,0 0 1 0 0,0 0-1 0 0,0 0 0 0 0,0 0 1 0 0,-1 0-1 0 0,3 20-16 0 0,-10 88 145 0 0,6-88-111 0 0,1-13 23 0 0,0-1 0 0 0,0 1-1 0 0,1 0 1 0 0,1 8-1 0 0,5-4 206 0 0,-5-10-245 0 0,-1 0 1 0 0,1-1-1 0 0,-1 1 1 0 0,1 0-1 0 0,-1-1 1 0 0,1 1-1 0 0,-1 0 1 0 0,0 0-1 0 0,1 0 0 0 0,-1-1 1 0 0,0 1-1 0 0,0 0 1 0 0,1 0-1 0 0,-1 0 1 0 0,0-1-1 0 0,0 1 1 0 0,0 0-1 0 0,0 1 1 0 0,0 0 8 0 0,1 0 0 0 0,0-1 0 0 0,-1 1 1 0 0,1 0-1 0 0,0-1 0 0 0,0 1 0 0 0,0-1 1 0 0,0 1-1 0 0,0-1 0 0 0,0 1 0 0 0,0-1 0 0 0,1 0 1 0 0,-1 0-1 0 0,1 0 0 0 0,-1 0 0 0 0,0 0 1 0 0,1 0-1 0 0,0 0 0 0 0,-1 0 0 0 0,3 1 1 0 0,-2-1 3 0 0,1 0 1 0 0,0 0-1 0 0,-1 0 1 0 0,1 0-1 0 0,-1 0 1 0 0,1 0-1 0 0,0-1 1 0 0,0 1 0 0 0,0-1-1 0 0,-1 1 1 0 0,1-1-1 0 0,0 0 1 0 0,3-1-1 0 0,4-2 104 0 0,-5 2-84 0 0,0 0-1 0 0,0 0 1 0 0,-1-1-1 0 0,1 0 1 0 0,0 0 0 0 0,-1 0-1 0 0,1 0 1 0 0,-1-1-1 0 0,0 0 1 0 0,0 0 0 0 0,0 0-1 0 0,0 0 1 0 0,4-5-1 0 0,17-20-1583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3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8536 0 0,'0'0'1904'0'0,"0"-2"-248"0"0,5 2-1304 0 0,1 0-320 0 0,0 0 16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3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76 3912 0 0,'-1'-1'81'0'0,"1"0"1"0"0,0 0-1 0 0,0 0 1 0 0,0 0 0 0 0,0 0-1 0 0,1 0 1 0 0,-1 1-1 0 0,0-1 1 0 0,0 0-1 0 0,0 0 1 0 0,1 0-1 0 0,-1 0 1 0 0,1 0-1 0 0,-1 0 1 0 0,0 1-1 0 0,1-1 1 0 0,-1 0-1 0 0,1 0 1 0 0,1-1-1 0 0,4-5 649 0 0,-6 4-470 0 0,1 0 0 0 0,0-1 0 0 0,-1 1 0 0 0,0 0-1 0 0,1-1 1 0 0,-1 1 0 0 0,-1-1 0 0 0,0-5 0 0 0,0-4-1263 0 0,-22 32 336 0 0,15-12 771 0 0,0 0 1 0 0,1 1-1 0 0,-1 0 1 0 0,2 0-1 0 0,-1 1 0 0 0,1 0 1 0 0,1 0-1 0 0,0 0 0 0 0,0 1 1 0 0,1 0-1 0 0,0 0 0 0 0,0 0 1 0 0,1 0-1 0 0,-3 20 0 0 0,6-28-40 0 0,1 0-1 0 0,-1 0 0 0 0,0 0 0 0 0,1 0 0 0 0,0 0 0 0 0,-1 0 0 0 0,1 0 1 0 0,0 0-1 0 0,0 0 0 0 0,0 0 0 0 0,0-1 0 0 0,0 1 0 0 0,1 0 0 0 0,1 2 1 0 0,2 3 256 0 0,-3-6-281 0 0,-1 0-1 0 0,0-1 0 0 0,0 1 0 0 0,0 0 0 0 0,0 0 0 0 0,1-1 1 0 0,-1 1-1 0 0,0-1 0 0 0,1 1 0 0 0,-1-1 0 0 0,0 0 0 0 0,1 1 1 0 0,-1-1-1 0 0,1 0 0 0 0,-1 0 0 0 0,0 0 0 0 0,1 0 0 0 0,-1 0 1 0 0,1 0-1 0 0,1-1 0 0 0,-2 1-18 0 0,1 0 0 0 0,-1 0 0 0 0,0 0 0 0 0,0 0 0 0 0,1-1 0 0 0,-1 1 0 0 0,0 0 0 0 0,0-1 0 0 0,0 1 0 0 0,0-1 0 0 0,0 1 0 0 0,1-1 1 0 0,-1 1-1 0 0,0-1 0 0 0,0 0 0 0 0,0 0 0 0 0,-1 0 0 0 0,1 1 0 0 0,0-1 0 0 0,0 0 0 0 0,1-2 0 0 0,9-14 230 0 0,-10 16-243 0 0,1-1-1 0 0,-1 1 0 0 0,0-1 1 0 0,0 0-1 0 0,0 1 1 0 0,1-1-1 0 0,-2 0 0 0 0,1 0 1 0 0,0 0-1 0 0,0 0 0 0 0,0-3 1 0 0,0 0 47 0 0,0 0 1 0 0,0 0 0 0 0,0 0-1 0 0,1 0 1 0 0,2-6 0 0 0,-4 10-55 0 0,0 0 1 0 0,0 1-1 0 0,0-1 1 0 0,0 0-1 0 0,0 1 1 0 0,0-1 0 0 0,0 0-1 0 0,0 1 1 0 0,0-1-1 0 0,0 0 1 0 0,-1 1-1 0 0,1-1 1 0 0,0 1 0 0 0,-1-1-1 0 0,1 0 1 0 0,0 1-1 0 0,-1-1 1 0 0,1 1-1 0 0,0-1 1 0 0,-1 1 0 0 0,1-1-1 0 0,-1 1 1 0 0,1-1-1 0 0,-1 1 1 0 0,1 0-1 0 0,-1-1 1 0 0,0 1 0 0 0,1 0-1 0 0,-1-1 1 0 0,-1 1-1 0 0,-20-10-27 0 0,19 9 35 0 0,0 1 0 0 0,0-1 0 0 0,0 0-1 0 0,0 1 1 0 0,0 0 0 0 0,0 0 0 0 0,0 0 0 0 0,-1 0-1 0 0,1 0 1 0 0,0 1 0 0 0,0-1 0 0 0,0 1 0 0 0,0 0-1 0 0,0-1 1 0 0,0 2 0 0 0,1-1 0 0 0,-1 0-1 0 0,0 0 1 0 0,0 1 0 0 0,1 0 0 0 0,-1-1 0 0 0,1 1-1 0 0,-1 0 1 0 0,1 0 0 0 0,0 1 0 0 0,0-1 0 0 0,0 0-1 0 0,0 1 1 0 0,0-1 0 0 0,-1 4 0 0 0,2-4-17 0 0,1 0 1 0 0,0 0 0 0 0,0-1 0 0 0,0 1 0 0 0,0 0-1 0 0,0 0 1 0 0,0-1 0 0 0,0 1 0 0 0,0 0 0 0 0,1 0-1 0 0,-1-1 1 0 0,1 1 0 0 0,0 0 0 0 0,-1-1 0 0 0,1 1-1 0 0,0-1 1 0 0,0 1 0 0 0,0-1 0 0 0,1 3 0 0 0,1 1-1064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3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118 111 4120 0 0,'0'0'42'0'0,"0"0"1"0"0,-1 0-1 0 0,1 0 1 0 0,0 0-1 0 0,-1 0 1 0 0,1 0-1 0 0,0 0 0 0 0,-1 0 1 0 0,1 0-1 0 0,0 1 1 0 0,-1-2-1 0 0,1 1 1 0 0,-1 0-1 0 0,1 0 1 0 0,0 0-1 0 0,-1 0 0 0 0,1 0 1 0 0,0 0-1 0 0,-1 0 1 0 0,1 0-1 0 0,0 0 1 0 0,0-1-1 0 0,-1 1 1 0 0,1 0-1 0 0,0 0 0 0 0,-1 0 1 0 0,1-1-1 0 0,0 1 1 0 0,0 0-1 0 0,-1 0 1 0 0,1-1-1 0 0,0 1 1 0 0,0 0-1 0 0,0-1 0 0 0,-1 1 1 0 0,1 0-1 0 0,0-1 1 0 0,0 1-1 0 0,0 0 1 0 0,0-1-1 0 0,0 1 1 0 0,0 0-1 0 0,0-1 0 0 0,0 1 1 0 0,0 0-1 0 0,0-1 1 0 0,0 1-1 0 0,0 0 1 0 0,0-1-1 0 0,0 1 1 0 0,0 0-1 0 0,0-1 0 0 0,0 1 1 0 0,0 0-1 0 0,0-1 1 0 0,0 1-1 0 0,1 0 1 0 0,-1-1-1 0 0,1-14 1171 0 0,-1 9-959 0 0,0 5-154 0 0,-1-1-1 0 0,1 1 0 0 0,0 0 0 0 0,0 0 1 0 0,0-1-1 0 0,0 1 0 0 0,0 0 1 0 0,1-1-1 0 0,-1 1 0 0 0,0 0 0 0 0,0 0 1 0 0,1-1-1 0 0,-1 1 0 0 0,1 0 1 0 0,-1 0-1 0 0,1 0 0 0 0,0-2 0 0 0,0 2-89 0 0,-1-1 1 0 0,1 0-1 0 0,-1 1 0 0 0,0-1 0 0 0,0 0 0 0 0,0 1 0 0 0,0-1 0 0 0,0 0 0 0 0,0 1 0 0 0,-1-1 0 0 0,1 0 0 0 0,0 1 0 0 0,-1-1 0 0 0,1 1 1 0 0,-2-3-1 0 0,-1-10-490 0 0,3 14 470 0 0,0-9 33 0 0,0 7 135 0 0,0 9 47 0 0,-5 146 1597 0 0,-7-49-1220 0 0,1-11-102 0 0,3-21-157 0 0,-2 0 0 0 0,-23 74 0 0 0,31-136-278 0 0,-9 57 141 0 0,11-66-183 0 0,-1 0 0 0 0,1 0 0 0 0,0 0 0 0 0,0 0 0 0 0,0-1 0 0 0,0 1 0 0 0,-1 0 0 0 0,1 0 0 0 0,0 0 0 0 0,-1-1 0 0 0,1 1 0 0 0,-1 0 0 0 0,1 0 0 0 0,-1-1 0 0 0,1 1 1 0 0,-1 0-1 0 0,1-1 0 0 0,-2 2 0 0 0,-5 5 57 0 0,6 7 221 0 0,1-4-2060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3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8744 0 0,'-1'-5'409'0'0,"2"0"1366"0"0,9 5-200 0 0,-3 0-1406 0 0,0 1-125 0 0,0 0 1 0 0,0 0 0 0 0,0 1-1 0 0,0 0 1 0 0,0 0 0 0 0,10 5 0 0 0,21 6-100 0 0,-15-8 14 0 0,119 30-211 0 0,-134-32 243 0 0,0-1 1 0 0,1 0-1 0 0,-1 0 1 0 0,1-1-1 0 0,-1-1 1 0 0,12 1-1 0 0,-9-2-21 0 0,0 0 1 0 0,-1 0 0 0 0,14-5-1 0 0,-17 5 0 0 0,10-2-1643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3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4416 0 0,'-1'0'40'0'0,"0"0"1"0"0,0 0-1 0 0,-1 0 0 0 0,1 0 1 0 0,0 0-1 0 0,0 0 1 0 0,0 0-1 0 0,-1 1 1 0 0,1-1-1 0 0,0 0 0 0 0,0 1 1 0 0,0-1-1 0 0,0 1 1 0 0,0-1-1 0 0,-1 1 0 0 0,1 0 1 0 0,0-1-1 0 0,0 1 1 0 0,1 0-1 0 0,-1 0 0 0 0,0 0 1 0 0,-1 1-1 0 0,-7 2 1110 0 0,8-3-1119 0 0,0-1-1 0 0,0 0 0 0 0,0 0 1 0 0,0 1-1 0 0,1-1 1 0 0,-1 1-1 0 0,0-1 0 0 0,0 1 1 0 0,0-1-1 0 0,0 1 1 0 0,1-1-1 0 0,-1 1 0 0 0,0 0 1 0 0,1-1-1 0 0,-1 1 1 0 0,0 0-1 0 0,0 1 0 0 0,-6 13 303 0 0,4-9-256 0 0,0 0-1 0 0,1 0 0 0 0,0 0 1 0 0,0 0-1 0 0,-2 10 0 0 0,-1 18 552 0 0,-1 49 0 0 0,7-77-493 0 0,0 1 0 0 0,1 0-1 0 0,-1 0 1 0 0,1-1 0 0 0,1 1 0 0 0,-1-1 0 0 0,4 6-1 0 0,9 27 380 0 0,-3 2-13 0 0,-4-15-163 0 0,-1 1 0 0 0,-1 0 0 0 0,-1 0 0 0 0,1 29 0 0 0,-7-43-197 0 0,1-1 0 0 0,-2 1 0 0 0,1 0 0 0 0,-2-1 0 0 0,-3 14 0 0 0,3-4-20 0 0,3-19-106 0 0,0 0 0 0 0,0-1 0 0 0,-1 1 0 0 0,1-1 1 0 0,-1 1-1 0 0,1-1 0 0 0,-1 1 0 0 0,-2 4 1 0 0,2-5-7 0 0,1-1 0 0 0,-1 1 1 0 0,1 0-1 0 0,-1-1 1 0 0,1 1-1 0 0,0 0 1 0 0,-1 0-1 0 0,1-1 0 0 0,0 1 1 0 0,0 0-1 0 0,0 0 1 0 0,0-1-1 0 0,1 3 1 0 0,-2 19 80 0 0,1-21-79 0 0,-1 0-1 0 0,1 0 0 0 0,0-1 1 0 0,0 1-1 0 0,0 0 0 0 0,0 0 1 0 0,1 0-1 0 0,-1 0 0 0 0,0-1 1 0 0,1 1-1 0 0,-1 0 0 0 0,1 0 1 0 0,0-1-1 0 0,-1 1 1 0 0,1 0-1 0 0,0-1 0 0 0,0 1 1 0 0,2 2-1 0 0,-1-1-5 0 0,0 0 1 0 0,0 0-1 0 0,-1 0 1 0 0,0 0-1 0 0,0 0 0 0 0,2 6 1 0 0,5 6-102 0 0,-4-10-1607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4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288 105 4120 0 0,'1'-30'4584'0'0,"-2"28"-4585"0"0,1 0 0 0 0,0-1 0 0 0,1 1 0 0 0,-1-1 0 0 0,0 1 0 0 0,1-1 0 0 0,-1 1 0 0 0,2-3 0 0 0,-1 4-15 0 0,-1-1 0 0 0,1 0 0 0 0,-1 1 1 0 0,1-1-1 0 0,-1 0 0 0 0,0 1 0 0 0,1-1 1 0 0,-1 0-1 0 0,0 0 0 0 0,0 1 1 0 0,0-1-1 0 0,0 0 0 0 0,-1 0 0 0 0,1 1 1 0 0,0-1-1 0 0,-1 0 0 0 0,1 1 0 0 0,-2-4 1 0 0,-2-1-287 0 0,-6-3-438 0 0,9 9 764 0 0,0 0 0 0 0,0 0 0 0 0,0 1 0 0 0,0-1 0 0 0,0 0 0 0 0,0 0 0 0 0,1 1 0 0 0,-1-1 0 0 0,0 1 0 0 0,0-1 0 0 0,0 1 0 0 0,1-1-1 0 0,-1 1 1 0 0,0 0 0 0 0,0-1 0 0 0,1 1 0 0 0,-1 0 0 0 0,0 0 0 0 0,-29 22 721 0 0,-4 3-58 0 0,16-8-338 0 0,1 1 0 0 0,1 1 0 0 0,1 0 0 0 0,0 1 1 0 0,-16 33-1 0 0,24-39-242 0 0,3-7-44 0 0,0 0 1 0 0,1 1-1 0 0,0-1 0 0 0,-3 13 1 0 0,-14 65 266 0 0,6-31-54 0 0,6-16 3 0 0,-7 30 314 0 0,15-67-565 0 0,-1 1-1 0 0,1 0 0 0 0,0 0 1 0 0,-1 0-1 0 0,2-1 0 0 0,-1 1 1 0 0,0 0-1 0 0,0 0 1 0 0,1-1-1 0 0,0 1 0 0 0,-1 0 1 0 0,1-1-1 0 0,2 5 0 0 0,4 22 224 0 0,-3 2-57 0 0,1 1 1 0 0,12 38 0 0 0,-4-19 75 0 0,1-10-21 0 0,-11-33-207 0 0,0 0 0 0 0,0 1 0 0 0,3 17 1 0 0,-4-19-23 0 0,0 1 0 0 0,1-1 1 0 0,-1 0-1 0 0,1 0 0 0 0,6 11 1 0 0,6 12 33 0 0,6 6 2 0 0,-20-34-46 0 0,0 0 1 0 0,0 0 0 0 0,0-1-1 0 0,0 1 1 0 0,1-1 0 0 0,-1 1-1 0 0,0-1 1 0 0,1 1 0 0 0,-1-1-1 0 0,1 0 1 0 0,0 0 0 0 0,-1 1 0 0 0,1-1-1 0 0,0 0 1 0 0,0-1 0 0 0,0 1-1 0 0,0 0 1 0 0,-1-1 0 0 0,1 1-1 0 0,3 0 1 0 0,3 0-191 0 0,1 0 1 0 0,-1 0-1 0 0,13-2 0 0 0,-8 1-1120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4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 1296 0 0,'0'0'37'0'0,"1"-1"-1"0"0,-1 1 1 0 0,1 0 0 0 0,0 0-1 0 0,-1 0 1 0 0,1 0 0 0 0,-1 0-1 0 0,1-1 1 0 0,-1 1 0 0 0,0 0-1 0 0,1 0 1 0 0,-1-1 0 0 0,1 1-1 0 0,-1 0 1 0 0,1-1 0 0 0,-1 1-1 0 0,0 0 1 0 0,1-1 0 0 0,-1 1-1 0 0,0-1 1 0 0,1 1 0 0 0,-1-1-1 0 0,0 1 1 0 0,0-1 0 0 0,1 1-1 0 0,-1-1 1 0 0,0 1 0 0 0,0-1 0 0 0,3-19 2303 0 0,-5 2 0 0 0,1 15-1568 0 0,0 5-479 0 0,-3 326 3288 0 0,4-284-3101 0 0,-2 0 0 0 0,-8 48 0 0 0,8-75-292 0 0,2-14-158 0 0,-1 0 0 0 0,1 0-1 0 0,-1 1 1 0 0,0-1 0 0 0,0 0 0 0 0,0 0 0 0 0,-2 5 0 0 0,1-3 75 0 0,1 0-1 0 0,-1 1 1 0 0,1-1 0 0 0,1 0-1 0 0,-1 8 1 0 0,0-13-175 0 0,1 0 0 0 0,0-1 0 0 0,0 1 0 0 0,-1 0 0 0 0,1-1 0 0 0,0 1 0 0 0,-1 0 0 0 0,1-1 0 0 0,0 1 0 0 0,-1 0 0 0 0,1 0 0 0 0,-1 0 0 0 0,1 0 0 0 0,0-1 0 0 0,-1 1 0 0 0,1 0-1 0 0,-1 0 1 0 0,1 0 0 0 0,0 0 0 0 0,-1 0 0 0 0,1 0 0 0 0,-1 0 0 0 0,1 0 0 0 0,-1 0 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4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8744 0 0,'0'-2'78'0'0,"0"1"1"0"0,0 0 0 0 0,0 0 0 0 0,0-1-1 0 0,0 1 1 0 0,0 0 0 0 0,0-1-1 0 0,0 1 1 0 0,0 0 0 0 0,1 0 0 0 0,-1-1-1 0 0,1 1 1 0 0,-1 0 0 0 0,0 0-1 0 0,1 0 1 0 0,0 0 0 0 0,-1 0-1 0 0,1 0 1 0 0,0-1 0 0 0,0 2 0 0 0,-1-1-1 0 0,1 0 1 0 0,0 0 0 0 0,0 0-1 0 0,0 0 1 0 0,0 0 0 0 0,0 1 0 0 0,0-1-1 0 0,0 0 1 0 0,1 1 0 0 0,-1-1-1 0 0,0 1 1 0 0,0-1 0 0 0,0 1-1 0 0,1 0 1 0 0,-1-1 0 0 0,2 1 0 0 0,22-10 930 0 0,-8 3-955 0 0,-1 0 0 0 0,1 1 0 0 0,0 1 0 0 0,0 0 0 0 0,1 1 1 0 0,-1 1-1 0 0,23-1 0 0 0,3-6 62 0 0,-34 7-81 0 0,0 1 1 0 0,0-1-1 0 0,13 0 0 0 0,56-7 201 0 0,-71 10-220 0 0,1 0-1 0 0,-1 1 1 0 0,1-1-1 0 0,-1 1 0 0 0,0 1 1 0 0,10 3-1 0 0,-12-4-4 0 0,-1 2-1 0 0,0-1 1 0 0,0 0-1 0 0,0 1 0 0 0,0 0 1 0 0,0-1-1 0 0,0 2 1 0 0,-1-1-1 0 0,0 0 1 0 0,0 1-1 0 0,4 4 1 0 0,-2-1 4 0 0,2 2 55 0 0,0 0 0 0 0,0 1 0 0 0,7 15-1 0 0,-6-11 71 0 0,-7-12-132 0 0,1 1 1 0 0,-1-1 0 0 0,0 0-1 0 0,0 1 1 0 0,0-1 0 0 0,0 1-1 0 0,0-1 1 0 0,-1 1 0 0 0,1-1-1 0 0,-1 1 1 0 0,0-1 0 0 0,1 4-1 0 0,-2 3 25 0 0,0 0 0 0 0,0 0 0 0 0,0 0-1 0 0,-1-1 1 0 0,0 1 0 0 0,-1-1 0 0 0,0 1 0 0 0,-1-1-1 0 0,-8 15 1 0 0,5-11 23 0 0,0-1-1 0 0,-1 0 1 0 0,-1-1-1 0 0,0 0 1 0 0,-19 17 0 0 0,-36 30 664 0 0,36-22-618 0 0,22-31-42 0 0,1 1-1 0 0,-1-1 1 0 0,0 0-1 0 0,-1 0 0 0 0,1-1 1 0 0,-1 0-1 0 0,1 0 1 0 0,-1-1-1 0 0,0 1 1 0 0,0-1-1 0 0,-9 1 0 0 0,-7 0 94 0 0,0-1 0 0 0,-27-1 0 0 0,23-7-76 0 0,26 6-80 0 0,0-1-1 0 0,1 1 0 0 0,0-1 0 0 0,-1 1 0 0 0,1-1 0 0 0,-1 0 0 0 0,1 1 0 0 0,0-1 0 0 0,-1 0 0 0 0,1 1 0 0 0,0-1 0 0 0,-1 0 0 0 0,1 1 0 0 0,0-1 0 0 0,0 0 1 0 0,0 1-1 0 0,0-1 0 0 0,0 0 0 0 0,0 1 0 0 0,0-2 0 0 0,-1-17-280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2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4416 0 0,'0'0'785'0'0,"-2"14"2243"0"0,0-18-1042 0 0,-4 9-1279 0 0,-6 12-825 0 0,8-11 368 0 0,-142 203 828 0 0,18 6 673 0 0,123-206-1653 0 0,-51 112 965 0 0,41-86-562 0 0,13-31-437 0 0,1 0 0 0 0,0 1 0 0 0,0-1 0 0 0,0 0 0 0 0,1 0 0 0 0,-1 1 0 0 0,1-1 1 0 0,0 0-1 0 0,0 0 0 0 0,1 1 0 0 0,1 5 0 0 0,-2-7-165 0 0,1 0 0 0 0,-1-1-1 0 0,1 1 1 0 0,0 0 0 0 0,0-1 0 0 0,0 1 0 0 0,0-1-1 0 0,1 1 1 0 0,-1-1 0 0 0,1 0 0 0 0,-1 0 0 0 0,1 1 0 0 0,0-1-1 0 0,0 0 1 0 0,0-1 0 0 0,0 1 0 0 0,0 0 0 0 0,3 1 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4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4616 0 0,'2'-2'945'0'0,"-2"2"-888"0"0,1 0 0 0 0,-1 0 0 0 0,0 0 0 0 0,1 0 0 0 0,-1 0 1 0 0,0 0-1 0 0,0 0 0 0 0,1 0 0 0 0,-1-1 0 0 0,0 1 0 0 0,0 0 0 0 0,1 0 1 0 0,-1 0-1 0 0,0 0 0 0 0,0 0 0 0 0,0-1 0 0 0,1 1 0 0 0,-1 0 1 0 0,0 0-1 0 0,0 0 0 0 0,0-1 0 0 0,0 1 0 0 0,1 0 0 0 0,-1 0 0 0 0,0 0 1 0 0,0-1-1 0 0,0 1 0 0 0,0 0 0 0 0,0 0 0 0 0,0-1 0 0 0,0 1 1 0 0,0 0-1 0 0,0-1 0 0 0,0 1 0 0 0,0 0 0 0 0,0 0 0 0 0,0-1 0 0 0,0 1 1 0 0,0 0-1 0 0,0 0 0 0 0,0-1 0 0 0,0 0 292 0 0,0 29 1003 0 0,-1-16-1318 0 0,0-1-1 0 0,-1 1 0 0 0,-4 15 1 0 0,3-16-11 0 0,0 1 0 0 0,1 1 1 0 0,-1 16-1 0 0,3 62 1457 0 0,0-90-1470 0 0,0-1 1 0 0,0 1-1 0 0,0 0 1 0 0,0-1-1 0 0,0 1 1 0 0,0-1-1 0 0,0 1 1 0 0,1 0-1 0 0,-1-1 1 0 0,0 1-1 0 0,0-1 1 0 0,1 1-1 0 0,-1 0 1 0 0,0-1-1 0 0,0 1 1 0 0,1-1-1 0 0,-1 1 1 0 0,1-1-1 0 0,-1 1 1 0 0,1-1-1 0 0,-1 0 1 0 0,0 1-1 0 0,1-1 1 0 0,-1 1-1 0 0,1-1 1 0 0,0 0-1 0 0,-1 0 1 0 0,1 1-1 0 0,-1-1 0 0 0,2 0 1 0 0,21 2 286 0 0,-21-2-285 0 0,0 0 0 0 0,-1 0 1 0 0,1-1-1 0 0,0 1 0 0 0,0 1 0 0 0,0-1 0 0 0,0 0 1 0 0,-1 0-1 0 0,1 1 0 0 0,0-1 0 0 0,0 1 0 0 0,-1-1 1 0 0,1 1-1 0 0,0 0 0 0 0,-1 0 0 0 0,4 2 0 0 0,-4-3-9 0 0,0 0-1 0 0,0 0 1 0 0,-1 0-1 0 0,1 1 1 0 0,0-1-1 0 0,0 0 1 0 0,0 0-1 0 0,0 0 0 0 0,0-1 1 0 0,0 1-1 0 0,0 0 1 0 0,0 0-1 0 0,0 0 1 0 0,0-1-1 0 0,0 1 1 0 0,0 0-1 0 0,0-1 1 0 0,1 0-1 0 0,20-10-819 0 0,-19 10 21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4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7832 0 0,'-19'-5'1004'0'0,"9"2"408"0"0,9 3-1379 0 0,1 0 0 0 0,0 0 1 0 0,0 0-1 0 0,0 0 1 0 0,-1 0-1 0 0,1 0 0 0 0,0 0 1 0 0,0 0-1 0 0,-1 0 1 0 0,1 0-1 0 0,0 0 0 0 0,0 1 1 0 0,0-1-1 0 0,-1 0 0 0 0,1 0 1 0 0,0 0-1 0 0,0 0 1 0 0,0 1-1 0 0,0-1 0 0 0,0 0 1 0 0,-1 0-1 0 0,1 0 1 0 0,0 0-1 0 0,0 1 0 0 0,0-1 1 0 0,0 0-1 0 0,0 0 0 0 0,0 1 1 0 0,0-1-1 0 0,0 0 1 0 0,0 0-1 0 0,0 0 0 0 0,0 1 1 0 0,0-1-1 0 0,0 0 1 0 0,0 0-1 0 0,0 1 0 0 0,0-1 1 0 0,0 0-1 0 0,0 0 0 0 0,0 1 1 0 0,0-1-1 0 0,0 0 1 0 0,4 11-1694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4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34 6424 0 0,'0'-1'56'0'0,"-1"0"1"0"0,1 0-1 0 0,0 0 1 0 0,-1 0-1 0 0,1 1 1 0 0,0-1-1 0 0,-1 0 1 0 0,1 0-1 0 0,-1 0 1 0 0,1 1-1 0 0,-1-1 0 0 0,1 0 1 0 0,-1 0-1 0 0,0 1 1 0 0,1-1-1 0 0,-1 1 1 0 0,0-1-1 0 0,-1 0 1 0 0,1 0 13 0 0,0 1 0 0 0,0-1 1 0 0,0 0-1 0 0,1 1 1 0 0,-1-1-1 0 0,0 0 0 0 0,0 1 1 0 0,1-1-1 0 0,-1 0 0 0 0,0 0 1 0 0,1 0-1 0 0,-1 0 0 0 0,1 0 1 0 0,-1 0-1 0 0,1 0 0 0 0,0 0 1 0 0,-1 0-1 0 0,1 0 0 0 0,0-1 1 0 0,-1 25 2265 0 0,1-10-2152 0 0,0 1 0 0 0,0-1 0 0 0,1 0 0 0 0,5 23 0 0 0,10 25 52 0 0,-8-28-87 0 0,1 0 0 0 0,2 0 1 0 0,17 36-1 0 0,-18-45-41 0 0,-1 1 0 0 0,12 50-1 0 0,-10-30-41 0 0,12 32 77 0 0,5 7 38 0 0,-25-73-139 0 0,-1-1-1 0 0,1 1 1 0 0,0 13-1 0 0,5 24 96 0 0,-7-43-129 0 0,0-1 1 0 0,-1 1-1 0 0,0 0 0 0 0,0-1 0 0 0,0 1 1 0 0,0-1-1 0 0,-1 1 0 0 0,1 0 1 0 0,-1-1-1 0 0,-1 1 0 0 0,1-1 1 0 0,0 0-1 0 0,-1 1 0 0 0,-3 4 0 0 0,-7 26 20 0 0,9-22-15 0 0,-2 0 0 0 0,0-1 0 0 0,0 1 0 0 0,-1-1 0 0 0,-10 15 0 0 0,-42 53 62 0 0,27-40-56 0 0,8-7-5 0 0,15-21 6 0 0,0-1 1 0 0,0 0-1 0 0,-1-1 0 0 0,-12 12 1 0 0,15-16-126 0 0,0 1 1 0 0,0 0-1 0 0,1 0 1 0 0,0 0 0 0 0,0 0-1 0 0,1 1 1 0 0,0-1-1 0 0,0 1 1 0 0,0 0-1 0 0,1 1 1 0 0,1-1-1 0 0,0 0 1 0 0,-3 16-1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5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5320 0 0,'0'0'3169'0'0,"-2"5"-3016"0"0,0 4-133 0 0,-1 0-1 0 0,1 0 0 0 0,1 0 0 0 0,0 1 0 0 0,0 14 0 0 0,-10 47 154 0 0,12-64-130 0 0,-1 0 0 0 0,-1 0-1 0 0,1 0 1 0 0,-1 0 0 0 0,-1 0-1 0 0,1 0 1 0 0,-5 12 0 0 0,4-13 50 0 0,0 1 1 0 0,1 0 0 0 0,-1 0 0 0 0,1 9 0 0 0,-1 0 97 0 0,1-7-73 0 0,0-1 0 0 0,0 1 1 0 0,1-1-1 0 0,1 13 1 0 0,-1-19-92 0 0,1 0 1 0 0,-1 0 0 0 0,0 0 0 0 0,1 0-1 0 0,-1-1 1 0 0,1 1 0 0 0,0 0-1 0 0,-1 0 1 0 0,1 0 0 0 0,0 0 0 0 0,0-1-1 0 0,0 1 1 0 0,0 0 0 0 0,1-1 0 0 0,-1 1-1 0 0,0-1 1 0 0,1 0 0 0 0,-1 1 0 0 0,1-1-1 0 0,-1 0 1 0 0,1 0 0 0 0,0 0 0 0 0,-1 0-1 0 0,4 1 1 0 0,15 12 349 0 0,-18-12-349 0 0,-1-1 1 0 0,0 0 0 0 0,1 1 0 0 0,-1-1-1 0 0,1 0 1 0 0,-1 0 0 0 0,1 0 0 0 0,0 0 0 0 0,-1 0-1 0 0,1 0 1 0 0,0-1 0 0 0,0 1 0 0 0,0-1-1 0 0,-1 1 1 0 0,1-1 0 0 0,0 0 0 0 0,0 1-1 0 0,0-1 1 0 0,3 0 0 0 0,38-5 411 0 0,-29 3-293 0 0,0 1-1 0 0,24-7 1 0 0,-18 4 18 0 0,10-5-1770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5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 7024 0 0,'-1'-2'155'0'0,"1"1"-1"0"0,-1-1 1 0 0,0 1 0 0 0,0-1-1 0 0,1 1 1 0 0,-1-1 0 0 0,0 1 0 0 0,0-1-1 0 0,-1 1 1 0 0,1 0 0 0 0,0-1 0 0 0,0 1-1 0 0,0 0 1 0 0,-1 0 0 0 0,1 0 0 0 0,-1 0-1 0 0,-1-1 1 0 0,3 1 49 0 0,0 1-163 0 0,0 0 0 0 0,0-1-1 0 0,0 1 1 0 0,0 0 0 0 0,0-1-1 0 0,0 1 1 0 0,0 0 0 0 0,0-1-1 0 0,0 1 1 0 0,0 0 0 0 0,0 0-1 0 0,0-1 1 0 0,0 1 0 0 0,-1 0-1 0 0,1-1 1 0 0,0 1 0 0 0,0 0 0 0 0,0 0-1 0 0,0-1 1 0 0,0 1 0 0 0,-1 0-1 0 0,1 0 1 0 0,0-1 0 0 0,0 1-1 0 0,0 0 1 0 0,-1 0 0 0 0,1 0-50 0 0,-1 0 1 0 0,1 0 0 0 0,0 0-1 0 0,0 0 1 0 0,-1 1 0 0 0,1-1-1 0 0,0 0 1 0 0,-1 0-1 0 0,1 1 1 0 0,0-1 0 0 0,0 0-1 0 0,0 0 1 0 0,-1 1 0 0 0,1-1-1 0 0,0 0 1 0 0,0 1 0 0 0,0-1-1 0 0,0 0 1 0 0,0 1 0 0 0,-1-1-1 0 0,1 0 1 0 0,0 1 0 0 0,0-1-1 0 0,0 0 1 0 0,0 1-1 0 0,0-1 1 0 0,0 0 0 0 0,0 1-1 0 0,0-1 1 0 0,0 0 0 0 0,0 1-1 0 0,0-1 1 0 0,1 1 0 0 0,-1-1-1 0 0,0 1 1 0 0,0 1-1087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5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7936 0 0,'-4'-23'677'0'0,"1"18"-207"0"0,1 16-248 0 0,8-1-153 0 0,-5-10-69 0 0,-1 1 1 0 0,1-1-1 0 0,-1 1 1 0 0,1 0-1 0 0,-1-1 1 0 0,1 1-1 0 0,-1 0 1 0 0,1-1-1 0 0,-1 1 1 0 0,0 0-1 0 0,1-1 1 0 0,-1 1-1 0 0,0 0 1 0 0,1 0-1 0 0,-1-1 0 0 0,0 1 1 0 0,0 1-1 0 0,1 2 5 0 0,0-1-1 0 0,1 1 1 0 0,-1-1-1 0 0,1 0 1 0 0,0 0-1 0 0,0 0 0 0 0,0 0 1 0 0,0 0-1 0 0,0 0 1 0 0,0 0-1 0 0,1-1 1 0 0,4 4-1 0 0,5 7 125 0 0,-9-9-110 0 0,1-1-1 0 0,0 0 1 0 0,0 0-1 0 0,0 0 1 0 0,0 0 0 0 0,0-1-1 0 0,1 0 1 0 0,-1 0-1 0 0,1 0 1 0 0,8 2-1 0 0,-6-2 104 0 0,-1 1 0 0 0,0-1 0 0 0,0 1 0 0 0,11 7-1 0 0,-14-9-96 0 0,1 1-1 0 0,0-1 0 0 0,-1 0 1 0 0,1 0-1 0 0,0 0 1 0 0,-1-1-1 0 0,1 1 0 0 0,0-1 1 0 0,0 0-1 0 0,0 0 0 0 0,0 0 1 0 0,-1 0-1 0 0,1-1 1 0 0,0 1-1 0 0,4-2 0 0 0,15-1 61 0 0,43-5-1249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9648 0 0,'-10'-1'246'0'0,"11"2"307"0"0,0-1-503 0 0,0 0 0 0 0,0 0 0 0 0,0 1 0 0 0,0-1 0 0 0,0 1 0 0 0,-1-1 0 0 0,1 0 0 0 0,0 1 0 0 0,0 0 0 0 0,0-1 0 0 0,-1 1 0 0 0,1-1 0 0 0,0 1-1 0 0,-1 0 1 0 0,1-1 0 0 0,-1 1 0 0 0,2 1 0 0 0,-2-1-23 0 0,1 0 1 0 0,0 0-1 0 0,-1 0 0 0 0,1 0 0 0 0,0-1 0 0 0,0 1 0 0 0,0 0 1 0 0,0-1-1 0 0,-1 1 0 0 0,1 0 0 0 0,0-1 0 0 0,0 1 0 0 0,0-1 1 0 0,0 0-1 0 0,0 1 0 0 0,0-1 0 0 0,1 0 0 0 0,-1 1 0 0 0,0-1 0 0 0,0 0 1 0 0,0 0-1 0 0,0 0 0 0 0,0 0 0 0 0,0 0 0 0 0,0 0 0 0 0,0 0 1 0 0,0-1-1 0 0,1 1 0 0 0,-1 0 0 0 0,1-1 0 0 0,0 0-24 0 0,1 1 0 0 0,-1 0 0 0 0,0-1 0 0 0,0 1 0 0 0,0 0 0 0 0,1 0 0 0 0,-1 1 0 0 0,0-1 0 0 0,0 0 0 0 0,1 1 0 0 0,1 0 0 0 0,19 8 58 0 0,1 0 1 0 0,28 5 0 0 0,-49-13-57 0 0,0 0 0 0 0,-1 0 0 0 0,1 0 0 0 0,0 1 0 0 0,-1-1 0 0 0,1 1 0 0 0,-1 0 0 0 0,5 4 0 0 0,16 10-2 0 0,-4-2-1 0 0,-17-12-4 0 0,0-1 0 0 0,0 1 1 0 0,-1 0-1 0 0,1-1 0 0 0,0 0 1 0 0,0 1-1 0 0,1-1 0 0 0,3 2 1 0 0,21 3-1654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5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18 4720 0 0,'10'-5'799'0'0,"-9"5"-708"0"0,1 0 0 0 0,-1-1 0 0 0,1 1 1 0 0,-1-1-1 0 0,0 1 0 0 0,1-1 0 0 0,-1 0 1 0 0,0 1-1 0 0,0-1 0 0 0,1 0 0 0 0,-1 0 0 0 0,0 0 1 0 0,1-1-1 0 0,0 0 1254 0 0,-3 10-999 0 0,1-7-346 0 0,0 0 1 0 0,0 0-1 0 0,-1 0 0 0 0,1 0 1 0 0,0 0-1 0 0,-1-1 0 0 0,1 1 1 0 0,-1 0-1 0 0,1 0 0 0 0,-1 0 1 0 0,1 0-1 0 0,-1-1 0 0 0,0 1 1 0 0,1 0-1 0 0,-1 0 0 0 0,0-1 1 0 0,0 1-1 0 0,1-1 0 0 0,-1 1 1 0 0,0-1-1 0 0,-1 1 0 0 0,-1 1 8 0 0,0-1 0 0 0,-1 1 1 0 0,1-1-1 0 0,0 1 0 0 0,0 0 0 0 0,-3 3 0 0 0,-9 5 11 0 0,-44 22 95 0 0,-56 41 0 0 0,99-62-90 0 0,-37 19 48 0 0,41-24-48 0 0,1 0 1 0 0,0 0-1 0 0,1 1 0 0 0,0 0 1 0 0,0 0-1 0 0,0 2 0 0 0,1-1 1 0 0,-12 14-1 0 0,8-9-15 0 0,-3 5-3 0 0,15-17-6 0 0,1-1 0 0 0,-1 1 0 0 0,1 0-1 0 0,0-1 1 0 0,-1 1 0 0 0,1 0 0 0 0,0 0-1 0 0,0-1 1 0 0,0 1 0 0 0,0 0-1 0 0,-1-1 1 0 0,1 1 0 0 0,0 0 0 0 0,0 0-1 0 0,0-1 1 0 0,1 1 0 0 0,-1 0 0 0 0,0 0-1 0 0,0-1 1 0 0,0 1 0 0 0,0 0-1 0 0,1 0 1 0 0,-1-1 0 0 0,0 1 0 0 0,1 0-1 0 0,0 0 1 0 0,-1 0 0 0 0,1 1-1 0 0,0-1 1 0 0,-1 1-1 0 0,1-1 1 0 0,-1 1-1 0 0,1-1 1 0 0,-1 1-1 0 0,0-1 1 0 0,0 1-1 0 0,0-1 1 0 0,1 1-1 0 0,-2 2 1 0 0,1-3 0 0 0,0 0 1 0 0,0 0-1 0 0,0 0 0 0 0,0 0 1 0 0,0 0-1 0 0,0 0 0 0 0,0-1 1 0 0,0 1-1 0 0,0 0 0 0 0,1 0 1 0 0,-1 0-1 0 0,0 0 0 0 0,1 0 1 0 0,-1 0-1 0 0,0 0 0 0 0,1 0 1 0 0,-1-1-1 0 0,1 1 0 0 0,0 0 1 0 0,-1 0-1 0 0,1-1 0 0 0,-1 1 1 0 0,1 0-1 0 0,0-1 0 0 0,0 1 1 0 0,-1-1-1 0 0,1 1 0 0 0,0-1 1 0 0,1 2-1 0 0,31 16 125 0 0,-25-13-85 0 0,0 0-1 0 0,0 0 1 0 0,0-1-1 0 0,13 4 1 0 0,183 61 858 0 0,-190-65-869 0 0,-13-4-26 0 0,1 1 0 0 0,-1-1 1 0 0,1 0-1 0 0,-1 1 0 0 0,0-1 0 0 0,1 0 0 0 0,-1 1 0 0 0,1 0 1 0 0,-1-1-1 0 0,0 1 0 0 0,1 0 0 0 0,-1 0 0 0 0,0-1 0 0 0,0 1 1 0 0,0 0-1 0 0,0 0 0 0 0,0 1 0 0 0,0-1 0 0 0,0 0 0 0 0,0 0 1 0 0,0 0-1 0 0,0 1 0 0 0,0-1 0 0 0,-1 0 0 0 0,1 1 0 0 0,-1-1 1 0 0,1 2-1 0 0,0 3-3 0 0,-1 1 0 0 0,0-1 0 0 0,0 1 1 0 0,-1-1-1 0 0,1 0 0 0 0,-1 1 0 0 0,-1-1 1 0 0,1 0-1 0 0,-1 0 0 0 0,0 0 0 0 0,-1 0 1 0 0,0 0-1 0 0,1-1 0 0 0,-2 1 0 0 0,1-1 0 0 0,-6 7 1 0 0,2-2-1 0 0,0-1 1 0 0,-1 0-1 0 0,0-1 1 0 0,-1 1-1 0 0,0-2 1 0 0,0 1-1 0 0,-21 11 1 0 0,5-7 134 0 0,-1-1 0 0 0,-53 13 0 0 0,65-21 97 0 0,0-1 1 0 0,0-1-1 0 0,1 0 1 0 0,-19-1-1 0 0,12-1 105 0 0,-1-6 317 0 0,20 7-633 0 0,1-1 0 0 0,-1 1 0 0 0,0 0 0 0 0,1 0 0 0 0,-1 0-1 0 0,0-1 1 0 0,1 1 0 0 0,-1 0 0 0 0,1-1 0 0 0,-1 1 0 0 0,1-1 0 0 0,-1 1 0 0 0,1 0 0 0 0,-1-1 0 0 0,1 1 0 0 0,-1-1 0 0 0,1 0 0 0 0,0 1 0 0 0,-1-1 0 0 0,1 1 0 0 0,0-1 0 0 0,-1 1 0 0 0,1-1 0 0 0,0 0 0 0 0,0 1 0 0 0,-1-2 0 0 0,10-1-1643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0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347 102 6328 0 0,'0'0'913'0'0,"-5"-2"4"0"0,-18-4-1 0 0,13 3 1134 0 0,9 3-1970 0 0,1 0 0 0 0,-1 0 0 0 0,0 0 0 0 0,0 0 1 0 0,1 0-1 0 0,-1-1 0 0 0,0 1 0 0 0,1 0 0 0 0,-1-1 0 0 0,0 1 0 0 0,1 0 0 0 0,-1-1 0 0 0,0 1 0 0 0,1-1 1 0 0,-1 1-1 0 0,1 0 0 0 0,-1-1 0 0 0,1 0 0 0 0,-1 1 0 0 0,1-1 0 0 0,-1 0 0 0 0,1 1-70 0 0,0-1-1 0 0,-1 1 1 0 0,1 0-1 0 0,0-1 0 0 0,0 1 1 0 0,-1 0-1 0 0,1 0 1 0 0,0-1-1 0 0,-1 1 0 0 0,1 0 1 0 0,0 0-1 0 0,-1 0 1 0 0,1-1-1 0 0,0 1 0 0 0,-1 0 1 0 0,1 0-1 0 0,0 0 1 0 0,-1 0-1 0 0,1 0 1 0 0,0 0-1 0 0,-1 0 0 0 0,1 0 1 0 0,-1 0-1 0 0,1 0 1 0 0,0 0-1 0 0,-1 0 0 0 0,1 0 1 0 0,0 0-1 0 0,-1 0 1 0 0,1 0-1 0 0,-1 0 0 0 0,1 1 1 0 0,-18 4 22 0 0,12-3-15 0 0,-45 10 34 0 0,38-11-30 0 0,0 2 0 0 0,1 0 1 0 0,-1 0-1 0 0,1 1 0 0 0,0 1 1 0 0,0 0-1 0 0,0 1 1 0 0,-17 11-1 0 0,28-17-19 0 0,-9 8 20 0 0,0 0 0 0 0,0 1 0 0 0,1 0-1 0 0,-15 19 1 0 0,22-25-11 0 0,0 0 0 0 0,0 0 0 0 0,0 1-1 0 0,1-1 1 0 0,-1 1 0 0 0,1-1 0 0 0,0 1-1 0 0,0 0 1 0 0,0-1 0 0 0,0 1 0 0 0,1 0-1 0 0,0 0 1 0 0,-1-1 0 0 0,1 1 0 0 0,1 0-1 0 0,-1 0 1 0 0,1 0 0 0 0,-1-1 0 0 0,1 1-1 0 0,0 0 1 0 0,2 4 0 0 0,0 1-1 0 0,1 0 1 0 0,0-1 0 0 0,0 1-1 0 0,1-1 1 0 0,0-1-1 0 0,0 1 1 0 0,1-1-1 0 0,0 1 1 0 0,0-2-1 0 0,1 1 1 0 0,0-1-1 0 0,0 0 1 0 0,0 0-1 0 0,1-1 1 0 0,0 0-1 0 0,0 0 1 0 0,0-1-1 0 0,0 0 1 0 0,12 4 0 0 0,-11-5-2 0 0,0-1 0 0 0,0 0 1 0 0,0 0-1 0 0,0-1 0 0 0,0 0 1 0 0,1 0-1 0 0,-1-1 0 0 0,0 0 1 0 0,0-1-1 0 0,0 0 0 0 0,0-1 1 0 0,0 1-1 0 0,0-2 0 0 0,0 1 1 0 0,0-1-1 0 0,-1-1 0 0 0,17-8 1 0 0,-15 7 7 0 0,0-1 0 0 0,0 0 0 0 0,0 0 0 0 0,-1-1 1 0 0,0-1-1 0 0,0 0 0 0 0,-1 0 0 0 0,0 0 1 0 0,0-1-1 0 0,-1 0 0 0 0,12-19 0 0 0,-11 13 25 0 0,0-1 1 0 0,-1 1-1 0 0,-1-1 0 0 0,7-23 0 0 0,-12 33-27 0 0,1 0-1 0 0,-1 0 1 0 0,0-1 0 0 0,-1 1-1 0 0,1 0 1 0 0,-1-1 0 0 0,0 1-1 0 0,-1 0 1 0 0,0-1 0 0 0,0 1-1 0 0,0 0 1 0 0,-1 0 0 0 0,0 0-1 0 0,-5-11 1 0 0,0 4 48 0 0,-1 0 0 0 0,0 0 0 0 0,-20-20 0 0 0,25 30-17 0 0,0 0 0 0 0,-1 1 1 0 0,1-1-1 0 0,-1 1 0 0 0,0 0 1 0 0,0 1-1 0 0,0-1 0 0 0,-6-2 1 0 0,8 4-38 0 0,1-1 1 0 0,0 1 0 0 0,0 0 0 0 0,-1-1-1 0 0,1 1 1 0 0,0 0 0 0 0,-1 0 0 0 0,1 0-1 0 0,0-1 1 0 0,-1 1 0 0 0,1 1-1 0 0,0-1 1 0 0,-1 0 0 0 0,1 0 0 0 0,0 0-1 0 0,-1 1 1 0 0,1-1 0 0 0,0 1 0 0 0,-1-1-1 0 0,1 1 1 0 0,0 0 0 0 0,0-1 0 0 0,0 1-1 0 0,0 0 1 0 0,0 0 0 0 0,0-1 0 0 0,0 1-1 0 0,0 0 1 0 0,0 0 0 0 0,-1 2 0 0 0,-11 30 212 0 0,11-29-183 0 0,0 0 0 0 0,1 0 0 0 0,-1 0 0 0 0,1 1 0 0 0,0-1 0 0 0,0 0 0 0 0,1 1 0 0 0,-1 7 0 0 0,17 5 35 0 0,-4 6 8 0 0,-12-22-80 0 0,1 0 0 0 0,0 0-1 0 0,0-1 1 0 0,0 1-1 0 0,0 0 1 0 0,0-1 0 0 0,0 1-1 0 0,0-1 1 0 0,0 1-1 0 0,0-1 1 0 0,0 1-1 0 0,0-1 1 0 0,1 0 0 0 0,-1 0-1 0 0,0 1 1 0 0,0-1-1 0 0,0 0 1 0 0,3 0-1 0 0,-4 0 263 0 0,0 2-249 0 0,-1 0-1 0 0,1 0 0 0 0,0 0 1 0 0,0 0-1 0 0,0-1 0 0 0,0 1 0 0 0,0 0 1 0 0,1 0-1 0 0,-1 0 0 0 0,0 0 1 0 0,1 0-1 0 0,-1 0 0 0 0,1 0 0 0 0,0 0 1 0 0,0 0-1 0 0,0-1 0 0 0,0 1 0 0 0,0 0 1 0 0,2 2-1 0 0,7 16-2 0 0,2 24-17 0 0,-8-33 3 0 0,0 0 1 0 0,2 18-1 0 0,-3 4-12 0 0,-1 37-1 0 0,-2-37-2 0 0,6 41-1 0 0,-3-38 31 0 0,-4 73 0 0 0,-1-41 41 0 0,2-51-38 0 0,-1-14-2 0 0,1 1 0 0 0,-1-1 0 0 0,1 0 1 0 0,0 0-1 0 0,0 1 0 0 0,1-1 0 0 0,-1 0 1 0 0,1 0-1 0 0,-1 0 0 0 0,1 1 1 0 0,0-1-1 0 0,0 0 0 0 0,0 0 0 0 0,1 0 1 0 0,-1 0-1 0 0,1-1 0 0 0,3 6 0 0 0,-3-6 12 0 0,-1-1-1 0 0,0 1 0 0 0,0-1 0 0 0,-1 1 0 0 0,1 0 1 0 0,0 0-1 0 0,0-1 0 0 0,-1 1 0 0 0,1 0 1 0 0,0 3-1 0 0,-1-4-17 0 0,0-1 0 0 0,0 1 0 0 0,0-1 0 0 0,0 1 0 0 0,0-1 0 0 0,0 1 0 0 0,0-1 0 0 0,0 1 0 0 0,0-1 0 0 0,0 1 0 0 0,0-1 0 0 0,0 1 1 0 0,0-1-1 0 0,0 1 0 0 0,0-1 0 0 0,0 1 0 0 0,-1-1 0 0 0,1 1 0 0 0,0-1 0 0 0,0 1 0 0 0,-1-1 0 0 0,1 1 0 0 0,0-1 0 0 0,0 0 0 0 0,-1 1 0 0 0,1-1 0 0 0,-1 0 1 0 0,1 1-1 0 0,0-1 0 0 0,-1 0 0 0 0,1 1 0 0 0,-1-1 0 0 0,1 0 0 0 0,-1 0 0 0 0,1 1 0 0 0,-1-1 0 0 0,1 0 0 0 0,-1 0 0 0 0,1 0 0 0 0,-1 0 0 0 0,0 0 631 0 0,0-6-632 0 0,1 0-1 0 0,1 0 1 0 0,-1 0-1 0 0,1 0 1 0 0,0 0-1 0 0,0 0 1 0 0,1 0 0 0 0,0 1-1 0 0,4-10 1 0 0,4-16 8 0 0,-5 14-7 0 0,13-51 24 0 0,43-102-1 0 0,-57 162-19 0 0,1 0 0 0 0,0 1 0 0 0,0-1 1 0 0,1 1-1 0 0,8-8 0 0 0,11-14 18 0 0,-21 25-86 0 0,-1 1 1 0 0,1 0 0 0 0,0 0-1 0 0,0 0 1 0 0,0 1 0 0 0,0-1-1 0 0,1 1 1 0 0,-1 0-1 0 0,0 0 1 0 0,1 1 0 0 0,5-2-1 0 0,0 0-1638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0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7232 0 0,'0'0'2586'0'0,"3"-5"-2710"0"0,8-18 47 0 0,-8 18-4 0 0,-3 5 77 0 0,0-1 1 0 0,1 1 0 0 0,-1-1-1 0 0,0 1 1 0 0,0 0 0 0 0,0-1-1 0 0,0 1 1 0 0,1 0-1 0 0,-1-1 1 0 0,0 1 0 0 0,0 0-1 0 0,1 0 1 0 0,-1-1 0 0 0,0 1-1 0 0,1 0 1 0 0,-1 0 0 0 0,0 0-1 0 0,1-1 1 0 0,-1 1 0 0 0,0 0-1 0 0,1 0 1 0 0,-1 0-1 0 0,0 0 1 0 0,1 0 0 0 0,-1-1-1 0 0,1 1 1 0 0,-1 0 0 0 0,0 0-1 0 0,1 0 1 0 0,-1 0 0 0 0,1 0-1 0 0,-1 0 1 0 0,0 1-1 0 0,1-1 1 0 0,-1 0 0 0 0,0 0-1 0 0,1 0 1 0 0,-1 0 0 0 0,0 0-1 0 0,1 0 1 0 0,-1 1 0 0 0,1-1-1 0 0,-1 0 1 0 0,0 0-1 0 0,0 0 1 0 0,1 1 0 0 0,-1-1-1 0 0,0 0 1 0 0,1 1 0 0 0,1 2 8 0 0,-1 0 0 0 0,1 1 1 0 0,-1-1-1 0 0,1 0 0 0 0,-1 1 0 0 0,0-1 1 0 0,0 1-1 0 0,-1-1 0 0 0,1 1 1 0 0,-1 0-1 0 0,0-1 0 0 0,0 1 1 0 0,0-1-1 0 0,0 1 0 0 0,-2 6 0 0 0,1 6 104 0 0,2-2 35 0 0,0-1 0 0 0,0 1 0 0 0,1-1 1 0 0,1 0-1 0 0,0 0 0 0 0,1 0 0 0 0,1 0 0 0 0,-1-1 0 0 0,13 21 0 0 0,-15-30-69 0 0,0 0 0 0 0,0-1-1 0 0,0 1 1 0 0,0-1 0 0 0,1 1 0 0 0,-1-1-1 0 0,1 0 1 0 0,0 0 0 0 0,-1 0-1 0 0,1 0 1 0 0,0-1 0 0 0,0 1 0 0 0,0-1-1 0 0,0 0 1 0 0,1 0 0 0 0,-1 0-1 0 0,0 0 1 0 0,0 0 0 0 0,1-1 0 0 0,4 1-1 0 0,-2-1-190 0 0,-1 0 0 0 0,0 0-1 0 0,1-1 1 0 0,-1 1 0 0 0,0-1-1 0 0,0 0 1 0 0,0-1 0 0 0,1 1 0 0 0,-1-1-1 0 0,-1 0 1 0 0,9-5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2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 6224 0 0,'-34'-9'1270'0'0,"34"10"-1152"0"0,-1-1 0 0 0,0 0 0 0 0,0 0 0 0 0,1 0 0 0 0,-1 0-1 0 0,0 0 1 0 0,0-1 0 0 0,1 1 0 0 0,-1 0 0 0 0,0 0 0 0 0,0 0-1 0 0,1-1 1 0 0,-1 1 0 0 0,0 0 0 0 0,1-1 0 0 0,-1 1 0 0 0,0 0-1 0 0,1-1 1 0 0,-1 1 0 0 0,1-1 0 0 0,-1 1 0 0 0,1-1 0 0 0,-1 0-1 0 0,1 1 1 0 0,-1-1 0 0 0,1 1 0 0 0,-1-1 0 0 0,0-1 0 0 0,6 8-19 0 0,-1 0 0 0 0,1 1 0 0 0,-2-1 0 0 0,1 1 0 0 0,-1 0 0 0 0,0 0 0 0 0,2 9 0 0 0,9 56 165 0 0,7 136 1 0 0,-18-175-186 0 0,-2 34 213 0 0,-7 72 1 0 0,0 4 234 0 0,4-85-282 0 0,1-37-159 0 0,0 1-1 0 0,1-1 0 0 0,5 34 0 0 0,1-36 74 0 0,0 9 384 0 0,-6-38-2237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0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9944 0 0,'0'0'0'0'0,"0"-6"0"0"0,2 2 176 0 0,6 2 8 0 0,-6-9-8 0 0,-2 5 16 0 0,0 2-112 0 0,5 4-40 0 0,3 0 8 0 0,2 0-352 0 0,-3 0 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0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 7136 0 0,'0'0'71'0'0,"-1"0"1"0"0,0 0 0 0 0,0 1-1 0 0,1-1 1 0 0,-1 0 0 0 0,0 1-1 0 0,1-1 1 0 0,-1 1 0 0 0,0-1-1 0 0,1 0 1 0 0,-1 1 0 0 0,1 0-1 0 0,-1-1 1 0 0,1 1 0 0 0,-1-1-1 0 0,1 1 1 0 0,-1 0-1 0 0,1-1 1 0 0,-1 2 0 0 0,1-2-28 0 0,0 0 1 0 0,0 1 0 0 0,0-1-1 0 0,0 0 1 0 0,0 1 0 0 0,-1-1 0 0 0,1 0-1 0 0,0 1 1 0 0,0-1 0 0 0,0 0-1 0 0,-1 1 1 0 0,1-1 0 0 0,0 0-1 0 0,0 1 1 0 0,-1-1 0 0 0,1 0-1 0 0,0 0 1 0 0,0 1 0 0 0,-1-1-1 0 0,1 0 1 0 0,0 0 0 0 0,-1 0-1 0 0,1 1 1 0 0,-1-1 0 0 0,1 0-1 0 0,0 0 1 0 0,-1 0 0 0 0,1 0 0 0 0,0 0-1 0 0,-1 0 1 0 0,1 0 0 0 0,-1 0-1 0 0,1 0 1 0 0,0 0 0 0 0,-1 0-1 0 0,1 0 1 0 0,-1 0 0 0 0,1 0-1 0 0,0 0 1 0 0,-1 0 0 0 0,1 0-1 0 0,0-1 1 0 0,-1 1 0 0 0,1 0-1 0 0,0 0 1 0 0,-1 0 0 0 0,1-1-1 0 0,0 1 1 0 0,-1 0 0 0 0,1 0-1 0 0,0-1 1 0 0,0 1 0 0 0,-1 0 0 0 0,1-1-1 0 0,0 1 1 0 0,0 0 0 0 0,0-1-1 0 0,-1 1 1 0 0,1 0 0 0 0,0-1-1 0 0,0 1 1 0 0,0 0 0 0 0,0-1-1 0 0,0 0 1 0 0,-20-15 1214 0 0,15 13-1247 0 0,5 5 19 0 0,0 0 0 0 0,0 0 0 0 0,1 0 1 0 0,-1 0-1 0 0,0-1 0 0 0,1 1 1 0 0,0 0-1 0 0,-1 0 0 0 0,1 0 0 0 0,0-1 1 0 0,0 1-1 0 0,1 2 0 0 0,10 5 38 0 0,9 6 158 0 0,-20-15-192 0 0,-1-11 86 0 0,0 11-117 0 0,0-1 0 0 0,0 1-1 0 0,0 0 1 0 0,0 0 0 0 0,0-1 0 0 0,1 1-1 0 0,-1 0 1 0 0,0 0 0 0 0,0-1 0 0 0,0 1-1 0 0,0 0 1 0 0,0-1 0 0 0,0 1 0 0 0,0 0-1 0 0,0-1 1 0 0,0 1 0 0 0,0 0 0 0 0,0 0-1 0 0,0-1 1 0 0,0 1 0 0 0,-1 0 0 0 0,1 0-1 0 0,0-1 1 0 0,0 1 0 0 0,0 0 0 0 0,0-1-1 0 0,0 1 1 0 0,0 0 0 0 0,-1 0 0 0 0,1 0-1 0 0,0-1 1 0 0,0 1 0 0 0,0 0 0 0 0,-1 0-1 0 0,1 0 1 0 0,0-1 0 0 0,0 1 0 0 0,-1 0-1 0 0,1 0 1 0 0,0 0 0 0 0,-1 0 0 0 0,1 0 4 0 0,-27-2 137 0 0,26 3-193 0 0,1 0 0 0 0,-1 0 0 0 0,1 0 0 0 0,-1 1 0 0 0,1-1 0 0 0,0 0 0 0 0,0 0 0 0 0,-1 1 0 0 0,1-1 0 0 0,0 0 1 0 0,0 0-1 0 0,0 0 0 0 0,1 1 0 0 0,-1 0 0 0 0,0 0-960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0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9536 0 0,'0'0'3552'0'0,"1"-6"-3528"0"0,4-46-128 0 0,-5 63 89 0 0,0 25-18 0 0,1 0 1 0 0,7 41 0 0 0,8 47-31 0 0,-7-44 38 0 0,-8-55 25 0 0,-1-20 0 0 0,0 0 0 0 0,0 0 0 0 0,1 0 0 0 0,-1-1 0 0 0,1 1 0 0 0,0 0 0 0 0,1-1 0 0 0,-1 1 0 0 0,4 7 0 0 0,-3-10 0 0 0,-1 1 0 0 0,-1-1 0 0 0,1 0 0 0 0,0 1 0 0 0,-1-1 0 0 0,1 1 0 0 0,-1-1 0 0 0,0 1 0 0 0,1-1 0 0 0,-1 1 0 0 0,-1 3 0 0 0,1-3 0 0 0,0-1 0 0 0,0 1 0 0 0,0-1 0 0 0,0 1 0 0 0,0 0 0 0 0,1-1 0 0 0,-1 1 0 0 0,1-1 0 0 0,0 1 0 0 0,1 4 0 0 0,6 15 400 0 0,-7-21-505 0 0,-1 0-1 0 0,1 0 1 0 0,-1 1 0 0 0,0-1-1 0 0,0 0 1 0 0,0 0-1 0 0,0 0 1 0 0,0 0-1 0 0,0 0 1 0 0,0 1-1 0 0,0-1 1 0 0,0 0 0 0 0,-1 0-1 0 0,1 0 1 0 0,0 0-1 0 0,-1 0 1 0 0,1 0-1 0 0,-1 2 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0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9744 0 0,'3'-1'60'0'0,"0"0"0"0"0,0 0 0 0 0,0 0 0 0 0,0 0 1 0 0,0 0-1 0 0,0-1 0 0 0,4-2 0 0 0,16-8 235 0 0,117-37-327 0 0,-124 42 102 0 0,-14 6-52 0 0,0-1 0 0 0,0 1 0 0 0,0 0 0 0 0,0 1 0 0 0,0-1 0 0 0,0 0-1 0 0,1 1 1 0 0,-1-1 0 0 0,4 0 0 0 0,69-3 859 0 0,-73 4-913 0 0,0 0-1 0 0,-1-1 0 0 0,1 1 0 0 0,-1-1 0 0 0,1 1 1 0 0,-1-1-1 0 0,1 1 0 0 0,-1-1 0 0 0,0 0 0 0 0,3-2 1 0 0,-1 2-986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0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 9440 0 0,'0'-1'4'0'0,"0"1"-1"0"0,0 0 1 0 0,0 0 0 0 0,0 0 0 0 0,0 0 0 0 0,0 0 0 0 0,0-1 0 0 0,0 1-1 0 0,0 0 1 0 0,0 0 0 0 0,0 0 0 0 0,0 0 0 0 0,0 0 0 0 0,0-1 0 0 0,0 1-1 0 0,0 0 1 0 0,0 0 0 0 0,0 0 0 0 0,0 0 0 0 0,0-1 0 0 0,0 1 0 0 0,0 0-1 0 0,0 0 1 0 0,1 0 0 0 0,-1 0 0 0 0,0 0 0 0 0,0 0 0 0 0,0-1 0 0 0,0 1-1 0 0,0 0 1 0 0,0 0 0 0 0,0 0 0 0 0,0 0 0 0 0,1 0 0 0 0,-1 0 0 0 0,0 0 0 0 0,0 0-1 0 0,0 0 1 0 0,0-1 0 0 0,0 1 0 0 0,1 0 0 0 0,-1 0 0 0 0,0 0 0 0 0,0 0-1 0 0,0 0 1 0 0,0 0 0 0 0,0 0 0 0 0,1 0 0 0 0,-1 0 0 0 0,0 0 0 0 0,0 0-1 0 0,0 0 1 0 0,1 0 0 0 0,7 6 441 0 0,-3-2-108 0 0,-5-8-150 0 0,0 11-132 0 0,1-1 0 0 0,-1 1 0 0 0,-1-1 0 0 0,1 1 0 0 0,-1 0 0 0 0,0-1 0 0 0,-1 1 0 0 0,-1 6 0 0 0,-5 23-30 0 0,-18 98 278 0 0,23-123-247 0 0,0 7 61 0 0,0 0 1 0 0,1 33 0 0 0,-1-5-6 0 0,1-9 181 0 0,1 0 1 0 0,4 48-1 0 0,14-6 266 0 0,-17-77-547 0 0,1 0 0 0 0,-1 0 0 0 0,1 0 0 0 0,0 1 0 0 0,-1-1 0 0 0,1 0 1 0 0,0 0-1 0 0,0 0 0 0 0,0 0 0 0 0,1 0 0 0 0,-1 0 0 0 0,0-1 0 0 0,1 1 0 0 0,-1 0 1 0 0,1-1-1 0 0,0 1 0 0 0,-1-1 0 0 0,1 1 0 0 0,4 1 0 0 0,4 4-1708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0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15 8744 0 0,'-13'-9'1087'0'0,"12"9"-1065"0"0,1 0-1 0 0,0 0 1 0 0,-1 0-1 0 0,1 0 1 0 0,0 0-1 0 0,0 0 1 0 0,-1 0 0 0 0,1 0-1 0 0,0 0 1 0 0,-1 0-1 0 0,1 0 1 0 0,0 0-1 0 0,0 0 1 0 0,-1 0-1 0 0,1 0 1 0 0,0 0-1 0 0,-1 0 1 0 0,1 0-1 0 0,0 0 1 0 0,0 0-1 0 0,-1 0 1 0 0,1 1-1 0 0,0-1 1 0 0,0 0-1 0 0,-1 0 1 0 0,1 0-1 0 0,0 0 1 0 0,0 1-1 0 0,0-1 1 0 0,-1 0 0 0 0,1 0-1 0 0,0 1 1 0 0,0-1-1 0 0,0 0 1 0 0,0 0-1 0 0,-1 1 1 0 0,1-1-1 0 0,0 0 1 0 0,0 0-1 0 0,0 1 1 0 0,0-1-1 0 0,0 0 1 0 0,0 1-1 0 0,0-1 1 0 0,0 0-1 0 0,0 0 1 0 0,0 1-1 0 0,0-1 1 0 0,0 0-1 0 0,0 1 1 0 0,-26-11 33 0 0,25 10-60 0 0,0-1-1 0 0,0 1 1 0 0,0-1 0 0 0,0 1 0 0 0,0 0 0 0 0,0-1 0 0 0,0 1 0 0 0,0 0 0 0 0,0 0 0 0 0,0 0 0 0 0,0 0 0 0 0,0 0-1 0 0,0 0 1 0 0,0 0 0 0 0,0 0 0 0 0,0 0 0 0 0,0 0 0 0 0,0 0 0 0 0,0 1 0 0 0,1-1 0 0 0,-1 0 0 0 0,-2 1 0 0 0,-24 12-183 0 0,22-11 163 0 0,-8 7-12 0 0,0-1-1 0 0,0 1 0 0 0,1 1 0 0 0,-17 17 0 0 0,-41 51 91 0 0,60-64 25 0 0,0 2 0 0 0,1-1 0 0 0,1 1 0 0 0,-8 21 0 0 0,-8 15 247 0 0,13-29-79 0 0,-13 43 0 0 0,11-27-83 0 0,3-12 19 0 0,-8 42 1 0 0,16-57-137 0 0,0 1 0 0 0,1 0-1 0 0,0 0 1 0 0,1-1 0 0 0,2 23 0 0 0,2 1 23 0 0,-4-28-41 0 0,0 0 0 0 0,1-1 0 0 0,0 1 0 0 0,1 0 0 0 0,-1-1 0 0 0,2 0 0 0 0,-1 1 0 0 0,1-1 0 0 0,0 0 0 0 0,0 0 0 0 0,1 0 0 0 0,4 6 0 0 0,-3-7-120 0 0,-1-1 0 0 0,1 0 0 0 0,0-1 0 0 0,0 1 0 0 0,0-1 0 0 0,1 0 1 0 0,-1 0-1 0 0,1 0 0 0 0,0-1 0 0 0,0 0 0 0 0,0 0 0 0 0,1-1 0 0 0,-1 0 0 0 0,1 0 0 0 0,8 2 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0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8432 0 0,'-6'12'986'0'0,"8"-7"-916"0"0,0-1 1 0 0,-1 1-1 0 0,1 0 0 0 0,-1 0 0 0 0,-1 0 0 0 0,2 8 0 0 0,5 49-177 0 0,-1 76 730 0 0,-6-132-543 0 0,1 0 0 0 0,0 0 0 0 0,0 1 0 0 0,3 7 0 0 0,-2-7 50 0 0,0-1 0 0 0,-1 1 0 0 0,0 0 0 0 0,0 9 1 0 0,-1-6-1490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0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8744 0 0,'31'-5'1140'0'0,"15"-16"-340"0"0,-39 17-789 0 0,-1 0 1 0 0,1 1 0 0 0,-1 0-1 0 0,1 0 1 0 0,0 1 0 0 0,0 0-1 0 0,0 0 1 0 0,1 1 0 0 0,-1 0-1 0 0,0 0 1 0 0,0 0-1 0 0,1 1 1 0 0,-1 0 0 0 0,8 1-1 0 0,35 8 578 0 0,0 1 0 0 0,49 18 0 0 0,-92-24-506 0 0,1 0 0 0 0,-1 1 0 0 0,0 0 0 0 0,-1 0 0 0 0,1 1 0 0 0,-1 0 0 0 0,9 11 0 0 0,-14-15-67 0 0,0 0 0 0 0,0 0 0 0 0,0 1 0 0 0,-1-1 1 0 0,1 0-1 0 0,-1 0 0 0 0,0 0 0 0 0,0 0 0 0 0,0 0 0 0 0,0 1 0 0 0,0-1 1 0 0,0 0-1 0 0,0 0 0 0 0,-1 0 0 0 0,1 0 0 0 0,-1 0 0 0 0,1 1 0 0 0,-1-1 1 0 0,0 0-1 0 0,0 0 0 0 0,0-1 0 0 0,0 1 0 0 0,-2 3 0 0 0,-1 2 9 0 0,0 0 0 0 0,-1-1 0 0 0,0 0 0 0 0,0 1 0 0 0,-9 7 0 0 0,-2-2-12 0 0,0-1 0 0 0,-27 14-1 0 0,-3 2 24 0 0,31-19 0 0 0,0 0 0 0 0,0-1 0 0 0,-1-1 0 0 0,0 0 0 0 0,0-1 0 0 0,-23 4 0 0 0,-19 6 28 0 0,54-10-45 0 0,-5 5 14 0 0,9-10-32 0 0,0 0 0 0 0,0 0-1 0 0,0 0 1 0 0,0 0-1 0 0,0 0 1 0 0,0-1-1 0 0,0 1 1 0 0,0 0 0 0 0,0 0-1 0 0,0 0 1 0 0,0 0-1 0 0,0 0 1 0 0,0 0-1 0 0,0-1 1 0 0,0 1 0 0 0,0 0-1 0 0,0 0 1 0 0,0 0-1 0 0,0 0 1 0 0,0 0-1 0 0,0 0 1 0 0,0-1-1 0 0,0 1 1 0 0,0 0 0 0 0,0 0-1 0 0,-1 0 1 0 0,1 0-1 0 0,0 0 1 0 0,0 0-1 0 0,0 0 1 0 0,0 0 0 0 0,0 0-1 0 0,0-1 1 0 0,0 1-1 0 0,0 0 1 0 0,0 0-1 0 0,-1 0 1 0 0,1 0 0 0 0,0 0-1 0 0,0 0 1 0 0,0 0-1 0 0,0 0 1 0 0,0 0-1 0 0,0 0 1 0 0,-1 0 0 0 0,1 0-1 0 0,0 0 1 0 0,0 0-1 0 0,0 0 1 0 0,0 0-1 0 0,0 0 1 0 0,0 0 0 0 0,-1 0-1 0 0,1 0 1 0 0,0 0-1 0 0,0 0 1 0 0,0 0-1 0 0,0 0 1 0 0,0 0-1 0 0,0 0 1 0 0,0 0 0 0 0,-1 1-1 0 0,1-1 1 0 0,0 0-1 0 0,0 0 1 0 0,0 0-1 0 0,0 0 1 0 0,0 0 0 0 0,7-6-1788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8432 0 0,'0'0'1352'0'0,"-4"18"-888"0"0,3-5-292 0 0,-1 0 1 0 0,0 0 0 0 0,-1 0 0 0 0,-8 22-1 0 0,-1 9 222 0 0,7-15-19 0 0,2-1 1 0 0,0 0-1 0 0,3 36 0 0 0,0-46-164 0 0,1-17-189 0 0,0-1 1 0 0,1 0-1 0 0,-1 0 0 0 0,0 0 1 0 0,1 0-1 0 0,-1 0 1 0 0,0 0-1 0 0,1 0 0 0 0,-1 0 1 0 0,0 0-1 0 0,1 0 0 0 0,-1-1 1 0 0,2 0-1 0 0,45-9 46 0 0,-13-7-1800 0 0,-18 4-6750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0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11656 0 0,'0'5'0'0'0,"0"1"0"0"0,-6-2 0 0 0,2-4 496 0 0,4-4-256 0 0,0 2 16 0 0,0 4-248 0 0,0 2 0 0 0,4-2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2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10544 0 0,'1'1'87'0'0,"-1"-1"1"0"0,0 1 0 0 0,1-1 0 0 0,-1 1 0 0 0,1-1-1 0 0,-1 1 1 0 0,1-1 0 0 0,-1 1 0 0 0,1-1 0 0 0,-1 1 0 0 0,1-1-1 0 0,-1 0 1 0 0,1 1 0 0 0,-1-1 0 0 0,1 0 0 0 0,0 0-1 0 0,-1 0 1 0 0,1 1 0 0 0,-1-1 0 0 0,1 0 0 0 0,0 0-1 0 0,-1 0 1 0 0,1 0 0 0 0,0 0 0 0 0,-1 0 0 0 0,1 0-1 0 0,-1 0 1 0 0,1 0 0 0 0,0 0 0 0 0,-1 0 0 0 0,2-1-1 0 0,24-3 736 0 0,-12 1-690 0 0,163-42 880 0 0,-78 21-547 0 0,-44 11-230 0 0,-13 5-40 0 0,-28 5-119 0 0,1 0-1 0 0,27-10 1 0 0,-22 7-89 0 0,0 0 0 0 0,0 1 0 0 0,1 1 0 0 0,35-1 0 0 0,-50 4 8 0 0,86-4-130 0 0,-80 5 116 0 0,-1 1 1 0 0,1 0-1 0 0,0 0 0 0 0,-1 1 0 0 0,19 6 0 0 0,-23-6-179 0 0,0 0 0 0 0,1-1 0 0 0,-1 1 0 0 0,0-1 0 0 0,1-1 1 0 0,-1 0-1 0 0,0 0 0 0 0,1 0 0 0 0,-1-1 0 0 0,0 0 0 0 0,9-2 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0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88 5520 0 0,'-1'0'53'0'0,"0"0"-1"0"0,0 0 1 0 0,0 0 0 0 0,0-1-1 0 0,1 1 1 0 0,-1 0 0 0 0,0-1-1 0 0,0 1 1 0 0,0-1 0 0 0,0 1-1 0 0,1-1 1 0 0,-1 1 0 0 0,0-1-1 0 0,1 1 1 0 0,-1-1 0 0 0,0 0 0 0 0,1 0-1 0 0,-1 1 1 0 0,1-1 0 0 0,-1 0-1 0 0,1 0 1 0 0,-1 1 0 0 0,1-1-1 0 0,-1 0 1 0 0,1 0 0 0 0,0 0-1 0 0,-1-1 1 0 0,-3-29 1658 0 0,4 29-1552 0 0,0 0 0 0 0,0 0 0 0 0,-1 0 0 0 0,1 0 0 0 0,0 0 0 0 0,-1 0 0 0 0,1 0 0 0 0,-1 0 0 0 0,0 1 0 0 0,0-1 0 0 0,-2-3 0 0 0,-3-8 369 0 0,16 53 1055 0 0,3 48-1338 0 0,-4-16-87 0 0,-1-17-8 0 0,-6-31-50 0 0,2 0 0 0 0,11 40 0 0 0,-8-35-17 0 0,-2 1 1 0 0,3 60-1 0 0,-6-67-53 0 0,-2 54 101 0 0,0-57-84 0 0,0 0 0 0 0,-1 0 0 0 0,-1-1-1 0 0,-1 1 1 0 0,-8 28 0 0 0,9-40-11 0 0,-1-1 0 0 0,0 0 0 0 0,-1 0 1 0 0,-7 12-1 0 0,-8 14 114 0 0,16-24-109 0 0,-1-1 1 0 0,-1 0-1 0 0,0 1 0 0 0,0-2 1 0 0,-1 1-1 0 0,1-1 1 0 0,-2 0-1 0 0,-6 7 0 0 0,-9 4 20 0 0,-31 22-1 0 0,47-36-60 0 0,-15 8-1886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1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7136 0 0,'-9'2'316'0'0,"8"-2"-276"0"0,1 1 1 0 0,-1-1-1 0 0,1 0 0 0 0,0 0 0 0 0,-1 0 0 0 0,1 1 0 0 0,-1-1 0 0 0,1 0 0 0 0,-1 0 0 0 0,1 0 1 0 0,-1 0-1 0 0,1 0 0 0 0,-1 0 0 0 0,1 0 0 0 0,0 0 0 0 0,-1 0 0 0 0,1 0 0 0 0,-1 0 0 0 0,1 0 1 0 0,-1 0-1 0 0,1-1 0 0 0,-1 1 0 0 0,1 0 0 0 0,0 0 0 0 0,-1 0 0 0 0,1-1 0 0 0,-1 1 0 0 0,1 0 1 0 0,0 0-1 0 0,-1-2 784 0 0,-4 2 589 0 0,16 0-1561 0 0,-10 1 153 0 0,1 1 0 0 0,0-1 1 0 0,0 0-1 0 0,-1 1 0 0 0,1-1 0 0 0,-1 1 0 0 0,1-1 1 0 0,-1 1-1 0 0,0 0 0 0 0,1 0 0 0 0,-1 0 0 0 0,1 2 1 0 0,4 4 29 0 0,1 0 4 0 0,1-1 0 0 0,0 0 0 0 0,1 0 0 0 0,0-1 0 0 0,0 0 0 0 0,0-1 0 0 0,1 0 1 0 0,-1 0-1 0 0,1-1 0 0 0,0 0 0 0 0,1-1 0 0 0,10 3 0 0 0,-2-3 22 0 0,0-1-1 0 0,1 0 1 0 0,-1-1-1 0 0,0-1 1 0 0,36-5 0 0 0,75-9-1305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1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 9040 0 0,'0'0'0'0'0,"-1"0"30"0"0,0-1 0 0 0,0 1 1 0 0,0-1-1 0 0,0 1 0 0 0,0-1 0 0 0,1 1 1 0 0,-1-1-1 0 0,0 0 0 0 0,0 1 1 0 0,1-1-1 0 0,-1 0 0 0 0,0 1 0 0 0,1-1 1 0 0,-1 0-1 0 0,1 0 0 0 0,-1 0 1 0 0,1 0-1 0 0,-1 0 0 0 0,1 0 0 0 0,0 1 1 0 0,-1-1-1 0 0,1 0 0 0 0,0 0 1 0 0,0 0-1 0 0,0 0 0 0 0,-1 0 0 0 0,1-2 1 0 0,1 3-7 0 0,-1-1 0 0 0,0 1 0 0 0,0 0 0 0 0,0-1 0 0 0,0 1 0 0 0,0 0 0 0 0,0-1 0 0 0,0 1 0 0 0,0 0 0 0 0,0-1 0 0 0,0 1 0 0 0,0 0 0 0 0,0-1 0 0 0,0 1 0 0 0,0 0 0 0 0,-1-1 0 0 0,1 1 0 0 0,0 0 0 0 0,0 0-1 0 0,0-1 1 0 0,0 1 0 0 0,-1 0 0 0 0,1 0 0 0 0,0-1 0 0 0,0 1 0 0 0,0 0 0 0 0,-1 0 0 0 0,1-1 0 0 0,0 1 0 0 0,-1 0 0 0 0,1 0 0 0 0,0 0 0 0 0,0 0 0 0 0,-1-1 0 0 0,1 1 0 0 0,0 0 0 0 0,-1 0 0 0 0,1 0 0 0 0,0 0 0 0 0,-1 0 0 0 0,1 0 0 0 0,0 0 0 0 0,-1 0 0 0 0,1 0 0 0 0,0 0 0 0 0,-1 0 0 0 0,1 0-18 0 0,-1 0 1 0 0,1 1-1 0 0,0-1 0 0 0,0 0 0 0 0,-1 0 0 0 0,1 1 1 0 0,0-1-1 0 0,0 0 0 0 0,0 0 0 0 0,0 1 0 0 0,-1-1 1 0 0,1 0-1 0 0,0 1 0 0 0,0-1 0 0 0,0 0 0 0 0,0 0 0 0 0,0 1 1 0 0,0-1-1 0 0,0 0 0 0 0,0 1 0 0 0,0-1 0 0 0,0 0 1 0 0,0 1-1 0 0,0-1 0 0 0,0 0 0 0 0,0 1 0 0 0,0-1 1 0 0,0 0-1 0 0,0 1 0 0 0,0-1 0 0 0,0 0 0 0 0,0 1 1 0 0,1-1-1 0 0,-1 0 0 0 0,0 0 0 0 0,0 1 0 0 0,0-1 1 0 0,1 0-1 0 0,-1 1 0 0 0,0-1 0 0 0,0 0 0 0 0,1 0 1 0 0,-1 0-1 0 0,0 1 0 0 0,0-1 0 0 0,1 0 0 0 0,0 1 7 0 0,0 1 0 0 0,0-1 0 0 0,0 1 0 0 0,0-1 0 0 0,0 1 0 0 0,-1 0 0 0 0,1-1 0 0 0,-1 1 0 0 0,1 0 0 0 0,-1-1 0 0 0,0 1 0 0 0,1 0 0 0 0,-1-1 0 0 0,0 3 0 0 0,-1 30 62 0 0,-1-11-19 0 0,2 219 389 0 0,1-216-366 0 0,2 0 0 0 0,0-1 1 0 0,10 37-1 0 0,-10-45-41 0 0,3 3-289 0 0,0-1 1 0 0,1 0-1 0 0,0 0 1 0 0,13 20 0 0 0,-13-22-7738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1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47 6728 0 0,'0'-1'25'0'0,"-1"0"1"0"0,1 0 0 0 0,0 0-1 0 0,0 0 1 0 0,0 0 0 0 0,0 0-1 0 0,-1 0 1 0 0,1 0 0 0 0,-1 0-1 0 0,1 0 1 0 0,0 0-1 0 0,-1 0 1 0 0,1 1 0 0 0,-1-1-1 0 0,-1-1 1 0 0,-2-8 1186 0 0,5 14 480 0 0,1-9-677 0 0,1-15 780 0 0,-21 144-1231 0 0,7 29-382 0 0,11-151-178 0 0,-1 6 17 0 0,1-1 0 0 0,0 1-1 0 0,0-1 1 0 0,1 1-1 0 0,0-1 1 0 0,0 1-1 0 0,1-1 1 0 0,0 1-1 0 0,0-1 1 0 0,1 0-1 0 0,6 12 1 0 0,-8-17-11 0 0,1-1 1 0 0,0 1-1 0 0,0-1 1 0 0,0 1-1 0 0,-1-1 1 0 0,1 0-1 0 0,0 0 1 0 0,4 2-1 0 0,11 6 35 0 0,-17-8-43 0 0,1 0 0 0 0,0 0 0 0 0,0 0 1 0 0,0 0-1 0 0,0 0 0 0 0,0 0 0 0 0,0 0 0 0 0,0 0 1 0 0,0-1-1 0 0,0 1 0 0 0,0-1 0 0 0,0 1 1 0 0,0 0-1 0 0,0-1 0 0 0,1 0 0 0 0,-1 1 1 0 0,0-1-1 0 0,0 0 0 0 0,1 0 0 0 0,-1 1 1 0 0,0-1-1 0 0,0 0 0 0 0,1 0 0 0 0,-1 0 0 0 0,0-1 1 0 0,0 1-1 0 0,1 0 0 0 0,-1 0 0 0 0,0-1 1 0 0,0 1-1 0 0,0-1 0 0 0,1 1 0 0 0,0-2 1 0 0,17-5 23 0 0,-17 7-22 0 0,1-1 0 0 0,-1 1-1 0 0,0-1 1 0 0,0 0 0 0 0,-1 1 0 0 0,1-1-1 0 0,0 0 1 0 0,0 0 0 0 0,0-1 0 0 0,0 1 0 0 0,-1 0-1 0 0,1 0 1 0 0,-1-1 0 0 0,1 1 0 0 0,-1-1-1 0 0,2-1 1 0 0,7-14 11 0 0,0 1 1 0 0,-2-2-1 0 0,0 1 0 0 0,-1-1 0 0 0,-1 0 1 0 0,5-19-1 0 0,-9 26-1 0 0,1 1 19 0 0,-2 0-1 0 0,1 0 1 0 0,0-12-1 0 0,-2 21 40 0 0,-7 29-27 0 0,-2 15 4 0 0,-5 40-4 0 0,12-73-40 0 0,2 0-1 0 0,-1 0 1 0 0,2 0 0 0 0,-1 0 0 0 0,1 0-1 0 0,3 10 1 0 0,-2-15 2 0 0,0 1 0 0 0,0-1 0 0 0,1 0 0 0 0,0 0 0 0 0,0 0 0 0 0,0-1 0 0 0,1 1 0 0 0,-1-1 0 0 0,1 1 0 0 0,0-1 0 0 0,0 0 0 0 0,1-1 0 0 0,-1 1 0 0 0,1-1 0 0 0,0 0 0 0 0,0 0 1 0 0,10 4-1 0 0,-13-6-7 0 0,0-1 1 0 0,-1 1-1 0 0,1-1 1 0 0,0 1 0 0 0,0-1-1 0 0,-1 0 1 0 0,1 0-1 0 0,0 0 1 0 0,0 0 0 0 0,-1 0-1 0 0,1 0 1 0 0,0-1-1 0 0,0 1 1 0 0,-1 0 0 0 0,1-1-1 0 0,0 1 1 0 0,-1-1 0 0 0,1 0-1 0 0,2-1 1 0 0,17-4 3 0 0,-19 4-4 0 0,0 0 1 0 0,1 1-1 0 0,-1-1 0 0 0,0 0 1 0 0,0 0-1 0 0,0 0 1 0 0,-1 0-1 0 0,1 0 1 0 0,0 0-1 0 0,-1-1 1 0 0,0 1-1 0 0,1-1 1 0 0,1-4-1 0 0,3-4 3 0 0,10-11 19 0 0,-10 14 32 0 0,0 0 0 0 0,-1 0 0 0 0,0 0 0 0 0,-1 0 0 0 0,1-1 0 0 0,4-14 0 0 0,-1-4 309 0 0,-4 19-248 0 0,-2 0-1 0 0,1-1 1 0 0,1-13-1 0 0,0-4 34 0 0,-3 16-135 0 0,1 1-1 0 0,-1-1 0 0 0,-1 1 0 0 0,0-1 0 0 0,0 1 0 0 0,-2-12 1 0 0,-6-10 161 0 0,6 23-98 0 0,0-1 1 0 0,0 1-1 0 0,-1-18 0 0 0,3 25-74 0 0,0 1 0 0 0,0-1 0 0 0,-1 1 0 0 0,1-1 0 0 0,0 1 0 0 0,0-1-1 0 0,0 0 1 0 0,0 1 0 0 0,-1-1 0 0 0,1 1 0 0 0,0-1 0 0 0,-1 1-1 0 0,1 0 1 0 0,0-1 0 0 0,-1 1 0 0 0,1-1 0 0 0,0 1 0 0 0,-1 0-1 0 0,0-1 1 0 0,0 0 1 0 0,1 1 0 0 0,-1-1 0 0 0,1 1-1 0 0,-1-1 1 0 0,1 1 0 0 0,-1-1 0 0 0,1 1-1 0 0,0-1 1 0 0,-1 1 0 0 0,1-1 0 0 0,0 0-1 0 0,-1 1 1 0 0,1-1 0 0 0,0 0 0 0 0,0 1-1 0 0,-1-1 1 0 0,1 0 0 0 0,0 1 0 0 0,0-1-1 0 0,0-1 1 0 0,0 2-10 0 0,0-1 0 0 0,0 1-1 0 0,0 0 1 0 0,1-1 0 0 0,-1 1-1 0 0,0-1 1 0 0,0 1 0 0 0,0-1 0 0 0,1 1-1 0 0,-1 0 1 0 0,0-1 0 0 0,0 1-1 0 0,1-1 1 0 0,-1 1 0 0 0,0 0 0 0 0,1-1-1 0 0,-1 1 1 0 0,0 0 0 0 0,1 0-1 0 0,-1-1 1 0 0,1 1 0 0 0,-1 0 0 0 0,0 0-1 0 0,1-1 1 0 0,-1 1 0 0 0,1 0-1 0 0,-1 0 1 0 0,1 0 0 0 0,-1 0 0 0 0,1 0-1 0 0,-1 0 1 0 0,1 0 0 0 0,-1 0-1 0 0,1 0 1 0 0,-1 0 0 0 0,0 0 0 0 0,1 0-1 0 0,-1 0 1 0 0,1 0 0 0 0,-1 0-1 0 0,1 0 1 0 0,-1 1 0 0 0,1-1 0 0 0,4 0-1735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1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3408 0 0,'-52'0'4678'0'0,"50"2"-4654"0"0,0-1 0 0 0,1 0 0 0 0,0 1 0 0 0,-1 0 0 0 0,1-1 0 0 0,0 1 0 0 0,0 0 0 0 0,0-1 0 0 0,0 1 0 0 0,0 0 0 0 0,0 0 0 0 0,0 0 0 0 0,1 0 0 0 0,-1 0 0 0 0,1 0 0 0 0,-1 2 0 0 0,-5 11 16 0 0,3-8 1 0 0,-1 1 0 0 0,1 0 0 0 0,0 0 0 0 0,1 0 0 0 0,0 0 0 0 0,0 1-1 0 0,1-1 1 0 0,-1 12 0 0 0,2-14-30 0 0,0 0 0 0 0,0-1 0 0 0,0 1 0 0 0,1 0 0 0 0,0-1 0 0 0,0 1 0 0 0,1-1 0 0 0,-1 1 0 0 0,1-1 0 0 0,0 0 0 0 0,1 0 0 0 0,-1 0 0 0 0,5 7 0 0 0,-5-10 22 0 0,0 1 0 0 0,1-1 0 0 0,-1 1 0 0 0,0-1 0 0 0,1 0 0 0 0,-1 0 0 0 0,1 0 0 0 0,-1 0 0 0 0,1-1 0 0 0,0 1 0 0 0,0-1 1 0 0,0 1-1 0 0,0-1 0 0 0,5 1 0 0 0,-7-2-16 0 0,0 0 1 0 0,-1 0-1 0 0,1 0 1 0 0,-1 0 0 0 0,1-1-1 0 0,0 1 1 0 0,-1 0-1 0 0,1 0 1 0 0,0-1-1 0 0,-1 1 1 0 0,1 0 0 0 0,-1-1-1 0 0,1 1 1 0 0,-1 0-1 0 0,1-1 1 0 0,-1 1-1 0 0,1-1 1 0 0,-1 1 0 0 0,1-1-1 0 0,-1 1 1 0 0,0-1-1 0 0,1 1 1 0 0,-1-1-1 0 0,1 0 1 0 0,5-20 483 0 0,0 5-317 0 0,-4 11-145 0 0,0 1 0 0 0,-1 0 0 0 0,0-1 0 0 0,1 1 0 0 0,-1-1 0 0 0,-1 0-1 0 0,1 1 1 0 0,-1-1 0 0 0,0 1 0 0 0,0-1 0 0 0,0 0 0 0 0,0 1 0 0 0,-1-1 0 0 0,0 0 0 0 0,0 1 0 0 0,0-1 0 0 0,-1 1 0 0 0,1-1 0 0 0,-1 1 0 0 0,0 0 0 0 0,0 0 0 0 0,-1 0 0 0 0,1 0 0 0 0,-1 0 0 0 0,-5-6 0 0 0,7 10-12 0 0,0-1 1 0 0,0 0-1 0 0,0 1 1 0 0,0-1-1 0 0,0 1 1 0 0,0 0 0 0 0,-1-1-1 0 0,1 1 1 0 0,0 0-1 0 0,0 0 1 0 0,0-1-1 0 0,-2 1 1 0 0,2 0-7 0 0,0 0 0 0 0,0 0 1 0 0,0 0-1 0 0,0 0 1 0 0,0 0-1 0 0,0-1 0 0 0,0 1 1 0 0,0 0-1 0 0,0-1 1 0 0,1 1-1 0 0,-1 0 0 0 0,0-1 1 0 0,0 1-1 0 0,-1-2 1 0 0,-13 23 875 0 0,16 2-2425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1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3112 0 0,'-1'11'1073'0'0,"1"-5"1461"0"0,14 0 419 0 0,-14-9-2021 0 0,0 4-678 0 0,-7 225 830 0 0,8-225-1075 0 0,-1 1 0 0 0,1-1 0 0 0,-1-1 0 0 0,1 1 0 0 0,-1 0 0 0 0,1 0 0 0 0,0 0 0 0 0,-1 0 0 0 0,1 0 1 0 0,0 0-1 0 0,0-1 0 0 0,-1 1 0 0 0,1 0 0 0 0,0-1 0 0 0,0 1 0 0 0,0 0 0 0 0,0-1 0 0 0,0 1 0 0 0,0-1 0 0 0,0 0 0 0 0,2 1 0 0 0,25 6 238 0 0,40-7-1603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1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5824 0 0,'0'0'0'0'0,"0"7"0"0"0,0-5 1576 0 0,-4-2 8 0 0,8 0-1072 0 0,2 0 0 0 0,-2 0 0 0 0,-2 0 0 0 0,3 0-328 0 0,-3 0 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1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 7024 0 0,'0'-1'385'0'0,"0"-1"-1"0"0,0 1 1 0 0,-1-1 0 0 0,1 1 0 0 0,0-1-1 0 0,-1 1 1 0 0,1-1 0 0 0,-1 1 0 0 0,0-1-1 0 0,1 1 1 0 0,-2-2 0 0 0,-6 59 144 0 0,-13 80 13 0 0,15-104-362 0 0,-1 48 1 0 0,-3 21 136 0 0,4-46-146 0 0,5-40-130 0 0,0-1 1 0 0,-4 18-1 0 0,4-25-22 0 0,0 0 0 0 0,1 0-1 0 0,0 0 1 0 0,0 0 0 0 0,1 0 0 0 0,0 0 0 0 0,2 8-1 0 0,2 29 164 0 0,-4-39-168 0 0,1 0-1 0 0,-1-1 1 0 0,1 0 0 0 0,0 1 0 0 0,0-1 0 0 0,0 0-1 0 0,0 0 1 0 0,1 0 0 0 0,0 0 0 0 0,0-1-1 0 0,0 1 1 0 0,0-1 0 0 0,1 1 0 0 0,7 5 0 0 0,-11-9 40 0 0,5-4 0 0 0,-5 4-53 0 0,1 0 0 0 0,-1 0-1 0 0,1-1 1 0 0,-1 1 0 0 0,0 0 0 0 0,1 0 0 0 0,-1-1-1 0 0,1 1 1 0 0,-1 0 0 0 0,0-1 0 0 0,1 1-1 0 0,-1 0 1 0 0,0-1 0 0 0,1 1 0 0 0,-1-1 0 0 0,0 1-1 0 0,1 0 1 0 0,-1-1 0 0 0,0 1 0 0 0,0-1-1 0 0,0 1 1 0 0,1-1 0 0 0,-1 1 0 0 0,0-1 0 0 0,0-4-1791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1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12 109 6328 0 0,'-1'5'93'0'0,"-1"-7"153"0"0,-3-16 508 0 0,4 13-608 0 0,0 0-1 0 0,0 1 1 0 0,1-1 0 0 0,-1 0-1 0 0,1 0 1 0 0,0 0 0 0 0,1-7-1 0 0,1 8-84 0 0,-1 0 0 0 0,-1-1-1 0 0,1 1 1 0 0,0 0 0 0 0,-1-1-1 0 0,-1-7 1 0 0,1 2 592 0 0,4 30-431 0 0,11 4 287 0 0,23 28 0 0 0,-32-44-413 0 0,-2-4-43 0 0,-1-1 0 0 0,1 0 0 0 0,0 0 0 0 0,0 0 0 0 0,0 0-1 0 0,0-1 1 0 0,1 1 0 0 0,-1-1 0 0 0,1 0 0 0 0,4 1 0 0 0,3 1 125 0 0,0-1-1 0 0,21 4 0 0 0,-13-5 103 0 0,0 0-1 0 0,1-1 0 0 0,29-3 1 0 0,-11-3 170 0 0,-15 2-13 0 0,28 0 1 0 0,121 3-1106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1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40 6328 0 0,'-3'0'270'0'0,"0"-1"0"0"0,0 1 0 0 0,0-1 0 0 0,0 0 0 0 0,0 0 0 0 0,1 0 0 0 0,-6-2 0 0 0,0-1 466 0 0,8 4-686 0 0,0 0 1 0 0,-1 0-1 0 0,1 0 1 0 0,0 0 0 0 0,0 0-1 0 0,-1 0 1 0 0,1 0-1 0 0,0 0 1 0 0,0 0-1 0 0,-1 0 1 0 0,1 0-1 0 0,0 0 1 0 0,0 0 0 0 0,-1 0-1 0 0,1 0 1 0 0,0 0-1 0 0,0 0 1 0 0,0 0-1 0 0,-1 0 1 0 0,1 1-1 0 0,0-1 1 0 0,0 0 0 0 0,-1 0-1 0 0,1 0 1 0 0,0 0-1 0 0,0 0 1 0 0,0 1-1 0 0,0-1 1 0 0,-1 0-1 0 0,1 0 1 0 0,0 0 0 0 0,0 1-1 0 0,0-1 1 0 0,0 0-1 0 0,-2 2 841 0 0,0-7-229 0 0,-3-1-82 0 0,4 6-565 0 0,1-1 0 0 0,0 1 0 0 0,-1 0 0 0 0,1 0 0 0 0,0 0 0 0 0,-1 0 0 0 0,1 0 0 0 0,0-1 0 0 0,-1 1 0 0 0,1 0 0 0 0,0 0 0 0 0,0-1 0 0 0,-1 1 0 0 0,1 0 1 0 0,0-1-1 0 0,0 1 0 0 0,-1 0 0 0 0,1 0 0 0 0,0-1 0 0 0,0 1 0 0 0,0 0 0 0 0,0-1 0 0 0,-1 1 0 0 0,1-1 0 0 0,0 1 0 0 0,0 0 0 0 0,0-1 0 0 0,0 1 1 0 0,0 0-1 0 0,0-1 0 0 0,0 1 0 0 0,0-1 0 0 0,0 1 0 0 0,0 0 0 0 0,0-1 0 0 0,0 1 0 0 0,0 0 0 0 0,1-1 0 0 0,-1 1 0 0 0,0 0 0 0 0,0-1 0 0 0,0 1 1 0 0,0 0-1 0 0,1-1 0 0 0,-1 1 0 0 0,0 0 0 0 0,1-1 0 0 0,1 0 11 0 0,-1 0 0 0 0,1 0 0 0 0,0 0-1 0 0,0 1 1 0 0,0-1 0 0 0,0 1 0 0 0,0-1 0 0 0,0 1 0 0 0,-1 0 0 0 0,1 0 0 0 0,0 0 0 0 0,0 0 0 0 0,0 0-1 0 0,0 0 1 0 0,0 0 0 0 0,2 1 0 0 0,33 13 179 0 0,-31-10-145 0 0,1-1 0 0 0,0 0 1 0 0,0-1-1 0 0,0 0 0 0 0,11 2 1 0 0,10-2 57 0 0,47-3 0 0 0,-5-1-26 0 0,-31 2 176 0 0,52-8 0 0 0,5 0-2342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4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81 14368 0 0,'-1'0'84'0'0,"0"1"1"0"0,0-1 0 0 0,0 0 0 0 0,0 0 0 0 0,0 1 0 0 0,0-1 0 0 0,0 1-1 0 0,0-1 1 0 0,0 1 0 0 0,0-1 0 0 0,0 1 0 0 0,0 0 0 0 0,0-1 0 0 0,0 1-1 0 0,0 0 1 0 0,0 0 0 0 0,1 0 0 0 0,-1-1 0 0 0,0 1 0 0 0,1 0 0 0 0,-1 0-1 0 0,1 0 1 0 0,-1 0 0 0 0,0 2 0 0 0,1-2-2 0 0,-1 0 1 0 0,1 0-1 0 0,-1-1 0 0 0,1 1 0 0 0,-1 0 1 0 0,1 0-1 0 0,-1 0 0 0 0,1 0 0 0 0,-1-1 1 0 0,0 1-1 0 0,0 0 0 0 0,1 0 0 0 0,-1-1 1 0 0,0 1-1 0 0,0-1 0 0 0,0 1 1 0 0,0-1-1 0 0,0 1 0 0 0,0-1 0 0 0,0 1 1 0 0,0-1-1 0 0,0 0 0 0 0,-1 1 0 0 0,1 19 151 0 0,0 17-254 0 0,0-18-31 0 0,0-1-1 0 0,1 1 1 0 0,1-1-1 0 0,5 25 1 0 0,-5-39 47 0 0,0-1 0 0 0,0 1 1 0 0,0 0-1 0 0,0-1 0 0 0,0 1 1 0 0,1-1-1 0 0,0 1 0 0 0,0-1 1 0 0,0 0-1 0 0,0 0 0 0 0,0 0 1 0 0,1 0-1 0 0,-1 0 0 0 0,1 0 1 0 0,0-1-1 0 0,0 1 0 0 0,0-1 1 0 0,0 0-1 0 0,0 0 0 0 0,0 0 1 0 0,1 0-1 0 0,-1 0 0 0 0,1-1 1 0 0,-1 0-1 0 0,1 0 0 0 0,6 2 1 0 0,-5-3 27 0 0,1 1 0 0 0,0-1 0 0 0,0 0 0 0 0,-1-1 0 0 0,1 0 0 0 0,0 1 0 0 0,0-2 0 0 0,-1 1 0 0 0,1-1 0 0 0,5-2 0 0 0,6-3 108 0 0,27-16 1 0 0,-30 13-93 0 0,0 0-1 0 0,-1-1 1 0 0,0-1 0 0 0,-1 0-1 0 0,-1-1 1 0 0,21-28-1 0 0,-22 26 26 0 0,15-29 1 0 0,-1 1 29 0 0,-21 38-66 0 0,-1-1 1 0 0,1 0-1 0 0,-1 1 1 0 0,0-1 0 0 0,-1 0-1 0 0,2-7 1 0 0,-2 7 47 0 0,0 0 1 0 0,1 0-1 0 0,0-1 1 0 0,0 1-1 0 0,5-8 1 0 0,-3-4 456 0 0,-5 17-106 0 0,0 13-280 0 0,2 10-71 0 0,7 41 0 0 0,0-4-21 0 0,-3-24-23 0 0,1 0 1 0 0,16 51 0 0 0,6 30 38 0 0,-10-45 6 0 0,-12-55-32 0 0,-2 1 0 0 0,0-1 1 0 0,-1 1-1 0 0,2 30 0 0 0,-5-25 31 0 0,-1 0 0 0 0,0 0-1 0 0,-10 43 1 0 0,9-58-51 0 0,0 0 0 0 0,-1 0 0 0 0,1 0 0 0 0,-1 0-1 0 0,-1 0 1 0 0,1 0 0 0 0,-1-1 0 0 0,-1 0 0 0 0,1 0 0 0 0,-1 0 0 0 0,0 0 0 0 0,0-1 0 0 0,0 1 0 0 0,-1-1 0 0 0,-10 7 0 0 0,-7 2 101 0 0,5-2 34 0 0,-32 15 0 0 0,43-24-136 0 0,1 0-1 0 0,-1-1 0 0 0,0 0 1 0 0,0-1-1 0 0,0 1 1 0 0,0-1-1 0 0,0 0 0 0 0,0-1 1 0 0,-8 0-1 0 0,4 0 76 0 0,5 0-24 0 0,0-1 0 0 0,0 1 0 0 0,0-1 0 0 0,0 0 0 0 0,0 0 0 0 0,0-1 0 0 0,-11-4 0 0 0,-1-3 48 0 0,11 7-70 0 0,1-1 1 0 0,0 0 0 0 0,0 0-1 0 0,1 0 1 0 0,-1-1 0 0 0,1 0 0 0 0,-9-7-1 0 0,-15-14 173 0 0,24 21-180 0 0,1 1 1 0 0,-1 0 0 0 0,1-1 0 0 0,0 0-1 0 0,0 0 1 0 0,1 0 0 0 0,-1-1 0 0 0,-3-5-1 0 0,0 0 94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2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9648 0 0,'0'0'361'0'0,"11"5"719"0"0,-5 9-649 0 0,-1 2 66 0 0,6 3-484 0 0,-2 0-1 0 0,0 1 1 0 0,-1 0-1 0 0,-2 0 1 0 0,0 0-1 0 0,0 1 1 0 0,-2 0-1 0 0,-1 0 1 0 0,1 27-1 0 0,-4-33 24 0 0,0-1-1 0 0,-5 27 0 0 0,0 1 42 0 0,-2-3 71 0 0,5-31-87 0 0,1 0 1 0 0,-1 1-1 0 0,1-1 0 0 0,1 15 1 0 0,0-20-50 0 0,0-1 1 0 0,0 0 0 0 0,0 1-1 0 0,-1-1 1 0 0,1 0 0 0 0,-1 1 0 0 0,1-1-1 0 0,-1 0 1 0 0,0 0 0 0 0,0 1-1 0 0,0-1 1 0 0,-1 2 0 0 0,1-2 20 0 0,-1 0-1 0 0,1 0 1 0 0,0 1 0 0 0,1-1 0 0 0,-1 0 0 0 0,0 0 0 0 0,1 1-1 0 0,-1-1 1 0 0,1 4 0 0 0,-1-6 1 0 0,0 0 0 0 0,1 0 0 0 0,-1 0 0 0 0,0-1 0 0 0,1 1 0 0 0,-1 0 0 0 0,1 0 0 0 0,-1 0-1 0 0,0-1 1 0 0,1 1 0 0 0,-1 0 0 0 0,1-1 0 0 0,-1 1 0 0 0,0 0 0 0 0,1-1 0 0 0,-1 1 0 0 0,1-1 0 0 0,-1 1 0 0 0,1-1 0 0 0,0 1 0 0 0,-1-1 0 0 0,1 1 0 0 0,-1-1 0 0 0,1 1 0 0 0,0-1 0 0 0,0 1 0 0 0,-1-2 0 0 0,1-8 152 0 0,0-5-51 0 0,0 0 0 0 0,0 0-1 0 0,2 1 1 0 0,0-1 0 0 0,5-17-1 0 0,3-3-6 0 0,-2 7 180 0 0,20-45 1 0 0,-24 65-253 0 0,0 0 1 0 0,0 1-1 0 0,1-1 1 0 0,0 1 0 0 0,0 0-1 0 0,1 1 1 0 0,0-1-1 0 0,0 1 1 0 0,0 0-1 0 0,9-5 1 0 0,7-8 112 0 0,-20 16-147 0 0,0 1 0 0 0,1-1 0 0 0,-1 1 0 0 0,1 0 0 0 0,0 0 0 0 0,0 0 0 0 0,0 0 0 0 0,0 0 0 0 0,4-1 0 0 0,28-9 163 0 0,27-8-75 0 0,-43 14-762 0 0,0 0 1 0 0,22-11-1 0 0,-40 16 452 0 0,16-7-10602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3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32 4216 0 0,'0'0'3168'0'0,"-6"-5"-2947"0"0,3 2-192 0 0,1 1 8 0 0,-1 0-1 0 0,1 0 0 0 0,-1 0 0 0 0,0 0 0 0 0,1 0 0 0 0,-1 0 0 0 0,0 1 0 0 0,0-1 0 0 0,0 1 0 0 0,0 0 0 0 0,-1 0 0 0 0,1 0 0 0 0,0 0 1 0 0,0 1-1 0 0,-1-1 0 0 0,-4 1 0 0 0,-1-1 72 0 0,0 2-1 0 0,1-1 1 0 0,-1 1 0 0 0,1 0 0 0 0,-1 1 0 0 0,1 0 0 0 0,-16 6-1 0 0,-13 6 178 0 0,23-10-130 0 0,1 1-1 0 0,0 0 0 0 0,0 2 0 0 0,-12 7 0 0 0,-37 25 736 0 0,56-34-734 0 0,1 1 0 0 0,0-1 0 0 0,0 1 1 0 0,0 0-1 0 0,-5 8 0 0 0,-13 15 205 0 0,17-21-296 0 0,0 1 0 0 0,0 0 0 0 0,1 0 0 0 0,0 0 0 0 0,-4 12 0 0 0,-16 28 176 0 0,22-43-204 0 0,-1 0 1 0 0,1 1-1 0 0,1-1 0 0 0,-1 1 1 0 0,1-1-1 0 0,0 1 0 0 0,1 0 1 0 0,-2 12-1 0 0,2 6 68 0 0,1 28 0 0 0,1-20-14 0 0,-1-31-84 0 0,0 0 0 0 0,0 0 0 0 0,1 0 0 0 0,-1 0 0 0 0,1 0 0 0 0,0 0 0 0 0,0 0 0 0 0,0 0 0 0 0,-1 0 1 0 0,2-1-1 0 0,-1 1 0 0 0,0 0 0 0 0,2 2 0 0 0,24 22 70 0 0,-10-10-26 0 0,-10-8-35 0 0,-5-6-8 0 0,0 1 0 0 0,1 0 1 0 0,-1-1-1 0 0,0 0 0 0 0,1 0 0 0 0,-1 1 0 0 0,1-1 0 0 0,0-1 1 0 0,0 1-1 0 0,0 0 0 0 0,0-1 0 0 0,0 1 0 0 0,0-1 0 0 0,6 1 1 0 0,11 3 11 0 0,-15-4-9 0 0,0 1 0 0 0,0-1 0 0 0,0 0 0 0 0,0-1 0 0 0,1 1 0 0 0,-1-1 0 0 0,0 0 0 0 0,0 0 0 0 0,1-1 0 0 0,-1 1 0 0 0,0-1 0 0 0,0 0 0 0 0,0-1 0 0 0,10-3 0 0 0,32-14 317 0 0,-31 13-228 0 0,0 0 0 0 0,24-15 0 0 0,-13 7-1893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3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52 116 1400 0 0,'-2'-2'330'0'0,"0"1"0"0"0,0 0 0 0 0,0-1 0 0 0,1 1 0 0 0,-1-1 0 0 0,1 1 0 0 0,-1-1 0 0 0,1 0 0 0 0,0 1 0 0 0,-2-3 0 0 0,3 3-240 0 0,0 0 0 0 0,-1 0-1 0 0,1 1 1 0 0,-1-1 0 0 0,1 0 0 0 0,-1 0-1 0 0,0 1 1 0 0,1-1 0 0 0,-1 0 0 0 0,0 1-1 0 0,1-1 1 0 0,-1 0 0 0 0,0 1 0 0 0,0-1-1 0 0,1 1 1 0 0,-1 0 0 0 0,0-1 0 0 0,0 1-1 0 0,-1-1 1 0 0,-12-16 1173 0 0,14 17-1249 0 0,0 0 0 0 0,0 0 0 0 0,0 0 0 0 0,0 1 0 0 0,0-1 0 0 0,0 0 0 0 0,0 0 0 0 0,0 0 0 0 0,0 0 0 0 0,1 0 0 0 0,-1 1 0 0 0,0-1 0 0 0,0 0 0 0 0,0 0 0 0 0,0 0 0 0 0,0 0 0 0 0,0 0 0 0 0,-1 1 0 0 0,1-1 0 0 0,0 0 0 0 0,0 0 0 0 0,0 0 0 0 0,0 0 0 0 0,0 0 0 0 0,0 0 0 0 0,0 1 0 0 0,0-1 0 0 0,0 0 0 0 0,0 0 0 0 0,0 0 0 0 0,0 0 0 0 0,0 0 0 0 0,-1 0 0 0 0,1 0 0 0 0,0 1 0 0 0,0-1 0 0 0,0 0 0 0 0,0 0 0 0 0,0 0 0 0 0,0 0 0 0 0,-1 0 0 0 0,1 0 0 0 0,0 0 0 0 0,0 0 0 0 0,0 0 0 0 0,0 0 0 0 0,0 0 0 0 0,-1 0 0 0 0,1 0 0 0 0,0 0 0 0 0,0 0 0 0 0,0 0 0 0 0,0 0 0 0 0,0 0 0 0 0,-1 0 0 0 0,1 0 1 0 0,0 0-1 0 0,0 0 0 0 0,0 0 0 0 0,0 0 0 0 0,0 0 0 0 0,-1 0 0 0 0,8 15 456 0 0,-4-12-452 0 0,0-1 1 0 0,1 1-1 0 0,-1 0 0 0 0,1-1 1 0 0,0 0-1 0 0,0 0 0 0 0,0 0 1 0 0,0-1-1 0 0,0 1 1 0 0,0-1-1 0 0,0 0 0 0 0,0 0 1 0 0,1 0-1 0 0,-1-1 0 0 0,0 0 1 0 0,1 0-1 0 0,-1 0 0 0 0,0 0 1 0 0,5-1-1 0 0,10-2 53 0 0,-1-1 1 0 0,0-1-1 0 0,21-8 0 0 0,-29 10-35 0 0,56-25 77 0 0,-45 18-25 0 0,0 1 0 0 0,30-8 0 0 0,-30 10-81 0 0,-17 6-9 0 0,-1-1 0 0 0,1 1-1 0 0,0 0 1 0 0,0 0-1 0 0,0 0 1 0 0,0 0 0 0 0,6 0-1 0 0,58-3-1273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6424 0 0,'22'-1'1452'0'0,"0"-1"0"0"0,29-6-1 0 0,-21 3-746 0 0,23 2-536 0 0,5-1 18 0 0,6-5-107 0 0,91-1 0 0 0,-108 8-170 0 0,-26-1-1478 0 0,-2-2-5830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4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31 5320 0 0,'0'-2'2'0'0,"0"1"46"0"0,1 0-1 0 0,-1 0 0 0 0,0 0 0 0 0,0 0 0 0 0,0 0 1 0 0,0 0-1 0 0,0-1 0 0 0,-1 1 0 0 0,1 0 0 0 0,0 0 0 0 0,0 0 1 0 0,-1 0-1 0 0,1 0 0 0 0,-1 0 0 0 0,1 0 0 0 0,-1 0 0 0 0,1 0 1 0 0,-1 0-1 0 0,0 1 0 0 0,1-1 0 0 0,-1 0 0 0 0,0 0 1 0 0,1 0-1 0 0,-1 1 0 0 0,-2-2 0 0 0,3 2-46 0 0,0 0 90 0 0,0-1-1 0 0,0 1 0 0 0,-1 0 1 0 0,1 0-1 0 0,0 0 0 0 0,-1-1 1 0 0,1 1-1 0 0,0 0 0 0 0,0 0 1 0 0,-1 0-1 0 0,1 0 0 0 0,0 0 1 0 0,-1-1-1 0 0,1 1 0 0 0,0 0 1 0 0,-1 0-1 0 0,1 0 0 0 0,-1 0 1 0 0,1 0-1 0 0,0 0 0 0 0,-1 0 1 0 0,1 0-1 0 0,0 0 0 0 0,-1 1 1 0 0,1-1-1 0 0,0 0 0 0 0,-1 0 1 0 0,1 0-1 0 0,0 0 0 0 0,-1 0 1 0 0,1 0-1 0 0,0 1 0 0 0,0-1 1 0 0,-1 0-1 0 0,1 0 0 0 0,0 1 1 0 0,0-1-1 0 0,-1 1 0 0 0,-11 17 974 0 0,-3 26-769 0 0,9-18-65 0 0,-21 108 325 0 0,25-94-380 0 0,2 56 1 0 0,1-34-128 0 0,2-13-152 0 0,2 0 1 0 0,18 82-1 0 0,-22-127 61 0 0,0-1 0 0 0,0 1 0 0 0,-1 0 0 0 0,1-1 0 0 0,-1 1 1 0 0,0 0-1 0 0,0-1 0 0 0,-1 1 0 0 0,1 0 0 0 0,-2 6 0 0 0,2-10 122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4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7432 0 0,'3'3'206'0'0,"-1"-1"-1"0"0,1 0 1 0 0,-1 0 0 0 0,1 0 0 0 0,0 0 0 0 0,0-1 0 0 0,0 1-1 0 0,0-1 1 0 0,0 1 0 0 0,0-1 0 0 0,1 0 0 0 0,5 1 0 0 0,5 2 214 0 0,62 22 216 0 0,-67-23-642 0 0,1 0 1 0 0,0-1 0 0 0,0 0-1 0 0,0 0 1 0 0,1-1-1 0 0,-1-1 1 0 0,19-1 0 0 0,-10-1-45 0 0,1-1 0 0 0,-1-1 0 0 0,23-7 0 0 0,-17 5-7 0 0,-19 5 38 0 0,-1 0 0 0 0,0-1 0 0 0,1 1 0 0 0,9-5 0 0 0,33-16-1494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27 9440 0 0,'0'0'12'0'0,"0"0"1"0"0,1 0 0 0 0,-1 0-1 0 0,1 0 1 0 0,-1 0-1 0 0,1 0 1 0 0,-1 0 0 0 0,1 0-1 0 0,-1 0 1 0 0,1 0-1 0 0,-1 0 1 0 0,0 0 0 0 0,1 0-1 0 0,-1 0 1 0 0,1 0-1 0 0,-1 0 1 0 0,1 0 0 0 0,-1-1-1 0 0,0 1 1 0 0,1 0-1 0 0,-1 0 1 0 0,1-1 0 0 0,-1 1-1 0 0,0 0 1 0 0,1-1 0 0 0,-1 1-1 0 0,0 0 1 0 0,1-1-1 0 0,-1 1 1 0 0,0 0 0 0 0,0-1-1 0 0,1 1 1 0 0,-1-1-1 0 0,0 1 1 0 0,0 0 0 0 0,0-1-1 0 0,0 1 1 0 0,1-1-1 0 0,-1 1 1 0 0,0-1 0 0 0,0 1-1 0 0,0 0 1 0 0,0-1-1 0 0,0 1 1 0 0,0-1 0 0 0,0 1-1 0 0,0-1 1 0 0,0 1 0 0 0,0-1-1 0 0,-1 1 1 0 0,1-1-1 0 0,0 0 6 0 0,0 1-1 0 0,0-1 0 0 0,-1 1 0 0 0,1-1 0 0 0,0 1 0 0 0,0-1 1 0 0,0 1-1 0 0,0-1 0 0 0,0 1 0 0 0,0-1 0 0 0,0 1 1 0 0,1-1-1 0 0,-1 1 0 0 0,0-1 0 0 0,0 1 0 0 0,0-1 1 0 0,0 1-1 0 0,1-1 0 0 0,-1 1 0 0 0,0-1 0 0 0,0 1 1 0 0,1 0-1 0 0,-1-1 0 0 0,0 1 0 0 0,1-1 0 0 0,-1 2 39 0 0,1 0 0 0 0,-1 0 0 0 0,1 0 0 0 0,-1 0 0 0 0,0 0 0 0 0,0 0 0 0 0,0 0 0 0 0,1 0 0 0 0,-1-1 0 0 0,0 1 0 0 0,0 0 0 0 0,0 0 0 0 0,0 0 0 0 0,-1 2 0 0 0,-4 42 52 0 0,-19 83-1 0 0,-2 13 394 0 0,22-105-358 0 0,-29 196 630 0 0,24-176-636 0 0,6-33 75 0 0,-8 30 1 0 0,-1 9 68 0 0,10-42-103 0 0,2-20-173 0 0,0 1 0 0 0,0-1 0 0 0,0 1 0 0 0,0-1 0 0 0,0 0 0 0 0,0 1 1 0 0,0-1-1 0 0,1 1 0 0 0,-1-1 0 0 0,0 1 0 0 0,0-1 0 0 0,0 0 0 0 0,1 1 0 0 0,-1-1 1 0 0,0 0-1 0 0,1 1 0 0 0,-1-1 0 0 0,0 0 0 0 0,1 1 0 0 0,-1-1 0 0 0,0 0 0 0 0,1 1 1 0 0,-1-1-1 0 0,0 0 0 0 0,1 0 0 0 0,-1 0 0 0 0,1 0 0 0 0,-1 1 0 0 0,1-1 0 0 0,-1 0 1 0 0,0 0-1 0 0,1 0 0 0 0,0 0 0 0 0,14 6-1705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4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66 178 10344 0 0,'-1'0'10'0'0,"0"0"1"0"0,0 1 0 0 0,0-1 0 0 0,1 0 0 0 0,-1 1-1 0 0,0-1 1 0 0,0 0 0 0 0,1 1 0 0 0,-1-1 0 0 0,0 1-1 0 0,0-1 1 0 0,1 1 0 0 0,-1-1 0 0 0,0 1 0 0 0,1-1-1 0 0,-1 1 1 0 0,1 0 0 0 0,-1 0 0 0 0,1-1 0 0 0,-1 1-1 0 0,1 1 1 0 0,-11 20 202 0 0,7-13-129 0 0,-2 4 32 0 0,1 0-1 0 0,-1 1 1 0 0,2-1 0 0 0,0 1-1 0 0,1 0 1 0 0,0 0-1 0 0,1 0 1 0 0,0 20-1 0 0,2 26 47 0 0,2-55-163 0 0,1 0 1 0 0,0 0 0 0 0,0-1 0 0 0,0 0 0 0 0,0 1 0 0 0,1-1 0 0 0,-1 0-1 0 0,6 4 1 0 0,-6-6-10 0 0,1 1 0 0 0,-1-1 0 0 0,1 0-1 0 0,-1 0 1 0 0,1-1 0 0 0,0 1 0 0 0,0-1-1 0 0,-1 0 1 0 0,1 0 0 0 0,0 0 0 0 0,0 0-1 0 0,0 0 1 0 0,0-1 0 0 0,0 0 0 0 0,0 0 0 0 0,1 0-1 0 0,-1-1 1 0 0,0 1 0 0 0,0-1 0 0 0,0 0-1 0 0,-1 0 1 0 0,1 0 0 0 0,0 0 0 0 0,0-1-1 0 0,5-3 1 0 0,-2 2-66 0 0,-1-1 0 0 0,0 1 0 0 0,0-1-1 0 0,-1-1 1 0 0,1 1 0 0 0,-1-1 0 0 0,0 0 0 0 0,0 0-1 0 0,-1-1 1 0 0,1 1 0 0 0,-1-1 0 0 0,0 0-1 0 0,-1 0 1 0 0,4-8 0 0 0,4-13 18 0 0,-6 18 51 0 0,-2 1 0 0 0,1 0 0 0 0,-1-1 0 0 0,0 0 1 0 0,0 0-1 0 0,-1 0 0 0 0,-1 0 0 0 0,0 0 0 0 0,0 0 0 0 0,0-1 0 0 0,-1 1 0 0 0,-2-15 0 0 0,-5-17 7 0 0,-7-30 19 0 0,12 64-12 0 0,0 0 0 0 0,-1 1 1 0 0,0-1-1 0 0,0 0 0 0 0,0 1 1 0 0,-1-1-1 0 0,-7-8 0 0 0,-3-4 24 0 0,13 17-12 0 0,0-1 1 0 0,-1 1-1 0 0,1-1 1 0 0,-1 1 0 0 0,1 0-1 0 0,-1 0 1 0 0,0 0-1 0 0,0 0 1 0 0,0 0 0 0 0,0 0-1 0 0,0 1 1 0 0,0-1-1 0 0,-1 1 1 0 0,1-1 0 0 0,-1 1-1 0 0,1 0 1 0 0,-1 0-1 0 0,-3-1 1 0 0,0-1 160 0 0,-7-1 139 0 0,13 4-311 0 0,0 0-1 0 0,-1 0 0 0 0,1 0 1 0 0,0 0-1 0 0,0 0 0 0 0,0 0 0 0 0,-1 0 1 0 0,1 0-1 0 0,0 0 0 0 0,0 0 1 0 0,0 0-1 0 0,-1 0 0 0 0,1 0 1 0 0,0 0-1 0 0,0 0 0 0 0,0 0 0 0 0,-1 0 1 0 0,1 0-1 0 0,0 1 0 0 0,0-1 1 0 0,0 0-1 0 0,-1 0 0 0 0,1 0 1 0 0,0 0-1 0 0,0 0 0 0 0,0 0 1 0 0,0 1-1 0 0,-1-1 0 0 0,1 0 0 0 0,0 0 1 0 0,0 0-1 0 0,0 0 0 0 0,0 1 1 0 0,0-1-1 0 0,0 0 0 0 0,0 0 1 0 0,0 0-1 0 0,0 1 0 0 0,0-1 0 0 0,0 0 1 0 0,-1 0-1 0 0,1 1 0 0 0,0-1 1 0 0,1 0-1 0 0,-2 6 37 0 0,0 0-1 0 0,0 0 1 0 0,0-1-1 0 0,-3 10 1 0 0,-3 12 53 0 0,6-5-17 0 0,0-1 1 0 0,1 0 0 0 0,1 0 0 0 0,1 0-1 0 0,1 0 1 0 0,8 27 0 0 0,-8-37-20 0 0,1 1 1 0 0,1-1-1 0 0,0 1 0 0 0,1-1 1 0 0,0-1-1 0 0,1 1 0 0 0,9 11 1 0 0,-12-19-50 0 0,-1 0 0 0 0,1 0 0 0 0,-1 0 0 0 0,1 0 0 0 0,0-1 0 0 0,0 1 0 0 0,0-1 0 0 0,1 0 0 0 0,-1-1 0 0 0,0 1 0 0 0,1-1 0 0 0,-1 1 0 0 0,7 0 0 0 0,6-1 52 0 0,-1 1 0 0 0,25-3 0 0 0,-15 1-40 0 0,-19-1-362 0 0,0 1 0 0 0,0-1 1 0 0,-1 0-1 0 0,12-3 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4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11 6728 0 0,'0'-1'76'0'0,"-1"1"-1"0"0,1-1 1 0 0,0 1 0 0 0,0-1 0 0 0,-1 1-1 0 0,1 0 1 0 0,0-1 0 0 0,-1 1 0 0 0,1 0-1 0 0,-1-1 1 0 0,1 1 0 0 0,0 0 0 0 0,-1-1-1 0 0,1 1 1 0 0,-1 0 0 0 0,1 0 0 0 0,-1-1-1 0 0,1 1 1 0 0,0 0 0 0 0,-1 0 0 0 0,1 0-1 0 0,-1 0 1 0 0,1 0 0 0 0,-1 0 0 0 0,1 0-1 0 0,-1-1 1 0 0,1 1 0 0 0,-1 1 0 0 0,1-1-1 0 0,-1 0 1 0 0,1 0 0 0 0,-1 0 0 0 0,1 0-1 0 0,-2 0 1 0 0,1 0-206 0 0,-11-4 169 0 0,7 5-19 0 0,-1 0 1 0 0,1 0-1 0 0,-1 1 1 0 0,1-1-1 0 0,0 1 1 0 0,0 1 0 0 0,0-1-1 0 0,0 1 1 0 0,0-1-1 0 0,0 1 1 0 0,0 1-1 0 0,1-1 1 0 0,0 1-1 0 0,0 0 1 0 0,-6 6-1 0 0,-13 11-18 0 0,14-14 31 0 0,0 1-1 0 0,1-1 1 0 0,1 2 0 0 0,-1-1-1 0 0,1 1 1 0 0,1 1-1 0 0,0-1 1 0 0,0 1-1 0 0,-8 18 1 0 0,12-23-7 0 0,1 0 0 0 0,0-1 0 0 0,0 1 0 0 0,0 0 0 0 0,0 0 0 0 0,1 0-1 0 0,-1-1 1 0 0,1 1 0 0 0,1 0 0 0 0,-1 0 0 0 0,1 0 0 0 0,0 0 0 0 0,0-1 0 0 0,0 1 0 0 0,0 0 0 0 0,1-1 0 0 0,0 1 0 0 0,0-1 0 0 0,0 1 0 0 0,3 3 0 0 0,0-3-13 0 0,-1 1-1 0 0,1-1 1 0 0,0-1 0 0 0,0 1-1 0 0,0-1 1 0 0,1 0 0 0 0,-1 0-1 0 0,1-1 1 0 0,0 1 0 0 0,0-1-1 0 0,10 3 1 0 0,-13-5-4 0 0,-1 0-1 0 0,1 0 1 0 0,0 1-1 0 0,-1-1 1 0 0,1 1 0 0 0,-1-1-1 0 0,1 1 1 0 0,3 3 0 0 0,-4-3-1 0 0,0 0 0 0 0,0 0 0 0 0,0 0 0 0 0,1-1 0 0 0,-1 1 0 0 0,0-1 0 0 0,1 0 0 0 0,-1 0 0 0 0,1 0 1 0 0,4 2-1 0 0,-6-3 6 0 0,0 1 0 0 0,0 0 0 0 0,0 0 0 0 0,0 0 1 0 0,0 0-1 0 0,-1 0 0 0 0,1 0 0 0 0,0 0 0 0 0,0 0 0 0 0,-1 0 1 0 0,1 0-1 0 0,-1 1 0 0 0,1-1 0 0 0,-1 0 0 0 0,1 0 0 0 0,-1 1 1 0 0,0-1-1 0 0,1 2 0 0 0,-1-2-9 0 0,1 0 0 0 0,-1 0-1 0 0,0 0 1 0 0,0 0 0 0 0,0-1 0 0 0,1 1 0 0 0,-1 0 0 0 0,0 0-1 0 0,0 0 1 0 0,0 0 0 0 0,0 0 0 0 0,-1 0 0 0 0,1 0 0 0 0,0 0-1 0 0,0-1 1 0 0,0 1 0 0 0,-1 0 0 0 0,1 0 0 0 0,0 0 0 0 0,-1 0-1 0 0,1-1 1 0 0,-1 1 0 0 0,1 0 0 0 0,-1 0 0 0 0,1-1 0 0 0,-1 1-1 0 0,0 0 1 0 0,0 0 0 0 0,-1 0 0 0 0,1 0 0 0 0,0 1 1 0 0,0-1-1 0 0,0 0 0 0 0,-1 0 0 0 0,1 1 0 0 0,1-1 0 0 0,-1 1 1 0 0,0-1-1 0 0,0 1 0 0 0,0-1 0 0 0,1 1 0 0 0,-1 1 1 0 0,-5 10 8 0 0,2-10-12 0 0,0 1 0 0 0,0-1-1 0 0,0 0 1 0 0,-1 0 0 0 0,1 0 0 0 0,-1-1 0 0 0,1 1 0 0 0,-1-1 0 0 0,0 0 0 0 0,0-1 0 0 0,0 1 0 0 0,-6 0 0 0 0,3 0 26 0 0,0 1 1 0 0,1 0-1 0 0,-1 0 1 0 0,-9 5 0 0 0,9-4 12 0 0,6-3-24 0 0,1-1 0 0 0,-1 1-1 0 0,1 0 1 0 0,-1-1-1 0 0,1 1 1 0 0,-1 0 0 0 0,1 0-1 0 0,-1 0 1 0 0,1 0 0 0 0,0 0-1 0 0,-2 3 1 0 0,-2-5-1408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4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9744 0 0,'-4'72'776'0'0,"-3"0"0"0"0,-25 107 0 0 0,29-164-760 0 0,-2 16 11 0 0,4-22 31 0 0,0 0 0 0 0,-1 0 0 0 0,0-1 0 0 0,-1 1 1 0 0,-4 10-1 0 0,5-13 19 0 0,0 0 1 0 0,1 0 0 0 0,-1 0-1 0 0,1 0 1 0 0,0 0 0 0 0,1 1-1 0 0,0-1 1 0 0,0 11 0 0 0,0-3 95 0 0,5-14-74 0 0,-5 1-98 0 0,1-1 1 0 0,-1 0 0 0 0,1 0 0 0 0,-1 0-1 0 0,1 0 1 0 0,-1 0 0 0 0,1 0-1 0 0,-1 0 1 0 0,1 1 0 0 0,-1-2-1 0 0,1 1 1 0 0,-1 0 0 0 0,1 0 0 0 0,-1 0-1 0 0,1 0 1 0 0,-1 0 0 0 0,1 0-1 0 0,-1 0 1 0 0,1-1 0 0 0,-1 1 0 0 0,1 0-1 0 0,-1 0 1 0 0,0-1 0 0 0,1 1-1 0 0,-1 0 1 0 0,1 0 0 0 0,-1-1-1 0 0,0 1 1 0 0,1-1 0 0 0,-1 1 0 0 0,1-4 8 0 0,-1 1 0 0 0,1 0 0 0 0,0 0 0 0 0,0 0 0 0 0,0 0 0 0 0,0 0 0 0 0,0 0 0 0 0,1 0 0 0 0,-1 0 0 0 0,1 0 0 0 0,3-4 0 0 0,27-30 4 0 0,-19 22 1 0 0,-6 7-14 0 0,2-1-2 0 0,-1 0 0 0 0,-1-1 0 0 0,0 0 0 0 0,0 0 0 0 0,-1 0 1 0 0,8-18-1 0 0,0 12-341 0 0,-2 96 212 0 0,-24 58 35 0 0,7-94-1179 0 0,0 55 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4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 7232 0 0,'-10'6'202'0'0,"10"-6"-199"0"0,0 0-1 0 0,0 0 0 0 0,0-1 0 0 0,0 1 1 0 0,0 0-1 0 0,0 0 0 0 0,0 0 0 0 0,-1 0 1 0 0,1 0-1 0 0,0-1 0 0 0,0 1 0 0 0,0 0 0 0 0,0 0 1 0 0,0 0-1 0 0,0 0 0 0 0,0 0 0 0 0,-1 0 1 0 0,1 0-1 0 0,0-1 0 0 0,0 1 0 0 0,0 0 0 0 0,0 0 1 0 0,0 0-1 0 0,-1 0 0 0 0,1 0 0 0 0,0 0 1 0 0,0 0-1 0 0,0 0 0 0 0,0 0 0 0 0,-1 0 1 0 0,1 0-1 0 0,0 0 0 0 0,0 0 0 0 0,0 0 0 0 0,0 0 1 0 0,-1 0-1 0 0,1 0 0 0 0,0 0 0 0 0,0 0 1 0 0,0 0-1 0 0,0 0 0 0 0,0 1 0 0 0,-1-1 1 0 0,1 0-1 0 0,0 0 0 0 0,0 0 0 0 0,0 0 0 0 0,0 0 1 0 0,0 0-1 0 0,0 0 0 0 0,-1 0 0 0 0,1 1 1 0 0,0-1-1 0 0,0 0 0 0 0,0 0 0 0 0,0 0 1 0 0,0 0-1 0 0,0 0 0 0 0,0 1 0 0 0,0-1 0 0 0,0 0 1 0 0,0 0-1 0 0,0 0 0 0 0,0 0 0 0 0,0 1 1 0 0,0-1-1 0 0,0 0 0 0 0,-1 0 2 0 0,1-1 0 0 0,0 1 0 0 0,0 0-1 0 0,-1-1 1 0 0,1 1 0 0 0,0-1 0 0 0,0 1 0 0 0,-1 0 0 0 0,1-1-1 0 0,0 1 1 0 0,-1 0 0 0 0,1-1 0 0 0,-1 1 0 0 0,1 0 0 0 0,0 0-1 0 0,-1-1 1 0 0,1 1 0 0 0,-1 0 0 0 0,1 0 0 0 0,-1 0 0 0 0,1 0-1 0 0,-1 0 1 0 0,1 0 0 0 0,-1-1 0 0 0,1 1 0 0 0,-1 0 0 0 0,1 0 0 0 0,0 0-1 0 0,-1 1 1 0 0,1-1 0 0 0,-1 0 0 0 0,1 0 0 0 0,-1 0 0 0 0,1 0-1 0 0,-1 0 1 0 0,1 0 0 0 0,-1 1 0 0 0,1-1 0 0 0,-10 6-6 0 0,0 0 0 0 0,0 1 0 0 0,1 0 0 0 0,0 0 0 0 0,1 1 0 0 0,0 0 0 0 0,0 1 0 0 0,-10 14 0 0 0,-47 80-19 0 0,57-87 21 0 0,-102 159 96 0 0,84-137-39 0 0,17-23-16 0 0,1 1-1 0 0,0 0 0 0 0,-6 21 0 0 0,6-16-13 0 0,-13 25 0 0 0,10-22 87 0 0,1 1 0 0 0,0 0 1 0 0,3 0-1 0 0,0 1 0 0 0,1 0 0 0 0,2 0 0 0 0,0 1 1 0 0,2-1-1 0 0,1 1 0 0 0,3 40 0 0 0,1-47 13 0 0,0 0 1 0 0,1-1-1 0 0,9 25 1 0 0,-5-17 9 0 0,-2-9 7 0 0,0 0 0 0 0,2-1 0 0 0,0 0 0 0 0,14 23 0 0 0,-16-32-76 0 0,1 0 0 0 0,1 0 0 0 0,-1-1 1 0 0,1 0-1 0 0,1 0 0 0 0,12 8 0 0 0,11 9 21 0 0,-19-13-286 0 0,1 0 0 0 0,1 0-1 0 0,0-2 1 0 0,0 0 0 0 0,22 10-1 0 0,-6-6-6992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2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67 10448 0 0,'-2'0'43'0'0,"-1"1"0"0"0,0-1 0 0 0,1 0 0 0 0,-1 1 0 0 0,1 0 0 0 0,-1-1 0 0 0,1 1 0 0 0,-1 0 0 0 0,1 0 0 0 0,-1 1 0 0 0,1-1 0 0 0,0 0 0 0 0,0 1 0 0 0,-1-1 0 0 0,1 1 0 0 0,0 0 0 0 0,1 0 0 0 0,-1 0 0 0 0,0 0 0 0 0,0 0 0 0 0,1 0 0 0 0,-1 0 0 0 0,1 1 0 0 0,0-1 0 0 0,-2 4 0 0 0,-18 23 417 0 0,-2-1 314 0 0,22-26-774 0 0,0 0 1 0 0,1 0-1 0 0,-1 0 1 0 0,0 0 0 0 0,1 0-1 0 0,-1 0 1 0 0,1 0-1 0 0,0 1 1 0 0,0-1 0 0 0,0 3-1 0 0,-2 10-24 0 0,0-10 12 0 0,1 0 0 0 0,0 0 0 0 0,0 0 0 0 0,0 0-1 0 0,0 0 1 0 0,1 0 0 0 0,0 10 0 0 0,-1 6 10 0 0,1-20 4 0 0,0 1 0 0 0,-1-1 0 0 0,1 0 0 0 0,0 0 1 0 0,0 0-1 0 0,0 0 0 0 0,0 1 0 0 0,0-1 0 0 0,0 0 0 0 0,0 0 1 0 0,0 0-1 0 0,0 0 0 0 0,1 1 0 0 0,-1-1 0 0 0,0 0 0 0 0,1 0 1 0 0,-1 0-1 0 0,1 0 0 0 0,-1 0 0 0 0,1 0 0 0 0,0 0 0 0 0,-1 0 1 0 0,1 0-1 0 0,0 0 0 0 0,0 0 0 0 0,-1-1 0 0 0,1 1 0 0 0,0 0 1 0 0,0 0-1 0 0,0-1 0 0 0,0 1 0 0 0,2 0 0 0 0,0 1 17 0 0,0 0 0 0 0,0 0 0 0 0,1-1-1 0 0,-1 0 1 0 0,1 1 0 0 0,-1-1 0 0 0,1 0-1 0 0,-1-1 1 0 0,1 1 0 0 0,-1-1 0 0 0,1 1 0 0 0,0-1-1 0 0,-1 0 1 0 0,1 0 0 0 0,0-1 0 0 0,-1 1-1 0 0,1-1 1 0 0,-1 0 0 0 0,1 0 0 0 0,-1 0 0 0 0,1 0-1 0 0,-1-1 1 0 0,0 1 0 0 0,5-4 0 0 0,13-6 20 0 0,-7 3 2 0 0,-1 1 0 0 0,23-18 0 0 0,85-80 46 0 0,-114 99-79 0 0,1-1 0 0 0,-1 0 0 0 0,0 0 0 0 0,-1-1 0 0 0,0 1 0 0 0,0-1 0 0 0,0-1 0 0 0,-1 1 0 0 0,-1-1 0 0 0,1 0 0 0 0,-2 0 0 0 0,4-11 0 0 0,-6 19-3 0 0,-1 0 1 0 0,0 0-1 0 0,0 0 0 0 0,0-1 1 0 0,0 1-1 0 0,1 0 0 0 0,-1 0 1 0 0,-1 0-1 0 0,1-1 0 0 0,0 1 0 0 0,0 0 1 0 0,0 0-1 0 0,-1 0 0 0 0,1-1 1 0 0,-1 1-1 0 0,1 0 0 0 0,-1 0 1 0 0,1 0-1 0 0,-1 0 0 0 0,1 0 1 0 0,-1 0-1 0 0,0 0 0 0 0,-1-1 1 0 0,0 0 4 0 0,0 1 1 0 0,0 0-1 0 0,1 0 1 0 0,-1 0-1 0 0,-1 0 0 0 0,1 0 1 0 0,0 0-1 0 0,0 1 1 0 0,0-1-1 0 0,0 1 1 0 0,-5-1-1 0 0,2 0 8 0 0,-1 1 0 0 0,1 0 0 0 0,-1 0 0 0 0,1 1 0 0 0,0 0-1 0 0,-1-1 1 0 0,1 2 0 0 0,0-1 0 0 0,-10 5 0 0 0,7-2 12 0 0,0 0 0 0 0,0 1-1 0 0,0 0 1 0 0,1 0 0 0 0,0 1 0 0 0,0 0 0 0 0,-7 9 0 0 0,11-12 12 0 0,2 0 1 0 0,-1 0 0 0 0,0 1-1 0 0,1-1 1 0 0,-1 0 0 0 0,1 1-1 0 0,0-1 1 0 0,0 1 0 0 0,0-1-1 0 0,1 1 1 0 0,-1 0 0 0 0,1-1-1 0 0,0 1 1 0 0,0-1 0 0 0,0 1-1 0 0,0 0 1 0 0,1-1 0 0 0,0 1-1 0 0,-1-1 1 0 0,1 1 0 0 0,2 4-1 0 0,1 3 33 0 0,-4-7-36 0 0,1 0 0 0 0,0-1 0 0 0,0 1 0 0 0,1-1 0 0 0,-1 0 0 0 0,1 1 0 0 0,-1-1 0 0 0,1 0 0 0 0,0 0 0 0 0,0 0 0 0 0,1 0 0 0 0,-1 0 0 0 0,1 0 0 0 0,4 4 0 0 0,6 1 59 0 0,1-1 0 0 0,-1 0 1 0 0,1-1-1 0 0,18 5 0 0 0,18 8 132 0 0,-39-15-206 0 0,-1 0 0 0 0,1-1-1 0 0,0 0 1 0 0,1-1-1 0 0,-1 0 1 0 0,0-1 0 0 0,0-1-1 0 0,1 1 1 0 0,14-3-1 0 0,-3 0-75 0 0,1-2-1 0 0,0 0 1 0 0,28-10-1 0 0,-19 1-2115 0 0,-1-3-8153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4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2504 0 0,'0'0'-63'0'0,"6"-5"-178"0"0,27-22 346 0 0,-30 24-5 0 0,4 0 151 0 0,0 11-19 0 0,5 8 141 0 0,-10-15-331 0 0,-1 1 0 0 0,1-1 1 0 0,-1 1-1 0 0,1 0 0 0 0,-1 0 1 0 0,0-1-1 0 0,0 1 0 0 0,0 0 1 0 0,1 3-1 0 0,0 3 82 0 0,0 0 1 0 0,-1-1-1 0 0,0 1 0 0 0,0 0 1 0 0,-1 11-1 0 0,4 27 143 0 0,-1-19-27 0 0,-1 0 1 0 0,-1 40-1 0 0,-2-35 388 0 0,5 45 0 0 0,-4-56-247 0 0,0-18-317 0 0,-1 0 0 0 0,1 0 1 0 0,0 0-1 0 0,0 1 0 0 0,1-1 1 0 0,-1 0-1 0 0,1 4 0 0 0,3 1 90 0 0,-4-7-113 0 0,1 1 0 0 0,-1-1 1 0 0,1 0-1 0 0,-1 0 0 0 0,1 1 0 0 0,-1-1 0 0 0,1 0 0 0 0,-1 1 1 0 0,0-1-1 0 0,0 0 0 0 0,0 1 0 0 0,0-1 0 0 0,0 0 0 0 0,0 1 0 0 0,0-1 1 0 0,0 0-1 0 0,-1 1 0 0 0,0 1 0 0 0,0 1 122 0 0,0-1-1 0 0,0 1 0 0 0,0 0 1 0 0,0 0-1 0 0,1 0 1 0 0,0 8-1 0 0,0-9-36 0 0,0 1 0 0 0,-1-1 0 0 0,1 0 0 0 0,0 1 0 0 0,-1-1 0 0 0,0 1 0 0 0,0-1 0 0 0,0 0 0 0 0,0 1 0 0 0,0-1 0 0 0,-3 3 0 0 0,0 2 369 0 0,6-8-74 0 0,-2-3-114 0 0,-9 1-156 0 0,7 2-1530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4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5120 0 0,'0'-2'115'0'0,"1"0"1"0"0,-1 0-1 0 0,0 0 1 0 0,0 1-1 0 0,1-1 1 0 0,-1 0-1 0 0,1 0 1 0 0,0 1-1 0 0,-1-1 0 0 0,1 0 1 0 0,0 1-1 0 0,0-1 1 0 0,0 1-1 0 0,0-1 1 0 0,0 1-1 0 0,1-1 1 0 0,-1 1-1 0 0,2-2 1 0 0,-1 2 54 0 0,-1-1 0 0 0,1 0 1 0 0,0 0-1 0 0,-1 0 1 0 0,0 0-1 0 0,1 0 1 0 0,-1 0-1 0 0,2-5 1 0 0,-1-18 500 0 0,-2 23-681 0 0,0 0-1 0 0,0-1 0 0 0,0 1 0 0 0,0 0 0 0 0,1 0 0 0 0,-1 0 1 0 0,1 0-1 0 0,-1 0 0 0 0,2-3 0 0 0,-2 4-27 0 0,1 1 1 0 0,0-1-1 0 0,0 0 0 0 0,-1 0 0 0 0,1 1 1 0 0,0-1-1 0 0,0 0 0 0 0,0 1 0 0 0,0-1 1 0 0,0 1-1 0 0,0-1 0 0 0,0 1 0 0 0,0-1 1 0 0,0 1-1 0 0,0 0 0 0 0,0-1 0 0 0,0 1 1 0 0,0 0-1 0 0,1 0 0 0 0,-1 0 0 0 0,0 0 1 0 0,0 0-1 0 0,1 0 0 0 0,0 2 14 0 0,0-1-1 0 0,0 1 1 0 0,-1 0 0 0 0,1-1-1 0 0,-1 1 1 0 0,1 0-1 0 0,-1 0 1 0 0,0 0 0 0 0,0 0-1 0 0,0 0 1 0 0,0 0-1 0 0,0 1 1 0 0,0-1 0 0 0,0 4-1 0 0,4 5-28 0 0,1 2 37 0 0,0 0-1 0 0,-1 1 0 0 0,-1-1 0 0 0,4 16 0 0 0,-8-27 17 0 0,1 0 0 0 0,0 1 0 0 0,0-1 0 0 0,0 0 0 0 0,0 0-1 0 0,0 0 1 0 0,1 0 0 0 0,-1 0 0 0 0,0 0 0 0 0,1-1-1 0 0,0 1 1 0 0,-1 0 0 0 0,1-1 0 0 0,3 3 0 0 0,-2-1 0 0 0,-1 0 31 0 0,0 0 0 0 0,0 0 0 0 0,0 0 0 0 0,-1 1 0 0 0,0-1 1 0 0,0 0-1 0 0,1 1 0 0 0,-2-1 0 0 0,1 1 0 0 0,0 3 0 0 0,2 6 83 0 0,1 4 112 0 0,-2-9-124 0 0,0-1-1 0 0,0 1 1 0 0,0-1-1 0 0,1 0 1 0 0,0 1-1 0 0,0-1 1 0 0,1 0-1 0 0,0-1 1 0 0,7 10-1 0 0,-1 1 18 0 0,-10-16-94 0 0,1 1 0 0 0,-1-1 1 0 0,1 1-1 0 0,-1-1 0 0 0,1 0 0 0 0,0 1 0 0 0,0-1 0 0 0,0 0 0 0 0,0 0 0 0 0,0 1 0 0 0,0-1 0 0 0,0 0 1 0 0,2 1-1 0 0,-1-1 46 0 0,1 0 0 0 0,-1 0-1 0 0,0 0 1 0 0,1 0 0 0 0,-1-1 0 0 0,1 1 0 0 0,0-1 0 0 0,-1 0 0 0 0,1 1 0 0 0,-1-1 0 0 0,1 0 0 0 0,-1 0 0 0 0,1-1 0 0 0,-1 1 0 0 0,1-1 0 0 0,-1 1 0 0 0,1-1-1 0 0,-1 0 1 0 0,4-1 0 0 0,-2 0-6 0 0,0 0 0 0 0,0 0 1 0 0,1-1-1 0 0,-2 1 0 0 0,1-1 0 0 0,0 0 0 0 0,0 0 0 0 0,-1 0 0 0 0,6-8 0 0 0,14-32 172 0 0,-18 37-169 0 0,0-1 0 0 0,-1 0 0 0 0,6-13 0 0 0,-7 13-46 0 0,1 0-1 0 0,0 0 1 0 0,0 1-1 0 0,1-1 1 0 0,5-6 0 0 0,1 2 39 0 0,-1 0 1 0 0,-1-1-1 0 0,0 0 1 0 0,12-23 0 0 0,-20 33-56 0 0,1-1 0 0 0,-1 1 0 0 0,1 0 0 0 0,0-1 1 0 0,-1 1-1 0 0,1 0 0 0 0,0 0 0 0 0,0 0 0 0 0,0 1 1 0 0,1-1-1 0 0,-1 0 0 0 0,0 1 0 0 0,1-1 0 0 0,-1 1 1 0 0,1 0-1 0 0,4-2 0 0 0,-5 2 0 0 0,-1-1 0 0 0,1 1 0 0 0,-1 0 0 0 0,1-1 0 0 0,-1 1 0 0 0,0-1-1 0 0,0 0 1 0 0,1 0 0 0 0,-1 1 0 0 0,0-1 0 0 0,-1 0 0 0 0,1 0 0 0 0,1-4 0 0 0,8-14 111 0 0,2 8-34 0 0,-10 11-66 0 0,0-1-1 0 0,-1 0 1 0 0,1 1 0 0 0,0-1 0 0 0,-1 0-1 0 0,1 0 1 0 0,-1 0 0 0 0,0 0-1 0 0,1 0 1 0 0,-1 0 0 0 0,0 0 0 0 0,-1-1-1 0 0,1 1 1 0 0,0 0 0 0 0,0-1-1 0 0,-1 1 1 0 0,1-4 0 0 0,2 6 37 0 0,-3 0-50 0 0,0 0 0 0 0,1 0 1 0 0,-1 0-1 0 0,0-1 0 0 0,0 1 0 0 0,1 0 1 0 0,-1 0-1 0 0,0 0 0 0 0,0 0 0 0 0,1 0 0 0 0,-1 0 1 0 0,0 0-1 0 0,0 0 0 0 0,1 0 0 0 0,-1 0 1 0 0,0 0-1 0 0,1 0 0 0 0,-1 0 0 0 0,0 0 0 0 0,0 0 1 0 0,1 1-1 0 0,-1-1 0 0 0,0 0 0 0 0,0 0 1 0 0,1 0-1 0 0,-1 0 0 0 0,0 0 0 0 0,0 0 0 0 0,0 1 1 0 0,1-1-1 0 0,-1 0 0 0 0,0 0 0 0 0,0 0 0 0 0,0 1 1 0 0,0-1-1 0 0,1 0 0 0 0,-1 0 0 0 0,0 1 1 0 0,0-1-1 0 0,0 0 0 0 0,0 0 0 0 0,0 1 0 0 0,0-1 1 0 0,0 1-1 0 0,-10 87 95 0 0,9-69-80 0 0,0-1 1 0 0,-1 1 0 0 0,-1-1-1 0 0,-9 29 1 0 0,6-9 14 0 0,6-32-30 0 0,-1 0-1 0 0,0 0 0 0 0,0 0 0 0 0,-1 0 0 0 0,-4 12 1 0 0,5-13-1 0 0,-1 0 0 0 0,1 0 1 0 0,0 0-1 0 0,0 1 0 0 0,1-1 1 0 0,-1 10-1 0 0,-1 16 22 0 0,3 36 36 0 0,-24 119 191 0 0,23-136-77 0 0,0-50-62 0 0,3 0-1965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4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7328 0 0,'1'-1'136'0'0,"1"1"-1"0"0,-1 0 1 0 0,0-1 0 0 0,1 1 0 0 0,-1-1-1 0 0,0 0 1 0 0,1 1 0 0 0,-1-1 0 0 0,0 0-1 0 0,0 0 1 0 0,0 0 0 0 0,0 0 0 0 0,0 0-1 0 0,0 0 1 0 0,0 0 0 0 0,1-2 0 0 0,8-6 476 0 0,-4 5-442 0 0,-5 3-152 0 0,-1 0-1 0 0,1 1 1 0 0,0-1-1 0 0,0 1 1 0 0,-1-1 0 0 0,1 1-1 0 0,0 0 1 0 0,0-1-1 0 0,0 1 1 0 0,0 0-1 0 0,-1 0 1 0 0,1-1-1 0 0,0 1 1 0 0,0 0-1 0 0,0 0 1 0 0,0 0 0 0 0,0 0-1 0 0,1 0 1 0 0,-8 16 268 0 0,-38 149 21 0 0,37-142-241 0 0,-1 2 101 0 0,-13 29 0 0 0,17-43-273 0 0,1 0 0 0 0,0 1 0 0 0,0-1 0 0 0,1 1 0 0 0,1-1 0 0 0,0 1-1 0 0,1 0 1 0 0,0 12 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46 6128 0 0,'0'0'2112'0'0,"4"-7"-1484"0"0,14-18-304 0 0,-14 21-233 0 0,-3-2 219 0 0,-1 2 49 0 0,10 189-351 0 0,-5-132 288 0 0,-4 98-1 0 0,-2-67-166 0 0,-10 17-65 0 0,9-86-49 0 0,-1 0-1 0 0,-5 17 1 0 0,4-20 8 0 0,1 1-1 0 0,0 0 1 0 0,-1 25-1 0 0,4-33-14 0 0,-1-1 0 0 0,1 1-1 0 0,-1-1 1 0 0,0 1-1 0 0,0-1 1 0 0,-1 0-1 0 0,1 0 1 0 0,-1 1 0 0 0,0-1-1 0 0,0 0 1 0 0,0-1-1 0 0,-6 8 1 0 0,8-11 37 0 0,0 0-1 0 0,0 0 1 0 0,0 0-1 0 0,0 0 1 0 0,0 0 0 0 0,0 0-1 0 0,0 0 1 0 0,0 0-1 0 0,0 0 1 0 0,0-1 0 0 0,0 1-1 0 0,-1 0 1 0 0,1 0 0 0 0,0 0-1 0 0,0 0 1 0 0,0 0-1 0 0,0 0 1 0 0,0 0 0 0 0,0 0-1 0 0,0 0 1 0 0,0 0-1 0 0,0 0 1 0 0,-1 0 0 0 0,1 0-1 0 0,0 0 1 0 0,0 0-1 0 0,2-25 608 0 0,-2 25-641 0 0,0-1 1 0 0,0 0-1 0 0,0 0 0 0 0,0 1 0 0 0,0-1 1 0 0,0 0-1 0 0,0 1 0 0 0,1-1 1 0 0,-1 0-1 0 0,0 1 0 0 0,0-1 0 0 0,1 0 1 0 0,-1 1-1 0 0,0-1 0 0 0,1 1 1 0 0,-1-1-1 0 0,1 0 0 0 0,-1 1 1 0 0,1-1-1 0 0,-1 1 0 0 0,1-1 0 0 0,-1 1 1 0 0,1 0-1 0 0,-1-1 0 0 0,1 1 1 0 0,0 0-1 0 0,-1-1 0 0 0,1 1 0 0 0,0 0 1 0 0,-1-1-1 0 0,1 1 0 0 0,0 0 1 0 0,-1 0-1 0 0,1 0 0 0 0,0 0 0 0 0,-1 0 1 0 0,1 0-1 0 0,1 0 0 0 0,25 4 170 0 0,-24-3-170 0 0,-1-1 1 0 0,1 0-1 0 0,-1 0 0 0 0,1 0 0 0 0,-1-1 0 0 0,1 1 0 0 0,-1-1 1 0 0,1 1-1 0 0,-1-1 0 0 0,1 0 0 0 0,-1 0 0 0 0,4-2 0 0 0,13-3 24 0 0,45-4 78 0 0,39-4-59 0 0,-85 11-38 0 0,-15 2-13 0 0,0 1 1 0 0,-1-1-1 0 0,1 1 1 0 0,0 0-1 0 0,0-1 1 0 0,-1 1-1 0 0,1 0 1 0 0,0 1 0 0 0,0-1-1 0 0,0 0 1 0 0,-1 1-1 0 0,1 0 1 0 0,3 1-1 0 0,-1-1 5 0 0,0 1-1 0 0,0-1 1 0 0,1 0-1 0 0,-1 0 1 0 0,9 1-1 0 0,-9-2-5 0 0,0 0 1 0 0,0 1-1 0 0,0 0 0 0 0,0 0 0 0 0,0 0 0 0 0,0 1 1 0 0,6 2-1 0 0,-7-2-18 0 0,-1-1 1 0 0,0 0-1 0 0,1 0 0 0 0,0 0 1 0 0,-1 0-1 0 0,7 0 0 0 0,-1 1-1593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8840 0 0,'7'0'311'0'0,"0"-1"0"0"0,1 0 0 0 0,-1-1 1 0 0,0 1-1 0 0,1-1 0 0 0,-1-1 0 0 0,0 1 0 0 0,0-1 1 0 0,-1 0-1 0 0,11-7 0 0 0,5-5-521 0 0,33-28 1 0 0,-23 17 469 0 0,-23 18-274 0 0,0 0 1 0 0,-1-1 0 0 0,1 0 0 0 0,-2-1 0 0 0,1 1 0 0 0,-1-1-1 0 0,5-12 1 0 0,-7 14-24 0 0,0 1 0 0 0,0 0-1 0 0,1 0 1 0 0,-1 0 0 0 0,9-7-1 0 0,-13 13 26 0 0,1 0 0 0 0,-1 0 1 0 0,0 1-1 0 0,1-1 0 0 0,-1 0 0 0 0,0 1 0 0 0,1 0 0 0 0,-1-1 0 0 0,1 1 0 0 0,-1 0 0 0 0,1-1 0 0 0,-1 1 0 0 0,1 0 0 0 0,-1 0 0 0 0,1 0 1 0 0,-1 0-1 0 0,3 1 0 0 0,-2 100 247 0 0,0-28 227 0 0,-10 94 1 0 0,8-154-343 0 0,-1 1 1 0 0,4 21 0 0 0,-1 6 435 0 0,-2-33-43 0 0,0-3-742 0 0,0-11-1409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8032 0 0,'1'0'25'0'0,"-1"-1"0"0"0,1 1 0 0 0,0-1 0 0 0,0 1 0 0 0,-1-1 0 0 0,1 1 0 0 0,0-1 0 0 0,-1 1 0 0 0,1-1 0 0 0,-1 0 0 0 0,1 1 0 0 0,-1-1 0 0 0,1 0 0 0 0,-1 0 0 0 0,1 1 0 0 0,-1-1 1 0 0,1 0-1 0 0,-1-1 0 0 0,0 1-3 0 0,1 1 1 0 0,-1-1-1 0 0,0 1 1 0 0,0-1-1 0 0,0 1 0 0 0,1-1 1 0 0,-1 1-1 0 0,0-1 1 0 0,0 1-1 0 0,1-1 1 0 0,-1 1-1 0 0,1 0 1 0 0,-1-1-1 0 0,0 1 1 0 0,1-1-1 0 0,-1 1 1 0 0,1 0-1 0 0,-1 0 1 0 0,1-1-1 0 0,-1 1 1 0 0,1 0-1 0 0,-1 0 1 0 0,1-1-1 0 0,-1 1 1 0 0,1 0-1 0 0,-1 0 1 0 0,1 0-1 0 0,11-10 788 0 0,-12 9-777 0 0,0 0 0 0 0,1 1 0 0 0,-1-1-1 0 0,0 1 1 0 0,1-1 0 0 0,-1 1-1 0 0,1-1 1 0 0,-1 1 0 0 0,1-1-1 0 0,-1 1 1 0 0,1-1 0 0 0,0 1-1 0 0,-1 0 1 0 0,1-1 0 0 0,-1 1-1 0 0,1 0 1 0 0,1-1 0 0 0,-2 1-31 0 0,0 0 0 0 0,-1 0 1 0 0,1 0-1 0 0,0 0 0 0 0,0 0 1 0 0,0 0-1 0 0,0-1 1 0 0,0 1-1 0 0,0 0 0 0 0,0 0 1 0 0,0 0-1 0 0,-1 0 0 0 0,1 0 1 0 0,0 0-1 0 0,0-1 0 0 0,0 1 1 0 0,0 0-1 0 0,0 0 1 0 0,0 0-1 0 0,0 0 0 0 0,0-1 1 0 0,0 1-1 0 0,0 0 0 0 0,0 0 1 0 0,0 0-1 0 0,0 0 0 0 0,0 0 1 0 0,0-1-1 0 0,0 1 0 0 0,0 0 1 0 0,0 0-1 0 0,0 0 1 0 0,0 0-1 0 0,0 0 0 0 0,1-1 1 0 0,-1 1-1 0 0,0 0 0 0 0,0 0 1 0 0,0 0-1 0 0,0 0 0 0 0,0 0 1 0 0,0 0-1 0 0,0-1 1 0 0,0 1-1 0 0,1 0 0 0 0,-1 0 1 0 0,0 0-1 0 0,0 0 0 0 0,0 0 1 0 0,0 0-1 0 0,0 0 0 0 0,0 0 1 0 0,1 0-1 0 0,-1 0 0 0 0,0 0 1 0 0,0 0-1 0 0,0 0 1 0 0,0 0-1 0 0,1 0 0 0 0,-1 0 1 0 0,10-4 45 0 0,-8 5-48 0 0,-1 0 1 0 0,1 0-1 0 0,-1 0 0 0 0,0 0 1 0 0,1 0-1 0 0,-1 0 1 0 0,0 0-1 0 0,0 0 0 0 0,0 0 1 0 0,0 0-1 0 0,0 1 1 0 0,0-1-1 0 0,0 0 1 0 0,0 1-1 0 0,-1-1 0 0 0,1 1 1 0 0,0-1-1 0 0,0 2 1 0 0,0 1 0 0 0,0-1-1 0 0,0 0 1 0 0,0 1 0 0 0,0-1 0 0 0,-1 1 0 0 0,1-1 0 0 0,-1 1 0 0 0,0 4 0 0 0,-2 7-3 0 0,-8 54-38 0 0,8-64 35 0 0,1 1 1 0 0,-1-1 0 0 0,0 0 0 0 0,0 0-1 0 0,0 0 1 0 0,-1 0 0 0 0,0 0-1 0 0,0 0 1 0 0,0-1 0 0 0,-5 5-1 0 0,6-6-1 0 0,1-1-1 0 0,-1 0 0 0 0,0 1 1 0 0,1-1-1 0 0,-1 1 1 0 0,1 0-1 0 0,0-1 0 0 0,0 1 1 0 0,0 0-1 0 0,-1 5 1 0 0,-9 20 5 0 0,10-24-194 0 0,-1 1 1 0 0,1-1-1 0 0,0 1 0 0 0,0-1 1 0 0,1 1-1 0 0,-1 6 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8936 0 0,'11'0'-33'0'0,"5"-1"-480"0"0,-15 1 444 0 0,-1-1 0 0 0,1 1 1 0 0,-1-1-1 0 0,1 1 0 0 0,-1-1 1 0 0,1 1-1 0 0,-1-1 0 0 0,0 0 0 0 0,1 1 1 0 0,-1-1-1 0 0,0 1 0 0 0,1-1 1 0 0,-1 0-1 0 0,0 1 0 0 0,0-1 1 0 0,0 0-1 0 0,0 0 0 0 0,1 1 1 0 0,-1-1-1 0 0,0 0 0 0 0,0 1 1 0 0,0-1-1 0 0,-1-1 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9040 0 0,'0'0'0'0'0,"-6"0"0"0"0,6 2-296 0 0,0 5-8 0 0,0 1 8 0 0,0-2 16 0 0,0 1 104 0 0,0-5 8 0 0,4-4-176 0 0,4 2 200 0 0,3 0 0 0 0</inkml:trace>
  <inkml:trace contextRef="#ctx0" brushRef="#br0" timeOffset="1">274 139 7936 0 0,'0'-4'0'0'0,"0"1"0"0"0,0-1 0 0 0,0 0 128 0 0,4 4-64 0 0,5-6 8 0 0,1 6 72 0 0,-3-2 0 0 0,-3-5 0 0 0,6-7 8 0 0,7 1-168 0 0,-4 3 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4416 0 0,'-3'0'23'0'0,"3"0"0"0"0,-1-1 0 0 0,0 1 0 0 0,1 0 0 0 0,-1 0 0 0 0,1 0 0 0 0,-1 0 0 0 0,1 0 0 0 0,-1 0 0 0 0,1 0 0 0 0,-1 0 0 0 0,0 0 0 0 0,1 0 0 0 0,-1 1 0 0 0,1-1 0 0 0,-1 0 0 0 0,1 0 0 0 0,-1 0 0 0 0,1 1 0 0 0,-1-1 0 0 0,1 0 0 0 0,-1 1 0 0 0,1-1 0 0 0,-1 0 0 0 0,1 1 0 0 0,0-1 0 0 0,-1 1 0 0 0,1-1 0 0 0,0 0 0 0 0,-1 1 0 0 0,1-1 0 0 0,0 1 0 0 0,-1-1 0 0 0,1 1 0 0 0,0-1-1 0 0,0 1 1 0 0,0-1 0 0 0,0 1 0 0 0,-1 0 0 0 0,1-1 0 0 0,0 1 0 0 0,0-1 0 0 0,0 1 0 0 0,0-1 0 0 0,0 1 0 0 0,0-1 0 0 0,0 1 0 0 0,0 0 0 0 0,1 0 0 0 0,-1 0 4 0 0,0 4 78 0 0,-1-1-79 0 0,1-1-1 0 0,-1 1 1 0 0,0-1-1 0 0,0 0 1 0 0,0 0-1 0 0,0 1 1 0 0,-4 4-1 0 0,-6 20 155 0 0,7-8-40 0 0,-2 0 1 0 0,0 0-1 0 0,-2 0 0 0 0,0-1 0 0 0,-1 0 0 0 0,-19 29 0 0 0,13-21-870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208 152 10040 0 0,'-2'-5'2'0'0,"-1"0"0"0"0,0-1 0 0 0,1 1 1 0 0,0-1-1 0 0,1 1 0 0 0,-1-1 1 0 0,1 0-1 0 0,0 1 0 0 0,0-1 0 0 0,1 0 1 0 0,0-8-1 0 0,-3-19 35 0 0,-3 22 302 0 0,6 11-330 0 0,-1-1 0 0 0,1 1 1 0 0,0 0-1 0 0,-1 0 0 0 0,1-1 0 0 0,0 1 1 0 0,0 0-1 0 0,-1-1 0 0 0,1 1 0 0 0,0-1 1 0 0,0 1-1 0 0,0 0 0 0 0,-1-1 0 0 0,1 1 1 0 0,0-1-1 0 0,0 1 0 0 0,0-1 1 0 0,0 1-1 0 0,0 0 0 0 0,0-1 0 0 0,0 1 1 0 0,0-1-1 0 0,0 1 0 0 0,0-1 0 0 0,0 1 1 0 0,0-1-1 0 0,0 1 0 0 0,0 0 0 0 0,0-1 1 0 0,0 1-1 0 0,1-1 0 0 0,-1 1 0 0 0,0 0 1 0 0,0-1-1 0 0,0 1 0 0 0,1-1 0 0 0,-1 1 1 0 0,0 0-1 0 0,1-1 0 0 0,-1 1 0 0 0,0 0 1 0 0,1-1-1 0 0,-1 1 21 0 0,1-1 1 0 0,-1 1-1 0 0,1-1 1 0 0,-1 1-1 0 0,0-1 1 0 0,1 1-1 0 0,-1-1 0 0 0,0 1 1 0 0,0-1-1 0 0,1 1 1 0 0,-1-1-1 0 0,0 0 1 0 0,0 1-1 0 0,0-1 0 0 0,0 1 1 0 0,0-1-1 0 0,0 0 1 0 0,0 1-1 0 0,0-1 1 0 0,0 1-1 0 0,0-1 0 0 0,0 0 1 0 0,0 0-1 0 0,-4-1 460 0 0,-3 10-210 0 0,-14 41-130 0 0,1 1 0 0 0,3 2 1 0 0,2-1-1 0 0,2 2 0 0 0,-7 70 0 0 0,18-113-125 0 0,-3 29 175 0 0,-11 40 1 0 0,-4 17 17 0 0,6-25-56 0 0,4 16 79 0 0,10-85-236 0 0,0 0 1 0 0,0 0-1 0 0,0 0 0 0 0,0 0 1 0 0,0 1-1 0 0,1-1 1 0 0,-1 0-1 0 0,1 0 0 0 0,1 2 1 0 0,2 13 44 0 0,-4-16 179 0 0,0-18-107 0 0,-1 17-108 0 0,1-1 0 0 0,0 1 0 0 0,0 0 0 0 0,0-1 0 0 0,0 1 0 0 0,0-1 0 0 0,0 1 0 0 0,0-1 0 0 0,0 1 0 0 0,0-1 0 0 0,0 1 1 0 0,0-1-1 0 0,0 1 0 0 0,1 0 0 0 0,-1-1 0 0 0,0 1 0 0 0,0-1 0 0 0,0 1 0 0 0,1 0 0 0 0,-1-1 0 0 0,0 1 0 0 0,0-1 0 0 0,1 1 1 0 0,-1 0-1 0 0,0-1 0 0 0,1 1 0 0 0,-1 0 0 0 0,0 0 0 0 0,1-1 0 0 0,-1 1 0 0 0,0 0 0 0 0,1 0 0 0 0,-1-1 0 0 0,1 1 0 0 0,-1 0 0 0 0,1 0 1 0 0,-1 0-1 0 0,0 0 0 0 0,1 0 0 0 0,-1 0 0 0 0,1-1 0 0 0,-1 1 0 0 0,1 0 0 0 0,-1 0 0 0 0,1 1 0 0 0,-1-1 0 0 0,0 0 0 0 0,1 0 1 0 0,-1 0-1 0 0,1 0 0 0 0,0 0 0 0 0,15 0 72 0 0,-2-4 41 0 0,-2 1-39 0 0,0 0 0 0 0,1 0-1 0 0,-1 2 1 0 0,14-1 0 0 0,150-3-410 0 0,-172 6 310 0 0,0-1 0 0 0,-1 1 0 0 0,1 0 0 0 0,0 0 0 0 0,-1 0 0 0 0,1 0 0 0 0,-1 0 0 0 0,6 4 0 0 0,-6-3 5 0 0,1-1 0 0 0,-1 1 0 0 0,1-1-1 0 0,-1 1 1 0 0,1-1 0 0 0,0 0-1 0 0,0-1 1 0 0,6 1 0 0 0,-4 0-8 0 0,0 0 0 0 0,0 0 1 0 0,0 0-1 0 0,10 4 0 0 0,11 2 30 0 0,7 4-1916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2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156 531 9944 0 0,'0'0'25'0'0,"-1"0"0"0"0,1 0 1 0 0,0 0-1 0 0,0-1 0 0 0,0 1 0 0 0,0 0 1 0 0,0 0-1 0 0,1-1 0 0 0,-1 1 1 0 0,0 0-1 0 0,0 0 0 0 0,0-1 0 0 0,0 1 1 0 0,0 0-1 0 0,0 0 0 0 0,0-1 1 0 0,0 1-1 0 0,0 0 0 0 0,1 0 1 0 0,-1 0-1 0 0,0-1 0 0 0,0 1 0 0 0,0 0 1 0 0,0 0-1 0 0,1 0 0 0 0,-1 0 1 0 0,0-1-1 0 0,0 1 0 0 0,0 0 0 0 0,1 0 1 0 0,-1 0-1 0 0,0 0 0 0 0,0 0 1 0 0,1 0-1 0 0,-1 0 0 0 0,0 0 1 0 0,0 0-1 0 0,1 0 0 0 0,-1 0 0 0 0,0 0 1 0 0,0 0-1 0 0,1 0 0 0 0,-1 0 1 0 0,0 0-1 0 0,1 0 0 0 0,11-4 976 0 0,21-21-916 0 0,-2-2-1 0 0,-1-1 1 0 0,-1-1 0 0 0,-2-1 0 0 0,39-56 0 0 0,-62 79-72 0 0,0 0 0 0 0,-1-1 0 0 0,1 0 0 0 0,-2 0 1 0 0,1 0-1 0 0,-1 0 0 0 0,0 0 0 0 0,-1-1 0 0 0,0 1 0 0 0,0 0 0 0 0,-1-1 1 0 0,0 1-1 0 0,0-1 0 0 0,-1 1 0 0 0,0 0 0 0 0,-1-1 0 0 0,1 1 0 0 0,-2 0 0 0 0,-5-15 1 0 0,4 16 20 0 0,-1 1-1 0 0,0 0 1 0 0,0 0 0 0 0,0 1 0 0 0,0 0 0 0 0,-1-1 0 0 0,0 2 0 0 0,0-1 0 0 0,-10-5 0 0 0,1-1 28 0 0,5 4-24 0 0,0 1-1 0 0,-1 0 1 0 0,1 1-1 0 0,-1 0 1 0 0,-15-5-1 0 0,20 8-7 0 0,1 1-1 0 0,-1-1 0 0 0,0 1 0 0 0,0 0 1 0 0,0 0-1 0 0,0 1 0 0 0,0 0 0 0 0,0 0 0 0 0,0 0 1 0 0,-1 1-1 0 0,1 0 0 0 0,-9 2 0 0 0,8 1 10 0 0,0 0-1 0 0,0 1 1 0 0,0 0-1 0 0,1 0 0 0 0,0 0 1 0 0,0 1-1 0 0,0 0 1 0 0,0 0-1 0 0,1 1 1 0 0,-7 11-1 0 0,5-10-1 0 0,-1 4 3 0 0,0 0 0 0 0,0 0 0 0 0,1 1-1 0 0,0-1 1 0 0,1 2 0 0 0,1-1 0 0 0,0 1-1 0 0,1 0 1 0 0,0 0 0 0 0,1 0 0 0 0,-1 20 0 0 0,1-1 3 0 0,0-4 4 0 0,1 1 0 0 0,4 49 1 0 0,9 16-13 0 0,-5-34 39 0 0,2 1 0 0 0,20 70 0 0 0,-28-131-73 0 0,70 226 63 0 0,-45-156-62 0 0,39 76 1 0 0,-58-133-5 0 0,-6-13 17 0 0,1 1-1 0 0,-1 0 1 0 0,0-1-1 0 0,1 1 1 0 0,-1-1-1 0 0,1 1 1 0 0,0 0-1 0 0,-1-1 1 0 0,1 0-1 0 0,0 1 1 0 0,0-1-1 0 0,0 1 1 0 0,0-1-1 0 0,0 0 1 0 0,1 0-1 0 0,-1 0 1 0 0,0 0-1 0 0,0 0 1 0 0,1 0-1 0 0,-1 0 1 0 0,1 0-1 0 0,-1 0 1 0 0,1 0 0 0 0,-1-1-1 0 0,3 1 1 0 0,-4-1 114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93 5224 0 0,'-1'0'178'0'0,"1"0"0"0"0,-1 0 0 0 0,1-1-1 0 0,-1 1 1 0 0,1 0 0 0 0,0-1 0 0 0,-1 1 0 0 0,1 0 0 0 0,-1-1 0 0 0,1 1 0 0 0,0-1 0 0 0,0 1-1 0 0,-1 0 1 0 0,1-1 0 0 0,0 1 0 0 0,0-1 0 0 0,-1 1 0 0 0,1-1 0 0 0,0 1 0 0 0,0-1 0 0 0,0 1-1 0 0,0-1 1 0 0,0 1 0 0 0,0-1 0 0 0,0 1 0 0 0,0-2 0 0 0,-1-17 177 0 0,0 15-60 0 0,1 0-263 0 0,0 1-4 0 0,-1 0 0 0 0,1-1 1 0 0,-1 1-1 0 0,0 0 1 0 0,0 0-1 0 0,0 0 0 0 0,-2-4 1 0 0,4 1-31 0 0,-1 6 2 0 0,0 0-1 0 0,0-1 1 0 0,0 1 0 0 0,0 0 0 0 0,1 0 0 0 0,-1 0 0 0 0,0-1 0 0 0,0 1-1 0 0,0 0 1 0 0,0-1 0 0 0,0 1 0 0 0,0 0 0 0 0,0 0 0 0 0,0-1-1 0 0,0 1 1 0 0,0 0 0 0 0,0 0 0 0 0,0-1 0 0 0,0 1 0 0 0,0 0 0 0 0,-1 0-1 0 0,1-1 1 0 0,0 1 0 0 0,0 0 0 0 0,0 0 0 0 0,0 0 0 0 0,0-1-1 0 0,0 1 1 0 0,-1 0 0 0 0,1-1 0 0 0,-3-5-5 0 0,0 2 2 0 0,0 12 26 0 0,-4 39 369 0 0,1 0 1 0 0,2 88-1 0 0,0-11 2797 0 0,4-111-2731 0 0,0-8-367 0 0,0-14-22 0 0,1 6-65 0 0,0-1 0 0 0,0 0 0 0 0,0 1 1 0 0,0-1-1 0 0,1 1 0 0 0,-1-1 1 0 0,1 1-1 0 0,0 0 0 0 0,0 0 1 0 0,0 0-1 0 0,0 0 0 0 0,1 0 0 0 0,2-3 1 0 0,16-23 39 0 0,30-61 180 0 0,-49 86-226 0 0,1 1 1 0 0,-1 0-1 0 0,1 0 1 0 0,0 0-1 0 0,0 0 1 0 0,0 1 0 0 0,5-3-1 0 0,15-16-112 0 0,-5 6-21 0 0,-16 14 112 0 0,1-1 1 0 0,-1 0 0 0 0,0 0 0 0 0,1 0-1 0 0,-1 0 1 0 0,0 0 0 0 0,0 0-1 0 0,1-3 1 0 0,0 1 19 0 0,0 1 0 0 0,0-1 1 0 0,0 1-1 0 0,1 0 0 0 0,-1 0 0 0 0,1 0 0 0 0,-1 1 0 0 0,1-1 0 0 0,0 1 0 0 0,0 0 0 0 0,5-2 1 0 0,5 0 5 0 0,7-3 5 0 0,-20 7-8 0 0,-1 0 0 0 0,1 0 0 0 0,0 0 0 0 0,-1 0 1 0 0,1 0-1 0 0,-1 0 0 0 0,1 0 0 0 0,-1 0 0 0 0,1 0 0 0 0,0 0 1 0 0,-1 0-1 0 0,1 0 0 0 0,-1 0 0 0 0,1 1 0 0 0,-1-1 0 0 0,1 0 1 0 0,-1 0-1 0 0,1 1 0 0 0,-1-1 0 0 0,1 0 0 0 0,-1 1 0 0 0,1-1 1 0 0,-1 0-1 0 0,1 1 0 0 0,-1-1 0 0 0,1 1 0 0 0,-1-1 0 0 0,1 1 1 0 0,-1-1-3 0 0,1 0 1 0 0,-1 0 0 0 0,0 0 0 0 0,1 0 0 0 0,-1 0 0 0 0,1 0 0 0 0,-1 0 0 0 0,1 0 0 0 0,-1 0-1 0 0,1-1 1 0 0,-1 1 0 0 0,0 0 0 0 0,1 0 0 0 0,-1 0 0 0 0,1-1 0 0 0,-1 1 0 0 0,0 0 0 0 0,1 0-1 0 0,-1-1 1 0 0,0 1 0 0 0,1 0 0 0 0,-1-1 0 0 0,1 0 0 0 0,5-3-26 0 0,-4 5 17 0 0,0 0-1 0 0,0 1 1 0 0,0-1-1 0 0,0 1 0 0 0,-1-1 1 0 0,1 1-1 0 0,-1 0 1 0 0,1 0-1 0 0,-1 0 1 0 0,1-1-1 0 0,-1 1 1 0 0,0 1-1 0 0,0-1 1 0 0,0 0-1 0 0,0 0 1 0 0,-1 0-1 0 0,1 0 0 0 0,0 1 1 0 0,-1-1-1 0 0,0 0 1 0 0,1 0-1 0 0,-1 1 1 0 0,0-1-1 0 0,0 0 1 0 0,0 1-1 0 0,-1-1 1 0 0,0 3-1 0 0,0 5-4 0 0,0-1 0 0 0,-1 1-1 0 0,0 0 1 0 0,-1-1 0 0 0,-3 10 0 0 0,-7 25-9 0 0,-4-6 24 0 0,15-36-11 0 0,1 0 1 0 0,0 1 0 0 0,0-1 0 0 0,1 0 0 0 0,-1 1 0 0 0,0-1 0 0 0,1 1 0 0 0,-1-1-1 0 0,1 0 1 0 0,0 1 0 0 0,0-1 0 0 0,0 1 0 0 0,0 3 0 0 0,1 2-1659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9848 0 0,'-4'0'968'0'0,"8"6"2385"0"0,-5 16-3113 0 0,-35 85-289 0 0,29-72 36 0 0,7-29 11 0 0,-1-1 0 0 0,0 0 1 0 0,0 0-1 0 0,0 0 1 0 0,0 0-1 0 0,-4 8 1 0 0,2 7-1774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7232 0 0,'-1'0'203'0'0,"0"1"1"0"0,-1 0 0 0 0,1 0 0 0 0,0 0-1 0 0,0 0 1 0 0,0 0 0 0 0,0 0-1 0 0,0 0 1 0 0,0 0 0 0 0,0 0 0 0 0,1 0-1 0 0,-1 0 1 0 0,0 1 0 0 0,1-1-1 0 0,-1 0 1 0 0,1 1 0 0 0,-1-1 0 0 0,0 3 1282 0 0,1 16-1089 0 0,0 279 323 0 0,-6-201-430 0 0,5-70-202 0 0,0 1 0 0 0,-2-1 0 0 0,-1 0 1 0 0,-10 32-1 0 0,12-37-38 0 0,2-20-39 0 0,0 0 0 0 0,0 0-1 0 0,-1-1 1 0 0,1 1 0 0 0,0 0-1 0 0,-1 0 1 0 0,0-1 0 0 0,1 1-1 0 0,-1-1 1 0 0,0 1 0 0 0,-1 0 0 0 0,-1 3-1 0 0,2-5-6 0 0,1-1 0 0 0,0 1 0 0 0,-1-1 0 0 0,1 0 0 0 0,0 1 0 0 0,0-1 0 0 0,-1 1 0 0 0,1-1 0 0 0,0 1 0 0 0,0-1 0 0 0,0 1 0 0 0,0 0-1 0 0,0-1 1 0 0,0 1 0 0 0,0-1 0 0 0,0 1 0 0 0,0-1 0 0 0,0 1 0 0 0,0-1 0 0 0,0 1 0 0 0,0 0 0 0 0,0-1-1 0 0,0 1 1 0 0,1-1-1 0 0,-1 0 1 0 0,0 1-1 0 0,0-1 1 0 0,0 0-1 0 0,0 1 1 0 0,0-1-1 0 0,0 1 1 0 0,0-1-1 0 0,0 0 1 0 0,0 1-1 0 0,0-1 1 0 0,-1 0-1 0 0,1 1 1 0 0,0-1-1 0 0,0 0 1 0 0,0 1-1 0 0,0-1 1 0 0,0 0-1 0 0,-1 1 1 0 0,1-1-1 0 0,0 0 1 0 0,0 0-1 0 0,-1 1 1 0 0,1-1-1 0 0,0 0 1 0 0,0 0-1 0 0,-1 1 1 0 0,1-1-1 0 0,0 0 1 0 0,-1 0-1 0 0,1 0 1 0 0,0 1-1 0 0,-1-1 1 0 0,1 0-1 0 0,-1-18-1700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26 295 4912 0 0,'-3'-8'314'0'0,"2"8"-291"0"0,1-1 0 0 0,0 1 1 0 0,0 0-1 0 0,0 0 0 0 0,-1 0 0 0 0,1-1 0 0 0,0 1 1 0 0,0 0-1 0 0,0-1 0 0 0,0 1 0 0 0,0 0 0 0 0,0 0 1 0 0,-1-1-1 0 0,1 1 0 0 0,0 0 0 0 0,0-1 0 0 0,0 1 1 0 0,0 0-1 0 0,0-1 0 0 0,0 1 0 0 0,0 0 1 0 0,0 0-1 0 0,0-1 0 0 0,1 1 0 0 0,-1 0 0 0 0,0-1 1 0 0,0 1-1 0 0,0 0 0 0 0,0 0 0 0 0,0-1 0 0 0,0 1 1 0 0,1-1-1 0 0,8-28 1469 0 0,-2 3-904 0 0,1-1-601 0 0,-8 23-18 0 0,1 0-1 0 0,0 0 1 0 0,0 0 0 0 0,0 0 0 0 0,4-6 0 0 0,2-10-234 0 0,-6 17 255 0 0,-1 1 0 0 0,1 0 0 0 0,0 0-1 0 0,0 0 1 0 0,-1 0 0 0 0,1 0 0 0 0,1 0-1 0 0,-1 0 1 0 0,0 0 0 0 0,3-3-1 0 0,-2 3 23 0 0,0 0 0 0 0,-1 0 0 0 0,1 0-1 0 0,-1 0 1 0 0,0 0 0 0 0,1-1 0 0 0,-1 1-1 0 0,1-4 1 0 0,-1 4 15 0 0,-1 0-1 0 0,1 0 0 0 0,0 0 1 0 0,0 1-1 0 0,0-1 0 0 0,0 0 1 0 0,0 0-1 0 0,1 1 0 0 0,-1-1 1 0 0,0 1-1 0 0,1-1 0 0 0,-1 1 1 0 0,4-3-1 0 0,11-12 291 0 0,-15 14-263 0 0,0 0 0 0 0,0 0 0 0 0,1 0 0 0 0,-1 1 0 0 0,1-1 1 0 0,0 0-1 0 0,-1 1 0 0 0,1-1 0 0 0,0 1 0 0 0,0 0 0 0 0,0 0 0 0 0,0-1 0 0 0,0 1 0 0 0,4-1 0 0 0,4 1 118 0 0,1-1-1 0 0,-1 0 1 0 0,1-1 0 0 0,12-4-1 0 0,1-1-38 0 0,-13 6 6 0 0,0 0 1 0 0,1 0-1 0 0,-1 1 1 0 0,22 2-1 0 0,-15-1-12 0 0,-15 1-111 0 0,-1 0 0 0 0,0 1 1 0 0,0-1-1 0 0,0 1 0 0 0,0 0 1 0 0,0 0-1 0 0,-1-1 0 0 0,1 1 1 0 0,-1 0-1 0 0,1 1 0 0 0,-1-1 1 0 0,1 0-1 0 0,-1 0 0 0 0,1 4 1 0 0,5 6 98 0 0,-1-2-9 0 0,-1 1-1 0 0,0-1 1 0 0,-1 1 0 0 0,0 0 0 0 0,-1 0 0 0 0,0 0 0 0 0,-1 1 0 0 0,0-1-1 0 0,1 20 1 0 0,-4-25-61 0 0,0 1 0 0 0,0-1-1 0 0,-1 0 1 0 0,1 1 0 0 0,-1-1-1 0 0,-3 6 1 0 0,-2 9 62 0 0,4-16-48 0 0,1 0-1 0 0,-1 0 1 0 0,0-1-1 0 0,0 1 0 0 0,-1-1 1 0 0,1 0-1 0 0,-1 1 1 0 0,0-2-1 0 0,-9 8 1 0 0,-9 11 52 0 0,8-8-58 0 0,-1 0 0 0 0,0-1-1 0 0,-22 15 1 0 0,27-21 8 0 0,-2 0-1 0 0,1-1 1 0 0,-1 0 0 0 0,0-1-1 0 0,0 0 1 0 0,0-1 0 0 0,-1-1-1 0 0,0 1 1 0 0,1-2 0 0 0,-1 0-1 0 0,-14 0 1 0 0,-4 2 37 0 0,26-3-62 0 0,0 0 1 0 0,0 0 0 0 0,0 0 0 0 0,0-1 0 0 0,0 0-1 0 0,0 0 1 0 0,-9-2 0 0 0,14 2-29 0 0,-1-1-1 0 0,1 1 1 0 0,0-1 0 0 0,-1 1-1 0 0,1-1 1 0 0,-1 1 0 0 0,1-1-1 0 0,0 1 1 0 0,0-1 0 0 0,-1 0-1 0 0,1 1 1 0 0,0-1 0 0 0,0 1 0 0 0,0-1-1 0 0,0 0 1 0 0,0 1 0 0 0,-1-1-1 0 0,1 0 1 0 0,0 1 0 0 0,1-1-1 0 0,-1 0 1 0 0,0 1 0 0 0,0-1-1 0 0,0 0 1 0 0,0 1 0 0 0,0-1 0 0 0,1 0-1 0 0,-1 0-4 0 0,0 0 0 0 0,0-1 0 0 0,1 1 0 0 0,-1 0 0 0 0,0 0-1 0 0,1 0 1 0 0,-1 0 0 0 0,1 0 0 0 0,-1 0 0 0 0,1 0 0 0 0,0 0 0 0 0,-1 0 0 0 0,1 0-1 0 0,0 0 1 0 0,1-1 0 0 0,25-3 37 0 0,-26 4-37 0 0,0 1-1 0 0,0 0 1 0 0,0 0-1 0 0,0 0 1 0 0,0 0 0 0 0,0 0-1 0 0,0 0 1 0 0,0 0-1 0 0,1 0 1 0 0,-1 0-1 0 0,0 1 1 0 0,0-1-1 0 0,0 0 1 0 0,0 1-1 0 0,0-1 1 0 0,0 1-1 0 0,0-1 1 0 0,0 1 0 0 0,0-1-1 0 0,-1 1 1 0 0,3 1-1 0 0,4 16 35 0 0,2 4 74 0 0,1-1 0 0 0,14 22 0 0 0,36 66 274 0 0,-56-100-362 0 0,0-1-59 0 0,-1 0 0 0 0,1 0 0 0 0,1 0 0 0 0,-1-1 0 0 0,1 0 0 0 0,1 0 0 0 0,-1 0 0 0 0,1 0 0 0 0,11 8 0 0 0,-15-14 22 0 0,1-1 1 0 0,-1 0 0 0 0,0 1 0 0 0,1-1 0 0 0,-1-1 0 0 0,1 1 0 0 0,-1 0 0 0 0,0 0 0 0 0,1-1 0 0 0,-1 1 0 0 0,0-1 0 0 0,3-1 0 0 0,-1 1-32 0 0,31-2-2018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7 410 7632 0 0,'-5'6'2003'0'0,"4"-10"548"0"0,34-12-1800 0 0,-22 7-744 0 0,0 0-1 0 0,0 0 1 0 0,-1-1-1 0 0,13-16 1 0 0,-2 3 0 0 0,-5 4-3 0 0,0-2-1 0 0,14-23 1 0 0,4-7 0 0 0,23-25 52 0 0,-42 49 60 0 0,-13 21-91 0 0,1 1 0 0 0,0-1 0 0 0,1 1 0 0 0,5-8 0 0 0,0-2 52 0 0,-8 14-62 0 0,0 0-1 0 0,-1-1 1 0 0,1 1 0 0 0,0-1-1 0 0,0 1 1 0 0,0 0 0 0 0,0 0-1 0 0,0-1 1 0 0,0 1 0 0 0,0 0 0 0 0,0 0-1 0 0,0 0 1 0 0,1 0 0 0 0,-1 0-1 0 0,3-1 1 0 0,0 2 46 0 0,-4-1-53 0 0,1 1 1 0 0,-1 0-1 0 0,0 0 1 0 0,0 0-1 0 0,0 0 0 0 0,0 0 1 0 0,0 0-1 0 0,1 0 1 0 0,-1 0-1 0 0,0-1 1 0 0,0 1-1 0 0,0 0 1 0 0,1 0-1 0 0,-1 0 1 0 0,0 0-1 0 0,0 0 0 0 0,0 0 1 0 0,0 0-1 0 0,1 0 1 0 0,-1 0-1 0 0,0 0 1 0 0,0 0-1 0 0,0 0 1 0 0,1 0-1 0 0,-1 0 1 0 0,0 0-1 0 0,0 0 0 0 0,0 1 1 0 0,0-1-1 0 0,1 0 1 0 0,-1 0-1 0 0,0 0 1 0 0,0 0-1 0 0,0 0 1 0 0,0 0-1 0 0,0 0 1 0 0,1 0-1 0 0,-1 1 0 0 0,0-1 1 0 0,0 0-1 0 0,0 0 1 0 0,0 0-1 0 0,0 0 1 0 0,0 1-1 0 0,0-1 1 0 0,0 0-1 0 0,0 0 1 0 0,1 0-1 0 0,-1 0 0 0 0,0 1 1 0 0,0-1-1 0 0,0 0 1 0 0,0 0-1 0 0,0 0 1 0 0,0 1-1 0 0,0-1 1 0 0,0 0-1 0 0,0 0 1 0 0,0 0-1 0 0,0 0 0 0 0,0 1 1 0 0,-1-1-1 0 0,1 0 1 0 0,0 0-1 0 0,0 0 1 0 0,0 0-1 0 0,0 1 1 0 0,0-1-1 0 0,0 0 1 0 0,-1 13-7 0 0,-1 21 146 0 0,-8 49 0 0 0,5-49-24 0 0,-1 49 0 0 0,-1-47-16 0 0,6-33-92 0 0,0 1 1 0 0,0-1-1 0 0,0 1 0 0 0,1-1 1 0 0,-1 1-1 0 0,1 0 0 0 0,0 0 1 0 0,0-1-1 0 0,0 1 0 0 0,1 4 1 0 0,1 2 37 0 0,-1 1 0 0 0,0-1 0 0 0,-1 1 0 0 0,-2 15 0 0 0,1-14-26 0 0,1 0 1 0 0,0 0 0 0 0,2 12 0 0 0,-1-22-138 0 0,0 0 1 0 0,0 0-1 0 0,0 0 0 0 0,0 0 1 0 0,1 0-1 0 0,-1 0 0 0 0,0-1 1 0 0,1 1-1 0 0,-1 0 0 0 0,1-1 1 0 0,0 0-1 0 0,0 1 0 0 0,-1-1 1 0 0,1 0-1 0 0,0 0 0 0 0,0 0 1 0 0,3 1-1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10344 0 0,'-3'8'-39'0'0,"-1"4"467"0"0,4-12-409 0 0,0 0 0 0 0,0 0 1 0 0,0 1-1 0 0,0-1 0 0 0,0 0 1 0 0,0 0-1 0 0,0 1 0 0 0,0-1 0 0 0,0 0 1 0 0,0 0-1 0 0,0 1 0 0 0,0-1 0 0 0,1 0 1 0 0,-1 0-1 0 0,0 0 0 0 0,0 1 1 0 0,0-1-1 0 0,0 0 0 0 0,1 0 0 0 0,-1 0 1 0 0,0 0-1 0 0,0 1 0 0 0,0-1 0 0 0,1 0 1 0 0,-1 0-1 0 0,0 0 0 0 0,0 0 1 0 0,0 0-1 0 0,1 0 0 0 0,-1 0 0 0 0,0 0 1 0 0,0 1-1 0 0,1-1 0 0 0,-1 0 0 0 0,0 0 1 0 0,0 0-1 0 0,1 0 0 0 0,-1 0 0 0 0,0 0 1 0 0,0 0-1 0 0,1-1 0 0 0,15 33 1209 0 0,-10-16-1071 0 0,-1-1-1 0 0,0 1 1 0 0,3 26-1 0 0,6 23 440 0 0,-11-57-491 0 0,0 1 1 0 0,-1-1 0 0 0,0 1 0 0 0,-1 0 0 0 0,0-1-1 0 0,0 1 1 0 0,-1 0 0 0 0,0 0 0 0 0,0 0 0 0 0,-3 9 0 0 0,-2-6-16 0 0,0 6 9 0 0,5-9-34 0 0,-1 0 1 0 0,0 0-1 0 0,-1 0 0 0 0,0-1 1 0 0,-5 16-1 0 0,-2 6-2136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 6328 0 0,'-3'-8'318'0'0,"3"8"-297"0"0,-1 0 0 0 0,1 0 0 0 0,0-1 0 0 0,0 1 0 0 0,0 0 0 0 0,0 0 0 0 0,0 0 0 0 0,-1-1 0 0 0,1 1 0 0 0,0 0 0 0 0,0 0 0 0 0,0-1 0 0 0,0 1 0 0 0,0 0 0 0 0,0 0 0 0 0,0-1 0 0 0,0 1 0 0 0,0 0 0 0 0,0 0 0 0 0,0-1-1 0 0,0 1 1 0 0,0 0 0 0 0,0 0 0 0 0,0-1 0 0 0,0 1 0 0 0,0 0 0 0 0,1 0 0 0 0,-1-1 0 0 0,0 1 0 0 0,0 0 0 0 0,0 0 0 0 0,0 0 0 0 0,0-1 0 0 0,1 1 0 0 0,-1 0 0 0 0,-4-20 2938 0 0,4 20-2931 0 0,-1-1 1 0 0,1 0-1 0 0,0 0 0 0 0,0 1 1 0 0,0-1-1 0 0,-1 0 0 0 0,1 1 0 0 0,0-1 1 0 0,0 0-1 0 0,0 0 0 0 0,0 1 1 0 0,1-1-1 0 0,-1 0 0 0 0,0 1 1 0 0,0-1-1 0 0,0 0 0 0 0,0 0 0 0 0,1 1 1 0 0,-1-1-1 0 0,0 0 0 0 0,1 1 1 0 0,-1-1-1 0 0,0 1 0 0 0,1-1 1 0 0,-1 0-1 0 0,1 1 0 0 0,-1-1 0 0 0,1 1 1 0 0,0-1-1 0 0,16-3-1361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9648 0 0,'0'16'2701'0'0,"0"-16"-2716"0"0,0-1 0 0 0,0 1 0 0 0,0-1 0 0 0,0 1 0 0 0,0-1 0 0 0,0 1 1 0 0,0-1-1 0 0,0 1 0 0 0,0 0 0 0 0,0-1 0 0 0,0 1 0 0 0,0-1 0 0 0,0 1 0 0 0,0-1 0 0 0,1 1 0 0 0,-1 0 0 0 0,0-1 1 0 0,0 1-1 0 0,1-1 0 0 0,-1 1 0 0 0,0 0 0 0 0,0-1 0 0 0,1 1 0 0 0,-1 0 0 0 0,0-1 0 0 0,1 1 0 0 0,-1 0 0 0 0,0 0 0 0 0,1-1 1 0 0,-1 1-1 0 0,1 0 0 0 0,-1 0 0 0 0,0 0 0 0 0,1 0 0 0 0,-1-1 0 0 0,1 1 0 0 0,0 0 0 0 0,1 0-941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9944 0 0,'0'7'93'0'0,"0"-5"25"0"0,0-5 1700 0 0,0 4-1814 0 0,1-1 0 0 0,-1 0 0 0 0,0 1 0 0 0,0-1 0 0 0,0 0 0 0 0,0 1 1 0 0,0-1-1 0 0,0 0 0 0 0,1 0 0 0 0,-1 1 0 0 0,0-1 0 0 0,0 0 0 0 0,0 1 0 0 0,1-1 0 0 0,-1 0 0 0 0,0 0 0 0 0,0 0 0 0 0,1 1 1 0 0,-1-1-1 0 0,0 0 0 0 0,0 0 0 0 0,1 0 0 0 0,-1 0 0 0 0,0 0 0 0 0,1 1 0 0 0,-1-1 0 0 0,0 0 0 0 0,1 0 0 0 0,-1 0 0 0 0,0 0 1 0 0,0 0-1 0 0,1 0 0 0 0,-1 0 0 0 0,0 0 0 0 0,1 0 0 0 0,-1 0 0 0 0,0 0 0 0 0,1 0 0 0 0,-1 0 0 0 0,0-1 0 0 0,1 1 0 0 0,-1 0 1 0 0,0 0-1 0 0,1 0 0 0 0,-1 0 0 0 0,0 0 0 0 0,0-1 0 0 0,1 1 0 0 0,-1 0 0 0 0,0 0 0 0 0,0-1 0 0 0,0 1 0 0 0,1 0 0 0 0,-1 0 1 0 0,0-1-1 0 0,0 1 0 0 0,0 0 0 0 0,1 0 0 0 0,-1-1 0 0 0,0 1 0 0 0,0 0 0 0 0,0-1 0 0 0,0 0 0 0 0,0-11-2368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1:5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9944 0 0,'-19'13'34'0'0,"17"-13"-28"0"0,0 1 0 0 0,1 0 0 0 0,-1 0 0 0 0,1 0 0 0 0,-1-1 0 0 0,0 1-1 0 0,1 1 1 0 0,-1-1 0 0 0,1 0 0 0 0,0 0 0 0 0,0 0 0 0 0,-1 1 0 0 0,1-1 0 0 0,0 1-1 0 0,0-1 1 0 0,0 1 0 0 0,0-1 0 0 0,0 1 0 0 0,0 2 0 0 0,-18 12 522 0 0,15-10-430 0 0,1 1 1 0 0,0-1 0 0 0,0 1 0 0 0,0 0 0 0 0,-2 9-1 0 0,-5 12 103 0 0,-13 48 714 0 0,21-68-791 0 0,0 1 1 0 0,1 0-1 0 0,0-1 1 0 0,0 15-1 0 0,1-13-30 0 0,-1-1 1 0 0,1 0-1 0 0,-5 17 1 0 0,4-24-168 0 0,1 0 0 0 0,-1-1 1 0 0,0 1-1 0 0,1 0 1 0 0,0 0-1 0 0,-1 0 1 0 0,1 0-1 0 0,0 0 0 0 0,0 0 1 0 0,0 0-1 0 0,0 0 1 0 0,1 0-1 0 0,-1 0 1 0 0,0 0-1 0 0,1 0 0 0 0,-1 0 1 0 0,1 0-1 0 0,0 0 1 0 0,0 0-1 0 0,1 2 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2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10656 0 0,'11'0'410'0'0,"-1"1"0"0"0,1 1 0 0 0,14 3 0 0 0,-16-2-45 0 0,-1-2 0 0 0,1 1 0 0 0,0-1 0 0 0,0 0 0 0 0,11-1 0 0 0,30-2 178 0 0,-23 1-355 0 0,0-1-1 0 0,43-8 1 0 0,-1-3-69 0 0,-45 10-125 0 0,-1-2-1 0 0,27-8 1 0 0,-25 5-18 0 0,4-3-31 0 0,1 2 0 0 0,0 0 0 0 0,34-3 0 0 0,-26 6-150 0 0,1-1 0 0 0,-2-2 1 0 0,1-2-1 0 0,45-19 1 0 0,-58 17-1664 0 0,-2-3-7113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0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9344 0 0,'2'5'1137'0'0,"3"7"-312"0"0,1-7-110 0 0,-2-2-62 0 0,-4 13-283 0 0,6 270 274 0 0,-6-241-540 0 0,-9 71 0 0 0,7-65-1 0 0,2-39-39 0 0,0 1 0 0 0,-1-1 0 0 0,-3 15-1 0 0,3-15 30 0 0,1-12-87 0 0,0 1 1 0 0,1-1 0 0 0,-1 1-1 0 0,0 0 1 0 0,0-1 0 0 0,-1 1 0 0 0,1-1-1 0 0,0 1 1 0 0,0-1 0 0 0,0 1-1 0 0,0-1 1 0 0,0 1 0 0 0,-1-1 0 0 0,1 1-1 0 0,0-1 1 0 0,0 1 0 0 0,-1-1-1 0 0,1 1 1 0 0,0-1 0 0 0,-1 1-1 0 0,1-1 1 0 0,0 0 0 0 0,-1 1 0 0 0,0 0-1 0 0,-6 9-1643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0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10448 0 0,'0'1'22'0'0,"0"0"0"0"0,1-1 0 0 0,-1 1 0 0 0,1 0 0 0 0,-1 0 0 0 0,1-1 0 0 0,0 1 0 0 0,-1 0 0 0 0,1 0 0 0 0,0-1 0 0 0,-1 1 0 0 0,1-1 0 0 0,0 1 0 0 0,0-1 0 0 0,-1 1 0 0 0,1-1 0 0 0,0 1 0 0 0,0-1 0 0 0,0 0 1 0 0,0 1-1 0 0,0-1 0 0 0,0 0 0 0 0,-1 0 0 0 0,3 0 0 0 0,21-5 940 0 0,-9 0-607 0 0,-11 4-329 0 0,-1-1 1 0 0,1 1 0 0 0,-1-1-1 0 0,0 0 1 0 0,0 0 0 0 0,0 0-1 0 0,0-1 1 0 0,0 1 0 0 0,0-1 0 0 0,0 0-1 0 0,-1 0 1 0 0,0 0 0 0 0,3-3-1 0 0,2-3-37 0 0,-3 6-19 0 0,-1 0 0 0 0,1 1 0 0 0,0-1 0 0 0,0 1 0 0 0,0 0 0 0 0,0 0 0 0 0,0 1 0 0 0,9-3 0 0 0,11-5-298 0 0,-8 3 298 0 0,0 0 0 0 0,0 1 0 0 0,1 1 0 0 0,-1 1 0 0 0,30-3 0 0 0,-2 0 58 0 0,-40 5 2 0 0,1 1-1 0 0,-1-1 1 0 0,1 1 0 0 0,-1-1 0 0 0,1 1 0 0 0,0 0 0 0 0,-1 1 0 0 0,1-1 0 0 0,-1 1 0 0 0,1 0 0 0 0,-1 0 0 0 0,0 1-1 0 0,1-1 1 0 0,-1 1 0 0 0,0 0 0 0 0,0 0 0 0 0,0 0 0 0 0,0 0 0 0 0,0 1 0 0 0,-1 0 0 0 0,1 0 0 0 0,4 4 0 0 0,6 7 72 0 0,-4-4-36 0 0,0 0 0 0 0,0 0 0 0 0,-1 1-1 0 0,-1 0 1 0 0,10 16 0 0 0,-14-19-28 0 0,0-1 0 0 0,-1 1 1 0 0,0 0-1 0 0,0 0 0 0 0,0 0 0 0 0,-1 0 0 0 0,-1 1 1 0 0,1-1-1 0 0,-2 0 0 0 0,1 1 0 0 0,-1-1 0 0 0,0 1 1 0 0,-2 13-1 0 0,0-15-21 0 0,1-1 0 0 0,-1 1 0 0 0,-1-1 1 0 0,1 1-1 0 0,-1-1 0 0 0,0 0 0 0 0,-1 0 1 0 0,1 0-1 0 0,-1 0 0 0 0,0-1 0 0 0,-1 0 1 0 0,1 1-1 0 0,-1-2 0 0 0,0 1 0 0 0,-1 0 1 0 0,1-1-1 0 0,-9 5 0 0 0,-4 2 44 0 0,0 0 0 0 0,-1-2 0 0 0,-1 0-1 0 0,-34 11 1 0 0,-62 14 191 0 0,110-33-232 0 0,-1 1-1 0 0,0-2 0 0 0,1 1 1 0 0,-1-1-1 0 0,0 0 0 0 0,0 0 1 0 0,-8-2-1 0 0,-46-10 624 0 0,60 12-641 0 0,0 0 0 0 0,0-1 1 0 0,0 1-1 0 0,0-1 1 0 0,0 1-1 0 0,0-1 0 0 0,0 1 1 0 0,1-1-1 0 0,-1 1 1 0 0,0-1-1 0 0,0 0 1 0 0,1 0-1 0 0,-1 1 0 0 0,0-1 1 0 0,1 0-1 0 0,-1 0 1 0 0,1 0-1 0 0,-1 1 1 0 0,1-1-1 0 0,-1 0 0 0 0,0-2 1 0 0,1 2-1 0 0,0 0-1 0 0,0 0 1 0 0,-1 1 0 0 0,1-1 0 0 0,-1 0 0 0 0,1 0 0 0 0,0 1-1 0 0,-1-1 1 0 0,0 0 0 0 0,1 1 0 0 0,-1-1 0 0 0,1 0 0 0 0,-1 1-1 0 0,0-1 1 0 0,1 1 0 0 0,-1-1 0 0 0,0 1 0 0 0,-1-1 0 0 0,2 0-1 0 0,-1 0 0 0 0,1 1 0 0 0,-1-1 0 0 0,1 0 1 0 0,0 0-1 0 0,0 1 0 0 0,-1-1 0 0 0,1 0 1 0 0,0 0-1 0 0,0 0 0 0 0,0 1 0 0 0,0-1 0 0 0,0 0 1 0 0,0 0-1 0 0,0 0 0 0 0,0 1 0 0 0,0-1 0 0 0,0-2 1 0 0,1-3 4 0 0,-1 6-6 0 0,0 0 0 0 0,0 0 0 0 0,1 0 0 0 0,-1 0 0 0 0,0-1 0 0 0,1 1 0 0 0,-1 0 0 0 0,0 0 1 0 0,1 0-1 0 0,-1 0 0 0 0,0 0 0 0 0,0 0 0 0 0,1 0 0 0 0,-1 0 0 0 0,0 0 0 0 0,1 0 0 0 0,-1 0 0 0 0,0 0 0 0 0,1 0 0 0 0,-1 0 1 0 0,0 0-1 0 0,1 0 0 0 0,-1 0 0 0 0,0 0 0 0 0,0 1 0 0 0,1-1 0 0 0,-1 0 0 0 0,0 0 0 0 0,1 0 0 0 0,-1 0 0 0 0,0 1 0 0 0,0-1 0 0 0,1 0 1 0 0,2 5-3 0 0,0-1 0 0 0,0 0 0 0 0,0 1 0 0 0,0-1 0 0 0,-1 1 0 0 0,4 8 1 0 0,1 3-2 0 0,25 33 0 0 0,-26-41 2 0 0,0 1 0 0 0,0 0 0 0 0,-1 0 0 0 0,0 0 0 0 0,8 19 1 0 0,-12-25 0 0 0,0 0 0 0 0,1-1 0 0 0,-1 1 0 0 0,1 0 0 0 0,0 0 0 0 0,0-1 0 0 0,0 0 0 0 0,0 1 0 0 0,0-1 0 0 0,4 3 0 0 0,29 21 0 0 0,-27-20 0 0 0,19 11 0 0 0,-21-15 0 0 0,-1 1 0 0 0,0 0 0 0 0,0 0 0 0 0,-1 0 0 0 0,1 0 0 0 0,-1 1 0 0 0,8 8 0 0 0,-11-11 8 0 0,1 1 1 0 0,-1-1-1 0 0,0 0 1 0 0,1 1-1 0 0,-1-1 1 0 0,1 0-1 0 0,-1 0 1 0 0,1 0-1 0 0,0-1 1 0 0,-1 1-1 0 0,1 0 1 0 0,0-1-1 0 0,2 1 1 0 0,-2 0 5 0 0,0 0 1 0 0,1-1-1 0 0,-1 1 1 0 0,0 0-1 0 0,0 0 1 0 0,0 0-1 0 0,0 1 1 0 0,0-1-1 0 0,2 3 1 0 0,36 25 290 0 0,-35-15 15 0 0,20 2-2257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9744 0 0,'3'-9'756'0'0,"10"7"1309"0"0,-6 3-1720 0 0,6-11 2 0 0,-13 10-340 0 0,1 0 1 0 0,0 0-1 0 0,-1 0 0 0 0,1 0 0 0 0,0 0 1 0 0,-1 0-1 0 0,1 0 0 0 0,-1 0 1 0 0,1 1-1 0 0,-1-1 0 0 0,1 0 0 0 0,0 0 1 0 0,-1 1-1 0 0,1-1 0 0 0,-1 0 1 0 0,1 1-1 0 0,-1-1 0 0 0,1 0 0 0 0,-1 1 1 0 0,0-1-1 0 0,1 1 0 0 0,-1-1 1 0 0,1 1-1 0 0,-1-1 0 0 0,0 1 0 0 0,1-1 1 0 0,-1 1-1 0 0,0-1 0 0 0,0 1 1 0 0,1 0-1 0 0,-1-1 0 0 0,0 1 1 0 0,0-1-1 0 0,0 1 0 0 0,0 0 0 0 0,0-1 1 0 0,0 1-1 0 0,0-1 0 0 0,0 1 1 0 0,0 0-1 0 0,0-1 0 0 0,0 1 0 0 0,0-1 1 0 0,-1 2-1 0 0,-4 40-17 0 0,2-27 49 0 0,-22 170 149 0 0,14-143-108 0 0,9-35-53 0 0,0 0 0 0 0,0 1 0 0 0,0 0 0 0 0,0 14 0 0 0,2-21-19 0 0,0 0 1 0 0,1 0 0 0 0,-1 0-1 0 0,0 0 1 0 0,1 0-1 0 0,-1 0 1 0 0,1 0 0 0 0,-1 0-1 0 0,1-1 1 0 0,-1 1-1 0 0,1 0 1 0 0,-1 0-1 0 0,1-1 1 0 0,0 1 0 0 0,-1 0-1 0 0,1-1 1 0 0,0 1-1 0 0,0-1 1 0 0,0 1-1 0 0,-1-1 1 0 0,1 1 0 0 0,0-1-1 0 0,0 0 1 0 0,0 1-1 0 0,0-1 1 0 0,0 0-1 0 0,0 0 1 0 0,0 1 0 0 0,0-1-1 0 0,0 0 1 0 0,0 0-1 0 0,0 0 1 0 0,0 0-1 0 0,0 0 1 0 0,0-1 0 0 0,-1 1-1 0 0,1 0 1 0 0,0 0-1 0 0,0-1 1 0 0,0 1 0 0 0,0 0-1 0 0,0-1 1 0 0,1 0-1 0 0,15-11 149 0 0,0-1 0 0 0,-1 0-1 0 0,0-1 1 0 0,-2-1 0 0 0,25-29-1 0 0,-13 13 99 0 0,-13 15-123 0 0,-10 11-70 0 0,1 1 0 0 0,0 0 1 0 0,-1 0-1 0 0,8-6 1 0 0,-5 6-30 0 0,12-10 255 0 0,27-28-1 0 0,-36 32-264 0 0,-5 5-6 0 0,0 1 0 0 0,-1 0 0 0 0,2 0 0 0 0,-1 0 0 0 0,0 0 0 0 0,7-3 0 0 0,-6-2-44 0 0,-6 18-19 0 0,3 56-175 0 0,-1 21 218 0 0,-1-72 10 0 0,1 1 0 0 0,0-1 0 0 0,4 18-1 0 0,3 23 96 0 0,4 4 365 0 0,1-35-300 0 0,-3 8-121 0 0,-7-29-1041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0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60 6128 0 0,'-4'-5'354'0'0,"2"1"206"0"0,0 1 0 0 0,0 0-1 0 0,0-1 1 0 0,0 1 0 0 0,0-1 0 0 0,-1-7 0 0 0,3 10-324 0 0,-1-1 0 0 0,1 1-1 0 0,0-1 1 0 0,0 1 0 0 0,0-1 0 0 0,1 1 0 0 0,-1-1-1 0 0,0 1 1 0 0,0-1 0 0 0,1 1 0 0 0,-1 0 0 0 0,1-1-1 0 0,0-1 1 0 0,1 2-223 0 0,-1 1-1 0 0,0 0 1 0 0,0 0-1 0 0,0 0 1 0 0,0 1-1 0 0,0-1 1 0 0,0 0-1 0 0,0 0 1 0 0,0 0-1 0 0,0 1 1 0 0,1-1-1 0 0,-1 1 1 0 0,0-1-1 0 0,0 1 1 0 0,-1-1-1 0 0,1 1 0 0 0,0-1 1 0 0,0 1-1 0 0,0 0 1 0 0,0-1-1 0 0,1 2 1 0 0,4 3 13 0 0,1 1 1 0 0,-1-1-1 0 0,0 1 1 0 0,0 0-1 0 0,0 1 1 0 0,-1-1-1 0 0,0 1 0 0 0,5 8 1 0 0,29 65 108 0 0,-15-27-36 0 0,57 121 265 0 0,-11-19 227 0 0,-62-135-497 0 0,11 33 1 0 0,5 10 72 0 0,-17-46-24 0 0,-1 1 0 0 0,0 0 0 0 0,-2 1 1 0 0,5 31-1 0 0,-4-20-34 0 0,-3-17-60 0 0,-1 0 1 0 0,0 0-1 0 0,-1 0 0 0 0,-1 0 1 0 0,-3 25-1 0 0,-21 62 168 0 0,7-33-104 0 0,8-31-388 0 0,-2-2-1 0 0,-1 0 0 0 0,-2 0 0 0 0,-28 46 0 0 0,36-67-384 0 0,-12 25-10176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1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416 117 4912 0 0,'0'0'1897'0'0,"-3"-5"-1734"0"0,-9-16-81 0 0,12 19-50 0 0,-1 0 0 0 0,1 1-1 0 0,-1-1 1 0 0,1 0-1 0 0,-1 0 1 0 0,1 0-1 0 0,0 0 1 0 0,0 0 0 0 0,0 0-1 0 0,0 0 1 0 0,1-4-1 0 0,-1 6 4 0 0,0 0-1 0 0,0-1 1 0 0,1 1 0 0 0,-1-1-1 0 0,0 1 1 0 0,0 0-1 0 0,0-1 1 0 0,0 1-1 0 0,0-1 1 0 0,0 1 0 0 0,1-1-1 0 0,-1 1 1 0 0,0-1-1 0 0,0 1 1 0 0,-1-1-1 0 0,1 1 1 0 0,0 0 0 0 0,0-1-1 0 0,0 1 1 0 0,0-1-1 0 0,0 1 1 0 0,0-1-1 0 0,0 1 1 0 0,-1 0 0 0 0,1-1-1 0 0,0 1 1 0 0,0-1-1 0 0,-1 1 1 0 0,1 0-1 0 0,0-1 1 0 0,-1 1 0 0 0,1 0-1 0 0,0-1 1 0 0,-1 1-1 0 0,1 0 1 0 0,0 0-1 0 0,-1-1 1 0 0,1 1 0 0 0,-1 0-1 0 0,1 0 1 0 0,0 0-1 0 0,-1-1 1 0 0,0 1-1 0 0,-1 0 244 0 0,1-1-1 0 0,-1 1 1 0 0,0-1-1 0 0,1 1 0 0 0,-1-1 1 0 0,1 0-1 0 0,-1 0 1 0 0,1 0-1 0 0,0 0 0 0 0,-1 0 1 0 0,1 0-1 0 0,0 0 0 0 0,-2-3 1 0 0,1 3-227 0 0,0-1-1 0 0,0 0 1 0 0,1 1 0 0 0,-1-1-1 0 0,0 1 1 0 0,0 0 0 0 0,0-1-1 0 0,-1 1 1 0 0,1 0 0 0 0,0 0 0 0 0,-5-1-1 0 0,-6 0 189 0 0,-97-7 708 0 0,63 5-635 0 0,35 3-130 0 0,10 1-167 0 0,0 0 0 0 0,0 0 0 0 0,0 0 1 0 0,0 0-1 0 0,0 0 0 0 0,0 0 0 0 0,0 0 0 0 0,0 1 0 0 0,0-1 0 0 0,1 1 0 0 0,-1-1 0 0 0,0 1 0 0 0,0 0 0 0 0,0 0 0 0 0,-3 2 1 0 0,-9 3 60 0 0,12-5-72 0 0,1-1 0 0 0,-1 1 0 0 0,1-1 0 0 0,-1 1-1 0 0,1-1 1 0 0,-1 1 0 0 0,1 0 0 0 0,0 0 0 0 0,-1 0 0 0 0,1 0 0 0 0,0 0 0 0 0,0 0-1 0 0,0 0 1 0 0,-2 2 0 0 0,3-2-2 0 0,-1 0-1 0 0,1 0 0 0 0,-1-1 1 0 0,0 1-1 0 0,1 0 1 0 0,-1-1-1 0 0,0 1 0 0 0,1 0 1 0 0,-1-1-1 0 0,0 1 1 0 0,0-1-1 0 0,0 1 0 0 0,1-1 1 0 0,-1 0-1 0 0,-2 1 1 0 0,3-1-1 0 0,-1 1 0 0 0,0-1 0 0 0,0 0 1 0 0,0 1-1 0 0,1-1 0 0 0,-1 1 0 0 0,0-1 1 0 0,0 1-1 0 0,1-1 0 0 0,-1 1 1 0 0,0-1-1 0 0,1 1 0 0 0,-1 0 0 0 0,1-1 1 0 0,-1 2-1 0 0,-17 24 2 0 0,15-24-3 0 0,1 1 0 0 0,0 0 1 0 0,-1 0-1 0 0,1 0 0 0 0,0 0 0 0 0,1 1 1 0 0,-1-1-1 0 0,0 0 0 0 0,1 1 0 0 0,0-1 1 0 0,0 1-1 0 0,0 0 0 0 0,0-1 0 0 0,0 6 1 0 0,-5 19-1 0 0,6-26 30 0 0,-1 1 1 0 0,1 0-1 0 0,-1-1 1 0 0,1 1 0 0 0,-1-1-1 0 0,0 1 1 0 0,0-1 0 0 0,-1 3-1 0 0,0-2 13 0 0,1 0-1 0 0,0 0 0 0 0,0-1 0 0 0,0 1 1 0 0,1 0-1 0 0,-1 0 0 0 0,1 0 0 0 0,-1 4 1 0 0,1 1 60 0 0,0 14 250 0 0,0-21-346 0 0,0-1 0 0 0,0 1 1 0 0,0-1-1 0 0,0 1 0 0 0,0 0 0 0 0,0-1 0 0 0,1 1 0 0 0,-1-1 0 0 0,0 1 1 0 0,0-1-1 0 0,1 1 0 0 0,-1-1 0 0 0,0 1 0 0 0,1-1 0 0 0,-1 1 1 0 0,1-1-1 0 0,-1 1 0 0 0,0-1 0 0 0,1 1 0 0 0,-1-1 0 0 0,1 0 0 0 0,-1 1 1 0 0,1-1-1 0 0,-1 0 0 0 0,1 0 0 0 0,0 1 0 0 0,-1-1 0 0 0,2 0 0 0 0,1 2-16 0 0,1 0 0 0 0,-1 1-1 0 0,1-1 1 0 0,-1 1-1 0 0,0 0 1 0 0,0 0-1 0 0,0 0 1 0 0,-1 0 0 0 0,5 6-1 0 0,4 3-30 0 0,13 18-193 0 0,-21-24 203 0 0,1-1-1 0 0,0 0 0 0 0,0-1 0 0 0,0 1 0 0 0,1-1 1 0 0,8 7-1 0 0,2 4 19 0 0,-14-14 13 0 0,0 0-1 0 0,0 0 1 0 0,0 0 0 0 0,0 1 0 0 0,0-1 0 0 0,0 0 0 0 0,0-1 0 0 0,0 1-1 0 0,1 0 1 0 0,-1 0 0 0 0,0 0 0 0 0,1-1 0 0 0,-1 1 0 0 0,1-1 0 0 0,-1 1-1 0 0,0-1 1 0 0,1 1 0 0 0,-1-1 0 0 0,1 0 0 0 0,-1 0 0 0 0,1 0 0 0 0,-1 0-1 0 0,1 0 1 0 0,2 0 0 0 0,-3 0 7 0 0,0 0 1 0 0,1 0-1 0 0,-1 0 0 0 0,0 1 0 0 0,0-1 0 0 0,0 0 0 0 0,0 1 1 0 0,0-1-1 0 0,0 1 0 0 0,0-1 0 0 0,0 1 0 0 0,0-1 1 0 0,0 1-1 0 0,0 0 0 0 0,1 1 0 0 0,-1-2-2 0 0,-1 1-1 0 0,1 0 1 0 0,-1-1 0 0 0,1 1 0 0 0,0-1-1 0 0,-1 0 1 0 0,1 1 0 0 0,0-1-1 0 0,-1 1 1 0 0,1-1 0 0 0,0 0-1 0 0,0 0 1 0 0,-1 1 0 0 0,1-1-1 0 0,0 0 1 0 0,0 0 0 0 0,-1 0 0 0 0,1 0-1 0 0,0 0 1 0 0,0 0 0 0 0,0 0-1 0 0,-1 0 1 0 0,1 0 0 0 0,0 0-1 0 0,0 0 1 0 0,-1 0 0 0 0,1-1-1 0 0,1 1 1 0 0,5-3 144 0 0,1 1-1 0 0,-1 1 0 0 0,1-1 1 0 0,0 1-1 0 0,-1 1 0 0 0,15 0 1 0 0,-20 0-137 0 0,-1 0 4 0 0,1 0-1 0 0,-1-1 1 0 0,0 1 0 0 0,0 0 0 0 0,1-1 0 0 0,-1 1-1 0 0,0-1 1 0 0,0 1 0 0 0,0-1 0 0 0,0 0 0 0 0,0 1 0 0 0,0-1-1 0 0,2-1 1 0 0,14-8-24 0 0,-3 6-148 0 0,0-1 0 0 0,0-1 0 0 0,-1 0-1 0 0,0-1 1 0 0,22-16 0 0 0,-18 12-1447 0 0,1-1-9370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2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63 5416 0 0,'-1'-1'103'0'0,"1"0"1"0"0,0 1 0 0 0,0-1-1 0 0,0 1 1 0 0,0-1-1 0 0,0 0 1 0 0,0 1-1 0 0,0-1 1 0 0,0 0 0 0 0,0 1-1 0 0,0-1 1 0 0,0 1-1 0 0,0-1 1 0 0,1 0 0 0 0,-1 1-1 0 0,0-1 1 0 0,0 1-1 0 0,1-1 1 0 0,-1 0-1 0 0,0 1 1 0 0,1-1 0 0 0,-1 1-1 0 0,1-1 1 0 0,-1 1-1 0 0,1 0 1 0 0,-1-1 0 0 0,1 1-1 0 0,-1-1 1 0 0,1 1-1 0 0,-1 0 1 0 0,1-1-1 0 0,-1 1 1 0 0,1 0 0 0 0,-1 0-1 0 0,1-1 1 0 0,0 1-1 0 0,-1 0 1 0 0,1 0 0 0 0,-1 0-1 0 0,1 0 1 0 0,0 0-1 0 0,-1 0 1 0 0,1 0-1 0 0,0 0 1 0 0,0-34-1503 0 0,-1 25 710 0 0,-1 15 562 0 0,-4 21 465 0 0,-22 64 764 0 0,25-84-939 0 0,0 1 0 0 0,1-1 0 0 0,-1 1-1 0 0,1 0 1 0 0,1 0 0 0 0,-1-1 0 0 0,2 1 0 0 0,0 8-1 0 0,-1 6 260 0 0,1-21-384 0 0,-1 0-1 0 0,1 0 1 0 0,-1 0 0 0 0,1 0-1 0 0,0 0 1 0 0,-1 0 0 0 0,1 0-1 0 0,0 0 1 0 0,0 0-1 0 0,0 0 1 0 0,0-1 0 0 0,-1 1-1 0 0,1 0 1 0 0,0-1 0 0 0,0 1-1 0 0,0-1 1 0 0,0 1 0 0 0,1-1-1 0 0,-1 1 1 0 0,0-1 0 0 0,2 1-1 0 0,27 5 544 0 0,-1-4-164 0 0,-23-1-322 0 0,0 0 0 0 0,1-1 0 0 0,-1 0 0 0 0,0 0 0 0 0,0-1 0 0 0,11-1 0 0 0,36-17-1559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2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 6632 0 0,'0'0'64'0'0,"0"-1"1"0"0,0 1-1 0 0,0 0 0 0 0,0-1 1 0 0,0 1-1 0 0,0 0 1 0 0,0-1-1 0 0,0 1 1 0 0,0 0-1 0 0,-1-1 0 0 0,1 1 1 0 0,0 0-1 0 0,0 0 1 0 0,0-1-1 0 0,0 1 0 0 0,-1 0 1 0 0,1-1-1 0 0,0 1 1 0 0,0 0-1 0 0,-1 0 0 0 0,1-1 1 0 0,0 1-1 0 0,0 0 1 0 0,-1 0-1 0 0,1 0 1 0 0,0 0-1 0 0,-1-1 0 0 0,1 1 1 0 0,0 0-1 0 0,0 0 1 0 0,-1 0-1 0 0,0 0 0 0 0,-13 0 3130 0 0,1 0-3463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2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1896 0 0,'0'0'3965'0'0,"0"-4"-5706"0"0,4 3 2765 0 0,-3 0-958 0 0,0 1-1 0 0,-1-1 1 0 0,1 1-1 0 0,0-1 1 0 0,0 1-1 0 0,0 0 1 0 0,0 0-1 0 0,0-1 1 0 0,0 1-1 0 0,0 0 1 0 0,0 0-1 0 0,0 0 1 0 0,0 0-1 0 0,0 0 1 0 0,0 0-1 0 0,0 0 1 0 0,0 0-1 0 0,0 1 1 0 0,0-1-1 0 0,0 0 1 0 0,2 1-1 0 0,-3-1-33 0 0,0 1 0 0 0,1-1 0 0 0,-1 0 0 0 0,0 0 1 0 0,1 1-1 0 0,-1-1 0 0 0,1 0 0 0 0,-1 0 0 0 0,1 0 0 0 0,-1 0 0 0 0,1 0 0 0 0,-1 1 0 0 0,1-1 0 0 0,-1 0 0 0 0,0 0 1 0 0,1 0-1 0 0,-1 0 0 0 0,1 0 0 0 0,-1-1 0 0 0,1 1 0 0 0,-1 0 0 0 0,1 0 0 0 0,-1 0 0 0 0,1 0 0 0 0,-1-1-10 0 0,1 1-1 0 0,-1 0 0 0 0,1 0 1 0 0,-1 0-1 0 0,1 0 0 0 0,-1 0 0 0 0,1 0 1 0 0,-1 0-1 0 0,1-1 0 0 0,-1 1 1 0 0,1 1-1 0 0,-1-1 0 0 0,0 0 1 0 0,1 0-1 0 0,-1 0 0 0 0,1 0 0 0 0,-1 0 1 0 0,1 0-1 0 0,-1 0 0 0 0,1 1 1 0 0,-1-1-1 0 0,0 0 0 0 0,1 0 0 0 0,0 1 1 0 0,2 0 65 0 0,0 0 0 0 0,0-1 1 0 0,1 1-1 0 0,-1-1 0 0 0,0 0 0 0 0,0 1 1 0 0,1-1-1 0 0,-1-1 0 0 0,0 1 0 0 0,7-2 1 0 0,7 1 240 0 0,157-1 746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2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3408 0 0,'30'-4'4280'0'0,"-30"3"-4198"0"0,0 2-80 0 0,0-1 0 0 0,0 0 0 0 0,0 0 0 0 0,0 0 0 0 0,0 0 0 0 0,0 1 0 0 0,0-1 0 0 0,0 0 0 0 0,0 0 0 0 0,0 0 0 0 0,0 0 0 0 0,0 0 0 0 0,0 1 0 0 0,1-1 0 0 0,-1 0 0 0 0,0 0 0 0 0,0 0 0 0 0,0 0 0 0 0,0 0 0 0 0,0 0 0 0 0,1 0 0 0 0,-1 0 0 0 0,0 1 0 0 0,0-1 0 0 0,0 0 0 0 0,0 0 0 0 0,1 0 0 0 0,-1 0 0 0 0,0 0 0 0 0,0 0 0 0 0,0 0 0 0 0,0 0 0 0 0,1 0 0 0 0,-1 0 0 0 0,0 0 0 0 0,0 0 0 0 0,0 0 0 0 0,0 0 0 0 0,1 0 0 0 0,-1 0 0 0 0,0 0 0 0 0,0-1-1 0 0,0 1 1 0 0,0 0 0 0 0,1 0 0 0 0,-1 0 0 0 0,0 0 0 0 0,0 0 0 0 0,15-7 29 0 0,4 0 60 0 0,-16 8-31 0 0,0-1 1 0 0,-1 1-1 0 0,1 0 1 0 0,0-1-1 0 0,0 0 0 0 0,-1 1 1 0 0,1-1-1 0 0,0-1 0 0 0,0 1 1 0 0,-1 0-1 0 0,1 0 0 0 0,0-1 1 0 0,0 0-1 0 0,2-1 0 0 0,5 1 53 0 0,-10 1-92 0 0,1 0 0 0 0,0 0 1 0 0,-1 0-1 0 0,1 0 1 0 0,0 0-1 0 0,-1 0 0 0 0,1 0 1 0 0,0 0-1 0 0,-1-1 1 0 0,1 1-1 0 0,0 0 0 0 0,-1 0 1 0 0,1-1-1 0 0,0 1 0 0 0,-1 0 1 0 0,1-1-1 0 0,-1 1 1 0 0,1-1-1 0 0,-1 1 0 0 0,2-1 1 0 0,0 0 42 0 0,0 0 1 0 0,1 0 0 0 0,0 0-1 0 0,-1 0 1 0 0,1 1-1 0 0,0-1 1 0 0,-1 1 0 0 0,1 0-1 0 0,0 0 1 0 0,-1 0-1 0 0,1 0 1 0 0,0 0 0 0 0,3 1-1 0 0,3 0 209 0 0,127-9-530 0 0,-118 7-7151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2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652 104 5720 0 0,'0'-2'315'0'0,"-1"0"1"0"0,0-1-1 0 0,0 1 0 0 0,-1 0 1 0 0,1-1-1 0 0,0 1 1 0 0,-1 0-1 0 0,0 0 0 0 0,1 0 1 0 0,-1 0-1 0 0,0 0 1 0 0,0 1-1 0 0,-3-3 0 0 0,1 1-322 0 0,1 0 0 0 0,-1 0 0 0 0,0 0 0 0 0,0 1 0 0 0,0-1 0 0 0,-1 1-1 0 0,-7-3 1 0 0,8 4 4 0 0,1 0 1 0 0,-1 0-1 0 0,1-1 0 0 0,-1 1 0 0 0,1-1 0 0 0,0 0 0 0 0,0 0 0 0 0,0 0 0 0 0,0 0 0 0 0,-4-5 0 0 0,-4-2-2 0 0,9 8-5 0 0,-1-1 0 0 0,1 1 0 0 0,-1 0 0 0 0,0 0 0 0 0,0 0 0 0 0,0 0 0 0 0,1 0 0 0 0,-1 1 0 0 0,0-1 0 0 0,0 1 0 0 0,-6 0 0 0 0,-19-4-15 0 0,22 3 58 0 0,0 0 1 0 0,1 1-1 0 0,-1-1 1 0 0,0 1-1 0 0,0 0 1 0 0,0 1-1 0 0,-7 1 1 0 0,-18 1 490 0 0,27-3-489 0 0,0 1 0 0 0,0 0 0 0 0,0 0 0 0 0,1 0 0 0 0,-1 1 0 0 0,0-1 0 0 0,1 1 0 0 0,-1 0 0 0 0,1 0 0 0 0,-6 4 0 0 0,-8 5 146 0 0,10 12 262 0 0,3-17-346 0 0,1 0 1 0 0,0 0-1 0 0,1 1 0 0 0,-1-1 1 0 0,2 1-1 0 0,-1 0 0 0 0,0 0 1 0 0,1 7-1 0 0,-5 16-16 0 0,3-14 12 0 0,1-1 0 0 0,1 1 0 0 0,1 0 0 0 0,2 25 0 0 0,-1 4 54 0 0,-1 105 145 0 0,1-144-267 0 0,0 0 0 0 0,0 0 1 0 0,0-1-1 0 0,0 1 0 0 0,1 0 0 0 0,3 6 0 0 0,-3-7-10 0 0,0-1-1 0 0,-1 1 1 0 0,1 0 0 0 0,-1 0-1 0 0,0 0 1 0 0,0 0 0 0 0,-1 1 0 0 0,1 8-1 0 0,-8 29 92 0 0,4-26-53 0 0,1-1 0 0 0,0 20-1 0 0,2 73 42 0 0,-9-56-20 0 0,8-44-66 0 0,0 0 0 0 0,-1 0-1 0 0,0 0 1 0 0,0-1-1 0 0,-1 1 1 0 0,-5 9 0 0 0,0 2 1 0 0,5-11 4 0 0,-1 0 0 0 0,-1 0-1 0 0,1-1 1 0 0,-1 1 0 0 0,-1-1 0 0 0,0 0 0 0 0,-7 8 0 0 0,-2-2 16 0 0,0 0 0 0 0,-22 15 1 0 0,33-26 6 0 0,1 0 44 0 0,0-1-1 0 0,-1 1 0 0 0,1-1 1 0 0,-1 0-1 0 0,0 0 0 0 0,-5 2 1 0 0,7-4-80 0 0,1 1 0 0 0,-1 0 0 0 0,1-1 0 0 0,0 1 0 0 0,0-1 0 0 0,-1 1 0 0 0,1-1 0 0 0,-1 1 0 0 0,1-1 0 0 0,0 0 0 0 0,-1 0 0 0 0,1 0 0 0 0,-1 1 0 0 0,1-2 0 0 0,0 1 0 0 0,-1 0 0 0 0,1 0 0 0 0,-1 0 0 0 0,1-1 0 0 0,0 1 0 0 0,-1 0 0 0 0,1-1 0 0 0,0 1 0 0 0,-1-1 0 0 0,1 0 0 0 0,0 0 0 0 0,0 1 0 0 0,0-1 0 0 0,-1 0 0 0 0,0-1 0 0 0,-37-25 86 0 0,37 25-62 0 0,0 0 0 0 0,0 0-1 0 0,1 0 1 0 0,-1-1 0 0 0,1 1 0 0 0,-1-1-1 0 0,1 1 1 0 0,0-1 0 0 0,-1-3-1 0 0,-3-6 47 0 0,5 11-60 0 0,-8-22 22 0 0,8 23-33 0 0,0-1 0 0 0,0 1 0 0 0,0-1 0 0 0,0 1 0 0 0,0-1 0 0 0,0 1 0 0 0,0-1 0 0 0,0 1 0 0 0,0-1 0 0 0,0 1 0 0 0,0-1 0 0 0,0 1 0 0 0,0-1 0 0 0,0 1 0 0 0,1-1 0 0 0,-1 1 0 0 0,0-1 0 0 0,0 1 0 0 0,0-1 0 0 0,1 1 0 0 0,-1 0 0 0 0,0-1 0 0 0,1 1 0 0 0,-1-1 0 0 0,0 1 0 0 0,1 0 0 0 0,-1-1 0 0 0,0 1 0 0 0,1 0 0 0 0,-1-1 0 0 0,1 1 0 0 0,-1 0 0 0 0,1 0 0 0 0,-1 0 0 0 0,1-1 0 0 0,-1 1 0 0 0,1 0 0 0 0,-1 0 0 0 0,1 0 0 0 0,-1 0 0 0 0,1 0 0 0 0,-1 0 1 0 0,2 0-1 0 0,1 0-4 0 0,0-1 1 0 0,0 1-1 0 0,0-1 1 0 0,0 0-1 0 0,0 0 1 0 0,6-2 0 0 0,-6 1-4 0 0,0 1 1 0 0,0 0-1 0 0,0 0 1 0 0,0 0-1 0 0,0 0 1 0 0,0 1-1 0 0,4-1 1 0 0,-5 1 5 0 0,0 0 0 0 0,1 0 0 0 0,-1 0 0 0 0,0 1 1 0 0,0-1-1 0 0,0 1 0 0 0,0-1 0 0 0,0 1 0 0 0,0 0 0 0 0,0-1 0 0 0,0 1 1 0 0,0 0-1 0 0,0 0 0 0 0,0 1 0 0 0,-1-1 0 0 0,1 0 0 0 0,0 1 0 0 0,-1-1 1 0 0,1 1-1 0 0,-1-1 0 0 0,1 1 0 0 0,-1 0 0 0 0,0-1 0 0 0,0 1 0 0 0,0 0 1 0 0,0 0-1 0 0,2 4 0 0 0,3 3 24 0 0,-5-8-16 0 0,0-1 0 0 0,-1 1-1 0 0,1 0 1 0 0,0 0 0 0 0,-1 0 0 0 0,1-1 0 0 0,-1 1-1 0 0,1 0 1 0 0,-1 0 0 0 0,1 0 0 0 0,-1 0 0 0 0,0 0 0 0 0,1 0-1 0 0,-1 2 1 0 0,12 36 126 0 0,-10-35-115 0 0,0 0 0 0 0,0 0 0 0 0,-1 1-1 0 0,1-1 1 0 0,-1 1 0 0 0,0-1 0 0 0,0 1 0 0 0,-1-1 0 0 0,1 1 0 0 0,-1 0 0 0 0,0-1 0 0 0,0 1 0 0 0,-1 0 0 0 0,0 5 0 0 0,-6 13 4 0 0,2 1 1 0 0,-3 33 0 0 0,5-30-32 0 0,-3 24-126 0 0,-12 52 1 0 0,11-61 19 0 0,2-1 1 0 0,2 1-1 0 0,4 58 1 0 0,-1-49 55 0 0,-9 44-93 0 0,5-57 51 0 0,3 71 1 0 0,2-51 27 0 0,0-54 71 0 0,0 1 0 0 0,-1-1 0 0 0,2 0 0 0 0,-1 0 0 0 0,0 0 0 0 0,1 0 0 0 0,0 0 0 0 0,0 0 0 0 0,0 0 0 0 0,5 6 1 0 0,8 18-6 0 0,-13-24 21 0 0,-1 0 0 0 0,1 0 0 0 0,0 0 1 0 0,0 0-1 0 0,1 0 0 0 0,-1 0 1 0 0,1-1-1 0 0,-1 0 0 0 0,1 1 0 0 0,0-1 1 0 0,1 0-1 0 0,-1 0 0 0 0,0 0 1 0 0,1-1-1 0 0,-1 1 0 0 0,1-1 0 0 0,0 0 1 0 0,0 0-1 0 0,0 0 0 0 0,0-1 1 0 0,0 0-1 0 0,0 1 0 0 0,1-1 0 0 0,-1 0 1 0 0,0-1-1 0 0,1 1 0 0 0,-1-1 1 0 0,0 0-1 0 0,6 0 0 0 0,17 0-151 0 0,1-1-1 0 0,-1 0 1 0 0,0-3-1 0 0,0 0 1 0 0,0-1-1 0 0,0-2 1 0 0,-1-1-1 0 0,27-11 1 0 0,-20 5-9750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2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251 343 9944 0 0,'0'0'1352'0'0,"5"-17"-432"0"0,10-5-665 0 0,0-1 1 0 0,-1 0-1 0 0,-1-1 0 0 0,-2-1 1 0 0,16-47-1 0 0,-17 46 213 0 0,-10 26-462 0 0,1-1 18 0 0,-1 0-1 0 0,0 1 0 0 0,1-1 0 0 0,-1 0 1 0 0,0 0-1 0 0,1 0 0 0 0,-1 1 0 0 0,0-1 1 0 0,0 0-1 0 0,1 0 0 0 0,-1 0 1 0 0,0 0-1 0 0,0 0 0 0 0,0 1 0 0 0,0-1 1 0 0,0 0-1 0 0,0 0 0 0 0,0 0 1 0 0,-1 0-1 0 0,1 1 0 0 0,0-1 0 0 0,0 0 1 0 0,-1 0-1 0 0,1 0 0 0 0,-1 1 1 0 0,1-1-1 0 0,0 0 0 0 0,-1 0 0 0 0,1 1 1 0 0,-1-1-1 0 0,0 0 0 0 0,1 1 1 0 0,-1-1-1 0 0,1 1 0 0 0,-1-1 0 0 0,0 1 1 0 0,0-1-1 0 0,1 1 0 0 0,-1-1 1 0 0,-1 1-1 0 0,-7-8 52 0 0,0 0 1 0 0,0 1-1 0 0,-1 0 1 0 0,0 1-1 0 0,-1 0 1 0 0,1 0-1 0 0,-1 1 0 0 0,0 1 1 0 0,0 0-1 0 0,-1 0 1 0 0,-19-3-1 0 0,7 3-50 0 0,16 2-16 0 0,0 1 1 0 0,0 0-1 0 0,-1 0 1 0 0,1 1-1 0 0,-9 1 1 0 0,15-1-8 0 0,-1 0 0 0 0,1 1 1 0 0,-1 0-1 0 0,1-1 0 0 0,0 1 1 0 0,-1 0-1 0 0,1 0 0 0 0,0 0 0 0 0,0 1 1 0 0,0-1-1 0 0,0 1 0 0 0,0-1 1 0 0,0 1-1 0 0,0-1 0 0 0,0 1 0 0 0,1 0 1 0 0,-1 0-1 0 0,0 0 0 0 0,1 0 1 0 0,0 0-1 0 0,-2 3 0 0 0,-8 15 12 0 0,1 1 1 0 0,-13 40-1 0 0,10-24-2 0 0,8-27-6 0 0,2 0 0 0 0,-1 1 0 0 0,1-1 0 0 0,0 1 0 0 0,1 0 0 0 0,-1 20 0 0 0,9 112 73 0 0,-4-95-57 0 0,10 54 0 0 0,-5-46-16 0 0,7 17-5 0 0,2 0 0 0 0,36 97 0 0 0,-48-158-2 0 0,13 33-49 0 0,2 0-1 0 0,39 66 0 0 0,-5-6-135 0 0,-48-91 122 0 0,-4-12 55 0 0,-1 0 0 0 0,1 0 0 0 0,-1 0 0 0 0,1 0 0 0 0,0 0 0 0 0,0 0 0 0 0,0 0 0 0 0,0 0 0 0 0,0-1 0 0 0,0 1 0 0 0,1 0 0 0 0,-1-1 0 0 0,1 1 0 0 0,-1-1 0 0 0,3 2 0 0 0,-1-2 11 0 0,-2-1 29 0 0,-7-13 229 0 0,2 5-2352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2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14 180 5624 0 0,'0'0'4406'0'0,"3"-5"-4162"0"0,-1 1-222 0 0,0 0 0 0 0,0 0 0 0 0,-1-1 0 0 0,1 1 0 0 0,-1 0 0 0 0,0-1 0 0 0,0 1-1 0 0,-1-1 1 0 0,0 1 0 0 0,1-1 0 0 0,-2-5 0 0 0,1 4-21 0 0,0 2-11 0 0,-1 0 0 0 0,1 0-1 0 0,-1-1 1 0 0,0 1 0 0 0,0 0-1 0 0,0 0 1 0 0,-4-7 0 0 0,4 8-29 0 0,1 1 0 0 0,-1-1-1 0 0,0 1 1 0 0,1-1 0 0 0,-1 1 0 0 0,1-1 0 0 0,0 1 0 0 0,0-5 0 0 0,1 5 77 0 0,-1 0 0 0 0,0 0 1 0 0,0 0-1 0 0,0 0 0 0 0,0 0 1 0 0,-1 0-1 0 0,1 0 0 0 0,0 0 0 0 0,-1 0 1 0 0,0 0-1 0 0,1 0 0 0 0,-1 0 1 0 0,0 1-1 0 0,0-1 0 0 0,0 0 0 0 0,0 1 1 0 0,-1-3-1 0 0,-4-4 886 0 0,8 24-273 0 0,-2 190 711 0 0,0-201-1343 0 0,1 0 0 0 0,0 0-1 0 0,0 0 1 0 0,1 0 0 0 0,0 0 0 0 0,0 0-1 0 0,0-1 1 0 0,0 1 0 0 0,0-1 0 0 0,1 1-1 0 0,3 3 1 0 0,5 10 51 0 0,-8-14-45 0 0,1-1-1 0 0,-1 1 1 0 0,1-1 0 0 0,0 0 0 0 0,0 0-1 0 0,0 0 1 0 0,0-1 0 0 0,0 1-1 0 0,1-1 1 0 0,4 2 0 0 0,-7-3 6 0 0,0 0 1 0 0,0 0-1 0 0,0 0 1 0 0,0-1-1 0 0,0 1 1 0 0,0 0-1 0 0,0-1 1 0 0,0 0-1 0 0,0 1 1 0 0,0-1-1 0 0,0 0 0 0 0,0 0 1 0 0,0 0-1 0 0,0 0 1 0 0,0-1-1 0 0,0 1 1 0 0,1 0-1 0 0,-1-1 1 0 0,2-1-1 0 0,10-1 103 0 0,-13 4-130 0 0,-1-1 1 0 0,1 0-1 0 0,0 0 0 0 0,-1 0 0 0 0,1 0 0 0 0,0 0 1 0 0,-1-1-1 0 0,1 1 0 0 0,0 0 0 0 0,-1 0 0 0 0,1 0 0 0 0,-1 0 1 0 0,1-1-1 0 0,0 1 0 0 0,-1 0 0 0 0,1-1 0 0 0,-1 1 1 0 0,1 0-1 0 0,-1-1 0 0 0,1 1 0 0 0,-1-1 0 0 0,1 1 1 0 0,-1-1-1 0 0,1 1 0 0 0,-1-1 0 0 0,0 1 0 0 0,1-1 0 0 0,-1 1 1 0 0,0-1-1 0 0,1 0 0 0 0,-1 0 0 0 0,4-10 40 0 0,0 1 0 0 0,-1-2 1 0 0,0 1-1 0 0,-1 0 0 0 0,0 0 0 0 0,-1-1 0 0 0,-1 1 0 0 0,0-12 1 0 0,0 22 79 0 0,1-4 593 0 0,0-2-376 0 0,-1 7-340 0 0,1 0 1 0 0,-1 0-1 0 0,0 0 0 0 0,1 0 0 0 0,-1 0 0 0 0,0 0 0 0 0,0 0 1 0 0,1 0-1 0 0,-1 0 0 0 0,0 0 0 0 0,1 0 0 0 0,-1 0 0 0 0,0 0 0 0 0,1 0 1 0 0,-1 0-1 0 0,0 0 0 0 0,1 1 0 0 0,-1-1 0 0 0,0 0 0 0 0,0 0 1 0 0,1 0-1 0 0,-1 0 0 0 0,0 1 0 0 0,0-1 0 0 0,1 0 0 0 0,-1 0 1 0 0,0 1-1 0 0,0-1 0 0 0,0 0 0 0 0,1 1 0 0 0,2 2 7 0 0,0 1 0 0 0,0 0 0 0 0,0-1-1 0 0,-1 1 1 0 0,1 1 0 0 0,-1-1 0 0 0,0 0 0 0 0,0 0-1 0 0,-1 1 1 0 0,1-1 0 0 0,0 6 0 0 0,0-3-2 0 0,0-1 1 0 0,0 0 0 0 0,0 0-1 0 0,1 0 1 0 0,4 6-1 0 0,-4-7 6 0 0,1 0 0 0 0,-1-1 0 0 0,1 1 0 0 0,0-1 0 0 0,0 0 0 0 0,7 6 0 0 0,-7-9-53 0 0,-1 1 0 0 0,0-1 0 0 0,0 1 0 0 0,1-1 0 0 0,-1 0 0 0 0,0 0 0 0 0,1-1-1 0 0,-1 1 1 0 0,1-1 0 0 0,0 0 0 0 0,5 0 0 0 0,-2-3-281 0 0,-7 3 321 0 0,0-1 1 0 0,0 1-1 0 0,1 0 0 0 0,-1 0 1 0 0,0 0-1 0 0,0-1 0 0 0,1 1 0 0 0,-1 0 1 0 0,0 0-1 0 0,0 0 0 0 0,1 0 1 0 0,-1 0-1 0 0,0-1 0 0 0,0 1 1 0 0,1 0-1 0 0,-1 0 0 0 0,0 0 0 0 0,0 0 1 0 0,1 0-1 0 0,-1 0 0 0 0,0 0 1 0 0,1 0-1 0 0,-1 0 0 0 0,0 0 1 0 0,0 0-1 0 0,1 0 0 0 0,-1 0 1 0 0,0 0-1 0 0,1 0 0 0 0,-1 0 0 0 0,0 1 1 0 0,0-1-1 0 0,1 0 0 0 0,-1 0 1 0 0,0 0-1 0 0,0 0 0 0 0,1 0 1 0 0,-1 1-1 0 0,0-1 0 0 0,1 0 1 0 0,-1 1 1 0 0,0-1 0 0 0,0 0 1 0 0,1 1-1 0 0,-1-1 1 0 0,0 0-1 0 0,1 1 1 0 0,-1-1-1 0 0,0 0 1 0 0,1 1-1 0 0,-1-1 1 0 0,1 0-1 0 0,-1 0 1 0 0,0 0-1 0 0,1 1 1 0 0,-1-1-1 0 0,1 0 0 0 0,-1 0 1 0 0,0 0-1 0 0,1 0 1 0 0,-1 0-1 0 0,1 0 1 0 0,-1 0-1 0 0,1 0 1 0 0,-1 0-1 0 0,1 0 1 0 0,-1 0-1 0 0,0 0 1 0 0,2 0-1 0 0,13-9 262 0 0,7-17 297 0 0,-12 5-627 0 0,-1-1 0 0 0,-2 0-1 0 0,0 0 1 0 0,-1 0 0 0 0,4-41 0 0 0,-9 58 47 0 0,0 1 0 0 0,1-1 0 0 0,-1 1 0 0 0,1 0 0 0 0,0-1 0 0 0,0 1 1 0 0,4-5-1 0 0,-4 6 2 0 0,0 0 1 0 0,0-1 0 0 0,0 1 0 0 0,-1 0 0 0 0,1-1 0 0 0,-1 1 0 0 0,0-1-1 0 0,0 1 1 0 0,0-1 0 0 0,0 0 0 0 0,-1-6 0 0 0,0-35-78 0 0,0 44 117 0 0,20 3-2042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2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3912 0 0,'11'9'688'0'0,"-11"-9"-673"0"0,0 0 1 0 0,0 0-1 0 0,0 0 1 0 0,1 0-1 0 0,-1 1 1 0 0,0-1 0 0 0,0 0-1 0 0,0 0 1 0 0,0 0-1 0 0,0 0 1 0 0,0 0-1 0 0,1 0 1 0 0,-1 1 0 0 0,0-1-1 0 0,0 0 1 0 0,0 0-1 0 0,0 0 1 0 0,1 0-1 0 0,-1 0 1 0 0,0 0-1 0 0,0 0 1 0 0,0 0 0 0 0,0 0-1 0 0,1 0 1 0 0,-1 0-1 0 0,0 0 1 0 0,0 0-1 0 0,0 0 1 0 0,1 0 0 0 0,-1 0-1 0 0,0 0 1 0 0,0 0-1 0 0,0 0 1 0 0,1 0-1 0 0,-1 0 1 0 0,0 0 0 0 0,0 0-1 0 0,0 0 1 0 0,0 0-1 0 0,1 0 1 0 0,-1 0-1 0 0,0-1 1 0 0,0 1 0 0 0,0 0-1 0 0,0 0 1 0 0,0 0-1 0 0,1 0 1 0 0,-1 0-1 0 0,0-2 1255 0 0,-1 5-1044 0 0,-1-1 0 0 0,1 1 0 0 0,0 0 0 0 0,0-1 0 0 0,0 1 0 0 0,0 0 0 0 0,1 0 0 0 0,-1 0 0 0 0,1 0 1 0 0,0 5-1 0 0,-4 10 359 0 0,3-12-384 0 0,0 0 0 0 0,0 0 0 0 0,0 0 0 0 0,1 0 0 0 0,0 0 1 0 0,0 0-1 0 0,0 0 0 0 0,1-1 0 0 0,-1 1 0 0 0,1 0 0 0 0,1 0 0 0 0,-1 0 1 0 0,1-1-1 0 0,5 12 0 0 0,0-3 447 0 0,-7-12-590 0 0,1 1-1 0 0,0-1 0 0 0,0 1 0 0 0,0-1 0 0 0,0 0 0 0 0,1 1 0 0 0,-1-1 0 0 0,1 0 1 0 0,-1 0-1 0 0,1 0 0 0 0,0 0 0 0 0,0 0 0 0 0,0-1 0 0 0,2 3 0 0 0,8 3 0 0 0,-11-6-37 0 0,1 0 1 0 0,0 0-1 0 0,0 1 1 0 0,0-1-1 0 0,0-1 1 0 0,0 1-1 0 0,0 0 1 0 0,1 0-1 0 0,-1-1 1 0 0,0 1-1 0 0,4-1 1 0 0,19 3 56 0 0,-22-3-70 0 0,-1 1 1 0 0,1 0 0 0 0,-1-1 0 0 0,1 0-1 0 0,0 0 1 0 0,-1 0 0 0 0,1 0-1 0 0,-1 0 1 0 0,1 0 0 0 0,-1-1-1 0 0,1 1 1 0 0,-1-1 0 0 0,1 0 0 0 0,-1 0-1 0 0,1 0 1 0 0,-1 0 0 0 0,0 0-1 0 0,1 0 1 0 0,-1-1 0 0 0,3-1 0 0 0,4-6-1855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2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9240 0 0,'2'4'0'0'0,"4"2"0"0"0,-2-6 0 0 0,1 0 1088 0 0,-10 0-536 0 0,5-6-8 0 0,5 2-184 0 0,-3 4 752 0 0,4 0-1104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3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97 2904 0 0,'0'-40'3804'0'0,"-6"21"-2534"0"0,6 11-1052 0 0,1 6-159 0 0,-1 1-1 0 0,0-1 0 0 0,0 0 0 0 0,0 0 0 0 0,0 1 1 0 0,0-1-1 0 0,0 0 0 0 0,0 0 0 0 0,0 1 0 0 0,-1-1 1 0 0,1 0-1 0 0,-1 1 0 0 0,1-1 0 0 0,-1 0 1 0 0,-1-1-1 0 0,0 5 30 0 0,1 0 0 0 0,-1 0 0 0 0,0 0 0 0 0,1 0 0 0 0,0 0 0 0 0,-1 0 0 0 0,1 0 0 0 0,0 1 0 0 0,0-1 0 0 0,0 1 0 0 0,0 3 0 0 0,-2 56 460 0 0,-1 11-54 0 0,-1-35 396 0 0,-1 59-1 0 0,6-97-877 0 0,0 1-1 0 0,1 0 1 0 0,-1-1 0 0 0,0 1 0 0 0,0 0-1 0 0,1-1 1 0 0,-1 1 0 0 0,0-1 0 0 0,1 1-1 0 0,-1 0 1 0 0,0-1 0 0 0,1 1 0 0 0,-1-1-1 0 0,1 1 1 0 0,-1-1 0 0 0,1 0 0 0 0,0 1-1 0 0,-1-1 1 0 0,1 1 0 0 0,-1-1 0 0 0,1 0-1 0 0,0 1 1 0 0,-1-1 0 0 0,1 0 0 0 0,0 0-1 0 0,-1 0 1 0 0,1 1 0 0 0,0-1 0 0 0,-1 0-1 0 0,1 0 1 0 0,0 0 0 0 0,-1 0 0 0 0,1 0-1 0 0,0 0 1 0 0,-1 0 0 0 0,2-1 0 0 0,28-4 277 0 0,-16-2-432 0 0,1 0 0 0 0,-1 0 0 0 0,-1-1 0 0 0,1-1 0 0 0,-1 0 0 0 0,-1-1 1 0 0,0-1-1 0 0,0 1 0 0 0,-1-2 0 0 0,10-13 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3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9536 0 0,'-4'-4'102'0'0,"3"3"-48"0"0,1 1 1 0 0,-1-1-1 0 0,1 0 0 0 0,-1 1 1 0 0,1 0-1 0 0,-1-1 1 0 0,1 1-1 0 0,-1-1 0 0 0,0 1 1 0 0,1 0-1 0 0,-1-1 1 0 0,0 1-1 0 0,1 0 0 0 0,-1-1 1 0 0,0 1-1 0 0,1 0 1 0 0,-2 0-1 0 0,2 0-40 0 0,0 0 0 0 0,0 0 0 0 0,1 0-1 0 0,-1 0 1 0 0,0 0 0 0 0,0 0 0 0 0,0-1 0 0 0,0 1 0 0 0,0 0 0 0 0,1 0 0 0 0,-1 0-1 0 0,0 0 1 0 0,0 0 0 0 0,0 0 0 0 0,0 0 0 0 0,0 0 0 0 0,0-1 0 0 0,0 1 0 0 0,0 0-1 0 0,1 0 1 0 0,-1 0 0 0 0,0 0 0 0 0,0 0 0 0 0,0-1 0 0 0,0 1 0 0 0,0 0-1 0 0,0 0 1 0 0,0 0 0 0 0,0 0 0 0 0,0 0 0 0 0,0-1 0 0 0,0 1 0 0 0,0 0 0 0 0,0 0-1 0 0,0 0 1 0 0,0 0 0 0 0,0-1 0 0 0,0 1 0 0 0,0 0 0 0 0,0 0 0 0 0,0 0 0 0 0,0 0-1 0 0,0 0 1 0 0,0-1 0 0 0,-1 1 0 0 0,1 0 0 0 0,0 0 0 0 0,0 0 0 0 0,0 0-1 0 0,0 0 1 0 0,0 0 0 0 0,0-1 0 0 0,0 1 0 0 0,-1 0 0 0 0,1 0 0 0 0,0 0 0 0 0,0 0-1 0 0,0 0 1 0 0,0 0 0 0 0,0 0 0 0 0,-1 0 0 0 0,1 0 0 0 0,0 0 0 0 0,0 0 0 0 0,0 0-1 0 0,-1 0 1 0 0,11-6 97 0 0,10-3-1571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3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86 4912 0 0,'0'-4'122'0'0,"0"3"44"0"0,0 0 0 0 0,0 0-1 0 0,0-1 1 0 0,0 1 0 0 0,0 0 0 0 0,0 0-1 0 0,0-1 1 0 0,0 1 0 0 0,-1 0-1 0 0,1 0 1 0 0,0 0 0 0 0,-1-1 0 0 0,1 1-1 0 0,-1 0 1 0 0,0 0 0 0 0,1 0-1 0 0,-2-1 1 0 0,2 0-94 0 0,-1 0-1 0 0,1 0 1 0 0,-1 0-1 0 0,1 0 0 0 0,0 0 1 0 0,0 0-1 0 0,0 0 1 0 0,0 0-1 0 0,0 0 1 0 0,1 0-1 0 0,-1 0 1 0 0,1 0-1 0 0,-1 0 1 0 0,1 0-1 0 0,-1 1 1 0 0,1-1-1 0 0,1-2 1 0 0,0 2-107 0 0,0 1 0 0 0,0-1 0 0 0,0 0 0 0 0,1 1 1 0 0,-1-1-1 0 0,0 1 0 0 0,1 0 0 0 0,-1 0 0 0 0,1 0 0 0 0,-1 0 1 0 0,1 0-1 0 0,0 1 0 0 0,-1-1 0 0 0,1 1 0 0 0,3 0 0 0 0,3 0-12 0 0,1 0-1 0 0,0 1 1 0 0,9 2-1 0 0,-11-1 74 0 0,-1-1 0 0 0,1 0 0 0 0,0-1 0 0 0,13 0 0 0 0,18-2 318 0 0,-33 2-189 0 0,0 0 0 0 0,1 0-1 0 0,-1-1 1 0 0,1 1 0 0 0,-1-1-1 0 0,10-3 1 0 0,-9 2 69 0 0,0 0 0 0 0,0 1 1 0 0,0 1-1 0 0,0-1 0 0 0,13 1 0 0 0,-12 0-88 0 0,14 0-1318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3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7024 0 0,'2'1'50'0'0,"0"0"0"0"0,0 0 0 0 0,-1 0 0 0 0,1 1 0 0 0,0-1 0 0 0,-1 0 0 0 0,1 1 0 0 0,-1-1 0 0 0,0 1 0 0 0,1-1 0 0 0,-1 1 0 0 0,2 2 0 0 0,33-15 3249 0 0,19-7-2790 0 0,73-13 1 0 0,-95 21-492 0 0,-28 8-15 0 0,0 0 0 0 0,1 0 0 0 0,0 1 0 0 0,-1 0 0 0 0,1 0 1 0 0,8-1-1 0 0,11 2-1503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3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5120 0 0,'0'5'343'0'0,"0"-4"-271"0"0,1-1 0 0 0,-1 0 0 0 0,0 1 0 0 0,0-1 0 0 0,0 0 0 0 0,0 1 0 0 0,0-1 0 0 0,0 0 0 0 0,0 1 0 0 0,0-1 0 0 0,0 0 0 0 0,0 1 0 0 0,0-1 0 0 0,0 0 0 0 0,0 1 0 0 0,0-1 0 0 0,0 0 0 0 0,0 1 0 0 0,0-1 0 0 0,-1 0 0 0 0,1 1 0 0 0,0-1 0 0 0,0 0 0 0 0,0 0 0 0 0,0 1 0 0 0,-1-1 0 0 0,1 0 0 0 0,0 1 0 0 0,0-1 0 0 0,-1 0 0 0 0,1 0 0 0 0,0 0 0 0 0,0 1 0 0 0,-1-1 1 0 0,1 0-1 0 0,0 0 0 0 0,-1 0 0 0 0,1 0 0 0 0,0 1 0 0 0,-1-1 0 0 0,1 0 0 0 0,0 0 0 0 0,-1 0 0 0 0,1 0 0 0 0,0 0 0 0 0,-1 0 0 0 0,1 0 0 0 0,0 0 0 0 0,-1 0 0 0 0,-2 16 200 0 0,-3 14-140 0 0,-2 0 0 0 0,-1 0 0 0 0,-14 33 0 0 0,7-27 104 0 0,-1-1 0 0 0,-2 0 0 0 0,-29 41 0 0 0,17-23-24 0 0,24-40-147 0 0,-1 0 0 0 0,-13 18 1 0 0,5-10 114 0 0,-14 25 0 0 0,-4 7 329 0 0,32-51-488 0 0,1 1 1 0 0,0 0-1 0 0,0-1 0 0 0,0 1 1 0 0,1 0-1 0 0,-1 0 0 0 0,0 0 1 0 0,1-1-1 0 0,0 1 0 0 0,0 0 1 0 0,0 0-1 0 0,0 0 0 0 0,0 3 1 0 0,1 4 75 0 0,-1-10-121 0 0,0 1-1 0 0,0-1 1 0 0,0 0-1 0 0,0 1 1 0 0,0-1-1 0 0,0 1 1 0 0,0-1-1 0 0,0 0 1 0 0,0 1 0 0 0,0-1-1 0 0,1 1 1 0 0,-1-1-1 0 0,0 0 1 0 0,0 1-1 0 0,0-1 1 0 0,1 0-1 0 0,-1 1 1 0 0,0-1 0 0 0,1 0-1 0 0,-1 1 1 0 0,0-1-1 0 0,0 0 1 0 0,1 0-1 0 0,-1 1 1 0 0,0-1 0 0 0,1 0-1 0 0,-1 0 1 0 0,1 0-1 0 0,-1 0 1 0 0,0 1-1 0 0,1-1 1 0 0,1 0-610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3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59 7328 0 0,'-1'0'46'0'0,"1"0"0"0"0,0 1 1 0 0,-1-1-1 0 0,1 0 0 0 0,0 0 0 0 0,-1 0 1 0 0,1 0-1 0 0,0 0 0 0 0,-1 0 1 0 0,1 0-1 0 0,0 0 0 0 0,-1 0 0 0 0,1 0 1 0 0,-1 0-1 0 0,1 0 0 0 0,0 0 0 0 0,-1 0 1 0 0,1 0-1 0 0,0-1 0 0 0,-1 1 1 0 0,1 0-1 0 0,0 0 0 0 0,-1 0 0 0 0,1-1 1 0 0,0 1-1 0 0,-1 0 0 0 0,1 0 1 0 0,0 0-1 0 0,0-1 0 0 0,-1 1 0 0 0,1 0 1 0 0,0-1-1 0 0,0 1 0 0 0,0 0 0 0 0,-1-1 1 0 0,1 0-1 0 0,-4-6 1082 0 0,-2 2-876 0 0,-1 0 1 0 0,1 1-1 0 0,-1-1 1 0 0,0 1-1 0 0,0 1 1 0 0,0-1-1 0 0,0 1 1 0 0,-12-3-1 0 0,13 4-254 0 0,0 0-1 0 0,0 1 1 0 0,-1 0-1 0 0,1 0 1 0 0,-1 0-1 0 0,1 1 1 0 0,-1 0-1 0 0,1 0 1 0 0,-1 1-1 0 0,1 0 1 0 0,-1 0-1 0 0,-8 3 1 0 0,-28 8-62 0 0,38-11 29 0 0,-1 0-1 0 0,0 0 0 0 0,0 1 1 0 0,0 0-1 0 0,1 0 0 0 0,-1 0 1 0 0,1 1-1 0 0,-1 0 0 0 0,1 0 1 0 0,0 0-1 0 0,0 1 1 0 0,0 0-1 0 0,1 0 0 0 0,-1 0 1 0 0,1 0-1 0 0,-7 9 0 0 0,5-3 23 0 0,-1 0 1 0 0,1 1-1 0 0,-5 12 0 0 0,10-19 11 0 0,-1 0 1 0 0,1 0-1 0 0,0 0 0 0 0,0 1 1 0 0,0-1-1 0 0,1 0 0 0 0,0 0 1 0 0,-1 0-1 0 0,2 1 0 0 0,-1-1 1 0 0,0 0-1 0 0,1 0 0 0 0,1 5 1 0 0,2 9 10 0 0,-3-14-1 0 0,0 1 0 0 0,0 0 0 0 0,0-1 0 0 0,1 1 0 0 0,-1 0 0 0 0,1-1 0 0 0,0 0 0 0 0,0 1 0 0 0,1-1 0 0 0,-1 0 0 0 0,1 0 0 0 0,0 0 0 0 0,0-1 0 0 0,0 1 0 0 0,1-1 0 0 0,4 4 0 0 0,27 18 128 0 0,-30-20-113 0 0,1-1 0 0 0,-1 1 1 0 0,1-1-1 0 0,0-1 0 0 0,0 1 0 0 0,0-1 0 0 0,1 0 1 0 0,-1-1-1 0 0,8 3 0 0 0,-8-3-1 0 0,0 0-1 0 0,0 0 1 0 0,0 1 0 0 0,-1 0 0 0 0,1 0-1 0 0,-1 1 1 0 0,0-1 0 0 0,0 1-1 0 0,0 0 1 0 0,-1 0 0 0 0,1 1 0 0 0,-1 0-1 0 0,6 7 1 0 0,-10-11-1 0 0,1 0 0 0 0,-1 1 0 0 0,0-1 0 0 0,1 0 0 0 0,-1 1-1 0 0,0-1 1 0 0,0 0 0 0 0,0 1 0 0 0,0-1 0 0 0,0 1 0 0 0,0-1 0 0 0,0 0 0 0 0,0 1 0 0 0,-1-1 0 0 0,1 0 0 0 0,-1 1 0 0 0,1-1-1 0 0,-1 2 1 0 0,-14 25 180 0 0,8-16-166 0 0,5-7-21 0 0,-1 0-1 0 0,0 0 1 0 0,0-1-1 0 0,0 1 1 0 0,-1-1-1 0 0,0 0 1 0 0,1 0-1 0 0,-2 0 1 0 0,-5 4-1 0 0,-3 1 16 0 0,-28 14-1 0 0,27-16-6 0 0,1 0 0 0 0,-24 18 0 0 0,29-18-22 0 0,-1-1 0 0 0,0 0 1 0 0,0 0-1 0 0,-1-1 1 0 0,0 0-1 0 0,0 0 1 0 0,0-1-1 0 0,-13 3 1 0 0,7-6 8 0 0,-3 0 18 0 0,18-1-26 0 0,1 1 0 0 0,-1-1-1 0 0,1 0 1 0 0,-1 0 0 0 0,1 1 0 0 0,-1-1-1 0 0,1 1 1 0 0,-1-1 0 0 0,1 0 0 0 0,-1 1-1 0 0,1-1 1 0 0,-1 1 0 0 0,1-1 0 0 0,0 1-1 0 0,-1-1 1 0 0,1 1 0 0 0,0-1-1 0 0,0 1 1 0 0,-1-1 0 0 0,1 1 0 0 0,0-1-1 0 0,0 1 1 0 0,0 0 0 0 0,0-1 0 0 0,0 1-1 0 0,0-1 1 0 0,0 1 0 0 0,0-1 0 0 0,0 2-1 0 0,0-2-17 0 0,0 0 0 0 0,0 0 0 0 0,0 0 0 0 0,0 1 1 0 0,0-1-1 0 0,0 0 0 0 0,0 0 0 0 0,0 0 0 0 0,0 0 0 0 0,0 1 0 0 0,0-1 0 0 0,0 0 0 0 0,0 0 0 0 0,0 0 0 0 0,0 0 0 0 0,-1 1 0 0 0,1-1 0 0 0,0 0 0 0 0,0 0 0 0 0,0 0 0 0 0,0 0 1 0 0,0 0-1 0 0,0 0 0 0 0,0 1 0 0 0,0-1 0 0 0,0 0 0 0 0,-1 0 0 0 0,1 0 0 0 0,0 0 0 0 0,0 0 0 0 0,0 0 0 0 0,0 0 0 0 0,0 0 0 0 0,-1 0 0 0 0,1 1 0 0 0,0-1 0 0 0,0 0 0 0 0,0 0 0 0 0,0 0 1 0 0,0 0-1 0 0,-1 0 0 0 0,1 0 0 0 0,0 0 0 0 0,0 0 0 0 0,0 0 0 0 0,0 0 0 0 0,-1 0 0 0 0,1 0 0 0 0,0 0 0 0 0,0-1 0 0 0,-1 1-763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3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60 896 0 0,'0'0'6840'0'0,"0"-5"-6714"0"0,1 4-108 0 0,-1-18 50 0 0,0 18-63 0 0,0 1 0 0 0,0-1 0 0 0,0 1 0 0 0,0-1 0 0 0,0 0-1 0 0,-1 1 1 0 0,1-1 0 0 0,0 1 0 0 0,0-1 0 0 0,0 1 0 0 0,0-1 0 0 0,-1 1 0 0 0,1-1 0 0 0,0 1 0 0 0,-1-1 0 0 0,1 1 0 0 0,0-1 0 0 0,-1 1 0 0 0,1-1 0 0 0,-1 1 0 0 0,1-1 0 0 0,0 1 0 0 0,-1 0 0 0 0,1-1 0 0 0,-1 1 0 0 0,1 0 0 0 0,-1-1 0 0 0,1 1 0 0 0,-1 0 0 0 0,0 0 0 0 0,1 0 0 0 0,-1-1 0 0 0,-40-12 1685 0 0,31 11-1493 0 0,0 0-1 0 0,0 1 0 0 0,0 0 0 0 0,0 1 0 0 0,0 0 0 0 0,0 0 0 0 0,0 1 1 0 0,-18 4-1 0 0,-2-2 316 0 0,26-3-416 0 0,-1 0 0 0 0,1 0 0 0 0,0 1-1 0 0,0-1 1 0 0,0 1 0 0 0,-1 0 0 0 0,-5 3-1 0 0,-12 2 426 0 0,19-5-474 0 0,-1 0 0 0 0,0-1-1 0 0,0 2 1 0 0,1-1 0 0 0,-1 0-1 0 0,1 1 1 0 0,-1 0 0 0 0,1-1-1 0 0,0 2 1 0 0,0-1 0 0 0,-4 3 0 0 0,-38 34 305 0 0,34-26-261 0 0,8-9-71 0 0,-1-1-1 0 0,1 1 1 0 0,1 0-1 0 0,-1 0 1 0 0,0 0-1 0 0,1 0 1 0 0,0 0-1 0 0,0 1 1 0 0,-3 6-1 0 0,0 12 73 0 0,1 1 1 0 0,1-1-1 0 0,1 1 0 0 0,2-1 0 0 0,1 30 0 0 0,0-6 371 0 0,-1-43-438 0 0,1-1 0 0 0,-1 1 0 0 0,1-1 0 0 0,0 0 0 0 0,0 1 0 0 0,0-1 0 0 0,0 0 0 0 0,1 0 0 0 0,-1 1 0 0 0,1-1 0 0 0,0 0 0 0 0,0-1 0 0 0,0 1 0 0 0,0 0 0 0 0,0 0 0 0 0,0-1 0 0 0,1 0 0 0 0,0 1 0 0 0,4 2 0 0 0,16 11 50 0 0,-20-14-72 0 0,-1 0 0 0 0,0 0 0 0 0,0 0 1 0 0,1-1-1 0 0,-1 1 0 0 0,1-1 0 0 0,-1 0 0 0 0,1 1 0 0 0,0-1 1 0 0,0 0-1 0 0,-1 0 0 0 0,1-1 0 0 0,0 1 0 0 0,0-1 0 0 0,3 1 1 0 0,20 5-35 0 0,-24-5 24 0 0,0 0 0 0 0,0 0 0 0 0,0-1 0 0 0,0 1 0 0 0,1 0 0 0 0,-1-1 0 0 0,0 0 0 0 0,1 1 0 0 0,-1-1 0 0 0,0 0 0 0 0,0 0 0 0 0,1 0 0 0 0,-1-1 0 0 0,4 0 0 0 0,10-4-122 0 0,1 2 1 0 0,0-1 0 0 0,0 2-1 0 0,0 0 1 0 0,0 1 0 0 0,20 2 0 0 0,-31-1-370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2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10544 0 0,'7'4'234'0'0,"0"-1"1"0"0,0 1-1 0 0,0-1 1 0 0,0-1-1 0 0,1 1 1 0 0,0-1-1 0 0,-1-1 1 0 0,1 0-1 0 0,10 1 1 0 0,137-9 724 0 0,-47 1-825 0 0,-103 5-119 0 0,0 0 1 0 0,0 0-1 0 0,1-1 0 0 0,7-3 0 0 0,-9 3-7 0 0,0 0-1 0 0,0 1 1 0 0,1-1-1 0 0,-1 1 1 0 0,0 0-1 0 0,0 1 1 0 0,6-1-1 0 0,1-1-1 0 0,-1 1 0 0 0,1-2 0 0 0,0 1-1 0 0,-1-1 1 0 0,0-1 0 0 0,0 0 0 0 0,0 0-1 0 0,19-12 1 0 0,25-10 8 0 0,32-8-1788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3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 4512 0 0,'0'4'314'0'0,"0"-1"0"0"0,1 0 0 0 0,-1 0-1 0 0,1 0 1 0 0,0 0 0 0 0,0-1 0 0 0,2 5 0 0 0,-2-4 13 0 0,1 0 0 0 0,-1 0 0 0 0,0 0 0 0 0,-1 0 0 0 0,1 0 1 0 0,0 0-1 0 0,-1 6 0 0 0,-1-8-231 0 0,-4-5-109 0 0,-2-3-157 0 0,7 7 164 0 0,0 0 1 0 0,0 0 0 0 0,0 0-1 0 0,-1 0 1 0 0,1 0-1 0 0,0 0 1 0 0,0 0 0 0 0,0 0-1 0 0,0 0 1 0 0,-1 1 0 0 0,1-1-1 0 0,0 0 1 0 0,0 0-1 0 0,0 0 1 0 0,0 0 0 0 0,0 0-1 0 0,-1 0 1 0 0,1 0 0 0 0,0 0-1 0 0,0 0 1 0 0,0 1-1 0 0,0-1 1 0 0,0 0 0 0 0,0 0-1 0 0,0 0 1 0 0,-1 0-1 0 0,1 0 1 0 0,0 1 0 0 0,0-1-1 0 0,0 0 1 0 0,0 0 0 0 0,0 0-1 0 0,0 0 1 0 0,0 0-1 0 0,0 1 1 0 0,0-1 0 0 0,0 0-1 0 0,0 0 1 0 0,0 0 0 0 0,0 0-1 0 0,0 1 1 0 0,0-1-1 0 0,0 0 1 0 0,0 0 0 0 0,0 0-1 0 0,0 0 1 0 0,0 1 0 0 0,0-1-1 0 0,0 0 1 0 0,0 0-1 0 0,1 0 1 0 0,-3 1 10 0 0,1-1 1 0 0,-1 0-1 0 0,1 0 1 0 0,-1 0-1 0 0,0 0 1 0 0,1 0-1 0 0,-1 0 0 0 0,1-1 1 0 0,-1 1-1 0 0,1 0 1 0 0,0-1-1 0 0,-1 1 1 0 0,-2-2-1 0 0,4 2 52 0 0,1 0-29 0 0,-1 0-1 0 0,0 0 0 0 0,1 0 1 0 0,-1 0-1 0 0,0 0 0 0 0,1 0 0 0 0,-1-1 1 0 0,0 1-1 0 0,1 0 0 0 0,-1 0 1 0 0,0 0-1 0 0,1 0 0 0 0,-1 0 0 0 0,0-1 1 0 0,1 1-1 0 0,-1 0 0 0 0,0 0 1 0 0,1-1-1 0 0,-1 1 0 0 0,0 0 1 0 0,0 0-1 0 0,0-1 0 0 0,1 1 0 0 0,-1 0 1 0 0,0-1-1 0 0,0 1 0 0 0,0 0 1 0 0,1-1-1 0 0,-1 1 0 0 0,0 0 0 0 0,0-1 1 0 0,0 1-1 0 0,0-1 0 0 0,0 1 1 0 0,0 0-1 0 0,0-1 0 0 0,0 1 0 0 0,0 0 1 0 0,0-1-1 0 0,0 1 0 0 0,0 0 1 0 0,0-1-1 0 0,0 1 0 0 0,0-1 1 0 0,-1 1-1 0 0,1 0 0 0 0,0-1 0 0 0,0 1 1 0 0,0 0-1 0 0,0-1 0 0 0,-1 1 1 0 0,1 0-1 0 0,0 0 0 0 0,0-1 0 0 0,-1 1 1 0 0,1 0-1 0 0,0 0 0 0 0,-1-1 1 0 0,1 1-1 0 0,0 0 0 0 0,-1 0 0 0 0,1 0 1 0 0,0-1-1 0 0,-1 1 0 0 0,1 0 1 0 0,66-7 988 0 0,-42 5-748 0 0,29-7 0 0 0,-34 5-121 0 0,0 1-1 0 0,30-1 1 0 0,124-2-1207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3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48 9240 0 0,'0'0'666'0'0,"7"2"2797"0"0,-7-2-3247 0 0,-11-36 367 0 0,11 36-581 0 0,0-1 1 0 0,0 1-1 0 0,0-1 1 0 0,0 1 0 0 0,0-1-1 0 0,0 1 1 0 0,0-1 0 0 0,0 1-1 0 0,0-1 1 0 0,0 1 0 0 0,0-1-1 0 0,0 1 1 0 0,-1-1 0 0 0,1 1-1 0 0,0-1 1 0 0,0 1-1 0 0,-1-1 1 0 0,1 1 0 0 0,0-1-1 0 0,-1 1 1 0 0,1 0 0 0 0,0-1-1 0 0,-1 1 1 0 0,1 0 0 0 0,-1-1-1 0 0,1 1 1 0 0,0 0 0 0 0,-2-1-1 0 0,-13 1 145 0 0,4 0-81 0 0,-53 0 339 0 0,-69 1 429 0 0,104 7-560 0 0,26-6-240 0 0,-1-1 1 0 0,0 0-1 0 0,1 0 0 0 0,-1 0 1 0 0,0 0-1 0 0,-7 0 0 0 0,0-1 50 0 0,0 0 1 0 0,0 0-1 0 0,0 1 0 0 0,1 1 1 0 0,-1 0-1 0 0,0 0 0 0 0,1 1 1 0 0,-15 6-1 0 0,19-7 36 0 0,1 1-1 0 0,-1 0 1 0 0,1 0 0 0 0,0 0-1 0 0,0 0 1 0 0,1 1 0 0 0,-1 0-1 0 0,-3 4 1 0 0,-2-5 576 0 0,10-3-688 0 0,1 0 0 0 0,-1 1 1 0 0,0-1-1 0 0,0 0 1 0 0,0 0-1 0 0,1 0 0 0 0,-1 0 1 0 0,0 0-1 0 0,0 1 0 0 0,0-1 1 0 0,0 0-1 0 0,0 0 0 0 0,1 0 1 0 0,-1 1-1 0 0,0-1 0 0 0,0 0 1 0 0,0 0-1 0 0,0 0 0 0 0,0 1 1 0 0,0-1-1 0 0,0 0 0 0 0,0 0 1 0 0,0 1-1 0 0,0-1 0 0 0,0 0 1 0 0,0 0-1 0 0,0 1 0 0 0,0-1 1 0 0,0 0-1 0 0,0 0 1 0 0,0 1-1 0 0,0-1 0 0 0,0 0 1 0 0,0 0-1 0 0,0 0 0 0 0,0 1 1 0 0,0-1-1 0 0,0 0 0 0 0,0 0 1 0 0,-1 0-1 0 0,1 1 0 0 0,0-1 1 0 0,0 0-1 0 0,0 0 0 0 0,0 0 1 0 0,-1 1-1 0 0,1-1 0 0 0,0 0 1 0 0,0 0-1 0 0,0 0 0 0 0,-1 0 1 0 0,1 0-1 0 0,0 0 1 0 0,0 0-1 0 0,0 1 0 0 0,-1-1 1 0 0,1 0-1 0 0,0 0 0 0 0,0 0 1 0 0,-1 0-1 0 0,1 0 0 0 0,0 0 1 0 0,0 0-1 0 0,-1 0 0 0 0,1 0 1 0 0,0 0-1 0 0,0 0 0 0 0,-1 0 1 0 0,1-1-1 0 0,6 9 73 0 0,0-1 0 0 0,0 0-1 0 0,10 9 1 0 0,-9-10-102 0 0,0 0-1 0 0,-1 1 1 0 0,1 0 0 0 0,4 8-1 0 0,20 15-231 0 0,-30-29 208 0 0,0 1 0 0 0,0-1 1 0 0,0 0-1 0 0,0 1 1 0 0,1-1-1 0 0,-1 0 0 0 0,0 0 1 0 0,1 0-1 0 0,-1 0 0 0 0,1 0 1 0 0,-1-1-1 0 0,1 1 1 0 0,-1 0-1 0 0,4 0 0 0 0,-3-1 46 0 0,-1 1 0 0 0,0-1 0 0 0,1 1 0 0 0,-1-1 0 0 0,0 1 0 0 0,1-1 0 0 0,-1 1 0 0 0,0 0 0 0 0,0 0-1 0 0,0-1 1 0 0,1 1 0 0 0,-1 0 0 0 0,0 0 0 0 0,0 0 0 0 0,0 0 0 0 0,-1 0 0 0 0,1 1 0 0 0,0-1 0 0 0,0 0 0 0 0,0 0-1 0 0,0 2 1 0 0,-1-2 16 0 0,0-1-13 0 0,1 1 1 0 0,-1-1-1 0 0,0 0 0 0 0,0 1 0 0 0,0-1 0 0 0,0 0 1 0 0,1 1-1 0 0,-1-1 0 0 0,0 0 0 0 0,0 0 1 0 0,1 1-1 0 0,-1-1 0 0 0,0 0 0 0 0,0 0 0 0 0,1 1 1 0 0,-1-1-1 0 0,0 0 0 0 0,1 0 0 0 0,-1 0 1 0 0,0 1-1 0 0,1-1 0 0 0,-1 0 0 0 0,0 0 0 0 0,1 0 1 0 0,-1 0-1 0 0,0 0 0 0 0,1 0 0 0 0,-1 0 1 0 0,1 0-1 0 0,-1 0 0 0 0,0 0 0 0 0,1 0 0 0 0,-1 0 1 0 0,0 0-1 0 0,1 0 0 0 0,-1 0 0 0 0,0 0 1 0 0,1-1-1 0 0,-1 5 4 0 0,-1-1 0 0 0,1 0 0 0 0,0 0 1 0 0,-1 0-1 0 0,2 1 0 0 0,-1-1 0 0 0,1 4 1 0 0,-1 1-1 0 0,0 3-10 0 0,1-8-2 0 0,-1 0 0 0 0,0 1 0 0 0,0-1 0 0 0,0 0 0 0 0,-1 0 0 0 0,1 1 0 0 0,-1-1 0 0 0,1 0 0 0 0,-1 0 0 0 0,0 0 0 0 0,0 0 0 0 0,-1 0 0 0 0,-2 4 0 0 0,1-1-62 0 0,-1-1 1 0 0,0 0 0 0 0,-1 0-1 0 0,1 0 1 0 0,-1 0 0 0 0,0-1-1 0 0,-1 0 1 0 0,-5 4 0 0 0,-39 42-139 0 0,35-38 195 0 0,-25 27 1 0 0,28-26 7 0 0,-2 0-1 0 0,-15 12 0 0 0,-40 30 9 0 0,46-25-43 0 0,21-28 11 0 0,0 0-1 0 0,0 1 0 0 0,1-1 1 0 0,-1 1-1 0 0,1 0 1 0 0,0-1-1 0 0,0 1 0 0 0,0 0 1 0 0,0 0-1 0 0,0 0 1 0 0,1 0-1 0 0,-1 6 1 0 0,0 40-307 0 0,1-32 399 0 0,0-16 23 0 0,0 0-86 0 0,0-1-1 0 0,0 0 1 0 0,0 0 0 0 0,-1 1-1 0 0,1-1 1 0 0,0 0-1 0 0,0 1 1 0 0,0-1-1 0 0,0 0 1 0 0,0 0-1 0 0,0 1 1 0 0,0-1-1 0 0,0 0 1 0 0,0 1-1 0 0,0-1 1 0 0,0 0-1 0 0,0 1 1 0 0,0-1-1 0 0,0 0 1 0 0,0 0-1 0 0,0 1 1 0 0,0-1-1 0 0,0 0 1 0 0,0 1-1 0 0,1-1 1 0 0,-1 0-1 0 0,0 0 1 0 0,0 1-1 0 0,0-1 1 0 0,0 0-1 0 0,1 0 1 0 0,-1 1-1 0 0,0-1 1 0 0,0 0-1 0 0,1 0 1 0 0,-1 0-1 0 0,0 0 1 0 0,0 1-1 0 0,1-1 1 0 0,-1 0-1 0 0,0 0 1 0 0,0 0-1 0 0,1 0 1 0 0,-1 0-1 0 0,0 0 1 0 0,1 0-1 0 0,-1 0 1 0 0,0 1-1 0 0,0-1 1 0 0,1 0-1 0 0,-1 0 1 0 0,1-1-1 0 0,15 5 131 0 0,-13-4-148 0 0,1 1 0 0 0,0-1 0 0 0,-1 1 0 0 0,1 0 0 0 0,-1 0 0 0 0,7 2 0 0 0,-8-2 1 0 0,1 0 0 0 0,-1 0 0 0 0,0 0 0 0 0,1 0 0 0 0,-1-1 0 0 0,1 1 0 0 0,-1-1 0 0 0,1 0 0 0 0,-1 0 1 0 0,1 0-1 0 0,-1 0 0 0 0,4 0 0 0 0,76-12-276 0 0,-55 9 239 0 0,48-11 1 0 0,-41 2 61 0 0,20-4 56 0 0,-1 4 128 0 0,-40 7-163 0 0,1 2 1 0 0,1-1 0 0 0,-1 2-1 0 0,0 0 1 0 0,1 1 0 0 0,-1 0-1 0 0,25 2 1 0 0,-31 2-2323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3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93 7736 0 0,'0'0'737'0'0,"10"-10"1927"0"0,-11 8-2605 0 0,0 1-1 0 0,1 0 1 0 0,-1-1-1 0 0,1 1 1 0 0,-1-1-1 0 0,1 1 1 0 0,0-1-1 0 0,-1 1 1 0 0,1-1 0 0 0,0 1-1 0 0,0-1 1 0 0,0 1-1 0 0,0-1 1 0 0,0 0-1 0 0,1-1 1 0 0,-1 2-107 0 0,1 0 0 0 0,-1 0 0 0 0,0 0 1 0 0,0 0-1 0 0,0 0 0 0 0,0 0 0 0 0,0 0 0 0 0,0 0 0 0 0,0 1 1 0 0,0-1-1 0 0,0 0 0 0 0,0 0 0 0 0,-1 0 0 0 0,1 0 1 0 0,0 0-1 0 0,0 0 0 0 0,-1 0 0 0 0,1 1 0 0 0,-1-1 0 0 0,1 0 1 0 0,-1 0-1 0 0,1 0 0 0 0,-1 1 0 0 0,-1-2 0 0 0,-4-2 19 0 0,0 0 0 0 0,0 0 0 0 0,-1 0 0 0 0,1 1 0 0 0,-1 0-1 0 0,0 1 1 0 0,0 0 0 0 0,0 0 0 0 0,0 0 0 0 0,0 1 0 0 0,0 0 0 0 0,0 0-1 0 0,-8 1 1 0 0,11 0 56 0 0,0 1 0 0 0,0 0 0 0 0,0 0 0 0 0,0 0 0 0 0,0 0 0 0 0,-7 4 0 0 0,-5 2 154 0 0,11-6-128 0 0,0 1 0 0 0,0 0 0 0 0,1 0 0 0 0,-1 1 1 0 0,1-1-1 0 0,0 1 0 0 0,-1 0 0 0 0,1 0 1 0 0,1 1-1 0 0,-1-1 0 0 0,0 1 0 0 0,1 0 0 0 0,-5 6 1 0 0,0 3 124 0 0,1 0 0 0 0,0 0 1 0 0,-5 17-1 0 0,0-1-20 0 0,9-21-88 0 0,2 0 0 0 0,-1 0 0 0 0,1 0 0 0 0,0 0 1 0 0,1 0-1 0 0,0 0 0 0 0,0 0 0 0 0,2 9 0 0 0,-1 11 145 0 0,-1-23-184 0 0,1 0 0 0 0,-1 0 0 0 0,1 0 0 0 0,0 0 0 0 0,0 0 0 0 0,1 0 0 0 0,0-1 0 0 0,-1 1 0 0 0,2 0 0 0 0,-1-1 0 0 0,0 1 0 0 0,1-1 0 0 0,0 0 0 0 0,0 0 0 0 0,0 0 0 0 0,1 0 0 0 0,-1-1 0 0 0,1 1 0 0 0,0-1 0 0 0,0 0 0 0 0,7 5 0 0 0,-1-3 13 0 0,0 1 1 0 0,1-1-1 0 0,-1-1 1 0 0,1 0 0 0 0,0 0-1 0 0,0-1 1 0 0,0-1-1 0 0,16 2 1 0 0,12-2-234 0 0,-1-1 0 0 0,50-7 0 0 0,-59 4-1136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4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10448 0 0,'-1'53'1290'0'0,"0"-32"-279"0"0,-5 33 0 0 0,5-49-1004 0 0,0 1-1 0 0,0-1 1 0 0,1 0 0 0 0,0 1 0 0 0,0-1 0 0 0,1 1 0 0 0,-1-1 0 0 0,1 0 0 0 0,0 1 0 0 0,1-1 0 0 0,-1 0 0 0 0,1 0 0 0 0,2 5 0 0 0,2 9 97 0 0,-6-18-100 0 0,0 1 0 0 0,1-1 0 0 0,-1 0 0 0 0,0 0 0 0 0,0 0 0 0 0,1 0-1 0 0,-1 0 1 0 0,0 0 0 0 0,1 0 0 0 0,-1 0 0 0 0,1 0 0 0 0,0 0 0 0 0,-1 0 0 0 0,1 0 0 0 0,0 0 0 0 0,-1 0 0 0 0,1 0 0 0 0,0 0 0 0 0,1 1 0 0 0,0-1 12 0 0,0 0 1 0 0,0 0 0 0 0,0-1 0 0 0,0 1 0 0 0,1 0 0 0 0,-1-1 0 0 0,0 1-1 0 0,0-1 1 0 0,0 0 0 0 0,0 1 0 0 0,1-1 0 0 0,-1 0 0 0 0,0 0 0 0 0,0-1-1 0 0,1 1 1 0 0,-1 0 0 0 0,0-1 0 0 0,0 1 0 0 0,4-3 0 0 0,0 1-328 0 0,0-1 0 0 0,0 0-1 0 0,0 0 1 0 0,-1-1 0 0 0,8-5 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4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 9848 0 0,'0'-1'80'0'0,"-1"1"0"0"0,0 0 0 0 0,1-1 1 0 0,-1 1-1 0 0,1-1 0 0 0,-1 0 0 0 0,1 1 1 0 0,0-1-1 0 0,-1 1 0 0 0,1-1 0 0 0,0 0 1 0 0,-1 1-1 0 0,1-1 0 0 0,0 0 0 0 0,0 1 1 0 0,-1-1-1 0 0,1 0 0 0 0,0 1 0 0 0,0-1 0 0 0,0 0 1 0 0,0 1-1 0 0,0-1 0 0 0,0 0 0 0 0,0 0 1 0 0,0 1-1 0 0,1-2 0 0 0,-1-3-352 0 0,0 5 52 0 0,3-3-280 0 0,5-2-1058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4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 3712 0 0,'-1'-1'140'0'0,"1"1"0"0"0,-1-1 0 0 0,0 0 0 0 0,1 1 1 0 0,-1-1-1 0 0,0 0 0 0 0,0 1 0 0 0,1-1 0 0 0,-1 1 0 0 0,0 0 0 0 0,0-1 0 0 0,0 1 1 0 0,0 0-1 0 0,0-1 0 0 0,0 1 0 0 0,0 0 0 0 0,1 0 0 0 0,-1 0 0 0 0,0 0 1 0 0,0 0-1 0 0,0 0 0 0 0,0 0 0 0 0,0 0 0 0 0,0 0 0 0 0,0 0 0 0 0,0 0 0 0 0,0 1 1 0 0,-1-1-1 0 0,2 1-129 0 0,0-1 1 0 0,0 0 0 0 0,-1 0 0 0 0,1 0-1 0 0,0 1 1 0 0,-1-1 0 0 0,1 0 0 0 0,0 0-1 0 0,-1 0 1 0 0,1 0 0 0 0,0 0 0 0 0,-1 1-1 0 0,1-1 1 0 0,0 0 0 0 0,-1 0-1 0 0,1 0 1 0 0,0 0 0 0 0,-1 0 0 0 0,1 0-1 0 0,0 0 1 0 0,-1 0 0 0 0,1 0 0 0 0,0 0-1 0 0,-1-1 1 0 0,1 1 0 0 0,0 0 0 0 0,-1 0-1 0 0,1 0 1 0 0,0 0 0 0 0,-1 0-1 0 0,1-1 1 0 0,0 1 0 0 0,-1 0 0 0 0,1-1-1 0 0,-1 1 3 0 0,1 0-1 0 0,0 0 0 0 0,-1-1 1 0 0,1 1-1 0 0,0 0 0 0 0,-1 0 1 0 0,1 0-1 0 0,0-1 0 0 0,-1 1 0 0 0,1 0 1 0 0,-1 0-1 0 0,1 0 0 0 0,-1 0 1 0 0,1 0-1 0 0,0 0 0 0 0,-1 0 0 0 0,1 0 1 0 0,-1 0-1 0 0,1 0 0 0 0,-1 0 1 0 0,1 0-1 0 0,0 0 0 0 0,-1 0 1 0 0,1 0-1 0 0,-1 1 0 0 0,1-1 0 0 0,0 0 1 0 0,-1 0-1 0 0,1 0 0 0 0,0 1 1 0 0,-1-1-1 0 0,1 0 0 0 0,0 0 1 0 0,-1 1-1 0 0,1-1 0 0 0,0 0 0 0 0,-1 1 1 0 0,1 0-1 0 0,-3 4 56 0 0,0 0 1 0 0,1 0-1 0 0,0 0 0 0 0,0 0 0 0 0,0 0 1 0 0,-1 9-1 0 0,-2 2 91 0 0,-10 29 446 0 0,-12 62-1 0 0,24-83-345 0 0,0 1-1 0 0,3 37 1 0 0,0-35 58 0 0,1-25-298 0 0,0 0-1 0 0,1 0 0 0 0,-1 0 1 0 0,0-1-1 0 0,1 1 0 0 0,0 0 1 0 0,-1-1-1 0 0,1 1 0 0 0,0-1 1 0 0,0 0-1 0 0,0 1 0 0 0,0-1 1 0 0,0 0-1 0 0,0 0 0 0 0,4 1 1 0 0,3 3 66 0 0,-6-4-76 0 0,-1-1 0 0 0,0 1 0 0 0,1 0 1 0 0,-1-1-1 0 0,1 0 0 0 0,-1 0 0 0 0,1 1 0 0 0,-1-2 0 0 0,1 1 0 0 0,-1 0 0 0 0,4-1 0 0 0,33-7-439 0 0,-27 6-733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4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8032 0 0,'-12'-8'831'0'0,"12"8"-775"0"0,-1 0-1 0 0,0 0 1 0 0,1 0-1 0 0,-1-1 1 0 0,1 1-1 0 0,-1 0 1 0 0,1 0 0 0 0,-1-1-1 0 0,1 1 1 0 0,-1 0-1 0 0,1-1 1 0 0,-1 1-1 0 0,1-1 1 0 0,-1 1 0 0 0,1 0-1 0 0,0-1 1 0 0,-1 1-1 0 0,1-1 1 0 0,0 1-1 0 0,-1-1 1 0 0,1 1-1 0 0,0-1 1 0 0,0 0 0 0 0,0 1-1 0 0,-1-1 1 0 0,1 1-1 0 0,0-1 1 0 0,0 1-1 0 0,0-1 1 0 0,0 0-1 0 0,0 1 1 0 0,0-1 0 0 0,0 1-1 0 0,0-2 1 0 0,0 0 34 0 0,0 2-74 0 0,0 0-1 0 0,0 0 1 0 0,0-1-1 0 0,0 1 1 0 0,0 0 0 0 0,0 0-1 0 0,0 0 1 0 0,0 0-1 0 0,0 0 1 0 0,0-1-1 0 0,0 1 1 0 0,0 0-1 0 0,0 0 1 0 0,0 0-1 0 0,0 0 1 0 0,0 0-1 0 0,0-1 1 0 0,0 1-1 0 0,0 0 1 0 0,0 0-1 0 0,1 0 1 0 0,-1 0-1 0 0,0 0 1 0 0,0-1-1 0 0,0 1 1 0 0,0 0-1 0 0,0 0 1 0 0,0 0 0 0 0,0 0-1 0 0,0 0 1 0 0,1 0-1 0 0,-1 0 1 0 0,0 0-1 0 0,0 0 1 0 0,0-1-1 0 0,0 1 1 0 0,0 0-1 0 0,1 0 1 0 0,-1 0-1 0 0,0 0 1 0 0,0 0-1 0 0,0 0 1 0 0,0 0-1 0 0,0 0 1 0 0,1 0-1 0 0,-1 0 1 0 0,0 0-1 0 0,0 0 1 0 0,0 0-1 0 0,0 0 1 0 0,1 0-1 0 0,-1 0 1 0 0,0 0 0 0 0,0 1-1 0 0,0-1 1 0 0,0 0-1 0 0,0 0 1 0 0,0 0-1 0 0,1 0 1 0 0,6 0-1121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4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6728 0 0,'-1'-3'310'0'0,"0"1"1"0"0,0-1 0 0 0,-1 1-1 0 0,1 0 1 0 0,-1-1-1 0 0,1 1 1 0 0,-1 0-1 0 0,0 0 1 0 0,0 0 0 0 0,0 0-1 0 0,0 1 1 0 0,0-1-1 0 0,-1 1 1 0 0,1-1-1 0 0,-5-1 1 0 0,7 2-307 0 0,0 1 1 0 0,0 0-1 0 0,0-1 1 0 0,0 1-1 0 0,0-1 1 0 0,0 1-1 0 0,0 0 1 0 0,1-1-1 0 0,-1 1 0 0 0,0-1 1 0 0,0 1-1 0 0,0 0 1 0 0,0-1-1 0 0,0 1 1 0 0,1 0-1 0 0,-1-1 0 0 0,0 1 1 0 0,0 0-1 0 0,0-1 1 0 0,1 1-1 0 0,-1 0 1 0 0,0 0-1 0 0,1-1 1 0 0,-1 1-1 0 0,0 0 0 0 0,1 0 1 0 0,-1-1-1 0 0,0 1 1 0 0,1 0-1 0 0,-1 0 1 0 0,0 0-1 0 0,1 0 1 0 0,13-9-8 0 0,14 3 24 0 0,46-4-1 0 0,-38 6 58 0 0,-24 2-44 0 0,79-5 1030 0 0,-89 7-1063 0 0,0 1 0 0 0,0-1 0 0 0,0 1-1 0 0,0 0 1 0 0,0 0 0 0 0,0 0 0 0 0,0 0 0 0 0,-1 0-1 0 0,1 0 1 0 0,0 0 0 0 0,-1 1 0 0 0,1-1 0 0 0,-1 0-1 0 0,1 1 1 0 0,-1 0 0 0 0,2 2 0 0 0,3 3-1420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4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8936 0 0,'0'0'55'0'0,"0"1"-1"0"0,0 0 1 0 0,0-1 0 0 0,0 1 0 0 0,0-1 0 0 0,0 1-1 0 0,-1 0 1 0 0,1-1 0 0 0,0 1 0 0 0,0-1 0 0 0,0 1 0 0 0,-1-1-1 0 0,1 1 1 0 0,0-1 0 0 0,-1 1 0 0 0,1-1 0 0 0,0 1 0 0 0,-1-1-1 0 0,0 1 1 0 0,0 3 1243 0 0,9 6-532 0 0,26-16 482 0 0,-29 6-1245 0 0,0 0 0 0 0,0 0 1 0 0,0 1-1 0 0,0 0 1 0 0,0 0-1 0 0,0 0 0 0 0,0 1 1 0 0,7 2-1 0 0,8 2-178 0 0,0-2-1 0 0,0 0 0 0 0,0-1 1 0 0,0-1-1 0 0,1-1 0 0 0,21-2 1 0 0,-36 1-177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9648 0 0,'-2'2'126'0'0,"0"0"1"0"0,0-1 0 0 0,1 1 0 0 0,-1 0 0 0 0,1 0-1 0 0,-1 0 1 0 0,1 0 0 0 0,0 0 0 0 0,-2 5 0 0 0,-10 13 626 0 0,8-13-686 0 0,-1-1 1 0 0,1 1-1 0 0,1 0 0 0 0,-1 0 1 0 0,1 0-1 0 0,1 0 0 0 0,-1 1 1 0 0,1 0-1 0 0,-3 11 1 0 0,-1 10 204 0 0,-4 37 1 0 0,11-65-263 0 0,-3 39 174 0 0,3-32-124 0 0,-1 1-1 0 0,1-1 1 0 0,-1 1-1 0 0,-1-1 1 0 0,0 1-1 0 0,0-1 1 0 0,-4 11-1 0 0,3-12-22 0 0,1-1-1 0 0,0 1 0 0 0,1 1 1 0 0,-1-1-1 0 0,2 0 0 0 0,-1 0 1 0 0,1 12-1 0 0,-3 20 19 0 0,2 22-1694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3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156 359 9944 0 0,'-3'6'296'0'0,"0"0"-1"0"0,1 0 1 0 0,0 0 0 0 0,0 1 0 0 0,0-1 0 0 0,1 0-1 0 0,-1 8 1 0 0,2 75 1266 0 0,1-85-1551 0 0,-1 0 1 0 0,1 1 0 0 0,1-1 0 0 0,-1 0 0 0 0,0 0-1 0 0,1 0 1 0 0,0 0 0 0 0,0 0 0 0 0,0 0-1 0 0,4 4 1 0 0,-3-3 40 0 0,1 1 1 0 0,-1 0-1 0 0,-1-1 0 0 0,4 9 0 0 0,-6-12-26 0 0,1 0 0 0 0,0 1-1 0 0,0-1 1 0 0,0 0 0 0 0,0 0 0 0 0,0 0-1 0 0,1 0 1 0 0,-1 0 0 0 0,1 0 0 0 0,-1 0-1 0 0,1 0 1 0 0,0-1 0 0 0,-1 1 0 0 0,1 0-1 0 0,0-1 1 0 0,0 0 0 0 0,0 1 0 0 0,1-1-1 0 0,1 1 1 0 0,16 11 510 0 0,-19-13-518 0 0,0 1 1 0 0,0-1 0 0 0,0 0-1 0 0,0 1 1 0 0,0-1-1 0 0,0 0 1 0 0,0 0-1 0 0,1 0 1 0 0,-1 0-1 0 0,0 1 1 0 0,0-2-1 0 0,0 1 1 0 0,0 0 0 0 0,0 0-1 0 0,0 0 1 0 0,0 0-1 0 0,0-1 1 0 0,0 1-1 0 0,0-1 1 0 0,0 1-1 0 0,2-2 1 0 0,18-11-1911 0 0</inkml:trace>
  <inkml:trace contextRef="#ctx0" brushRef="#br0" timeOffset="1">6 1 11256 0 0,'0'0'0'0'0,"-4"2"0"0"0,2 8 376 0 0,2 1 0 0 0,2-3 0 0 0,-2 2 0 0 0,-2 3-152 0 0,2 2 0 0 0,6-9 0 0 0,7-4 16 0 0,8 7-368 0 0,-4-3 8 0 0,0-4-9952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4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28 6824 0 0,'-11'-6'461'0'0,"11"6"-392"0"0,-1 0 0 0 0,0 0 0 0 0,1 0 0 0 0,-1-1 0 0 0,1 1 0 0 0,-1 0 0 0 0,1 0 0 0 0,-1-1 0 0 0,1 1 0 0 0,-1 0 0 0 0,1 0 0 0 0,-1-1 0 0 0,1 1 0 0 0,-1-1 0 0 0,1 1 0 0 0,-1 0 0 0 0,1-1 0 0 0,0 1 0 0 0,-1-1 0 0 0,1 1 0 0 0,0-1 0 0 0,0 1 0 0 0,-1-1 0 0 0,1 1 0 0 0,0-1 0 0 0,0 0 0 0 0,0 1 0 0 0,-1-1 0 0 0,1 1 0 0 0,0-2 0 0 0,-27-2 403 0 0,21 3-423 0 0,0 0-1 0 0,0 0 1 0 0,1 0 0 0 0,-1 1 0 0 0,0-1 0 0 0,0 1-1 0 0,0 1 1 0 0,0-1 0 0 0,0 1 0 0 0,0 0 0 0 0,1 1 0 0 0,-8 2-1 0 0,-2 2 112 0 0,0 0-1 0 0,0 2 0 0 0,-14 8 1 0 0,28-15-128 0 0,0-1 0 0 0,0 1 1 0 0,1 0-1 0 0,-1 0 0 0 0,0-1 0 0 0,0 1 1 0 0,0 0-1 0 0,1 0 0 0 0,-1 0 1 0 0,0 0-1 0 0,1 0 0 0 0,-1 0 0 0 0,1 0 1 0 0,-1 0-1 0 0,1 0 0 0 0,0 0 1 0 0,-1 0-1 0 0,1 0 0 0 0,0 0 0 0 0,0 1 1 0 0,0-1-1 0 0,0 0 0 0 0,0 0 1 0 0,0 0-1 0 0,0 0 0 0 0,0 0 0 0 0,0 0 1 0 0,0 1-1 0 0,1-1 0 0 0,-1 0 0 0 0,0 0 1 0 0,1 0-1 0 0,0 1 0 0 0,1 2 9 0 0,-1-1 0 0 0,1 0-1 0 0,0 0 1 0 0,0 0-1 0 0,0 0 1 0 0,0-1 0 0 0,0 1-1 0 0,1 0 1 0 0,2 1 0 0 0,4 3-2 0 0,1-2 1 0 0,0 0 0 0 0,-1 0-1 0 0,2-1 1 0 0,18 6 0 0 0,-20-7-36 0 0,0 0 1 0 0,0 0-1 0 0,0 1 0 0 0,0 0 1 0 0,-1 0-1 0 0,0 1 1 0 0,14 11-1 0 0,5 0 11 0 0,-26-16-24 0 0,1 1 0 0 0,-1 0-1 0 0,1-1 1 0 0,0 1 0 0 0,-1 0-1 0 0,0 0 1 0 0,1 0 0 0 0,-1 0-1 0 0,1 0 1 0 0,-1 0 0 0 0,0 0-1 0 0,0 0 1 0 0,0 0 0 0 0,1 1 0 0 0,-1-1-1 0 0,-1 0 1 0 0,1 1 0 0 0,0-1-1 0 0,0 1 1 0 0,0-1 0 0 0,-1 1-1 0 0,1 0 1 0 0,-1-1 0 0 0,1 1-1 0 0,-1-1 1 0 0,0 1 0 0 0,1 0 0 0 0,-1 0-1 0 0,0-1 1 0 0,0 4 0 0 0,0-3 2 0 0,0 1 1 0 0,0 0-1 0 0,0-1 1 0 0,0 1 0 0 0,0 0-1 0 0,0-1 1 0 0,-1 1-1 0 0,1-1 1 0 0,-1 1 0 0 0,0-1-1 0 0,0 1 1 0 0,0-1-1 0 0,0 1 1 0 0,0-1-1 0 0,0 0 1 0 0,-1 1 0 0 0,1-1-1 0 0,-1 0 1 0 0,0 0-1 0 0,1 0 1 0 0,-1 0 0 0 0,0 0-1 0 0,0-1 1 0 0,0 1-1 0 0,0-1 1 0 0,-1 1 0 0 0,1-1-1 0 0,0 0 1 0 0,-1 0-1 0 0,-2 2 1 0 0,-99 42 53 0 0,75-33-23 0 0,1-5 11 0 0,25-7-21 0 0,0 1-1 0 0,0-1 0 0 0,-1 1 1 0 0,1 0-1 0 0,0 0 0 0 0,0 0 1 0 0,0 0-1 0 0,0 0 0 0 0,0 1 1 0 0,1-1-1 0 0,-1 1 1 0 0,-4 3-1 0 0,7-4 3 0 0,-1 0 0 0 0,0 0 1 0 0,0-1-1 0 0,1 1 0 0 0,-1 0 1 0 0,0 0-1 0 0,0-1 0 0 0,0 1 0 0 0,0-1 1 0 0,0 1-1 0 0,0-1 0 0 0,0 1 0 0 0,0-1 1 0 0,0 1-1 0 0,0-1 0 0 0,0 0 0 0 0,0 0 1 0 0,0 0-1 0 0,-2 1 0 0 0,2-1 10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4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90 3912 0 0,'0'-1'96'0'0,"0"0"1"0"0,0 1-1 0 0,0-1 1 0 0,0 0-1 0 0,0 1 1 0 0,0-1-1 0 0,1 0 1 0 0,-1 1-1 0 0,0-1 1 0 0,0 0-1 0 0,1 1 1 0 0,-1-1-1 0 0,0 0 1 0 0,1 1-1 0 0,-1-1 1 0 0,0 1-1 0 0,1-1 1 0 0,-1 1-1 0 0,2-2 1 0 0,-2 2 22 0 0,1-1 0 0 0,0 0 0 0 0,-1 1 0 0 0,1-1 0 0 0,-1 0 0 0 0,1 0 0 0 0,-1 0 0 0 0,1 1 0 0 0,-1-1 0 0 0,0 0 0 0 0,1 0 0 0 0,-1 0 0 0 0,0 0 0 0 0,0 0 0 0 0,1 0 0 0 0,-1 0 0 0 0,0 1 0 0 0,0-1 0 0 0,0-2 0 0 0,0-3-90 0 0,0 4-27 0 0,0 0-1 0 0,0 1 1 0 0,0-1 0 0 0,0 0 0 0 0,0 1 0 0 0,0-1 0 0 0,0 0 0 0 0,-1 1-1 0 0,1-1 1 0 0,-1 0 0 0 0,1 1 0 0 0,-1-1 0 0 0,1 1 0 0 0,-1-1-1 0 0,0 1 1 0 0,0-1 0 0 0,0 1 0 0 0,0 0 0 0 0,-2-3 0 0 0,3 3 9 0 0,0 1 0 0 0,-1-1 1 0 0,1 0-1 0 0,0 0 0 0 0,-1 1 1 0 0,1-1-1 0 0,0 0 0 0 0,0 0 0 0 0,-1 0 1 0 0,1 0-1 0 0,0 1 0 0 0,0-1 1 0 0,0 0-1 0 0,0 0 0 0 0,0 0 1 0 0,1 0-1 0 0,-1-1 0 0 0,0 1 115 0 0,-3 7-24 0 0,2-5-92 0 0,-7 17 419 0 0,2 1 0 0 0,0-1 0 0 0,-7 35-1 0 0,9-30-116 0 0,-2-1-1 0 0,-10 26 0 0 0,15-43-229 0 0,-1 0-1 0 0,1 0 1 0 0,0 0-1 0 0,0 0 1 0 0,1 0-1 0 0,0-1 1 0 0,-1 1-1 0 0,2 0 1 0 0,-1 0 0 0 0,0 0-1 0 0,1 0 1 0 0,0 0-1 0 0,2 6 1 0 0,-2 5 170 0 0,-2-15-241 0 0,1 0 1 0 0,0 0-1 0 0,0 0 0 0 0,0 0 0 0 0,0 0 0 0 0,0 0 0 0 0,0 0 0 0 0,0 0 0 0 0,0 0 0 0 0,0 0 0 0 0,0-1 1 0 0,0 1-1 0 0,1 0 0 0 0,-1 0 0 0 0,0 0 0 0 0,1 0 0 0 0,-1 0 0 0 0,0 0 0 0 0,1-1 0 0 0,-1 1 0 0 0,1 0 1 0 0,0 0-1 0 0,-1 0 0 0 0,1-1 0 0 0,0 1 0 0 0,-1 0 0 0 0,1-1 0 0 0,1 1 0 0 0,4 2 18 0 0,-3-1 2 0 0,0-1-1 0 0,0 0 1 0 0,0 1 0 0 0,1-1 0 0 0,-1 0 0 0 0,0-1-1 0 0,1 1 1 0 0,-1 0 0 0 0,1-1 0 0 0,-1 0 0 0 0,1 0 0 0 0,-1 0-1 0 0,1 0 1 0 0,5-2 0 0 0,6-1-175 0 0,0-1 1 0 0,0-1 0 0 0,-1 0-1 0 0,1-1 1 0 0,-1-1-1 0 0,0 0 1 0 0,-1-1-1 0 0,0-1 1 0 0,21-17-1 0 0,-17 13-8534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4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12760 0 0,'0'0'3'0'0,"0"0"0"0"0,0 0 0 0 0,0 0 0 0 0,0 0 0 0 0,0 0 1 0 0,0-1-1 0 0,0 1 0 0 0,0 0 0 0 0,0 0 0 0 0,0 0 1 0 0,0 0-1 0 0,0 0 0 0 0,0 0 0 0 0,0 0 0 0 0,0-1 0 0 0,0 1 1 0 0,0 0-1 0 0,0 0 0 0 0,0 0 0 0 0,0 0 0 0 0,0 0 0 0 0,0 0 1 0 0,0-1-1 0 0,0 1 0 0 0,0 0 0 0 0,0 0 0 0 0,0 0 1 0 0,0 0-1 0 0,0 0 0 0 0,0 0 0 0 0,0 0 0 0 0,0 0 0 0 0,1 0 1 0 0,-1-1-1 0 0,0 1 0 0 0,0 0 0 0 0,0 0 0 0 0,0 0 0 0 0,0 0 1 0 0,0 0-1 0 0,0 0 0 0 0,0 0 0 0 0,1 0 0 0 0,-1 0 1 0 0,0 0-1 0 0,0 0 0 0 0,0 0 0 0 0,0 0 0 0 0,0 0 0 0 0,0 0 1 0 0,0 0-1 0 0,1 0 0 0 0,-1 0 0 0 0,0 0 0 0 0,0 0 1 0 0,0 0-1 0 0,0 0 0 0 0,16-2 264 0 0,23 2-1198 0 0,-32 0-107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4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8240 0 0,'34'-1'556'0'0,"-11"0"172"0"0,0 1 0 0 0,25 3 0 0 0,-22 7-561 0 0,-24-9-149 0 0,1 0 1 0 0,0 1 0 0 0,-1-1-1 0 0,1 0 1 0 0,0 0 0 0 0,0 0-1 0 0,-1-1 1 0 0,1 1-1 0 0,0-1 1 0 0,4 1 0 0 0,32-1-1341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4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8336 0 0,'-1'6'-301'0'0,"1"-5"343"0"0,0-1 0 0 0,0 1 0 0 0,0-1 0 0 0,-1 1 1 0 0,1-1-1 0 0,0 1 0 0 0,0-1 0 0 0,0 1 0 0 0,0 0 0 0 0,0-1 1 0 0,0 1-1 0 0,0-1 0 0 0,0 1 0 0 0,0-1 0 0 0,0 1 1 0 0,1-1-1 0 0,-1 1 0 0 0,0-1 0 0 0,0 1 0 0 0,0 0 0 0 0,1-1 1 0 0,-1 0-1 0 0,0 1 0 0 0,0-1 0 0 0,1 1 0 0 0,-1-1 0 0 0,1 1 1 0 0,-1-1-1 0 0,0 1 0 0 0,1-1 0 0 0,-1 0 0 0 0,1 1 1 0 0,-1-1-1 0 0,1 0 0 0 0,-1 0 0 0 0,1 1 0 0 0,-1-1 0 0 0,1 0 1 0 0,-1 0-1 0 0,1 0 0 0 0,-1 1 0 0 0,1-1 0 0 0,-1 0 0 0 0,1 0 1 0 0,0 0-1 0 0,0 0 0 0 0,1 0-36 0 0,1 0 0 0 0,-1 1 0 0 0,0-1-1 0 0,0 1 1 0 0,1-1 0 0 0,-1 1 0 0 0,0 0 0 0 0,0 0 0 0 0,4 2-1 0 0,-4-2 16 0 0,0 0 0 0 0,0 0 0 0 0,0 0 0 0 0,0 0 0 0 0,0 0 0 0 0,0-1 0 0 0,0 1-1 0 0,0-1 1 0 0,1 1 0 0 0,-1-1 0 0 0,0 0 0 0 0,0 0 0 0 0,3 0 0 0 0,31-3 188 0 0,-8 0-114 0 0,44-8 1 0 0,-62 7-1438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4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11 8240 0 0,'0'0'-8'0'0,"0"0"0"0"0,0 0 0 0 0,1 0 0 0 0,-1 1-1 0 0,0-1 1 0 0,0 0 0 0 0,0 0 0 0 0,1 0 0 0 0,-1 0 0 0 0,0 0 0 0 0,0 1 0 0 0,0-1 0 0 0,1 0 0 0 0,-1 0 0 0 0,0 0 0 0 0,0 1 0 0 0,0-1 0 0 0,0 0 0 0 0,0 0 0 0 0,0 1-1 0 0,0-1 1 0 0,1 0 0 0 0,-1 0 0 0 0,0 1 0 0 0,0-1 0 0 0,0 0 0 0 0,0 0 0 0 0,0 1 0 0 0,0-1 0 0 0,0 0 0 0 0,0 0 0 0 0,0 1 0 0 0,0-1 0 0 0,-1 0 0 0 0,1 0 0 0 0,0 1-1 0 0,0-1 1 0 0,0 0 3 0 0,0 0 0 0 0,0 0 0 0 0,0 0 0 0 0,0 0 0 0 0,0 0 0 0 0,0 0 0 0 0,0-1 0 0 0,0 1 0 0 0,0 0 0 0 0,0 0-1 0 0,0 0 1 0 0,0 0 0 0 0,0 0 0 0 0,0 0 0 0 0,0 0 0 0 0,0 0 0 0 0,0 0 0 0 0,0 0 0 0 0,0 0 0 0 0,-1 0 0 0 0,1 0-1 0 0,0 0 1 0 0,0-1 0 0 0,0 1 0 0 0,0 0 0 0 0,0 0 0 0 0,0 0 0 0 0,0 0 0 0 0,0 0 0 0 0,0 0 0 0 0,0 0 0 0 0,0 0-1 0 0,0 0 1 0 0,-1 0 0 0 0,1 0 0 0 0,0 0 0 0 0,0 0 0 0 0,0 0 0 0 0,0 0 0 0 0,0 0 0 0 0,0 0 0 0 0,0 0 0 0 0,0 0-1 0 0,0 0 1 0 0,0 0 0 0 0,0 0 0 0 0,-1 0 0 0 0,1 0 0 0 0,0 0 0 0 0,0 0 0 0 0,0 0 0 0 0,0 1 0 0 0,0-1 0 0 0,0 0-1 0 0,0 0 1 0 0,0 0 0 0 0,0 0 0 0 0,0 0 0 0 0,0-1 114 0 0,0 1-99 0 0,-1-1 0 0 0,1 0 0 0 0,0 1 0 0 0,0-1-1 0 0,0 1 1 0 0,-1-1 0 0 0,1 1 0 0 0,0-1 0 0 0,0 1-1 0 0,-1-1 1 0 0,1 1 0 0 0,-1-1 0 0 0,1 1-1 0 0,0-1 1 0 0,-1 1 0 0 0,1-1 0 0 0,-1 1 0 0 0,1 0-1 0 0,-1-1 1 0 0,1 1 0 0 0,-1 0 0 0 0,1-1 0 0 0,-1 1-1 0 0,0 0 1 0 0,1 0 0 0 0,-2-1 0 0 0,-24-4 122 0 0,-27 6 34 0 0,46 0-142 0 0,0 0-1 0 0,0 1 1 0 0,0 0 0 0 0,0 0 0 0 0,0 1-1 0 0,1 0 1 0 0,-1 0 0 0 0,-5 4-1 0 0,-49 36 252 0 0,28-18-94 0 0,28-22-110 0 0,0 1-1 0 0,1 0 0 0 0,-1 0 1 0 0,1 0-1 0 0,0 0 0 0 0,1 1 0 0 0,-1 0 1 0 0,1-1-1 0 0,0 1 0 0 0,0 1 1 0 0,0-1-1 0 0,1 0 0 0 0,-1 1 1 0 0,2-1-1 0 0,-1 1 0 0 0,0-1 0 0 0,0 8 1 0 0,-1-3 30 0 0,2-7-64 0 0,0 0 1 0 0,0 0 0 0 0,0 0 0 0 0,1 0 0 0 0,-1 0 0 0 0,1 0-1 0 0,0 0 1 0 0,-1 0 0 0 0,1 0 0 0 0,0 0 0 0 0,1 0 0 0 0,-1 0-1 0 0,1 0 1 0 0,-1 0 0 0 0,1 0 0 0 0,0 0 0 0 0,0 0 0 0 0,0-1-1 0 0,0 1 1 0 0,1 0 0 0 0,1 3 0 0 0,6 3 65 0 0,-1 0-1 0 0,2-1 1 0 0,-1 0-1 0 0,1-1 1 0 0,0 0 0 0 0,13 7-1 0 0,28 20 133 0 0,-34-21-118 0 0,-14-11-91 0 0,1 0-1 0 0,-1 1 1 0 0,0-1 0 0 0,1 1-1 0 0,-1 0 1 0 0,0-1-1 0 0,-1 2 1 0 0,1-1 0 0 0,0 0-1 0 0,-1 0 1 0 0,0 1-1 0 0,0-1 1 0 0,0 1 0 0 0,0 0-1 0 0,0 0 1 0 0,1 5-1 0 0,-4-4 28 0 0,0 0-1 0 0,-1 0 1 0 0,1 0-1 0 0,-1 0 0 0 0,0 0 1 0 0,0-1-1 0 0,-1 1 1 0 0,-3 5-1 0 0,1-3-15 0 0,0 0-1 0 0,-1 0 1 0 0,0 0-1 0 0,0 0 1 0 0,-1-1-1 0 0,0 0 1 0 0,-8 5-1 0 0,-55 31 188 0 0,14-10 20 0 0,40-20-91 0 0,14-10-120 0 0,0 0 0 0 0,0 0 0 0 0,0-1 0 0 0,0 1 0 0 0,0-1 0 0 0,0 1-1 0 0,-1-1 1 0 0,1 0 0 0 0,0 0 0 0 0,-4 1 0 0 0,-3 0-98 0 0,0 0 0 0 0,0 0 0 0 0,-1-1 1 0 0,-16 0-1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5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43 131 2808 0 0,'0'0'2117'0'0,"-1"-6"-1847"0"0,-1-51 1915 0 0,-5 43-1167 0 0,7 14-991 0 0,0 0-1 0 0,0-1 1 0 0,0 1-1 0 0,0 0 1 0 0,0 0-1 0 0,0-1 1 0 0,0 1-1 0 0,-1 0 0 0 0,1 0 1 0 0,0 0-1 0 0,0-1 1 0 0,0 1-1 0 0,0 0 1 0 0,0 0-1 0 0,-1 0 1 0 0,1-1-1 0 0,0 1 1 0 0,0 0-1 0 0,0 0 1 0 0,0 0-1 0 0,-1 0 1 0 0,1-1-1 0 0,0 1 1 0 0,0 0-1 0 0,-1 0 0 0 0,1 0 1 0 0,0 0-1 0 0,0 0 1 0 0,-1 0-1 0 0,1 0 1 0 0,0 0-1 0 0,0 0 1 0 0,-1 0-1 0 0,1 0 1 0 0,0 0-1 0 0,0 0 1 0 0,-1 0-1 0 0,1 0 1 0 0,0 0-1 0 0,0 0 7 0 0,-1 1-1 0 0,1-1 1 0 0,0 1-1 0 0,0-1 1 0 0,0 1 0 0 0,0 0-1 0 0,0-1 1 0 0,0 1-1 0 0,0-1 1 0 0,0 1 0 0 0,0-1-1 0 0,0 1 1 0 0,0-1-1 0 0,0 1 1 0 0,0-1 0 0 0,1 1-1 0 0,-1-1 1 0 0,0 1-1 0 0,0-1 1 0 0,1 0 0 0 0,-1 1-1 0 0,0-1 1 0 0,0 1 0 0 0,1-1-1 0 0,-1 0 1 0 0,0 1-1 0 0,1-1 1 0 0,-1 1 0 0 0,1-1-1 0 0,-1 0 1 0 0,1 0-1 0 0,0 1 1 0 0,0 0-14 0 0,0-1-1 0 0,0 1 1 0 0,0 0 0 0 0,0-1-1 0 0,1 1 1 0 0,-1 0 0 0 0,-1 0-1 0 0,1 0 1 0 0,0 0 0 0 0,0 0-1 0 0,0 0 1 0 0,0 0 0 0 0,0 2-1 0 0,0-1 10 0 0,0-1 0 0 0,-1 1 0 0 0,1-1 0 0 0,-1 1 0 0 0,0-1 0 0 0,1 1 0 0 0,-1 0 0 0 0,0-1 0 0 0,0 1 0 0 0,0 2 0 0 0,0-3 5 0 0,0 1 0 0 0,0 0 0 0 0,0 0 0 0 0,0-1 1 0 0,0 1-1 0 0,1 0 0 0 0,-1-1 0 0 0,1 1 0 0 0,0 3 0 0 0,2 1 55 0 0,0 1-1 0 0,-1-1 1 0 0,0 1 0 0 0,-1 0-1 0 0,0-1 1 0 0,0 1-1 0 0,0 0 1 0 0,-1 0 0 0 0,1 0-1 0 0,-3 11 1 0 0,1-2-46 0 0,-2 0 1 0 0,1 0-1 0 0,-9 23 0 0 0,-1-18-73 0 0,11-19 21 0 0,-1 0 0 0 0,1 1 0 0 0,-1-1 0 0 0,1 0-1 0 0,0 0 1 0 0,0 1 0 0 0,0-1 0 0 0,-1 5 0 0 0,-4 6-100 0 0,0 3 33 0 0,6-16 76 0 0,0 0 0 0 0,0 1-1 0 0,0-1 1 0 0,0 0 0 0 0,0 1 0 0 0,0-1 0 0 0,0 0 0 0 0,0 0-1 0 0,0 1 1 0 0,0-1 0 0 0,-1 0 0 0 0,1 1 0 0 0,0-1-1 0 0,0 0 1 0 0,0 0 0 0 0,0 0 0 0 0,-1 1 0 0 0,1-1 0 0 0,0 0-1 0 0,0 0 1 0 0,0 1 0 0 0,-1-1 0 0 0,1 0 0 0 0,0 0-1 0 0,0 0 1 0 0,-1 0 0 0 0,1 0 0 0 0,0 1 0 0 0,0-1 0 0 0,-1 0-1 0 0,1 0 1 0 0,0 0 0 0 0,-1 0 0 0 0,1 0 0 0 0,0 0-1 0 0,0 0 1 0 0,-1 0 0 0 0,1 0 0 0 0,0 0 0 0 0,-1 0 0 0 0,1 0-1 0 0,0 0 1 0 0,0 0 0 0 0,-1 0 0 0 0,1 0 0 0 0,0-1-1 0 0,-1 1 1 0 0,1 0 0 0 0,0 0 0 0 0,0 0 0 0 0,-1 0 0 0 0,1 0-1 0 0,0-1 1 0 0,0 1 0 0 0,0 0 0 0 0,-1 0 0 0 0,1 0-1 0 0,0-1 1 0 0,0 1 0 0 0,-1-1 0 0 0,1 1 49 0 0,0-19 1433 0 0,0-117-907 0 0,1 130-562 0 0,0 0 1 0 0,0 0 0 0 0,1-1 0 0 0,0 1-1 0 0,0 0 1 0 0,0 0 0 0 0,0 0 0 0 0,6-7 0 0 0,8-25 121 0 0,-13 30-97 0 0,0 1 1 0 0,1-1 0 0 0,9-12-1 0 0,1-4 12 0 0,10 10 15 0 0,-22 12-60 0 0,1 1 0 0 0,0 0 1 0 0,0 0-1 0 0,0 1 0 0 0,0-1 1 0 0,0 1-1 0 0,0-1 0 0 0,0 1 1 0 0,0 0-1 0 0,5 1 1 0 0,-4-1-1 0 0,-1 0 0 0 0,0 0 0 0 0,0 0 0 0 0,1 0 0 0 0,-1 0 0 0 0,0-1 0 0 0,0 1 0 0 0,1-1 0 0 0,-1 0 0 0 0,0 0 0 0 0,4-2 0 0 0,-4 2-5 0 0,0-1 1 0 0,0 1-1 0 0,1 0 1 0 0,-1 1-1 0 0,1-1 1 0 0,6 0-1 0 0,12-3-2 0 0,-10 2-7 0 0,0 0 0 0 0,0 0 0 0 0,0 1 1 0 0,0 1-1 0 0,16 1 0 0 0,0-1 126 0 0,-27 1-158 0 0,1-1-1 0 0,0 1 1 0 0,-1-1-1 0 0,1 1 1 0 0,-1 0-1 0 0,0-1 1 0 0,1 1-1 0 0,-1 0 1 0 0,1 0 0 0 0,-1 0-1 0 0,0 0 1 0 0,0 0-1 0 0,0 0 1 0 0,1 0-1 0 0,0 2 1 0 0,0 0-1131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2:5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 7024 0 0,'3'-5'115'0'0,"-2"0"428"0"0,-8 4-101 0 0,6 1 460 0 0,0 6-504 0 0,0 0 0 0 0,1 0 0 0 0,0 0 0 0 0,1 10 0 0 0,0 1-313 0 0,-1 11 132 0 0,1-8-26 0 0,-1 1 0 0 0,-6 38 1 0 0,8-2 88 0 0,-22 10-30 0 0,21-53-193 0 0,0-13-51 0 0,-1 0 1 0 0,0-1-1 0 0,0 1 1 0 0,0 0 0 0 0,1 0-1 0 0,-1 0 1 0 0,0 0-1 0 0,0 0 1 0 0,0 0-1 0 0,-1 0 1 0 0,1 0-1 0 0,0 0 1 0 0,0 0 0 0 0,-1 0-1 0 0,1 0 1 0 0,-1 1-1 0 0,0 0 10 0 0,0 1-1 0 0,0-1 0 0 0,0 0 1 0 0,1 1-1 0 0,-1-1 1 0 0,1 1-1 0 0,-1-1 0 0 0,1 1 1 0 0,0 0-1 0 0,0-1 1 0 0,0 1-1 0 0,0-1 0 0 0,1 1 1 0 0,0 2-1 0 0,-1-4-10 0 0,0-1-1 0 0,0 1 1 0 0,0 0-1 0 0,0 0 1 0 0,1-1-1 0 0,-1 1 1 0 0,0-1-1 0 0,0 1 1 0 0,1 0-1 0 0,-1-1 1 0 0,0 1-1 0 0,1 0 1 0 0,-1-1-1 0 0,1 1 1 0 0,-1-1-1 0 0,0 1 1 0 0,1-1-1 0 0,-1 1 1 0 0,1-1-1 0 0,0 0 1 0 0,-1 1-1 0 0,1-1 1 0 0,-1 0-1 0 0,1 1 1 0 0,0-1-1 0 0,-1 0 1 0 0,1 1-1 0 0,0-1 1 0 0,-1 0-1 0 0,1 0 1 0 0,0 0-1 0 0,-1 0 1 0 0,1 0-1 0 0,0 0 1 0 0,-1 0 0 0 0,1 0-1 0 0,0 0 1 0 0,-1 0-1 0 0,1 0 1 0 0,0 0-1 0 0,-1 0 1 0 0,1-1-1 0 0,0 1 1 0 0,-1 0-1 0 0,1 0 1 0 0,0-1-1 0 0,-1 1 1 0 0,1 0-1 0 0,-1-1 1 0 0,1 1-1 0 0,0-1 1 0 0,3-2 28 0 0,0 1 0 0 0,1 0 1 0 0,-1 0-1 0 0,1 1 0 0 0,0-1 1 0 0,5 0-1 0 0,-5 1-23 0 0,0 0 1 0 0,0-1-1 0 0,0 1 0 0 0,0-1 0 0 0,-1 0 1 0 0,8-5-1 0 0,72-48-1514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0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58 10544 0 0,'-15'-34'440'0'0,"7"23"122"0"0,7 11-460 0 0,0-1-1 0 0,1 1 1 0 0,-1-1 0 0 0,1 1-1 0 0,-1-1 1 0 0,1 0 0 0 0,-1 1-1 0 0,1-1 1 0 0,-1 0 0 0 0,1 1-1 0 0,-1-1 1 0 0,1 0 0 0 0,0 0-1 0 0,-1 0 1 0 0,1 1 0 0 0,0-3-1 0 0,0 3-102 0 0,-1 1 0 0 0,1-1 1 0 0,0 0-1 0 0,0 0 0 0 0,0 0 0 0 0,0 1 0 0 0,0-1 0 0 0,0 0 0 0 0,0 0 0 0 0,0 0 0 0 0,-1 0 0 0 0,1 1 0 0 0,0-1 0 0 0,0 0 1 0 0,0 0-1 0 0,0 0 0 0 0,0 0 0 0 0,-1 0 0 0 0,1 1 0 0 0,0-1 0 0 0,0 0 0 0 0,0 0 0 0 0,-1 0 0 0 0,1 0 0 0 0,0 0 0 0 0,0 0 1 0 0,0 0-1 0 0,-1 0 0 0 0,1 0 0 0 0,0 0 0 0 0,0 0 0 0 0,0 0 0 0 0,-1 0 0 0 0,1 0 0 0 0,0 0 0 0 0,0 0 0 0 0,0 0 0 0 0,-1 0 1 0 0,1 0-1 0 0,0 0 0 0 0,0 0 0 0 0,0-1 0 0 0,-1 1 0 0 0,1 0 0 0 0,0 0 0 0 0,0 0 0 0 0,0 0 0 0 0,9 9-1945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0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 7432 0 0,'-33'-8'1298'0'0,"27"7"-771"0"0,11 0-307 0 0,-4 1-175 0 0,3 0 31 0 0,9 0 36 0 0,-8 0-62 0 0,0 1 0 0 0,0 0 0 0 0,0 0-1 0 0,0 0 1 0 0,-1 0 0 0 0,1 1 0 0 0,8 4 0 0 0,-9-4-33 0 0,1 0 0 0 0,0 0 1 0 0,-1 0-1 0 0,1-1 1 0 0,0 0-1 0 0,0 0 0 0 0,8 1 1 0 0,12-4 122 0 0,0 0 1 0 0,40-10 0 0 0,-9 1-5 0 0,30 0-32 0 0,-51 13-1434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3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0 6424 0 0,'-25'1'416'0'0,"1"1"0"0"0,-1 1 0 0 0,1 1 0 0 0,-1 1 0 0 0,2 1-1 0 0,-1 1 1 0 0,-30 14 0 0 0,19-5 429 0 0,0 2-1 0 0,2 2 1 0 0,-61 45-1 0 0,75-50-781 0 0,5-4-2 0 0,0 0 1 0 0,0 0-1 0 0,1 2 1 0 0,1 0-1 0 0,-18 22 1 0 0,22-23-7 0 0,-9 11 71 0 0,-15 29 1 0 0,28-43-98 0 0,-1 1 0 0 0,1 0 0 0 0,1 0 0 0 0,0 0 1 0 0,0 0-1 0 0,-2 16 0 0 0,2 2 123 0 0,0-15-50 0 0,2 0-1 0 0,0 1 0 0 0,0-1 1 0 0,2 16-1 0 0,0-24-69 0 0,0 0-1 0 0,0 0 0 0 0,0 0 1 0 0,1 0-1 0 0,0-1 0 0 0,0 1 1 0 0,0 0-1 0 0,0-1 0 0 0,1 1 1 0 0,0-1-1 0 0,0 0 0 0 0,0 0 1 0 0,0 0-1 0 0,7 5 0 0 0,-8-6-14 0 0,2 1 2 0 0,-1 0 0 0 0,2 0 0 0 0,-1-1 1 0 0,0 1-1 0 0,1-1 0 0 0,-1 0 1 0 0,1 0-1 0 0,0 0 0 0 0,0-1 1 0 0,0 0-1 0 0,1 0 0 0 0,-1 0 1 0 0,0 0-1 0 0,1-1 0 0 0,9 1 1 0 0,14-1 1 0 0,-1-1 1 0 0,1-1-1 0 0,-1-2 1 0 0,44-9 0 0 0,-22 0 16 0 0,86-32 0 0 0,46-43-243 0 0,-145 69-1556 0 0,-23 11-8065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0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9144 0 0,'15'-7'944'0'0,"-13"6"-894"0"0,0 1 1 0 0,0-1 0 0 0,0 0 0 0 0,0-1-1 0 0,0 1 1 0 0,-1 0 0 0 0,1-1 0 0 0,0 1 0 0 0,-1-1-1 0 0,1 1 1 0 0,1-3 0 0 0,-2 2-46 0 0,1 1 1 0 0,-1-1-1 0 0,1 0 0 0 0,-1 1 1 0 0,1 0-1 0 0,0-1 0 0 0,-1 1 1 0 0,1 0-1 0 0,0 0 0 0 0,0 0 1 0 0,0 0-1 0 0,0 0 0 0 0,0 0 1 0 0,0 0-1 0 0,0 1 0 0 0,0-1 1 0 0,3 1-1 0 0,53-11-98 0 0,-45 8 66 0 0,0 0-1 0 0,1 1 1 0 0,-1 0-1 0 0,1 1 1 0 0,15 1 0 0 0,-9 0 127 0 0,1 0 0 0 0,27-3 0 0 0,17-1 350 0 0,-51 3-389 0 0,-1 0 0 0 0,25-6 0 0 0,-17 3-1402 0 0,-4 0-5899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0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70 3712 0 0,'-6'-31'2757'0'0,"1"1"-3089"0"0,5 30 364 0 0,0 0 0 0 0,0-1 0 0 0,0 1 1 0 0,0-1-1 0 0,0 1 0 0 0,0-1 0 0 0,-1 1 0 0 0,1 0 0 0 0,0-1 0 0 0,0 1 0 0 0,0 0 0 0 0,-1-1 0 0 0,1 1 1 0 0,0 0-1 0 0,0-1 0 0 0,-1 1 0 0 0,1 0 0 0 0,0-1 0 0 0,-1 1 0 0 0,1 0 0 0 0,0 0 0 0 0,-1-1 0 0 0,1 1 1 0 0,0 0-1 0 0,-1 0 0 0 0,1 0 0 0 0,-1 0 0 0 0,1-1 0 0 0,0 1 0 0 0,-1 0 0 0 0,1 0 0 0 0,-1 0 0 0 0,1 0 0 0 0,0 0 1 0 0,-1 0-1 0 0,1 0 0 0 0,-1 0 0 0 0,1 0 0 0 0,0 0 0 0 0,-1 0 0 0 0,1 0 0 0 0,-1 1 0 0 0,1-1 0 0 0,0 0 1 0 0,-1 0-1 0 0,1 0 0 0 0,-1 0 0 0 0,1 1 0 0 0,-30 12 1713 0 0,14-6-1472 0 0,-38 5 425 0 0,45-11-594 0 0,-1 1 1 0 0,1-1-1 0 0,0 2 1 0 0,0-1-1 0 0,0 1 1 0 0,1 1-1 0 0,-1-1 0 0 0,1 2 1 0 0,-9 5-1 0 0,4-1 45 0 0,6-5-56 0 0,0 1 0 0 0,1-1 0 0 0,0 1 0 0 0,0 1-1 0 0,0-1 1 0 0,1 1 0 0 0,0 0 0 0 0,0 0 0 0 0,0 1-1 0 0,1-1 1 0 0,-6 11 0 0 0,-29 81 502 0 0,38-93-565 0 0,0 1 1 0 0,0-1-1 0 0,0 0 1 0 0,0 1 0 0 0,1 7-1 0 0,-1 10 28 0 0,-1-1 21 0 0,1 0 1 0 0,1 0-1 0 0,3 23 0 0 0,-2-40-68 0 0,0 0-1 0 0,0 0 1 0 0,1-1-1 0 0,-1 1 0 0 0,1 0 1 0 0,1-1-1 0 0,-1 0 1 0 0,4 6-1 0 0,-2-4 2 0 0,-1 0-1 0 0,0 0 1 0 0,0 0 0 0 0,3 11-1 0 0,2 7 49 0 0,1 1-1 0 0,22 39 1 0 0,-22-46-60 0 0,-6-11 5 0 0,-1 0-1 0 0,-1 0 1 0 0,1 0-1 0 0,-1 1 1 0 0,0-1 0 0 0,-1 0-1 0 0,0 1 1 0 0,0-1 0 0 0,0 1-1 0 0,-1-1 1 0 0,-3 12-1 0 0,0 27 12 0 0,4-43-10 0 0,-1 0 1 0 0,1 0 0 0 0,-1 0 0 0 0,1 0 0 0 0,-1 0 0 0 0,0 0 0 0 0,0-1 0 0 0,0 1 0 0 0,-1 0 0 0 0,1 0 0 0 0,-1-1 0 0 0,1 1 0 0 0,-1-1-1 0 0,0 1 1 0 0,0-1 0 0 0,0 0 0 0 0,0 0 0 0 0,-1 0 0 0 0,1 0 0 0 0,-5 3 0 0 0,6-4-5 0 0,0 0 0 0 0,0 0 1 0 0,0 0-1 0 0,0 0 0 0 0,0 0 0 0 0,0 0 1 0 0,1 1-1 0 0,-1-1 0 0 0,0 0 0 0 0,1 0 1 0 0,-1 1-1 0 0,1-1 0 0 0,-1 2 0 0 0,0-2 0 0 0,1 1-1 0 0,0-1 1 0 0,-1 0-1 0 0,1 1 1 0 0,-1-1-1 0 0,0 0 1 0 0,0 0-1 0 0,1 1 0 0 0,-1-1 1 0 0,0 0-1 0 0,0 0 1 0 0,0 0-1 0 0,0 0 1 0 0,0 0-1 0 0,0 0 0 0 0,-2 1 1 0 0,-22 9 12 0 0,20-10-11 0 0,0 1-1 0 0,0 0 0 0 0,0 0 1 0 0,1 1-1 0 0,-1 0 0 0 0,1-1 1 0 0,-1 1-1 0 0,1 1 0 0 0,0-1 1 0 0,-6 7-1 0 0,6-6 2 0 0,-1 0-1 0 0,1 0 1 0 0,-1-1 0 0 0,0 1 0 0 0,-1-1 0 0 0,1 0 0 0 0,0-1-1 0 0,-8 3 1 0 0,-17 10 9 0 0,-20 4-5 0 0,49-18-8 0 0,-1-1 1 0 0,1 1 0 0 0,-1-1-1 0 0,1 0 1 0 0,-1 1 0 0 0,1-1-1 0 0,-1 0 1 0 0,1 0 0 0 0,-1 0-1 0 0,1-1 1 0 0,-1 1 0 0 0,1 0-1 0 0,-1 0 1 0 0,1-1 0 0 0,-1 1-1 0 0,1-1 1 0 0,0 1 0 0 0,-1-1-1 0 0,1 0 1 0 0,0 1 0 0 0,-1-1-1 0 0,1 0 1 0 0,-1-1 0 0 0,1 1 8 0 0,-10-29 47 0 0,11 22-39 0 0,2-26 30 0 0,-2 33-45 0 0,0 0 0 0 0,0 0 0 0 0,1-1 0 0 0,-1 1 0 0 0,0 0 0 0 0,1 0 0 0 0,-1 0 0 0 0,1 0 0 0 0,-1 0-1 0 0,1 0 1 0 0,-1 0 0 0 0,1 0 0 0 0,0 0 0 0 0,-1 0 0 0 0,1 1 0 0 0,0-1 0 0 0,0 0 0 0 0,0 0 0 0 0,0 1-1 0 0,0-1 1 0 0,0 0 0 0 0,0 1 0 0 0,0-1 0 0 0,2 0 0 0 0,19-10 19 0 0,-21 10-19 0 0,1 0-1 0 0,-1 0 1 0 0,1 0 0 0 0,0 0 0 0 0,-1 0 0 0 0,1 1 0 0 0,0-1 0 0 0,0 1-1 0 0,-1-1 1 0 0,1 1 0 0 0,0-1 0 0 0,0 1 0 0 0,3 0 0 0 0,-2 0-1 0 0,-1 0 0 0 0,0-1 1 0 0,-1 1-1 0 0,1 0 0 0 0,-1 0 1 0 0,1 1-1 0 0,-1-1 0 0 0,1 0 1 0 0,-1 0-1 0 0,1 1 0 0 0,-1-1 1 0 0,1 1-1 0 0,-1 0 0 0 0,1-1 1 0 0,-1 1-1 0 0,0 0 0 0 0,3 1 1 0 0,-3-1-3 0 0,1 0 1 0 0,0 0 0 0 0,0-1-1 0 0,0 1 1 0 0,0-1 0 0 0,0 1-1 0 0,0-1 1 0 0,0 0 0 0 0,0 1 0 0 0,2-1-1 0 0,-3 0 1 0 0,1-1-1 0 0,-1 1 1 0 0,0 1-1 0 0,1-1 1 0 0,-1 0 0 0 0,1 0-1 0 0,-1 1 1 0 0,0-1-1 0 0,1 0 1 0 0,-1 1-1 0 0,0-1 1 0 0,1 1 0 0 0,-1 0-1 0 0,0-1 1 0 0,0 1-1 0 0,1 0 1 0 0,-1 0-1 0 0,0 0 1 0 0,0 0 0 0 0,0 0-1 0 0,0 0 1 0 0,1 2-1 0 0,1 1-1 0 0,0 0-1 0 0,0-1 0 0 0,1 1 1 0 0,-1-1-1 0 0,5 3 0 0 0,-5-4 2 0 0,0 1-1 0 0,0-1 0 0 0,-1 0 1 0 0,1 1-1 0 0,-1 0 0 0 0,0 0 0 0 0,1-1 1 0 0,-1 1-1 0 0,-1 0 0 0 0,4 6 1 0 0,-4-6 1 0 0,0-1 1 0 0,0 1-1 0 0,0-1 1 0 0,1 0-1 0 0,-1 0 1 0 0,0 1-1 0 0,1-1 1 0 0,0 0-1 0 0,0 0 1 0 0,-1 0-1 0 0,1-1 1 0 0,0 1-1 0 0,1 0 1 0 0,2 1 0 0 0,-3-1 0 0 0,1 0 0 0 0,-1 1 0 0 0,1-1 0 0 0,-1 0 1 0 0,0 1-1 0 0,0-1 0 0 0,0 1 0 0 0,-1 0 0 0 0,1 0 0 0 0,-1 0 1 0 0,1-1-1 0 0,-1 1 0 0 0,0 0 0 0 0,0 1 0 0 0,1 3 1 0 0,-1 4 6 0 0,0 0 1 0 0,-1-1 0 0 0,0 15 0 0 0,0 18 9 0 0,3 88 36 0 0,-2-103-47 0 0,-2 0-1 0 0,0-1 0 0 0,-8 41 1 0 0,-1-18-15 0 0,-2-1 0 0 0,-29 77 0 0 0,4-15-23 0 0,22-75 18 0 0,8-19 8 0 0,-14 28-1 0 0,17-37 5 0 0,0 1-1 0 0,0 0 1 0 0,1 1 0 0 0,-4 15 0 0 0,-9 26 31 0 0,5-20 94 0 0,2 0 1 0 0,0 0-1 0 0,-6 56 1 0 0,11-63-79 0 0,0 5 39 0 0,1 41 0 0 0,2-25 2 0 0,1-30-32 0 0,1 0-1 0 0,0 0 1 0 0,1 0-1 0 0,7 27 1 0 0,3 17 47 0 0,-9-42-99 0 0,1-1 1 0 0,1 0 0 0 0,0 0-1 0 0,1-1 1 0 0,10 19-1 0 0,-14-28-13 0 0,1-1-1 0 0,0 0 1 0 0,0 0-1 0 0,0 0 1 0 0,1 0-1 0 0,0-1 1 0 0,0 1-1 0 0,0-1 1 0 0,0 0 0 0 0,1 0-1 0 0,-1-1 1 0 0,1 1-1 0 0,0-1 1 0 0,0 0-1 0 0,0 0 1 0 0,1-1-1 0 0,-1 1 1 0 0,1-1-1 0 0,9 2 1 0 0,-6-2 2 0 0,0 0 0 0 0,0-1 1 0 0,0 0-1 0 0,0 0 0 0 0,1-1 1 0 0,-1 0-1 0 0,14-3 0 0 0,4-2-193 0 0,31-10 0 0 0,-11 2-1575 0 0,-7 4-7981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0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90 96 0 0,'2'-4'0'0'0,"0"0"0"0"0,0-1 0 0 0,0 1 0 0 0,0-1 0 0 0,-1 0 0 0 0,1 1 0 0 0,-1-1 0 0 0,-1 0 0 0 0,1 0 0 0 0,-1 0 0 0 0,0 0 0 0 0,0-8 0 0 0,-1 4-270 0 0,0-3 1826 0 0,1 13-1498 0 0,-1-1-1 0 0,1 0 1 0 0,-1 0 0 0 0,1 0 0 0 0,0 0 0 0 0,-1 0 0 0 0,1 0 0 0 0,-1 0 0 0 0,1 1 0 0 0,0-1 0 0 0,-1 0 0 0 0,1 0 0 0 0,0 0 0 0 0,-1 1 0 0 0,1-1 0 0 0,0 0 0 0 0,-1 1 0 0 0,1-1 0 0 0,0 0-1 0 0,0 1 1 0 0,-1-1 0 0 0,1 0 0 0 0,0 1 0 0 0,0-1 0 0 0,0 0 0 0 0,-1 1 0 0 0,1-1 0 0 0,0 1 0 0 0,0 0 0 0 0,-5 5 213 0 0,0 0 1 0 0,-1 0-1 0 0,0 0 1 0 0,0-1-1 0 0,-13 10 1 0 0,-14 12 292 0 0,23-17-387 0 0,1-2 85 0 0,0 1 0 0 0,0 0-1 0 0,1 0 1 0 0,1 1 0 0 0,-1 0-1 0 0,1 1 1 0 0,-10 22 0 0 0,10-17 136 0 0,3-9-241 0 0,1 1 1 0 0,1-1-1 0 0,-1 0 1 0 0,-1 11-1 0 0,-2 8 139 0 0,5-22-244 0 0,0 1 1 0 0,0 0 0 0 0,0-1-1 0 0,0 1 1 0 0,1 0-1 0 0,0 0 1 0 0,0 0 0 0 0,1 6-1 0 0,2 11 86 0 0,-3-15-104 0 0,1-1 0 0 0,0 1 1 0 0,0 0-1 0 0,1-1 0 0 0,-1 1 0 0 0,2-1 1 0 0,-1 0-1 0 0,1 1 0 0 0,-1-1 0 0 0,2 0 1 0 0,-1-1-1 0 0,7 10 0 0 0,-9-14-25 0 0,1 1 1 0 0,-1-1-1 0 0,0 0 0 0 0,0 0 0 0 0,0 0 1 0 0,1 0-1 0 0,-1 0 0 0 0,1 0 0 0 0,-1-1 1 0 0,0 1-1 0 0,1 0 0 0 0,-1-1 0 0 0,1 1 1 0 0,0-1-1 0 0,-1 1 0 0 0,1-1 1 0 0,-1 0-1 0 0,1 0 0 0 0,0 0 0 0 0,-1 1 1 0 0,1-2-1 0 0,0 1 0 0 0,-1 0 0 0 0,1 0 1 0 0,-1 0-1 0 0,1-1 0 0 0,0 1 0 0 0,-1-1 1 0 0,1 0-1 0 0,-1 1 0 0 0,1-1 0 0 0,1-1 1 0 0,3-3 34 0 0,0 1 1 0 0,-1-1 0 0 0,0-1-1 0 0,0 1 1 0 0,8-12 0 0 0,-4 6-6 0 0,0-2 56 0 0,0-1 0 0 0,-2 0-1 0 0,1 0 1 0 0,-2-1-1 0 0,0 0 1 0 0,4-17 0 0 0,-1 7 45 0 0,-7 14-158 0 0,0 0 1 0 0,-1 0-1 0 0,0 1 0 0 0,-1-1 0 0 0,0 0 1 0 0,-3-17-1 0 0,3 26 11 0 0,-2-13-58 0 0,-1-1-1 0 0,-5-16 0 0 0,3 21-4 0 0,0-6 1225 0 0,8 19-1105 0 0,-1-1 0 0 0,1 1-1 0 0,-1-1 1 0 0,1 1 0 0 0,-1 0-1 0 0,0 0 1 0 0,1 0 0 0 0,-1 0-1 0 0,0 0 1 0 0,-1 1 0 0 0,1-1 0 0 0,0 1-1 0 0,-1-1 1 0 0,3 5 0 0 0,3 11 49 0 0,-1 0 0 0 0,-1 0 0 0 0,5 31 0 0 0,6 21 97 0 0,0-9 11 0 0,10 68 0 0 0,-23-79-113 0 0,-2-9-28 0 0,-1-38-60 0 0,0-1-1 0 0,0 1 1 0 0,-1-1-1 0 0,1 1 1 0 0,-1-1-1 0 0,1 1 1 0 0,-1-1-1 0 0,0 1 0 0 0,1-1 1 0 0,-1 1-1 0 0,-2 3 1 0 0,-5 16 27 0 0,6-18-25 0 0,1-1-1 0 0,-1 0 1 0 0,1 0 0 0 0,-1 0 0 0 0,0 0-1 0 0,0 0 1 0 0,0 0 0 0 0,-1-1 0 0 0,1 1-1 0 0,-1-1 1 0 0,0 1 0 0 0,1-1-1 0 0,-1 0 1 0 0,-4 2 0 0 0,6-4-5 0 0,1 1 0 0 0,0-1 1 0 0,0 0-1 0 0,0 0 0 0 0,0 0 0 0 0,-1 0 0 0 0,1 0 1 0 0,0 1-1 0 0,0-1 0 0 0,-1 0 0 0 0,1 0 0 0 0,0 0 1 0 0,0 0-1 0 0,-1 0 0 0 0,1 0 0 0 0,0 0 1 0 0,0 0-1 0 0,-1 0 0 0 0,1 0 0 0 0,0 0 0 0 0,0 0 1 0 0,-1 0-1 0 0,1 0 0 0 0,0 0 0 0 0,0 0 0 0 0,0 0 1 0 0,-1 0-1 0 0,1 0 0 0 0,0 0 0 0 0,0-1 1 0 0,-1 1-1 0 0,1 0 0 0 0,0 0 0 0 0,0 0 0 0 0,0 0 1 0 0,-1 0-1 0 0,1-1 0 0 0,0 1 0 0 0,0 0 0 0 0,0 0 1 0 0,0 0-1 0 0,0-1 0 0 0,-1 1 0 0 0,1 0 1 0 0,0-1 3 0 0,0 1 0 0 0,0 0 1 0 0,-1-1-1 0 0,1 1 1 0 0,0 0-1 0 0,-1-1 0 0 0,1 1 1 0 0,0 0-1 0 0,0 0 0 0 0,-1-1 1 0 0,1 1-1 0 0,-1 0 1 0 0,1 0-1 0 0,0-1 0 0 0,-1 1 1 0 0,1 0-1 0 0,0 0 1 0 0,-1 0-1 0 0,1 0 0 0 0,-1 0 1 0 0,1 0-1 0 0,-1 0 1 0 0,1 2 88 0 0,0 1-20 0 0,5-6-31 0 0,11-15-8 0 0,0-1 1 0 0,-1 0-1 0 0,-1-1 0 0 0,-1 0 1 0 0,12-28-1 0 0,-17 30-16 0 0,41-89 139 0 0,-31 62-91 0 0,-16 36-65 0 0,1 0 0 0 0,1 1 0 0 0,-1-1-1 0 0,10-14 1 0 0,-4 11-2 0 0,16-28 4 0 0,-24 38-9 0 0,0 0 1 0 0,0 0-1 0 0,1 0 0 0 0,-1 0 0 0 0,1 0 1 0 0,-1 0-1 0 0,1 1 0 0 0,0-1 1 0 0,0 1-1 0 0,-1-1 0 0 0,1 1 0 0 0,0-1 1 0 0,0 1-1 0 0,1 0 0 0 0,-1 0 0 0 0,0 0 1 0 0,0 0-1 0 0,0 1 0 0 0,1-1 0 0 0,-1 0 1 0 0,0 1-1 0 0,1 0 0 0 0,-1-1 0 0 0,1 1 1 0 0,-1 0-1 0 0,0 0 0 0 0,1 1 0 0 0,-1-1 1 0 0,1 0-1 0 0,-1 1 0 0 0,0-1 0 0 0,0 1 1 0 0,1 0-1 0 0,3 2 0 0 0,3-1-1990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0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8744 0 0,'3'4'414'0'0,"1"-1"0"0"0,-1 1 1 0 0,0 0-1 0 0,0 0 0 0 0,0 0 0 0 0,-1 0 1 0 0,1 1-1 0 0,-1-1 0 0 0,0 1 1 0 0,2 8-1 0 0,0 5-400 0 0,0 0 1 0 0,-1 1-1 0 0,-2-1 0 0 0,0 1 1 0 0,0-1-1 0 0,-4 25 1 0 0,2 7 29 0 0,0-30-23 0 0,1-6 34 0 0,0 1 1 0 0,4 26-1 0 0,-3-34-31 0 0,0-1 0 0 0,-1 1 0 0 0,0 0 0 0 0,-1 7 0 0 0,1 27 117 0 0,1-40-136 0 0,-1 0-1 0 0,1 0 0 0 0,-1 0 1 0 0,1 0-1 0 0,-1 0 0 0 0,1 0 1 0 0,0 0-1 0 0,0 0 0 0 0,0 0 1 0 0,-1 0-1 0 0,1 0 0 0 0,0 0 1 0 0,0-1-1 0 0,0 1 0 0 0,0 0 1 0 0,0-1-1 0 0,0 1 0 0 0,1 0 1 0 0,-1-1-1 0 0,0 0 0 0 0,0 1 1 0 0,2-1-1 0 0,-1 1 1 0 0,0 0 1 0 0,1-1-1 0 0,-1 1 0 0 0,1-1 0 0 0,0 0 0 0 0,-1 1 1 0 0,1-1-1 0 0,-1-1 0 0 0,1 1 0 0 0,-1 0 1 0 0,4-1-1 0 0,12-6-354 0 0,0 0 0 0 0,0-1 0 0 0,-1-1 0 0 0,29-19 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0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10448 0 0,'0'0'0'0'0,"0"4"432"0"0,0 2 432 0 0,4-10-424 0 0,2 4-448 0 0,0 4 0 0 0,-6-2 0 0 0,11-4 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0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7528 0 0,'9'-1'297'0'0,"-9"1"-275"0"0,0 0 1 0 0,0 0 0 0 0,0 0-1 0 0,1 0 1 0 0,-1 0 0 0 0,0 0-1 0 0,0 0 1 0 0,0 0-1 0 0,0 0 1 0 0,0 0 0 0 0,0 0-1 0 0,1 0 1 0 0,-1 0 0 0 0,0 0-1 0 0,0 0 1 0 0,0 0 0 0 0,0 0-1 0 0,0 0 1 0 0,1 0-1 0 0,-1 0 1 0 0,0 0 0 0 0,0 0-1 0 0,0 0 1 0 0,0 0 0 0 0,0 0-1 0 0,0 0 1 0 0,1 0 0 0 0,-1 0-1 0 0,0 1 1 0 0,0-1-1 0 0,0 0 1 0 0,0 0 0 0 0,0 0-1 0 0,0 0 1 0 0,0 0 0 0 0,0 0-1 0 0,0 0 1 0 0,1 1 0 0 0,-1-1-1 0 0,0 0 1 0 0,0 0 0 0 0,0 0-1 0 0,0 0 1 0 0,0 0-1 0 0,0 0 1 0 0,0 1 0 0 0,0-1-1 0 0,0 0 1 0 0,0 0 0 0 0,0 0-1 0 0,0 0 1 0 0,0 0 0 0 0,0 1-1 0 0,0-1 1 0 0,0 0-1 0 0,0 0 1 0 0,0 0 0 0 0,0 0-1 0 0,-1 0 1 0 0,1 0 0 0 0,0 1-1 0 0,0-1 1 0 0,0 2 486 0 0,0 18 556 0 0,-1 0-1031 0 0,-1 0-1 0 0,-1 0 1 0 0,-6 21 0 0 0,-5 29-90 0 0,17-32-68 0 0,0-10-42 0 0,-3-26 153 0 0,1 0-1 0 0,-1 0 1 0 0,1 0-1 0 0,-1-1 0 0 0,1 1 1 0 0,0 0-1 0 0,0 0 0 0 0,-1-1 1 0 0,1 1-1 0 0,0-1 1 0 0,1 1-1 0 0,-1-1 0 0 0,0 1 1 0 0,0-1-1 0 0,1 0 1 0 0,-1 0-1 0 0,1 1 0 0 0,-1-1 1 0 0,1 0-1 0 0,-1 0 1 0 0,1 0-1 0 0,-1-1 0 0 0,1 1 1 0 0,0 0-1 0 0,0-1 1 0 0,0 1-1 0 0,-1-1 0 0 0,1 1 1 0 0,0-1-1 0 0,0 0 1 0 0,0 0-1 0 0,0 0 0 0 0,2 0 1 0 0,1-1-169 0 0,1-1 1 0 0,0 0-1 0 0,-1 0 1 0 0,1 0-1 0 0,-1-1 1 0 0,10-5-1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0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10040 0 0,'0'0'0'0'0,"-7"0"0"0"0,14 0 320 0 0,3-4-8 0 0,1 2 0 0 0,-9-2 0 0 0,4 4-72 0 0,5 0-8 0 0,-1 4 0 0 0,-4 2 0 0 0,5-2-232 0 0,-3-4 0 0 0,1 0 0 0 0,10 3 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0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6016 0 0,'6'15'229'0'0,"5"11"497"0"0,-11-25-702 0 0,0 0 0 0 0,1 0 0 0 0,-1-1 0 0 0,0 1 0 0 0,1 0-1 0 0,-1 0 1 0 0,1-1 0 0 0,-1 1 0 0 0,1 0 0 0 0,0-1 0 0 0,-1 1 0 0 0,1 0 0 0 0,0-1 0 0 0,-1 1 0 0 0,1-1 0 0 0,0 1-1 0 0,0-1 1 0 0,-1 0 0 0 0,1 1 0 0 0,2 0 0 0 0,36-1 445 0 0,90-4-122 0 0,-114 2-344 0 0,0 0-1 0 0,0-1 1 0 0,0-1-1 0 0,0 0 1 0 0,-1-1-1 0 0,18-8 0 0 0,-22 9 28 0 0,-1 0 0 0 0,1 1-1 0 0,14-3 1 0 0,-15 4 4 0 0,0-1 0 0 0,0 0 0 0 0,11-5 0 0 0,-16 7-78 0 0,1-1-1 0 0,0 1 1 0 0,-1-1-1 0 0,1 1 1 0 0,0 1 0 0 0,0-1-1 0 0,0 1 1 0 0,9 0-1 0 0,-10 0-376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0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6824 0 0,'0'0'10'0'0,"-1"0"1"0"0,1 1 0 0 0,0-1 0 0 0,0 1-1 0 0,0-1 1 0 0,0 0 0 0 0,0 1-1 0 0,0-1 1 0 0,0 0 0 0 0,0 1-1 0 0,0-1 1 0 0,1 1 0 0 0,-1-1-1 0 0,0 0 1 0 0,0 1 0 0 0,0-1 0 0 0,0 0-1 0 0,0 1 1 0 0,1-1 0 0 0,-1 0-1 0 0,0 1 1 0 0,0-1 0 0 0,1 0-1 0 0,-1 1 1 0 0,0-1 0 0 0,0 0-1 0 0,1 0 1 0 0,-1 0 0 0 0,0 1-1 0 0,1-1 1 0 0,-1 0 0 0 0,0 0 0 0 0,1 0-1 0 0,-1 1 1 0 0,1-1 0 0 0,-1 0-1 0 0,0 0 1 0 0,1 0 0 0 0,0 0-1 0 0,17-5 1016 0 0,3-1-159 0 0,-10 5-782 0 0,1 0 0 0 0,17-5 0 0 0,-18 4-91 0 0,1 0 1 0 0,18-1-1 0 0,120 3 104 0 0,-139 0-273 0 0,1-1 0 0 0,0 1 1 0 0,-1-2-1 0 0,1 1 0 0 0,19-7 1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0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4816 0 0,'0'0'1016'0'0,"-11"49"1488"0"0,-31 145-2370 0 0,15-58-107 0 0,16-104 35 0 0,8-26-39 0 0,0 1 0 0 0,1 0 0 0 0,0-1-1 0 0,1 1 1 0 0,-2 9 0 0 0,2 4 16 0 0,1-5 105 0 0,-1 0 0 0 0,-5 23 1 0 0,-23 78 991 0 0,26-101-936 0 0,2-11-134 0 0,0 1 0 0 0,0-1 0 0 0,0 0 1 0 0,0 1-1 0 0,1-1 0 0 0,0 1 0 0 0,0-1 1 0 0,0 0-1 0 0,0 1 0 0 0,1-1 0 0 0,0 1 0 0 0,0-1 1 0 0,0 0-1 0 0,2 5 0 0 0,1 0-1386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3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4416 0 0,'0'0'599'0'0,"6"-3"-955"0"0,45-27-2375 0 0,-46 27 1728 0 0,-5 8 344 0 0,-1 6 688 0 0,1-7-35 0 0,-1 0 1 0 0,0 0 0 0 0,0 0-1 0 0,-1 0 1 0 0,1-1-1 0 0,-4 7 1 0 0,-4 12 67 0 0,6-10 1139 0 0,1 0 1 0 0,1 0-1 0 0,0 0 1 0 0,1 20 0 0 0,0-12 215 0 0,1-18-1327 0 0,-1 0 1 0 0,1 0 0 0 0,0 1 0 0 0,0-1-1 0 0,0 0 1 0 0,0 0 0 0 0,0 0 0 0 0,1 0-1 0 0,-1 0 1 0 0,1-1 0 0 0,-1 1 0 0 0,1 0-1 0 0,0-1 1 0 0,0 1 0 0 0,-1-1-1 0 0,4 3 1 0 0,-2-2 67 0 0,0 0 0 0 0,0 1 0 0 0,-1-1 0 0 0,1 1 0 0 0,-1 0 0 0 0,4 4 0 0 0,-4-2-21 0 0,-2-4-95 0 0,0 0 0 0 0,1 0 0 0 0,-1 0 0 0 0,0 0 0 0 0,1 0 0 0 0,-1 0 0 0 0,1-1-1 0 0,-1 1 1 0 0,1 0 0 0 0,0 0 0 0 0,-1 0 0 0 0,1-1 0 0 0,0 1 0 0 0,-1 0 0 0 0,1-1 0 0 0,0 1 0 0 0,0 0 0 0 0,0-1 0 0 0,-1 1-1 0 0,1-1 1 0 0,0 1 0 0 0,0-1 0 0 0,0 0 0 0 0,2 1 0 0 0,14 15 390 0 0,10-3 157 0 0,-22-12-538 0 0,0 1 0 0 0,-1 0 0 0 0,1 0 0 0 0,0 1 0 0 0,-1 0 0 0 0,0 0 0 0 0,6 4 0 0 0,-9-6-26 0 0,0 0 0 0 0,1 0 0 0 0,-1-1 0 0 0,0 1 0 0 0,0 0-1 0 0,1-1 1 0 0,-1 1 0 0 0,0-1 0 0 0,1 1 0 0 0,-1-1 0 0 0,1 0 0 0 0,-1 0-1 0 0,0 1 1 0 0,2-1 0 0 0,-1 0-18 0 0,-1 0 1 0 0,0 0-1 0 0,0 0 0 0 0,0 0 0 0 0,1 0 1 0 0,-1 0-1 0 0,0 1 0 0 0,0-1 0 0 0,0 0 1 0 0,0 1-1 0 0,0-1 0 0 0,0 1 0 0 0,0-1 1 0 0,0 1-1 0 0,0 0 0 0 0,0-1 0 0 0,0 1 1 0 0,0 0-1 0 0,0 0 0 0 0,0 0 0 0 0,-1 0 0 0 0,1 0 1 0 0,1 1-1 0 0,1 2 41 0 0,-1 0 0 0 0,1 0 0 0 0,0-1 0 0 0,0 1 0 0 0,0-1 0 0 0,0 0 0 0 0,5 3 0 0 0,14 16 239 0 0,-10 4 74 0 0,-11-25-349 0 0,0 0 0 0 0,-1 0 0 0 0,1 0 0 0 0,-1-1 0 0 0,1 1 0 0 0,-1 0 0 0 0,1 0 0 0 0,-1 0 0 0 0,0 0-1 0 0,1 0 1 0 0,-1 0 0 0 0,0 0 0 0 0,0 0 0 0 0,0 0 0 0 0,0 0 0 0 0,0 2 0 0 0,0-2-5 0 0,0-1 0 0 0,0 1 1 0 0,0 0-1 0 0,0 0 0 0 0,0-1 0 0 0,0 1 0 0 0,0 0 0 0 0,0-1 1 0 0,0 1-1 0 0,1 0 0 0 0,-1 0 0 0 0,0-1 0 0 0,0 1 0 0 0,1 0 0 0 0,-1-1 1 0 0,0 1-1 0 0,1 0 0 0 0,-1-1 0 0 0,1 1 0 0 0,-1-1 0 0 0,1 1 0 0 0,-1-1 1 0 0,1 1-1 0 0,-1-1 0 0 0,1 1 0 0 0,0-1 0 0 0,-1 1 0 0 0,1-1 0 0 0,-1 0 1 0 0,1 1-1 0 0,1-1 0 0 0,15 13 81 0 0,-12-10-86 0 0,-4-3-2 0 0,-1 0 1 0 0,0 0-1 0 0,1 0 0 0 0,-1 0 0 0 0,0 0 0 0 0,1 0 0 0 0,-1 1 0 0 0,1-1 1 0 0,-1 0-1 0 0,0 0 0 0 0,1 0 0 0 0,-1 0 0 0 0,1 0 0 0 0,-1-1 0 0 0,0 1 0 0 0,1 0 1 0 0,-1 0-1 0 0,0 0 0 0 0,1 0 0 0 0,-1 0 0 0 0,1 0 0 0 0,-1-1 0 0 0,0 1 1 0 0,1 0-1 0 0,-1 0 0 0 0,0-1 0 0 0,1 1 0 0 0,-1 0 0 0 0,0 0 0 0 0,1-1 1 0 0,8-2-1 0 0,-9 4 0 0 0,0-1 0 0 0,1 0 0 0 0,-1 0 0 0 0,0 0 0 0 0,1 0 0 0 0,-1 0 0 0 0,0 0 0 0 0,0-1 0 0 0,1 1 0 0 0,-1 0 0 0 0,0 0 0 0 0,0 0 0 0 0,1 0 0 0 0,-1 0 0 0 0,0 0 0 0 0,0 0 0 0 0,1 0 0 0 0,-1-1 0 0 0,0 1 0 0 0,0 0 0 0 0,0 0 0 0 0,1 0 0 0 0,-1-1 0 0 0,0 1 0 0 0,0 0 0 0 0,0 0 0 0 0,1 0 0 0 0,-1-1 0 0 0,0 1 0 0 0,0 0 0 0 0,0 0 0 0 0,0-1 0 0 0,0 1 0 0 0,0 0 0 0 0,0 0 0 0 0,0-1 0 0 0,0 1 0 0 0,0 0 0 0 0,0-1 0 0 0,0 1 0 0 0,0 0 0 0 0,0 0 0 0 0,0-1 0 0 0,0 1 0 0 0,0-1 0 0 0,0 1 6 0 0,0 0 1 0 0,0-1 0 0 0,0 1 0 0 0,0-1 0 0 0,1 1 0 0 0,-1 0-1 0 0,0-1 1 0 0,0 1 0 0 0,0-1 0 0 0,0 1 0 0 0,1 0 0 0 0,-1-1-1 0 0,0 1 1 0 0,0 0 0 0 0,1 0 0 0 0,-1-1 0 0 0,0 1 0 0 0,1 0-1 0 0,-1-1 1 0 0,0 1 0 0 0,0 0 0 0 0,1 0 0 0 0,0-1 0 0 0,-1 1 4 0 0,1 0 0 0 0,-1 0 0 0 0,1-1 0 0 0,-1 1 0 0 0,0 0 0 0 0,1-1 0 0 0,-1 1 0 0 0,1-1 0 0 0,-1 1 0 0 0,0 0 0 0 0,1-1 0 0 0,-1 1 0 0 0,0-1 0 0 0,0 1 0 0 0,1-1 0 0 0,-1 1 0 0 0,0-1 0 0 0,0 1 0 0 0,0-1 0 0 0,0 1 0 0 0,1-1 0 0 0,-1 1 0 0 0,0-1 0 0 0,0 0 1 0 0,0-2 152 0 0,-1 0 1 0 0,1 0 0 0 0,-1 0 0 0 0,0 0 0 0 0,0 0-1 0 0,0 1 1 0 0,0-1 0 0 0,0 0 0 0 0,0 0 0 0 0,-1 1 0 0 0,1-1-1 0 0,-1 1 1 0 0,0-1 0 0 0,0 1 0 0 0,-4-4 0 0 0,-4-3-308 0 0,0 0 0 0 0,-16-10 1 0 0,14 10 334 0 0,0 1-195 0 0,-1-2-23 0 0,0 0 0 0 0,-21-20-1 0 0,16-4-19 0 0,8 17 33 0 0,9 14 10 0 0,0 1 0 0 0,0-1 0 0 0,-1 1 0 0 0,1 0 0 0 0,0 0 0 0 0,-1 0 0 0 0,0 0 0 0 0,-2-2 0 0 0,-2-7 111 0 0,6 11-189 0 0,-1 0-1 0 0,1-1 1 0 0,0 1-1 0 0,0-1 0 0 0,0 1 1 0 0,0-1-1 0 0,-1 1 1 0 0,1 0-1 0 0,0-1 1 0 0,0 1-1 0 0,-1-1 0 0 0,1 1 1 0 0,0 0-1 0 0,-1-1 1 0 0,1 1-1 0 0,0 0 1 0 0,-1 0-1 0 0,1-1 0 0 0,-1 1 1 0 0,1 0-1 0 0,-1 0 1 0 0,1-1-1 0 0,0 1 0 0 0,-1 0 1 0 0,1 0-1 0 0,-1 0 1 0 0,1 0-1 0 0,-1 0 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1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11 8840 0 0,'0'0'28'0'0,"0"0"1"0"0,0 0 0 0 0,0-1 0 0 0,0 1-1 0 0,0 0 1 0 0,0-1 0 0 0,0 1-1 0 0,0 0 1 0 0,0-1 0 0 0,0 1-1 0 0,0 0 1 0 0,0-1 0 0 0,0 1 0 0 0,0 0-1 0 0,0-1 1 0 0,0 1 0 0 0,0 0-1 0 0,0-1 1 0 0,0 1 0 0 0,-1 0 0 0 0,1-1-1 0 0,0 1 1 0 0,0 0 0 0 0,0 0-1 0 0,0-1 1 0 0,-1 1 0 0 0,1 0-1 0 0,0 0 1 0 0,0-1 0 0 0,-1 1 0 0 0,1 0-1 0 0,0 0 1 0 0,-1 0 0 0 0,1-1-1 0 0,0 1 1 0 0,0 0 0 0 0,-1 0 0 0 0,1 0-1 0 0,0 0 1 0 0,-1 0 0 0 0,1 0-1 0 0,-1 0 1 0 0,0 0 47 0 0,1 0-1 0 0,-1 1 1 0 0,1-1-1 0 0,-1 0 1 0 0,0 1-1 0 0,1-1 1 0 0,-1 1-1 0 0,1-1 1 0 0,-1 1 0 0 0,1-1-1 0 0,-1 1 1 0 0,1-1-1 0 0,0 1 1 0 0,-1-1-1 0 0,1 1 1 0 0,0 0-1 0 0,-1-1 1 0 0,1 1-1 0 0,0 0 1 0 0,-1 2-65 0 0,-1-1 1 0 0,1 0-1 0 0,0 0 0 0 0,0 0 0 0 0,-1 0 1 0 0,1 0-1 0 0,-1 0 0 0 0,0 0 0 0 0,0-1 1 0 0,1 1-1 0 0,-1 0 0 0 0,-4 1 0 0 0,-30 17 118 0 0,11-7-28 0 0,-93 53 194 0 0,112-62-287 0 0,0 0 1 0 0,0 1-1 0 0,1 0 1 0 0,0 0 0 0 0,-6 6-1 0 0,-8 8 69 0 0,12-12-26 0 0,0 1 0 0 0,1 0 1 0 0,-1 0-1 0 0,2 0 0 0 0,-7 11 1 0 0,-7 12 134 0 0,17-28-167 0 0,0 1 1 0 0,0 0-1 0 0,0-1 0 0 0,1 1 0 0 0,0 0 0 0 0,0-1 0 0 0,0 1 1 0 0,0 0-1 0 0,0 0 0 0 0,1 0 0 0 0,0 7 0 0 0,-1-8-6 0 0,1-1-1 0 0,1 1 0 0 0,-1 0 0 0 0,0-1 1 0 0,1 1-1 0 0,-1-1 0 0 0,1 1 0 0 0,0 0 1 0 0,0-1-1 0 0,0 1 0 0 0,0-1 0 0 0,0 0 1 0 0,0 1-1 0 0,1-1 0 0 0,-1 0 0 0 0,1 0 1 0 0,3 4-1 0 0,3-1 16 0 0,1 0 1 0 0,-1 0-1 0 0,1-1 1 0 0,0 0-1 0 0,1 0 0 0 0,-1-1 1 0 0,0 0-1 0 0,1-1 1 0 0,-1 0-1 0 0,1-1 0 0 0,19 1 1 0 0,4-2-9 0 0,0-2 0 0 0,37-5 0 0 0,76-4 124 0 0,-138 12-140 0 0,0 1-1 0 0,0 0 0 0 0,0 0 1 0 0,-1 1-1 0 0,1 0 1 0 0,-1 0-1 0 0,0 1 0 0 0,1 0 1 0 0,-1 0-1 0 0,7 6 1 0 0,-12-8-6 0 0,-1-1 0 0 0,1 0 1 0 0,0 0-1 0 0,-1 1 1 0 0,1-1-1 0 0,-1 1 1 0 0,1-1-1 0 0,-1 1 0 0 0,0-1 1 0 0,1 1-1 0 0,-1 0 1 0 0,0 0-1 0 0,0 0 1 0 0,0 0-1 0 0,-1-1 0 0 0,1 1 1 0 0,0 0-1 0 0,-1 0 1 0 0,1 1-1 0 0,-1 2 1 0 0,0-2-6 0 0,0 1 1 0 0,-1-1 0 0 0,1 1 0 0 0,-1-1-1 0 0,0 1 1 0 0,0-1 0 0 0,0 0 0 0 0,0 0 0 0 0,-1 1-1 0 0,1-1 1 0 0,-4 4 0 0 0,-4 6-20 0 0,-2 0 0 0 0,0 0 0 0 0,0-1 0 0 0,-14 11 0 0 0,19-18 24 0 0,-119 116-46 0 0,115-112 44 0 0,0-1 1 0 0,0-1-1 0 0,-1 0 1 0 0,-21 11-1 0 0,-19 13-5 0 0,46-28 8 0 0,0 0-1 0 0,0 0 1 0 0,0-1 0 0 0,-1 1 0 0 0,-7 2 0 0 0,11-5 3 0 0,0 1 1 0 0,0 0 0 0 0,0-1 0 0 0,0 1 0 0 0,-1-1 0 0 0,1 0 0 0 0,0 0 0 0 0,0 0 0 0 0,0 0 0 0 0,0 0 0 0 0,-1 0 0 0 0,1-1 0 0 0,0 1 0 0 0,0-1 0 0 0,0 1 0 0 0,-4-3 0 0 0,2-1-1670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1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203 112 5016 0 0,'0'0'1433'0'0,"3"-6"-1386"0"0,-1 1-13 0 0,0 0-1 0 0,0-1 1 0 0,0 1 0 0 0,0-1 0 0 0,-1 1-1 0 0,0-1 1 0 0,0 1 0 0 0,0-9 0 0 0,-1 3 20 0 0,0 8-26 0 0,0 0 0 0 0,1 1 0 0 0,-1-1 0 0 0,0 0 1 0 0,-1 1-1 0 0,1-1 0 0 0,0 0 0 0 0,-1 1 0 0 0,0-1 0 0 0,1 1 0 0 0,-1-1 1 0 0,-2-3-1 0 0,1 6 15 0 0,1 0-1 0 0,-1 1 1 0 0,1-1 0 0 0,-1 0-1 0 0,1 0 1 0 0,-1 1 0 0 0,1-1 0 0 0,0 1-1 0 0,-1 0 1 0 0,1-1 0 0 0,0 1 0 0 0,-1 0-1 0 0,1 0 1 0 0,0 0 0 0 0,0 0 0 0 0,-1 0-1 0 0,-1 2 1 0 0,-32 26 529 0 0,29-24-571 0 0,-9 8 146 0 0,7-7-40 0 0,0 0-1 0 0,0 1 1 0 0,1 0-1 0 0,0 0 1 0 0,0 0-1 0 0,1 1 1 0 0,-8 14-1 0 0,-29 46 945 0 0,40-63-1009 0 0,1-1 9 0 0,-1 0 0 0 0,1 0 0 0 0,0 0 0 0 0,0 1 0 0 0,0-1-1 0 0,1 1 1 0 0,-1-1 0 0 0,1 1 0 0 0,0-1 0 0 0,1 1 0 0 0,-1 5 0 0 0,0 12 128 0 0,2 29 475 0 0,1-47-631 0 0,0 0-1 0 0,1 0 1 0 0,-1 0-1 0 0,1-1 1 0 0,0 1-1 0 0,0-1 0 0 0,0 1 1 0 0,0-1-1 0 0,0 0 1 0 0,1 0-1 0 0,-1 0 1 0 0,6 2-1 0 0,0 2 12 0 0,-4-5-23 0 0,-1 0 0 0 0,1-1 0 0 0,0 1 0 0 0,-1-1 0 0 0,1 0 0 0 0,0-1 0 0 0,0 1 1 0 0,0-1-1 0 0,-1 0 0 0 0,1 0 0 0 0,0 0 0 0 0,6-2 0 0 0,8 1 21 0 0,-14 0-13 0 0,1 1 1 0 0,-1-1 0 0 0,1-1 0 0 0,-1 1 0 0 0,0-1-1 0 0,1 0 1 0 0,-1 0 0 0 0,0-1 0 0 0,0 0-1 0 0,-1 0 1 0 0,1 0 0 0 0,0 0 0 0 0,-1 0 0 0 0,0-1-1 0 0,0 0 1 0 0,0 0 0 0 0,0 0 0 0 0,-1-1 0 0 0,1 1-1 0 0,-1-1 1 0 0,0 0 0 0 0,-1 1 0 0 0,1-2-1 0 0,1-4 1 0 0,-1 4 2 0 0,-1 1 0 0 0,0 0 0 0 0,0-1 0 0 0,-1 0 0 0 0,1 1 0 0 0,-1-1 0 0 0,0 0 0 0 0,-1 0 0 0 0,0 1 0 0 0,0-1 0 0 0,0 0 0 0 0,0 0 0 0 0,-1 0 0 0 0,0 1 0 0 0,0-1 0 0 0,-1 0 0 0 0,0 1 0 0 0,0-1 0 0 0,-5-9 0 0 0,-18-19 68 0 0,10 16-36 0 0,6 11-25 0 0,9 6-26 0 0,-1 1-1 0 0,1 0 1 0 0,-1-1-1 0 0,1 1 0 0 0,-1 0 1 0 0,1-1-1 0 0,-1 1 1 0 0,1 0-1 0 0,0-1 1 0 0,-1 1-1 0 0,1-1 0 0 0,-1 1 1 0 0,1-1-1 0 0,0 1 1 0 0,-1-1-1 0 0,1 1 1 0 0,0-1-1 0 0,0 1 0 0 0,0-1 1 0 0,-1 0-1 0 0,-10-13 41 0 0,9 8-39 0 0,-3-9 68 0 0,6 15-71 0 0,-1-1 0 0 0,0 1 1 0 0,0-1-1 0 0,0 1 0 0 0,0 0 1 0 0,0-1-1 0 0,0 1 0 0 0,1 0 0 0 0,-1-1 1 0 0,0 1-1 0 0,0-1 0 0 0,0 1 1 0 0,1 0-1 0 0,-1 0 0 0 0,0-1 1 0 0,0 1-1 0 0,1 0 0 0 0,-1 0 0 0 0,0-1 1 0 0,1 1-1 0 0,-1 0 0 0 0,0 0 1 0 0,1-1-1 0 0,-1 1 0 0 0,1 0 1 0 0,-1 0-1 0 0,0 0 0 0 0,1 0 1 0 0,-1 0-1 0 0,0 0 0 0 0,1 0 0 0 0,-1 0 1 0 0,1 0-1 0 0,-1 0 0 0 0,0 0 1 0 0,1 0-1 0 0,-1 0 0 0 0,1 0 1 0 0,12-1 13 0 0,-13 0-12 0 0,1 1-1 0 0,-1 0 1 0 0,1 0-1 0 0,0 0 0 0 0,-1 0 1 0 0,1 0-1 0 0,-1 0 1 0 0,1 0-1 0 0,0 0 0 0 0,-1 0 1 0 0,1 0-1 0 0,-1 0 0 0 0,1 0 1 0 0,-1 1-1 0 0,1-1 1 0 0,0 0-1 0 0,-1 0 0 0 0,1 1 1 0 0,-1-1-1 0 0,1 0 1 0 0,-1 1-1 0 0,1-1 0 0 0,-1 0 1 0 0,0 1-1 0 0,1-1 1 0 0,-1 1-1 0 0,1-1 0 0 0,-1 1 1 0 0,0-1-1 0 0,1 1 0 0 0,-1-1 1 0 0,1 1-1 0 0,2 4 4 0 0,0 1 0 0 0,0-1 0 0 0,0 1-1 0 0,-1-1 1 0 0,1 1 0 0 0,-1 0 0 0 0,-1-1 0 0 0,1 1 0 0 0,-1 0-1 0 0,1 9 1 0 0,0 5 2 0 0,-1-1 0 0 0,-2 20 0 0 0,0-12-3 0 0,0-7 0 0 0,0 0-1 0 0,-1 1 1 0 0,-1-1 0 0 0,0 0 0 0 0,-10 27 0 0 0,1 5 4 0 0,10-41-5 0 0,-1 1 0 0 0,1-1 0 0 0,-6 12 0 0 0,-3 11 14 0 0,0 0 1 0 0,3 1-1 0 0,-9 67 0 0 0,11-66 21 0 0,3-25-21 0 0,1 0 0 0 0,-1 23 1 0 0,-5 25 70 0 0,-2-27 32 0 0,8-28-97 0 0,1 1 46 0 0,0 1 1 0 0,0 0-1 0 0,1 0 0 0 0,0 11 0 0 0,0-16 51 0 0,0-2-67 0 0,5-6 7 0 0,6-13 21 0 0,15-38 0 0 0,-18 39-45 0 0,1 0 1 0 0,15-26-1 0 0,-9 22-31 0 0,-9 13 5 0 0,1-1 0 0 0,0 1 0 0 0,1 0 0 0 0,0 1 0 0 0,14-14 0 0 0,7-3 10 0 0,-22 20-21 0 0,0-1 0 0 0,0 2 0 0 0,0-1 0 0 0,13-7 0 0 0,35-20-28 0 0,-27 15-2020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1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82 5624 0 0,'1'-11'160'0'0,"-1"4"238"0"0,0 0 1 0 0,0 0 0 0 0,0 0 0 0 0,-3-11 0 0 0,2 17-350 0 0,1-1 0 0 0,0 1 0 0 0,-1 0 1 0 0,1 0-1 0 0,-1-1 0 0 0,1 1 0 0 0,-1 0 0 0 0,1 0 1 0 0,-1 0-1 0 0,0 0 0 0 0,0 0 0 0 0,0 0 1 0 0,0 0-1 0 0,1 0 0 0 0,-1 0 0 0 0,0 0 1 0 0,-1 1-1 0 0,1-1 0 0 0,0 0 0 0 0,0 1 0 0 0,0-1 1 0 0,0 1-1 0 0,0-1 0 0 0,-1 1 0 0 0,1-1 1 0 0,0 1-1 0 0,0 0 0 0 0,-1 0 0 0 0,1-1 1 0 0,0 1-1 0 0,-2 0 0 0 0,-2 1 43 0 0,0-1 0 0 0,0 1 0 0 0,0 0 0 0 0,1 0 0 0 0,-1 1 0 0 0,0-1 0 0 0,1 1 0 0 0,-1 0 0 0 0,1 0 0 0 0,-8 5 0 0 0,-41 34 403 0 0,23-16-154 0 0,18-16-77 0 0,1 1 1 0 0,0 1-1 0 0,-15 18 1 0 0,5-5 158 0 0,19-20-372 0 0,-1 1 0 0 0,2-1 0 0 0,-1 0 0 0 0,0 0-1 0 0,1 1 1 0 0,0-1 0 0 0,0 1 0 0 0,0 0 0 0 0,0-1 0 0 0,1 1-1 0 0,0-1 1 0 0,0 1 0 0 0,0 0 0 0 0,1-1 0 0 0,1 7 0 0 0,-1-9-40 0 0,0 0 0 0 0,0 0 0 0 0,0-1 0 0 0,0 1 1 0 0,1-1-1 0 0,-1 1 0 0 0,1-1 0 0 0,-1 0 1 0 0,1 1-1 0 0,0-1 0 0 0,-1 0 0 0 0,1 0 0 0 0,0 0 1 0 0,0 0-1 0 0,0 0 0 0 0,-1-1 0 0 0,5 2 1 0 0,10 5 11 0 0,-2 2-6 0 0,-3-2 4 0 0,0 0 0 0 0,1 0 0 0 0,0-1 0 0 0,0-1 0 0 0,18 6 0 0 0,-22-9-4 0 0,1 1 0 0 0,-1 1 1 0 0,0 0-1 0 0,-1 0 1 0 0,1 0-1 0 0,7 6 1 0 0,13 8 22 0 0,-20-14-13 0 0,-2-1-7 0 0,0 1 1 0 0,0-1-1 0 0,0 1 0 0 0,7 6 1 0 0,-12-9-18 0 0,-1 0 1 0 0,1-1-1 0 0,0 1 0 0 0,0 0 1 0 0,-1 0-1 0 0,1-1 1 0 0,0 1-1 0 0,-1 0 1 0 0,1 0-1 0 0,-1 0 0 0 0,1 0 1 0 0,-1 0-1 0 0,0 0 1 0 0,1 0-1 0 0,-1 0 1 0 0,0 0-1 0 0,0 0 0 0 0,1 0 1 0 0,-1 0-1 0 0,0 0 1 0 0,0 0-1 0 0,0 1 1 0 0,0-1-1 0 0,-1 0 0 0 0,1 0 1 0 0,0 0-1 0 0,0 0 1 0 0,-1 0-1 0 0,1 0 1 0 0,0 0-1 0 0,-1 0 1 0 0,1 0-1 0 0,-1 0 0 0 0,1 0 1 0 0,-2 0-1 0 0,-2 4 6 0 0,-1 0 0 0 0,0-1 0 0 0,0 0 0 0 0,-1 0-1 0 0,1-1 1 0 0,-1 1 0 0 0,0-1 0 0 0,0 0 0 0 0,0-1 0 0 0,-9 3-1 0 0,-12 6 22 0 0,16-6-14 0 0,1-1 0 0 0,-1-1 0 0 0,-21 5 0 0 0,-2 0 53 0 0,26-7-57 0 0,0 0-1 0 0,0 0 0 0 0,0-1 0 0 0,-10-1 1 0 0,2 1-1593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1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89 7232 0 0,'-28'-19'3753'0'0,"27"18"-3632"0"0,-1 0 0 0 0,0 0-1 0 0,1 0 1 0 0,-1 0 0 0 0,1 0 0 0 0,-1-1 0 0 0,1 1-1 0 0,0-1 1 0 0,-1 1 0 0 0,1 0 0 0 0,0-1 0 0 0,0 0 0 0 0,0 1-1 0 0,0-1 1 0 0,0 0 0 0 0,0 0 0 0 0,0-3 0 0 0,0 5-110 0 0,1-1 1 0 0,0 1-1 0 0,-1-1 1 0 0,1 1-1 0 0,0-1 1 0 0,-1 1-1 0 0,1 0 1 0 0,-1-1-1 0 0,1 1 1 0 0,-1 0-1 0 0,1-1 1 0 0,-1 1-1 0 0,1 0 0 0 0,-1 0 1 0 0,1-1-1 0 0,-1 1 1 0 0,1 0-1 0 0,-1 0 1 0 0,1 0-1 0 0,-1 0 1 0 0,0 0-12 0 0,1 0 0 0 0,-1 0 0 0 0,1 0 0 0 0,-1-1 0 0 0,1 1-1 0 0,0 0 1 0 0,-1 0 0 0 0,1 0 0 0 0,-1 0 0 0 0,1-1 0 0 0,-1 1 0 0 0,1 0 0 0 0,0 0 0 0 0,-1-1 0 0 0,1 1 0 0 0,0 0 0 0 0,-1 0 0 0 0,1-1-1 0 0,0 1 1 0 0,-1 0 0 0 0,1-1 0 0 0,0 1 0 0 0,0-1 0 0 0,-1 1 0 0 0,1 0 0 0 0,0-1 0 0 0,0 1 0 0 0,0-1 0 0 0,0 1 0 0 0,0-1 0 0 0,-1 1-1 0 0,1 0 1 0 0,0-2 0 0 0,-3-4 2 0 0,3 6-2 0 0,0 0 0 0 0,-1 0 0 0 0,1 0 0 0 0,0-1 0 0 0,0 1 1 0 0,0 0-1 0 0,0 0 0 0 0,0 0 0 0 0,0 0 0 0 0,-1-1 1 0 0,1 1-1 0 0,0 0 0 0 0,0 0 0 0 0,0 0 0 0 0,0 0 1 0 0,0-1-1 0 0,0 1 0 0 0,0 0 0 0 0,0 0 0 0 0,0 0 0 0 0,0-1 1 0 0,0 1-1 0 0,0 0 0 0 0,0 0 0 0 0,0 0 0 0 0,0-1 1 0 0,0 1-1 0 0,0 0 0 0 0,0 0 0 0 0,0 0 0 0 0,0-1 1 0 0,0 1-1 0 0,0 0 0 0 0,0 0 0 0 0,0 0 0 0 0,1-1 0 0 0,-1 1 1 0 0,0 0-1 0 0,0 0 0 0 0,0 0 0 0 0,0 0 0 0 0,0 0 1 0 0,0-1-1 0 0,1 1 0 0 0,-1 0 0 0 0,0 0 0 0 0,0 0 1 0 0,0 0-1 0 0,1 0 0 0 0,2-6 99 0 0,-3 6-95 0 0,0-1-1 0 0,1 1 1 0 0,-1 0 0 0 0,0 0 0 0 0,0 0 0 0 0,0-1-1 0 0,0 1 1 0 0,0 0 0 0 0,0 0 0 0 0,1 0 0 0 0,-1 0 0 0 0,0-1-1 0 0,0 1 1 0 0,0 0 0 0 0,0 0 0 0 0,1 0 0 0 0,-1 0-1 0 0,0 0 1 0 0,0 0 0 0 0,1 0 0 0 0,-1-1 0 0 0,0 1-1 0 0,0 0 1 0 0,0 0 0 0 0,1 0 0 0 0,-1 0 0 0 0,0 0-1 0 0,0 0 1 0 0,1 0 0 0 0,-1 0 0 0 0,0 0 0 0 0,0 0-1 0 0,0 0 1 0 0,1 0 0 0 0,-1 0 0 0 0,0 1 0 0 0,0-1-1 0 0,1 0 1 0 0,-1 0 0 0 0,0 0 0 0 0,0 0 0 0 0,25 9 73 0 0,-22-7-68 0 0,0-1 0 0 0,-1 0 0 0 0,1 0 0 0 0,0 0 1 0 0,0 0-1 0 0,0 0 0 0 0,5 0 0 0 0,13 1 30 0 0,33 7 0 0 0,-38-7-303 0 0,-1-1 0 0 0,0-1 0 0 0,0 0 0 0 0,1-1 1 0 0,27-5-1 0 0,-22 4-8537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2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71 5224 0 0,'0'0'1674'0'0,"-6"-1"-1108"0"0,1 0-390 0 0,4 1-113 0 0,-1 0-1 0 0,0 0 0 0 0,0 0 1 0 0,0-1-1 0 0,1 1 1 0 0,-1-1-1 0 0,0 1 1 0 0,0-1-1 0 0,1 0 1 0 0,-1 0-1 0 0,0 1 1 0 0,1-1-1 0 0,-3-2 0 0 0,3 2 82 0 0,-17-11 1005 0 0,10 7-698 0 0,8 5-416 0 0,-1-1-1 0 0,1 0 0 0 0,-1 0 0 0 0,1 0 0 0 0,0 0 0 0 0,-1 0 1 0 0,1 0-1 0 0,0 0 0 0 0,-1 0 0 0 0,1 0 0 0 0,0 0 1 0 0,0 0-1 0 0,0 0 0 0 0,0 0 0 0 0,0 1 0 0 0,0-1 1 0 0,0-2-1 0 0,1-1 113 0 0,-19-6 630 0 0,14 9-726 0 0,-1-1-1 0 0,1 1 0 0 0,-1 0 0 0 0,0 0 1 0 0,0 1-1 0 0,1-1 0 0 0,-1 1 0 0 0,-5 1 1 0 0,-12-2 76 0 0,8-1 19 0 0,1 2 1 0 0,-26 0-1 0 0,34 1-102 0 0,0-1 0 0 0,0 1 1 0 0,0 1-1 0 0,0-1 0 0 0,0 0 0 0 0,0 1 1 0 0,1 0-1 0 0,-1 0 0 0 0,0 1 0 0 0,-6 4 1 0 0,-88 57 576 0 0,79-52-545 0 0,15-8-49 0 0,1 0 0 0 0,0 1 1 0 0,0 0-1 0 0,0 0 0 0 0,0 0 0 0 0,1 0 1 0 0,0 0-1 0 0,-4 9 0 0 0,4-9 0 0 0,0 1-24 0 0,0-1 6 0 0,0 0 1 0 0,0 0-1 0 0,1 1 0 0 0,-1-1 0 0 0,1 1 0 0 0,1 0 0 0 0,-1 0 0 0 0,1 0 0 0 0,-1 6 1 0 0,2-2 12 0 0,0 5 1 0 0,0 1 0 0 0,1 0 0 0 0,0 0 0 0 0,7 26 0 0 0,-5-33-18 0 0,1 0 0 0 0,-1 0 0 0 0,1-1 0 0 0,1 0 0 0 0,0 0 0 0 0,0 0 0 0 0,0 0 0 0 0,13 12 0 0 0,-15-17-2 0 0,0-1 0 0 0,0 0 0 0 0,0 0 0 0 0,0 0 0 0 0,0 0 0 0 0,1 0 0 0 0,-1-1 0 0 0,1 1 0 0 0,-1-1 0 0 0,1 0 0 0 0,4 1 0 0 0,47 6 44 0 0,-32-5-40 0 0,-3 1-283 0 0,0-1 0 0 0,0-1 0 0 0,0-1 0 0 0,0-1 1 0 0,0 0-1 0 0,27-5 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2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61 5416 0 0,'0'0'1790'0'0,"0"-32"1492"0"0,0 30-3319 0 0,1 1 1 0 0,-1-1-1 0 0,0 0 1 0 0,0 0-1 0 0,0 0 0 0 0,0 1 1 0 0,-1-1-1 0 0,1 0 1 0 0,0 1-1 0 0,-1-1 1 0 0,1 0-1 0 0,-1 1 1 0 0,0-1-1 0 0,-1-2 1 0 0,1 4 8 0 0,0 0 1 0 0,0 0 0 0 0,-1-1 0 0 0,1 1 0 0 0,0 0-1 0 0,-1 0 1 0 0,1 0 0 0 0,0 0 0 0 0,-1 0-1 0 0,1 1 1 0 0,0-1 0 0 0,0 0 0 0 0,-1 0-1 0 0,1 1 1 0 0,0-1 0 0 0,0 1 0 0 0,0-1-1 0 0,-1 1 1 0 0,1 0 0 0 0,-1 1 0 0 0,-39 18 225 0 0,-64 47 0 0 0,79-50 87 0 0,17-11-152 0 0,7-5-77 0 0,0 0 1 0 0,0 0 0 0 0,0 0 0 0 0,0 1-1 0 0,0-1 1 0 0,0 1 0 0 0,0-1 0 0 0,0 1-1 0 0,1 0 1 0 0,-1-1 0 0 0,1 1 0 0 0,-1 0-1 0 0,1 0 1 0 0,0 0 0 0 0,0 1 0 0 0,-1 1-1 0 0,-5 9 321 0 0,-2 4 548 0 0,9-16-908 0 0,0 0-1 0 0,0 0 1 0 0,1-1 0 0 0,-1 1-1 0 0,0 0 1 0 0,0-1 0 0 0,0 1-1 0 0,1 0 1 0 0,-1 0-1 0 0,0-1 1 0 0,1 1 0 0 0,-1 0-1 0 0,0-1 1 0 0,1 1 0 0 0,-1-1-1 0 0,1 1 1 0 0,-1-1 0 0 0,1 1-1 0 0,-1-1 1 0 0,1 1 0 0 0,0-1-1 0 0,-1 1 1 0 0,1-1 0 0 0,-1 0-1 0 0,1 1 1 0 0,0-1 0 0 0,1 1-1 0 0,23 15 191 0 0,-21-12-173 0 0,1-1 0 0 0,-1 1 0 0 0,1-1 0 0 0,0-1 0 0 0,10 5 0 0 0,32 4 26 0 0,-37-10-47 0 0,-1 1 1 0 0,1 0-1 0 0,-1 1 0 0 0,1 0 0 0 0,-1 0 0 0 0,0 1 0 0 0,11 7 0 0 0,-10-5 16 0 0,0-1 0 0 0,0 0 0 0 0,16 5 0 0 0,-2 0-10 0 0,2 13 25 0 0,-26-22-43 0 0,1-1 0 0 0,-1 1 1 0 0,1 0-1 0 0,-1 0 0 0 0,1 0 0 0 0,-1 0 1 0 0,0 0-1 0 0,1 0 0 0 0,-1 0 0 0 0,0-1 1 0 0,0 1-1 0 0,0 0 0 0 0,0 0 0 0 0,0 0 1 0 0,0 0-1 0 0,0 0 0 0 0,0 0 0 0 0,0 0 0 0 0,0 0 1 0 0,0 0-1 0 0,-1 0 0 0 0,1 0 0 0 0,0 0 1 0 0,-1 0-1 0 0,1-1 0 0 0,0 1 0 0 0,-1 0 1 0 0,0 1-1 0 0,-17 26 7 0 0,4-13 2 0 0,6-7-2 0 0,1 0-1 0 0,-1-1 0 0 0,-10 8 1 0 0,-41 29 12 0 0,44-32 11 0 0,0 0-1 0 0,-1 0 1 0 0,0-2 0 0 0,0 0-1 0 0,-1 0 1 0 0,-1-2 0 0 0,-29 11-1 0 0,39-18 77 0 0,1 0-1 0 0,-1 0 0 0 0,0-1 0 0 0,-12 0 1 0 0,-2-1-1877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2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5824 0 0,'0'0'71'0'0,"1"1"0"0"0,0-1 0 0 0,-1 0 0 0 0,1 0 0 0 0,-1 0 0 0 0,1 0-1 0 0,0 0 1 0 0,-1 0 0 0 0,1 0 0 0 0,-1-1 0 0 0,1 1 0 0 0,-1 0 0 0 0,1 0 0 0 0,0 0 0 0 0,-1-1 0 0 0,1 1 0 0 0,-1 0 0 0 0,1 0 0 0 0,-1-1 0 0 0,1 1 0 0 0,-1-1 0 0 0,0 1 0 0 0,1 0 0 0 0,-1-1 0 0 0,1 1 0 0 0,-1-1-1 0 0,0 1 1 0 0,1-1 0 0 0,-1 1 0 0 0,0-1 0 0 0,1 1 0 0 0,-1-1 0 0 0,0 1 0 0 0,0-1 0 0 0,0 1 0 0 0,0-1 0 0 0,1 0 0 0 0,-1 1 0 0 0,0-1 0 0 0,0 1 0 0 0,0-2 692 0 0,0 0-719 0 0,0 0 0 0 0,0 0 0 0 0,0 0 1 0 0,0 0-1 0 0,0 0 0 0 0,-1 0 0 0 0,1 0 0 0 0,-1 0 1 0 0,1 0-1 0 0,-2-2 0 0 0,2 2-33 0 0,0-9-451 0 0,1 4 215 0 0,-5 13 186 0 0,3-5 63 0 0,1 1 0 0 0,-1 0 0 0 0,1 0-1 0 0,-1 0 1 0 0,1 0 0 0 0,0-1 0 0 0,0 1 0 0 0,0 0 0 0 0,0 0 0 0 0,0 0-1 0 0,0 0 1 0 0,0 0 0 0 0,0 0 0 0 0,1 0 0 0 0,-1-1 0 0 0,1 1 0 0 0,0 0-1 0 0,-1 0 1 0 0,1 0 0 0 0,0-1 0 0 0,1 3 0 0 0,-1-3 4 0 0,0 0-1 0 0,0 0 1 0 0,0 0 0 0 0,0 0 0 0 0,0 0-1 0 0,0-1 1 0 0,0 1 0 0 0,1 0-1 0 0,-1-1 1 0 0,0 1 0 0 0,0 0 0 0 0,1-1-1 0 0,-1 0 1 0 0,0 1 0 0 0,1-1 0 0 0,-1 0-1 0 0,0 1 1 0 0,1-1 0 0 0,-1 0 0 0 0,0 0-1 0 0,1 0 1 0 0,-1 0 0 0 0,0 0-1 0 0,1-1 1 0 0,-1 1 0 0 0,0 0 0 0 0,1-1-1 0 0,-1 1 1 0 0,0-1 0 0 0,1 1 0 0 0,-1-1-1 0 0,2-1 1 0 0,19-4 221 0 0,-20 6-246 0 0,0 0 1 0 0,0 0 0 0 0,0-1 0 0 0,0 1 0 0 0,0-1 0 0 0,0 0 0 0 0,1 1-1 0 0,-1-1 1 0 0,-1 0 0 0 0,1 0 0 0 0,0 0 0 0 0,0 0 0 0 0,0 0-1 0 0,0-1 1 0 0,-1 1 0 0 0,1-1 0 0 0,-1 1 0 0 0,1-1 0 0 0,-1 1 0 0 0,1-1-1 0 0,0-2 1 0 0,-2 4-4 0 0,0-1 1 0 0,1 0 0 0 0,-1 0 0 0 0,0 0 0 0 0,1 0 0 0 0,-1 0-1 0 0,0 0 1 0 0,1 0 0 0 0,-1 1 0 0 0,1-1 0 0 0,0 0 0 0 0,-1 0 0 0 0,1 1-1 0 0,-1-1 1 0 0,1 0 0 0 0,0 1 0 0 0,0-1 0 0 0,-1 0 0 0 0,1 1-1 0 0,0-1 1 0 0,0 1 0 0 0,1-1 0 0 0,-1 0 0 0 0,0 0 0 0 0,0 1 1 0 0,0-1-1 0 0,-1 0 0 0 0,1 0 0 0 0,0 0 1 0 0,-1 0-1 0 0,1 0 0 0 0,-1 0 0 0 0,1 0 1 0 0,-1 0-1 0 0,1 0 0 0 0,-1 0 0 0 0,0 0 1 0 0,1-1-1 0 0,-1 1 0 0 0,0 0 0 0 0,0 0 1 0 0,0 0-1 0 0,0-2 0 0 0,-1-25 189 0 0,0 27-164 0 0,0 0 0 0 0,1 1 0 0 0,-1-1-1 0 0,1 0 1 0 0,-1 1 0 0 0,0-1 0 0 0,0 1 0 0 0,1-1 0 0 0,-1 1 0 0 0,0-1 0 0 0,0 1-1 0 0,0 0 1 0 0,1-1 0 0 0,-1 1 0 0 0,0 0 0 0 0,0 0 0 0 0,0 0 0 0 0,0-1-1 0 0,0 1 1 0 0,0 0 0 0 0,0 0 0 0 0,0 0 0 0 0,1 0 0 0 0,-1 0 0 0 0,0 1 0 0 0,0-1-1 0 0,0 0 1 0 0,-1 1 0 0 0,-1-1 7 0 0,0 1 0 0 0,-1-1 0 0 0,1 1 0 0 0,0 0 0 0 0,0 0 0 0 0,-6 3 0 0 0,0 3-393 0 0,-1 1 0 0 0,1 1 0 0 0,-11 13 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2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85 7832 0 0,'0'0'3200'0'0,"-1"-5"-3054"0"0,-4-65 93 0 0,5 70-111 0 0,-2-10 501 0 0,2 13-307 0 0,0-2-287 0 0,1 0 0 0 0,-1 0 0 0 0,0 0 0 0 0,0 0 0 0 0,1 0 0 0 0,-1 0 0 0 0,1 0-1 0 0,-1-1 1 0 0,1 1 0 0 0,-1 0 0 0 0,1 0 0 0 0,-1 0 0 0 0,2 1 0 0 0,7 3 41 0 0,-1 1 0 0 0,0 0 1 0 0,0 1-1 0 0,0 0 0 0 0,-1 0 0 0 0,0 1 1 0 0,-1 0-1 0 0,1 0 0 0 0,-1 0 0 0 0,5 11 1 0 0,-4-6-35 0 0,0 0 1 0 0,1 0 0 0 0,0-1-1 0 0,1 0 1 0 0,0 0 0 0 0,1-1-1 0 0,1-1 1 0 0,-1 1 0 0 0,13 8-1 0 0,4-1 43 0 0,-20-12-38 0 0,1 0 0 0 0,0-1-1 0 0,11 5 1 0 0,-11-5-13 0 0,0 0 1 0 0,0 0-1 0 0,-1 1 0 0 0,0 0 0 0 0,0 0 1 0 0,0 1-1 0 0,-1 0 0 0 0,0 0 0 0 0,0 0 0 0 0,-1 1 1 0 0,5 9-1 0 0,-8-15-14 0 0,-1 0 0 0 0,0 0 1 0 0,0 0-1 0 0,0 0 0 0 0,0 0 0 0 0,0 0 1 0 0,0 1-1 0 0,0-1 0 0 0,-1 0 0 0 0,1 0 1 0 0,-1 1-1 0 0,0-1 0 0 0,0 0 0 0 0,1 1 1 0 0,-2 3-1 0 0,1 4 127 0 0,-1 16 665 0 0,1-25-870 0 0,0 0 0 0 0,1-1 0 0 0,-1 1 0 0 0,0-1 0 0 0,0 1 0 0 0,0-1 1 0 0,0 1-1 0 0,0 0 0 0 0,1-1 0 0 0,-1 1 0 0 0,0-1 0 0 0,0 1 0 0 0,1-1 0 0 0,-1 1 0 0 0,0-1 1 0 0,1 1-1 0 0,-1-1 0 0 0,0 0 0 0 0,1 1 0 0 0,-1-1 0 0 0,1 1 0 0 0,-1-1 0 0 0,1 0 0 0 0,-1 1 1 0 0,1-1-1 0 0,-1 0 0 0 0,1 0 0 0 0,-1 1 0 0 0,1-1 0 0 0,-1 0 0 0 0,1 0 0 0 0,0 0 0 0 0,0 0 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2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11 9744 0 0,'-11'-11'3054'0'0,"-7"11"-1556"0"0,11 2-1494 0 0,-1-1 1 0 0,1 1 0 0 0,0 1 0 0 0,-1-1 0 0 0,1 1-1 0 0,0 0 1 0 0,1 1 0 0 0,-1-1 0 0 0,1 2 0 0 0,-1-1-1 0 0,-7 8 1 0 0,-25 13 35 0 0,4-6 16 0 0,19-12-24 0 0,1 1-1 0 0,0 1 1 0 0,1 0-1 0 0,-1 1 1 0 0,-14 14-1 0 0,12-8 9 0 0,0-2 0 0 0,-27 18 0 0 0,22-18 6 0 0,-27 24 0 0 0,-85 73 146 0 0,121-99-121 0 0,0 0 0 0 0,1 1 0 0 0,1 0 0 0 0,0 1-1 0 0,1 1 1 0 0,0 0 0 0 0,-14 30 0 0 0,2-6 77 0 0,13-25-44 0 0,7-12-68 0 0,1 1 1 0 0,-1 0-1 0 0,0-1 1 0 0,1 1-1 0 0,0 0 1 0 0,-1 0-1 0 0,1 0 1 0 0,0 0-1 0 0,0 0 1 0 0,1 0-1 0 0,-1 0 1 0 0,1 0-1 0 0,-1 5 0 0 0,1-3 20 0 0,1 0-1 0 0,-1 0 0 0 0,1 0 0 0 0,0 0 0 0 0,0 0 0 0 0,1 0 0 0 0,2 7 1 0 0,-3-10-166 0 0,0 0 0 0 0,0 0 0 0 0,0 0 0 0 0,0 0 0 0 0,1 0 1 0 0,-1 0-1 0 0,0 0 0 0 0,1-1 0 0 0,0 1 0 0 0,-1 0 0 0 0,1-1 1 0 0,0 1-1 0 0,0-1 0 0 0,0 0 0 0 0,0 0 0 0 0,0 0 0 0 0,2 1 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2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360 120 7232 0 0,'0'0'1222'0'0,"-1"-6"-611"0"0,0-2-402 0 0,1 5-108 0 0,0 0 0 0 0,-1 0 0 0 0,1 0 1 0 0,-1 0-1 0 0,0 1 0 0 0,0-1 1 0 0,0 0-1 0 0,-2-3 0 0 0,3 4 61 0 0,-1 0-1 0 0,0 0 1 0 0,1 1-1 0 0,0-1 1 0 0,-1 0-1 0 0,1 0 1 0 0,0 0-1 0 0,0 0 1 0 0,0 1-1 0 0,0-5 1 0 0,0 5-121 0 0,1-1 0 0 0,-1 1 0 0 0,0-1 0 0 0,0 1 0 0 0,-1-1 0 0 0,1 0-1 0 0,0 1 1 0 0,0-1 0 0 0,-1 1 0 0 0,1-1 0 0 0,-1 1 0 0 0,1-1 0 0 0,-1 1 0 0 0,0-1 0 0 0,0-1 0 0 0,-1 1-13 0 0,0 0 1 0 0,1 0-1 0 0,-1 0 1 0 0,0 0-1 0 0,0 0 1 0 0,-1 1-1 0 0,1-1 0 0 0,0 0 1 0 0,0 1-1 0 0,-1 0 1 0 0,1-1-1 0 0,-1 1 1 0 0,1 0-1 0 0,-1 0 1 0 0,-4 0-1 0 0,2 0-8 0 0,0 0 1 0 0,0 1-1 0 0,0 0 1 0 0,0 0-1 0 0,0 1 1 0 0,0-1-1 0 0,0 1 1 0 0,-6 2-1 0 0,-1 1 10 0 0,0 0-1 0 0,0 1 1 0 0,0 1-1 0 0,1 0 1 0 0,-21 14-1 0 0,-17 9 43 0 0,40-25-41 0 0,1 1 0 0 0,0-1 0 0 0,0 1 0 0 0,0 1 0 0 0,0 0 0 0 0,1 0 0 0 0,-11 11 0 0 0,14-13-5 0 0,0 0-1 0 0,1 0 1 0 0,0 0 0 0 0,0 1-1 0 0,0-1 1 0 0,1 1-1 0 0,-1 0 1 0 0,1-1 0 0 0,0 1-1 0 0,0 0 1 0 0,1 0 0 0 0,0 1-1 0 0,-1-1 1 0 0,2 0 0 0 0,-1 0-1 0 0,0 9 1 0 0,2-12-23 0 0,0 0 1 0 0,0 1-1 0 0,0-1 0 0 0,0 0 1 0 0,0 0-1 0 0,0 0 1 0 0,1-1-1 0 0,-1 1 0 0 0,1 0 1 0 0,-1 0-1 0 0,1-1 0 0 0,-1 1 1 0 0,1-1-1 0 0,0 1 1 0 0,0-1-1 0 0,0 0 0 0 0,2 1 1 0 0,35 20 56 0 0,-30-19-54 0 0,0 0-1 0 0,0-1 1 0 0,-1 0-1 0 0,1 0 1 0 0,0-1-1 0 0,0 0 1 0 0,1 0 0 0 0,13-2-1 0 0,-14 0-2 0 0,1 1 0 0 0,-1 1 0 0 0,0-1 0 0 0,1 1 1 0 0,-1 1-1 0 0,0 0 0 0 0,14 5 0 0 0,30 2 37 0 0,-43-6-28 0 0,-20 8-1 0 0,8-6-8 0 0,-1-1 0 0 0,0 0 0 0 0,-1 0 0 0 0,1 0 0 0 0,-1 0 0 0 0,0 0 0 0 0,0-1 0 0 0,0 0 0 0 0,0 0 0 0 0,-7 4 0 0 0,-51 23 45 0 0,-75 24 151 0 0,97-40 106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4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5016 0 0,'0'0'1552'0'0,"6"1"-1631"0"0,-5-1 79 0 0,1 0 0 0 0,0 1 0 0 0,0-1 0 0 0,0 1 0 0 0,-1 0 0 0 0,1 0 0 0 0,0-1 0 0 0,-1 1 0 0 0,1 0 0 0 0,0 0 0 0 0,-1 1 0 0 0,0-1-1 0 0,1 0 1 0 0,-1 0 0 0 0,0 1 0 0 0,1-1 0 0 0,1 4 0 0 0,-1-1 1 0 0,0 1 0 0 0,0-1 0 0 0,0 1 0 0 0,-1 0 0 0 0,1 0 0 0 0,-1-1 0 0 0,0 9 0 0 0,13 115 243 0 0,-7 246 1 0 0,-9-140 428 0 0,2-74-157 0 0,2 242 654 0 0,-2-230-733 0 0,-7 112 310 0 0,1-57-273 0 0,0 5-300 0 0,1-141-83 0 0,-5 33 107 0 0,7-96-735 0 0,-1 31 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3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5016 0 0,'0'0'5721'0'0,"-4"7"-5645"0"0,-2 4-31 0 0,1-1 0 0 0,1 1-1 0 0,-7 20 1 0 0,10-27-15 0 0,0 0 0 0 0,0 0 0 0 0,1 0 0 0 0,-1 1 1 0 0,1-1-1 0 0,0 0 0 0 0,0 1 0 0 0,0-1 0 0 0,1 0 0 0 0,-1 0 0 0 0,1 1 0 0 0,0-1 0 0 0,0 0 0 0 0,1 0 0 0 0,-1 0 1 0 0,3 4-1 0 0,-2-4 22 0 0,0 0 0 0 0,0 1 0 0 0,-1-1 1 0 0,1 0-1 0 0,-1 1 0 0 0,0 0 0 0 0,0-1 1 0 0,-1 1-1 0 0,1-1 0 0 0,-1 7 0 0 0,2 17 192 0 0,4-18-128 0 0,-5-9-111 0 0,-1-1 0 0 0,1 1 0 0 0,-1-1 1 0 0,1 1-1 0 0,-1-1 0 0 0,0 1 0 0 0,1-1 0 0 0,-1 1 0 0 0,0-1 1 0 0,1 1-1 0 0,-1-1 0 0 0,0 1 0 0 0,0 0 0 0 0,1-1 0 0 0,-1 1 1 0 0,0-1-1 0 0,0 1 0 0 0,0 0 0 0 0,0-1 0 0 0,0 1 0 0 0,0 0 1 0 0,1 1-70 0 0,-1-1-1 0 0,0 0 1 0 0,1 0 0 0 0,-1 0 0 0 0,0 1 0 0 0,1-1 0 0 0,0 0 0 0 0,-1 0 0 0 0,1 0 0 0 0,0 0-1 0 0,-1 0 1 0 0,1 0 0 0 0,0 0 0 0 0,0 0 0 0 0,0-1 0 0 0,0 1 0 0 0,0 0 0 0 0,0 0 0 0 0,0-1-1 0 0,0 1 1 0 0,0-1 0 0 0,0 1 0 0 0,1-1 0 0 0,-1 1 0 0 0,0-1 0 0 0,0 0 0 0 0,0 1 0 0 0,1-1-1 0 0,-1 0 1 0 0,0 0 0 0 0,0 0 0 0 0,1 0 0 0 0,-1 0 0 0 0,0 0 0 0 0,2-1 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3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5016 0 0,'0'0'37'0'0,"1"0"1"0"0,-1-1 0 0 0,0 1-1 0 0,1 0 1 0 0,-1 0-1 0 0,0 0 1 0 0,0 0-1 0 0,1 0 1 0 0,-1-1 0 0 0,0 1-1 0 0,1 0 1 0 0,-1 0-1 0 0,0-1 1 0 0,0 1-1 0 0,1 0 1 0 0,-1 0-1 0 0,0-1 1 0 0,0 1 0 0 0,0 0-1 0 0,1-1 1 0 0,-1 1-1 0 0,0 0 1 0 0,0-1-1 0 0,0 1 1 0 0,0 0 0 0 0,0-1-1 0 0,0 1 1 0 0,0 0-1 0 0,0-1 1 0 0,0 1-1 0 0,1 0 1 0 0,-2-1 0 0 0,1-15 1881 0 0,0 11-1212 0 0,0-11 831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3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21 101 6016 0 0,'0'0'454'0'0,"-4"-22"1314"0"0,-9 18-1785 0 0,10 2-76 0 0,8-4 29 0 0,-1 2 66 0 0,1-1 58 0 0,-4 4-40 0 0,0 0 1 0 0,-1 1-1 0 0,1-1 1 0 0,-1 1 0 0 0,1-1-1 0 0,0 0 1 0 0,0 1-1 0 0,-1-1 1 0 0,1 1-1 0 0,0 0 1 0 0,0-1 0 0 0,-1 1-1 0 0,1 0 1 0 0,0-1-1 0 0,0 1 1 0 0,0 0-1 0 0,0 0 1 0 0,0 0 0 0 0,-1 0-1 0 0,1 0 1 0 0,0 0-1 0 0,0 0 1 0 0,0 0-1 0 0,0 0 1 0 0,0 0 0 0 0,0 0-1 0 0,13 0 56 0 0,-1-2 0 0 0,18-3-1 0 0,-1-1-9 0 0,83-8 166 0 0,-105 13-198 0 0,-1-1-1 0 0,0 1 1 0 0,1-1 0 0 0,8-4-1 0 0,-10 4-230 0 0,0 0 0 0 0,1 0 0 0 0,-1 0 0 0 0,1 1 0 0 0,10-1 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3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6016 0 0,'1'0'121'0'0,"0"0"1"0"0,1 0-1 0 0,-1 0 1 0 0,0 1-1 0 0,0-1 1 0 0,1 0-1 0 0,-1 1 1 0 0,0-1-1 0 0,0 1 1 0 0,1-1-1 0 0,-1 1 0 0 0,0 0 1 0 0,0-1-1 0 0,0 1 1 0 0,2 2-1 0 0,-2-2-45 0 0,1 0 0 0 0,-1 0 0 0 0,0 0 0 0 0,0 0-1 0 0,1 0 1 0 0,-1-1 0 0 0,1 1 0 0 0,-1 0 0 0 0,1-1-1 0 0,-1 1 1 0 0,2-1 0 0 0,-2 0-63 0 0,-1 1 1 0 0,1-1-1 0 0,0 0 1 0 0,-1 0-1 0 0,1 0 1 0 0,-1-1-1 0 0,1 1 0 0 0,-1 0 1 0 0,1 0-1 0 0,-1 0 1 0 0,1 0-1 0 0,-1 0 1 0 0,0-1-1 0 0,1 1 1 0 0,-1 0-1 0 0,1 0 0 0 0,-1-1 1 0 0,1 1-1 0 0,-1 0 1 0 0,1-1-1 0 0,9-3 176 0 0,55 2-141 0 0,-47 3-33 0 0,0-1 0 0 0,-1-1 0 0 0,20-4 0 0 0,-10 1-368 0 0,0 2 0 0 0,43 0 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3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38 2608 0 0,'5'-8'281'0'0,"-3"7"-106"0"0,-1 0 0 0 0,0-1 0 0 0,0 1 0 0 0,-1-1 0 0 0,1 1 0 0 0,0-1 0 0 0,0 1 0 0 0,-1-1 0 0 0,1 0 0 0 0,-1 1 0 0 0,0-1 0 0 0,1 0 0 0 0,-1 1 0 0 0,0-1 0 0 0,0 0 0 0 0,0-2 0 0 0,-24 4 266 0 0,20 0-415 0 0,-169 44 1079 0 0,142-35-674 0 0,0 3 0 0 0,0 0 0 0 0,-44 26 0 0 0,59-31-209 0 0,14-7-177 0 0,0 1-1 0 0,0 0 1 0 0,0-1-1 0 0,0 1 1 0 0,0 0-1 0 0,0 0 1 0 0,1 0 0 0 0,-1 0-1 0 0,0 0 1 0 0,1 0-1 0 0,-1 0 1 0 0,0 1-1 0 0,1-1 1 0 0,-1 1-1 0 0,1-1 1 0 0,0 1-1 0 0,0-1 1 0 0,0 1-1 0 0,-2 3 1 0 0,3-5-42 0 0,0 0 1 0 0,0 0-1 0 0,0 0 1 0 0,0 1-1 0 0,0-1 0 0 0,0 0 1 0 0,0 0-1 0 0,0 0 0 0 0,0 1 1 0 0,0-1-1 0 0,0 0 1 0 0,0 0-1 0 0,0 0 0 0 0,-1 1 1 0 0,1-1-1 0 0,0 0 1 0 0,0 0-1 0 0,0 0 0 0 0,0 0 1 0 0,0 1-1 0 0,0-1 0 0 0,-1 0 1 0 0,1 0-1 0 0,0 0 1 0 0,0 0-1 0 0,0 0 0 0 0,0 1 1 0 0,-1-1-1 0 0,1 0 0 0 0,0 0 1 0 0,0 0-1 0 0,0 0 1 0 0,-1 0-1 0 0,1 0 0 0 0,0 0 1 0 0,0 0-1 0 0,0 0 1 0 0,-1 0-1 0 0,1 0 0 0 0,0 0 1 0 0,0 0-1 0 0,0 0 0 0 0,-1 0 1 0 0,1 0-1 0 0,0 0 1 0 0,0 0-1 0 0,0 0 0 0 0,-1 0 1 0 0,1 0-1 0 0,0 0 1 0 0,0-1-1 0 0,0 1 0 0 0,-1 0 1 0 0,1 0-1 0 0,0 0 0 0 0,0 0 1 0 0,0 0-1 0 0,0-1 1 0 0,-1 1-1 0 0,1 0 0 0 0,0 0 4 0 0,0 0 0 0 0,0 0 0 0 0,0 0 0 0 0,0 1 0 0 0,0-1-1 0 0,0 0 1 0 0,0 0 0 0 0,0 0 0 0 0,0 0 0 0 0,0 0 0 0 0,0 0-1 0 0,0 1 1 0 0,0-1 0 0 0,0 0 0 0 0,0 0 0 0 0,0 0-1 0 0,0 0 1 0 0,0 0 0 0 0,0 1 0 0 0,0-1 0 0 0,0 0 0 0 0,0 0-1 0 0,0 0 1 0 0,0 0 0 0 0,0 0 0 0 0,0 0 0 0 0,0 0 0 0 0,-1 1-1 0 0,1-1 1 0 0,0 0 0 0 0,0 0 0 0 0,0 0 0 0 0,0 0 0 0 0,0 0-1 0 0,0 0 1 0 0,-1 0 0 0 0,1 0 0 0 0,0 0 0 0 0,0 0 0 0 0,0 0-1 0 0,0 0 1 0 0,0 0 0 0 0,0 0 0 0 0,-1 0 0 0 0,1 0 0 0 0,0 0-1 0 0,0 0 1 0 0,0 0 0 0 0,0 0 0 0 0,0 0 0 0 0,-1 0 0 0 0,1 0-1 0 0,0 0 1 0 0,0 0 0 0 0,0 0 0 0 0,0 0 0 0 0,0 0 0 0 0,0 0-1 0 0,-1 0 1 0 0,1 0 0 0 0,0 0 0 0 0,0-1 0 0 0,0 1 0 0 0,0 0-1 0 0,0 0 1 0 0,0 0 0 0 0,15 5 134 0 0,115 18 268 0 0,-90-18-348 0 0,52 13 0 0 0,-78-13 19 0 0,1 0 1 0 0,-1 0-1 0 0,0 1 0 0 0,0 1 0 0 0,0 0 0 0 0,-1 1 0 0 0,13 11 0 0 0,-5-4-59 0 0,-15-12 28 0 0,0 2-1 0 0,0-1 0 0 0,-1 1 1 0 0,1 0-1 0 0,-1 0 0 0 0,5 7 0 0 0,-8-10-28 0 0,-1 0-1 0 0,0 0 0 0 0,0 1 1 0 0,0-1-1 0 0,0 0 0 0 0,0 0 1 0 0,-1 1-1 0 0,1-1 0 0 0,-1 1 1 0 0,0-1-1 0 0,1 1 0 0 0,-1-1 1 0 0,0 0-1 0 0,0 1 0 0 0,-1-1 0 0 0,1 1 1 0 0,0-1-1 0 0,-1 1 0 0 0,0-1 1 0 0,1 0-1 0 0,-1 1 0 0 0,0-1 1 0 0,-2 3-1 0 0,-1 3 0 0 0,-1 0 0 0 0,0 0 0 0 0,0-1 1 0 0,-1 0-1 0 0,0 0 0 0 0,-1 0 0 0 0,1 0 0 0 0,-1-1 1 0 0,0 0-1 0 0,-1-1 0 0 0,0 0 0 0 0,-12 7 0 0 0,-1-1-1 0 0,0-2 0 0 0,-1 0-1 0 0,-43 10 1 0 0,-47 1 107 0 0,110-20-262 0 0,1 1-1 0 0,-1-1 1 0 0,1 0-1 0 0,-1 0 0 0 0,0 1 1 0 0,1-1-1 0 0,-1 0 1 0 0,0-1-1 0 0,1 1 1 0 0,-1 0-1 0 0,-2-1 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52.2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997 305 96 0 0,'-4'-9'0'0'0,"1"0"0"0"0,-1 1 0 0 0,-1-1 0 0 0,-8-12 0 0 0,-8-20 0 0 0,17 32 0 0 0,0 0 0 0 0,0 0 0 0 0,-8-10 0 0 0,-11-22 0 0 0,20 34 0 0 0,0 0 0 0 0,-1 0 0 0 0,1 1 0 0 0,-1 0 0 0 0,-1-1 0 0 0,-6-6 0 0 0,5 7 0 0 0,-1 0 0 0 0,-1 0 0 0 0,1 0 0 0 0,-1 1 0 0 0,0 0 0 0 0,0 0 0 0 0,-1 1 0 0 0,1 0 0 0 0,-1 0 0 0 0,0 1 0 0 0,-17-3 0 0 0,15 3 2 0 0,0 1 0 0 0,0 1 0 0 0,-1 0-1 0 0,1 0 1 0 0,0 1 0 0 0,0 1 0 0 0,0 0 0 0 0,-1 0 0 0 0,1 1-1 0 0,0 1 1 0 0,1 0 0 0 0,-18 6 0 0 0,-8 7 37 0 0,1 2 0 0 0,-41 26 0 0 0,37-21-20 0 0,-69 45-13 0 0,90-55-5 0 0,0 1 0 0 0,1 1-1 0 0,-25 29 1 0 0,29-29 14 0 0,2 0 0 0 0,-17 29 0 0 0,24-37-7 0 0,1 0 0 0 0,0 0 1 0 0,0 0-1 0 0,0 1 1 0 0,1-1-1 0 0,0 1 0 0 0,1-1 1 0 0,-1 1-1 0 0,1 10 0 0 0,-10 96 160 0 0,11-88-133 0 0,-1-19-28 0 0,0 1-1 0 0,1-1 1 0 0,0 0-1 0 0,0 0 0 0 0,1 0 1 0 0,0 0-1 0 0,0 0 1 0 0,0 0-1 0 0,1 0 1 0 0,0 0-1 0 0,1-1 1 0 0,5 12-1 0 0,4 5 11 0 0,-10-18-14 0 0,0-1 0 0 0,0 1 0 0 0,1-1 0 0 0,-1 0 0 0 0,1 0 0 0 0,0 0 0 0 0,6 6 0 0 0,43 41 51 0 0,-48-47-47 0 0,1 0 1 0 0,0-1 0 0 0,0 1 0 0 0,0-1-1 0 0,9 5 1 0 0,11 6 19 0 0,65 62 93 0 0,-39-31-80 0 0,-28-25-33 0 0,28 23-8 0 0,-46-40-1 0 0,0 1 1 0 0,1-1 0 0 0,-1-1-1 0 0,1 1 1 0 0,-1-1-1 0 0,1 0 1 0 0,0 0 0 0 0,10 2-1 0 0,22 4-12 0 0,-30-6 6 0 0,0 1 0 0 0,0-2-1 0 0,0 1 1 0 0,0-2-1 0 0,0 1 1 0 0,0-1-1 0 0,14-1 1 0 0,6-3-19 0 0,0-2 1 0 0,32-11-1 0 0,-19 6-18 0 0,-33 9 28 0 0,1 0 0 0 0,-1-1 1 0 0,1 0-1 0 0,-1 0 0 0 0,15-9 1 0 0,12-10-51 0 0,-15 10-3 0 0,28-22 1 0 0,-42 29 68 0 0,0 1 0 0 0,1 1-1 0 0,-1-1 1 0 0,1 1-1 0 0,-1 1 1 0 0,10-4 0 0 0,24-11 9 0 0,64-43 117 0 0,-102 58-120 0 0,1 0-1 0 0,0 0 0 0 0,-1-1 1 0 0,0 1-1 0 0,1-1 1 0 0,-1 1-1 0 0,0-1 0 0 0,0 0 1 0 0,-1 0-1 0 0,1 0 0 0 0,-1 0 1 0 0,3-4-1 0 0,8-17 29 0 0,-10 22-32 0 0,-1-1 0 0 0,0 1 1 0 0,0 0-1 0 0,0 0 1 0 0,0-1-1 0 0,0 1 0 0 0,-1-1 1 0 0,1 1-1 0 0,-1-1 0 0 0,1 1 1 0 0,-1-1-1 0 0,0 1 0 0 0,0-1 1 0 0,-1-3-1 0 0,-8-39 27 0 0,1 13-19 0 0,-36-187 0 0 0,39 202 11 0 0,-1 0 0 0 0,0 0-1 0 0,-1 1 1 0 0,-1 0 0 0 0,0 1-1 0 0,-2 0 1 0 0,-10-14 0 0 0,9 16 67 0 0,0 2 0 0 0,-1 0 1 0 0,0 0-1 0 0,-1 1 1 0 0,0 1-1 0 0,-1 0 0 0 0,0 0 1 0 0,-28-11-1 0 0,4 8 102 0 0,-42-7 0 0 0,7 1 168 0 0,41 12-16 0 0,-12-5 261 0 0,37 9-471 0 0,-1 1 1 0 0,1-1-1 0 0,0 1 1 0 0,0 1-1 0 0,-1 0 1 0 0,1 0-1 0 0,0 0 1 0 0,-13 3 0 0 0,16-1-100 0 0,0 0 1 0 0,0 1-1 0 0,0 0 1 0 0,0 0 0 0 0,0 0-1 0 0,0 0 1 0 0,1 0 0 0 0,0 1-1 0 0,0 0 1 0 0,-3 4-1 0 0,-9 8 56 0 0,1 1 25 0 0,0 0 0 0 0,1 1 0 0 0,-17 33 0 0 0,4-9-34 0 0,19-28-53 0 0,0 0 1 0 0,0 1-1 0 0,2 0 1 0 0,-5 18-1 0 0,-12 30 34 0 0,16-49-45 0 0,-1 1 1 0 0,2 1-1 0 0,0-1 1 0 0,1 1-1 0 0,1-1 1 0 0,0 1-1 0 0,1 0 1 0 0,0 0 0 0 0,2 0-1 0 0,0 1 1 0 0,0-1-1 0 0,2 0 1 0 0,4 20-1 0 0,-4-27-4 0 0,0 0 1 0 0,1 0-1 0 0,1-1 0 0 0,-1 1 0 0 0,1-1 0 0 0,0 0 0 0 0,1 0 1 0 0,0-1-1 0 0,0 1 0 0 0,1-1 0 0 0,0 0 0 0 0,9 8 1 0 0,5 1 98 0 0,1 0 1 0 0,42 24 0 0 0,-43-28-70 0 0,4 1-3 0 0,1-1 0 0 0,1-2 0 0 0,-1-1 0 0 0,2 0 0 0 0,-1-2 0 0 0,1-1 0 0 0,49 4 0 0 0,-44-9-39 0 0,1-2 0 0 0,-1 0 0 0 0,0-3 1 0 0,54-12-1 0 0,-71 12-11 0 0,-1 0 0 0 0,0-2 0 0 0,0 0 1 0 0,0 0-1 0 0,0-1 0 0 0,20-15 0 0 0,-29 19 11 0 0,0-1-1 0 0,0 0 0 0 0,-1 1 1 0 0,1-2-1 0 0,-1 1 1 0 0,0 0-1 0 0,0-1 0 0 0,-1 0 1 0 0,0 0-1 0 0,1 0 1 0 0,-1 0-1 0 0,-1 0 1 0 0,1-1-1 0 0,-1 1 0 0 0,0-1 1 0 0,0 0-1 0 0,-1 0 1 0 0,0 1-1 0 0,0-1 1 0 0,0 0-1 0 0,-1 0 0 0 0,0 0 1 0 0,0 0-1 0 0,0 0 1 0 0,-1 0-1 0 0,-1-7 0 0 0,0 3 2 0 0,0-1-1 0 0,-1 1 1 0 0,-1 0-1 0 0,0 1 1 0 0,0-1-1 0 0,-1 0 1 0 0,0 1-1 0 0,-1 0 1 0 0,1 0-1 0 0,-2 1 1 0 0,1 0-1 0 0,-14-13 1 0 0,-13-9 4 0 0,-1 1 0 0 0,-2 2 0 0 0,-68-39 0 0 0,-136-50 17 0 0,211 103-18 0 0,-1 1 1 0 0,-50-12-1 0 0,43 14-2 0 0,-6-1 19 0 0,-1 2 0 0 0,0 2 0 0 0,0 2 0 0 0,-51 1 0 0 0,83 4-17 0 0,0 1 0 0 0,-1 1 1 0 0,1 0-1 0 0,0 0 0 0 0,0 1 0 0 0,0 1 1 0 0,0 0-1 0 0,1 0 0 0 0,-1 1 1 0 0,1 1-1 0 0,0 0 0 0 0,-14 10 0 0 0,17-8 6 0 0,-1 1 0 0 0,2-1 0 0 0,-1 2 0 0 0,1-1-1 0 0,0 1 1 0 0,1 0 0 0 0,0 0 0 0 0,1 1-1 0 0,0 0 1 0 0,0 0 0 0 0,-3 13 0 0 0,3 7 25 0 0,0-1 1 0 0,2 0-1 0 0,1 1 0 0 0,4 60 1 0 0,-1-57 10 0 0,0-16-18 0 0,1 0 0 0 0,1-1-1 0 0,0 1 1 0 0,1-1 0 0 0,1 0 0 0 0,1 0 0 0 0,0 0-1 0 0,2-1 1 0 0,-1 0 0 0 0,11 15 0 0 0,-4-10-11 0 0,1 0 1 0 0,0-1-1 0 0,2-1 1 0 0,0-1 0 0 0,1 0-1 0 0,28 21 1 0 0,-22-23-17 0 0,1-1 1 0 0,1-2-1 0 0,0 0 1 0 0,1-1-1 0 0,0-2 1 0 0,0 0-1 0 0,43 7 1 0 0,-49-13-15 0 0,0-1 1 0 0,0-1-1 0 0,1-1 1 0 0,-1-1-1 0 0,1-1 1 0 0,-1-1-1 0 0,0 0 1 0 0,21-7-1 0 0,-24 4 6 0 0,0-2-1 0 0,-1 0 1 0 0,0-1-1 0 0,-1 0 0 0 0,1-1 1 0 0,-2-1-1 0 0,1-1 1 0 0,23-22-1 0 0,-28 21 33 0 0,0 0 0 0 0,-1-1 1 0 0,-1 0-1 0 0,0-1 0 0 0,0 0 0 0 0,-2 0 0 0 0,10-24 1 0 0,-9 19 76 0 0,1-1-31 0 0,-1-1 0 0 0,-2 0 1 0 0,0 0-1 0 0,-1 0 0 0 0,4-42 1 0 0,-7 25-1 0 0,-1 0 0 0 0,-7-58 0 0 0,3 77-62 0 0,-1-1 0 0 0,-1 1 0 0 0,-1 0 0 0 0,-1 0 1 0 0,0 1-1 0 0,-1-1 0 0 0,-1 2 0 0 0,-1-1 0 0 0,0 1 1 0 0,-2 1-1 0 0,0 0 0 0 0,0 1 0 0 0,-1 0 0 0 0,-22-18 0 0 0,27 27-17 0 0,1 1-1 0 0,-1 0 0 0 0,0 1 0 0 0,0 0 0 0 0,-1 0 0 0 0,1 1 0 0 0,-1 0 1 0 0,0 0-1 0 0,0 1 0 0 0,0 0 0 0 0,-13-1 0 0 0,-6 1-16 0 0,0 2 0 0 0,-40 3 0 0 0,26 3 81 0 0,1 2 0 0 0,0 2-1 0 0,1 1 1 0 0,-51 23 0 0 0,68-24 71 0 0,2 1 0 0 0,0 2 0 0 0,0 0 0 0 0,-21 18 0 0 0,37-27-91 0 0,-5 4 10 0 0,1 0 1 0 0,0 1-1 0 0,1 0 1 0 0,0 1-1 0 0,1-1 1 0 0,0 2-1 0 0,0-1 0 0 0,1 1 1 0 0,0 0-1 0 0,1 0 1 0 0,0 1-1 0 0,-2 11 1 0 0,0 1 36 0 0,1 0 1 0 0,1 0 0 0 0,1 0 0 0 0,2 1 0 0 0,-1 26 0 0 0,3-11-27 0 0,-1-22-42 0 0,0 0-1 0 0,2 0 1 0 0,0-1-1 0 0,1 1 1 0 0,1 0-1 0 0,6 20 1 0 0,1-9-65 0 0,2 0 1 0 0,1-1-1 0 0,1-1 0 0 0,1 0 1 0 0,1 0-1 0 0,2-2 1 0 0,1 0-1 0 0,0-1 1 0 0,2-1-1 0 0,1-1 0 0 0,1-1 1 0 0,46 33-1 0 0,92 67-1289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3:53.9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1327 727 2104 0 0,'10'-12'-24'0'0,"-10"11"29"0"0,1 1 0 0 0,0-1 0 0 0,-1 0 0 0 0,1 1 0 0 0,-1-1 0 0 0,1 1 0 0 0,-1-1 0 0 0,1 0 0 0 0,-1 0 0 0 0,0 1 0 0 0,1-1 0 0 0,-1 0 0 0 0,0 0 0 0 0,1 1 0 0 0,-1-1 0 0 0,0 0 0 0 0,0 0 0 0 0,0 0 0 0 0,0 1 0 0 0,0-1 0 0 0,0 0 0 0 0,0 0 0 0 0,0 0 0 0 0,0 0 0 0 0,0 1 0 0 0,0-1 0 0 0,-1-1 0 0 0,-9-68 1948 0 0,-3-15-941 0 0,5 26-853 0 0,7 45-136 0 0,-1-1-1 0 0,0 1 0 0 0,-6-19 0 0 0,-3 3-29 0 0,-2 0 0 0 0,-2 1 0 0 0,-19-31-1 0 0,5 11-19 0 0,23 39 27 0 0,-1 1 0 0 0,0 0-1 0 0,-1 0 1 0 0,1 1 0 0 0,-17-13 0 0 0,-11-13 0 0 0,24 23 1 0 0,-1 0 1 0 0,1 1-1 0 0,-2 0 0 0 0,1 0 1 0 0,-21-10-1 0 0,24 15 1 0 0,0 1-1 0 0,0 0 0 0 0,-1 0 1 0 0,0 0-1 0 0,0 1 1 0 0,1 1-1 0 0,-2 0 1 0 0,1 0-1 0 0,-13 0 1 0 0,-5 2 59 0 0,1 1 1 0 0,-1 1 0 0 0,0 1-1 0 0,1 2 1 0 0,-1 1 0 0 0,2 1-1 0 0,-1 1 1 0 0,1 1 0 0 0,0 1 0 0 0,1 2-1 0 0,0 1 1 0 0,0 0 0 0 0,-23 19-1 0 0,27-16 17 0 0,0 1-1 0 0,2 1 0 0 0,-24 26 0 0 0,35-34-49 0 0,0 1 1 0 0,1-1-1 0 0,0 1 1 0 0,0 0-1 0 0,1 1 0 0 0,0-1 1 0 0,1 1-1 0 0,-6 25 0 0 0,-13 80 82 0 0,22-104-98 0 0,0 1-1 0 0,0 0 1 0 0,1-1 0 0 0,1 1-1 0 0,3 26 1 0 0,2-6 41 0 0,11 40 0 0 0,-13-66-43 0 0,0 1 1 0 0,0-1-1 0 0,0-1 0 0 0,1 1 1 0 0,1-1-1 0 0,-1 1 0 0 0,1-1 1 0 0,0 0-1 0 0,11 10 1 0 0,0-2 9 0 0,0-1 1 0 0,31 22-1 0 0,-34-29-15 0 0,0 1 1 0 0,1-2-1 0 0,0 0 0 0 0,-1-1 1 0 0,24 6-1 0 0,77 12 14 0 0,-84-18-20 0 0,1-1 0 0 0,0-2 0 0 0,0-1 0 0 0,0-1 0 0 0,0-1 0 0 0,0-2 0 0 0,38-9 0 0 0,-18 0-9 0 0,-32 9 3 0 0,0-2-1 0 0,-1 0 0 0 0,0-1 1 0 0,0-1-1 0 0,0 0 1 0 0,18-11-1 0 0,55-30-32 0 0,-60 33 23 0 0,-1-1 0 0 0,37-26-1 0 0,-50 30 9 0 0,5-4-18 0 0,-2 0-1 0 0,33-33 1 0 0,-48 44 19 0 0,0-1 0 0 0,-1 0 0 0 0,0 0 0 0 0,1 0 0 0 0,-2-1 0 0 0,1 1 0 0 0,-1-1 0 0 0,0 0 0 0 0,-1 0 0 0 0,1 0 0 0 0,-1 0 0 0 0,-1-1 0 0 0,1 1 0 0 0,0-10 0 0 0,-2 12 5 0 0,0-1-1 0 0,1 1-1 0 0,-1 0 1 0 0,0-1-1 0 0,0 1 1 0 0,-1-1-1 0 0,0 1 1 0 0,0 0-1 0 0,0-1 1 0 0,0 1-1 0 0,-1 0 1 0 0,-3-7-1 0 0,-3 1 2 0 0,0 0 0 0 0,0 1 0 0 0,-1 0 0 0 0,0 0 0 0 0,-1 1 0 0 0,0 0 0 0 0,-1 1 0 0 0,0 0 0 0 0,0 1 0 0 0,-1 0 0 0 0,-19-8 0 0 0,4 4 5 0 0,0 1 0 0 0,0 1 0 0 0,-1 2 0 0 0,-41-6-1 0 0,45 9 9 0 0,0 1 0 0 0,-1 1-1 0 0,1 1 1 0 0,-1 1-1 0 0,1 1 1 0 0,-45 8-1 0 0,-20 7 28 0 0,67-13-29 0 0,1 1 0 0 0,-1 0 0 0 0,0 2 0 0 0,-29 11 0 0 0,7 4 8 0 0,1 1 0 0 0,1 2 0 0 0,1 2 0 0 0,-39 33 0 0 0,65-45-7 0 0,0 1-1 0 0,1 1 0 0 0,0 0 1 0 0,2 1-1 0 0,0 1 0 0 0,1 0 0 0 0,0 0 1 0 0,2 1-1 0 0,-8 21 0 0 0,12-20 13 0 0,1 0-1 0 0,1 1 1 0 0,0-1-1 0 0,2 1 1 0 0,0 0 0 0 0,4 32-1 0 0,-1-43-5 0 0,-1 0 0 0 0,1-1 0 0 0,1 1 0 0 0,0 0 0 0 0,0-1 0 0 0,1 1 0 0 0,0-1 0 0 0,0 0 0 0 0,1-1 0 0 0,1 1 0 0 0,-1-1 1 0 0,1 0-1 0 0,9 9 0 0 0,-1-2 0 0 0,2 0 0 0 0,-1-2 1 0 0,1 1-1 0 0,1-2 0 0 0,22 13 1 0 0,-22-17-9 0 0,-1 0 1 0 0,1-2-1 0 0,0 1 1 0 0,1-2-1 0 0,0 0 1 0 0,24 2-1 0 0,-27-4-11 0 0,45 15-4 0 0,-51-14 6 0 0,0 0 0 0 0,1-1 0 0 0,-1 0 0 0 0,1-1 0 0 0,0 0 0 0 0,0-1 0 0 0,0 0 0 0 0,14-1 0 0 0,32-3-14 0 0,57-7-50 0 0,-100 8 50 0 0,1-1 1 0 0,-1 0 0 0 0,0-1 0 0 0,0-1 0 0 0,0 0-1 0 0,14-7 1 0 0,6-8-40 0 0,0 0 0 0 0,31-28 0 0 0,-50 36 34 0 0,0-1 0 0 0,-1 0-1 0 0,0 0 1 0 0,-1-2-1 0 0,0 0 1 0 0,12-21-1 0 0,-20 27 8 0 0,0 0-1 0 0,0 0 1 0 0,-1 0-1 0 0,0 0 1 0 0,0-1-1 0 0,-1 0 1 0 0,-1 1-1 0 0,1-11 1 0 0,-1-1-14 0 0,-1 0 0 0 0,-5-34 0 0 0,1 40 25 0 0,0 1-1 0 0,0-1 1 0 0,-2 1 0 0 0,0 0 0 0 0,0 0 0 0 0,-1 0-1 0 0,-1 1 1 0 0,0 0 0 0 0,-17-20 0 0 0,7 17 5 0 0,0 0 0 0 0,-1 1 0 0 0,0 0 0 0 0,-1 2 0 0 0,-41-21 0 0 0,38 21 2 0 0,-4-1 43 0 0,0 2 1 0 0,-1 1-1 0 0,0 1 1 0 0,0 1-1 0 0,-1 1 1 0 0,0 2-1 0 0,-36-4 1 0 0,20 7 112 0 0,-1 1 1 0 0,1 2-1 0 0,0 3 1 0 0,-48 8-1 0 0,67-7-30 0 0,0 2 0 0 0,0 0-1 0 0,1 2 1 0 0,-35 16-1 0 0,50-19-83 0 0,0 1 0 0 0,0 0 0 0 0,0 1-1 0 0,1 0 1 0 0,0 0 0 0 0,1 1 0 0 0,-16 18-1 0 0,4 0 42 0 0,-26 43-1 0 0,42-62-82 0 0,1 1-1 0 0,-1 0 1 0 0,2 0-1 0 0,-1 0 1 0 0,1 0-1 0 0,0 0 1 0 0,0 1-1 0 0,1-1 0 0 0,0 11 1 0 0,0-2-2 0 0,2 0-1 0 0,0 0 1 0 0,6 29-1 0 0,-1-20-1 0 0,1 1-1 0 0,2-1 0 0 0,0 0 1 0 0,2-1-1 0 0,21 38 0 0 0,-13-28-3 0 0,-12-21 2 0 0,0-1 0 0 0,1 0 0 0 0,0-1 1 0 0,13 16-1 0 0,1-6-2 0 0,0-2 0 0 0,1 0 0 0 0,1-1 0 0 0,1-1 1 0 0,1-2-1 0 0,1 0 0 0 0,0-2 0 0 0,54 21 0 0 0,-41-22-143 0 0,0-1 0 0 0,1-2 1 0 0,0-2-1 0 0,0-2 0 0 0,1-1 0 0 0,43-2 0 0 0,-66-3 20 0 0,-1-2-1 0 0,1 0 0 0 0,-1-1 1 0 0,1-1-1 0 0,-1-1 1 0 0,34-13-1 0 0,-22 4-186 0 0,1-1 1 0 0,52-37-1 0 0,-68 40 195 0 0,-1-1 0 0 0,0-1 0 0 0,-1 0 0 0 0,0-1 0 0 0,-2-1 0 0 0,13-19 0 0 0,-18 25 62 0 0,1 0 32 0 0,-1 0 0 0 0,-1-1 0 0 0,0 0 0 0 0,0 0 0 0 0,-1-1 0 0 0,-1 1 0 0 0,0-1 0 0 0,0 0-1 0 0,-1 0 1 0 0,-1 0 0 0 0,0 0 0 0 0,0 0 0 0 0,-3-21 0 0 0,0 12 51 0 0,-1 1 0 0 0,-2 1 0 0 0,0-1 0 0 0,0 0 0 0 0,-2 1 1 0 0,-1 0-1 0 0,-13-25 0 0 0,-4-3 147 0 0,12 22-106 0 0,0 0 1 0 0,-1 0-1 0 0,-2 2 1 0 0,-28-34-1 0 0,9 18-20 0 0,10 11 40 0 0,-28-25 0 0 0,43 45-52 0 0,0 0 0 0 0,0 1 0 0 0,-1 0 0 0 0,0 0 1 0 0,0 1-1 0 0,-24-8 0 0 0,2 4 31 0 0,0 2 1 0 0,-1 1-1 0 0,0 2 0 0 0,-1 1 0 0 0,1 2 0 0 0,-1 1 1 0 0,1 2-1 0 0,-1 2 0 0 0,1 0 0 0 0,0 3 1 0 0,-57 15-1 0 0,60-12-2 0 0,1 0 1 0 0,1 2 0 0 0,0 1-1 0 0,0 1 1 0 0,-35 23 0 0 0,24-11 59 0 0,1 2 1 0 0,2 2-1 0 0,1 1 1 0 0,-53 58-1 0 0,-53 75-858 0 0,102-113-4570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4:19.3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580 457 96 0 0,'0'0'127'0'0,"-1"-6"-5"0"0,-18-76 2086 0 0,14 64-1901 0 0,2-1 0 0 0,0 1 0 0 0,1-1 1 0 0,2-35-1 0 0,0 53-299 0 0,-1-3 41 0 0,1 0 0 0 0,-1 0 0 0 0,0 0 0 0 0,0 0 0 0 0,0 0 0 0 0,0 0 0 0 0,-1 0 0 0 0,-2-5-1 0 0,-8-23 638 0 0,9 24-539 0 0,-1 0-1 0 0,0 1 1 0 0,-1-1 0 0 0,1 1 0 0 0,-1 0 0 0 0,0 0 0 0 0,-11-9 0 0 0,-22-29 544 0 0,34 41-599 0 0,0-1 0 0 0,-1 1 0 0 0,0 0 0 0 0,0 0 0 0 0,0 0 0 0 0,0 1 0 0 0,-1 0 0 0 0,1 0 0 0 0,-1 0 0 0 0,0 1 0 0 0,0 0 0 0 0,0 0 0 0 0,0 0 0 0 0,-8-1 0 0 0,-16 1 434 0 0,26 1-443 0 0,0 0 1 0 0,-1 1-1 0 0,1-1 1 0 0,0 1-1 0 0,-1 0 1 0 0,1 0-1 0 0,0 0 1 0 0,-1 1 0 0 0,1-1-1 0 0,0 1 1 0 0,0 0-1 0 0,0 1 1 0 0,-1-1-1 0 0,1 1 1 0 0,1-1-1 0 0,-1 1 1 0 0,-7 5-1 0 0,-6 6 251 0 0,11-8-218 0 0,0-1-1 0 0,1 1 1 0 0,-9 9-1 0 0,-1 3 73 0 0,11-14-142 0 0,1 1 1 0 0,-1-1-1 0 0,1 1 1 0 0,0 0-1 0 0,1 0 1 0 0,-6 8 0 0 0,-10 17 115 0 0,15-26-146 0 0,0 1 0 0 0,1-1-1 0 0,0 1 1 0 0,-1 0 0 0 0,1-1-1 0 0,0 1 1 0 0,1 0-1 0 0,-1 0 1 0 0,1 0 0 0 0,-2 6-1 0 0,2 3 9 0 0,-2 0-1 0 0,-6 21 1 0 0,5-23-59 0 0,1-1 1 0 0,1 1 0 0 0,0 0-1 0 0,-1 17 1 0 0,2-8-43 0 0,-1 0 0 0 0,-5 20 0 0 0,-2 30-108 0 0,-1 71 137 0 0,9-126 46 0 0,2 0 0 0 0,1 15 0 0 0,-1-16 1 0 0,0 1 0 0 0,-1 15 0 0 0,0-24 1 0 0,0 0 0 0 0,1 0 0 0 0,0 0 0 0 0,0-1 0 0 0,1 1 0 0 0,0 0 0 0 0,-1-1 0 0 0,2 1 0 0 0,3 7 0 0 0,7 19 0 0 0,-12-30-6 0 0,0 0-1 0 0,0 1 1 0 0,1-1 0 0 0,-1 0 0 0 0,1 0 0 0 0,-1 0 0 0 0,1 0 0 0 0,0 0 0 0 0,0-1-1 0 0,0 1 1 0 0,0 0 0 0 0,0-1 0 0 0,0 1 0 0 0,0-1 0 0 0,1 0 0 0 0,-1 0-1 0 0,0 0 1 0 0,1 0 0 0 0,-1 0 0 0 0,1 0 0 0 0,-1-1 0 0 0,1 1 0 0 0,2 0 0 0 0,24 9-63 0 0,-25-9 56 0 0,0 1 1 0 0,-1-1 0 0 0,1 1 0 0 0,0-1-1 0 0,0-1 1 0 0,0 1 0 0 0,0 0 0 0 0,0-1-1 0 0,0 0 1 0 0,0 0 0 0 0,0 0 0 0 0,5-1 0 0 0,51-13-112 0 0,-43 9 79 0 0,-7 1 3 0 0,0 1 0 0 0,0-2 0 0 0,-1 0 0 0 0,0 0 0 0 0,1 0 1 0 0,-2-1-1 0 0,1-1 0 0 0,-1 1 0 0 0,0-2 0 0 0,0 1 1 0 0,7-10-1 0 0,3-5-84 0 0,-1-1 0 0 0,27-48 0 0 0,-32 48 101 0 0,56-112-118 0 0,-66 131 143 0 0,0 0 1 0 0,0 1 0 0 0,1-1 0 0 0,-1 1 0 0 0,1 0 0 0 0,0-1-1 0 0,0 1 1 0 0,5-4 0 0 0,-5 4 0 0 0,0 1 0 0 0,0-1 0 0 0,0 0 1 0 0,0 0-1 0 0,-1 0 0 0 0,0 0 0 0 0,1 0 0 0 0,-1 0 1 0 0,0-1-1 0 0,-1 1 0 0 0,1 0 0 0 0,1-6 0 0 0,14-34 41 0 0,-16 40-37 0 0,0 0 0 0 0,-1-1 0 0 0,0 1 0 0 0,0-1 0 0 0,0 1 0 0 0,0 0 0 0 0,0-1 0 0 0,-1 1 0 0 0,0 0 0 0 0,1-1 0 0 0,-1 1 0 0 0,0 0 0 0 0,-1 0 0 0 0,1 0 0 0 0,0-1 0 0 0,-4-4 0 0 0,-4-6 20 0 0,-19-26 1 0 0,27 39-26 0 0,-12-15 64 0 0,0 1 0 0 0,-2 0 0 0 0,1 1 0 0 0,-1 0 0 0 0,-1 2 0 0 0,-1-1 0 0 0,-23-12 0 0 0,26 16-10 0 0,-2 2 0 0 0,1-1 0 0 0,-31-9 0 0 0,33 12 38 0 0,11 4-78 0 0,0 0 0 0 0,1 0 0 0 0,-1 0 1 0 0,0 1-1 0 0,1-1 0 0 0,-1 1 0 0 0,0-1 0 0 0,0 1 0 0 0,-3-1 0 0 0,2 1 0 0 0,-1-1 0 0 0,1 1 0 0 0,-1-1 0 0 0,1 0-1 0 0,0 0 1 0 0,-6-2 0 0 0,6 1-1 0 0,-1 1 0 0 0,1 0 0 0 0,0 0 0 0 0,-1 0 0 0 0,1 1 0 0 0,-7-1 0 0 0,-113-2 804 0 0,120 4-803 0 0,0 0 0 0 0,0-1 0 0 0,0 1-1 0 0,0 0 1 0 0,1 0 0 0 0,-1 0-1 0 0,0 1 1 0 0,1-1 0 0 0,-1 1 0 0 0,1-1-1 0 0,0 1 1 0 0,-1 0 0 0 0,1 0 0 0 0,0 0-1 0 0,0 0 1 0 0,-2 4 0 0 0,-19 13 134 0 0,17-15-134 0 0,1 0 0 0 0,-1 1 1 0 0,1 0-1 0 0,0 0 1 0 0,0 0-1 0 0,0 1 1 0 0,1-1-1 0 0,0 1 0 0 0,0 0 1 0 0,-3 8-1 0 0,2 10 32 0 0,2-5-32 0 0,-1-1-4 0 0,0 1-1 0 0,1-1 1 0 0,0 1-1 0 0,2 0 1 0 0,0 0-1 0 0,4 31 0 0 0,-3 38-23 0 0,-1-74-28 0 0,1-1-1 0 0,0 1 1 0 0,1-1-1 0 0,0 1 1 0 0,1-1-1 0 0,6 20 1 0 0,4 21-273 0 0,-10-39 262 0 0,1-1 0 0 0,1 0 0 0 0,0-1 0 0 0,1 1 0 0 0,8 16 0 0 0,-2-8 21 0 0,2-2 0 0 0,15 21 0 0 0,-9-12 6 0 0,-18-25 24 0 0,1-1 0 0 0,-1 0 1 0 0,1 1-1 0 0,0-1 0 0 0,0 0 0 0 0,1 0 1 0 0,-1 0-1 0 0,1 0 0 0 0,-1 0 1 0 0,1-1-1 0 0,0 1 0 0 0,0-1 1 0 0,0 0-1 0 0,0 0 0 0 0,1 0 1 0 0,5 3-1 0 0,10 0-41 0 0,0 0 0 0 0,1-2-1 0 0,0 0 1 0 0,30 1 0 0 0,-30-5 19 0 0,1 0 1 0 0,0-2-1 0 0,-1 0 0 0 0,28-8 0 0 0,5-3 78 0 0,-25 5-4 0 0,-22 7-34 0 0,-1 0-1 0 0,0 0 1 0 0,1 0 0 0 0,0 1-1 0 0,10-1 1 0 0,0-3-39 0 0,-14 4 19 0 0,-1 0 0 0 0,1 1 1 0 0,-1-1-1 0 0,1 1 1 0 0,-1-1-1 0 0,1 1 0 0 0,-1-1 1 0 0,1 1-1 0 0,-1 0 1 0 0,3 0-1 0 0,0-1-12 0 0,0 1-1 0 0,0-1 1 0 0,0 0 0 0 0,0 0-1 0 0,0-1 1 0 0,0 1 0 0 0,-1-1-1 0 0,1 1 1 0 0,0-1 0 0 0,-1 0-1 0 0,0-1 1 0 0,1 1 0 0 0,-1-1-1 0 0,0 1 1 0 0,0-1 0 0 0,0 0-1 0 0,-1 0 1 0 0,1 0 0 0 0,4-7-1 0 0,23-20-248 0 0,-23 23 220 0 0,-6 7 43 0 0,0-1 0 0 0,0 1 0 0 0,-1-1 0 0 0,1 0 0 0 0,0 0 1 0 0,0 1-1 0 0,-1-1 0 0 0,1 0 0 0 0,-1 0 0 0 0,1 0 0 0 0,-1 1 0 0 0,1-1 0 0 0,0-2 0 0 0,6-10 63 0 0,-6 12-26 0 0,-1 0 1 0 0,1 0-1 0 0,0-1 0 0 0,-1 1 1 0 0,1 0-1 0 0,-1 0 1 0 0,1 0-1 0 0,-1-1 1 0 0,1 1-1 0 0,-1 0 0 0 0,0-1 1 0 0,0 1-1 0 0,1 0 1 0 0,-1-2-1 0 0,14-5 42 0 0,-6 2-157 0 0,-8 6 76 0 0,0-1 0 0 0,0 1 0 0 0,0 0 0 0 0,0 0 0 0 0,0 0 0 0 0,0 0 0 0 0,0 0 0 0 0,0 0 0 0 0,0 0 0 0 0,0 0 0 0 0,0 0 0 0 0,0 0-1 0 0,0 0 1 0 0,0-1 0 0 0,0 1 0 0 0,0 0 0 0 0,0 0 0 0 0,0 0 0 0 0,0 0 0 0 0,0 0 0 0 0,0 0 0 0 0,0 0 0 0 0,0 0 0 0 0,0 0 0 0 0,0 0 0 0 0,0-1 0 0 0,0 1 0 0 0,0 0 0 0 0,0 0-1 0 0,0 0 1 0 0,0 0 0 0 0,0 0 0 0 0,0 0 0 0 0,0 0 0 0 0,-1 0 0 0 0,1 0 0 0 0,0 0 0 0 0,0 0 0 0 0,0 0 0 0 0,0 0 0 0 0,0 0 0 0 0,0 0 0 0 0,0 0 0 0 0,0-1 0 0 0,0 1 0 0 0,0 0-1 0 0,0 0 1 0 0,-1 0 0 0 0,1 0 0 0 0,0 0 0 0 0,0 0 0 0 0,0 0 0 0 0,0 0 0 0 0,0 0 0 0 0,0 0 0 0 0,0 0 0 0 0,0 0 0 0 0,0 0 0 0 0,0 0 0 0 0,-1 0 0 0 0,1 0 0 0 0,0 1 0 0 0,0-1-1 0 0,0 0 1 0 0,0 0 0 0 0,0 0 0 0 0,-7-36-1132 0 0,7 32 1084 0 0,1-7 327 0 0,-1-1 1 0 0,-1 1 0 0 0,0 0-1 0 0,-1-1 1 0 0,-5-20 0 0 0,6 12-141 0 0,1 19-132 0 0,0 0 0 0 0,0 0 0 0 0,1 0 0 0 0,-1 0 0 0 0,0 0 0 0 0,0-1 0 0 0,0 1 0 0 0,0 0-1 0 0,0 0 1 0 0,0 0 0 0 0,0 0 0 0 0,-1 0 0 0 0,1 0 0 0 0,0 0 0 0 0,-1 0 0 0 0,1 0 0 0 0,-1 0-1 0 0,1 0 1 0 0,-1 0 0 0 0,1 0 0 0 0,-1 0 0 0 0,1 0 0 0 0,-1 1 0 0 0,0-1 0 0 0,0 0 0 0 0,1 0-1 0 0,-1 1 1 0 0,0-1 0 0 0,0 0 0 0 0,-1 0 0 0 0,2 1-52 0 0,-1-1 1 0 0,1 0-1 0 0,-1 1 0 0 0,1-1 0 0 0,-1 1 1 0 0,1-1-1 0 0,0 0 0 0 0,-1 1 0 0 0,1-1 1 0 0,0 0-1 0 0,0 0 0 0 0,-1 1 0 0 0,1-1 1 0 0,0 0-1 0 0,0 1 0 0 0,0-1 1 0 0,0 0-1 0 0,0 0 0 0 0,0 1 0 0 0,0-2 1 0 0,1-24-25 0 0,-1 14 830 0 0,0 8-1033 0 0,0 7 209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4:26.9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800 961 4216 0 0,'34'-34'-12'0'0,"41"-56"0"0"0,-58 70 9 0 0,-5 3-21 0 0,-1-1 0 0 0,0 0 0 0 0,11-27 0 0 0,12-19-156 0 0,-23 43 134 0 0,-1 1-1 0 0,-1-1 1 0 0,0-1 0 0 0,6-26-1 0 0,-2 9 16 0 0,-9 27 20 0 0,0-1 0 0 0,5-22 0 0 0,-7 26 32 0 0,-1 0-1 0 0,0 0 1 0 0,0 0 0 0 0,-1 0-1 0 0,0 0 1 0 0,0 0 0 0 0,-1 0-1 0 0,0 0 1 0 0,-1 0-1 0 0,0 0 1 0 0,-1 0 0 0 0,0 1-1 0 0,0-1 1 0 0,0 1 0 0 0,-1 0-1 0 0,-7-10 1 0 0,-18-26 242 0 0,18 26-108 0 0,-1 1 0 0 0,0-1 1 0 0,-1 2-1 0 0,-1 0 0 0 0,-1 1 1 0 0,0 0-1 0 0,-19-14 0 0 0,23 21 43 0 0,0-1-1 0 0,-1 2 1 0 0,-1 0-1 0 0,1 0 1 0 0,-1 1 0 0 0,0 0-1 0 0,0 1 1 0 0,0 1-1 0 0,-1 0 1 0 0,-16-2-1 0 0,24 5-136 0 0,-9-2 98 0 0,-1 1-1 0 0,0 1 1 0 0,0 0 0 0 0,0 1 0 0 0,0 1-1 0 0,0 0 1 0 0,0 1 0 0 0,-16 5 0 0 0,-16 9 291 0 0,2 2 1 0 0,-86 47 0 0 0,113-52-305 0 0,1 1 0 0 0,-28 26 0 0 0,-1 2 128 0 0,16-18-104 0 0,1 2 0 0 0,2 2 0 0 0,-34 40 0 0 0,52-56-135 0 0,1 1 0 0 0,1-1 1 0 0,0 1-1 0 0,0 1 0 0 0,1 0 0 0 0,1 0 0 0 0,1 0 1 0 0,0 1-1 0 0,1-1 0 0 0,0 1 0 0 0,-3 27 0 0 0,3 2-4 0 0,1-27-5 0 0,2-1 0 0 0,0 28 1 0 0,2-38-23 0 0,0 1 0 0 0,0-1 0 0 0,0 1 0 0 0,1-1 0 0 0,0 0 0 0 0,0 1 0 0 0,1-1 0 0 0,0 0 0 0 0,0 0 0 0 0,4 6 0 0 0,3 0-4 0 0,0 0 0 0 0,1-1 0 0 0,0 0 0 0 0,0 0 0 0 0,1-1 0 0 0,1-1 0 0 0,23 14 0 0 0,-21-16-1 0 0,0 0 1 0 0,0-1-1 0 0,1 0 1 0 0,0-2 0 0 0,30 6-1 0 0,83 4-3 0 0,-102-14-67 0 0,-1-1 0 0 0,1-1 0 0 0,-1-2 0 0 0,1 0 0 0 0,-1-2 0 0 0,-1-1 0 0 0,42-16 0 0 0,-56 17-16 0 0,0 0 0 0 0,-1 0 0 0 0,1-1 0 0 0,13-13 0 0 0,-4 5-103 0 0,-9 5 29 0 0,1 0 0 0 0,-1-1 0 0 0,-1-1 1 0 0,0 0-1 0 0,14-21 0 0 0,34-70-556 0 0,-47 79 569 0 0,-2-2-1 0 0,0 1 1 0 0,-2-1-1 0 0,7-47 1 0 0,-12 63 130 0 0,0 0-1 0 0,-2 1 1 0 0,1-1 0 0 0,-1 0 0 0 0,0 0 0 0 0,-1 0-1 0 0,0 0 1 0 0,-1 1 0 0 0,0-1 0 0 0,-1 0 0 0 0,0 1 0 0 0,0 0-1 0 0,-1 0 1 0 0,0 0 0 0 0,0 0 0 0 0,-1 0 0 0 0,0 1-1 0 0,-1 0 1 0 0,0 0 0 0 0,0 0 0 0 0,-11-8 0 0 0,-25-24 95 0 0,30 27-19 0 0,0 1 1 0 0,-1 1-1 0 0,-1 0 1 0 0,-27-17-1 0 0,25 20 42 0 0,2 0 50 0 0,-1 0-1 0 0,0 2 0 0 0,-17-6 0 0 0,-3 0 180 0 0,28 8-258 0 0,0 1-1 0 0,-1 1 1 0 0,0-1-1 0 0,1 1 0 0 0,-1 0 1 0 0,0 1-1 0 0,0 0 0 0 0,0 0 1 0 0,0 1-1 0 0,0 0 1 0 0,0 0-1 0 0,-8 2 0 0 0,-10 4 86 0 0,18-5-110 0 0,0 1 0 0 0,0 0 0 0 0,0 0 0 0 0,0 1 0 0 0,1 0 0 0 0,-1 1 0 0 0,1-1 0 0 0,0 1 0 0 0,-11 8 0 0 0,0 4-30 0 0,1 0 1 0 0,1 2-1 0 0,0 0 0 0 0,1 0 0 0 0,1 2 0 0 0,0 0 0 0 0,2 0 0 0 0,1 1 0 0 0,0 1 0 0 0,2 0 1 0 0,-9 28-1 0 0,14-36-4 0 0,1 0 0 0 0,1 0 0 0 0,0 0 0 0 0,1 0 1 0 0,1 0-1 0 0,2 24 0 0 0,3 2 54 0 0,11 39 1 0 0,-5-30 65 0 0,-7-36-100 0 0,1-1 0 0 0,0 0-1 0 0,0 0 1 0 0,1-1 0 0 0,0 1-1 0 0,1-2 1 0 0,1 1-1 0 0,10 11 1 0 0,-6-5 3 0 0,-2-6-20 0 0,0-1 1 0 0,0-1-1 0 0,1 0 0 0 0,0 0 0 0 0,0-1 0 0 0,1 0 0 0 0,16 7 1 0 0,-17-10-44 0 0,0 0 1 0 0,0-1-1 0 0,0-1 0 0 0,0 0 1 0 0,22 3-1 0 0,59 1-201 0 0,-76-8 125 0 0,0 1 1 0 0,1-2-1 0 0,-1 0 1 0 0,0-1-1 0 0,-1-1 1 0 0,1 0-1 0 0,-1-1 0 0 0,1-1 1 0 0,-1 0-1 0 0,-1-1 1 0 0,19-11-1 0 0,-16 6 0 0 0,0 0 1 0 0,-1 0-1 0 0,0-1 0 0 0,-2-1 1 0 0,1-1-1 0 0,-2 0 0 0 0,0-1 1 0 0,18-27-1 0 0,-19 22 80 0 0,11-15-132 0 0,35-78-1 0 0,-52 102 138 0 0,-2-2-1 0 0,0 1 1 0 0,0 0 0 0 0,-1-1 0 0 0,-1 0-1 0 0,0 0 1 0 0,-1 0 0 0 0,0 0-1 0 0,-2 0 1 0 0,-1-17 0 0 0,1 23 23 0 0,0-1 0 0 0,0 0-1 0 0,-1 1 1 0 0,0 0 0 0 0,-1-1 0 0 0,0 1 0 0 0,0 0 0 0 0,0 0 0 0 0,-1 1 0 0 0,0-1 0 0 0,-1 1 0 0 0,0 0-1 0 0,-8-10 1 0 0,-17-17 49 0 0,23 24-33 0 0,-2 0-1 0 0,1 1 1 0 0,-1 0 0 0 0,-1 1-1 0 0,-10-8 1 0 0,9 8 43 0 0,-1 2 1 0 0,-1 0-1 0 0,1 0 1 0 0,-1 1-1 0 0,0 1 0 0 0,0 0 1 0 0,-14-2-1 0 0,-94-8 556 0 0,113 14-602 0 0,-9 0 107 0 0,0 1 0 0 0,0 1 0 0 0,0 1 0 0 0,0 0 1 0 0,1 1-1 0 0,-25 9 0 0 0,-5 1-80 0 0,37-11-28 0 0,-1 1 0 0 0,1 1 0 0 0,-1 0 0 0 0,1 0 0 0 0,1 1 0 0 0,-1 0 0 0 0,-11 11 0 0 0,-12 7 53 0 0,21-16-55 0 0,-1 0 0 0 0,1 1 0 0 0,1 1-1 0 0,0-1 1 0 0,0 2 0 0 0,1-1-1 0 0,0 2 1 0 0,0-1 0 0 0,-8 17 0 0 0,12-19-7 0 0,0 1 1 0 0,0 0 0 0 0,1 0-1 0 0,1 0 1 0 0,-1 0 0 0 0,2 1-1 0 0,-4 21 1 0 0,4-21-3 0 0,1 0 0 0 0,1 0 0 0 0,0 0 0 0 0,0 0 0 0 0,1 0 0 0 0,0 0 0 0 0,1 0 1 0 0,1 0-1 0 0,5 17 0 0 0,-3-16 30 0 0,0-1 1 0 0,1 0 0 0 0,0-1 0 0 0,1 1 0 0 0,0-1-1 0 0,1 0 1 0 0,0-1 0 0 0,0 0 0 0 0,1 0-1 0 0,0-1 1 0 0,1 0 0 0 0,-1-1 0 0 0,2 0 0 0 0,-1 0-1 0 0,1-1 1 0 0,0-1 0 0 0,19 8 0 0 0,-17-9-43 0 0,0 0-1 0 0,1 0 1 0 0,-1-1 0 0 0,17 1 0 0 0,-23-4-26 0 0,-1 0 1 0 0,1-1-1 0 0,-1 1 1 0 0,1-1-1 0 0,-1 0 1 0 0,1-1-1 0 0,-1 0 0 0 0,0 0 1 0 0,1 0-1 0 0,-1 0 1 0 0,7-5-1 0 0,-10 5 17 0 0,7-3-35 0 0,1-1 1 0 0,-1 0-1 0 0,0 0 0 0 0,-1-1 1 0 0,0 0-1 0 0,0-1 0 0 0,0 0 1 0 0,11-15-1 0 0,9-15-2 0 0,-19 27 39 0 0,-1 0 0 0 0,-1-1 1 0 0,0 0-1 0 0,-1 0 0 0 0,0-1 1 0 0,-1 0-1 0 0,6-17 0 0 0,-4-11-4 0 0,-7 34 15 0 0,0-1 0 0 0,0 1 0 0 0,1 0 0 0 0,0-1 1 0 0,1 1-1 0 0,5-13 0 0 0,-6 17 5 0 0,-1-1 0 0 0,1 1 1 0 0,-1 0-1 0 0,0-1 0 0 0,0 1 1 0 0,-1 0-1 0 0,1-1 0 0 0,-1 1 0 0 0,0-1 1 0 0,0 1-1 0 0,0-4 0 0 0,-8-41 47 0 0,5 31-35 0 0,1 12-3 0 0,1 1 0 0 0,-1-1 0 0 0,0 1 0 0 0,0 0 0 0 0,0-1 0 0 0,-1 1 0 0 0,1 1 0 0 0,-1-1 0 0 0,0 0 0 0 0,0 1-1 0 0,0-1 1 0 0,-1 1 0 0 0,1 0 0 0 0,-6-4 0 0 0,1 2 18 0 0,1 0-1 0 0,-1 0 1 0 0,0 0 0 0 0,-1 1-1 0 0,1 1 1 0 0,-14-5-1 0 0,15 6-22 0 0,0 1 1 0 0,0 0-1 0 0,0 0 0 0 0,0 0 0 0 0,-1 1 0 0 0,1 0 0 0 0,0 0 1 0 0,0 1-1 0 0,-1 0 0 0 0,1 0 0 0 0,-11 3 0 0 0,6 1 6 0 0,1 0 0 0 0,0 0-1 0 0,0 1 1 0 0,0 1 0 0 0,1 0 0 0 0,-11 9-1 0 0,-43 35 128 0 0,-64 66 0 0 0,121-109-140 0 0,1 0 1 0 0,-1 0-1 0 0,1 1 1 0 0,1 0-1 0 0,0 1 1 0 0,0-1-1 0 0,-6 19 1 0 0,3-2-3 0 0,-9 50 0 0 0,16-65 1 0 0,0 0 0 0 0,0 0 0 0 0,1 1 0 0 0,0-1 0 0 0,1 0 1 0 0,0 0-1 0 0,3 11 0 0 0,-3-14 0 0 0,1-1 1 0 0,1 0-1 0 0,-1 0 1 0 0,1-1-1 0 0,0 1 1 0 0,1-1-1 0 0,0 1 1 0 0,0-1-1 0 0,0 0 1 0 0,0 0-1 0 0,8 6 1 0 0,4 5-8 0 0,-13-13 7 0 0,0 0 1 0 0,0-1-1 0 0,1 1 0 0 0,-1-1 0 0 0,1 0 1 0 0,0 0-1 0 0,0 0 0 0 0,0-1 0 0 0,0 1 1 0 0,7 2-1 0 0,3-1-37 0 0,-1 0 0 0 0,1-1 0 0 0,0 0-1 0 0,0-1 1 0 0,0-1 0 0 0,0 0 0 0 0,0-1 0 0 0,0 0 0 0 0,23-4 0 0 0,-19 0-18 0 0,0-1 0 0 0,0 0 1 0 0,0-1-1 0 0,-1-1 0 0 0,0-1 1 0 0,23-14-1 0 0,-8 1-62 0 0,-1 0 0 0 0,38-37 0 0 0,49-56-155 0 0,-82 78 210 0 0,3-5-67 0 0,45-63 0 0 0,-78 97 100 0 0,-1-1 0 0 0,0 0 0 0 0,0 0 0 0 0,5-14 0 0 0,-9 19 20 0 0,0 0-1 0 0,0 1 1 0 0,0-1 0 0 0,-1 0 0 0 0,1 0 0 0 0,-1 0-1 0 0,0 1 1 0 0,0-1 0 0 0,0 0 0 0 0,0 0-1 0 0,0 0 1 0 0,0 0 0 0 0,-1 1 0 0 0,0-1 0 0 0,1 0-1 0 0,-1 0 1 0 0,0 1 0 0 0,-3-6 0 0 0,2 6 14 0 0,0 0 1 0 0,1 1-1 0 0,-1-1 1 0 0,0 0-1 0 0,-1 1 1 0 0,1 0 0 0 0,0-1-1 0 0,0 1 1 0 0,-1 0-1 0 0,1 0 1 0 0,0 0-1 0 0,-1 0 1 0 0,1 1 0 0 0,-1-1-1 0 0,1 1 1 0 0,-1 0-1 0 0,-3-1 1 0 0,-46 0 160 0 0,35 3-93 0 0,0 0 0 0 0,-1 1 1 0 0,1 1-1 0 0,0 1 0 0 0,1 0 0 0 0,-1 1 1 0 0,-15 8-1 0 0,-106 66 519 0 0,122-70-554 0 0,-8 5 82 0 0,-42 34 0 0 0,44-31-107 0 0,15-13-11 0 0,0 1 0 0 0,1 0 0 0 0,-1 0 0 0 0,1 0 0 0 0,0 1 1 0 0,-5 8-1 0 0,8-10-4 0 0,0 0 1 0 0,0 0 0 0 0,1 0 0 0 0,-4 9-1 0 0,6-13-4 0 0,0-1-1 0 0,-1 1 0 0 0,1 0 1 0 0,0 0-1 0 0,0-1 0 0 0,0 1 1 0 0,0 0-1 0 0,0-1 1 0 0,0 1-1 0 0,0 0 0 0 0,0 0 1 0 0,0-1-1 0 0,0 1 0 0 0,0 0 1 0 0,0-1-1 0 0,0 1 0 0 0,1 0 1 0 0,-1-1-1 0 0,0 1 1 0 0,1 0-1 0 0,-1-1 0 0 0,0 1 1 0 0,1-1-1 0 0,-1 1 0 0 0,1 0 1 0 0,-1-1-1 0 0,0 1 1 0 0,1-1-1 0 0,0 1 0 0 0,-1-1 1 0 0,1 0-1 0 0,-1 1 0 0 0,1-1 1 0 0,0 1-1 0 0,-1-1 0 0 0,1 0 1 0 0,-1 0-1 0 0,1 1 1 0 0,0-1-1 0 0,0 0 0 0 0,-1 0 1 0 0,1 0-1 0 0,0 0 0 0 0,-1 0 1 0 0,1 0-1 0 0,0 0 1 0 0,0 0-1 0 0,-1 0 0 0 0,2 0 1 0 0,3-2-38 0 0,-1 1 0 0 0,1-1 0 0 0,-1 0 0 0 0,0 0 0 0 0,1-1 0 0 0,-1 1 1 0 0,0-1-1 0 0,-1 0 0 0 0,8-6 0 0 0,0 0-33 0 0,1 0 18 0 0,-1-2 0 0 0,0 0 0 0 0,17-22 0 0 0,2-1 57 0 0,-7 9-69 0 0,-1-1 0 0 0,37-56-1 0 0,-52 68 38 0 0,-6 12 23 0 0,0 0 1 0 0,0 0 0 0 0,0 0-1 0 0,1 0 1 0 0,-1 0 0 0 0,0 0-1 0 0,1 1 1 0 0,-1-1 0 0 0,4-2-1 0 0,-5 3 6 0 0,1 1-1 0 0,-1 0 1 0 0,0 0-1 0 0,0 0 1 0 0,0 0-1 0 0,1 0 1 0 0,-1 0-1 0 0,0 0 1 0 0,0 0-1 0 0,0-1 1 0 0,0 1-1 0 0,1 0 1 0 0,-1 0-1 0 0,0 0 1 0 0,0 0 0 0 0,0 0-1 0 0,0-1 1 0 0,0 1-1 0 0,1 0 1 0 0,-1 0-1 0 0,0 0 1 0 0,0-1-1 0 0,0 1 1 0 0,0 0-1 0 0,0 0 1 0 0,0 0-1 0 0,0-1 1 0 0,0 1-1 0 0,0 0 1 0 0,0 0-1 0 0,0-1 1 0 0,0 1-1 0 0,0 0 1 0 0,0 0-1 0 0,0 0 1 0 0,0-1-1 0 0,0 1 1 0 0,0 0-1 0 0,0-1 1 0 0,-10 6-99 0 0,2 2 80 0 0,1 1-1 0 0,1 0 1 0 0,-9 12-1 0 0,8-9 9 0 0,-11 15-2 0 0,-63 94-29 0 0,69-99 44 0 0,0 1 1 0 0,2 0-1 0 0,1 0 1 0 0,-8 27-1 0 0,17-49 2 0 0,-22 95-1167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4:32.0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468 295 1800 0 0,'0'0'9'0'0,"1"-6"7"0"0,0-1-3 0 0,0 1-1 0 0,-1-1 0 0 0,0 1 1 0 0,0-1-1 0 0,0 0 1 0 0,-3-9-1 0 0,2 0 123 0 0,-4-5 97 0 0,4 19-228 0 0,1 0 1 0 0,-1 0 0 0 0,1 0 0 0 0,-1 0 0 0 0,1 0 0 0 0,0 1-1 0 0,0-1 1 0 0,-1 0 0 0 0,2-3 0 0 0,-1 3 0 0 0,0 0-1 0 0,0 0 1 0 0,0 1 0 0 0,0-1-1 0 0,0 0 1 0 0,-1 1 0 0 0,1-1-1 0 0,0 0 1 0 0,-1 0 0 0 0,1 1-1 0 0,-1-1 1 0 0,0 1 0 0 0,1-1 0 0 0,-1 1-1 0 0,0-1 1 0 0,-1-1 0 0 0,-5-4 19 0 0,0 0 1 0 0,0 1 0 0 0,-12-9 0 0 0,-13-10 114 0 0,29 23-112 0 0,0 0 1 0 0,0 0-1 0 0,-1 0 0 0 0,1 1 0 0 0,-1-1 0 0 0,1 1 0 0 0,-1 0 0 0 0,1 0 1 0 0,-1 1-1 0 0,-5-1 0 0 0,-12-4 188 0 0,10 1 16 0 0,0 0 0 0 0,0 1 1 0 0,-1 1-1 0 0,1 0 0 0 0,-1 0 1 0 0,1 1-1 0 0,-1 1 0 0 0,0 0 1 0 0,-18 2-1 0 0,24 0-126 0 0,0 1 1 0 0,0 0-1 0 0,1 0 0 0 0,-1 0 1 0 0,1 1-1 0 0,0-1 1 0 0,0 1-1 0 0,0 1 1 0 0,0-1-1 0 0,-6 9 0 0 0,0-2 9 0 0,5-3-51 0 0,1-1-1 0 0,0 1 1 0 0,0-1-1 0 0,0 2 1 0 0,1-1-1 0 0,-5 15 1 0 0,-2 3 10 0 0,5-12-34 0 0,1 0 0 0 0,0 1 0 0 0,2 0 1 0 0,0 0-1 0 0,0 0 0 0 0,0 30 0 0 0,6 76 125 0 0,-1-81-141 0 0,-2-34-19 0 0,1-1-1 0 0,0 1 0 0 0,0-1 1 0 0,1 0-1 0 0,0 1 1 0 0,0-1-1 0 0,0 0 1 0 0,1 0-1 0 0,-1 0 0 0 0,1 0 1 0 0,0-1-1 0 0,1 1 1 0 0,-1-1-1 0 0,1 0 1 0 0,0 0-1 0 0,5 5 0 0 0,8 5 31 0 0,0-2-1 0 0,34 20 1 0 0,-47-30-30 0 0,27 10 19 0 0,-9-4 15 0 0,-20-7-33 0 0,0-1-1 0 0,0 1 1 0 0,0-1 0 0 0,0 1-1 0 0,0-1 1 0 0,0 0 0 0 0,0 0-1 0 0,0 0 1 0 0,0 0-1 0 0,0 0 1 0 0,3-1 0 0 0,-3 1 1 0 0,0 0 1 0 0,0-1-1 0 0,0 1 1 0 0,0 0-1 0 0,0 0 1 0 0,0 1-1 0 0,0-1 1 0 0,0 0-1 0 0,0 0 0 0 0,0 1 1 0 0,3 0-1 0 0,-2 0-2 0 0,0 0 0 0 0,0 0 0 0 0,1 0 0 0 0,-1-1 0 0 0,1 0 0 0 0,-1 0 0 0 0,0 0 0 0 0,1 0 0 0 0,-1 0 0 0 0,1-1 0 0 0,-1 1 0 0 0,0-1 0 0 0,1 0 0 0 0,-1 0 0 0 0,0 0 0 0 0,0 0 0 0 0,0-1 0 0 0,0 1 0 0 0,0-1 0 0 0,5-3-1 0 0,0-1 20 0 0,0 0-1 0 0,-1 0 0 0 0,0-1 0 0 0,0 0 0 0 0,0 0 0 0 0,6-9 0 0 0,2-3 47 0 0,-12 16-58 0 0,0 1 1 0 0,-1-1 0 0 0,1-1-1 0 0,-1 1 1 0 0,0 0-1 0 0,0 0 1 0 0,0-1 0 0 0,0 1-1 0 0,-1-1 1 0 0,1 0 0 0 0,-1 1-1 0 0,0-1 1 0 0,0 0 0 0 0,0 0-1 0 0,-1 0 1 0 0,1-6-1 0 0,-3-17 37 0 0,-1-1 0 0 0,-2 1-1 0 0,0 0 1 0 0,-2 1-1 0 0,-1-1 1 0 0,-19-44 0 0 0,18 52 250 0 0,-2 1 0 0 0,-15-23-1 0 0,14 24 37 0 0,1-1 0 0 0,-10-23-1 0 0,18 37-255 0 0,1-1 0 0 0,-1 1 0 0 0,0 0 0 0 0,0 1 0 0 0,0-1 0 0 0,-1 0 0 0 0,-6-5 0 0 0,-12-13 124 0 0,21 21-184 0 0,0 0 1 0 0,0 0 0 0 0,0 0 0 0 0,-1 0 0 0 0,1 0-1 0 0,0 0 1 0 0,0 0 0 0 0,-1 1 0 0 0,1-1-1 0 0,0 0 1 0 0,-1 1 0 0 0,-1-1 0 0 0,1 0-1 0 0,1 1 1 0 0,0 0 0 0 0,0-1-1 0 0,0 1 1 0 0,0-1 0 0 0,0 1-1 0 0,0-1 1 0 0,0 1 0 0 0,0-1-1 0 0,0 0 1 0 0,0 0 0 0 0,0 1-1 0 0,0-1 1 0 0,0 0 0 0 0,1 0-1 0 0,-1 0 1 0 0,0 0 0 0 0,1 0-1 0 0,-2-1 1 0 0,1-1 4 0 0,0 1 1 0 0,-1 0-1 0 0,0 0 1 0 0,1 0-1 0 0,-1-1 1 0 0,0 2-1 0 0,0-1 0 0 0,0 0 1 0 0,0 0-1 0 0,0 1 1 0 0,-1-1-1 0 0,1 1 1 0 0,-1-1-1 0 0,1 1 1 0 0,0 0-1 0 0,-1 0 0 0 0,0 0 1 0 0,1 0-1 0 0,-1 1 1 0 0,0-1-1 0 0,-2 1 1 0 0,0-1-2 0 0,-1 0 0 0 0,1 1-1 0 0,0 0 1 0 0,0 0 0 0 0,-1 1 0 0 0,1-1 0 0 0,0 1 0 0 0,0 0 0 0 0,0 0 0 0 0,-6 3 0 0 0,4-1-5 0 0,0 0 0 0 0,-1 1-1 0 0,1 0 1 0 0,1 0 0 0 0,-12 9-1 0 0,15-10-15 0 0,0 1 0 0 0,0-1 0 0 0,1 0 0 0 0,-1 1 0 0 0,1-1 0 0 0,-1 1 0 0 0,1 0 0 0 0,0 0 0 0 0,1 0 0 0 0,-1 0 0 0 0,-2 7 0 0 0,1 4 0 0 0,0-6 0 0 0,1 0-1 0 0,-1 0 0 0 0,2 1 0 0 0,0-1 0 0 0,0 1 1 0 0,1 18-1 0 0,4 9 17 0 0,-2-13 10 0 0,8 37 1 0 0,-4-43-3 0 0,0 0 1 0 0,1-1-1 0 0,0 0 1 0 0,2-1-1 0 0,0 1 1 0 0,1-2-1 0 0,0 1 1 0 0,24 25-1 0 0,83 79 86 0 0,-111-114-103 0 0,1 0 1 0 0,0 0-1 0 0,0 0 0 0 0,0-1 1 0 0,1 0-1 0 0,0-1 1 0 0,0 1-1 0 0,0-1 0 0 0,0-1 1 0 0,1 0-1 0 0,-1 0 0 0 0,1-1 1 0 0,10 2-1 0 0,-11-4 1 0 0,-1-1-1 0 0,0 0 0 0 0,0-1 1 0 0,0 1-1 0 0,1-1 1 0 0,-2-1-1 0 0,1 0 0 0 0,10-4 1 0 0,-11 4-7 0 0,2-2-4 0 0,-1 1 0 0 0,0-1 0 0 0,1-1 0 0 0,-2 1-1 0 0,1-1 1 0 0,9-11 0 0 0,16-13-7 0 0,-22 21 6 0 0,-1 0-1 0 0,0-1 1 0 0,0 1 0 0 0,10-18 0 0 0,-10 14 0 0 0,1 1 1 0 0,19-19-1 0 0,-24 25 3 0 0,1 0 0 0 0,-1 0-1 0 0,-1 0 1 0 0,1-1 0 0 0,-1 0 0 0 0,0 0 0 0 0,5-14 0 0 0,15-25 2 0 0,-18 37 6 0 0,0-1 0 0 0,-1 0 1 0 0,-1 0-1 0 0,0 0 0 0 0,0 0 0 0 0,-1-1 0 0 0,3-15 1 0 0,-4 18 5 0 0,-1 0 0 0 0,-1 0 0 0 0,1 0 1 0 0,-1 0-1 0 0,0 0 0 0 0,-1 0 0 0 0,0 0 1 0 0,0 0-1 0 0,-1 0 0 0 0,-5-14 1 0 0,2 11 5 0 0,-1 1 0 0 0,-1 0 0 0 0,0 0 0 0 0,0 0 0 0 0,-11-10 0 0 0,12 14-11 0 0,1 1 0 0 0,-1 0 0 0 0,0 1 0 0 0,0-1 1 0 0,0 1-1 0 0,-1 1 0 0 0,0-1 0 0 0,1 1 1 0 0,-1 0-1 0 0,0 1 0 0 0,-10-3 0 0 0,-7 0 16 0 0,0 1 0 0 0,-28-1 0 0 0,-22-3-2 0 0,64 6-16 0 0,-1 1 1 0 0,1 0 0 0 0,-1 1 0 0 0,1 0 0 0 0,-1 1 0 0 0,1 0 0 0 0,-1 0 0 0 0,-11 4-1 0 0,17-4-3 0 0,0 1 0 0 0,0 0-1 0 0,0 0 1 0 0,0 0-1 0 0,0 0 1 0 0,1 1-1 0 0,-1-1 1 0 0,1 1-1 0 0,0 0 1 0 0,0 1-1 0 0,0-1 1 0 0,0 1 0 0 0,0-1-1 0 0,1 1 1 0 0,-1 0-1 0 0,1 1 1 0 0,-4 7-1 0 0,-17 35-1 0 0,14-29-2 0 0,1 0 0 0 0,1 0 0 0 0,0 1 0 0 0,-7 31 0 0 0,8-9 0 0 0,2 0 0 0 0,1 77 0 0 0,5-110 0 0 0,-1 0 0 0 0,2 0 0 0 0,-1 0 0 0 0,1-1 0 0 0,0 1 0 0 0,1 0 0 0 0,0-1 0 0 0,5 11 0 0 0,38 57 0 0 0,-28-48 0 0 0,-12-18-14 0 0,0-1 1 0 0,1 1 0 0 0,0-1-1 0 0,1-1 1 0 0,0 1-1 0 0,0-2 1 0 0,0 1 0 0 0,1-1-1 0 0,0 0 1 0 0,1 0 0 0 0,-1-1-1 0 0,1-1 1 0 0,0 0 0 0 0,0 0-1 0 0,0-1 1 0 0,0 0 0 0 0,1 0-1 0 0,-1-1 1 0 0,21 0 0 0 0,-12-1-14 0 0,0-1 0 0 0,0-1 0 0 0,0 0 0 0 0,0-2 0 0 0,0 0 0 0 0,-1-2 0 0 0,1 0 0 0 0,-1 0 0 0 0,0-2 0 0 0,23-11 0 0 0,-28 10-26 0 0,-1 1-1 0 0,0-1 1 0 0,0-1 0 0 0,-1 0 0 0 0,15-16 0 0 0,44-58-438 0 0,-60 68 420 0 0,-1 0-1 0 0,0-1 1 0 0,-1-1 0 0 0,0 1-1 0 0,-1-1 1 0 0,7-31-1 0 0,-12 38 44 0 0,-1 0 0 0 0,0 1 0 0 0,0-1 1 0 0,-1 0-1 0 0,0 0 0 0 0,-1 0 0 0 0,-3-16 0 0 0,1 12 1 0 0,-1 0 0 0 0,0 0 0 0 0,-1 0 1 0 0,-9-20-1 0 0,8 25 25 0 0,1 1 1 0 0,-1 0-1 0 0,-1 0 1 0 0,0 0-1 0 0,0 1 1 0 0,0 0-1 0 0,-1 0 1 0 0,-12-8-1 0 0,-1 1-2 0 0,-1 1 1 0 0,-28-13-1 0 0,36 21 13 0 0,0 0 0 0 0,-1 1 1 0 0,1 1-1 0 0,-1 0 1 0 0,0 1-1 0 0,0 0 1 0 0,-29 2-1 0 0,16-1 4 0 0,20 1 6 0 0,-1 0 1 0 0,0 1 0 0 0,1 1 0 0 0,-1-1-1 0 0,1 1 1 0 0,-1 1 0 0 0,1-1 0 0 0,0 1-1 0 0,0 1 1 0 0,0 0 0 0 0,-10 6 0 0 0,-7 7 117 0 0,-44 39 1 0 0,58-46-106 0 0,9-9-16 0 0,0 1 0 0 0,0 0 0 0 0,1 0 0 0 0,-1 0 0 0 0,1 0 0 0 0,-1 0 0 0 0,1 0 1 0 0,0 0-1 0 0,0 0 0 0 0,-1 1 0 0 0,2-1 0 0 0,-1 1 0 0 0,0-1 0 0 0,0 0 0 0 0,1 1 1 0 0,0-1-1 0 0,-1 5 0 0 0,1 1-180 0 0,1 0 0 0 0,0 0 0 0 0,0 0 1 0 0,3 10-1 0 0,-1-7-719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7232 0 0,'0'0'2738'0'0,"6"0"-2494"0"0,17 1-41 0 0,-22-1-193 0 0,-1 0 0 0 0,1 0 0 0 0,-1 0 1 0 0,1 1-1 0 0,0-1 0 0 0,-1 0 0 0 0,1 1 0 0 0,-1-1 0 0 0,1 0 0 0 0,-1 1 1 0 0,1-1-1 0 0,-1 1 0 0 0,1-1 0 0 0,-1 1 0 0 0,1-1 0 0 0,-1 1 0 0 0,0-1 1 0 0,1 1-1 0 0,-1 0 0 0 0,0-1 0 0 0,1 1 0 0 0,-1 0 0 0 0,0-1 1 0 0,0 1-1 0 0,0-1 0 0 0,1 1 0 0 0,-1 0 0 0 0,0-1 0 0 0,0 1 0 0 0,0 0 1 0 0,0-1-1 0 0,-1 2 0 0 0,2 3 43 0 0,4 11-1 0 0,-2 1 0 0 0,0-1 0 0 0,0 1 0 0 0,-1 26 0 0 0,-2-32-26 0 0,3 194 331 0 0,-3-41 33 0 0,-1-134-306 0 0,0-13 19 0 0,1 1 0 0 0,4 23 1 0 0,6 110 445 0 0,-4-43-145 0 0,-5-64-163 0 0,-1 0 1 0 0,-2 0-1 0 0,-10 56 0 0 0,5-77-13 0 0,5-20-210 0 0,1 0 0 0 0,0 0 0 0 0,0 0 0 0 0,0 0-1 0 0,1 0 1 0 0,-1 0 0 0 0,1 3 0 0 0,-1-4-7 0 0,1-1 1 0 0,0 1-1 0 0,0-1 1 0 0,-1 1-1 0 0,1-1 1 0 0,-1 1-1 0 0,0-1 1 0 0,1 1-1 0 0,-1-1 1 0 0,0 0-1 0 0,0 1 1 0 0,0-1-1 0 0,0 0 0 0 0,0 0 1 0 0,0 0-1 0 0,0 0 1 0 0,-3 2-1 0 0,-25 17 268 0 0,16-13-207 0 0,-15 5-1865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4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1555 4120 0 0,'0'9'1282'0'0,"0"-7"-332"0"0,0-7 756 0 0,3 4-1694 0 0,1-1-1 0 0,0 1 0 0 0,-1-1 0 0 0,0 0 1 0 0,1 0-1 0 0,-1-1 0 0 0,0 1 0 0 0,3-3 1 0 0,28-30-2 0 0,36-45 0 0 0,18-20 27 0 0,48-57 283 0 0,-56 59-61 0 0,33-28 362 0 0,49-58 184 0 0,-137 155-677 0 0,138-178 560 0 0,-114 136-476 0 0,152-208 664 0 0,-191 266-799 0 0,0 2 0 0 0,1-1 0 0 0,0 1-1 0 0,0 1 1 0 0,1 0 0 0 0,26-16 0 0 0,-19 15 24 0 0,-7 4-49 0 0,0 1-1 0 0,1 0 1 0 0,0 0-1 0 0,18-4 0 0 0,139-21 272 0 0,-158 30-434 0 0,-6 0-140 0 0,1 0 1 0 0,0 0-1 0 0,0 1 0 0 0,0 0 1 0 0,8 1-1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4:34.0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621 335 9744 0 0,'-35'-34'210'0'0,"10"10"424"0"0,-2 0 1 0 0,-43-30-1 0 0,61 50-301 0 0,9 4-314 0 0,-1 0 0 0 0,0-1 0 0 0,1 1 0 0 0,-1 0 1 0 0,1 0-1 0 0,-1-1 0 0 0,0 1 0 0 0,1 0 1 0 0,-1-1-1 0 0,1 1 0 0 0,-1-1 0 0 0,1 1 1 0 0,-1-1-1 0 0,1 1 0 0 0,0-1 0 0 0,-1 1 1 0 0,1-1-1 0 0,0 1 0 0 0,-1-2 0 0 0,-17 2 24 0 0,7 0-41 0 0,0 1 0 0 0,-1 1 0 0 0,1 0 0 0 0,0 1 0 0 0,0 0-1 0 0,0 1 1 0 0,0 0 0 0 0,-11 6 0 0 0,2 0 8 0 0,1 1 0 0 0,0 1-1 0 0,-19 16 1 0 0,20-14 7 0 0,2 1 0 0 0,-1 1 1 0 0,2 1-1 0 0,0 0 0 0 0,1 1 0 0 0,1 0 1 0 0,1 1-1 0 0,0 1 0 0 0,2 0 0 0 0,0 0 0 0 0,-13 42 1 0 0,12-25 60 0 0,1-1 1 0 0,-7 60 0 0 0,14-71-45 0 0,2-20-22 0 0,0 1 0 0 0,0 0 0 0 0,1 0 0 0 0,-1 0 0 0 0,1 0 0 0 0,1 0 0 0 0,-1-1 0 0 0,3 11 0 0 0,-2-12-10 0 0,0 0 0 0 0,1 0 0 0 0,-1-1 0 0 0,1 1 0 0 0,0 0 0 0 0,0-1-1 0 0,0 1 1 0 0,4 3 0 0 0,-4-5 1 0 0,0 0 1 0 0,1 0-1 0 0,-1-1 0 0 0,1 1 1 0 0,0-1-1 0 0,0 1 0 0 0,-1-1 0 0 0,1 0 1 0 0,0 0-1 0 0,0 0 0 0 0,0 0 0 0 0,0-1 1 0 0,4 1-1 0 0,42 4-115 0 0,0-3 0 0 0,55-4 0 0 0,-88 0 52 0 0,1 0 1 0 0,-1-2-1 0 0,0 0 0 0 0,0-1 1 0 0,0 0-1 0 0,0-2 1 0 0,-1 0-1 0 0,18-10 0 0 0,-11 5-30 0 0,1 2 0 0 0,35-12 0 0 0,-31 12 29 0 0,0 0 0 0 0,36-21 0 0 0,-10 5-32 0 0,-37 19 78 0 0,0-1-1 0 0,-1 0 0 0 0,0-1 1 0 0,0-1-1 0 0,0-1 0 0 0,-2 0 1 0 0,21-20-1 0 0,1-2-4 0 0,-30 29 23 0 0,0 0 1 0 0,0 0-1 0 0,-1 0 0 0 0,1-1 1 0 0,-1 1-1 0 0,0-1 0 0 0,-1 0 1 0 0,1 0-1 0 0,-1 0 0 0 0,0-1 1 0 0,0 1-1 0 0,0-1 0 0 0,1-6 1 0 0,-1 2 36 0 0,0 0 0 0 0,-1 0 1 0 0,-1-1-1 0 0,1 1 0 0 0,-2 0 1 0 0,1-1-1 0 0,-1 1 1 0 0,-1-1-1 0 0,0 1 0 0 0,-4-17 1 0 0,-5-10 196 0 0,9 29-214 0 0,-1-1 0 0 0,0 1 0 0 0,-1 0 0 0 0,0 0 0 0 0,0 0 0 0 0,0 0-1 0 0,-1 1 1 0 0,-1-1 0 0 0,1 1 0 0 0,-11-13 0 0 0,11 16-11 0 0,-15-18 71 0 0,-2 0-1 0 0,0 2 0 0 0,-1 0 1 0 0,-2 1-1 0 0,-44-27 1 0 0,50 36-66 0 0,-2 1 0 0 0,1 0-1 0 0,-31-8 1 0 0,40 15-13 0 0,1 0 0 0 0,-1 0-1 0 0,0 1 1 0 0,0 1 0 0 0,0-1-1 0 0,1 2 1 0 0,-1-1-1 0 0,0 1 1 0 0,-17 4 0 0 0,2 3-112 0 0,0 1 0 0 0,1 1 0 0 0,1 1 0 0 0,-44 28 0 0 0,53-29 26 0 0,1 0 0 0 0,1 1 1 0 0,-1 1-1 0 0,-13 17 0 0 0,0-1-13 0 0,15-15 31 0 0,0 0 0 0 0,1 1 0 0 0,0 0 0 0 0,-12 25 0 0 0,-23 65-119 0 0,40-87 219 0 0,1 0 0 0 0,0 0 0 0 0,2 0 1 0 0,0 0-1 0 0,1 1 0 0 0,0-1 0 0 0,1 1 0 0 0,3 17 0 0 0,-1-26-7 0 0,0 1 0 0 0,0-1 0 0 0,0 1 1 0 0,2-1-1 0 0,-1 0 0 0 0,1 0 0 0 0,0 0 0 0 0,1 0 0 0 0,0-1 0 0 0,0 0 0 0 0,1 0 0 0 0,13 14 0 0 0,-4-6 21 0 0,1-1 0 0 0,0-1 0 0 0,1 0 0 0 0,35 21 0 0 0,-35-24-21 0 0,1-2 0 0 0,0 0 0 0 0,0 0 0 0 0,1-2-1 0 0,-1 0 1 0 0,2-2 0 0 0,38 7 0 0 0,-34-9-28 0 0,0-2 0 0 0,0-1 0 0 0,0-1 0 0 0,0 0 0 0 0,0-2 0 0 0,-1-1 0 0 0,43-13 0 0 0,-38 9-13 0 0,-19 5 0 0 0,0 1-1 0 0,0-2 0 0 0,0 1 0 0 0,0-1 1 0 0,9-6-1 0 0,-3 1-42 0 0,-7 5 39 0 0,-1 0 1 0 0,0-1 0 0 0,0 0-1 0 0,0 0 1 0 0,-1 0 0 0 0,1-1-1 0 0,-1 0 1 0 0,-1 0 0 0 0,1-1-1 0 0,4-7 1 0 0,12-19-4 0 0,-15 25 12 0 0,-1-1-1 0 0,-1 0 1 0 0,0 1-1 0 0,0-2 0 0 0,7-18 1 0 0,-8 9 6 0 0,-1 0 0 0 0,-1-1-1 0 0,0 1 1 0 0,-1-1 0 0 0,-1 0 0 0 0,-1 1 0 0 0,-1-1 0 0 0,-1 1 0 0 0,-1-1-1 0 0,0 1 1 0 0,-1 0 0 0 0,-1 0 0 0 0,-1 1 0 0 0,-10-19 0 0 0,11 27 8 0 0,0 1 0 0 0,0-1 0 0 0,-1 1-1 0 0,0 0 1 0 0,-1 1 0 0 0,0 0 0 0 0,0 0 0 0 0,-1 1 0 0 0,-18-12 0 0 0,-2 2 39 0 0,-61-26 0 0 0,82 40-32 0 0,-1 0 0 0 0,0 1 0 0 0,0 0 0 0 0,0 0 0 0 0,0 1 0 0 0,0 0 0 0 0,0 1 0 0 0,-11 0 0 0 0,-73 12 98 0 0,84-11-103 0 0,-2 2 3 0 0,0 1 1 0 0,1 0 0 0 0,-1 1 0 0 0,1-1 0 0 0,0 2 0 0 0,0 0 0 0 0,0 0 0 0 0,-12 11 0 0 0,7-6 4 0 0,-31 17 0 0 0,30-21-11 0 0,0 2 0 0 0,0 0 0 0 0,1 0 0 0 0,0 2 0 0 0,1 0 0 0 0,0 0 0 0 0,1 2 0 0 0,1-1 0 0 0,-1 2 0 0 0,2-1 0 0 0,0 2 0 0 0,1-1 0 0 0,0 2 0 0 0,-11 23 0 0 0,14-24-4 0 0,0 0 1 0 0,1 1 0 0 0,0 0 0 0 0,1 0 0 0 0,1 0 0 0 0,1 1-1 0 0,-3 24 1 0 0,6-30 0 0 0,0 1 1 0 0,0-1-1 0 0,1 0 0 0 0,1 0 0 0 0,0 0 0 0 0,0 0 0 0 0,1 0 1 0 0,1 0-1 0 0,0 0 0 0 0,0-1 0 0 0,1 0 0 0 0,0 0 0 0 0,1 0 1 0 0,0-1-1 0 0,8 10 0 0 0,-10-12 10 0 0,1 0 1 0 0,0-1-1 0 0,0 1 1 0 0,1-1-1 0 0,-1 0 1 0 0,1-1 0 0 0,1 0-1 0 0,-1 0 1 0 0,1 0-1 0 0,0 0 1 0 0,0-1-1 0 0,0-1 1 0 0,1 1-1 0 0,9 3 1 0 0,-2-3 3 0 0,-1 0 6 0 0,-1 0 1 0 0,1-1-1 0 0,-1-1 0 0 0,1 0 1 0 0,19 0-1 0 0,-17-3-11 0 0,0-1-1 0 0,-1-1 1 0 0,1 0 0 0 0,-1-1 0 0 0,19-8 0 0 0,-6 2 11 0 0,-7 3 8 0 0,-1-1 1 0 0,31-17-1 0 0,-31 13-19 0 0,-1-1-1 0 0,0 0 1 0 0,-1-2 0 0 0,17-16 0 0 0,-19 15 0 0 0,-6 6 1 0 0,0-1 1 0 0,-1 1-1 0 0,12-19 0 0 0,7-12 10 0 0,-19 29-16 0 0,0-1 1 0 0,0 0 0 0 0,-2 0-1 0 0,1-1 1 0 0,-2 0-1 0 0,6-16 1 0 0,13-81 11 0 0,-23 97-15 0 0,0 1 1 0 0,-2-1-1 0 0,1 1 1 0 0,-2-1-1 0 0,0 0 1 0 0,-3-16 0 0 0,1 20-3 0 0,0 0 0 0 0,-1 0 0 0 0,0 1 0 0 0,0 0 0 0 0,-1 0 0 0 0,0 0 0 0 0,-1 0 0 0 0,0 1 1 0 0,-12-13-1 0 0,-2 0 4 0 0,-1 2 0 0 0,-27-20 1 0 0,42 35-6 0 0,0 0 1 0 0,0 0-1 0 0,-1 0 1 0 0,0 1-1 0 0,0 0 1 0 0,0 1-1 0 0,0 0 1 0 0,0 0-1 0 0,0 0 1 0 0,0 1 0 0 0,-1 0-1 0 0,1 0 1 0 0,0 1-1 0 0,-1 0 1 0 0,1 0-1 0 0,-1 0 1 0 0,1 1-1 0 0,0 1 1 0 0,-1-1-1 0 0,1 1 1 0 0,-13 5 0 0 0,5 0 1 0 0,-1 0 0 0 0,1 1 1 0 0,0 0-1 0 0,1 1 0 0 0,0 1 1 0 0,1 0-1 0 0,0 1 0 0 0,-17 18 1 0 0,-16 18 1 0 0,16-18 11 0 0,-30 39 0 0 0,52-58-13 0 0,1 1 0 0 0,0 0 0 0 0,0 0 0 0 0,1 1 0 0 0,1 0 0 0 0,0 0 0 0 0,0 0 0 0 0,-2 14 0 0 0,2-2 4 0 0,0 0 0 0 0,2 1 0 0 0,1-1 0 0 0,1 27 1 0 0,1-38-6 0 0,2 0 1 0 0,0 1 0 0 0,0-1 0 0 0,1 0 0 0 0,1-1-1 0 0,0 1 1 0 0,1 0 0 0 0,0-1 0 0 0,9 15 0 0 0,5 6-1799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5:14.71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839 467 1104 0 0,'0'0'-175'0'0,"-6"-1"-521"0"0,-9-3 694 0 0,-1 0 1 0 0,-22-10-1 0 0,21 7-18 0 0,-36-9-1 0 0,46 15 100 0 0,0 0 0 0 0,0 0 0 0 0,0 0 0 0 0,0 1 0 0 0,0 0 0 0 0,0 1-1 0 0,0 0 1 0 0,0 0 0 0 0,-7 2 0 0 0,-24 7 528 0 0,0 2 0 0 0,1 1-1 0 0,1 2 1 0 0,0 1 0 0 0,2 2 0 0 0,-44 30 0 0 0,64-39-384 0 0,0-1 0 0 0,-1-1 0 0 0,1 0 0 0 0,-19 6 0 0 0,-10 4 230 0 0,25-9-276 0 0,2-2 49 0 0,0 1-1 0 0,1 1 1 0 0,0 0-1 0 0,0 1 1 0 0,1 1-1 0 0,0 0 1 0 0,-24 23-1 0 0,29-25-137 0 0,8-7-69 0 0,0 0 1 0 0,0 0-1 0 0,-1 0 1 0 0,1 0-1 0 0,0 0 1 0 0,0 0-1 0 0,0 0 1 0 0,0 0-1 0 0,0 0 0 0 0,1 1 1 0 0,-1-1-1 0 0,0 0 1 0 0,1 1-1 0 0,-1-1 1 0 0,0 0-1 0 0,1 1 1 0 0,0-1-1 0 0,-1 1 0 0 0,1-1 1 0 0,0 1-1 0 0,0-1 1 0 0,0 1-1 0 0,0 1 1 0 0,2 7 10 0 0,0 0 1 0 0,1-1 0 0 0,0 1-1 0 0,1-1 1 0 0,0 0-1 0 0,0 0 1 0 0,1-1 0 0 0,0 1-1 0 0,1-1 1 0 0,0 0 0 0 0,0 0-1 0 0,10 9 1 0 0,-1-3 14 0 0,0 0 1 0 0,1-1-1 0 0,1 0 1 0 0,33 18-1 0 0,1-2-22 0 0,-13-7 38 0 0,51 21-1 0 0,-80-38-41 0 0,0-1-1 0 0,-1 2 1 0 0,16 11-1 0 0,-18-12-6 0 0,0 0 0 0 0,1-1-1 0 0,0 1 1 0 0,-1-1-1 0 0,1-1 1 0 0,1 1-1 0 0,14 4 1 0 0,-17-7-14 0 0,0 1 1 0 0,-1 0-1 0 0,1 0 1 0 0,0 0-1 0 0,-1 0 1 0 0,9 6 0 0 0,-9-5-1 0 0,1 0 0 0 0,-1 0 0 0 0,1-1 0 0 0,0 0 0 0 0,0 0 0 0 0,7 2 0 0 0,17 4-11 0 0,-18-4 4 0 0,0-1 1 0 0,0-1 0 0 0,20 2-1 0 0,64 8 8 0 0,-67-11 0 0 0,172 8 12 0 0,-141-3 111 0 0,60-4 0 0 0,-51-1-79 0 0,-38 0-17 0 0,30-4 0 0 0,282-52-174 0 0,-186 30-237 0 0,-84 13 232 0 0,64-15-102 0 0,60-19-72 0 0,49-13 92 0 0,-205 45 370 0 0,1 3-1 0 0,43-6 0 0 0,-29 5-49 0 0,62-21-1 0 0,-27 7-62 0 0,-25 8 0 0 0,-1 0 12 0 0,108-16-1 0 0,-119 25-30 0 0,-38 6-3 0 0,1 0 1 0 0,-1 1 0 0 0,1 1-1 0 0,0 0 1 0 0,19 2 0 0 0,48 6-54 0 0,20 4-41 0 0,62 10-202 0 0,-142-20 244 0 0,-1-2 0 0 0,1 0 1 0 0,0-1-1 0 0,0-1 0 0 0,24-7 0 0 0,-41 9 46 0 0,0 0 1 0 0,1 0-1 0 0,-1 1 0 0 0,0-1 0 0 0,8 2 0 0 0,22-2-13 0 0,-25-1 34 0 0,0 1 0 0 0,0 1-1 0 0,0-1 1 0 0,0 2 0 0 0,20 2 0 0 0,-26-1 18 0 0,-1-1 0 0 0,1 1 0 0 0,-1 0 0 0 0,0 1 0 0 0,0-1 0 0 0,0 1-1 0 0,0 0 1 0 0,-1 0 0 0 0,5 4 0 0 0,11 8 159 0 0,-10-8-129 0 0,-7-6-59 0 0,0 0 0 0 0,0 1 0 0 0,0-1 0 0 0,0 0 0 0 0,0 0 0 0 0,0 0 0 0 0,0 0 0 0 0,1 0 0 0 0,-1 0 1 0 0,0-1-1 0 0,0 1 0 0 0,1-1 0 0 0,-1 1 0 0 0,0-1 0 0 0,1 0 0 0 0,-1 0 0 0 0,0 0 0 0 0,5-1 0 0 0,8-1-4 0 0,-1-1 0 0 0,0 0 0 0 0,19-8-1 0 0,27-5-12 0 0,-50 14 10 0 0,-3 1-1 0 0,1 0 0 0 0,-1 0 0 0 0,1-1 0 0 0,-1 0 0 0 0,1 0 0 0 0,-1-1 0 0 0,0 0 0 0 0,11-7 0 0 0,20-14-45 0 0,-23 15-28 0 0,24-19 0 0 0,-30 21 19 0 0,1 1 0 0 0,0 0 0 0 0,13-6 0 0 0,19-12-110 0 0,91-85-274 0 0,-72 56 444 0 0,-55 47 22 0 0,1-1-1 0 0,-1-1 0 0 0,0 1 0 0 0,0-1 0 0 0,7-15 1 0 0,-7 14 65 0 0,-1 0 0 0 0,1 0 0 0 0,12-13 0 0 0,-35 4 330 0 0,-47-24-373 0 0,-47-27 77 0 0,90 57-105 0 0,-1 1-1 0 0,-1 1 0 0 0,-29-9 1 0 0,4 5-19 0 0,12 2-4 0 0,-1 2 0 0 0,0 1 0 0 0,0 2 0 0 0,-64-4 0 0 0,16 14-61 0 0,1 5-1 0 0,-128 27 0 0 0,132-19 47 0 0,-41 8-49 0 0,-147 12 0 0 0,61-13 69 0 0,7 0 0 0 0,178-22-1 0 0,-53 4-10 0 0,-109 19 0 0 0,129-14 3 0 0,-65 3 0 0 0,98-10 6 0 0,0 0 0 0 0,1 2 0 0 0,-24 8 0 0 0,20-5-6 0 0,-34 5-1 0 0,-185 25-135 0 0,207-30 119 0 0,10-3-11 0 0,0 0 0 0 0,-30 1-1 0 0,-13-4 8 0 0,-207-2-136 0 0,258-1 167 0 0,0 2 0 0 0,-30 3-1 0 0,-20 2 7 0 0,41-6-4 0 0,7 1-15 0 0,1-1 0 0 0,-32-5 0 0 0,24 2-35 0 0,-58 1 1 0 0,20 1 14 0 0,-72-1-16 0 0,78 3 47 0 0,-105-13 1 0 0,153 10-1 0 0,-11-1 0 0 0,0-1 0 0 0,-41-14 0 0 0,47 12-1 0 0,4 2 4 0 0,0-1 0 0 0,1 0 0 0 0,-1-1 0 0 0,1 0 0 0 0,-15-11 0 0 0,-1 1 7 0 0,24 15-5 0 0,0-1-1 0 0,1 0 1 0 0,-1 0-1 0 0,1 0 0 0 0,0 0 1 0 0,0 0-1 0 0,0-1 0 0 0,0 1 1 0 0,0-1-1 0 0,0 0 0 0 0,-2-3 1 0 0,4 5-3 0 0,0-1 1 0 0,-1 0 0 0 0,1 1-1 0 0,0 0 1 0 0,-1-1-1 0 0,1 1 1 0 0,-1 0 0 0 0,1-1-1 0 0,-1 1 1 0 0,0 0-1 0 0,1 0 1 0 0,-1 0 0 0 0,0 1-1 0 0,0-1 1 0 0,0 0-1 0 0,0 1 1 0 0,0-1 0 0 0,0 1-1 0 0,1-1 1 0 0,-1 1-1 0 0,-4 0 1 0 0,6 0 4 0 0,10 0 7 0 0,4 1-11 0 0,0 1-1 0 0,0 1 1 0 0,0 0-1 0 0,25 9 1 0 0,16 3 2 0 0,3-5-5 0 0,91 1 0 0 0,-93-8 0 0 0,20-2-4 0 0,0-3 0 0 0,0-4 0 0 0,116-24 0 0 0,-151 20-42 0 0,58-21 0 0 0,12-4-65 0 0,-72 27 91 0 0,0 1 1 0 0,0 2-1 0 0,62 0 0 0 0,-14 3-29 0 0,-44 0 19 0 0,0 2 0 0 0,80 10-1 0 0,20 19-18 0 0,86 12-259 0 0,-110-21 302 0 0,17 2 41 0 0,515 5 589 0 0,-646-27-623 0 0,355-14 20 0 0,-312 8-21 0 0,131-18 0 0 0,-111 12 0 0 0,-29 6 0 0 0,61-18 0 0 0,49-13-62 0 0,-54 16 17 0 0,20 2-60 0 0,-64 13 55 0 0,50-20-159 0 0,-87 24 182 0 0,156-19-142 0 0,-164 21 162 0 0,-1 0 0 0 0,1 1 1 0 0,0 0-1 0 0,0 0 0 0 0,-1 0 0 0 0,1 1 0 0 0,0-1 1 0 0,8 5-1 0 0,-13-4 9 0 0,1-1 1 0 0,0 1-1 0 0,-1 0 1 0 0,1 0-1 0 0,-1-1 0 0 0,0 1 1 0 0,1 0-1 0 0,-1 0 1 0 0,0 0-1 0 0,1 4 1 0 0,5 7 74 0 0,-6-11-64 0 0,0 0-1 0 0,0 0 1 0 0,0 0 0 0 0,0 0 0 0 0,-1 0 0 0 0,1 0 0 0 0,-1 0 0 0 0,0 1 0 0 0,1-1-1 0 0,-1 0 1 0 0,0 0 0 0 0,0 0 0 0 0,0 1 0 0 0,-1 1 0 0 0,-7 36 236 0 0,3-21-135 0 0,0 9-107 0 0,-2-1 0 0 0,-1 0 0 0 0,-1-1 1 0 0,-17 33-1 0 0,10-16 8 0 0,12-32 5 0 0,1-1 0 0 0,-2 0 0 0 0,-5 11-1 0 0,4-10-1 0 0,1 1 0 0 0,-8 23 0 0 0,8-21-6 0 0,0-1 0 0 0,-11 21 0 0 0,-18 15-9 0 0,25-38-2 0 0,1 1 0 0 0,0 0 0 0 0,0 1 0 0 0,-8 19 0 0 0,11-22-7 0 0,1 1 0 0 0,1-1 0 0 0,0 1 0 0 0,0 0 0 0 0,1 0 0 0 0,1 0 0 0 0,-1 17 0 0 0,2-20-1 0 0,0 1 0 0 0,1-1 0 0 0,0 0 0 0 0,3 10 0 0 0,-4-16 5 0 0,1 1 0 0 0,0 0-1 0 0,0 0 1 0 0,0-1 0 0 0,1 1-1 0 0,-1-1 1 0 0,0 1-1 0 0,1-1 1 0 0,0 1 0 0 0,0-1-1 0 0,-1 0 1 0 0,1 0 0 0 0,1 0-1 0 0,-1 0 1 0 0,4 3 0 0 0,-5-5 1 0 0,0 1 1 0 0,0 0 0 0 0,0-1 0 0 0,0 1-1 0 0,0 0 1 0 0,0 0 0 0 0,0 0-1 0 0,0 0 1 0 0,0 0 0 0 0,0 0 0 0 0,0 0-1 0 0,1 2 1 0 0,0 21-102 0 0,-3-23 89 0 0,1-1-1 0 0,-1 0 0 0 0,0 0 0 0 0,0 0 0 0 0,0 1 0 0 0,0-1 1 0 0,1 0-1 0 0,-1 1 0 0 0,0-1 0 0 0,0 1 0 0 0,1-1 1 0 0,-1 1-1 0 0,0-1 0 0 0,0 1 0 0 0,1-1 0 0 0,-1 1 0 0 0,1 0 1 0 0,-2 1-1 0 0,0 0-3 0 0,0 1-1 0 0,-1 0 1 0 0,1-1 0 0 0,-1 1 0 0 0,0-1 0 0 0,1 0-1 0 0,-1 0 1 0 0,0 0 0 0 0,0 0 0 0 0,-1 0 0 0 0,1-1 0 0 0,-5 2-1 0 0,-47 13-99 0 0,23-8 83 0 0,-1 1-38 0 0,0-2 0 0 0,-62 6 0 0 0,79-13 42 0 0,-1-1-1 0 0,1 0 1 0 0,0-1-1 0 0,-25-7 1 0 0,-14-1-39 0 0,-56-13-4 0 0,3-1-82 0 0,-11-2 63 0 0,86 16 72 0 0,0 2 1 0 0,-1 2 0 0 0,-38-3-1 0 0,-366-8-140 0 0,261 4 106 0 0,-134-6 270 0 0,256 8-102 0 0,42 8-71 0 0,0 0 0 0 0,0 1 0 0 0,-15-1 0 0 0,-21-1 147 0 0,1-3-1 0 0,-76-18 0 0 0,27 3-27 0 0,73 17-122 0 0,3 1-7 0 0,-37-3-1 0 0,15 0 3 0 0,-7 1-6 0 0,18 5-8 0 0,21 0-6 0 0,1 1 0 0 0,-1 0-1 0 0,-15 2 1 0 0,5 1-17 0 0,1-2 0 0 0,0 0-1 0 0,0-1 1 0 0,-1-1 0 0 0,1-1-1 0 0,-34-7 1 0 0,30 2-57 0 0,1-2 1 0 0,-38-18-1 0 0,-19 1-64 0 0,68 22 100 0 0,0 1-1 0 0,0 0 1 0 0,0 0-1 0 0,0 1 1 0 0,-1 1-1 0 0,1 0 1 0 0,0 0-1 0 0,-1 1 1 0 0,1 1-1 0 0,-20 3 1 0 0,28-3 14 0 0,0 0 0 0 0,0 0-1 0 0,0 0 1 0 0,0 1 0 0 0,0 0 0 0 0,0-1 0 0 0,1 2 0 0 0,-1-1 0 0 0,1 0 0 0 0,-1 1 0 0 0,1-1-1 0 0,-5 6 1 0 0,-3 3-25 0 0,1 1-1 0 0,-9 14 0 0 0,14-19 31 0 0,4-6 2 0 0,0 0 0 0 0,0 0 0 0 0,0 1 0 0 0,0-1 0 0 0,1 1 0 0 0,-1-1-1 0 0,1 0 1 0 0,-1 1 0 0 0,1-1 0 0 0,-1 1 0 0 0,1-1 0 0 0,0 1 0 0 0,0-1 0 0 0,0 1 0 0 0,0-1 0 0 0,0 1 0 0 0,0-1-1 0 0,0 1 1 0 0,0-1 0 0 0,0 1 0 0 0,1-1 0 0 0,-1 1 0 0 0,1 1 0 0 0,0-2 0 0 0,0 0 1 0 0,0 0 0 0 0,-1-1-1 0 0,1 1 1 0 0,0 0-1 0 0,0-1 1 0 0,0 1-1 0 0,0-1 1 0 0,0 1-1 0 0,-1-1 1 0 0,1 1-1 0 0,0-1 1 0 0,0 0 0 0 0,0 1-1 0 0,0-1 1 0 0,1 0-1 0 0,-1 0 1 0 0,0 0-1 0 0,0 1 1 0 0,0-1-1 0 0,0-1 1 0 0,0 1-1 0 0,0 0 1 0 0,0 0 0 0 0,0 0-1 0 0,0 0 1 0 0,0-1-1 0 0,0 1 1 0 0,0 0-1 0 0,0-1 1 0 0,0 1-1 0 0,0-1 1 0 0,0 1-1 0 0,-1-1 1 0 0,1 0 0 0 0,1 0-1 0 0,237-112-144 0 0,-223 106 137 0 0,102-36-71 0 0,15-6-13 0 0,-10-2 6 0 0,-50 22 30 0 0,-39 15 34 0 0,1 3 0 0 0,1 1 0 0 0,0 2 0 0 0,0 1 0 0 0,53-3-1 0 0,-49 4-3 0 0,-33 4 17 0 0,0 1 1 0 0,0-1-1 0 0,1 2 1 0 0,-1-1-1 0 0,0 1 1 0 0,0 0-1 0 0,13 2 0 0 0,0 0-25 0 0,-18-2 27 0 0,-1 0 1 0 0,1 0 0 0 0,-1 0-1 0 0,1 0 1 0 0,-1 0 0 0 0,1 1 0 0 0,0-1-1 0 0,-1 0 1 0 0,1 1 0 0 0,-1-1-1 0 0,1 1 1 0 0,-1 0 0 0 0,0-1-1 0 0,1 1 1 0 0,-1 0 0 0 0,2 1-1 0 0,-50 16-165 0 0,-5 0 159 0 0,-1-3 1 0 0,-71 13-1 0 0,31-8 6 0 0,-211 28 21 0 0,142-27 10 0 0,61-9 86 0 0,-46 9 99 0 0,-106 25 126 0 0,196-37-247 0 0,8-3 33 0 0,-97-2 0 0 0,106-4-84 0 0,24 0-19 0 0,0-1-1 0 0,0-1 0 0 0,0 0 0 0 0,1-1 0 0 0,-1-1 0 0 0,1-1 0 0 0,-19-7 0 0 0,26 9-8 0 0,0-1 0 0 0,0-1-1 0 0,0 1 1 0 0,0-1 0 0 0,0 0 0 0 0,1-1-1 0 0,0 0 1 0 0,0 0 0 0 0,1-1 0 0 0,0 0-1 0 0,0 0 1 0 0,0 0 0 0 0,-8-16 0 0 0,11 16-9 0 0,0 0-1 0 0,0-1 1 0 0,1 1 0 0 0,1 0 0 0 0,-1-1-1 0 0,1 1 1 0 0,0-1 0 0 0,1 1 0 0 0,0-1 0 0 0,0 1-1 0 0,2-14 1 0 0,0 16 1 0 0,-1 0 0 0 0,1 0 0 0 0,1 0 0 0 0,-1 1 0 0 0,1-1-1 0 0,0 1 1 0 0,0-1 0 0 0,0 1 0 0 0,1 0 0 0 0,-1 0 0 0 0,1 0 0 0 0,7-5 0 0 0,-1-1 0 0 0,-1 4 0 0 0,0-1 0 0 0,0 1 0 0 0,0 1 0 0 0,1 0 0 0 0,0 0 0 0 0,0 1 0 0 0,0 0 0 0 0,0 1 0 0 0,1 0 0 0 0,11-1 0 0 0,19-7 0 0 0,5-2 2 0 0,0 2 1 0 0,51-5 0 0 0,99-24-18 0 0,-7 1-2 0 0,39 2-69 0 0,151-18 21 0 0,-168 51 26 0 0,-170 5 37 0 0,154 16 2 0 0,-32-1 0 0 0,39 11 0 0 0,-114-13 0 0 0,-33-8-5 0 0,99-4 0 0 0,-53-3 0 0 0,75 0 3 0 0,-133-1 3 0 0,0-2-1 0 0,45-11 0 0 0,-49 8-23 0 0,75-4 1 0 0,-21 4-15 0 0,84-8-115 0 0,-32 7 82 0 0,36-1 79 0 0,-149 7 5 0 0,1 1 0 0 0,-1 1 0 0 0,44 7 0 0 0,-18-2-6 0 0,-41-5-5 0 0,0 2-1 0 0,20 3 1 0 0,53 10 12 0 0,-87-15-15 0 0,1 1 0 0 0,0-1 0 0 0,0 1 0 0 0,-1 0 0 0 0,1 0 0 0 0,0 0 0 0 0,0 0 0 0 0,0 1 0 0 0,-1-1 0 0 0,1 1 0 0 0,-1 0 0 0 0,1 0 0 0 0,-1 0 0 0 0,0 1 0 0 0,0-1 0 0 0,4 4 0 0 0,33 28 0 0 0,-38-32 6 0 0,-1 0 0 0 0,1 0-1 0 0,0 0 1 0 0,-1 0 0 0 0,0 0 0 0 0,0 1 0 0 0,0-1 0 0 0,0 0 0 0 0,0 1 0 0 0,0-1 0 0 0,0 0-1 0 0,-1 1 1 0 0,1-1 0 0 0,-1 1 0 0 0,0-1 0 0 0,1 1 0 0 0,-1-1 0 0 0,0 1 0 0 0,-1 4 0 0 0,3 20 45 0 0,4-14-16 0 0,-5-12-33 0 0,0 1 0 0 0,0-1 1 0 0,0 0-1 0 0,-1 0 0 0 0,1 0 0 0 0,0 0 0 0 0,-1 1 0 0 0,1-1 0 0 0,-1 0 0 0 0,0 0 1 0 0,1 1-1 0 0,-1 1 0 0 0,1 0 3 0 0,0-1 1 0 0,-1 1-1 0 0,2-1 1 0 0,-1 1 0 0 0,0-1-1 0 0,0 0 1 0 0,1 0-1 0 0,-1 1 1 0 0,1-1-1 0 0,0 0 1 0 0,-1 0-1 0 0,1 0 1 0 0,3 2 0 0 0,9 11 20 0 0,-13-14-27 0 0,1 1 1 0 0,0-1-1 0 0,0 0 0 0 0,0 0 1 0 0,-1 1-1 0 0,1-1 0 0 0,0 0 1 0 0,0-1-1 0 0,0 1 0 0 0,1 0 1 0 0,2 0-1 0 0,-2 0 0 0 0,-1-1-1 0 0,0 1 1 0 0,1 0-1 0 0,-1 0 1 0 0,0 0-1 0 0,1 1 0 0 0,-1-1 1 0 0,2 2-1 0 0,9 6-30 0 0,-11-9 23 0 0,-1 1 1 0 0,1 0 0 0 0,-1 0 0 0 0,1 0 0 0 0,-1 0 0 0 0,0 0 0 0 0,1 0-1 0 0,-1 0 1 0 0,0 1 0 0 0,0-1 0 0 0,2 3 0 0 0,94 178-56 0 0,-57-107 32 0 0,-31-59 13 0 0,0-1 0 0 0,2 0 1 0 0,-1 0-1 0 0,2-1 0 0 0,20 19 1 0 0,-3-1-32 0 0,-23-26 33 0 0,0 0 1 0 0,1 0-1 0 0,-1 0 0 0 0,15 8 0 0 0,7 6-67 0 0,-26-18 79 0 0,0-1 0 0 0,-1 1-1 0 0,1 0 1 0 0,-1 0 0 0 0,0 0-1 0 0,1 0 1 0 0,-1 0 0 0 0,0 0 0 0 0,1 3-1 0 0,-2-4 4 0 0,1 1-1 0 0,-1-1 1 0 0,1 1-1 0 0,0-1 1 0 0,-1 0-1 0 0,1 1 0 0 0,0-1 1 0 0,0 0-1 0 0,0 1 1 0 0,0-1-1 0 0,0 0 1 0 0,0 0-1 0 0,0 0 1 0 0,0 0-1 0 0,1 0 1 0 0,-1 0-1 0 0,0 0 1 0 0,1-1-1 0 0,1 2 0 0 0,-2-2 2 0 0,-1 0-1 0 0,1 0 1 0 0,0 0-1 0 0,-1 0 1 0 0,1 0-1 0 0,0 0 0 0 0,-1 0 1 0 0,1 1-1 0 0,-1-1 1 0 0,1 0-1 0 0,-1 0 1 0 0,1 1-1 0 0,0-1 0 0 0,-1 0 1 0 0,1 1-1 0 0,-1-1 1 0 0,1 1-1 0 0,-1-1 0 0 0,1 1 1 0 0,-1-1-1 0 0,0 0 1 0 0,1 1-1 0 0,-1 0 1 0 0,0-1-1 0 0,1 1 0 0 0,-1-1 1 0 0,0 1-1 0 0,1-1 1 0 0,-1 1-1 0 0,0 0 1 0 0,0-1-1 0 0,0 1 0 0 0,0-1 1 0 0,0 1-1 0 0,0 0 1 0 0,0-1-1 0 0,0 1 1 0 0,0 0-1 0 0,0 0 0 0 0,-1 2-8 0 0,-1 0 0 0 0,1-1 0 0 0,-1 1-1 0 0,0-1 1 0 0,0 1 0 0 0,0-1-1 0 0,-2 3 1 0 0,-5 5-3 0 0,4-6 15 0 0,0 0 0 0 0,0-1 0 0 0,0 1 0 0 0,0-1 1 0 0,0 0-1 0 0,-1 0 0 0 0,1-1 0 0 0,-1 0 0 0 0,-11 3 0 0 0,-5 3 15 0 0,-1 2 73 0 0,0-2 0 0 0,0-1 0 0 0,0-1-1 0 0,-1 0 1 0 0,0-2 0 0 0,-46 2-1 0 0,23-3 31 0 0,37-2-84 0 0,0 0 0 0 0,1 0 1 0 0,-1-1-1 0 0,0 0 0 0 0,0-1 0 0 0,-17-3 1 0 0,16 1-37 0 0,3 0-2 0 0,-1 1 1 0 0,1-1 0 0 0,-1 0-1 0 0,-10-7 1 0 0,-79-43-31 0 0,80 44 22 0 0,-1 1-1 0 0,0 0 1 0 0,0 1-1 0 0,-1 1 1 0 0,1 1-1 0 0,-38-4 1 0 0,22 3-6 0 0,-34-11 0 0 0,42 6 28 0 0,-10-2 14 0 0,25 10-15 0 0,1 0 0 0 0,-1-1 0 0 0,1-1-1 0 0,-21-11 1 0 0,20 9 0 0 0,-1 1 0 0 0,0 0 0 0 0,-22-6 0 0 0,28 10-7 0 0,0 0-1 0 0,1-1 1 0 0,-1 0 0 0 0,1 0 0 0 0,-10-6-1 0 0,13 7 0 0 0,0 1-1 0 0,0 0 0 0 0,0 0 0 0 0,0 0 1 0 0,-1 0-1 0 0,1 0 0 0 0,-6 0 0 0 0,-6-1 4 0 0,-11 5-6 0 0,8 0-13 0 0,15-3 5 0 0,0 0 0 0 0,1 0 1 0 0,-1 1-1 0 0,1 0 0 0 0,-1-1 0 0 0,1 1 0 0 0,-1 0 0 0 0,1 0 1 0 0,-1 1-1 0 0,1-1 0 0 0,0 0 0 0 0,-1 1 0 0 0,-2 2 1 0 0,-14 8-31 0 0,17-11 35 0 0,1 1 0 0 0,-1 0 0 0 0,0 0 0 0 0,0 0 0 0 0,1 0 0 0 0,-1 0 0 0 0,1 0 0 0 0,0 0 0 0 0,-2 3 0 0 0,-5 9-5 0 0,6-11 13 0 0,0 1 1 0 0,1 0-1 0 0,-1 0 1 0 0,1 0-1 0 0,0 0 0 0 0,0 0 1 0 0,1 0-1 0 0,-1 0 1 0 0,1 1-1 0 0,0-1 1 0 0,0 0-1 0 0,1 5 0 0 0,0-7-2 0 0,0 1 0 0 0,0-1 0 0 0,1 0 0 0 0,-1 1 0 0 0,1-1-1 0 0,0 0 1 0 0,0 0 0 0 0,-1 0 0 0 0,1 0 0 0 0,1 0 0 0 0,-1-1-1 0 0,0 1 1 0 0,0-1 0 0 0,1 1 0 0 0,-1-1 0 0 0,0 0 0 0 0,1 0-1 0 0,0 0 1 0 0,-1 0 0 0 0,4 1 0 0 0,8 1 4 0 0,-1 0 0 0 0,26 3 1 0 0,-16-4-8 0 0,1-1 0 0 0,-1-1-1 0 0,1-1 1 0 0,-1-1 0 0 0,0-1 0 0 0,1-1 0 0 0,-1-1 0 0 0,-1-1 0 0 0,1-1 0 0 0,26-12-1 0 0,-41 15 2 0 0,29-11-25 0 0,0-2 0 0 0,-1-2 1 0 0,39-28-1 0 0,-56 34 6 0 0,-1-1 1 0 0,-1-1 0 0 0,29-31-1 0 0,-16 10-84 0 0,-7 9-23 0 0,20-32-1 0 0,-29 35 113 0 0,-2 1 0 0 0,11-32 0 0 0,0 1 8 0 0,-19 45 6 0 0,-1-1-1 0 0,0 0 1 0 0,-1 1 0 0 0,0-1-1 0 0,0 0 1 0 0,-1 0 0 0 0,0 0-1 0 0,-1 0 1 0 0,0-1 0 0 0,0 1-1 0 0,-1 0 1 0 0,-1 0 0 0 0,-4-16-1 0 0,4 11 7 0 0,1-1 0 0 0,0 1-1 0 0,3-29 1 0 0,-1 5 0 0 0,-1-37 335 0 0,-2 75-306 0 0,-1-1-1 0 0,0 1 0 0 0,0-1 0 0 0,1 1 0 0 0,-1 0 0 0 0,0 0 0 0 0,0 1 0 0 0,0-1 0 0 0,-4 0 0 0 0,-19 2 77 0 0,17-1-28 0 0,-1 1 1 0 0,1-1-1 0 0,-1-1 1 0 0,0 0-1 0 0,1 0 1 0 0,-1-1 0 0 0,-10-3-1 0 0,-19-2 209 0 0,17 4-195 0 0,8 1-69 0 0,-1 2 0 0 0,1-1 0 0 0,0 2 1 0 0,0 0-1 0 0,0 1 0 0 0,0 0 0 0 0,0 1 0 0 0,0 0 1 0 0,0 2-1 0 0,-18 7 0 0 0,-131 41 287 0 0,97-34-232 0 0,-17 7 5 0 0,46-13-57 0 0,-1-2 1 0 0,-67 11-1 0 0,60-14 24 0 0,-61 20-1 0 0,89-23-47 0 0,-1-1 0 0 0,0 0 0 0 0,0-1 0 0 0,-22 0 0 0 0,-76-3-20 0 0,54-1-26 0 0,-5 2-133 0 0,-50-2-49 0 0,62 0 216 0 0,29 1 1 0 0,-36-5 1 0 0,7-2-1 0 0,31 5 0 0 0,-45-10-1 0 0,25 2 41 0 0,-56-5-1 0 0,47 8 37 0 0,-7 2 30 0 0,39 4-23 0 0,-41-7 1 0 0,30 2 10 0 0,0 2 1 0 0,-45-1-1 0 0,46 4-26 0 0,-1-1 1 0 0,-47-10-1 0 0,-37-11 31 0 0,75 19-133 0 0,-79 1 0 0 0,80 3-65 0 0,14 0 41 0 0,0 1 0 0 0,0 1-1 0 0,0 1 1 0 0,0 1 0 0 0,-40 13-1 0 0,44-11 41 0 0,-1-1-1 0 0,-31 4 0 0 0,32-6-37 0 0,1 0-1 0 0,-34 11 0 0 0,40-10 31 0 0,1-1-1 0 0,-1 0 0 0 0,1-1 1 0 0,-1-1-1 0 0,-27-1 0 0 0,23 0-18 0 0,0 0 0 0 0,-35 7 0 0 0,40-5 28 0 0,0-1 1 0 0,0 0 0 0 0,-15-2 0 0 0,17 1 15 0 0,0 0 1 0 0,0 0-1 0 0,0 1 1 0 0,-22 5-1 0 0,30-5 12 0 0,0-1 1 0 0,1 1-1 0 0,-1-1 1 0 0,0 0-1 0 0,0 0 0 0 0,0 0 1 0 0,1 0-1 0 0,-1-1 1 0 0,0 1-1 0 0,-6-3 0 0 0,-19-1 257 0 0,19 3-152 0 0,1 0-1 0 0,0 0 0 0 0,-15-4 0 0 0,15 2-95 0 0,-1 1-1 0 0,1 0 1 0 0,-18 0-1 0 0,-23 3-2 0 0,31 1-29 0 0,0-1 0 0 0,0-1 1 0 0,0-1-1 0 0,0-1 0 0 0,-22-5 0 0 0,36 6-14 0 0,-1 0 0 0 0,1 0 0 0 0,0 1 0 0 0,-1 0 0 0 0,1 0 0 0 0,-8 1 0 0 0,7-1 2 0 0,1 1 0 0 0,-1-1 1 0 0,1 0-1 0 0,-1-1 0 0 0,1 1 0 0 0,-7-3 1 0 0,-58-9-270 0 0,54 9 241 0 0,0 1 0 0 0,0 0 0 0 0,0 1 1 0 0,0 1-1 0 0,-22 2 0 0 0,-4 0-8 0 0,5-3 149 0 0,20 0 19 0 0,-1 0 0 0 0,-27 4 0 0 0,43-2-89 0 0,0 0 0 0 0,-1 0 1 0 0,1-1-1 0 0,0 1 0 0 0,0 1 0 0 0,0-1 0 0 0,0 0 0 0 0,1 0 0 0 0,-1 1 1 0 0,-2 1-1 0 0,-15 10 78 0 0,10-9-51 0 0,0 1 0 0 0,1 0-1 0 0,0 0 1 0 0,0 1 0 0 0,0 0 0 0 0,-10 10-1 0 0,-15 12 43 0 0,10-7-44 0 0,18-17-25 0 0,0 1 0 0 0,0-1 0 0 0,0 0 0 0 0,0 0 0 0 0,-1 0 0 0 0,-7 3 0 0 0,2-1 17 0 0,0 1 0 0 0,0 0 0 0 0,1 1-1 0 0,1 0 1 0 0,-1 0 0 0 0,1 1 0 0 0,1 0-1 0 0,-16 21 1 0 0,21-25-29 0 0,0 0 0 0 0,1 0 0 0 0,-1 0 0 0 0,1 1 0 0 0,0-1 0 0 0,0 1 0 0 0,0-1 0 0 0,1 1 0 0 0,-1 7 0 0 0,-1 54 27 0 0,3-59-45 0 0,1 0 1 0 0,0 1 0 0 0,1-1 0 0 0,0 0 0 0 0,5 14-1 0 0,5 18-73 0 0,-10-35 46 0 0,0-1 1 0 0,0 1-1 0 0,0-1 0 0 0,0 1 1 0 0,1-1-1 0 0,0 0 0 0 0,0 0 1 0 0,0 0-1 0 0,0 0 0 0 0,7 6 0 0 0,12 15-226 0 0,-14-15 150 0 0,1 0 0 0 0,-1-1 0 0 0,2-1 0 0 0,-1 1-1 0 0,1-1 1 0 0,0-1 0 0 0,1 0 0 0 0,0 0 0 0 0,12 5-1 0 0,2-4 16 0 0,-1-1 0 0 0,2 0-1 0 0,-1-2 1 0 0,49 3-1 0 0,103-9-101 0 0,-90-3 74 0 0,0-5 0 0 0,114-25 0 0 0,-159 22 30 0 0,42-20 0 0 0,-47 17-3 0 0,63-17-1 0 0,355-97-395 0 0,-436 123 489 0 0,42-10-2 0 0,-31 8 9 0 0,28-11-1 0 0,14-10 17 0 0,2 4-1 0 0,127-28 0 0 0,-113 37 21 0 0,108-15 98 0 0,-103 17-78 0 0,-58 7-35 0 0,1 2 0 0 0,35 0 0 0 0,122-11-14 0 0,-176 14-4 0 0,1 1-1 0 0,24 3 1 0 0,24-2-16 0 0,237-10-232 0 0,-286 5 228 0 0,-15 4 18 0 0,0 0-1 0 0,1 0 1 0 0,-1 1 0 0 0,0-1 0 0 0,0 0-1 0 0,0 1 1 0 0,1 0 0 0 0,3-1 0 0 0,18 1-9 0 0,-23 2 9 0 0,0 0 0 0 0,-1-1 0 0 0,0 1 0 0 0,1 0 0 0 0,-1 0 0 0 0,0 0 0 0 0,0-1 0 0 0,0 1 1 0 0,0 0-1 0 0,0 0 0 0 0,0 0 0 0 0,-1-1 0 0 0,1 1 0 0 0,-2 3 0 0 0,-6 2 1 0 0,0 1 1 0 0,-1-2-1 0 0,0 1 1 0 0,-1-1-1 0 0,0-1 1 0 0,0 0-1 0 0,0 0 1 0 0,0-1-1 0 0,0 0 1 0 0,-14 3-1 0 0,-12 1 15 0 0,-65 5 0 0 0,12-2 12 0 0,-53 8-24 0 0,-9 1-7 0 0,-22 3-40 0 0,-12 2 13 0 0,92-4 23 0 0,-97 14-6 0 0,32-12 12 0 0,-73 6 16 0 0,-45-28 229 0 0,180-8-228 0 0,-159-15 233 0 0,205 13-36 0 0,2-1 1 0 0,-62-23-1 0 0,60 16-33 0 0,-99-18 1 0 0,84 20-98 0 0,47 10-3 0 0,0 0-1 0 0,-32-3 0 0 0,-29-1 97 0 0,70 8-169 0 0,0-1-1 0 0,0 0 1 0 0,0-1 0 0 0,1 0-1 0 0,-1-1 1 0 0,-11-6 0 0 0,-8 1-42 0 0,26 9 34 0 0,-1-1-1 0 0,1 1 1 0 0,-1-1-1 0 0,1 0 1 0 0,-1 1-1 0 0,1-1 1 0 0,-1 0-1 0 0,1 0 1 0 0,0-1-1 0 0,-1 1 1 0 0,1 0-1 0 0,0-1 1 0 0,0 0-1 0 0,0 1 1 0 0,0-1-1 0 0,-3-4 1 0 0,3 3 12 0 0,0 0 1 0 0,1 0-1 0 0,-1 0 1 0 0,1-1-1 0 0,0 1 1 0 0,0 0 0 0 0,0-1-1 0 0,0 1 1 0 0,1-1-1 0 0,-1 1 1 0 0,1-1-1 0 0,0 1 1 0 0,0-1-1 0 0,0 1 1 0 0,1-1-1 0 0,-1 1 1 0 0,1-1 0 0 0,0 1-1 0 0,0-1 1 0 0,0 1-1 0 0,0 0 1 0 0,0 0-1 0 0,1-1 1 0 0,-1 1-1 0 0,4-3 1 0 0,3-7 56 0 0,2 0 1 0 0,0 0-1 0 0,0 2 1 0 0,15-14-1 0 0,-14 15-45 0 0,-11 10-18 0 0,0 0-1 0 0,0 0 1 0 0,1-1-1 0 0,-1 1 1 0 0,0 0-1 0 0,0 0 1 0 0,1 0-1 0 0,-1 0 1 0 0,0 0-1 0 0,0-1 1 0 0,0 1-1 0 0,1 0 1 0 0,-1 0-1 0 0,0 0 1 0 0,0 0-1 0 0,0-1 1 0 0,0 1-1 0 0,0 0 1 0 0,1 0-1 0 0,-1-1 1 0 0,0 1-1 0 0,0 0 1 0 0,0 0-1 0 0,0-1 1 0 0,0 1-1 0 0,0 0 1 0 0,0 0-1 0 0,0-1 1 0 0,0 1-1 0 0,0 0 1 0 0,0 0-1 0 0,0-1 1 0 0,0 1-1 0 0,0 0 1 0 0,0 0-1 0 0,0-1 1 0 0,0 1-1 0 0,0 0 1 0 0,0 0-1 0 0,-1-1 1 0 0,1 1-1 0 0,0 0 1 0 0,0 0-1 0 0,0 0 1 0 0,0-1-1 0 0,0 1 1 0 0,-1 0-1 0 0,1 0 1 0 0,0 0-1 0 0,0-1 1 0 0,0 1-1 0 0,-1 0 1 0 0,1 0-1 0 0,0 0 1 0 0,0 0-1 0 0,0 0 1 0 0,-1 0-1 0 0,1-1 1 0 0,0 1-1 0 0,0 0 1 0 0,-1 0-1 0 0,1 0 1 0 0,0 0-1 0 0,0 0 1 0 0,-1 0-1 0 0,1 0 1 0 0,0 0-1 0 0,-1 0 1 0 0,1 0-1 0 0,-19 3 139 0 0,-6 18-143 0 0,21-17 1 0 0,-1 1 0 0 0,-1-1 0 0 0,1 0 0 0 0,-6 4 0 0 0,-13 4-61 0 0,-30 22-1 0 0,84-47-965 0 0,-4-1 981 0 0,4 1 7 0 0,0 2 0 0 0,1 1 0 0 0,0 2 0 0 0,34-5 0 0 0,100-7-62 0 0,-58 9 67 0 0,11 1-28 0 0,40-6-42 0 0,-98 8 60 0 0,18-4-10 0 0,-35 4 11 0 0,1 2 0 0 0,70 0 0 0 0,-2 1-27 0 0,-101 4 66 0 0,400-45 37 0 0,-271 11 101 0 0,-17 3 25 0 0,312-44-114 0 0,-390 66-42 0 0,-25 5 2 0 0,34-3-1 0 0,92-18-26 0 0,-99 17 10 0 0,-36 7 0 0 0,0-1-1 0 0,0 2 1 0 0,1 0 0 0 0,20 0-1 0 0,-11 2 0 0 0,-1-1 0 0 0,21-3-1 0 0,-22 1 0 0 0,0 1 0 0 0,33 3-1 0 0,23 8 7 0 0,89 9-7 0 0,-103-22 16 0 0,-20 0 0 0 0,3 1-32 0 0,-1-2 1 0 0,84-20-1 0 0,20-3-35 0 0,-127 25 45 0 0,-11 0 13 0 0,1 1 0 0 0,-1 0 0 0 0,0 0 0 0 0,1 1 0 0 0,-1 1 0 0 0,1-1 1 0 0,-1 1-1 0 0,15 4 0 0 0,23 6-12 0 0,-35-10 4 0 0,1 2-1 0 0,18 6 0 0 0,-6 1 3 0 0,0-2 0 0 0,1 0-1 0 0,1-2 1 0 0,46 6-1 0 0,18 0 180 0 0,-84-12-135 0 0,-1 0 0 0 0,1 0 0 0 0,0 1-1 0 0,0 0 1 0 0,-1 0 0 0 0,1 0 0 0 0,-1 1 0 0 0,1 0-1 0 0,6 3 1 0 0,-4-1 33 0 0,1 0-1 0 0,-1-1 1 0 0,16 3-1 0 0,9 4-16 0 0,81 22-131 0 0,-57-18-86 0 0,-45-12 111 0 0,-1 0 0 0 0,1-1 0 0 0,-1 0 0 0 0,0-1-1 0 0,14-2 1 0 0,6 1 78 0 0,49-8 207 0 0,-46 5-175 0 0,-34 4-45 0 0,-1 14-9 0 0,-10 103 45 0 0,9-65 93 0 0,0-6-28 0 0,9 81 1 0 0,-4-82-126 0 0,-3-32 8 0 0,0 0 0 0 0,1 0 1 0 0,5 20-1 0 0,18 64-119 0 0,-19-72 36 0 0,15 39 0 0 0,-7-23 43 0 0,-12-30 41 0 0,0 1-1 0 0,-1 0 1 0 0,0 0 0 0 0,-1 0 0 0 0,0 0-1 0 0,-2 12 1 0 0,1-7 2 0 0,0-12 4 0 0,0 1 1 0 0,0-1-1 0 0,-1 1 1 0 0,-3 7-1 0 0,-4 19 17 0 0,8-28-2 0 0,0 0 0 0 0,-1 0 0 0 0,1 0 0 0 0,-1 0 0 0 0,0 0 0 0 0,-1-1 1 0 0,1 1-1 0 0,-1-1 0 0 0,1 1 0 0 0,-1-1 0 0 0,0 0 0 0 0,0 0 0 0 0,-5 3 0 0 0,-13 16 116 0 0,-19 18 99 0 0,39-39-223 0 0,0 0-1 0 0,0 1 1 0 0,0-1 0 0 0,0 0-1 0 0,0 1 1 0 0,-1-1 0 0 0,1 0-1 0 0,0 0 1 0 0,-1 0-1 0 0,1 0 1 0 0,0 0 0 0 0,-1-1-1 0 0,1 1 1 0 0,-1 0 0 0 0,0-1-1 0 0,1 1 1 0 0,-4 0-1 0 0,-8 5 5 0 0,13-6-7 0 0,0 1 0 0 0,-1-1-1 0 0,1 0 1 0 0,-1 1 0 0 0,1-1 0 0 0,-1 0-1 0 0,1 0 1 0 0,-1 0 0 0 0,1 1 0 0 0,-1-1-1 0 0,1 0 1 0 0,-1 0 0 0 0,1 0 0 0 0,-1 0-1 0 0,1 0 1 0 0,-1 0 0 0 0,1 0-1 0 0,-1 0 1 0 0,1 0 0 0 0,-1 0 0 0 0,1 0-1 0 0,-1 0 1 0 0,1 0 0 0 0,-1-1 0 0 0,1 1-1 0 0,-1 0 1 0 0,1 0 0 0 0,-1 0-1 0 0,1-1 1 0 0,-1 1 0 0 0,1 0 0 0 0,-1-1-1 0 0,1 0 1 0 0,-22-4-160 0 0,19 4 136 0 0,-1 1 0 0 0,1-1 0 0 0,0 0 0 0 0,1 1 1 0 0,-1-2-1 0 0,0 1 0 0 0,-3-2 0 0 0,-3-3 16 0 0,0-1-1 0 0,0-1 1 0 0,1 0 0 0 0,0 0-1 0 0,0-1 1 0 0,1 1-1 0 0,-10-17 1 0 0,-17-20-13 0 0,28 37 28 0 0,0 0 0 0 0,1-1 0 0 0,0 0 0 0 0,-8-18 0 0 0,9 17 0 0 0,0 0 0 0 0,-1 1 1 0 0,-1-1-1 0 0,-7-9 0 0 0,-27-40-33 0 0,35 53 18 0 0,0 1-1 0 0,-1 0 0 0 0,1 0 1 0 0,-1 0-1 0 0,0 1 0 0 0,0 0 1 0 0,-1 0-1 0 0,1 0 0 0 0,-1 1 0 0 0,0 0 1 0 0,0 0-1 0 0,0 1 0 0 0,0 0 1 0 0,0 0-1 0 0,0 1 0 0 0,-1-1 0 0 0,-11 1 1 0 0,12 1 39 0 0,-1 1 1 0 0,1 0-1 0 0,0 0 1 0 0,-1 0 0 0 0,1 1-1 0 0,0 0 1 0 0,0 1-1 0 0,0 0 1 0 0,1 0-1 0 0,-1 0 1 0 0,1 1 0 0 0,-1-1-1 0 0,-10 11 1 0 0,1-3-3 0 0,10-8-19 0 0,0 1 0 0 0,0 1 1 0 0,0-1-1 0 0,1 1 1 0 0,-1 0-1 0 0,1 0 1 0 0,0 0-1 0 0,1 1 1 0 0,-1 0-1 0 0,1 0 1 0 0,0 0-1 0 0,-5 11 0 0 0,8-12 2 0 0,-1-1 0 0 0,1 1-1 0 0,0-1 1 0 0,0 1-1 0 0,1-1 1 0 0,-1 1-1 0 0,1-1 1 0 0,0 1-1 0 0,0 0 1 0 0,2 8-1 0 0,22-12-12 0 0,-14-2-9 0 0,-1 0 1 0 0,0-1-1 0 0,1 0 1 0 0,-1 0-1 0 0,0-1 1 0 0,0 0-1 0 0,-1-1 1 0 0,1 0-1 0 0,15-10 1 0 0,23-10-35 0 0,-39 21 28 0 0,0-1 0 0 0,-1 0-1 0 0,0 0 1 0 0,1-1-1 0 0,7-6 1 0 0,-13 9 10 0 0,1 0-1 0 0,-1-1 1 0 0,0 1-1 0 0,0 0 1 0 0,0-1 0 0 0,0 1-1 0 0,0-1 1 0 0,-1 0 0 0 0,1 0-1 0 0,-1 0 1 0 0,1 1-1 0 0,-1-1 1 0 0,0 0 0 0 0,0-1-1 0 0,-1 1 1 0 0,1 0-1 0 0,0-5 1 0 0,-2 3-1 0 0,1 0-1 0 0,-2 0 1 0 0,1 0 0 0 0,0 0-1 0 0,-1 0 1 0 0,0 1 0 0 0,0-1-1 0 0,0 1 1 0 0,-1-1 0 0 0,1 1-1 0 0,-1 0 1 0 0,0 0 0 0 0,-1 0 0 0 0,1 0-1 0 0,-1 1 1 0 0,1-1 0 0 0,-8-4-1 0 0,-7-6 4 0 0,0 2 0 0 0,-30-16 0 0 0,30 19 1 0 0,1 1 0 0 0,-2 1 0 0 0,1 1 0 0 0,-1 1 0 0 0,-34-6-1 0 0,-100-2-39 0 0,112 10 33 0 0,-275 13-197 0 0,218-3 200 0 0,-71 13 51 0 0,38-3 114 0 0,-374 41 473 0 0,414-47-545 0 0,0-4 1 0 0,-1-5-1 0 0,0-3 0 0 0,-112-17 0 0 0,151 12-71 0 0,35 5 20 0 0,-1-1-1 0 0,0-1 1 0 0,1-1 0 0 0,-1 0 0 0 0,1-1 0 0 0,-32-14-1 0 0,31 9 11 0 0,-4-4 45 0 0,-2 2-1 0 0,1 1 0 0 0,-40-13 1 0 0,51 20-33 0 0,1-1 0 0 0,0 0-1 0 0,0-1 1 0 0,-15-9 0 0 0,18 9-15 0 0,-1 1 0 0 0,0-1 0 0 0,0 2 0 0 0,0-1 1 0 0,-1 2-1 0 0,1-1 0 0 0,-13-1 0 0 0,5 0-29 0 0,0 0 0 0 0,1 0 0 0 0,-1-2-1 0 0,2 0 1 0 0,-19-11 0 0 0,-4 0 5 0 0,-86-38-40 0 0,119 53-10 0 0,-1 1 0 0 0,0 0 0 0 0,0 0 0 0 0,0 0 0 0 0,0 1 0 0 0,0 0 0 0 0,0 0 0 0 0,-11 1 0 0 0,-135 0-393 0 0,126 6 418 0 0,25-5 5 0 0,-1-1 0 0 0,0 1-1 0 0,0 0 1 0 0,1-1 0 0 0,-1 0 0 0 0,0 1 0 0 0,0-1 0 0 0,0 0 0 0 0,-5-1-1 0 0,-78-22-124 0 0,-5-1 77 0 0,80 22 58 0 0,-1 0-1 0 0,1 1 1 0 0,0 1 0 0 0,-1 0-1 0 0,1 0 1 0 0,-16 3-1 0 0,-2 3 9 0 0,-7 0 80 0 0,-71 22 0 0 0,74-22-42 0 0,29-6-49 0 0,1 0 1 0 0,-1 1 0 0 0,0-1-1 0 0,0 1 1 0 0,1 0 0 0 0,-1 0-1 0 0,0 0 1 0 0,1 0 0 0 0,-1 1 0 0 0,1 0-1 0 0,0 0 1 0 0,-5 3 0 0 0,6-4 1 0 0,1 0 1 0 0,-1 0 0 0 0,1 0-1 0 0,-1 0 1 0 0,1-1-1 0 0,-1 1 1 0 0,1 0 0 0 0,-1-1-1 0 0,0 1 1 0 0,1-1 0 0 0,-1 1-1 0 0,0-1 1 0 0,0 0-1 0 0,1 0 1 0 0,-1 0 0 0 0,0 0-1 0 0,0 0 1 0 0,1 0-1 0 0,-1 0 1 0 0,0-1 0 0 0,0 1-1 0 0,1-1 1 0 0,-1 1 0 0 0,0-1-1 0 0,1 0 1 0 0,-1 1-1 0 0,-2-3 1 0 0,-7-3 2 0 0,10 6-8 0 0,0 0 0 0 0,1 0-1 0 0,-1 0 1 0 0,0-1 0 0 0,0 1-1 0 0,1 0 1 0 0,-1-1 0 0 0,0 1-1 0 0,0-1 1 0 0,1 1-1 0 0,-1-1 1 0 0,1 1 0 0 0,-1-1-1 0 0,0 1 1 0 0,1-1 0 0 0,-1 0-1 0 0,1 1 1 0 0,-1-1-1 0 0,1 0 1 0 0,-1 0 0 0 0,0-1-8 0 0,-1 1 0 0 0,1-1 0 0 0,0 1 0 0 0,-1 0 0 0 0,0 0 0 0 0,1-1 0 0 0,-1 1 0 0 0,0 0 0 0 0,1 0 0 0 0,-1 1 0 0 0,0-1 0 0 0,-4-1 0 0 0,-11-6-56 0 0,15 6 47 0 0,-1 0 0 0 0,0 0 0 0 0,0 1 0 0 0,0-1 0 0 0,-1 1 0 0 0,1 0 0 0 0,0 0 0 0 0,0 0 0 0 0,-1 0 0 0 0,-5 0 0 0 0,-37-1-66 0 0,36 2 116 0 0,-11-15 342 0 0,13 8-367 0 0,6 5-7 0 0,0 1 1 0 0,0-1-1 0 0,0 1 0 0 0,1-1 1 0 0,-1 0-1 0 0,1 0 0 0 0,-1 1 1 0 0,1-1-1 0 0,-1 0 0 0 0,1-1 1 0 0,0 1-1 0 0,0 0 0 0 0,0 0 1 0 0,0 0-1 0 0,1-1 0 0 0,-1 1 1 0 0,0-3-1 0 0,0 3 23 0 0,-1 1 0 0 0,1-1 0 0 0,-1 1 1 0 0,1-1-1 0 0,-1 1 0 0 0,0 0 0 0 0,0 0 0 0 0,1 0 0 0 0,-1 0 0 0 0,0 0 1 0 0,0 0-1 0 0,0 0 0 0 0,-4 0 0 0 0,-142-3 99 0 0,147 4-137 0 0,-16 2-38 0 0,16-3 54 0 0,-1 1 0 0 0,1 1 0 0 0,-1-1 0 0 0,1 0 0 0 0,0 0 0 0 0,-1 0 0 0 0,1 1 0 0 0,-1-1 0 0 0,1 1 0 0 0,0-1 0 0 0,0 1 0 0 0,-1-1 0 0 0,1 1 0 0 0,0 0 0 0 0,0-1 0 0 0,-2 3 0 0 0,-25 15 38 0 0,24-16-36 0 0,3-2-4 0 0,0 1 0 0 0,0 0 0 0 0,1-1 0 0 0,-1 1 0 0 0,0 0 0 0 0,0 0 0 0 0,1-1 0 0 0,-1 1 0 0 0,1 0 0 0 0,-1 0 0 0 0,1 0 0 0 0,-1 0 0 0 0,1 0 0 0 0,0 0 0 0 0,-1 1 0 0 0,1-1 1 0 0,0-1-1 0 0,0 1 0 0 0,-1 0 1 0 0,1 0-1 0 0,0-1 1 0 0,0 1-1 0 0,-1 0 0 0 0,1-1 1 0 0,0 1-1 0 0,-1 0 1 0 0,1-1-1 0 0,-1 1 0 0 0,1-1 1 0 0,-1 1-1 0 0,1-1 1 0 0,-1 1-1 0 0,0-1 0 0 0,1 1 1 0 0,-1-1-1 0 0,1 1 1 0 0,-1-1-1 0 0,0 0 0 0 0,0 1 1 0 0,0-1-3 0 0,0 1 0 0 0,0-1 1 0 0,0 1-1 0 0,1-1 0 0 0,-1 0 0 0 0,0 1 1 0 0,1 0-1 0 0,-1-1 0 0 0,0 1 0 0 0,1-1 1 0 0,-1 1-1 0 0,0 0 0 0 0,1-1 0 0 0,-1 1 1 0 0,1 0-1 0 0,0 0 0 0 0,-1 0 1 0 0,1-1-1 0 0,-1 1 0 0 0,1 1 0 0 0,-8 25-49 0 0,-1 1-118 0 0,8-26 138 0 0,0 0 1 0 0,0 0-1 0 0,0-1 0 0 0,1 1 0 0 0,-1 0 0 0 0,0 0 0 0 0,1 0 0 0 0,0 0 0 0 0,-1 0 0 0 0,1 0 0 0 0,0 0 0 0 0,0 0 0 0 0,0 0 0 0 0,0 0 0 0 0,1 0 1 0 0,-1 0-1 0 0,0 0 0 0 0,1 0 0 0 0,1 4 0 0 0,0-3-1 0 0,0 1-1 0 0,0 0 1 0 0,0 0 0 0 0,1-1-1 0 0,-1 0 1 0 0,1 1 0 0 0,0-1 0 0 0,5 5-1 0 0,7 5-35 0 0,-10-8 36 0 0,0 0 0 0 0,0-1-1 0 0,0 1 1 0 0,1-1 0 0 0,0-1-1 0 0,-1 1 1 0 0,1-1-1 0 0,11 4 1 0 0,-15-6 25 0 0,0 0 0 0 0,0 0 0 0 0,0 0 0 0 0,-1 0-1 0 0,1 0 1 0 0,0 0 0 0 0,0 0 0 0 0,-1 0 0 0 0,1 1 0 0 0,0-1 0 0 0,-1 1-1 0 0,0-1 1 0 0,1 1 0 0 0,-1 0 0 0 0,0 0 0 0 0,0-1 0 0 0,0 1 0 0 0,0 0 0 0 0,1 3-1 0 0,-1-5 5 0 0,-1 1 0 0 0,1-1 0 0 0,0 1 0 0 0,-1-1 0 0 0,1 1 0 0 0,0-1-1 0 0,0 0 1 0 0,-1 1 0 0 0,1-1 0 0 0,0 0 0 0 0,0 0 0 0 0,-1 1 0 0 0,1-1-1 0 0,0 0 1 0 0,0 0 0 0 0,0 0 0 0 0,-1 0 0 0 0,1 0 0 0 0,0 0 0 0 0,0 0-1 0 0,0 0 1 0 0,-1-1 0 0 0,1 1 0 0 0,0 0 0 0 0,0 0 0 0 0,-1-1-1 0 0,1 1 1 0 0,0 0 0 0 0,0-1 0 0 0,-1 1 0 0 0,2-2 0 0 0,9-1-11 0 0,-11 3 32 0 0,0 0-16 0 0,0 0 1 0 0,0 1-1 0 0,-1-1 1 0 0,1 0-1 0 0,0 0 1 0 0,0 0-1 0 0,-1 0 1 0 0,1 0-1 0 0,0 0 1 0 0,0 0-1 0 0,-1 0 1 0 0,1 1-1 0 0,0-1 1 0 0,-1 0-1 0 0,1 0 1 0 0,0 0-1 0 0,0 0 1 0 0,-1 0-1 0 0,1-1 1 0 0,0 1-1 0 0,0 0 1 0 0,-1 0-1 0 0,1 0 1 0 0,0 0-1 0 0,-1 0 1 0 0,1 0-1 0 0,0 0 1 0 0,0 0-1 0 0,-1-1 1 0 0,1 1-1 0 0,0 0 1 0 0,0 0-1 0 0,0 0 1 0 0,-1-1-1 0 0,-10-5 81 0 0,-52-24-28 0 0,55 25-39 0 0,1 0-1 0 0,0 0 1 0 0,1-1-1 0 0,-1 0 1 0 0,1 0-1 0 0,0 0 1 0 0,1-1-1 0 0,-9-12 0 0 0,9-1 116 0 0,5 18-120 0 0,0 0 0 0 0,0 0 1 0 0,-1 0-1 0 0,1 1 0 0 0,-1-1 1 0 0,1 0-1 0 0,-1 0 0 0 0,1 1 1 0 0,-3-3-1 0 0,2 1 0 0 0,-1 0 1 0 0,1 0-1 0 0,0 0 0 0 0,0 0 1 0 0,0 0-1 0 0,0 0 0 0 0,0 0 0 0 0,0 0 1 0 0,1 0-1 0 0,0-1 0 0 0,0 1 1 0 0,-1 0-1 0 0,2-4 0 0 0,-1 2-56 0 0,0 4-21 0 0,-13 2-662 0 0,9 6 693 0 0,0 0 0 0 0,0 0 0 0 0,-1 0 0 0 0,0-1 0 0 0,0 1 1 0 0,0-1-1 0 0,-1 0 0 0 0,-12 10 0 0 0,15-14 44 0 0,1 0 1 0 0,-1 0-1 0 0,1 1 0 0 0,0-1 1 0 0,0 1-1 0 0,0-1 0 0 0,-2 4 1 0 0,-3 4 27 0 0,-1 11 75 0 0,3-6-50 0 0,-1-5 10 0 0,2-3-33 0 0,0 0 0 0 0,1-1 0 0 0,0 1 1 0 0,-4 13-1 0 0,6-18-27 0 0,1 0 1 0 0,0 0-1 0 0,0 0 0 0 0,-1 0 1 0 0,1 0-1 0 0,1 0 1 0 0,-1 0-1 0 0,0 0 0 0 0,0 0 1 0 0,1 0-1 0 0,-1 0 0 0 0,1 0 1 0 0,-1 0-1 0 0,1 0 0 0 0,0 0 1 0 0,0 0-1 0 0,0-1 1 0 0,0 1-1 0 0,0 0 0 0 0,0-1 1 0 0,1 1-1 0 0,1 2 0 0 0,24-17 238 0 0,-25 12-241 0 0,1-1-1 0 0,-1 0 1 0 0,0 1-1 0 0,1-1 1 0 0,-1 0 0 0 0,0 0-1 0 0,0 0 1 0 0,0 0-1 0 0,0-1 1 0 0,0 1-1 0 0,-1 0 1 0 0,1-1 0 0 0,-1 1-1 0 0,1-1 1 0 0,-1 0-1 0 0,0 1 1 0 0,0-1-1 0 0,0 0 1 0 0,0-3 0 0 0,7-14 42 0 0,-6-10 3 0 0,-2 29-52 0 0,0 0-1 0 0,0 0 0 0 0,0 0 0 0 0,0 0 0 0 0,0 0 0 0 0,0 0 0 0 0,0 0 0 0 0,0-1 0 0 0,-1 1 0 0 0,1 0 0 0 0,0 0 0 0 0,-1 0 0 0 0,1 0 0 0 0,-1 0 0 0 0,1 0 0 0 0,-1 0 0 0 0,1 0 0 0 0,-1 1 0 0 0,0-1 0 0 0,1 0 0 0 0,-2-1 0 0 0,1 2-9 0 0,1-1 1 0 0,-1 1-1 0 0,1 0 0 0 0,0 0 0 0 0,-1-1 1 0 0,1 1-1 0 0,0 0 0 0 0,-1-1 1 0 0,1 1-1 0 0,0 0 0 0 0,-1-1 0 0 0,1 1 1 0 0,0-1-1 0 0,0 1 0 0 0,0 0 0 0 0,-1-1 1 0 0,1 1-1 0 0,0-1 0 0 0,0 1 1 0 0,0-1-1 0 0,0 1 0 0 0,0-1 0 0 0,0 1 1 0 0,0-1-1 0 0,0 1 0 0 0,0-1 0 0 0,0-3-399 0 0,0 11 175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5:24.37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112 95 3208 0 0,'0'0'64'0'0,"-5"-6"0"0"0,-1 0-18 0 0,3 2 16 0 0,-1 1 0 0 0,1-1 0 0 0,0 1 0 0 0,0-1 0 0 0,1 0 0 0 0,-1 0 0 0 0,1-1 0 0 0,0 1 1 0 0,0 0-1 0 0,0-1 0 0 0,0 1 0 0 0,1-1 0 0 0,0 1 0 0 0,-1-6 0 0 0,0-4 354 0 0,2 14-414 0 0,0 0 0 0 0,0 0 0 0 0,0 0 0 0 0,0 0 1 0 0,0 0-1 0 0,0 0 0 0 0,0 0 0 0 0,0 0 0 0 0,0 0 0 0 0,0-1 0 0 0,0 1 0 0 0,0 0 0 0 0,0 0 1 0 0,0 0-1 0 0,0 0 0 0 0,0 0 0 0 0,0 0 0 0 0,0 0 0 0 0,0 0 0 0 0,0 0 0 0 0,-1 0 1 0 0,1 0-1 0 0,0 0 0 0 0,0 0 0 0 0,0 0 0 0 0,0 0 0 0 0,0 0 0 0 0,0 0 0 0 0,0 0 0 0 0,0 0 1 0 0,0 0-1 0 0,0 0 0 0 0,0 0 0 0 0,-1 0 0 0 0,1 0 0 0 0,0 0 0 0 0,0 0 0 0 0,0 0 0 0 0,0 0 1 0 0,0 0-1 0 0,0 0 0 0 0,0 0 0 0 0,0 0 0 0 0,0 0 0 0 0,0 0 0 0 0,0 0 0 0 0,0 0 1 0 0,0 0-1 0 0,-1 0 0 0 0,1 0 0 0 0,0 0 0 0 0,0 0 0 0 0,0 0 0 0 0,0 1 0 0 0,0-1 0 0 0,0 0 1 0 0,0 0-1 0 0,0 0 0 0 0,0 0 0 0 0,0 0 0 0 0,0 0 0 0 0,0 0 0 0 0,0 0 0 0 0,-8 30 61 0 0,-7 105 15 0 0,-10 67 30 0 0,19-163-49 0 0,2 1-1 0 0,1 0 0 0 0,5 73 1 0 0,0-87-38 0 0,-2-17-13 0 0,0-1 1 0 0,1 1-1 0 0,0 0 1 0 0,1 0-1 0 0,5 17 1 0 0,0-4 23 0 0,-7-19-25 0 0,0 0-1 0 0,1 0 1 0 0,0 0-1 0 0,0 0 1 0 0,0 0-1 0 0,0 0 1 0 0,0 0-1 0 0,1 0 1 0 0,-1-1 0 0 0,1 1-1 0 0,0 0 1 0 0,0-1-1 0 0,0 1 1 0 0,0-1-1 0 0,0 0 1 0 0,4 4-1 0 0,18 11 85 0 0,-22-16-88 0 0,0 1 1 0 0,0 0-1 0 0,0-1 0 0 0,-1 1 0 0 0,1-1 0 0 0,1 0 0 0 0,-1 1 1 0 0,0-1-1 0 0,0 0 0 0 0,0 0 0 0 0,1-1 0 0 0,-1 1 0 0 0,0 0 1 0 0,1-1-1 0 0,-1 1 0 0 0,1-1 0 0 0,-1 0 0 0 0,1 0 0 0 0,-1 0 1 0 0,5 0-1 0 0,10-3 7 0 0,4 0 0 0 0,-1 0-1 0 0,31-10 0 0 0,-6-3-2 0 0,1 1-1 0 0,0 3 0 0 0,55-8 1 0 0,-80 17-7 0 0,-11 1 0 0 0,-1 1 0 0 0,1 0 0 0 0,0 0 0 0 0,0 1 0 0 0,18 2 0 0 0,45 6 3 0 0,-51-7-1 0 0,-1 1-1 0 0,35 7 1 0 0,-1 4-3 0 0,1-3 0 0 0,87 5 0 0 0,115-11-4 0 0,-191-4 5 0 0,32-4 0 0 0,122-22 0 0 0,-119 20 0 0 0,-23 2 0 0 0,-27-1 0 0 0,138-9 1 0 0,-113 14 5 0 0,68 0-3 0 0,-80 2 12 0 0,105 7 17 0 0,100 13 15 0 0,-115-17-13 0 0,-65-3 4 0 0,136 7 12 0 0,151-8 62 0 0,-55-4-50 0 0,-20 8-30 0 0,-235-4-25 0 0,0-3 0 0 0,93-15 0 0 0,132-38 12 0 0,-269 50-19 0 0,117-30 22 0 0,-75 17-12 0 0,143-22 142 0 0,-154 32 118 0 0,-23 6 126 0 0,-27 2-285 0 0,1 0-1 0 0,-1 0 1 0 0,0-1 0 0 0,1 1 0 0 0,-1-1 0 0 0,0 0 0 0 0,0 0-1 0 0,0 0 1 0 0,0-1 0 0 0,0 0 0 0 0,5-2 0 0 0,-8 3-75 0 0,0 1 0 0 0,0-1 0 0 0,-1 0 0 0 0,1 0 0 0 0,0 1 0 0 0,-1-1 0 0 0,1 0 0 0 0,-1 0 0 0 0,1 0 0 0 0,-1 0 0 0 0,1 0 0 0 0,-1 0 0 0 0,0 0 0 0 0,1 0 0 0 0,-1 0 0 0 0,0 0 0 0 0,0 0 0 0 0,0 0 0 0 0,1 0 0 0 0,-1 0 0 0 0,0 0 0 0 0,-1 0 0 0 0,1 0 0 0 0,0 0 0 0 0,0-1 0 0 0,-10-34 318 0 0,4 14-378 0 0,-1-10 31 0 0,1-1 0 0 0,2 0-1 0 0,1 1 1 0 0,2-42 0 0 0,2 68-4 0 0,0 0 0 0 0,0 1 0 0 0,1-1 0 0 0,0 1 0 0 0,0-1 0 0 0,0 1 0 0 0,1 0 0 0 0,0 0 0 0 0,0 0 0 0 0,4-6 0 0 0,4-3-746 0 0,22-22 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5:27.00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7 138 3000 0 0,'-6'-98'328'0'0,"6"96"-307"0"0,0 0 0 0 0,0 0 0 0 0,0 0 0 0 0,0 1 0 0 0,0-1-1 0 0,0 0 1 0 0,0 0 0 0 0,1 1 0 0 0,-1-1 0 0 0,1 0 0 0 0,-1 0 0 0 0,1 1 0 0 0,0-1 0 0 0,0 0 0 0 0,-1 1 0 0 0,1-1 0 0 0,0 1 0 0 0,1-1 0 0 0,-1 1-1 0 0,0 0 1 0 0,0-1 0 0 0,2 0 0 0 0,-3 3-5 0 0,0 1 0 0 0,0 0 1 0 0,0 0-1 0 0,0-1 0 0 0,0 1 0 0 0,1 0 0 0 0,-1 0 0 0 0,0-1 0 0 0,1 1 0 0 0,0 0 0 0 0,-1-1 0 0 0,1 1 0 0 0,1 1 1 0 0,4 19-10 0 0,-1-1 1 0 0,-1 1 0 0 0,-1 0 0 0 0,0 0 0 0 0,-2 31-1 0 0,2 3 0 0 0,3-8-1 0 0,17 66 0 0 0,-13-68-1 0 0,7 71 35 0 0,-11-100-36 0 0,0 0 0 0 0,2 0-1 0 0,-1-1 1 0 0,2 0 0 0 0,14 19 0 0 0,5 11-11 0 0,-18-29 7 0 0,1-1-1 0 0,1 0 0 0 0,0-1 1 0 0,1 0-1 0 0,28 24 0 0 0,-17-19 7 0 0,0-2 0 0 0,55 31 0 0 0,39 7 12 0 0,-92-41-9 0 0,1-2 0 0 0,0-1-1 0 0,1-1 1 0 0,0-1 0 0 0,1-2-1 0 0,0 0 1 0 0,1-2 0 0 0,-1-2-1 0 0,34 2 1 0 0,29-2 1 0 0,-60-1-5 0 0,1-1-1 0 0,48-5 1 0 0,156-10-13 0 0,-64 7 1 0 0,-74 3 6 0 0,37-4 1 0 0,-97 3 0 0 0,-17 2 3 0 0,0-1 0 0 0,0 0-1 0 0,-1-2 1 0 0,1 0-1 0 0,30-13 1 0 0,-10-5 34 0 0,-1-1-1 0 0,-2-2 1 0 0,53-44 0 0 0,-80 60-23 0 0,25-22-268 0 0,45-53 0 0 0,-81 85 230 0 0,41-43-2789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5:27.8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28 36 3408 0 0,'-27'-36'-201'0'0,"65"68"541"0"0,-29-24-330 0 0,1 0 0 0 0,-1 0-1 0 0,0 1 1 0 0,9 11 0 0 0,-8-6 52 0 0,5 5 145 0 0,-1 0 0 0 0,20 41 0 0 0,29 51 178 0 0,-8-15-114 0 0,-27-48-118 0 0,1-1 0 0 0,58 69 0 0 0,-78-103-139 0 0,3 0 7 0 0,-1-1 0 0 0,1-1 0 0 0,22 17 0 0 0,-17-15-3 0 0,23 24 0 0 0,-20-17-3 0 0,1-1 0 0 0,1-2 1 0 0,32 21-1 0 0,-26-22-10 0 0,0-1 1 0 0,1-2-1 0 0,1-1 0 0 0,33 9 1 0 0,-30-11-8 0 0,1-2 1 0 0,0-1-1 0 0,51 3 1 0 0,108-6-9 0 0,-150-5 8 0 0,0-3 0 0 0,-1-2 0 0 0,83-22 0 0 0,-49 9 2 0 0,126-40 0 0 0,-47-3-701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5:32.40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125 50 3000 0 0,'-28'-8'357'0'0,"-50"-22"-1"0"0,59 18 506 0 0,30 23-432 0 0,13 16-347 0 0,-15-18-75 0 0,0 1 0 0 0,-1 1 1 0 0,0 0-1 0 0,8 15 0 0 0,30 68 53 0 0,-28-53-20 0 0,1-1-1 0 0,39 56 1 0 0,-54-91-36 0 0,0-1 0 0 0,0 1 1 0 0,1-1-1 0 0,-1-1 0 0 0,1 1 0 0 0,0-1 1 0 0,0 1-1 0 0,7 2 0 0 0,47 19 47 0 0,-40-18-36 0 0,289 103 222 0 0,-284-100-234 0 0,25 15 0 0 0,13 4 1 0 0,9-2-3 0 0,51 20 4 0 0,-93-35-1 0 0,0-2 0 0 0,0-1 0 0 0,1-2-1 0 0,0-1 1 0 0,0-1 0 0 0,1-1-1 0 0,-1-2 1 0 0,1-1 0 0 0,0-1-1 0 0,0-2 1 0 0,-1-1 0 0 0,0-2-1 0 0,51-13 1 0 0,-32 3-103 0 0,-1-3 0 0 0,0-1 1 0 0,-1-2-1 0 0,-2-3 0 0 0,0-1 0 0 0,-2-3 0 0 0,58-46 0 0 0,-22 8-3455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5:44.31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114 49 2704 0 0,'-5'-4'272'0'0,"2"2"-233"0"0,-2-2 114 0 0,0 0 0 0 0,0 0 0 0 0,0 0 0 0 0,-1 1 1 0 0,1 0-1 0 0,-1 0 0 0 0,-12-4 0 0 0,11 1 254 0 0,3 2-307 0 0,-4 9-46 0 0,5-2-42 0 0,0 0 0 0 0,0 0 0 0 0,0 1-1 0 0,1-1 1 0 0,-1 1 0 0 0,1 0 0 0 0,0 0 0 0 0,0 0-1 0 0,0 0 1 0 0,1 0 0 0 0,0 0 0 0 0,-1 0-1 0 0,1 0 1 0 0,1 1 0 0 0,-1-1 0 0 0,1 0 0 0 0,-1 1-1 0 0,2 7 1 0 0,-1-3-9 0 0,2-1 0 0 0,-1 0 0 0 0,1 0 0 0 0,0 1 0 0 0,1-1 0 0 0,0-1 0 0 0,0 1 0 0 0,1 0 0 0 0,5 8 0 0 0,2 7 13 0 0,-9-19-15 0 0,1 0 1 0 0,-1 0 0 0 0,1-1-1 0 0,0 1 1 0 0,0-1 0 0 0,5 5-1 0 0,14 16 6 0 0,-7-4-3 0 0,23 22-1 0 0,-28-32-2 0 0,-3-3 3 0 0,0-1 0 0 0,1 0 1 0 0,0-1-1 0 0,17 9 0 0 0,21 14 26 0 0,-1 14-17 0 0,-31-28-8 0 0,1-1 0 0 0,28 20 0 0 0,-36-27-5 0 0,0 0 0 0 0,0 0 0 0 0,-1 0 0 0 0,1 1 0 0 0,-1-1 0 0 0,-1 2 0 0 0,7 9 0 0 0,-6-8 0 0 0,0-1 0 0 0,0 0 0 0 0,0-1 0 0 0,1 1 0 0 0,16 12 0 0 0,40 18 0 0 0,-52-31 0 0 0,0-1 0 0 0,1 0 0 0 0,-1 0 0 0 0,1-1 0 0 0,1-1 0 0 0,-1 0 0 0 0,0-1 0 0 0,20 3 0 0 0,29 9 1 0 0,-48-11 3 0 0,1-1-1 0 0,19 2 1 0 0,-18-4 8 0 0,-1 2-1 0 0,20 5 1 0 0,-23-6-5 0 0,1 1 1 0 0,-1-1 0 0 0,14 0 0 0 0,18 4 19 0 0,-24-3-4 0 0,-1-1-1 0 0,22 1 1 0 0,-26-3 9 0 0,0 1 0 0 0,1 0 0 0 0,-1 1 0 0 0,23 7 0 0 0,-18-4 25 0 0,1-1 0 0 0,38 4-1 0 0,21 4 50 0 0,-30-2 10 0 0,76 7 0 0 0,-113-17-98 0 0,0-1 0 0 0,0 1 0 0 0,14-4-1 0 0,26-1 15 0 0,63-6 22 0 0,-99 10-45 0 0,-1 0 0 0 0,1-2-1 0 0,28-7 1 0 0,24-4 38 0 0,85 1 21 0 0,-65-1 88 0 0,-59 8-43 0 0,50-3-1 0 0,-39 6-25 0 0,67-15-1 0 0,-56 7-44 0 0,-23 6-469 0 0,31-12 0 0 0,-14 4-3911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5:47.0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746 318 2904 0 0,'0'0'2493'0'0,"-6"-3"-2481"0"0,-62-42 36 0 0,-28-21-8 0 0,16 17 32 0 0,74 46-60 0 0,0-1-1 0 0,0 2 0 0 0,0-1 1 0 0,-1 1-1 0 0,1 0 1 0 0,-1 0-1 0 0,1 0 1 0 0,-1 1-1 0 0,0 0 0 0 0,-12 0 1 0 0,6 2 94 0 0,0 0 0 0 0,-1 0 0 0 0,1 1 0 0 0,-19 5 0 0 0,24-3-64 0 0,0 0-1 0 0,0 0 1 0 0,0 1 0 0 0,1 0-1 0 0,0 0 1 0 0,-12 11 0 0 0,2-2 15 0 0,4-3 37 0 0,0 1-1 0 0,1 0 1 0 0,1 1-1 0 0,0 0 0 0 0,-9 15 1 0 0,-27 32 109 0 0,39-50-118 0 0,1 0-1 0 0,-1 0 1 0 0,1 1-1 0 0,1 0 0 0 0,-10 23 1 0 0,-16 62 327 0 0,20-54-391 0 0,7-25 21 0 0,1 1-1 0 0,1 0 1 0 0,-1 23-1 0 0,-1 14 113 0 0,4-43-115 0 0,0 1 0 0 0,2 0 0 0 0,-1 0 0 0 0,5 21 0 0 0,1 22 33 0 0,-5-48-59 0 0,0 1 0 0 0,1 0 0 0 0,-1-1-1 0 0,6 13 1 0 0,3 22 34 0 0,28 215 74 0 0,-33-236-125 0 0,2 0 0 0 0,0 1-1 0 0,13 26 1 0 0,-12-31 4 0 0,4 10 32 0 0,1-1 0 0 0,1 0 0 0 0,1-1 0 0 0,1-1 0 0 0,36 42 0 0 0,-46-59-20 0 0,2-1 0 0 0,-1 0 0 0 0,1 0 0 0 0,0 0 0 0 0,0-1 0 0 0,0 0 0 0 0,1-1 0 0 0,0 1 0 0 0,1-2 0 0 0,-1 1 0 0 0,15 3 0 0 0,-5-2-11 0 0,-13-3-1 0 0,0-1 0 0 0,0 0 0 0 0,0-1 0 0 0,0 1 0 0 0,0-1 0 0 0,0 0 0 0 0,1-1 0 0 0,-1 0 0 0 0,0 0 0 0 0,1 0 0 0 0,7-2 0 0 0,6-2-47 0 0,0-1 0 0 0,0-2 1 0 0,-1 0-1 0 0,0-1 0 0 0,0 0 0 0 0,0-2 1 0 0,-2 0-1 0 0,1-1 0 0 0,-1-1 0 0 0,23-20 0 0 0,-8 2-119 0 0,-20 20 107 0 0,0-1 0 0 0,0-1 0 0 0,-1 0 0 0 0,-1 0 0 0 0,19-28 0 0 0,0-2-61 0 0,-21 30 73 0 0,1 1 0 0 0,10-22 0 0 0,58-130-268 0 0,-72 151 287 0 0,0 0-1 0 0,-1 0 0 0 0,-1-1 0 0 0,3-24 0 0 0,1-56-214 0 0,-3 21 88 0 0,2 16 90 0 0,-1-76 0 0 0,-4 52-60 0 0,0 53 56 0 0,-1 0 0 0 0,-5-42 0 0 0,1 34 2 0 0,0-40 0 0 0,-2-21-69 0 0,2 47 112 0 0,3 37 18 0 0,1 0 0 0 0,-2-1 0 0 0,0 2 0 0 0,0-1 0 0 0,-7-19 0 0 0,0 3 6 0 0,8 22 0 0 0,0 1 0 0 0,-1-1 0 0 0,0 1 0 0 0,0 0 0 0 0,0-1 0 0 0,0 1 0 0 0,-1 0 0 0 0,0 0 0 0 0,0 1 0 0 0,-5-7 0 0 0,-17-12-4 0 0,20 18 2 0 0,0 0 1 0 0,-1 0-1 0 0,0 0 0 0 0,0 1 0 0 0,-10-7 1 0 0,13 10 2 0 0,0 0-1 0 0,-1 0 1 0 0,1 0 0 0 0,0 0 0 0 0,0 1 0 0 0,-1-1 0 0 0,1 1 0 0 0,0 0 0 0 0,-1 0 0 0 0,1 0 0 0 0,-1 0 0 0 0,1 1-1 0 0,0-1 1 0 0,0 1 0 0 0,-1 0 0 0 0,-4 2 0 0 0,-12 5 87 0 0,0 2 0 0 0,0 0-1 0 0,1 1 1 0 0,1 1 0 0 0,-34 28 0 0 0,41-29-45 0 0,1 0 0 0 0,-17 24 1 0 0,-5 5 3 0 0,17-22-24 0 0,1 1 0 0 0,-11 20 1 0 0,14-21-9 0 0,0-2 1 0 0,-1 1-1 0 0,-15 16 1 0 0,8-13-4 0 0,2 1-1 0 0,1 1 1 0 0,-15 24 0 0 0,22-32-8 0 0,-3 6-2 0 0,0 1-1 0 0,2 0 1 0 0,0 1 0 0 0,1 0 0 0 0,2 0-1 0 0,0 1 1 0 0,1 0 0 0 0,-4 40 0 0 0,2-3-6 0 0,4-34-2 0 0,-2 43 0 0 0,6-64 5 0 0,0 32-5 0 0,1-1 1 0 0,1 1-1 0 0,10 43 0 0 0,23 125 4 0 0,-26-159-8 0 0,-7-30 7 0 0,1 0 0 0 0,0-1 1 0 0,2 0-1 0 0,-1 1 0 0 0,2-2 0 0 0,7 16 0 0 0,-5-16 1 0 0,-1-2-1 0 0,0 0 1 0 0,0-1 0 0 0,1 0-1 0 0,1 0 1 0 0,14 14 0 0 0,-16-18-3 0 0,1-1 0 0 0,-1 1 1 0 0,1-1-1 0 0,1 0 0 0 0,-1-1 0 0 0,1 0 1 0 0,0-1-1 0 0,0 0 0 0 0,1 0 0 0 0,-1 0 1 0 0,1-2-1 0 0,0 1 0 0 0,0-1 0 0 0,0 0 1 0 0,12 0-1 0 0,-17-2-10 0 0,-1 0 0 0 0,0-1 1 0 0,1 1-1 0 0,-1-1 0 0 0,0 0 0 0 0,0 0 1 0 0,0 0-1 0 0,0 0 0 0 0,0-1 0 0 0,0 0 1 0 0,0 0-1 0 0,0 0 0 0 0,-1 0 0 0 0,1 0 1 0 0,-1-1-1 0 0,1 0 0 0 0,-1 1 0 0 0,5-6 1 0 0,-4 2-11 0 0,0 0 0 0 0,0 0 0 0 0,-1 0 0 0 0,0 0 0 0 0,0-1 0 0 0,0 1 0 0 0,-1-1 0 0 0,0 0 0 0 0,0 1 0 0 0,1-13 0 0 0,9-55-116 0 0,-4 0-1 0 0,-2-137 1 0 0,-7 186 135 0 0,-2-36-19 0 0,-3-1 1 0 0,-24-107-1 0 0,4 72 10 0 0,-45-149 469 0 0,62 222-401 0 0,-7-31 95 0 0,4 28 252 0 0,11 26-366 0 0,1 0 0 0 0,0 1 0 0 0,0-1 0 0 0,-1 0 0 0 0,1 1-1 0 0,-1-1 1 0 0,1 0 0 0 0,0 1 0 0 0,-1-1 0 0 0,1 1 0 0 0,-1-1 0 0 0,0 1-1 0 0,1-1 1 0 0,-1 1 0 0 0,1-1 0 0 0,-1 1 0 0 0,0-1 0 0 0,1 1 0 0 0,-1 0-1 0 0,0-1 1 0 0,1 1 0 0 0,-1 0 0 0 0,0 0 0 0 0,0 0 0 0 0,1 0 0 0 0,-1-1 0 0 0,0 1-1 0 0,0 0 1 0 0,-1 0 0 0 0,-5 5 214 0 0,5-4-204 0 0,0 0-1 0 0,0 0 1 0 0,0 0 0 0 0,1 0-1 0 0,-1 1 1 0 0,0-1 0 0 0,1 1 0 0 0,-1-1-1 0 0,1 1 1 0 0,-1 0 0 0 0,1-1-1 0 0,-2 5 1 0 0,-54 82-755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2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9944 0 0,'0'0'2480'0'0,"49"-10"-2392"0"0,-18-7-768 0 0,-6 0 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2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2400 0 0,'0'0'3260'0'0,"-1"6"-3223"0"0,-4 27 28 0 0,2 1 0 0 0,1-1 0 0 0,3 50 0 0 0,1-18-46 0 0,1-7 116 0 0,3 1 1 0 0,16 67-1 0 0,-17-102-100 0 0,7 26 232 0 0,30 81-1 0 0,-24-82 495 0 0,16 72 0 0 0,-33-120-761 0 0,-1 0 0 0 0,0 0-1 0 0,1 1 1 0 0,-1-1 0 0 0,0 0 0 0 0,0 0 0 0 0,0 1 0 0 0,0-1 0 0 0,0 0 0 0 0,0 0 0 0 0,0 1 0 0 0,0-1 0 0 0,-1 0 0 0 0,1 0-1 0 0,0 1 1 0 0,-1-1 0 0 0,1 0 0 0 0,-1 0 0 0 0,1 0 0 0 0,-1 1 0 0 0,0-1 0 0 0,1 0 0 0 0,-1 0 0 0 0,0 0 0 0 0,0 0 0 0 0,0 0-1 0 0,0-1 1 0 0,0 1 0 0 0,0 0 0 0 0,-2 1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4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9 150 5920 0 0,'-1'0'33'0'0,"1"0"0"0"0,-1 0 0 0 0,1 0 1 0 0,-1 0-1 0 0,1 0 0 0 0,0-1 0 0 0,-1 1 0 0 0,1 0 0 0 0,-1 0 1 0 0,1-1-1 0 0,0 1 0 0 0,-1 0 0 0 0,1-1 0 0 0,0 1 0 0 0,-1 0 1 0 0,1-1-1 0 0,0 1 0 0 0,0 0 0 0 0,-1-1 0 0 0,1 1 0 0 0,0-1 1 0 0,0 1-1 0 0,0-1 0 0 0,0 1 0 0 0,-1 0 0 0 0,1-1 0 0 0,0 1 1 0 0,0-1-1 0 0,0 1 0 0 0,0-1 0 0 0,0 1 0 0 0,0-1 1 0 0,0 1-1 0 0,0-1 0 0 0,0 1 0 0 0,1-1 0 0 0,-1 1 0 0 0,0 0 1 0 0,0-1-1 0 0,0 1 0 0 0,0-1 0 0 0,1 1 0 0 0,-1-1 0 0 0,1-1 140 0 0,-1-1-1 0 0,1 1 0 0 0,0 0 0 0 0,0 0 0 0 0,0 0 1 0 0,0-1-1 0 0,1 1 0 0 0,1-2 0 0 0,21-22 73 0 0,-18 18-225 0 0,1 1 0 0 0,0 0-1 0 0,0 0 1 0 0,0 1 0 0 0,1 0 0 0 0,0 0-1 0 0,0 1 1 0 0,15-8 0 0 0,-15 9-51 0 0,0 1 1 0 0,0 0-1 0 0,0 1 0 0 0,1-1 1 0 0,-1 2-1 0 0,1-1 1 0 0,0 1-1 0 0,-1 0 0 0 0,1 1 1 0 0,0 0-1 0 0,0 0 1 0 0,-1 1-1 0 0,1 0 0 0 0,0 1 1 0 0,-1 0-1 0 0,11 4 1 0 0,-3 1-66 0 0,31 17 1 0 0,-2 1 47 0 0,-33-18 15 0 0,-1 0 0 0 0,0 1 0 0 0,12 10 1 0 0,2 1-17 0 0,-5-3 31 0 0,-1 1-1 0 0,-1 1 0 0 0,25 30 1 0 0,43 66 27 0 0,-66-86 5 0 0,20 33 41 0 0,-23-34 11 0 0,1 0 0 0 0,34 36-1 0 0,1-2 79 0 0,-36-39-27 0 0,2-2 1 0 0,39 36-1 0 0,-29-32 81 0 0,51 55-1 0 0,-24-26 65 0 0,-42-42-105 0 0,-1 1 0 0 0,-1 0 0 0 0,0 1 0 0 0,0 1 1 0 0,-1-1-1 0 0,-1 2 0 0 0,10 16 0 0 0,-1 1 315 0 0,-15-27-437 0 0,0 0 1 0 0,-1 0-1 0 0,0 1 1 0 0,5 9-1 0 0,-6-9 19 0 0,1 1-1 0 0,1-1 1 0 0,-1 0-1 0 0,1-1 1 0 0,0 1 0 0 0,0-1-1 0 0,1 0 1 0 0,-1 0 0 0 0,1 0-1 0 0,0 0 1 0 0,1-1 0 0 0,-1 0-1 0 0,1 0 1 0 0,6 3-1 0 0,1 0-325 0 0,0-1-1 0 0,0 0 0 0 0,0-1 0 0 0,1-1 1 0 0,24 5-1 0 0,-9-5-7472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5416 0 0,'-1'-2'128'0'0,"1"0"-1"0"0,0 0 1 0 0,0 0 0 0 0,0 0-1 0 0,0 0 1 0 0,1 1 0 0 0,-1-1-1 0 0,0 0 1 0 0,1 0 0 0 0,-1 0-1 0 0,1 1 1 0 0,0-1 0 0 0,-1 0 0 0 0,1 0-1 0 0,0 1 1 0 0,0-1 0 0 0,0 1-1 0 0,0-1 1 0 0,0 1 0 0 0,1-1-1 0 0,1-1 1 0 0,-2 2-36 0 0,0-1 1 0 0,0 1-1 0 0,1 0 0 0 0,-1-1 0 0 0,0 1 1 0 0,1 0-1 0 0,-1 0 0 0 0,1 0 1 0 0,-1 0-1 0 0,1 0 0 0 0,0 0 0 0 0,-1 1 1 0 0,1-1-1 0 0,0 0 0 0 0,0 1 0 0 0,-1-1 1 0 0,1 1-1 0 0,0 0 0 0 0,0 0 1 0 0,0 0-1 0 0,0-1 0 0 0,-1 2 0 0 0,3-1 1 0 0,30 1-44 0 0,0 1 1 0 0,0 2-1 0 0,-1 2 1 0 0,43 11 0 0 0,-49-10-120 0 0,1-2 1 0 0,49 4 0 0 0,-59-7-4 0 0,0 1 0 0 0,0 1 1 0 0,0 1-1 0 0,27 11 1 0 0,-22-7-11 0 0,32 7 1 0 0,-39-12 32 0 0,-1 1 0 0 0,30 12-1 0 0,-36-13 32 0 0,-2-2 1 0 0,0 0-1 0 0,0 0 0 0 0,1 0 1 0 0,11 0-1 0 0,17 4-14 0 0,-28-4 77 0 0,1-1 1 0 0,0 0 0 0 0,-1 0-1 0 0,1-1 1 0 0,0 0 0 0 0,0-1-1 0 0,-1 1 1 0 0,12-4 0 0 0,30-1 559 0 0,-31 4-163 0 0,32-6 1 0 0,11 0-1559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23 2608 0 0,'0'-1'137'0'0,"0"1"0"0"0,0-1 0 0 0,1 0 0 0 0,-1 1 0 0 0,0-1 0 0 0,0 0 1 0 0,0 1-1 0 0,1-1 0 0 0,-1 1 0 0 0,0-1 0 0 0,1 0 0 0 0,-1 1 0 0 0,0-1 0 0 0,1 1 0 0 0,-1-1 0 0 0,1 1 1 0 0,-1-1-1 0 0,0 1 0 0 0,2-1 0 0 0,-2 1-89 0 0,0 0 1 0 0,0 0 0 0 0,1 0-1 0 0,-1 0 1 0 0,0-1-1 0 0,0 1 1 0 0,0 0 0 0 0,1 0-1 0 0,-1 0 1 0 0,0 0-1 0 0,0 0 1 0 0,1 1 0 0 0,-1-1-1 0 0,0 0 1 0 0,0 0-1 0 0,1 0 1 0 0,-1 0 0 0 0,0 0-1 0 0,0 0 1 0 0,0 0-1 0 0,1 0 1 0 0,-1 0 0 0 0,0 1-1 0 0,0-1 1 0 0,0 0-1 0 0,0 0 1 0 0,1 0 0 0 0,-1 0-1 0 0,0 1 1 0 0,0-1-1 0 0,0 0 1 0 0,0 0-1 0 0,0 0 1 0 0,0 1 0 0 0,1-1-1 0 0,-1 0 1 0 0,0 0-1 0 0,0 0 1 0 0,0 1 0 0 0,0-1-1 0 0,0 0 1 0 0,0 0-1 0 0,0 1 1 0 0,0-1 0 0 0,0 0-1 0 0,0 0 1 0 0,0 1-1 0 0,0-1 1 0 0,0 0 0 0 0,0 0-1 0 0,0 0 1 0 0,0 1-1 0 0,0-1 1 0 0,-1 0 0 0 0,1 0-1 0 0,0 1 1 0 0,-1 9-22 0 0,0 0 1 0 0,-1 0-1 0 0,0 0 0 0 0,-1-1 1 0 0,-6 17-1 0 0,-2 8-29 0 0,4-11-10 0 0,-1-1-12 0 0,2 1 0 0 0,1 0-1 0 0,-4 38 1 0 0,5-16 35 0 0,2-35 4 0 0,1-1-1 0 0,0 1 1 0 0,1 0 0 0 0,0 0 0 0 0,3 18 0 0 0,-1-12 78 0 0,0 1 0 0 0,-1-1 0 0 0,-2 26 1 0 0,1-10 314 0 0,0-32-344 0 0,1 0-54 0 0,-1 0 0 0 0,1 0 0 0 0,0 0-1 0 0,-1 0 1 0 0,1 0 0 0 0,-1 0-1 0 0,1 0 1 0 0,-1-1 0 0 0,1 1-1 0 0,0 0 1 0 0,-1 0 0 0 0,1 0-1 0 0,-1 0 1 0 0,1-1 0 0 0,-1 1-1 0 0,1 0 1 0 0,-1-1 0 0 0,1 1-1 0 0,-1 0 1 0 0,1-1 0 0 0,-1 1-1 0 0,0-1 1 0 0,1 1 0 0 0,-1 0-1 0 0,1-1 1 0 0,-1 0 0 0 0,1-1 41 0 0,-1 0 1 0 0,0 0 0 0 0,1 0-1 0 0,-1 0 1 0 0,1 0 0 0 0,0 0-1 0 0,0 1 1 0 0,0-1 0 0 0,-1 0-1 0 0,1 0 1 0 0,1 1 0 0 0,-1-1-1 0 0,2-1 1 0 0,8-17 117 0 0,-6 2 28 0 0,6-34 0 0 0,-8 32-18 0 0,10-34 1 0 0,-9 42-139 0 0,43-116 711 0 0,-29 85-629 0 0,-12 26 5 0 0,17-31 0 0 0,-12 28-30 0 0,15-23 304 0 0,-24 41-377 0 0,-1 1 0 0 0,1-1 0 0 0,0 1 0 0 0,0 0 1 0 0,0 0-1 0 0,-1 0 0 0 0,1 0 0 0 0,0 0 0 0 0,0 0 0 0 0,0 0 0 0 0,1 0 0 0 0,-1 1 0 0 0,0-1 0 0 0,0 1 1 0 0,0 0-1 0 0,0 0 0 0 0,1 0 0 0 0,-1 0 0 0 0,0 0 0 0 0,0 0 0 0 0,3 1 0 0 0,7-1 7 0 0,-7 0-14 0 0,-1 1-1 0 0,0-1 1 0 0,0 1-1 0 0,0 0 1 0 0,0 0 0 0 0,0 1-1 0 0,0-1 1 0 0,0 1 0 0 0,5 3-1 0 0,-4-3 1 0 0,-1 1-1 0 0,1-1 0 0 0,0 0 0 0 0,1-1 1 0 0,9 3-1 0 0,-4-2 25 0 0,0 1-1 0 0,18 7 1 0 0,15 4 1 0 0,-4 0-7 0 0,-36-12-34 0 0,1 0 0 0 0,-1 0 0 0 0,1 0 0 0 0,0-1 0 0 0,-1 1 0 0 0,1-1 0 0 0,0-1 0 0 0,0 1 0 0 0,0 0 0 0 0,0-1 0 0 0,0 0 1 0 0,9-2-1 0 0,8-2-1722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2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5320 0 0,'5'0'67'0'0,"0"0"1"0"0,-1 0-1 0 0,1 0 1 0 0,0 1-1 0 0,0 0 1 0 0,8 2-1 0 0,-10-1-62 0 0,0-1 0 0 0,0 1 0 0 0,0 0 0 0 0,-1 0 0 0 0,1 0 0 0 0,-1 0 0 0 0,1 1 0 0 0,-1-1 0 0 0,0 1 0 0 0,4 5-1 0 0,-1 0 20 0 0,0 1-1 0 0,0-1 0 0 0,-1 1 1 0 0,0 0-1 0 0,-1 0 0 0 0,0 0 0 0 0,0 1 1 0 0,2 17-1 0 0,-4-20 52 0 0,0 0 0 0 0,0 0 1 0 0,1-1-1 0 0,0 1 0 0 0,1-1 0 0 0,0 0 1 0 0,0 1-1 0 0,6 9 0 0 0,-4-9 13 0 0,-2 1-1 0 0,1-1 1 0 0,-1 1-1 0 0,0 0 1 0 0,0 0-1 0 0,-1 0 1 0 0,0 0 0 0 0,1 10-1 0 0,-3-18-82 0 0,0 1-1 0 0,0-1 0 0 0,0 1 1 0 0,0-1-1 0 0,1 0 1 0 0,-1 1-1 0 0,0-1 1 0 0,0 0-1 0 0,0 1 0 0 0,1-1 1 0 0,-1 0-1 0 0,0 1 1 0 0,0-1-1 0 0,0 0 0 0 0,1 0 1 0 0,-1 1-1 0 0,0-1 1 0 0,1 0-1 0 0,-1 0 1 0 0,0 1-1 0 0,1-1 0 0 0,-1 0 1 0 0,1 0-1 0 0,6 8 33 0 0,6 6-29 0 0,-11-4 110 0 0,-3-16-1135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2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9440 0 0,'0'0'0'0'0,"-4"-5"176"0"0,4 10 8 0 0,0 1-8 0 0,4-4 8 0 0,-2-2-24 0 0,-2-2 184 0 0,4 8-176 0 0,7 5-64 0 0,-3-3 8 0 0,-2 1-8 0 0,9 14 16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2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 4720 0 0,'8'-5'728'0'0,"-10"14"3344"0"0,-11 10-3927 0 0,1-13-31 0 0,0 0-1 0 0,-1-1 1 0 0,-19 5-1 0 0,23-8-89 0 0,1 0 0 0 0,-1 1 0 0 0,1 0 0 0 0,0 0 0 0 0,0 1 1 0 0,1 0-1 0 0,-1 0 0 0 0,1 1 0 0 0,0 0 0 0 0,0 0 0 0 0,-7 7 0 0 0,10-7 13 0 0,1 0 0 0 0,0 0 0 0 0,0 0 0 0 0,0 1 0 0 0,0 0 0 0 0,1-1 0 0 0,0 1 0 0 0,0 0-1 0 0,0 0 1 0 0,1 0 0 0 0,0 0 0 0 0,0 0 0 0 0,0 1 0 0 0,1-1 0 0 0,0 0 0 0 0,0 0 0 0 0,1 0 0 0 0,0 1 0 0 0,0-1 0 0 0,0 0 0 0 0,1 0 0 0 0,0 0 0 0 0,0-1 0 0 0,0 1 0 0 0,1 0 0 0 0,0-1 0 0 0,0 1 0 0 0,0-1 0 0 0,1 0 0 0 0,0 0 0 0 0,0 0 0 0 0,0-1 0 0 0,8 7 0 0 0,-1-1 11 0 0,1-1 1 0 0,1 0-1 0 0,0-1 0 0 0,0-1 1 0 0,1 0-1 0 0,0-1 0 0 0,0 0 1 0 0,0-1-1 0 0,1-1 0 0 0,-1 0 1 0 0,1-1-1 0 0,0 0 0 0 0,0-1 1 0 0,0-1-1 0 0,17-1 0 0 0,-13-1-11 0 0,-12 2-16 0 0,0-2 0 0 0,-1 1-1 0 0,1-1 1 0 0,0 0 0 0 0,-1 0 0 0 0,1 0-1 0 0,-1-1 1 0 0,1 0 0 0 0,7-4-1 0 0,-5 1-402 0 0,-1 0 0 0 0,1-1 0 0 0,13-12 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2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7024 0 0,'1'-2'54'0'0,"0"0"-1"0"0,1 0 1 0 0,-1 0 0 0 0,1 1 0 0 0,0-1 0 0 0,0 0-1 0 0,-1 1 1 0 0,1-1 0 0 0,0 1 0 0 0,0 0 0 0 0,0 0 0 0 0,1 0-1 0 0,-1 0 1 0 0,3-1 0 0 0,-3 1 13 0 0,1 0 0 0 0,-1 0 0 0 0,0 0 1 0 0,1-1-1 0 0,-1 1 0 0 0,0 0 0 0 0,0-1 0 0 0,0 0 0 0 0,0 1 0 0 0,0-1 0 0 0,0 0 1 0 0,1-3-1 0 0,-2 5-51 0 0,-1 0 0 0 0,0-1 0 0 0,0 1 0 0 0,0 0 0 0 0,1-1 1 0 0,-1 1-1 0 0,0 0 0 0 0,0 0 0 0 0,1-1 0 0 0,-1 1 0 0 0,0 0 0 0 0,1 0 1 0 0,-1-1-1 0 0,0 1 0 0 0,1 0 0 0 0,-1 0 0 0 0,0 0 0 0 0,1 0 0 0 0,-1 0 0 0 0,1-1 1 0 0,-1 1-1 0 0,0 0 0 0 0,1 0 0 0 0,-1 0 0 0 0,0 0 0 0 0,1 0 0 0 0,-1 0 1 0 0,1 0-1 0 0,-1 0 0 0 0,0 0 0 0 0,1 1 0 0 0,-1-1 0 0 0,0 0 0 0 0,1 0 1 0 0,-1 0-1 0 0,1 0 0 0 0,-1 0 0 0 0,0 1 0 0 0,0-1 0 0 0,1 0 0 0 0,-1 0 1 0 0,0 1-1 0 0,1-1 0 0 0,-1 0 0 0 0,0 0 0 0 0,0 1 0 0 0,1 0 0 0 0,0 0-10 0 0,0 0 0 0 0,0 0 0 0 0,0 0-1 0 0,-1 0 1 0 0,1 0 0 0 0,0 1-1 0 0,-1-1 1 0 0,1 0 0 0 0,-1 0 0 0 0,1 1-1 0 0,-1-1 1 0 0,0 1 0 0 0,1 2-1 0 0,-2 21 89 0 0,-2 0 1 0 0,-9 46-1 0 0,6-45-29 0 0,2 0 0 0 0,-2 26 0 0 0,4-31-49 0 0,-8 40 1 0 0,7-43 0 0 0,-1 0 0 0 0,0 31 0 0 0,3 3 26 0 0,0-26 10 0 0,1 1 0 0 0,1-1 0 0 0,6 38-1 0 0,1-26 142 0 0,-5-17-83 0 0,1-1-1 0 0,1 0 1 0 0,10 24-1 0 0,-15-43-106 0 0,0 0 0 0 0,1 0 0 0 0,-1 0 0 0 0,1 0 0 0 0,0-1 0 0 0,-1 1 0 0 0,1 0 0 0 0,0 0 0 0 0,0 0 0 0 0,-1-1 0 0 0,1 1 0 0 0,0 0 0 0 0,0-1 0 0 0,0 1 0 0 0,0 0 0 0 0,0-1 0 0 0,0 0 0 0 0,0 1 0 0 0,0-1 0 0 0,0 1 0 0 0,0-1 0 0 0,0 0 0 0 0,0 0 0 0 0,0 0 0 0 0,0 0 0 0 0,0 1 0 0 0,0-1 0 0 0,0-1 0 0 0,0 1 0 0 0,0 0 0 0 0,0 0 0 0 0,0 0 0 0 0,1 0 0 0 0,-1-1 0 0 0,0 1 0 0 0,1-1-1 0 0,1 0-10 0 0,0-1-1 0 0,0 0 0 0 0,0 1 1 0 0,0-1-1 0 0,0 0 0 0 0,0 0 1 0 0,-1 0-1 0 0,1-1 0 0 0,-1 1 0 0 0,1-1 1 0 0,3-5-1 0 0,0-1 4 0 0,6-8-5 0 0,-1 0 0 0 0,0-1 0 0 0,-1-1 0 0 0,-1 0 0 0 0,7-20 1 0 0,-9 17 38 0 0,1 0 1 0 0,13-23 0 0 0,11-29 81 0 0,-29 68-55 0 0,-1 0 1 0 0,1 1 0 0 0,0-1-1 0 0,1 1 1 0 0,-1 0 0 0 0,6-5 0 0 0,10-17 48 0 0,-19 27-103 0 0,0-1 0 0 0,1 1 0 0 0,-1-1 0 0 0,0 1 0 0 0,0 0-1 0 0,1-1 1 0 0,-1 1 0 0 0,0-1 0 0 0,1 1 0 0 0,-1 0 0 0 0,1-1-1 0 0,-1 1 1 0 0,0 0 0 0 0,1-1 0 0 0,-1 1 0 0 0,1 0 0 0 0,-1-1-1 0 0,1 1 1 0 0,-1 0 0 0 0,1 0 0 0 0,-1 0 0 0 0,1 0 0 0 0,-1 0-1 0 0,1-1 1 0 0,-1 1 0 0 0,1 0 0 0 0,-1 0 0 0 0,1 0 0 0 0,-1 0-1 0 0,1 0 1 0 0,-1 1 0 0 0,1-1 0 0 0,0 0 0 0 0,-1 0 0 0 0,1 0 0 0 0,-1 0-1 0 0,0 1 1 0 0,1-1 0 0 0,-1 0 0 0 0,1 0 0 0 0,-1 1 0 0 0,1-1-1 0 0,-1 0 1 0 0,1 1 0 0 0,-1-1 0 0 0,0 0 0 0 0,1 1 0 0 0,-1-1-1 0 0,1 1 1 0 0,-1 0-3 0 0,0-1 1 0 0,1 1-1 0 0,-1-1 0 0 0,0 0 0 0 0,1 1 0 0 0,-1-1 0 0 0,1 0 1 0 0,-1 1-1 0 0,1-1 0 0 0,-1 0 0 0 0,0 1 0 0 0,1-1 0 0 0,-1 0 1 0 0,1 0-1 0 0,0 1 0 0 0,-1-1 0 0 0,1 0 0 0 0,-1 0 0 0 0,1 0 0 0 0,-1 0 1 0 0,1 0-1 0 0,-1 0 0 0 0,1 0 0 0 0,-1 0 0 0 0,1 0 0 0 0,-1 0 1 0 0,1 0-1 0 0,0 0 0 0 0,-1 0 0 0 0,1-1 0 0 0,-1 1 0 0 0,1 0 1 0 0,-1 0-1 0 0,1-1 0 0 0,-1 1 0 0 0,1 0 0 0 0,-1 0 0 0 0,0-1 1 0 0,1 1-1 0 0,-1 0 0 0 0,1-1 0 0 0,-1 1 0 0 0,0-1 0 0 0,1 1 0 0 0,0-2 1 0 0,1-3-118 0 0,-6 6-9 0 0,3-1 100 0 0,1 1-1 0 0,-1 0 1 0 0,0-1-1 0 0,1 1 1 0 0,-1 0-1 0 0,0 0 1 0 0,1-1-1 0 0,-1 1 1 0 0,1 0-1 0 0,0 0 0 0 0,-1 0 1 0 0,1 0-1 0 0,0 0 1 0 0,-1-1-1 0 0,1 1 1 0 0,0 0-1 0 0,0 2 1 0 0,-1-1-13 0 0,1 0 0 0 0,-1 0 1 0 0,1 1-1 0 0,-1-1 0 0 0,0 0 0 0 0,0 0 1 0 0,0 0-1 0 0,-2 4 0 0 0,-6 13-140 0 0,-9 23-29 0 0,15-38 177 0 0,0 1 1 0 0,0 0 0 0 0,1 0-1 0 0,0 0 1 0 0,0 1-1 0 0,0-1 1 0 0,0 1 0 0 0,1-1-1 0 0,0 1 1 0 0,0-1-1 0 0,1 1 1 0 0,-1-1 0 0 0,1 1-1 0 0,2 10 1 0 0,1 14-115 0 0,-2-25 132 0 0,-1 0 0 0 0,0 0-1 0 0,1 0 1 0 0,0 0 0 0 0,0 0 0 0 0,2 5-1 0 0,0-4 7 0 0,1 1 0 0 0,-1-1 0 0 0,1 0 0 0 0,0-1 0 0 0,0 1 0 0 0,1-1 0 0 0,-1 1 0 0 0,8 5 0 0 0,2 0 1 0 0,1 1-1 0 0,17 9 1 0 0,-18-14 52 0 0,-1 0 0 0 0,2-1-1 0 0,17 5 1 0 0,-10-3 36 0 0,-3-3 108 0 0,-1-1 1 0 0,1-1-1 0 0,-1 0 1 0 0,1-1-1 0 0,38-2 1 0 0,-54 0-362 0 0,1 0 0 0 0,0-1 0 0 0,-1 1-1 0 0,1-1 1 0 0,0 0 0 0 0,6-3 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2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5120 0 0,'0'-1'90'0'0,"0"0"0"0"0,-1 0 0 0 0,1 0 1 0 0,0 1-1 0 0,0-1 0 0 0,1 0 0 0 0,-1 0 0 0 0,0 0 0 0 0,0 0 1 0 0,0 1-1 0 0,0-1 0 0 0,1 0 0 0 0,-1 0 0 0 0,0 1 0 0 0,1-1 1 0 0,-1 0-1 0 0,1 0 0 0 0,-1 1 0 0 0,1-1 0 0 0,0 0 1 0 0,16-1 2472 0 0,-11 2-2364 0 0,184 12 863 0 0,-79-2-691 0 0,-49-10-266 0 0,0-2 1 0 0,-1-3-1 0 0,94-20 0 0 0,-10 1 1 0 0,-119 22-106 0 0,0 1 0 0 0,28 3 0 0 0,37-1 0 0 0,79-4-2 0 0,-21 3 4 0 0,-64 2 17 0 0,-52-1 3 0 0,35-1-1 0 0,-4-5 4 0 0,156-7 385 0 0,-143 9-186 0 0,126-24 0 0 0,-95 11 51 0 0,-56 9-143 0 0,0-2 0 0 0,87-27 0 0 0,-112 28-66 0 0,1 1 1 0 0,40-4 0 0 0,-64 10-67 0 0,42-4 24 0 0,35-8 14 0 0,-62 8-32 0 0,-13 3-3 0 0,0 0 0 0 0,0 1 0 0 0,1 0-1 0 0,-1 0 1 0 0,0 0 0 0 0,0 1-1 0 0,1 0 1 0 0,-1 0 0 0 0,8 1 0 0 0,18 4 13 0 0,-23-4-13 0 0,-1 0-1 0 0,1 1 1 0 0,-1 0 0 0 0,1 1 0 0 0,15 6 0 0 0,8 1 4 0 0,-27-9-4 0 0,-1-1 0 0 0,0 1 0 0 0,0 1 0 0 0,0-1 0 0 0,0 1 0 0 0,0-1 0 0 0,0 1 0 0 0,0 0 0 0 0,-1 1 0 0 0,6 3 0 0 0,-2 1 15 0 0,0 0 0 0 0,0-1-1 0 0,1 0 1 0 0,0 0 0 0 0,0-1 0 0 0,0 0 0 0 0,1 0 0 0 0,0-1 0 0 0,0 0-1 0 0,0 0 1 0 0,0-1 0 0 0,16 3 0 0 0,14 1 13 0 0,-26-4-447 0 0,0-1 0 0 0,0 0 0 0 0,25 0 0 0 0,-21-4-8392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3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116 454 8136 0 0,'3'0'575'0'0,"13"1"975"0"0,-16-1-1505 0 0,0 0 1 0 0,1 0 0 0 0,-1 0-1 0 0,1 0 1 0 0,-1 0-1 0 0,0 0 1 0 0,1 1-1 0 0,-1-1 1 0 0,0 0 0 0 0,1 0-1 0 0,-1 0 1 0 0,0 1-1 0 0,1-1 1 0 0,-1 0 0 0 0,0 0-1 0 0,1 1 1 0 0,-1-1-1 0 0,0 0 1 0 0,0 1 0 0 0,1-1-1 0 0,-1 0 1 0 0,0 1-1 0 0,0-1 1 0 0,0 0 0 0 0,1 1-1 0 0,-1-1 1 0 0,0 1-1 0 0,0-1 1 0 0,0 0-1 0 0,0 1 1 0 0,0 0 0 0 0,3 0 14 0 0,0-1 0 0 0,0 1 0 0 0,-1-1 0 0 0,1 0 0 0 0,0 0 0 0 0,0 0 0 0 0,0 0 1 0 0,0 0-1 0 0,0 0 0 0 0,0-1 0 0 0,3-1 0 0 0,0 0-123 0 0,-1-1-1 0 0,0 0 1 0 0,1-1 0 0 0,-2 0 0 0 0,1 1-1 0 0,0-2 1 0 0,-1 1 0 0 0,1 0-1 0 0,-1-1 1 0 0,-1 0 0 0 0,1 0-1 0 0,-1 0 1 0 0,1 0 0 0 0,-1-1 0 0 0,-1 1-1 0 0,1-1 1 0 0,1-6 0 0 0,3-8-230 0 0,-1 0 0 0 0,-1 0 0 0 0,5-39 0 0 0,-8 43 132 0 0,0 1-1 0 0,-1-1 1 0 0,-1 0-1 0 0,-1 0 0 0 0,0 0 1 0 0,-1 0-1 0 0,0 1 1 0 0,-1-1-1 0 0,-7-20 0 0 0,4 20 8 0 0,6 13 135 0 0,-1 0 0 0 0,1 1 0 0 0,-1-1 0 0 0,0 1 0 0 0,0-1 0 0 0,0 0 0 0 0,0 1 0 0 0,0 0 0 0 0,-1-1 0 0 0,1 1 0 0 0,-1 0 0 0 0,1 0 0 0 0,-1-1 0 0 0,0 1 0 0 0,0 1 0 0 0,0-1 0 0 0,0 0 0 0 0,0 0 0 0 0,0 1 0 0 0,-1-1 0 0 0,-2-1 0 0 0,-5-3-62 0 0,9 6 71 0 0,1-1 0 0 0,-1 0 0 0 0,0 1 0 0 0,0-1-1 0 0,0 0 1 0 0,0 1 0 0 0,0-1 0 0 0,0 1 0 0 0,0-1 0 0 0,0 1 0 0 0,0-1 0 0 0,0 1 0 0 0,0 0 0 0 0,0 0 0 0 0,0-1 0 0 0,0 1 0 0 0,0 0 0 0 0,0 0 0 0 0,0 0-1 0 0,0 0 1 0 0,0 0 0 0 0,-1 1 0 0 0,1-1 0 0 0,-1 0 0 0 0,-31 16 158 0 0,27-14-114 0 0,0 1 0 0 0,0 0 1 0 0,0 0-1 0 0,0 0 0 0 0,1 1 0 0 0,-1 0 0 0 0,-5 5 0 0 0,5-2 19 0 0,1 0 0 0 0,0 0 0 0 0,1 0 0 0 0,-1 1 0 0 0,1 0 0 0 0,1 0 0 0 0,-6 16 0 0 0,-2 6 61 0 0,3-12-48 0 0,1-3 8 0 0,0-1 1 0 0,2 2-1 0 0,-1-1 0 0 0,2 1 0 0 0,-4 26 1 0 0,6-26-24 0 0,-3 34 184 0 0,1 94 0 0 0,10-40 25 0 0,5 59 205 0 0,0-74-346 0 0,12 156 164 0 0,-21-204-147 0 0,-2 0 0 0 0,-3 0 0 0 0,-13 79 0 0 0,13-108-128 0 0,-1 1 0 0 0,-7 16 0 0 0,11-29-34 0 0,0 0 1 0 0,0 0-1 0 0,0 1 0 0 0,0-1 1 0 0,0 0-1 0 0,-1 0 1 0 0,1 1-1 0 0,0-1 1 0 0,0 0-1 0 0,0 0 0 0 0,0 1 1 0 0,-1-1-1 0 0,1 0 1 0 0,0 0-1 0 0,0 0 1 0 0,0 0-1 0 0,-1 1 0 0 0,1-1 1 0 0,0 0-1 0 0,0 0 1 0 0,-1 0-1 0 0,1 0 1 0 0,0 0-1 0 0,0 0 0 0 0,-1 0 1 0 0,1 0-1 0 0,0 0 1 0 0,-1 1-1 0 0,1-1 1 0 0,0 0-1 0 0,0 0 0 0 0,-1-1 1 0 0,1 1-1 0 0,0 0 1 0 0,0 0-1 0 0,-1 0 1 0 0,1 0-1 0 0,0 0 0 0 0,-1 0 1 0 0,1 0-1 0 0,0 0 1 0 0,0 0-1 0 0,0-1 1 0 0,-1 1-1 0 0,1 0 0 0 0,0 0 1 0 0,0 0-1 0 0,-1 0 1 0 0,1-1-1 0 0,0 1 1 0 0,0 0-1 0 0,0 0 0 0 0,0 0 1 0 0,-1-1-1 0 0,1 1 1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3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9040 0 0,'13'-2'1'0'0,"-12"2"-1"0"0,1-1 1 0 0,-1 1-1 0 0,0 0 1 0 0,1 0-1 0 0,-1 0 1 0 0,0 0-1 0 0,1 0 0 0 0,-1 0 1 0 0,0 0-1 0 0,1 0 1 0 0,-1 0-1 0 0,0 1 1 0 0,1-1-1 0 0,1 2 1 0 0,2-1 3 0 0,0 1 0 0 0,0-1 1 0 0,0 0-1 0 0,0-1 1 0 0,0 1-1 0 0,0-1 0 0 0,0 0 1 0 0,0 0-1 0 0,7-1 0 0 0,12 0 23 0 0,12 1-3 0 0,166 7 75 0 0,-96-6-60 0 0,-79 3-1195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3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6728 0 0,'9'12'27'0'0,"-9"-12"-19"0"0,0 1 0 0 0,0-1 0 0 0,0 0 0 0 0,0 0-1 0 0,0 1 1 0 0,0-1 0 0 0,-1 0 0 0 0,1 0 0 0 0,0 1 0 0 0,0-1 0 0 0,0 0 0 0 0,0 0 0 0 0,0 0 0 0 0,-1 1 0 0 0,1-1 0 0 0,0 0 0 0 0,0 0 0 0 0,0 0 0 0 0,-1 0 0 0 0,1 1 0 0 0,0-1 0 0 0,0 0 0 0 0,0 0 0 0 0,-1 0 0 0 0,1 0 0 0 0,0 0 0 0 0,0 0 0 0 0,-1 0 0 0 0,1 0 0 0 0,0 0 0 0 0,0 0 0 0 0,-1 0-1 0 0,1 0 1 0 0,0 0 0 0 0,0 0 0 0 0,-1 0 0 0 0,1 0 0 0 0,0 0 0 0 0,0 0 0 0 0,-1 0 0 0 0,1 0 0 0 0,0 0 0 0 0,-1 0 0 0 0,1 0 327 0 0,0 6-312 0 0,1-1 0 0 0,0 1-1 0 0,0 0 1 0 0,1 0 0 0 0,0-1 0 0 0,0 1 0 0 0,0-1 0 0 0,1 0 0 0 0,0 0-1 0 0,0 1 1 0 0,6 7 0 0 0,-2-4-6 0 0,0-1 0 0 0,1 1 1 0 0,-1-1-1 0 0,2 0 0 0 0,9 7 0 0 0,-10-10 13 0 0,1-1 1 0 0,-1 0-1 0 0,1 0 0 0 0,-1-1 1 0 0,1 0-1 0 0,0-1 0 0 0,0 0 1 0 0,0 0-1 0 0,13 1 1 0 0,-7-1 38 0 0,-11-2-48 0 0,0 0-1 0 0,0 0 1 0 0,0 0-1 0 0,0 0 1 0 0,0-1-1 0 0,0 1 1 0 0,0-1-1 0 0,0 0 0 0 0,0 0 1 0 0,0-1-1 0 0,0 1 1 0 0,6-4-1 0 0,3-3 37 0 0,-1 0 0 0 0,14-11 0 0 0,-6 4-26 0 0,-13 9-9 0 0,0 0-1 0 0,0 0 0 0 0,-1 0 1 0 0,0-1-1 0 0,0 0 0 0 0,0 0 1 0 0,-1-1-1 0 0,0 0 0 0 0,-1 0 1 0 0,0 0-1 0 0,0 0 0 0 0,3-11 1 0 0,-6 17-13 0 0,2-3 44 0 0,-1-1 0 0 0,1 1 0 0 0,-1-1 0 0 0,-1 1 1 0 0,1-1-1 0 0,-1 0 0 0 0,0 0 0 0 0,0 1 0 0 0,-1-1 0 0 0,0-8 0 0 0,0 7 23 0 0,-1 0 1 0 0,1 0-1 0 0,-2 0 1 0 0,1 0-1 0 0,-1 1 1 0 0,0-1-1 0 0,0 0 1 0 0,-1 1-1 0 0,0-1 0 0 0,0 1 1 0 0,0 0-1 0 0,-5-6 1 0 0,-1 0 71 0 0,-1 1 0 0 0,1 0 0 0 0,-2 1 0 0 0,-20-17 1 0 0,26 23-92 0 0,0 1 1 0 0,-1 0 0 0 0,1 0 0 0 0,0 0 0 0 0,-1 1 0 0 0,1 0-1 0 0,-1 0 1 0 0,-10-2 0 0 0,12 3-23 0 0,0 1-1 0 0,0-1 1 0 0,0 1-1 0 0,0 0 1 0 0,0 0-1 0 0,0 0 1 0 0,0 0-1 0 0,1 1 1 0 0,-1 0 0 0 0,0 0-1 0 0,0 0 1 0 0,0 0-1 0 0,1 0 1 0 0,-5 3-1 0 0,5-2-3 0 0,1-1-12 0 0,0-1 1 0 0,0 2-1 0 0,0-1 0 0 0,0 0 0 0 0,0 0 0 0 0,0 0 1 0 0,0 1-1 0 0,1-1 0 0 0,-1 1 0 0 0,1 0 1 0 0,-1-1-1 0 0,1 1 0 0 0,-1 0 0 0 0,1 0 1 0 0,0 0-1 0 0,0 0 0 0 0,0 0 0 0 0,0 0 1 0 0,0 0-1 0 0,0 0 0 0 0,1 1 0 0 0,-1 1 1 0 0,-20 66-1486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4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 8336 0 0,'-16'-11'349'0'0,"16"11"-244"0"0,-1-1-1 0 0,0 1 0 0 0,0 0 1 0 0,1 1-1 0 0,-1-1 0 0 0,0 0 1 0 0,0 0-1 0 0,1 0 0 0 0,-1 0 1 0 0,0 0-1 0 0,0 1 0 0 0,1-1 1 0 0,-1 0-1 0 0,0 1 0 0 0,1-1 1 0 0,-1 1-1 0 0,0-1 0 0 0,0 1 1 0 0,-6 0 711 0 0,8 0 41 0 0,2 1-857 0 0,6 6 3 0 0,-1 0 0 0 0,0 0-1 0 0,-1 1 1 0 0,0 0 0 0 0,0 0 0 0 0,-1 1 0 0 0,0 0-1 0 0,9 20 1 0 0,-12-24-1 0 0,4 10-2 0 0,0 0 0 0 0,-1 1 0 0 0,0 0 0 0 0,4 27 0 0 0,5 72 0 0 0,-10-68 0 0 0,11 153-5 0 0,-7-69-6 0 0,0 10 1 0 0,8 83-36 0 0,40 484-2 0 0,-42-526 48 0 0,-3-52 0 0 0,-5-49 1 0 0,4 92 36 0 0,-9-14 6 0 0,5-93 94 0 0,-7-65-116 0 0,1 0 0 0 0,-1 0 0 0 0,1-1 0 0 0,-1 1-1 0 0,1 0 1 0 0,0-1 0 0 0,0 1 0 0 0,0-1 0 0 0,0 1 0 0 0,0-1-1 0 0,0 1 1 0 0,0-1 0 0 0,0 0 0 0 0,1 1 0 0 0,1 0 0 0 0,4-7-1628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3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8032 0 0,'15'-3'78'0'0,"-15"3"-68"0"0,1 0 0 0 0,-1-1 0 0 0,1 1 0 0 0,0-1 0 0 0,-1 1 0 0 0,1 0 0 0 0,0 0 0 0 0,0 0 0 0 0,-1-1 0 0 0,1 1 1 0 0,0 0-1 0 0,-1 0 0 0 0,1 0 0 0 0,0 0 0 0 0,0 0 0 0 0,-1 0 0 0 0,1 0 0 0 0,0 0 0 0 0,0 1 0 0 0,-1-1 0 0 0,1 0 0 0 0,0 0 0 0 0,-1 1 0 0 0,1-1 0 0 0,0 0 0 0 0,-1 1 0 0 0,1-1 0 0 0,0 0 0 0 0,-1 1 0 0 0,1-1 0 0 0,-1 1 0 0 0,2 0 0 0 0,-2 0 8 0 0,0-1 0 0 0,1 1-1 0 0,-1-1 1 0 0,0 0 0 0 0,1 1 0 0 0,-1-1 0 0 0,1 0-1 0 0,-1 1 1 0 0,0-1 0 0 0,1 0 0 0 0,-1 0-1 0 0,1 1 1 0 0,-1-1 0 0 0,1 0 0 0 0,-1 0 0 0 0,1 0-1 0 0,-1 0 1 0 0,1 0 0 0 0,0 1 0 0 0,0-1-12 0 0,-1 0 1 0 0,0 0 0 0 0,1 0-1 0 0,-1 0 1 0 0,1 0 0 0 0,-1 0-1 0 0,0 0 1 0 0,1 0 0 0 0,-1 0-1 0 0,0 0 1 0 0,1 0 0 0 0,-1 1 0 0 0,0-1-1 0 0,1 0 1 0 0,-1 0 0 0 0,0 0-1 0 0,1 1 1 0 0,-1-1 0 0 0,0 0-1 0 0,0 1 1 0 0,1-1 0 0 0,-1 0-1 0 0,0 0 1 0 0,0 1 0 0 0,1-1-1 0 0,-1 0 1 0 0,0 1 0 0 0,0-1-1 0 0,0 0 1 0 0,0 1 0 0 0,0-1-1 0 0,1 1 1 0 0,17 91 676 0 0,-12-49-654 0 0,-2-21-16 0 0,-2 0-1 0 0,0 0 1 0 0,-1 0-1 0 0,-2 29 1 0 0,2-37 21 0 0,-1-10-45 0 0,-2-9-40 0 0,-1-1 53 0 0,1-1 1 0 0,0 0 0 0 0,0 0-1 0 0,1 0 1 0 0,-1 0 0 0 0,2 0-1 0 0,-1 0 1 0 0,1 0 0 0 0,0 0-1 0 0,0 0 1 0 0,1 0 0 0 0,1-7-1 0 0,2-6 5 0 0,-3 5 69 0 0,1 0-1 0 0,1 1 1 0 0,1 0 0 0 0,0 0-1 0 0,1 0 1 0 0,0 0 0 0 0,13-22-1 0 0,-2 8 174 0 0,-10 17-129 0 0,0 1 0 0 0,1 0 0 0 0,0 0 0 0 0,12-12 0 0 0,-16 19-61 0 0,0 1 1 0 0,1-1 0 0 0,-1 0-1 0 0,1 1 1 0 0,0 0-1 0 0,0 0 1 0 0,0 0-1 0 0,-1 1 1 0 0,2-1 0 0 0,-1 1-1 0 0,0 0 1 0 0,0 0-1 0 0,0 0 1 0 0,1 1-1 0 0,-1-1 1 0 0,5 1 0 0 0,13-1 273 0 0,-16 1-282 0 0,-1 0 0 0 0,1 0 0 0 0,0 0 0 0 0,-1 0 0 0 0,1 1 0 0 0,-1 0 0 0 0,1 0 0 0 0,7 3 0 0 0,47 23 391 0 0,0-1-2155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3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35 4416 0 0,'-4'-33'1825'0'0,"-4"31"-957"0"0,13 3-281 0 0,-4-1-38 0 0,-6 13-318 0 0,-5 40-29 0 0,-6 82 1 0 0,11-86 129 0 0,3 1-1 0 0,7 80 1 0 0,-4-125-313 0 0,0-1 0 0 0,0 1 1 0 0,1 0-1 0 0,0-1 0 0 0,3 7 1 0 0,-3-7 3 0 0,0 0 0 0 0,-1-1 0 0 0,1 1 1 0 0,-1 0-1 0 0,0 0 0 0 0,0 0 0 0 0,0 0 1 0 0,0 7-1 0 0,-1-10-11 0 0,1 0 0 0 0,-1 0 0 0 0,1 1 0 0 0,-1-1-1 0 0,1 0 1 0 0,0 0 0 0 0,-1 0 0 0 0,1 0 0 0 0,0 1 0 0 0,0-1 0 0 0,0 0 0 0 0,0-1-1 0 0,0 1 1 0 0,0 0 0 0 0,0 0 0 0 0,0 0 0 0 0,0 0 0 0 0,0-1 0 0 0,0 1 0 0 0,1-1-1 0 0,-1 1 1 0 0,0-1 0 0 0,0 1 0 0 0,3 0 0 0 0,31 5 232 0 0,-32-6-233 0 0,-1-1 0 0 0,0 0 0 0 0,0 0-1 0 0,0 0 1 0 0,0 0 0 0 0,-1 0 0 0 0,1 0-1 0 0,0-1 1 0 0,0 1 0 0 0,-1-1 0 0 0,1 1 0 0 0,-1-1-1 0 0,3-3 1 0 0,6-4 82 0 0,12-9-301 0 0,-1 0 0 0 0,-1-2-1 0 0,36-43 1 0 0,-35 37-7049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3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51 8936 0 0,'-5'-4'0'0'0,"3"-1"0"0"0,-4-1 0 0 0,0 0 328 0 0,1-1 0 0 0,10 1 8 0 0,-5 0-8 0 0,-5 2 96 0 0,12-1-216 0 0,-1 3 552 0 0,-2 2-488 0 0,9 2 8 0 0,4 9-200 0 0,0-1 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3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4912 0 0,'0'-1'58'0'0,"0"0"0"0"0,1 1 0 0 0,-1-1 0 0 0,0 0 0 0 0,1 1 1 0 0,-1-1-1 0 0,1 1 0 0 0,-1-1 0 0 0,1 1 0 0 0,-1-1 0 0 0,1 1 0 0 0,-1-1 0 0 0,1 1 1 0 0,-1-1-1 0 0,1 1 0 0 0,0-1 0 0 0,-1 1 0 0 0,1 0 0 0 0,0-1 0 0 0,-1 1 0 0 0,1 0 1 0 0,0 0-1 0 0,-1 0 0 0 0,1 0 0 0 0,0-1 0 0 0,-1 1 0 0 0,1 0 0 0 0,0 0 0 0 0,0 0 1 0 0,-1 0-1 0 0,1 0 0 0 0,0 1 0 0 0,0-1 0 0 0,-1 0 0 0 0,1 0 0 0 0,1 1 0 0 0,2-1 279 0 0,0 1 0 0 0,0 0 0 0 0,0 0 0 0 0,0 0 0 0 0,0 1 0 0 0,4 1 0 0 0,2 2-55 0 0,1 0 0 0 0,0-1 0 0 0,0 0-1 0 0,17 2 1 0 0,15 6 109 0 0,-25-6-428 0 0,2-1 0 0 0,-1-1-1 0 0,1-1 1 0 0,-1 0 0 0 0,24-1 0 0 0,-23-1-168 0 0,-11 0 132 0 0,-1 1-1 0 0,1 0 1 0 0,-1 0-1 0 0,14 6 1 0 0,10 3-209 0 0,18 5-261 0 0,-50-16 499 0 0,1 0-1 0 0,-1 0 1 0 0,0 1 0 0 0,1-1 0 0 0,-1 0-1 0 0,0 0 1 0 0,0 0 0 0 0,1 1 0 0 0,-1-1-1 0 0,0 0 1 0 0,0 1 0 0 0,1-1-1 0 0,-1 0 1 0 0,0 0 0 0 0,0 1 0 0 0,0-1-1 0 0,1 0 1 0 0,-1 1 0 0 0,0-1 0 0 0,0 1-1 0 0,0-1 1 0 0,0 0 0 0 0,0 1-1 0 0,0-1 1 0 0,0 0 0 0 0,0 1 0 0 0,0-1-1 0 0,0 1 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3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9040 0 0,'3'-1'14'0'0,"0"-1"0"0"0,0 0-1 0 0,1 1 1 0 0,-1 0 0 0 0,1-1 0 0 0,-1 1 0 0 0,1 1 0 0 0,7-2 0 0 0,18-5 101 0 0,-11-1-48 0 0,-4 2 36 0 0,0 0 0 0 0,19-4 0 0 0,0-1 12 0 0,-24 8-69 0 0,0 0 1 0 0,0 0 0 0 0,0 1-1 0 0,1 0 1 0 0,10-1-1 0 0,77-6 258 0 0,15 0-1256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3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9240 0 0,'-1'1'-1'0'0,"0"0"-1"0"0,0-1 1 0 0,0 1 0 0 0,1 0 0 0 0,-1-1 0 0 0,0 1 0 0 0,0 0-1 0 0,0 0 1 0 0,1 0 0 0 0,-1-1 0 0 0,0 1 0 0 0,1 0 0 0 0,-1 0 0 0 0,0 0-1 0 0,1 0 1 0 0,0 0 0 0 0,-1 1 0 0 0,0 1 0 0 0,0 1-4 0 0,0-1 1 0 0,-1 1 0 0 0,1 0-1 0 0,1 0 1 0 0,-2 8 0 0 0,2 80 499 0 0,-4 0 1 0 0,-18 95-1 0 0,11-140-53 0 0,-21 58-1 0 0,9-34-274 0 0,-25 68 79 0 0,-4 12 21 0 0,49-141-632 0 0,0 0 1 0 0,1 0-1 0 0,0 12 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3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71 5520 0 0,'0'-5'119'0'0,"0"1"-1"0"0,-1-1 1 0 0,1 1 0 0 0,-1-1 0 0 0,0 1-1 0 0,0-1 1 0 0,0 1 0 0 0,0 0 0 0 0,-1-1 0 0 0,0 1-1 0 0,-4-8 1 0 0,3 8 227 0 0,3 4-307 0 0,0-1 1 0 0,-1 1-1 0 0,1 0 0 0 0,0-1 0 0 0,0 1 0 0 0,-1 0 1 0 0,1-1-1 0 0,0 1 0 0 0,0 0 0 0 0,-1 0 0 0 0,1-1 1 0 0,0 1-1 0 0,-1 0 0 0 0,1 0 0 0 0,0 0 0 0 0,-1-1 1 0 0,1 1-1 0 0,-1 0 0 0 0,1 0 0 0 0,0 0 0 0 0,-1 0 1 0 0,1 0-1 0 0,-1 0 0 0 0,1 0 0 0 0,0 0 0 0 0,-1 0 1 0 0,1 0-1 0 0,-1 0 0 0 0,1 0 0 0 0,0 0 0 0 0,-1 0 0 0 0,1 0 1 0 0,-1 1-1 0 0,-2-1 7 0 0,-2 0 14 0 0,-1 1-1 0 0,1 0 0 0 0,0 0 1 0 0,-1 1-1 0 0,1 0 1 0 0,-10 4-1 0 0,0 0 7 0 0,-5 4 17 0 0,-1 0 0 0 0,1 1 0 0 0,1 2 0 0 0,0 0 0 0 0,-31 27 0 0 0,-1 1 57 0 0,13-11 93 0 0,-49 51 0 0 0,62-51-77 0 0,-35 51 0 0 0,55-74-145 0 0,1-1 1 0 0,0 1 0 0 0,1-1-1 0 0,-1 1 1 0 0,1 0 0 0 0,1 0-1 0 0,-1 1 1 0 0,1-1 0 0 0,-2 12-1 0 0,4-16-4 0 0,0 0-1 0 0,0 0 1 0 0,0 0-1 0 0,1 1 1 0 0,-1-1-1 0 0,1 0 0 0 0,0 0 1 0 0,0 0-1 0 0,0 0 1 0 0,0 0-1 0 0,0 0 1 0 0,0 0-1 0 0,1-1 0 0 0,0 1 1 0 0,-1 0-1 0 0,1-1 1 0 0,0 1-1 0 0,0-1 1 0 0,0 1-1 0 0,1-1 0 0 0,-1 0 1 0 0,1 0-1 0 0,-1 0 1 0 0,1-1-1 0 0,3 3 1 0 0,11 7 6 0 0,-6-4-2 0 0,0 0 0 0 0,0-1 0 0 0,23 9 0 0 0,13-1 10 0 0,54 8-1 0 0,-85-19 8 0 0,0 1-1 0 0,0 1 0 0 0,-1 1 1 0 0,0 0-1 0 0,25 14 0 0 0,-36-17-21 0 0,0 0 0 0 0,-1 0-1 0 0,1 0 1 0 0,-1 0 0 0 0,1 1-1 0 0,2 3 1 0 0,-5-6-1 0 0,0 0 0 0 0,0 0 1 0 0,-1 0-1 0 0,1 0 0 0 0,0 0 0 0 0,0 0 0 0 0,-1 0 1 0 0,1 0-1 0 0,-1 1 0 0 0,1-1 0 0 0,-1 0 0 0 0,1 0 0 0 0,-1 0 1 0 0,0 1-1 0 0,1-1 0 0 0,-1 0 0 0 0,0 1 0 0 0,0-1 1 0 0,0 0-1 0 0,0 1 0 0 0,0-1 0 0 0,0 0 0 0 0,-1 0 1 0 0,1 1-1 0 0,-1 0 0 0 0,-9 13 66 0 0,-1 0 0 0 0,-1-1 1 0 0,0-1-1 0 0,0 0 0 0 0,-2 0 0 0 0,0-2 0 0 0,0 1 1 0 0,-1-2-1 0 0,-30 17 0 0 0,30-19 13 0 0,-1-1 1 0 0,0 0-1 0 0,0-1 0 0 0,0-1 1 0 0,-1 0-1 0 0,-24 3 1 0 0,-14 4 220 0 0,13-1-1912 0 0,25-9-6459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5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591 185 3504 0 0,'0'0'2128'0'0,"-3"-5"-1743"0"0,-2-3-368 0 0,-4-7 464 0 0,-1 0 0 0 0,-1 0 0 0 0,-21-23 0 0 0,20 27-406 0 0,6 5-12 0 0,-1 0 1 0 0,1 0-1 0 0,-1 0 0 0 0,-1 1 0 0 0,1 0 1 0 0,-1 0-1 0 0,0 1 0 0 0,0 0 0 0 0,0 0 1 0 0,-13-3-1 0 0,-10 0 275 0 0,22 4-259 0 0,-1 0 0 0 0,1 1 0 0 0,0 0 0 0 0,-1 1 0 0 0,0 0 0 0 0,1 0 0 0 0,-1 1 0 0 0,1 1 0 0 0,-1-1 1 0 0,0 1-1 0 0,-12 4 0 0 0,5 0 23 0 0,-1 2 0 0 0,-25 12 0 0 0,37-15-85 0 0,0-1 1 0 0,0 1-1 0 0,1 0 1 0 0,-1 1-1 0 0,1-1 1 0 0,0 1-1 0 0,0 0 1 0 0,1 0-1 0 0,-1 0 1 0 0,-4 9-1 0 0,-29 39 141 0 0,-1 2 73 0 0,35-49-187 0 0,1 0 0 0 0,0 0 1 0 0,0 0-1 0 0,1 1 0 0 0,0-1 0 0 0,0 0 1 0 0,-2 12-1 0 0,-2 15 114 0 0,4-21-116 0 0,0-1 1 0 0,-1 23-1 0 0,2-4 15 0 0,0-24-33 0 0,0-1 0 0 0,1 1 0 0 0,0 0 0 0 0,0 0 1 0 0,0 0-1 0 0,1-1 0 0 0,-1 1 0 0 0,2 0 0 0 0,-1 0 0 0 0,0-1 0 0 0,1 1 0 0 0,0-1 0 0 0,5 9 0 0 0,10 17 32 0 0,-15-26-48 0 0,0 0 1 0 0,1 0 0 0 0,-1 0-1 0 0,1 0 1 0 0,1-1 0 0 0,-1 1-1 0 0,1-1 1 0 0,-1 0 0 0 0,1 0-1 0 0,1 0 1 0 0,4 3 0 0 0,15 17-9 0 0,-12-11 0 0 0,-9-11-1 0 0,-1-1 1 0 0,0 1 0 0 0,1-1-1 0 0,-1 0 1 0 0,1 0 0 0 0,0 0 0 0 0,-1 0-1 0 0,1 0 1 0 0,0 0 0 0 0,3 0-1 0 0,11 3-3 0 0,-10-1-2 0 0,0-1 0 0 0,0 0 1 0 0,1-1-1 0 0,-1 0 0 0 0,1 0 1 0 0,-1 0-1 0 0,11-1 0 0 0,16 1-35 0 0,-11 0-39 0 0,-1 0 1 0 0,28-5 0 0 0,14 1-262 0 0,-48 3 48 0 0,-1-1 1 0 0,0-1-1 0 0,1 0 0 0 0,-1-1 0 0 0,24-7 0 0 0,-12-2-6620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5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5224 0 0,'-1'33'670'0'0,"3"0"-1"0"0,7 45 1 0 0,-6-57-675 0 0,-1 0 0 0 0,0-1 0 0 0,-2 1 0 0 0,0 0 0 0 0,-2 0 1 0 0,0-1-1 0 0,-1 1 0 0 0,-2-1 0 0 0,-6 22 0 0 0,7-25 50 0 0,1 0 0 0 0,1 1 0 0 0,0-1 0 0 0,2 20 0 0 0,0-36-5 0 0,2-2-29 0 0,1 0 0 0 0,0-1-1 0 0,-1 1 1 0 0,0 0 0 0 0,1-1 0 0 0,-1 0 0 0 0,0 1-1 0 0,4-5 1 0 0,3-1-13 0 0,3-1-948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7 101 8536 0 0,'0'-15'0'0'0,"-4"-16"40"0"0,2 8 8 0 0,2 8 0 0 0,0 5-8 0 0,0 3 88 0 0,2 7 0 0 0,6 0-8 0 0,1 7 8 0 0,-1 3-192 0 0,-6-1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4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24 277 8840 0 0,'-5'-4'-20'0'0,"3"2"73"0"0,1 1 0 0 0,0 0 0 0 0,-1 0 0 0 0,1-1 0 0 0,0 1 0 0 0,-1-1 0 0 0,1 1 0 0 0,0-1 0 0 0,0 1 0 0 0,0-1 0 0 0,1 0 0 0 0,-1 0 0 0 0,0 1 0 0 0,0-1 0 0 0,1 0 0 0 0,0 0 0 0 0,-1 0 0 0 0,1 0 0 0 0,0-3 0 0 0,0 5-36 0 0,0-8 523 0 0,3 7-122 0 0,15-4-107 0 0,-8 1-302 0 0,1 0 1 0 0,0 0-1 0 0,1 1 0 0 0,-1 0 0 0 0,17-1 0 0 0,65-3-18 0 0,-40 4 9 0 0,260-10-91 0 0,-27 3 83 0 0,-49-2 37 0 0,59-6 126 0 0,-88 2-5 0 0,145-17 163 0 0,84-43-1483 0 0,-358 63-6396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5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 4720 0 0,'-1'0'109'0'0,"1"-1"-1"0"0,-1 0 1 0 0,0 1 0 0 0,0-1 0 0 0,0 0-1 0 0,0 1 1 0 0,0-1 0 0 0,0 1 0 0 0,0 0-1 0 0,0-1 1 0 0,0 1 0 0 0,0 0 0 0 0,0 0-1 0 0,0-1 1 0 0,0 1 0 0 0,0 0 0 0 0,-1 0-1 0 0,1 0 1 0 0,0 0 0 0 0,0 0-1 0 0,0 1 1 0 0,0-1 0 0 0,-2 1 0 0 0,3-1-26 0 0,-1 1 1 0 0,0 0 0 0 0,0 0-1 0 0,1-1 1 0 0,-1 1 0 0 0,0 0-1 0 0,1 0 1 0 0,-1 0 0 0 0,1 0 0 0 0,-1 0-1 0 0,1 0 1 0 0,0 0 0 0 0,-1 0-1 0 0,1 0 1 0 0,0 0 0 0 0,0 0-1 0 0,0 0 1 0 0,-1 0 0 0 0,1 2-1 0 0,0 2 36 0 0,0 1-1 0 0,1-1 1 0 0,-1 1 0 0 0,1-1-1 0 0,0 0 1 0 0,1 1-1 0 0,-1-1 1 0 0,5 10-1 0 0,1 1-112 0 0,-1 1 0 0 0,-1 0 0 0 0,0 0-1 0 0,4 29 1 0 0,-4-19-9 0 0,18 75-1415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5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5720 0 0,'-5'8'-76'0'0,"4"-10"303"0"0,1 2-213 0 0,0 0-1 0 0,1 0 1 0 0,-1 0-1 0 0,0 0 0 0 0,0-1 1 0 0,0 1-1 0 0,0 0 1 0 0,1 0-1 0 0,-1 0 1 0 0,0 0-1 0 0,0 0 0 0 0,0 0 1 0 0,1 0-1 0 0,-1-1 1 0 0,0 1-1 0 0,0 0 0 0 0,1 0 1 0 0,-1 0-1 0 0,0 0 1 0 0,0 0-1 0 0,1 0 0 0 0,-1 0 1 0 0,0 0-1 0 0,0 0 1 0 0,0 0-1 0 0,1 0 1 0 0,-1 1-1 0 0,0-1 0 0 0,0 0 1 0 0,1 0-1 0 0,-1 0 1 0 0,0 0-1 0 0,0 0 0 0 0,0 0 1 0 0,1 0-1 0 0,-1 1 1 0 0,0-1-1 0 0,0 0 0 0 0,0 0 1 0 0,0 0-1 0 0,0 0 1 0 0,1 1-1 0 0,-1-1 0 0 0,0 0 1 0 0,0 0-1 0 0,0 0 1 0 0,0 1-1 0 0,0-1 1 0 0,0 0-1 0 0,0 0 0 0 0,0 0 1 0 0,1 1-1 0 0,-1-1 1 0 0,0 0-1 0 0,0 0 0 0 0,0 1 1 0 0,1 19 588 0 0,-2-13-563 0 0,3 24-21 0 0,1-1-1 0 0,13 52 1 0 0,-3-15-20 0 0,-8-40-28 0 0,0 1-1 0 0,18 49 1 0 0,-15-39-41 0 0,-7-32 60 0 0,-1-1 0 0 0,1 0 0 0 0,0 0-1 0 0,1 0 1 0 0,-1 0 0 0 0,5 8 0 0 0,-5-10 5 0 0,0 0 0 0 0,0 0 0 0 0,0 0 0 0 0,0 0 0 0 0,-1 0 0 0 0,1 0 0 0 0,-1 0 0 0 0,0 0 0 0 0,0 0 0 0 0,0 5 1 0 0,0-2-9 0 0,-1-44 127 0 0,2 0 1 0 0,2 1-1 0 0,2-1 0 0 0,10-44 1 0 0,21-19 751 0 0,-4 10-1 0 0,-31 88-822 0 0,1 0 0 0 0,-1 0 0 0 0,1 0-1 0 0,-1 0 1 0 0,1 0 0 0 0,0 0 0 0 0,4-4 0 0 0,6-9 36 0 0,-10 13-70 0 0,0-1-1 0 0,0 1 1 0 0,0 0-1 0 0,1 0 0 0 0,-1 0 1 0 0,1 0-1 0 0,0 1 1 0 0,0-1-1 0 0,0 1 0 0 0,0 0 1 0 0,0-1-1 0 0,1 2 1 0 0,-1-1-1 0 0,1 0 0 0 0,-1 1 1 0 0,1-1-1 0 0,0 1 1 0 0,-1 0-1 0 0,1 0 0 0 0,0 0 1 0 0,4 0-1 0 0,1 1-6 0 0,0 0 0 0 0,0 1-1 0 0,0 0 1 0 0,0 0 0 0 0,0 1 0 0 0,0 0-1 0 0,-1 1 1 0 0,14 5 0 0 0,8 5 15 0 0,-17-7-3 0 0,0-1 1 0 0,0 0 0 0 0,1 0-1 0 0,26 4 1 0 0,13-1-12 0 0,-34-4-312 0 0,0-1 0 0 0,1-1 0 0 0,23 0 0 0 0,-18-4-5936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53 3712 0 0,'0'-1'94'0'0,"0"0"1"0"0,0 0-1 0 0,0 0 0 0 0,0 0 1 0 0,0 0-1 0 0,0 0 1 0 0,1 0-1 0 0,-1 0 0 0 0,0 0 1 0 0,0 0-1 0 0,1 0 0 0 0,-1 1 1 0 0,1-1-1 0 0,-1 0 0 0 0,0 0 1 0 0,1 0-1 0 0,0 0 1 0 0,-1 1-1 0 0,1-1 0 0 0,0 0 1 0 0,1-1-1 0 0,5-6 452 0 0,-10-4 361 0 0,-1 1-130 0 0,4 11-611 0 0,-1 17-14 0 0,-21 80-151 0 0,14-70 9 0 0,2 1-1 0 0,0 0 1 0 0,-2 50 0 0 0,3-34 21 0 0,3-38 10 0 0,1 1 0 0 0,0-1 0 0 0,0 1 1 0 0,1 0-1 0 0,0-1 0 0 0,0 11 1 0 0,13 7 353 0 0,-5-10-130 0 0,-6-11-242 0 0,-1 0 1 0 0,1-1-1 0 0,-1 0 1 0 0,1 1-1 0 0,0-1 1 0 0,0 0-1 0 0,0 0 1 0 0,0 0-1 0 0,0 0 1 0 0,1 0-1 0 0,-1-1 1 0 0,0 1-1 0 0,1-1 1 0 0,0 1-1 0 0,-1-1 1 0 0,1 0-1 0 0,0 0 1 0 0,-1 0-1 0 0,1 0 1 0 0,0-1-1 0 0,0 1 1 0 0,0-1-1 0 0,0 1 1 0 0,0-1-1 0 0,0 0 1 0 0,0-1-1 0 0,-1 1 1 0 0,7-1-1 0 0,-3-1-102 0 0,0-1-1 0 0,-1 1 1 0 0,1-1 0 0 0,0-1 0 0 0,-1 1-1 0 0,1-1 1 0 0,-1 0 0 0 0,0 0-1 0 0,0 0 1 0 0,-1 0 0 0 0,1-1 0 0 0,-1 0-1 0 0,0 0 1 0 0,3-6 0 0 0,4-6-6249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5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9648 0 0,'0'0'0'0'0,"0"-6"0"0"0,0 0 88 0 0,0-2 0 0 0,5-1 8 0 0,1 5-8 0 0,-2 2 88 0 0,-2 2 8 0 0,2 0-8 0 0,9 2 16 0 0,4 8-144 0 0,-4 3 16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5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4720 0 0,'0'0'0'0'0,"-6"0"544"0"0,10 0 16 0 0,-2 4-8 0 0,-2 7 8 0 0,0-5-232 0 0,5-4 8 0 0,1 7 0 0 0,0 5 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6:5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9240 0 0,'-5'0'0'0'0,"3"0"0"0"0,-2 0 0 0 0,-2 6 8 0 0,2-1 16 0 0,8-1-16 0 0,2-2 8 0 0,-2-2-24 0 0,-4 4-16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0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4512 0 0,'0'0'960'0'0,"-4"7"-815"0"0,1 0-113 0 0,-94 199 268 0 0,88-185-286 0 0,-19 29 1 0 0,-7 16-1 0 0,3 2-9 0 0,-23 61 15 0 0,40-86-4 0 0,-11 35 48 0 0,-23 108 0 0 0,47-178-48 0 0,-10 55 199 0 0,3 0 1 0 0,-2 85 0 0 0,11-117-129 0 0,-1 29 111 0 0,3 0 1 0 0,2 0 0 0 0,13 61-1 0 0,19 61 74 0 0,-30-162-669 0 0,17 37-1 0 0,-22-55 246 0 0,12 29-4870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0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4512 0 0,'-10'-3'1384'0'0,"19"8"0"0"0,-7-3-1387 0 0,0-1-1 0 0,0 0 1 0 0,0 1 0 0 0,0-1 0 0 0,0 0 0 0 0,1 0 0 0 0,-1-1 0 0 0,0 1-1 0 0,1 0 1 0 0,-1-1 0 0 0,0 1 0 0 0,1-1 0 0 0,3 0 0 0 0,38 0-58 0 0,-25-1 36 0 0,31 1-92 0 0,0 1-30 0 0,51-6-1 0 0,-20 2-846 0 0,-54-1-3118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0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9344 0 0,'0'1'-7'0'0,"0"0"0"0"0,0 0 0 0 0,1 0 1 0 0,-1 0-1 0 0,0 0 0 0 0,1 0 0 0 0,-1 0 1 0 0,1 0-1 0 0,-1 0 0 0 0,1 0 0 0 0,0 0 1 0 0,-1 0-1 0 0,1 0 0 0 0,0 0 0 0 0,0-1 1 0 0,-1 1-1 0 0,1 0 0 0 0,0 0 0 0 0,0-1 1 0 0,0 1-1 0 0,0-1 0 0 0,0 1 0 0 0,0-1 1 0 0,1 1-1 0 0,34 11-261 0 0,-19-8 209 0 0,-5-1 154 0 0,0-2 0 0 0,0 0 0 0 0,0 0 1 0 0,0-1-1 0 0,0 0 0 0 0,12-3 0 0 0,15 1-56 0 0,-27 2-235 0 0,-1-1 0 0 0,1 0-1 0 0,-1 0 1 0 0,1-1 0 0 0,17-6 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0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44 2104 0 0,'1'-6'93'0'0,"-2"-10"715"0"0,0 15-786 0 0,1 1-1 0 0,0-1 1 0 0,0 1 0 0 0,0 0 0 0 0,-1-1-1 0 0,1 1 1 0 0,0 0 0 0 0,0-1 0 0 0,-1 1-1 0 0,1 0 1 0 0,0-1 0 0 0,-1 1 0 0 0,1 0-1 0 0,-1-1 1 0 0,1 1 0 0 0,0 0 0 0 0,-1 0-1 0 0,1 0 1 0 0,-1-1 0 0 0,1 1 0 0 0,0 0-1 0 0,-1 0 1 0 0,1 0 0 0 0,-1 0-1 0 0,1 0 1 0 0,-1 0 0 0 0,1 0 0 0 0,-1 0-1 0 0,0 0 1 0 0,-3-4 381 0 0,4 4-396 0 0,0 0 1 0 0,0 0 0 0 0,0 0 0 0 0,0 0 0 0 0,0 0-1 0 0,0 0 1 0 0,0 0 0 0 0,0 0 0 0 0,0 0 0 0 0,0 0 0 0 0,0-1-1 0 0,0 1 1 0 0,0 0 0 0 0,0 0 0 0 0,0 0 0 0 0,0 0-1 0 0,-1 0 1 0 0,1 0 0 0 0,0 0 0 0 0,0 0 0 0 0,0 0-1 0 0,0 0 1 0 0,0 0 0 0 0,0 0 0 0 0,0 0 0 0 0,0 0-1 0 0,0 0 1 0 0,0 0 0 0 0,0 0 0 0 0,0 0 0 0 0,0 0-1 0 0,0 0 1 0 0,-1 0 0 0 0,1 0 0 0 0,0 0 0 0 0,0 0 0 0 0,0 0-1 0 0,0 0 1 0 0,0 0 0 0 0,0 0 0 0 0,0 0 0 0 0,0 0-1 0 0,0 0 1 0 0,0 0 0 0 0,0 0 0 0 0,-1 0 0 0 0,1 0-1 0 0,0 0 1 0 0,0 0 0 0 0,0 0 0 0 0,0 0 0 0 0,0 0-1 0 0,0 0 1 0 0,0 0 0 0 0,0 0 0 0 0,0 0 0 0 0,0 0-1 0 0,0 0 1 0 0,0 0 0 0 0,0 0 0 0 0,0 0 0 0 0,0 0-1 0 0,0 1 1 0 0,0-1 0 0 0,0 0 0 0 0,0 0 0 0 0,-1 0 0 0 0,-1 0 20 0 0,0 1 1 0 0,-1-1-1 0 0,1 0 1 0 0,0 1 0 0 0,-1-1-1 0 0,1-1 1 0 0,-1 1-1 0 0,1 0 1 0 0,0 0 0 0 0,-1-1-1 0 0,1 0 1 0 0,0 1 0 0 0,-1-1-1 0 0,-2-2 1 0 0,-16-2 72 0 0,10 5-5 0 0,-1 0-1 0 0,1 1 0 0 0,0 0 1 0 0,-1 1-1 0 0,1 1 1 0 0,0 0-1 0 0,0 0 1 0 0,1 1-1 0 0,-1 0 0 0 0,1 1 1 0 0,0 0-1 0 0,0 0 1 0 0,-9 8-1 0 0,6-4 20 0 0,1 1 0 0 0,1 0 0 0 0,0 1 0 0 0,0 0 0 0 0,1 1 0 0 0,1 0 0 0 0,0 0 0 0 0,-11 21 0 0 0,10-14 12 0 0,0 1 0 0 0,2 0 1 0 0,0 1-1 0 0,2 0 0 0 0,-6 29 1 0 0,3-12-37 0 0,6-25-58 0 0,0 0 1 0 0,1 0 0 0 0,0 0 0 0 0,1 1-1 0 0,0 18 1 0 0,2-11 21 0 0,2 1 1 0 0,0-1-1 0 0,1 0 0 0 0,1 0 0 0 0,1 0 0 0 0,10 22 1 0 0,-13-38-24 0 0,0 0 0 0 0,-1-1 0 0 0,2 1 0 0 0,-1-1 0 0 0,0 0 0 0 0,1 1 0 0 0,0-2 0 0 0,0 1 0 0 0,0 0 0 0 0,7 4 0 0 0,-9-8-14 0 0,1 1 0 0 0,-1-1 0 0 0,1 1 0 0 0,-1-1 0 0 0,0 0 1 0 0,1 0-1 0 0,-1 0 0 0 0,0 0 0 0 0,1 0 0 0 0,-1-1 0 0 0,1 1 0 0 0,2-1 0 0 0,30-11 60 0 0,-29 9-59 0 0,0-1-1 0 0,0 0 1 0 0,-1 0 0 0 0,1 0-1 0 0,-1 0 1 0 0,0-1 0 0 0,0 0-1 0 0,0 0 1 0 0,-1-1 0 0 0,0 1-1 0 0,0-1 1 0 0,0 0 0 0 0,-1 0-1 0 0,0 0 1 0 0,0 0 0 0 0,0-1-1 0 0,2-10 1 0 0,2-5-23 0 0,-5 17-3 0 0,-1 0-1 0 0,1-1 0 0 0,-1 1 1 0 0,0 0-1 0 0,0-1 0 0 0,0-9 1 0 0,-2 5-11 0 0,1 1 1 0 0,-1 0 0 0 0,-1 0-1 0 0,1 0 1 0 0,-2 0 0 0 0,1 1-1 0 0,-1-1 1 0 0,0 0 0 0 0,-1 1-1 0 0,0 0 1 0 0,-8-12 0 0 0,9 16 25 0 0,1 2 18 0 0,0-1 1 0 0,0 1-1 0 0,0-1 1 0 0,0 0-1 0 0,0 0 1 0 0,1 0 0 0 0,-1 0-1 0 0,1 0 1 0 0,0 0-1 0 0,0 0 1 0 0,-1-5-1 0 0,-2-31 872 0 0,4 33-835 0 0,0 5-50 0 0,-1 1 0 0 0,1-1 0 0 0,0 1 0 0 0,0-1-1 0 0,0 1 1 0 0,0-1 0 0 0,0 0 0 0 0,0 1 0 0 0,0-1 0 0 0,-1 1 0 0 0,2-1 0 0 0,-1 1 0 0 0,0-1 0 0 0,0 0-1 0 0,0 1 1 0 0,0-1 0 0 0,0 1 0 0 0,0-1 0 0 0,1 1 0 0 0,-1-1 0 0 0,0 1 0 0 0,0-1 0 0 0,1 1 0 0 0,-1-1-1 0 0,0 1 1 0 0,1-1 0 0 0,-1 1 0 0 0,0 0 0 0 0,1-1 0 0 0,-1 1 0 0 0,1-1 0 0 0,-1 1 0 0 0,1 0 0 0 0,-1 0-1 0 0,1-1 1 0 0,-1 1 0 0 0,1 0 0 0 0,-1 0 0 0 0,1-1 0 0 0,-1 1 0 0 0,1 0 0 0 0,-1 0 0 0 0,1 0 0 0 0,-1 0 0 0 0,1 0-1 0 0,0 0 1 0 0,-1 0 0 0 0,1 0 0 0 0,-1 0 0 0 0,1 0 0 0 0,-1 0 0 0 0,1 0 0 0 0,0 1 0 0 0,0-1-7 0 0,-1 0-1 0 0,1 0 1 0 0,-1 1 0 0 0,1-1 0 0 0,-1 0 0 0 0,0 0 0 0 0,1 1 0 0 0,-1-1 0 0 0,0 0 0 0 0,1 1 0 0 0,-1-1-1 0 0,0 0 1 0 0,1 1 0 0 0,-1-1 0 0 0,0 1 0 0 0,0-1 0 0 0,0 0 0 0 0,1 1 0 0 0,-1-1 0 0 0,0 1 0 0 0,0-1 0 0 0,0 1-1 0 0,0-1 1 0 0,0 1 0 0 0,0-1 0 0 0,0 0 0 0 0,0 1 0 0 0,0-1 0 0 0,0 1 0 0 0,0 0 0 0 0,0 19 124 0 0,0-14-82 0 0,8 86 206 0 0,-1-5-244 0 0,1 90 190 0 0,-11 154-7 0 0,0-220-331 0 0,-3 136-260 0 0,6-245 413 0 0,-6-23 137 0 0,-6-38 49 0 0,-3-26 189 0 0,15 82-378 0 0,0 0 0 0 0,0 0 0 0 0,0 0 0 0 0,1 0 0 0 0,-1 0 0 0 0,1 0 0 0 0,0 0 0 0 0,0 0 0 0 0,1-4 0 0 0,0 4 14 0 0,-1-1 0 0 0,0 1 0 0 0,0-1 1 0 0,0 1-1 0 0,0-1 0 0 0,0-6 1 0 0,-1 2 0 0 0,1 0 0 0 0,1 0 0 0 0,0 0 0 0 0,0 0 1 0 0,0 1-1 0 0,1-1 0 0 0,0 1 0 0 0,0-1 0 0 0,6-7 0 0 0,42-64 54 0 0,-43 69-63 0 0,83-104 135 0 0,7-12 10 0 0,-85 109-132 0 0,0 1-1 0 0,1 1 0 0 0,0 0 1 0 0,29-23-1 0 0,-40 36-275 0 0,0 0 0 0 0,0 0 0 0 0,0 0 0 0 0,0 0 1 0 0,0 1-1 0 0,6-3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4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10248 0 0,'-1'-10'218'0'0,"-2"15"408"0"0,-1 17 164 0 0,6-9-640 0 0,1-1 0 0 0,0 1-1 0 0,0-1 1 0 0,7 15 0 0 0,4 14-63 0 0,-1 18 8 0 0,10 109 0 0 0,-1-5-11 0 0,5-28-72 0 0,-25-115-1864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0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6128 0 0,'-3'5'190'0'0,"0"1"0"0"0,1 0 1 0 0,0 0-1 0 0,0 0 0 0 0,0 0 0 0 0,0 0 1 0 0,1 0-1 0 0,0 0 0 0 0,0 13 0 0 0,-9 47 316 0 0,6 9-462 0 0,2-46 0 0 0,1 1 0 0 0,4 40 0 0 0,-2-65-24 0 0,0 0 0 0 0,0 0 0 0 0,0 1 0 0 0,1-1 0 0 0,0-1 0 0 0,0 1 1 0 0,0 0-1 0 0,0 0 0 0 0,1-1 0 0 0,0 1 0 0 0,0-1 0 0 0,0 0 0 0 0,0 0 1 0 0,1 0-1 0 0,-1 0 0 0 0,1-1 0 0 0,0 1 0 0 0,1-1 0 0 0,-1 0 0 0 0,6 3 0 0 0,-9-6-12 0 0,0 1-1 0 0,0-1 0 0 0,1 1 0 0 0,-1-1 0 0 0,0 1 0 0 0,1-1 0 0 0,-1 0 1 0 0,0 0-1 0 0,1 0 0 0 0,-1 1 0 0 0,0-1 0 0 0,1-1 0 0 0,-1 1 0 0 0,0 0 1 0 0,1 0-1 0 0,-1 0 0 0 0,0-1 0 0 0,1 1 0 0 0,-1-1 0 0 0,0 1 0 0 0,1-1 1 0 0,-1 1-1 0 0,0-1 0 0 0,2-1 0 0 0,8-3-1123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0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10248 0 0,'0'0'0'0'0,"4"-4"0"0"0,2 4 168 0 0,0 4 8 0 0,5-2-8 0 0,2-2 8 0 0,1 4-184 0 0,-3 3 8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9344 0 0,'-11'41'9'0'0,"7"-28"290"0"0,3-12-210 0 0,0 1 1 0 0,0 0-1 0 0,1-1 0 0 0,-1 1 1 0 0,1 0-1 0 0,-1 0 0 0 0,1-1 0 0 0,-1 1 1 0 0,1 0-1 0 0,0 2 0 0 0,-2 27-94 0 0,-2 0 1 0 0,-1-1-1 0 0,-2 0 0 0 0,-1 0 0 0 0,-13 33 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0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6016 0 0,'1'-1'47'0'0,"0"-1"0"0"0,1 1 0 0 0,-1 0 1 0 0,0-1-1 0 0,0 1 0 0 0,0-1 0 0 0,0 1 1 0 0,0-1-1 0 0,0 1 0 0 0,-1-1 0 0 0,1 0 1 0 0,-1 1-1 0 0,1-1 0 0 0,-1 0 0 0 0,1 0 0 0 0,-1 1 1 0 0,0-1-1 0 0,0 0 0 0 0,0-3 0 0 0,1-6 217 0 0,-1 10-208 0 0,0 0 1 0 0,0 0 0 0 0,0 0-1 0 0,1-1 1 0 0,-1 1 0 0 0,0 0-1 0 0,1 0 1 0 0,-1 0 0 0 0,0 0-1 0 0,1 0 1 0 0,0 0-1 0 0,-1 0 1 0 0,1 0 0 0 0,-1 0-1 0 0,1 1 1 0 0,0-1 0 0 0,0 0-1 0 0,0 0 1 0 0,-1 0 0 0 0,1 1-1 0 0,0-1 1 0 0,0 1 0 0 0,1-2-1 0 0,8-5 433 0 0,-10 6-454 0 0,1 0 1 0 0,-1 0 0 0 0,0 1 0 0 0,1-1-1 0 0,-1 0 1 0 0,0 0 0 0 0,0 0-1 0 0,1 0 1 0 0,-1 0 0 0 0,0 0 0 0 0,0 0-1 0 0,0 0 1 0 0,0 0 0 0 0,0 0-1 0 0,-1-1 1 0 0,1 1-31 0 0,0 1 0 0 0,0-1-1 0 0,-1 0 1 0 0,1 1 0 0 0,0-1 0 0 0,0 1-1 0 0,0-1 1 0 0,0 0 0 0 0,0 1-1 0 0,0-1 1 0 0,0 0 0 0 0,0 1 0 0 0,0-1-1 0 0,0 0 1 0 0,0 1 0 0 0,1-1-1 0 0,-1 0 1 0 0,0 1 0 0 0,0-1 0 0 0,1 1-1 0 0,-1-1 1 0 0,0 0 0 0 0,1 1 0 0 0,-1-1-1 0 0,1 1 1 0 0,-1-1 0 0 0,0 1-1 0 0,1-1 1 0 0,-1 1 0 0 0,1 0 0 0 0,-1-1-1 0 0,1 1 1 0 0,0-1 0 0 0,-1 1-1 0 0,1 0 1 0 0,-1 0 0 0 0,1-1 0 0 0,0 1-1 0 0,-1 0 1 0 0,1 0 0 0 0,-1 0 0 0 0,1 0-1 0 0,0 0 1 0 0,1 0 0 0 0,4-1 24 0 0,-6 1-26 0 0,0 0-1 0 0,1-1 1 0 0,-1 1-1 0 0,0 0 0 0 0,1 0 1 0 0,-1 0-1 0 0,0 0 1 0 0,1 0-1 0 0,-1 0 1 0 0,0 0-1 0 0,1-1 0 0 0,-1 1 1 0 0,0 0-1 0 0,0 0 1 0 0,1 0-1 0 0,-1 0 1 0 0,0 0-1 0 0,1 0 1 0 0,-1 1-1 0 0,0-1 0 0 0,1 0 1 0 0,-1 0-1 0 0,0 0 1 0 0,1 0-1 0 0,-1 0 1 0 0,0 0-1 0 0,1 0 0 0 0,-1 1 1 0 0,0-1-1 0 0,0 0 1 0 0,1 0-1 0 0,-1 0 1 0 0,0 1-1 0 0,0-1 1 0 0,1 0-1 0 0,-1 0 0 0 0,0 1 1 0 0,0-1-1 0 0,0 0 1 0 0,0 1-1 0 0,1-1 1 0 0,-1 0-1 0 0,0 0 0 0 0,0 1 1 0 0,0-1-1 0 0,0 0 1 0 0,0 1-1 0 0,0-1 1 0 0,0 0-1 0 0,0 1 0 0 0,0-1 1 0 0,0 1-1 0 0,-2 16 30 0 0,1 1-1 0 0,1 32 0 0 0,0 14 15 0 0,-5-19-1 0 0,2-16 21 0 0,0 1 0 0 0,4 51 0 0 0,1-51 87 0 0,0-8 91 0 0,7 34 0 0 0,-8-50-189 0 0,1 0-1 0 0,0 1 1 0 0,0-1 0 0 0,1 0-1 0 0,0 0 1 0 0,0-1 0 0 0,0 1 0 0 0,0 0-1 0 0,8 7 1 0 0,0 1 131 0 0,-10-12-147 0 0,0 0-1 0 0,1 0 1 0 0,-1-1 0 0 0,1 1 0 0 0,0 0-1 0 0,-1 0 1 0 0,1-1 0 0 0,4 3-1 0 0,-5-3-20 0 0,0-1 0 0 0,1 0 0 0 0,-1 1 0 0 0,0-1-1 0 0,0 0 1 0 0,1 0 0 0 0,-1 0 0 0 0,0 0 0 0 0,0 0-1 0 0,1 0 1 0 0,-1-1 0 0 0,0 1 0 0 0,0 0 0 0 0,1 0 0 0 0,-1-1-1 0 0,0 1 1 0 0,0-1 0 0 0,0 1 0 0 0,0-1 0 0 0,0 0-1 0 0,1 1 1 0 0,0-2 0 0 0,2-1 4 0 0,1-1 1 0 0,0 1-1 0 0,-1-1 1 0 0,0 0-1 0 0,0-1 0 0 0,0 1 1 0 0,0-1-1 0 0,-1 1 1 0 0,0-1-1 0 0,4-7 0 0 0,1-5-19 0 0,11-34-1 0 0,-4 7-2 0 0,-12 38-6 0 0,0-1 0 0 0,-1 1 0 0 0,0-1 0 0 0,-1 1 0 0 0,1-1 0 0 0,-1 0 0 0 0,-1 1 0 0 0,1-1 0 0 0,-1 0 0 0 0,-1-12 0 0 0,2-1-85 0 0,3 16 36 0 0,1 12 31 0 0,14 51 28 0 0,-10-30 2 0 0,0-1 0 0 0,17 32 0 0 0,-18-41 0 0 0,-4-11-2 0 0,0 0 0 0 0,0 0 0 0 0,7 11 0 0 0,-9-18-3 0 0,-1 1-1 0 0,0 0 1 0 0,0-1-1 0 0,1 1 0 0 0,-1-1 1 0 0,1 0-1 0 0,0 0 1 0 0,-1 1-1 0 0,1-1 1 0 0,0 0-1 0 0,0 0 0 0 0,0 0 1 0 0,-1-1-1 0 0,1 1 1 0 0,0 0-1 0 0,0-1 1 0 0,0 1-1 0 0,0-1 1 0 0,4 1-1 0 0,-2-1-2 0 0,-1 0 0 0 0,1 0-1 0 0,-1 0 1 0 0,0 0 0 0 0,1-1 0 0 0,-1 1 0 0 0,1-1-1 0 0,-1 0 1 0 0,0 0 0 0 0,0 0 0 0 0,1-1 0 0 0,-1 1-1 0 0,0-1 1 0 0,0 1 0 0 0,0-1 0 0 0,-1 0-1 0 0,1 0 1 0 0,0-1 0 0 0,-1 1 0 0 0,1 0 0 0 0,-1-1-1 0 0,4-4 1 0 0,5-9-6 0 0,-1-1 0 0 0,-1 0 0 0 0,0 0-1 0 0,-1-1 1 0 0,8-25 0 0 0,18-106 77 0 0,-14 72 138 0 0,-17 51-75 0 0,0 9 14 0 0,-1-1-1 0 0,-1 0 1 0 0,-2-18 0 0 0,-2 11 26 0 0,1 16-34 0 0,2 9-126 0 0,0 0 0 0 0,0 0 0 0 0,0 0 0 0 0,0 0 1 0 0,0 0-1 0 0,0 0 0 0 0,0 0 0 0 0,0 0 0 0 0,0 0 0 0 0,0 0 0 0 0,0 0 1 0 0,0 0-1 0 0,0 0 0 0 0,0 0 0 0 0,0 0 0 0 0,0 0 0 0 0,0 0 0 0 0,0 0 0 0 0,0 0 1 0 0,0 0-1 0 0,0 0 0 0 0,0 5-1737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0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8432 0 0,'1'2'82'0'0,"-1"-1"1"0"0,1 0-1 0 0,-1 1 1 0 0,1-1-1 0 0,0 1 1 0 0,-1-1 0 0 0,1 0-1 0 0,0 1 1 0 0,0-1-1 0 0,0 0 1 0 0,0 0-1 0 0,0 0 1 0 0,2 2-1 0 0,0 0 240 0 0,-5-3 89 0 0,3 1-409 0 0,-1 0 1 0 0,1 0 0 0 0,-1-1-1 0 0,0 1 1 0 0,1 0-1 0 0,-1 0 1 0 0,0 0 0 0 0,0-1-1 0 0,1 1 1 0 0,-1 0-1 0 0,0 0 1 0 0,0 0 0 0 0,0 0-1 0 0,0-1 1 0 0,0 1-1 0 0,0 0 1 0 0,0 0 0 0 0,-1 1-1 0 0,1 2 11 0 0,-2 35 311 0 0,-14 75 0 0 0,1-16 335 0 0,14-90-590 0 0,-1 23 230 0 0,2-30-281 0 0,0 1 0 0 0,0-1 0 0 0,0 1 0 0 0,0-1 0 0 0,1 1 0 0 0,-1-1-1 0 0,0 1 1 0 0,1-1 0 0 0,-1 0 0 0 0,1 1 0 0 0,0-1 0 0 0,-1 0 0 0 0,1 1-1 0 0,0-1 1 0 0,0 0 0 0 0,1 2 0 0 0,4 5 94 0 0,-6-7-101 0 0,0-1 0 0 0,0 1 1 0 0,1-1-1 0 0,-1 1 0 0 0,0-1 0 0 0,0 1 0 0 0,1-1 0 0 0,-1 0 0 0 0,0 1 0 0 0,1-1 1 0 0,-1 0-1 0 0,0 1 0 0 0,1-1 0 0 0,-1 0 0 0 0,0 1 0 0 0,1-1 0 0 0,-1 0 0 0 0,1 0 0 0 0,-1 1 1 0 0,1-1-1 0 0,-1 0 0 0 0,1 0 0 0 0,-1 0 0 0 0,1 0 0 0 0,-1 1 0 0 0,1-1 0 0 0,-1 0 0 0 0,1 0 1 0 0,9-2-183 0 0,-1 0 0 0 0,1 0 0 0 0,-1 0 0 0 0,0-1-1 0 0,0-1 1 0 0,0 0 0 0 0,0 0 0 0 0,-1 0 0 0 0,1-1 0 0 0,12-11 0 0 0,3-6-7639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1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9848 0 0,'-4'-4'0'0'0,"2"1"0"0"0,-6-3 224 0 0,8 8 0 0 0,0 2 232 0 0,0 3-416 0 0,0-1 16 0 0,0-2-8 0 0,4 3 8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1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5224 0 0,'0'0'9'0'0,"0"0"0"0"0,-1-1 0 0 0,1 1 0 0 0,0 0 1 0 0,0 0-1 0 0,0 0 0 0 0,0 0 0 0 0,0 0 0 0 0,0 0 0 0 0,0-1 1 0 0,-1 1-1 0 0,1 0 0 0 0,0 0 0 0 0,0 0 0 0 0,0 0 0 0 0,0 0 1 0 0,0-1-1 0 0,0 1 0 0 0,0 0 0 0 0,0 0 0 0 0,0 0 0 0 0,0 0 0 0 0,0-1 1 0 0,0 1-1 0 0,0 0 0 0 0,0 0 0 0 0,0 0 0 0 0,0 0 0 0 0,0-1 1 0 0,0 1-1 0 0,0 0 0 0 0,0 0 0 0 0,0 0 0 0 0,0 0 0 0 0,0 0 0 0 0,1-1 1 0 0,-1 1-1 0 0,0 0 0 0 0,0 0 0 0 0,0 0 0 0 0,0 0 0 0 0,0 0 1 0 0,0-1-1 0 0,0 1 0 0 0,1 0 0 0 0,-1 0 0 0 0,0 0 0 0 0,0 0 1 0 0,0 0-1 0 0,0 0 0 0 0,0 0 0 0 0,1 0 0 0 0,-1 0 0 0 0,0 0 0 0 0,0 0 1 0 0,0 0-1 0 0,0 0 0 0 0,1 0 0 0 0,-1 0 0 0 0,0 0 0 0 0,0 0 1 0 0,0 0-1 0 0,0 0 0 0 0,1 0 0 0 0,-1 0 0 0 0,0 0 22 0 0,1 0 0 0 0,-1 0-1 0 0,1 0 1 0 0,-1 0 0 0 0,0 0-1 0 0,1-1 1 0 0,-1 1 0 0 0,0 0-1 0 0,1 0 1 0 0,-1 0 0 0 0,1 0-1 0 0,-1 0 1 0 0,0-1 0 0 0,1 1 0 0 0,-1 0-1 0 0,0 0 1 0 0,1-1 0 0 0,-1 1-1 0 0,0 0 1 0 0,0-1 0 0 0,1 1-1 0 0,-1 0 1 0 0,0-1 0 0 0,0 1-1 0 0,0 0 1 0 0,1-1 0 0 0,-1 1 0 0 0,0 0-1 0 0,0-1 1 0 0,0 1 0 0 0,0 0-1 0 0,0-1 1 0 0,0 1 0 0 0,0-1-1 0 0,1 0 1 0 0,-1 5 113 0 0,1-1 0 0 0,0 0-1 0 0,0 0 1 0 0,0 0 0 0 0,0 0 0 0 0,0 0-1 0 0,1 0 1 0 0,-1 0 0 0 0,1 0 0 0 0,0 0-1 0 0,0 0 1 0 0,0-1 0 0 0,3 4 0 0 0,43 40 219 0 0,-11-9-122 0 0,-11-4-159 0 0,-2 2 0 0 0,-1 0 0 0 0,-2 2 0 0 0,23 53 0 0 0,-33-64-76 0 0,-1 1 0 0 0,-2 0 0 0 0,0 0 0 0 0,4 35 0 0 0,5 114 38 0 0,-2-7-22 0 0,-10-135-44 0 0,-1 0 0 0 0,-2 1 1 0 0,-3 37-1 0 0,-5 56-63 0 0,-5 58-55 0 0,7-154 108 0 0,-2-1 1 0 0,-1 0-1 0 0,-1 0 1 0 0,-12 29-1 0 0,-4-7 34 0 0,-2-2 0 0 0,-45 68 0 0 0,-75 87-553 0 0,107-153-194 0 0,31-41-5183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1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62 2808 0 0,'0'0'3521'0'0,"-4"-6"-3138"0"0,-19-26 323 0 0,18 20-557 0 0,5 11-84 0 0,0 1 0 0 0,0-1 0 0 0,0 1 0 0 0,0 0-1 0 0,0-1 1 0 0,0 1 0 0 0,0-1 0 0 0,0 1 0 0 0,0-1 0 0 0,-1 1 0 0 0,1-1 0 0 0,0 1 0 0 0,0 0 0 0 0,-1-1 0 0 0,1 1 0 0 0,0-1 0 0 0,-1 1-1 0 0,1 0 1 0 0,0-1 0 0 0,-1 1 0 0 0,1 0 0 0 0,0 0 0 0 0,-1-1 0 0 0,1 1 0 0 0,-1 0 0 0 0,1 0 0 0 0,-1-1 0 0 0,1 1 0 0 0,0 0 0 0 0,-1 0-1 0 0,1 0 1 0 0,-1 0 0 0 0,1 0 0 0 0,-1 0 0 0 0,1 0 0 0 0,-1 0 0 0 0,-3 16 311 0 0,-8 38 16 0 0,4 1 0 0 0,1 1 0 0 0,2 67 0 0 0,4-117-352 0 0,0 293 1027 0 0,2-156-798 0 0,-4-86-215 0 0,1-35 7 0 0,2 0 1 0 0,1 27 0 0 0,1 27 102 0 0,-1-15-98 0 0,-3 74 78 0 0,-1-47-61 0 0,15 135 24 0 0,-1-57-10 0 0,-9-139-68 0 0,9 40 0 0 0,-6-41 5 0 0,-5-20-22 0 0,1 0 1 0 0,-1 1-1 0 0,-1-1 0 0 0,1 0 1 0 0,-2 7-1 0 0,-2 18 59 0 0,-6 13-1 0 0,10-44-70 0 0,0 0 0 0 0,0 1 0 0 0,0-1 0 0 0,0 0 0 0 0,0 1 0 0 0,-1-1 0 0 0,1 0 0 0 0,0 1 0 0 0,0-1 0 0 0,0 0 0 0 0,0 1 0 0 0,0-1 0 0 0,0 0 1 0 0,-1 0-1 0 0,1 1 0 0 0,0-1 0 0 0,0 0 0 0 0,0 0 0 0 0,-1 1 0 0 0,1-1 0 0 0,0 0 0 0 0,0 0 0 0 0,-1 0 0 0 0,1 1 0 0 0,0-1 0 0 0,0 0 0 0 0,-1 0 1 0 0,1 0-1 0 0,0 0 0 0 0,-1 0 0 0 0,1 0 0 0 0,0 0 0 0 0,0 1 0 0 0,-1-1 0 0 0,1 0 0 0 0,0 0 0 0 0,-1 0 0 0 0,1 0 0 0 0,0 0 0 0 0,-1 0 0 0 0,1-1 1 0 0,0 1-1 0 0,-1 0 0 0 0,1 0 0 0 0,0 0 0 0 0,-1 0 0 0 0,0 0-6 0 0,0 0-94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1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5016 0 0,'-11'-11'330'0'0,"11"11"-310"0"0,0 0-1 0 0,0 0 1 0 0,0 0-1 0 0,0 0 1 0 0,-1 0 0 0 0,1 0-1 0 0,0 0 1 0 0,0 1-1 0 0,0-1 1 0 0,-1 0 0 0 0,1 0-1 0 0,0 0 1 0 0,0 0 0 0 0,0 0-1 0 0,0 0 1 0 0,0 0-1 0 0,-1 0 1 0 0,1 0 0 0 0,0 0-1 0 0,0 1 1 0 0,0-1-1 0 0,0 0 1 0 0,0 0 0 0 0,-1 0-1 0 0,1 0 1 0 0,0 0-1 0 0,0 1 1 0 0,0-1 0 0 0,0 0-1 0 0,0 0 1 0 0,0 0 0 0 0,0 0-1 0 0,0 1 1 0 0,0-1-1 0 0,0 0 1 0 0,0 0 0 0 0,0 0-1 0 0,0 1 1 0 0,0-1-1 0 0,0 32 1680 0 0,0-18-1400 0 0,0-11-304 0 0,0 1 0 0 0,1-1 0 0 0,-1 1 0 0 0,1-1 0 0 0,-1 0 0 0 0,1 1 0 0 0,0-1 0 0 0,0 0 0 0 0,1 0 0 0 0,-1 0 0 0 0,1 0 0 0 0,3 5 0 0 0,0-2 65 0 0,0 1 1 0 0,1-2 0 0 0,10 10-1 0 0,15 14 499 0 0,-15-15-278 0 0,-14-12-247 0 0,0 0-1 0 0,1 0 1 0 0,-1 0 0 0 0,0 0-1 0 0,0 0 1 0 0,-1 0-1 0 0,1 0 1 0 0,2 4 0 0 0,18 24 323 0 0,-4-8-20 0 0,-10-11-92 0 0,18 34 428 0 0,-25-42-635 0 0,1 1 0 0 0,-1 0 0 0 0,0 0 1 0 0,0 0-1 0 0,0 0 0 0 0,-1 0 0 0 0,0 0 0 0 0,0 0 0 0 0,0 0 0 0 0,-1 7 1 0 0,-9 88 543 0 0,-3-34-428 0 0,10-33-165 0 0,3-30-102 0 0,1 1 0 0 0,-1 0 0 0 0,-1 0 0 0 0,1 0 0 0 0,0 0 0 0 0,-1 0 0 0 0,1 0 1 0 0,-1 0-1 0 0,0 0 0 0 0,0-1 0 0 0,0 1 0 0 0,-1 0 0 0 0,1-1 0 0 0,0 1 0 0 0,-1-1 0 0 0,-2 4 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1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10 5520 0 0,'9'-5'293'0'0,"-9"5"-284"0"0,0 0 0 0 0,1 0 0 0 0,-1 0 0 0 0,0 0-1 0 0,0-1 1 0 0,0 1 0 0 0,0 0 0 0 0,0 0 0 0 0,0 0-1 0 0,0 0 1 0 0,0 0 0 0 0,0-1 0 0 0,0 1-1 0 0,-1 0 1 0 0,1 0 0 0 0,0 0 0 0 0,0 0 0 0 0,0 0-1 0 0,0-1 1 0 0,0 1 0 0 0,0 0 0 0 0,0 0-1 0 0,0 0 1 0 0,0 0 0 0 0,0 0 0 0 0,0 0 0 0 0,-1-1-1 0 0,1 1 1 0 0,0 0 0 0 0,0 0 0 0 0,0 0-1 0 0,0 0 1 0 0,0 0 0 0 0,-1 0 0 0 0,1 0 0 0 0,0 0-1 0 0,0 0 1 0 0,0 0 0 0 0,0 0 0 0 0,0 0-1 0 0,-1 0 1 0 0,1 0 0 0 0,0 0 0 0 0,0 0 0 0 0,0 0-1 0 0,-2 0 1637 0 0,-8 1-1491 0 0,8 2-148 0 0,1-1 1 0 0,-1 1 0 0 0,0 0-1 0 0,1-1 1 0 0,-1 1 0 0 0,1 0-1 0 0,-2 6 1 0 0,2-5-1 0 0,-1 0 0 0 0,0 0 0 0 0,1 0 0 0 0,-1 0 0 0 0,-5 6 0 0 0,-11 11 21 0 0,3-4 14 0 0,1 1 1 0 0,-21 35 0 0 0,26-40 46 0 0,0-1 0 0 0,0 0 0 0 0,-21 20 0 0 0,-3 4 63 0 0,17-16-39 0 0,1 0 0 0 0,-25 45 0 0 0,31-48-23 0 0,-22 29 0 0 0,24-38-35 0 0,1 0 0 0 0,0 0 0 0 0,1 1 0 0 0,0 0-1 0 0,0 0 1 0 0,1 0 0 0 0,0 1 0 0 0,0-1 0 0 0,-4 21 0 0 0,-2 20 438 0 0,10-49-486 0 0,0 0-1 0 0,0 0 1 0 0,0 0-1 0 0,0 0 1 0 0,0 0 0 0 0,0 0-1 0 0,0 0 1 0 0,0-1-1 0 0,0 1 1 0 0,0 0-1 0 0,1 0 1 0 0,-1 0 0 0 0,0 0-1 0 0,1 0 1 0 0,-1-1-1 0 0,1 1 1 0 0,-1 0 0 0 0,1 0-1 0 0,-1-1 1 0 0,1 1-1 0 0,0 0 1 0 0,-1-1 0 0 0,1 1-1 0 0,0 0 1 0 0,-1-1-1 0 0,1 1 1 0 0,0-1 0 0 0,0 0-1 0 0,0 1 1 0 0,-1-1-1 0 0,1 1 1 0 0,2-1-1 0 0,4 5-1146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4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9848 0 0,'4'0'0'0'0,"0"0"1"0"0,0 1-1 0 0,0 0 1 0 0,0-1-1 0 0,0 1 1 0 0,0 1-1 0 0,7 2 1 0 0,-4-1 0 0 0,0-1 0 0 0,0 1 1 0 0,14 1-1 0 0,25 0 316 0 0,-1-3 1 0 0,69-6-1 0 0,-25 0 83 0 0,-71 4-355 0 0,0-1-1 0 0,-1-1 1 0 0,1-1-1 0 0,22-8 1 0 0,17-4 19 0 0,34 3-26 0 0,-87 12-49 0 0,0 0 0 0 0,0 0 0 0 0,0 1 0 0 0,1-1 0 0 0,-1 1-1 0 0,0 0 1 0 0,0 0 0 0 0,1 1 0 0 0,-1-1 0 0 0,0 1 0 0 0,5 1-1 0 0,-7-1-18 0 0,0 0 1 0 0,-1 0-1 0 0,1 0 0 0 0,0 0 0 0 0,-1 0 0 0 0,1 0 0 0 0,-1 0 0 0 0,1 0 0 0 0,-1 0 0 0 0,0 1 0 0 0,1-1 0 0 0,-1 1 0 0 0,0-1 0 0 0,0 1 0 0 0,0-1 0 0 0,0 1 0 0 0,0 0 0 0 0,-1-1 0 0 0,1 1 0 0 0,0 0 0 0 0,-1 0 0 0 0,1 0 0 0 0,-1 0 0 0 0,0-1 1 0 0,1 1-1 0 0,-1 0 0 0 0,0 0 0 0 0,0 2 0 0 0,-11 151-784 0 0,8-62 600 0 0,1-50 198 0 0,1 1 0 0 0,7 52 0 0 0,-4-76 13 0 0,-1 0 0 0 0,-1 0 0 0 0,-1 0 0 0 0,-1 1 1 0 0,0-1-1 0 0,-2-1 0 0 0,0 1 0 0 0,-9 24 0 0 0,9-33-2 0 0,-1-1-1 0 0,-1 1 0 0 0,0-1 0 0 0,0 1 1 0 0,-1-2-1 0 0,0 1 0 0 0,-1-1 1 0 0,0 0-1 0 0,0-1 0 0 0,-1 1 0 0 0,-15 10 1 0 0,-7 3 4 0 0,-1-1 0 0 0,-44 21 1 0 0,36-23-14 0 0,0-2 0 0 0,-1-1-1 0 0,0-2 1 0 0,-1-3 0 0 0,-1 0 0 0 0,0-3 0 0 0,0-2 0 0 0,-60 1 0 0 0,53-17-101 0 0,49 4-1013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1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 3504 0 0,'-12'-2'922'0'0,"11"2"-821"0"0,0-1 0 0 0,1 1 0 0 0,-1 0 0 0 0,1 0 0 0 0,-1 0 0 0 0,0-1 0 0 0,1 1 0 0 0,-1 0 0 0 0,0 0 0 0 0,1 0 0 0 0,-1 0 0 0 0,0 0 0 0 0,1 0 0 0 0,-1 0 0 0 0,0 1 0 0 0,1-1 1 0 0,-1 0-1 0 0,0 0 0 0 0,1 0 0 0 0,-1 1 0 0 0,1-1 0 0 0,-1 0 0 0 0,1 1 0 0 0,-3 0 1194 0 0,3 0-1095 0 0,1 82-90 0 0,-5 133 291 0 0,3-173-177 0 0,1-1-1 0 0,3 0 1 0 0,14 74-1 0 0,2 39 386 0 0,-1 0-33 0 0,-9-97-417 0 0,1 78-1 0 0,-11-98-106 0 0,-1 0-1 0 0,-8 40 1 0 0,5-34-30 0 0,0 46-1 0 0,4-50-52 0 0,-11 70 0 0 0,8-82-137 0 0,2 0 0 0 0,1 54 0 0 0,2-42-1087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1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2704 0 0,'-9'7'172'0'0,"1"0"0"0"0,-1 1 0 0 0,1 0 0 0 0,1 1 0 0 0,-9 13 0 0 0,4-7 55 0 0,-102 115 563 0 0,107-122-735 0 0,-1 0 1 0 0,1 1-1 0 0,1-1 0 0 0,0 2 0 0 0,0-1 1 0 0,1 1-1 0 0,0-1 0 0 0,-6 18 1 0 0,-13 30 151 0 0,16-43-64 0 0,2 1 0 0 0,0 1 0 0 0,-6 23 0 0 0,5 4-589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8336 0 0,'1'1'6'0'0,"-1"0"1"0"0,1-1-1 0 0,0 1 0 0 0,-1 0 1 0 0,1-1-1 0 0,-1 1 1 0 0,1 0-1 0 0,-1 0 0 0 0,0 0 1 0 0,1-1-1 0 0,-1 1 1 0 0,0 0-1 0 0,0 0 0 0 0,1 0 1 0 0,-1 0-1 0 0,0 0 1 0 0,0-1-1 0 0,0 1 0 0 0,0 0 1 0 0,0 0-1 0 0,0 0 1 0 0,-1 1-1 0 0,4 16 84 0 0,14 14-60 0 0,-3-4 9 0 0,1-1 0 0 0,1 0 1 0 0,27 33-1 0 0,-28-46-217 0 0,0 0 0 0 0,2-1 0 0 0,-1-1 0 0 0,1 0 0 0 0,1-1 0 0 0,0-1 0 0 0,28 11 0 0 0,-25-12-5070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61 4912 0 0,'0'0'1853'0'0,"-5"-17"-1892"0"0,-3 5 0 0 0,5 9 33 0 0,1-1 0 0 0,-1 1-1 0 0,0-1 1 0 0,0 1 0 0 0,0 0-1 0 0,-5-3 1 0 0,6 5 8 0 0,1 0 1 0 0,-1 0-1 0 0,1 1 0 0 0,-1-1 1 0 0,0 1-1 0 0,1-1 0 0 0,-1 1 1 0 0,0 0-1 0 0,1-1 0 0 0,-1 1 1 0 0,0 0-1 0 0,0 0 0 0 0,1 0 1 0 0,-1 1-1 0 0,0-1 0 0 0,0 0 1 0 0,1 1-1 0 0,-1-1 0 0 0,0 1 0 0 0,-1 0 1 0 0,-7 3 102 0 0,2-2 12 0 0,0 1-1 0 0,1 0 1 0 0,-1 1-1 0 0,1 0 1 0 0,0 0-1 0 0,0 0 1 0 0,-11 9-1 0 0,-46 43 877 0 0,56-47-812 0 0,2 0-1 0 0,-1 1 0 0 0,1-1 1 0 0,1 1-1 0 0,0 0 0 0 0,0 0 0 0 0,1 1 1 0 0,-4 16-1 0 0,7-23-105 0 0,0 1 1 0 0,0 0-1 0 0,1-1 0 0 0,0 1 1 0 0,0 0-1 0 0,1 0 1 0 0,0 6-1 0 0,1 14 345 0 0,-2-22-392 0 0,1-1-1 0 0,-1 1 1 0 0,0-1 0 0 0,1 0 0 0 0,-1 1 0 0 0,1-1 0 0 0,0 0 0 0 0,0 1 0 0 0,0-1 0 0 0,0 0 0 0 0,0 0 0 0 0,0 0-1 0 0,1 0 1 0 0,-1 0 0 0 0,1 0 0 0 0,-1 0 0 0 0,1 0 0 0 0,0-1 0 0 0,0 1 0 0 0,3 2 0 0 0,4 1 58 0 0,0 1 0 0 0,0-2 0 0 0,18 7 0 0 0,13 8 224 0 0,-35-17-284 0 0,0 1 0 0 0,1-1 1 0 0,-1 0-1 0 0,1-1 1 0 0,0 1-1 0 0,-1-1 1 0 0,1 0-1 0 0,0-1 0 0 0,0 0 1 0 0,0 1-1 0 0,-1-2 1 0 0,8 0-1 0 0,13-2 11 0 0,31-8-1 0 0,-53 10-19 0 0,38-8-281 0 0,0-1 1 0 0,-1-3 0 0 0,-1-1-1 0 0,53-26 1 0 0,-74 30-8117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9344 0 0,'2'7'153'0'0,"0"-1"0"0"0,0 0 0 0 0,0 0 0 0 0,1 0 1 0 0,0 0-1 0 0,1-1 0 0 0,6 10 0 0 0,5-1 235 0 0,-13-12-376 0 0,1-1 0 0 0,-1 1 0 0 0,0 0 0 0 0,0 0 0 0 0,0 0 0 0 0,0 1 0 0 0,0-1 0 0 0,1 3 0 0 0,-1-2 4 0 0,0 1 1 0 0,1-1-1 0 0,-1 0 1 0 0,1 0-1 0 0,0-1 1 0 0,0 1-1 0 0,0-1 0 0 0,4 4 1 0 0,-4-4 16 0 0,0 0 0 0 0,-1 0-1 0 0,1 0 1 0 0,-1 0 0 0 0,1 1 0 0 0,-1-1 0 0 0,0 1 0 0 0,0 0 0 0 0,0 0-1 0 0,3 5 1 0 0,-3-4-159 0 0,0 0-1 0 0,-1 1 0 0 0,1-1 1 0 0,-1 0-1 0 0,0 1 0 0 0,-1-1 1 0 0,1 1-1 0 0,-1 7 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8744 0 0,'0'5'0'0'0,"0"1"0"0"0,-11 0 0 0 0,-2-2 384 0 0,3-2 8 0 0,6 5 8 0 0,12 3-8 0 0,-6-3-120 0 0,2-7 264 0 0,-1 4-256 0 0,5 2-192 0 0,-2 0 0 0 0,1-1 0 0 0,20 1 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 8536 0 0,'0'0'9'0'0,"0"-1"1"0"0,0 1-1 0 0,0 0 1 0 0,0 0 0 0 0,-1 0-1 0 0,1 0 1 0 0,0 0-1 0 0,0 0 1 0 0,0 0 0 0 0,0 0-1 0 0,0 0 1 0 0,-1 0-1 0 0,1 0 1 0 0,0 0-1 0 0,0 0 1 0 0,0 0 0 0 0,0 0-1 0 0,0 0 1 0 0,-1 0-1 0 0,1 0 1 0 0,0 0-1 0 0,0 0 1 0 0,0 0 0 0 0,0 0-1 0 0,-1 0 1 0 0,1 0-1 0 0,0 0 1 0 0,0 0 0 0 0,0 0-1 0 0,0 0 1 0 0,0 0-1 0 0,0 0 1 0 0,-1 0-1 0 0,1 0 1 0 0,0 1 0 0 0,0-1-1 0 0,0 0 1 0 0,0 0-1 0 0,0 0 1 0 0,0 0-1 0 0,0 0 1 0 0,0 0 0 0 0,-1 0-1 0 0,1 1 1 0 0,0-1-1 0 0,0 0 1 0 0,0 0 0 0 0,0 0-1 0 0,0 0 1 0 0,0 1-1 0 0,0-1 1 0 0,0 0-1 0 0,0 0 1 0 0,2 14 1129 0 0,9 13 525 0 0,0-5-1620 0 0,0 0 1 0 0,-2 1 0 0 0,0 0-1 0 0,-2 1 1 0 0,-1-1 0 0 0,0 1-1 0 0,2 33 1 0 0,7 11 5 0 0,-11-51-64 0 0,0 0 0 0 0,-1 0 0 0 0,2 33-1 0 0,-5-42-56 0 0,0 1-1 0 0,1 0 0 0 0,0 0 1 0 0,0 0-1 0 0,1-1 0 0 0,0 1 1 0 0,6 15-1 0 0,-12-52-289 0 0,2-39 0 0 0,-2-25 426 0 0,-3 29 10 0 0,-3-70 432 0 0,11 117-416 0 0,1 1 1 0 0,1 0-1 0 0,0-1 0 0 0,1 1 0 0 0,0 1 0 0 0,14-28 0 0 0,-13 27-31 0 0,-3 13-49 0 0,-1 0 1 0 0,0 1 0 0 0,0-1 0 0 0,1 0-1 0 0,-1 0 1 0 0,1 1 0 0 0,-1-1-1 0 0,1 1 1 0 0,3-3 0 0 0,6-6 37 0 0,-6 4-20 0 0,0 0 1 0 0,0 1-1 0 0,0 0 0 0 0,0 0 0 0 0,1 1 1 0 0,0 0-1 0 0,0 0 0 0 0,0 0 0 0 0,11-4 0 0 0,4-1 39 0 0,36-9-1 0 0,-44 15-39 0 0,-1 1 0 0 0,1 1-1 0 0,0 0 1 0 0,0 0 0 0 0,15 3 0 0 0,3-1 68 0 0,-27-2-83 0 0,-1 1 0 0 0,0 0 0 0 0,1 0 0 0 0,-1 1 0 0 0,0-1 0 0 0,1 1 0 0 0,-1 0 0 0 0,0-1 0 0 0,1 1 0 0 0,-1 1 0 0 0,0-1 0 0 0,0 0 0 0 0,0 1 0 0 0,0 0 0 0 0,0-1 1 0 0,-1 1-1 0 0,1 0 0 0 0,0 1 0 0 0,-1-1 0 0 0,0 0 0 0 0,1 1 0 0 0,-1-1 0 0 0,0 1 0 0 0,0 0 0 0 0,0 0 0 0 0,-1 0 0 0 0,1 0 0 0 0,1 4 0 0 0,2 2 21 0 0,6 14 14 0 0,-11-22-46 0 0,0 0 0 0 0,0-1 0 0 0,0 1 0 0 0,0 0 1 0 0,0 0-1 0 0,0-1 0 0 0,0 1 0 0 0,0 0 0 0 0,0-1 0 0 0,0 1 0 0 0,-1 0 0 0 0,1 0 0 0 0,0-1 0 0 0,0 1 0 0 0,-1 0 0 0 0,1-1 0 0 0,0 1 0 0 0,-1 0 0 0 0,1-1 1 0 0,-1 1-1 0 0,1-1 0 0 0,-1 1 0 0 0,1 0 0 0 0,-1-1 0 0 0,1 1 0 0 0,-1-1 0 0 0,0 0 0 0 0,1 1 0 0 0,-2 0 0 0 0,-2 2 16 0 0,0 0-1 0 0,0 0 1 0 0,0 1-1 0 0,0 0 1 0 0,-4 6-1 0 0,-17 15 2 0 0,7-14-13 0 0,-1-1 0 0 0,0-1 0 0 0,0-1 0 0 0,-1-1 1 0 0,0-1-1 0 0,-27 6 0 0 0,6-2 10 0 0,31-7-298 0 0,0-1-1 0 0,0 0 1 0 0,0-1 0 0 0,0 0 0 0 0,-16 0 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9744 0 0,'1'2'39'0'0,"0"0"0"0"0,0 0 0 0 0,0-1 0 0 0,-1 1 0 0 0,1 0 0 0 0,0 0 0 0 0,-1 0-1 0 0,1 0 1 0 0,-1 0 0 0 0,0 0 0 0 0,0 0 0 0 0,0 0 0 0 0,0 0 0 0 0,0 0 0 0 0,0 0 0 0 0,0 0 0 0 0,-1 0 0 0 0,1 0 0 0 0,-2 3 0 0 0,0 22 399 0 0,2-19-284 0 0,0 0-1 0 0,0 0 1 0 0,-1 0-1 0 0,-2 10 1 0 0,-1 14 29 0 0,5 335 881 0 0,10-224-634 0 0,-11-143-436 0 0,13-8-65 0 0,-8 6 48 0 0,-1 0 1 0 0,0-1-1 0 0,1 0 0 0 0,-1 0 1 0 0,-1 0-1 0 0,1 0 0 0 0,0 0 0 0 0,-1-1 1 0 0,1 0-1 0 0,-1 0 0 0 0,0 0 1 0 0,4-8-1 0 0,7-7-61 0 0,-5 7 6 0 0,0-1-1 0 0,-1-1 1 0 0,-1 1-1 0 0,12-30 1 0 0,-18 40 65 0 0,5-7-75 0 0,-1 0 0 0 0,1 1 0 0 0,14-18-1 0 0,-9 13-166 0 0,-11 14 240 0 0,0-1 0 0 0,1 1 0 0 0,-1-1 0 0 0,1 1 0 0 0,-1-1 0 0 0,1 1-1 0 0,-1-1 1 0 0,1 1 0 0 0,-1-1 0 0 0,1 1 0 0 0,-1-1 0 0 0,1 1 0 0 0,-1 0 0 0 0,1-1 0 0 0,0 1 0 0 0,-1 0 0 0 0,1 0 0 0 0,0-1 0 0 0,-1 1-1 0 0,1 0 1 0 0,0 0 0 0 0,-1 0 0 0 0,1 0 0 0 0,0 0 0 0 0,-1 0 0 0 0,1 0 0 0 0,0 0 0 0 0,-1 0 0 0 0,1 0 0 0 0,0 0 0 0 0,-1 0 0 0 0,1 1-1 0 0,0-1 1 0 0,-1 0 0 0 0,1 0 0 0 0,-1 1 0 0 0,2 0 0 0 0,-1 0 13 0 0,0 0-1 0 0,1 0 1 0 0,-1 0 0 0 0,0 0-1 0 0,0 0 1 0 0,0 1 0 0 0,0-1-1 0 0,-1 0 1 0 0,1 1 0 0 0,0-1-1 0 0,-1 1 1 0 0,1-1 0 0 0,0 1-1 0 0,0 2 1 0 0,21 82 7 0 0,-18-61 2 0 0,1 1 62 0 0,3 51-1 0 0,-8-74-51 0 0,1 0 0 0 0,0 0 0 0 0,-1 0 0 0 0,1 0 0 0 0,0 0 0 0 0,1 0 0 0 0,1 4 0 0 0,4 10 54 0 0,-6-14-42 0 0,0 1 1 0 0,0-2-1 0 0,0 1 0 0 0,1 0 0 0 0,-1 0 1 0 0,1 0-1 0 0,-1 0 0 0 0,3 2 1 0 0,-3-5-77 0 0,-1 1 1 0 0,1 0-1 0 0,-1-1 1 0 0,1 1 0 0 0,0-1-1 0 0,-1 1 1 0 0,1-1-1 0 0,-1 1 1 0 0,1-1 0 0 0,0 0-1 0 0,0 1 1 0 0,-1-1 0 0 0,1 0-1 0 0,0 1 1 0 0,0-1-1 0 0,-1 0 1 0 0,1 0 0 0 0,0 0-1 0 0,0 0 1 0 0,-1 0 0 0 0,1 0-1 0 0,0 0 1 0 0,0 0-1 0 0,0 0 1 0 0,-1 0 0 0 0,1 0-1 0 0,0 0 1 0 0,0-1 0 0 0,-1 1-1 0 0,1 0 1 0 0,0 0-1 0 0,-1-1 1 0 0,2 0 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146 335 7936 0 0,'0'0'32'0'0,"14"0"84"0"0,-6 0-59 0 0,0 0 0 0 0,0-1 0 0 0,-1-1 1 0 0,1 1-1 0 0,0-1 0 0 0,-1-1 0 0 0,1 1 1 0 0,-1-1-1 0 0,14-8 0 0 0,-1-1 270 0 0,36-31 0 0 0,-20 14-141 0 0,-31 25-161 0 0,-1 0 0 0 0,0 0 0 0 0,0-1 0 0 0,0 1 0 0 0,-1-1 0 0 0,1 0 0 0 0,-1 0 0 0 0,-1-1 0 0 0,1 1 0 0 0,-1 0 0 0 0,1-1 0 0 0,0-7 0 0 0,0 3-13 0 0,-1 1 0 0 0,0-1 0 0 0,-1 0 1 0 0,0 0-1 0 0,0 0 0 0 0,-2-15 0 0 0,1 20 2 0 0,-1 0-1 0 0,0 0 1 0 0,0 1-1 0 0,-1-1 1 0 0,1 0-1 0 0,-1 1 1 0 0,-3-7-1 0 0,4 9 4 0 0,0 1-1 0 0,0-1 1 0 0,0 0 0 0 0,-1 1-1 0 0,1-1 1 0 0,0 1 0 0 0,0-1-1 0 0,-1 1 1 0 0,1 0-1 0 0,-1 0 1 0 0,1 0 0 0 0,-1-1-1 0 0,0 1 1 0 0,1 1-1 0 0,-1-1 1 0 0,0 0 0 0 0,0 0-1 0 0,0 1 1 0 0,0-1-1 0 0,1 1 1 0 0,-4-1 0 0 0,-5 0 32 0 0,1 1 1 0 0,-1 0-1 0 0,0 0 1 0 0,1 1-1 0 0,-1 0 1 0 0,0 1-1 0 0,1 0 0 0 0,-1 1 1 0 0,1 0-1 0 0,0 0 1 0 0,0 1-1 0 0,0 0 1 0 0,0 0-1 0 0,1 1 1 0 0,0 0-1 0 0,0 1 1 0 0,0 0-1 0 0,-10 10 1 0 0,10-8-16 0 0,-64 65 286 0 0,63-63-272 0 0,1 1-1 0 0,0 0 1 0 0,0 1-1 0 0,1 0 1 0 0,-7 18 0 0 0,3-3 10 0 0,0-1 37 0 0,-9 29 1 0 0,18-48-71 0 0,1 1 0 0 0,-1-1 0 0 0,1 1 0 0 0,0 0-1 0 0,1-1 1 0 0,0 1 0 0 0,0 0 0 0 0,2 14 0 0 0,2-5 23 0 0,-2-4-20 0 0,1 0-1 0 0,0-1 1 0 0,1 0 0 0 0,0 0 0 0 0,1 0 0 0 0,6 12 0 0 0,-7-18-3 0 0,0 0 1 0 0,0 0-1 0 0,0 0 0 0 0,1-1 1 0 0,0 1-1 0 0,0-1 1 0 0,0 0-1 0 0,0 0 1 0 0,1-1-1 0 0,8 5 1 0 0,-2-1 17 0 0,1-1 1 0 0,0-1 0 0 0,0 0-1 0 0,0-1 1 0 0,18 5-1 0 0,-25-9-154 0 0,0 0-1 0 0,-1-1 0 0 0,1 1 1 0 0,0-1-1 0 0,0 0 0 0 0,0 0 1 0 0,0-1-1 0 0,0 1 0 0 0,-1-1 0 0 0,1-1 1 0 0,0 1-1 0 0,0-1 0 0 0,-1 0 1 0 0,0 0-1 0 0,9-5 0 0 0,4-5-8062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9648 0 0,'5'9'10'0'0,"-4"-7"1"0"0,0-1 1 0 0,0 1 0 0 0,0-1-1 0 0,-1 1 1 0 0,1 0 0 0 0,0 0 0 0 0,-1-1-1 0 0,1 1 1 0 0,-1 0 0 0 0,0 0-1 0 0,0 0 1 0 0,1-1 0 0 0,-1 1-1 0 0,-1 3 1 0 0,1 7 41 0 0,1 0-1 0 0,0-1 1 0 0,1 1-1 0 0,0 0 1 0 0,1-1-1 0 0,0 1 1 0 0,0-1-1 0 0,1 0 1 0 0,1 0 0 0 0,0 0-1 0 0,13 19 1 0 0,-18-29-39 0 0,1 0 1 0 0,0 0 0 0 0,0 0-1 0 0,-1 0 1 0 0,1 0-1 0 0,0 0 1 0 0,0 0 0 0 0,0-1-1 0 0,0 1 1 0 0,0 0-1 0 0,0-1 1 0 0,0 1 0 0 0,0-1-1 0 0,1 1 1 0 0,1 0-1 0 0,-2-1 5 0 0,0 0-1 0 0,0 1 1 0 0,0-1-1 0 0,0 1 0 0 0,0-1 1 0 0,0 1-1 0 0,0-1 1 0 0,0 1-1 0 0,-1-1 0 0 0,1 1 1 0 0,0 0-1 0 0,0-1 1 0 0,0 1-1 0 0,-1 0 1 0 0,1 0-1 0 0,1 1 0 0 0,-2-1 24 0 0,1 0 1 0 0,0 0-1 0 0,-1 0 0 0 0,1-1 0 0 0,0 1 0 0 0,0 0 0 0 0,-1-1 0 0 0,1 1 1 0 0,0 0-1 0 0,0-1 0 0 0,0 1 0 0 0,0-1 0 0 0,0 0 0 0 0,0 1 0 0 0,0-1 0 0 0,0 0 1 0 0,0 1-1 0 0,0-1 0 0 0,0 0 0 0 0,0 0 0 0 0,0 0 0 0 0,0 0 0 0 0,0 0 1 0 0,1 0-1 0 0,-1 0 118 0 0,16-7 409 0 0,-11-1-503 0 0,0 0 1 0 0,0-1-1 0 0,-1 0 0 0 0,0 0 0 0 0,0-1 1 0 0,-1 1-1 0 0,0-1 0 0 0,-1 0 1 0 0,2-11-1 0 0,-1 6-39 0 0,1 1 0 0 0,0-1 0 0 0,12-21 0 0 0,-5 18 38 0 0,1 0 0 0 0,1 1 1 0 0,21-21-1 0 0,-14 13-17 0 0,-18 20-35 0 0,1 0-1 0 0,0 0 1 0 0,1 0 0 0 0,-1 1-1 0 0,1-1 1 0 0,0 1 0 0 0,6-4-1 0 0,6-2 21 0 0,-14 8-22 0 0,0 0 1 0 0,0 0-1 0 0,0 0 1 0 0,0 1-1 0 0,1-1 1 0 0,-1 1-1 0 0,0 0 1 0 0,1 0-1 0 0,-1 0 1 0 0,1 0-1 0 0,4 0 1 0 0,25-5-1736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9648 0 0,'-4'5'40'0'0,"1"1"0"0"0,0 0 0 0 0,0 0 0 0 0,0 0 0 0 0,1 0 0 0 0,0 0 0 0 0,0 0 0 0 0,1 1 0 0 0,-2 9 0 0 0,1-6 33 0 0,-2 13 117 0 0,1 1 0 0 0,1-1 1 0 0,1 0-1 0 0,0 1 0 0 0,4 25 0 0 0,2-12 171 0 0,2-1 0 0 0,16 53 0 0 0,-8-39-341 0 0,38 114-81 0 0,-35-113 50 0 0,-12-30 3 0 0,1 1 1 0 0,2-1 0 0 0,0-1 0 0 0,1 1-1 0 0,17 23 1 0 0,-20-33-1546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8032 0 0,'0'0'29'0'0,"0"0"1"0"0,1 0-1 0 0,-1 0 1 0 0,0 0 0 0 0,1-1-1 0 0,-1 1 1 0 0,1 0-1 0 0,-1 0 1 0 0,0 0 0 0 0,1 0-1 0 0,-1 1 1 0 0,0-1-1 0 0,1 0 1 0 0,-1 0-1 0 0,0 0 1 0 0,1 0 0 0 0,-1 0-1 0 0,0 0 1 0 0,1 0-1 0 0,-1 1 1 0 0,0-1-1 0 0,1 0 1 0 0,-1 0 0 0 0,0 0-1 0 0,0 1 1 0 0,1-1-1 0 0,-1 0 1 0 0,0 0 0 0 0,0 1-1 0 0,1-1 1 0 0,-1 0-1 0 0,0 1 1 0 0,0-1-1 0 0,0 0 1 0 0,0 1 0 0 0,1-1-1 0 0,-1 0 1 0 0,0 1-1 0 0,0-1 1 0 0,0 0 0 0 0,0 1-1 0 0,0-1 1 0 0,0 0-1 0 0,0 1 1 0 0,0-1-1 0 0,0 0 1 0 0,0 1 0 0 0,0-1-1 0 0,0 1 1 0 0,0-1-1 0 0,0 0 1 0 0,-1 1-1 0 0,1-1 1 0 0,0 0 0 0 0,0 1-1 0 0,0-1 1 0 0,0 0-1 0 0,-1 0 1 0 0,1 1 0 0 0,0-1-1 0 0,-1 1 1 0 0,-1 8 504 0 0,-18 4-446 0 0,12-8-90 0 0,-1 1 0 0 0,0-2 0 0 0,-19 8 0 0 0,-14 8-6 0 0,6 0-11 0 0,2 2 1 0 0,-49 39 0 0 0,75-53 59 0 0,-1-1 1 0 0,1 1-1 0 0,0 1 1 0 0,1-1-1 0 0,0 1 1 0 0,0 1-1 0 0,1-1 1 0 0,0 1 0 0 0,1 0-1 0 0,0 0 1 0 0,0 1-1 0 0,1-1 1 0 0,1 1-1 0 0,-3 13 1 0 0,-1 1 138 0 0,5-22-152 0 0,1 0-1 0 0,0 0 0 0 0,0 0 1 0 0,0 0-1 0 0,1 0 0 0 0,-1 0 0 0 0,1 0 1 0 0,-1 0-1 0 0,1 1 0 0 0,0-1 0 0 0,0 0 1 0 0,1 0-1 0 0,0 4 0 0 0,2 3 30 0 0,1 1 0 0 0,0-1 0 0 0,0-1 0 0 0,1 1 0 0 0,0-1 0 0 0,1 1 0 0 0,0-2 0 0 0,1 1 0 0 0,-1-1 0 0 0,2 1 0 0 0,-1-2 0 0 0,1 1 0 0 0,10 6 0 0 0,-1-2 22 0 0,0 0-1 0 0,1-2 1 0 0,0 0 0 0 0,26 9 0 0 0,-14-7-117 0 0,-1 2 0 0 0,53 32 0 0 0,-82-45 36 0 0,0-1 0 0 0,1 0 1 0 0,-1 1-1 0 0,0-1 1 0 0,0 1-1 0 0,1-1 1 0 0,-1 0-1 0 0,0 1 0 0 0,0-1 1 0 0,0 1-1 0 0,0-1 1 0 0,0 1-1 0 0,1-1 0 0 0,-1 1 1 0 0,0-1-1 0 0,0 1 1 0 0,0-1-1 0 0,0 1 1 0 0,0-1-1 0 0,0 1 0 0 0,0-1 1 0 0,-1 0-1 0 0,1 1 1 0 0,0-1-1 0 0,0 1 0 0 0,0-1 1 0 0,0 1-1 0 0,-1-1 1 0 0,1 1-1 0 0,0-1 1 0 0,0 0-1 0 0,-1 1 0 0 0,1-1 1 0 0,0 0-1 0 0,-1 1 1 0 0,1-1-1 0 0,0 0 0 0 0,-1 1 1 0 0,1-1-1 0 0,-1 0 1 0 0,1 1-1 0 0,0-1 1 0 0,-2 0-1 0 0,-18 14 150 0 0,-19 0-15 0 0,-1-2 0 0 0,0-1 0 0 0,-65 8 0 0 0,70-18-33 0 0,29-2-74 0 0,0 1 1 0 0,-1 0-1 0 0,1 0 1 0 0,0 1 0 0 0,-1 0-1 0 0,-7 2 1 0 0,-4 1-26 0 0,16-4-91 0 0,0 1 0 0 0,-1-1 1 0 0,1 0-1 0 0,0 1 0 0 0,0-1 0 0 0,0 1 1 0 0,-1 0-1 0 0,1 0 0 0 0,0 0 0 0 0,0 0 0 0 0,0 0 1 0 0,0 0-1 0 0,1 0 0 0 0,-1 1 0 0 0,0-1 1 0 0,0 1-1 0 0,-1 2 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4912 0 0,'-3'0'93'0'0,"-4"0"719"0"0,1 0-1 0 0,-1 1 0 0 0,1-1 1 0 0,-13 4-1 0 0,16-2-709 0 0,1 0 0 0 0,0 0 0 0 0,-1 0-1 0 0,1 0 1 0 0,0 1 0 0 0,0-1 0 0 0,0 1 0 0 0,1 0-1 0 0,-3 3 1 0 0,-5 7-60 0 0,5-7-56 0 0,0 0-1 0 0,1 0 0 0 0,-1 0 0 0 0,1 1 0 0 0,0-1 1 0 0,1 0-1 0 0,-1 1 0 0 0,2 0 0 0 0,-1 0 1 0 0,0 0-1 0 0,0 13 0 0 0,-1 12-209 0 0,1 31 0 0 0,3-52 185 0 0,0 0 0 0 0,0 0 0 0 0,1-1 0 0 0,0 1 0 0 0,1-1 0 0 0,7 18 0 0 0,-1-3-27 0 0,-7-19 41 0 0,0 1 1 0 0,1-1-1 0 0,0 1 1 0 0,0-1-1 0 0,8 11 0 0 0,-6-10 38 0 0,1 0-1 0 0,1 0 0 0 0,-1-1 0 0 0,13 10 1 0 0,-17-15 0 0 0,0 1 0 0 0,-1-1 0 0 0,1 0 0 0 0,0 0 0 0 0,-1-1 0 0 0,1 1 1 0 0,0 0-1 0 0,0-1 0 0 0,0 1 0 0 0,0-1 0 0 0,0 1 0 0 0,0-1 0 0 0,-1 0 0 0 0,1 0 0 0 0,0 0 1 0 0,0 0-1 0 0,0 0 0 0 0,0 0 0 0 0,0-1 0 0 0,0 1 0 0 0,0-1 0 0 0,0 1 0 0 0,0-1 0 0 0,-1 0 0 0 0,1 1 1 0 0,0-1-1 0 0,0 0 0 0 0,-1 0 0 0 0,3-2 0 0 0,5-3 36 0 0,0 0 0 0 0,0 1-1 0 0,12-5 1 0 0,-14 7-19 0 0,0 0 1 0 0,0-1-1 0 0,0 0 1 0 0,0 0-1 0 0,-1-1 1 0 0,1 0-1 0 0,10-10 1 0 0,-16 14-31 0 0,12-15-91 0 0,1 0 0 0 0,-2-1 0 0 0,13-22 0 0 0,-22 34 70 0 0,-1 0 0 0 0,0 0 1 0 0,1 0-1 0 0,-2-1 0 0 0,1 1 0 0 0,-1 0 0 0 0,1-1 0 0 0,-2 1 1 0 0,1-1-1 0 0,0 0 0 0 0,-1 1 0 0 0,0-1 0 0 0,-1 1 0 0 0,1-1 1 0 0,-1 1-1 0 0,0-1 0 0 0,-2-7 0 0 0,-3-3-16 0 0,-1 0 1 0 0,-1 1-1 0 0,0-1 0 0 0,0 2 1 0 0,-15-20-1 0 0,19 30 67 0 0,0 0 0 0 0,0 1 0 0 0,-1 0 0 0 0,1-1 0 0 0,-1 1 0 0 0,0 1 0 0 0,1-1 0 0 0,-1 1 0 0 0,0 0-1 0 0,-1 0 1 0 0,1 0 0 0 0,0 0 0 0 0,0 1 0 0 0,-1 0 0 0 0,1 1 0 0 0,-1-1 0 0 0,1 1 0 0 0,-1 0 0 0 0,1 0 0 0 0,-1 0 0 0 0,-5 2 0 0 0,0 8-921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0 585 9536 0 0,'11'16'268'0'0,"-9"-14"-222"0"0,0 0 1 0 0,0 0-1 0 0,0-1 0 0 0,0 1 0 0 0,0 0 1 0 0,0-1-1 0 0,1 1 0 0 0,-1-1 0 0 0,0 0 1 0 0,5 2-1 0 0,0-4-35 0 0,-1-1 0 0 0,1 0 0 0 0,-1 0 1 0 0,1-1-1 0 0,-1 1 0 0 0,0-2 0 0 0,0 1 0 0 0,0-1 0 0 0,0 1 0 0 0,9-10 0 0 0,4-4 4 0 0,26-30-1 0 0,-33 31-39 0 0,0-1-1 0 0,11-22 1 0 0,-4 6 1 0 0,-9 15 28 0 0,-2 0 1 0 0,0-1-1 0 0,-1 0 1 0 0,7-33 0 0 0,-8 31 0 0 0,-4 11 17 0 0,-1-1 0 0 0,0 1 0 0 0,0-1 0 0 0,-1 1 0 0 0,-1-15 0 0 0,0-5 260 0 0,1 17-160 0 0,-1 0 0 0 0,-1 0 0 0 0,0 0 0 0 0,0 0 0 0 0,-1 0 0 0 0,-1 1 0 0 0,0-1 0 0 0,-1 1 0 0 0,-8-14 0 0 0,13 25-90 0 0,-1 0 0 0 0,1 0-1 0 0,-1 0 1 0 0,0 0 0 0 0,0 0-1 0 0,1 0 1 0 0,-1 0 0 0 0,0 1-1 0 0,0-1 1 0 0,0 0 0 0 0,0 1 0 0 0,0-1-1 0 0,0 1 1 0 0,0-1 0 0 0,0 1-1 0 0,0-1 1 0 0,0 1 0 0 0,0 0-1 0 0,-2-1 1 0 0,-7-2 276 0 0,-17 20 473 0 0,24-16-740 0 0,1 2 0 0 0,-1-1 1 0 0,0 0-1 0 0,1 0 0 0 0,0 1 1 0 0,-1 0-1 0 0,1-1 0 0 0,0 1 1 0 0,0 0-1 0 0,-2 6 0 0 0,-5 4 54 0 0,3-3-27 0 0,-1 1 0 0 0,1-1 0 0 0,0 1 0 0 0,1 1 0 0 0,1-1 0 0 0,0 1 0 0 0,0 0 0 0 0,1 0 0 0 0,-2 18 0 0 0,0 14 142 0 0,2 59 0 0 0,2-38-32 0 0,1-21-26 0 0,10 78 0 0 0,0-19-91 0 0,-10-90-59 0 0,12 136 24 0 0,-8-120-22 0 0,1 0-1 0 0,2 0 1 0 0,10 30 0 0 0,-10-37-6 0 0,-2 0 1 0 0,-1 0 0 0 0,2 34-1 0 0,-5-46-2 0 0,-2 37-65 0 0,0-40 50 0 0,0-1 1 0 0,1 1-1 0 0,0 0 0 0 0,0 0 1 0 0,1 0-1 0 0,2 11 0 0 0,-2-15-141 0 0,-1-1 0 0 0,1 1 0 0 0,-1-1 1 0 0,1 1-1 0 0,-1 0 0 0 0,0-1 0 0 0,0 1 0 0 0,0 0 0 0 0,0-1 0 0 0,-1 1 0 0 0,1 0 0 0 0,-1-1 0 0 0,1 1 0 0 0,-1-1 1 0 0,-2 5-1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9536 0 0,'1'4'63'0'0,"1"-1"1"0"0,-1 0 0 0 0,1 0 0 0 0,0 0 0 0 0,0 0-1 0 0,0 0 1 0 0,0 0 0 0 0,1 0 0 0 0,-1-1-1 0 0,1 1 1 0 0,-1-1 0 0 0,1 0 0 0 0,3 3 0 0 0,7 6 183 0 0,-1 0-154 0 0,1-1 0 0 0,-1-1-1 0 0,1 0 1 0 0,1-1 0 0 0,0-1 0 0 0,0 0 0 0 0,0 0 0 0 0,1-2 0 0 0,0 0 0 0 0,0 0 0 0 0,31 4 0 0 0,-13-5 65 0 0,0-1 0 0 0,1-1 1 0 0,-1-2-1 0 0,55-6 0 0 0,-70 2-141 0 0,0 0 0 0 0,0-1-1 0 0,0-1 1 0 0,19-9 0 0 0,2 0 15 0 0,70-25-1534 0 0,-58 21-6502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10344 0 0,'-1'0'39'0'0,"1"0"0"0"0,0-1 0 0 0,0 1 0 0 0,0-1 0 0 0,0 1 0 0 0,0-1 0 0 0,0 1 0 0 0,0 0 0 0 0,0-1 0 0 0,0 1 1 0 0,0-1-1 0 0,0 1 0 0 0,0-1 0 0 0,0 1 0 0 0,1 0 0 0 0,-1-1 0 0 0,0 1 0 0 0,0-1 0 0 0,0 1 0 0 0,1 0 0 0 0,-1-1 0 0 0,0 1 0 0 0,0 0 0 0 0,1-1 1 0 0,-1 1-1 0 0,0 0 0 0 0,0-1 0 0 0,1 1 0 0 0,-1 0 0 0 0,1 0 0 0 0,-1-1 0 0 0,0 1 0 0 0,1 0 0 0 0,-1 0 0 0 0,0 0 0 0 0,1-1 0 0 0,-1 1 1 0 0,1 0-1 0 0,-1 0 0 0 0,1 0 0 0 0,-1 0 0 0 0,0 0 0 0 0,1 0 0 0 0,-1 0 0 0 0,1 0 0 0 0,-1 0 0 0 0,1 0 0 0 0,-1 0 0 0 0,0 0 0 0 0,1 0 1 0 0,0 1-1 0 0,4-1-38 0 0,-4 0 318 0 0,2 4-257 0 0,1 1 0 0 0,-1 0 1 0 0,0 0-1 0 0,0 0 0 0 0,-1 0 1 0 0,1 0-1 0 0,-1 1 0 0 0,0-1 1 0 0,-1 1-1 0 0,2 5 1 0 0,3 8-24 0 0,10 34-76 0 0,-2 1-1 0 0,-2 0 1 0 0,8 102 0 0 0,-15-97 89 0 0,2-1 0 0 0,3 0 1 0 0,24 79-1 0 0,-32-132-42 0 0,8 22 25 0 0,-10-26-32 0 0,1 0 0 0 0,-1 0 1 0 0,0-1-1 0 0,1 1 0 0 0,-1 0 0 0 0,0-1 0 0 0,1 1 0 0 0,-1 0 0 0 0,1-1 0 0 0,0 1 0 0 0,-1-1 0 0 0,1 1 0 0 0,-1-1 0 0 0,1 1 0 0 0,0-1 0 0 0,-1 1 0 0 0,1-1 0 0 0,0 0 0 0 0,0 1 0 0 0,-1-1 0 0 0,1 0 0 0 0,0 0 0 0 0,0 1 0 0 0,0-1 0 0 0,-1 0 0 0 0,1 0 0 0 0,0 0 0 0 0,1 0 0 0 0,-2 0-18 0 0,0-1-1 0 0,1 1 1 0 0,-1-1-1 0 0,0 1 1 0 0,1-1-1 0 0,-1 1 1 0 0,0-1-1 0 0,1 1 1 0 0,-1-1-1 0 0,0 1 1 0 0,0-1 0 0 0,0 0-1 0 0,0 1 1 0 0,1-1-1 0 0,-1 1 1 0 0,0-1-1 0 0,0 0 1 0 0,0 1-1 0 0,0-1 1 0 0,0 1-1 0 0,-1-1 1 0 0,1 1-1 0 0,0-2 1 0 0,0 0-1224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9848 0 0,'7'-6'147'0'0,"1"0"1"0"0,-1 1-1 0 0,1 0 1 0 0,0 0-1 0 0,1 0 1 0 0,-1 1-1 0 0,12-4 1 0 0,14-7 230 0 0,-22 10-348 0 0,1 0 0 0 0,0 1 0 0 0,1 0 0 0 0,-1 1 0 0 0,1 0 0 0 0,-1 1 0 0 0,1 1 0 0 0,0 0 0 0 0,0 0 0 0 0,0 2 0 0 0,-1 0 0 0 0,1 0 0 0 0,0 2 0 0 0,-1-1 0 0 0,24 9-1 0 0,-6 0 13 0 0,-1 2 0 0 0,0 0 0 0 0,-1 2 0 0 0,0 2 0 0 0,40 30 0 0 0,-29-15 60 0 0,-23-17 16 0 0,38 23 1 0 0,-49-34-96 0 0,-1 1 0 0 0,1-1 1 0 0,-1 1-1 0 0,0 0 1 0 0,7 8-1 0 0,3 4 143 0 0,-15-17-153 0 0,1 1-1 0 0,0 0 1 0 0,-1 0-1 0 0,1 0 1 0 0,-1 0-1 0 0,0 0 0 0 0,1 0 1 0 0,-1 0-1 0 0,0 0 1 0 0,1 0-1 0 0,-1 0 1 0 0,0 0-1 0 0,0 0 1 0 0,0 0-1 0 0,0 1 0 0 0,0-1 1 0 0,0 0-1 0 0,0 0 1 0 0,0 0-1 0 0,-1 0 1 0 0,1 0-1 0 0,0 0 1 0 0,-1 0-1 0 0,1 0 0 0 0,0 0 1 0 0,-1 0-1 0 0,1 0 1 0 0,-1 0-1 0 0,0 0 1 0 0,1-1-1 0 0,-1 1 1 0 0,0 0-1 0 0,1 0 1 0 0,-1-1-1 0 0,-1 2 0 0 0,-1 1 3 0 0,0 0-1 0 0,-1 0 1 0 0,1 0-1 0 0,-1-1 1 0 0,1 1-1 0 0,-1-1 1 0 0,0 0-1 0 0,-6 3 1 0 0,-40 11 49 0 0,0-2-1 0 0,-80 11 1 0 0,107-22-11 0 0,1-1-1 0 0,-1-1 1 0 0,0-1-1 0 0,0-2 1 0 0,0 0-1 0 0,0-1 1 0 0,1-1-1 0 0,-32-10 1 0 0,40 9-1 0 0,0 0 1 0 0,0 2 0 0 0,0-1-1 0 0,-1 2 1 0 0,0 0-1 0 0,-16-1 1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9944 0 0,'-3'-1'371'0'0,"3"1"-340"0"0,0 0 1 0 0,0-1-1 0 0,0 1 0 0 0,0 0 1 0 0,0 0-1 0 0,0 0 0 0 0,-1 0 0 0 0,1 0 1 0 0,0 0-1 0 0,0 0 0 0 0,0 0 1 0 0,0 0-1 0 0,0 0 0 0 0,0 0 1 0 0,0 0-1 0 0,0 0 0 0 0,0 0 0 0 0,-1 0 1 0 0,1 0-1 0 0,0 0 0 0 0,0 0 1 0 0,0 0-1 0 0,0 0 0 0 0,0 0 0 0 0,0 0 1 0 0,0 0-1 0 0,0 0 0 0 0,0 0 1 0 0,-1 0-1 0 0,1 0 0 0 0,0 0 0 0 0,0 0 1 0 0,0 0-1 0 0,0 0 0 0 0,0 0 1 0 0,0 0-1 0 0,0 1 0 0 0,0-1 1 0 0,0 0-1 0 0,0 0 0 0 0,0 0 0 0 0,0 0 1 0 0,-1 0-1 0 0,1 0 0 0 0,0 0 1 0 0,0 0-1 0 0,0 0 0 0 0,0 0 0 0 0,0 1 1 0 0,0-1-1 0 0,0 0 0 0 0,-1 21 1051 0 0,-6 349-614 0 0,7-321-409 0 0,-2-26-23 0 0,2-1-1 0 0,0 1 1 0 0,2-1 0 0 0,0 1 0 0 0,1-1-1 0 0,11 37 1 0 0,3-8 45 0 0,-10-30-29 0 0,0 0 0 0 0,19 38 0 0 0,-22-52-185 0 0,-3-4-28 0 0,1 0 1 0 0,-1 0 0 0 0,1 0 0 0 0,0 0-1 0 0,0 0 1 0 0,1 0 0 0 0,-1-1 0 0 0,0 1 0 0 0,3 2-1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0 502 9944 0 0,'0'0'46'0'0,"0"-1"0"0"0,0 0 0 0 0,0 1 0 0 0,0-1 0 0 0,0 0 0 0 0,0 0 0 0 0,1 1 0 0 0,-1-1 0 0 0,0 0 0 0 0,0 1 0 0 0,0-1 0 0 0,1 0 0 0 0,-1 1 0 0 0,0-1 0 0 0,1 1 0 0 0,-1-1 0 0 0,1 0 0 0 0,-1 1 0 0 0,0-1 0 0 0,1 1 0 0 0,-1-1 0 0 0,1 1 0 0 0,0-1 0 0 0,-1 1 0 0 0,1 0 0 0 0,-1-1 0 0 0,1 1 0 0 0,0 0 1 0 0,-1-1-1 0 0,1 1 0 0 0,0 0 0 0 0,1-1 0 0 0,10-5 588 0 0,54-45-319 0 0,45-37-279 0 0,23-25-35 0 0,-113 93 31 0 0,1 1-1 0 0,47-30 1 0 0,-9 6 130 0 0,-13 8-60 0 0,-38 29-94 0 0,8-4 84 0 0,28-15 0 0 0,-38 22-61 0 0,0 1 0 0 0,0 0 0 0 0,0 0 0 0 0,0 0 0 0 0,0 1 0 0 0,1 0 0 0 0,11 0 0 0 0,8-3-1759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9848 0 0,'-5'22'272'0'0,"4"-21"-242"0"0,1 1 1 0 0,-1-1-1 0 0,0 1 1 0 0,1 0-1 0 0,-1-1 1 0 0,1 1-1 0 0,0-1 1 0 0,0 1-1 0 0,-1 0 1 0 0,1-1-1 0 0,0 1 1 0 0,0-1-1 0 0,0 1 1 0 0,1 0-1 0 0,-1-1 1 0 0,0 1-1 0 0,1 0 1 0 0,-1-1-1 0 0,1 1 1 0 0,-1-1-1 0 0,1 1 1 0 0,1 1-1 0 0,17 24 220 0 0,1-1 0 0 0,1-1 1 0 0,2-2-1 0 0,35 31 0 0 0,-42-39-226 0 0,0-3 88 0 0,-1-1 1 0 0,2-1 0 0 0,-1 0 0 0 0,30 12-1 0 0,-2-1 102 0 0,-27-13-162 0 0,0-1 0 0 0,1-1-1 0 0,0-1 1 0 0,20 4 0 0 0,31 10 161 0 0,-38-10-710 0 0,0-1 1 0 0,53 7 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59 8640 0 0,'-13'-14'188'0'0,"11"12"-99"0"0,1 0 1 0 0,-1 0-1 0 0,0 0 0 0 0,0 0 0 0 0,-1 0 1 0 0,1 0-1 0 0,0 0 0 0 0,-1 1 0 0 0,1-1 0 0 0,-1 1 1 0 0,1 0-1 0 0,-1-1 0 0 0,0 1 0 0 0,1 0 0 0 0,-5 0 1 0 0,-23-8 952 0 0,25 7-961 0 0,1 1 1 0 0,-1-1 0 0 0,0 1-1 0 0,0 0 1 0 0,1 0-1 0 0,-1 0 1 0 0,0 1 0 0 0,0 0-1 0 0,0 0 1 0 0,0 0-1 0 0,-9 2 1 0 0,-8 4-48 0 0,0 2 0 0 0,0 0 1 0 0,1 2-1 0 0,0 0 0 0 0,1 2 0 0 0,-21 15 0 0 0,12-6-29 0 0,1 2-1 0 0,1 1 1 0 0,-28 34-1 0 0,42-43-1 0 0,1 0-1 0 0,0 1 1 0 0,2 0-1 0 0,0 1 1 0 0,1 0-1 0 0,-9 23 1 0 0,16-34 4 0 0,1 0 0 0 0,0 0 0 0 0,0 1-1 0 0,0-1 1 0 0,1 0 0 0 0,0 0 0 0 0,0 1 0 0 0,0-1 0 0 0,3 10 0 0 0,0-2 18 0 0,1-1 0 0 0,0 0 0 0 0,8 17 0 0 0,-7-21 0 0 0,1-1 0 0 0,0 1 0 0 0,0-1-1 0 0,1 0 1 0 0,0 0 0 0 0,1-1 0 0 0,0 0 0 0 0,0 0 0 0 0,0-1 0 0 0,12 7-1 0 0,-8-5 4 0 0,-5-4-5 0 0,0 0 0 0 0,-1-1 0 0 0,1 0 0 0 0,0 0 1 0 0,1-1-1 0 0,7 2 0 0 0,-8-2 9 0 0,1 1 0 0 0,-1-1 0 0 0,0 1 1 0 0,8 4-1 0 0,0 3 39 0 0,-17-12-77 0 0,1 2 5 0 0,1 0 0 0 0,-1 0 0 0 0,1-1 0 0 0,0 1 0 0 0,-1 0 0 0 0,1 0 0 0 0,-1 0 0 0 0,1-1 0 0 0,-1 1 0 0 0,1 0 0 0 0,-1 0-1 0 0,1 0 1 0 0,-1 0 0 0 0,1 0 0 0 0,-1 0 0 0 0,1 0 0 0 0,-1 0 0 0 0,1 0 0 0 0,-1 0 0 0 0,1 1 0 0 0,-1-1 0 0 0,1 0 0 0 0,-1 0 0 0 0,0 1 0 0 0,-6 0-7 0 0,-1 1 0 0 0,1-1 0 0 0,-1 0 0 0 0,0-1 0 0 0,0 0 0 0 0,-14-2 0 0 0,-2 1-18 0 0,16 1 17 0 0,1-1-1 0 0,0 0 1 0 0,0-1-1 0 0,-15-4 1 0 0,16 4 11 0 0,-1 0-1 0 0,0 1 1 0 0,0-1 0 0 0,-13 0 0 0 0,7-2-1626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4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7528 0 0,'23'-2'87'0'0,"-1"-1"0"0"0,0-1-1 0 0,-1-1 1 0 0,1-1 0 0 0,39-17 0 0 0,-15 7-16 0 0,-19 7-39 0 0,44-17-294 0 0,2 4 0 0 0,83-14 0 0 0,-148 35 286 0 0,-1 1-1 0 0,1-1 0 0 0,-1 1 0 0 0,1 1 0 0 0,0-1 0 0 0,-1 1 0 0 0,1 1 0 0 0,-1-1 0 0 0,1 1 0 0 0,-1 1 0 0 0,0-1 0 0 0,0 1 0 0 0,0 1 0 0 0,0-1 0 0 0,8 7 0 0 0,-6-3 159 0 0,-1-1 0 0 0,1 2 0 0 0,-2-1-1 0 0,1 1 1 0 0,-1 1 0 0 0,0-1-1 0 0,-1 1 1 0 0,1 0 0 0 0,-2 1 0 0 0,5 10-1 0 0,0-3 136 0 0,0 0-1 0 0,15 19 1 0 0,-16-24-184 0 0,0 1 1 0 0,-1 0-1 0 0,0 0 1 0 0,8 21 0 0 0,-12-26-117 0 0,1 0 0 0 0,-1 0 1 0 0,1 0-1 0 0,1-1 0 0 0,0 0 0 0 0,10 10 1 0 0,4 6 3 0 0,-5-6-10 0 0,-10-12-5 0 0,-1 0 0 0 0,0-1 0 0 0,0 2 0 0 0,0-1-1 0 0,-1 0 1 0 0,1 1 0 0 0,2 8 0 0 0,5 6 25 0 0,1 6 4 0 0,-12-25-34 0 0,1 0 0 0 0,-1 1 0 0 0,0-1 0 0 0,0 0 0 0 0,0 0 0 0 0,0 0 0 0 0,0 0 0 0 0,0 0 0 0 0,-1 1 0 0 0,1-1 0 0 0,0 0 0 0 0,0 0 0 0 0,-1 0 0 0 0,1 0 0 0 0,-1 0 0 0 0,1 0 0 0 0,-1 0 0 0 0,1 0 0 0 0,-1 0 0 0 0,0 0 0 0 0,0 0 0 0 0,-1 1 0 0 0,-22 22 118 0 0,-1-2-1 0 0,-1-1 1 0 0,-1-1 0 0 0,0-1-1 0 0,-35 17 1 0 0,27-16 186 0 0,-57 40 1 0 0,74-48-1905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 4216 0 0,'11'-3'48'0'0,"-2"0"938"0"0,-9 3-953 0 0,0 0 0 0 0,0 0 0 0 0,0 0 0 0 0,0 1 0 0 0,1-1 0 0 0,-1 0 1 0 0,0 0-1 0 0,0 0 0 0 0,0 0 0 0 0,0 0 0 0 0,0 0 0 0 0,0 0 0 0 0,0 0 0 0 0,0 0 0 0 0,0 1 1 0 0,0-1-1 0 0,1 0 0 0 0,-1 0 0 0 0,0 0 0 0 0,0 0 0 0 0,0 0 0 0 0,0 0 0 0 0,0 0 1 0 0,0 1-1 0 0,0-1 0 0 0,0 0 0 0 0,0 0 0 0 0,0 0 0 0 0,0 0 0 0 0,0 0 0 0 0,0 0 1 0 0,0 1-1 0 0,0-1 0 0 0,0 0 0 0 0,0 0 0 0 0,0 0 0 0 0,0 0 0 0 0,-1 0 0 0 0,1 0 0 0 0,0 0 1 0 0,0 1-1 0 0,0-1 0 0 0,0 0 0 0 0,0 0 0 0 0,0 0 0 0 0,0 0 0 0 0,0 0 0 0 0,0 0 1 0 0,0 0-1 0 0,0 0 0 0 0,-1 0 0 0 0,1 0 0 0 0,0 0 0 0 0,0 1 0 0 0,0-1 0 0 0,0 0 1 0 0,0 0-1 0 0,-1 0 0 0 0,-6 8-1 0 0,0 0-1 0 0,-1-1 1 0 0,0 0 0 0 0,-1 0 0 0 0,-9 6 0 0 0,-11 9-139 0 0,-3 5-2 0 0,2 2 0 0 0,0 0 0 0 0,-49 67 0 0 0,68-80 155 0 0,8-12-10 0 0,0-1 0 0 0,0 1 0 0 0,0 0 1 0 0,1 0-1 0 0,0 0 0 0 0,0 0 0 0 0,0 1 0 0 0,0-1 0 0 0,0 1 0 0 0,1-1 0 0 0,0 1 0 0 0,0-1 1 0 0,0 1-1 0 0,0 6 0 0 0,1 10 481 0 0,-1-14-246 0 0,1 0 1 0 0,0 1-1 0 0,2 12 0 0 0,-1-17-195 0 0,0-1 1 0 0,0 1-1 0 0,0 0 1 0 0,0-1 0 0 0,0 1-1 0 0,0-1 1 0 0,1 0 0 0 0,-1 1-1 0 0,1-1 1 0 0,-1 0-1 0 0,1 0 1 0 0,0 0 0 0 0,4 3-1 0 0,-2-1 16 0 0,1 0 0 0 0,-1 0-1 0 0,1-1 1 0 0,0 1-1 0 0,1-1 1 0 0,-1 0 0 0 0,1-1-1 0 0,-1 0 1 0 0,1 0-1 0 0,-1 0 1 0 0,1 0 0 0 0,0-1-1 0 0,0 0 1 0 0,0 0-1 0 0,0 0 1 0 0,0-1 0 0 0,0 0-1 0 0,0 0 1 0 0,0-1 0 0 0,0 0-1 0 0,0 0 1 0 0,0 0-1 0 0,10-4 1 0 0,2-3 17 0 0,-1-1 1 0 0,0-1-1 0 0,0 0 0 0 0,-1-1 1 0 0,18-17-1 0 0,-30 24-270 0 0,-1 1-1 0 0,1-1 1 0 0,-1-1 0 0 0,0 1-1 0 0,-1 0 1 0 0,1-1 0 0 0,-1 1-1 0 0,3-8 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2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8744 0 0,'4'0'-1'0'0,"-3"0"1"0"0,0 0 1 0 0,-1 0 0 0 0,1 0 0 0 0,0 0 0 0 0,-1 0 0 0 0,1 0-1 0 0,0 0 1 0 0,-1 0 0 0 0,1 0 0 0 0,0 0 0 0 0,-1 0 0 0 0,1 0-1 0 0,-1-1 1 0 0,1 1 0 0 0,0 0 0 0 0,-1 0 0 0 0,1-1 0 0 0,-1 1-1 0 0,1 0 1 0 0,-1-1 0 0 0,1 1 0 0 0,-1-1 0 0 0,1 1 0 0 0,-1 0-1 0 0,1-1 1 0 0,0 0 0 0 0,-3-7 386 0 0,2 7-371 0 0,0 1 0 0 0,0 0 1 0 0,0 0-1 0 0,0 0 0 0 0,0 0 0 0 0,0-1 1 0 0,0 1-1 0 0,0 0 0 0 0,0 0 1 0 0,1 0-1 0 0,-1-1 0 0 0,0 1 1 0 0,0 0-1 0 0,0 0 0 0 0,0 0 1 0 0,0 0-1 0 0,0-1 0 0 0,0 1 0 0 0,0 0 1 0 0,0 0-1 0 0,1 0 0 0 0,-1 0 1 0 0,0-1-1 0 0,0 1 0 0 0,0 0 1 0 0,0 0-1 0 0,1 0 0 0 0,-1 0 1 0 0,0 0-1 0 0,0 0 0 0 0,0 0 1 0 0,0 0-1 0 0,1 0 0 0 0,-1 0 0 0 0,0 0 1 0 0,0-1-1 0 0,0 1 0 0 0,1 0 1 0 0,-1 0-1 0 0,0 0 0 0 0,0 0 1 0 0,0 0-1 0 0,1 0 0 0 0,-1 1 1 0 0,0-1-1 0 0,0 0 0 0 0,0 0 0 0 0,0 0 1 0 0,1 0-1 0 0,-1 0 0 0 0,0 0 1 0 0,0 0-1 0 0,0 0 0 0 0,0 0 1 0 0,1 0-1 0 0,-1 1 0 0 0,0-1 1 0 0,0 0-1 0 0,0 0 0 0 0,0 0 1 0 0,0 0-1 0 0,0 0 0 0 0,1 1 0 0 0,-1-1 1 0 0,0 0-1 0 0,0 0 0 0 0,0 0 1 0 0,0 1-1 0 0,6 5 141 0 0,-1 1 1 0 0,1 0-1 0 0,-1 0 1 0 0,-1 0-1 0 0,0 1 0 0 0,0 0 1 0 0,0 0-1 0 0,-1 0 1 0 0,0 0-1 0 0,2 10 1 0 0,2 13-5 0 0,3 47 1 0 0,-3-25 90 0 0,-6-37-160 0 0,0 1 0 0 0,-1 0 0 0 0,-4 31 0 0 0,0 12 98 0 0,0 119 554 0 0,4-179-732 0 0,0 1 0 0 0,0-1 0 0 0,0 0 0 0 0,0 1 0 0 0,1-1 0 0 0,-1 0 0 0 0,0 1 0 0 0,0-1 0 0 0,0 0-1 0 0,1 1 1 0 0,-1-1 0 0 0,0 0 0 0 0,0 0 0 0 0,1 1 0 0 0,-1-1 0 0 0,0 0 0 0 0,1 0 0 0 0,-1 0 0 0 0,0 1 0 0 0,1-1 0 0 0,-1 0 0 0 0,0 0-1 0 0,1 0 1 0 0,-1 0 0 0 0,0 0 0 0 0,1 0 0 0 0,-1 0 0 0 0,1 1 0 0 0,-1-1 0 0 0,0 0 0 0 0,1 0 0 0 0,-1-1 0 0 0,0 1 0 0 0,1 0 0 0 0,-1 0-1 0 0,0 0 1 0 0,1 0 0 0 0,-1 0 0 0 0,1 0 0 0 0,-1 0 0 0 0,0 0 0 0 0,1-1 0 0 0,-1 1 0 0 0,0 0 0 0 0,0 0 0 0 0,1-1 0 0 0,-1 1-1 0 0,0 0 1 0 0,1 0 0 0 0,-1-1 0 0 0,0 1 0 0 0,0 0 0 0 0,0 0 0 0 0,1-1 0 0 0,-1 1 0 0 0,0 0 0 0 0,0-1 0 0 0,0 1 0 0 0,0-1 0 0 0,0 1-1 0 0,1 0 1 0 0,-1-1 0 0 0,0 1 0 0 0,0 0 0 0 0,0-1 0 0 0,0 1 0 0 0,0-1 0 0 0,0-1 1 0 0,1 1-1 0 0,0-1 1 0 0,0 0 0 0 0,0 1-1 0 0,0-1 1 0 0,0 1 0 0 0,1 0-1 0 0,-1-1 1 0 0,0 1 0 0 0,1 0-1 0 0,-1-1 1 0 0,1 1-1 0 0,-1 0 1 0 0,1 0 0 0 0,3-1-1 0 0,1-3 3 0 0,6-5 1 0 0,-1-1 1 0 0,0 0-1 0 0,0-1 0 0 0,-2 0 0 0 0,10-15 0 0 0,1-1 7 0 0,-12 18-5 0 0,11-14 33 0 0,-1-1 1 0 0,18-34-1 0 0,-33 55-33 0 0,-1 1-1 0 0,1-1 1 0 0,-1 1-1 0 0,1-1 0 0 0,0 1 1 0 0,0 0-1 0 0,1 0 1 0 0,-1 0-1 0 0,1 1 1 0 0,7-5-1 0 0,-5 3 15 0 0,-5 3-20 0 0,0 0 0 0 0,0 1 0 0 0,0-1 0 0 0,1 1-1 0 0,-1 0 1 0 0,0-1 0 0 0,0 1 0 0 0,0 0 0 0 0,1-1 0 0 0,-1 1-1 0 0,0 0 1 0 0,0 0 0 0 0,0 0 0 0 0,1 0 0 0 0,-1 0 0 0 0,0 1 0 0 0,0-1-1 0 0,1 0 1 0 0,-1 0 0 0 0,0 1 0 0 0,0-1 0 0 0,0 1 0 0 0,0-1-1 0 0,0 1 1 0 0,0 0 0 0 0,0-1 0 0 0,0 1 0 0 0,0 0 0 0 0,0 0-1 0 0,0-1 1 0 0,0 1 0 0 0,0 0 0 0 0,0 0 0 0 0,-1 0 0 0 0,1 0-1 0 0,0 0 1 0 0,-1 0 0 0 0,1 0 0 0 0,-1 1 0 0 0,1-1 0 0 0,0 1 0 0 0,9 41 9 0 0,-5-26-5 0 0,-1 0 0 0 0,2 25 0 0 0,-5-21-4 0 0,-5 36-1 0 0,2-36 2 0 0,1 36 0 0 0,-1-22-3 0 0,1-30-2 0 0,0-1 0 0 0,0 1 0 0 0,1-1 0 0 0,0 0 0 0 0,0 1 0 0 0,0-1 0 0 0,2 8 0 0 0,7 31-8 0 0,-8-42-124 0 0,1 0 0 0 0,-1 0 0 0 0,1 0 0 0 0,0 0 0 0 0,-1 0 0 0 0,1 0 0 0 0,0 0 0 0 0,0-1 0 0 0,0 1 1 0 0,-1-1-1 0 0,1 1 0 0 0,0-1 0 0 0,4 0 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76 289 9744 0 0,'0'0'272'0'0,"25"-4"1048"0"0,-23 3-1305 0 0,0 1 1 0 0,1-1-1 0 0,-1 1 1 0 0,1-1 0 0 0,-1 1-1 0 0,0 0 1 0 0,1-1-1 0 0,2 2 1 0 0,21-5-76 0 0,-3-3-19 0 0,-18 6 1 0 0,0 0-1 0 0,0 0 1 0 0,-1-1-1 0 0,1 1 0 0 0,0-1 1 0 0,-1 0-1 0 0,1-1 0 0 0,-1 1 1 0 0,1-1-1 0 0,-1 0 1 0 0,0 0-1 0 0,0 0 0 0 0,-1 0 1 0 0,1-1-1 0 0,-1 0 1 0 0,5-5-1 0 0,0-5 201 0 0,-1-1 1 0 0,0 1-1 0 0,4-18 0 0 0,-9 26-27 0 0,0 0 0 0 0,-1 0 0 0 0,0 0 0 0 0,0-1 0 0 0,-1 1 0 0 0,0 0 1 0 0,0-1-1 0 0,0 1 0 0 0,-1 0 0 0 0,-2-12 0 0 0,2 14-47 0 0,0 1 1 0 0,0-1-1 0 0,-1 0 1 0 0,1 1-1 0 0,-1-1 1 0 0,0 1 0 0 0,0 0-1 0 0,0 0 1 0 0,0-1-1 0 0,0 1 1 0 0,-1 1-1 0 0,1-1 1 0 0,-1 0-1 0 0,0 0 1 0 0,0 1 0 0 0,0 0-1 0 0,0 0 1 0 0,-1 0-1 0 0,1 0 1 0 0,-6-3-1 0 0,4 4-4 0 0,1 0 0 0 0,-1 0 0 0 0,0 0 0 0 0,0 1 0 0 0,1 0 0 0 0,-1 0 0 0 0,0 0 0 0 0,0 0 0 0 0,1 1 0 0 0,-1-1 0 0 0,0 1 0 0 0,0 1 0 0 0,1-1-1 0 0,-1 0 1 0 0,1 1 0 0 0,-7 4 0 0 0,-9 2 139 0 0,16-7-161 0 0,1 0 0 0 0,-1 1-1 0 0,1 0 1 0 0,-1-1 0 0 0,1 1 0 0 0,-1 0 0 0 0,1 0 0 0 0,0 1 0 0 0,0-1-1 0 0,0 1 1 0 0,0 0 0 0 0,-4 5 0 0 0,-46 82 337 0 0,48-82-327 0 0,1 1 0 0 0,1 1 0 0 0,-1-1 1 0 0,2 0-1 0 0,-1 1 0 0 0,1 0 1 0 0,1-1-1 0 0,0 1 0 0 0,0 0 0 0 0,1 0 1 0 0,0 13-1 0 0,0 11-21 0 0,0-23-4 0 0,0 1 0 0 0,1-1-1 0 0,0 0 1 0 0,1 0 0 0 0,1 0-1 0 0,-1 0 1 0 0,2 0 0 0 0,0 0-1 0 0,0-1 1 0 0,1 1 0 0 0,6 10-1 0 0,-6-13-2 0 0,0-1 0 0 0,0 1 0 0 0,0-1 0 0 0,1 0-1 0 0,0-1 1 0 0,1 0 0 0 0,0 1 0 0 0,0-2 0 0 0,0 1-1 0 0,0-1 1 0 0,1-1 0 0 0,0 1 0 0 0,0-1 0 0 0,10 4 0 0 0,-4-4-3 0 0,1 1 0 0 0,-1-2 1 0 0,1 0-1 0 0,0-1 0 0 0,0 0 1 0 0,0-1-1 0 0,1-1 0 0 0,-1 0 1 0 0,0-1-1 0 0,0-1 0 0 0,0 0 1 0 0,23-7-1 0 0,-29 6-309 0 0,-1-1 1 0 0,1 1-1 0 0,-1-2 1 0 0,0 1-1 0 0,8-6 1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9536 0 0,'0'0'17'0'0,"1"0"1"0"0,-1 0 0 0 0,1 0-1 0 0,0 0 1 0 0,-1 0 0 0 0,1 0-1 0 0,-1 0 1 0 0,1 0 0 0 0,0 0 0 0 0,-1 0-1 0 0,1 0 1 0 0,-1 1 0 0 0,1-1-1 0 0,0 0 1 0 0,-1 0 0 0 0,1 1-1 0 0,-1-1 1 0 0,1 0 0 0 0,-1 1-1 0 0,1-1 1 0 0,-1 1 0 0 0,0-1-1 0 0,1 0 1 0 0,-1 1 0 0 0,1-1-1 0 0,0 2 1 0 0,5 5 335 0 0,5-5 638 0 0,-11-2-953 0 0,1 0 1 0 0,-1 0-1 0 0,1 0 1 0 0,-1 0 0 0 0,1 0-1 0 0,-1 0 1 0 0,1 1-1 0 0,-1-1 1 0 0,1 0-1 0 0,-1 0 1 0 0,1 0-1 0 0,-1 0 1 0 0,1 0-1 0 0,-1 1 1 0 0,1-1-1 0 0,-1 0 1 0 0,0 0-1 0 0,1 1 1 0 0,-1-1-1 0 0,1 0 1 0 0,-1 1-1 0 0,0-1 1 0 0,1 1 0 0 0,-1-1-1 0 0,0 0 1 0 0,0 1-1 0 0,1 0 1 0 0,4 11 34 0 0,0-1 0 0 0,-1 1 0 0 0,0 0 0 0 0,-1 1 1 0 0,0-1-1 0 0,-1 1 0 0 0,-1-1 0 0 0,1 20 0 0 0,-2-28-63 0 0,0 5-6 0 0,0-7-1 0 0,0-1-1 0 0,0 0 1 0 0,0 1-1 0 0,0-1 1 0 0,0 1-1 0 0,1-1 0 0 0,-1 0 1 0 0,0 1-1 0 0,1-1 1 0 0,-1 0-1 0 0,0 1 1 0 0,1-1-1 0 0,0 0 1 0 0,-1 0-1 0 0,1 1 0 0 0,0-1 1 0 0,0 0-1 0 0,0 0 1 0 0,-1 0-1 0 0,3 1 1 0 0,-2 0 5 0 0,1-1 0 0 0,0 1 0 0 0,-1-1 0 0 0,1 0 0 0 0,0 1 0 0 0,0-1 1 0 0,0 0-1 0 0,-1 0 0 0 0,1 0 0 0 0,0-1 0 0 0,4 2 0 0 0,-2-2-7 0 0,-1 0 0 0 0,1 0 1 0 0,0 0-1 0 0,-1-1 0 0 0,1 0 0 0 0,6-1 0 0 0,-6 1-9 0 0,0-1 1 0 0,-1 0-1 0 0,1 1 0 0 0,0-1 1 0 0,0-1-1 0 0,-1 1 0 0 0,1 0 1 0 0,-1-1-1 0 0,0 0 0 0 0,5-5 1 0 0,28-37-81 0 0,-29 35 61 0 0,8-12 15 0 0,14-30 0 0 0,-19 33 9 0 0,0 1 1 0 0,1 0-1 0 0,25-30 1 0 0,-30 42 1 0 0,-3 1 2 0 0,1 1-1 0 0,0 0 1 0 0,0 0-1 0 0,0 1 1 0 0,6-4-1 0 0,-7 5 22 0 0,8-3 89 0 0,-11 5-104 0 0,0 0 0 0 0,1 1 0 0 0,-1-1 0 0 0,0 0 0 0 0,1 0 0 0 0,-1 0 0 0 0,0 0 0 0 0,0 1 0 0 0,1-1 0 0 0,-1 0 0 0 0,0 0 0 0 0,0 0 0 0 0,1 1 0 0 0,-1-1 0 0 0,0 0 0 0 0,0 1 0 0 0,0-1 0 0 0,1 0 0 0 0,-1 0 0 0 0,0 1 0 0 0,0-1 0 0 0,0 0 0 0 0,0 1 0 0 0,0-1 0 0 0,0 0 0 0 0,1 1 0 0 0,-1-1 0 0 0,0 0 0 0 0,0 1 0 0 0,0-1 0 0 0,0 0 0 0 0,0 1 0 0 0,0-1 0 0 0,-1 0 0 0 0,1 1 0 0 0,0-1 0 0 0,0 1 0 0 0,1 4 84 0 0,-1 0 0 0 0,1 0 1 0 0,1 0-1 0 0,-1 0 0 0 0,1 0 0 0 0,0-1 1 0 0,0 1-1 0 0,5 8 0 0 0,-4-7-27 0 0,0 0 0 0 0,0 0-1 0 0,-1 0 1 0 0,3 11 0 0 0,-3-7-57 0 0,1-1 0 0 0,0 1 0 0 0,4 10 0 0 0,-6-17-3 0 0,1 0 0 0 0,-1 0 0 0 0,1 1 1 0 0,0-1-1 0 0,0 0 0 0 0,0 0 0 0 0,0-1 0 0 0,1 1 1 0 0,-1 0-1 0 0,1-1 0 0 0,0 0 0 0 0,3 3 1 0 0,-6-5-1 0 0,1 0 0 0 0,0 1 0 0 0,0-1 0 0 0,-1 0 0 0 0,1 0 0 0 0,0 0 0 0 0,0 0 1 0 0,0 0-1 0 0,-1 0 0 0 0,1 0 0 0 0,0 0 0 0 0,0 0 0 0 0,0 0 0 0 0,-1 0 1 0 0,1-1-1 0 0,0 1 0 0 0,0 0 0 0 0,0 0 0 0 0,-1-1 0 0 0,1 1 0 0 0,0-1 0 0 0,-1 1 1 0 0,1-1-1 0 0,0 1 0 0 0,-1-1 0 0 0,1 1 0 0 0,-1-1 0 0 0,1 1 0 0 0,-1-1 0 0 0,1 0 1 0 0,0 0-1 0 0,18-28 0 0 0,-12 18 12 0 0,3-2-10 0 0,1-3 24 0 0,0-1 0 0 0,15-30 1 0 0,-25 44-25 0 0,1 1-1 0 0,-1 0 1 0 0,0 0 0 0 0,1 0-1 0 0,-1 0 1 0 0,1 0 0 0 0,0 0 0 0 0,0 0-1 0 0,0 1 1 0 0,0-1 0 0 0,0 1-1 0 0,0-1 1 0 0,0 1 0 0 0,0 0-1 0 0,0 0 1 0 0,1 0 0 0 0,-1 0 0 0 0,1 0-1 0 0,-1 0 1 0 0,0 1 0 0 0,1-1-1 0 0,-1 1 1 0 0,1-1 0 0 0,4 1 0 0 0,-7 1-5 0 0,1-1 1 0 0,0 0-1 0 0,-1 1 1 0 0,1-1 0 0 0,-1 1-1 0 0,1-1 1 0 0,0 1 0 0 0,-1 0-1 0 0,0-1 1 0 0,1 1 0 0 0,-1-1-1 0 0,1 1 1 0 0,-1 0 0 0 0,1-1-1 0 0,-1 1 1 0 0,0 0-1 0 0,0 0 1 0 0,1-1 0 0 0,-1 1-1 0 0,0 0 1 0 0,0 1 0 0 0,5 22 3 0 0,-4-19 2 0 0,6 34-2 0 0,0 1 7 0 0,1-1-1 0 0,18 52 1 0 0,-23-87-14 0 0,0 0 0 0 0,-1-1 1 0 0,1 0-1 0 0,1 1 1 0 0,-1-1-1 0 0,0 0 1 0 0,1 0-1 0 0,-1-1 1 0 0,1 1-1 0 0,0-1 1 0 0,0 1-1 0 0,0-1 1 0 0,7 2-1 0 0,-4 0 0 0 0,-6-4-44 0 0,0-1 0 0 0,-1 1 1 0 0,1 0-1 0 0,-1 0 0 0 0,1 0 1 0 0,-1 0-1 0 0,1-1 0 0 0,-1 1 1 0 0,0 0-1 0 0,1 0 1 0 0,-1-1-1 0 0,1 1 0 0 0,-1 0 1 0 0,1-1-1 0 0,-1 1 0 0 0,0 0 1 0 0,1-1-1 0 0,-1 1 0 0 0,0-1 1 0 0,1 1-1 0 0,-1-1 1 0 0,0 1-1 0 0,0-1 0 0 0,1 0 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132 268 7432 0 0,'0'2'47'0'0,"0"1"0"0"0,0-1 0 0 0,1 0 0 0 0,-1 0 1 0 0,1 0-1 0 0,-1 0 0 0 0,1 0 0 0 0,0 0 0 0 0,0 0 0 0 0,0 0 0 0 0,0 0 1 0 0,0 0-1 0 0,0-1 0 0 0,0 1 0 0 0,0 0 0 0 0,1-1 0 0 0,1 3 0 0 0,-1-3 8 0 0,0 1 0 0 0,-1-1-1 0 0,1 0 1 0 0,0 0-1 0 0,0 0 1 0 0,0 0-1 0 0,-1 0 1 0 0,1 0-1 0 0,0-1 1 0 0,0 1-1 0 0,0-1 1 0 0,0 1 0 0 0,1-1-1 0 0,-1 0 1 0 0,0 0-1 0 0,0 0 1 0 0,0 0-1 0 0,0 0 1 0 0,0 0-1 0 0,0 0 1 0 0,0-1 0 0 0,0 1-1 0 0,0-1 1 0 0,0 0-1 0 0,0 1 1 0 0,0-1-1 0 0,0 0 1 0 0,2-2-1 0 0,17-10 14 0 0,-8 6 42 0 0,0-1 0 0 0,-1-1 0 0 0,0 0-1 0 0,0 0 1 0 0,20-23 0 0 0,-1 2 280 0 0,-24 24-271 0 0,0 0-1 0 0,-1-1 1 0 0,10-11 0 0 0,-14 15-80 0 0,3-3 113 0 0,-1 0-1 0 0,0 0 1 0 0,0 0-1 0 0,0-1 1 0 0,-1 1 0 0 0,4-12-1 0 0,-2 6 158 0 0,-4 12-287 0 0,-1-1-1 0 0,0 1 1 0 0,1-1 0 0 0,-1 1 0 0 0,0-1-1 0 0,1 0 1 0 0,-1 1 0 0 0,0-1-1 0 0,0 1 1 0 0,1-1 0 0 0,-1 0 0 0 0,0 1-1 0 0,0-1 1 0 0,0 1 0 0 0,0-1 0 0 0,0 0-1 0 0,0 1 1 0 0,0-1 0 0 0,0 0 0 0 0,0 1-1 0 0,0-1 1 0 0,0 0 0 0 0,-1 1 0 0 0,1-1-1 0 0,0 1 1 0 0,0-1 0 0 0,-1 0 0 0 0,1 1-1 0 0,0-1 1 0 0,0 1 0 0 0,-1-1-1 0 0,1 1 1 0 0,-1-1 0 0 0,1 1 0 0 0,-1-1-1 0 0,1 1 1 0 0,-1-1 0 0 0,-2-10 367 0 0,3 10-374 0 0,0 1 0 0 0,0-1 0 0 0,0 1 0 0 0,0-1 0 0 0,0 0 1 0 0,0 1-1 0 0,0-1 0 0 0,-1 1 0 0 0,1-1 0 0 0,0 1 0 0 0,0-1 0 0 0,0 1 0 0 0,-1-1 0 0 0,1 1 0 0 0,0-1 0 0 0,0 1 0 0 0,-1-1 0 0 0,1 1 0 0 0,0-1 0 0 0,-1 0 0 0 0,-4-3 80 0 0,0 0 1 0 0,0 0-1 0 0,0 0 0 0 0,-1 1 0 0 0,1 0 0 0 0,-1 0 0 0 0,0 0 1 0 0,0 0-1 0 0,0 1 0 0 0,0 0 0 0 0,0 1 0 0 0,-12-3 1 0 0,9 4-7 0 0,0 0 1 0 0,0 0-1 0 0,0 1 1 0 0,0 0-1 0 0,0 1 1 0 0,0 0 0 0 0,0 0-1 0 0,1 1 1 0 0,-1 0-1 0 0,1 1 1 0 0,-10 4 0 0 0,-11 5 4 0 0,18-7-59 0 0,1 0 0 0 0,0 1 0 0 0,0 0 0 0 0,1 0 1 0 0,0 1-1 0 0,0 1 0 0 0,0-1 0 0 0,-9 14 0 0 0,-7 6 70 0 0,16-17-14 0 0,0 2-1 0 0,1-1 1 0 0,1 1 0 0 0,0 1-1 0 0,0-1 1 0 0,-6 23 0 0 0,11-29-57 0 0,0-1 1 0 0,0 1 0 0 0,1 0 0 0 0,0-1-1 0 0,1 1 1 0 0,0 0 0 0 0,0 0-1 0 0,0-1 1 0 0,3 14 0 0 0,-1-7-1 0 0,2 0 0 0 0,0 0 0 0 0,0 0 0 0 0,8 14 0 0 0,-10-23-30 0 0,1 1-1 0 0,0 0 1 0 0,0-1-1 0 0,0 0 1 0 0,1 0-1 0 0,-1 0 1 0 0,1 0-1 0 0,0 0 1 0 0,0-1-1 0 0,0 0 1 0 0,1 0-1 0 0,-1 0 1 0 0,1 0-1 0 0,0-1 1 0 0,0 1-1 0 0,0-1 1 0 0,0 0-1 0 0,8 1 1 0 0,7 1 11 0 0,0-1 1 0 0,0 0-1 0 0,32-2 0 0 0,-40 0-14 0 0,11-2 114 0 0,-1 0-1 0 0,0-1 0 0 0,1-1 1 0 0,34-11-1 0 0,84-35-3012 0 0,-74 20-8663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 3912 0 0,'0'0'3545'0'0,"-4"-5"-3520"0"0,-11-17-27 0 0,13 23 10 0 0,1 7 11 0 0,0 15 20 0 0,1-16-33 0 0,10 233 230 0 0,-5-176-165 0 0,-4-42-50 0 0,0 0 1 0 0,2 0 0 0 0,6 23-1 0 0,-8-41-17 0 0,0 0-1 0 0,0 0 1 0 0,1 0 0 0 0,-1 0 0 0 0,1 0-1 0 0,0 0 1 0 0,0 0 0 0 0,0-1-1 0 0,0 1 1 0 0,1-1 0 0 0,-1 1-1 0 0,4 2 1 0 0,0 3 22 0 0,-6-9-26 0 0,1 1 1 0 0,-1 0 0 0 0,0-1 0 0 0,0 1 0 0 0,1 0 0 0 0,-1-1 0 0 0,1 1-1 0 0,-1-1 1 0 0,0 1 0 0 0,1 0 0 0 0,-1-1 0 0 0,1 1 0 0 0,-1-1-1 0 0,1 0 1 0 0,0 1 0 0 0,-1-1 0 0 0,1 1 0 0 0,-1-1 0 0 0,1 0 0 0 0,0 1-1 0 0,-1-1 1 0 0,1 0 0 0 0,0 0 0 0 0,0 0 0 0 0,-1 0 0 0 0,1 1-1 0 0,0-1 1 0 0,-1 0 0 0 0,1 0 0 0 0,0 0 0 0 0,-1 0 0 0 0,1-1 0 0 0,0 1-1 0 0,0 0 1 0 0,0 0 0 0 0,5-2 9 0 0,0-1 0 0 0,-1 1 0 0 0,1-1 0 0 0,-1 0 0 0 0,0-1 1 0 0,0 1-1 0 0,0-1 0 0 0,0 0 0 0 0,7-8 0 0 0,38-48 8 0 0,-33 38-2 0 0,-4 6 1 0 0,-1-1-1 0 0,-1-1 1 0 0,0 0 0 0 0,-2-1 0 0 0,0 0-1 0 0,9-28 1 0 0,-16 43-14 0 0,-1 1 1 0 0,1 0-1 0 0,-1-1 0 0 0,1 1 0 0 0,0 0 1 0 0,3-4-1 0 0,-3 5-1 0 0,0 0 0 0 0,-1 0 0 0 0,1 0 0 0 0,-1-1 0 0 0,0 1 0 0 0,1 0 1 0 0,-1-1-1 0 0,0 1 0 0 0,-1 0 0 0 0,1-1 0 0 0,0 1 0 0 0,-1-1 0 0 0,1-4 0 0 0,-7-23 2 0 0,5 29 27 0 0,1 0-1 0 0,0 0 1 0 0,-1 0-1 0 0,1 0 0 0 0,-1 0 1 0 0,1 0-1 0 0,-1 0 1 0 0,1 0-1 0 0,-1 0 1 0 0,0 0-1 0 0,1 0 0 0 0,-1 0 1 0 0,0 1-1 0 0,0-1 1 0 0,0 0-1 0 0,0 0 1 0 0,0 1-1 0 0,0-1 1 0 0,0 1-1 0 0,0-1 0 0 0,0 1 1 0 0,0-1-1 0 0,-1 0 1 0 0,1 3 43 0 0,0 0 0 0 0,0 0 1 0 0,0 0-1 0 0,0 0 0 0 0,0 0 0 0 0,0 0 1 0 0,1 0-1 0 0,-1 0 0 0 0,1 1 1 0 0,-1 2-1 0 0,1-4 6 0 0,-1 8 2 0 0,0 1-1 0 0,0-1 0 0 0,1 0 1 0 0,0 0-1 0 0,0 0 1 0 0,1 1-1 0 0,1-1 1 0 0,2 10-1 0 0,24 70 324 0 0,-24-78-322 0 0,-1-1 0 0 0,1-1-1 0 0,1 0 1 0 0,0 0-1 0 0,0-1 1 0 0,0 1-1 0 0,1-1 1 0 0,0-1-1 0 0,11 11 1 0 0,7 10-3 0 0,-19-22-12 0 0,0 1 1 0 0,1-1-1 0 0,0 0 0 0 0,0 0 0 0 0,0 0 1 0 0,1-1-1 0 0,0 0 0 0 0,0 0 0 0 0,12 5 1 0 0,0 2-1639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9440 0 0,'-66'6'3064'0'0,"61"-6"-3027"0"0,0 1 0 0 0,0 0 0 0 0,-1 0-1 0 0,1 1 1 0 0,0-1 0 0 0,0 1 0 0 0,0 0 0 0 0,1 1 0 0 0,-1-1 0 0 0,0 1 0 0 0,-7 6 0 0 0,-4 3-78 0 0,-24 25 0 0 0,37-33 41 0 0,-1 1 1 0 0,1 0-1 0 0,0 0 1 0 0,0 0-1 0 0,1 0 1 0 0,0 0-1 0 0,-1 0 1 0 0,2 0-1 0 0,-1 1 1 0 0,1-1-1 0 0,0 1 1 0 0,-1 9-1 0 0,1-3 17 0 0,0-1-1 0 0,1 1 1 0 0,0 0-1 0 0,1-1 1 0 0,3 16-1 0 0,-2-22-6 0 0,-1 1-1 0 0,1-1 0 0 0,0 1 1 0 0,1-1-1 0 0,0 0 0 0 0,-1 0 1 0 0,1 0-1 0 0,1 0 0 0 0,-1 0 1 0 0,1-1-1 0 0,0 0 0 0 0,5 5 1 0 0,6 4-4 0 0,0-1-1 0 0,24 13 1 0 0,15 12 6 0 0,-43-29-85 0 0,0 1 0 0 0,1-1 0 0 0,0-1-1 0 0,0 0 1 0 0,1-1 0 0 0,15 6 0 0 0,-12-3-351 0 0,-15-9 370 0 0,0 1-1 0 0,0 0 1 0 0,-1 0-1 0 0,1-1 1 0 0,1 1-1 0 0,-1 0 1 0 0,0-1 0 0 0,0 1-1 0 0,0-1 1 0 0,0 1-1 0 0,0-1 1 0 0,0 0-1 0 0,1 1 1 0 0,-1-1 0 0 0,0 0-1 0 0,0 0 1 0 0,0 0-1 0 0,1 0 1 0 0,-1 0-1 0 0,0 0 1 0 0,0 0-1 0 0,2-1 1 0 0,-26 13-131 0 0,-30 12-1 0 0,-81 27 153 0 0,131-50 33 0 0,1-1 0 0 0,0 1 0 0 0,-1-1-1 0 0,1 0 1 0 0,0 0 0 0 0,-1 0 0 0 0,1 0 0 0 0,0 0 0 0 0,-4-1-1 0 0,-9-1 2 0 0,-1 10-1287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269 219 9744 0 0,'23'5'238'0'0,"4"1"266"0"0,-26-6-490 0 0,0 0 0 0 0,0 0 0 0 0,0 0 1 0 0,0 0-1 0 0,-1 0 0 0 0,1-1 0 0 0,0 1 0 0 0,0 0 0 0 0,0 0 0 0 0,0-1 0 0 0,0 1 1 0 0,0-1-1 0 0,0 1 0 0 0,-1-1 0 0 0,1 1 0 0 0,0-1 0 0 0,0 1 0 0 0,-1-1 0 0 0,1 0 1 0 0,0 1-1 0 0,-1-1 0 0 0,1 0 0 0 0,0-1 0 0 0,20-18 898 0 0,-12 5-713 0 0,-6 12-171 0 0,-1-1 0 0 0,1 1 0 0 0,-1-1-1 0 0,0 1 1 0 0,0-1 0 0 0,-1 0 0 0 0,1 0-1 0 0,-1 0 1 0 0,0 0 0 0 0,0 0 0 0 0,0 0 0 0 0,-1 0-1 0 0,1 0 1 0 0,-1 0 0 0 0,0 0 0 0 0,0 0-1 0 0,0 0 1 0 0,-1-1 0 0 0,1 1 0 0 0,-3-7 0 0 0,0 1 57 0 0,3 8-71 0 0,-1 0 0 0 0,1 0-1 0 0,-1 0 1 0 0,1 0 0 0 0,-1 1-1 0 0,0-1 1 0 0,1 0 0 0 0,-1 0-1 0 0,0 1 1 0 0,0-1 0 0 0,0 1-1 0 0,-1-1 1 0 0,1 1 0 0 0,-2-3-1 0 0,-2 1 29 0 0,1-1 0 0 0,0-1 1 0 0,1 1-1 0 0,-1-1 0 0 0,1 1 0 0 0,-5-10 0 0 0,6 13-34 0 0,0-1-1 0 0,1 0 1 0 0,-1 1-1 0 0,0 0 1 0 0,0-1 0 0 0,1 1-1 0 0,-1 0 1 0 0,0 0-1 0 0,0 0 1 0 0,0 0 0 0 0,-1 0-1 0 0,1 0 1 0 0,0 1-1 0 0,0-1 1 0 0,0 1 0 0 0,-1-1-1 0 0,1 1 1 0 0,0 0-1 0 0,0 0 1 0 0,-1 0 0 0 0,-2 1-1 0 0,-2-1 17 0 0,1 0 0 0 0,0 1 0 0 0,0 0 0 0 0,-1 1 0 0 0,1-1 0 0 0,0 1 0 0 0,-7 3 0 0 0,-11 7 83 0 0,-45 31 0 0 0,60-36-87 0 0,0 0 1 0 0,1 1-1 0 0,0-1 0 0 0,0 2 1 0 0,0-1-1 0 0,1 1 1 0 0,-9 15-1 0 0,-3 8 26 0 0,8-15-3 0 0,-13 30 0 0 0,22-41-30 0 0,-1 1 0 0 0,1 0 0 0 0,0 0 0 0 0,1 0 0 0 0,-1 0-1 0 0,1 0 1 0 0,1 1 0 0 0,0 7 0 0 0,0-6-4 0 0,0-1-1 0 0,1 0 1 0 0,0 1 0 0 0,0-1-1 0 0,1 0 1 0 0,0 0 0 0 0,1 1-1 0 0,0-2 1 0 0,0 1 0 0 0,1 0-1 0 0,0-1 1 0 0,0 1 0 0 0,1-1-1 0 0,-1 0 1 0 0,2-1 0 0 0,-1 1-1 0 0,1-1 1 0 0,0 0 0 0 0,0 0-1 0 0,0-1 1 0 0,13 8 0 0 0,0-1 45 0 0,1-1 0 0 0,0-1 1 0 0,29 9-1 0 0,-37-15-298 0 0,0 0 0 0 0,0-1-1 0 0,1-1 1 0 0,0 0 0 0 0,-1-1 0 0 0,1 0 0 0 0,21-2 0 0 0,1-4-8724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7328 0 0,'-2'-6'399'0'0,"-4"-5"1688"0"0,4 11-1192 0 0,0 8-626 0 0,8 44 393 0 0,-6 3-666 0 0,-1 14-41 0 0,12 107-1 0 0,-4-117 35 0 0,-4-30 4 0 0,11 52 0 0 0,-2-7 41 0 0,-9-53-4 0 0,0-1 0 0 0,7 22 0 0 0,-7-29 118 0 0,0 1 1 0 0,-1 0-1 0 0,0-1 1 0 0,-1 23-1 0 0,-1-35 90 0 0,0-8-1665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9744 0 0,'46'-7'961'0'0,"-4"6"-514"0"0,-23 0-307 0 0,-1 0 1 0 0,1 1 0 0 0,20 4-1 0 0,-15 1-124 0 0,45 18-1 0 0,1 1-14 0 0,-54-19 28 0 0,0 1-1 0 0,-1 1 1 0 0,1 1-1 0 0,-1 0 0 0 0,21 16 1 0 0,-8-7 143 0 0,-23-14-146 0 0,-1 0 0 0 0,1 1 0 0 0,-1-1 0 0 0,1 1-1 0 0,-1 0 1 0 0,7 8 0 0 0,-10-10-7 0 0,0-1 0 0 0,-1 0-1 0 0,1 0 1 0 0,0 0 0 0 0,-1 0-1 0 0,1 1 1 0 0,-1-1 0 0 0,0 0-1 0 0,1 0 1 0 0,-1 1 0 0 0,0-1-1 0 0,0 0 1 0 0,1 1 0 0 0,-1-1-1 0 0,0 0 1 0 0,-1 1 0 0 0,1-1-1 0 0,0 0 1 0 0,0 1 0 0 0,0-1-1 0 0,-1 0 1 0 0,1 0 0 0 0,-1 1-1 0 0,1-1 1 0 0,-1 0 0 0 0,1 0-1 0 0,-1 0 1 0 0,0 1 0 0 0,0-1-1 0 0,1 0 1 0 0,-1 0 0 0 0,0 0-1 0 0,0 0 1 0 0,0-1 0 0 0,-1 2-1 0 0,-6 5 11 0 0,-1-1 0 0 0,1-1 0 0 0,-1 0 0 0 0,1 0 0 0 0,-1 0 0 0 0,-1-1 0 0 0,-11 3 0 0 0,-73 17 194 0 0,79-21-174 0 0,-79 11 302 0 0,57-10-131 0 0,29-4-165 0 0,-1 0 0 0 0,1 0 0 0 0,-1-1 0 0 0,1 0 0 0 0,-1 0 1 0 0,1-1-1 0 0,0 0 0 0 0,-15-7 0 0 0,3-1-1704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4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10152 0 0,'96'33'385'0'0,"-63"-21"65"0"0,0-2 1 0 0,60 12-1 0 0,72 0 9 0 0,-85-13-332 0 0,-1-1-64 0 0,134-4 1 0 0,78-24-56 0 0,81-1-123 0 0,-285 20 75 0 0,131 4-72 0 0,81 28 19 0 0,-199-19 59 0 0,111 19-125 0 0,-117-11 104 0 0,111 29 39 0 0,-110-19-1535 0 0,-49-16-5907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12360 0 0,'0'1'15'0'0,"0"0"0"0"0,0 0 1 0 0,0 0-1 0 0,-1 0 1 0 0,1 0-1 0 0,0 0 0 0 0,0-1 1 0 0,-1 1-1 0 0,1 0 1 0 0,-1 0-1 0 0,1 0 0 0 0,-1 0 1 0 0,1-1-1 0 0,-2 2 1 0 0,-3 8 601 0 0,-4 7-241 0 0,6-11-267 0 0,1 0 0 0 0,-1 0 0 0 0,1 1 0 0 0,-3 12 0 0 0,-5 20 108 0 0,-5 27-59 0 0,12-51-110 0 0,0 1 1 0 0,-7 17 0 0 0,-5 27-77 0 0,9-18 230 0 0,2 1 0 0 0,2 1 0 0 0,5 60 0 0 0,-1-88-115 0 0,1-1-1 0 0,7 20 0 0 0,-6-23-82 0 0,-1 0-1 0 0,0 0 0 0 0,-1 0 1 0 0,2 19-1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9848 0 0,'15'-5'120'0'0,"-14"4"-102"0"0,1 0 1 0 0,-1 0 0 0 0,0 1-1 0 0,0-1 1 0 0,1 1 0 0 0,-1-1-1 0 0,0 1 1 0 0,0 0 0 0 0,1-1-1 0 0,-1 1 1 0 0,3 0 0 0 0,3 0 37 0 0,0-1 0 0 0,0 0 0 0 0,0-1 0 0 0,0 1 0 0 0,0-1 0 0 0,11-6 0 0 0,43-22 13 0 0,-27 12 16 0 0,-27 15-55 0 0,101-52 643 0 0,-92 45-598 0 0,0-1-1 0 0,0 0 1 0 0,-1-1 0 0 0,17-17-1 0 0,-21 18-17 0 0,1 1 0 0 0,0 1 0 0 0,24-14-1 0 0,-21 13 179 0 0,29-22-1 0 0,-38 27-159 0 0,0 1 0 0 0,0 1 0 0 0,0-1-1 0 0,0 1 1 0 0,1 0 0 0 0,0 0 0 0 0,12-3 0 0 0,8-3 201 0 0,-7 9-1677 0 0</inkml:trace>
  <inkml:trace contextRef="#ctx0" brushRef="#br0" timeOffset="1">34 324 7432 0 0,'5'42'1840'0'0,"11"-25"-1058"0"0,-3 0-538 0 0,0-1-1 0 0,0 0 0 0 0,2-1 0 0 0,18 16 0 0 0,2 2 71 0 0,-21-21-160 0 0,1 0 0 0 0,0-1 0 0 0,31 17 0 0 0,-12-8 40 0 0,-11-7-302 0 0,0-2 1 0 0,0 0-1 0 0,1-2 0 0 0,0 0 0 0 0,1-2 0 0 0,0-1 0 0 0,0-1 0 0 0,49 4 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72 9344 0 0,'-25'-17'81'0'0,"23"15"36"0"0,0 0 0 0 0,-1 0 0 0 0,1 0 0 0 0,-1 1 0 0 0,1-1 0 0 0,-1 1 1 0 0,0-1-1 0 0,1 1 0 0 0,-1 0 0 0 0,0 0 0 0 0,-3-1 0 0 0,-15-5 702 0 0,17 6-636 0 0,0 1 0 0 0,0 1-1 0 0,0-1 1 0 0,-1 1 0 0 0,1-1 0 0 0,0 1 0 0 0,0 0-1 0 0,-4 2 1 0 0,-7 5-187 0 0,0 1 0 0 0,0 0 1 0 0,1 1-1 0 0,0 0 0 0 0,1 1 0 0 0,1 1 0 0 0,-1 0 0 0 0,2 0 0 0 0,0 2 0 0 0,0-1 0 0 0,-17 30 1 0 0,25-36-1 0 0,0 1 0 0 0,1-1 1 0 0,0 1-1 0 0,0 0 1 0 0,0 0-1 0 0,1-1 0 0 0,0 1 1 0 0,1 0-1 0 0,0 14 1 0 0,-1 14-9 0 0,1-31 10 0 0,0 0 0 0 0,0-1 0 0 0,1 1 0 0 0,0 0 0 0 0,0-1 0 0 0,0 1 0 0 0,0 0 0 0 0,1-1 1 0 0,0 0-1 0 0,0 1 0 0 0,0-1 0 0 0,1 0 0 0 0,-1 0 0 0 0,1 0 0 0 0,0 0 0 0 0,0-1 0 0 0,0 1 0 0 0,0-1 1 0 0,6 5-1 0 0,-7-6 0 0 0,1 0 1 0 0,-1 0 0 0 0,1 0 0 0 0,-1 0 0 0 0,1-1 0 0 0,0 1 0 0 0,0-1 0 0 0,0 0-1 0 0,0 1 1 0 0,0-1 0 0 0,0 0 0 0 0,0-1 0 0 0,0 1 0 0 0,0-1 0 0 0,0 1-1 0 0,0-1 1 0 0,0 0 0 0 0,0 0 0 0 0,1 0 0 0 0,-1 0 0 0 0,0-1 0 0 0,0 0 0 0 0,0 1-1 0 0,0-1 1 0 0,0 0 0 0 0,0 0 0 0 0,0-1 0 0 0,0 1 0 0 0,2-2 0 0 0,2-3 2 0 0,0 0 1 0 0,0 0 0 0 0,-1-1 0 0 0,0 1-1 0 0,-1-1 1 0 0,1-1 0 0 0,4-9 0 0 0,29-61 26 0 0,-20 36-14 0 0,-15 35-4 0 0,-2 1 1 0 0,1-1 0 0 0,0 0-1 0 0,-1 0 1 0 0,-1 0 0 0 0,1 0-1 0 0,-1 0 1 0 0,0 0 0 0 0,-1 0-1 0 0,1 0 1 0 0,-2 0 0 0 0,1 0-1 0 0,-1-1 1 0 0,0 1 0 0 0,0 0-1 0 0,-1 0 1 0 0,-2-7 0 0 0,0 0 31 0 0,1 4 18 0 0,-1-1 0 0 0,0 1 0 0 0,-6-13 0 0 0,8 20-44 0 0,1 0 1 0 0,-1 1-1 0 0,0 0 1 0 0,0-1-1 0 0,0 1 0 0 0,0 0 1 0 0,0 0-1 0 0,0 0 1 0 0,0 0-1 0 0,-1 0 0 0 0,1 0 1 0 0,-1 1-1 0 0,0-1 1 0 0,1 1-1 0 0,-1 0 0 0 0,-5-2 1 0 0,3 1 43 0 0,4 2-52 0 0,1 0 0 0 0,-1-1 1 0 0,1 1-1 0 0,-1 0 0 0 0,1 0 0 0 0,-1-1 0 0 0,1 1 0 0 0,-1 0 0 0 0,1 0 0 0 0,-1 0 0 0 0,0 0 0 0 0,1 0 0 0 0,-1 0 0 0 0,1 0 0 0 0,-1 0 0 0 0,0 0 0 0 0,1 0 1 0 0,-1 0-1 0 0,1 0 0 0 0,-1 0 0 0 0,1 0 0 0 0,-1 0 0 0 0,0 1 0 0 0,1-1 0 0 0,-1 0 0 0 0,1 1 0 0 0,-1-1 0 0 0,1 0 0 0 0,-1 0 0 0 0,1 1 0 0 0,0-1 0 0 0,-1 1 1 0 0,1-1-1 0 0,-1 1 0 0 0,1-1 0 0 0,0 0 0 0 0,-1 1 0 0 0,1-1 0 0 0,0 1 0 0 0,-1 0 0 0 0,1-1 0 0 0,0 1 0 0 0,0-1 0 0 0,0 1 0 0 0,-1-1 0 0 0,1 1 0 0 0,0-1 1 0 0,0 1-1 0 0,0 0 0 0 0,0-1 0 0 0,0 1 0 0 0,0-1 0 0 0,0 2 0 0 0,0 10-1769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104 710 11256 0 0,'25'-24'402'0'0,"44"-29"0"0"0,6-6 567 0 0,-45 31-447 0 0,49-56 1 0 0,-70 73-493 0 0,-1-1 1 0 0,0 0-1 0 0,-1 0 1 0 0,0 0-1 0 0,-1-1 0 0 0,0 0 1 0 0,-1-1-1 0 0,6-21 1 0 0,-10 29-31 0 0,-1 0 0 0 0,1 0 1 0 0,-1 0-1 0 0,-1 0 1 0 0,1 0-1 0 0,-1 0 1 0 0,0 0-1 0 0,0 0 1 0 0,-3-9-1 0 0,-22-46-7 0 0,14 37 2 0 0,-25-40 1 0 0,29 54 4 0 0,1 0 0 0 0,-2 1 0 0 0,1 0 0 0 0,-1 0 0 0 0,-20-14 0 0 0,15 13 0 0 0,9 5 2 0 0,-1 1-1 0 0,0 0 1 0 0,1 1-1 0 0,-1-1 1 0 0,-8-2-1 0 0,12 5 0 0 0,0 1 0 0 0,-1-1 0 0 0,1 1-1 0 0,0-1 1 0 0,-1 1 0 0 0,1 0 0 0 0,-1 0-1 0 0,1 0 1 0 0,-1 0 0 0 0,1 0 0 0 0,-1 1-1 0 0,1-1 1 0 0,0 1 0 0 0,-1-1 0 0 0,1 1-1 0 0,0 0 1 0 0,-1 0 0 0 0,-3 2 0 0 0,-3 3 1 0 0,0 0 1 0 0,0 0 0 0 0,1 1 0 0 0,-1 0 0 0 0,1 1 0 0 0,1 0 0 0 0,0 0-1 0 0,0 0 1 0 0,-10 16 0 0 0,9-9 1 0 0,1-1-1 0 0,0 1 1 0 0,1 1-1 0 0,0-1 0 0 0,-5 30 1 0 0,8-33-4 0 0,-11 51 7 0 0,-10 126 1 0 0,17-107 0 0 0,3-43 3 0 0,1 50 0 0 0,5-42 2 0 0,10 127 16 0 0,-9-139-22 0 0,-1 48 0 0 0,-1 9 3 0 0,2-66-11 0 0,-1-1 0 0 0,-2 0 0 0 0,0 0 0 0 0,-2 1 0 0 0,-1-1 0 0 0,-7 31 0 0 0,10-55-109 0 0,0 0 1 0 0,-1 1-1 0 0,1-1 1 0 0,0 0-1 0 0,-1 0 1 0 0,1 0-1 0 0,-1 1 1 0 0,0-1 0 0 0,1 0-1 0 0,-1 0 1 0 0,0 0-1 0 0,0 0 1 0 0,0 0-1 0 0,1 0 1 0 0,-1 0-1 0 0,-2 1 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8936 0 0,'135'1'1465'0'0,"-66"5"-1122"0"0,-39-3-153 0 0,43-1 1 0 0,-4-4-65 0 0,110-7 292 0 0,-138 5-915 0 0,1-2 1 0 0,51-15 0 0 0,-40 5-6780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90 10656 0 0,'-49'-22'1793'0'0,"46"21"-1768"0"0,1 0 1 0 0,0 1-1 0 0,0-1 1 0 0,0 1-1 0 0,0 0 1 0 0,0 0-1 0 0,-1 0 1 0 0,1 0-1 0 0,0 0 1 0 0,0 0-1 0 0,0 0 1 0 0,0 1-1 0 0,-1-1 1 0 0,1 1-1 0 0,-3 1 1 0 0,-34 16 131 0 0,33-15-141 0 0,-6 4-13 0 0,1 0 0 0 0,0 1 1 0 0,0 1-1 0 0,1 0 0 0 0,0 0 0 0 0,-10 12 0 0 0,1 2-5 0 0,-28 45 0 0 0,42-60 4 0 0,1 0 0 0 0,0 0 0 0 0,1 0 0 0 0,0 1 0 0 0,0-1 1 0 0,1 1-1 0 0,0 0 0 0 0,0 0 0 0 0,1 0 0 0 0,1 0 0 0 0,-1 0 0 0 0,2 11 1 0 0,-1-15-2 0 0,1 1 1 0 0,-1-1 0 0 0,1 0-1 0 0,1 0 1 0 0,-1 0-1 0 0,1 0 1 0 0,-1 0 0 0 0,1 0-1 0 0,1 0 1 0 0,-1 0 0 0 0,1-1-1 0 0,0 1 1 0 0,0-1 0 0 0,0 0-1 0 0,1 0 1 0 0,-1 0-1 0 0,1 0 1 0 0,0-1 0 0 0,0 1-1 0 0,0-1 1 0 0,9 5 0 0 0,-10-7 1 0 0,0 0 1 0 0,0 0 0 0 0,-1-1 0 0 0,1 1 0 0 0,0-1-1 0 0,0 0 1 0 0,-1 0 0 0 0,1 0 0 0 0,0 0-1 0 0,0-1 1 0 0,0 1 0 0 0,-1-1 0 0 0,1 1 0 0 0,0-1-1 0 0,-1 0 1 0 0,1 0 0 0 0,0 0 0 0 0,3-3 0 0 0,5-2 3 0 0,1-1 1 0 0,13-11-1 0 0,-22 16-5 0 0,7-6 1 0 0,-1 0 0 0 0,0-1 0 0 0,-1 0-1 0 0,0 0 1 0 0,0-1 0 0 0,-1 0 0 0 0,0 0 0 0 0,-1-1 0 0 0,0 0 0 0 0,0 0 0 0 0,-2 0 0 0 0,1-1 0 0 0,-1 0 0 0 0,-1 1 0 0 0,0-1 0 0 0,-1-1 0 0 0,0 1 0 0 0,-1 0 0 0 0,0-1 0 0 0,-1 1 0 0 0,-2-16 0 0 0,2 21-2 0 0,-1 1-1 0 0,0-1 1 0 0,0 0 0 0 0,-1 1 0 0 0,0-1-1 0 0,0 1 1 0 0,0-1 0 0 0,-1 1 0 0 0,0 0-1 0 0,0 0 1 0 0,0 0 0 0 0,-1 1 0 0 0,0-1-1 0 0,0 1 1 0 0,-1 0 0 0 0,1 0 0 0 0,-1 0 0 0 0,0 1-1 0 0,-1-1 1 0 0,1 1 0 0 0,-1 1 0 0 0,-7-5-1 0 0,-9-6 12 0 0,15 9-9 0 0,1 1 0 0 0,-1 0 1 0 0,0 0-1 0 0,0 1 0 0 0,-1 0 0 0 0,1 0 0 0 0,-12-3 1 0 0,7 4-1 0 0,10 1 7 0 0,-1 0 0 0 0,1 1-1 0 0,-1-1 1 0 0,1 1 0 0 0,-1-1 0 0 0,1 1 0 0 0,-1 0 0 0 0,1 0 0 0 0,-1 0-1 0 0,1 0 1 0 0,-1 1 0 0 0,1-1 0 0 0,-1 1 0 0 0,1 0 0 0 0,0-1 0 0 0,-1 1 0 0 0,1 0-1 0 0,-4 3 1 0 0,3-3-14 0 0,1 1-1 0 0,-1 0 1 0 0,1 0-1 0 0,0 1 1 0 0,0-1-1 0 0,0 0 1 0 0,0 1-1 0 0,0-1 1 0 0,1 1-1 0 0,-1 0 1 0 0,1-1-1 0 0,-1 1 1 0 0,-1 6-1 0 0,-3 6-1622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11256 0 0,'-2'1'53'0'0,"0"0"0"0"0,1 0 0 0 0,-1 1 0 0 0,1-1 0 0 0,-1 0 0 0 0,1 1 0 0 0,-1 0 0 0 0,1-1 0 0 0,0 1 0 0 0,0-1 0 0 0,0 1 1 0 0,0 0-1 0 0,0 0 0 0 0,0 0 0 0 0,0 0 0 0 0,-1 3 0 0 0,-10 39 405 0 0,10-32-384 0 0,-3 12 173 0 0,2 0-1 0 0,0 1 1 0 0,2-1-1 0 0,4 50 1 0 0,-2-40-62 0 0,-3 55 1 0 0,-6 75 201 0 0,9-151-492 0 0,1 0-1 0 0,0 0 1 0 0,1 0 0 0 0,0 0 0 0 0,1-1-1 0 0,0 1 1 0 0,1-1 0 0 0,1 0 0 0 0,0 0-1 0 0,0-1 1 0 0,1 1 0 0 0,1-2 0 0 0,0 1 0 0 0,9 9-1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11352 0 0,'1'0'5'0'0,"0"0"1"0"0,-1 0 0 0 0,1 0-1 0 0,-1 0 1 0 0,1 0-1 0 0,-1 0 1 0 0,1 0 0 0 0,-1 0-1 0 0,1 1 1 0 0,-1-1 0 0 0,1 0-1 0 0,-1 0 1 0 0,1 1 0 0 0,-1-1-1 0 0,1 0 1 0 0,-1 1 0 0 0,1-1-1 0 0,-1 1 1 0 0,1-1-1 0 0,-1 0 1 0 0,0 1 0 0 0,1-1-1 0 0,-1 1 1 0 0,1 0 0 0 0,-1-1 17 0 0,0 1-1 0 0,0-1 1 0 0,1 1 0 0 0,-1-1 0 0 0,0 1 0 0 0,1-1 0 0 0,-1 1 0 0 0,1-1 0 0 0,-1 0 0 0 0,1 1 0 0 0,-1-1 0 0 0,1 0-1 0 0,-1 1 1 0 0,1-1 0 0 0,-1 0 0 0 0,1 0 0 0 0,-1 0 0 0 0,1 1 0 0 0,-1-1 0 0 0,1 0 0 0 0,-1 0 0 0 0,1 0 0 0 0,-1 0 0 0 0,1 0-1 0 0,0 0 1 0 0,-1 0 0 0 0,1 0 0 0 0,-1 0 0 0 0,1 0 0 0 0,-1 0 0 0 0,1 0 0 0 0,0-1 0 0 0,0 1 0 0 0,23-6 165 0 0,0-2 1 0 0,0 0-1 0 0,0-2 1 0 0,-1 0-1 0 0,-1-2 1 0 0,23-15 0 0 0,-31 18-195 0 0,-1-2 1 0 0,0 1 0 0 0,0-2 0 0 0,-1 0 0 0 0,-1 0-1 0 0,0-1 1 0 0,-1 0 0 0 0,0-1 0 0 0,-1 0-1 0 0,9-18 1 0 0,-15 24 23 0 0,0 1 0 0 0,0 0 0 0 0,0-1 0 0 0,-1 1 0 0 0,0-1-1 0 0,0 0 1 0 0,-1 0 0 0 0,0 0 0 0 0,0 1 0 0 0,-1-1 0 0 0,0 0 0 0 0,0 0 0 0 0,-1 0-1 0 0,-2-10 1 0 0,3 15 4 0 0,0 1 0 0 0,-1-1 0 0 0,1 1 0 0 0,-1 0 0 0 0,0-1 0 0 0,0 1 0 0 0,0 0 0 0 0,0-1 0 0 0,0 1 0 0 0,0 0 0 0 0,-1 0 0 0 0,1 0-1 0 0,-1 0 1 0 0,1 0 0 0 0,-1 0 0 0 0,0 1 0 0 0,1-1 0 0 0,-1 0 0 0 0,0 1 0 0 0,0-1 0 0 0,0 1 0 0 0,-1 0 0 0 0,1 0 0 0 0,0 0 0 0 0,0 0 0 0 0,-1 0 0 0 0,1 0 0 0 0,0 1-1 0 0,-1-1 1 0 0,1 1 0 0 0,-1-1 0 0 0,-3 1 0 0 0,1 0 48 0 0,0-1-40 0 0,1 0 0 0 0,-1 1 0 0 0,0-1 0 0 0,1 1 0 0 0,-1 0-1 0 0,0 1 1 0 0,1-1 0 0 0,-1 1 0 0 0,0 0 0 0 0,1 0 0 0 0,-1 0 0 0 0,1 1 0 0 0,-1-1 0 0 0,1 1 0 0 0,0 0-1 0 0,0 1 1 0 0,-6 3 0 0 0,-1 2 10 0 0,1 0 1 0 0,0 0-1 0 0,1 1 0 0 0,0 1 0 0 0,0-1 1 0 0,1 1-1 0 0,0 1 0 0 0,1 0 0 0 0,0 0 1 0 0,1 0-1 0 0,0 1 0 0 0,1 0 1 0 0,0 0-1 0 0,1 0 0 0 0,0 0 0 0 0,1 1 1 0 0,1 0-1 0 0,0 0 0 0 0,0 0 0 0 0,1-1 1 0 0,1 1-1 0 0,0 0 0 0 0,1 0 0 0 0,0 0 1 0 0,4 17-1 0 0,-3-26-47 0 0,0 0 1 0 0,0 1-1 0 0,0-1 0 0 0,0 0 0 0 0,1 0 1 0 0,-1 0-1 0 0,1 0 0 0 0,0-1 1 0 0,4 4-1 0 0,15 23-70 0 0,-19-26 79 0 0,1 0 0 0 0,-1 0 0 0 0,1-1 0 0 0,0 1 0 0 0,0-1 0 0 0,0 0 0 0 0,0 0 0 0 0,0 0 0 0 0,1-1 0 0 0,0 1 0 0 0,-1-1 0 0 0,1 0 0 0 0,7 2 0 0 0,-3-2-319 0 0,-1 1 0 0 0,1-1 0 0 0,0 0 0 0 0,0-1 0 0 0,0 0 0 0 0,18 0 0 0 0,-5-5-9585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10248 0 0,'-2'0'25'0'0,"0"0"0"0"0,0 1 0 0 0,-1 0 0 0 0,1-1 0 0 0,0 1 0 0 0,0 0 0 0 0,0 0 0 0 0,0 0 0 0 0,0 1 1 0 0,0-1-1 0 0,0 0 0 0 0,0 1 0 0 0,0-1 0 0 0,1 1 0 0 0,-1 0 0 0 0,0-1 0 0 0,1 1 0 0 0,0 0 0 0 0,-2 3 0 0 0,-23 42 1060 0 0,22-40-945 0 0,0 2 32 0 0,0 1-1 0 0,1 0 1 0 0,0-1-1 0 0,1 1 0 0 0,-1 0 1 0 0,2 0-1 0 0,0 1 1 0 0,0-1-1 0 0,1 0 0 0 0,0 0 1 0 0,1 11-1 0 0,0-16-173 0 0,0 0-1 0 0,0 0 0 0 0,0 0 0 0 0,0 1 1 0 0,1-2-1 0 0,0 1 0 0 0,0 0 1 0 0,0 0-1 0 0,1-1 0 0 0,0 1 0 0 0,-1-1 1 0 0,2 0-1 0 0,-1 0 0 0 0,0 0 1 0 0,1 0-1 0 0,0 0 0 0 0,0-1 0 0 0,0 1 1 0 0,0-1-1 0 0,0 0 0 0 0,1-1 1 0 0,-1 1-1 0 0,7 2 0 0 0,5 1-49 0 0,-1 0-1 0 0,1-1 1 0 0,0-1-1 0 0,0 0 1 0 0,0-2-1 0 0,0 1 1 0 0,23-1-1 0 0,-37-2 50 0 0,0-1 0 0 0,0 1 0 0 0,0 0 0 0 0,0 0 0 0 0,0 1 0 0 0,-1-1-1 0 0,1 0 1 0 0,0 1 0 0 0,0-1 0 0 0,0 1 0 0 0,0-1 0 0 0,-1 1 0 0 0,1 0 0 0 0,0 0 0 0 0,-1 0-1 0 0,1 0 1 0 0,0 0 0 0 0,-1 0 0 0 0,0 1 0 0 0,1-1 0 0 0,-1 0 0 0 0,0 1 0 0 0,3 2 0 0 0,-4-4 1 0 0,0 0 0 0 0,1 0 0 0 0,-1 1 1 0 0,0-1-1 0 0,1 0 0 0 0,-1 1 0 0 0,0-1 0 0 0,1 0 1 0 0,-1 1-1 0 0,0-1 0 0 0,0 0 0 0 0,1 1 1 0 0,-1-1-1 0 0,0 1 0 0 0,0-1 0 0 0,0 0 1 0 0,1 1-1 0 0,-1-1 0 0 0,0 1 0 0 0,0-1 0 0 0,0 1 1 0 0,0-1-1 0 0,0 1 0 0 0,0-1 0 0 0,0 0 1 0 0,0 1-1 0 0,0-1 0 0 0,0 1 0 0 0,0-1 1 0 0,0 1-1 0 0,0-1 0 0 0,-1 1 0 0 0,1-1 0 0 0,0 0 1 0 0,0 1-1 0 0,0-1 0 0 0,-1 1 0 0 0,1-1 1 0 0,0 0-1 0 0,-1 1 0 0 0,1-1 0 0 0,0 0 1 0 0,0 1-1 0 0,-1-1 0 0 0,0 1 0 0 0,-3 4-11 0 0,-2 2-11 0 0,0-1 0 0 0,-1 0 0 0 0,0-1 0 0 0,1 0-1 0 0,-2 0 1 0 0,1 0 0 0 0,-1-1 0 0 0,1 0 0 0 0,-1-1 0 0 0,-13 5 0 0 0,-26 13-58 0 0,15-1 10 0 0,20-12-68 0 0,0-1-1 0 0,-23 11 1 0 0,31-16 86 0 0,0-1 1 0 0,0 1-1 0 0,0 1 0 0 0,0-1 1 0 0,0 1-1 0 0,0-1 1 0 0,0 1-1 0 0,-2 3 0 0 0,5-5 50 0 0,1-1-1 0 0,0 0 0 0 0,0 0 0 0 0,0 0 1 0 0,0 0-1 0 0,0 0 0 0 0,0 1 0 0 0,0-1 0 0 0,0 0 1 0 0,0 0-1 0 0,0 0 0 0 0,0 0 0 0 0,-1 0 1 0 0,1 0-1 0 0,0 1 0 0 0,0-1 0 0 0,0 0 1 0 0,0 0-1 0 0,0 0 0 0 0,-1 0 0 0 0,1 0 1 0 0,0 0-1 0 0,0 0 0 0 0,0 0 0 0 0,0 0 1 0 0,0 0-1 0 0,-1 0 0 0 0,1 0 0 0 0,0 0 1 0 0,0 0-1 0 0,0 0 0 0 0,0 0 0 0 0,-1 0 0 0 0,1 0 1 0 0,0 0-1 0 0,0 0 0 0 0,0 0 0 0 0,0 0 1 0 0,-1 0-1 0 0,1 0 0 0 0,0 0 0 0 0,0 0 1 0 0,0 0-1 0 0,0 0 0 0 0,0-1 0 0 0,0 1 1 0 0,-1 0-1 0 0,1 0 0 0 0,0 0 0 0 0,-4-3-1598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12056 0 0,'1'49'-16'0'0,"9"55"1"0"0,-7-57 13 0 0,-2-30 2 0 0,0-1 1 0 0,1 1-1 0 0,5 16 0 0 0,3 13 86 0 0,-2 0 1 0 0,4 80 0 0 0,-7-79-70 0 0,1 16 11 0 0,-6-46 6 0 0,1-7 6 0 0,-1 1-1 0 0,-1 0 0 0 0,-2 13 1 0 0,-1 9 62 0 0,-1 46 1 0 0,4-50-40 0 0,1-8 7 0 0,1 1 0 0 0,7 34 0 0 0,-7-52-63 0 0,-1-4-51 0 0,0 0-1 0 0,0 1 1 0 0,0-1 0 0 0,0 0-1 0 0,0 0 1 0 0,0 1-1 0 0,1-1 1 0 0,-1 0-1 0 0,0 1 1 0 0,0-1-1 0 0,0 0 1 0 0,0 0 0 0 0,0 0-1 0 0,0 1 1 0 0,1-1-1 0 0,-1 0 1 0 0,0 0-1 0 0,0 1 1 0 0,0-1-1 0 0,1 0 1 0 0,-1 0 0 0 0,0 0-1 0 0,0 0 1 0 0,1 0-1 0 0,-1 1 1 0 0,0-1-1 0 0,0 0 1 0 0,1 0-1 0 0,-1 0 1 0 0,0 0 0 0 0,0 0-1 0 0,1 0 1 0 0,-1 0-1 0 0,0 0 1 0 0,1 0-1 0 0</inkml:trace>
  <inkml:trace contextRef="#ctx0" brushRef="#br0" timeOffset="1">0 439 8136 0 0,'5'2'62'0'0,"-1"-1"0"0"0,1 1 1 0 0,-1 1-1 0 0,0-1 1 0 0,0 1-1 0 0,5 3 0 0 0,17 10 135 0 0,11-6 42 0 0,-29-8-186 0 0,0 0 0 0 0,0 1 0 0 0,12 4 0 0 0,3 3-32 0 0,0-2 1 0 0,1 0-1 0 0,0-2 1 0 0,46 7 0 0 0,-65-13-9 0 0,14 2-86 0 0,1-2 0 0 0,-1 0 1 0 0,0-2-1 0 0,0 0 0 0 0,0-1 0 0 0,0 0 0 0 0,30-11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5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61 7136 0 0,'0'-2'167'0'0,"0"1"1"0"0,0-1-1 0 0,0 0 0 0 0,1 0 1 0 0,-1 1-1 0 0,1-1 1 0 0,0 0-1 0 0,-1 1 0 0 0,1-1 1 0 0,2-2-1 0 0,6-2-156 0 0,-8 6-22 0 0,1-1 1 0 0,-1 0-1 0 0,1 1 0 0 0,-1-1 0 0 0,1 0 1 0 0,-1 0-1 0 0,0 0 0 0 0,1 0 0 0 0,-1 0 1 0 0,0 0-1 0 0,0-1 0 0 0,0 1 0 0 0,0 0 1 0 0,0 0-1 0 0,0-1 0 0 0,0 1 0 0 0,0-1 0 0 0,1-2 1 0 0,3 1-167 0 0,-5 3 177 0 0,0 0-1 0 0,0 0 1 0 0,0 0-1 0 0,0 0 1 0 0,-1 0-1 0 0,1 0 1 0 0,0 0 0 0 0,0-1-1 0 0,0 1 1 0 0,0 0-1 0 0,0 0 1 0 0,0 0-1 0 0,0 0 1 0 0,-1 0 0 0 0,1-1-1 0 0,0 1 1 0 0,0 0-1 0 0,0 0 1 0 0,0 0 0 0 0,0-1-1 0 0,0 1 1 0 0,0 0-1 0 0,0 0 1 0 0,0 0-1 0 0,0 0 1 0 0,0-1 0 0 0,0 1-1 0 0,0 0 1 0 0,0 0-1 0 0,0 0 1 0 0,0 0-1 0 0,0-1 1 0 0,0 1 0 0 0,0 0-1 0 0,0 0 1 0 0,1 0-1 0 0,-1 0 1 0 0,0-1 0 0 0,0 1-1 0 0,0 0 1 0 0,0 0-1 0 0,0 0 1 0 0,0 0-1 0 0,0 0 1 0 0,1 0 0 0 0,-1-1-1 0 0,0 1 1 0 0,0 0-1 0 0,0 0 1 0 0,0 0 0 0 0,1 0-1 0 0,-2 0 0 0 0,1 0 0 0 0,-1 0 0 0 0,1 0 0 0 0,-1 1 0 0 0,0-1 0 0 0,1 0 0 0 0,-1 0-1 0 0,1 1 1 0 0,-1-1 0 0 0,1 0 0 0 0,-1 1 0 0 0,1-1 0 0 0,0 1 0 0 0,-1-1 0 0 0,1 1 0 0 0,-1-1 0 0 0,1 0 0 0 0,0 1 0 0 0,-1-1 0 0 0,1 1 0 0 0,0 0-1 0 0,0-1 1 0 0,-1 1 0 0 0,1 0 0 0 0,-10 20-5 0 0,8-16 4 0 0,-10 15-2 0 0,-24 29-1 0 0,0 0 0 0 0,20-23-1 0 0,-21 43 0 0 0,33-58 4 0 0,0 0 1 0 0,0 0-1 0 0,1 0 1 0 0,0 0-1 0 0,1 0 1 0 0,1 1-1 0 0,-1 17 1 0 0,0-10 198 0 0,1-16-288 0 0,0-1 0 0 0,1 0 0 0 0,0 1 0 0 0,-1-1-1 0 0,1 0 1 0 0,0 1 0 0 0,0-1 0 0 0,0 1 0 0 0,1-1 0 0 0,-1 0 0 0 0,1 1-1 0 0,-1-1 1 0 0,2 4 0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114 443 9240 0 0,'1'3'16'0'0,"-1"-1"0"0"0,0 0 1 0 0,1 0-1 0 0,0 0 0 0 0,-1 1 0 0 0,1-1 1 0 0,0 0-1 0 0,0 0 0 0 0,0 0 0 0 0,0 0 1 0 0,1-1-1 0 0,-1 1 0 0 0,0 0 0 0 0,3 2 1 0 0,11 18 171 0 0,-11-12-87 0 0,0 0-1 0 0,2 0 1 0 0,-1 0 0 0 0,1-1 0 0 0,1 1-1 0 0,-1-1 1 0 0,1-1 0 0 0,1 1 0 0 0,9 7 0 0 0,-11-11 79 0 0,-6-5-168 0 0,0 1 0 0 0,1-1-1 0 0,-1 1 1 0 0,1-1 0 0 0,0 0-1 0 0,-1 1 1 0 0,1-1 0 0 0,-1 1-1 0 0,1-1 1 0 0,0 0-1 0 0,-1 0 1 0 0,1 1 0 0 0,-1-1-1 0 0,1 0 1 0 0,0 0 0 0 0,-1 0-1 0 0,1 0 1 0 0,0 0 0 0 0,-1 0-1 0 0,2 0 1 0 0,-2 0 49 0 0,0-4-1334 0 0</inkml:trace>
  <inkml:trace contextRef="#ctx0" brushRef="#br0" timeOffset="1">1 1 9744 0 0,'4'0'0'0'0,"2"0"0"0"0,1 0 0 0 0,3 4 176 0 0,3 2-8 0 0,1 5 0 0 0,5-5 0 0 0,5-4-128 0 0,-1 2-8 0 0,-2 0-7912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12960 0 0,'-2'6'8'0'0,"0"1"0"0"0,0-1 0 0 0,0 1 0 0 0,1-1 0 0 0,0 1 0 0 0,0 0 0 0 0,0 0 1 0 0,1-1-1 0 0,1 9 0 0 0,-2 15 75 0 0,1-22 10 0 0,0 0 0 0 0,1 0 1 0 0,0 0-1 0 0,3 11 0 0 0,2 27 550 0 0,-6-44-624 0 0,1-1 1 0 0,-1 1 0 0 0,0-1-1 0 0,1 1 1 0 0,-1-1-1 0 0,1 1 1 0 0,-1-1-1 0 0,1 1 1 0 0,0-1-1 0 0,0 0 1 0 0,-1 1-1 0 0,3 1 1 0 0,-2-2-14 0 0,0 0-1 0 0,-1 0 1 0 0,1 0-1 0 0,0 1 1 0 0,0-1-1 0 0,-1 0 1 0 0,1 1 0 0 0,-1-1-1 0 0,1 1 1 0 0,-1-1-1 0 0,1 0 1 0 0,-1 3 0 0 0,8 7 7 0 0,-4-8 9 0 0,-5-6 77 0 0,32-25-59 0 0,96-65-53 0 0,-100 79 0 0 0,-24 12 10 0 0,0 1-1 0 0,1 0 0 0 0,-1-1 0 0 0,0 0 1 0 0,0 0-1 0 0,5-4 0 0 0,-8 5 4 0 0,1 1 0 0 0,-1-1 0 0 0,1 1 0 0 0,-1-1 0 0 0,1 1-1 0 0,-1-1 1 0 0,1 1 0 0 0,0-1 0 0 0,-1 1 0 0 0,1-1 0 0 0,0 1 0 0 0,-1 0-1 0 0,1-1 1 0 0,0 1 0 0 0,0 0 0 0 0,-1 0 0 0 0,1 0 0 0 0,0-1 0 0 0,0 1-1 0 0,-1 0 1 0 0,1 0 0 0 0,0 0 0 0 0,0 0 0 0 0,-1 0 0 0 0,1 1 0 0 0,0-1-1 0 0,0 0 1 0 0,-1 0 0 0 0,1 0 0 0 0,0 1 0 0 0,0-1 0 0 0,-1 0 0 0 0,1 1 0 0 0,0-1-1 0 0,-1 0 1 0 0,1 1 0 0 0,0-1 0 0 0,-1 1 0 0 0,1-1 0 0 0,-1 1 0 0 0,1-1-1 0 0,-1 1 1 0 0,1 0 0 0 0,-1-1 0 0 0,0 1 0 0 0,1 0 0 0 0,-1-1 0 0 0,1 1-1 0 0,-1 0 1 0 0,0 0 0 0 0,0-1 0 0 0,1 2 0 0 0,1 3-1 0 0,0 0 1 0 0,-1 0-1 0 0,1 0 1 0 0,-1 0 0 0 0,0 1-1 0 0,0 5 1 0 0,12 86-23 0 0,-12-92 20 0 0,0 0 1 0 0,0-1 0 0 0,0 1-1 0 0,0-1 1 0 0,1 1-1 0 0,0-1 1 0 0,0 1 0 0 0,0-1-1 0 0,4 6 1 0 0,-6-10-28 0 0,1 0 0 0 0,-1 1 0 0 0,1-1 0 0 0,-1 1 0 0 0,1-1 0 0 0,-1 0 0 0 0,1 1 0 0 0,-1-1 0 0 0,1 0-1 0 0,-1 0 1 0 0,1 1 0 0 0,-1-1 0 0 0,1 0 0 0 0,-1 0 0 0 0,1 0 0 0 0,0 0 0 0 0,-1 0 0 0 0,1 0 0 0 0,-1 0 0 0 0,1 0 0 0 0,0 0 0 0 0,-1 0 0 0 0,1 0 0 0 0,1 0-1156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8136 0 0,'-1'1'60'0'0,"0"1"-1"0"0,1-1 1 0 0,-1 0 0 0 0,0 0 0 0 0,1 0-1 0 0,-1 1 1 0 0,1-1 0 0 0,-1 0 0 0 0,1 0-1 0 0,0 1 1 0 0,-1-1 0 0 0,1 0 0 0 0,0 1 0 0 0,0-1-1 0 0,0 0 1 0 0,0 1 0 0 0,0-1 0 0 0,0 0-1 0 0,1 1 1 0 0,-1 1 0 0 0,11 32 406 0 0,-3-12-181 0 0,-4-1-154 0 0,-1-8-120 0 0,0 0 0 0 0,1 0 0 0 0,9 25 0 0 0,-5-21-54 0 0,12 23-33 0 0,-18-39 52 0 0,-1 0-1 0 0,0 0 1 0 0,1 0 0 0 0,0 0-1 0 0,-1 0 1 0 0,1 0-1 0 0,0-1 1 0 0,0 1-1 0 0,0-1 1 0 0,0 1-1 0 0,0-1 1 0 0,0 0 0 0 0,0 0-1 0 0,5 2 1 0 0,0-1-140 0 0,0-1 0 0 0,0 1 0 0 0,0-1 0 0 0,1-1 0 0 0,10 1 0 0 0,-18-2 147 0 0,1 1 0 0 0,0 0 1 0 0,0 0-1 0 0,-1-1 1 0 0,1 1-1 0 0,0-1 0 0 0,0 1 1 0 0,-1-1-1 0 0,1 1 0 0 0,0-1 1 0 0,-1 1-1 0 0,1-1 0 0 0,-1 1 1 0 0,1-1-1 0 0,-1 0 1 0 0,1 1-1 0 0,-1-1 0 0 0,1 0 1 0 0,-1 0-1 0 0,1 1 0 0 0,-1-1 1 0 0,0 0-1 0 0,0 0 1 0 0,1 0-1 0 0,-1 1 0 0 0,0-1 1 0 0,0 0-1 0 0,0-2 0 0 0,2-24-58 0 0,-3 15 42 0 0,0 0 0 0 0,-1 0 0 0 0,-1 1 0 0 0,0-1 0 0 0,0 1 0 0 0,-6-12 0 0 0,8 18 30 0 0,0 4 1 0 0,0-1 0 0 0,0 0 0 0 0,0 1 1 0 0,0-1-1 0 0,-1 1 0 0 0,1 0 0 0 0,0-1 1 0 0,0 1-1 0 0,-1 0 0 0 0,1 0 0 0 0,-1 0 1 0 0,1 0-1 0 0,-3-1 0 0 0,2 1 1 0 0,0 0-1 0 0,0-1 1 0 0,0 1-1 0 0,1 0 1 0 0,-1-1 0 0 0,1 1-1 0 0,-1-1 1 0 0,1 0 0 0 0,-1 1-1 0 0,-1-4 1 0 0,-7-4 103 0 0,9 9-93 0 0,1 0 1 0 0,-1-1-1 0 0,0 1 1 0 0,1-1 0 0 0,-1 1-1 0 0,0 0 1 0 0,1-1-1 0 0,-1 1 1 0 0,1-1 0 0 0,-1 1-1 0 0,1-1 1 0 0,-1 1-1 0 0,1-1 1 0 0,0 0 0 0 0,-1 1-1 0 0,1-1 1 0 0,0 0-1 0 0,-1 1 1 0 0,1-1 0 0 0,0 0-1 0 0,0 1 1 0 0,-1-2-1 0 0,0 2 583 0 0,-1 1 234 0 0,7 5-761 0 0,11 9 52 0 0,0 0 1 0 0,2-1-1 0 0,-1-1 0 0 0,2 0 1 0 0,0-2-1 0 0,0 0 0 0 0,35 13 1 0 0,-46-22-89 0 0,0 0 1 0 0,0-1-1 0 0,-1 0 0 0 0,1 0 1 0 0,0-1-1 0 0,0 0 1 0 0,0-1-1 0 0,0 1 0 0 0,13-4 1 0 0,-3-1-396 0 0,0 0-1 0 0,-1-1 1 0 0,18-8 0 0 0,-10 2-6487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11352 0 0,'5'84'1517'0'0,"-1"-48"-1121"0"0,11 88-16 0 0,5 61-272 0 0,-7-48 116 0 0,-12-120-188 0 0,1-1-1 0 0,0 0 1 0 0,2 0 0 0 0,-1 0-1 0 0,2-1 1 0 0,0 1 0 0 0,10 19-1 0 0,-8-28-1864 0 0</inkml:trace>
  <inkml:trace contextRef="#ctx0" brushRef="#br0" timeOffset="1">1 458 10248 0 0,'2'2'60'0'0,"0"-1"1"0"0,0 1-1 0 0,0 0 1 0 0,1 0-1 0 0,-1-1 1 0 0,0 0-1 0 0,1 1 1 0 0,0-1-1 0 0,-1 0 1 0 0,1 0-1 0 0,-1 0 0 0 0,6 0 1 0 0,7 4 266 0 0,0 2-107 0 0,1-1 0 0 0,0-1 0 0 0,0-1 0 0 0,0 0 0 0 0,0-1 0 0 0,33 1 0 0 0,224-5-163 0 0,-174 7-1709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9648 0 0,'0'11'61'0'0,"0"-8"-2"0"0,0 0 0 0 0,-1 0 0 0 0,2 0 1 0 0,-1 0-1 0 0,0 0 0 0 0,0 0 0 0 0,1 0 0 0 0,0 0 1 0 0,-1 0-1 0 0,1 0 0 0 0,0 0 0 0 0,1 0 1 0 0,-1 0-1 0 0,3 4 0 0 0,9 18 373 0 0,-12-21-364 0 0,1 0-1 0 0,-1-1 1 0 0,1 1 0 0 0,0-1 0 0 0,0 1 0 0 0,5 5 0 0 0,-5-7-24 0 0,1 1 0 0 0,-1 0 1 0 0,1 0-1 0 0,-1 1 0 0 0,0-1 1 0 0,0 0-1 0 0,-1 1 1 0 0,1-1-1 0 0,-1 1 0 0 0,2 3 1 0 0,5 20-37 0 0,-8-26 0 0 0,0-11-1496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10040 0 0,'0'4'0'0'0,"0"2"0"0"0,-2-6 0 0 0,-2 0 416 0 0,4 4-8 0 0,4 5 8 0 0,2 6 0 0 0,1-3-136 0 0,-5-1 0 0 0,6-3 0 0 0,5 7 8 0 0,-1 2-144 0 0,-1-3 8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15 100 9536 0 0,'-2'41'467'0'0,"1"-27"-143"0"0,0 0-1 0 0,1 1 0 0 0,1-1 1 0 0,0 0-1 0 0,4 16 1 0 0,-3-26-251 0 0,0 0 0 0 0,0 0 0 0 0,0-1 0 0 0,1 1 0 0 0,0-1 0 0 0,-1 1 0 0 0,1-1 0 0 0,1 0 1 0 0,-1 0-1 0 0,0 0 0 0 0,7 3 0 0 0,8 9 58 0 0,-17-14-132 0 0,1 0 0 0 0,-1 0 0 0 0,1 0 0 0 0,0-1 0 0 0,-1 1 0 0 0,1 0 0 0 0,0-1 0 0 0,0 0 0 0 0,-1 1 0 0 0,1-1 0 0 0,0 0 0 0 0,0 0 0 0 0,0 0 0 0 0,-1 0 0 0 0,1 0 0 0 0,0 0 0 0 0,0-1 0 0 0,0 1 0 0 0,-1 0 0 0 0,1-1 1 0 0,0 0-1 0 0,1 0 0 0 0,39-18-17 0 0,-26 10 18 0 0,0 0 0 0 0,27-22 0 0 0,-37 25 0 0 0,0 1 0 0 0,-1-1 0 0 0,1-1 0 0 0,-1 1 0 0 0,0-1 0 0 0,-1 0 0 0 0,1 0 0 0 0,4-12 0 0 0,-6 14 9 0 0,-1 1 0 0 0,1 0 0 0 0,0 0 1 0 0,0 0-1 0 0,5-5 0 0 0,-6 8-2 0 0,0-1-1 0 0,-1 0 1 0 0,1 0 0 0 0,0 1-1 0 0,0-1 1 0 0,-1 0-1 0 0,1-1 1 0 0,-1 1-1 0 0,0 0 1 0 0,0 0 0 0 0,0-1-1 0 0,0 1 1 0 0,0 0-1 0 0,0-1 1 0 0,-1 1-1 0 0,1-1 1 0 0,-1 1 0 0 0,1-1-1 0 0,-1 1 1 0 0,0-1-1 0 0,0 1 1 0 0,0-1-1 0 0,-1-2 1 0 0,0 1 15 0 0,0 0 0 0 0,-1 0 0 0 0,0 0 1 0 0,1 1-1 0 0,-1-1 0 0 0,-1 1 0 0 0,1-1 0 0 0,0 1 1 0 0,-1 0-1 0 0,0 0 0 0 0,0 0 0 0 0,0 0 0 0 0,0 0 1 0 0,0 1-1 0 0,0-1 0 0 0,-1 1 0 0 0,1 0 0 0 0,-1 0 0 0 0,0 0 1 0 0,1 0-1 0 0,-1 1 0 0 0,0 0 0 0 0,0-1 0 0 0,-6 0 1 0 0,-9-1 12 0 0,1-1 1 0 0,-1 2-1 0 0,1 1 1 0 0,-1 0-1 0 0,1 1 1 0 0,-1 1-1 0 0,0 1 1 0 0,-24 6 0 0 0,14-3 107 0 0,25-5-409 0 0,1 1 0 0 0,-1-1 1 0 0,0 1-1 0 0,1 0 1 0 0,-1 0-1 0 0,-4 2 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10448 0 0,'0'7'30'0'0,"1"-1"1"0"0,-1 1 0 0 0,1 0 0 0 0,0-1 0 0 0,1 1 0 0 0,-1-1-1 0 0,1 0 1 0 0,1 1 0 0 0,-1-1 0 0 0,1 0 0 0 0,0 0-1 0 0,0 0 1 0 0,1-1 0 0 0,0 1 0 0 0,0-1 0 0 0,0 0 0 0 0,9 8-1 0 0,-12-11-26 0 0,1-1 0 0 0,-1 0 0 0 0,0 0 0 0 0,1 0 0 0 0,-1 1 0 0 0,1-1 0 0 0,-1 0 0 0 0,1-1 0 0 0,-1 1 0 0 0,1 0 0 0 0,0 0 0 0 0,-1-1 0 0 0,1 1 0 0 0,0-1 0 0 0,0 1 0 0 0,-1-1 0 0 0,4 0 0 0 0,-4 5-63 0 0,-1-6 60 0 0,0 1 0 0 0,0 0 0 0 0,0 0 0 0 0,0 0 0 0 0,0 0 0 0 0,0 0 1 0 0,1 0-1 0 0,-1 0 0 0 0,0 0 0 0 0,0 0 0 0 0,0 0 0 0 0,0 0 0 0 0,0 0 0 0 0,1 0 0 0 0,-1 0 0 0 0,0 0 1 0 0,0 0-1 0 0,0 0 0 0 0,0 0 0 0 0,1 0 0 0 0,-1 0 0 0 0,0 0 0 0 0,0 0 0 0 0,0 0 0 0 0,0 0 0 0 0,0 0 1 0 0,1 0-1 0 0,-1 0 0 0 0,0 0 0 0 0,0 0 0 0 0,0 1 0 0 0,0-1 0 0 0,0 0 0 0 0,0 0 0 0 0,0 0 0 0 0,1 0 1 0 0,-1 0-1 0 0,0 0 0 0 0,0 0 0 0 0,0 1 0 0 0,0-1 0 0 0,0 0 0 0 0,0 0 0 0 0,0 0 0 0 0,0 0 0 0 0,0 0 1 0 0,0 1-1 0 0,0-1 0 0 0,0 0 0 0 0,0 0 0 0 0,0 0 0 0 0,0 0 0 0 0,0 1 0 0 0,0-1 0 0 0,0 0 0 0 0,0 0 1 0 0,0 0-1 0 0,0 0 0 0 0,0 0 0 0 0,0 1 0 0 0,0-1 0 0 0,0 0 0 0 0,0 0 0 0 0,0 0 0 0 0,24-4 273 0 0,-17 3-228 0 0,0-1-1 0 0,0 1 0 0 0,0-1 0 0 0,11-4 0 0 0,-1-4 5 0 0,25-17-1 0 0,4-2 43 0 0,-41 26-77 0 0,0-1 0 0 0,-1 1 0 0 0,1-1 0 0 0,-1 0 0 0 0,5-5 0 0 0,-1 1 20 0 0,-6 7-25 0 0,0 0 0 0 0,0 0-1 0 0,0 0 1 0 0,0 1 0 0 0,0-1-1 0 0,0 0 1 0 0,0 1-1 0 0,0 0 1 0 0,0-1 0 0 0,1 1-1 0 0,-1 0 1 0 0,0 0 0 0 0,0 0-1 0 0,4 1 1 0 0,3 0 40 0 0,-6 0-39 0 0,-1 1-1 0 0,0 0 1 0 0,1 0 0 0 0,-1 0-1 0 0,0 0 1 0 0,0 0 0 0 0,0 1-1 0 0,0-1 1 0 0,0 0 0 0 0,2 6-1 0 0,0-2 25 0 0,45 66 249 0 0,10 13 72 0 0,-43-56 23 0 0,-15-26-519 0 0,1 0 1 0 0,-1 0 0 0 0,0 0 0 0 0,1 0 0 0 0,-1-1 0 0 0,1 1 0 0 0,0 0-1 0 0,0-1 1 0 0,0 0 0 0 0,4 4 0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8744 0 0,'0'0'1488'0'0,"3"6"-744"0"0,122 225 1553 0 0,-113-206-2261 0 0,8 14-10 0 0,17 51 1 0 0,-32-65-34 0 0,-5-21 5 0 0,1 0 0 0 0,0 0 0 0 0,0 0 1 0 0,0 0-1 0 0,4 8 0 0 0,-5-11-1 0 0,1 0 0 0 0,0-1 1 0 0,-1 1-1 0 0,1 0 1 0 0,-1 0-1 0 0,1 0 1 0 0,-1 0-1 0 0,1 0 0 0 0,-1 0 1 0 0,0 0-1 0 0,0 0 1 0 0,1 1-1 0 0,-1-1 0 0 0,0 0 1 0 0,0 0-1 0 0,0 0 1 0 0,0 0-1 0 0,0 0 1 0 0,0 0-1 0 0,-1 0 0 0 0,1 0 1 0 0,0 0-1 0 0,0 0 1 0 0,-1 1-1 0 0,1-1 1 0 0,-1 0-1 0 0,1-1 0 0 0,-1 1 1 0 0,1 0-1 0 0,-2 2 1 0 0,-1 11-2312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9648 0 0,'0'5'0'0'0,"0"1"0"0"0,4 0 0 0 0,2 5 136 0 0,-2 1 0 0 0,3 1-8 0 0,9 1 8 0 0,1-1-80 0 0,-4-2 8 0 0,-7-5-8 0 0,22-4 0 0 0,5 2-184 0 0,-3-2 0 0 0,3 2-8 0 0,14-8 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10952 0 0,'0'1'78'0'0,"1"0"0"0"0,-1 0 1 0 0,1 0-1 0 0,0 0 1 0 0,-1 0-1 0 0,1 0 0 0 0,0 0 1 0 0,0 0-1 0 0,0 0 1 0 0,0 0-1 0 0,0-1 0 0 0,0 1 1 0 0,0 0-1 0 0,0-1 1 0 0,0 1-1 0 0,0-1 0 0 0,0 1 1 0 0,2 0-1 0 0,23 0 2273 0 0,-11-1-1850 0 0,91-6 486 0 0,-98 6-986 0 0,0 0 0 0 0,0 0 0 0 0,-1 1 0 0 0,10 2 0 0 0,-11-2-1 0 0,1 0 1 0 0,-1 0-1 0 0,1-1 1 0 0,0 0-1 0 0,12-1 1 0 0,18-6 3 0 0,36-4 13 0 0,-59 10-15 0 0,-1-1 0 0 0,0-1 1 0 0,0 0-1 0 0,19-7 0 0 0,-5 1-1 0 0,14 3-2044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5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8744 0 0,'0'9'187'0'0,"1"0"-1"0"0,1 0 1 0 0,0 0 0 0 0,0-1 0 0 0,0 1 0 0 0,1 0-1 0 0,0-1 1 0 0,8 15 0 0 0,-5-11-130 0 0,12 32 318 0 0,18 73-1 0 0,-15-43-308 0 0,-16-60-165 0 0,-1 1-1 0 0,0 0 1 0 0,-1-1-1 0 0,-1 1 1 0 0,0 1-1 0 0,-1-1 1 0 0,0 0-1 0 0,-2 0 1 0 0,0 0 0 0 0,0 0-1 0 0,-8 29 1 0 0,3-28-7125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85 9144 0 0,'-6'16'136'0'0,"1"1"0"0"0,-5 32 0 0 0,9-40-131 0 0,1 0 0 0 0,0 0 0 0 0,0-1 0 0 0,1 1 0 0 0,0 0 0 0 0,0-1 0 0 0,1 1 0 0 0,0-1 0 0 0,1 1 0 0 0,0-1 0 0 0,0 0 0 0 0,1 0 0 0 0,0 0 0 0 0,0 0 0 0 0,0-1 0 0 0,1 0 0 0 0,1 0 0 0 0,-1 0 0 0 0,1-1 0 0 0,12 12 0 0 0,-1-2-20 0 0,-14-12 12 0 0,0 0 0 0 0,0-1 0 0 0,1 1 0 0 0,-1-1 0 0 0,1 0 0 0 0,0 0 0 0 0,0 0 0 0 0,0-1 0 0 0,0 1 0 0 0,0-1 0 0 0,1 0 0 0 0,-1 0 0 0 0,1-1 0 0 0,-1 1 0 0 0,8 0 0 0 0,-4-1 48 0 0,0-1 1 0 0,0 0-1 0 0,0-1 0 0 0,0 1 0 0 0,0-2 0 0 0,0 1 0 0 0,0-1 0 0 0,15-5 0 0 0,-3-3 200 0 0,37-21 0 0 0,-48 25-201 0 0,0 0 0 0 0,-1-1 0 0 0,0 0 0 0 0,-1 0 0 0 0,0-1 0 0 0,0 0 0 0 0,0 0-1 0 0,-1-1 1 0 0,0 1 0 0 0,-1-1 0 0 0,0-1 0 0 0,0 1 0 0 0,-1-1 0 0 0,-1 1 0 0 0,1-1 0 0 0,-1-1-1 0 0,-1 1 1 0 0,0 0 0 0 0,0 0 0 0 0,-1-1 0 0 0,-1 1 0 0 0,0-1 0 0 0,-2-19 0 0 0,2 25-38 0 0,-1 0 1 0 0,0-1-1 0 0,0 1 1 0 0,-1 0 0 0 0,1 0-1 0 0,-1 0 1 0 0,0 0 0 0 0,-1 0-1 0 0,1 0 1 0 0,-1 1-1 0 0,0-1 1 0 0,0 1 0 0 0,-1 0-1 0 0,1-1 1 0 0,-1 2-1 0 0,0-1 1 0 0,0 0 0 0 0,0 1-1 0 0,0 0 1 0 0,-1 0-1 0 0,1 0 1 0 0,-6-2 0 0 0,0 1-1 0 0,1 1 1 0 0,-1 0 0 0 0,0 1-1 0 0,0 0 1 0 0,0 1 0 0 0,0 0-1 0 0,0 1 1 0 0,0-1-1 0 0,-18 4 1 0 0,20-2-9 0 0,0 0-1 0 0,0 1 0 0 0,1 0 1 0 0,-1 1-1 0 0,0-1 1 0 0,1 1-1 0 0,0 1 1 0 0,-1 0-1 0 0,1 0 1 0 0,1 0-1 0 0,-1 1 1 0 0,-11 10-1 0 0,5-2-48 0 0,0 0 0 0 0,1 2 0 0 0,0-1 0 0 0,1 2 1 0 0,-14 25-1 0 0,11-12-1447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8840 0 0,'0'2'-6'0'0,"0"0"1"0"0,1 0 0 0 0,0 0 0 0 0,-1 0-1 0 0,1 0 1 0 0,0 0 0 0 0,0-1-1 0 0,0 1 1 0 0,0 0 0 0 0,1-1 0 0 0,-1 1-1 0 0,0 0 1 0 0,1-1 0 0 0,-1 1-1 0 0,1-1 1 0 0,-1 0 0 0 0,1 0 0 0 0,0 1-1 0 0,-1-1 1 0 0,1 0 0 0 0,0 0-1 0 0,0-1 1 0 0,0 1 0 0 0,0 0 0 0 0,0-1-1 0 0,0 1 1 0 0,3 0 0 0 0,5 1-25 0 0,0 0 1 0 0,0 0-1 0 0,0-1 0 0 0,12 0 1 0 0,1-2 29 0 0,-1-2 0 0 0,37-9 0 0 0,-30 6-3 0 0,-17 3-3 0 0,-1-1 1 0 0,0 0-1 0 0,1 0 0 0 0,-2-1 0 0 0,1 0 0 0 0,10-8 1 0 0,58-44 62 0 0,-39 27 7 0 0,-36 27-48 0 0,0-1 0 0 0,0 0-1 0 0,-1 0 1 0 0,0 0-1 0 0,1 0 1 0 0,-1 0-1 0 0,-1 0 1 0 0,4-8 0 0 0,17-41 298 0 0,-16 34-154 0 0,-7 18-121 0 0,0 0-1 0 0,1 0 1 0 0,-1 0 0 0 0,0 1 0 0 0,0-1-1 0 0,0 0 1 0 0,0 0 0 0 0,0 0-1 0 0,0 0 1 0 0,0 0 0 0 0,0 0 0 0 0,-1 1-1 0 0,1-1 1 0 0,0 0 0 0 0,0 0-1 0 0,-1 0 1 0 0,1 0 0 0 0,0 1 0 0 0,-1-1-1 0 0,1 0 1 0 0,-1 0 0 0 0,1 1-1 0 0,-1-1 1 0 0,0 0 0 0 0,1 1-1 0 0,-1-1 1 0 0,1 1 0 0 0,-1-1 0 0 0,0 1-1 0 0,0-1 1 0 0,-1 0 0 0 0,-26-12 452 0 0,24 12-484 0 0,-7-3 75 0 0,-1 1-1 0 0,1 1 0 0 0,-1 0 1 0 0,1 1-1 0 0,-1 0 0 0 0,1 1 0 0 0,-1 0 1 0 0,-19 3-1 0 0,13-1 12 0 0,1 2 0 0 0,0 0 0 0 0,1 0 1 0 0,-1 2-1 0 0,-18 8 0 0 0,22-8-35 0 0,2-1 34 0 0,0 1 1 0 0,0 0-1 0 0,1 0 0 0 0,0 1 1 0 0,-14 11-1 0 0,14-7-34 0 0,0 0 0 0 0,1 1 0 0 0,0 0 0 0 0,1 1 0 0 0,1-1 0 0 0,0 2 0 0 0,0-1 1 0 0,-5 18-1 0 0,11-26-38 0 0,0 1 0 0 0,0-1 1 0 0,0 1-1 0 0,0-1 1 0 0,1 1-1 0 0,0-1 1 0 0,1 1-1 0 0,-1-1 1 0 0,1 1-1 0 0,0-1 0 0 0,0 1 1 0 0,1-1-1 0 0,-1 1 1 0 0,1-1-1 0 0,4 7 1 0 0,-2-4-9 0 0,0 1 1 0 0,1-1 0 0 0,0 0-1 0 0,1 0 1 0 0,0 0 0 0 0,0-1 0 0 0,0 0-1 0 0,9 7 1 0 0,-4-7-124 0 0,0 0-1 0 0,0 0 1 0 0,0-1 0 0 0,1-1-1 0 0,0 0 1 0 0,0-1 0 0 0,1 0 0 0 0,-1-1-1 0 0,1 0 1 0 0,-1-1 0 0 0,1 0-1 0 0,0-1 1 0 0,0-1 0 0 0,19-1 0 0 0,-2-4-8589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10952 0 0,'-1'3'37'0'0,"-1"0"1"0"0,0 0-1 0 0,1 1 1 0 0,-1-1-1 0 0,1 1 1 0 0,0-1-1 0 0,1 1 1 0 0,-1 0 0 0 0,0-1-1 0 0,1 7 1 0 0,3 40 741 0 0,0-13-354 0 0,-2-25-218 0 0,0-1 1 0 0,1 1-1 0 0,0-1 0 0 0,1 0 1 0 0,6 17-1 0 0,-8-25-164 0 0,12 14 359 0 0,-13-16-407 0 0,0-1 0 0 0,0 0 0 0 0,1 1 0 0 0,-1-1 0 0 0,0 0 0 0 0,0 0 0 0 0,0 1 0 0 0,0-1 0 0 0,0 0 0 0 0,1 0 0 0 0,-1 0 0 0 0,0 1 0 0 0,0-1 0 0 0,0 0 0 0 0,1 0 0 0 0,-1 0 0 0 0,0 1 0 0 0,0-1 0 0 0,1 0 0 0 0,-1 0 0 0 0,0 0 0 0 0,0 0 0 0 0,1 0 0 0 0,-1 0 0 0 0,0 0 0 0 0,1 1 0 0 0,-1-1 0 0 0,0 0 0 0 0,0 0 0 0 0,1 0 0 0 0,-1 0 0 0 0,0 0 0 0 0,1 0 0 0 0,-1-1 0 0 0,0 1 0 0 0,0 0 0 0 0,1 0 0 0 0,-1 0 0 0 0,0 0 0 0 0,1 0 0 0 0,-1 0 0 0 0,1-3-4 0 0,0 0 0 0 0,0 0 1 0 0,0 0-1 0 0,0 0 1 0 0,0 0-1 0 0,1 1 0 0 0,-1-1 1 0 0,1 1-1 0 0,-1-1 1 0 0,1 1-1 0 0,0-1 0 0 0,0 1 1 0 0,0 0-1 0 0,5-3 0 0 0,14-20-5 0 0,-18 21 9 0 0,-1-1 0 0 0,1 1 0 0 0,-1 0 0 0 0,1 1 0 0 0,1-1 1 0 0,-1 0-1 0 0,7-5 0 0 0,9-6-4 0 0,-5 30 9 0 0,-11-11 1 0 0,0 0 1 0 0,-1 1 0 0 0,1-1-1 0 0,-1 0 1 0 0,0 1 0 0 0,0-1-1 0 0,0 1 1 0 0,-1 0-1 0 0,0-1 1 0 0,0 1 0 0 0,1 7-1 0 0,5 17 12 0 0,3 3 30 0 0,20 41 0 0 0,-4-40 7 0 0,-25-31-70 0 0,1 0 0 0 0,-1 0 1 0 0,1 0-1 0 0,0 0 1 0 0,0 0-1 0 0,0 0 0 0 0,0 0 1 0 0,0-1-1 0 0,0 1 1 0 0,1-1-1 0 0,-1 0 0 0 0,0 0 1 0 0,1 0-1 0 0,-1 0 1 0 0,1 0-1 0 0,3 1 0 0 0,4 2-1380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8840 0 0,'-1'0'1'0'0,"-1"0"1"0"0,1 1 0 0 0,-1-1-1 0 0,1 1 1 0 0,-1-1 0 0 0,1 1-1 0 0,0-1 1 0 0,-1 1 0 0 0,1 0-1 0 0,0 0 1 0 0,-1 0 0 0 0,1 0-1 0 0,0 0 1 0 0,-2 2 0 0 0,-17 21 60 0 0,15-18-44 0 0,-34 38 24 0 0,23-27-42 0 0,-17 22-1 0 0,-46 50 93 0 0,54-58-18 0 0,17-23-32 0 0,0 1 1 0 0,1 0-1 0 0,0 1 0 0 0,-8 16 1 0 0,8-11 54 0 0,2-5 29 0 0,0 0-1 0 0,0 0 0 0 0,1 1 1 0 0,1-1-1 0 0,0 1 0 0 0,0 0 0 0 0,-2 19 1 0 0,5-12-5 0 0,-1-13-63 0 0,1 0 1 0 0,0 0-1 0 0,0 0 0 0 0,1-1 0 0 0,-1 1 1 0 0,1 0-1 0 0,0 0 0 0 0,0-1 0 0 0,3 7 1 0 0,-2-6-76 0 0,1-1 0 0 0,0 1 0 0 0,0-1 0 0 0,0 1 0 0 0,0-1 0 0 0,1 0 0 0 0,0 0 1 0 0,0-1-1 0 0,0 1 0 0 0,0-1 0 0 0,0 0 0 0 0,1 0 0 0 0,0 0 0 0 0,-1 0 0 0 0,1-1 0 0 0,0 0 1 0 0,10 3-1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188 210 9536 0 0,'-6'0'64'0'0,"6"0"-37"0"0,-1 0 1 0 0,1 0-1 0 0,-1-1 0 0 0,0 1 1 0 0,1 0-1 0 0,-1 0 0 0 0,0 0 1 0 0,1 0-1 0 0,-1 0 1 0 0,0 0-1 0 0,1 0 0 0 0,-1 0 1 0 0,0 1-1 0 0,1-1 0 0 0,-1 0 1 0 0,0 0-1 0 0,1 0 1 0 0,-1 1-1 0 0,1-1 0 0 0,-1 0 1 0 0,1 1-1 0 0,-1-1 0 0 0,0 0 1 0 0,1 1-1 0 0,-1-1 1 0 0,1 1-1 0 0,-1 0 0 0 0,-1 4 297 0 0,0-7 414 0 0,1 5-277 0 0,3-2-480 0 0,-1 1 0 0 0,0-1 0 0 0,1 0 0 0 0,-1 1 0 0 0,1-1 0 0 0,-1 0 0 0 0,1 0 0 0 0,-1 0 0 0 0,1 0 0 0 0,0 0 0 0 0,0 0 0 0 0,0-1 0 0 0,-1 1 0 0 0,3 0 0 0 0,-3-1 0 0 0,22 10-63 0 0,-1-2 0 0 0,1-1 0 0 0,1-1 1 0 0,37 5-1 0 0,-26-14 81 0 0,-11 0-8 0 0,-17 3 7 0 0,0-1 0 0 0,0 0 0 0 0,0-1 0 0 0,0 1 0 0 0,0-1 0 0 0,-1-1 0 0 0,1 1 0 0 0,-1-1 0 0 0,11-7 0 0 0,19-7 146 0 0,-34 16-124 0 0,0 0 0 0 0,-1 0-1 0 0,1 0 1 0 0,0-1 0 0 0,-1 1 0 0 0,1 0-1 0 0,-1-1 1 0 0,1 0 0 0 0,-1 1-1 0 0,0-1 1 0 0,0 0 0 0 0,0 1 0 0 0,0-1-1 0 0,0 0 1 0 0,0 0 0 0 0,0 0-1 0 0,0 0 1 0 0,-1 0 0 0 0,1-4 0 0 0,1-2-17 0 0,-1-1 0 0 0,0 1 0 0 0,0-13 0 0 0,0 16-2 0 0,-1-1-1 0 0,0 1 1 0 0,0-1 0 0 0,-1 1-1 0 0,0-1 1 0 0,0 1 0 0 0,0 0 0 0 0,0-1-1 0 0,-1 1 1 0 0,0 0 0 0 0,0 0-1 0 0,-1 0 1 0 0,1 0 0 0 0,-1 0-1 0 0,0 1 1 0 0,0-1 0 0 0,-1 1-1 0 0,1 0 1 0 0,-1 0 0 0 0,0 0 0 0 0,0 0-1 0 0,-7-5 1 0 0,3 5 1 0 0,1 0 0 0 0,-1 0 1 0 0,0 0-1 0 0,-1 1 0 0 0,1 1 0 0 0,0-1 0 0 0,-1 1 0 0 0,-13-1 1 0 0,-6 1 5 0 0,-37 1 1 0 0,30 2-1 0 0,24-1-7 0 0,-1 1 0 0 0,1 0 0 0 0,0 1-1 0 0,-1 0 1 0 0,1 1 0 0 0,0 0 0 0 0,0 1 0 0 0,1 0-1 0 0,-1 0 1 0 0,1 1 0 0 0,-10 7 0 0 0,-3 0 1 0 0,13-7 4 0 0,1 0 0 0 0,-1 1-1 0 0,-10 9 1 0 0,16-12-4 0 0,1 1 0 0 0,-1-1 0 0 0,1 1 1 0 0,0 0-1 0 0,0 0 0 0 0,1 0 0 0 0,-1 0 0 0 0,1 1 1 0 0,0-1-1 0 0,-3 8 0 0 0,-4 11 14 0 0,5-14-373 0 0,1 0 1 0 0,0 0 0 0 0,-3 13 0 0 0,4-3-7084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18 506 10448 0 0,'-11'46'814'0'0,"8"-23"-162"0"0,2-16-544 0 0,0-1 0 0 0,0 1 1 0 0,0 0-1 0 0,1 0 0 0 0,0 0 1 0 0,1 0-1 0 0,-1 0 0 0 0,2 0 0 0 0,-1-1 1 0 0,2 8-1 0 0,-1-9-89 0 0,0-1 1 0 0,1 1-1 0 0,-1 0 1 0 0,1-1-1 0 0,0 0 1 0 0,0 0-1 0 0,0 0 1 0 0,6 6-1 0 0,-7-9-19 0 0,-1 0 0 0 0,1 1 0 0 0,0-1 0 0 0,-1 0 0 0 0,1 0 0 0 0,0 0 0 0 0,0-1 0 0 0,0 1 0 0 0,0 0 0 0 0,0-1 0 0 0,0 1 0 0 0,0-1 0 0 0,0 1 0 0 0,0-1 0 0 0,0 0 0 0 0,0 0 0 0 0,0 0 0 0 0,1 0 0 0 0,-1-1 0 0 0,0 1 0 0 0,0 0 0 0 0,0-1 0 0 0,0 1 0 0 0,2-2 0 0 0,4-1 0 0 0,9-3-7 0 0,0 0 0 0 0,-1-1 1 0 0,0-1-1 0 0,0-1 0 0 0,15-11 1 0 0,-8 3-6 0 0,-10 8 3 0 0,-1-1 0 0 0,14-14 0 0 0,-22 20 1 0 0,-1 0 0 0 0,0 0 0 0 0,0 0 0 0 0,0-1-1 0 0,0 1 1 0 0,0-1 0 0 0,-1 0 0 0 0,0 0 0 0 0,0 0 0 0 0,2-8 0 0 0,-3 7 3 0 0,4-19-23 0 0,-5 24 27 0 0,0 0 0 0 0,0 1-1 0 0,0-1 1 0 0,0 0-1 0 0,0 0 1 0 0,0 0-1 0 0,0 1 1 0 0,0-1 0 0 0,-1 0-1 0 0,1 0 1 0 0,0 0-1 0 0,0 1 1 0 0,-1-1 0 0 0,1 0-1 0 0,0 1 1 0 0,-1-1-1 0 0,1 0 1 0 0,-1 1-1 0 0,1-1 1 0 0,-1 0 0 0 0,1 1-1 0 0,-1-1 1 0 0,1 1-1 0 0,-1-1 1 0 0,0 1-1 0 0,1-1 1 0 0,-2 0 0 0 0,0 0-1 0 0,0 0 1 0 0,0 0 0 0 0,0 0 0 0 0,0-1 0 0 0,0 1-1 0 0,0-1 1 0 0,1 0 0 0 0,-1 1 0 0 0,-1-4 0 0 0,1 3 0 0 0,1 0 0 0 0,-1 0 0 0 0,0 1 0 0 0,0-1 1 0 0,0 0-1 0 0,0 0 0 0 0,0 1 0 0 0,0 0 0 0 0,0-1 0 0 0,-1 1 1 0 0,1 0-1 0 0,-5-2 0 0 0,-24-6-111 0 0,14 4-282 0 0,0 0 1 0 0,1 2 0 0 0,-30-4 0 0 0</inkml:trace>
  <inkml:trace contextRef="#ctx0" brushRef="#br0" timeOffset="1">184 0 10248 0 0,'1'1'1'0'0,"0"-1"0"0"0,-1 0 0 0 0,1 1 0 0 0,0-1 1 0 0,0 1-1 0 0,-1-1 0 0 0,1 1 0 0 0,0-1 0 0 0,0 1 1 0 0,-1-1-1 0 0,1 1 0 0 0,0 0 0 0 0,-1-1 0 0 0,1 1 1 0 0,-1 0-1 0 0,1 0 0 0 0,-1-1 0 0 0,0 1 0 0 0,1 0 1 0 0,-1 0-1 0 0,0 0 0 0 0,1 0 0 0 0,-1-1 0 0 0,0 1 0 0 0,0 0 1 0 0,0 0-1 0 0,1 1 0 0 0,3 36 155 0 0,-2-20-57 0 0,8 27 332 0 0,1-1 1 0 0,34 83-1 0 0,-14-33-46 0 0,-13-33-348 0 0,-15-49-33 0 0,0 0 1 0 0,1 22-1 0 0,4 13 61 0 0,7 30-1443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172 335 10152 0 0,'1'1'12'0'0,"0"0"1"0"0,0 0-1 0 0,0 1 1 0 0,0-1-1 0 0,0 0 1 0 0,1 0-1 0 0,-1 0 1 0 0,0 0-1 0 0,1-1 1 0 0,-1 1-1 0 0,0 0 1 0 0,1-1-1 0 0,-1 1 1 0 0,1 0-1 0 0,-1-1 1 0 0,1 0-1 0 0,0 1 1 0 0,-1-1-1 0 0,1 0 1 0 0,-1 0-1 0 0,1 0 1 0 0,-1 0-1 0 0,1 0 1 0 0,3-1-1 0 0,1 1 116 0 0,0-1 0 0 0,0 0 0 0 0,0-1 0 0 0,12-4 0 0 0,6-4-62 0 0,0-1 1 0 0,-1 0 0 0 0,-1-2-1 0 0,0-1 1 0 0,39-33 0 0 0,-57 44-72 0 0,1-1 0 0 0,-1 0 0 0 0,-1 0 0 0 0,1 0 0 0 0,0 0 0 0 0,-1-1 0 0 0,0 1 0 0 0,0-1 0 0 0,0 0 0 0 0,2-5 0 0 0,-2 2 13 0 0,-1 1 1 0 0,1 0-1 0 0,-1-1 1 0 0,0 1-1 0 0,-1-1 0 0 0,0 0 1 0 0,0 0-1 0 0,0 1 0 0 0,-1-1 1 0 0,-1 0-1 0 0,1 0 1 0 0,-1 0-1 0 0,-3-12 0 0 0,2 17 26 0 0,0 0 0 0 0,0 0 1 0 0,-1 0-1 0 0,1 1 0 0 0,-1-1 0 0 0,0 1 0 0 0,1-1 0 0 0,-1 1 0 0 0,-5-3 0 0 0,-2-2 89 0 0,6 4-95 0 0,0 0 0 0 0,0 0 0 0 0,-1 1 0 0 0,1 0-1 0 0,0 0 1 0 0,-1 0 0 0 0,0 0 0 0 0,1 1 0 0 0,-1 0 0 0 0,0 0-1 0 0,0 0 1 0 0,0 0 0 0 0,1 1 0 0 0,-1 0 0 0 0,-10 1-1 0 0,4 0 6 0 0,0 1 0 0 0,0 0 0 0 0,0 1-1 0 0,0 0 1 0 0,-19 9 0 0 0,8-2 46 0 0,1 1-1 0 0,0 1 1 0 0,1 1 0 0 0,0 1 0 0 0,1 0 0 0 0,1 2 0 0 0,0 0 0 0 0,1 1 0 0 0,1 1 0 0 0,-17 23 0 0 0,27-32-44 0 0,0 0 0 0 0,1 1-1 0 0,0 0 1 0 0,1 0 0 0 0,0 1 0 0 0,0-1 0 0 0,1 1 0 0 0,0 0 0 0 0,1-1 0 0 0,1 1 0 0 0,-1 16 0 0 0,1-19-1 0 0,2-1 1 0 0,-1 1-1 0 0,1-1 0 0 0,0 1 0 0 0,0-1 1 0 0,1 0-1 0 0,0 1 0 0 0,1-1 0 0 0,0 0 1 0 0,0 0-1 0 0,0-1 0 0 0,1 1 0 0 0,-1-1 1 0 0,2 1-1 0 0,-1-1 0 0 0,1 0 0 0 0,9 8 1 0 0,-4-5 15 0 0,1-1 1 0 0,1 0 0 0 0,-1-1-1 0 0,1 0 1 0 0,0-1 0 0 0,1-1 0 0 0,0 1-1 0 0,0-2 1 0 0,0 0 0 0 0,0-1 0 0 0,17 3-1 0 0,-9-4-306 0 0,0 0-1 0 0,0-1 1 0 0,0-1-1 0 0,0-1 1 0 0,0-1-1 0 0,33-7 1 0 0,-11-4-9309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55 9144 0 0,'-2'1'159'0'0,"1"0"-1"0"0,-1 0 1 0 0,1 0 0 0 0,0 0 0 0 0,-1 1 0 0 0,1-1 0 0 0,0 1-1 0 0,0-1 1 0 0,0 1 0 0 0,0-1 0 0 0,0 1 0 0 0,0-1 0 0 0,1 1-1 0 0,-1 0 1 0 0,1 0 0 0 0,-1-1 0 0 0,0 3 0 0 0,-6 13 464 0 0,-15 20-355 0 0,10-19-285 0 0,1 1 0 0 0,0 1 0 0 0,1 0 0 0 0,2 1 0 0 0,-12 40 0 0 0,14-38-38 0 0,4-17-11 0 0,0 0-1 0 0,1 0 1 0 0,0 0 0 0 0,0 1 0 0 0,0-1 0 0 0,1 0 0 0 0,1 10 0 0 0,-1-8-41 0 0,3 12-252 0 0,-3-19 355 0 0,0-1 0 0 0,1 0 0 0 0,-1 1 0 0 0,0-1 0 0 0,1 0 0 0 0,-1 1 0 0 0,1-1 0 0 0,-1 0 0 0 0,0 1 0 0 0,1-1 0 0 0,-1 0 0 0 0,1 0 0 0 0,-1 1 0 0 0,1-1 0 0 0,-1 0 0 0 0,1 0 0 0 0,-1 0 0 0 0,1 0 0 0 0,-1 0 0 0 0,1 0 0 0 0,-1 0 0 0 0,1 0 0 0 0,0 0 0 0 0,-1 0 0 0 0,1 0 0 0 0,-1 0 0 0 0,1 0 0 0 0,-1 0 0 0 0,1 0 0 0 0,-1 0 0 0 0,1-1 0 0 0,-1 1 0 0 0,1 0 0 0 0,-1 0 0 0 0,0-1 0 0 0,1 1 0 0 0,-1 0 0 0 0,1-1 0 0 0,25-6-60 0 0,-22 6 45 0 0,0 1 0 0 0,0-1 0 0 0,0 0 1 0 0,0-1-1 0 0,0 1 0 0 0,0-1 0 0 0,0 1 1 0 0,5-5-1 0 0,3-2-5 0 0,0-1 1 0 0,-1 0-1 0 0,0 0 1 0 0,-1-1-1 0 0,0-1 0 0 0,-1 0 1 0 0,0 0-1 0 0,0-1 0 0 0,-1 0 1 0 0,-1 0-1 0 0,0-1 1 0 0,-1 0-1 0 0,8-23 0 0 0,-10 21 12 0 0,-1 1 0 0 0,0-1-1 0 0,-1 0 1 0 0,0-24 0 0 0,-2 35 20 0 0,0 0 0 0 0,0 0 1 0 0,0 0-1 0 0,-1 0 0 0 0,1 1 1 0 0,-1-1-1 0 0,0 0 1 0 0,0 0-1 0 0,-1 0 0 0 0,1 1 1 0 0,-1-1-1 0 0,0 0 0 0 0,0 1 1 0 0,0 0-1 0 0,0-1 0 0 0,0 1 1 0 0,-1 0-1 0 0,0 0 1 0 0,1 0-1 0 0,-1 1 0 0 0,0-1 1 0 0,-5-3-1 0 0,-10-6 118 0 0,16 11-88 0 0,0-1-1 0 0,0 0 1 0 0,0 1-1 0 0,0-1 1 0 0,0 1-1 0 0,0 0 1 0 0,-1 0-1 0 0,1 0 1 0 0,0 0-1 0 0,-1 0 1 0 0,1 0-1 0 0,-1 1 1 0 0,1-1-1 0 0,-1 1 1 0 0,1-1-1 0 0,-1 1 1 0 0,1 0-1 0 0,-4 0 1 0 0,4 2-11 0 0,1 0 0 0 0,-1-1 1 0 0,1 1-1 0 0,0 0 0 0 0,-1 0 1 0 0,1 0-1 0 0,0 0 0 0 0,0 0 0 0 0,0 0 1 0 0,0 0-1 0 0,0 0 0 0 0,1 0 1 0 0,-1 0-1 0 0,1 1 0 0 0,-1 3 1 0 0,1-4 16 0 0,-3 12 48 0 0,2-1 1 0 0,-1 1-1 0 0,2-1 0 0 0,1 16 1 0 0,0 4 37 0 0,-1-21-79 0 0,1 0-1 0 0,1 0 1 0 0,0 0 0 0 0,0 0-1 0 0,1-1 1 0 0,1 1 0 0 0,8 18-1 0 0,5 4 163 0 0,23 35-1 0 0,-39-67-203 0 0,3 3 31 0 0,0-1 0 0 0,0 1 0 0 0,0-1 0 0 0,0 0 1 0 0,1-1-1 0 0,0 1 0 0 0,0-1 0 0 0,6 4 0 0 0,44 20-1835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9944 0 0,'0'0'529'0'0,"0"13"1026"0"0,1-2-1378 0 0,0-1 1 0 0,1 1-1 0 0,0-1 1 0 0,1 0-1 0 0,5 15 0 0 0,5 17 76 0 0,-8-26-133 0 0,-4-13-95 0 0,1 1 0 0 0,-1 0 0 0 0,0-1-1 0 0,0 1 1 0 0,-1 0 0 0 0,1 0-1 0 0,-1 0 1 0 0,0 6 0 0 0,2-10-82 0 0,1-8-102 0 0,-3 7 153 0 0,1 0 1 0 0,-1 0-1 0 0,1-1 1 0 0,-1 1 0 0 0,1 0-1 0 0,0 0 1 0 0,0 0-1 0 0,-1 0 1 0 0,1 0 0 0 0,0 0-1 0 0,0 0 1 0 0,0 0-1 0 0,0 1 1 0 0,0-1 0 0 0,0 0-1 0 0,0 0 1 0 0,0 1-1 0 0,1-1 1 0 0,0 0 0 0 0,17-13-47 0 0,-12 4 36 0 0,2-2-8 0 0,1 0 0 0 0,-1 1 0 0 0,2 0-1 0 0,-1 0 1 0 0,2 1 0 0 0,-1 1 0 0 0,19-12-1 0 0,-29 21 20 0 0,1-2-9 0 0,1 0 0 0 0,0 1 1 0 0,0-1-1 0 0,0 1 0 0 0,0 0 1 0 0,0 0-1 0 0,1 0 0 0 0,-1 0 1 0 0,0 1-1 0 0,0-1 0 0 0,1 1 1 0 0,-1 0-1 0 0,0 0 1 0 0,1 0-1 0 0,5 1 0 0 0,-7 0 9 0 0,0 0-1 0 0,-1 0 1 0 0,1 0 0 0 0,0 0-1 0 0,-1 1 1 0 0,1-1-1 0 0,-1 0 1 0 0,1 1 0 0 0,-1-1-1 0 0,2 3 1 0 0,4 4-5 0 0,67 43-29 0 0,-71-49-27 0 0,0 0 0 0 0,0 1 0 0 0,0-1-1 0 0,1 0 1 0 0,-1-1 0 0 0,1 1 0 0 0,-1-1 0 0 0,1 1-1 0 0,0-1 1 0 0,0 0 0 0 0,-1-1 0 0 0,1 1-1 0 0,0 0 1 0 0,0-1 0 0 0,0 0 0 0 0,0 0 0 0 0,0 0-1 0 0,0-1 1 0 0,0 1 0 0 0,6-3 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10448 0 0,'1'25'334'0'0,"6"11"947"0"0,-6-33-1191 0 0,0-1-1 0 0,0 1 0 0 0,1 0 1 0 0,-1-1-1 0 0,1 1 0 0 0,-1-1 1 0 0,1 0-1 0 0,0 1 0 0 0,0-1 1 0 0,0 0-1 0 0,0 0 0 0 0,0 0 1 0 0,0-1-1 0 0,1 1 1 0 0,-1 0-1 0 0,0-1 0 0 0,1 1 1 0 0,4 1-1 0 0,-4-2-56 0 0,5 3 6 0 0,0-1 0 0 0,1 0 0 0 0,0 0 0 0 0,0-1 1 0 0,0 0-1 0 0,0 0 0 0 0,0-1 0 0 0,0 0 0 0 0,0-1 0 0 0,0 0 0 0 0,12-2 1 0 0,130-24-96 0 0,-145 25 51 0 0,20-2-48 0 0,35-1 0 0 0,-52 4 36 0 0,0 1 1 0 0,0 0 0 0 0,0 0 0 0 0,0 1 0 0 0,0 0 0 0 0,0 1 0 0 0,13 5 0 0 0,0 2-25 0 0,-15-8 32 0 0,-1 0 1 0 0,1 1-1 0 0,-1 0 0 0 0,0 0 0 0 0,0 1 1 0 0,0 0-1 0 0,0 0 0 0 0,0 0 0 0 0,-1 1 1 0 0,0 0-1 0 0,8 9 0 0 0,11 17-7 0 0,-17-24 13 0 0,-1 0 1 0 0,0 1-1 0 0,-1 0 0 0 0,7 13 0 0 0,-7-11 5 0 0,0 1 0 0 0,-1-1 0 0 0,5 21 0 0 0,-9-26-1 0 0,1 0 0 0 0,-1 1 1 0 0,1-1-1 0 0,-1 0 1 0 0,-1 0-1 0 0,1 0 1 0 0,-1 0-1 0 0,0 0 1 0 0,0 0-1 0 0,-3 9 1 0 0,0-6 5 0 0,0 1 0 0 0,-1-1 0 0 0,1 0 0 0 0,-1-1 0 0 0,-1 1 0 0 0,0-1 0 0 0,0 0 0 0 0,0 0 0 0 0,-1-1 0 0 0,0 0 0 0 0,-15 10 1 0 0,-7 2 54 0 0,-59 28 0 0 0,51-28 31 0 0,13-7 58 0 0,-28 8 0 0 0,10-4 6 0 0,30-9-209 0 0,-10 3 541 0 0,22-8-563 0 0,-1-1 1 0 0,0 0-1 0 0,0 0 0 0 0,1 0 1 0 0,-1 1-1 0 0,0-1 1 0 0,0 0-1 0 0,1 0 0 0 0,-1 0 1 0 0,0 0-1 0 0,0 0 1 0 0,0 0-1 0 0,1-1 1 0 0,-1 1-1 0 0,0 0 0 0 0,0 0 1 0 0,1-1-1 0 0,-1 1 1 0 0,0 0-1 0 0,1-1 0 0 0,-1 1 1 0 0,0 0-1 0 0,0-1 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5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5016 0 0,'0'0'26'0'0,"-1"1"-1"0"0,1-1 1 0 0,-1 0 0 0 0,1 0-1 0 0,-1 1 1 0 0,1-1 0 0 0,-1 1 0 0 0,1-1-1 0 0,-1 0 1 0 0,1 1 0 0 0,0-1-1 0 0,-1 1 1 0 0,1-1 0 0 0,0 1-1 0 0,-1-1 1 0 0,1 1 0 0 0,0-1 0 0 0,0 1-1 0 0,-1-1 1 0 0,1 1 0 0 0,0 0-1 0 0,0-1 1 0 0,0 1 0 0 0,0-1 0 0 0,0 1-1 0 0,0 0 1 0 0,0-1 0 0 0,0 1-1 0 0,0-1 1 0 0,0 1 0 0 0,0 0 0 0 0,0-1-1 0 0,0 1 1 0 0,1-1 0 0 0,-1 1-1 0 0,0-1 1 0 0,0 1 0 0 0,1 0-1 0 0,-1 1 68 0 0,1 1-1 0 0,0-1 0 0 0,-1 0 0 0 0,1 0 1 0 0,0 0-1 0 0,0 0 0 0 0,0 0 0 0 0,0 0 0 0 0,0 0 1 0 0,1-1-1 0 0,1 3 0 0 0,51 49 360 0 0,-9-16-514 0 0,-20-16-394 0 0,0-2-1 0 0,49 30 0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5416 0 0,'3'-7'541'0'0,"0"-1"-1"0"0,1 1 1 0 0,0 0 0 0 0,7-9 0 0 0,-3 3 115 0 0,-2 0 353 0 0,-6 11-965 0 0,1 1 0 0 0,-1-1 0 0 0,0 1 0 0 0,1 0 0 0 0,0-1 0 0 0,-1 1 0 0 0,1 0 0 0 0,0 0 0 0 0,-1-1 0 0 0,1 1 0 0 0,0 0 0 0 0,0 0 0 0 0,0 0 0 0 0,0 0 0 0 0,2-2 0 0 0,-2 3-34 0 0,-1 0 0 0 0,1 0 1 0 0,0-1-1 0 0,-1 1 0 0 0,1 0 0 0 0,-1-1 0 0 0,1 1 0 0 0,-1 0 1 0 0,1-1-1 0 0,-1 1 0 0 0,1-1 0 0 0,-1 1 0 0 0,0-1 0 0 0,1 1 1 0 0,-1-1-1 0 0,0 1 0 0 0,1-1 0 0 0,-1 1 0 0 0,1-2 0 0 0,0 3-82 0 0,3 3-35 0 0,-2-3 87 0 0,-1 0 1 0 0,0 0-1 0 0,0 1 0 0 0,0-1 0 0 0,-1 0 1 0 0,1 0-1 0 0,0 1 0 0 0,0-1 0 0 0,-1 0 1 0 0,1 1-1 0 0,-1-1 0 0 0,1 1 0 0 0,-1-1 1 0 0,1 1-1 0 0,-1-1 0 0 0,0 1 0 0 0,0-1 1 0 0,0 1-1 0 0,0 2 0 0 0,1 10-36 0 0,17 102-94 0 0,40 137 0 0 0,-25-148 374 0 0,-25-82-88 0 0,-6-19 62 0 0,-1 0-1 0 0,0-1 1 0 0,1 1-1 0 0,-1 0 1 0 0,-1 0-1 0 0,1 0 1 0 0,0 6-1 0 0,-7-31 187 0 0,0 1-320 0 0,-9-103 211 0 0,0-25 245 0 0,14 122-392 0 0,2-1-1 0 0,0 1 1 0 0,7-29 0 0 0,1-18 114 0 0,-9 58-190 0 0,2-1 0 0 0,0 1 1 0 0,0 0-1 0 0,2-1 0 0 0,0 2 0 0 0,10-26 1 0 0,-7 28-24 0 0,1 0 1 0 0,0 0 0 0 0,0 1 0 0 0,16-16 0 0 0,8-11 18 0 0,-29 36-45 0 0,-1-1 0 0 0,0 1 0 0 0,1 0 0 0 0,-1 0 0 0 0,1 0 0 0 0,-1 0 0 0 0,1 1 0 0 0,0-1 0 0 0,0 1 0 0 0,0 0 0 0 0,0-1-1 0 0,0 1 1 0 0,0 0 0 0 0,0 1 0 0 0,0-1 0 0 0,1 1 0 0 0,-1-1 0 0 0,0 1 0 0 0,0 0 0 0 0,7 1 0 0 0,-5-1 1 0 0,0 1-1 0 0,0 0 1 0 0,1 0-1 0 0,-1 1 1 0 0,0-1-1 0 0,0 1 1 0 0,0 0-1 0 0,0 0 1 0 0,-1 1-1 0 0,1 0 1 0 0,-1 0-1 0 0,7 4 1 0 0,23 21 2 0 0,-25-22-6 0 0,0 1 1 0 0,-1 0 0 0 0,0 0 0 0 0,0 0 0 0 0,-1 1-1 0 0,0 0 1 0 0,0 1 0 0 0,0-1 0 0 0,-2 1 0 0 0,9 15 0 0 0,1 6-63 0 0,-11-25 35 0 0,-2 0-1 0 0,1 0 0 0 0,-1 0 0 0 0,1 0 1 0 0,0 6-1 0 0,-2-9 22 0 0,-1 0 1 0 0,0 0 0 0 0,0 0-1 0 0,0 0 1 0 0,0 0 0 0 0,0-1-1 0 0,0 1 1 0 0,0 0 0 0 0,-1 0-1 0 0,1 0 1 0 0,-1 0 0 0 0,1 0-1 0 0,-1-1 1 0 0,0 1 0 0 0,1 0-1 0 0,-1-1 1 0 0,0 1 0 0 0,0 0-1 0 0,-2 1 1 0 0,-1 2 4 0 0,0-1-1 0 0,0 0 1 0 0,-1 1 0 0 0,1-2 0 0 0,-1 1-1 0 0,0 0 1 0 0,-1-1 0 0 0,1 0 0 0 0,0 0-1 0 0,-9 3 1 0 0,-7 1-4 0 0,-33 7 0 0 0,31-8 2 0 0,-3-1 6 0 0,0-2 0 0 0,0 0 0 0 0,0-2-1 0 0,0-1 1 0 0,-26-3 0 0 0,-22 1 14 0 0,70 2-106 0 0,0 0 1 0 0,0 0-1 0 0,1 0 1 0 0,-1-1 0 0 0,0 1-1 0 0,1-1 1 0 0,-1 0 0 0 0,0 0-1 0 0,1 0 1 0 0,-1-1 0 0 0,1 1-1 0 0,0-1 1 0 0,-1 0-1 0 0,1 1 1 0 0,0-1 0 0 0,0-1-1 0 0,-5-4 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10248 0 0,'0'7'41'0'0,"-1"0"-1"0"0,0 0 1 0 0,0-1 0 0 0,-1 1 0 0 0,-2 7 0 0 0,1-4 248 0 0,0 0 1 0 0,-2 18-1 0 0,-1 55 246 0 0,10 158 1 0 0,-1-209-543 0 0,-1-15 47 0 0,0 1 0 0 0,-1-1 0 0 0,-1 1 0 0 0,-4 30 0 0 0,4-44-26 0 0,-1-1 0 0 0,2 1 0 0 0,-1-1 0 0 0,0 1 0 0 0,1-1 0 0 0,-1 1 0 0 0,1-1 0 0 0,2 6 0 0 0,3 17 52 0 0,-6-22-51 0 0,1 1 0 0 0,-1-1 1 0 0,1 0-1 0 0,0 0 0 0 0,0 0 1 0 0,0 1-1 0 0,0-1 0 0 0,1 0 0 0 0,0-1 1 0 0,2 7-1 0 0,-1-3-1623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9240 0 0,'-39'84'1257'0'0,"35"-75"-1117"0"0,1 0 0 0 0,0 0 0 0 0,1 1 0 0 0,0-1 0 0 0,-2 18 0 0 0,2 51 324 0 0,2-63-345 0 0,1-10-57 0 0,-2 12 71 0 0,2-17-126 0 0,-1 0 0 0 0,0 0 1 0 0,0 0-1 0 0,0 1 0 0 0,0-1 0 0 0,0 0 0 0 0,0 0 0 0 0,0 0 0 0 0,0 0 1 0 0,-1 0-1 0 0,1 1 0 0 0,0-1 0 0 0,0 0 0 0 0,0 0 0 0 0,0 0 0 0 0,0 0 1 0 0,0 1-1 0 0,0-1 0 0 0,0 0 0 0 0,0 0 0 0 0,0 0 0 0 0,0 0 0 0 0,-1 0 0 0 0,1 0 1 0 0,0 1-1 0 0,0-1 0 0 0,0 0 0 0 0,0 0 0 0 0,0 0 0 0 0,0 0 0 0 0,-1 0 1 0 0,1 0-1 0 0,0 0 0 0 0,0 0 0 0 0,0 0 0 0 0,0 0 0 0 0,-1 0 0 0 0,1 0 1 0 0,0 0-1 0 0,0 0 0 0 0,0 0 0 0 0,0 0 0 0 0,-1 0 0 0 0,1 0 0 0 0,0 0 0 0 0,0 0 1 0 0,0 0-1 0 0,0 0 0 0 0,0 0 0 0 0,-1 0 0 0 0,1 0 0 0 0,0 0 0 0 0,0 0 1 0 0,0 0-1 0 0,0 0 0 0 0,0 0 0 0 0,-1-1 0 0 0,1 1 0 0 0,0 0 0 0 0,0 0 1 0 0,0 0-1 0 0,0 0 0 0 0,0 0 0 0 0,0 0 0 0 0,0-1 0 0 0,-1 1 0 0 0,1 0 0 0 0,0 0 1 0 0,0 0-5 0 0,0 0 1 0 0,0-1 0 0 0,0 1-1 0 0,0 0 1 0 0,0 0 0 0 0,0 0-1 0 0,0 0 1 0 0,0 0 0 0 0,0-1-1 0 0,0 1 1 0 0,-1 0 0 0 0,1 0-1 0 0,0 0 1 0 0,0 0 0 0 0,0-1-1 0 0,0 1 1 0 0,0 0 0 0 0,0 0-1 0 0,1 0 1 0 0,-1 0 0 0 0,0-1-1 0 0,0 1 1 0 0,0 0 0 0 0,0 0-1 0 0,0 0 1 0 0,0 0-1 0 0,0 0 1 0 0,0-1 0 0 0,0 1-1 0 0,0 0 1 0 0,0 0 0 0 0,0 0-1 0 0,1 0 1 0 0,-1 0 0 0 0,0 0-1 0 0,0-1 1 0 0,0 1 0 0 0,0 0-1 0 0,0 0 1 0 0,0 0 0 0 0,1 0-1 0 0,-1 0 1 0 0,0 0 0 0 0,0 0-1 0 0,0 0 1 0 0,0 0 0 0 0,1 0-1 0 0,-1 0 1 0 0,0 0 0 0 0,0 0-1 0 0,15-5 91 0 0,2-2 26 0 0,-11 3-109 0 0,0 0 1 0 0,-1-1 0 0 0,0 0 0 0 0,0 0 0 0 0,0-1-1 0 0,0 1 1 0 0,-1-1 0 0 0,0 0 0 0 0,0 0-1 0 0,5-12 1 0 0,-1-4-1 0 0,13-43 0 0 0,-20 59-9 0 0,0 3-2 0 0,5-27 8 0 0,-7 29-11 0 0,1-1 0 0 0,0 1 1 0 0,0 0-1 0 0,0 0 0 0 0,-1 0 1 0 0,1 0-1 0 0,0 0 0 0 0,-1 0 1 0 0,1 0-1 0 0,-1 0 0 0 0,0 0 1 0 0,1 0-1 0 0,-1 0 0 0 0,0 0 1 0 0,1 0-1 0 0,-1 0 1 0 0,0 0-1 0 0,0 0 0 0 0,0 1 1 0 0,0-1-1 0 0,0 0 0 0 0,-1 0 1 0 0,-5-4-46 0 0,6 5 12 0 0,-2 11-30 0 0,-4-4-19 0 0,0 5 82 0 0,5-1 39 0 0,0 0 0 0 0,1-1 0 0 0,0 1 0 0 0,1 0-1 0 0,0 0 1 0 0,0 0 0 0 0,1 0 0 0 0,1-1 0 0 0,0 1-1 0 0,1 0 1 0 0,0-1 0 0 0,0 0 0 0 0,1 1 0 0 0,0-1-1 0 0,1-1 1 0 0,0 1 0 0 0,1-1 0 0 0,0 0 0 0 0,0 0-1 0 0,14 14 1 0 0,-16-19-22 0 0,1 0-1 0 0,-1 0 1 0 0,1-1 0 0 0,0 0-1 0 0,0 0 1 0 0,0 0 0 0 0,7 2-1 0 0,19 12 96 0 0,-27-15-89 0 0,0-1 1 0 0,0 1 0 0 0,0-1 0 0 0,0 0 0 0 0,0 0 0 0 0,0 0 0 0 0,0-1 0 0 0,0 1 0 0 0,0-1 0 0 0,0 0 0 0 0,0 0 0 0 0,1 0-1 0 0,3-2 1 0 0,-1 1-292 0 0,0 0 0 0 0,-1 0 0 0 0,1-1 0 0 0,0 0 0 0 0,-1 0-1 0 0,11-6 1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54 445 8744 0 0,'0'0'15'0'0,"0"0"1"0"0,0 0 0 0 0,1 0-1 0 0,-1 0 1 0 0,0 0 0 0 0,0-1 0 0 0,1 1-1 0 0,-1 0 1 0 0,0 0 0 0 0,1 0-1 0 0,-1 0 1 0 0,0 0 0 0 0,1 0-1 0 0,-1 1 1 0 0,0-1 0 0 0,0 0-1 0 0,1 0 1 0 0,-1 0 0 0 0,0 0-1 0 0,0 0 1 0 0,1 0 0 0 0,-1 0-1 0 0,0 1 1 0 0,1-1 0 0 0,-1 0 0 0 0,0 0-1 0 0,0 0 1 0 0,0 1 0 0 0,1-1-1 0 0,-1 0 1 0 0,0 0 0 0 0,0 0-1 0 0,0 1 1 0 0,0-1 0 0 0,1 0-1 0 0,-1 0 1 0 0,0 1 0 0 0,0-1-1 0 0,0 0 1 0 0,0 1 0 0 0,0-1 0 0 0,0 0-1 0 0,0 0 1 0 0,0 1 0 0 0,0-1-1 0 0,0 0 1 0 0,0 1 0 0 0,0-1-1 0 0,0 0 1 0 0,0 0 0 0 0,0 1-1 0 0,0-1 1 0 0,0 1 0 0 0,1 10 537 0 0,18 58 1320 0 0,-17-60-1798 0 0,0 1-1 0 0,-1 0 1 0 0,0 0-1 0 0,-1 0 1 0 0,0 0 0 0 0,-1 10-1 0 0,0 7-29 0 0,1-27-35 0 0,0 1 1 0 0,0-1-1 0 0,1 1 1 0 0,-1-1-1 0 0,0 1 1 0 0,0-1-1 0 0,0 1 1 0 0,1-1-1 0 0,-1 1 1 0 0,0-1-1 0 0,0 1 1 0 0,1-1-1 0 0,-1 0 1 0 0,1 1-1 0 0,-1-1 0 0 0,0 1 1 0 0,1-1-1 0 0,-1 0 1 0 0,1 1-1 0 0,-1-1 1 0 0,1 0-38 0 0,-1 0 1 0 0,0 0-1 0 0,0 1 0 0 0,0-1 1 0 0,0 0-1 0 0,0 0 0 0 0,0 0 1 0 0,1 0-1 0 0,-1 0 0 0 0,0 0 1 0 0,0 0-1 0 0,0 0 0 0 0,0 0 1 0 0,0 0-1 0 0,1 0 0 0 0,-1 0 1 0 0,0 0-1 0 0,0 0 0 0 0,0 0 1 0 0,0 0-1 0 0,0 0 0 0 0,1 0 0 0 0,-1 0 1 0 0,0 0-1 0 0,0 0 0 0 0,0 0 1 0 0,0 0-1 0 0,1 0 0 0 0,-1 0 1 0 0,0 0-1 0 0,0 0 0 0 0,0 0 1 0 0,0 0-1 0 0,0 0 0 0 0,0 0 1 0 0,1 0-1 0 0,-1 0 0 0 0,0-1 1 0 0,0 1-1 0 0,0 0 0 0 0,0 0 1 0 0,0 0-1 0 0,0 0 0 0 0,0 0 1 0 0,0 0-1 0 0,1-1 0 0 0,-1 1 1 0 0,0 0-1 0 0,0 0 0 0 0,0 0 1 0 0,0 0-1 0 0,0 0 0 0 0,0-1 1 0 0,0 1-1 0 0,0 0 0 0 0,0 0 1 0 0,0 0-1 0 0</inkml:trace>
  <inkml:trace contextRef="#ctx0" brushRef="#br0" timeOffset="1">1 0 9744 0 0,'0'2'0'0'0,"0"5"0"0"0,2-1 0 0 0,9 9 400 0 0,-1 1-8 0 0,-4 7 0 0 0,7 3 16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4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10152 0 0,'0'12'40'0'0,"1"1"0"0"0,1-1 1 0 0,3 14-1 0 0,-3-16 36 0 0,-2-8-62 0 0,0-1 0 0 0,0 0 1 0 0,0 0-1 0 0,0 0 1 0 0,0 1-1 0 0,1-1 1 0 0,-1 0-1 0 0,1 0 0 0 0,-1 0 1 0 0,1 0-1 0 0,-1 0 1 0 0,1 0-1 0 0,-1 0 1 0 0,1 0-1 0 0,0 0 0 0 0,0 0 1 0 0,-1 0-1 0 0,1 0 1 0 0,0 0-1 0 0,0 0 1 0 0,0-1-1 0 0,0 1 0 0 0,0 0 1 0 0,0-1-1 0 0,0 1 1 0 0,0-1-1 0 0,1 1 1 0 0,-1-1-1 0 0,0 1 0 0 0,0-1 1 0 0,2 1-1 0 0,2 0 149 0 0,0 0 0 0 0,0 0-1 0 0,0 0 1 0 0,0 0 0 0 0,0-1 0 0 0,0 0-1 0 0,0 0 1 0 0,0 0 0 0 0,0-1-1 0 0,0 1 1 0 0,0-1 0 0 0,0 0 0 0 0,0-1-1 0 0,6-2 1 0 0,5-3-119 0 0,-1-1 0 0 0,0 0 0 0 0,13-11 0 0 0,-15 10-2 0 0,0 0 0 0 0,1 2 0 0 0,22-11-1 0 0,-23 13-14 0 0,-11 3-17 0 0,0 1-1 0 0,0 0 1 0 0,0 0-1 0 0,0 0 1 0 0,0 1-1 0 0,0-1 0 0 0,0 0 1 0 0,0 1-1 0 0,0-1 1 0 0,0 1-1 0 0,1 0 1 0 0,-1 0-1 0 0,0 0 1 0 0,0 0-1 0 0,0 0 1 0 0,1 0-1 0 0,-1 0 0 0 0,3 2 1 0 0,5 3 6 0 0,-8-5-12 0 0,-1 0 0 0 0,0 1-1 0 0,0-1 1 0 0,0 1-1 0 0,0 0 1 0 0,0-1-1 0 0,0 1 1 0 0,1 0-1 0 0,-2-1 1 0 0,1 1-1 0 0,0 0 1 0 0,0 0-1 0 0,0 0 1 0 0,0 0-1 0 0,0 0 1 0 0,-1 0-1 0 0,1 0 1 0 0,-1 0-1 0 0,2 2 1 0 0,18 60 26 0 0,-19-57-27 0 0,1 0 0 0 0,0 0 0 0 0,1-1 0 0 0,-1 1 0 0 0,1-1 0 0 0,0 1 0 0 0,0-1 0 0 0,1 0 1 0 0,0 0-1 0 0,6 6 0 0 0,-8-8-1754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5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10752 0 0,'0'0'369'0'0,"9"7"731"0"0,-7-6-1039 0 0,1 1 0 0 0,-1-1 0 0 0,0 1 0 0 0,0 0 1 0 0,-1 0-1 0 0,1 0 0 0 0,0 0 0 0 0,-1 1 0 0 0,1-1 0 0 0,-1 0 0 0 0,0 1 0 0 0,0-1 0 0 0,0 0 0 0 0,0 1 1 0 0,0 0-1 0 0,0-1 0 0 0,0 5 0 0 0,3 23 112 0 0,-1 0 1 0 0,-2 1-1 0 0,-3 38 1 0 0,0-29-178 0 0,5 49 1 0 0,1 16 39 0 0,-5-72 1 0 0,3 0 0 0 0,0-1 1 0 0,10 47-1 0 0,-8-52 29 0 0,-4-23-39 0 0,0 0 0 0 0,0-1-1 0 0,1 1 1 0 0,-1-1 0 0 0,1 1-1 0 0,0 0 1 0 0,0-1 0 0 0,0 1 0 0 0,4 5-1 0 0,11 27 160 0 0,-11-28-1916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5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10544 0 0,'1'6'38'0'0,"0"0"1"0"0,0 0-1 0 0,0 0 1 0 0,1-1-1 0 0,-1 1 1 0 0,1 0-1 0 0,1-1 1 0 0,-1 1-1 0 0,1-1 1 0 0,0 0-1 0 0,0 0 1 0 0,1 0 0 0 0,0 0-1 0 0,-1 0 1 0 0,2-1-1 0 0,-1 0 1 0 0,0 0-1 0 0,9 6 1 0 0,-1-1 65 0 0,-1-1 1 0 0,2-1-1 0 0,-1 0 1 0 0,1-1-1 0 0,0 0 1 0 0,25 7 0 0 0,-1-5-80 0 0,0-1 1 0 0,49 1-1 0 0,-76-7-21 0 0,16-1 130 0 0,42-4 1 0 0,-41 2-31 0 0,126-22-1275 0 0,-136 19-6895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5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9848 0 0,'0'1'41'0'0,"0"0"1"0"0,0 0-1 0 0,1 0 1 0 0,-1-1 0 0 0,0 1-1 0 0,1 0 1 0 0,-1 0-1 0 0,1-1 1 0 0,-1 1-1 0 0,1 0 1 0 0,-1-1 0 0 0,1 1-1 0 0,-1 0 1 0 0,1-1-1 0 0,-1 1 1 0 0,1-1-1 0 0,0 1 1 0 0,-1-1 0 0 0,1 1-1 0 0,0-1 1 0 0,0 1-1 0 0,-1-1 1 0 0,1 0-1 0 0,0 1 1 0 0,0-1 0 0 0,0 0-1 0 0,-1 0 1 0 0,1 0-1 0 0,0 0 1 0 0,0 0-1 0 0,1 0 1 0 0,13 5 597 0 0,-13-3-567 0 0,1 0 0 0 0,0-1 0 0 0,0 1 1 0 0,-1-1-1 0 0,1 0 0 0 0,0 0 0 0 0,0 0 0 0 0,0 0 1 0 0,1-1-1 0 0,-1 1 0 0 0,0-1 0 0 0,0 0 0 0 0,0 0 0 0 0,5 0 1 0 0,4-1-78 0 0,-1 0 1 0 0,1 0-1 0 0,-1-1 1 0 0,0-1-1 0 0,0 0 1 0 0,0-1-1 0 0,0 0 1 0 0,0 0 0 0 0,-1-1-1 0 0,0-1 1 0 0,18-12-1 0 0,-17 11-165 0 0,0-1 0 0 0,0-1 0 0 0,-1 1 0 0 0,-1-1 0 0 0,0-1 0 0 0,0 0 0 0 0,14-21 0 0 0,-19 24 157 0 0,-2 5 2 0 0,0-1 1 0 0,-1 0-1 0 0,1 0 0 0 0,-1 0 1 0 0,0 0-1 0 0,0 0 0 0 0,0 0 1 0 0,2-6-1 0 0,2-15-35 0 0,-4 20 39 0 0,0 1-1 0 0,0-1 1 0 0,0 0-1 0 0,0 0 0 0 0,-1 0 1 0 0,0 0-1 0 0,0 1 1 0 0,0-1-1 0 0,-1-6 1 0 0,0 5 3 0 0,1 2 1 0 0,0-1-1 0 0,-1 0 1 0 0,0 0 0 0 0,0 1-1 0 0,0-1 1 0 0,-1 0 0 0 0,1 1 0 0 0,-1 0-1 0 0,0-1 1 0 0,0 1 0 0 0,0 0-1 0 0,0 0 1 0 0,0 0 0 0 0,-4-4-1 0 0,-8-8 69 0 0,13 13-56 0 0,0 1 0 0 0,0-1 0 0 0,0 1-1 0 0,0-1 1 0 0,0 1 0 0 0,-1 0 0 0 0,1 0 0 0 0,-1-1-1 0 0,1 1 1 0 0,-1 0 0 0 0,1 0 0 0 0,-1 1 0 0 0,1-1-1 0 0,-1 0 1 0 0,0 0 0 0 0,1 1 0 0 0,-1-1 0 0 0,-3 0-1 0 0,-5 0 91 0 0,-1-1 1 0 0,1 2-1 0 0,-1-1 0 0 0,1 1 0 0 0,-1 1 0 0 0,-13 2 0 0 0,18-2-91 0 0,1 1 0 0 0,-1-1 1 0 0,0 1-1 0 0,1 1 0 0 0,-1-1 0 0 0,1 1 0 0 0,-1 0 0 0 0,1 0 1 0 0,0 0-1 0 0,0 1 0 0 0,1 0 0 0 0,-8 7 0 0 0,2 0 53 0 0,1-1 1 0 0,0 2-1 0 0,0 0 0 0 0,1 0 0 0 0,1 0 0 0 0,0 1 0 0 0,-8 22 1 0 0,6-8 36 0 0,5-17-41 0 0,0 1 0 0 0,1 0 0 0 0,0-1 0 0 0,1 1-1 0 0,0 0 1 0 0,0 0 0 0 0,2 1 0 0 0,-1 13 0 0 0,3-2-10 0 0,-2-14-26 0 0,1 1 0 0 0,0-1 0 0 0,0 1 0 0 0,1-1 0 0 0,0 1-1 0 0,0-1 1 0 0,1 0 0 0 0,7 14 0 0 0,-4-12 0 0 0,1 2 29 0 0,0-1 0 0 0,0 0 0 0 0,1-1 0 0 0,1 0 0 0 0,0 0 1 0 0,0-1-1 0 0,1 0 0 0 0,19 15 0 0 0,-24-22-142 0 0,1 0 0 0 0,-1 0 0 0 0,1 0 0 0 0,0-1 0 0 0,0 0 0 0 0,0 0 1 0 0,0-1-1 0 0,1 1 0 0 0,-1-1 0 0 0,0-1 0 0 0,1 1 0 0 0,-1-1 0 0 0,1 0 0 0 0,-1 0 0 0 0,9-2 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5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39 9240 0 0,'0'0'2470'0'0,"2"1"-2124"0"0,9 4-216 0 0,-1 2 1 0 0,0-1 0 0 0,0 2-1 0 0,0-1 1 0 0,-1 1 0 0 0,0 0 0 0 0,9 13-1 0 0,-2-2-70 0 0,-2 1 0 0 0,20 37 0 0 0,-30-51-43 0 0,0-1-1 0 0,0 0 1 0 0,0 0-1 0 0,1 0 1 0 0,0-1 0 0 0,0 0-1 0 0,9 7 1 0 0,9 7 15 0 0,-3-2 30 0 0,0-1 0 0 0,33 18-1 0 0,-27-17-12 0 0,-23-15-179 0 0,0 1 1 0 0,1-1-1 0 0,-1 1 1 0 0,0-1-1 0 0,1 0 1 0 0,-1 0 0 0 0,0 0-1 0 0,1-1 1 0 0,-1 1-1 0 0,1-1 1 0 0,-1 0-1 0 0,5 0 1 0 0</inkml:trace>
  <inkml:trace contextRef="#ctx0" brushRef="#br0" timeOffset="1">11 452 9536 0 0,'-10'2'103'0'0,"13"3"123"0"0,-2-5-219 0 0,-1 0 0 0 0,0 0 0 0 0,0 0 0 0 0,1 1 0 0 0,-1-1-1 0 0,0 0 1 0 0,1 0 0 0 0,-1 0 0 0 0,0 0 0 0 0,1 0 0 0 0,-1 0 0 0 0,0 0-1 0 0,1 0 1 0 0,-1 0 0 0 0,0 0 0 0 0,1 0 0 0 0,-1 0 0 0 0,0 0 0 0 0,1 0-1 0 0,-1 0 1 0 0,0 0 0 0 0,1 0 0 0 0,-1 0 0 0 0,0 0 0 0 0,1 0-1 0 0,-1-1 1 0 0,0 1 0 0 0,1 0 0 0 0,-1 0 0 0 0,0 0 0 0 0,1 0 0 0 0,-1-1-1 0 0,0 1 1 0 0,0 0 0 0 0,0 0 0 0 0,1-1 0 0 0,-1 1 0 0 0,0 0 0 0 0,0-1-1 0 0,0 1 1 0 0,1 0 0 0 0,-1-1 0 0 0,0 1 0 0 0,0 0 0 0 0,0-1-1 0 0,0 1 1 0 0,0 0 0 0 0,0-1 0 0 0,4-2 6 0 0,30-16 717 0 0,62-47-1 0 0,-58 37-413 0 0,48-26 0 0 0,66-45 290 0 0,-133 87-555 0 0,39-26 122 0 0,45-34 74 0 0,-30 18-1880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5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10152 0 0,'0'0'736'0'0,"17"16"206"0"0,-7-6-660 0 0,-9-9-248 0 0,0 0 1 0 0,0 0-1 0 0,0 0 1 0 0,0 0-1 0 0,0 0 1 0 0,0 0-1 0 0,0 0 1 0 0,0 0-1 0 0,0 0 1 0 0,0 0-1 0 0,-1 0 1 0 0,1 1-1 0 0,0-1 1 0 0,-1 0-1 0 0,1 2 1 0 0,3 16 25 0 0,0-1 0 0 0,-2 1 0 0 0,1 36 0 0 0,-8 61 74 0 0,0-11 92 0 0,2-49-82 0 0,2-35-99 0 0,0-1 0 0 0,4 33 1 0 0,3 24 134 0 0,-3 99 0 0 0,-4-110-1523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5624 0 0,'0'0'0'0'0,"-4"0"0"0"0,1 2 8 0 0,3 4 8 0 0,0 1 8 0 0,0 1-8 0 0,0 0-216 0 0,0 7 8 0 0,0-7-8 0 0,-4 9 8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7:5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9848 0 0,'0'-1'47'0'0,"1"1"0"0"0,0 0 1 0 0,-1 0-1 0 0,1 0 0 0 0,0 0 1 0 0,-1 0-1 0 0,1 0 0 0 0,0 0 0 0 0,-1 0 1 0 0,1 0-1 0 0,-1 1 0 0 0,1-1 1 0 0,0 0-1 0 0,-1 0 0 0 0,1 0 1 0 0,-1 1-1 0 0,1-1 0 0 0,-1 0 0 0 0,1 1 1 0 0,-1-1-1 0 0,1 0 0 0 0,-1 1 1 0 0,2 0-1 0 0,10 9 696 0 0,-11-9-717 0 0,1-1 0 0 0,-1 1 0 0 0,1-1 0 0 0,-1 1-1 0 0,1-1 1 0 0,0 1 0 0 0,-1-1 0 0 0,1 0 0 0 0,0 0 0 0 0,-1 0-1 0 0,1 0 1 0 0,-1 0 0 0 0,1 0 0 0 0,2-1 0 0 0,8 0 53 0 0,270-8 576 0 0,-149-4-2262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4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47 108 4416 0 0,'0'0'123'0'0,"-2"-8"9"0"0,1-3-81 0 0,0 3 24 0 0,0-1 0 0 0,-1 1 0 0 0,0 0 0 0 0,-5-15 0 0 0,7 22-56 0 0,-1 0 0 0 0,1 0 1 0 0,0 1-1 0 0,0-1 0 0 0,0 0 0 0 0,0 0 0 0 0,-1 0 0 0 0,1 1 1 0 0,0-1-1 0 0,1 0 0 0 0,-1 0 0 0 0,0 0 0 0 0,0 0 0 0 0,0 1 0 0 0,0-1 1 0 0,1 0-1 0 0,-1 0 0 0 0,0 1 0 0 0,1-1 0 0 0,-1 0 0 0 0,0 0 0 0 0,1 1 1 0 0,0-2-1 0 0,3-10 94 0 0,-4 12-78 0 0,-4 10 4 0 0,0 46-38 0 0,-11 86 20 0 0,8-92 11 0 0,-1 82 0 0 0,8-75 25 0 0,5 76 169 0 0,-3-117-185 0 0,1 0 1 0 0,0 0-1 0 0,1 0 0 0 0,0-1 0 0 0,2 0 0 0 0,7 17 0 0 0,25 41 208 0 0,-38-72-242 0 0,0-1 0 0 0,1 1 0 0 0,-1 0 0 0 0,1 0 0 0 0,0-1 0 0 0,-1 1 0 0 0,1-1-1 0 0,-1 1 1 0 0,1 0 0 0 0,0-1 0 0 0,0 1 0 0 0,-1-1 0 0 0,1 0 0 0 0,0 1-1 0 0,0-1 1 0 0,-1 1 0 0 0,1-1 0 0 0,0 0 0 0 0,0 0 0 0 0,0 0 0 0 0,0 1 0 0 0,0-1-1 0 0,-1 0 1 0 0,1 0 0 0 0,0 0 0 0 0,0 0 0 0 0,0 0 0 0 0,0-1 0 0 0,0 1-1 0 0,0 0 1 0 0,-1 0 0 0 0,1 0 0 0 0,0-1 0 0 0,0 1 0 0 0,0-1 0 0 0,-1 1 0 0 0,2-1-1 0 0,0 0 13 0 0,1 0 0 0 0,-1-1-1 0 0,0 1 1 0 0,0 0-1 0 0,1-1 1 0 0,-1 1 0 0 0,0-1-1 0 0,-1 0 1 0 0,1 0-1 0 0,0 0 1 0 0,0 0 0 0 0,2-4-1 0 0,16-36 182 0 0,-2-1-1 0 0,19-67 1 0 0,-32 92-105 0 0,12-29 0 0 0,-2 7 89 0 0,-8 20-151 0 0,0 0 0 0 0,2 1 0 0 0,0 0 0 0 0,1 0 0 0 0,0 1 0 0 0,2 1 0 0 0,0 0 0 0 0,1 0 0 0 0,18-17 0 0 0,-11 11 13 0 0,8-8 104 0 0,-26 29-136 0 0,0 1-1 0 0,1-1 1 0 0,-1 1-1 0 0,0-1 1 0 0,1 1-1 0 0,-1 0 1 0 0,1 0-1 0 0,-1 0 1 0 0,1 1-1 0 0,-1-1 1 0 0,1 1-1 0 0,0-1 1 0 0,5 1-1 0 0,-7 0 13 0 0,0-1 0 0 0,0 1 0 0 0,0 0 0 0 0,1 0 0 0 0,-1 0 0 0 0,0 1 0 0 0,0-1 0 0 0,1 0 0 0 0,-1 0 0 0 0,0 1 0 0 0,0-1 0 0 0,0 1 0 0 0,0-1 0 0 0,1 1 0 0 0,-1-1 0 0 0,0 1 0 0 0,0 0 0 0 0,0-1 0 0 0,0 1 0 0 0,0 0 0 0 0,0 0 0 0 0,-1 0 0 0 0,1 0 0 0 0,0 0 0 0 0,0 0 0 0 0,-1 0 0 0 0,1 0 0 0 0,0 0 0 0 0,-1 0 0 0 0,1 0-1 0 0,-1 0 1 0 0,1 0 0 0 0,-1 1 0 0 0,0-1 0 0 0,0 0 0 0 0,1 1 0 0 0,1 5-15 0 0,6 15 161 0 0,-1 1 0 0 0,-1 0 0 0 0,-1 1 0 0 0,2 31 0 0 0,-5-19 41 0 0,-1 0-1 0 0,-2 0 1 0 0,-7 42 0 0 0,4-41 19 0 0,3 67 325 0 0,2-57-304 0 0,-1-41-215 0 0,1-1 0 0 0,0 1 0 0 0,1-1 0 0 0,-1 1-1 0 0,1-1 1 0 0,2 6 0 0 0,2 5 45 0 0,-5-15-195 0 0,-1 0-1 0 0,1 0 1 0 0,0 1-1 0 0,-1-1 1 0 0,1 0-1 0 0,0 0 1 0 0,0 0-1 0 0,0 0 1 0 0,0 0 0 0 0,-1 0-1 0 0,2 0 1 0 0,-1 0-1 0 0,2 1 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4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6824 0 0,'6'0'334'0'0,"1"0"0"0"0,-1 0 0 0 0,1 1 0 0 0,-1-1 1 0 0,0 2-1 0 0,1-1 0 0 0,7 4 0 0 0,-4-3-297 0 0,0-1-1 0 0,0 1 1 0 0,0-2-1 0 0,0 1 1 0 0,0-1-1 0 0,0-1 1 0 0,0 0 0 0 0,0 0-1 0 0,13-4 1 0 0,16-1-38 0 0,-13 4-295 0 0,0 1-1 0 0,0 2 0 0 0,0 0 0 0 0,51 11 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4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6728 0 0,'0'1'-2'0'0,"0"0"1"0"0,0 0-1 0 0,0 0 1 0 0,0-1-1 0 0,0 1 1 0 0,0 0-1 0 0,0 0 1 0 0,0 0 0 0 0,0 0-1 0 0,0 0 1 0 0,0 0-1 0 0,0-1 1 0 0,1 1-1 0 0,-1 0 1 0 0,0 0-1 0 0,1 0 1 0 0,-1 0-1 0 0,1-1 1 0 0,-1 1-1 0 0,1 0 1 0 0,-1-1-1 0 0,1 1 1 0 0,-1 0-1 0 0,2 0 1 0 0,-1-1 9 0 0,1 0 1 0 0,0 0-1 0 0,0 0 0 0 0,-1 0 0 0 0,1-1 1 0 0,0 1-1 0 0,-1 0 0 0 0,1-1 1 0 0,0 0-1 0 0,-1 1 0 0 0,3-2 1 0 0,3-1 80 0 0,118-29 739 0 0,-86 19-706 0 0,148-56 653 0 0,-127 44-1578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4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9744 0 0,'-1'0'20'0'0,"1"0"1"0"0,-1 0-1 0 0,0 1 1 0 0,1-1 0 0 0,-1 0-1 0 0,1 1 1 0 0,-1-1-1 0 0,1 0 1 0 0,-1 1 0 0 0,1-1-1 0 0,0 1 1 0 0,-1-1-1 0 0,1 0 1 0 0,-1 1-1 0 0,1-1 1 0 0,0 1 0 0 0,-1 0-1 0 0,1-1 1 0 0,0 1-1 0 0,0-1 1 0 0,0 1 0 0 0,-1-1-1 0 0,1 1 1 0 0,0 0-1 0 0,0-1 1 0 0,0 1-1 0 0,0-1 1 0 0,0 1 0 0 0,0 0-1 0 0,0-1 1 0 0,0 1-1 0 0,0-1 1 0 0,0 1 0 0 0,0 0-1 0 0,1-1 1 0 0,-1 1-1 0 0,0-1 1 0 0,1 1-1 0 0,7 36 1238 0 0,-4-24-1000 0 0,2 23-87 0 0,1 39 0 0 0,-4-40-153 0 0,2 12 19 0 0,17 68 0 0 0,-15-81 9 0 0,-4-21-19 0 0,-1-1 0 0 0,2 1 0 0 0,7 18 0 0 0,-2-9 45 0 0,0 0 0 0 0,-1 0-1 0 0,-1 1 1 0 0,5 26 0 0 0,-9-6 44 0 0,-3-30-83 0 0,1-1 0 0 0,1 1 0 0 0,3 13 0 0 0,2 44 136 0 0,-6-63-151 0 0,0 1 0 0 0,0-1-1 0 0,-1 1 1 0 0,0-1 0 0 0,0 1-1 0 0,0-1 1 0 0,-1 1 0 0 0,-3 11 0 0 0,0 5 17 0 0,3-6-1736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4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5520 0 0,'0'2'286'0'0,"1"1"0"0"0,-1-1 0 0 0,1 1-1 0 0,-1-1 1 0 0,0 1 0 0 0,0-1 0 0 0,0 1 0 0 0,-1 4 0 0 0,0 9 606 0 0,7 58-824 0 0,-2-53-71 0 0,-2 1 0 0 0,-1 28 0 0 0,-1-30-3 0 0,0 0 0 0 0,1-1 1 0 0,1 1-1 0 0,7 29 1 0 0,-6-35 24 0 0,1-1 1 0 0,1 1-1 0 0,0-1 1 0 0,1 0 0 0 0,0 0-1 0 0,15 22 1 0 0,-15-27 38 0 0,1-1-1 0 0,-1 0 1 0 0,1 0-1 0 0,1 0 1 0 0,-1-1 0 0 0,1-1-1 0 0,0 1 1 0 0,0-1 0 0 0,1 0-1 0 0,0-1 1 0 0,0 0-1 0 0,0-1 1 0 0,0 1 0 0 0,14 2-1 0 0,-11-4 31 0 0,1 0 0 0 0,-1-1 0 0 0,1 0 0 0 0,0-1-1 0 0,-1 0 1 0 0,1-1 0 0 0,-1 0 0 0 0,1-1 0 0 0,-1 0 0 0 0,21-8 0 0 0,-17 3-55 0 0,1-2 1 0 0,-1 0 0 0 0,-1 0 0 0 0,1-2 0 0 0,-2 0 0 0 0,0-1-1 0 0,13-13 1 0 0,50-67 102 0 0,-46 58-112 0 0,-2-2 0 0 0,-1-1 0 0 0,-1-1 0 0 0,25-50 0 0 0,-22 30 11 0 0,-3-1 0 0 0,27-88 1 0 0,-49 133-19 0 0,-1 1 0 0 0,-1-1 1 0 0,0 1-1 0 0,-1-1 0 0 0,0 0 1 0 0,-1 0-1 0 0,0 0 0 0 0,-1 0 1 0 0,-1 0-1 0 0,-1 0 0 0 0,-5-26 1 0 0,3 27 33 0 0,3 7-9 0 0,-1 0 1 0 0,0 0 0 0 0,0 1-1 0 0,0-1 1 0 0,-1 0-1 0 0,0 1 1 0 0,0-1 0 0 0,0 1-1 0 0,-1 0 1 0 0,0 0 0 0 0,-5-5-1 0 0,-4-1 19 0 0,0 0 1 0 0,-2 1-1 0 0,1 1 0 0 0,-1 0 0 0 0,0 1 0 0 0,-1 0 0 0 0,0 1 1 0 0,-21-5-1 0 0,26 9-29 0 0,0 0 1 0 0,0 1-1 0 0,0 0 1 0 0,0 1-1 0 0,0 0 0 0 0,0 1 1 0 0,-1 1-1 0 0,1-1 1 0 0,0 2-1 0 0,0-1 1 0 0,0 2-1 0 0,0-1 1 0 0,1 1-1 0 0,-11 5 1 0 0,-8 6 54 0 0,1 0 1 0 0,1 2-1 0 0,1 0 1 0 0,0 2-1 0 0,1 1 1 0 0,1 2-1 0 0,1 0 1 0 0,1 1-1 0 0,1 1 1 0 0,-31 43-1 0 0,40-48 0 0 0,3-5-58 0 0,1-1 0 0 0,0 1-1 0 0,1 1 1 0 0,1-1 0 0 0,-6 18 0 0 0,-12 53-1783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4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29 4008 0 0,'0'0'2640'0'0,"-5"-4"-2442"0"0,-2-2-116 0 0,-17-11 239 0 0,23 17-319 0 0,0-1 0 0 0,0 1 0 0 0,0 0 1 0 0,0-1-1 0 0,0 1 0 0 0,0 0 0 0 0,0 0 0 0 0,-1 0 0 0 0,1 0 0 0 0,0 0 0 0 0,0 0 1 0 0,0 0-1 0 0,0 1 0 0 0,0-1 0 0 0,0 0 0 0 0,0 1 0 0 0,-1-1 0 0 0,1 0 0 0 0,0 1 1 0 0,0-1-1 0 0,0 1 0 0 0,1 0 0 0 0,-1-1 0 0 0,0 1 0 0 0,0 0 0 0 0,0 0 0 0 0,-1 0 1 0 0,-18 26 25 0 0,-14 28 71 0 0,-37 84 1 0 0,61-117-29 0 0,2 0 0 0 0,0 0-1 0 0,1 0 1 0 0,1 1 0 0 0,1 1 0 0 0,2-1 0 0 0,0 0 0 0 0,1 1 0 0 0,1-1 0 0 0,2 1 0 0 0,3 23-1 0 0,-4-45-47 0 0,0 1 0 0 0,0-1 0 0 0,1 0 0 0 0,-1 0 0 0 0,1 0 0 0 0,0 0 0 0 0,0 1 0 0 0,0-1-1 0 0,0 0 1 0 0,0-1 0 0 0,0 1 0 0 0,0 0 0 0 0,1 0 0 0 0,-1 0 0 0 0,1-1 0 0 0,-1 1 0 0 0,1 0-1 0 0,0-1 1 0 0,-1 0 0 0 0,1 1 0 0 0,0-1 0 0 0,0 0 0 0 0,0 0 0 0 0,0 0 0 0 0,0 0-1 0 0,0 0 1 0 0,0-1 0 0 0,1 1 0 0 0,-1-1 0 0 0,0 1 0 0 0,0-1 0 0 0,0 0 0 0 0,1 0 0 0 0,-1 0-1 0 0,3 0 1 0 0,3-1 19 0 0,-4 0-22 0 0,-1 1 0 0 0,1-1-1 0 0,-1 0 1 0 0,0 0 0 0 0,1 0 0 0 0,-1 0 0 0 0,0-1 0 0 0,0 1 0 0 0,4-3-1 0 0,8-5 36 0 0,-10 6-30 0 0,0 0 1 0 0,1 0 0 0 0,-2 0 0 0 0,1-1-1 0 0,0 0 1 0 0,-1 0 0 0 0,8-8-1 0 0,40-63 135 0 0,-47 67-146 0 0,-1-2-1 0 0,0 1 0 0 0,0 0 1 0 0,-1-1-1 0 0,3-13 0 0 0,7-21 14 0 0,-7 25-13 0 0,0 0-1 0 0,-1 0 1 0 0,2-21 0 0 0,5-20 22 0 0,-11 51-33 0 0,0 0 1 0 0,0 0-1 0 0,-1-1 0 0 0,0 1 1 0 0,0 0-1 0 0,-1 0 1 0 0,0 0-1 0 0,-1 0 0 0 0,0 0 1 0 0,0 0-1 0 0,-1 0 1 0 0,0 1-1 0 0,-1-1 1 0 0,0 1-1 0 0,-7-12 0 0 0,10 19 4 0 0,1 0-1 0 0,-1-1 0 0 0,0 1 0 0 0,0 0 0 0 0,0 0 0 0 0,0 0 0 0 0,0 0 1 0 0,0 0-1 0 0,-1 0 0 0 0,1 0 0 0 0,0 0 0 0 0,0 1 0 0 0,-1-1 0 0 0,1 0 1 0 0,0 1-1 0 0,-1-1 0 0 0,1 1 0 0 0,-1-1 0 0 0,1 1 0 0 0,0 0 0 0 0,-1 0 1 0 0,-1-1-1 0 0,3 1 43 0 0,-12 18 206 0 0,9 9-111 0 0,0 1 0 0 0,2-1 0 0 0,0 1 0 0 0,2-1 0 0 0,2 1 1 0 0,0-1-1 0 0,13 50 0 0 0,-3-36 92 0 0,1 0 1 0 0,27 53-1 0 0,-20-49-138 0 0,-21-45-98 0 0,25 55 156 0 0,20 69 0 0 0,-30-80-77 0 0,-10-31-51 0 0,-1 0 1 0 0,0 0 0 0 0,0 1 0 0 0,-1-1 0 0 0,-1 1 0 0 0,1 18 0 0 0,-11 80 11 0 0,7-99-31 0 0,0-1 1 0 0,-1 0-1 0 0,0 0 0 0 0,-1 1 1 0 0,-5 12-1 0 0,7-10 16 0 0,1-13-20 0 0,1-1 0 0 0,-1 0-1 0 0,0 0 1 0 0,0 1-1 0 0,0-1 1 0 0,0 0-1 0 0,-1 0 1 0 0,1 1-1 0 0,0-1 1 0 0,-1 0-1 0 0,1 0 1 0 0,0 1-1 0 0,-1-1 1 0 0,0 1-1 0 0,1 1 49 0 0,6-4 11 0 0,10-11 35 0 0,46-77 46 0 0,72-141 0 0 0,-75 123-107 0 0,-52 96-36 0 0,-1-1-1 0 0,2 2 0 0 0,0-1 1 0 0,0 1-1 0 0,1 0 0 0 0,0 0 1 0 0,0 1-1 0 0,1 1 0 0 0,1 0 1 0 0,16-11-1 0 0,-2 3-1745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4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6424 0 0,'0'0'54'0'0,"-1"0"1"0"0,1 1 0 0 0,-1-1-1 0 0,0 0 1 0 0,1 0 0 0 0,-1 1-1 0 0,1-1 1 0 0,-1 0-1 0 0,0 0 1 0 0,1 0 0 0 0,-1 0-1 0 0,0 0 1 0 0,1 0-1 0 0,-1 0 1 0 0,0 0 0 0 0,1 0-1 0 0,-1 0 1 0 0,1 0 0 0 0,-1-1-1 0 0,0 1 1 0 0,1 0-1 0 0,-2-1 1 0 0,-4 1 1298 0 0,4 12-578 0 0,2-10-725 0 0,0-1 0 0 0,-1 0 1 0 0,1 1-1 0 0,0-1 0 0 0,-1 1 0 0 0,0-1 1 0 0,1 1-1 0 0,-1-1 0 0 0,0 0 0 0 0,1 1 1 0 0,-1-1-1 0 0,-1 1 0 0 0,-6 13 265 0 0,-17 61-306 0 0,17-54-4 0 0,0-1 0 0 0,2 1 0 0 0,1 0 0 0 0,0 1 1 0 0,-2 38-1 0 0,6-40-1 0 0,1-16-2 0 0,-1 0 1 0 0,1 0 0 0 0,0 0-1 0 0,1 0 1 0 0,-1 0 0 0 0,1 0-1 0 0,0 0 1 0 0,0 0 0 0 0,0 0-1 0 0,3 5 1 0 0,4 14 23 0 0,-8-21-16 0 0,0 0 0 0 0,1-1 0 0 0,0 1 0 0 0,0 0 0 0 0,-1-1 1 0 0,2 1-1 0 0,-1-1 0 0 0,0 1 0 0 0,0-1 0 0 0,1 1 0 0 0,-1-1 0 0 0,1 0 0 0 0,0 0 0 0 0,0 0 0 0 0,0 0 0 0 0,4 3 0 0 0,-4-4-62 0 0,0 0-1 0 0,1 0 0 0 0,-1-1 0 0 0,0 1 1 0 0,1-1-1 0 0,-1 0 0 0 0,0 0 0 0 0,1 1 1 0 0,-1-1-1 0 0,1-1 0 0 0,-1 1 0 0 0,0 0 1 0 0,1-1-1 0 0,-1 1 0 0 0,0-1 0 0 0,1 0 1 0 0,-1 0-1 0 0,0 1 0 0 0,0-2 0 0 0,0 1 1 0 0,0 0-1 0 0,0 0 0 0 0,0-1 0 0 0,2-1 1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4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9648 0 0,'0'0'0'0'0,"-3"0"0"0"0,-1 4 88 0 0,4 3 0 0 0,4-1 8 0 0,-1-6-8 0 0,5 0-48 0 0,-2 0 8 0 0,-4 0 0 0 0,13 0-8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4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10448 0 0,'-12'25'365'0'0,"10"-23"-292"0"0,0 1 0 0 0,1 0 0 0 0,0-1 0 0 0,0 1 1 0 0,0 0-1 0 0,0 0 0 0 0,0-1 0 0 0,0 1 0 0 0,1 0 0 0 0,-1 0 0 0 0,1 0 0 0 0,0 0 0 0 0,0 0 0 0 0,0 0 0 0 0,0 0 1 0 0,0 0-1 0 0,1 0 0 0 0,0 0 0 0 0,-1 0 0 0 0,1-1 0 0 0,0 1 0 0 0,2 5 0 0 0,3 7 6 0 0,-1 0 1 0 0,0 1-1 0 0,-1 0 0 0 0,1 20 0 0 0,10 34-17 0 0,-12-60-565 0 0,0 1-1 0 0,2 20 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5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70 7328 0 0,'-12'20'-111'0'0,"9"-16"-25"0"0,1 0 0 0 0,-1 0 0 0 0,1 0-1 0 0,0 0 1 0 0,-3 8 0 0 0,-4 5-105 0 0,8-16 258 0 0,0 1 0 0 0,0-1 0 0 0,0 0-1 0 0,0 0 1 0 0,0 1 0 0 0,1-1 0 0 0,-1 0 0 0 0,0 1 0 0 0,1-1 0 0 0,-1 1-1 0 0,1-1 1 0 0,0 0 0 0 0,-1 1 0 0 0,1 2 0 0 0,-2 18 54 0 0,1-18-72 0 0,0 0-1 0 0,1 0 1 0 0,0 0 0 0 0,0-1-1 0 0,0 1 1 0 0,0 0-1 0 0,0 0 1 0 0,1 0 0 0 0,0 0-1 0 0,1 6 1 0 0,3 3-21 0 0,-4-9 16 0 0,0-1 0 0 0,0 1 1 0 0,0-1-1 0 0,0 0 0 0 0,1 1 0 0 0,-1-1 1 0 0,1 0-1 0 0,0 0 0 0 0,0 0 0 0 0,0 0 1 0 0,0-1-1 0 0,1 1 0 0 0,-1 0 0 0 0,1-1 1 0 0,-1 0-1 0 0,1 1 0 0 0,3 1 0 0 0,4 0-27 0 0,-4 0 16 0 0,1-1 0 0 0,-1-1 0 0 0,1 1 0 0 0,-1-1 0 0 0,11 2 0 0 0,-16-4 15 0 0,1 0 0 0 0,0 0-1 0 0,0 0 1 0 0,-1 0 0 0 0,1 0 0 0 0,0 0 0 0 0,-1 0-1 0 0,1-1 1 0 0,0 1 0 0 0,-1-1 0 0 0,1 1 0 0 0,0-1-1 0 0,-1 1 1 0 0,1-1 0 0 0,-1 0 0 0 0,1 0-1 0 0,-1 0 1 0 0,1 0 0 0 0,-1 0 0 0 0,0 0 0 0 0,0 0-1 0 0,1-1 1 0 0,-1 1 0 0 0,0 0 0 0 0,0-1 0 0 0,0 1-1 0 0,1-3 1 0 0,0-1 2 0 0,0 1 0 0 0,-1-1 0 0 0,1 0 0 0 0,-1 1 0 0 0,0-1 0 0 0,0 0-1 0 0,-1 0 1 0 0,0 1 0 0 0,1-1 0 0 0,-1 0 0 0 0,-1 0 0 0 0,1 0 0 0 0,-1 1 0 0 0,0-1 0 0 0,0 0-1 0 0,0 1 1 0 0,-1-1 0 0 0,-3-6 0 0 0,0-1 2 0 0,-1 0-1 0 0,-1 1 0 0 0,1-1 1 0 0,-2 2-1 0 0,-14-17 1 0 0,11 16 5 0 0,-1 0 1 0 0,0 1-1 0 0,-1 0 0 0 0,0 1 1 0 0,-28-15-1 0 0,21 13 5 0 0,10 5-5 0 0,-1 1 0 0 0,1 1 0 0 0,-1 0 0 0 0,1 0 0 0 0,-1 1-1 0 0,0 1 1 0 0,-16-3 0 0 0,22 5 2 0 0,0-1-1 0 0,1 1 1 0 0,-1 0-1 0 0,1 0 1 0 0,-1 0-1 0 0,1 1 1 0 0,-1-1-1 0 0,1 1 1 0 0,-1 0-1 0 0,1 1 1 0 0,-1-1-1 0 0,1 1 1 0 0,0 0-1 0 0,0 0 1 0 0,0 0-1 0 0,0 0 1 0 0,0 1-1 0 0,0 0 1 0 0,1 0-1 0 0,-1 0 1 0 0,-3 4-1 0 0,-3 7-777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4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60 9240 0 0,'2'8'137'0'0,"0"-9"185"0"0,-3-2 47 0 0,-8 5-91 0 0,8-1-226 0 0,0 0 0 0 0,0 0 0 0 0,1 0 0 0 0,-1-1 0 0 0,0 1 1 0 0,0 0-1 0 0,1 1 0 0 0,-1-1 0 0 0,1 0 0 0 0,-1 0 0 0 0,1 0 0 0 0,-1 0 0 0 0,1 0 0 0 0,0 1 0 0 0,-1-1 0 0 0,1 0 0 0 0,0 0 0 0 0,0 2 0 0 0,-1 27 262 0 0,1-24-275 0 0,-1 42 5 0 0,0-11-8 0 0,2 1 1 0 0,1 0 0 0 0,12 64-1 0 0,-3-50 39 0 0,-6-24-22 0 0,2-2 0 0 0,15 44 1 0 0,-18-62-39 0 0,-1 0 1 0 0,1-1-1 0 0,0 0 0 0 0,1 0 1 0 0,0 0-1 0 0,0 0 1 0 0,0-1-1 0 0,1 1 1 0 0,0-2-1 0 0,0 1 1 0 0,1-1-1 0 0,-1 1 1 0 0,9 3-1 0 0,-12-7-18 0 0,-1 0 1 0 0,1-1-1 0 0,-1 1 1 0 0,1-1-1 0 0,0 1 0 0 0,0-1 1 0 0,0 0-1 0 0,-1 0 1 0 0,1-1-1 0 0,0 1 1 0 0,0-1-1 0 0,0 1 0 0 0,1-1 1 0 0,-1 0-1 0 0,0 0 1 0 0,0 0-1 0 0,0 0 1 0 0,0-1-1 0 0,0 1 0 0 0,0-1 1 0 0,0 0-1 0 0,0 0 1 0 0,-1 0-1 0 0,1 0 0 0 0,0 0 1 0 0,0-1-1 0 0,-1 1 1 0 0,1-1-1 0 0,-1 0 1 0 0,5-4-1 0 0,-1 1-54 0 0,0-1 0 0 0,0 1 0 0 0,-1-2 0 0 0,0 1 0 0 0,0 0 0 0 0,0-1-1 0 0,-1 0 1 0 0,0 0 0 0 0,5-13 0 0 0,0-6-141 0 0,9-40-1 0 0,-17 63 191 0 0,3-14-59 0 0,0-29 0 0 0,2-2-70 0 0,-3 26 60 0 0,-2 15 38 0 0,-1 0 1 0 0,1 1-1 0 0,1-1 1 0 0,0 0-1 0 0,0 1 1 0 0,0-1 0 0 0,5-10-1 0 0,-6 16 11 0 0,0 1 38 0 0,0 0-1 0 0,0 0 1 0 0,-1 1 0 0 0,1-1 0 0 0,0 1-1 0 0,0-1 1 0 0,0 1 0 0 0,-1-1 0 0 0,1 1-1 0 0,0-1 1 0 0,-1 1 0 0 0,1 0 0 0 0,-1-1-1 0 0,1 1 1 0 0,0 0 0 0 0,-1 0-1 0 0,0-1 1 0 0,1 1 0 0 0,0 1 0 0 0,4 8 56 0 0,1-1 1 0 0,0 0 0 0 0,0 0-1 0 0,1 0 1 0 0,0-1 0 0 0,14 12-1 0 0,-2 0 46 0 0,-3-4 21 0 0,0 1 1 0 0,1-2-1 0 0,1 0 0 0 0,0-2 0 0 0,1 0 0 0 0,31 16 0 0 0,-48-28-122 0 0,-1-1 0 0 0,1 1-1 0 0,-1-1 1 0 0,1 1-1 0 0,-1-1 1 0 0,1 0 0 0 0,-1 0-1 0 0,1 0 1 0 0,0 0 0 0 0,-1 0-1 0 0,1 0 1 0 0,-1 0 0 0 0,1 0-1 0 0,0-1 1 0 0,-1 1 0 0 0,1 0-1 0 0,-1-1 1 0 0,1 0-1 0 0,-1 1 1 0 0,1-1 0 0 0,-1 0-1 0 0,0 1 1 0 0,1-1 0 0 0,-1 0-1 0 0,0 0 1 0 0,0 0 0 0 0,0-1-1 0 0,0 1 1 0 0,2-2-1 0 0,1-3-17 0 0,1 0-1 0 0,-1 0 1 0 0,0-1-1 0 0,5-10 1 0 0,-9 15 7 0 0,3-3-1 0 0,8-18-2 0 0,-1 0 1 0 0,10-35 0 0 0,-8 11 10 0 0,-2-1 0 0 0,6-91 0 0 0,-16 131-2 0 0,1 1 0 0 0,0 0 0 0 0,0 0 0 0 0,1-1 0 0 0,0 1 1 0 0,0 0-1 0 0,1 0 0 0 0,-1 1 0 0 0,1-1 0 0 0,1 1 0 0 0,0-1 0 0 0,6-9 1 0 0,-8 15-33 0 0,-1 0 0 0 0,1 0 0 0 0,0 0 0 0 0,-1 1 0 0 0,1-1 0 0 0,0 0 0 0 0,-1 0 0 0 0,1 1 0 0 0,0-1 0 0 0,0 1 0 0 0,0 0 0 0 0,-1 0 0 0 0,1-1 0 0 0,0 1 0 0 0,0 0 0 0 0,0 0 0 0 0,1 1 0 0 0,3-1-1042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4616 0 0,'0'4'167'0'0,"-1"0"1"0"0,1 0-1 0 0,-1 0 1 0 0,0 0-1 0 0,0 0 1 0 0,0 0-1 0 0,-1 0 1 0 0,1-1-1 0 0,-1 1 1 0 0,0 0-1 0 0,0-1 1 0 0,0 1-1 0 0,-1-1 1 0 0,1 0-1 0 0,-6 6 1 0 0,7-9-111 0 0,1 0-54 0 0,-1 1-1 0 0,0-1 1 0 0,1 0 0 0 0,-1 0-1 0 0,1 1 1 0 0,-1-1 0 0 0,1 1-1 0 0,-1-1 1 0 0,0 0 0 0 0,1 1-1 0 0,-1-1 1 0 0,1 1-1 0 0,0-1 1 0 0,-1 1 0 0 0,1-1-1 0 0,-1 1 1 0 0,1 0 0 0 0,0-1-1 0 0,0 1 1 0 0,-1-1 0 0 0,1 1-1 0 0,0 0 1 0 0,0-1 0 0 0,0 1-1 0 0,-1 0 1 0 0,1-1 0 0 0,0 1-1 0 0,0 0 1 0 0,0-1-1 0 0,0 1 1 0 0,0 0 0 0 0,0-1-1 0 0,1 1 1 0 0,-1 0 0 0 0,0-1-1 0 0,0 1 1 0 0,1 0 0 0 0,6 36-62 0 0,-5-27 64 0 0,0-2-4 0 0,0 1 0 0 0,1 0 1 0 0,0 0-1 0 0,0-1 0 0 0,1 0 1 0 0,0 0-1 0 0,9 14 0 0 0,-4-4 86 0 0,-8-15-67 0 0,0-1 0 0 0,0 1 0 0 0,0-1 0 0 0,1 1 0 0 0,-1-1 0 0 0,0 0 0 0 0,1 1 0 0 0,0-1 0 0 0,-1 0 0 0 0,1 0 0 0 0,0 0 0 0 0,0-1 0 0 0,0 1 0 0 0,0 0 0 0 0,1-1 0 0 0,3 3 0 0 0,17 4 218 0 0,-19-5-180 0 0,0-2-1 0 0,1 1 1 0 0,-1-1-1 0 0,1 1 1 0 0,0-1 0 0 0,-1-1-1 0 0,8 2 1 0 0,-1-2-1053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9744 0 0,'-4'4'0'0'0,"0"8"0"0"0,2-5 0 0 0,4 3 216 0 0,6 3 8 0 0,-5-3-8 0 0,3-8 8 0 0,-2-2-16 0 0,-2 0 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32 407 4008 0 0,'-19'-31'1439'0'0,"16"25"-1112"0"0,1 0 0 0 0,0-1 0 0 0,0 1 1 0 0,1-1-1 0 0,0 0 0 0 0,0 1 1 0 0,0-1-1 0 0,1 0 0 0 0,0-8 1 0 0,2 9-258 0 0,0 0 1 0 0,0 0-1 0 0,0 1 1 0 0,0-1-1 0 0,1 1 1 0 0,0-1-1 0 0,0 1 1 0 0,1 0-1 0 0,-1 0 1 0 0,9-8-1 0 0,0-1-52 0 0,77-109 149 0 0,-79 113-130 0 0,-1 0-1 0 0,2 1 1 0 0,-1 0 0 0 0,1 1 0 0 0,20-12 0 0 0,1-1 31 0 0,-31 21-67 0 0,0-1 1 0 0,0 0-1 0 0,0 0 0 0 0,0 0 0 0 0,0 0 1 0 0,0 1-1 0 0,0-1 0 0 0,0 1 0 0 0,0-1 1 0 0,0 1-1 0 0,1-1 0 0 0,-1 1 1 0 0,0-1-1 0 0,0 1 0 0 0,1 0 0 0 0,-1 0 1 0 0,0 0-1 0 0,0 0 0 0 0,1 0 0 0 0,-1 0 1 0 0,0 0-1 0 0,1 0 0 0 0,-1 0 0 0 0,0 1 1 0 0,0-1-1 0 0,0 0 0 0 0,1 1 1 0 0,-1-1-1 0 0,0 1 0 0 0,0-1 0 0 0,0 1 1 0 0,0 0-1 0 0,0-1 0 0 0,0 1 0 0 0,0 0 1 0 0,0 0-1 0 0,0 0 0 0 0,0 0 1 0 0,0 0-1 0 0,0 0 0 0 0,-1 0 0 0 0,1 0 1 0 0,0 0-1 0 0,-1 0 0 0 0,1 2 0 0 0,3 6-6 0 0,-1 0-1 0 0,0 0 1 0 0,-1 0-1 0 0,3 19 0 0 0,-3-17 4 0 0,4 32-21 0 0,-3-17 35 0 0,2-1 0 0 0,0 0-1 0 0,2 0 1 0 0,12 31 0 0 0,-17-50-9 0 0,8 17 108 0 0,0-2 0 0 0,14 22 1 0 0,-19-36-72 0 0,0 0 1 0 0,0-1 0 0 0,1 1 0 0 0,0-1-1 0 0,0 0 1 0 0,1-1 0 0 0,-1 0 0 0 0,1 0-1 0 0,10 6 1 0 0,-5-5 24 0 0,1 0 0 0 0,-1-1-1 0 0,1 0 1 0 0,0-1 0 0 0,1-1 0 0 0,-1 0 0 0 0,22 2 0 0 0,-28-5-43 0 0,0-1 0 0 0,1 1 0 0 0,-1-2 0 0 0,0 1 0 0 0,1-1 0 0 0,-1 0 1 0 0,0 0-1 0 0,0-1 0 0 0,6-3 0 0 0,12-4 85 0 0,-9 2-61 0 0,-1 0 0 0 0,0-1 0 0 0,0-1 0 0 0,-1-1 0 0 0,19-17 0 0 0,-8 7 11 0 0,-16 13-11 0 0,-1-2 0 0 0,0 0 0 0 0,0 0 0 0 0,-1 0 0 0 0,9-18 0 0 0,-7 13-31 0 0,3-3-10 0 0,11-19-122 0 0,-22 35 101 0 0,0 1-1 0 0,-1-1 0 0 0,1 1 0 0 0,-1-1 0 0 0,1 1 0 0 0,-1-1 1 0 0,0 1-1 0 0,1-1 0 0 0,-1 0 0 0 0,0 1 0 0 0,0-1 1 0 0,0 1-1 0 0,0-1 0 0 0,-1 0 0 0 0,1 1 0 0 0,0-1 0 0 0,-1 1 1 0 0,1-1-1 0 0,-1 1 0 0 0,1-1 0 0 0,-2-1 0 0 0,-8-4-1899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93 7832 0 0,'0'0'-2'0'0,"-1"0"0"0"0,0 0 1 0 0,1 0-1 0 0,-1-1 0 0 0,0 1 0 0 0,1 0 1 0 0,-1 0-1 0 0,1 0 0 0 0,-1-1 0 0 0,1 1 1 0 0,-1 0-1 0 0,0 0 0 0 0,1-1 0 0 0,-1 1 1 0 0,1 0-1 0 0,-1-1 0 0 0,1 1 0 0 0,0-1 1 0 0,-1 0-1 0 0,0 1 0 0 0,1-1 0 0 0,0 1 1 0 0,0 0-1 0 0,0-1 0 0 0,0 1 0 0 0,0 0 0 0 0,0-1 1 0 0,0 1-1 0 0,0 0 0 0 0,0-1 0 0 0,0 1 0 0 0,0 0 1 0 0,0-1-1 0 0,0 1 0 0 0,0 0 0 0 0,1-1 0 0 0,-1 1 1 0 0,0 0-1 0 0,0 0 0 0 0,0-1 0 0 0,0 1 0 0 0,0 0 1 0 0,1-1-1 0 0,-1 1 0 0 0,0 0 0 0 0,0 0 0 0 0,1 0 1 0 0,-1-1-1 0 0,0 1 0 0 0,0 0 0 0 0,1 0 1 0 0,-1 0-1 0 0,0-1 0 0 0,1 1 0 0 0,-1 0 0 0 0,0 0 1 0 0,0 0-1 0 0,1 0 0 0 0,-1 0 0 0 0,0 0 0 0 0,1 0 1 0 0,0 0-1 0 0,7 2-53 0 0,-7-2 54 0 0,0 1 1 0 0,0-1 0 0 0,0 1-1 0 0,0-1 1 0 0,0 0 0 0 0,-1 1-1 0 0,1-1 1 0 0,0 0 0 0 0,0 0-1 0 0,0 0 1 0 0,0 0 0 0 0,0 0-1 0 0,0 0 1 0 0,0 0 0 0 0,0 0-1 0 0,0 0 1 0 0,0 0 0 0 0,0 0-1 0 0,0 0 1 0 0,0-1 0 0 0,0 1-1 0 0,0-1 1 0 0,138-56 49 0 0,-116 48 178 0 0,-19 6-143 0 0,0 1 0 0 0,1 1 1 0 0,-1-1-1 0 0,1 0 0 0 0,0 1 1 0 0,-1 0-1 0 0,1 0 0 0 0,7 0 1 0 0,-7 1-22 0 0,1 1 1 0 0,-1-1-1 0 0,0 1 0 0 0,1-1 1 0 0,-1 2-1 0 0,0-1 1 0 0,0 0-1 0 0,0 1 0 0 0,0 0 1 0 0,0 0-1 0 0,0 1 1 0 0,0 0-1 0 0,-1-1 0 0 0,1 1 1 0 0,-1 1-1 0 0,0-1 1 0 0,7 7-1 0 0,75 93 350 0 0,-79-94-417 0 0,1-1 0 0 0,0 0 0 0 0,0-1 0 0 0,0 0-1 0 0,1 0 1 0 0,0-1 0 0 0,16 9 0 0 0,-17-10-15 0 0,17 12 7 0 0,-16-10 14 0 0,1-1 1 0 0,21 11-1 0 0,-27-16-2 0 0,0 1 1 0 0,0-1-1 0 0,1 0 0 0 0,-1 0 0 0 0,0 0 0 0 0,0 0 1 0 0,1-1-1 0 0,-1 0 0 0 0,1 0 0 0 0,-1 0 0 0 0,0-1 0 0 0,5 0 1 0 0,23-6-259 0 0,-1-2 0 0 0,0-1 0 0 0,0-2 0 0 0,34-18 0 0 0,-58 26-6108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52 501 6520 0 0,'0'0'1054'0'0,"-3"-7"-726"0"0,-2-2-215 0 0,4 5-45 0 0,0 1-1 0 0,-1 0 1 0 0,0 0 0 0 0,0 0-1 0 0,0 0 1 0 0,0 0 0 0 0,0 0-1 0 0,-5-4 1 0 0,7 6-54 0 0,0 1 0 0 0,-1-1 0 0 0,1 1 0 0 0,0-1 0 0 0,0 1 0 0 0,0-1 0 0 0,0 0 0 0 0,-1 1 0 0 0,1-1 0 0 0,0 1 0 0 0,0-1 0 0 0,0 0 1 0 0,0 1-1 0 0,0-1 0 0 0,0 0 0 0 0,1 1 0 0 0,-1-1 0 0 0,0 1 0 0 0,0-1 0 0 0,0 0 0 0 0,0 1 0 0 0,1-1 0 0 0,-1 1 0 0 0,1-2 0 0 0,10-16-23 0 0,-7 12 17 0 0,38-77-62 0 0,9-19-57 0 0,-43 87 86 0 0,0 0-1 0 0,0 0 1 0 0,2 1 0 0 0,16-19-1 0 0,-10 13 14 0 0,-12 15 7 0 0,1 0 0 0 0,0 0 0 0 0,0 1-1 0 0,1-1 1 0 0,0 1 0 0 0,-1 0-1 0 0,12-5 1 0 0,19-14-7 0 0,-28 17 8 0 0,-1 0 1 0 0,1 0 0 0 0,0 1-1 0 0,1 0 1 0 0,-1 1 0 0 0,1 0-1 0 0,0 0 1 0 0,15-3-1 0 0,-17 5 5 0 0,-1 1-1 0 0,1 0 0 0 0,0 0 0 0 0,0 1 0 0 0,-1 0 0 0 0,1 1 0 0 0,0-1 0 0 0,0 1 0 0 0,-1 0 0 0 0,1 1 0 0 0,-1-1 0 0 0,12 6 0 0 0,-15-6 2 0 0,0 1-1 0 0,1 1 1 0 0,-1-1-1 0 0,0 0 0 0 0,0 1 1 0 0,-1 0-1 0 0,1 0 1 0 0,0-1-1 0 0,-1 2 1 0 0,0-1-1 0 0,0 0 0 0 0,3 5 1 0 0,19 45 35 0 0,-23-49-30 0 0,10 29 56 0 0,-3 0 1 0 0,0 0-1 0 0,4 49 1 0 0,-6-39 34 0 0,-2 2 22 0 0,-1 0 0 0 0,-2 0 0 0 0,-3 0-1 0 0,-1 0 1 0 0,-2 0 0 0 0,-2 0 0 0 0,-18 61 0 0 0,14-74-52 0 0,-1-1 1 0 0,-1 0 0 0 0,-2-1 0 0 0,-21 33 0 0 0,24-45-8 0 0,0-2 1 0 0,-1 1 0 0 0,-1-2 0 0 0,0 0 0 0 0,-1 0 0 0 0,-34 24-1 0 0,-1-5 184 0 0,-60 30-1 0 0,98-56-227 0 0,-1-1 0 0 0,0-1 0 0 0,-1 0 0 0 0,1-1 0 0 0,-1 0 0 0 0,-26 4 0 0 0,37-9-15 0 0,0 0 0 0 0,0-1 0 0 0,0 1 1 0 0,0-1-1 0 0,0 0 0 0 0,0 1 1 0 0,1-2-1 0 0,-1 1 0 0 0,0 0 0 0 0,-3-2 1 0 0,-14-6-12 0 0,19 8 2 0 0,0 0-1 0 0,0 0 1 0 0,1 1 0 0 0,-1-1 0 0 0,0 0 0 0 0,1 0 0 0 0,-1 0 0 0 0,1-1-1 0 0,-1 1 1 0 0,1 0 0 0 0,-1 0 0 0 0,1 0 0 0 0,0 0 0 0 0,0 0 0 0 0,-1 0-1 0 0,1-1 1 0 0,0 1 0 0 0,0 0 0 0 0,0 0 0 0 0,0 0 0 0 0,1-2 0 0 0,1-28-163 0 0,-1 28 170 0 0,0 0 0 0 0,0 1-1 0 0,1-1 1 0 0,-1 0 0 0 0,1 1 0 0 0,0-1-1 0 0,0 1 1 0 0,0-1 0 0 0,0 1 0 0 0,0 0-1 0 0,0 0 1 0 0,0 0 0 0 0,1 0 0 0 0,-1 0-1 0 0,1 1 1 0 0,0-1 0 0 0,-1 1 0 0 0,1 0-1 0 0,0-1 1 0 0,0 1 0 0 0,0 0 0 0 0,4 0-1 0 0,6-3 0 0 0,0 1 0 0 0,0 1 1 0 0,23-1-1 0 0,-24 3 2 0 0,1 1 1 0 0,-1 0 0 0 0,1 1 0 0 0,-1 1-1 0 0,1 0 1 0 0,-1 1 0 0 0,15 6 0 0 0,-9-4 0 0 0,0 0 1 0 0,21 4-1 0 0,4-3-32 0 0,2-1 0 0 0,-1-2 0 0 0,0-3 0 0 0,1-1 0 0 0,-1-2 0 0 0,1-2 0 0 0,71-16 0 0 0,-83 13-257 0 0,-1-2 1 0 0,-1-1-1 0 0,0-2 0 0 0,33-16 1 0 0,-24 5-6414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46 275 4912 0 0,'-25'-15'1197'0'0,"24"15"-1113"0"0,-1-1 0 0 0,1 0 0 0 0,0 0 0 0 0,0 0 0 0 0,0 0 0 0 0,-1 0 0 0 0,1 0 0 0 0,0-1 0 0 0,1 1 0 0 0,-1 0 0 0 0,0 0 0 0 0,0-1 0 0 0,0 1 0 0 0,1-1 0 0 0,-1 1 0 0 0,0-2 0 0 0,0-31 945 0 0,0 27-859 0 0,0-1 0 0 0,1 0 0 0 0,0 0 0 0 0,0 1 0 0 0,1-1 0 0 0,0 0 1 0 0,0 1-1 0 0,1-1 0 0 0,0 1 0 0 0,0-1 0 0 0,1 1 0 0 0,5-11 0 0 0,-6 14-135 0 0,1 1 0 0 0,0 0 0 0 0,-1 1 0 0 0,1-1 0 0 0,0 0 0 0 0,1 1-1 0 0,-1 0 1 0 0,0-1 0 0 0,6-2 0 0 0,10-6 39 0 0,-6 2 33 0 0,1 1-1 0 0,0 0 1 0 0,1 1 0 0 0,0 0 0 0 0,21-6 0 0 0,-34 12-92 0 0,2 1-7 0 0,0-1 1 0 0,-1 1 0 0 0,1-1-1 0 0,0 1 1 0 0,0 0 0 0 0,0 1-1 0 0,0-1 1 0 0,0 1 0 0 0,0-1-1 0 0,0 1 1 0 0,-1 0 0 0 0,1 1-1 0 0,0-1 1 0 0,-1 1 0 0 0,1-1-1 0 0,-1 1 1 0 0,1 0 0 0 0,5 5-1 0 0,-3-3-8 0 0,-1 0 0 0 0,0 1-1 0 0,0-1 1 0 0,0 1 0 0 0,0 0-1 0 0,-1 0 1 0 0,0 0 0 0 0,0 1 0 0 0,0 0-1 0 0,4 10 1 0 0,-1 3-3 0 0,-1 0 0 0 0,0 0 0 0 0,-2 1 0 0 0,0-1 0 0 0,-2 1 0 0 0,0 0 0 0 0,-1 0 0 0 0,-1 0 0 0 0,0 0 0 0 0,-2 0 0 0 0,0 0 0 0 0,-7 25 0 0 0,-2-4-46 0 0,9-30 39 0 0,-1 0 0 0 0,0 0 0 0 0,-1 0 0 0 0,0 0 0 0 0,0-1 0 0 0,-1 1 0 0 0,-8 10 0 0 0,-113 141-6 0 0,124-159 18 0 0,0 0 0 0 0,-1-1 0 0 0,1 1 0 0 0,-1-1 1 0 0,1 0-1 0 0,-1 0 0 0 0,0 0 0 0 0,0 0 0 0 0,0 0 0 0 0,0-1 0 0 0,-5 3 1 0 0,-14 6 48 0 0,12-2-15 0 0,9-7-24 0 0,1 0-1 0 0,-1 0 1 0 0,0 0 0 0 0,0 0-1 0 0,0 0 1 0 0,0 0 0 0 0,0-1 0 0 0,0 1-1 0 0,0 0 1 0 0,0-1 0 0 0,0 1-1 0 0,-1-1 1 0 0,1 1 0 0 0,0-1-1 0 0,0 1 1 0 0,0-1 0 0 0,-1 0 0 0 0,1 0-1 0 0,0 0 1 0 0,0 0 0 0 0,-1 0-1 0 0,1 0 1 0 0,0 0 0 0 0,0 0 0 0 0,-2 0-1 0 0,9 0 9 0 0,1 1-1 0 0,0-1 1 0 0,0-1-1 0 0,0 1 0 0 0,-1-1 1 0 0,14-4-1 0 0,14 0-12 0 0,84-3 0 0 0,30-4-77 0 0,-120 7-1486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7232 0 0,'0'-66'1440'0'0,"0"65"-1408"0"0,1 1-1 0 0,-1 0 1 0 0,1-1 0 0 0,-1 1 0 0 0,1 0 0 0 0,-1-1 0 0 0,1 1 0 0 0,-1 0 0 0 0,1 0-1 0 0,0-1 1 0 0,-1 1 0 0 0,1 0 0 0 0,-1 0 0 0 0,1 0 0 0 0,-1 0 0 0 0,1 0 0 0 0,0 0-1 0 0,-1 0 1 0 0,1 0 0 0 0,0 0 0 0 0,-1 0 0 0 0,1 0 0 0 0,-1 0 0 0 0,1 0 0 0 0,-1 0-1 0 0,1 1 1 0 0,0-1 0 0 0,-1 0 0 0 0,1 1 0 0 0,-1-1 0 0 0,1 1 0 0 0,23 28 94 0 0,-2 2 1 0 0,21 38 0 0 0,-14-30 27 0 0,-11-16-86 0 0,-15-20-59 0 0,-1 0-1 0 0,1 0 1 0 0,0-1-1 0 0,1 0 0 0 0,-1 1 1 0 0,0-1-1 0 0,1 0 1 0 0,-1-1-1 0 0,1 1 1 0 0,0 0-1 0 0,0-1 0 0 0,7 2 1 0 0,22 10 35 0 0,-25-8-47 0 0,0 0-12 0 0,0 0 1 0 0,0 1 0 0 0,10 9 0 0 0,-12-10 3 0 0,0 0 1 0 0,-1 0-1 0 0,0 1 1 0 0,0 0-1 0 0,-1 0 1 0 0,0 0 0 0 0,0 0-1 0 0,0 1 1 0 0,-1-1-1 0 0,1 1 1 0 0,-2 0-1 0 0,1 0 1 0 0,-1 0-1 0 0,0 1 1 0 0,-1-1 0 0 0,1 1-1 0 0,-1 8 1 0 0,-1-12 11 0 0,1 1 1 0 0,-1 0-1 0 0,1-1 1 0 0,0 1-1 0 0,2 5 1 0 0,-1-6-1 0 0,-1 1 0 0 0,0-1 0 0 0,0 1 0 0 0,0-1 0 0 0,-1 1 0 0 0,0 8 0 0 0,0-6-4 0 0,-2 0 1 0 0,1-1 0 0 0,-1 1-1 0 0,0 0 1 0 0,0-1 0 0 0,-1 1-1 0 0,0-1 1 0 0,0 0 0 0 0,-1 0-1 0 0,1 0 1 0 0,-1 0 0 0 0,-1-1-1 0 0,1 0 1 0 0,-1 1 0 0 0,0-2-1 0 0,0 1 1 0 0,0 0 0 0 0,0-1-1 0 0,-7 4 1 0 0,-10 5-2 0 0,0-1 0 0 0,0 0 0 0 0,-47 15 0 0 0,58-23-55 0 0,-1-1 0 0 0,-19 2 0 0 0,17-2-1011 0 0,-4-1-5300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7832 0 0,'3'-1'28'0'0,"1"0"1"0"0,-1 0 0 0 0,0-1 0 0 0,1 1-1 0 0,-1-1 1 0 0,0 0 0 0 0,0 0-1 0 0,0 0 1 0 0,0 0 0 0 0,0 0 0 0 0,-1-1-1 0 0,1 0 1 0 0,-1 1 0 0 0,1-1-1 0 0,2-4 1 0 0,14-14 392 0 0,-9 13-303 0 0,1 0 0 0 0,-1 0 0 0 0,1 1 0 0 0,1 0 0 0 0,-1 1 0 0 0,1 1 0 0 0,0 0 0 0 0,0 0 0 0 0,25-5 0 0 0,3 1-59 0 0,-12 2-10 0 0,39-4 0 0 0,-56 11-38 0 0,0-1 1 0 0,1 2-1 0 0,-1-1 1 0 0,0 1-1 0 0,0 1 1 0 0,21 6-1 0 0,40 15-1296 0 0,-51-13-5039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8840 0 0,'-1'0'7'0'0,"0"0"1"0"0,0 0-1 0 0,0 0 1 0 0,0 1-1 0 0,0-1 1 0 0,0 0-1 0 0,0 1 1 0 0,0-1 0 0 0,0 1-1 0 0,0-1 1 0 0,0 1-1 0 0,0 0 1 0 0,0-1-1 0 0,-1 2 1 0 0,-9 5 65 0 0,8-6-68 0 0,0 0-1 0 0,0 0 1 0 0,0 0-1 0 0,0 1 1 0 0,0-1-1 0 0,0 1 1 0 0,0 0-1 0 0,1 0 0 0 0,-1 0 1 0 0,1 0-1 0 0,0 0 1 0 0,-1 1-1 0 0,1-1 1 0 0,0 1-1 0 0,0-1 1 0 0,1 1-1 0 0,-1 0 1 0 0,-2 4-1 0 0,0 0 5 0 0,-6 10-7 0 0,1 0 0 0 0,0 1 0 0 0,1 0 0 0 0,1 0 1 0 0,-9 39-1 0 0,13-44-6 0 0,1 1 0 0 0,0-1 0 0 0,1 1 0 0 0,1-1 1 0 0,0 1-1 0 0,1 0 0 0 0,0-1 0 0 0,1 1 0 0 0,5 18 0 0 0,5 18 0 0 0,-11-40 3 0 0,1 0 0 0 0,0 1-1 0 0,1-1 1 0 0,0-1 0 0 0,1 1 0 0 0,0 0 0 0 0,0-1 0 0 0,11 17 0 0 0,-8-17-10 0 0,0 0 1 0 0,1 0-1 0 0,-1-1 1 0 0,2 0-1 0 0,-1 0 0 0 0,1-1 1 0 0,1 0-1 0 0,-1-1 1 0 0,1 0-1 0 0,0 0 1 0 0,11 4-1 0 0,-15-7-17 0 0,1-1 0 0 0,0 0 0 0 0,0 0 0 0 0,0-1 0 0 0,11 2 0 0 0,-14-3 18 0 0,-1 0 0 0 0,1 0 0 0 0,-1-1 1 0 0,1 1-1 0 0,-1-1 0 0 0,0 0 1 0 0,0 0-1 0 0,1 0 0 0 0,-1 0 1 0 0,0-1-1 0 0,0 1 0 0 0,5-4 0 0 0,-3 2-2 0 0,0 0-1 0 0,-1 0 1 0 0,0-1-1 0 0,0 1 1 0 0,0-1-1 0 0,0 0 0 0 0,0 0 1 0 0,-1 0-1 0 0,6-10 1 0 0,-8 11 23 0 0,1 0 0 0 0,-1-1 0 0 0,0 1 1 0 0,-1-1-1 0 0,1 1 0 0 0,0-1 0 0 0,-1 1 1 0 0,0-1-1 0 0,0 1 0 0 0,0-1 0 0 0,0 0 1 0 0,-1 1-1 0 0,1-1 0 0 0,-1 1 0 0 0,0-1 1 0 0,-2-5-1 0 0,1 4 26 0 0,-1-1-1 0 0,1 1 1 0 0,-1 0 0 0 0,0-1 0 0 0,-1 1-1 0 0,1 0 1 0 0,-1 1 0 0 0,0-1 0 0 0,0 1 0 0 0,0 0-1 0 0,-1 0 1 0 0,0 0 0 0 0,1 0 0 0 0,-1 1-1 0 0,0 0 1 0 0,-1 0 0 0 0,1 0 0 0 0,-1 1 0 0 0,-9-4-1 0 0,9 4-13 0 0,-1 1-1 0 0,1-1 1 0 0,-1 1-1 0 0,1 0 1 0 0,-1 1-1 0 0,0 0 1 0 0,1 0-1 0 0,-1 0 1 0 0,1 1-1 0 0,-1 0 1 0 0,1 0-1 0 0,-1 1 1 0 0,1-1-1 0 0,0 1 0 0 0,-1 1 1 0 0,1-1-1 0 0,0 1 1 0 0,-5 4-1 0 0,-53 42-1164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5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3616 0 0,'-1'0'43'0'0,"0"1"0"0"0,0-1 1 0 0,0 0-1 0 0,0 1 0 0 0,0-1 0 0 0,0 1 0 0 0,-1-1 1 0 0,1 1-1 0 0,0-1 0 0 0,0 1 0 0 0,0-1 0 0 0,1 1 1 0 0,-1 0-1 0 0,0 0 0 0 0,0 0 0 0 0,0-1 0 0 0,0 1 1 0 0,1 0-1 0 0,-1 0 0 0 0,0 0 0 0 0,1 0 0 0 0,-1 0 1 0 0,1 0-1 0 0,-1 1 0 0 0,1-1 0 0 0,0 0 0 0 0,-1 1 1 0 0,-2 6 91 0 0,8 15 136 0 0,-6 392-200 0 0,5-382-87 0 0,-3-28 14 0 0,0-1 0 0 0,-1 1 0 0 0,1 0 0 0 0,-1 0 0 0 0,0 0 0 0 0,0 0 0 0 0,-1 8 0 0 0,-12 50 6 0 0,13-63-3 0 0,0 0 1 0 0,0 0-1 0 0,0 0 1 0 0,0 0-1 0 0,0 0 1 0 0,0 0-1 0 0,1 1 1 0 0,-1-1 0 0 0,0 0-1 0 0,0 0 1 0 0,0 0-1 0 0,0 0 1 0 0,0 0-1 0 0,0 0 1 0 0,0 0-1 0 0,0 0 1 0 0,0 0 0 0 0,-1 0-1 0 0,1 0 1 0 0,0 1-1 0 0,0-1 1 0 0,0 0-1 0 0,0 0 1 0 0,0 0-1 0 0,0 0 1 0 0,0 0 0 0 0,0 0-1 0 0,0 0 1 0 0,0 0-1 0 0,0 0 1 0 0,0 0-1 0 0,0 0 1 0 0,0 0-1 0 0,0 0 1 0 0,0 0 0 0 0,0 0-1 0 0,0 1 1 0 0,0-1-1 0 0,-1 0 1 0 0,1 0-1 0 0,0 0 1 0 0,0 0-1 0 0,0 0 1 0 0,0 0 0 0 0,0 0-1 0 0,0 0 1 0 0,0 0-1 0 0,0 0 1 0 0,0 0-1 0 0,0 0 1 0 0,0 0-1 0 0,-1 0 1 0 0,1 0 0 0 0,0 0-1 0 0,0 0 1 0 0,0 0-1 0 0,0 0 1 0 0,0 0-1 0 0,0 0 1 0 0,0-1-1 0 0,0 1 1 0 0,0 0 0 0 0,0 0-1 0 0,0 0 1 0 0,0 0-1 0 0,0 0 1 0 0,-1 0-1 0 0,0-5-690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95 240 4512 0 0,'0'0'465'0'0,"-6"-2"5"0"0,-1 1-308 0 0,5 1-96 0 0,0-1 0 0 0,-1 1 1 0 0,1 0-1 0 0,0-1 0 0 0,0 1 0 0 0,-1-1 0 0 0,1 0 1 0 0,0 0-1 0 0,0 0 0 0 0,-2-2 0 0 0,2 2-35 0 0,1 0-1 0 0,0 0 1 0 0,0-1 0 0 0,0 1-1 0 0,0 0 1 0 0,0-1-1 0 0,0 1 1 0 0,1-1-1 0 0,-2-3 1 0 0,-6-7 232 0 0,8 12-260 0 0,0 0 0 0 0,-1-1 0 0 0,1 1 1 0 0,-1 0-1 0 0,1 0 0 0 0,0 0 1 0 0,-1 0-1 0 0,1 1 0 0 0,-1-1 0 0 0,1 0 1 0 0,0 0-1 0 0,-1 0 0 0 0,1 0 1 0 0,-1 0-1 0 0,1 0 0 0 0,0 1 0 0 0,-1-1 1 0 0,1 0-1 0 0,0 0 0 0 0,-1 0 1 0 0,1 1-1 0 0,0-1 0 0 0,-1 0 0 0 0,1 1 1 0 0,0-1-1 0 0,-1 0 0 0 0,1 1 1 0 0,0-1-1 0 0,0 0 0 0 0,0 1 0 0 0,-1-1 1 0 0,1 0-1 0 0,0 1 0 0 0,0-1 1 0 0,0 1-1 0 0,-4 6-7 0 0,1 1 1 0 0,0 0 0 0 0,1-1-1 0 0,-1 1 1 0 0,1 0-1 0 0,1 0 1 0 0,0 1 0 0 0,-1 14-1 0 0,0 3-7 0 0,1-14 5 0 0,0 1 0 0 0,1 0 0 0 0,0 0 0 0 0,1-1 0 0 0,0 1 0 0 0,1 0 0 0 0,1-1 0 0 0,6 22 0 0 0,-6-25 5 0 0,1-1 0 0 0,0 0 0 0 0,0-1 0 0 0,0 1 0 0 0,1-1 0 0 0,0 0 0 0 0,1 0 0 0 0,-1 0 0 0 0,1-1-1 0 0,0 1 1 0 0,1-2 0 0 0,0 1 0 0 0,11 7 0 0 0,-8-7 14 0 0,1-1 0 0 0,0 0 0 0 0,-1 0 0 0 0,2-1 0 0 0,-1 0-1 0 0,0-1 1 0 0,1-1 0 0 0,-1 0 0 0 0,1 0 0 0 0,0-1 0 0 0,0 0 0 0 0,-1-1 0 0 0,1-1 0 0 0,0 0-1 0 0,0 0 1 0 0,-1-1 0 0 0,1-1 0 0 0,-1 0 0 0 0,1 0 0 0 0,18-9 0 0 0,-18 6 50 0 0,7 0-1 0 0,-1-2 0 0 0,-1 0 0 0 0,0-1 0 0 0,0-1 0 0 0,-1 0 0 0 0,0-2 1 0 0,15-12-1 0 0,-5 0-12 0 0,-2 1-15 0 0,27-30 1 0 0,-46 46-32 0 0,1 0 0 0 0,-1-1 0 0 0,0 1-1 0 0,-1-1 1 0 0,0 0 0 0 0,0 0 0 0 0,0 0 0 0 0,-1-1 0 0 0,3-12 0 0 0,-1-1 0 0 0,-3 18 8 0 0,-1 0 1 0 0,1-1-1 0 0,-1 1 1 0 0,-1 0-1 0 0,1-1 0 0 0,-1 1 1 0 0,1-1-1 0 0,-1 1 1 0 0,0-1-1 0 0,-1 1 1 0 0,-1-9-1 0 0,-3-3 84 0 0,0 0-1 0 0,-15-28 1 0 0,17 38-71 0 0,-1 1-1 0 0,0-1 1 0 0,0 1 0 0 0,0 0-1 0 0,0 0 1 0 0,-1 0 0 0 0,0 1 0 0 0,0 0-1 0 0,0 0 1 0 0,-9-5 0 0 0,-6-3 36 0 0,10 5-12 0 0,-1 0 0 0 0,0 1 0 0 0,-1 0 0 0 0,1 1 0 0 0,-1 1 0 0 0,0 0 0 0 0,0 0 0 0 0,-14-2 0 0 0,1 2 73 0 0,21 3-96 0 0,0 0-1 0 0,0 0 1 0 0,-1 0-1 0 0,1 0 1 0 0,-1 1-1 0 0,1 0 1 0 0,0 0-1 0 0,-1 0 1 0 0,1 0-1 0 0,-1 1 1 0 0,1 0-1 0 0,0 0 1 0 0,-8 2-1 0 0,0 3 84 0 0,10-6-74 0 0,0 0 0 0 0,1 1 0 0 0,-1 0 0 0 0,1-1 0 0 0,-1 1 0 0 0,1 0 0 0 0,-1 0 0 0 0,1 0 0 0 0,-1-1 0 0 0,1 2-1 0 0,0-1 1 0 0,-1 0 0 0 0,1 0 0 0 0,-2 3 0 0 0,-8 12 382 0 0,10-14-386 0 0,-1 1 0 0 0,0-1 0 0 0,1 0 0 0 0,-1 1 1 0 0,1 0-1 0 0,0-1 0 0 0,-2 4 0 0 0,0 13-1293 0 0,-1-2-5620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7328 0 0,'3'39'625'0'0,"-2"-35"-444"0"0,0 0 0 0 0,1 0 1 0 0,-1 0-1 0 0,1 0 0 0 0,-1 0 0 0 0,1-1 1 0 0,0 1-1 0 0,1 0 0 0 0,-1-1 0 0 0,1 1 0 0 0,4 3 1 0 0,8 10 283 0 0,-10-11-401 0 0,0-1 0 0 0,0 1 0 0 0,1-1 0 0 0,-1 0 1 0 0,1-1-1 0 0,0 1 0 0 0,0-1 0 0 0,1 0 1 0 0,-1-1-1 0 0,1 1 0 0 0,0-1 0 0 0,0-1 0 0 0,13 4 1 0 0,-6-3-46 0 0,2-1-14 0 0,0 2 1 0 0,0 0-1 0 0,19 7 1 0 0,-19-6-6 0 0,-1-1-1 0 0,1 0 1 0 0,0-1-1 0 0,19 2 1 0 0,19 3-19 0 0,-44-6-27 0 0,-1-1 1 0 0,1 0 0 0 0,-1-1-1 0 0,1 0 1 0 0,-1 0 0 0 0,1-1-1 0 0,-1-1 1 0 0,0 1 0 0 0,1-1-1 0 0,-1-1 1 0 0,12-4 0 0 0,-18 5-3 0 0,-1 1 0 0 0,1 0 0 0 0,-1-1 0 0 0,1 0-1 0 0,-1 1 1 0 0,0-1 0 0 0,1 0 0 0 0,-1 0 0 0 0,0 0 0 0 0,-1-1 0 0 0,1 1 0 0 0,0 0 0 0 0,-1-1 0 0 0,2-2 0 0 0,16-42-82 0 0,-5 10 117 0 0,49-99 7 0 0,-51 106 19 0 0,-9 22-4 0 0,0 0 1 0 0,1 0-1 0 0,0 0 1 0 0,0 0-1 0 0,8-10 1 0 0,2 0-49 0 0,-5 6 217 0 0,0 1 0 0 0,1 0 0 0 0,16-14 0 0 0,-22 22-258 0 0,0 0 0 0 0,0 0 0 0 0,1 0 0 0 0,-1 1 0 0 0,1 0-1 0 0,-1 0 1 0 0,1 0 0 0 0,0 1 0 0 0,0-1 0 0 0,0 1 0 0 0,0 0 0 0 0,0 1 0 0 0,10-1 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128 300 9536 0 0,'1'0'24'0'0,"0"-1"-1"0"0,-1 1 1 0 0,1-1 0 0 0,0 1 0 0 0,-1-1 0 0 0,1 1 0 0 0,0 0-1 0 0,0 0 1 0 0,-1-1 0 0 0,1 1 0 0 0,0 0 0 0 0,0 0 0 0 0,-1 0-1 0 0,1 0 1 0 0,1-1 0 0 0,-1 1 11 0 0,0 0-1 0 0,0 0 1 0 0,0 0 0 0 0,-1 0-1 0 0,1 0 1 0 0,0 0 0 0 0,0 0-1 0 0,0-1 1 0 0,0 1 0 0 0,-1 0-1 0 0,1-1 1 0 0,0 1 0 0 0,0-1-1 0 0,-1 1 1 0 0,2-2 0 0 0,7-8 278 0 0,0-1-1 0 0,11-19 1 0 0,7-10 22 0 0,-17 28-287 0 0,-1-1 0 0 0,-1 0 0 0 0,0-1 0 0 0,0 1 0 0 0,-2-2 0 0 0,0 1 0 0 0,7-24 0 0 0,-13 35-53 0 0,1 1 0 0 0,-1-1 1 0 0,0 1-1 0 0,0-1 0 0 0,0 1 0 0 0,-1-1 0 0 0,1 1 0 0 0,-1-1 1 0 0,1 1-1 0 0,-1-1 0 0 0,0 1 0 0 0,0-1 0 0 0,0 1 1 0 0,0 0-1 0 0,0-1 0 0 0,0 1 0 0 0,-1 0 0 0 0,1 0 1 0 0,-1 0-1 0 0,0 0 0 0 0,1 0 0 0 0,-4-2 0 0 0,3 3-9 0 0,0-1-1 0 0,0 1 1 0 0,0 0-1 0 0,0 0 1 0 0,0 0-1 0 0,0 0 1 0 0,-1 1-1 0 0,1-1 1 0 0,0 1-1 0 0,0-1 1 0 0,-1 1-1 0 0,1 0 1 0 0,0-1-1 0 0,-4 2 1 0 0,-32 3-122 0 0,26-2 128 0 0,0 2-1 0 0,0 0 1 0 0,0 0-1 0 0,1 1 1 0 0,0 0-1 0 0,0 1 1 0 0,0 1-1 0 0,1-1 1 0 0,-11 10 0 0 0,15-10 13 0 0,0 0 1 0 0,0 0 0 0 0,0 1 0 0 0,1-1 0 0 0,0 1 0 0 0,0 1 0 0 0,1-1 0 0 0,0 1 0 0 0,0-1 0 0 0,1 1-1 0 0,0 0 1 0 0,0 1 0 0 0,1-1 0 0 0,-1 10 0 0 0,1-4 51 0 0,0 0 0 0 0,2 0 0 0 0,-1-1 0 0 0,2 1 0 0 0,0 0 0 0 0,1 0 1 0 0,0-1-1 0 0,1 1 0 0 0,0-1 0 0 0,1 0 0 0 0,1 0 0 0 0,0 0 0 0 0,1 0 0 0 0,0-1 0 0 0,13 19 0 0 0,-14-26-22 0 0,0 0-1 0 0,0-1 0 0 0,0 0 1 0 0,0 0-1 0 0,1 0 0 0 0,-1-1 1 0 0,12 6-1 0 0,9 5 85 0 0,-19-9-95 0 0,1-1 0 0 0,0 1 0 0 0,0-2 0 0 0,0 1 0 0 0,0-1 0 0 0,0 0 1 0 0,1 0-1 0 0,0-1 0 0 0,10 1 0 0 0,7 0-115 0 0,-18-1-39 0 0,1-1 0 0 0,-1 0 0 0 0,1-1 1 0 0,-1 1-1 0 0,1-2 0 0 0,0 1 0 0 0,-1-1 0 0 0,0-1 0 0 0,1 1 0 0 0,10-4 0 0 0,8-6-8231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34 243 11256 0 0,'-1'4'18'0'0,"1"0"1"0"0,-1-1 0 0 0,0 1-1 0 0,0 0 1 0 0,0-1 0 0 0,-3 7-1 0 0,-2 9 246 0 0,4-12-165 0 0,-3 13 305 0 0,1 0 0 0 0,1 0 0 0 0,0 1 0 0 0,2 0 0 0 0,0 20 0 0 0,2-38-376 0 0,-1-1 0 0 0,1 0 0 0 0,-1 0 0 0 0,1 0 0 0 0,0 0 0 0 0,0 0 0 0 0,0 0 0 0 0,0 0 0 0 0,0 0 0 0 0,1 0 0 0 0,-1 0 0 0 0,0 0 0 0 0,1-1 0 0 0,0 1 0 0 0,-1 0 0 0 0,1-1 0 0 0,0 0 0 0 0,0 1 0 0 0,-1-1 0 0 0,1 0 0 0 0,0 0 0 0 0,0 0 0 0 0,3 1 0 0 0,-1-1-42 0 0,0 1 0 0 0,0-1-1 0 0,-1 0 1 0 0,1 0-1 0 0,0-1 1 0 0,0 1 0 0 0,0-1-1 0 0,0 0 1 0 0,0 0-1 0 0,0 0 1 0 0,0 0 0 0 0,5-2-1 0 0,-7 2-11 0 0,1-1 0 0 0,-1 0 0 0 0,1 0-1 0 0,-1 0 1 0 0,0 0 0 0 0,0 0 0 0 0,1 0-1 0 0,-1-1 1 0 0,0 1 0 0 0,0-1 0 0 0,0 1-1 0 0,0-1 1 0 0,-1 0 0 0 0,1 0 0 0 0,0 0-1 0 0,-1 0 1 0 0,1 0 0 0 0,-1 0 0 0 0,0 0 0 0 0,1 0-1 0 0,0-4 1 0 0,4-4 55 0 0,7-13-36 0 0,0-1-1 0 0,-1 0 0 0 0,-2 0 0 0 0,12-38 1 0 0,-9 7-2 0 0,-5 20 1 0 0,1 0 0 0 0,15-34 1 0 0,-19 58 7 0 0,1 0 0 0 0,1 1 0 0 0,0 0 0 0 0,9-11 0 0 0,-12 17 0 0 0,-2 2 2 0 0,0 0 1 0 0,1 0-1 0 0,-1 0 1 0 0,1 0-1 0 0,0 1 1 0 0,-1-1-1 0 0,1 1 1 0 0,0 0-1 0 0,0-1 1 0 0,0 1-1 0 0,0 1 1 0 0,0-1-1 0 0,4 0 1 0 0,44-4 84 0 0,-44 4-65 0 0,10 1 76 0 0,-1 1 1 0 0,0 0-1 0 0,31 8 1 0 0,-29-6-60 0 0,1 0 0 0 0,29 1 1 0 0,-17-6-1844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104 118 11152 0 0,'3'-4'-28'0'0,"-2"3"64"0"0,0 1 0 0 0,0-1 0 0 0,0 0 0 0 0,0 0 0 0 0,0 0 0 0 0,-1 0 0 0 0,1 0 0 0 0,0 0 0 0 0,-1 0 0 0 0,1-1 0 0 0,-1 1 0 0 0,1 0 1 0 0,-1 0-1 0 0,1 0 0 0 0,-1-1 0 0 0,0 1 0 0 0,0 0 0 0 0,1 0 0 0 0,-1-2 0 0 0,1 0 57 0 0,1 1-1 0 0,0-1 1 0 0,0 1-1 0 0,-1 0 1 0 0,2 0 0 0 0,-1 0-1 0 0,0 0 1 0 0,0 0 0 0 0,1 0-1 0 0,-1 0 1 0 0,1 1-1 0 0,2-2 1 0 0,7-5 150 0 0,-3 3-206 0 0,0-1 0 0 0,1 2 0 0 0,-1-1 0 0 0,1 1 0 0 0,0 1 0 0 0,0 0 0 0 0,1 0 0 0 0,17-1 0 0 0,-17 2-30 0 0,-9 1-7 0 0,25-4 0 0 0,0 0 0 0 0,29 0 1 0 0,-48 6 4 0 0,0 1 1 0 0,-1 0-1 0 0,0 0 0 0 0,1 1 1 0 0,-1 0-1 0 0,0 0 1 0 0,0 1-1 0 0,12 8 0 0 0,3 1 16 0 0,-13-8-3 0 0,1 0 1 0 0,-1 1-1 0 0,0 1 0 0 0,0 0 0 0 0,-1 0 0 0 0,0 0 0 0 0,0 1 1 0 0,-1 0-1 0 0,0 1 0 0 0,0 0 0 0 0,-1 0 0 0 0,0 0 1 0 0,0 1-1 0 0,-1 0 0 0 0,-1 0 0 0 0,0 0 0 0 0,0 0 0 0 0,4 19 1 0 0,-7-21-11 0 0,-1 0 1 0 0,1 0-1 0 0,-1-1 1 0 0,0 1 0 0 0,-1 0-1 0 0,0 0 1 0 0,0 0 0 0 0,-1-1-1 0 0,0 1 1 0 0,0-1 0 0 0,-1 1-1 0 0,0-1 1 0 0,0 0 0 0 0,-5 7-1 0 0,-3 4 2 0 0,0-1 0 0 0,-1-1 0 0 0,-1 0-1 0 0,-16 16 1 0 0,-3-2 23 0 0,-1-2 0 0 0,-49 32 0 0 0,32-24-13 0 0,14-13 15 0 0,-2-1 1 0 0,-64 27 0 0 0,88-43-30 0 0,-15 5 15 0 0,22-8-4 0 0,0 0-1 0 0,0 0 0 0 0,-1 0 0 0 0,2 1 0 0 0,-1 0 1 0 0,-8 6-1 0 0,3-2 41 0 0,-13 10 60 0 0,24-17-107 0 0,0-1 0 0 0,0 1 0 0 0,0 0 0 0 0,0 0 0 0 0,0 0 0 0 0,0 0 0 0 0,0 0 0 0 0,0 0 1 0 0,0 0-1 0 0,1 0 0 0 0,-1 1 0 0 0,0-1 0 0 0,1 0 0 0 0,-1 2 0 0 0,1 0-3 0 0,1-1-1 0 0,-1 0 1 0 0,1 0-1 0 0,0 1 1 0 0,-1-1-1 0 0,1 0 1 0 0,1 0-1 0 0,-1 0 1 0 0,0 0-1 0 0,0 0 1 0 0,1 0-1 0 0,-1 0 0 0 0,1-1 1 0 0,-1 1-1 0 0,1 0 1 0 0,0-1-1 0 0,0 1 1 0 0,0-1-1 0 0,3 2 1 0 0,3 2 1 0 0,1 0 0 0 0,17 7 0 0 0,-17-8-7 0 0,0-2 1 0 0,0 1-1 0 0,1-1 1 0 0,-1-1-1 0 0,1 1 1 0 0,15-1-1 0 0,58-7 10 0 0,-40 1-8 0 0,-25 2 2 0 0,0-1 1 0 0,0 0-1 0 0,0-1 1 0 0,-1-1-1 0 0,1-1 1 0 0,-1-1 0 0 0,23-14-1 0 0,-10 7 5 0 0,33-13 0 0 0,68-10-129 0 0,-71 22 178 0 0,-9 4-2277 0 0,-33 6-7000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 10344 0 0,'0'-1'6'0'0,"0"1"1"0"0,0-1-1 0 0,0 1 1 0 0,0-1-1 0 0,0 1 1 0 0,0-1-1 0 0,0 1 1 0 0,0-1-1 0 0,0 1 1 0 0,0-1-1 0 0,0 1 1 0 0,0-1-1 0 0,-1 1 1 0 0,1-1-1 0 0,0 1 1 0 0,0-1-1 0 0,-1 1 1 0 0,1 0-1 0 0,0-1 1 0 0,0 1-1 0 0,-1-1 1 0 0,1 1-1 0 0,-1 0 1 0 0,1-1-1 0 0,0 1 1 0 0,-1 0-1 0 0,1-1 1 0 0,-1 1-1 0 0,1 0 1 0 0,-2-1-1 0 0,-14 3 538 0 0,15-2-502 0 0,0 0 0 0 0,0 1 0 0 0,1-1 0 0 0,-1 0 0 0 0,0 0 0 0 0,0 1 0 0 0,0-1 0 0 0,0 0 0 0 0,0 0 0 0 0,0 0 0 0 0,0 0 0 0 0,1 0 0 0 0,-1 0 0 0 0,0 0 0 0 0,0-1 0 0 0,0 1 0 0 0,0 0 0 0 0,0 0 0 0 0,0-1 0 0 0,1 1 0 0 0,-1 0-1 0 0,0-1 1 0 0,0 1 0 0 0,0-1 0 0 0,1 1 0 0 0,-2-2 0 0 0,2 2-20 0 0,0 0-1 0 0,0-1 0 0 0,0 1 0 0 0,-1 0 0 0 0,1 0 1 0 0,0-1-1 0 0,0 1 0 0 0,0 0 0 0 0,0 0 1 0 0,0 0-1 0 0,0-1 0 0 0,-1 1 0 0 0,1 0 1 0 0,0 0-1 0 0,0 0 0 0 0,0-1 0 0 0,-1 1 1 0 0,1 0-1 0 0,0 0 0 0 0,0 0 0 0 0,-1 0 0 0 0,1 0 1 0 0,0 0-1 0 0,0 0 0 0 0,-1-1 0 0 0,1 1 1 0 0,0 0-1 0 0,0 0 0 0 0,-1 0 0 0 0,1 0 1 0 0,0 0-1 0 0,-1 0 0 0 0,-3 8 721 0 0,2 14-339 0 0,4 23-350 0 0,13 70-1 0 0,-3-27 47 0 0,-6-52 21 0 0,17 62-1 0 0,-1-10 8 0 0,-17-67-82 0 0,1 0 0 0 0,0 0 0 0 0,2-1 0 0 0,16 32 1 0 0,-21-47-19 0 0,-1 0 0 0 0,-1 0 0 0 0,1 1 0 0 0,-1-1 1 0 0,1 6-1 0 0,-1-7 2 0 0,0 0 0 0 0,0 0 0 0 0,0-1 0 0 0,0 1 0 0 0,0 0 0 0 0,1-1 0 0 0,3 7 1 0 0,0-1 6 0 0,1 0 0 0 0,-1 1 1 0 0,5 15-1 0 0,-9-23-32 0 0,-1-2-4 0 0,10 20 72 0 0,-9-20-71 0 0,-1 1 0 0 0,1-1-1 0 0,-1 1 1 0 0,1-1 0 0 0,-1 0-1 0 0,1 1 1 0 0,-1-1-1 0 0,1 0 1 0 0,-1 1 0 0 0,1-1-1 0 0,-1 0 1 0 0,1 1-1 0 0,-1-1 1 0 0,1 0 0 0 0,0 0-1 0 0,-1 0 1 0 0,1 0-1 0 0,0 1 1 0 0,-1-1 0 0 0,1 0-1 0 0,-1 0 1 0 0,1 0-1 0 0,0 0 1 0 0,-1-1 0 0 0,1 1-1 0 0,0 0 1 0 0,-1 0-1 0 0,1 0 1 0 0,-1 0 0 0 0,1-1-1 0 0,1 1 1 0 0,2-7-1964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8:5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9344 0 0,'25'-15'288'0'0,"10"-11"749"0"0,6-5-130 0 0,-23 18-639 0 0,22-20 0 0 0,-25 20-201 0 0,0 1-1 0 0,19-12 1 0 0,84-56 222 0 0,-20 12-70 0 0,-5 19 351 0 0,-43 14-347 0 0,-16 10-115 0 0,1 2 1 0 0,45-22-1 0 0,-28 20-1806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0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10752 0 0,'2'3'114'0'0,"1"-1"1"0"0,-1 0-1 0 0,0 0 1 0 0,1 0-1 0 0,0 0 1 0 0,0 0 0 0 0,-1 0-1 0 0,1-1 1 0 0,0 0-1 0 0,0 1 1 0 0,5 0-1 0 0,2 3 74 0 0,2 0-100 0 0,-1-1-1 0 0,1 0 0 0 0,0 0 0 0 0,0-1 1 0 0,0-1-1 0 0,0 0 0 0 0,0 0 0 0 0,13-1 1 0 0,185 7 61 0 0,-188-8-136 0 0,0-1 50 0 0,0 1 0 0 0,0 1-1 0 0,0 1 1 0 0,0 1 0 0 0,36 10-1 0 0,-42-9 50 0 0,1 1-1 0 0,0-2 0 0 0,33 3 1 0 0,51-4-1208 0 0,-87-2 393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0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 10544 0 0,'-16'-26'1675'0'0,"12"15"-509"0"0,4 11-1156 0 0,0 0 0 0 0,0 0 0 0 0,0 0 0 0 0,0 0 0 0 0,0 0 0 0 0,0-1 0 0 0,0 1 0 0 0,0 0 0 0 0,0 0 1 0 0,0 0-1 0 0,0 0 0 0 0,0 0 0 0 0,1 0 0 0 0,-1 0 0 0 0,0-1 0 0 0,0 1 0 0 0,0 0 0 0 0,0 0 0 0 0,0 0 0 0 0,0 0 0 0 0,0 0 0 0 0,0 0 0 0 0,0 0 0 0 0,0 0 0 0 0,1 0 0 0 0,-1 0 0 0 0,0-1 0 0 0,0 1 0 0 0,0 0 0 0 0,0 0 0 0 0,0 0 0 0 0,0 0 0 0 0,0 0 0 0 0,1 0 0 0 0,-1 0 0 0 0,0 0 0 0 0,0 0 0 0 0,0 0 0 0 0,0 0 0 0 0,0 0 0 0 0,0 0 0 0 0,1 0 0 0 0,-1 0 0 0 0,0 0 0 0 0,0 0 0 0 0,0 0 0 0 0,0 0 0 0 0,0 1 0 0 0,0-1 0 0 0,0 0 0 0 0,1 0 0 0 0,-1 0 0 0 0,0 0 0 0 0,0 0 0 0 0,0 0 0 0 0,1 1 7 0 0,0 1 0 0 0,-1-1 0 0 0,1 0 0 0 0,0 1 0 0 0,-1-1 0 0 0,1 0 0 0 0,-1 1 0 0 0,0-1 0 0 0,1 0 0 0 0,-1 1 0 0 0,0-1 0 0 0,0 1 0 0 0,0-1 0 0 0,0 1 0 0 0,0-1 0 0 0,0 1-1 0 0,0-1 1 0 0,-1 3 0 0 0,1 3-12 0 0,2 179 64 0 0,0 14 41 0 0,0-63-17 0 0,-2-115-90 0 0,0-1 0 0 0,2 1 0 0 0,1 0 0 0 0,0-1 0 0 0,2 0 0 0 0,8 26 0 0 0,-4-22 0 0 0,-7-17-2 0 0,0 0 1 0 0,1-1-1 0 0,0 1 1 0 0,1-1-1 0 0,-1 0 1 0 0,1 0-1 0 0,1 0 1 0 0,6 8-1 0 0,6 4 1 0 0,-14-15-1 0 0,0 1-1 0 0,1-1 0 0 0,0 0 1 0 0,0 0-1 0 0,0-1 1 0 0,0 1-1 0 0,1-1 1 0 0,-1 0-1 0 0,1 0 1 0 0,0 0-1 0 0,0-1 1 0 0,0 0-1 0 0,0 0 1 0 0,0 0-1 0 0,7 1 1 0 0,-6-1-1 0 0,-1-1 0 0 0,1 0 1 0 0,0 0-1 0 0,0 0 1 0 0,0-1-1 0 0,0 0 0 0 0,0 0 1 0 0,0-1-1 0 0,0 1 1 0 0,0-1-1 0 0,0-1 1 0 0,-1 1-1 0 0,1-1 0 0 0,0 0 1 0 0,-1 0-1 0 0,1-1 1 0 0,-1 1-1 0 0,9-7 1 0 0,-5 3-1 0 0,-1 0 0 0 0,1-1 0 0 0,-1 0 0 0 0,0 0 0 0 0,-1-1 0 0 0,0 0 0 0 0,6-9 0 0 0,7-12-15 0 0,-16 25 10 0 0,-1 0 0 0 0,0 0 1 0 0,0-1-1 0 0,0 1 0 0 0,0-1 0 0 0,-1 1 0 0 0,0-1 0 0 0,0 0 0 0 0,0 0 0 0 0,-1 0 0 0 0,1 0 0 0 0,-1 0 0 0 0,0 0 0 0 0,0-9 1 0 0,-1-4-101 0 0,-1 0 0 0 0,0 1 1 0 0,-1-1-1 0 0,-6-18 0 0 0,6 27 65 0 0,-1 0-1 0 0,0 1 1 0 0,-1-1-1 0 0,0 1 1 0 0,0 0-1 0 0,-1 0 1 0 0,0 1-1 0 0,0-1 0 0 0,-1 1 1 0 0,-7-8-1 0 0,8 11 15 0 0,0 0 0 0 0,-1 1 0 0 0,1-1 0 0 0,-1 1 0 0 0,1 0 0 0 0,-1 1 0 0 0,0-1 0 0 0,0 1 0 0 0,0 0 0 0 0,-1 1 0 0 0,1-1 0 0 0,0 1 0 0 0,-1 0 0 0 0,1 1 0 0 0,0 0 0 0 0,-1 0 0 0 0,1 0 0 0 0,-9 2 0 0 0,9-1 30 0 0,0-1 0 0 0,0 2 0 0 0,0-1 0 0 0,0 1 0 0 0,1 0 0 0 0,-1 0 0 0 0,1 0 0 0 0,-1 1 0 0 0,1-1 0 0 0,0 2 0 0 0,0-1 0 0 0,0 0 0 0 0,0 1 1 0 0,1 0-1 0 0,-1 0 0 0 0,1 0 0 0 0,0 1 0 0 0,0 0 0 0 0,-6 9 0 0 0,-19 52 105 0 0,28-64-122 0 0,0 0 0 0 0,0 0 0 0 0,0 0-1 0 0,0 1 1 0 0,1-1 0 0 0,-1 0 0 0 0,1 0-1 0 0,-1 1 1 0 0,1-1 0 0 0,0 0 0 0 0,0 1 0 0 0,0-1-1 0 0,0 0 1 0 0,1 1 0 0 0,-1-1 0 0 0,1 0-1 0 0,-1 1 1 0 0,1-1 0 0 0,0 0 0 0 0,0 0 0 0 0,1 3-1 0 0,3 7-1377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0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8744 0 0,'4'4'179'0'0,"-1"1"1"0"0,1-1 0 0 0,-1 1-1 0 0,1 0 1 0 0,2 7 0 0 0,1 4-3 0 0,9 30 0 0 0,0-1-41 0 0,-13-34-126 0 0,0 1 0 0 0,-1-1 0 0 0,0 1 0 0 0,0 0 1 0 0,-1-1-1 0 0,-1 1 0 0 0,-2 22 0 0 0,1 0-26 0 0</inkml:trace>
  <inkml:trace contextRef="#ctx0" brushRef="#br0" timeOffset="1">97 54 8744 0 0,'0'-3'70'0'0,"0"1"0"0"0,-1-1 1 0 0,1 1-1 0 0,-1-1 0 0 0,0 1 1 0 0,0 0-1 0 0,0-1 0 0 0,0 1 1 0 0,0 0-1 0 0,-1 0 0 0 0,1 0 1 0 0,0 0-1 0 0,-4-4 0 0 0,-4-6 294 0 0,5 7 276 0 0,6 10 227 0 0,6 11-482 0 0,16 23-1828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5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5720 0 0,'12'-1'128'0'0,"0"0"0"0"0,0-1 1 0 0,-1 0-1 0 0,18-7 0 0 0,7 0 160 0 0,0 1-50 0 0,70-18 469 0 0,-86 21-596 0 0,-1 2 0 0 0,0 0 0 0 0,31 0-1 0 0,-9 1 165 0 0,-30 1-122 0 0,0 1 0 0 0,19 3 0 0 0,8 0 50 0 0,-28-2-167 0 0,-1 0 0 0 0,0 0 0 0 0,0 1 0 0 0,0 1 0 0 0,0-1 0 0 0,0 1 0 0 0,0 1-1 0 0,0 0 1 0 0,-1 0 0 0 0,12 8 0 0 0,-7-7 228 0 0,-12-5-247 0 0,0 0 0 0 0,0 0-1 0 0,-1 0 1 0 0,1 1 0 0 0,0-1 0 0 0,0 0-1 0 0,0 0 1 0 0,-1 1 0 0 0,1-1 0 0 0,0 1 0 0 0,0-1-1 0 0,-1 1 1 0 0,1-1 0 0 0,-1 1 0 0 0,1-1-1 0 0,0 1 1 0 0,-1-1 0 0 0,1 2 0 0 0,0-2 7 0 0,-1 1-1 0 0,1-1 1 0 0,-1 0 0 0 0,1 1 0 0 0,-1-1 0 0 0,1 0-1 0 0,-1 1 1 0 0,1-1 0 0 0,-1 0 0 0 0,1 0 0 0 0,0 0 0 0 0,-1 0-1 0 0,1 1 1 0 0,-1-1 0 0 0,1 0 0 0 0,0 0 0 0 0,-1 0 0 0 0,1 0-1 0 0,1-1 1 0 0,3 3 1172 0 0,-10 6-747 0 0,-15 12-339 0 0,17-17-69 0 0,0-1 0 0 0,0 1-1 0 0,0 0 1 0 0,1-1-1 0 0,-1 1 1 0 0,1 0-1 0 0,0 1 1 0 0,-1-1-1 0 0,2 0 1 0 0,-1 1-1 0 0,0-1 1 0 0,-2 8-1 0 0,4-9-37 0 0,-3 6-1 0 0,1-1 0 0 0,1 1 0 0 0,-1 0-1 0 0,1 0 1 0 0,0 0 0 0 0,1 0 0 0 0,0 0 0 0 0,0 0 0 0 0,1 0 0 0 0,0 0 0 0 0,3 13 0 0 0,34 62-9 0 0,-12-16-2 0 0,-25-65 6 0 0,0 1 1 0 0,1-1 0 0 0,-1 0 0 0 0,0 0 0 0 0,1 0 0 0 0,-1 0 0 0 0,1 0-1 0 0,3 4 1 0 0,-3-5 1 0 0,-1 0-1 0 0,1 1 0 0 0,-1-1 0 0 0,0 1 1 0 0,0-1-1 0 0,1 1 0 0 0,-1 0 1 0 0,0-1-1 0 0,0 1 0 0 0,-1 0 1 0 0,1 0-1 0 0,0-1 0 0 0,-1 1 0 0 0,1 0 1 0 0,-1 0-1 0 0,1 0 0 0 0,-1 0 1 0 0,0 0-1 0 0,0 3 0 0 0,1 7 36 0 0,-1-11-20 0 0,0 1 0 0 0,1-1 0 0 0,-1 1 0 0 0,0 0 1 0 0,0-1-1 0 0,0 1 0 0 0,0 0 0 0 0,0-1 0 0 0,0 1 0 0 0,-1-1 1 0 0,1 1-1 0 0,0-1 0 0 0,-1 1 0 0 0,1 0 0 0 0,-1-1 0 0 0,0 1 1 0 0,0-1-1 0 0,1 0 0 0 0,-1 1 0 0 0,0-1 0 0 0,0 0 0 0 0,0 1 0 0 0,0-1 1 0 0,0 0-1 0 0,-1 0 0 0 0,1 0 0 0 0,0 0 0 0 0,-1 0 0 0 0,1 0 1 0 0,0 0-1 0 0,-2 0 0 0 0,-23 9 36 0 0,0-1 0 0 0,0-1 0 0 0,0-1 0 0 0,-44 4 0 0 0,-111 2 145 0 0,59-17-68 0 0,70 1-83 0 0,40 2-32 0 0,9 1-5 0 0,0 1 1 0 0,-1-1-1 0 0,1-1 0 0 0,0 1 0 0 0,0 0 0 0 0,0-1 0 0 0,0 0 0 0 0,0 0 0 0 0,0 0 0 0 0,0 0 0 0 0,0 0 0 0 0,-4-3 0 0 0,-14-2-1636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0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10040 0 0,'-5'26'494'0'0,"4"-23"-411"0"0,0 0 1 0 0,0 0 0 0 0,1 0 0 0 0,-1 0 0 0 0,1-1 0 0 0,0 1 0 0 0,-1 0 0 0 0,1 0 0 0 0,1 4 0 0 0,-3 10 319 0 0,-1-1-217 0 0,-8 102 85 0 0,3-43-215 0 0,-3 12-41 0 0,-22 124-31 0 0,32-191 19 0 0,0 1 1 0 0,5 28 0 0 0,-1 15 49 0 0,-2-55-30 0 0,0-1 0 0 0,0 1 1 0 0,3 11-1 0 0,-1-11-2 0 0,-1 0-1 0 0,-1-1 1 0 0,1 14 0 0 0,-2-21-22 0 0,0 1 0 0 0,1 0 0 0 0,-1-1 0 0 0,0 1 0 0 0,1-1 0 0 0,-1 1 1 0 0,1-1-1 0 0,0 1 0 0 0,-1-1 0 0 0,1 0 0 0 0,0 1 0 0 0,0-1 0 0 0,0 0 0 0 0,0 0 1 0 0,0 1-1 0 0,0-1 0 0 0,0 0 0 0 0,0 0 0 0 0,1 0 0 0 0,-1 0 0 0 0,0 0 0 0 0,1-1 1 0 0,1 2-1 0 0,1 0-4 0 0,-4-2-24 0 0,0 0 0 0 0,0 0 0 0 0,0 0-1 0 0,0 0 1 0 0,0 0 0 0 0,0 0-1 0 0,0 1 1 0 0,0-1 0 0 0,1 0 0 0 0,-1 0-1 0 0,0 0 1 0 0,0 0 0 0 0,0 0 0 0 0,0 0-1 0 0,0 0 1 0 0,0 0 0 0 0,0 0 0 0 0,0 0-1 0 0,1 0 1 0 0,-1 0 0 0 0,0-1 0 0 0,0 1-1 0 0,0 0 1 0 0,0 0 0 0 0,0 0 0 0 0,0 0-1 0 0,0 0 1 0 0,0 0 0 0 0,1 0-1 0 0,-1 0 1 0 0,0 0 0 0 0,0 0 0 0 0,0 0-1 0 0,0 0 1 0 0,0 0 0 0 0,0 0 0 0 0,0-1-1 0 0,0 1 1 0 0,0 0 0 0 0,0 0 0 0 0,0 0-1 0 0,0 0 1 0 0,0 0 0 0 0,0 0 0 0 0,0 0-1 0 0,0 0 1 0 0,0-1 0 0 0,0 1 0 0 0,0 0-1 0 0,0 0 1 0 0,0 0 0 0 0,0 0-1 0 0,0 0 1 0 0,0 0 0 0 0,0-1 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0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9344 0 0,'0'0'266'0'0,"13"7"550"0"0,-6-6-720 0 0,0 0-1 0 0,0-1 0 0 0,0 0 1 0 0,0 0-1 0 0,0-1 0 0 0,0 0 0 0 0,-1 0 1 0 0,8-3-1 0 0,11-1-42 0 0,232-41 458 0 0,-210 35-381 0 0,-16 3 52 0 0,32-3 0 0 0,-17 3-840 0 0,75-25-1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0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0 10544 0 0,'-26'6'210'0'0,"23"-5"-174"0"0,0 0 0 0 0,0 0 1 0 0,1 0-1 0 0,-1-1 0 0 0,0 1 1 0 0,0-1-1 0 0,0 0 1 0 0,-5 0-1 0 0,5 1 3 0 0,-1 0 0 0 0,1 0-1 0 0,-1 0 1 0 0,1 0 0 0 0,0 0 0 0 0,0 1 0 0 0,0-1 0 0 0,0 1-1 0 0,0 0 1 0 0,0 0 0 0 0,0 0 0 0 0,0 0 0 0 0,1 1 0 0 0,-4 3-1 0 0,-11 7-7 0 0,2-2 10 0 0,-28 25 0 0 0,6-3-33 0 0,28-26-3 0 0,0 0 0 0 0,1 1 0 0 0,0 0 0 0 0,-10 13 1 0 0,16-19 8 0 0,0 1-1 0 0,0 0 1 0 0,1-1 0 0 0,-1 1 0 0 0,0 0 0 0 0,1 0 0 0 0,0 0 0 0 0,0 0 0 0 0,0 1 0 0 0,0-1 0 0 0,0 0-1 0 0,1 0 1 0 0,-1 0 0 0 0,1 1 0 0 0,0-1 0 0 0,0 0 0 0 0,0 1 0 0 0,0-1 0 0 0,2 4 0 0 0,-1-1 73 0 0,0 0 0 0 0,0 0 0 0 0,-1 0 0 0 0,1 12 0 0 0,-2-15-73 0 0,1 0-1 0 0,-1 0 1 0 0,1 0 0 0 0,0 0 0 0 0,0 0 0 0 0,1 0 0 0 0,-1-1 0 0 0,1 1 0 0 0,-1 0 0 0 0,1 0 0 0 0,0 0 0 0 0,0 0 0 0 0,0-1 0 0 0,0 1 0 0 0,1-1 0 0 0,-1 1 0 0 0,1-1 0 0 0,0 1 0 0 0,-1-1 0 0 0,1 0 0 0 0,0 0 0 0 0,0 1 0 0 0,0-2 0 0 0,3 3 0 0 0,6 4 44 0 0,1-1 0 0 0,0-1 0 0 0,1 1 1 0 0,-1-2-1 0 0,1 0 0 0 0,14 3 1 0 0,66 28 259 0 0,-90-35-313 0 0,0 0 1 0 0,0 0-1 0 0,0 0 0 0 0,0 1 0 0 0,0-1 1 0 0,0 1-1 0 0,0-1 0 0 0,0 1 0 0 0,-1 0 1 0 0,1 0-1 0 0,-1 0 0 0 0,0 1 0 0 0,1-1 0 0 0,-1 0 1 0 0,0 1-1 0 0,0 0 0 0 0,0-1 0 0 0,-1 1 1 0 0,1 0-1 0 0,-1 0 0 0 0,1 0 0 0 0,-1 0 1 0 0,0 0-1 0 0,0 0 0 0 0,-1 0 0 0 0,1 1 0 0 0,0-1 1 0 0,-1 0-1 0 0,0 0 0 0 0,0 1 0 0 0,0-1 1 0 0,0 0-1 0 0,-1 0 0 0 0,1 1 0 0 0,-1-1 1 0 0,1 0-1 0 0,-1 0 0 0 0,-2 4 0 0 0,-1 2-1 0 0,-1 0-1 0 0,0 0 1 0 0,0 0-1 0 0,-1 0 1 0 0,0-1 0 0 0,-1 0-1 0 0,0-1 1 0 0,0 1-1 0 0,-13 9 1 0 0,-3 0-1 0 0,-1-1-1 0 0,-26 13 1 0 0,-32 21 0 0 0,66-40-1 0 0,0-1-1 0 0,-1-1 1 0 0,0 0-1 0 0,-21 7 1 0 0,-13 5-19 0 0,25-10-940 0 0,-27 9 0 0 0,13-8-7569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2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10544 0 0,'0'0'2064'0'0,"33"-10"-2456"0"0,-3 20 264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62 3616 0 0,'0'0'368'0'0,"0"-6"0"0"0,-1 2-276 0 0,1 2-18 0 0,-1-1 0 0 0,1 0-1 0 0,0 1 1 0 0,0-1-1 0 0,0 0 1 0 0,0 1 0 0 0,1-1-1 0 0,-1 1 1 0 0,1-1-1 0 0,-1 0 1 0 0,1 1 0 0 0,2-4-1 0 0,-7-3 1315 0 0,3 3-677 0 0,0 15-755 0 0,1-6 49 0 0,0-1 0 0 0,1 0-1 0 0,-1 0 1 0 0,1 0 0 0 0,-1 0 0 0 0,1 0 0 0 0,0 0 0 0 0,-1-1 0 0 0,1 1 0 0 0,2 3 0 0 0,5 13 51 0 0,-3 8-29 0 0,-1 0-1 0 0,-1 0 1 0 0,-1 30-1 0 0,-7 79-26 0 0,3-107 10 0 0,-10 273 322 0 0,14-274-169 0 0,9 49 0 0 0,0-7 218 0 0,-9-45-242 0 0,7 96 649 0 0,-9-119-781 0 0,0 0 0 0 0,0 0 0 0 0,0 0 0 0 0,0 0 0 0 0,0 0 0 0 0,0 0 0 0 0,0 0 0 0 0,0-1 0 0 0,-1 1 0 0 0,1 0 0 0 0,0 0 0 0 0,-1 0 0 0 0,1 0 0 0 0,0 0 0 0 0,-1-1 0 0 0,1 1 0 0 0,-1 0 0 0 0,1-1 0 0 0,-1 1 0 0 0,0 0 0 0 0,1-1 0 0 0,-1 1 0 0 0,0 0 0 0 0,1-1 0 0 0,-1 1 0 0 0,0-1 1 0 0,0 1-1 0 0,0-1 0 0 0,1 0 0 0 0,-1 1 0 0 0,0-1 0 0 0,-1 0 0 0 0,1 0-15 0 0,-9 0-24 0 0,-13-5-1339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5416 0 0,'46'-57'534'0'0,"-45"55"-489"0"0,0 1 0 0 0,1-1-1 0 0,-1-1 1 0 0,0 1-1 0 0,0 0 1 0 0,-1 0-1 0 0,1 0 1 0 0,0-1-1 0 0,-1 1 1 0 0,1-3-1 0 0,-1 4-22 0 0,0-1-1 0 0,0 1 1 0 0,1-1-1 0 0,-1 1 1 0 0,0 0-1 0 0,0-1 0 0 0,1 1 1 0 0,-1 0-1 0 0,1-1 1 0 0,-1 1-1 0 0,1 0 1 0 0,0 0-1 0 0,-1 0 1 0 0,1-1-1 0 0,0 1 1 0 0,0 0-1 0 0,0 0 0 0 0,0 0 1 0 0,0 0-1 0 0,0 0 1 0 0,0 1-1 0 0,0-1 1 0 0,0 0-1 0 0,0 0 1 0 0,1 1-1 0 0,-1-1 1 0 0,0 1-1 0 0,3-2 0 0 0,-2 2-11 0 0,0 1 1 0 0,0-1-1 0 0,0 0 0 0 0,0 0 0 0 0,0 1 0 0 0,0 0 0 0 0,0-1 0 0 0,0 1 0 0 0,0 0 0 0 0,0 0 0 0 0,0 0 0 0 0,-1 0 0 0 0,1 0 0 0 0,0 0 0 0 0,-1 1 0 0 0,4 1 0 0 0,15 11-13 0 0,-12-10 3 0 0,0 0-1 0 0,-1 0 0 0 0,0 0 0 0 0,0 1 0 0 0,0 0 0 0 0,-1 1 1 0 0,10 9-1 0 0,-2-1 2 0 0,2 0 1 0 0,29 20 0 0 0,10 8 1 0 0,-32-23 7 0 0,-16-14-2 0 0,-1 0 1 0 0,0 0-1 0 0,0 1 1 0 0,0 0-1 0 0,0 0 1 0 0,7 12-1 0 0,63 85 265 0 0,-49-62-117 0 0,-12-19-70 0 0,17 35 0 0 0,41 67 389 0 0,-44-78-215 0 0,-3-13-158 0 0,-20-26-70 0 0,0 1 1 0 0,0 0 0 0 0,5 9-1 0 0,-7-10 16 0 0,0 0-1 0 0,0 0 1 0 0,1-1-1 0 0,0 1 1 0 0,0-1-1 0 0,0 0 1 0 0,1-1-1 0 0,0 1 1 0 0,0-1-1 0 0,10 6 1 0 0,-1 4-48 0 0,-13-12 0 0 0,1-1 0 0 0,-1 1 0 0 0,1-1 0 0 0,-1 0 0 0 0,1 0 0 0 0,0 0 0 0 0,4 2 0 0 0,-7-4 1 0 0,1 0 0 0 0,0 0 1 0 0,-1 0-1 0 0,1 0 0 0 0,0 0 0 0 0,0 0 1 0 0,-1 0-1 0 0,1 0 0 0 0,0 0 1 0 0,-1-1-1 0 0,1 1 0 0 0,0 0 1 0 0,-1-1-1 0 0,1 1 0 0 0,-1 0 0 0 0,1-1 1 0 0,0 1-1 0 0,-1-1 0 0 0,1 1 1 0 0,-1-1-1 0 0,1 1 0 0 0,-1-1 0 0 0,1 1 1 0 0,-1-1-1 0 0,1-1 0 0 0,0 1 3 0 0,0-1 0 0 0,0 0-1 0 0,0 0 1 0 0,0 0-1 0 0,0 0 1 0 0,0 0 0 0 0,-1 0-1 0 0,1 0 1 0 0,-1 0-1 0 0,1-2 1 0 0,21-175 213 0 0,-16 135 191 0 0,18-76 1 0 0,-13 75-228 0 0,-4 18 37 0 0,21-50 1 0 0,-17 50-127 0 0,-1 4 36 0 0,15-25 1 0 0,-3 8 90 0 0,20-29 100 0 0,-27 46-165 0 0,14-28 0 0 0,-23 39-119 0 0,0 1 0 0 0,0 0 0 0 0,1 0 0 0 0,1 0 1 0 0,0 1-1 0 0,0 0 0 0 0,1 0 0 0 0,0 1 0 0 0,20-15 1 0 0,-25 22-91 0 0,-1 0 0 0 0,1 0 0 0 0,-1 1 0 0 0,1-1 0 0 0,0 1 0 0 0,0 0 0 0 0,0 0 0 0 0,0 0 0 0 0,0 1 1 0 0,0-1-1 0 0,0 1 0 0 0,0 0 0 0 0,0 0 0 0 0,0 0 0 0 0,0 1 0 0 0,0-1 0 0 0,0 1 0 0 0,0 0 0 0 0,0 0 0 0 0,0 1 1 0 0,6 2-1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66 4720 0 0,'1'-3'157'0'0,"-1"0"1"0"0,0 0-1 0 0,0 0 1 0 0,-1 0-1 0 0,1 0 0 0 0,-1 0 1 0 0,1 0-1 0 0,-1 0 1 0 0,0 0-1 0 0,0 0 0 0 0,0 0 1 0 0,0 0-1 0 0,-1 1 1 0 0,-2-4-1 0 0,2 8 46 0 0,0 1 1 0 0,-1 0-1 0 0,1-1 0 0 0,1 1 0 0 0,-1 0 1 0 0,0 1-1 0 0,1-1 0 0 0,-2 4 0 0 0,2-6-216 0 0,-15 32 101 0 0,1 2 0 0 0,1 0-1 0 0,2 1 1 0 0,2 0 0 0 0,-11 68 0 0 0,17-74-16 0 0,2-17-41 0 0,0 0 0 0 0,1 0 0 0 0,1 1 0 0 0,2 23-1 0 0,-2-35-28 0 0,1 7 7 0 0,1 0 0 0 0,0 0 1 0 0,0 0-1 0 0,1-1 0 0 0,0 1 1 0 0,1-1-1 0 0,6 11 0 0 0,-6-12 1 0 0,1 0 0 0 0,0-1-1 0 0,0 1 1 0 0,0-1 0 0 0,1 0-1 0 0,0-1 1 0 0,10 8-1 0 0,-12-11-4 0 0,0 1 0 0 0,0-1 0 0 0,0 0 0 0 0,1-1 0 0 0,-1 1 0 0 0,1-1 0 0 0,0 0-1 0 0,-1 0 1 0 0,1 0 0 0 0,0 0 0 0 0,0-1 0 0 0,-1 0 0 0 0,10-1 0 0 0,-7 1-8 0 0,0-1 0 0 0,-1 1 0 0 0,1-2 0 0 0,-1 1 0 0 0,1-1 0 0 0,-1 0 0 0 0,0 0 0 0 0,1-1 0 0 0,-1 0 0 0 0,0 0 0 0 0,-1 0 0 0 0,1-1 0 0 0,0 0 0 0 0,-1 0 0 0 0,0 0 1 0 0,0-1-1 0 0,0 1 0 0 0,7-11 0 0 0,15-20-5 0 0,-19 27 7 0 0,-1-1-1 0 0,0 0 0 0 0,-1 0 0 0 0,9-18 1 0 0,-12 20 24 0 0,0 0 0 0 0,-1 0 0 0 0,0-1 0 0 0,0 1 0 0 0,0-1 0 0 0,-1 0 0 0 0,0-9 0 0 0,-6-55 269 0 0,4 57-256 0 0,-4-7 92 0 0,0 0 1 0 0,-1 0-1 0 0,-2 1 0 0 0,0-1 1 0 0,-15-26-1 0 0,5 9 95 0 0,13 28-159 0 0,0 1 0 0 0,-1-1 0 0 0,0 1 0 0 0,-10-11 0 0 0,15 18-55 0 0,-1 1 0 0 0,0 0 0 0 0,1 0 1 0 0,-1 0-1 0 0,0 0 0 0 0,0 0 0 0 0,0 1 0 0 0,-1-1 1 0 0,1 1-1 0 0,0-1 0 0 0,-1 1 0 0 0,1 0 0 0 0,0 0 0 0 0,-1 0 1 0 0,0 0-1 0 0,1 0 0 0 0,-1 0 0 0 0,1 1 0 0 0,-1-1 1 0 0,0 1-1 0 0,0 0 0 0 0,1 0 0 0 0,-1 0 0 0 0,0 0 0 0 0,-2 1 1 0 0,0 1 0 0 0,1 1 1 0 0,-1 0-1 0 0,1 0 1 0 0,0 0-1 0 0,0 1 1 0 0,0-1-1 0 0,0 1 1 0 0,1 0-1 0 0,-1 0 1 0 0,-3 7-1 0 0,-5 3-4 0 0,-1 3 6 0 0,-1 0 1 0 0,2 1-1 0 0,0 0 1 0 0,1 1-1 0 0,-12 31 0 0 0,8-12 51 0 0,3 0-1 0 0,-9 44 0 0 0,18-70-443 0 0,2 0 0 0 0,-1 0 0 0 0,1 16 0 0 0,1 1-7285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15 302 4216 0 0,'-2'-12'2110'0'0,"2"12"-2069"0"0,0 0 0 0 0,-1 0 0 0 0,1-1 1 0 0,0 1-1 0 0,0 0 0 0 0,0 0 0 0 0,0 0 1 0 0,0 0-1 0 0,0-1 0 0 0,0 1 0 0 0,0 0 0 0 0,0 0 1 0 0,-1 0-1 0 0,1 0 0 0 0,0 0 0 0 0,0 0 1 0 0,0 0-1 0 0,0-1 0 0 0,0 1 0 0 0,-1 0 0 0 0,1 0 1 0 0,0 0-1 0 0,0 0 0 0 0,0 0 0 0 0,0 0 1 0 0,-1 0-1 0 0,1 0 0 0 0,0 0 0 0 0,0 0 0 0 0,0 0 1 0 0,0 0-1 0 0,-1 0 0 0 0,1 0 0 0 0,0 0 1 0 0,0 0-1 0 0,0 0 0 0 0,0 0 0 0 0,-1 0 0 0 0,1 0 1 0 0,0 0-1 0 0,0 0 0 0 0,0 0 0 0 0,0 0 1 0 0,-1 1-1 0 0,1-1 0 0 0,0 0 0 0 0,0 0 0 0 0,0 0 1 0 0,0 0-1 0 0,0 0 0 0 0,0 0 0 0 0,-1 1 1 0 0,1-1-1 0 0,0 0 0 0 0,0 0 0 0 0,0 0 0 0 0,0 0 1 0 0,0 0-1 0 0,0 1 0 0 0,0-1 0 0 0,0 0 1 0 0,0 0-1 0 0,0 0 0 0 0,0 0 0 0 0,0 1 0 0 0,-2 4-24 0 0,1 0-1 0 0,1 0 0 0 0,-1 1 0 0 0,1-1 0 0 0,0 0 1 0 0,0 1-1 0 0,0-1 0 0 0,1 0 0 0 0,-1 0 1 0 0,3 6-1 0 0,1 24 63 0 0,-4-2 50 0 0,7 46 0 0 0,-5-65-87 0 0,1 0-1 0 0,0-1 0 0 0,1 1 1 0 0,0-1-1 0 0,12 24 0 0 0,-4-12 29 0 0,-10-19-47 0 0,0-1 0 0 0,1 1 0 0 0,0-1 0 0 0,0 0 0 0 0,0 0 0 0 0,7 9 0 0 0,-8-13-20 0 0,0 1 0 0 0,-1-1 1 0 0,1 0-1 0 0,0 0 0 0 0,0 0 0 0 0,0 0 0 0 0,0 0 1 0 0,0 0-1 0 0,0-1 0 0 0,0 1 0 0 0,0-1 0 0 0,0 1 1 0 0,0-1-1 0 0,1 0 0 0 0,-1 0 0 0 0,0 0 0 0 0,0 0 1 0 0,0 0-1 0 0,0 0 0 0 0,0 0 0 0 0,0-1 0 0 0,0 1 1 0 0,1-1-1 0 0,1-1 0 0 0,1 1-2 0 0,0-1 0 0 0,-1-1 1 0 0,1 1-1 0 0,0-1 0 0 0,-1 1 0 0 0,1-1 0 0 0,-1-1 1 0 0,0 1-1 0 0,0-1 0 0 0,7-7 0 0 0,1-4 5 0 0,17-29-1 0 0,-4 6-6 0 0,-19 30 4 0 0,-1-1 1 0 0,-1 0-1 0 0,0 0 1 0 0,0 0 0 0 0,5-18-1 0 0,9-23 270 0 0,-17 34-55 0 0,-1 10-89 0 0,0 12 332 0 0,-1 29-443 0 0,2 0-1 0 0,2-1 1 0 0,1 1 0 0 0,1-1-1 0 0,16 51 1 0 0,-19-79-18 0 0,0-1 0 0 0,0 0 0 0 0,1 0 0 0 0,0 0 0 0 0,0 0 0 0 0,0-1 0 0 0,0 1 0 0 0,1-1 0 0 0,-1 0 0 0 0,1 0 0 0 0,0 0 0 0 0,1 0 0 0 0,8 5 0 0 0,-11-8 0 0 0,0 0 0 0 0,1 1 0 0 0,-1-1 0 0 0,1-1 0 0 0,-1 1 0 0 0,1 0 0 0 0,0-1 0 0 0,-1 1 0 0 0,1-1 0 0 0,-1 0 0 0 0,1 0 0 0 0,0 0 0 0 0,-1 0 0 0 0,1 0 0 0 0,0 0 0 0 0,-1-1 0 0 0,1 0 0 0 0,0 1 0 0 0,-1-1 0 0 0,1 0 1 0 0,-1 0-1 0 0,0 0 0 0 0,1-1 0 0 0,-1 1 0 0 0,0 0 0 0 0,0-1 0 0 0,1 0 0 0 0,-1 1 0 0 0,1-3 0 0 0,8-5 4 0 0,-9 7 0 0 0,1-1-1 0 0,0 1 1 0 0,0-1 0 0 0,-1 1 0 0 0,1-1-1 0 0,-1 0 1 0 0,0 0 0 0 0,0 0 0 0 0,0 0 0 0 0,1-5-1 0 0,29-60 36 0 0,12-30 12 0 0,-33 68-45 0 0,2-3 16 0 0,-2-1 0 0 0,14-64 0 0 0,-19 63 24 0 0,-2 0 0 0 0,-1-1 1 0 0,-1 1-1 0 0,-6-69 1 0 0,2 90 7 0 0,1 6 7 0 0,0 0 0 0 0,-1 0 0 0 0,0 0 0 0 0,-4-11 1 0 0,6 19-89 0 0,-1-1 0 0 0,1 1 0 0 0,0 0 0 0 0,0-1 1 0 0,0 1-1 0 0,-1 0 0 0 0,1-1 0 0 0,0 1 0 0 0,0 0 0 0 0,0-1 1 0 0,0 1-1 0 0,0-1 0 0 0,0 1 0 0 0,0 0 0 0 0,0-1 0 0 0,0 1 1 0 0,0 0-1 0 0,0-1 0 0 0,0 1 0 0 0,0-1 0 0 0,0 1 0 0 0,0 0 1 0 0,0-1-1 0 0,1 1 0 0 0,-1 0 0 0 0,0-1 0 0 0,0 1 1 0 0,0 0-1 0 0,0-1 0 0 0,1 1 0 0 0,-1 0 0 0 0,0-1 0 0 0,0 1 1 0 0,1 0-1 0 0,-1 0 0 0 0,0-1 0 0 0,1 1 0 0 0,-1 0 0 0 0,0 0 1 0 0,1 0-1 0 0,-1-1 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5320 0 0,'-11'-14'2811'0'0,"10"11"-945"0"0,9 10-1503 0 0,30 31-298 0 0,-31-31-1376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9440 0 0,'4'4'0'0'0,"8"9"0"0"0,-3-15 0 0 0,-9-7 152 0 0,0 3 0 0 0,-4 0 0 0 0,4-1 8 0 0,0 3 192 0 0,4 4-360 0 0,2 4 8 0 0,1 3 0 0 0,3 3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5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79 96 0 0,'-2'3'76'0'0,"0"0"0"0"0,0 0 0 0 0,-1 0 0 0 0,1 0 0 0 0,-1 0 0 0 0,-2 2 0 0 0,-12 13 1359 0 0,12-11-1019 0 0,-1 1 0 0 0,0-1 0 0 0,-1 0 0 0 0,1-1 0 0 0,-14 11 0 0 0,18-15-358 0 0,-1 1 1 0 0,0 0 0 0 0,1 1 0 0 0,0-1-1 0 0,-1 0 1 0 0,1 1 0 0 0,1-1 0 0 0,-4 8-1 0 0,-5 9-72 0 0,7-15-5 0 0,0 0-1 0 0,0 0 1 0 0,1 0-1 0 0,-4 11 1 0 0,3 17-229 0 0,3-34 253 0 0,1 0 1 0 0,-1 0-1 0 0,0 0 0 0 0,1 0 1 0 0,-1 0-1 0 0,0 0 0 0 0,1 0 1 0 0,-1 0-1 0 0,1 0 0 0 0,0 0 1 0 0,-1 1-1 0 0,1-1 0 0 0,0 0 1 0 0,0 0-1 0 0,-1 0 0 0 0,1 1 1 0 0,0-1-1 0 0,0 1 1 0 0,0-1-1 0 0,0 0 0 0 0,1 0 1 0 0,1 0 8 0 0,-1-1 0 0 0,1 0 0 0 0,-1 0 1 0 0,0 0-1 0 0,0 0 0 0 0,0 0 1 0 0,3-4-1 0 0,12-20 82 0 0,-2 0 0 0 0,-1-1 0 0 0,-2-1 0 0 0,13-38 0 0 0,-16 37 342 0 0,-9 28-348 0 0,0-3 287 0 0,0 7-369 0 0,-1 0-1 0 0,0 0 0 0 0,0 0 1 0 0,0 0-1 0 0,-1 0 0 0 0,1 0 1 0 0,-1 0-1 0 0,1-1 1 0 0,-3 3-1 0 0,-4 8-1 0 0,4-4-2 0 0,-17 33 61 0 0,-16 51-1 0 0,35-89-14 0 0,1 1-1 0 0,0-1 1 0 0,0 1-1 0 0,1-1 1 0 0,-1 1-1 0 0,1-1 1 0 0,0 1-1 0 0,0 0 1 0 0,2 7-1 0 0,-1-12-37 0 0,-1-1 0 0 0,1 0 0 0 0,-1 1 0 0 0,1-1 0 0 0,0 1-1 0 0,-1-1 1 0 0,1 1 0 0 0,0-1 0 0 0,-1 1 0 0 0,1-1 0 0 0,0 1 0 0 0,0 0 0 0 0,0-1 0 0 0,-1 1-1 0 0,1 0 1 0 0,0 0 0 0 0,0 0 0 0 0,1-1 0 0 0,-1 1-6 0 0,1 0 0 0 0,-1 0-1 0 0,0-1 1 0 0,1 1 0 0 0,-1-1 0 0 0,0 1 0 0 0,1-1-1 0 0,-1 0 1 0 0,0 1 0 0 0,0-1 0 0 0,0 0 0 0 0,2-1-1 0 0,23-30 119 0 0,43-65-1 0 0,-61 80-48 0 0,-7 15-47 0 0,-1 0 0 0 0,1 0-1 0 0,0 0 1 0 0,0 0 0 0 0,0 0-1 0 0,0 0 1 0 0,0 0 0 0 0,1 0-1 0 0,-1 1 1 0 0,0-1 0 0 0,1 0-1 0 0,-1 1 1 0 0,4-3 0 0 0,3 2 546 0 0,-8 10 97 0 0,-1 1-798 0 0,-1 38 164 0 0,0-35-13 0 0,2 1 0 0 0,-1-1 0 0 0,4 23-1 0 0,-2-17 109 0 0,-1-17-108 0 0,-1 1 0 0 0,1-1 1 0 0,0 1-1 0 0,0-1 0 0 0,0 1 0 0 0,0-1 0 0 0,1 1 0 0 0,-1-1 0 0 0,0 0 0 0 0,1 1 1 0 0,-1-1-1 0 0,0 1 0 0 0,1-1 0 0 0,0 0 0 0 0,-1 1 0 0 0,1-1 0 0 0,0 0 0 0 0,0 0 1 0 0,0 1-1 0 0,0-1 0 0 0,0 0 0 0 0,1 1 0 0 0,3 2 293 0 0,-1-3 175 0 0,2-8-262 0 0,-4 3-248 0 0,3-4 66 0 0,-1 0 0 0 0,0-1-1 0 0,5-15 1 0 0,-1 3-27 0 0,52-123 186 0 0,-58 138-178 0 0,0 0 0 0 0,0-1 1 0 0,0 1-1 0 0,-1-1 0 0 0,0 1 0 0 0,0-1 0 0 0,-1 1 0 0 0,0-9 1 0 0,-17 35 68 0 0,-24 39-28 0 0,-14 25-53 0 0,54-82-16 0 0,-12 19 5 0 0,1 2 0 0 0,1-1 0 0 0,1 2 0 0 0,-10 37 0 0 0,16-50-236 0 0,2 1-1 0 0,-1 0 1 0 0,2 0 0 0 0,0-1 0 0 0,0 1 0 0 0,2 17 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27 2208 0 0,'1'0'41'0'0,"0"0"-1"0"0,0 0 1 0 0,0 0-1 0 0,-1 0 1 0 0,1 0 0 0 0,0 0-1 0 0,0 0 1 0 0,0 0 0 0 0,-1 0-1 0 0,1 0 1 0 0,0 0 0 0 0,0 0-1 0 0,0-1 1 0 0,-1 1-1 0 0,1 0 1 0 0,0-1 0 0 0,0 1-1 0 0,-1 0 1 0 0,1-1 0 0 0,0 1-1 0 0,0-2 1 0 0,-7-11 1373 0 0,1 4-1130 0 0,2 16-121 0 0,0-1 0 0 0,0 1 0 0 0,0 0 0 0 0,-1 9-1 0 0,1-3-152 0 0,-1 1-1 0 0,1-1 1 0 0,-9 18-1 0 0,-3 9 3 0 0,7-12-10 0 0,3-16 0 0 0,1 0 1 0 0,1 0-1 0 0,0 1 0 0 0,0 0 1 0 0,1-1-1 0 0,1 1 1 0 0,0 0-1 0 0,1 13 1 0 0,3 9 14 0 0,-3-29-7 0 0,0 1 0 0 0,0-1-1 0 0,1 0 1 0 0,0 0 0 0 0,0 0-1 0 0,1 0 1 0 0,-1 0 0 0 0,1 0 0 0 0,1 0-1 0 0,-1 0 1 0 0,1-1 0 0 0,0 1-1 0 0,5 6 1 0 0,6 7 47 0 0,-9-10-41 0 0,2 0 1 0 0,-1-1-1 0 0,1 0 1 0 0,12 11-1 0 0,-17-18-15 0 0,0 1 1 0 0,0-1-1 0 0,1 1 0 0 0,-1-1 0 0 0,0 0 0 0 0,0 0 0 0 0,1 0 0 0 0,-1 0 1 0 0,1 0-1 0 0,-1 0 0 0 0,1-1 0 0 0,-1 1 0 0 0,1-1 0 0 0,-1 0 1 0 0,1 0-1 0 0,-1 0 0 0 0,1 0 0 0 0,-1 0 0 0 0,1 0 0 0 0,-1-1 1 0 0,1 1-1 0 0,-1-1 0 0 0,1 0 0 0 0,2-1 0 0 0,18-10 0 0 0,-2-1 0 0 0,1-2 0 0 0,-2 0 0 0 0,0-1 0 0 0,-1 0 0 0 0,17-21 0 0 0,-24 24 1 0 0,-1 0-1 0 0,0-1 1 0 0,-1 0 0 0 0,-1-1-1 0 0,0 0 1 0 0,-1-1 0 0 0,-1 0 0 0 0,0 0-1 0 0,7-26 1 0 0,-12 32 2 0 0,0 0 0 0 0,-1 0 0 0 0,0 0 0 0 0,-1-1 0 0 0,0 1 0 0 0,0 0 0 0 0,-1 0 0 0 0,-1 0 0 0 0,1 0 0 0 0,-2 0 0 0 0,1 0 0 0 0,-1 0 0 0 0,-7-14 0 0 0,8 22 7 0 0,0 0 0 0 0,0 0-1 0 0,0 0 1 0 0,0 0 0 0 0,0 1 0 0 0,0-1-1 0 0,0 1 1 0 0,0-1 0 0 0,-1 1 0 0 0,1 0-1 0 0,-1 0 1 0 0,1 0 0 0 0,-1 0 0 0 0,1 1-1 0 0,-1-1 1 0 0,1 0 0 0 0,-1 1 0 0 0,0 0-1 0 0,1 0 1 0 0,-1 0 0 0 0,0 0-1 0 0,1 0 1 0 0,-1 0 0 0 0,-5 2 0 0 0,-5 1 57 0 0,0 0-1 0 0,0 1 1 0 0,-18 7 0 0 0,19-5-20 0 0,1 1 1 0 0,-1 0-1 0 0,1 0 0 0 0,1 1 0 0 0,-1 0 0 0 0,1 1 1 0 0,1 0-1 0 0,-13 16 0 0 0,-32 28-902 0 0,29-35-3579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7232 0 0,'0'0'10'0'0,"0"0"0"0"0,0 0 1 0 0,0-1-1 0 0,0 1 1 0 0,0 0-1 0 0,-1 0 0 0 0,1-1 1 0 0,0 1-1 0 0,0 0 0 0 0,0 0 1 0 0,0-1-1 0 0,0 1 0 0 0,0 0 1 0 0,0 0-1 0 0,0-1 0 0 0,0 1 1 0 0,1 0-1 0 0,-1 0 0 0 0,0-1 1 0 0,0 1-1 0 0,0 0 1 0 0,0 0-1 0 0,0-1 0 0 0,0 1 1 0 0,0 0-1 0 0,1 0 0 0 0,-1 0 1 0 0,0-1-1 0 0,0 1 0 0 0,0 0 1 0 0,0 0-1 0 0,1 0 0 0 0,-1 0 1 0 0,0-1-1 0 0,0 1 0 0 0,1 0 1 0 0,-1 0-1 0 0,0 0 1 0 0,0 0-1 0 0,1 0 0 0 0,-1 0 1 0 0,0 0-1 0 0,0 0 0 0 0,1 0 1 0 0,-1 0-1 0 0,0-1 0 0 0,0 1 1 0 0,1 1-1 0 0,-1-1 0 0 0,0 0 1 0 0,1 0 15 0 0,-1 0 0 0 0,1 1 0 0 0,-1-1 0 0 0,1 1 0 0 0,-1-1 0 0 0,1 0 0 0 0,-1 1 0 0 0,0-1 1 0 0,1 1-1 0 0,-1-1 0 0 0,0 1 0 0 0,0 0 0 0 0,1-1 0 0 0,-1 1 0 0 0,0-1 0 0 0,0 1 0 0 0,0-1 0 0 0,1 1 0 0 0,-1 0 0 0 0,0-1 1 0 0,0 1-1 0 0,0 0 0 0 0,0 3 31 0 0,1 0-1 0 0,-1-1 1 0 0,1 1 0 0 0,0 0 0 0 0,1-1 0 0 0,-1 1 0 0 0,1-1 0 0 0,-1 1-1 0 0,5 5 1 0 0,-3-4 3 0 0,0 1-1 0 0,0 0 0 0 0,-1 0 1 0 0,3 10-1 0 0,34 111 393 0 0,-22-76-143 0 0,13 67 1 0 0,-24-89-250 0 0,0 0 1 0 0,2 0-1 0 0,1 0 1 0 0,19 38-1 0 0,-25-58-59 0 0,1 0 0 0 0,-1-1-1 0 0,3 17 1 0 0,4 10-6 0 0,-8-27-44 0 0,0-1 0 0 0,1 0 0 0 0,1 0 0 0 0,-1 0 0 0 0,1-1 0 0 0,0 1 0 0 0,0-1 0 0 0,1 0 0 0 0,0 0 0 0 0,8 8 0 0 0,-6-3-1463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88 326 7432 0 0,'2'-1'-46'0'0,"0"0"0"0"0,0 0 0 0 0,0 0 0 0 0,0 0 0 0 0,0 0 0 0 0,0 0 0 0 0,0 1 0 0 0,0-1 0 0 0,0 0 0 0 0,0 1 0 0 0,3-1 0 0 0,17-5-412 0 0,43-24-212 0 0,-54 24 673 0 0,-7 3 23 0 0,1 1 1 0 0,-1-1-1 0 0,0 0 1 0 0,1 0-1 0 0,-2-1 1 0 0,1 1-1 0 0,0-1 1 0 0,4-5-1 0 0,-1 0 142 0 0,-1-1 0 0 0,0 0 0 0 0,-1 0 0 0 0,5-12 1 0 0,-8 18-99 0 0,0 0 1 0 0,-1 0 0 0 0,0-1-1 0 0,0 1 1 0 0,0-1 0 0 0,-1 1 0 0 0,1-1-1 0 0,-1 1 1 0 0,0-1 0 0 0,0 1 0 0 0,-1 0-1 0 0,1-1 1 0 0,-3-6 0 0 0,0 3-38 0 0,-1 0 1 0 0,0 1 0 0 0,0-1 0 0 0,-1 1-1 0 0,0 0 1 0 0,-1 1 0 0 0,1-1 0 0 0,-1 1-1 0 0,-12-9 1 0 0,15 12-37 0 0,-2-1 105 0 0,-1 0 0 0 0,0 0-1 0 0,0 0 1 0 0,-1 1 0 0 0,-9-4-1 0 0,14 6-64 0 0,0 1-1 0 0,0-1 1 0 0,0 1-1 0 0,0-1 1 0 0,1 1-1 0 0,-1 0 1 0 0,0 0-1 0 0,0 0 1 0 0,0 0-1 0 0,0 0 1 0 0,0 1-1 0 0,0-1 1 0 0,0 0-1 0 0,1 1 1 0 0,-1 0-1 0 0,0-1 1 0 0,0 1-1 0 0,1 0 1 0 0,-1 0-1 0 0,0 0 1 0 0,1 0-1 0 0,-1 0 0 0 0,1 0 1 0 0,-1 0-1 0 0,1 1 1 0 0,0-1-1 0 0,-1 0 1 0 0,0 3-1 0 0,-13 15 88 0 0,1 1-1 0 0,0 0 0 0 0,2 1 1 0 0,0 0-1 0 0,2 1 0 0 0,0 1 1 0 0,1-1-1 0 0,2 1 0 0 0,0 1 1 0 0,1 0-1 0 0,-3 34 0 0 0,6-27 31 0 0,1-15-76 0 0,1 0 0 0 0,0 1 0 0 0,1-1 0 0 0,0 1 0 0 0,2-1 0 0 0,5 28 0 0 0,2-4 103 0 0,-7-31-138 0 0,-1 0 0 0 0,2 0-1 0 0,-1 0 1 0 0,1 0 0 0 0,1 0 0 0 0,-1 0-1 0 0,10 14 1 0 0,-10-19-128 0 0,25 29 484 0 0,-26-31-485 0 0,0-1-1 0 0,0 1 1 0 0,0-1 0 0 0,0 0 0 0 0,0 0 0 0 0,0 0 0 0 0,0 0 0 0 0,0 0 0 0 0,0 0 0 0 0,1 0 0 0 0,-1-1-1 0 0,0 1 1 0 0,1-1 0 0 0,-1 0 0 0 0,3 0 0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7136 0 0,'1'0'30'0'0,"0"1"0"0"0,0 0 0 0 0,-1-1-1 0 0,1 1 1 0 0,0 0 0 0 0,-1-1 0 0 0,1 1 0 0 0,-1 0 0 0 0,1 0 0 0 0,-1-1 0 0 0,1 1 0 0 0,-1 0 0 0 0,1 0 0 0 0,-1 0-1 0 0,0 0 1 0 0,1 0 0 0 0,-1 0 0 0 0,0-1 0 0 0,0 1 0 0 0,0 0 0 0 0,0 0 0 0 0,0 0 0 0 0,0 0 0 0 0,0 0 0 0 0,0 0 0 0 0,0 0-1 0 0,0 0 1 0 0,0 0 0 0 0,-1 0 0 0 0,1 0 0 0 0,0 0 0 0 0,-1-1 0 0 0,1 1 0 0 0,-1 0 0 0 0,1 0 0 0 0,-1 0 0 0 0,1-1-1 0 0,-2 2 1 0 0,2-2 2 0 0,0 0 0 0 0,-1 1 0 0 0,1-1-1 0 0,0 0 1 0 0,0 0 0 0 0,-1 0 0 0 0,1 0-1 0 0,0 0 1 0 0,-1 0 0 0 0,1 0 0 0 0,0 0-1 0 0,0 0 1 0 0,-1 0 0 0 0,1 0 0 0 0,0 0-1 0 0,-1 0 1 0 0,1 0 0 0 0,0 0 0 0 0,0 0-1 0 0,-1 0 1 0 0,1 0 0 0 0,0 0 0 0 0,-1-1-1 0 0,1 1 1 0 0,0 0 0 0 0,0 0-1 0 0,-1 0 1 0 0,1 0 0 0 0,0-1 0 0 0,0 1-1 0 0,0 0 1 0 0,-1 0 0 0 0,1 0 0 0 0,0-1-1 0 0,0 1 1 0 0,0 0 0 0 0,-1 0 0 0 0,1-1-1 0 0,0 1 1 0 0,0 0 0 0 0,0-1 0 0 0,0 1-1 0 0,0 0 1 0 0,0-1 0 0 0,-3-2 699 0 0,2 14-112 0 0,1-4-595 0 0,-1-1 0 0 0,0 1 0 0 0,0-1 0 0 0,-1 1 0 0 0,-2 7 0 0 0,1-7-26 0 0,1 0 0 0 0,1 1 0 0 0,-1-1 1 0 0,0 10-1 0 0,1 5-14 0 0,0 44-39 0 0,1-60 24 0 0,0 1 0 0 0,1-1 0 0 0,0 1 0 0 0,0-1-1 0 0,1 1 1 0 0,0-1 0 0 0,3 8 0 0 0,12 28-433 0 0,-15-34 415 0 0,0-1-1 0 0,1 0 1 0 0,0 0 0 0 0,1 0-1 0 0,0 0 1 0 0,8 12-1 0 0,11 10-161 0 0,-10-12 30 0 0,24 25 0 0 0,-31-37 162 0 0,2 3-35 0 0,1 0 0 0 0,-1 0 0 0 0,-1 1 0 0 0,0 0-1 0 0,7 11 1 0 0,-11-16 8 0 0,1 1 0 0 0,-1-1 0 0 0,1 0 0 0 0,-1 0 0 0 0,9 7 0 0 0,-9-9 10 0 0,0 1 1 0 0,0-1-1 0 0,0 1 0 0 0,0 0 1 0 0,-1-1-1 0 0,1 1 0 0 0,-1 1 0 0 0,0-1 1 0 0,0 0-1 0 0,0 0 0 0 0,0 1 1 0 0,-1-1-1 0 0,2 6 0 0 0,-35 21-343 0 0,25-24 358 0 0,-1-1 1 0 0,0 0-1 0 0,0-1 0 0 0,-13 6 0 0 0,12-6 9 0 0,0 0-1 0 0,1 0 1 0 0,0 1 0 0 0,-10 7 0 0 0,-2 4-322 0 0,-1 0 0 0 0,-1-2 0 0 0,-36 19 0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7736 0 0,'0'3'26'0'0,"1"-1"1"0"0,0 0 0 0 0,0 1-1 0 0,0-1 1 0 0,1 0 0 0 0,-1 0-1 0 0,0 0 1 0 0,3 3-1 0 0,7 12 168 0 0,-8-9-151 0 0,-1 0 0 0 0,-1 1 0 0 0,1-1 0 0 0,-1 1 0 0 0,-1 0 0 0 0,0 8 0 0 0,1 10 15 0 0,4 268 243 0 0,-5-68-122 0 0,1-221-169 0 0,-1-1 0 0 0,1 0 0 0 0,1 1 0 0 0,-1-1 0 0 0,1 0 1 0 0,3 8-1 0 0,-2-6 4 0 0,0 0 0 0 0,-1-1 0 0 0,4 16 1 0 0,-6-21-62 0 0,0 0 0 0 0,0 0 0 0 0,0 0 0 0 0,0 0 0 0 0,1 0 0 0 0,-1 0 0 0 0,0 0 0 0 0,1 0 0 0 0,-1 0 0 0 0,1 0 0 0 0,0 0 0 0 0,-1 0 0 0 0,1 0 0 0 0,0 0 0 0 0,-1 0 0 0 0,1 0 0 0 0,0-1 0 0 0,0 1 0 0 0,0 0 0 0 0,-1 0 0 0 0,1-1 0 0 0,0 1 0 0 0,2 0 0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5920 0 0,'17'0'201'0'0,"-1"1"1"0"0,1 1 0 0 0,0 0-1 0 0,30 10 1 0 0,-26-6-328 0 0,1-2 0 0 0,0 0 1 0 0,0-1-1 0 0,1-1 0 0 0,-1-1 1 0 0,0 0-1 0 0,28-5 0 0 0</inkml:trace>
  <inkml:trace contextRef="#ctx0" brushRef="#br0" timeOffset="1">493 255 5016 0 0,'3'0'29'0'0,"-1"1"-1"0"0,1-1 1 0 0,-1 1 0 0 0,1-1 0 0 0,-1 1-1 0 0,0 0 1 0 0,1 0 0 0 0,-1 0 0 0 0,0 1-1 0 0,0-1 1 0 0,0 0 0 0 0,0 1 0 0 0,0-1-1 0 0,0 1 1 0 0,0 0 0 0 0,0 0 0 0 0,0 0-1 0 0,-1 0 1 0 0,1 0 0 0 0,1 4-1 0 0,2 2 129 0 0,0 1-1 0 0,-1 0 0 0 0,0 0 1 0 0,3 11-1 0 0,40 155 1899 0 0,-45-164-1895 0 0,-2-8-96 0 0,0 0 0 0 0,1 1 0 0 0,0-1 1 0 0,-1 0-1 0 0,1 0 0 0 0,1 0 0 0 0,-1 0 1 0 0,0-1-1 0 0,1 1 0 0 0,3 5 0 0 0,-2 1-412 0 0,-3-7-366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5920 0 0,'0'0'0'0'0,"0"-2"216"0"0,0 4 216 0 0,7-4-208 0 0,-5-2-64 0 0,2 4 16 0 0,0 4-16 0 0,4 7 8 0 0,9 1-200 0 0,0 1 0 0 0,-2-2 8 0 0,10 5-8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5520 0 0,'-1'4'15'0'0,"1"2"170"0"0,0-1 0 0 0,0 1 0 0 0,0-1 0 0 0,0 1 1 0 0,1-1-1 0 0,0 1 0 0 0,0-1 0 0 0,1 0 1 0 0,-1 1-1 0 0,1-1 0 0 0,0 0 0 0 0,5 8 0 0 0,1 26 817 0 0,-1-22-946 0 0,-6-14-46 0 0,-1 0 0 0 0,1 0 0 0 0,0 0 1 0 0,0 0-1 0 0,1 0 0 0 0,-1 0 0 0 0,1-1 1 0 0,-1 1-1 0 0,1-1 0 0 0,0 1 0 0 0,0-1 0 0 0,0 1 1 0 0,0-1-1 0 0,0 0 0 0 0,0 0 0 0 0,1 0 1 0 0,4 3-1 0 0,0-3-19 0 0,-6-1 0 0 0,0-1 1 0 0,0 1-1 0 0,0-1 0 0 0,0 0 0 0 0,0 1 0 0 0,0-1 0 0 0,0 0 1 0 0,0 0-1 0 0,1 0 0 0 0,-1 0 0 0 0,0 0 0 0 0,0 0 0 0 0,0 0 1 0 0,0 0-1 0 0,0 0 0 0 0,2-1 0 0 0,4-1-109 0 0,1-1 1 0 0,-1 0-1 0 0,0-1 0 0 0,-1 0 1 0 0,1 0-1 0 0,-1 0 0 0 0,1-1 0 0 0,-1 0 1 0 0,-1 0-1 0 0,8-8 0 0 0,-2-1-38 0 0,-1 0 0 0 0,-1 0-1 0 0,12-24 1 0 0,-17 32 104 0 0,0 0-1 0 0,0 0 0 0 0,1 1 1 0 0,0-1-1 0 0,0 1 1 0 0,8-7-1 0 0,-12 11 54 0 0,-1 1 0 0 0,0 0-1 0 0,0 0 1 0 0,0 0 0 0 0,0 0 0 0 0,0 0 0 0 0,0 0-1 0 0,1 0 1 0 0,-1 0 0 0 0,0 0 0 0 0,0 0 0 0 0,0 0-1 0 0,0 0 1 0 0,0 0 0 0 0,0 0 0 0 0,1 0-1 0 0,-1 0 1 0 0,0 0 0 0 0,0 0 0 0 0,0 0 0 0 0,0 0-1 0 0,0 0 1 0 0,0 1 0 0 0,0-1 0 0 0,1 0 0 0 0,-1 0-1 0 0,0 0 1 0 0,0 0 0 0 0,0 0 0 0 0,0 0-1 0 0,0 0 1 0 0,0 0 0 0 0,0 0 0 0 0,0 0 0 0 0,0 1-1 0 0,1-1 1 0 0,-1 0 0 0 0,0 0 0 0 0,0 0 0 0 0,0 0-1 0 0,0 0 1 0 0,0 0 0 0 0,0 1 0 0 0,0-1-1 0 0,0 0 1 0 0,0 0 0 0 0,0 0 0 0 0,0 0 0 0 0,0 0-1 0 0,0 1 1 0 0,2 12 199 0 0,-3 20 487 0 0,-2 27-223 0 0,-4 84 632 0 0,5-117-1928 0 0</inkml:trace>
  <inkml:trace contextRef="#ctx0" brushRef="#br0" timeOffset="1">424 1 6632 0 0,'11'8'121'0'0,"-10"-7"-100"0"0,-1-1 0 0 0,1 1 0 0 0,0-1 0 0 0,0 1 0 0 0,0-1 0 0 0,0 1 0 0 0,-1 0 0 0 0,1-1 0 0 0,0 1 0 0 0,-1 0 0 0 0,1 0 0 0 0,0 0 0 0 0,-1-1 0 0 0,1 1 0 0 0,-1 0 0 0 0,1 0 0 0 0,-1 0 0 0 0,0 0 0 0 0,1 0 0 0 0,-1 0 0 0 0,0 0 0 0 0,0 0 0 0 0,1 0 0 0 0,-1 0 0 0 0,0 0 0 0 0,0 0 0 0 0,0 0 0 0 0,0 0 0 0 0,0 0 0 0 0,-1 0 0 0 0,1 2 0 0 0,-2 8 52 0 0,0 1-1 0 0,2-1 1 0 0,-1 1-1 0 0,2 19 1 0 0,0-3-28 0 0,0-20-38 0 0,0 0-1 0 0,0 0 1 0 0,1 0 0 0 0,0 0-1 0 0,1 0 1 0 0,-1-1 0 0 0,1 1-1 0 0,1-1 1 0 0,-1 0 0 0 0,2 0-1 0 0,-1 0 1 0 0,7 8-1 0 0,12 23-7 0 0,-9-21-1001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3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63 122 3312 0 0,'-1'-2'-2'0'0,"0"-1"1"0"0,0 1-1 0 0,0 0 0 0 0,0-1 0 0 0,0 1 1 0 0,1-1-1 0 0,-1 1 0 0 0,1-4 1 0 0,0 4 72 0 0,0 0-1 0 0,-1 0 1 0 0,1 0 0 0 0,0 0 0 0 0,-1 0 0 0 0,1 0 0 0 0,-1 0 0 0 0,0 0 0 0 0,0 1 0 0 0,0-1 0 0 0,0 0-1 0 0,0 0 1 0 0,-1-1 0 0 0,0 1 77 0 0,1-1-1 0 0,0 1 1 0 0,-1-1-1 0 0,1 1 1 0 0,0-1-1 0 0,1 1 1 0 0,-2-6-1 0 0,-5-10 190 0 0,-5 0 65 0 0,12 18-380 0 0,0-1 0 0 0,0 1 0 0 0,0-1 1 0 0,-1 1-1 0 0,1-1 0 0 0,0 1 0 0 0,0 0 0 0 0,-1-1 1 0 0,1 1-1 0 0,0 0 0 0 0,-1-1 0 0 0,1 1 0 0 0,0 0 1 0 0,-1-1-1 0 0,1 1 0 0 0,0 0 0 0 0,-1 0 0 0 0,1 0 0 0 0,-1-1 1 0 0,1 1-1 0 0,0 0 0 0 0,-1 0 0 0 0,1 0 0 0 0,-1 0 1 0 0,1 0-1 0 0,-1 0 0 0 0,1-1 0 0 0,-1 1 0 0 0,1 0 1 0 0,-1 1-1 0 0,0 1 21 0 0,0 1 0 0 0,0-1 0 0 0,0 1 0 0 0,1 0 0 0 0,-1-1 0 0 0,1 1 0 0 0,0 0 0 0 0,-1 0 0 0 0,1-1 1 0 0,0 1-1 0 0,1 0 0 0 0,-1 0 0 0 0,0-1 0 0 0,2 6 0 0 0,15 42 95 0 0,-13-39-66 0 0,8 25 31 0 0,-8-22-8 0 0,1 0 0 0 0,10 22 0 0 0,-12-31-74 0 0,-1-1-1 0 0,1 0 0 0 0,0 0 0 0 0,0 0 1 0 0,1 0-1 0 0,-1 0 0 0 0,1-1 1 0 0,0 1-1 0 0,0-1 0 0 0,0 0 0 0 0,7 4 1 0 0,23 13-993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 5920 0 0,'0'0'20'0'0,"0"0"0"0"0,-1-1 1 0 0,1 1-1 0 0,0 0 0 0 0,0-1 1 0 0,0 1-1 0 0,0-1 0 0 0,0 1 0 0 0,0 0 1 0 0,0-1-1 0 0,0 1 0 0 0,0-1 1 0 0,0 1-1 0 0,0 0 0 0 0,0-1 0 0 0,0 1 1 0 0,1 0-1 0 0,-1-1 0 0 0,0 1 1 0 0,0 0-1 0 0,0-1 0 0 0,0 1 1 0 0,1 0-1 0 0,-1-1 0 0 0,0 1 0 0 0,0 0 1 0 0,1-1-1 0 0,-1 1 0 0 0,0 0 1 0 0,0 0-1 0 0,1-1 0 0 0,-1 1 0 0 0,0 0 1 0 0,1 0-1 0 0,-1 0 0 0 0,0-1 1 0 0,1 1-1 0 0,-1 0 0 0 0,1 0 0 0 0,7-4 426 0 0,-1 34 1366 0 0,5 13-1631 0 0,8 68 0 0 0,-6-25-38 0 0,-6-39-4 0 0,-2 0 0 0 0,-2 0 0 0 0,-4 79 0 0 0,0-99-29 0 0,1-1-1 0 0,5 27 0 0 0,-3-30 120 0 0,-1 1-1 0 0,-2 47 1 0 0,0-21-1365 0 0</inkml:trace>
  <inkml:trace contextRef="#ctx0" brushRef="#br0" timeOffset="1">0 333 6824 0 0,'1'6'107'0'0,"0"0"-1"0"0,0-1 1 0 0,0 1 0 0 0,1-1-1 0 0,0 1 1 0 0,0-1 0 0 0,0 0 0 0 0,1 0-1 0 0,-1 0 1 0 0,1 0 0 0 0,1 0-1 0 0,-1 0 1 0 0,1-1 0 0 0,5 6 0 0 0,-1-1-73 0 0,1-1 1 0 0,0 0-1 0 0,1 0 1 0 0,-1-1-1 0 0,22 12 1 0 0,-18-13-19 0 0,0-1 0 0 0,1 0 0 0 0,0 0 0 0 0,0-2 0 0 0,0 0 0 0 0,17 2 0 0 0,83 0-1194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5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42 1896 0 0,'0'0'-151'0'0,"2"-5"-1073"0"0,10-32 1398 0 0,-11 65 1099 0 0,0-14-917 0 0,-1 0 0 0 0,-1 0 1 0 0,0 1-1 0 0,0-1 0 0 0,-5 15 0 0 0,0 8 10 0 0,6-32-327 0 0,0 0 0 0 0,-1 1 0 0 0,0-1 0 0 0,0 0 0 0 0,0 0 0 0 0,-1 0 0 0 0,-2 6 0 0 0,-20 54 403 0 0,16-34-123 0 0,0-11-135 0 0,7-16-145 0 0,0-1 1 0 0,0 0-1 0 0,-1 0 0 0 0,1-1 1 0 0,-1 1-1 0 0,1 0 0 0 0,-1 0 1 0 0,0-1-1 0 0,-2 4 0 0 0,2-4-13 0 0,0 1 0 0 0,0 0 0 0 0,0-1 0 0 0,0 1 0 0 0,1 0 0 0 0,-1 0 0 0 0,1 0 0 0 0,-1 4 0 0 0,0-3 20 0 0,1-1-1 0 0,0 1 0 0 0,-1-1 1 0 0,0 1-1 0 0,-4 5 1 0 0,5-5-7 0 0,0-1 0 0 0,0 1 0 0 0,0 0 0 0 0,0-1 0 0 0,1 1 0 0 0,-1 0 0 0 0,1 0 0 0 0,0-1 0 0 0,0 1 0 0 0,1 0 0 0 0,0 4 0 0 0,0 6 303 0 0,0-14-308 0 0,1 0 0 0 0,-1 0 0 0 0,1 0 0 0 0,-1 0 0 0 0,1 0 0 0 0,-1 0 0 0 0,0 0 0 0 0,1 1 0 0 0,-1-1 0 0 0,1 0 0 0 0,-1 1 0 0 0,0-1 0 0 0,1 1 0 0 0,0 0 0 0 0,-1 2 54 0 0,-1 0 1 0 0,1 0 0 0 0,-1 0-1 0 0,0-1 1 0 0,0 1 0 0 0,0 0-1 0 0,0 0 1 0 0,0 0 0 0 0,-1-1-1 0 0,1 1 1 0 0,-1 0 0 0 0,-1 3-1 0 0,1-4-42 0 0,0 0-1 0 0,1 0 0 0 0,-1 0 1 0 0,0 0-1 0 0,0 0 0 0 0,0 0 1 0 0,0-1-1 0 0,0 1 1 0 0,0 0-1 0 0,-1-1 0 0 0,1 1 1 0 0,-1-1-1 0 0,1 1 1 0 0,-1-1-1 0 0,1 0 0 0 0,-1 1 1 0 0,-2 0-1 0 0,3-2-63 0 0,1 1 0 0 0,0-1 1 0 0,-1 0-1 0 0,1 0 0 0 0,-1 0 0 0 0,1 0 0 0 0,-1 1 0 0 0,0-1 1 0 0,1 0-1 0 0,-1 0 0 0 0,1 0 0 0 0,-1 0 0 0 0,1 0 1 0 0,-1 0-1 0 0,1 0 0 0 0,-1-1 0 0 0,1 1 0 0 0,-1 0 0 0 0,1 0 1 0 0,-1 0-1 0 0,1 0 0 0 0,-1-1 0 0 0,1 1 0 0 0,-1 0 0 0 0,1 0 1 0 0,0-1-1 0 0,-1 1 0 0 0,1 0 0 0 0,-1-1 0 0 0,1 1 0 0 0,0-1 1 0 0,-1 1-1 0 0,1 0 0 0 0,0-1 0 0 0,0 1 0 0 0,-1-1 1 0 0,1 0-1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1 660 4816 0 0,'0'2'25'0'0,"1"0"1"0"0,-1 0-1 0 0,1 0 1 0 0,0 0-1 0 0,0 0 1 0 0,0 0-1 0 0,0-1 1 0 0,0 1-1 0 0,0 0 1 0 0,0 0-1 0 0,1-1 1 0 0,-1 1-1 0 0,1-1 1 0 0,-1 1-1 0 0,1-1 1 0 0,-1 0-1 0 0,1 1 1 0 0,0-1 0 0 0,0 0-1 0 0,3 1 1 0 0,12 11 166 0 0,-12-9-28 0 0,-1-1 1 0 0,1 0-1 0 0,0 0 1 0 0,-1 0-1 0 0,1-1 0 0 0,11 5 1 0 0,-10-5-14 0 0,0 1 0 0 0,0-1-1 0 0,0 1 1 0 0,10 8 0 0 0,-10-7-966 0 0</inkml:trace>
  <inkml:trace contextRef="#ctx0" brushRef="#br0" timeOffset="1">194 1 7632 0 0,'0'0'0'0'0,"5"0"0"0"0,3 4 208 0 0,3 2 0 0 0,-5 1 0 0 0,4 1 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44 117 7632 0 0,'-6'134'937'0'0,"7"-113"-840"0"0,1-1-1 0 0,1 1 1 0 0,1-1-1 0 0,1 0 1 0 0,0 0-1 0 0,15 34 1 0 0,-16-48-95 0 0,0 0-1 0 0,0 0 1 0 0,0-1-1 0 0,0 1 1 0 0,1-1 0 0 0,0 0-1 0 0,0-1 1 0 0,1 1-1 0 0,-1-1 1 0 0,1 0-1 0 0,0 0 1 0 0,10 4 0 0 0,5 5-4 0 0,-18-11-11 0 0,-1-1 0 0 0,1 0 1 0 0,-1 0-1 0 0,1 0 0 0 0,0 0 1 0 0,-1 0-1 0 0,1 0 0 0 0,0-1 1 0 0,0 0-1 0 0,0 1 1 0 0,-1-1-1 0 0,1 0 0 0 0,0 0 1 0 0,0 0-1 0 0,0-1 0 0 0,-1 1 1 0 0,1-1-1 0 0,0 0 0 0 0,-1 1 1 0 0,5-3-1 0 0,4-2-81 0 0,0 0 0 0 0,-1-1 0 0 0,15-11 0 0 0,-19 13 70 0 0,0-1-20 0 0,1 0 0 0 0,-1-1-1 0 0,0 0 1 0 0,0 0 0 0 0,-1-1-1 0 0,0 1 1 0 0,7-13 0 0 0,26-57-125 0 0,-18 34 60 0 0,-12 24 138 0 0,-1 0 0 0 0,-1-1-1 0 0,0 0 1 0 0,-1 0-1 0 0,-2 0 1 0 0,3-23-1 0 0,-6 32 54 0 0,-1-1 0 0 0,0 0 0 0 0,0 1 0 0 0,-1-1-1 0 0,-4-10 1 0 0,4 13-31 0 0,1 5-21 0 0,0 0 1 0 0,0 0-1 0 0,-1 0 0 0 0,1 0 1 0 0,-1 0-1 0 0,0 0 1 0 0,0 0-1 0 0,0 1 1 0 0,0-1-1 0 0,-1 1 0 0 0,1-1 1 0 0,-1 1-1 0 0,1 0 1 0 0,-1 0-1 0 0,0 0 1 0 0,0 0-1 0 0,0 1 0 0 0,0-1 1 0 0,0 1-1 0 0,0 0 1 0 0,0 0-1 0 0,-5-1 1 0 0,-1-1 53 0 0,-1 1 0 0 0,0 1 1 0 0,1 0-1 0 0,-1 0 1 0 0,0 1-1 0 0,-17 1 0 0 0,16 1-40 0 0,1 0 0 0 0,-1 0 0 0 0,0 1-1 0 0,1 1 1 0 0,0-1 0 0 0,0 2 0 0 0,0-1-1 0 0,1 2 1 0 0,-1-1 0 0 0,1 1 0 0 0,0 0-1 0 0,-15 16 1 0 0,-1 3-230 0 0,2 1 0 0 0,-34 50 0 0 0,34-44-527 0 0,2-6-5927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5416 0 0,'4'2'295'0'0,"0"0"0"0"0,0 0 1 0 0,0 1-1 0 0,0-1 0 0 0,-1 1 0 0 0,7 5 0 0 0,0 25 657 0 0,-8-29-935 0 0,0 0 0 0 0,0 1 0 0 0,-1-1 0 0 0,0 0 0 0 0,1 1 0 0 0,-2-1 0 0 0,2 8 0 0 0,3 16-3 0 0,27 87-14 0 0,-31-114 0 0 0,-1 0 0 0 0,1 0-1 0 0,-1 0 1 0 0,1 0 0 0 0,0 0 0 0 0,-1 0 0 0 0,1 0 0 0 0,0 0 0 0 0,0 0 0 0 0,0 0 0 0 0,-1 0 0 0 0,1-1 0 0 0,0 1 0 0 0,0 0-1 0 0,0-1 1 0 0,0 1 0 0 0,0 0 0 0 0,1-1 0 0 0,-1 1 0 0 0,0-1 0 0 0,0 0 0 0 0,0 1 0 0 0,0-1 0 0 0,1 0 0 0 0,-1 0 0 0 0,0 1-1 0 0,0-1 1 0 0,0 0 0 0 0,3-1 0 0 0,-1 1-2 0 0,1 0 0 0 0,-1-1 0 0 0,1 1 0 0 0,-1-1 1 0 0,1 0-1 0 0,-1 0 0 0 0,0 0 0 0 0,4-2 0 0 0,11-7-109 0 0,0 0 0 0 0,-1-1 0 0 0,0-1 1 0 0,-1 0-1 0 0,-1-1 0 0 0,0-1 0 0 0,0-1 0 0 0,-2 0 1 0 0,22-30-1 0 0,-31 39 61 0 0,1 1 0 0 0,-1-1 0 0 0,1 1 0 0 0,0 0 0 0 0,0 1 0 0 0,1-1 0 0 0,-1 1 0 0 0,9-5 0 0 0,7-6-338 0 0,5 3 267 0 0,-13 30 128 0 0,-8 15 251 0 0,2 41 0 0 0,-1-2 248 0 0,-5-49-294 0 0,-1 1 0 0 0,-1 0 0 0 0,-1-1 0 0 0,-7 38 0 0 0,4-33-337 0 0,2 1 0 0 0,1 40-1 0 0,2-52-5732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5824 0 0,'0'0'1174'0'0,"0"8"-587"0"0,5 136 1242 0 0,21 12-1388 0 0,5 44-435 0 0,-13-86-185 0 0,-10-76 31 0 0,-2 0 0 0 0,-2 1-1 0 0,-1 69 1 0 0,-3-77-293 0 0,-5-35 343 0 0,0-5 61 0 0,-15-66 5 0 0,4 0 0 0 0,3-1 0 0 0,3 0 0 0 0,1-79 0 0 0,9 136 32 0 0,-1-24-1 0 0,2-1 1 0 0,12-69 0 0 0,3 47 90 0 0,47-118 0 0 0,-62 181-86 0 0,1-2 5 0 0,1 0 0 0 0,0 1 0 0 0,0-1 0 0 0,0 1-1 0 0,1-1 1 0 0,0 1 0 0 0,0 0 0 0 0,0 1 0 0 0,0-1 0 0 0,0 1 0 0 0,1 0 0 0 0,0 0 0 0 0,-1 0 0 0 0,1 0 0 0 0,0 1 0 0 0,10-3 0 0 0,-11 4-7 0 0,-1 0 0 0 0,1 0 0 0 0,0 1 0 0 0,0-1 0 0 0,0 1 0 0 0,-1 0 0 0 0,1 0 0 0 0,0 1 0 0 0,0-1 1 0 0,-1 1-1 0 0,1 0 0 0 0,0 0 0 0 0,-1 0 0 0 0,1 0 0 0 0,0 1 0 0 0,3 2 0 0 0,4 1 4 0 0,-2 0 0 0 0,1 1-1 0 0,-1 1 1 0 0,11 8 0 0 0,5 9 38 0 0,29 36 0 0 0,-34-36-2 0 0,-13-16-16 0 0,0 1-1 0 0,-1 0 0 0 0,0 0 0 0 0,-1 0 1 0 0,0 1-1 0 0,0 0 0 0 0,3 11 0 0 0,0 4 130 0 0,6 44 0 0 0,-13-60-83 0 0,0 1-1 0 0,-1 0 0 0 0,-1-1 0 0 0,0 1 1 0 0,0-1-1 0 0,0 1 0 0 0,-1-1 1 0 0,-1 0-1 0 0,0 0 0 0 0,-7 18 0 0 0,6-22-28 0 0,1 0-1 0 0,-1-1 0 0 0,0 1 0 0 0,0-1 0 0 0,0 1 0 0 0,0-1 0 0 0,-1 0 1 0 0,0-1-1 0 0,0 1 0 0 0,0-1 0 0 0,0 0 0 0 0,0 0 0 0 0,-9 3 0 0 0,-8 6 4 0 0,13-8-1 0 0,0-1 0 0 0,0 0 0 0 0,-1 0 0 0 0,1 0 0 0 0,0-2-1 0 0,-1 1 1 0 0,0-1 0 0 0,1 0 0 0 0,-1-1 0 0 0,0 0 0 0 0,1-1 0 0 0,-1 0-1 0 0,-9-2 1 0 0,15 2-33 0 0,0 1-1 0 0,-1-1 1 0 0,1 0 0 0 0,0 0-1 0 0,1 0 1 0 0,-1-1-1 0 0,0 0 1 0 0,0 1 0 0 0,1-1-1 0 0,-1 0 1 0 0,1-1-1 0 0,-5-2 1 0 0,0-1-1357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6824 0 0,'0'0'-12'0'0,"1"0"0"0"0,-1 0-1 0 0,1 1 1 0 0,-1-1 0 0 0,0 0 0 0 0,1 1 0 0 0,-1-1 0 0 0,1 1 0 0 0,-1-1 0 0 0,0 0 0 0 0,1 1 0 0 0,-1-1-1 0 0,0 1 1 0 0,0-1 0 0 0,1 1 0 0 0,-1-1 0 0 0,0 1 0 0 0,0-1 0 0 0,0 1 0 0 0,0-1 0 0 0,1 1 0 0 0,-1-1-1 0 0,0 1 1 0 0,0-1 0 0 0,0 1 0 0 0,0 0 0 0 0,0-1 0 0 0,-1 1 0 0 0,1 24-190 0 0,0-19 209 0 0,-1 79 13 0 0,2 90 499 0 0,0-172-445 0 0,-1 0 0 0 0,1 0 0 0 0,0 0 0 0 0,0 0 0 0 0,0 0 0 0 0,0 0 1 0 0,1 0-1 0 0,1 3 0 0 0,-1-3 56 0 0,0 0 1 0 0,-1 0-1 0 0,0 0 1 0 0,1 0-1 0 0,-1 0 1 0 0,0 0 0 0 0,-1 0-1 0 0,1 0 1 0 0,-1 0-1 0 0,1 4 1 0 0,0-2 508 0 0,1-7-1151 0 0,-1 2 282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4120 0 0,'6'0'144'0'0,"0"-1"0"0"0,-1 0 0 0 0,1 0 0 0 0,-1-1 0 0 0,1 1 0 0 0,7-4 0 0 0,-8 2 11 0 0,1 1 1 0 0,-1 0 0 0 0,1 1-1 0 0,0 0 1 0 0,-1 0 0 0 0,10-1-1 0 0,-4 0-19 0 0,-10 2-127 0 0,0 0 0 0 0,0 0 0 0 0,0-1 0 0 0,-1 1-1 0 0,1 0 1 0 0,0 0 0 0 0,0 0 0 0 0,0 0 0 0 0,0 0 0 0 0,-1 0 0 0 0,1 1 0 0 0,0-1 0 0 0,0 0 0 0 0,0 0 0 0 0,-1 0 0 0 0,2 1 0 0 0,20 0-56 0 0,-21-1 41 0 0,0-1 0 0 0,0 1 0 0 0,-1 0-1 0 0,1 0 1 0 0,0-1 0 0 0,0 1 0 0 0,0 0 0 0 0,0 0-1 0 0,0 0 1 0 0,-1 0 0 0 0,1 0 0 0 0,0 0 0 0 0,0 0 0 0 0,0 0-1 0 0,0 1 1 0 0,0-1 0 0 0,-1 0 0 0 0,1 0 0 0 0,0 1 0 0 0,0-1-1 0 0,0 0 1 0 0,-1 1 0 0 0,1-1 0 0 0,0 1 0 0 0,0-1-1 0 0,-1 1 1 0 0,1 0 0 0 0,-1-1 0 0 0,1 1 0 0 0,0-1 0 0 0,-1 1-1 0 0,1 0 1 0 0,-1 0 0 0 0,1-1 0 0 0,-1 1 0 0 0,0 0-1 0 0,1 0 1 0 0,-1 1 0 0 0,0-2-2 0 0,0 1 0 0 0,0 0 1 0 0,1-1-1 0 0,-1 1 0 0 0,0 0 0 0 0,0-1 0 0 0,0 1 1 0 0,1 0-1 0 0,-1-1 0 0 0,0 1 0 0 0,1 0 0 0 0,-1-1 0 0 0,1 1 1 0 0,-1-1-1 0 0,0 1 0 0 0,1-1 0 0 0,-1 1 0 0 0,1-1 1 0 0,0 1-1 0 0,-1-1 0 0 0,1 1 0 0 0,-1-1 0 0 0,1 0 0 0 0,0 1 1 0 0,-1-1-1 0 0,1 0 0 0 0,0 1 0 0 0,-1-1 0 0 0,1 0 0 0 0,0 0 1 0 0,-1 0-1 0 0,1 0 0 0 0,0 0 0 0 0,-1 0 0 0 0,1 0 1 0 0,0 0-1 0 0,0 0 0 0 0,0 0 0 0 0,1 0-10 0 0,0 0-1 0 0,-1 0 1 0 0,1 0 0 0 0,-1 0-1 0 0,1 1 1 0 0,-1-1 0 0 0,1 0-1 0 0,-1 1 1 0 0,1-1 0 0 0,-1 1-1 0 0,2 0 1 0 0,0 1 17 0 0,-1-1 0 0 0,1 0 0 0 0,-1 0 0 0 0,1 0 0 0 0,-1-1 0 0 0,1 1 0 0 0,0-1 0 0 0,-1 1 0 0 0,1-1 0 0 0,0 0 0 0 0,0 0 0 0 0,3-1 0 0 0,37-6 53 0 0,-29 4-18 0 0,-4 1 24 0 0,-1-1-1 0 0,0 0 1 0 0,0 0-1 0 0,0-1 1 0 0,0 0 0 0 0,-1 0-1 0 0,0-1 1 0 0,1 0-1 0 0,-2 0 1 0 0,15-13-1 0 0,0 0-23 0 0,13-14 233 0 0,-33 30-248 0 0,0-1 0 0 0,0 1-1 0 0,0-1 1 0 0,-1 0 0 0 0,1 0-1 0 0,-1 1 1 0 0,0-1 0 0 0,0 0 0 0 0,0 0-1 0 0,0 0 1 0 0,0 0 0 0 0,-1-1-1 0 0,1-2 1 0 0,-1-17 415 0 0,0 0-1 0 0,-2-1 1 0 0,-8-41 0 0 0,8 53-345 0 0,1 6-22 0 0,0-1 0 0 0,-1 2 0 0 0,1-1 1 0 0,-1 0-1 0 0,0 0 0 0 0,0 0 0 0 0,-1 1 0 0 0,0-1 0 0 0,-6-8 0 0 0,-4-5 64 0 0,9 14-69 0 0,1-1-1 0 0,-1 1 1 0 0,0 0 0 0 0,-1 0 0 0 0,1 0 0 0 0,-1 1 0 0 0,0 0 0 0 0,-6-5 0 0 0,-10-5 151 0 0,19 12-198 0 0,0 0 0 0 0,0 1-1 0 0,0-1 1 0 0,0 1 0 0 0,0-1 0 0 0,-1 1-1 0 0,1 0 1 0 0,0 0 0 0 0,-1 0 0 0 0,1 0-1 0 0,-1 1 1 0 0,1-1 0 0 0,-1 0-1 0 0,1 1 1 0 0,-1 0 0 0 0,-2 0 0 0 0,-19-1 87 0 0,17 1-91 0 0,-1-1 0 0 0,1 1 0 0 0,0 0 0 0 0,0 1 0 0 0,-1 0 1 0 0,1 0-1 0 0,0 0 0 0 0,0 1 0 0 0,0 0 0 0 0,0 1 0 0 0,0-1 0 0 0,-8 6 0 0 0,8-5 10 0 0,1 1 0 0 0,0 0-1 0 0,1 0 1 0 0,-1 0 0 0 0,1 1 0 0 0,-1-1-1 0 0,1 1 1 0 0,1 0 0 0 0,-1 1 0 0 0,1-1-1 0 0,0 1 1 0 0,-6 12 0 0 0,-10 18 220 0 0,14-26-139 0 0,0 1 0 0 0,-9 21-1 0 0,8-13-182 0 0,4-12-55 0 0,1-1 0 0 0,-1 0 1 0 0,1 1-1 0 0,0-1 0 0 0,1 1 1 0 0,-1-1-1 0 0,2 1 0 0 0,-1 0 0 0 0,0 8 1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5720 0 0,'1'0'21'0'0,"-1"0"0"0"0,1 0 0 0 0,-1 0 0 0 0,1 0 0 0 0,0 0 0 0 0,-1 0 0 0 0,1 0 1 0 0,-1 0-1 0 0,1-1 0 0 0,-1 1 0 0 0,1 0 0 0 0,-1 0 0 0 0,1-1 0 0 0,-1 1 0 0 0,1 0 0 0 0,-1-1 0 0 0,1 1 0 0 0,-1-1 0 0 0,1 1 1 0 0,1 0 1878 0 0,-2 9 260 0 0,-1 48-1980 0 0,12 87-1 0 0,-7-108 64 0 0,0 64 1 0 0,-4-96-206 0 0,1 0 1 0 0,0 0-1 0 0,0 0 1 0 0,0 0 0 0 0,0 0-1 0 0,1 0 1 0 0,-1-1-1 0 0,3 5 1 0 0,6 16 108 0 0,-2-3-13 0 0,-7-19-124 0 0,1 1 0 0 0,-1 0 0 0 0,0 0 0 0 0,0-1 0 0 0,0 1-1 0 0,-1 0 1 0 0,1 0 0 0 0,-1 4 0 0 0,0-6 2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8336 0 0,'4'2'0'0'0,"9"2"0"0"0,-7-4 0 0 0,0-4 368 0 0,5 4 8 0 0,3 4-8 0 0,1 0 8 0 0,2-4-192 0 0,-2 2-8 0 0,-7 5 8 0 0,9 3-8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6 689 7736 0 0,'3'-1'-165'0'0,"-8"-1"-186"0"0,1 4 25 0 0,13 5 240 0 0,9 16 752 0 0,18 2-428 0 0,-16-13 179 0 0,-18-11-398 0 0,-1-1 1 0 0,0 1-1 0 0,0-1 0 0 0,1 1 1 0 0,-1-1-1 0 0,1 1 0 0 0,-1-1 1 0 0,0 0-1 0 0,1 0 0 0 0,-1 0 0 0 0,1 0 1 0 0,-1 0-1 0 0,0 0 0 0 0,1 0 1 0 0,-1 0-1 0 0,1-1 0 0 0,-1 1 1 0 0,0 0-1 0 0,2-2 0 0 0,26-12 96 0 0,-18 8-41 0 0,17-4 92 0 0,-23 8-130 0 0,0 1 0 0 0,0-1 0 0 0,0 0 0 0 0,-1 0 0 0 0,8-4 0 0 0,-1-2-23 0 0,-3 2-14 0 0,0 1 0 0 0,0 0 0 0 0,10-4 1 0 0,-1-2-23 0 0,-16 10 11 0 0,0 1 0 0 0,0-1 0 0 0,-1 0 0 0 0,1 1 1 0 0,0-1-1 0 0,0 0 0 0 0,0 1 0 0 0,0-1 0 0 0,0 1 0 0 0,0 0 0 0 0,1-1 0 0 0,-1 1 0 0 0,0 0 0 0 0,0 0 0 0 0,0-1 0 0 0,2 1 0 0 0,-1 22-114 0 0,13 32 242 0 0,5 31 177 0 0,-19-82-261 0 0,0 0-1 0 0,-1 0 0 0 0,1-1 1 0 0,0 1-1 0 0,0 0 1 0 0,1 0-1 0 0,-1-1 1 0 0,1 1-1 0 0,-1 0 1 0 0,1-1-1 0 0,0 0 1 0 0,0 1-1 0 0,0-1 1 0 0,0 0-1 0 0,0 0 1 0 0,0 0-1 0 0,3 2 1 0 0,-4-3-6 0 0,-1 0 1 0 0,1 0-1 0 0,-1 0 1 0 0,1 0-1 0 0,-1 0 1 0 0,0 0 0 0 0,1 0-1 0 0,-1 0 1 0 0,0 0-1 0 0,0 0 1 0 0,0 0-1 0 0,0 0 1 0 0,0 2-1 0 0,0 2-189 0 0,0-8-996 0 0</inkml:trace>
  <inkml:trace contextRef="#ctx0" brushRef="#br0" timeOffset="1">664 5 5416 0 0,'11'-3'54'0'0,"-10"3"-42"0"0,-1 0 0 0 0,1-1 0 0 0,-1 1 0 0 0,1 0 0 0 0,0 0 0 0 0,-1 0 0 0 0,1 0 0 0 0,-1-1 0 0 0,1 1 0 0 0,0 0 0 0 0,-1 0 0 0 0,1 0 0 0 0,-1 0 0 0 0,1 0 0 0 0,0 1 0 0 0,-1-1 0 0 0,1 0 0 0 0,-1 0 0 0 0,1 0 0 0 0,-1 0 0 0 0,2 1 0 0 0,10 1 695 0 0,-12-2-686 0 0,1 0 1 0 0,-1 0 0 0 0,1 0 0 0 0,0 0 0 0 0,-1 0 0 0 0,1 0 0 0 0,-1 0 0 0 0,1 0 0 0 0,-1 0 0 0 0,1 0 0 0 0,0 1 0 0 0,-1-1-1 0 0,1 0 1 0 0,-1 0 0 0 0,1 1 0 0 0,-1-1 0 0 0,1 0 0 0 0,-1 0 0 0 0,1 1 0 0 0,-1-1 0 0 0,1 1 0 0 0,-1-1 0 0 0,0 0 0 0 0,1 1 0 0 0,-1-1-1 0 0,0 1 1 0 0,1-1 0 0 0,-1 1 0 0 0,0-1 0 0 0,1 1 0 0 0,-1-1 0 0 0,0 1 0 0 0,0-1 0 0 0,1 2 0 0 0,1 7 57 0 0,1 0-1 0 0,-1 1 1 0 0,-1 0 0 0 0,1-1 0 0 0,-2 1-1 0 0,1 0 1 0 0,-2 11 0 0 0,1-11-21 0 0,0 77 129 0 0,-3 198 444 0 0,2-247-349 0 0,2 0-1 0 0,8 53 0 0 0,-7-28 177 0 0,-1-62-505 0 0,-1 0 0 0 0,0 1 1 0 0,1-1-1 0 0,-1 0 1 0 0,1 0-1 0 0,-1 0 0 0 0,1 0 1 0 0,-1 0-1 0 0,1 0 1 0 0,0 0-1 0 0,-1-1 0 0 0,1 1 1 0 0,0 0-1 0 0,0 0 1 0 0,0 0-1 0 0,-1-1 0 0 0,1 1 1 0 0,0 0-1 0 0,0-1 1 0 0,2 2-1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7328 0 0,'1'2'115'0'0,"-1"0"0"0"0,1 0 1 0 0,-1 0-1 0 0,1 0 0 0 0,0 0 1 0 0,-1 0-1 0 0,1 0 0 0 0,0 0 1 0 0,1 0-1 0 0,-1-1 0 0 0,0 1 1 0 0,0 0-1 0 0,1-1 0 0 0,-1 1 1 0 0,1-1-1 0 0,-1 1 0 0 0,1-1 1 0 0,-1 0-1 0 0,1 0 0 0 0,2 2 1 0 0,44 21 710 0 0,-31-16-738 0 0,0-1 36 0 0,1 0 1 0 0,-1-1-1 0 0,1-1 0 0 0,1 0 1 0 0,-1-2-1 0 0,1 0 1 0 0,-1-1-1 0 0,36-1 1 0 0,4-4 131 0 0,85-16 0 0 0,-113 13-1698 0 0,2 0-6308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5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2504 0 0,'0'0'1272'0'0,"1"1"-1106"0"0,-1 0-1 0 0,0 0 1 0 0,0 1-1 0 0,1-1 1 0 0,-1 0 0 0 0,0 0-1 0 0,1 0 1 0 0,-1 1 0 0 0,1-1-1 0 0,0 0 1 0 0,-1 0 0 0 0,2 2-1 0 0,11 3-55 0 0,0 0-1 0 0,0-1 1 0 0,25 6-1 0 0,-9-2-108 0 0,-17-6 4 0 0,-1-1 0 0 0,0-1 0 0 0,1 0 0 0 0,-1 0 0 0 0,1-1-1 0 0,-1 0 1 0 0,0-1 0 0 0,23-5 0 0 0,-13 3 54 0 0,30-1-1 0 0,82-5 259 0 0,-33-1-99 0 0,-86 9-111 0 0,-1 0 1 0 0,23-5 0 0 0,-23 3 97 0 0,1 0 0 0 0,23 0 0 0 0,18 1 126 0 0,-34 0-159 0 0,-1 2-1 0 0,1 0 1 0 0,31 4 0 0 0,-45-3-81 0 0,-1 0 0 0 0,0-1 1 0 0,0 0-1 0 0,1-1 0 0 0,-1 1 0 0 0,0-1 1 0 0,0 0-1 0 0,0-1 0 0 0,1 1 0 0 0,8-5 1 0 0,-14 6-57 0 0,1 0 1 0 0,-1-1 0 0 0,0 1-1 0 0,1-1 1 0 0,-1 0 0 0 0,0 0-1 0 0,1 1 1 0 0,-1-1 0 0 0,0 0-1 0 0,0 0 1 0 0,0 0 0 0 0,1 0-1 0 0,-1 0 1 0 0,0 0 0 0 0,0-1 0 0 0,-1 1-1 0 0,1 0 1 0 0,0 0 0 0 0,0-1-1 0 0,-1 1 1 0 0,1-1 0 0 0,-1 1-1 0 0,1 0 1 0 0,-1-1 0 0 0,1 1-1 0 0,-1-1 1 0 0,0 1 0 0 0,0-1-1 0 0,0 1 1 0 0,0-1 0 0 0,0 1-1 0 0,0-3 1 0 0,0 3 97 0 0,0-6 173 0 0,1 2-298 0 0,-5 9 46 0 0,2 2-17 0 0,-1 1-1 0 0,1 0 1 0 0,0 0-1 0 0,1 0 1 0 0,-1 8-1 0 0,-2 5 16 0 0,-3 11 4 0 0,2 1 0 0 0,2-1 0 0 0,0 1 0 0 0,3 48 0 0 0,4 13 217 0 0,-2-79-230 0 0,-2-6 13 0 0,1-1 1 0 0,1 0-1 0 0,-1 0 0 0 0,1 0 0 0 0,4 9 0 0 0,-5-12-16 0 0,0-1 0 0 0,0 1 1 0 0,0-1-1 0 0,0 1 0 0 0,-1 0 0 0 0,1-1 0 0 0,-1 7 0 0 0,-1-7-23 0 0,1-1 0 0 0,0 1 0 0 0,0 0 0 0 0,1-1 0 0 0,-1 1 0 0 0,1 0 0 0 0,-1-1 0 0 0,1 1-1 0 0,0 0 1 0 0,0-1 0 0 0,0 1 0 0 0,0-1 0 0 0,0 0 0 0 0,3 4 0 0 0,19 31 9 0 0,-21-32-23 0 0,1 0 0 0 0,-1-1-1 0 0,1 0 1 0 0,0 1 0 0 0,0-1-1 0 0,0 0 1 0 0,0 0 0 0 0,1-1 0 0 0,-1 1-1 0 0,7 4 1 0 0,-8-7-81 0 0,0 1 1 0 0,0 0-1 0 0,-1 0 1 0 0,1-1-1 0 0,-1 1 1 0 0,1 0-1 0 0,-1 0 0 0 0,1 3 1 0 0,0-3-906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31 590 5920 0 0,'0'1'22'0'0,"0"-1"-1"0"0,0 1 1 0 0,0-1 0 0 0,0 1 0 0 0,0-1 0 0 0,0 1 0 0 0,0-1 0 0 0,1 0-1 0 0,-1 1 1 0 0,0-1 0 0 0,0 1 0 0 0,0-1 0 0 0,0 1 0 0 0,0-1-1 0 0,1 0 1 0 0,-1 1 0 0 0,0-1 0 0 0,0 0 0 0 0,1 1 0 0 0,-1-1-1 0 0,0 0 1 0 0,1 1 0 0 0,-1-1 0 0 0,0 0 0 0 0,1 1 0 0 0,-1-1-1 0 0,1 0 1 0 0,-1 0 0 0 0,0 0 0 0 0,1 1 0 0 0,-1-1 0 0 0,1 0-1 0 0,-1 0 1 0 0,1 0 0 0 0,-1 0 0 0 0,0 0 0 0 0,1 0 0 0 0,-1 0-1 0 0,1 0 1 0 0,-1 0 0 0 0,1 0 0 0 0,-1 0 0 0 0,1 0 0 0 0,-1 0-1 0 0,0 0 1 0 0,1 0 0 0 0,27-11 1738 0 0,-13 5-1152 0 0,13-3-546 0 0,-1-1-1 0 0,-1-1 0 0 0,0-1 0 0 0,0-1 0 0 0,-1-2 0 0 0,25-19 0 0 0,-30 18-29 0 0,0 0 0 0 0,22-26 0 0 0,-20 20-112 0 0,-14 13 64 0 0,0-1 0 0 0,-1 0 0 0 0,0 0 0 0 0,-1-1-1 0 0,0 0 1 0 0,-1 0 0 0 0,5-12 0 0 0,0-4 42 0 0,11-54 0 0 0,-20 74-10 0 0,0 0 0 0 0,-1-1 0 0 0,0 1 0 0 0,0-1 0 0 0,0 1-1 0 0,-1 0 1 0 0,-1-1 0 0 0,1 1 0 0 0,-4-9 0 0 0,1 2 44 0 0,-2 0-1 0 0,0 1 1 0 0,-11-20-1 0 0,15 31-53 0 0,1 1 0 0 0,0-1 0 0 0,0 0-1 0 0,-1 0 1 0 0,1 1 0 0 0,-1-1-1 0 0,1 1 1 0 0,-1 0 0 0 0,0-1 0 0 0,1 1-1 0 0,-1 0 1 0 0,0 0 0 0 0,0 0 0 0 0,0 0-1 0 0,0 0 1 0 0,0 0 0 0 0,0 1-1 0 0,0-1 1 0 0,0 1 0 0 0,0-1 0 0 0,0 1-1 0 0,-1 0 1 0 0,1 0 0 0 0,0 0 0 0 0,0 0-1 0 0,0 0 1 0 0,0 0 0 0 0,0 1 0 0 0,0-1-1 0 0,-1 1 1 0 0,1 0 0 0 0,0-1-1 0 0,0 1 1 0 0,1 0 0 0 0,-5 2 0 0 0,-1 1 20 0 0,0 0 0 0 0,0 1 0 0 0,1-1 0 0 0,-1 1-1 0 0,1 1 1 0 0,0-1 0 0 0,1 1 0 0 0,-7 8 0 0 0,1 3 2 0 0,1-1-1 0 0,1 2 1 0 0,0-1-1 0 0,-11 36 0 0 0,10-26-25 0 0,-21 59 64 0 0,-31 144 1 0 0,4 95 272 0 0,45-244-266 0 0,2 46 18 0 0,2-14-23 0 0,-3-5-47 0 0,7-54-8 0 0,-16 66 1 0 0,21-119-14 0 0,-6 22 1 0 0,2 0 0 0 0,-3 28 0 0 0,1-28-1469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8240 0 0,'8'0'219'0'0,"0"1"1"0"0,-1 0 0 0 0,1 1-1 0 0,-1-1 1 0 0,1 2 0 0 0,8 2-1 0 0,22 7 548 0 0,157 17 329 0 0,-62-12-800 0 0,-109-14-231 0 0,0-2 0 0 0,0-1 1 0 0,28-3-1 0 0,16 0 79 0 0,-56 3-220 0 0,45 0-567 0 0,90-10-1 0 0,-122 5-7206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5520 0 0,'6'0'82'0'0,"1"0"0"0"0,-1-1-1 0 0,0 0 1 0 0,1 0 0 0 0,10-4 0 0 0,-2-1 436 0 0,0-1 0 0 0,21-13-1 0 0,11-6 112 0 0,-33 17-500 0 0,0 0-1 0 0,0-1 0 0 0,-1 0 1 0 0,0-1-1 0 0,21-25 1 0 0,-14 16 181 0 0,27-22 0 0 0,-38 34-253 0 0,0 0 0 0 0,-1 0 0 0 0,0-1 0 0 0,-1 0 0 0 0,1 0 0 0 0,-2-1 0 0 0,1 0 0 0 0,-1 0 0 0 0,-1 0 0 0 0,0-1 0 0 0,0 0 0 0 0,5-22 0 0 0,-10 31-56 0 0,1 0 0 0 0,-1 0-1 0 0,0 0 1 0 0,0 1 0 0 0,0-1 0 0 0,0 0 0 0 0,0 0 0 0 0,0 0-1 0 0,-1 0 1 0 0,1 1 0 0 0,-1-1 0 0 0,1 0 0 0 0,-1 0-1 0 0,0 1 1 0 0,1-1 0 0 0,-1 0 0 0 0,0 1 0 0 0,0-1 0 0 0,0 1-1 0 0,-1-1 1 0 0,0-1 0 0 0,0 2-3 0 0,-1-1 0 0 0,1 0-1 0 0,-1 1 1 0 0,1-1 0 0 0,-1 1 0 0 0,1 0-1 0 0,-1 0 1 0 0,0 0 0 0 0,1 0 0 0 0,-1 1 0 0 0,0-1-1 0 0,-4 0 1 0 0,1 1-7 0 0,1-1-1 0 0,-1 1 1 0 0,1 1 0 0 0,-1-1-1 0 0,1 1 1 0 0,0 0-1 0 0,-1 0 1 0 0,1 0-1 0 0,0 1 1 0 0,0 0 0 0 0,0 0-1 0 0,0 0 1 0 0,0 0-1 0 0,-5 4 1 0 0,-10 14 23 0 0,0 0 1 0 0,-31 45-1 0 0,39-50 19 0 0,2 1 11 0 0,0 1 0 0 0,1 0 0 0 0,1 0 0 0 0,0 1 1 0 0,-7 26-1 0 0,2-6 48 0 0,8-20-60 0 0,1 1 0 0 0,1 0 0 0 0,1 0 0 0 0,1 0 0 0 0,0 0-1 0 0,2 0 1 0 0,2 22 0 0 0,-3-35-8 0 0,1 0 0 0 0,0 1-1 0 0,0-1 1 0 0,0 0 0 0 0,1 0-1 0 0,0 0 1 0 0,0 0 0 0 0,0 0 0 0 0,1 0-1 0 0,0-1 1 0 0,0 1 0 0 0,0-1 0 0 0,1 0-1 0 0,-1 0 1 0 0,9 8 0 0 0,15 13-46 0 0,-23-21-65 0 0,0 0 1 0 0,0 0-1 0 0,1-1 1 0 0,0 0 0 0 0,0 0-1 0 0,0 0 1 0 0,0-1-1 0 0,1 1 1 0 0,-1-1 0 0 0,1 0-1 0 0,0-1 1 0 0,0 0-1 0 0,10 3 1 0 0,2-1-7067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9144 0 0,'0'0'21'0'0,"0"-1"-1"0"0,0 1 1 0 0,1 0 0 0 0,-1 0 0 0 0,0 0 0 0 0,0 0 0 0 0,0 0-1 0 0,0 0 1 0 0,0-1 0 0 0,0 1 0 0 0,1 0 0 0 0,-1 0 0 0 0,0 0-1 0 0,0 0 1 0 0,0 0 0 0 0,0 0 0 0 0,0 0 0 0 0,1 0 0 0 0,-1 0 0 0 0,0 0-1 0 0,0-1 1 0 0,0 1 0 0 0,0 0 0 0 0,1 0 0 0 0,-1 0 0 0 0,0 0-1 0 0,0 0 1 0 0,0 0 0 0 0,0 0 0 0 0,1 0 0 0 0,-1 1 0 0 0,0-1-1 0 0,0 0 1 0 0,0 0 0 0 0,0 0 0 0 0,1 0 0 0 0,-1 0 0 0 0,0 0-1 0 0,0 0 1 0 0,0 0 0 0 0,0 0 0 0 0,0 0 0 0 0,1 1 0 0 0,-1-1-1 0 0,0 0 1 0 0,0 0 0 0 0,0 0 0 0 0,0 0 0 0 0,0 1 0 0 0,6 9 1129 0 0,-3 167-113 0 0,-7-61-1008 0 0,0-13-25 0 0,3 164 62 0 0,1-254-50 0 0,1 0 0 0 0,3 20 0 0 0,-2-23-12 0 0,0 1 1 0 0,-1-1-1 0 0,0 1 1 0 0,-2 19-1 0 0,0-17 0 0 0,1 1-1 0 0,0-1 1 0 0,5 24-1 0 0,-1 19-55 0 0,-4-50-1546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9744 0 0,'25'2'316'0'0,"0"1"1"0"0,1 0 0 0 0,43 14 0 0 0,9 0 193 0 0,28 3-502 0 0,131 20-137 0 0,-193-41 231 0 0,-2 0-1671 0 0,-17 4-5532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6520 0 0,'-16'0'2696'0'0,"-3"34"-720"0"0,-50 104-1034 0 0,66-129-973 0 0,0 0-1 0 0,2 0 1 0 0,-1 0-1 0 0,1 0 0 0 0,0 0 1 0 0,1 1-1 0 0,0-1 1 0 0,0 0-1 0 0,3 12 0 0 0,-2-17 19 0 0,0 0 0 0 0,0 0 1 0 0,0-1-1 0 0,1 1 0 0 0,0-1 0 0 0,0 1 0 0 0,0-1 0 0 0,0 0 0 0 0,0 0 0 0 0,1 0 0 0 0,-1 0 0 0 0,5 4 0 0 0,4 2-22 0 0,0-1 0 0 0,14 9 1 0 0,-6-5-16 0 0,-11-7 51 0 0,0 0 0 0 0,1-1 1 0 0,0 0-1 0 0,0 0 1 0 0,0-1-1 0 0,1 0 0 0 0,-1 0 1 0 0,1-1-1 0 0,0-1 1 0 0,-1 1-1 0 0,1-2 0 0 0,13 0 1 0 0,-10 0-176 0 0,0-1 1 0 0,0-1 0 0 0,0-1-1 0 0,-1 1 1 0 0,1-2-1 0 0,-1 0 1 0 0,0 0-1 0 0,22-13 1 0 0,-10 1-6940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6224 0 0,'4'-14'50'0'0,"-4"14"-31"0"0,0-1 0 0 0,0 1 0 0 0,0 0 0 0 0,0 0 0 0 0,0 0 0 0 0,0-1 0 0 0,0 1 0 0 0,0 0 0 0 0,0 0-1 0 0,0 0 1 0 0,1 0 0 0 0,-1-1 0 0 0,0 1 0 0 0,0 0 0 0 0,0 0 0 0 0,0 0 0 0 0,0 0 0 0 0,1 0 0 0 0,-1 0 0 0 0,0 0 0 0 0,0-1 0 0 0,0 1 0 0 0,0 0-1 0 0,1 0 1 0 0,-1 0 0 0 0,0 0 0 0 0,0 0 0 0 0,0 0 0 0 0,1 0 0 0 0,-1 0 0 0 0,0 0 0 0 0,0 0 0 0 0,0 0 0 0 0,1 0 0 0 0,-1 0 0 0 0,0 0 0 0 0,0 0-1 0 0,0 0 1 0 0,0 0 0 0 0,1 0 0 0 0,-1 0 0 0 0,0 0 0 0 0,0 1 0 0 0,0-1 0 0 0,1 0 0 0 0,-1 0 0 0 0,0 0 0 0 0,0 0 0 0 0,0 0 0 0 0,0 0 0 0 0,0 1-1 0 0,0-1 1 0 0,1 0 0 0 0,-1 0 0 0 0,0 0 0 0 0,0 0 0 0 0,0 1 0 0 0,0-1 0 0 0,0 0 0 0 0,0 0 0 0 0,0 0 0 0 0,1 3 131 0 0,0-1 0 0 0,-1 0 0 0 0,1 0 0 0 0,-1 1 1 0 0,0-1-1 0 0,0 0 0 0 0,0 1 0 0 0,0-1 0 0 0,0 0 1 0 0,-1 4-1 0 0,1 14 255 0 0,18 133 483 0 0,-14-92-731 0 0,-1 19 74 0 0,4 0 0 0 0,27 123-1 0 0,-24-149-67 0 0,3 6 37 0 0,-8-38-103 0 0,-5-19-74 0 0,1-1 1 0 0,-1 1-1 0 0,1-1 0 0 0,0 1 0 0 0,-1 0 0 0 0,1-1 0 0 0,0 1 1 0 0,0-1-1 0 0,1 0 0 0 0,-1 1 0 0 0,1-1 0 0 0,-1 0 0 0 0,1 0 1 0 0,-1 0-1 0 0,4 3 0 0 0,-3-4-23 0 0,-1-1 0 0 0,0 1 0 0 0,1-1 1 0 0,-1 0-1 0 0,0 1 0 0 0,1-1 0 0 0,-1 0 0 0 0,0 0 1 0 0,1 0-1 0 0,-1 0 0 0 0,0 0 0 0 0,1 0 0 0 0,-1 0 0 0 0,0-1 1 0 0,1 1-1 0 0,-1 0 0 0 0,0-1 0 0 0,1 1 0 0 0,-1-1 0 0 0,0 1 1 0 0,0-1-1 0 0,1 0 0 0 0,-1 1 0 0 0,0-1 0 0 0,0 0 0 0 0,0 0 1 0 0,0 0-1 0 0,0 0 0 0 0,0 0 0 0 0,0 0 0 0 0,-1 0 0 0 0,1 0 1 0 0,0 0-1 0 0,0-1 0 0 0,-1 1 0 0 0,1 0 0 0 0,-1 0 0 0 0,1-2 1 0 0,2-8-33 0 0,0 1 0 0 0,1 1 0 0 0,-1-1 0 0 0,2 0 1 0 0,7-12-1 0 0,-6 11-22 0 0,0 0-1 0 0,-1 0 1 0 0,5-16 0 0 0,-1 5-54 0 0,-9 21 101 0 0,0 0 1 0 0,1 1 0 0 0,-1-1-1 0 0,0 0 1 0 0,1 0 0 0 0,-1 0-1 0 0,1 1 1 0 0,-1-1-1 0 0,1 0 1 0 0,0 1 0 0 0,-1-1-1 0 0,1 0 1 0 0,0 1 0 0 0,0-1-1 0 0,-1 1 1 0 0,1-1-1 0 0,0 1 1 0 0,0-1 0 0 0,0 1-1 0 0,-1 0 1 0 0,2-1 0 0 0,-1-2-123 0 0,-1 7 98 0 0,1 10 47 0 0,0-1 0 0 0,1 0 0 0 0,0 1 0 0 0,7 19 0 0 0,5 24 65 0 0,-14-56-80 0 0,5 29 72 0 0,1 0 1 0 0,11 34-1 0 0,-16-62-147 0 0,0 0-1 0 0,0 0 0 0 0,0 0 0 0 0,0 0 1 0 0,0-1-1 0 0,0 1 0 0 0,1 0 0 0 0,-1-1 1 0 0,1 1-1 0 0,-1-1 0 0 0,1 0 1 0 0,0 1-1 0 0,0-1 0 0 0,-1 0 0 0 0,1 0 1 0 0,0 0-1 0 0,0 0 0 0 0,0 0 0 0 0,4 1 1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43 300 9240 0 0,'12'0'79'0'0,"1"-1"1"0"0,-1-1-1 0 0,0 0 1 0 0,0-1-1 0 0,19-6 1 0 0,58-29 558 0 0,-66 28-592 0 0,-20 9-44 0 0,-1 0-1 0 0,1-1 1 0 0,-1 1-1 0 0,0-1 1 0 0,1 1 0 0 0,-1-1-1 0 0,0 0 1 0 0,0 1-1 0 0,0-1 1 0 0,0 0 0 0 0,0 0-1 0 0,0-1 1 0 0,-1 1-1 0 0,2-3 1 0 0,11-9 7 0 0,-13 14-9 0 0,1-1 1 0 0,-1 0-1 0 0,0 0 0 0 0,0 0 1 0 0,0 0-1 0 0,0 0 0 0 0,0 0 1 0 0,0 0-1 0 0,0 0 0 0 0,0 0 1 0 0,0 0-1 0 0,-1-1 0 0 0,1 1 0 0 0,0 0 1 0 0,-1-1-1 0 0,1 1 0 0 0,-1-2 1 0 0,2-5-8 0 0,-2 1 0 0 0,1-1 0 0 0,-1 0 1 0 0,0 0-1 0 0,-1 0 0 0 0,0 1 0 0 0,0-1 1 0 0,-1 0-1 0 0,0 1 0 0 0,-3-9 1 0 0,0-1-2 0 0,4 13-4 0 0,0 1-1 0 0,0 0 1 0 0,-1 0-1 0 0,0 0 0 0 0,1 0 1 0 0,-1 0-1 0 0,-1 0 1 0 0,1 0-1 0 0,0 1 1 0 0,0-1-1 0 0,-1 1 0 0 0,0-1 1 0 0,1 1-1 0 0,-1 0 1 0 0,0 0-1 0 0,0 0 1 0 0,0 1-1 0 0,-4-3 0 0 0,3 3 2 0 0,-1-1 0 0 0,1 1 0 0 0,0-1 0 0 0,-1 1 0 0 0,1 0 0 0 0,0 1 0 0 0,-1-1 0 0 0,1 1 0 0 0,-1 0-1 0 0,1 0 1 0 0,-1 0 0 0 0,1 1 0 0 0,-1-1 0 0 0,-4 3 0 0 0,-10 1 5 0 0,16-4 5 0 0,-1 1 1 0 0,0 0-1 0 0,1 0 0 0 0,-1 0 0 0 0,0 0 1 0 0,1 0-1 0 0,-1 1 0 0 0,1 0 0 0 0,0-1 0 0 0,0 1 1 0 0,-1 0-1 0 0,1 1 0 0 0,0-1 0 0 0,-5 6 1 0 0,-4 9-2 0 0,0 1 1 0 0,0 0 0 0 0,2 1-1 0 0,1 0 1 0 0,0 0 0 0 0,-8 27-1 0 0,9-16-4 0 0,4-21 3 0 0,2 0 0 0 0,-1 1-1 0 0,1-1 1 0 0,0 1 0 0 0,1 0 0 0 0,0-1 0 0 0,1 16-1 0 0,2-10-8 0 0,1 0-1 0 0,1 0 0 0 0,0-1 1 0 0,0 1-1 0 0,13 24 0 0 0,-13-30-4 0 0,1-1 0 0 0,-1-1 0 0 0,1 1 0 0 0,1-1 0 0 0,-1 0 0 0 0,1 0 0 0 0,1 0 0 0 0,-1-1 0 0 0,1 0-1 0 0,14 10 1 0 0,-16-14-57 0 0,0 1 1 0 0,0-1-1 0 0,1-1 0 0 0,-1 1 0 0 0,0-1 0 0 0,1 0 0 0 0,-1 0 0 0 0,1 0 0 0 0,-1-1 0 0 0,1 1 0 0 0,-1-2 0 0 0,1 1 0 0 0,-1 0 0 0 0,0-1 1 0 0,1 0-1 0 0,-1-1 0 0 0,7-1 0 0 0,9-7-5858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4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22 7136 0 0,'0'-1'29'0'0,"0"0"1"0"0,-1 0 0 0 0,1 0 0 0 0,0 0-1 0 0,-1 0 1 0 0,1 0 0 0 0,-1 1-1 0 0,1-1 1 0 0,-1 0 0 0 0,1 0-1 0 0,-1 0 1 0 0,0 1 0 0 0,1-1-1 0 0,-1 0 1 0 0,0 1 0 0 0,1-1 0 0 0,-1 1-1 0 0,0-1 1 0 0,0 1 0 0 0,0-1-1 0 0,1 1 1 0 0,-1 0 0 0 0,-2-1-1 0 0,2 0 53 0 0,-1 0-1 0 0,0 1 0 0 0,0-1 0 0 0,0 1 0 0 0,0-1 0 0 0,0 1 0 0 0,0 0 1 0 0,0 0-1 0 0,0 0 0 0 0,-3 0 0 0 0,-15 3 391 0 0,15-3-386 0 0,1 1-1 0 0,0 0 0 0 0,0-1 1 0 0,-1 2-1 0 0,1-1 0 0 0,0 0 0 0 0,0 1 1 0 0,-7 3-1 0 0,-17 17 66 0 0,1 2-1 0 0,2 0 1 0 0,-37 44 0 0 0,43-44-269 0 0,-27 45 0 0 0,29-40 99 0 0,11-19 18 0 0,1 0-1 0 0,1 1 1 0 0,0 0-1 0 0,0 0 1 0 0,1 0-1 0 0,-3 20 1 0 0,0 0 2 0 0,0 9 23 0 0,6-38-18 0 0,0 0 0 0 0,0 0 1 0 0,0 0-1 0 0,0 0 1 0 0,0-1-1 0 0,1 1 0 0 0,-1 0 1 0 0,1 0-1 0 0,-1 0 1 0 0,1-1-1 0 0,0 1 0 0 0,-1 0 1 0 0,1 0-1 0 0,0-1 0 0 0,0 1 1 0 0,0-1-1 0 0,0 1 1 0 0,2 1-1 0 0,39 35 151 0 0,-30-26-119 0 0,0-1 0 0 0,1 0 0 0 0,0-1 1 0 0,26 15-1 0 0,-9-11-45 0 0,-19-10-5 0 0,0 1-1 0 0,16 10 1 0 0,-12-6-88 0 0,-1-1 0 0 0,1-1 0 0 0,0 0 0 0 0,1-1 0 0 0,25 6 0 0 0,-37-10 75 0 0,-1-1-1 0 0,0 1 1 0 0,0-1 0 0 0,0 1-1 0 0,0 0 1 0 0,0 0 0 0 0,0 0-1 0 0,4 4 1 0 0,14 10-180 0 0,-20-16 197 0 0,-1 0 0 0 0,1 1 0 0 0,-1-1 0 0 0,1 0 0 0 0,-1 1 0 0 0,1-1 0 0 0,-1 0 1 0 0,0 1-1 0 0,1-1 0 0 0,-1 1 0 0 0,1-1 0 0 0,-1 1 0 0 0,0-1 0 0 0,1 1 0 0 0,-1-1 0 0 0,0 1 1 0 0,0-1-1 0 0,0 1 0 0 0,1-1 0 0 0,-1 1 0 0 0,0-1 0 0 0,0 1 0 0 0,0-1 0 0 0,0 1 0 0 0,0 0 1 0 0,0-1-1 0 0,0 1 0 0 0,0-1 0 0 0,0 1 0 0 0,0-1 0 0 0,0 1 0 0 0,0 0 0 0 0,-1 0 0 0 0,-8 17-756 0 0,7-15 87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5520 0 0,'0'0'593'0'0,"5"-6"6"0"0,2-1-384 0 0,-5 4-104 0 0,0 0 1 0 0,1 0 0 0 0,-1 0-1 0 0,1 1 1 0 0,-1-1 0 0 0,1 1-1 0 0,4-3 1 0 0,-6 9 63 0 0,0 0 1 0 0,0 0-1 0 0,0 0 1 0 0,-1 0 0 0 0,0 0-1 0 0,0 0 1 0 0,0 6-1 0 0,0-8-194 0 0,0 34 4 0 0,-1 15-236 0 0,12 99 0 0 0,-5-72 250 0 0,-5-50 2 0 0,5 29 0 0 0,34 180 134 0 0,-37-219-113 0 0,-1 0 1 0 0,-1 1-1 0 0,0-1 1 0 0,-2 0-1 0 0,0 1 1 0 0,-6 26-1 0 0,4-17 23 0 0,-2 6-1278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991 68 8336 0 0,'-3'0'141'0'0,"0"-1"0"0"0,0 1 0 0 0,0-1 1 0 0,0 0-1 0 0,0 0 0 0 0,0 0 0 0 0,0 0 0 0 0,0-1 1 0 0,1 1-1 0 0,-5-4 0 0 0,0 1-52 0 0,1-1 0 0 0,-1 1 0 0 0,0 0 0 0 0,-1 1 0 0 0,1-1 0 0 0,0 2 0 0 0,-1-1 0 0 0,0 1 0 0 0,-10-2 0 0 0,-11-1-193 0 0,-35 0 1 0 0,43 4 131 0 0,-34-1-140 0 0,-56 7 0 0 0,-4 0 96 0 0,86-2 15 0 0,24-2 16 0 0,1-1 0 0 0,-1 1 0 0 0,1-1 0 0 0,-1 0-1 0 0,0 0 1 0 0,1 0 0 0 0,-1 0 0 0 0,1-1 0 0 0,-5-1 0 0 0,-14-2 428 0 0,20 4-382 0 0,0 0 0 0 0,0 0 0 0 0,1-1 0 0 0,-1 1 0 0 0,0-1 1 0 0,0 0-1 0 0,-5-2 0 0 0,4 2 0 0 0,-1-1 1 0 0,1 1 0 0 0,-1 0 0 0 0,1 0 0 0 0,-1 0-1 0 0,0 1 1 0 0,1 0 0 0 0,-1 0 0 0 0,0 0 0 0 0,0 0 0 0 0,1 1-1 0 0,-1 0 1 0 0,-5 1 0 0 0,0 1 19 0 0,1-1-1 0 0,-21 3 1 0 0,23-5-36 0 0,0 1 1 0 0,-1 0-1 0 0,1 1 1 0 0,0-1-1 0 0,0 1 0 0 0,-14 7 1 0 0,-38 17 298 0 0,46-22-309 0 0,11-3-32 0 0,1-1 0 0 0,-1 0-1 0 0,1 0 1 0 0,-1 1 0 0 0,1-1-1 0 0,-1 1 1 0 0,1-1-1 0 0,0 1 1 0 0,-1 0 0 0 0,1-1-1 0 0,0 1 1 0 0,-1 0-1 0 0,1 0 1 0 0,0 0 0 0 0,0 0-1 0 0,-2 2 1 0 0,3-3-12 0 0,-1 0 7 0 0,0 0 1 0 0,0 1 0 0 0,-1-1 0 0 0,1 0 0 0 0,0 0 0 0 0,0 1 0 0 0,0-1 0 0 0,0 0-1 0 0,-1 1 1 0 0,1-1 0 0 0,0 1 0 0 0,0 0 0 0 0,0-1 0 0 0,0 1 0 0 0,0 0-1 0 0,0-1 1 0 0,0 1 0 0 0,0 0 0 0 0,1 0 0 0 0,-1 0 0 0 0,0 0 0 0 0,-1 2-1 0 0,2-2 3 0 0,-1 0-1 0 0,0 0 0 0 0,1 0 0 0 0,-1 0 0 0 0,0 0 0 0 0,0 0 0 0 0,0 0 0 0 0,0-1 0 0 0,0 1 0 0 0,0 0 0 0 0,0 0 1 0 0,0-1-1 0 0,0 1 0 0 0,0-1 0 0 0,0 1 0 0 0,0-1 0 0 0,0 1 0 0 0,0-1 0 0 0,-1 0 0 0 0,1 0 0 0 0,0 1 0 0 0,0-1 1 0 0,-2 0-1 0 0,1 3 6 0 0,2-2-4 0 0,0-1-1 0 0,-1 1 0 0 0,1-1 0 0 0,0 0 0 0 0,0 1 1 0 0,0-1-1 0 0,0 1 0 0 0,-1-1 0 0 0,1 0 0 0 0,0 1 1 0 0,0-1-1 0 0,-1 1 0 0 0,1-1 0 0 0,0 0 0 0 0,-1 1 1 0 0,1-1-1 0 0,0 0 0 0 0,-1 0 0 0 0,1 1 0 0 0,0-1 1 0 0,-1 0-1 0 0,1 0 0 0 0,-1 0 0 0 0,1 1 0 0 0,0-1 1 0 0,-1 0-1 0 0,1 0 0 0 0,-1 0 0 0 0,1 0 1 0 0,-1 0-1 0 0,0 0 0 0 0,-3-1 69 0 0,9-1 73 0 0,11-1 63 0 0,44 1-132 0 0,-59 2-47 0 0,0-1-20 0 0,0 1 1 0 0,0-1-1 0 0,0 1 1 0 0,0-1-1 0 0,0 1 1 0 0,0-1-1 0 0,0 1 1 0 0,0 0-1 0 0,0-1 1 0 0,0 1-1 0 0,0 0 1 0 0,0 0-1 0 0,0 0 1 0 0,0 0-1 0 0,1 0 1 0 0,-1 0-1 0 0,0 0 1 0 0,0 0-1 0 0,0 1 1 0 0,0-1-1 0 0,0 0 1 0 0,0 0-1 0 0,0 1 1 0 0,0-1-1 0 0,0 1 1 0 0,0-1-1 0 0,0 1 1 0 0,1 1-1 0 0,0 31 29 0 0,-3-26-33 0 0,2 1 0 0 0,-1-1 0 0 0,1 0 0 0 0,1 8 0 0 0,1-3 1 0 0,-2 0 1 0 0,1 0-1 0 0,-1 0 1 0 0,-1 0-1 0 0,0 1 0 0 0,-1-1 1 0 0,0 0-1 0 0,-3 13 1 0 0,3-24-5 0 0,0 20 6 0 0,1-17-5 0 0,0 0 0 0 0,0-1 0 0 0,-1 1 0 0 0,1 0 0 0 0,-1 0 0 0 0,-2 7 0 0 0,-1 11 4 0 0,5-20-5 0 0,-1-1 0 0 0,0 1 1 0 0,0 0-1 0 0,0-1 0 0 0,-1 1 1 0 0,1 0-1 0 0,0-1 0 0 0,-1 1 1 0 0,1 0-1 0 0,-1-1 0 0 0,1 1 0 0 0,-1-1 1 0 0,0 1-1 0 0,0-1 0 0 0,-1 3 1 0 0,1-3-1 0 0,-1 1 0 0 0,1 0 1 0 0,0-1-1 0 0,0 1 0 0 0,0 0 1 0 0,0-1-1 0 0,0 1 1 0 0,0 0-1 0 0,1 0 0 0 0,-1 0 1 0 0,0 0-1 0 0,1 0 0 0 0,0 0 1 0 0,-1 0-1 0 0,1 3 0 0 0,0 38 9 0 0,0-30-7 0 0,0-10-2 0 0,1 0 0 0 0,-1 0 0 0 0,0 0 0 0 0,1 0 0 0 0,0-1 0 0 0,0 1 0 0 0,0 0 0 0 0,0-1 0 0 0,1 4 0 0 0,2 3 0 0 0,-1 4 0 0 0,0-3 0 0 0,-2-10 0 0 0,0 0 0 0 0,0 1 0 0 0,0-1 0 0 0,0 0 0 0 0,0 0 0 0 0,0 0 0 0 0,0 0 0 0 0,-1 0 0 0 0,1 0 0 0 0,0 0 0 0 0,0 0 0 0 0,0 0 0 0 0,0 0 0 0 0,0 0 0 0 0,1-1 0 0 0,5 0 0 0 0,0 0 0 0 0,0 0 0 0 0,0 1 0 0 0,0 0 0 0 0,-1 0 0 0 0,12 2 0 0 0,-4 6 0 0 0,3 3 0 0 0,-7-8 0 0 0,0-1 0 0 0,1 0 0 0 0,-1 0 0 0 0,1-1 0 0 0,-1 0 0 0 0,1-1 0 0 0,-1 0 0 0 0,1-1 0 0 0,0 0 0 0 0,17-4 0 0 0,35-6 0 0 0,-41 7 0 0 0,0 0 0 0 0,0 1 0 0 0,0 1 0 0 0,36 2 0 0 0,-26 1 0 0 0,35-5 0 0 0,-50 1 0 0 0,0 1 0 0 0,0 0 0 0 0,0 1 0 0 0,25 1 0 0 0,-12 1 0 0 0,31-3 0 0 0,4 0 0 0 0,81-12 0 0 0,-67 5 0 0 0,235 1 0 0 0,-213 9 0 0 0,38 11 0 0 0,-55-3 0 0 0,-58-7 0 0 0,2 1 0 0 0,0-1 0 0 0,-1-2 0 0 0,48-5 0 0 0,104-14-10 0 0,-150 16 5 0 0,91-14-11 0 0,-22 5-32 0 0,-74 8 46 0 0,29-5-1 0 0,4-1-31 0 0,-43 8 19 0 0,-1 0 0 0 0,1 0 0 0 0,14-6 0 0 0,-3 0-411 0 0,49-8-1 0 0,-62 14-677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7528 0 0,'0'-2'10'0'0,"0"1"0"0"0,0 0 1 0 0,1-1-1 0 0,-1 1 0 0 0,0-1 1 0 0,0 1-1 0 0,1 0 0 0 0,-1-1 1 0 0,1 1-1 0 0,0 0 0 0 0,-1 0 1 0 0,1-1-1 0 0,0 1 0 0 0,0 0 0 0 0,-1 0 1 0 0,1 0-1 0 0,0 0 0 0 0,0 0 1 0 0,0 0-1 0 0,0 0 0 0 0,1 0 1 0 0,-1 0-1 0 0,0 1 0 0 0,0-1 1 0 0,0 0-1 0 0,1 1 0 0 0,-1-1 1 0 0,0 1-1 0 0,1-1 0 0 0,-1 1 1 0 0,0 0-1 0 0,2-1 0 0 0,6 0 96 0 0,0 0 0 0 0,0 1 0 0 0,0-1 0 0 0,10 2 0 0 0,-3 0-8 0 0,-9 0-57 0 0,-1-1 1 0 0,0 2 0 0 0,0-1-1 0 0,0 1 1 0 0,0-1 0 0 0,11 6-1 0 0,6 2-35 0 0,39 6 205 0 0,97 9 0 0 0,-107-17 32 0 0,-29-5-488 0 0,1 0 0 0 0,-1-2 0 0 0,42-5 0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 7832 0 0,'-9'62'1117'0'0,"10"-7"-797"0"0,0 6-158 0 0,-8 65 0 0 0,7-99-59 0 0,0-23-24 0 0,0 1-1 0 0,0 0 0 0 0,0-1 1 0 0,0 1-1 0 0,-1-1 1 0 0,-1 6-1 0 0,5-2 415 0 0,-1-9-174 0 0,-1-7 22 0 0,0 1-280 0 0,0 1-1 0 0,0-1 1 0 0,1 1-1 0 0,-1 0 1 0 0,6-12-1 0 0,4-15 24 0 0,-2 5-29 0 0,1 1 1 0 0,2 0-1 0 0,0 1 0 0 0,2 0 1 0 0,18-26-1 0 0,-24 41-50 0 0,-1 1 0 0 0,2 1 0 0 0,-1 0 0 0 0,1 0 0 0 0,0 0 1 0 0,1 1-1 0 0,0 0 0 0 0,1 1 0 0 0,-1 1 0 0 0,16-8 0 0 0,14-13-1656 0 0,-19 14-5915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87 5824 0 0,'0'8'218'0'0,"0"0"0"0"0,-1-1-1 0 0,0 1 1 0 0,0 0 0 0 0,-1-1 0 0 0,0 1 0 0 0,0-1 0 0 0,-1 0 0 0 0,-5 11-1 0 0,5-12-104 0 0,1 0 0 0 0,0 1 0 0 0,0-1 0 0 0,1 0 0 0 0,0 1-1 0 0,0 0 1 0 0,1-1 0 0 0,-1 1 0 0 0,1-1 0 0 0,1 1 0 0 0,1 9 0 0 0,-1 12-93 0 0,0 1 132 0 0,2 0 0 0 0,0-1-1 0 0,2 0 1 0 0,1 0 0 0 0,18 48 0 0 0,-23-73-155 0 0,0 0 1 0 0,1-1-1 0 0,-1 1 0 0 0,0 0 1 0 0,1-1-1 0 0,0 0 1 0 0,0 1-1 0 0,0-1 1 0 0,0 0-1 0 0,0 0 0 0 0,0 0 1 0 0,0 0-1 0 0,0 0 1 0 0,1-1-1 0 0,-1 1 1 0 0,1-1-1 0 0,0 1 0 0 0,-1-1 1 0 0,1 0-1 0 0,0 0 1 0 0,0 0-1 0 0,-1-1 1 0 0,1 1-1 0 0,0 0 0 0 0,0-1 1 0 0,0 0-1 0 0,4 0 1 0 0,-6-1-37 0 0,1 1 0 0 0,-1-1 0 0 0,1 0 0 0 0,-1 0 0 0 0,0 0 0 0 0,1 0 0 0 0,-1 0 0 0 0,0 0 0 0 0,0-1 0 0 0,0 1 0 0 0,0 0 0 0 0,0-1 0 0 0,0 1 0 0 0,0 0 0 0 0,1-3 0 0 0,13-26-281 0 0,-2 0 140 0 0,-6 17 113 0 0,-1 0 1 0 0,-1-1 0 0 0,0 1-1 0 0,4-26 1 0 0,-4 15-22 0 0,-2 0 0 0 0,-1-1 0 0 0,-1 1 0 0 0,-1 0 1 0 0,-1-1-1 0 0,-1 1 0 0 0,-9-37 0 0 0,5 35 40 0 0,-10-32-100 0 0,14 53 135 0 0,0 1 0 0 0,0 0 0 0 0,-1 0 0 0 0,1 0 0 0 0,-1 0 0 0 0,1 0 0 0 0,-1 0 0 0 0,-1 1 0 0 0,1-1 0 0 0,-6-4 0 0 0,2 1 20 0 0,-2-2 429 0 0,9 9-423 0 0,-1 1-1 0 0,1-1 1 0 0,0 0-1 0 0,-1 0 1 0 0,1 0-1 0 0,0 0 1 0 0,-1 0-1 0 0,1 0 1 0 0,0 0-1 0 0,-1 0 1 0 0,1 1-1 0 0,0-1 1 0 0,0 0-1 0 0,-1 0 1 0 0,1 0-1 0 0,0 1 1 0 0,0-1-1 0 0,-1 0 1 0 0,1 0-1 0 0,0 1 1 0 0,0-1-1 0 0,0 0 1 0 0,-1 0-1 0 0,1 1 1 0 0,0-1-1 0 0,0 0 1 0 0,0 1-1 0 0,0-1 1 0 0,0 0-1 0 0,0 0 1 0 0,0 1-1 0 0,-1-1 1 0 0,1 0-1 0 0,0 1 1 0 0,0-1 0 0 0,0 0-1 0 0,0 1 1 0 0,1 0-1 0 0,-6 21 191 0 0,1 1 0 0 0,1 0-1 0 0,2 0 1 0 0,0 0 0 0 0,1 1-1 0 0,4 22 1 0 0,-2-31-97 0 0,1 1 0 0 0,0-1 0 0 0,1 0 0 0 0,1 0 0 0 0,0 0 0 0 0,1-1-1 0 0,1 0 1 0 0,0 0 0 0 0,1 0 0 0 0,10 13 0 0 0,-8-15-8 0 0,0-1 1 0 0,22 19-1 0 0,-27-25-306 0 0,0-1-1 0 0,1 0 1 0 0,-1-1 0 0 0,1 1-1 0 0,0-1 1 0 0,0 0 0 0 0,0 0-1 0 0,13 3 1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8536 0 0,'0'3'18'0'0,"1"0"0"0"0,-1 0 1 0 0,1 0-1 0 0,-1 0 0 0 0,1 0 1 0 0,0 0-1 0 0,0 0 0 0 0,3 4 0 0 0,-3-5 2 0 0,0 1-1 0 0,0 0 0 0 0,0 0 0 0 0,0 0 0 0 0,0-1 1 0 0,0 1-1 0 0,-1 0 0 0 0,1 5 0 0 0,0 0 31 0 0,0 0-1 0 0,0 0 1 0 0,1 0-1 0 0,0 0 1 0 0,5 11-1 0 0,3 12 374 0 0,-10-29-411 0 0,1 1 1 0 0,-1-1-1 0 0,1 0 0 0 0,-1 0 1 0 0,1 0-1 0 0,0 0 1 0 0,0 0-1 0 0,0 0 0 0 0,0 0 1 0 0,0 0-1 0 0,1 0 0 0 0,-1-1 1 0 0,1 1-1 0 0,-1 0 0 0 0,1-1 1 0 0,-1 1-1 0 0,3 1 0 0 0,-2-3-5 0 0,0 1-1 0 0,0 0 0 0 0,0-1 0 0 0,1 0 1 0 0,-1 1-1 0 0,0-1 0 0 0,0 0 0 0 0,0 0 1 0 0,0 0-1 0 0,0 0 0 0 0,1-1 0 0 0,-1 1 0 0 0,0-1 1 0 0,0 1-1 0 0,0-1 0 0 0,0 1 0 0 0,2-3 1 0 0,-1 2-9 0 0,-1-1 1 0 0,0 1 0 0 0,0-1-1 0 0,0 0 1 0 0,0 0-1 0 0,0 0 1 0 0,0 0 0 0 0,0-1-1 0 0,-1 1 1 0 0,1 0-1 0 0,-1-1 1 0 0,1 1 0 0 0,-1-1-1 0 0,1-3 1 0 0,6-9-17 0 0,15-16-29 0 0,-16 22-49 0 0,0 1-1 0 0,-1-1 1 0 0,0 0-1 0 0,5-11 1 0 0,-10 16 88 0 0,1 0 0 0 0,0 0 0 0 0,0 0 0 0 0,1 1 0 0 0,-1-1 0 0 0,1 0 0 0 0,0 1 0 0 0,0 0 0 0 0,0 0 0 0 0,0 0 0 0 0,1 0 0 0 0,-1 0 0 0 0,1 0 0 0 0,0 1 0 0 0,-1 0 0 0 0,1 0 0 0 0,0 0 0 0 0,0 0 0 0 0,1 1 0 0 0,-1-1 0 0 0,0 1 1 0 0,1 0-1 0 0,-1 0 0 0 0,0 1 0 0 0,1-1 0 0 0,-1 1 0 0 0,1 0 0 0 0,-1 0 0 0 0,1 1 0 0 0,-1-1 0 0 0,0 1 0 0 0,1 0 0 0 0,-1 0 0 0 0,0 0 0 0 0,6 3 0 0 0,-7-3 57 0 0,-1 0-1 0 0,1 0 1 0 0,0 1-1 0 0,0-1 1 0 0,-1 1 0 0 0,1-1-1 0 0,0 1 1 0 0,-1 0 0 0 0,0 0-1 0 0,1 0 1 0 0,-1 1-1 0 0,0-1 1 0 0,0 0 0 0 0,0 1-1 0 0,-1-1 1 0 0,1 1-1 0 0,0 0 1 0 0,-1-1 0 0 0,0 1-1 0 0,0 0 1 0 0,0 0-1 0 0,0 0 1 0 0,1 4 0 0 0,13 29 379 0 0,-12-29-322 0 0,0 0 0 0 0,0 0 1 0 0,0 0-1 0 0,-1 1 0 0 0,2 11 0 0 0,13 43 722 0 0,-16-57-992 0 0,1 1-1 0 0,0-1 1 0 0,0 0-1 0 0,0 0 1 0 0,0 0-1 0 0,1-1 1 0 0,0 1-1 0 0,6 7 1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13 6632 0 0,'-1'0'97'0'0,"0"0"0"0"0,0 0 1 0 0,0-1-1 0 0,0 1 0 0 0,0 0 0 0 0,0-1 1 0 0,0 1-1 0 0,0-1 0 0 0,0 1 0 0 0,0-1 1 0 0,0 0-1 0 0,1 1 0 0 0,-1-1 0 0 0,0 0 1 0 0,-1-1-1 0 0,2 2-58 0 0,0 0 1 0 0,0 0-1 0 0,0-1 0 0 0,0 1 1 0 0,0 0-1 0 0,0 0 1 0 0,-1 0-1 0 0,1-1 0 0 0,0 1 1 0 0,0 0-1 0 0,0 0 1 0 0,0 0-1 0 0,-1 0 1 0 0,1 0-1 0 0,0-1 0 0 0,0 1 1 0 0,0 0-1 0 0,-1 0 1 0 0,1 0-1 0 0,0 0 0 0 0,0 0 1 0 0,-1 0-1 0 0,1 0 1 0 0,0 0-1 0 0,0 0 0 0 0,-1 0 1 0 0,1 0-1 0 0,0 0 1 0 0,0 0-1 0 0,-1 0 0 0 0,1 0 1 0 0,0 0-1 0 0,-1 0 1 0 0,0 1 9 0 0,-1 1 0 0 0,1-1 0 0 0,-1 1 0 0 0,0-1 0 0 0,0 0 0 0 0,1 0 0 0 0,-1 0 0 0 0,0 0 0 0 0,0 0 0 0 0,-2 0 0 0 0,-22 14 230 0 0,8-2-165 0 0,1 2 0 0 0,0 1-1 0 0,2 0 1 0 0,0 1 0 0 0,0 0-1 0 0,2 1 1 0 0,-21 37 0 0 0,20-33 7 0 0,11-18-108 0 0,0 0 1 0 0,0 1-1 0 0,1-1 0 0 0,0 0 1 0 0,0 1-1 0 0,-3 8 0 0 0,5-9-7 0 0,0-1-1 0 0,0 1 1 0 0,0 0 0 0 0,0-1-1 0 0,1 1 1 0 0,0 0-1 0 0,-1-1 1 0 0,1 1-1 0 0,3 4 1 0 0,13 33 17 0 0,-16-39-22 0 0,8 13-8 0 0,0 0 0 0 0,1-1 0 0 0,1 0 1 0 0,0-1-1 0 0,1 0 0 0 0,27 23 0 0 0,22 24-449 0 0,3-4-365 0 0,-51-47 688 0 0,-12-9 132 0 0,0 1 1 0 0,0-1-1 0 0,-1 0 0 0 0,1 1 0 0 0,0-1 1 0 0,-1 0-1 0 0,1 1 0 0 0,0-1 1 0 0,-1 1-1 0 0,1-1 0 0 0,0 1 0 0 0,-1 0 1 0 0,1-1-1 0 0,-1 1 0 0 0,1 0 1 0 0,-1-1-1 0 0,0 1 0 0 0,1 0 0 0 0,-1-1 1 0 0,0 1-1 0 0,1 0 0 0 0,-1 0 1 0 0,0-1-1 0 0,0 1 0 0 0,0 0 0 0 0,0 0 1 0 0,1 0-1 0 0,-1-1 0 0 0,0 1 0 0 0,0 0 1 0 0,-1 1-1 0 0,1 2-1 0 0,0-1-1 0 0,0 1 1 0 0,-1-1-1 0 0,1 0 0 0 0,-1 0 1 0 0,0 1-1 0 0,0-1 1 0 0,0 0-1 0 0,0 0 1 0 0,0 0-1 0 0,-1 0 1 0 0,1 0-1 0 0,-1 0 1 0 0,0 0-1 0 0,0 0 1 0 0,0-1-1 0 0,-1 1 1 0 0,1-1-1 0 0,0 1 1 0 0,-1-1-1 0 0,0 0 1 0 0,1 0-1 0 0,-1 0 1 0 0,-5 2-1 0 0,-38 16-63 0 0,38-16 48 0 0,0 0 0 0 0,0 0 0 0 0,0-1 0 0 0,0 0 0 0 0,-15 2 0 0 0,4 1-35 0 0,18-5 46 0 0,-1-1 1 0 0,1 1-1 0 0,0-1 1 0 0,0 0-1 0 0,0 1 1 0 0,0-1-1 0 0,-1 0 1 0 0,1 0-1 0 0,0 1 1 0 0,0-1-1 0 0,-1 0 1 0 0,1 0 0 0 0,0-1-1 0 0,0 1 1 0 0,0 0-1 0 0,-1 0 1 0 0,1 0-1 0 0,0-1 1 0 0,0 1-1 0 0,0-1 1 0 0,0 1-1 0 0,-1-1 1 0 0,1 1 0 0 0,-2-2-1 0 0,-8-4-1248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51 7136 0 0,'0'3'58'0'0,"-1"0"-1"0"0,0 1 1 0 0,0-1 0 0 0,0 0-1 0 0,0 0 1 0 0,0 0 0 0 0,-1 0 0 0 0,0 0-1 0 0,-2 3 1 0 0,-10 23 471 0 0,11-20-407 0 0,0 0 0 0 0,-1 0 0 0 0,0 0 0 0 0,-8 12 0 0 0,-7 15 108 0 0,17-31-212 0 0,-8 14 102 0 0,2 1-1 0 0,1 1 1 0 0,0-1-1 0 0,1 1 1 0 0,-3 25-1 0 0,5-26-120 0 0,4-19 0 0 0,-1 1 0 0 0,1 0 0 0 0,-1 0 0 0 0,1-1 0 0 0,0 1 0 0 0,0 0 0 0 0,0 0 0 0 0,0-1 0 0 0,0 1 0 0 0,0 3 0 0 0,2 5-10 0 0,-2-8-13 0 0,0-1 0 0 0,0 1 1 0 0,0-1-1 0 0,0 0 0 0 0,0 1 0 0 0,0-1 1 0 0,1 1-1 0 0,-1-1 0 0 0,0 0 0 0 0,1 1 0 0 0,-1-1 1 0 0,1 0-1 0 0,0 1 0 0 0,-1-1 0 0 0,1 0 0 0 0,0 0 1 0 0,0 0-1 0 0,0 0 0 0 0,0 0 0 0 0,2 2 0 0 0,22-18-518 0 0,-16 7 461 0 0,-1 0 1 0 0,0 0-1 0 0,-1-1 0 0 0,0 0 1 0 0,-1 0-1 0 0,0-1 1 0 0,0 1-1 0 0,5-15 0 0 0,14-35-127 0 0,-19 46 124 0 0,0-1 1 0 0,0 0-1 0 0,-1-1 1 0 0,-1 1-1 0 0,0-1 0 0 0,-1 0 1 0 0,2-24-1 0 0,-12-47-147 0 0,-3 50 105 0 0,10 35 125 0 0,0 1 0 0 0,0 0 0 0 0,0-1 0 0 0,0 1 0 0 0,0-1 0 0 0,0 1 0 0 0,0 0 0 0 0,0-1 0 0 0,0 1 0 0 0,0-1 0 0 0,0 1 0 0 0,0 0 0 0 0,-1-1 0 0 0,1 1 0 0 0,0 0 0 0 0,0-1 1 0 0,0 1-1 0 0,0 0 0 0 0,-1-1 0 0 0,1 1 0 0 0,0 0 0 0 0,0-1 0 0 0,-1 1 0 0 0,1 0 0 0 0,0-1 0 0 0,-1 1 0 0 0,1 0 0 0 0,0 0 0 0 0,-1 0 0 0 0,1-1 0 0 0,-1 1 0 0 0,-11 4-28 0 0,11-2 28 0 0,-1-1 0 0 0,1 0 1 0 0,-1 1-1 0 0,1-1 0 0 0,-1 0 0 0 0,1 1 1 0 0,0 0-1 0 0,0-1 0 0 0,0 1 0 0 0,0 0 0 0 0,0 0 1 0 0,0-1-1 0 0,-1 5 0 0 0,-1 32 101 0 0,2 1 0 0 0,4 39-1 0 0,-1-55 65 0 0,2 0 1 0 0,0 0-1 0 0,2-1 0 0 0,14 39 0 0 0,-15-50-52 0 0,1 0 0 0 0,1-1 0 0 0,0 1 0 0 0,0-2 0 0 0,1 1-1 0 0,0-1 1 0 0,0 0 0 0 0,1-1 0 0 0,0 0 0 0 0,1 0 0 0 0,0-1 0 0 0,14 8 0 0 0,-18-13-202 0 0,1 1 1 0 0,0-1-1 0 0,0 0 0 0 0,0 0 1 0 0,0-1-1 0 0,1 0 1 0 0,-1 0-1 0 0,0-1 0 0 0,9 0 1 0 0,-15 0 46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5920 0 0,'-14'6'116'0'0,"11"-4"-34"0"0,0-1 1 0 0,-1 0 0 0 0,1 1 0 0 0,0 0-1 0 0,0 0 1 0 0,0 0 0 0 0,0 0 0 0 0,0 0-1 0 0,0 0 1 0 0,1 1 0 0 0,-1 0 0 0 0,1-1-1 0 0,0 1 1 0 0,0 0 0 0 0,-3 4 0 0 0,-12 24 109 0 0,13-25-182 0 0,0 1-1 0 0,0 1 0 0 0,0-1 0 0 0,1 1 1 0 0,0-1-1 0 0,1 1 0 0 0,-3 10 0 0 0,3-4-10 0 0,0 0 0 0 0,1-1 0 0 0,1 1 0 0 0,0 0 0 0 0,1 0-1 0 0,1 0 1 0 0,0-1 0 0 0,4 15 0 0 0,-5-23-1 0 0,0 0 0 0 0,0 0 0 0 0,1 1 0 0 0,0-1 1 0 0,0 0-1 0 0,0 0 0 0 0,1-1 0 0 0,-1 1 0 0 0,1 0 0 0 0,1-1 0 0 0,-1 0 1 0 0,6 7-1 0 0,0-2-6 0 0,1-1 1 0 0,19 14-1 0 0,-23-19 5 0 0,-1-1 1 0 0,1 1-1 0 0,-1-1 0 0 0,1 0 1 0 0,0 0-1 0 0,0-1 0 0 0,0 0 1 0 0,7 1-1 0 0,-1-2-130 0 0,-1 1 0 0 0,1-2 0 0 0,-1 0 0 0 0,0 0 0 0 0,1-1 0 0 0,-1 0 0 0 0,18-7 0 0 0,-23 7-4500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9648 0 0,'7'214'-824'0'0,"6"-59"786"0"0,0 2 4 0 0,-6-35 184 0 0,-6-111-104 0 0,0 1-1 0 0,6 21 0 0 0,-2-4-5 0 0,-6-15-14 0 0,1-13-26 0 0,-1 0 0 0 0,1 0 1 0 0,0-1-1 0 0,0 1 0 0 0,0 0 1 0 0,0 0-1 0 0,-1 0 0 0 0,1 0 0 0 0,0-1 1 0 0,0 1-1 0 0,1 0 0 0 0,-1 0 1 0 0,0 0-1 0 0,0 0 0 0 0,0 0 1 0 0,0-1-1 0 0,1 1 0 0 0,-1 0 0 0 0,0 0 1 0 0,1 0-1 0 0,0 0 0 0 0,1 5-1153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9144 0 0,'5'3'0'0'0,"-1"0"0"0"0,1-1 0 0 0,-1 0 0 0 0,1 0 0 0 0,0 0 0 0 0,0 0 0 0 0,0-1 0 0 0,0 0 0 0 0,0 0 0 0 0,1-1 0 0 0,6 1 0 0 0,13 2 0 0 0,-8 1 16 0 0,21 4 237 0 0,0 2 0 0 0,40 15-1 0 0,-59-19-75 0 0,0-1 1 0 0,26 4-1 0 0,-10-3-1343 0 0</inkml:trace>
  <inkml:trace contextRef="#ctx0" brushRef="#br0" timeOffset="1">711 120 6632 0 0,'0'0'0'0'0,"0"6"0"0"0,0 3 728 0 0,0 5 8 0 0,0-1-8 0 0,0 10 8 0 0,0 11-352 0 0,0-1 8 0 0,0-3 8 0 0,2-1-8 0 0,5-6-384 0 0,1-6 0 0 0,-8 0 0 0 0,-4 2 8 0 0,4-7-56 0 0,0-6 16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7736 0 0,'0'0'0'0'0,"-4"0"0"0"0,4 2 440 0 0,4 4 0 0 0,2 0 0 0 0,-1-6 0 0 0,-3 0-160 0 0,2 0-8 0 0,0 0 8 0 0,5 9 8 0 0,7-1-288 0 0,-1 7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12960 0 0,'0'-1'21'0'0,"0"1"0"0"0,0 0 0 0 0,0-1 1 0 0,0 1-1 0 0,0-1 0 0 0,0 1 1 0 0,0-1-1 0 0,0 1 0 0 0,0 0 0 0 0,0-1 1 0 0,0 1-1 0 0,1-1 0 0 0,-1 1 1 0 0,0 0-1 0 0,0-1 0 0 0,0 1 1 0 0,1 0-1 0 0,-1-1 0 0 0,0 1 0 0 0,0 0 1 0 0,1-1-1 0 0,-1 1 0 0 0,0 0 1 0 0,1 0-1 0 0,-1-1 0 0 0,0 1 0 0 0,1 0 1 0 0,-1 0-1 0 0,0-1 0 0 0,1 1 1 0 0,-1 0-1 0 0,1 0 0 0 0,-1 0 0 0 0,0 0 1 0 0,1 0-1 0 0,-1 0 0 0 0,1 0 1 0 0,-1 0-1 0 0,0-1 0 0 0,1 2 0 0 0,-1-1 1 0 0,1 0-1 0 0,-1 0 0 0 0,1 0 1 0 0,-1 0-1 0 0,1 0 0 0 0,0 1 105 0 0,1-1 0 0 0,-1 0-1 0 0,0 1 1 0 0,1 0 0 0 0,-1-1 0 0 0,0 1-1 0 0,0 0 1 0 0,0 0 0 0 0,1 0 0 0 0,-1-1-1 0 0,0 1 1 0 0,0 0 0 0 0,0 1-1 0 0,1 1 1 0 0,3 5 99 0 0,0 1 0 0 0,-1-1 1 0 0,0 1-1 0 0,-1 0 0 0 0,0 1 0 0 0,0-1 0 0 0,-1 0 0 0 0,0 1 0 0 0,1 17 1 0 0,-3 0-35 0 0,-1 0 0 0 0,-5 31 1 0 0,-2 15 225 0 0,6-51-262 0 0,-8 31 1 0 0,5-33-38 0 0,2 0 0 0 0,-3 37 0 0 0,5-41-102 0 0,-5 30-1 0 0,4-33-11 0 0,0 0 1 0 0,0 1-1 0 0,1 15 0 0 0,3-1 25 0 0,0-1 1 0 0,2 0-1 0 0,9 35 0 0 0,6 18 450 0 0,3 13-3720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4:5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2904 0 0,'-2'12'574'0'0,"5"-18"228"0"0,-2 4-735 0 0,0 0 1 0 0,-1 1 0 0 0,1-1-1 0 0,0 1 1 0 0,0 0 0 0 0,0-1-1 0 0,0 1 1 0 0,0 0 0 0 0,0-1-1 0 0,1 1 1 0 0,-1 0-1 0 0,0 0 1 0 0,1 0 0 0 0,-1 0-1 0 0,1 0 1 0 0,-1 0 0 0 0,3 0-1 0 0,61-27 221 0 0,-31 15-289 0 0,-29 11-1 0 0,1 0-1 0 0,0 1 1 0 0,0-1 0 0 0,1 1 0 0 0,-1 1 0 0 0,0-1 0 0 0,0 1-1 0 0,0 0 1 0 0,0 0 0 0 0,9 2 0 0 0,5 2-83 0 0,31 10 0 0 0,-46-12 63 0 0,16 5-81 0 0,8 2 63 0 0,13-2 46 0 0,0-3-1 0 0,1-1 0 0 0,70-4 1 0 0,-60-4 4 0 0,-27 4 175 0 0,-1-2-1 0 0,1 0 1 0 0,49-14 0 0 0,-66 14-72 0 0,0 1-1 0 0,0 1 1 0 0,15-2 0 0 0,11-1 281 0 0,-34 4-363 0 0,0-1 1 0 0,0 1-1 0 0,0 0 0 0 0,0 0 0 0 0,0 0 0 0 0,0 0 1 0 0,0 0-1 0 0,0 0 0 0 0,0 0 0 0 0,0 0 1 0 0,0 0-1 0 0,0 0 0 0 0,0 1 0 0 0,0-1 0 0 0,0 0 1 0 0,0 1-1 0 0,0-1 0 0 0,0 0 0 0 0,0 1 1 0 0,-1-1-1 0 0,1 1 0 0 0,0 0 0 0 0,0-1 0 0 0,0 1 1 0 0,-1 0-1 0 0,1-1 0 0 0,0 1 0 0 0,-1 0 1 0 0,1 0-1 0 0,-1 0 0 0 0,1-1 0 0 0,-1 1 0 0 0,1 0 1 0 0,-1 0-1 0 0,1 0 0 0 0,-1 0 0 0 0,0 0 1 0 0,0 0-1 0 0,1 0 0 0 0,-1 0 0 0 0,0 0 1 0 0,0 1-1 0 0,-2 14 130 0 0,0-1 1 0 0,-1-1-1 0 0,0 1 0 0 0,-2 0 1 0 0,0-1-1 0 0,-11 25 1 0 0,-6 17 4 0 0,19-43-45 0 0,1-1 0 0 0,1 0 0 0 0,0 1-1 0 0,0-1 1 0 0,3 24 0 0 0,-1-2 280 0 0,1-29-306 0 0,0 0 1 0 0,0 0-1 0 0,1 0 0 0 0,-1-1 0 0 0,7 9 0 0 0,-8-16 14 0 0,0 1 0 0 0,-1-1 0 0 0,1 0 0 0 0,-1 1-1 0 0,0-1 1 0 0,0 0 0 0 0,0 1 0 0 0,0-4 0 0 0,0 4-1121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58 101 7328 0 0,'-2'3'101'0'0,"1"1"0"0"0,-1-1 0 0 0,0 1 0 0 0,1-1 0 0 0,-1 1 0 0 0,1 0 0 0 0,0-1 0 0 0,1 1 0 0 0,-1 0 0 0 0,0 0 0 0 0,1 7 0 0 0,-2 9 161 0 0,-36 211 1886 0 0,37-216-2247 0 0,-1 0-1 0 0,2 1 0 0 0,1 24 1 0 0,0-39 83 0 0,-1 1 0 0 0,1-1 0 0 0,-1 0 0 0 0,1 1 0 0 0,0-1 1 0 0,0 0-1 0 0,-1 0 0 0 0,1 0 0 0 0,0 0 0 0 0,0 0 0 0 0,0 0 1 0 0,1 0-1 0 0,-1 0 0 0 0,0 0 0 0 0,0 0 0 0 0,0 0 0 0 0,1-1 0 0 0,-1 1 1 0 0,0-1-1 0 0,1 1 0 0 0,-1-1 0 0 0,0 1 0 0 0,1-1 0 0 0,-1 0 0 0 0,1 1 1 0 0,-1-1-1 0 0,0 0 0 0 0,1 0 0 0 0,-1 0 0 0 0,1 0 0 0 0,-1-1 1 0 0,1 1-1 0 0,-1 0 0 0 0,0 0 0 0 0,1-1 0 0 0,-1 1 0 0 0,0-1 0 0 0,1 0 1 0 0,-1 1-1 0 0,0-1 0 0 0,1 0 0 0 0,-1 1 0 0 0,1-3 0 0 0,24-22-173 0 0,-19 20 162 0 0,-1-1-1 0 0,0 0 0 0 0,0 0 0 0 0,-1-1 0 0 0,8-11 0 0 0,77-154-341 0 0,-86 164 382 0 0,0-1 1 0 0,-1 0-1 0 0,0 0 1 0 0,-1 0-1 0 0,1 0 1 0 0,-2-1-1 0 0,1 1 1 0 0,-1 0-1 0 0,-1-1 0 0 0,0 1 1 0 0,0-1-1 0 0,-3-12 1 0 0,2 15 33 0 0,-1 0 0 0 0,0 0 1 0 0,0 1-1 0 0,-1-1 0 0 0,0 0 1 0 0,0 1-1 0 0,-1 0 0 0 0,0 0 1 0 0,-8-11-1 0 0,1 3 89 0 0,10 12-95 0 0,-1 0 1 0 0,1 0-1 0 0,0 0 1 0 0,-1 0-1 0 0,0 0 1 0 0,1 0-1 0 0,-1 1 0 0 0,0-1 1 0 0,0 1-1 0 0,0-1 1 0 0,0 1-1 0 0,0 0 0 0 0,0 0 1 0 0,-1 0-1 0 0,1 0 1 0 0,-5-1-1 0 0,2 0 37 0 0,2 1-46 0 0,1 0-1 0 0,-1 0 1 0 0,1 0-1 0 0,-1 0 0 0 0,1 1 1 0 0,-1-1-1 0 0,0 1 0 0 0,1 0 1 0 0,-1 0-1 0 0,0 0 1 0 0,1 0-1 0 0,-1 0 0 0 0,0 1 1 0 0,1-1-1 0 0,-1 1 0 0 0,1-1 1 0 0,-1 1-1 0 0,1 0 1 0 0,-1 0-1 0 0,1 0 0 0 0,-1 1 1 0 0,-2 1-1 0 0,0 1-18 0 0,1 0 0 0 0,0 1 0 0 0,0 0 0 0 0,1-1 1 0 0,-1 1-1 0 0,1 0 0 0 0,0 1 0 0 0,0-1 0 0 0,1 0 0 0 0,0 1 0 0 0,0 0 0 0 0,-2 7 0 0 0,1 0-409 0 0,0 1 0 0 0,1 0 0 0 0,0 27-1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 0 0,'0'1'22'0'0,"0"0"0"0"0,0 1 0 0 0,0-1 0 0 0,0 0 0 0 0,0 0 0 0 0,1 0 1 0 0,-1 1-1 0 0,0-1 0 0 0,1 0 0 0 0,-1 0 0 0 0,1 0 0 0 0,0 0 0 0 0,-1 0 0 0 0,1 0 0 0 0,0 0 1 0 0,0 0-1 0 0,1 2 0 0 0,-1-3 5 0 0,0 1 0 0 0,-1 1 1 0 0,1-1-1 0 0,0 0 0 0 0,0 0 1 0 0,0 0-1 0 0,-1 0 0 0 0,1 0 0 0 0,-1 1 1 0 0,1-1-1 0 0,-1 0 0 0 0,1 1 1 0 0,-1-1-1 0 0,0 0 0 0 0,0 1 0 0 0,0-1 1 0 0,0 2-1 0 0,6 88 471 0 0,-4-71-472 0 0,0 0 0 0 0,-1 0-1 0 0,-1 0 1 0 0,0 0 0 0 0,-2 0 0 0 0,-1 0-1 0 0,-6 27 1 0 0,1-1 148 0 0,3-9 143 0 0,6-28-224 0 0,0-9-88 0 0,-1 0-1 0 0,0 0 1 0 0,0-1 0 0 0,0 1-1 0 0,0 0 1 0 0,0 0 0 0 0,1 0-1 0 0,-1 0 1 0 0,0 0 0 0 0,0 0-1 0 0,0 0 1 0 0,0 0 0 0 0,0 0-1 0 0,1 0 1 0 0,-1 0 0 0 0,0-1-1 0 0,0 1 1 0 0,0 0 0 0 0,0 0-1 0 0,0 0 1 0 0,0 0 0 0 0,0 0-1 0 0,0-1 1 0 0,1 1 0 0 0,-1 0-1 0 0,0 0 1 0 0,0 0 0 0 0,0 0-1 0 0,0 0 1 0 0,0-1 0 0 0,0 1-1 0 0,0 0 1 0 0,0 0 0 0 0,0 0-1 0 0,0 0 1 0 0,0-1 0 0 0,0 1-1 0 0,0 0 1 0 0,0 0 0 0 0,0 0-1 0 0,0 0 1 0 0,0-1 0 0 0,0 1-1 0 0,-1 0 1 0 0,1 0 0 0 0,0 0-1 0 0,0 0 1 0 0,0 0 0 0 0,0-1-1 0 0,1-4 11 0 0,0 0-1 0 0,0-1 0 0 0,1 1 1 0 0,0 0-1 0 0,0 0 0 0 0,0 0 0 0 0,1 0 1 0 0,0 1-1 0 0,0-1 0 0 0,0 1 1 0 0,6-8-1 0 0,1-1-4 0 0,21-35 18 0 0,45-90 0 0 0,-74 133-33 0 0,1 0 0 0 0,-1 0 1 0 0,1 0-1 0 0,0 1 1 0 0,0 0-1 0 0,0-1 0 0 0,1 1 1 0 0,0 0-1 0 0,0 0 0 0 0,0 1 1 0 0,0-1-1 0 0,0 1 1 0 0,1 0-1 0 0,-1 0 0 0 0,1 0 1 0 0,0 1-1 0 0,0 0 1 0 0,0 0-1 0 0,0 0 0 0 0,0 0 1 0 0,0 1-1 0 0,1 0 0 0 0,-1 0 1 0 0,0 0-1 0 0,8 1 1 0 0,-11 0-2 0 0,0 1 1 0 0,-1-1-1 0 0,1 1 1 0 0,-1 0 0 0 0,1-1-1 0 0,0 1 1 0 0,-1 0 0 0 0,0 0-1 0 0,1 0 1 0 0,-1 0-1 0 0,1 0 1 0 0,-1 0 0 0 0,0 1-1 0 0,0-1 1 0 0,0 0-1 0 0,0 1 1 0 0,0-1 0 0 0,2 3-1 0 0,13 30-93 0 0,-12-16 94 0 0,0 0 0 0 0,-1 0 0 0 0,0 30 0 0 0,4 23 3 0 0,-7-29 3 0 0,-1-36 0 0 0,1 0 0 0 0,0 0 0 0 0,0 0 0 0 0,0 0 0 0 0,1-1 0 0 0,2 11 0 0 0,-3-15-59 0 0,1 0 0 0 0,-1-1 0 0 0,1 1 0 0 0,0 0 0 0 0,-1 0 0 0 0,1 0 0 0 0,0-1 0 0 0,-1 1 0 0 0,1 0 0 0 0,0-1 0 0 0,0 1 0 0 0,0-1 0 0 0,-1 1 0 0 0,1-1 0 0 0,0 1 0 0 0,0-1 0 0 0,0 0 0 0 0,0 1 0 0 0,0-1 0 0 0,0 0 0 0 0,0 0 0 0 0,0 0 0 0 0,0 0 0 0 0,1 0 0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25 9536 0 0,'0'0'20'0'0,"1"-1"0"0"0,-1 1 1 0 0,1 0-1 0 0,0 0 0 0 0,-1 0 1 0 0,1-1-1 0 0,0 1 0 0 0,-1 0 1 0 0,1-1-1 0 0,-1 1 1 0 0,1 0-1 0 0,-1-1 0 0 0,1 1 1 0 0,-1-1-1 0 0,1 1 0 0 0,-1-1 1 0 0,0 1-1 0 0,1-1 0 0 0,-1 1 1 0 0,0-1-1 0 0,1 1 0 0 0,-1-1 1 0 0,0 0-1 0 0,1 1 0 0 0,-1-1 1 0 0,0 1-1 0 0,0-1 0 0 0,0 0 1 0 0,0 1-1 0 0,0-1 0 0 0,0 0 1 0 0,0 1-1 0 0,0-1 1 0 0,0 0-1 0 0,0 1 0 0 0,0-1 1 0 0,0 0-1 0 0,0 1 0 0 0,0-1 1 0 0,-1 1-1 0 0,1-1 0 0 0,0 0 1 0 0,0 1-1 0 0,-1-1 0 0 0,0 0 1 0 0,-21 28 1101 0 0,-223 204-1756 0 0,228-215 552 0 0,1 0 1 0 0,-27 36-1 0 0,11-13 19 0 0,27-33 49 0 0,0 1-1 0 0,1-1 1 0 0,0 1 0 0 0,0 0 0 0 0,0 0 0 0 0,1 0 0 0 0,0 1 0 0 0,1-1 0 0 0,0 1 0 0 0,0 0 0 0 0,0-1-1 0 0,1 1 1 0 0,0 0 0 0 0,1 0 0 0 0,0 0 0 0 0,0 0 0 0 0,0 0 0 0 0,3 9 0 0 0,-1-10 23 0 0,0-1 0 0 0,0 0 0 0 0,1 0 0 0 0,0 0 0 0 0,0 0 0 0 0,1-1 0 0 0,-1 1 0 0 0,1-1 0 0 0,1 0 1 0 0,-1 0-1 0 0,1 0 0 0 0,0 0 0 0 0,0-1 0 0 0,0 0 0 0 0,8 5 0 0 0,14 8 101 0 0,-17-11-88 0 0,0 1 0 0 0,1-1 0 0 0,0-1 0 0 0,0 0 0 0 0,0 0 0 0 0,0-1 1 0 0,22 4-1 0 0,6 0 111 0 0,-28-5 23 0 0,1-1 1 0 0,0 0-1 0 0,16 1 0 0 0,-13-1-21 0 0,-11 5-160 0 0,-5-5 4 0 0,0 1 1 0 0,0-1-1 0 0,0 0 1 0 0,0 1-1 0 0,0-1 1 0 0,0 0 0 0 0,-1 0-1 0 0,-2 3 1 0 0,-12 15-158 0 0,-1-1 1 0 0,-19 18 0 0 0,-13 12-167 0 0,43-40-1099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 4816 0 0,'0'0'21'0'0,"-1"0"0"0"0,1 0 0 0 0,-1 0 0 0 0,1 0 0 0 0,0 0 0 0 0,-1 0 0 0 0,1 0 0 0 0,0 0 0 0 0,-1 0 0 0 0,1 0 0 0 0,0 0 0 0 0,-1-1 0 0 0,1 1 0 0 0,0 0 1 0 0,-1 0-1 0 0,1 0 0 0 0,0 0 0 0 0,-1-1 0 0 0,1 1 0 0 0,0 0 0 0 0,-1 0 0 0 0,1-1 0 0 0,0 1 0 0 0,0 0 0 0 0,-1 0 0 0 0,1-1 0 0 0,0 1 0 0 0,0 0 0 0 0,0-1 0 0 0,0 1 0 0 0,-1 0 0 0 0,1-1 0 0 0,0 1 0 0 0,0 0 0 0 0,0-1 0 0 0,0 1 1 0 0,0 0-1 0 0,0-1 0 0 0,0 1 0 0 0,0-1 0 0 0,0 1 0 0 0,0-1 6 0 0,0 1 0 0 0,0-1 1 0 0,0 1-1 0 0,0-1 0 0 0,0 1 1 0 0,0 0-1 0 0,-1-1 0 0 0,1 1 0 0 0,0-1 1 0 0,0 1-1 0 0,0-1 0 0 0,0 1 1 0 0,-1 0-1 0 0,1-1 0 0 0,0 1 1 0 0,0 0-1 0 0,-1-1 0 0 0,1 1 0 0 0,0 0 1 0 0,-1-1-1 0 0,1 1 0 0 0,0 0 1 0 0,-1-1-1 0 0,1 1 0 0 0,-1 0 1 0 0,1 0-1 0 0,0 0 0 0 0,-1-1 1 0 0,1 1-1 0 0,-1 0 0 0 0,1 0 0 0 0,-1 0 1 0 0,1 0-1 0 0,0 0 0 0 0,-1 0 1 0 0,1 0-1 0 0,-1 0 0 0 0,1 0 1 0 0,-1 0-1 0 0,1 0 0 0 0,-1 0 0 0 0,0 2 291 0 0,6 3-164 0 0,13 8-100 0 0,-14-10-49 0 0,7 4 3 0 0,0 0 0 0 0,1-1 1 0 0,0 0-1 0 0,0-1 0 0 0,13 4 0 0 0,68 14 69 0 0,-80-20-60 0 0,52 15 73 0 0,-44-11-35 0 0,1-1 1 0 0,38 5 0 0 0,112 1 71 0 0,-112-5-69 0 0,0-2 0 0 0,1-3 1 0 0,68-7-1 0 0,88-11 294 0 0,-197 14-301 0 0,127-17 341 0 0,113-16-36 0 0,-70 17-323 0 0,-10 8 7 0 0,-145 7-1207 0 0,1 3-4691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7232 0 0,'11'8'238'0'0,"-13"-18"282"0"0,1 9-485 0 0,1 0 0 0 0,-1 0 0 0 0,1 0 0 0 0,-1 0 0 0 0,1 1 0 0 0,0-1 0 0 0,-1 0 0 0 0,1 0 0 0 0,0 0 0 0 0,0 0 0 0 0,0 0 0 0 0,0 0 0 0 0,0-1-1 0 0,0 1 1 0 0,0 0 0 0 0,0 0 0 0 0,0 0 0 0 0,0 0 0 0 0,1-1 0 0 0,0 2 32 0 0,0 0 0 0 0,-1 0 0 0 0,1 0 0 0 0,0 0 0 0 0,0 0-1 0 0,0 0 1 0 0,0 0 0 0 0,0 0 0 0 0,-1 0 0 0 0,1 0 0 0 0,0 1 0 0 0,0-1 0 0 0,0 0 0 0 0,-1 1 0 0 0,1-1 0 0 0,0 1-1 0 0,0-1 1 0 0,-1 1 0 0 0,2 0 0 0 0,22 17 401 0 0,-9-6-338 0 0,9 7-40 0 0,0 1 0 0 0,-2 1 0 0 0,39 46 0 0 0,-29-30 71 0 0,31 38 218 0 0,-48-56-254 0 0,28 29 1 0 0,-26-31-74 0 0,23 31 1 0 0,-12-9-45 0 0,-12-20-10 0 0,-2 1 0 0 0,0 1-1 0 0,-2 0 1 0 0,0 1 0 0 0,-1 0-1 0 0,9 29 1 0 0,-13-29-13 0 0,-4-11-87 0 0,1 1 0 0 0,-1-1 1 0 0,-1 1-1 0 0,0 0 0 0 0,0 16 1 0 0,-2-21 55 0 0,1 2-2 0 0,-1 1 1 0 0,0-1-1 0 0,0 1 1 0 0,-1-1 0 0 0,-1 0-1 0 0,1 1 1 0 0,-1-1 0 0 0,-1 0-1 0 0,0 0 1 0 0,0 0-1 0 0,-8 15 1 0 0,4-15 15 0 0,0 0 0 0 0,0 0 0 0 0,0 0 0 0 0,-1-1 0 0 0,-1-1 0 0 0,-13 11 0 0 0,-61 36-183 0 0,19-15 142 0 0,57-34 69 0 0,-5 4-2 0 0,-1 0 0 0 0,0-1 0 0 0,0-1 0 0 0,0 0 0 0 0,-1-1-1 0 0,-16 5 1 0 0,-144 34-1351 0 0,166-43-4880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1 5224 0 0,'-2'3'-3'0'0,"0"0"0"0"0,0 1 0 0 0,-1-1 0 0 0,1 0 1 0 0,-1-1-1 0 0,1 1 0 0 0,-1 0 0 0 0,0-1 0 0 0,0 0 0 0 0,0 1 0 0 0,0-1 0 0 0,-5 2 1 0 0,-45 16-100 0 0,21-9 41 0 0,-199 73-19 0 0,171-60 333 0 0,16-8-119 0 0,-76 40 0 0 0,83-36-88 0 0,24-14 31 0 0,-1 1-1 0 0,1 1 1 0 0,0 0-1 0 0,0 0 1 0 0,1 2-1 0 0,-14 12 0 0 0,14-8 28 0 0,0 0-1 0 0,1 0 0 0 0,-16 26 0 0 0,24-34-88 0 0,0 0-1 0 0,1 0 0 0 0,0 0 0 0 0,0 0 0 0 0,0 0 0 0 0,1 0 0 0 0,0 1 0 0 0,0-1 1 0 0,1 0-1 0 0,-1 1 0 0 0,1-1 0 0 0,1 0 0 0 0,1 13 0 0 0,0-12 0 0 0,0 1-1 0 0,0-1 1 0 0,1 0-1 0 0,0 1 1 0 0,0-2-1 0 0,1 1 1 0 0,0 0-1 0 0,6 8 1 0 0,4 1 9 0 0,28 29 0 0 0,-33-37-15 0 0,1-1 0 0 0,0 0-1 0 0,1 0 1 0 0,0-1 0 0 0,12 5 0 0 0,21 12 38 0 0,-6-2 11 0 0,1-1 0 0 0,83 29 0 0 0,87 11 1 0 0,-201-58-56 0 0,257 56-889 0 0,-253-56-3591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6632 0 0,'1'-8'153'0'0,"1"1"0"0"0,0-1 1 0 0,0 1-1 0 0,0-1 0 0 0,1 1 1 0 0,0-1-1 0 0,0 1 0 0 0,1 0 1 0 0,7-11-1 0 0,-10 18-131 0 0,-1 0 0 0 0,0 0 1 0 0,1 0-1 0 0,-1 0 0 0 0,0 0 0 0 0,0 0 0 0 0,1-1 0 0 0,-1 1 1 0 0,0 0-1 0 0,1 0 0 0 0,-1 0 0 0 0,0 0 0 0 0,1 0 1 0 0,-1 1-1 0 0,0-1 0 0 0,1 0 0 0 0,-1 0 0 0 0,0 0 0 0 0,1 0 1 0 0,-1 0-1 0 0,0 0 0 0 0,0 0 0 0 0,1 1 0 0 0,-1-1 0 0 0,0 0 1 0 0,0 0-1 0 0,1 0 0 0 0,-1 1 0 0 0,0-1 0 0 0,0 0 1 0 0,1 0-1 0 0,-1 1 0 0 0,0-1 0 0 0,10 10 436 0 0,-5-4-365 0 0,1 2-28 0 0,1 0-1 0 0,-1 0 1 0 0,0 0-1 0 0,-1 1 1 0 0,9 17-1 0 0,-8-6 23 0 0,0-1-1 0 0,-1 1 1 0 0,-1 0-1 0 0,2 27 1 0 0,-2 82 185 0 0,-4-105-237 0 0,1-14-8 0 0,0-1 1 0 0,0 1-1 0 0,1 0 1 0 0,0-1-1 0 0,4 10 0 0 0,1 6 52 0 0,-7-25-79 0 0,2 6 35 0 0,-2-8 12 0 0,4-11 20 0 0,5-1-75 0 0,-1 1 1 0 0,11-24-1 0 0,-9 16 2 0 0,54-117-26 0 0,-56 110 34 0 0,-8 26-2 0 0,1-1 1 0 0,-1 1-1 0 0,0 0 1 0 0,1 0-1 0 0,-1 0 1 0 0,1 0-1 0 0,0 0 1 0 0,0 0-1 0 0,0 0 1 0 0,0 0-1 0 0,0 0 0 0 0,0 0 1 0 0,0 0-1 0 0,0 1 1 0 0,1-1-1 0 0,-1 0 1 0 0,3-1-1 0 0,10-3-31 0 0,-7 4-49 0 0,4 15 6 0 0,-5 1 34 0 0,1-1 0 0 0,-2 1 0 0 0,0 0 0 0 0,-1 0 0 0 0,3 16 0 0 0,-4-18 23 0 0,7 42-46 0 0,-7-35 31 0 0,0 0 0 0 0,8 21 0 0 0,17 66-214 0 0,-27-99 204 0 0,0 17-1374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55 8640 0 0,'0'1'6'0'0,"1"0"0"0"0,-1 0 0 0 0,1 0 0 0 0,0 0 0 0 0,-1 1 0 0 0,1-1 1 0 0,0-1-1 0 0,0 1 0 0 0,0 0 0 0 0,0 0 0 0 0,0 0 0 0 0,0 0 0 0 0,0-1 0 0 0,0 1 0 0 0,0 0 1 0 0,0-1-1 0 0,0 1 0 0 0,0-1 0 0 0,2 1 0 0 0,-2-1 4 0 0,0-1 1 0 0,0 0-1 0 0,0 1 0 0 0,0-1 0 0 0,0 0 0 0 0,0 0 1 0 0,0 0-1 0 0,0 0 0 0 0,-1 1 0 0 0,1-1 0 0 0,0 0 1 0 0,-1 0-1 0 0,1-1 0 0 0,0 1 0 0 0,-1 0 1 0 0,0 0-1 0 0,1 0 0 0 0,-1 0 0 0 0,1-3 0 0 0,-1 4 0 0 0,0 0-1 0 0,0 0 1 0 0,0 0-1 0 0,0-1 0 0 0,0 1 1 0 0,0 0-1 0 0,0 0 0 0 0,0-1 1 0 0,0 1-1 0 0,0 0 1 0 0,0 0-1 0 0,1 0 0 0 0,-1-1 1 0 0,0 1-1 0 0,0 0 0 0 0,0 0 1 0 0,0 0-1 0 0,0-1 1 0 0,1 1-1 0 0,-1 0 0 0 0,0 0 1 0 0,0 0-1 0 0,0 0 0 0 0,0 0 1 0 0,1 0-1 0 0,-1-1 1 0 0,0 1-1 0 0,0 0 0 0 0,0 0 1 0 0,1 0-1 0 0,-1 0 1 0 0,0 0-1 0 0,0 0 0 0 0,1 0 1 0 0,-1 0-1 0 0,0 0 0 0 0,0 0 1 0 0,1 0-1 0 0,-1 0 1 0 0,0 0-1 0 0,0 0 0 0 0,0 0 1 0 0,1 0-1 0 0,-1 0 0 0 0,0 0 1 0 0,9 12 321 0 0,2 16-196 0 0,39 125-143 0 0,-47-146 10 0 0,0 0 0 0 0,0 1 0 0 0,1-1 1 0 0,0 0-1 0 0,0-1 0 0 0,10 12 0 0 0,-7-9 0 0 0,4 3 18 0 0,-11-12-20 0 0,1-1 0 0 0,0 1 0 0 0,-1 0 0 0 0,1 0 0 0 0,-1 0-1 0 0,1 0 1 0 0,-1-1 0 0 0,1 1 0 0 0,-1 0 0 0 0,1 0 0 0 0,-1-1 0 0 0,1 1 0 0 0,-1 0 0 0 0,1-1-1 0 0,-1 1 1 0 0,1 0 0 0 0,-1-1 0 0 0,1 1 0 0 0,-1-1 0 0 0,0 1 0 0 0,1-1 0 0 0,-1 1-1 0 0,1-2 1 0 0,2-2-14 0 0,0 0 0 0 0,1 0-1 0 0,-2-1 1 0 0,1 1-1 0 0,0-1 1 0 0,-1 0 0 0 0,0 0-1 0 0,0 0 1 0 0,2-8-1 0 0,4-27-241 0 0,4-46 0 0 0,-11 79 235 0 0,-1 0 0 0 0,0 1 0 0 0,-1-1 0 0 0,1 1 0 0 0,-1-1 0 0 0,-3-10 0 0 0,3 15 10 0 0,0-1 0 0 0,0 0 0 0 0,0 0 0 0 0,0 0 0 0 0,-1 0 0 0 0,1 1 1 0 0,-1-1-1 0 0,0 1 0 0 0,1-1 0 0 0,-1 1 0 0 0,0 0 0 0 0,-1 0 1 0 0,1 0-1 0 0,0 0 0 0 0,-6-3 0 0 0,-6-4-28 0 0,9 6 36 0 0,0 0 0 0 0,0 1 0 0 0,0-1 0 0 0,0 1 0 0 0,0 0 0 0 0,0 0 0 0 0,-1 1 0 0 0,1-1 0 0 0,-1 1 0 0 0,1 0 0 0 0,-7 0 0 0 0,1 1 0 0 0,-1 1 0 0 0,1-1-1 0 0,0 2 1 0 0,-1 0-1 0 0,1 0 1 0 0,0 1 0 0 0,0 0-1 0 0,1 1 1 0 0,-1 0-1 0 0,1 1 1 0 0,0 0 0 0 0,0 0-1 0 0,0 1 1 0 0,1 1-1 0 0,-1-1 1 0 0,2 2-1 0 0,-10 8 1 0 0,5-1-12 0 0,1 1 0 0 0,1 0 0 0 0,1 1 0 0 0,0 0 0 0 0,-8 21 0 0 0,-1-1-31 0 0,9-16-1059 0 0,5-2-4287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7432 0 0,'1'-9'132'0'0,"2"10"197"0"0,6 16 530 0 0,-1-3-403 0 0,-3-6-381 0 0,0-1 1 0 0,-1 1 0 0 0,0 1 0 0 0,-1-1-1 0 0,1 1 1 0 0,-2-1 0 0 0,4 16-1 0 0,3 8-40 0 0,2 7 40 0 0,-2 1 0 0 0,-1 0 1 0 0,3 57-1 0 0,-6 123 437 0 0,-5-167-397 0 0,-10 41 110 0 0,-1-60-98 0 0,11-34-110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39:5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9440 0 0,'1'1'3'0'0,"-1"-1"0"0"0,0 0 0 0 0,0 1 1 0 0,1-1-1 0 0,-1 1 0 0 0,0-1 0 0 0,1 0 0 0 0,-1 1 1 0 0,0-1-1 0 0,1 0 0 0 0,-1 1 0 0 0,1-1 0 0 0,-1 0 1 0 0,0 0-1 0 0,1 0 0 0 0,-1 1 0 0 0,1-1 1 0 0,-1 0-1 0 0,1 0 0 0 0,-1 0 0 0 0,1 0 0 0 0,-1 0 1 0 0,1 0-1 0 0,-1 0 0 0 0,1 0 0 0 0,17-3 171 0 0,-14 2-145 0 0,0 0 0 0 0,0 0 0 0 0,0 0 0 0 0,-1 1 1 0 0,9-1-1 0 0,135 20 180 0 0,-73-14-153 0 0,88-6 0 0 0,-118-3-1299 0 0,-1 2-5155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0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7736 0 0,'0'4'9'0'0,"-1"-1"123"0"0,1 1-1 0 0,0-1 1 0 0,0 1 0 0 0,0 0-1 0 0,0-1 1 0 0,0 1 0 0 0,1-1 0 0 0,0 1-1 0 0,0-1 1 0 0,0 1 0 0 0,0-1 0 0 0,0 1-1 0 0,1-1 1 0 0,-1 0 0 0 0,1 0 0 0 0,0 0-1 0 0,0 0 1 0 0,4 5 0 0 0,10 8 350 0 0,6 7-136 0 0,1-1-1 0 0,1-1 1 0 0,46 31 0 0 0,-61-47-336 0 0,0 0 0 0 0,0-1-1 0 0,0 0 1 0 0,1-1 0 0 0,-1 0 0 0 0,1-1 0 0 0,0 1-1 0 0,0-2 1 0 0,0 0 0 0 0,0 0 0 0 0,0 0 0 0 0,0-1-1 0 0,0-1 1 0 0,0 0 0 0 0,0 0 0 0 0,12-4 0 0 0,-19 5-52 0 0,0-1 0 0 0,0 1 0 0 0,0-1 0 0 0,0 1 1 0 0,0-1-1 0 0,0 0 0 0 0,-1 0 0 0 0,1 0 0 0 0,0-1 0 0 0,-1 1 1 0 0,1-1-1 0 0,-1 1 0 0 0,1-1 0 0 0,-1 0 0 0 0,0 0 1 0 0,1 0-1 0 0,-1 0 0 0 0,0 0 0 0 0,0-1 0 0 0,-1 1 0 0 0,4-5 1 0 0,0-1-156 0 0,0 0 1 0 0,1 0-1 0 0,0 1 1 0 0,12-12-1 0 0,-13 16 116 0 0,-1-1 0 0 0,0 0 0 0 0,0-1 0 0 0,0 1 0 0 0,0-1 0 0 0,-1 0 0 0 0,0 1 0 0 0,0-2 0 0 0,0 1 0 0 0,0 0 0 0 0,-1 0 0 0 0,0-1 0 0 0,0 1 0 0 0,2-12 0 0 0,-3 8-12 0 0,-1 1-1 0 0,1 0 1 0 0,-2 0-1 0 0,-1-16 0 0 0,2 21 70 0 0,-1 1 0 0 0,1 0 0 0 0,-1-1 1 0 0,0 1-1 0 0,0 0 0 0 0,1 0 0 0 0,-2 0 0 0 0,1 0 0 0 0,0 0 0 0 0,0 0 0 0 0,-1 0 0 0 0,1 0 0 0 0,-1 1 0 0 0,1-1 0 0 0,-1 0 0 0 0,0 1 0 0 0,0-1 0 0 0,1 1 1 0 0,-1 0-1 0 0,0 0 0 0 0,-4-2 0 0 0,-9-3-5 0 0,13 4 29 0 0,-1 0 0 0 0,0 1 0 0 0,1 0 1 0 0,-1-1-1 0 0,0 1 0 0 0,0 1 0 0 0,0-1 0 0 0,0 0 0 0 0,0 1 0 0 0,0-1 0 0 0,0 1 0 0 0,0 0 0 0 0,0 0 0 0 0,0 0 0 0 0,0 0 0 0 0,-1 1 0 0 0,1-1 0 0 0,0 1 0 0 0,-4 1 0 0 0,1 1 23 0 0,1-1 1 0 0,1 1-1 0 0,-1-1 0 0 0,0 2 1 0 0,1-1-1 0 0,-1 0 1 0 0,1 1-1 0 0,-5 5 0 0 0,7-6 9 0 0,0 0-1 0 0,0 0 1 0 0,0 1-1 0 0,0-1 1 0 0,1 1-1 0 0,-1-1 1 0 0,1 1-1 0 0,0 0 1 0 0,0-1-1 0 0,0 1 1 0 0,1 0-1 0 0,-1 7 1 0 0,1-10-12 0 0,0 1 0 0 0,0 0 0 0 0,0 0 0 0 0,0-1 0 0 0,1 1 0 0 0,-1 0 0 0 0,1-1 0 0 0,-1 1 0 0 0,1-1 1 0 0,-1 1-1 0 0,1 0 0 0 0,0-1 0 0 0,0 1 0 0 0,0-1 0 0 0,0 0 0 0 0,0 1 0 0 0,0-1 0 0 0,0 0 0 0 0,0 0 0 0 0,3 2 0 0 0,0 1-242 0 0,1-1-1 0 0,0 0 1 0 0,0 0 0 0 0,10 3-1 0 0,4 3-5542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0:0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 7632 0 0,'-17'0'64'0'0,"7"0"140"0"0,-1 0 1 0 0,1 0-1 0 0,-11 3 0 0 0,17-2-143 0 0,0 0 0 0 0,1 0 0 0 0,-1 0-1 0 0,0 1 1 0 0,1-1 0 0 0,-1 1 0 0 0,1 0-1 0 0,0 0 1 0 0,0 0 0 0 0,0 1 0 0 0,-6 4-1 0 0,-8 8 224 0 0,0 0-1 0 0,-31 18 0 0 0,29-20-161 0 0,1 0-1 0 0,-27 25 1 0 0,25-18-76 0 0,9-11-37 0 0,1 0 0 0 0,1 1 1 0 0,-1 0-1 0 0,2 1 0 0 0,0 0 0 0 0,-8 13 1 0 0,7-5-13 0 0,-2-1 0 0 0,-19 27 1 0 0,23-35-3 0 0,0 0 0 0 0,2 0 0 0 0,-1 1 0 0 0,1 0 1 0 0,1 0-1 0 0,0 0 0 0 0,0 1 0 0 0,1-1 0 0 0,1 1 1 0 0,0 0-1 0 0,0 0 0 0 0,1 0 0 0 0,1 0 0 0 0,1 19 1 0 0,0-27-14 0 0,0-1 0 0 0,0 1 0 0 0,1 0 1 0 0,-1-1-1 0 0,1 1 0 0 0,0-1 0 0 0,0 0 1 0 0,0 0-1 0 0,0 0 0 0 0,0 0 0 0 0,1 0 0 0 0,0 0 1 0 0,-1 0-1 0 0,1-1 0 0 0,5 4 0 0 0,7 5-202 0 0,32 15 0 0 0,-38-21 193 0 0,7 2-7 0 0,0-1-1 0 0,0-1 1 0 0,1-1 0 0 0,18 3 0 0 0,-20-3 14 0 0,20 3-16 0 0,-33-6 32 0 0,0-1 1 0 0,0 0-1 0 0,0 0 0 0 0,0 0 0 0 0,0 0 0 0 0,0 0 0 0 0,0 0 1 0 0,0-1-1 0 0,0 1 0 0 0,0-1 0 0 0,0 1 0 0 0,0-1 1 0 0,2-1-1 0 0,-4 2 2 0 0,0 0-1 0 0,0 0 1 0 0,0 0 0 0 0,0 0 0 0 0,0 0 0 0 0,1 0-1 0 0,-1 0 1 0 0,0 0 0 0 0,0 0 0 0 0,0 0 0 0 0,0 0 0 0 0,0 0-1 0 0,0 0 1 0 0,0-1 0 0 0,0 1 0 0 0,1 0 0 0 0,-1 0-1 0 0,0 0 1 0 0,0 0 0 0 0,0 0 0 0 0,0 0 0 0 0,0 0 0 0 0,0-1-1 0 0,0 1 1 0 0,0 0 0 0 0,0 0 0 0 0,0 0 0 0 0,0 0-1 0 0,0 0 1 0 0,0 0 0 0 0,0-1 0 0 0,0 1 0 0 0,0 0 0 0 0,0 0-1 0 0,0 0 1 0 0,0 0 0 0 0,0 0 0 0 0,0 0 0 0 0,0-1-1 0 0,0 1 1 0 0,0 0 0 0 0,0 0 0 0 0,0 0 0 0 0,0 0 0 0 0,0 0-1 0 0,0 0 1 0 0,-1-1 0 0 0,-7-2-126 0 0,-21 2 30 0 0,10 4 72 0 0,-1 1 0 0 0,1 0 0 0 0,0 2 0 0 0,-26 11-1 0 0,-27 8 25 0 0,15-15 21 0 0,42-8 78 0 0,0 1 1 0 0,1 0-1 0 0,-1 1 0 0 0,-26 11 0 0 0,8 7-988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0:0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6632 0 0,'-8'106'704'0'0,"0"-33"-247"0"0,7 28-251 0 0,2-50-135 0 0,27-78 0 0 0,-19 15-72 0 0,-1 0 1 0 0,0 0-1 0 0,0-1 1 0 0,-1 0-1 0 0,-1 0 0 0 0,0-1 1 0 0,5-15-1 0 0,11-27-5 0 0,-15 40-28 0 0,-2 0 0 0 0,1 0 0 0 0,-2-1 0 0 0,3-20 0 0 0,-7 37 31 0 0,0-1 1 0 0,1 0 0 0 0,-1 0-1 0 0,0 1 1 0 0,0-1 0 0 0,1 0-1 0 0,-1 1 1 0 0,0-1 0 0 0,1 0-1 0 0,-1 1 1 0 0,1-1 0 0 0,-1 1-1 0 0,1-1 1 0 0,-1 0 0 0 0,1 1-1 0 0,-1-1 1 0 0,1 1 0 0 0,0-1 0 0 0,4-6-33 0 0,2 53 138 0 0,1-2 1 0 0,-7-21-66 0 0,0-6 25 0 0,0 0-1 0 0,1-1 1 0 0,0 1 0 0 0,2 0 0 0 0,0-1-1 0 0,0 0 1 0 0,12 25 0 0 0,-11-31-5 0 0,0-1 115 0 0,1 1 0 0 0,12 16 0 0 0,-7-12-65 0 0,-9-11-71 0 0,0 0 0 0 0,0 0-1 0 0,1 0 1 0 0,-1-1 0 0 0,1 1 0 0 0,0 0-1 0 0,-1-1 1 0 0,1 0 0 0 0,0 0 0 0 0,1 0 0 0 0,2 2-1 0 0,9 2-118 0 0,-6-1-65 0 0,0-1 0 0 0,0-1-1 0 0,0 1 1 0 0,0-2 0 0 0,1 1-1 0 0,14 1 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0:0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 5016 0 0,'13'-2'1230'0'0,"-12"0"-377"0"0,-8 2-451 0 0,5 1-391 0 0,1 0 0 0 0,-1 0 0 0 0,1 0 0 0 0,0 0 0 0 0,-1 0 0 0 0,1 0 0 0 0,0 0 0 0 0,0 1 0 0 0,0-1 0 0 0,-1 1 0 0 0,0 1 0 0 0,-1 2 13 0 0,-106 101 151 0 0,102-99-174 0 0,0-1 0 0 0,1 1 0 0 0,-10 13 0 0 0,15-19-5 0 0,0 1 0 0 0,-1 0 0 0 0,1 0 0 0 0,0 0 0 0 0,0 0 0 0 0,1 0 0 0 0,-1 0 0 0 0,0 0 0 0 0,1 0 0 0 0,-1 0 0 0 0,1 1 0 0 0,-1-1 0 0 0,1 0 0 0 0,0 0 0 0 0,0 0 0 0 0,0 1 0 0 0,0-1 0 0 0,1 0 0 0 0,-1 0 0 0 0,1 4 0 0 0,4 7-76 0 0,-4-11 71 0 0,-1 0 1 0 0,1-1-1 0 0,0 1 1 0 0,-1 0 0 0 0,1 0-1 0 0,0 0 1 0 0,0-1-1 0 0,1 1 1 0 0,-1 0-1 0 0,0-1 1 0 0,0 1-1 0 0,1-1 1 0 0,-1 0 0 0 0,4 3-1 0 0,3 2-14 0 0,1-1-1 0 0,0 0 1 0 0,0 0 0 0 0,0-1-1 0 0,12 4 1 0 0,4 2 2 0 0,-16-7 9 0 0,0-1-1 0 0,-1 1 1 0 0,1-2 0 0 0,0 1 0 0 0,1-1-1 0 0,11-1 1 0 0,-12 0 2 0 0,0 0 0 0 0,-1 1-1 0 0,1 0 1 0 0,0 1 0 0 0,-1 0-1 0 0,1 0 1 0 0,8 4 0 0 0,-12-5 17 0 0,0 0-1 0 0,0 0 1 0 0,0-1 0 0 0,0 1 0 0 0,10-2 0 0 0,-8 1 13 0 0,-11 1-1 0 0,0 1 1 0 0,0 0 0 0 0,0 0-1 0 0,0 0 1 0 0,0 0 0 0 0,1 0 0 0 0,-1 1 0 0 0,1 0 0 0 0,-5 5 0 0 0,-12 8 49 0 0,-1-3-28 0 0,0-1 1 0 0,-1-1-1 0 0,-1-1 1 0 0,1-1 0 0 0,-40 10-1 0 0,59-18-128 0 0,-1 0 0 0 0,1 0 0 0 0,-1 1 0 0 0,1-1 0 0 0,0 1 0 0 0,0 0 0 0 0,0 0 0 0 0,0 0 0 0 0,0 1 0 0 0,-2 2 0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0:0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5016 0 0,'8'25'222'0'0,"0"-1"0"0"0,-2 2 0 0 0,5 37 0 0 0,0 11 216 0 0,-6-45-277 0 0,-1 1 0 0 0,0 43 0 0 0,-3 5 7 0 0,-3 31 23 0 0,-1-20-191 0 0,7-38 1 0 0,-4-50 1 0 0,0 0-1 0 0,0-1 1 0 0,0 1 0 0 0,0 0-1 0 0,0 0 1 0 0,-1 0-1 0 0,1 0 1 0 0,0-1 0 0 0,0 1-1 0 0,-1 0 1 0 0,1 0-1 0 0,-1-1 1 0 0,1 1-1 0 0,0 0 1 0 0,-1-1 0 0 0,1 1-1 0 0,-1 0 1 0 0,0-1-1 0 0,1 1 1 0 0,-1 0 0 0 0,1-1-1 0 0,-1 1 1 0 0,-1 0-1 0 0,2-2 1 0 0,-1 1 0 0 0,1 0 0 0 0,0 0-1 0 0,-1 0 1 0 0,1 0 0 0 0,-1-1-1 0 0,1 1 1 0 0,-1 0 0 0 0,1 0-1 0 0,0-1 1 0 0,-1 1 0 0 0,1 0-1 0 0,0-1 1 0 0,-1 1 0 0 0,1 0 0 0 0,0-1-1 0 0,0 1 1 0 0,-1-1 0 0 0,1 1-1 0 0,0 0 1 0 0,0-1 0 0 0,0 1-1 0 0,-1-1 1 0 0,1 1 0 0 0,0-1-1 0 0,0 1 1 0 0,0-1 0 0 0,0 1 0 0 0,0-1-1 0 0,0 1 1 0 0,0 0 0 0 0,0-1-1 0 0,0 1 1 0 0,0-1 0 0 0,0 1-1 0 0,0-1 1 0 0,1 0 0 0 0,-1-3 0 0 0,0 1 1 0 0,-1-1-1 0 0,1 0 0 0 0,-1 1 1 0 0,0-1-1 0 0,-1-4 1 0 0,-3-11 2 0 0,0-36 14 0 0,2-96-1 0 0,4 89-13 0 0,3-23-5 0 0,18-110 0 0 0,-14 145 0 0 0,-2 5 12 0 0,2 1 1 0 0,2 0-1 0 0,2 0 1 0 0,1 2 0 0 0,3-1-1 0 0,21-40 1 0 0,-32 75 19 0 0,0 0 0 0 0,1 0 0 0 0,0 1 0 0 0,1 0 0 0 0,-1 0 0 0 0,2 0 0 0 0,-1 1 0 0 0,13-9 0 0 0,-17 13-12 0 0,1 0 1 0 0,-1 1-1 0 0,0-1 1 0 0,1 1-1 0 0,-1 0 1 0 0,1 0-1 0 0,0 0 1 0 0,-1 1-1 0 0,1-1 1 0 0,0 1-1 0 0,-1 0 1 0 0,1 0-1 0 0,0 0 1 0 0,-1 1-1 0 0,1-1 1 0 0,0 1-1 0 0,-1 0 0 0 0,1 0 1 0 0,-1 0-1 0 0,1 0 1 0 0,5 4-1 0 0,27 15 91 0 0,-29-16-90 0 0,1 0 0 0 0,0 0-1 0 0,-1 0 1 0 0,0 1-1 0 0,0 1 1 0 0,0-1-1 0 0,-1 1 1 0 0,1 0-1 0 0,-2 0 1 0 0,1 1-1 0 0,-1 0 1 0 0,0 0 0 0 0,5 8-1 0 0,-4-3 15 0 0,0 0 0 0 0,-1 1-1 0 0,0 0 1 0 0,0 1 0 0 0,1 13 0 0 0,-4-19-17 0 0,-1 0 0 0 0,-1 0 0 0 0,0 0 0 0 0,0 0 0 0 0,0 0 0 0 0,-1 0 1 0 0,0 0-1 0 0,-1 0 0 0 0,0 0 0 0 0,-3 8 0 0 0,-7 23 78 0 0,8-26-54 0 0,0 1 1 0 0,-1-1 0 0 0,-10 19 0 0 0,12-28-32 0 0,1 0 0 0 0,-1 0 0 0 0,-1 0 0 0 0,1 0 1 0 0,0 0-1 0 0,-1-1 0 0 0,0 1 0 0 0,0-1 0 0 0,0 0 0 0 0,0 0 0 0 0,0 0 0 0 0,-1-1 1 0 0,-7 4-1 0 0,1-1-129 0 0,-1 0 1 0 0,-1-1-1 0 0,1 0 1 0 0,-1-1-1 0 0,1 0 1 0 0,-1-1-1 0 0,-18 1 1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0:0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9040 0 0,'5'87'618'0'0,"-2"-58"-148"0"0,-2 0 1 0 0,-4 57-1 0 0,-12-36-269 0 0,12-43-629 0 0,1-1 0 0 0,0 1 0 0 0,0 0-1 0 0,-1 9 1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0:0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9144 0 0,'0'0'0'0'0,"4"-4"0"0"0,2-2 80 0 0,-2-1 8 0 0,3 3 8 0 0,-5 4-8 0 0,6 0-32 0 0,-1 0 0 0 0,-5 0 8 0 0,12 6 0 0 0,-1 1-72 0 0,-9-3 8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0:0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6 8136 0 0,'-16'-3'72'0'0,"-2"0"190"0"0,1 4 37 0 0,12-1-245 0 0,0 0 1 0 0,1 0 0 0 0,-1 1 0 0 0,0-1 0 0 0,1 1 0 0 0,-1 0 0 0 0,1 0 0 0 0,-1 1-1 0 0,1-1 1 0 0,0 1 0 0 0,-1 0 0 0 0,1 0 0 0 0,0 1 0 0 0,-6 4 0 0 0,-13 17-22 0 0,1 1 0 0 0,2 1 0 0 0,0 1 0 0 0,2 1 0 0 0,1 1 0 0 0,1 0 0 0 0,1 2 0 0 0,-20 62 0 0 0,31-78-28 0 0,1 1 0 0 0,1 1 0 0 0,0-1 0 0 0,1 0 1 0 0,2 28-1 0 0,2-27-5 0 0,0 0 0 0 0,1 0 0 0 0,7 18 0 0 0,-10-31-1 0 0,1-1 1 0 0,0 1-1 0 0,0-1 1 0 0,0 0 0 0 0,1 0-1 0 0,-1 0 1 0 0,1 0-1 0 0,0 0 1 0 0,0 0-1 0 0,0-1 1 0 0,0 1 0 0 0,0-1-1 0 0,0 0 1 0 0,1 0-1 0 0,-1 0 1 0 0,1 0-1 0 0,-1-1 1 0 0,1 0 0 0 0,0 1-1 0 0,4 0 1 0 0,10 2-5 0 0,1 0 1 0 0,34 2-1 0 0,-43-5 4 0 0,-2-2-89 0 0,0 1 1 0 0,-1-1-1 0 0,1 0 1 0 0,-1 0 0 0 0,1-1-1 0 0,-1 0 1 0 0,1-1-1 0 0,-1 1 1 0 0,0-2-1 0 0,0 1 1 0 0,-1-1 0 0 0,1 0-1 0 0,10-8 1 0 0,6-4-6091 0 0</inkml:trace>
  <inkml:trace contextRef="#ctx0" brushRef="#br0" timeOffset="1">642 243 8744 0 0,'6'33'938'0'0,"-6"-32"-879"0"0,1 1 0 0 0,-1-1-1 0 0,0 1 1 0 0,1-1-1 0 0,-1 0 1 0 0,1 1 0 0 0,-1-1-1 0 0,1 0 1 0 0,-1 0-1 0 0,1 1 1 0 0,0-1 0 0 0,1 1-1 0 0,6 17 268 0 0,1 38 110 0 0,6 25 54 0 0,2 7-898 0 0,-16-89 362 0 0,-1 0 0 0 0,0 1 0 0 0,0-1 0 0 0,0 0 0 0 0,1 1 0 0 0,-1-1 0 0 0,0 0 0 0 0,0 0 0 0 0,0 1 0 0 0,1-1 0 0 0,-1 0 1 0 0,0 1-1 0 0,1-1 0 0 0,-1 0 0 0 0,0 0 0 0 0,1 0 0 0 0,-1 1 0 0 0,0-1 0 0 0,1 0 0 0 0,-1 0 0 0 0,0 0 0 0 0,1 0 0 0 0,-1 0 0 0 0,1 0 0 0 0,-1 0 1 0 0,0 0-1 0 0,1 0 0 0 0,-1 0 0 0 0,0 0 0 0 0,1 0 0 0 0,-1 0 0 0 0,1 0 0 0 0,-1 0 0 0 0,0 0 0 0 0,1 0 0 0 0,-1 0 0 0 0,1-1 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0:0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9144 0 0,'0'0'0'0'0,"-4"4"0"0"0,2-2 24 0 0,-2 5-8 0 0,2 1 184 0 0,2-6 8 0 0,2 2 0 0 0,4 3 0 0 0,0 3-424 0 0,3-2 0 0 0,-3-1 0 0 0,13 14 8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0:0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168 265 4216 0 0,'0'7'300'0'0,"0"-1"1"0"0,0 1-1 0 0,-1-1 1 0 0,0 0-1 0 0,-2 9 0 0 0,3 4 482 0 0,0-17-732 0 0,1 0-1 0 0,-1 1 1 0 0,0-1 0 0 0,0 0 0 0 0,0 1-1 0 0,0-1 1 0 0,-1 0 0 0 0,0 4 0 0 0,-2 9-4 0 0,-1 0 0 0 0,2 1-1 0 0,0-1 1 0 0,1 1 0 0 0,0 0 0 0 0,2-1 0 0 0,-1 1 0 0 0,2-1 0 0 0,6 30-1 0 0,-7-43-27 0 0,0 0 0 0 0,0 0 0 0 0,0 0-1 0 0,0-1 1 0 0,0 1 0 0 0,0 0 0 0 0,1 0-1 0 0,-1-1 1 0 0,1 1 0 0 0,-1-1 0 0 0,1 1-1 0 0,-1-1 1 0 0,1 0 0 0 0,0 1 0 0 0,0-1-1 0 0,0 0 1 0 0,0 0 0 0 0,0 0 0 0 0,0-1-1 0 0,0 1 1 0 0,0 0 0 0 0,0-1 0 0 0,0 1-1 0 0,0-1 1 0 0,0 0 0 0 0,0 1 0 0 0,0-1-1 0 0,1 0 1 0 0,-1-1 0 0 0,4 1 0 0 0,3-1 48 0 0,0-1 1 0 0,1 0 0 0 0,-1 0 0 0 0,0-1-1 0 0,13-5 1 0 0,-17 5-46 0 0,0-1 0 0 0,-1 1 0 0 0,0-1 0 0 0,1 1-1 0 0,-1-1 1 0 0,-1-1 0 0 0,1 1 0 0 0,-1 0 0 0 0,5-9 0 0 0,5-4 130 0 0,4-6 34 0 0,23-43 0 0 0,-18 28-158 0 0,-12 18 6 0 0,-2 1-1 0 0,0-1 0 0 0,-1-1 0 0 0,-1 1 0 0 0,0-1 0 0 0,-2 0 0 0 0,-1-1 0 0 0,0 1 1 0 0,-2-41-1 0 0,-1 56-10 0 0,0 1 0 0 0,-1-1 1 0 0,0 1-1 0 0,0-1 0 0 0,-1 1 0 0 0,1 0 1 0 0,-1-1-1 0 0,0 1 0 0 0,-1 0 0 0 0,1 0 1 0 0,-7-8-1 0 0,7 10-3 0 0,0 0-1 0 0,0 0 1 0 0,-1 0 0 0 0,1 1-1 0 0,-1-1 1 0 0,1 1 0 0 0,-1 0 0 0 0,0 0-1 0 0,0 0 1 0 0,0 0 0 0 0,-1 0-1 0 0,1 0 1 0 0,0 1 0 0 0,-1 0 0 0 0,1-1-1 0 0,-1 1 1 0 0,1 1 0 0 0,-6-2-1 0 0,-10 1 31 0 0,8-1 1 0 0,0 1 0 0 0,0 1-1 0 0,0 0 1 0 0,1 0-1 0 0,-1 1 1 0 0,0 0 0 0 0,0 1-1 0 0,0 1 1 0 0,1-1-1 0 0,-14 7 1 0 0,11-4-16 0 0,1 0 0 0 0,1 2 0 0 0,-1-1-1 0 0,1 2 1 0 0,0-1 0 0 0,1 2 0 0 0,0-1 0 0 0,0 1 0 0 0,1 1-1 0 0,0 0 1 0 0,1 0 0 0 0,-15 23 0 0 0,8-9 14 0 0,1 1-1 0 0,0 0 1 0 0,2 1 0 0 0,-12 39 0 0 0,13 16-14 0 0,9-60-1474 0 0,3-3-5874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0:0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7024 0 0,'1'0'27'0'0,"-1"0"1"0"0,0 1-1 0 0,1-1 1 0 0,-1-1-1 0 0,1 1 1 0 0,-1 0-1 0 0,1 0 1 0 0,-1 0-1 0 0,1 0 1 0 0,-1 0-1 0 0,1 0 1 0 0,-1 0-1 0 0,0-1 1 0 0,1 1-1 0 0,-1 0 0 0 0,1 0 1 0 0,-1-1-1 0 0,0 1 1 0 0,1 0-1 0 0,-1 0 1 0 0,0-1-1 0 0,1 1 1 0 0,-1 0-1 0 0,0-1 1 0 0,1 1-1 0 0,-1-1 1 0 0,0 1-1 0 0,0 0 1 0 0,0-1-1 0 0,1 1 1 0 0,-1-1-1 0 0,5-7 455 0 0,-5 7-347 0 0,1-1 0 0 0,0 1 0 0 0,0 0-1 0 0,-1-1 1 0 0,1 1 0 0 0,0-1 0 0 0,-1 1 0 0 0,0-1 0 0 0,1 1-1 0 0,-1-1 1 0 0,0 1 0 0 0,0-1 0 0 0,0 1 0 0 0,0-3 862 0 0,0 16-538 0 0,-10 68-135 0 0,7-60-234 0 0,0 0-1 0 0,1 1 1 0 0,0-1-1 0 0,2 1 1 0 0,1 0-1 0 0,5 36 1 0 0,-3-40-1 0 0,-3-15-84 0 0,0-1 1 0 0,0 1 0 0 0,0-1 0 0 0,0 1-1 0 0,0-1 1 0 0,1 1 0 0 0,-1-1 0 0 0,0 1-1 0 0,1-1 1 0 0,-1 1 0 0 0,1-1 0 0 0,0 0-1 0 0,-1 1 1 0 0,1-1 0 0 0,0 0 0 0 0,0 0 0 0 0,0 1-1 0 0,0-1 1 0 0,0 0 0 0 0,0 0 0 0 0,0 0-1 0 0,0 0 1 0 0,0 0 0 0 0,0 0 0 0 0,1 0-1 0 0,-1-1 1 0 0,0 1 0 0 0,1 0 0 0 0,-1-1-1 0 0,1 1 1 0 0,1 0 0 0 0,4 0 12 0 0,0 1 0 0 0,0-1 0 0 0,0 0 1 0 0,0 0-1 0 0,0-1 0 0 0,1 0 0 0 0,-1-1 0 0 0,0 1 1 0 0,0-1-1 0 0,0 0 0 0 0,0-1 0 0 0,0 0 0 0 0,0 0 0 0 0,0-1 1 0 0,0 1-1 0 0,-1-2 0 0 0,0 1 0 0 0,1-1 0 0 0,-1 0 1 0 0,0 0-1 0 0,7-7 0 0 0,4-5 5 0 0,0 0 0 0 0,-2-2-1 0 0,0 0 1 0 0,-1 0 0 0 0,-1-2 0 0 0,0 1 0 0 0,16-39 0 0 0,-11 23 62 0 0,-13 26-62 0 0,0 0 0 0 0,0-1 0 0 0,-1 0-1 0 0,-1 0 1 0 0,4-13 0 0 0,5-8 70 0 0,-9 25-71 0 0,-4-3 66 0 0,1 9-85 0 0,0 0 0 0 0,0 0-1 0 0,0 0 1 0 0,0-1 0 0 0,0 1 0 0 0,0 0 0 0 0,0 0 0 0 0,0 0 0 0 0,0 0 0 0 0,0 0 0 0 0,0 0 0 0 0,0 0 0 0 0,0 0 0 0 0,0-1 0 0 0,0 1 0 0 0,0 0 0 0 0,0 0 0 0 0,0 0 0 0 0,-1 0 0 0 0,1 0 0 0 0,0 0 0 0 0,0 0 0 0 0,0 0 0 0 0,0 0 0 0 0,0 0 0 0 0,0 0 0 0 0,0 0 0 0 0,0 0 0 0 0,-1 0 0 0 0,1 0 0 0 0,0 0 0 0 0,0 0 0 0 0,0 0 0 0 0,0 0 0 0 0,0 0 0 0 0,0 0 0 0 0,0 0 0 0 0,0 0 0 0 0,-1 0 0 0 0,1 0 0 0 0,0 0-1 0 0,0 0 1 0 0,0 0 0 0 0,0 0 0 0 0,0 0 0 0 0,0 0 0 0 0,0 0 0 0 0,0 0 0 0 0,-1 0 0 0 0,1 0 0 0 0,0 0 0 0 0,0 0 0 0 0,0 0 0 0 0,0 0 0 0 0,0 1 0 0 0,0-1 0 0 0,0 0 0 0 0,0 0 0 0 0,0 0 0 0 0,0 0 0 0 0,0 0 0 0 0,0 0 0 0 0,0 0 0 0 0,0 0 0 0 0,-1 1 0 0 0,-2 12 7 0 0,-1 0 0 0 0,2 0 0 0 0,0 1 1 0 0,0 0-1 0 0,1 15 0 0 0,0-15-4 0 0,1 2-2 0 0,1 1 1 0 0,0-1-1 0 0,1 0 1 0 0,7 24-1 0 0,-6-24 4 0 0,-2-12-6 0 0,0-1-1 0 0,1 0 1 0 0,-1 0 0 0 0,1 0-1 0 0,0 0 1 0 0,0 0-1 0 0,0 0 1 0 0,0 0 0 0 0,0 0-1 0 0,0-1 1 0 0,1 1-1 0 0,-1-1 1 0 0,1 0-1 0 0,3 3 1 0 0,-5-5-2 0 0,2 1 1 0 0,0 0 0 0 0,0 0-1 0 0,0 0 1 0 0,0 0 0 0 0,0 0 0 0 0,0-1-1 0 0,0 1 1 0 0,0-1 0 0 0,0 0 0 0 0,0 0-1 0 0,1 0 1 0 0,4-2 0 0 0,6 2-1 0 0,-11-1-135 0 0,1 1 0 0 0,-1 0 1 0 0,0-1-1 0 0,1 0 1 0 0,-1 0-1 0 0,0 0 1 0 0,0 0-1 0 0,0 0 1 0 0,6-4-1 0 0,-8 4-301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0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6520 0 0,'-9'12'329'0'0,"0"1"0"0"0,1 0 0 0 0,1 0 0 0 0,0 1 0 0 0,0 0 1 0 0,-6 22-1 0 0,-5 25 297 0 0,13-42-312 0 0,-14 37 0 0 0,4-1 89 0 0,14-52-394 0 0,0-1 0 0 0,0 0 0 0 0,0 1 0 0 0,1-1 0 0 0,-1 1 0 0 0,1-1 0 0 0,0 1-1 0 0,0 3 1 0 0,-2 13-450 0 0,29-26 147 0 0,-20 5 268 0 0,0-1-1 0 0,-1 0 0 0 0,1 0 0 0 0,-1-1 0 0 0,0 0 1 0 0,0 0-1 0 0,0 0 0 0 0,-1-1 0 0 0,8-7 0 0 0,8-7-18 0 0,3-1-235 0 0,-2-1 1 0 0,0-1-1 0 0,-2-1 0 0 0,21-30 0 0 0,-26 33-5522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0:0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10040 0 0,'-11'2'249'0'0,"10"-2"-216"0"0,0 1 0 0 0,1-1 1 0 0,-1 0-1 0 0,0 0 0 0 0,1 1 0 0 0,-1-1 0 0 0,0 0 1 0 0,0 0-1 0 0,1 0 0 0 0,-1 0 0 0 0,0 0 0 0 0,1 0 1 0 0,-1 0-1 0 0,0 0 0 0 0,0-1 0 0 0,1 1 0 0 0,-1 0 0 0 0,0 0 1 0 0,-2 1 150 0 0,0 0 0 0 0,1 1 0 0 0,-1 0 0 0 0,1-1 0 0 0,0 1 1 0 0,0 0-1 0 0,-1 0 0 0 0,1 0 0 0 0,-2 4 0 0 0,-2 0 76 0 0,-38 40 274 0 0,-48 64 0 0 0,69-83-366 0 0,17-21-110 0 0,0-1 1 0 0,1 1-1 0 0,0 0 0 0 0,0 1 0 0 0,1-1 0 0 0,0 1 0 0 0,0 0 0 0 0,0 0 1 0 0,1 0-1 0 0,-4 11 0 0 0,7-14-33 0 0,0-1 0 0 0,0 1 0 0 0,0-1 1 0 0,0 1-1 0 0,1-1 0 0 0,-1 1 0 0 0,1-1 0 0 0,0 1 0 0 0,0-1 1 0 0,0 0-1 0 0,0 1 0 0 0,1-1 0 0 0,-1 0 0 0 0,1 0 1 0 0,0 0-1 0 0,0 0 0 0 0,0 0 0 0 0,0-1 0 0 0,1 1 0 0 0,-1-1 1 0 0,1 1-1 0 0,-1-1 0 0 0,1 0 0 0 0,0 0 0 0 0,5 3 1 0 0,41 14 228 0 0,-39-15-254 0 0,1 1 1 0 0,0-1-1 0 0,0-1 1 0 0,0 0-1 0 0,18 2 1 0 0,44-1-39 0 0,-40-4-28 0 0,51 9 1 0 0,6 1-73 0 0,-69-8 108 0 0,55 12-146 0 0,-38 2-7 0 0,-36-20 81 0 0,-2 4 102 0 0,0 0 0 0 0,0 0-1 0 0,0 0 1 0 0,0 0 0 0 0,0 0 0 0 0,0 0-1 0 0,0 0 1 0 0,0-1 0 0 0,-1 1 0 0 0,1 0-1 0 0,0 0 1 0 0,0 0 0 0 0,0 0 0 0 0,0 0-1 0 0,0 0 1 0 0,0 0 0 0 0,-1 0 0 0 0,1 0-1 0 0,0 0 1 0 0,0 0 0 0 0,0 0 0 0 0,0 0-1 0 0,-1 0 1 0 0,1 0 0 0 0,0 0 0 0 0,0 0-1 0 0,0 0 1 0 0,0 0 0 0 0,0 0 0 0 0,0 0-1 0 0,-1 0 1 0 0,1 0 0 0 0,0 0 0 0 0,0 0-1 0 0,0 0 1 0 0,0 1 0 0 0,0-1 0 0 0,0 0-1 0 0,-1 0 1 0 0,1 0 0 0 0,0 0 0 0 0,0 0-1 0 0,0 0 1 0 0,0 0 0 0 0,0 0 0 0 0,0 1-1 0 0,0-1 1 0 0,0 0 0 0 0,0 0 0 0 0,0 0-1 0 0,-1 1 1 0 0,-3 2-1 0 0,-1-1 0 0 0,0 1 1 0 0,0-1-1 0 0,0 0 0 0 0,-9 2 0 0 0,-11 5 0 0 0,10-2 3 0 0,0-2 0 0 0,-1 0 0 0 0,1-1 0 0 0,-25 4 0 0 0,-15 3 12 0 0,-258 49 320 0 0,253-51-235 0 0,-10 9 185 0 0,32-8-2324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2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 1896 0 0,'0'0'2377'0'0,"-1"-5"-2173"0"0,-2-13-77 0 0,0 0 371 0 0,2 40-317 0 0,9 229 81 0 0,-7-215-233 0 0,-1-16 18 0 0,1 0 1 0 0,1 0-1 0 0,0 0 0 0 0,2 0 0 0 0,10 36 0 0 0,26 49 134 0 0,-32-84-106 0 0,14 29 0 0 0,-14-33-29 0 0,0 1 0 0 0,8 28 0 0 0,-16-44-41 0 0,1-1 0 0 0,-1 0 0 0 0,0 1-1 0 0,0-1 1 0 0,0 0 0 0 0,0 1 0 0 0,0-1-1 0 0,0 0 1 0 0,0 1 0 0 0,-1-1 0 0 0,1 0-1 0 0,0 1 1 0 0,-1-1 0 0 0,1 0 0 0 0,-1 0-1 0 0,1 1 1 0 0,-2 1 0 0 0,-4 14 39 0 0,-25-4-52 0 0,24-7-101 0 0,-1 0 1 0 0,0 0 0 0 0,-1-1-1 0 0,1-1 1 0 0,-1 0 0 0 0,0 0-1 0 0,-13 4 1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2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4120 0 0,'16'-5'422'0'0,"-1"0"8"0"0,-13 3-391 0 0,0 1 0 0 0,0-1 1 0 0,1 1-1 0 0,-1 0 0 0 0,0 0 0 0 0,1 0 1 0 0,-1 0-1 0 0,5-1 0 0 0,-6 1-36 0 0,0 1-1 0 0,1 0 1 0 0,-1 0-1 0 0,0 0 1 0 0,0 0 0 0 0,0 1-1 0 0,0-1 1 0 0,0 0-1 0 0,0 0 1 0 0,0 1-1 0 0,0-1 1 0 0,0 0-1 0 0,0 1 1 0 0,0-1-1 0 0,0 1 1 0 0,0 0 0 0 0,0-1-1 0 0,0 1 1 0 0,0 0-1 0 0,0-1 1 0 0,-1 1-1 0 0,2 1 1 0 0,5 7-10 0 0,-1 0 1 0 0,-1 0-1 0 0,0 0 0 0 0,0 1 1 0 0,-1 0-1 0 0,0 0 0 0 0,0 0 1 0 0,-1 0-1 0 0,-1 0 0 0 0,1 1 1 0 0,0 14-1 0 0,2 2-28 0 0,12 31 0 0 0,1 5-7 0 0,-13-46 63 0 0,1 0 1 0 0,11 24-1 0 0,-1-3 48 0 0,-14-35-63 0 0,0 1-1 0 0,1 0 0 0 0,-1 0 1 0 0,0-1-1 0 0,1 0 1 0 0,0 1-1 0 0,0-1 1 0 0,4 3-1 0 0,14 18 48 0 0,-5-8 32 0 0,-15-15-73 0 0,0-1 0 0 0,0 1 0 0 0,0 0 0 0 0,0-1 0 0 0,0 1-1 0 0,0 0 1 0 0,0 0 0 0 0,0 0 0 0 0,0 0 0 0 0,-1 0 0 0 0,1-1 0 0 0,0 2 0 0 0,-1-1 0 0 0,1 0-1 0 0,0 0 1 0 0,-1 0 0 0 0,1 0 0 0 0,-1 0 0 0 0,0 0 0 0 0,1 1 0 0 0,-1-1 0 0 0,0 0 0 0 0,0 0-1 0 0,0 1 1 0 0,0-1 0 0 0,0 2 0 0 0,6 22 313 0 0,-6-24-313 0 0,0 0-1 0 0,0-1 1 0 0,0 1-1 0 0,0 0 1 0 0,0 0-1 0 0,0-1 1 0 0,0 1-1 0 0,1 0 1 0 0,-1-1-1 0 0,0 1 1 0 0,0 0-1 0 0,1-1 1 0 0,-1 1-1 0 0,0 0 1 0 0,1-1-1 0 0,-1 1 1 0 0,1 0-1 0 0,-1-1 1 0 0,0 1-1 0 0,1-1 1 0 0,0 1-1 0 0,-1-1 1 0 0,1 1-1 0 0,-1-1 1 0 0,1 0-1 0 0,-1 1 1 0 0,1-1-1 0 0,1 1 1 0 0,-2-1-3 0 0,1 0-1 0 0,0 0 1 0 0,0 0 0 0 0,0 0 0 0 0,-1 0-1 0 0,1 0 1 0 0,0-1 0 0 0,0 1 0 0 0,0 0-1 0 0,-1 0 1 0 0,1-1 0 0 0,0 1 0 0 0,0 0-1 0 0,-1-1 1 0 0,1 1 0 0 0,0-1 0 0 0,-1 1-1 0 0,1-1 1 0 0,0 1 0 0 0,-1-1 0 0 0,1 1 0 0 0,-1-1-1 0 0,1 0 1 0 0,-1 1 0 0 0,1-1 0 0 0,-1 0-1 0 0,1-1 1 0 0,13-29 74 0 0,6-7-47 0 0,-6 14-22 0 0,0 0-1 0 0,11-27 1 0 0,23-35 59 0 0,-41 71-56 0 0,-5 8 8 0 0,1-1 0 0 0,1 1 0 0 0,-1 1 0 0 0,1-1 0 0 0,1 0 0 0 0,-1 1 0 0 0,1 0 0 0 0,10-10 0 0 0,-10 11 6 0 0,1 0 0 0 0,-1-1 0 0 0,0 1 0 0 0,0-1 0 0 0,-1 0 0 0 0,0 0 0 0 0,0-1 0 0 0,0 1 0 0 0,-1-1 0 0 0,4-11 0 0 0,-7 18-27 0 0,0-1-1 0 0,0 1 1 0 0,0-1-1 0 0,0 1 1 0 0,1-1 0 0 0,-1 1-1 0 0,0-1 1 0 0,0 1-1 0 0,0-1 1 0 0,0 1 0 0 0,1-1-1 0 0,-1 1 1 0 0,0 0-1 0 0,1-1 1 0 0,-1 1 0 0 0,0-1-1 0 0,1 1 1 0 0,-1 0-1 0 0,0-1 1 0 0,1 1 0 0 0,-1 0-1 0 0,0-1 1 0 0,1 1-1 0 0,-1 0 1 0 0,1 0 0 0 0,-1 0-1 0 0,1-1 1 0 0,-1 1-1 0 0,1 0 1 0 0,-1 0 0 0 0,1 0-1 0 0,0 0 1 0 0,-1 3 2 0 0,1 11 33 0 0,-1 0 1 0 0,-1 0-1 0 0,0-1 1 0 0,-1 1-1 0 0,0 0 0 0 0,-1-1 1 0 0,-6 16-1 0 0,-74 211 568 0 0,79-229-506 0 0,1 1 1 0 0,0 0-1 0 0,-1 16 1 0 0,-2 8-10 0 0,1 18-21 0 0,0-5-16 0 0,3-39-42 0 0,2 1 1 0 0,-1-1-1 0 0,2 15 0 0 0,-1 12-4 0 0,-1 91 36 0 0,1-62-58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2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60 191 1800 0 0,'0'0'2975'0'0,"-6"6"-2962"0"0,-1 3 2 0 0,1 1 0 0 0,0 0 1 0 0,1 0-1 0 0,0 0 0 0 0,0 1 1 0 0,1-1-1 0 0,0 1 0 0 0,1 0 0 0 0,1 0 1 0 0,-1 0-1 0 0,2 1 0 0 0,-1 15 1 0 0,2-8 54 0 0,1 0 1 0 0,5 34-1 0 0,-4-46-53 0 0,0 1 0 0 0,0-1 0 0 0,1 1 0 0 0,0-1-1 0 0,0 0 1 0 0,1 0 0 0 0,0 0 0 0 0,0 0 0 0 0,7 8 0 0 0,-10-14-17 0 0,1 2 3 0 0,-1-1 0 0 0,1 1 0 0 0,0-1 0 0 0,1 0-1 0 0,-1 1 1 0 0,0-1 0 0 0,0 0 0 0 0,1-1 0 0 0,0 1 0 0 0,-1 0 0 0 0,1-1 0 0 0,0 1-1 0 0,-1-1 1 0 0,1 0 0 0 0,0 0 0 0 0,5 1 0 0 0,22 8-1 0 0,-28-9-2 0 0,0 1 0 0 0,1-1 0 0 0,-1 0 1 0 0,0-1-1 0 0,1 1 0 0 0,-1 0 0 0 0,1-1 0 0 0,-1 1 1 0 0,1-1-1 0 0,0 0 0 0 0,-1 0 0 0 0,1 0 0 0 0,-1 0 1 0 0,1 0-1 0 0,-1 0 0 0 0,1-1 0 0 0,-1 1 0 0 0,1-1 1 0 0,-1 0-1 0 0,1 0 0 0 0,-1 0 0 0 0,0 0 0 0 0,3-2 1 0 0,6-4-4 0 0,-1-1 0 0 0,0 0 0 0 0,-1-1 1 0 0,0 0-1 0 0,0 0 0 0 0,0-1 0 0 0,-2 0 1 0 0,9-14-1 0 0,-1 4-2 0 0,-7 7 4 0 0,-1 0-1 0 0,0 0 0 0 0,0 0 1 0 0,6-25-1 0 0,2 0 1 0 0,-10 24 14 0 0,-1-1 1 0 0,-1 1-1 0 0,2-18 1 0 0,5-20 34 0 0,-8 43 3 0 0,-1 0 0 0 0,0 0 0 0 0,0 0 0 0 0,-1 0 0 0 0,0-1 0 0 0,0 1 0 0 0,-1 0 0 0 0,0 0 0 0 0,-1 0 0 0 0,0 0-1 0 0,-1 0 1 0 0,1 1 0 0 0,-2-1 0 0 0,1 1 0 0 0,-1-1 0 0 0,-9-12 0 0 0,11 18-22 0 0,0 1 1 0 0,-1 0 0 0 0,1 0 0 0 0,-1 0-1 0 0,0 1 1 0 0,1-1 0 0 0,-1 0-1 0 0,0 1 1 0 0,0 0 0 0 0,0 0-1 0 0,-3-1 1 0 0,-37-7 502 0 0,38 9-482 0 0,0 1 1 0 0,0-1 0 0 0,0 1-1 0 0,0 0 1 0 0,0 0 0 0 0,0 1-1 0 0,1-1 1 0 0,-1 1-1 0 0,0 0 1 0 0,1 0 0 0 0,-1 1-1 0 0,1-1 1 0 0,0 1-1 0 0,-1 0 1 0 0,1 0 0 0 0,-4 6-1 0 0,-9 6 135 0 0,1 2 1 0 0,-16 20-1 0 0,21-23-83 0 0,1 0 0 0 0,1 1 1 0 0,-14 27-1 0 0,19-33-201 0 0,0 1 1 0 0,0 0-1 0 0,1-1 0 0 0,1 1 1 0 0,0 0-1 0 0,0 1 0 0 0,0 16 1 0 0,2-7-5810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2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 0 0,'1'0'24'0'0,"-1"0"0"0"0,1 0-1 0 0,-1 0 1 0 0,0 0 0 0 0,1 0 0 0 0,-1 0 0 0 0,1 0 0 0 0,-1 0 0 0 0,1 0 0 0 0,-1 0 0 0 0,1 0 0 0 0,-1 0-1 0 0,0 0 1 0 0,1 0 0 0 0,-1 0 0 0 0,1 1 0 0 0,-1-1 0 0 0,1 0 0 0 0,-1 0 0 0 0,0 0 0 0 0,1 1 0 0 0,-1-1-1 0 0,0 0 1 0 0,1 1 0 0 0,-1-1 0 0 0,0 0 0 0 0,1 1 0 0 0,-1-1 0 0 0,0 0 0 0 0,0 1 0 0 0,0-1 0 0 0,1 0-1 0 0,-1 1 1 0 0,0-1 0 0 0,0 1 0 0 0,0-1 0 0 0,0 1 0 0 0,0-1 0 0 0,1 0 0 0 0,-1 1 0 0 0,0-1 0 0 0,0 1-1 0 0,0-1 1 0 0,0 1 0 0 0,0-1 0 0 0,0 1 0 0 0,-1-1 0 0 0,1 0 0 0 0,0 1 0 0 0,0 0 0 0 0,2 14 1229 0 0,-1-11-1120 0 0,1-1 0 0 0,-1 1 0 0 0,1 0 1 0 0,-1 0-1 0 0,0-1 0 0 0,0 8 0 0 0,2 6-145 0 0,0-4-59 0 0,-1 0 1 0 0,0 0 0 0 0,-1 0-1 0 0,-1 0 1 0 0,-1 16 0 0 0,1-16-39 0 0,-1 1 0 0 0,2-1 0 0 0,0 0 0 0 0,4 20 0 0 0,-1-13-27 0 0,6 14-161 0 0,-7-14 108 0 0,-3-19 179 0 0,0 0 0 0 0,0-1 0 0 0,0 1 0 0 0,0 0 0 0 0,-1 0 0 0 0,2 0 0 0 0,-1-1-1 0 0,0 1 1 0 0,0 0 0 0 0,0 0 0 0 0,0 0 0 0 0,0 0 0 0 0,1-1 0 0 0,-1 1 0 0 0,0 0 0 0 0,1 0 0 0 0,-1-1 0 0 0,0 1-1 0 0,1 0 1 0 0,-1-1 0 0 0,1 1 0 0 0,0 0 0 0 0,-1-1 0 0 0,1 1 0 0 0,-1-1 0 0 0,1 1 0 0 0,0-1 0 0 0,-1 1-1 0 0,1-1 1 0 0,0 1 0 0 0,-1-1 0 0 0,1 0 0 0 0,0 1 0 0 0,0-1 0 0 0,1 0 0 0 0,7 4-19 0 0,-8-4 23 0 0,0 1 0 0 0,0-1 0 0 0,0 1 1 0 0,0-1-1 0 0,1 0 0 0 0,-1 1 1 0 0,0-1-1 0 0,0 0 0 0 0,0 0 0 0 0,0 0 1 0 0,1 0-1 0 0,-1 0 0 0 0,0 0 0 0 0,0 0 1 0 0,0 0-1 0 0,0-1 0 0 0,1 1 1 0 0,-1 0-1 0 0,0-1 0 0 0,0 1 0 0 0,0-1 1 0 0,0 1-1 0 0,0-1 0 0 0,0 1 1 0 0,0-1-1 0 0,0 0 0 0 0,1-1 0 0 0,11-7-71 0 0,0-1 0 0 0,-1-1 0 0 0,0 0 0 0 0,16-21 0 0 0,38-57-88 0 0,-65 87 165 0 0,20-34-105 0 0,-16 27 86 0 0,-1 1 0 0 0,2 0-1 0 0,-1 0 1 0 0,1 0 0 0 0,7-7 0 0 0,-10 11 15 0 0,0 1 0 0 0,1 0 0 0 0,-1 0 0 0 0,1 1 0 0 0,7-5 0 0 0,-10 6 4 0 0,-1 1 0 0 0,1 0 0 0 0,-1 0-1 0 0,1 0 1 0 0,-1 0 0 0 0,1-1 0 0 0,-1 1 0 0 0,1 0 0 0 0,-1 0-1 0 0,1 0 1 0 0,-1 0 0 0 0,1 0 0 0 0,-1 0 0 0 0,1 0 0 0 0,-1 0-1 0 0,1 0 1 0 0,-1 1 0 0 0,1-1 0 0 0,-1 0 0 0 0,1 0 0 0 0,-1 0 0 0 0,1 1-1 0 0,-1-1 1 0 0,1 0 0 0 0,0 1-1 0 0,-1 0 0 0 0,1 0 0 0 0,-1 0 0 0 0,1 0-1 0 0,-1 0 1 0 0,1 0 0 0 0,-1 1 0 0 0,1-1 0 0 0,-1 0 0 0 0,0 0 0 0 0,0 0 0 0 0,0 0 0 0 0,0 0-1 0 0,0 0 1 0 0,0 1 0 0 0,0 0 0 0 0,1 65 0 0 0,-4 125 1 0 0,4-180 1 0 0,0-1-1 0 0,1 1 1 0 0,0-1 0 0 0,0 0 0 0 0,1 0 0 0 0,1 0 0 0 0,0 0-1 0 0,8 14 1 0 0,-11-21 0 0 0,8 9-885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2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245 321 4912 0 0,'0'0'209'0'0,"0"1"-127"0"0,0 0 0 0 0,0 1-1 0 0,0-1 1 0 0,0 1 0 0 0,0-1-1 0 0,0 1 1 0 0,1-1 0 0 0,-1 1 0 0 0,0-1-1 0 0,1 0 1 0 0,-1 1 0 0 0,1-1-1 0 0,1 3 1 0 0,5-4-63 0 0,0 0-1 0 0,0-1 1 0 0,0 0 0 0 0,-1 0-1 0 0,1-1 1 0 0,0 1 0 0 0,7-4-1 0 0,6-1-14 0 0,-5 2-20 0 0,0-1 0 0 0,0-1 0 0 0,-1 0 0 0 0,1-1 0 0 0,14-11 0 0 0,63-48-218 0 0,-80 56 39 0 0,27-24-441 0 0,-36 31 609 0 0,-1 0 1 0 0,1 0-1 0 0,-1-1 1 0 0,0 1-1 0 0,0 0 1 0 0,0-1-1 0 0,-1 0 1 0 0,1 1-1 0 0,-1-1 1 0 0,2-7-1 0 0,0-3-34 0 0,-2 10 47 0 0,0 1 0 0 0,0-1 0 0 0,0 1 0 0 0,-1-1 0 0 0,1 1 0 0 0,-1-1 0 0 0,0 0 0 0 0,0 1 1 0 0,-1-1-1 0 0,1 1 0 0 0,-1-1 0 0 0,0 1 0 0 0,0-1 0 0 0,0 1 0 0 0,-2-6 0 0 0,1 6 16 0 0,1 0 0 0 0,0 0-1 0 0,-1 0 1 0 0,0 0 0 0 0,1 1-1 0 0,-1-1 1 0 0,0 0 0 0 0,0 1-1 0 0,-1 0 1 0 0,1-1 0 0 0,-1 1-1 0 0,1 0 1 0 0,-1 0 0 0 0,1 1-1 0 0,-1-1 1 0 0,0 0 0 0 0,0 1-1 0 0,0 0 1 0 0,0-1 0 0 0,0 1-1 0 0,0 1 1 0 0,0-1 0 0 0,0 0-1 0 0,-1 1 1 0 0,1-1 0 0 0,0 1-1 0 0,-4 0 1 0 0,-10 0 97 0 0,-1 1 1 0 0,1 1 0 0 0,-1 0-1 0 0,1 1 1 0 0,0 1-1 0 0,0 1 1 0 0,0 0-1 0 0,-26 13 1 0 0,24-8 123 0 0,0 1 0 0 0,0 1 0 0 0,-17 14 0 0 0,-11 7 171 0 0,19-13-129 0 0,0 1-1 0 0,-30 31 1 0 0,49-42-178 0 0,0 1 1 0 0,0 0-1 0 0,-11 21 1 0 0,7-11 3 0 0,9-14-63 0 0,0 0 0 0 0,0 0 0 0 0,0 1 0 0 0,1-1 0 0 0,1 0 1 0 0,-1 1-1 0 0,1 0 0 0 0,0 0 0 0 0,1 0 0 0 0,0 0 0 0 0,0 0 0 0 0,1 0 0 0 0,0 0 0 0 0,0 0 0 0 0,1 0 0 0 0,0 0 0 0 0,0 0 1 0 0,1-1-1 0 0,0 1 0 0 0,1 0 0 0 0,-1-1 0 0 0,1 1 0 0 0,1-1 0 0 0,-1 0 0 0 0,1 0 0 0 0,1 0 0 0 0,-1 0 0 0 0,1-1 0 0 0,0 0 0 0 0,1 0 1 0 0,0 0-1 0 0,7 6 0 0 0,-2-3 3 0 0,0-1 0 0 0,0 0-1 0 0,1 0 1 0 0,0-1 0 0 0,26 10 0 0 0,-29-13-19 0 0,1-2 0 0 0,-1 1 0 0 0,0-1 0 0 0,1-1-1 0 0,0 0 1 0 0,-1 0 0 0 0,1-1 0 0 0,0 0 0 0 0,12-2 0 0 0,9-2-1175 0 0,0 2-4714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2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3 191 6928 0 0,'-1'44'158'0'0,"0"-15"325"0"0,4 43 0 0 0,-3-64-425 0 0,2-1 1 0 0,-1 1-1 0 0,1 0 1 0 0,0 0 0 0 0,1-1-1 0 0,0 1 1 0 0,0-1-1 0 0,1 0 1 0 0,-1 0-1 0 0,6 8 1 0 0,-6-12-57 0 0,0 0 1 0 0,0 0 0 0 0,0-1-1 0 0,0 1 1 0 0,1-1 0 0 0,-1 1-1 0 0,1-1 1 0 0,-1 0 0 0 0,1 0-1 0 0,0-1 1 0 0,6 3 0 0 0,-6-5-4 0 0,0 0 0 0 0,-1-1 0 0 0,1 1 1 0 0,-1-1-1 0 0,1 0 0 0 0,-1 0 0 0 0,0 0 0 0 0,0 0 1 0 0,5-4-1 0 0,12-21-57 0 0,-1 0 1 0 0,-1-2-1 0 0,-1 0 0 0 0,14-36 1 0 0,-17 37-7 0 0,21-32 0 0 0,-13 24 73 0 0,-13 21 141 0 0,1 1 0 0 0,0 0 0 0 0,1 0 0 0 0,18-17 0 0 0,-24 26-172 0 0,0 1 0 0 0,0 0 1 0 0,0 0-1 0 0,0 0 0 0 0,1 1 0 0 0,0-1 1 0 0,-1 1-1 0 0,1 1 0 0 0,0-1 0 0 0,1 1 0 0 0,-1 0 1 0 0,0 0-1 0 0,0 1 0 0 0,1 0 0 0 0,6-1 0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202 118 7328 0 0,'-9'322'4304'0'0,"9"-314"-4335"0"0,1 0 0 0 0,0 0-1 0 0,0-1 1 0 0,1 1 0 0 0,0-1 0 0 0,1 1 0 0 0,-1-1 0 0 0,1 0 0 0 0,0 1 0 0 0,1-1 0 0 0,0-1 0 0 0,0 1 0 0 0,1-1 0 0 0,-1 1 0 0 0,1-1 0 0 0,8 6 0 0 0,-11-9-6 0 0,0-1 0 0 0,1 0 0 0 0,-1 0 0 0 0,1 0 0 0 0,0 0 0 0 0,-1 0 1 0 0,1-1-1 0 0,0 1 0 0 0,0-1 0 0 0,0 0 0 0 0,0 1 0 0 0,1-2 0 0 0,-1 1 1 0 0,0 0-1 0 0,0-1 0 0 0,1 1 0 0 0,-1-1 0 0 0,0 0 0 0 0,1 0 0 0 0,-1 0 0 0 0,0 0 1 0 0,6-2-1 0 0,-4 1-11 0 0,1-1 0 0 0,-1 0 0 0 0,1 0 0 0 0,-1 0 0 0 0,0-1 0 0 0,1 0 0 0 0,-1 0 0 0 0,-1 0 0 0 0,1 0 0 0 0,0-1 0 0 0,-1 0 0 0 0,0 0 0 0 0,6-7 0 0 0,3-1 4 0 0,-9 8 35 0 0,20-17-86 0 0,26-32 0 0 0,-43 44 72 0 0,0 0 1 0 0,0-1-1 0 0,-1 0 1 0 0,-1 0-1 0 0,0 0 1 0 0,0-1 0 0 0,4-14-1 0 0,-3 7-4 0 0,-2 6 6 0 0,-1 1 0 0 0,0 0 0 0 0,-1-1 1 0 0,0 1-1 0 0,0-19 0 0 0,-1 20 4 0 0,-1 0 0 0 0,-1 0 0 0 0,1-1-1 0 0,-2 1 1 0 0,1 0 0 0 0,-2 0 0 0 0,1 0 0 0 0,-9-18-1 0 0,8 19 59 0 0,-1 0-1 0 0,0 1 0 0 0,-1-1 0 0 0,0 1 0 0 0,0 1 0 0 0,-1-1 0 0 0,0 1 0 0 0,-1 0 0 0 0,1 0 1 0 0,-13-10-1 0 0,8 11 44 0 0,1-1 0 0 0,-1 2 0 0 0,-1-1 1 0 0,1 2-1 0 0,-1-1 0 0 0,1 2 0 0 0,-1-1 0 0 0,0 2 0 0 0,-1-1 1 0 0,1 2-1 0 0,0-1 0 0 0,0 2 0 0 0,-1 0 0 0 0,1 0 1 0 0,0 1-1 0 0,-1 1 0 0 0,1 0 0 0 0,0 0 0 0 0,-20 8 1 0 0,13-3 94 0 0,-1 0-1 0 0,2 2 1 0 0,-1 0 0 0 0,1 1 0 0 0,-17 12 0 0 0,33-20-169 0 0,-7 3 36 0 0,1 1 0 0 0,-1 1 0 0 0,2 0 0 0 0,-1 0-1 0 0,1 0 1 0 0,0 1 0 0 0,-8 11 0 0 0,0 5-1520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2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6224 0 0,'7'0'1012'0'0,"32"3"1120"0"0,56 22-1928 0 0,-57-14-209 0 0,0-2 0 0 0,1-1 0 0 0,43 2 0 0 0,6-9-105 0 0,123-16 0 0 0,-108 6 20 0 0,95-21-32 0 0,-136 18 51 0 0,123-8-1 0 0,-77 18 38 0 0,222 6-53 0 0,-122 9 46 0 0,-20-1 18 0 0,-62-5 139 0 0,235-16 0 0 0,126-52 137 0 0,-379 49-149 0 0,115 3 0 0 0,-47 3 63 0 0,-140 4-153 0 0,-1 1 1 0 0,1 2 0 0 0,51 7-1 0 0,-34 3-1215 0 0,-42-9-4876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2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122 681 8432 0 0,'0'0'1958'0'0,"5"-2"-1908"0"0,6-1-47 0 0,0-1 1 0 0,0-1-1 0 0,0 0 1 0 0,-1 0-1 0 0,0-1 1 0 0,0-1-1 0 0,0 1 1 0 0,-1-2-1 0 0,0 1 1 0 0,0-1-1 0 0,11-14 1 0 0,2-5 1 0 0,-1 0 0 0 0,32-57 0 0 0,-48 73 28 0 0,0-1 0 0 0,-1 0 0 0 0,0 0 0 0 0,4-22 0 0 0,2-6 58 0 0,-7 26-68 0 0,-1 1 0 0 0,0-1 1 0 0,-1 0-1 0 0,-1 0 0 0 0,-1-17 0 0 0,0-1 18 0 0,0 14 14 0 0,-2-1 0 0 0,0 1 0 0 0,-1-1 1 0 0,-8-22-1 0 0,10 35-39 0 0,0 1 0 0 0,0 0 0 0 0,-1 0 0 0 0,0 0-1 0 0,0 0 1 0 0,0 0 0 0 0,-1 1 0 0 0,1 0 0 0 0,-1 0 0 0 0,0 0 0 0 0,0 0-1 0 0,-1 1 1 0 0,1-1 0 0 0,-1 1 0 0 0,0 0 0 0 0,0 0 0 0 0,0 1 0 0 0,0-1-1 0 0,0 1 1 0 0,0 0 0 0 0,-1 1 0 0 0,1-1 0 0 0,-1 1 0 0 0,1 0 0 0 0,-1 1-1 0 0,1-1 1 0 0,-1 1 0 0 0,-10 1 0 0 0,10 0 12 0 0,0 0 0 0 0,0 0-1 0 0,0 1 1 0 0,1 0 0 0 0,-1 0 0 0 0,0 0 0 0 0,1 1 0 0 0,0-1-1 0 0,-1 2 1 0 0,1-1 0 0 0,0 0 0 0 0,1 1 0 0 0,-1 0-1 0 0,-5 6 1 0 0,-1 1 13 0 0,0 1-1 0 0,1 0 0 0 0,0 1 1 0 0,1 0-1 0 0,1 0 1 0 0,0 1-1 0 0,0 0 0 0 0,2 1 1 0 0,-8 23-1 0 0,-3 26 246 0 0,-11 104 0 0 0,26-157-268 0 0,-5 64 95 0 0,5 138 1 0 0,4-144-60 0 0,1-17 15 0 0,13 71 0 0 0,0-5 2 0 0,14 81 45 0 0,-17-131-116 0 0,-3 1 1 0 0,1 74 0 0 0,-16-104-27 0 0,5-37 15 0 0,-1 0-1 0 0,1 0 1 0 0,-1 0 0 0 0,0 0-1 0 0,0 0 1 0 0,0 0 0 0 0,0 0 0 0 0,0 0-1 0 0,0-1 1 0 0,-1 1 0 0 0,1 0 0 0 0,0-1-1 0 0,-1 1 1 0 0,0-1 0 0 0,1 1 0 0 0,-3 0-1 0 0,-6 9-1709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0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96 962 7136 0 0,'-8'17'590'0'0,"7"-17"-575"0"0,1 0-1 0 0,0 1 1 0 0,0-1 0 0 0,0 0 0 0 0,0 1-1 0 0,0-1 1 0 0,0 0 0 0 0,-1 1 0 0 0,1-1-1 0 0,0 0 1 0 0,0 1 0 0 0,0-1 0 0 0,0 1 0 0 0,0-1-1 0 0,0 0 1 0 0,0 1 0 0 0,1-1 0 0 0,-1 0-1 0 0,0 1 1 0 0,0-1 0 0 0,0 0 0 0 0,0 1 0 0 0,0-1-1 0 0,0 0 1 0 0,1 1 0 0 0,-1-1 0 0 0,0 0-1 0 0,0 0 1 0 0,0 1 0 0 0,1-1 0 0 0,-1 0-1 0 0,0 0 1 0 0,1 1 0 0 0,-1-1 0 0 0,0 0 0 0 0,0 0-1 0 0,1 0 1 0 0,-1 0 0 0 0,0 1 0 0 0,1-1-1 0 0,-1 0 1 0 0,0 0 0 0 0,1 0 0 0 0,0 0 385 0 0,-1-11-400 0 0,2 1-1 0 0,-1-1 1 0 0,1 0 0 0 0,5-15 0 0 0,-4 15-13 0 0,0 1 1 0 0,-1-1 0 0 0,0 0-1 0 0,0-18 1 0 0,-3-22-2 0 0,-14-81 0 0 0,-21-52 40 0 0,30 154-17 0 0,-13-36 85 0 0,11 43-33 0 0,-5-29 1 0 0,9 26 12 0 0,-1 0 102 0 0,-3-51-1 0 0,7 49-23 0 0,1 25-123 0 0,-1 0-1 0 0,1 0 1 0 0,-1-1-1 0 0,1 1 1 0 0,0 0-1 0 0,0-1 1 0 0,1 1-1 0 0,-1 0 1 0 0,1 0-1 0 0,0-1 1 0 0,0 1-1 0 0,0 0 1 0 0,0 0-1 0 0,0 0 1 0 0,0 0-1 0 0,1 0 1 0 0,0 0-1 0 0,-1 0 1 0 0,1 1-1 0 0,0-1 1 0 0,1 0-1 0 0,-1 1 1 0 0,3-3-1 0 0,18-14-304 0 0,37-25-1 0 0,-36 28-6608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2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10152 0 0,'10'1'180'0'0,"-1"0"0"0"0,1 0 0 0 0,-1 1 0 0 0,10 3 1 0 0,25 4 378 0 0,248 12 1090 0 0,-219-20-1714 0 0,144-17-1 0 0,-124 6-374 0 0,36-6-1818 0 0,-89 6-5214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2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9440 0 0,'0'1'0'0'0,"-1"0"0"0"0,0 0 1 0 0,1 0-1 0 0,-1 0 0 0 0,1 1 0 0 0,-1-1 1 0 0,1 0-1 0 0,-1 0 0 0 0,1 0 0 0 0,0 0 1 0 0,-1 1-1 0 0,1-1 0 0 0,0 0 0 0 0,0 0 1 0 0,0 1-1 0 0,0-1 0 0 0,0 0 0 0 0,0 0 1 0 0,0 1-1 0 0,1-1 0 0 0,0 2 1 0 0,12 32 15 0 0,-2-6 8 0 0,-10-24-8 0 0,1 0 0 0 0,0 0 0 0 0,0 0 0 0 0,0 0 0 0 0,0-1 0 0 0,1 1 0 0 0,4 6 0 0 0,10 18 60 0 0,-5 2 40 0 0,-9-20-72 0 0,1-1 0 0 0,0 0 0 0 0,1 0 0 0 0,0 0 0 0 0,0-1 0 0 0,9 11 0 0 0,-13-18 44 0 0,0 0 0 0 0,0-1 1 0 0,0 1-1 0 0,0 0 0 0 0,0 0 0 0 0,0 0 0 0 0,-1 0 0 0 0,1 0 0 0 0,0 0 0 0 0,-1 0 0 0 0,0 0 0 0 0,1 4 0 0 0,-1-4 262 0 0,-1-4-62 0 0,3-17-72 0 0,-1 13-187 0 0,0 1-1 0 0,1 0 1 0 0,-1 0 0 0 0,1 0-1 0 0,0 0 1 0 0,3-4-1 0 0,10-27 92 0 0,-13 27-95 0 0,0 1 0 0 0,0-1 0 0 0,1 1 1 0 0,1 0-1 0 0,-1 0 0 0 0,1 0 0 0 0,1 0 0 0 0,-1 1 0 0 0,1 0 0 0 0,1-1 1 0 0,-1 2-1 0 0,1-1 0 0 0,13-11 0 0 0,4-2 26 0 0,-16 12-34 0 0,1 0-1 0 0,0 1 0 0 0,1 0 0 0 0,0 0 0 0 0,0 1 0 0 0,0 0 1 0 0,1 1-1 0 0,0 0 0 0 0,0 0 0 0 0,13-3 0 0 0,-5 3-1630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7 301 9744 0 0,'-6'70'1618'0'0,"6"-65"-1597"0"0,-1 3 18 0 0,1 0 1 0 0,1 0 0 0 0,-1 0-1 0 0,1 0 1 0 0,1 0-1 0 0,0 0 1 0 0,4 13 0 0 0,1-5-21 0 0,-1-1 43 0 0,1 0 1 0 0,0 0-1 0 0,19 27 1 0 0,-23-39-54 0 0,-1 0 0 0 0,1 0 1 0 0,-1 0-1 0 0,1 0 1 0 0,0-1-1 0 0,0 1 0 0 0,1-1 1 0 0,-1 1-1 0 0,0-1 1 0 0,1 0-1 0 0,-1-1 1 0 0,1 1-1 0 0,0 0 0 0 0,-1-1 1 0 0,1 0-1 0 0,0 0 1 0 0,0 0-1 0 0,0-1 0 0 0,0 1 1 0 0,0-1-1 0 0,8 0 1 0 0,-10-1-12 0 0,1 1 1 0 0,0-1-1 0 0,-1 0 1 0 0,1 0-1 0 0,-1 0 1 0 0,1 0-1 0 0,-1 0 1 0 0,1 0-1 0 0,-1-1 1 0 0,0 1-1 0 0,4-4 1 0 0,23-25-83 0 0,-10 10 11 0 0,-1 0-45 0 0,-1 0 0 0 0,0-1 0 0 0,-2 0 0 0 0,-1-2 0 0 0,0 0 1 0 0,12-29-1 0 0,-19 32-1 0 0,0-1 1 0 0,-2 1 0 0 0,0-1 0 0 0,3-30-1 0 0,-6 32 21 0 0,-1 10 59 0 0,-2 1 0 0 0,1-1 0 0 0,-1 1-1 0 0,0-1 1 0 0,-1 1 0 0 0,0-1 0 0 0,0 1-1 0 0,-5-10 1 0 0,-4-17-6 0 0,10 29 34 0 0,-1-1 1 0 0,0 1 0 0 0,0 0 0 0 0,-1 0-1 0 0,0 0 1 0 0,-6-9 0 0 0,8 13 9 0 0,0 0-1 0 0,-1 1 1 0 0,1-1 0 0 0,-1 0 0 0 0,1 1 0 0 0,-1-1 0 0 0,0 1-1 0 0,1 0 1 0 0,-1 0 0 0 0,0-1 0 0 0,0 1 0 0 0,0 0-1 0 0,0 1 1 0 0,0-1 0 0 0,0 0 0 0 0,0 0 0 0 0,-1 1 0 0 0,1 0-1 0 0,0-1 1 0 0,0 1 0 0 0,0 0 0 0 0,0 0 0 0 0,-1 0-1 0 0,1 0 1 0 0,-2 1 0 0 0,0 0 50 0 0,0 0 0 0 0,1 1 0 0 0,-1-1 0 0 0,1 1-1 0 0,-1 0 1 0 0,1 0 0 0 0,0 1 0 0 0,0-1 0 0 0,0 0 0 0 0,0 1 0 0 0,0 0-1 0 0,0 0 1 0 0,1 0 0 0 0,0 0 0 0 0,-1 0 0 0 0,1 0 0 0 0,0 1 0 0 0,0-1 0 0 0,-1 5-1 0 0,-3 5 104 0 0,1 0-1 0 0,0 1 0 0 0,-5 24 1 0 0,8-28-64 0 0,0 1 1 0 0,1 0 0 0 0,1 0-1 0 0,0 0 1 0 0,0 0 0 0 0,1 0-1 0 0,3 15 1 0 0,-3-20-33 0 0,0-1 0 0 0,1 1 1 0 0,0-1-1 0 0,0 1 0 0 0,0-1 0 0 0,1 0 1 0 0,-1 0-1 0 0,1 0 0 0 0,1 0 0 0 0,-1 0 1 0 0,1 0-1 0 0,0-1 0 0 0,0 0 0 0 0,0 0 1 0 0,6 5-1 0 0,4 0 90 0 0,0 0 0 0 0,1 0 0 0 0,29 11 1 0 0,-34-17-116 0 0,0 0 1 0 0,0 0 0 0 0,0-1 0 0 0,1-1-1 0 0,-1 0 1 0 0,1 0 0 0 0,14-2 0 0 0,-7 1-308 0 0,0-1 1 0 0,-1-1 0 0 0,1-1-1 0 0,-1-1 1 0 0,30-9 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9648 0 0,'0'0'0'0'0,"-1"1"0"0"0,1-1 0 0 0,0 0 0 0 0,0 0 0 0 0,-1 0 0 0 0,1 0 0 0 0,0 0 0 0 0,0 0 0 0 0,-1 0 0 0 0,1 1 0 0 0,0-1 0 0 0,0 0 0 0 0,-1 0 0 0 0,1 0 0 0 0,0 0 0 0 0,0 1 0 0 0,0-1 0 0 0,-1 0 0 0 0,1 0 1 0 0,0 1-1 0 0,0-1 0 0 0,0 0 0 0 0,0 0 0 0 0,0 1 0 0 0,-1-1 0 0 0,1 0 0 0 0,0 1 0 0 0,0-1 0 0 0,0 0 0 0 0,0 0 0 0 0,0 1 0 0 0,0-1 0 0 0,0 0 0 0 0,0 1 0 0 0,0-1 0 0 0,0 1 0 0 0,2 15 0 0 0,-1-3-9 0 0,-2 3 90 0 0,0 0 1 0 0,1 0 0 0 0,0 0 0 0 0,1 0 0 0 0,1 0-1 0 0,1 0 1 0 0,0 0 0 0 0,7 19 0 0 0,3 17 182 0 0,-11-42-149 0 0,1 0 0 0 0,0 0 0 0 0,0-1 0 0 0,1 0 1 0 0,1 0-1 0 0,-1 0 0 0 0,2 0 0 0 0,-1 0 0 0 0,10 11 1 0 0,-13-19-96 0 0,-1 0 1 0 0,1 0-1 0 0,0 0 1 0 0,0 0-1 0 0,0 0 1 0 0,0 0-1 0 0,0 0 1 0 0,0 0-1 0 0,0-1 1 0 0,0 1-1 0 0,0-1 1 0 0,0 1-1 0 0,0-1 1 0 0,0 0-1 0 0,0 0 1 0 0,0 0-1 0 0,0 0 1 0 0,0 0-1 0 0,0-1 1 0 0,0 1-1 0 0,0-1 1 0 0,0 1-1 0 0,0-1 1 0 0,0 0-1 0 0,0 1 1 0 0,0-1-1 0 0,0 0 1 0 0,0 0-1 0 0,0-1 1 0 0,2-1-1 0 0,3-2 18 0 0,0 0 0 0 0,0-1 0 0 0,0 1 0 0 0,0-2-1 0 0,8-11 1 0 0,-10 12-20 0 0,-1-1-1 0 0,0 0 0 0 0,-1-1 0 0 0,0 1 1 0 0,0-1-1 0 0,-1 1 0 0 0,4-16 1 0 0,-5 15-9 0 0,1-1 1 0 0,1 0-1 0 0,0 1 1 0 0,0 0 0 0 0,9-16-1 0 0,-8 19-3 0 0,-3 4-6 0 0,0 0 0 0 0,0 0-1 0 0,0 0 1 0 0,-1 0 0 0 0,1-1-1 0 0,0 1 1 0 0,-1 0 0 0 0,1 0 0 0 0,-1-1-1 0 0,1 1 1 0 0,-1 0 0 0 0,0-1-1 0 0,1 1 1 0 0,-1-1 0 0 0,0 1-1 0 0,0 0 1 0 0,0-1 0 0 0,0 1 0 0 0,0-2-1 0 0,1 12 41 0 0,0 0 0 0 0,1 1-1 0 0,4 13 1 0 0,4 20 65 0 0,-8-30-79 0 0,6 32 140 0 0,-8-42-158 0 0,1-1 1 0 0,0 1-1 0 0,0 0 1 0 0,0-1-1 0 0,0 1 0 0 0,1-1 1 0 0,-1 1-1 0 0,1-1 1 0 0,-1 0-1 0 0,1 1 1 0 0,0-1-1 0 0,3 3 1 0 0,-3-4-10 0 0,0 0 1 0 0,0 0 0 0 0,0 0-1 0 0,0 0 1 0 0,0 0-1 0 0,0 0 1 0 0,0-1 0 0 0,0 1-1 0 0,0-1 1 0 0,1 0 0 0 0,-1 1-1 0 0,0-1 1 0 0,0 0 0 0 0,0 0-1 0 0,0 0 1 0 0,1-1 0 0 0,-1 1-1 0 0,0-1 1 0 0,0 1-1 0 0,0-1 1 0 0,0 1 0 0 0,0-1-1 0 0,0 0 1 0 0,0 0 0 0 0,0 0-1 0 0,0 0 1 0 0,0-1 0 0 0,0 1-1 0 0,2-3 1 0 0,45-35-68 0 0,-49 39 67 0 0,1-1 1 0 0,-1 1-1 0 0,1-1 1 0 0,-1 1-1 0 0,1 0 1 0 0,-1-1-1 0 0,1 1 0 0 0,-1 0 1 0 0,1 0-1 0 0,0 0 1 0 0,-1-1-1 0 0,1 1 1 0 0,-1 0-1 0 0,1 0 1 0 0,0 0-1 0 0,-1 0 0 0 0,1 0 1 0 0,-1 0-1 0 0,1 0 1 0 0,0 0-1 0 0,-1 0 1 0 0,1 0-1 0 0,-1 0 0 0 0,1 0 1 0 0,-1 1-1 0 0,1-1 1 0 0,0 0-1 0 0,-1 0 1 0 0,1 1-1 0 0,-1-1 1 0 0,1 0-1 0 0,-1 1 0 0 0,1-1 1 0 0,-1 0-1 0 0,0 1 1 0 0,1-1-1 0 0,-1 1 1 0 0,1-1-1 0 0,-1 1 0 0 0,1 0 1 0 0,13 21-22 0 0,-13-21 19 0 0,7 16-21 0 0,10 31 1 0 0,3 8-2 0 0,-21-55 24 0 0,7 14-6 0 0,-1-1 0 0 0,2 0 0 0 0,0-1 0 0 0,0 0 0 0 0,2 0-1 0 0,13 14 1 0 0,-21-24-77 0 0,2 2-116 0 0,1-1 0 0 0,-1 0 0 0 0,1 1-1 0 0,0-2 1 0 0,0 1 0 0 0,1 0 0 0 0,6 3 0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7136 0 0,'7'6'53'0'0,"-6"-6"-43"0"0,-1 0 0 0 0,0 1 0 0 0,0-1 0 0 0,0 0 0 0 0,1 0 0 0 0,-1 1 0 0 0,0-1 0 0 0,1 0 0 0 0,-1 0 0 0 0,0 0 1 0 0,1 1-1 0 0,-1-1 0 0 0,0 0 0 0 0,1 0 0 0 0,-1 0 0 0 0,0 0 0 0 0,1 0 0 0 0,-1 0 0 0 0,0 1 0 0 0,1-1 0 0 0,-1 0 0 0 0,0 0 0 0 0,1 0 1 0 0,-1 0-1 0 0,0 0 0 0 0,1-1 0 0 0,-1 1 0 0 0,1 0 0 0 0,-1 0 0 0 0,0 0 0 0 0,1 0 0 0 0,-1 0 0 0 0,0 0 0 0 0,1 0 0 0 0,-1-1 0 0 0,0 1 1 0 0,0 0-1 0 0,1 0 0 0 0,-1-1 0 0 0,33-9 1679 0 0,-24 7-1564 0 0,-1 1 0 0 0,0-1 0 0 0,0-1 1 0 0,0 0-1 0 0,0 0 0 0 0,-1 0 0 0 0,0-1 0 0 0,9-7 0 0 0,24-14 29 0 0,-11 11-98 0 0,-2-1-1 0 0,0-2 1 0 0,-1-1 0 0 0,27-24 0 0 0,-25 17 63 0 0,-18 18-65 0 0,-1 0 1 0 0,-1-1-1 0 0,1 0 0 0 0,9-14 0 0 0,-2-2 38 0 0,-8 15 13 0 0,-2 0 0 0 0,1 0 0 0 0,-2 0 1 0 0,1-1-1 0 0,7-22 0 0 0,-13 31-91 0 0,0-1 1 0 0,0 1-1 0 0,0-1 1 0 0,0 1-1 0 0,-1-1 0 0 0,1 1 1 0 0,-1-1-1 0 0,1 1 0 0 0,-1 0 1 0 0,0-1-1 0 0,0 1 1 0 0,0 0-1 0 0,0 0 0 0 0,0-1 1 0 0,0 1-1 0 0,-1 0 1 0 0,-1-2-1 0 0,1 1-3 0 0,0 1-1 0 0,-1-1 1 0 0,1 1 0 0 0,0-1 0 0 0,-1 1-1 0 0,1 0 1 0 0,-1 0 0 0 0,0 0 0 0 0,0 1-1 0 0,1-1 1 0 0,-1 0 0 0 0,-6-1 0 0 0,2 1 8 0 0,-1 0 0 0 0,1 1 0 0 0,-1 0 0 0 0,0 0 1 0 0,0 0-1 0 0,1 1 0 0 0,-1 0 0 0 0,0 1 1 0 0,0 0-1 0 0,1 0 0 0 0,-1 1 0 0 0,1 0 0 0 0,-1 0 1 0 0,1 0-1 0 0,0 1 0 0 0,-13 7 0 0 0,-1 4 46 0 0,1 0-1 0 0,0 2 0 0 0,-24 24 0 0 0,37-33-47 0 0,1 1-1 0 0,0 0 0 0 0,0 0 0 0 0,1 0 0 0 0,-1 1 0 0 0,2 0 0 0 0,0 0 0 0 0,0 0 1 0 0,0 0-1 0 0,1 1 0 0 0,-2 13 0 0 0,-1 3 113 0 0,4-18-65 0 0,0 0 1 0 0,0 0 0 0 0,1 0 0 0 0,0 1 0 0 0,1-1 0 0 0,1 15 0 0 0,1-6-11 0 0,2 0 1 0 0,0-1 0 0 0,1 1 0 0 0,1-1 0 0 0,1 0 0 0 0,0 0 0 0 0,1-1 0 0 0,0 0-1 0 0,1-1 1 0 0,1 1 0 0 0,0-2 0 0 0,1 1 0 0 0,1-2 0 0 0,0 1 0 0 0,0-2 0 0 0,2 1-1 0 0,-1-2 1 0 0,22 14 0 0 0,56 24 408 0 0,-79-43-795 0 0,1 0 1 0 0,0-1 0 0 0,0-1 0 0 0,0 0-1 0 0,22 3 1 0 0,5-5-9122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81 7024 0 0,'0'-2'65'0'0,"0"0"-1"0"0,0 0 1 0 0,0 0 0 0 0,0 0 0 0 0,1-1 0 0 0,-1 1 0 0 0,1 0 0 0 0,0 0-1 0 0,-1 0 1 0 0,1 0 0 0 0,0 0 0 0 0,0 0 0 0 0,0 1 0 0 0,1-1 0 0 0,-1 0-1 0 0,0 0 1 0 0,4-2 0 0 0,1-4 224 0 0,-2-4 598 0 0,3-7 540 0 0,-7 19-1409 0 0,0 0 0 0 0,0 0 0 0 0,0 0 0 0 0,1-1 0 0 0,-1 1 0 0 0,0 0 0 0 0,0 0 0 0 0,0 0 0 0 0,0-1 0 0 0,0 1 0 0 0,1 0 0 0 0,-1 0 0 0 0,0 0 0 0 0,0 0 0 0 0,0 0 0 0 0,1-1 0 0 0,-1 1 0 0 0,0 0 0 0 0,0 0 0 0 0,0 0 0 0 0,1 0 0 0 0,-1 0 0 0 0,0 0 0 0 0,0 0 0 0 0,0 0 0 0 0,1 0 0 0 0,-1 0 0 0 0,0 0 0 0 0,0 0 0 0 0,1 0 0 0 0,-1 0 0 0 0,0 0 0 0 0,0 0 0 0 0,0 0 0 0 0,1 0 0 0 0,-1 0 0 0 0,0 0 0 0 0,0 0 0 0 0,1 1 1 0 0,-1-1-1 0 0,0 0 0 0 0,0 0 0 0 0,0 0 0 0 0,0 0 0 0 0,1 0 0 0 0,-1 1 0 0 0,0-1 0 0 0,0 0 0 0 0,0 0 0 0 0,0 0 0 0 0,0 1 0 0 0,1-1 0 0 0,-1 0 0 0 0,0 0 0 0 0,0 0 0 0 0,0 1 0 0 0,0-1 0 0 0,0 0 0 0 0,-17 26-163 0 0,7-1 24 0 0,1 1-1 0 0,1 0 1 0 0,2 0 0 0 0,0 1 0 0 0,-3 53 0 0 0,9-63 91 0 0,1-1 0 0 0,1 0 0 0 0,0 0 1 0 0,1 1-1 0 0,1-1 0 0 0,1-1 0 0 0,0 1 0 0 0,1-1 0 0 0,10 21 0 0 0,-13-31 12 0 0,1 1 0 0 0,-1-1 1 0 0,1 1-1 0 0,0-1 0 0 0,0 0 0 0 0,1 0 0 0 0,0-1 0 0 0,-1 1 0 0 0,2-1 0 0 0,-1 0 0 0 0,0-1 0 0 0,1 1 0 0 0,-1-1 0 0 0,1 0 0 0 0,0 0 0 0 0,0-1 0 0 0,0 0 0 0 0,1 0 0 0 0,-1 0 0 0 0,12 1 0 0 0,-13-3 14 0 0,-1 1-1 0 0,1-1 0 0 0,-1 0 0 0 0,1 0 0 0 0,-1 0 1 0 0,1-1-1 0 0,-1 1 0 0 0,1-1 0 0 0,-1 0 0 0 0,1-1 0 0 0,-1 1 1 0 0,0-1-1 0 0,0 0 0 0 0,0 0 0 0 0,0 0 0 0 0,0 0 0 0 0,0-1 1 0 0,-1 0-1 0 0,1 1 0 0 0,-1-1 0 0 0,1-1 0 0 0,-1 1 0 0 0,0 0 1 0 0,-1-1-1 0 0,1 0 0 0 0,0 1 0 0 0,-1-1 0 0 0,0 0 0 0 0,0 0 1 0 0,2-7-1 0 0,11-25-4 0 0,-10 24 9 0 0,0-1 1 0 0,6-26-1 0 0,0-20 977 0 0,-11 82-922 0 0,2 0 0 0 0,1 0 0 0 0,1-1 0 0 0,1 1 0 0 0,0-1 0 0 0,2 0 0 0 0,1 0 0 0 0,12 24 0 0 0,-16-38-22 0 0,1-1 1 0 0,0 0-1 0 0,0 0 0 0 0,0 0 1 0 0,1 0-1 0 0,0-1 1 0 0,1 0-1 0 0,-1 0 1 0 0,1-1-1 0 0,0 0 1 0 0,0 0-1 0 0,1-1 1 0 0,0 1-1 0 0,0-2 0 0 0,0 1 1 0 0,0-1-1 0 0,0 0 1 0 0,0-1-1 0 0,1 0 1 0 0,-1 0-1 0 0,15 0 1 0 0,-18-2-20 0 0,0 1 0 0 0,0-2 0 0 0,0 1 0 0 0,0-1 0 0 0,0 1 0 0 0,0-1 1 0 0,0-1-1 0 0,-1 1 0 0 0,1-1 0 0 0,0 0 0 0 0,-1 0 0 0 0,9-5 0 0 0,2-3 3 0 0,-2 0-1 0 0,19-18 1 0 0,-27 22-6 0 0,0-1-1 0 0,0 1 1 0 0,0-1-1 0 0,-1-1 1 0 0,-1 1 0 0 0,1-1-1 0 0,-1 1 1 0 0,3-11 0 0 0,2-3 10 0 0,3-8 34 0 0,-1 0 0 0 0,-2-1 0 0 0,-1 0 0 0 0,5-41 0 0 0,-12 62-27 0 0,1-1 0 0 0,-2 1 0 0 0,1-1 1 0 0,-2 1-1 0 0,1 0 0 0 0,-1-1 0 0 0,0 1 0 0 0,-8-17 0 0 0,2 22-691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30 116 8432 0 0,'-1'20'676'0'0,"2"0"0"0"0,0 1 1 0 0,8 38-1 0 0,4 13-203 0 0,-10-49-442 0 0,2 0 1 0 0,9 31 0 0 0,2-26-41 0 0,-13-24-2 0 0,-1 1-1 0 0,1-1 1 0 0,-1 0-1 0 0,4 10 0 0 0,-4-10-1 0 0,0 0-1 0 0,0 0 1 0 0,1 0-1 0 0,-1 0 1 0 0,1-1-1 0 0,-1 1 0 0 0,1-1 1 0 0,0 0-1 0 0,1 0 1 0 0,-1 0-1 0 0,0 0 1 0 0,1 0-1 0 0,6 3 1 0 0,-4-2-5 0 0,0-1 0 0 0,1 0-1 0 0,-1 0 1 0 0,1-1 0 0 0,-1 1 0 0 0,1-2 0 0 0,0 1 0 0 0,8 0 0 0 0,-12-2 20 0 0,0 0-1 0 0,0 0 1 0 0,0-1-1 0 0,0 1 1 0 0,0-1 0 0 0,0 0-1 0 0,0 0 1 0 0,0 0-1 0 0,0 0 1 0 0,0 0-1 0 0,-1-1 1 0 0,1 1-1 0 0,0-1 1 0 0,-1 0-1 0 0,0 0 1 0 0,1 0 0 0 0,-1 0-1 0 0,0 0 1 0 0,0-1-1 0 0,0 1 1 0 0,0 0-1 0 0,2-5 1 0 0,4-6 63 0 0,0 0 0 0 0,-1-1 1 0 0,6-16-1 0 0,-11 25-35 0 0,1-3-22 0 0,-1 1-1 0 0,0-1 1 0 0,0 1 0 0 0,-1-1-1 0 0,1 0 1 0 0,-2 0 0 0 0,1 0-1 0 0,-1 0 1 0 0,-1 0 0 0 0,1 0-1 0 0,-1 1 1 0 0,0-1-1 0 0,-3-8 1 0 0,-4-9 73 0 0,-1 0-1 0 0,-19-36 1 0 0,17 36-18 0 0,-1 4 3 0 0,-1 0 0 0 0,0 0 0 0 0,-2 1 0 0 0,-17-19 0 0 0,1 2 217 0 0,30 35-252 0 0,0 1-1 0 0,1 0 1 0 0,-1 0-1 0 0,0 0 1 0 0,-1-1 0 0 0,1 1-1 0 0,0 0 1 0 0,0 0-1 0 0,0 1 1 0 0,-1-1-1 0 0,1 0 1 0 0,0 0-1 0 0,-1 0 1 0 0,1 1 0 0 0,-1-1-1 0 0,1 1 1 0 0,0-1-1 0 0,-1 1 1 0 0,1 0-1 0 0,-1 0 1 0 0,0-1-1 0 0,1 1 1 0 0,-1 0 0 0 0,1 0-1 0 0,-1 0 1 0 0,1 1-1 0 0,-1-1 1 0 0,1 0-1 0 0,-1 0 1 0 0,1 1-1 0 0,-1-1 1 0 0,1 1-1 0 0,-1 0 1 0 0,1-1 0 0 0,0 1-1 0 0,-1 0 1 0 0,1 0-1 0 0,0 0 1 0 0,0 0-1 0 0,0 0 1 0 0,-1 0-1 0 0,1 0 1 0 0,0 0 0 0 0,0 0-1 0 0,0 0 1 0 0,-1 3-1 0 0,-13 22-292 0 0,1 1 0 0 0,2 1 0 0 0,0 0-1 0 0,2 1 1 0 0,-11 49 0 0 0,13-38-8671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7632 0 0,'0'2'119'0'0,"1"1"1"0"0,0-1 0 0 0,-1 0-1 0 0,1 1 1 0 0,0-1 0 0 0,1 0-1 0 0,-1 0 1 0 0,0 0 0 0 0,1 0 0 0 0,-1 0-1 0 0,3 3 1 0 0,8 12 764 0 0,-1 13-30 0 0,7 32 1 0 0,-7-25-770 0 0,-9-30 21 0 0,-1-5-71 0 0,0 0-1 0 0,0 0 1 0 0,0 0-1 0 0,-1 0 1 0 0,1 0-1 0 0,-1 0 1 0 0,1 1-1 0 0,-1-1 0 0 0,0 0 1 0 0,0 0-1 0 0,0 1 1 0 0,0-1-1 0 0,0 0 1 0 0,-1 0-1 0 0,1 1 1 0 0,-1 2-1 0 0,1-5-25 0 0,0-1-1 0 0,0 1 1 0 0,0 0-1 0 0,0 0 1 0 0,0 0-1 0 0,0-1 1 0 0,0 1-1 0 0,0 0 1 0 0,0 0-1 0 0,0 0 0 0 0,0-1 1 0 0,0 1-1 0 0,0 0 1 0 0,-1 0-1 0 0,1 0 1 0 0,0-1-1 0 0,0 1 1 0 0,0 0-1 0 0,0 0 1 0 0,0 0-1 0 0,0 0 1 0 0,0-1-1 0 0,-1 1 1 0 0,1 0-1 0 0,0 0 1 0 0,0 0-1 0 0,0 0 0 0 0,0 0 1 0 0,0 0-1 0 0,-1-1 1 0 0,1 1-1 0 0,0 0 1 0 0,0 0-1 0 0,0 0 1 0 0,-1 0-1 0 0,1 0 1 0 0,0 0-1 0 0,0 0 1 0 0,0 0-1 0 0,-1 0 1 0 0,1 0-1 0 0,0 0 1 0 0,0 0-1 0 0,0 0 1 0 0,-1 0-1 0 0,1 0 0 0 0,0 0 1 0 0,0 0-1 0 0,0 0 1 0 0,0 0-1 0 0,-1 0 1 0 0,1 0-1 0 0,0 1 1 0 0,0-1-1 0 0,0 0 1 0 0,-1 0-1 0 0,1 0 1 0 0,0 0-1 0 0,0 0 1 0 0,0 0-1 0 0,0 1 1 0 0,0-1-1 0 0,-1 0 0 0 0,1 0 1 0 0,0-1 9 0 0,0 0 1 0 0,0 0-1 0 0,0-1 1 0 0,0 1-1 0 0,0 0 1 0 0,0 0-1 0 0,0-1 1 0 0,0 1-1 0 0,1 0 1 0 0,-1 0-1 0 0,0 0 1 0 0,1-1-1 0 0,-1 1 1 0 0,1-1-1 0 0,7-8 48 0 0,13-15 103 0 0,1 0 0 0 0,1 1 1 0 0,46-37-1 0 0,-63 55-412 0 0,0 1 1 0 0,0-1-1 0 0,-1 0 0 0 0,1-1 1 0 0,-1 1-1 0 0,6-11 0 0 0,1 1-8555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10040 0 0,'-1'0'14'0'0,"0"0"0"0"0,1 0 0 0 0,-1 0 0 0 0,1 1 0 0 0,-1-1 0 0 0,1 0 0 0 0,-1 0 1 0 0,1 0-1 0 0,-1 1 0 0 0,1-1 0 0 0,-1 0 0 0 0,1 0 0 0 0,-1 1 0 0 0,1-1 0 0 0,-1 0 0 0 0,1 1 1 0 0,0-1-1 0 0,-1 1 0 0 0,1-1 0 0 0,-1 1 0 0 0,1-1 0 0 0,0 1 0 0 0,0-1 0 0 0,-1 1 0 0 0,-4 20 823 0 0,4 33 954 0 0,2-35-1499 0 0,-14 248-276 0 0,13-243-35 0 0,0 1 0 0 0,2-1 0 0 0,0-1 0 0 0,2 1 0 0 0,9 31 0 0 0,-1-16-7 0 0,5 18-89 0 0,25 55 0 0 0,-40-108 112 0 0,0-1-1 0 0,0 0 0 0 0,0 0 1 0 0,1 0-1 0 0,-1 0 0 0 0,1 0 0 0 0,0-1 1 0 0,-1 1-1 0 0,1-1 0 0 0,0 0 1 0 0,0 0-1 0 0,1 0 0 0 0,-1 0 1 0 0,0 0-1 0 0,1-1 0 0 0,3 2 1 0 0,-6-3 5 0 0,0 0 1 0 0,0 0 0 0 0,0 0 0 0 0,0 0-1 0 0,0 0 1 0 0,-1 0 0 0 0,1 0 0 0 0,0 0 0 0 0,0 0-1 0 0,0 0 1 0 0,0-1 0 0 0,0 1 0 0 0,0 0-1 0 0,0-1 1 0 0,0 1 0 0 0,0-1 0 0 0,-1 1-1 0 0,1-1 1 0 0,0 1 0 0 0,1-2 0 0 0,17-15 94 0 0,-12 10-71 0 0,9-10 10 0 0,0 0 0 0 0,0-1-1 0 0,-2-1 1 0 0,-1 0 0 0 0,0-1 0 0 0,14-30 0 0 0,-14 26 7 0 0,1 1 0 0 0,24-28 1 0 0,0-2 24 0 0,81-113 183 0 0,-110 153-216 0 0,-2 4-12 0 0,0-1 0 0 0,-1 0 1 0 0,7-15-1 0 0,-10 20-18 0 0,-1-1-92 0 0,-7 7 32 0 0,5-1 52 0 0,-1 1 1 0 0,1-1-1 0 0,-1 1 1 0 0,1-1-1 0 0,-1 1 1 0 0,1 0-1 0 0,-1-1 1 0 0,1 1-1 0 0,0 0 1 0 0,-1 0-1 0 0,1-1 1 0 0,0 1-1 0 0,0 0 1 0 0,-1 0-1 0 0,1-1 1 0 0,0 1-1 0 0,0 0 1 0 0,0 1-1 0 0,-4 13-13 0 0,-24 35-21 0 0,16-29 7 0 0,0 0 1 0 0,-15 43-1 0 0,-5 41 4 0 0,30-97 27 0 0,1-1 1 0 0,0 1-1 0 0,0 0 1 0 0,1 13 0 0 0,-2 14 6 0 0,3-31 2 0 0,-1 1 0 0 0,0-1 0 0 0,1 0 0 0 0,0 1 1 0 0,0-1-1 0 0,0 0 0 0 0,1 1 0 0 0,-1-1 0 0 0,1 0 0 0 0,0 0 1 0 0,0 0-1 0 0,1 0 0 0 0,-1-1 0 0 0,1 1 0 0 0,0-1 1 0 0,0 1-1 0 0,0-1 0 0 0,0 0 0 0 0,0 0 0 0 0,1 0 0 0 0,-1-1 1 0 0,1 1-1 0 0,0-1 0 0 0,7 4 0 0 0,25 4-1731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10 720 10448 0 0,'15'0'238'0'0,"1"0"0"0"0,-1-1 1 0 0,0 0-1 0 0,24-6 1 0 0,14-2-53 0 0,-41 8-100 0 0,0-1 1 0 0,0 0-1 0 0,-1-1 1 0 0,17-6-1 0 0,5-3 28 0 0,-6 2-59 0 0,40-20 0 0 0,-58 25-50 0 0,-1 0 0 0 0,0-1 0 0 0,0 0 0 0 0,0 0 0 0 0,-1 0 0 0 0,1-1-1 0 0,-2-1 1 0 0,10-12 0 0 0,-4 3-19 0 0,0-2-1 0 0,-2 0 1 0 0,-1 0-1 0 0,0-1 1 0 0,-1 0-1 0 0,-1 0 1 0 0,6-34-1 0 0,-9 35-57 0 0,-1 0 0 0 0,0 0-1 0 0,-2 0 1 0 0,0 0 0 0 0,-3-21 0 0 0,1 27 23 0 0,-2 1 1 0 0,1-1 0 0 0,-2 0 0 0 0,1 1-1 0 0,-2 0 1 0 0,0 0 0 0 0,0 0 0 0 0,-12-19-1 0 0,11 22 21 0 0,-1-4 7 0 0,-1 2-1 0 0,0-1 1 0 0,-1 1-1 0 0,-13-14 1 0 0,18 22 20 0 0,1 0 1 0 0,-1 0 0 0 0,0 0-1 0 0,0 1 1 0 0,0 0-1 0 0,0-1 1 0 0,0 1 0 0 0,-1 1-1 0 0,1-1 1 0 0,-1 1-1 0 0,1-1 1 0 0,-1 1 0 0 0,1 1-1 0 0,-1-1 1 0 0,0 1-1 0 0,0-1 1 0 0,-8 2 0 0 0,7-1 9 0 0,0 1 0 0 0,-1 0 0 0 0,1 0 1 0 0,0 1-1 0 0,0 0 0 0 0,0 0 0 0 0,0 0 1 0 0,1 1-1 0 0,-1-1 0 0 0,1 1 1 0 0,-1 1-1 0 0,1-1 0 0 0,0 1 0 0 0,0 0 1 0 0,1 0-1 0 0,-1 0 0 0 0,1 1 0 0 0,-7 8 1 0 0,-23 30 67 0 0,18-25-36 0 0,2 0-1 0 0,0 0 1 0 0,2 1 0 0 0,-16 30 0 0 0,-22 83 345 0 0,39-99-245 0 0,0 2 111 0 0,-9 62 0 0 0,11-52-100 0 0,3-5 44 0 0,2 0 1 0 0,2 74-1 0 0,1-17-75 0 0,6 19-2 0 0,0-33-4 0 0,8 34 134 0 0,-2-31 94 0 0,6 50-33 0 0,-17-113-273 0 0,-1-22-33 0 0,1-1-1 0 0,0 1 1 0 0,-1 0 0 0 0,1 0-1 0 0,0 0 1 0 0,0 0-1 0 0,0-1 1 0 0,0 1-1 0 0,0 0 1 0 0,0 0 0 0 0,0 0-1 0 0,0 0 1 0 0,0 0-1 0 0,1-1 1 0 0,-1 1 0 0 0,0 0-1 0 0,1 0 1 0 0,-1 0-1 0 0,0-1 1 0 0,1 1 0 0 0,-1 0-1 0 0,1 0 1 0 0,-1-1-1 0 0,1 1 1 0 0,-1 0 0 0 0,1-1-1 0 0,-1 1 1 0 0,1-1-1 0 0,0 1 1 0 0,-1-1-1 0 0,1 1 1 0 0,0-1 0 0 0,0 1-1 0 0,1 0 1 0 0,-5-3-1871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7136 0 0,'22'20'640'0'0,"0"0"0"0"0,1-2 0 0 0,1 0 0 0 0,1-2 0 0 0,36 19 0 0 0,-33-23-538 0 0,0-2 0 0 0,0 0 1 0 0,1-2-1 0 0,0-1 0 0 0,0-1 1 0 0,1-2-1 0 0,54 1 0 0 0,-64-5-208 0 0,-1-1-1 0 0,1-1 1 0 0,-1 0-1 0 0,25-7 0 0 0,75-27-505 0 0,-86 25 435 0 0,-2-1-70 0 0,-1-2 0 0 0,50-28 1 0 0,-37 17 35 0 0,-17 9 72 0 0,-18 11-170 0 0,0-1-1 0 0,1 2 1 0 0,-1-1-1 0 0,13-3 0 0 0,0 4-5300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10248 0 0,'3'0'130'0'0,"0"1"0"0"0,-1 0 0 0 0,1-1 0 0 0,0 1 0 0 0,-1 0 0 0 0,1 1 1 0 0,-1-1-1 0 0,1 0 0 0 0,-1 1 0 0 0,0-1 0 0 0,4 4 0 0 0,10 5 43 0 0,5-2-51 0 0,0 0-1 0 0,34 6 1 0 0,-14-3-31 0 0,14 3 28 0 0,0-2-1 0 0,63 5 0 0 0,-14-6-120 0 0,103 6 229 0 0,-168-17-270 0 0,159-6-1118 0 0,-167 4-7285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17 250 9648 0 0,'-4'64'660'0'0,"2"-45"-309"0"0,1 1 0 0 0,1-1 0 0 0,0 1 0 0 0,4 18 1 0 0,-4-33-317 0 0,2 0 0 0 0,-1-1 1 0 0,1 1-1 0 0,-1-1 1 0 0,1 0-1 0 0,0 0 0 0 0,1 0 1 0 0,-1 0-1 0 0,1 0 1 0 0,0 0-1 0 0,0 0 0 0 0,0-1 1 0 0,0 1-1 0 0,0-1 0 0 0,1 0 1 0 0,0 0-1 0 0,-1 0 1 0 0,1-1-1 0 0,0 1 0 0 0,0-1 1 0 0,1 0-1 0 0,-1 0 1 0 0,7 1-1 0 0,18 7 193 0 0,6 1-121 0 0,-24-10-96 0 0,1-1 1 0 0,0 0 0 0 0,-1 0 0 0 0,1-1 0 0 0,-1-1 0 0 0,1 0 0 0 0,-1 0-1 0 0,0-1 1 0 0,0-1 0 0 0,0 0 0 0 0,0 0 0 0 0,-1-1 0 0 0,1 0 0 0 0,-1-1-1 0 0,0 0 1 0 0,-1-1 0 0 0,0 0 0 0 0,12-11 0 0 0,27-27 17 0 0,-32 32-16 0 0,21-23-1 0 0,-32 30-10 0 0,0-1 0 0 0,-1 1 0 0 0,0 0 0 0 0,0-1 0 0 0,0 0-1 0 0,-1 0 1 0 0,4-13 0 0 0,-4 10-1 0 0,2-2 1 0 0,-1-1 0 0 0,-1 1 0 0 0,0-1 0 0 0,-1 0 0 0 0,0 0 0 0 0,-1 0 1 0 0,-1-24-1 0 0,-1 30-2 0 0,1 0 1 0 0,-2 0-1 0 0,1 0 1 0 0,-1 0 0 0 0,0 1-1 0 0,0-1 1 0 0,-1 1-1 0 0,0-1 1 0 0,0 1 0 0 0,0 0-1 0 0,-1 0 1 0 0,0 0 0 0 0,0 0-1 0 0,-1 1 1 0 0,1 0-1 0 0,-1 0 1 0 0,0 0 0 0 0,-1 0-1 0 0,1 1 1 0 0,-1 0-1 0 0,0 0 1 0 0,0 1 0 0 0,-8-5-1 0 0,4 4-1 0 0,-1 0 0 0 0,1 0 0 0 0,-1 1 0 0 0,1 0 0 0 0,-1 1 1 0 0,0 0-1 0 0,0 1 0 0 0,0 0 0 0 0,0 0 0 0 0,0 2 0 0 0,0-1 0 0 0,0 1 0 0 0,-16 4 0 0 0,13-1-2 0 0,0 1 1 0 0,0 0-1 0 0,0 1 1 0 0,1 0-1 0 0,0 1 0 0 0,1 1 1 0 0,0 0-1 0 0,0 0 1 0 0,0 1-1 0 0,1 1 0 0 0,0 0 1 0 0,1 1-1 0 0,1-1 1 0 0,-1 2-1 0 0,2 0 0 0 0,-1 0 1 0 0,-7 16-1 0 0,-1 1-191 0 0,12-22 4 0 0,1 1 1 0 0,0-1-1 0 0,0 1 0 0 0,0 0 1 0 0,1 0-1 0 0,0 0 1 0 0,1 0-1 0 0,-1 0 0 0 0,-1 16 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10752 0 0,'9'139'2422'0'0,"-5"-86"-2024"0"0,-2-28-368 0 0,5 33 1 0 0,-3-32-166 0 0,-2 0 0 0 0,-1 0 0 0 0,-3 35 1 0 0,0-3-8 0 0,1-43 115 0 0,1-9 1 0 0,2-16 15 0 0,28-103 76 0 0,2 22 86 0 0,-30 86-131 0 0,0 0 0 0 0,1-1 0 0 0,0 1 0 0 0,0 1 1 0 0,0-1-1 0 0,0 0 0 0 0,1 1 0 0 0,-1 0 1 0 0,1 0-1 0 0,0 0 0 0 0,0 0 0 0 0,1 0 0 0 0,-1 1 1 0 0,1 0-1 0 0,0 0 0 0 0,0 0 0 0 0,0 1 0 0 0,0-1 1 0 0,7-1-1 0 0,8-2-370 0 0,0 0 1 0 0,1 1-1 0 0,29-3 1 0 0,-42 7-44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0 8744 0 0,'-25'10'84'0'0,"16"-5"-11"0"0,1-1 0 0 0,-1-1 1 0 0,0 0-1 0 0,-1 0 0 0 0,1-1 1 0 0,0 0-1 0 0,-1-1 0 0 0,-12 1 1 0 0,14-2-29 0 0,1-1 1 0 0,-1 1-1 0 0,0 0 1 0 0,1 1-1 0 0,-1 0 0 0 0,1 0 1 0 0,-1 1-1 0 0,1-1 1 0 0,0 2-1 0 0,-11 4 1 0 0,-11 2 346 0 0,-48 9 0 0 0,52-14-429 0 0,1 2 0 0 0,0 0 0 0 0,-45 20 0 0 0,-3 3-132 0 0,55-24 169 0 0,1 1 0 0 0,-1 1-1 0 0,1 1 1 0 0,1 0 0 0 0,-17 12 0 0 0,26-14 0 0 0,0 1-1 0 0,0-1 0 0 0,1 1 0 0 0,0 0 1 0 0,1 0-1 0 0,-1 1 0 0 0,2-1 1 0 0,-5 12-1 0 0,4-10 1 0 0,2-4-1 0 0,0 0-1 0 0,0 1 1 0 0,1-1 0 0 0,0 1 0 0 0,0-1 0 0 0,1 1 0 0 0,0 0 0 0 0,0-1 0 0 0,0 1 0 0 0,0-1 0 0 0,1 1-1 0 0,0 0 1 0 0,0-1 0 0 0,1 0 0 0 0,-1 1 0 0 0,1-1 0 0 0,0 0 0 0 0,1 0 0 0 0,-1 0 0 0 0,1 0 0 0 0,0 0-1 0 0,0 0 1 0 0,1-1 0 0 0,-1 1 0 0 0,1-1 0 0 0,0 0 0 0 0,0 0 0 0 0,5 3 0 0 0,13 7-8 0 0,0 0 1 0 0,1-2-1 0 0,0-1 1 0 0,43 15 0 0 0,104 19-38 0 0,-132-38 36 0 0,-21-4 2 0 0,33 9-1 0 0,-44-10 3 0 0,0 1-1 0 0,0-1 0 0 0,0 1 0 0 0,0 1 0 0 0,-1-1 0 0 0,1 1 0 0 0,-1 0 1 0 0,8 7-1 0 0,-12-8 2 0 0,0-3 5 0 0,-1 0 0 0 0,0 0 0 0 0,0 1 1 0 0,1-1-1 0 0,-1 0 0 0 0,0 0 0 0 0,0 1 0 0 0,1-1 0 0 0,-1 0 1 0 0,0 0-1 0 0,1 0 0 0 0,-1 0 0 0 0,0 1 0 0 0,1-1 0 0 0,-1 0 1 0 0,0 0-1 0 0,1 0 0 0 0,-1 0 0 0 0,0 0 0 0 0,1 0 1 0 0,-1 0-1 0 0,0 0 0 0 0,1 0 0 0 0,-1 0 0 0 0,0 0 0 0 0,1 0 1 0 0,-1 0-1 0 0,1 0 177 0 0,-1 1-153 0 0,-1 1 1 0 0,0 0-1 0 0,0 0 1 0 0,0 0-1 0 0,1-1 0 0 0,-2 1 1 0 0,1 0-1 0 0,0-1 0 0 0,0 1 1 0 0,0-1-1 0 0,-1 1 1 0 0,1-1-1 0 0,-1 0 0 0 0,1 1 1 0 0,-1-1-1 0 0,1 0 0 0 0,-1 0 1 0 0,0 0-1 0 0,0 0 1 0 0,-3 1-1 0 0,-134 47 324 0 0,-68 27 137 0 0,203-75-657 0 0,1 0-1 0 0,0 0 1 0 0,0 0-1 0 0,-1-1 0 0 0,1 1 1 0 0,-1-1-1 0 0,1 0 1 0 0,-4 0-1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7232 0 0,'-1'6'175'0'0,"0"0"-1"0"0,0 0 1 0 0,-1 0 0 0 0,1 0-1 0 0,-4 7 1 0 0,-5 19 482 0 0,8-17-579 0 0,1 1-1 0 0,1-1 1 0 0,0 0 0 0 0,1 1-1 0 0,1-1 1 0 0,5 22-1 0 0,0 5 148 0 0,-5-32-124 0 0,0-1-1 0 0,1 1 1 0 0,8 17 0 0 0,1 5 48 0 0,-10-26-114 0 0,1-1 0 0 0,0 1 1 0 0,1-1-1 0 0,-1 1 0 0 0,1-1 0 0 0,0 0 0 0 0,0-1 1 0 0,1 1-1 0 0,-1-1 0 0 0,1 1 0 0 0,8 4 0 0 0,6 8 110 0 0,65 62 407 0 0,-83-75-577 0 0,0 0 0 0 0,0 1 1 0 0,0 0-1 0 0,-1-1 0 0 0,0 1 1 0 0,0-1-1 0 0,0 1 1 0 0,-1 8-1 0 0,0-11 7 0 0,-4 24-176 0 0,0 10-76 0 0,5-21 211 0 0,-1-10 51 0 0,1 1 0 0 0,0-1 1 0 0,0 0-1 0 0,0 0 0 0 0,1 0 0 0 0,-1 0 1 0 0,1 0-1 0 0,1 0 0 0 0,-1 0 0 0 0,3 7 1 0 0,22 45-48 0 0,11 20 68 0 0,-37-77-13 0 0,0 0 0 0 0,0 0 0 0 0,1 1 1 0 0,-1-1-1 0 0,0 0 0 0 0,0 1 0 0 0,0-1 0 0 0,0 0 0 0 0,0 1 0 0 0,0-1 0 0 0,0 0 0 0 0,1 0 0 0 0,-1 1 0 0 0,0-1 0 0 0,0 0 0 0 0,0 0 0 0 0,1 1 0 0 0,-1-1 0 0 0,0 0 0 0 0,0 0 0 0 0,1 1 0 0 0,-1-1 0 0 0,0 0 0 0 0,1 0 0 0 0,-1 0 0 0 0,0 0 0 0 0,1 0 0 0 0,-1 0 1 0 0,0 1-1 0 0,0-1 0 0 0,1 0 0 0 0,-1 0 0 0 0,0 0 0 0 0,1 0 0 0 0,-1 0 0 0 0,0 0 0 0 0,1 0 0 0 0,-1 0 0 0 0,0 0 0 0 0,1-1 0 0 0,-1 1 0 0 0,0 0 0 0 0,1 0 0 0 0,-1 0 0 0 0,0 0 0 0 0,1 0 0 0 0,-1 0 0 0 0,0-1 0 0 0,0 1 0 0 0,1 0 0 0 0,-1-1 0 0 0,1 0 7 0 0,0 0 0 0 0,-1 0-1 0 0,1 0 1 0 0,0 0-1 0 0,-1 0 1 0 0,1 0 0 0 0,-1 0-1 0 0,0 0 1 0 0,1 0 0 0 0,-1 0-1 0 0,0-1 1 0 0,0 1-1 0 0,1-2 1 0 0,-11-253 1070 0 0,-4 71 47 0 0,12 158-976 0 0,-3-69 181 0 0,5 85-297 0 0,1-1-1 0 0,1 0 1 0 0,0 0-1 0 0,0 1 1 0 0,1-1-1 0 0,5-11 1 0 0,2-13 51 0 0,-8 29-59 0 0,-1 1 0 0 0,1 0 1 0 0,0-1-1 0 0,0 1 0 0 0,1 0 0 0 0,-1 0 0 0 0,2 0 1 0 0,-1 1-1 0 0,6-8 0 0 0,4-3 29 0 0,-11 13-43 0 0,0 1 0 0 0,0-1 0 0 0,-1 1 0 0 0,1 0 0 0 0,1-1 0 0 0,-1 1 1 0 0,0 0-1 0 0,1 0 0 0 0,-1 1 0 0 0,1-1 0 0 0,-1 0 0 0 0,1 1 0 0 0,0 0 0 0 0,-1 0 0 0 0,1-1 0 0 0,0 1 0 0 0,0 1 0 0 0,0-1 0 0 0,0 0 0 0 0,0 1 0 0 0,0 0 0 0 0,4-1 0 0 0,3 1 1 0 0,0 0 0 0 0,0 0 0 0 0,1 1 0 0 0,-1 0 0 0 0,0 0 0 0 0,0 2-1 0 0,0-1 1 0 0,-1 1 0 0 0,14 5 0 0 0,-10-1-8 0 0,0 0-1 0 0,-1 0 1 0 0,0 1-1 0 0,0 1 1 0 0,0 0 0 0 0,-1 1-1 0 0,-1 0 1 0 0,0 1-1 0 0,0 0 1 0 0,-1 0-1 0 0,0 1 1 0 0,12 22 0 0 0,-19-30-4 0 0,0 0-1 0 0,0 0 1 0 0,0 0 0 0 0,-1 1 0 0 0,0-1 0 0 0,1 0 0 0 0,-2 1 0 0 0,1-1 0 0 0,0 1 0 0 0,-1-1 0 0 0,0 1 0 0 0,0 0 0 0 0,0-1 0 0 0,-2 9 0 0 0,0-10 0 0 0,1 0 1 0 0,0 1 0 0 0,-1-1-1 0 0,1 0 1 0 0,-1 0-1 0 0,0 0 1 0 0,0-1-1 0 0,0 1 1 0 0,-1 0 0 0 0,1-1-1 0 0,-1 0 1 0 0,1 1-1 0 0,-1-1 1 0 0,0 0 0 0 0,0 0-1 0 0,0 0 1 0 0,0-1-1 0 0,0 1 1 0 0,-6 1 0 0 0,-65 30 0 0 0,-23 8 0 0 0,85-36 0 0 0,-1-2 0 0 0,-1 1 0 0 0,1-2 0 0 0,0 0 0 0 0,-23 1 0 0 0,32-3-1 0 0,-1-1 1 0 0,1 1 0 0 0,-1-1 0 0 0,1 0 0 0 0,-1-1 0 0 0,-4-1 0 0 0,-14-4 7 0 0,14 3-1764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7528 0 0,'-2'3'107'0'0,"-1"-1"0"0"0,1 1-1 0 0,0 0 1 0 0,0 0 0 0 0,1 0 0 0 0,-1 0 0 0 0,1 0 0 0 0,-1 1 0 0 0,1-1 0 0 0,0 0-1 0 0,-1 5 1 0 0,0 0 124 0 0,-1 2 17 0 0,0 0-1 0 0,1 1 1 0 0,0-1 0 0 0,1 1 0 0 0,0 0-1 0 0,1 17 1 0 0,0-24-208 0 0,0 1-1 0 0,1 0 1 0 0,0 0 0 0 0,0 0 0 0 0,0 0-1 0 0,0-1 1 0 0,1 1 0 0 0,0-1-1 0 0,0 1 1 0 0,0-1 0 0 0,0 1 0 0 0,1-1-1 0 0,-1 0 1 0 0,1 0 0 0 0,0-1 0 0 0,5 6-1 0 0,-4-6-28 0 0,-1 0 0 0 0,1 0 1 0 0,0 0-1 0 0,0 0 0 0 0,0-1 0 0 0,0 0 0 0 0,0 1 0 0 0,0-2 0 0 0,1 1 0 0 0,-1 0 0 0 0,0-1 0 0 0,6 1 0 0 0,12 2 78 0 0,-13-1-65 0 0,1-1-1 0 0,0 0 1 0 0,0-1 0 0 0,0 0 0 0 0,0-1-1 0 0,0 0 1 0 0,20-3 0 0 0,-4-2 16 0 0,-19 5-31 0 0,-1-1 1 0 0,1 0-1 0 0,-1 0 0 0 0,0-1 0 0 0,0 1 0 0 0,0-1 1 0 0,0-1-1 0 0,0 1 0 0 0,0-1 0 0 0,0 0 1 0 0,-1-1-1 0 0,7-4 0 0 0,32-30 76 0 0,-31 27-71 0 0,0 0 0 0 0,-1 0-1 0 0,0-1 1 0 0,0-1 0 0 0,-1 0 0 0 0,9-15-1 0 0,-18 24-7 0 0,1 1-1 0 0,0-1 0 0 0,0 1 0 0 0,0-1 1 0 0,4-3-1 0 0,13-15 333 0 0,-20 22-324 0 0,0-1 0 0 0,0 1 0 0 0,0-1 1 0 0,1 1-1 0 0,-1-1 0 0 0,0 1 0 0 0,0 0 1 0 0,1-1-1 0 0,-1 1 0 0 0,0 0 1 0 0,1-1-1 0 0,-1 1 0 0 0,1 0 0 0 0,-1-1 1 0 0,0 1-1 0 0,1 0 0 0 0,-1-1 0 0 0,1 1 1 0 0,-1 0-1 0 0,1 0 0 0 0,-1 0 0 0 0,1 0 1 0 0,-1-1-1 0 0,1 1 0 0 0,-1 0 1 0 0,1 0-1 0 0,-1 0 0 0 0,1 0 0 0 0,11 8 178 0 0,1 1-61 0 0,0 5-43 0 0,9 21 21 0 0,33 70 1 0 0,12 51 116 0 0,-65-149-214 0 0,8 20 38 0 0,-2 1 0 0 0,-1 1 0 0 0,-1 0 0 0 0,3 44-1 0 0,-8-58-45 0 0,3 12 10 0 0,-2-17-6 0 0,-1-1-1 0 0,0 0 0 0 0,0 1 0 0 0,-1-1 0 0 0,0 0 0 0 0,-1 1 0 0 0,-3 17 0 0 0,1-18-3 0 0,0 0 1 0 0,0 0-1 0 0,-1-1 1 0 0,0 1-1 0 0,0-1 0 0 0,-1 0 1 0 0,0 0-1 0 0,0-1 1 0 0,-1 1-1 0 0,-9 8 0 0 0,11-12-1 0 0,-1 1 0 0 0,0-1 0 0 0,0 0-1 0 0,-1 0 1 0 0,1-1 0 0 0,-1 0-1 0 0,0 0 1 0 0,1 0 0 0 0,-1-1 0 0 0,-1 0-1 0 0,1 0 1 0 0,0 0 0 0 0,0-1-1 0 0,-1 0 1 0 0,-12 1 0 0 0,12-2 3 0 0,0 0-1 0 0,0-1 1 0 0,1 0 0 0 0,-1 0-1 0 0,0 0 1 0 0,0-1 0 0 0,1 0-1 0 0,-1 0 1 0 0,1-1 0 0 0,-6-3 0 0 0,3 2 1 0 0,2 0 0 0 0,-1 0 1 0 0,0-1-1 0 0,1 0 1 0 0,0 0-1 0 0,0-1 1 0 0,1 0-1 0 0,-1 0 1 0 0,1 0-1 0 0,0-1 0 0 0,-6-10 1 0 0,8 12-4 0 0,0 0-1 0 0,1 0 1 0 0,0 0 0 0 0,0-1-1 0 0,0 1 1 0 0,1-1 0 0 0,0 1 0 0 0,0-1-1 0 0,0 0 1 0 0,1 0 0 0 0,0 0 0 0 0,0 0-1 0 0,0 0 1 0 0,1 0 0 0 0,0 0-1 0 0,0 0 1 0 0,0 0 0 0 0,2-8 0 0 0,2-3-208 0 0,0 1 0 0 0,1-1 0 0 0,1 1 1 0 0,1 0-1 0 0,0 1 0 0 0,1 0 1 0 0,0 0-1 0 0,13-16 0 0 0,2 5-8850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199 353 7936 0 0,'-2'3'91'0'0,"0"0"0"0"0,0 0 0 0 0,1 0 0 0 0,-1 1 0 0 0,1-1 0 0 0,0 0 0 0 0,0 1 0 0 0,0-1 0 0 0,0 1 0 0 0,0 6 0 0 0,-1 3 306 0 0,-30 152 1965 0 0,26-84-1908 0 0,4-69-418 0 0,1 0 0 0 0,0-1 1 0 0,1 1-1 0 0,2 21 0 0 0,0 11 9 0 0,4 2-1632 0 0</inkml:trace>
  <inkml:trace contextRef="#ctx0" brushRef="#br0" timeOffset="1">1 0 9440 0 0,'0'0'0'0'0,"4"4"352"0"0,3 5 8 0 0,-1 1 0 0 0,4 1-8 0 0,3-5-120 0 0,-3 0 0 0 0,-3 5-8 0 0,5 6 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9440 0 0,'1'0'-7'0'0,"-1"0"-1"0"0,0 0 1 0 0,0 0 0 0 0,0 0 0 0 0,1 0 0 0 0,-1 0 0 0 0,0 0 0 0 0,0 0 0 0 0,0 0 0 0 0,0 0 0 0 0,1 0-1 0 0,-1 0 1 0 0,0 0 0 0 0,0 0 0 0 0,0 0 0 0 0,1 0 0 0 0,-1 0 0 0 0,0 0 0 0 0,0 0 0 0 0,0 0-1 0 0,0 0 1 0 0,1 0 0 0 0,-1 1 0 0 0,0-1 0 0 0,0 0 0 0 0,0 0 0 0 0,0 0 0 0 0,0 0 0 0 0,1 0-1 0 0,-1 0 1 0 0,0 1 0 0 0,0-1 0 0 0,0 0 0 0 0,0 0 0 0 0,0 0 0 0 0,0 0 0 0 0,0 1 0 0 0,0-1-1 0 0,0 0 1 0 0,0 0 0 0 0,1 0 0 0 0,-1 1 0 0 0,0-1 0 0 0,0 0 0 0 0,0 0 0 0 0,0 0 0 0 0,0 1-1 0 0,0-1 1 0 0,-1 0 0 0 0,1 0 0 0 0,0 0 0 0 0,0 0 0 0 0,0 1 0 0 0,0-1 0 0 0,0 0 0 0 0,0 0-1 0 0,0 0 1 0 0,0 1 0 0 0,0-1 0 0 0,0 0 0 0 0,-1 0 0 0 0,1 0 0 0 0,0 0 0 0 0,0 1 0 0 0,0-1 1 0 0,-1 0 1 0 0,1 0-1 0 0,0 0 1 0 0,0 0-1 0 0,0 0 1 0 0,0 0 0 0 0,0 1-1 0 0,0-1 1 0 0,0 0-1 0 0,-1 0 1 0 0,1 0-1 0 0,0 0 1 0 0,0 1 0 0 0,0-1-1 0 0,0 0 1 0 0,0 0-1 0 0,0 0 1 0 0,0 0 0 0 0,0 1-1 0 0,0-1 1 0 0,0 0-1 0 0,0 0 1 0 0,0 0-1 0 0,0 0 1 0 0,0 1 0 0 0,0-1-1 0 0,0 0 1 0 0,0 0-1 0 0,0 0 1 0 0,0 0-1 0 0,0 1 1 0 0,0-1 0 0 0,1 0-1 0 0,-1 0 1 0 0,0 0-1 0 0,0 0 1 0 0,0 1 0 0 0,0-1-1 0 0,0 0 1 0 0,0 0-1 0 0,0 0 1 0 0,1 0-1 0 0,-1 0 1 0 0,0 0 0 0 0,0 0-1 0 0,0 1 1 0 0,0-1-1 0 0,0 0 1 0 0,1 0-1 0 0,-1 0 1 0 0,0 0 0 0 0,0 0-1 0 0,0 0 1 0 0,0 0-1 0 0,1 0 1 0 0,-1 0-1 0 0,0 0 1 0 0,0 0 0 0 0,2 0 1427 0 0,22 0-1046 0 0,-21 0-321 0 0,-1-1-1 0 0,1 1 1 0 0,-1 0 0 0 0,0-1 0 0 0,1 0 0 0 0,-1 1 0 0 0,0-1 0 0 0,4-2 0 0 0,-4 2-54 0 0,0 0 0 0 0,0 0 0 0 0,0 1 1 0 0,0-1-1 0 0,0 0 0 0 0,1 1 0 0 0,-1 0 1 0 0,3-1-1 0 0,9 1-7 0 0,-11-1-23 0 0,0 1 0 0 0,0 0 0 0 0,0 0 0 0 0,0 0 0 0 0,0 0 0 0 0,0 0 0 0 0,-1 0 0 0 0,1 1 0 0 0,0-1 0 0 0,0 1 0 0 0,0 0 0 0 0,0 0 0 0 0,-1 0 0 0 0,1 0 0 0 0,0 1 1 0 0,-1-1-1 0 0,1 1 0 0 0,-1-1 0 0 0,5 5 0 0 0,2 4-37 0 0,1 1 0 0 0,-2 0 0 0 0,1 1 0 0 0,12 24 0 0 0,-8-16 56 0 0,-10-16 7 0 0,0 0 1 0 0,-1 0-1 0 0,1 0 1 0 0,-1 0-1 0 0,3 8 1 0 0,-5-11 2 0 0,1 4 16 0 0,1 0 0 0 0,-1 0 0 0 0,1 0-1 0 0,1 0 1 0 0,-1-1 0 0 0,0 1 0 0 0,6 7 0 0 0,10 20-1203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81 180 9240 0 0,'-3'5'17'0'0,"1"1"0"0"0,0-1 0 0 0,0 1 0 0 0,0 0-1 0 0,-2 10 1 0 0,-4 13 171 0 0,-25 70 897 0 0,26-76-861 0 0,6-15-191 0 0,0 1 0 0 0,1-1 0 0 0,-1 1 0 0 0,2 0 0 0 0,-1-1-1 0 0,1 1 1 0 0,1-1 0 0 0,-1 1 0 0 0,1-1 0 0 0,5 11 0 0 0,-6-16-65 0 0,1 0-1 0 0,-1 0 1 0 0,1 0 0 0 0,0-1 0 0 0,0 1 0 0 0,0-1 0 0 0,0 1 0 0 0,1-1 0 0 0,-1 0 0 0 0,1 0 0 0 0,-1 0 0 0 0,1 0-1 0 0,0 0 1 0 0,0-1 0 0 0,-1 1 0 0 0,1-1 0 0 0,0 0 0 0 0,1 1 0 0 0,-1-2 0 0 0,0 1 0 0 0,0 0 0 0 0,0-1 0 0 0,0 1-1 0 0,1-1 1 0 0,-1 0 0 0 0,5 0 0 0 0,7-1-41 0 0,0-1 1 0 0,0 0-1 0 0,0-1 0 0 0,16-5 0 0 0,-28 7 64 0 0,5-1-25 0 0,0-1 1 0 0,0 0 0 0 0,-1-1-1 0 0,1 0 1 0 0,-1 0 0 0 0,0 0-1 0 0,0-1 1 0 0,-1 0 0 0 0,10-10-1 0 0,3-4-106 0 0,25-36 0 0 0,-16 20-4 0 0,-24 29 113 0 0,1 0-1 0 0,-1-1 0 0 0,-1 1 0 0 0,1-1 1 0 0,-1 0-1 0 0,0 0 0 0 0,-1 0 0 0 0,0 0 1 0 0,0 0-1 0 0,0-1 0 0 0,-1 1 0 0 0,0-1 1 0 0,0-9-1 0 0,-1 4-2 0 0,-1 1 1 0 0,0 0-1 0 0,-1 0 0 0 0,0 0 1 0 0,-1 1-1 0 0,0-1 1 0 0,-8-17-1 0 0,-1-10 12 0 0,9 30 24 0 0,0-1 0 0 0,0 1 0 0 0,-8-16 0 0 0,10 23 12 0 0,-1-1-1 0 0,0 1 1 0 0,1-1-1 0 0,-1 1 0 0 0,0 0 1 0 0,0 0-1 0 0,-1-1 0 0 0,1 1 1 0 0,0 1-1 0 0,-1-1 0 0 0,1 0 1 0 0,-1 1-1 0 0,0-1 0 0 0,1 1 1 0 0,-1 0-1 0 0,-4-2 0 0 0,5 3 16 0 0,1 0 0 0 0,0-1-1 0 0,-1 1 1 0 0,1 0 0 0 0,0 0 0 0 0,-1-1-1 0 0,1 1 1 0 0,-1 0 0 0 0,1 0-1 0 0,0 1 1 0 0,-1-1 0 0 0,1 0-1 0 0,-1 0 1 0 0,1 1 0 0 0,0-1-1 0 0,-1 1 1 0 0,1-1 0 0 0,0 1-1 0 0,0 0 1 0 0,-1-1 0 0 0,1 1 0 0 0,0 0-1 0 0,0 0 1 0 0,0 0 0 0 0,0 0-1 0 0,0 0 1 0 0,0 0 0 0 0,0 0-1 0 0,0 0 1 0 0,1 0 0 0 0,-1 0-1 0 0,0 0 1 0 0,0 1 0 0 0,1-1 0 0 0,-1 0-1 0 0,0 3 1 0 0,-1 5 102 0 0,0-1 0 0 0,0 1 0 0 0,0 0 0 0 0,1 15 0 0 0,0-13-49 0 0,-1 17 116 0 0,0 0-1 0 0,3 0 0 0 0,0 0 1 0 0,2 0-1 0 0,1 0 1 0 0,1 0-1 0 0,8 26 1 0 0,5 4 148 0 0,31 87 347 0 0,-15-65-328 0 0,0-4 101 0 0,45 149 0 0 0,-75-209-448 0 0,10 52 99 0 0,-13-61-109 0 0,0-1 0 0 0,-1 1 0 0 0,0-1 0 0 0,-1 0 0 0 0,1 1 0 0 0,-1-1 0 0 0,0 1 0 0 0,-4 9 0 0 0,4-13-11 0 0,-1 0 0 0 0,1 0 1 0 0,-1 0-1 0 0,0 0 0 0 0,1-1 1 0 0,-1 1-1 0 0,-1-1 0 0 0,1 1 1 0 0,0-1-1 0 0,0 0 0 0 0,-1 0 1 0 0,0 0-1 0 0,1 0 0 0 0,-1 0 1 0 0,0-1-1 0 0,0 1 0 0 0,0-1 1 0 0,0 0-1 0 0,-3 2 0 0 0,-7 0-15 0 0,1 0-1 0 0,-1-1 0 0 0,-19 2 0 0 0,19-3 12 0 0,-16 0-8 0 0,-1 0 1 0 0,0-2 0 0 0,1-2 0 0 0,-1 0-1 0 0,1-2 1 0 0,0-1 0 0 0,0-2 0 0 0,-48-19 0 0 0,71 25 39 0 0,1-1 0 0 0,0 0 0 0 0,-1 0 0 0 0,2 0 0 0 0,-1 0 0 0 0,-8-9 0 0 0,11 11-17 0 0,1 0 1 0 0,-1-1 0 0 0,1 1 0 0 0,0-1 0 0 0,-1 1 0 0 0,1-1 0 0 0,0 1 0 0 0,0-1 0 0 0,0 0 0 0 0,0 0 0 0 0,0 0 0 0 0,1 1-1 0 0,-1-1 1 0 0,0 0 0 0 0,1 0 0 0 0,0 0 0 0 0,-1 0 0 0 0,1 0 0 0 0,0 0 0 0 0,0 0 0 0 0,0 0 0 0 0,1-4 0 0 0,11-25-1809 0 0,-4 14-7444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3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165 116 10248 0 0,'-4'0'138'0'0,"1"1"0"0"0,-1 0 0 0 0,0 0 0 0 0,0 0 1 0 0,0 0-1 0 0,1 0 0 0 0,-1 1 0 0 0,1-1 0 0 0,-1 1 1 0 0,1 0-1 0 0,-1 0 0 0 0,1 0 0 0 0,0 1 0 0 0,0-1 0 0 0,0 1 1 0 0,0 0-1 0 0,-3 4 0 0 0,-5 6 406 0 0,1 1 0 0 0,-13 24 0 0 0,19-32-577 0 0,-1 6 123 0 0,-1 1 0 0 0,1 0-1 0 0,1 0 1 0 0,-4 21 0 0 0,-3 9-56 0 0,8-35-36 0 0,1 1 0 0 0,-1 0-1 0 0,2 0 1 0 0,-1 0 0 0 0,2 0 0 0 0,-1 0 0 0 0,1 0 0 0 0,0 0 0 0 0,1 0 0 0 0,0 0-1 0 0,0-1 1 0 0,1 1 0 0 0,0 0 0 0 0,4 8 0 0 0,-4-13 0 0 0,1 0 0 0 0,0 0 0 0 0,0-1 0 0 0,0 0 1 0 0,0 1-1 0 0,0-1 0 0 0,1 0 0 0 0,0-1 0 0 0,-1 1 0 0 0,1 0 0 0 0,0-1 1 0 0,8 3-1 0 0,-5-2-4 0 0,0 0-1 0 0,0 0 1 0 0,0-1 0 0 0,0 0 0 0 0,0-1 0 0 0,1 1 0 0 0,8-1 0 0 0,-8-1 2 0 0,-1-1 0 0 0,1 0 0 0 0,-1-1 0 0 0,1 0 0 0 0,-1 0 1 0 0,0-1-1 0 0,0 1 0 0 0,0-1 0 0 0,0-1 0 0 0,0 0 0 0 0,6-4 1 0 0,-3 1-56 0 0,0-1 0 0 0,0 0 0 0 0,-1 0 0 0 0,0-1 1 0 0,14-18-1 0 0,-16 16-23 0 0,0 0 1 0 0,-1 0 0 0 0,-1-1-1 0 0,7-18 1 0 0,2-6-57 0 0,-9 24 74 0 0,-1-1 1 0 0,0 1 0 0 0,-1-1 0 0 0,0 0 0 0 0,-1 0 0 0 0,0 0 0 0 0,-1 0 0 0 0,-1 0-1 0 0,0 0 1 0 0,-3-16 0 0 0,0 8-13 0 0,-1-1 0 0 0,-1 1 0 0 0,-1 0 0 0 0,0 0 0 0 0,-14-26 0 0 0,20 45 75 0 0,-1 1-1 0 0,0-1 1 0 0,1 0-1 0 0,-1 0 1 0 0,0 1 0 0 0,0-1-1 0 0,0 1 1 0 0,0-1-1 0 0,0 1 1 0 0,0-1 0 0 0,-1 1-1 0 0,1-1 1 0 0,-1 1-1 0 0,1 0 1 0 0,0 0 0 0 0,-1 0-1 0 0,0 0 1 0 0,1 0-1 0 0,-1 0 1 0 0,0 0 0 0 0,-2 0-1 0 0,4 1 98 0 0,-5 2 144 0 0,4 2-210 0 0,-1 1-1 0 0,1-1 1 0 0,-1 1-1 0 0,1-1 1 0 0,1 1-1 0 0,-1 0 1 0 0,0-1-1 0 0,1 9 1 0 0,0 1 30 0 0,0 22 28 0 0,1-1 1 0 0,2 0 0 0 0,2 1 0 0 0,1-2 0 0 0,15 52 0 0 0,-17-74-38 0 0,0-1 1 0 0,0 0-1 0 0,1-1 0 0 0,0 1 0 0 0,0-1 1 0 0,2 0-1 0 0,8 12 0 0 0,6 1 43 0 0,33 31-1 0 0,-18-28-1822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0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9648 0 0,'-15'-5'694'0'0,"39"5"-339"0"0,-1 1 0 0 0,28 5-1 0 0,-19 0-127 0 0,0-1 0 0 0,0-2 0 0 0,41-1 0 0 0,-54-3-131 0 0,0 0 0 0 0,0-1 0 0 0,0-1 0 0 0,-1-1-1 0 0,1-1 1 0 0,-1-1 0 0 0,19-8 0 0 0,-22 9-15 0 0,0-1-1 0 0,20-3 1 0 0,14-5-1891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 10544 0 0,'-6'49'358'0'0,"1"-9"109"0"0,-5 47 1916 0 0,9-86-2364 0 0,1 0 1 0 0,0 0 0 0 0,0 0-1 0 0,0 0 1 0 0,0 0-1 0 0,1-1 1 0 0,-1 1 0 0 0,0 0-1 0 0,0 0 1 0 0,1 0 0 0 0,-1 0-1 0 0,0 0 1 0 0,1 0 0 0 0,-1 0-1 0 0,1-1 1 0 0,-1 1 0 0 0,1 0-1 0 0,-1 0 1 0 0,1 0-1 0 0,-1-1 1 0 0,1 1 0 0 0,1 1-1 0 0,0-2-15 0 0,0 1 0 0 0,-1-1 0 0 0,1 1-1 0 0,0-1 1 0 0,0 0 0 0 0,-1 1-1 0 0,1-1 1 0 0,0 0 0 0 0,0 0 0 0 0,-1 0-1 0 0,1-1 1 0 0,0 1 0 0 0,2-1 0 0 0,7-1-4 0 0,1-1 0 0 0,0-1 0 0 0,-1 0 0 0 0,0 0 0 0 0,0-1 0 0 0,10-6 0 0 0,60-43 0 0 0,-57 37 0 0 0,-13 8 0 0 0,-1 1 1 0 0,11-13-1 0 0,14-12-17 0 0,-18 16-75 0 0,-15 15 75 0 0,-1 0 0 0 0,1 0 0 0 0,0 0 0 0 0,0 0 0 0 0,-1 1 0 0 0,1-1-1 0 0,0 0 1 0 0,1 1 0 0 0,-1-1 0 0 0,0 1 0 0 0,0 0 0 0 0,1 0 0 0 0,-1 0 0 0 0,0 0-1 0 0,6-1 1 0 0,0-3-76 0 0,-1 2 40 0 0,-3 15 45 0 0,0 12 5 0 0,2 1 1 0 0,12 36 0 0 0,-11-40 2 0 0,-4-14 5 0 0,1 0 1 0 0,0-1-1 0 0,0 1 1 0 0,0-1-1 0 0,10 12 1 0 0,-2-4 8 0 0,-11-12-136 0 0,0-1 1 0 0,1 0-1 0 0,-1 0 0 0 0,0 0 1 0 0,0 0-1 0 0,1 0 1 0 0,-1 0-1 0 0,1 0 1 0 0,-1-1-1 0 0,1 1 1 0 0,-1 0-1 0 0,1-1 1 0 0,2 1-1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 9536 0 0,'0'30'140'0'0,"-1"-12"132"0"0,1 0-1 0 0,1 0 1 0 0,0 0-1 0 0,1 0 1 0 0,1 0-1 0 0,6 18 1 0 0,-4-20-99 0 0,-3-7-126 0 0,1 0 0 0 0,1 0-1 0 0,-1 0 1 0 0,1 0 0 0 0,1-1 0 0 0,-1 0 0 0 0,1 0 0 0 0,1 0-1 0 0,0 0 1 0 0,13 13 0 0 0,-15-17-7 0 0,2-1 0 0 0,-1 1 0 0 0,0-1 0 0 0,1 1 0 0 0,0-2 0 0 0,-1 1 0 0 0,1-1 0 0 0,0 1 0 0 0,1-2 0 0 0,-1 1 0 0 0,0-1 0 0 0,0 0 0 0 0,1 0 0 0 0,-1-1 0 0 0,8 1 0 0 0,-9-2-36 0 0,1 0-1 0 0,-1 0 1 0 0,0-1-1 0 0,0 1 1 0 0,1-1 0 0 0,-1 0-1 0 0,0 0 1 0 0,-1-1-1 0 0,1 0 1 0 0,0 0 0 0 0,5-4-1 0 0,1-2 0 0 0,0 0 0 0 0,0 0 0 0 0,10-13 0 0 0,-12 10-36 0 0,0 1 1 0 0,-1-1-1 0 0,0-1 1 0 0,-1 0 0 0 0,-1 0-1 0 0,0 0 1 0 0,0-1-1 0 0,-2 1 1 0 0,1-1 0 0 0,-2 0-1 0 0,0-1 1 0 0,1-17-1 0 0,-3 28 1 0 0,-1 1 1 0 0,0-1-1 0 0,0 1 0 0 0,0-1 0 0 0,-1 1 0 0 0,1 0 1 0 0,-1-1-1 0 0,0 1 0 0 0,0 0 0 0 0,0-1 0 0 0,0 1 1 0 0,-1 0-1 0 0,1 0 0 0 0,-1 0 0 0 0,-4-6 0 0 0,3 5 3 0 0,-1 0 0 0 0,0 0-1 0 0,0 0 1 0 0,-1 1-1 0 0,1-1 1 0 0,-1 1 0 0 0,1 0-1 0 0,-1 0 1 0 0,-7-2 0 0 0,4 1 16 0 0,-1 1 1 0 0,1 1 0 0 0,0-1-1 0 0,-1 1 1 0 0,1 1 0 0 0,-1 0-1 0 0,0 0 1 0 0,0 0 0 0 0,1 1 0 0 0,-1 1-1 0 0,0 0 1 0 0,-14 2 0 0 0,12 2-1442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56 6328 0 0,'5'-4'345'0'0,"-1"-1"0"0"0,1 0 0 0 0,-1-1 0 0 0,0 1 1 0 0,0-1-1 0 0,0 0 0 0 0,3-7 0 0 0,-7 13-332 0 0,0 0 0 0 0,0 0 0 0 0,0 0-1 0 0,0 0 1 0 0,0 0 0 0 0,1 0 0 0 0,-1 0 0 0 0,0 0 0 0 0,0 0 0 0 0,0-1-1 0 0,0 1 1 0 0,0 0 0 0 0,0 0 0 0 0,0 0 0 0 0,0 0 0 0 0,0 0 0 0 0,0 0-1 0 0,0 0 1 0 0,0 0 0 0 0,1-1 0 0 0,-1 1 0 0 0,0 0 0 0 0,0 0 0 0 0,0 0-1 0 0,0 0 1 0 0,0 0 0 0 0,0 0 0 0 0,0-1 0 0 0,0 1 0 0 0,0 0 0 0 0,0 0-1 0 0,0 0 1 0 0,0 0 0 0 0,0 0 0 0 0,0 0 0 0 0,0 0 0 0 0,-1-1-1 0 0,1 1 1 0 0,0 0 0 0 0,0 0 0 0 0,0 0 0 0 0,0 0 0 0 0,0 0 0 0 0,0 0-1 0 0,0 0 1 0 0,0 0 0 0 0,0-1 0 0 0,0 1 0 0 0,0 0 0 0 0,-1 0 0 0 0,1 0-1 0 0,0 0 1 0 0,0 0 0 0 0,0 0 0 0 0,0 0 0 0 0,0 0 0 0 0,0 0 0 0 0,0 0-1 0 0,0 0 1 0 0,-1 0 0 0 0,1 0 0 0 0,0 0 0 0 0,0 0 0 0 0,0 0 0 0 0,0 0-1 0 0,0 0 1 0 0,0 0 0 0 0,-1 0 0 0 0,-3 12 976 0 0,3 14-656 0 0,-2-1-1 0 0,-8 39 1 0 0,1-7-96 0 0,-2 11-32 0 0,3-15 25 0 0,-5 75 0 0 0,12-80-134 0 0,-2 88 288 0 0,14 143 0 0 0,1-135-1984 0 0,-10-96-7065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230 131 9040 0 0,'0'0'1160'0'0,"-7"-7"-575"0"0,-37-30 150 0 0,43 35-709 0 0,-1 1 0 0 0,1-1 0 0 0,1 1 0 0 0,-1-1 0 0 0,0 1 0 0 0,0-1 1 0 0,0 0-1 0 0,1 1 0 0 0,-1-1 0 0 0,0-2 0 0 0,-5-12 119 0 0,3 11-197 0 0,-1 0 1 0 0,0 0-1 0 0,0 0 1 0 0,0 0-1 0 0,0 1 1 0 0,-1 0-1 0 0,-6-5 1 0 0,9 8 28 0 0,0 0 0 0 0,-1 0 0 0 0,0 0 0 0 0,1 0 0 0 0,-1 0 0 0 0,1 0 0 0 0,-1 1 0 0 0,0-1 0 0 0,0 1 0 0 0,1 0 0 0 0,-1 0 0 0 0,0 0 0 0 0,0 0-1 0 0,0 0 1 0 0,1 0 0 0 0,-1 1 0 0 0,0 0 0 0 0,-4 1 0 0 0,-9 2-8 0 0,14-4 29 0 0,-1 1 0 0 0,1-1 0 0 0,0 1 0 0 0,0-1 0 0 0,-1 1 0 0 0,1 0 0 0 0,0-1 0 0 0,0 1 0 0 0,0 0 0 0 0,0 0-1 0 0,0 1 1 0 0,0-1 0 0 0,0 0 0 0 0,1 1 0 0 0,-1-1 0 0 0,0 1 0 0 0,1 0 0 0 0,-1-1 0 0 0,1 1 0 0 0,-1 0 0 0 0,1 0 0 0 0,0 0 0 0 0,0 0-1 0 0,0 0 1 0 0,0 0 0 0 0,0 0 0 0 0,0 0 0 0 0,1 0 0 0 0,-2 5 0 0 0,1 2 27 0 0,0 0-1 0 0,0 0 1 0 0,1 0 0 0 0,0 1 0 0 0,1-1-1 0 0,0 0 1 0 0,0 0 0 0 0,1 0-1 0 0,0 0 1 0 0,1 0 0 0 0,0 0 0 0 0,5 10-1 0 0,-1-5 17 0 0,0 0-1 0 0,0 0 1 0 0,2-1 0 0 0,0 0-1 0 0,0-1 1 0 0,16 17-1 0 0,-8-14 8 0 0,0 0-1 0 0,1-1 0 0 0,0-1 1 0 0,1-1-1 0 0,0 0 0 0 0,1-2 1 0 0,0 0-1 0 0,1-1 0 0 0,36 10 1 0 0,-18-8-510 0 0,-1-1 1 0 0,67 8 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111 214 8744 0 0,'-17'31'189'0'0,"10"-21"7"0"0,2 0 0 0 0,-8 18 0 0 0,10-22-70 0 0,0 0-1 0 0,0 0 0 0 0,0 0 1 0 0,-8 10-1 0 0,7-12-52 0 0,1 1 0 0 0,-1-1 0 0 0,1 1 0 0 0,1 0 0 0 0,-1 0 0 0 0,1 1 0 0 0,0-1 0 0 0,-2 6 0 0 0,1 4-18 0 0,-2 4 101 0 0,1-1 1 0 0,-1 23-1 0 0,5-34-128 0 0,0-1-1 0 0,0 0 1 0 0,1 0-1 0 0,-1 0 1 0 0,1 1-1 0 0,1-1 1 0 0,-1 0-1 0 0,1 0 1 0 0,0 0-1 0 0,6 10 1 0 0,-5-11-29 0 0,-2-1 0 0 0,1 0-1 0 0,0 0 0 0 0,0 0 1 0 0,0-1-1 0 0,1 1 0 0 0,-1 0 0 0 0,1-1 1 0 0,0 0-1 0 0,0 0 0 0 0,0 0 1 0 0,1 0-1 0 0,-1 0 0 0 0,1 0 0 0 0,-1-1 1 0 0,1 0-1 0 0,8 4 0 0 0,-7-4-13 0 0,1 0 0 0 0,0-1-1 0 0,1 0 1 0 0,-1 0 0 0 0,0 0 0 0 0,0 0-1 0 0,0-1 1 0 0,1 0 0 0 0,-1-1 0 0 0,0 0-1 0 0,0 1 1 0 0,0-2 0 0 0,0 1-1 0 0,0-1 1 0 0,0 0 0 0 0,0 0 0 0 0,0-1-1 0 0,10-5 1 0 0,3-5-117 0 0,0-1-1 0 0,0 0 1 0 0,27-30-1 0 0,-20 20 7 0 0,-12 10 109 0 0,-1-1 0 0 0,0 0 1 0 0,-2-1-1 0 0,1 0 0 0 0,-2-1 1 0 0,0 0-1 0 0,-1 0 0 0 0,-1-1 1 0 0,-1 0-1 0 0,0-1 0 0 0,-1 0 1 0 0,-1 0-1 0 0,-1 0 0 0 0,-1 0 1 0 0,1-20-1 0 0,-4 28 54 0 0,0 0 0 0 0,0 0 0 0 0,-1 1 0 0 0,-1-1 0 0 0,0 0-1 0 0,-1 1 1 0 0,-3-12 0 0 0,4 16-3 0 0,-1 1 0 0 0,1-1-1 0 0,-1 1 1 0 0,1 0 0 0 0,-1 0-1 0 0,-1 0 1 0 0,1 0-1 0 0,-1 0 1 0 0,0 1 0 0 0,0-1-1 0 0,0 1 1 0 0,-1 0 0 0 0,1 1-1 0 0,-10-6 1 0 0,7 5-5 0 0,-2 0 1 0 0,1 1-1 0 0,0 0 0 0 0,-1 0 0 0 0,1 1 1 0 0,-1 0-1 0 0,0 0 0 0 0,0 1 0 0 0,0 0 1 0 0,0 1-1 0 0,0 0 0 0 0,1 1 0 0 0,-1-1 1 0 0,0 2-1 0 0,0-1 0 0 0,-14 5 1 0 0,13-2-11 0 0,-1 1 1 0 0,1 0 0 0 0,0 0 0 0 0,0 1-1 0 0,1 0 1 0 0,0 0 0 0 0,0 1 0 0 0,0 1 0 0 0,1-1-1 0 0,0 1 1 0 0,0 1 0 0 0,-12 17 0 0 0,5 0 53 0 0,1 1 1 0 0,1 0 0 0 0,-14 43 0 0 0,-5 8-1669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10152 0 0,'2'13'1085'0'0,"-2"-13"-1063"0"0,1 0 1 0 0,-1 0-1 0 0,0 0 0 0 0,1 0 1 0 0,-1 0-1 0 0,0 0 0 0 0,0 0 1 0 0,1 0-1 0 0,-1 0 0 0 0,0 0 1 0 0,1 0-1 0 0,-1 0 0 0 0,0 0 1 0 0,0-1-1 0 0,1 1 0 0 0,-1 0 1 0 0,0 0-1 0 0,0 0 1 0 0,1 0-1 0 0,-1-1 0 0 0,0 1 1 0 0,0 0-1 0 0,1 0 0 0 0,-1 0 1 0 0,0-1-1 0 0,0 1 0 0 0,0 0 1 0 0,0 0-1 0 0,1-1 0 0 0,-1 1 1 0 0,0 0-1 0 0,0-1 0 0 0,0 1 16 0 0,1 0 0 0 0,-1 0-1 0 0,1 0 1 0 0,-1 1 0 0 0,0-1-1 0 0,1 0 1 0 0,-1 0 0 0 0,0 1 0 0 0,1-1-1 0 0,-1 0 1 0 0,0 1 0 0 0,1-1-1 0 0,-1 0 1 0 0,0 1 0 0 0,1-1-1 0 0,-1 0 1 0 0,0 1 0 0 0,0-1 0 0 0,0 0-1 0 0,1 1 1 0 0,-1-1 0 0 0,0 1-1 0 0,0-1 1 0 0,0 0 0 0 0,0 1-1 0 0,0 0 1 0 0,4 6 798 0 0,-2-6-833 0 0,-1 0 1 0 0,0 0 0 0 0,0 0 0 0 0,1 0 0 0 0,-1 0 0 0 0,0 0 0 0 0,0 1 0 0 0,0-1 0 0 0,0 0-1 0 0,0 1 1 0 0,-1-1 0 0 0,1 1 0 0 0,0-1 0 0 0,-1 1 0 0 0,1-1 0 0 0,-1 1 0 0 0,1 2 0 0 0,6 35 46 0 0,-5-28-32 0 0,10 46 23 0 0,26 76-1 0 0,-25-92-23 0 0,-8-27-12 0 0,0-1 0 0 0,9 14 0 0 0,1 4 2 0 0,-9-19 0 0 0,0-1-1 0 0,1 0 0 0 0,0 0 1 0 0,13 14-1 0 0,-5-6-3 0 0,-11-15 2 0 0,1 0 1 0 0,-1 0-1 0 0,1-1 0 0 0,0 0 1 0 0,0 0-1 0 0,6 4 0 0 0,-9-7 4 0 0,0 1-1 0 0,-1-1 1 0 0,1 0-1 0 0,0 1 1 0 0,-1-1-1 0 0,1 0 1 0 0,0 0-1 0 0,-1 0 1 0 0,1 0-1 0 0,0 0 1 0 0,1-1-1 0 0,-2 1 3 0 0,0 0 0 0 0,-1 0 0 0 0,1 0 0 0 0,0-1-1 0 0,-1 1 1 0 0,1 0 0 0 0,0 0 0 0 0,-1 0 0 0 0,1-1 0 0 0,-1 1 0 0 0,1 0 0 0 0,0-1-1 0 0,-1 1 1 0 0,1 0 0 0 0,-1-1 0 0 0,1 1 0 0 0,-1-1 0 0 0,1 1 0 0 0,-1-1 0 0 0,0 1 0 0 0,1-1-1 0 0,-1 1 1 0 0,0-1 0 0 0,1 1 0 0 0,-1-1 0 0 0,0 1 0 0 0,1-1 0 0 0,-1 0 0 0 0,1-1 6 0 0,1 0 0 0 0,-1 0 0 0 0,1 0 0 0 0,-1 1 1 0 0,1-1-1 0 0,0 1 0 0 0,-1-1 0 0 0,1 1 0 0 0,3-2 1 0 0,7-7 59 0 0,-6 3-52 0 0,-1-1-1 0 0,0 0 1 0 0,0 0 0 0 0,7-16-1 0 0,-8 13 36 0 0,2 0 0 0 0,11-18 0 0 0,4-3 140 0 0,-1 0 0 0 0,19-47 0 0 0,-16 32 33 0 0,-14 27-193 0 0,47-84 419 0 0,-46 86-378 0 0,2 1 0 0 0,0 0 0 0 0,23-25-1 0 0,-31 39-61 0 0,0 0-1 0 0,0 0 1 0 0,-1 1-1 0 0,2 0 1 0 0,-1-1-1 0 0,0 1 1 0 0,0 1-1 0 0,1-1 0 0 0,-1 1 1 0 0,1-1-1 0 0,-1 1 1 0 0,9 0-1 0 0,-4 0-488 0 0,-1 0-1 0 0,1 1 1 0 0,0 0 0 0 0,0 1-1 0 0,13 2 1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9848 0 0,'21'2'-59'0'0,"-19"-2"60"0"0,0 1 1 0 0,1-1-1 0 0,-1 0 1 0 0,0 0-1 0 0,1 0 1 0 0,-1 0-1 0 0,0 0 1 0 0,1-1-1 0 0,-1 1 1 0 0,0-1-1 0 0,0 1 1 0 0,1-1-1 0 0,-1 0 1 0 0,0 0-1 0 0,0 0 1 0 0,0 0-1 0 0,0 0 1 0 0,2-2-1 0 0,30-18 13 0 0,-25 16-14 0 0,0 0 1 0 0,-1 0-1 0 0,0-1 1 0 0,0 0-1 0 0,0 0 1 0 0,-1-1-1 0 0,10-11 0 0 0,-12 11 1 0 0,81-110 224 0 0,-79 107-104 0 0,-2-1 1 0 0,1 0 0 0 0,-1 0-1 0 0,0 0 1 0 0,-1 0 0 0 0,-1-1 0 0 0,0 1-1 0 0,0-1 1 0 0,-1 0 0 0 0,0-19-1 0 0,-2 29-97 0 0,0 1 0 0 0,0-1 0 0 0,0 1 0 0 0,0-1-1 0 0,-1 1 1 0 0,1-1 0 0 0,-1 1 0 0 0,1-1 0 0 0,-1 1-1 0 0,0-1 1 0 0,1 1 0 0 0,-1 0 0 0 0,0-1 0 0 0,0 1-1 0 0,0 0 1 0 0,0 0 0 0 0,0 0 0 0 0,0-1 0 0 0,-2 0-1 0 0,0 0 30 0 0,0 0 1 0 0,-1 0-1 0 0,1 0 0 0 0,-1 1 0 0 0,1-1 0 0 0,-1 1 0 0 0,-7-2 0 0 0,1 1 14 0 0,-1 1-1 0 0,1 0 0 0 0,-1 0 0 0 0,0 1 1 0 0,-13 1-1 0 0,16 1-36 0 0,1 0-1 0 0,0 0 1 0 0,0 1 0 0 0,0 0-1 0 0,0 0 1 0 0,0 0-1 0 0,1 1 1 0 0,-1 0 0 0 0,1 0-1 0 0,0 1 1 0 0,0 0 0 0 0,1 0-1 0 0,0 0 1 0 0,-6 6 0 0 0,5-3 18 0 0,0-1-1 0 0,0 1 1 0 0,0 0 0 0 0,1 1 0 0 0,1-1 0 0 0,-1 1 0 0 0,1 0 0 0 0,1 0 0 0 0,0 0 0 0 0,-4 16 0 0 0,6-19-20 0 0,-2 12 22 0 0,1 1 1 0 0,0-1-1 0 0,1 1 1 0 0,1-1-1 0 0,2 20 1 0 0,1-20-13 0 0,0-1 1 0 0,2 1-1 0 0,-1-1 1 0 0,2 0-1 0 0,14 30 1 0 0,-15-38-14 0 0,1 1 0 0 0,0-1 0 0 0,0-1 0 0 0,1 1-1 0 0,0-1 1 0 0,1 0 0 0 0,0 0 0 0 0,0-1 0 0 0,0 0 0 0 0,19 11 0 0 0,-19-14-18 0 0,1 1 1 0 0,0-1-1 0 0,0 0 0 0 0,1-1 1 0 0,-1 0-1 0 0,1-1 0 0 0,-1 0 1 0 0,1 0-1 0 0,0-1 0 0 0,0 0 1 0 0,0-1-1 0 0,0 0 0 0 0,14-2 1 0 0,-19 1-268 0 0,-1 0 1 0 0,0-1-1 0 0,0 1 1 0 0,1-1-1 0 0,-1 1 1 0 0,7-5 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9744 0 0,'-1'1'72'0'0,"1"1"1"0"0,0 0-1 0 0,0 0 0 0 0,0 0 1 0 0,0 0-1 0 0,1 0 1 0 0,-1 0-1 0 0,0-1 0 0 0,1 1 1 0 0,-1 0-1 0 0,1 0 1 0 0,0 0-1 0 0,-1-1 1 0 0,1 1-1 0 0,0 0 0 0 0,0-1 1 0 0,0 1-1 0 0,0-1 1 0 0,0 1-1 0 0,1-1 1 0 0,0 2-1 0 0,-1-1-39 0 0,0-1 0 0 0,0 1-1 0 0,0-1 1 0 0,0 1 0 0 0,0 0 0 0 0,-1 0 0 0 0,1-1-1 0 0,-1 1 1 0 0,1 0 0 0 0,-1 0 0 0 0,0 0 0 0 0,1-1-1 0 0,-1 1 1 0 0,0 0 0 0 0,0 0 0 0 0,-1 3-1 0 0,1 1 16 0 0,12 188 292 0 0,-12-185-292 0 0,0 8 194 0 0,0-17-231 0 0,0 0-1 0 0,0 1 1 0 0,0-1-1 0 0,0 0 1 0 0,0 0-1 0 0,0 1 1 0 0,0-1-1 0 0,0 0 1 0 0,0 0-1 0 0,0 0 1 0 0,0 1-1 0 0,0-1 1 0 0,0 0-1 0 0,0 0 1 0 0,0 0-1 0 0,0 1 1 0 0,0-1-1 0 0,0 0 1 0 0,0 0-1 0 0,0 0 1 0 0,0 0-1 0 0,1 1 1 0 0,-1-1-1 0 0,0 0 1 0 0,0 0-1 0 0,0 0 1 0 0,0 0-1 0 0,0 1 1 0 0,1-1-1 0 0,-1 0 1 0 0,0 0-1 0 0,0 0 1 0 0,0 0-1 0 0,0 0 1 0 0,1 0-1 0 0,-1 0 1 0 0,0 0 0 0 0,0 0-1 0 0,0 0 1 0 0,1 1-1 0 0,-1-1 1 0 0,0 0-1 0 0,0 0 1 0 0,1 0-1 0 0,-1 0 1 0 0,5-6 84 0 0,1 0 0 0 0,-1 0-1 0 0,-1 0 1 0 0,6-9 0 0 0,2-2-56 0 0,97-118 131 0 0,-92 116-86 0 0,2 2 1 0 0,-1 0-1 0 0,2 1 0 0 0,41-26 1 0 0,-30 23 12 0 0,-22 12-415 0 0,1 1 1 0 0,-1 1 0 0 0,1 0 0 0 0,20-8 0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8536 0 0,'-1'0'27'0'0,"0"0"1"0"0,1 0 0 0 0,-1 1 0 0 0,0-1-1 0 0,1 0 1 0 0,-1 0 0 0 0,0 1-1 0 0,1-1 1 0 0,-1 1 0 0 0,1-1 0 0 0,-1 1-1 0 0,1-1 1 0 0,-1 1 0 0 0,1-1-1 0 0,-1 1 1 0 0,1-1 0 0 0,0 1 0 0 0,-1 0-1 0 0,1-1 1 0 0,0 1 0 0 0,-1 0-1 0 0,1-1 1 0 0,0 1 0 0 0,0 0 0 0 0,-1-1-1 0 0,1 1 1 0 0,0 0 0 0 0,0-1-1 0 0,0 1 1 0 0,0 0 0 0 0,0 1-1 0 0,0 30 1342 0 0,0-22-1123 0 0,13 158 1149 0 0,-2-62-1010 0 0,18 153 318 0 0,-23-214-541 0 0,12 48 0 0 0,6 40 244 0 0,5 68 265 0 0,-29-189-675 0 0,0-12-39 0 0,0 0 0 0 0,0 1 0 0 0,0-1 0 0 0,0 1 0 0 0,0-1 0 0 0,0 1 1 0 0,-1-1-1 0 0,1 1 0 0 0,0 0 0 0 0,0-1 0 0 0,1 1 0 0 0,-1-1 0 0 0,0 1 0 0 0,0-1 0 0 0,0 1 1 0 0,0-1-1 0 0,0 1 0 0 0,0-1 0 0 0,1 0 0 0 0,-1 1 0 0 0,0-1 0 0 0,0 1 0 0 0,1-1 0 0 0,-1 1 1 0 0,0-1-1 0 0,1 0 0 0 0,-1 1 0 0 0,0-1 0 0 0,1 0 0 0 0,-1 1 0 0 0,1-1 0 0 0,-1 0 0 0 0,1 1 0 0 0,-1-1 1 0 0,0 0-1 0 0,1 0 0 0 0,-1 0 0 0 0,1 1 0 0 0,-1-1 0 0 0,2 0 0 0 0</inkml:trace>
  <inkml:trace contextRef="#ctx0" brushRef="#br0" timeOffset="1">0 433 10248 0 0,'1'0'22'0'0,"0"0"1"0"0,-1 0 0 0 0,1 0-1 0 0,0 0 1 0 0,-1 0 0 0 0,1 0-1 0 0,-1 1 1 0 0,1-1 0 0 0,0 0-1 0 0,-1 0 1 0 0,1 1 0 0 0,-1-1-1 0 0,1 0 1 0 0,-1 1-1 0 0,1-1 1 0 0,-1 0 0 0 0,1 1-1 0 0,-1-1 1 0 0,1 1 0 0 0,-1-1-1 0 0,1 1 1 0 0,-1-1 0 0 0,0 1-1 0 0,1-1 1 0 0,-1 1 0 0 0,0-1-1 0 0,1 1 1 0 0,-1 0 0 0 0,11 12 904 0 0,12 1-759 0 0,1-2 0 0 0,0 0 0 0 0,1-2 0 0 0,1 0 0 0 0,-1-2 0 0 0,1-1 0 0 0,1-1 0 0 0,-1-1 0 0 0,1-1 0 0 0,0-1 0 0 0,47-2 0 0 0,-74-1-168 0 0,34-2 0 0 0,55 4 0 0 0,-72 0-576 0 0,1-2 1 0 0,20-1 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8640 0 0,'4'-15'360'0'0,"-4"15"-345"0"0,0 0-1 0 0,1-1 1 0 0,-1 1 0 0 0,0 0 0 0 0,0-1 0 0 0,0 1-1 0 0,0-1 1 0 0,0 1 0 0 0,0 0 0 0 0,0-1 0 0 0,0 1 0 0 0,0-1-1 0 0,0 1 1 0 0,0-1 0 0 0,0 1 0 0 0,0 0 0 0 0,0-1 0 0 0,0 1-1 0 0,0-1 1 0 0,-1 1 0 0 0,1 0 0 0 0,0-1 0 0 0,0 1-1 0 0,0 0 1 0 0,-1-1 0 0 0,1 1 0 0 0,0 0 0 0 0,0-1 0 0 0,-1 1-1 0 0,1 0 1 0 0,0 0 0 0 0,-1-1 0 0 0,0 1 305 0 0,2-6 847 0 0,8 24-634 0 0,-6-10-418 0 0,2 3-24 0 0,-2-1 1 0 0,0 1-1 0 0,0-1 0 0 0,-1 1 1 0 0,0 0-1 0 0,0 0 1 0 0,-1 16-1 0 0,-1-21-78 0 0,6 225 255 0 0,5 67 414 0 0,-8-114-421 0 0,-4-111-126 0 0,-1-6-1680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0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65 9648 0 0,'-10'0'112'0'0,"-4"-1"245"0"0,14 1-352 0 0,0 0-1 0 0,0 0 0 0 0,0 0 0 0 0,0 0 0 0 0,0 0 1 0 0,0 0-1 0 0,0 0 0 0 0,-1 0 0 0 0,1 0 1 0 0,0 0-1 0 0,0 0 0 0 0,0 0 0 0 0,0 0 0 0 0,0 0 1 0 0,0 0-1 0 0,0 0 0 0 0,-1 0 0 0 0,1 0 1 0 0,0 1-1 0 0,0-1 0 0 0,0 0 0 0 0,0 0 1 0 0,0 0-1 0 0,0 0 0 0 0,0 0 0 0 0,0 0 0 0 0,0 0 1 0 0,-1 0-1 0 0,1 0 0 0 0,0 0 0 0 0,0 1 1 0 0,0-1-1 0 0,0 0 0 0 0,0 0 0 0 0,0 0 0 0 0,0 0 1 0 0,0 0-1 0 0,0 0 0 0 0,0 0 0 0 0,0 0 1 0 0,0 1-1 0 0,0-1 0 0 0,0 0 0 0 0,0 0 0 0 0,0 0 1 0 0,0 0-1 0 0,0 0 0 0 0,0 0 0 0 0,0 1 1 0 0,0-1-1 0 0,0 0 0 0 0,0 0 0 0 0,0 0 0 0 0,0 0 1 0 0,0 0-1 0 0,0 0 0 0 0,0 0 0 0 0,0 0 1 0 0,1 1-1 0 0,-1-1 0 0 0,0 0 0 0 0,0 0 0 0 0,0 0 1 0 0,0 0 2 0 0,0 0 0 0 0,0 0 0 0 0,0 0 0 0 0,1 0 0 0 0,-1 0 0 0 0,0 0 0 0 0,0 1 0 0 0,0-1 0 0 0,0 0 0 0 0,0 0 0 0 0,0 0 0 0 0,0 0 0 0 0,0 0 0 0 0,0 0 0 0 0,0 0 0 0 0,1 0 0 0 0,-1 1 0 0 0,0-1 0 0 0,0 0 0 0 0,0 0 0 0 0,0 0 0 0 0,0 0 0 0 0,0 0 0 0 0,0 0 0 0 0,0 1 0 0 0,0-1 0 0 0,0 0 0 0 0,0 0 0 0 0,0 0 0 0 0,0 0 0 0 0,0 0 0 0 0,0 0 0 0 0,0 1 0 0 0,0-1 0 0 0,0 0 0 0 0,-1 0 0 0 0,1 0 0 0 0,0 0 0 0 0,0 0 0 0 0,0 0 0 0 0,0 0 0 0 0,0 1 0 0 0,0-1 0 0 0,0 0 0 0 0,0 0 0 0 0,0 0 0 0 0,0 0 0 0 0,-1 0 0 0 0,1 0 0 0 0,0 0 0 0 0,0 0 0 0 0,9-5 209 0 0,21-3-94 0 0,1 1 1 0 0,32-3 0 0 0,-17 3-115 0 0,10-1-8 0 0,39-8 0 0 0,-72 11-354 0 0,0 2 1 0 0,1 0 0 0 0,32 1-1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8936 0 0,'3'-3'200'0'0,"0"0"-1"0"0,1 0 1 0 0,-1 0 0 0 0,0 1 0 0 0,1 0 0 0 0,4-3-1 0 0,-2 5-80 0 0,0 0 0 0 0,1 0 0 0 0,-1 0 0 0 0,0 0 0 0 0,1 1 0 0 0,10 3 0 0 0,-1-1-25 0 0,139 20 1222 0 0,-137-22-1172 0 0,0 0 1 0 0,0-1-1 0 0,0 0 0 0 0,32-6 0 0 0,-29 3-60 0 0,-8 2-12 0 0,0 1 0 0 0,0 0 0 0 0,24 4 0 0 0,-24-3-31 0 0,0 1-1 0 0,0-2 1 0 0,14 0 0 0 0,-23 0-34 0 0,9-2 32 0 0,0 0 0 0 0,1 2 0 0 0,-1 0 0 0 0,0 0 0 0 0,1 1 0 0 0,24 5 0 0 0,115 22 300 0 0,-76-16-2250 0 0,-38-5-7054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7 113 10248 0 0,'-7'25'188'0'0,"7"16"521"0"0,1-21-446 0 0,-1-16-197 0 0,1 0 0 0 0,0 0 0 0 0,0 0 0 0 0,0 0 0 0 0,0 0 0 0 0,1 0 1 0 0,-1-1-1 0 0,1 1 0 0 0,0 0 0 0 0,3 4 0 0 0,-2-4 21 0 0,0 1 0 0 0,-1-1 0 0 0,0 1 0 0 0,0 0 0 0 0,3 9 0 0 0,-4-9-24 0 0,-1 0 1 0 0,1-1-1 0 0,0 1 1 0 0,1 0-1 0 0,-1-1 1 0 0,1 1-1 0 0,0-1 1 0 0,0 1-1 0 0,1-1 1 0 0,-1 0-1 0 0,1 0 1 0 0,0 0-1 0 0,0-1 0 0 0,4 5 1 0 0,-6-8-52 0 0,-1 1 1 0 0,0-1-1 0 0,0 0 1 0 0,1 0-1 0 0,-1 0 0 0 0,1 0 1 0 0,-1 0-1 0 0,0 1 1 0 0,1-1-1 0 0,-1 0 1 0 0,0 0-1 0 0,1 0 0 0 0,-1 0 1 0 0,0 0-1 0 0,1 0 1 0 0,-1 0-1 0 0,1 0 1 0 0,-1 0-1 0 0,0 0 0 0 0,1 0 1 0 0,-1 0-1 0 0,0-1 1 0 0,1 1-1 0 0,-1 0 1 0 0,0 0-1 0 0,1 0 0 0 0,-1 0 1 0 0,0-1-1 0 0,1 1 1 0 0,-1 0-1 0 0,0 0 1 0 0,0-1-1 0 0,1 1 0 0 0,-1 0 1 0 0,0 0-1 0 0,0-1 1 0 0,1 1-1 0 0,-1 0 1 0 0,0-1-1 0 0,0 1 0 0 0,0 0 1 0 0,0-1-1 0 0,1 0 1 0 0,6-19 74 0 0,-4 12-40 0 0,26-69 94 0 0,-22 53-126 0 0,2 0-1 0 0,1 0 1 0 0,1 1-1 0 0,1 0 1 0 0,23-34-1 0 0,-18 38-908 0 0,32-28-1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52 245 9240 0 0,'-1'1'0'0'0,"-8"22"667"0"0,9-22-631 0 0,0 0 1 0 0,0 0-1 0 0,0 0 1 0 0,0 0-1 0 0,0 0 1 0 0,0 0-1 0 0,0 0 0 0 0,0 0 1 0 0,1-1-1 0 0,-1 1 1 0 0,0 0-1 0 0,1 0 1 0 0,-1 0-1 0 0,0 0 1 0 0,1 0-1 0 0,-1-1 1 0 0,1 1-1 0 0,0 0 1 0 0,-1-1-1 0 0,1 1 1 0 0,0 1-1 0 0,-1 0 105 0 0,0 1 0 0 0,-1-1 0 0 0,0 1 0 0 0,1-1 0 0 0,-1 1 0 0 0,0-1 0 0 0,0 0 0 0 0,-2 4 0 0 0,-2 8-7 0 0,-2 30 91 0 0,-20 109-170 0 0,26-149-55 0 0,1 1 0 0 0,-1 0 0 0 0,1 0 0 0 0,0-1 0 0 0,0 1 0 0 0,1 0 0 0 0,1 6 0 0 0,0 15 0 0 0,-2-26 0 0 0,0 0 0 0 0,0 1 0 0 0,0-1 0 0 0,0 0 0 0 0,0 0 0 0 0,0 0 0 0 0,0 1 0 0 0,0-1 0 0 0,1 0 0 0 0,-1 0 0 0 0,0 0 0 0 0,0 1 0 0 0,0-1 0 0 0,0 0 0 0 0,0 0 0 0 0,0 0 0 0 0,0 0 0 0 0,0 1 0 0 0,1-1 0 0 0,-1 0 0 0 0,0 0 0 0 0,0 0 0 0 0,0 0 0 0 0,0 0 0 0 0,0 1 0 0 0,1-1 0 0 0,-1 0 0 0 0,0 0 0 0 0,0 0 0 0 0,0 0 0 0 0,1 0 0 0 0,-1 0 0 0 0,0 0 0 0 0,0 0 0 0 0,0 0 0 0 0,0 0 0 0 0,1 0 0 0 0,-1 0 0 0 0,0 0 0 0 0,12-3 0 0 0,8-9 0 0 0,-12 4 0 0 0,1-1 0 0 0,-1 0 0 0 0,0-1 0 0 0,-1 1 0 0 0,0-1 0 0 0,9-18 0 0 0,0 0 0 0 0,1 4 4 0 0,-2-2 0 0 0,-1 0 0 0 0,-1 0 0 0 0,-2-1 0 0 0,0-1 0 0 0,-2 0 0 0 0,8-40 0 0 0,-9 33 10 0 0,-5 28-8 0 0,-1-1-1 0 0,0 0 1 0 0,-1 0-1 0 0,0 1 1 0 0,0-1-1 0 0,-1 0 1 0 0,-1-13-1 0 0,-2 2 21 0 0,-7-31 33 0 0,10 47-51 0 0,-1 1 0 0 0,0-1 0 0 0,0 1-1 0 0,0 0 1 0 0,-1-1 0 0 0,1 1 0 0 0,0 0 0 0 0,-1 0 0 0 0,1 0 0 0 0,-1 0 0 0 0,0 0 0 0 0,0 0-1 0 0,0 0 1 0 0,0 0 0 0 0,0 1 0 0 0,-2-2 0 0 0,2 2 4 0 0,1 1-1 0 0,-1-1 1 0 0,1 0-1 0 0,-1 1 1 0 0,0 0 0 0 0,1-1-1 0 0,-1 1 1 0 0,1 0-1 0 0,-1 0 1 0 0,0 0 0 0 0,1 0-1 0 0,-1 0 1 0 0,1 0-1 0 0,-1 0 1 0 0,0 1 0 0 0,1-1-1 0 0,-1 1 1 0 0,1-1-1 0 0,-1 1 1 0 0,1-1 0 0 0,-1 1-1 0 0,1 0 1 0 0,0 0 0 0 0,-1 0-1 0 0,1 0 1 0 0,0 0-1 0 0,0 0 1 0 0,-1 0 0 0 0,1 0-1 0 0,0 0 1 0 0,0 1-1 0 0,0-1 1 0 0,-1 3 0 0 0,-44 95 252 0 0,41-85-240 0 0,0 0 1 0 0,2 0 0 0 0,-1 1-1 0 0,2-1 1 0 0,0 1 0 0 0,1-1 0 0 0,0 1-1 0 0,1 0 1 0 0,1 0 0 0 0,3 21 0 0 0,-3-28 8 0 0,0-1 0 0 0,0 0 0 0 0,1-1 0 0 0,0 1 0 0 0,0 0 1 0 0,1 0-1 0 0,0-1 0 0 0,0 1 0 0 0,0-1 0 0 0,1 0 0 0 0,0 0 0 0 0,0 0 1 0 0,0-1-1 0 0,10 10 0 0 0,3 0 49 0 0,-11-9-49 0 0,0 0 1 0 0,0-1-1 0 0,1 0 0 0 0,-1 0 0 0 0,1 0 0 0 0,0-1 1 0 0,14 6-1 0 0,-10-6-138 0 0,7 2 317 0 0,31 7 0 0 0,-43-12-406 0 0,-1-1 1 0 0,1 1-1 0 0,0-1 0 0 0,0 0 0 0 0,-1 0 0 0 0,1-1 1 0 0,0 0-1 0 0,0 0 0 0 0,9-3 0 0 0,3-2-9000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10040 0 0,'0'2'2'0'0,"0"-1"20"0"0,0 0 0 0 0,0 0 0 0 0,0 0 0 0 0,0 1 1 0 0,0-1-1 0 0,0 0 0 0 0,0 0 0 0 0,0 0 0 0 0,0 0 0 0 0,-1 0 0 0 0,1 0 1 0 0,0 1-1 0 0,-1-1 0 0 0,1 0 0 0 0,-1 0 0 0 0,1 0 0 0 0,-1 0 0 0 0,0 0 1 0 0,1 0-1 0 0,-1-1 0 0 0,-1 2 0 0 0,2-2-3 0 0,0 0 1 0 0,0 0-1 0 0,0 0 1 0 0,0 0-1 0 0,-1 1 0 0 0,1-1 1 0 0,0 0-1 0 0,0 0 1 0 0,0 0-1 0 0,0 0 0 0 0,0 0 1 0 0,0 0-1 0 0,-1 1 1 0 0,1-1-1 0 0,0 0 0 0 0,0 0 1 0 0,0 0-1 0 0,0 0 0 0 0,0 0 1 0 0,0 1-1 0 0,0-1 1 0 0,0 0-1 0 0,0 0 0 0 0,0 0 1 0 0,0 0-1 0 0,0 1 1 0 0,0-1-1 0 0,0 0 0 0 0,0 0 1 0 0,0 0-1 0 0,0 0 1 0 0,0 1-1 0 0,0-1 0 0 0,0 0 1 0 0,0 0-1 0 0,0 0 1 0 0,0 0-1 0 0,0 1 0 0 0,2 4 202 0 0,-1 3-95 0 0,-1 1-1 0 0,0-1 0 0 0,0 0 0 0 0,0 1 1 0 0,-1-1-1 0 0,-2 9 0 0 0,-3 37 309 0 0,2 9-146 0 0,-16 72 0 0 0,20-129-289 0 0,-1 0 1 0 0,1 0 0 0 0,0 0-1 0 0,0 1 1 0 0,1-1-1 0 0,0 0 1 0 0,2 7-1 0 0,-3-11 2 0 0,0 0 0 0 0,0 0 0 0 0,1-1 0 0 0,0 1 0 0 0,-1 0 0 0 0,1 0-1 0 0,0-1 1 0 0,-1 1 0 0 0,1-1 0 0 0,0 1 0 0 0,0-1 0 0 0,0 1 0 0 0,1-1 0 0 0,-1 0-1 0 0,0 1 1 0 0,0-1 0 0 0,1 0 0 0 0,-1 0 0 0 0,1 0 0 0 0,-1 0 0 0 0,1 0 0 0 0,-1 0-1 0 0,1-1 1 0 0,0 1 0 0 0,-1 0 0 0 0,1-1 0 0 0,0 1 0 0 0,0-1 0 0 0,1 1 0 0 0,17-18 55 0 0,-1 4-33 0 0,-1-2 1 0 0,-1 0 0 0 0,0-1 0 0 0,27-35-1 0 0,21-19 19 0 0,-29 27-34 0 0,-30 35-7 0 0,0 0 0 0 0,1 0 1 0 0,0 1-1 0 0,0 0 0 0 0,13-10 1 0 0,-3-1-9 0 0,-17 16 6 0 0,1 1 0 0 0,0-1 0 0 0,0 1 0 0 0,0-1 1 0 0,1 1-1 0 0,-1 0 0 0 0,0-1 0 0 0,0 1 0 0 0,1 0 0 0 0,-1 0 0 0 0,1 0 0 0 0,-1 0 0 0 0,1 0 0 0 0,-1 0 0 0 0,1 0 0 0 0,0 1 0 0 0,-1-1 0 0 0,1 0 0 0 0,0 1 0 0 0,0 0 0 0 0,-1-1 1 0 0,3 1-1 0 0,8-2-17 0 0,-11 2 16 0 0,0 0-1 0 0,0-1 1 0 0,0 1-1 0 0,0 0 1 0 0,0 0-1 0 0,0 0 0 0 0,0-1 1 0 0,1 1-1 0 0,-1 1 1 0 0,0-1-1 0 0,0 0 1 0 0,0 0-1 0 0,0 0 1 0 0,0 0-1 0 0,0 1 0 0 0,0-1 1 0 0,0 1-1 0 0,0-1 1 0 0,1 1-1 0 0,-2-1 1 0 0,1 1-1 0 0,2 0 1 0 0,11 7-17 0 0,-12-8 17 0 0,-1 1 0 0 0,0-1 0 0 0,1 1 0 0 0,-1-1 0 0 0,0 1 0 0 0,1-1 0 0 0,-1 1 1 0 0,0 0-1 0 0,0 0 0 0 0,1 0 0 0 0,-1 0 0 0 0,0 0 0 0 0,1 2 0 0 0,11 16 0 0 0,-1 0-1 0 0,0 1 0 0 0,9 25 0 0 0,-9-19 37 0 0,22 37-1 0 0,-26-52 40 0 0,1-1 0 0 0,0 0 0 0 0,11 10 0 0 0,-5-5-54 0 0,-14-15-27 0 0,0 0-1 0 0,0 1 1 0 0,0-1-1 0 0,0 0 1 0 0,0 1 0 0 0,0-1-1 0 0,0 0 1 0 0,0 0-1 0 0,0 0 1 0 0,0 0 0 0 0,0 0-1 0 0,-1 0 1 0 0,1 0-1 0 0,2-1 1 0 0,1 1-1554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12 9648 0 0,'0'-1'16'0'0,"0"1"1"0"0,0-1 0 0 0,0 1 0 0 0,0-1-1 0 0,0 1 1 0 0,0-1 0 0 0,0 1-1 0 0,0 0 1 0 0,0-1 0 0 0,-1 1-1 0 0,1-1 1 0 0,0 1 0 0 0,0-1 0 0 0,-1 1-1 0 0,1 0 1 0 0,0-1 0 0 0,0 1-1 0 0,-1 0 1 0 0,1-1 0 0 0,0 1 0 0 0,-1 0-1 0 0,1 0 1 0 0,-1-1 0 0 0,1 1-1 0 0,0 0 1 0 0,-1 0 0 0 0,1-1 0 0 0,-1 1-1 0 0,0 0 1 0 0,-18-1 1097 0 0,14 2-827 0 0,0 0 1 0 0,1 0-1 0 0,-1 1 1 0 0,0 0-1 0 0,-6 3 1 0 0,-90 65 128 0 0,41-25-268 0 0,-6 8-156 0 0,17-11 0 0 0,41-36-6 0 0,1 0 1 0 0,-1 0-1 0 0,1 1 1 0 0,1 0-1 0 0,0 0 1 0 0,0 1-1 0 0,0 0 1 0 0,1 0-1 0 0,0 0 1 0 0,0 0-1 0 0,1 1 1 0 0,0 0-1 0 0,1 0 1 0 0,0 0-1 0 0,0 0 1 0 0,-2 19-1 0 0,3-11-41 0 0,1-12 25 0 0,0 0 0 0 0,1 0 1 0 0,0 0-1 0 0,0 0 0 0 0,0 0 0 0 0,0 1 1 0 0,1-1-1 0 0,0 0 0 0 0,0 0 1 0 0,0 0-1 0 0,4 9 0 0 0,1-3 17 0 0,1 0-1 0 0,0 0 1 0 0,1 0-1 0 0,0-1 1 0 0,0-1-1 0 0,1 1 1 0 0,1-1 0 0 0,0-1-1 0 0,15 12 1 0 0,3 2-24 0 0,-20-14 28 0 0,1-1 1 0 0,0 0-1 0 0,0-1 1 0 0,1 0-1 0 0,0-1 1 0 0,17 8 0 0 0,-15-8 2 0 0,0 1 0 0 0,-1 0 1 0 0,17 12-1 0 0,-17-10 46 0 0,0-1-1 0 0,0-1 1 0 0,16 7 0 0 0,-26-12-27 0 0,1 0 0 0 0,-1-1 0 0 0,0 1 0 0 0,0 0 0 0 0,0 0 0 0 0,0 0 0 0 0,0 0 0 0 0,0 0 0 0 0,0 0 0 0 0,0 0 0 0 0,0 0 0 0 0,0 0 0 0 0,-1 0-1 0 0,1 0 1 0 0,0 2 0 0 0,1 0 117 0 0,-4-3-119 0 0,1 0 1 0 0,-1 0-1 0 0,1 1 0 0 0,-1-1 1 0 0,1 1-1 0 0,-1 0 0 0 0,1-1 1 0 0,0 1-1 0 0,-1 0 1 0 0,1 0-1 0 0,0 0 0 0 0,0 0 1 0 0,-1 0-1 0 0,-1 2 0 0 0,-10 7 27 0 0,-98 34 143 0 0,98-41-160 0 0,0-1 0 0 0,0 0 0 0 0,0-1 0 0 0,-1-1 0 0 0,1 0 0 0 0,0 0 0 0 0,-18-4-1 0 0,18 2 0 0 0,10 1-160 0 0,-1 0 1 0 0,1 0-1 0 0,-1 0 1 0 0,1-1-1 0 0,0 0 1 0 0,0 0-1 0 0,0 0 1 0 0,0 0-1 0 0,0 0 0 0 0,0 0 1 0 0,-2-3-1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9240 0 0,'-10'79'1784'0'0,"5"-36"-909"0"0,4-38-777 0 0,0 1 0 0 0,0 0 0 0 0,0 0 0 0 0,1 0 0 0 0,0 0 0 0 0,0 0 0 0 0,0-1 1 0 0,1 1-1 0 0,2 10 0 0 0,3 8-33 0 0,-6-21-88 0 0,0 0 1 0 0,1 0 0 0 0,-1 0-1 0 0,1 1 1 0 0,0-1-1 0 0,0 0 1 0 0,1 0 0 0 0,-1-1-1 0 0,3 6 1 0 0,-2-7-121 0 0,-1 1-1 0 0,1 0 1 0 0,-1-1 0 0 0,1 1-1 0 0,-1 0 1 0 0,0 0 0 0 0,0 0-1 0 0,1 0 1 0 0,-2 0 0 0 0,1 0-1 0 0,0 1 1 0 0,0-1 0 0 0,0 5-1 0 0,0-9 129 0 0,-1 1-1 0 0,1-1 1 0 0,0 1 0 0 0,-1-1-1 0 0,1 1 1 0 0,0-1-1 0 0,0 1 1 0 0,0 0-1 0 0,0 0 1 0 0,0-1 0 0 0,0 1-1 0 0,0 0 1 0 0,0 0-1 0 0,1 0 1 0 0,-1 0-1 0 0,0 0 1 0 0,1 0 0 0 0,-1 1-1 0 0,1-1 1 0 0,-1 0-1 0 0,1 1 1 0 0,1-1-1 0 0,21-14-171 0 0,19-40 112 0 0,-42 54 85 0 0,1 0 1 0 0,-1 0-1 0 0,1 0 0 0 0,-1 0 0 0 0,0 0 1 0 0,1 0-1 0 0,0 0 0 0 0,-1 0 0 0 0,1 1 1 0 0,-1-1-1 0 0,1 1 0 0 0,0-1 0 0 0,-1 1 1 0 0,1 0-1 0 0,0 0 0 0 0,0 0 1 0 0,-1-1-1 0 0,1 2 0 0 0,2-1 0 0 0,9 13 81 0 0,21 9-79 0 0,-18-13-9 0 0,-3 2-4 0 0,-12-9 0 0 0,1-1 1 0 0,-1 0 0 0 0,0 0-1 0 0,0 0 1 0 0,1 0 0 0 0,-1 0 0 0 0,0 0-1 0 0,1 0 1 0 0,-1-1 0 0 0,1 1-1 0 0,-1 0 1 0 0,1-1 0 0 0,-1 1-1 0 0,1-1 1 0 0,0 1 0 0 0,-1-1 0 0 0,1 0-1 0 0,3 0 1 0 0,21-1 11 0 0,34-6 0 0 0,-34 3 450 0 0,35-1 0 0 0,44 5 999 0 0,-103 0-1439 0 0,-1 1 1 0 0,1-1-1 0 0,0 0 0 0 0,-1 1 1 0 0,1-1-1 0 0,0 1 1 0 0,-1 0-1 0 0,1-1 0 0 0,-1 1 1 0 0,4 2-1 0 0,8 3 27 0 0,1-3-411 0 0,-1 0 0 0 0,1-1 1 0 0,25-1-1 0 0,-22-1-7954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 0 0,'1'16'350'0'0,"0"0"1"0"0,2 1 0 0 0,6 22-1 0 0,-4-18 226 0 0,4 30-1 0 0,-2-14-137 0 0,2 8 89 0 0,4 33-195 0 0,-6-50-53 0 0,-5-24-211 0 0,-1 1 0 0 0,0 0-1 0 0,0-1 1 0 0,0 1 0 0 0,0 8 0 0 0,-1-13-50 0 0,0 1 0 0 0,0 0 0 0 0,0 0 0 0 0,0-1 0 0 0,1 1 0 0 0,-1 0 0 0 0,0-1 0 0 0,0 1 0 0 0,1 0 0 0 0,-1-1 0 0 0,0 1 0 0 0,1 0 0 0 0,-1-1 0 0 0,1 1 0 0 0,-1-1 0 0 0,1 1 0 0 0,-1 0 0 0 0,1-1 0 0 0,0 1 0 0 0,5 8-1828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10040 0 0,'0'0'0'0'0,"0"-6"672"0"0,4-3-328 0 0,9 1 0 0 0,-5 8-128 0 0,-5 0 0 0 0,3 0-8 0 0,21 15 8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67 8640 0 0,'-5'-3'126'0'0,"1"1"-1"0"0,0-1 1 0 0,0 0 0 0 0,1 0 0 0 0,-1 0 0 0 0,0 0 0 0 0,1 0 0 0 0,0-1 0 0 0,-3-4-1 0 0,1 1 32 0 0,4 6-111 0 0,0-1-1 0 0,0 1 0 0 0,0-1 1 0 0,1 1-1 0 0,-1-1 0 0 0,-1 1 1 0 0,1 0-1 0 0,0 0 0 0 0,0-1 0 0 0,0 1 1 0 0,-1 0-1 0 0,1 0 0 0 0,-1 0 1 0 0,1 0-1 0 0,0 0 0 0 0,-1 1 0 0 0,0-1 1 0 0,1 0-1 0 0,-1 1 0 0 0,1-1 1 0 0,-1 1-1 0 0,0 0 0 0 0,1-1 1 0 0,-1 1-1 0 0,0 0 0 0 0,0 0 0 0 0,1 0 1 0 0,-3 0-1 0 0,-43 5 524 0 0,6-1-322 0 0,33-3-233 0 0,-8 1 2 0 0,0 1 1 0 0,1 0-1 0 0,-1 1 1 0 0,1 1-1 0 0,0 0 0 0 0,0 1 1 0 0,-19 11-1 0 0,7-1 41 0 0,15-10-25 0 0,1 1-1 0 0,0 1 1 0 0,0-1 0 0 0,0 2-1 0 0,1 0 1 0 0,-14 15 0 0 0,21-19-16 0 0,1 1 1 0 0,0-1-1 0 0,0 1 1 0 0,0 0-1 0 0,1-1 1 0 0,0 1-1 0 0,0 0 1 0 0,0 0-1 0 0,1 0 0 0 0,0 0 1 0 0,0 6-1 0 0,1-4-4 0 0,0 0 0 0 0,0 0 0 0 0,1 0 0 0 0,0 0 0 0 0,1-1 0 0 0,-1 1 0 0 0,1-1 0 0 0,1 0 0 0 0,-1 0 0 0 0,1 0 0 0 0,1 0 0 0 0,-1-1 0 0 0,1 1 0 0 0,11 10 0 0 0,17 18 61 0 0,1-1 0 0 0,1-1 0 0 0,2-3-1 0 0,51 34 1 0 0,-82-61-67 0 0,-1 1-1 0 0,0 0 1 0 0,0 0 0 0 0,0 1-1 0 0,-1-1 1 0 0,5 7-1 0 0,-8-9-2 0 0,0-1-1 0 0,0 0 1 0 0,0 0-1 0 0,0 1 1 0 0,0-1-1 0 0,-1 1 0 0 0,1-1 1 0 0,-1 0-1 0 0,1 1 1 0 0,-1-1-1 0 0,1 1 1 0 0,-1-1-1 0 0,0 1 1 0 0,0-1-1 0 0,0 1 0 0 0,0 0 1 0 0,0-1-1 0 0,0 1 1 0 0,0-1-1 0 0,0 1 1 0 0,-1-1-1 0 0,1 1 0 0 0,-1-1 1 0 0,1 1-1 0 0,-1-1 1 0 0,1 0-1 0 0,-1 1 1 0 0,0-1-1 0 0,0 0 0 0 0,-1 2 1 0 0,-2 2-3 0 0,-1-1 0 0 0,0 0 0 0 0,1-1 0 0 0,-1 1 0 0 0,-1-1 0 0 0,1 0 0 0 0,0 0 0 0 0,-1-1 0 0 0,0 1 0 0 0,-11 2 1 0 0,-8 1-9 0 0,-30 4 1 0 0,47-9 5 0 0,7 0-90 0 0,-1-1 1 0 0,1 0-1 0 0,-1 1 1 0 0,1-1-1 0 0,-1 0 1 0 0,1 0-1 0 0,-1 0 1 0 0,1-1-1 0 0,-1 1 1 0 0,0 0-1 0 0,1 0 1 0 0,-1-1-1 0 0,1 1 1 0 0,0-1-1 0 0,-1 1 1 0 0,1-1-1 0 0,-1 0 1 0 0,-1-1-1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0 9744 0 0,'-31'23'70'0'0,"25"-19"136"0"0,0-1 0 0 0,1 1 0 0 0,-1 0 0 0 0,1 0-1 0 0,-8 8 1 0 0,-5 4 155 0 0,-108 86 942 0 0,100-79-1186 0 0,-33 37 0 0 0,48-48-128 0 0,6-7 11 0 0,0-1 1 0 0,1 1-1 0 0,0 0 1 0 0,0 0-1 0 0,0 0 1 0 0,1 1-1 0 0,-1-1 1 0 0,1 1-1 0 0,1 0 1 0 0,-1 0-1 0 0,1 0 1 0 0,0 0 0 0 0,0 0-1 0 0,-1 10 1 0 0,3-7 8 0 0,0-3 1 0 0,0 0 1 0 0,0 1 0 0 0,1-1-1 0 0,2 12 1 0 0,-2-15-10 0 0,-1-1 1 0 0,1 0-1 0 0,0 0 0 0 0,0 0 1 0 0,1 0-1 0 0,-1 0 1 0 0,0-1-1 0 0,0 1 1 0 0,1 0-1 0 0,-1 0 0 0 0,1-1 1 0 0,0 1-1 0 0,0-1 1 0 0,-1 0-1 0 0,1 1 1 0 0,0-1-1 0 0,0 0 1 0 0,2 1-1 0 0,18 7 13 0 0,0-2-1 0 0,44 10 1 0 0,-39-11-62 0 0,47 17 0 0 0,-25-7-188 0 0,-38-14 98 0 0,-1 1 0 0 0,0 1 1 0 0,-1-1-1 0 0,1 2 0 0 0,0-1 0 0 0,-1 1 0 0 0,16 12 1 0 0,-12-9-152 0 0,2 1-9 0 0,-15-9 289 0 0,0 0-1 0 0,1 0 0 0 0,-1 1 1 0 0,0-1-1 0 0,0 0 1 0 0,0 0-1 0 0,0 0 0 0 0,1 1 1 0 0,-1-1-1 0 0,0 0 0 0 0,0 0 1 0 0,0 0-1 0 0,0 1 1 0 0,0-1-1 0 0,0 0 0 0 0,0 0 1 0 0,0 0-1 0 0,1 1 1 0 0,-1-1-1 0 0,0 0 0 0 0,0 0 1 0 0,0 1-1 0 0,0-1 0 0 0,0 0 1 0 0,0 0-1 0 0,0 1 1 0 0,0-1-1 0 0,0 0 0 0 0,-1 0 1 0 0,1 1-1 0 0,0-1 1 0 0,0 0-1 0 0,0 0 0 0 0,0 0 1 0 0,0 1-1 0 0,0-1 0 0 0,0 0 1 0 0,-1 0-1 0 0,1 0 1 0 0,0 1-1 0 0,0-1 0 0 0,0 0 1 0 0,0 0-1 0 0,-1 0 1 0 0,1 0-1 0 0,0 0 0 0 0,0 1 1 0 0,-16 13-382 0 0,-10 8 422 0 0,0-7-17 0 0,0-1 0 0 0,-1-1 0 0 0,-55 17 0 0 0,75-27 8 0 0,-40 8 97 0 0,44-10-90 0 0,0-1-1 0 0,-1 0 1 0 0,1 0 0 0 0,0 0-1 0 0,0 0 1 0 0,-1 0-1 0 0,1-1 1 0 0,0 1-1 0 0,0-1 1 0 0,0 0-1 0 0,-6-2 1 0 0,4-4-1343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3912 0 0,'13'-76'803'0'0,"2"-14"2395"0"0,-15 87-3054 0 0,1 1-1 0 0,-1 0 1 0 0,1 0-1 0 0,0 0 1 0 0,-1 0 0 0 0,1 0-1 0 0,0 0 1 0 0,1 0-1 0 0,-1 0 1 0 0,0 0 0 0 0,0 1-1 0 0,1-1 1 0 0,-1 0-1 0 0,1 1 1 0 0,0-1 0 0 0,-1 1-1 0 0,1-1 1 0 0,0 1-1 0 0,2-1 1 0 0,-2 4-32 0 0,1-1 1 0 0,-1 1-1 0 0,1 0 0 0 0,-1 0 0 0 0,0 0 1 0 0,0 1-1 0 0,0-1 0 0 0,2 4 1 0 0,-4-6-63 0 0,4 6 17 0 0,-1-1 0 0 0,0 1 0 0 0,0 0 0 0 0,-1 0-1 0 0,0 0 1 0 0,3 11 0 0 0,0 1 4 0 0,88 232 390 0 0,-82-215-540 0 0,-6-20 22 0 0,0 0-1 0 0,0 0 1 0 0,11 18-1 0 0,18 42-382 0 0,-3-9 72 0 0,-23-53 297 0 0,0 0 1 0 0,14 15-1 0 0,-15-20 99 0 0,-1-1-1 0 0,0 1 1 0 0,0 1-1 0 0,-1-1 1 0 0,0 1-1 0 0,0 0 1 0 0,5 15-1 0 0,-1-3 377 0 0,-7-19-478 0 0,-1 0 1 0 0,0 0 0 0 0,0 0-1 0 0,0 0 1 0 0,0 0 0 0 0,0 0 0 0 0,-1 0-1 0 0,1 1 1 0 0,-1-1 0 0 0,1 0-1 0 0,-1 5 1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68 529 8432 0 0,'-1'12'356'0'0,"2"-1"0"0"0,0 1 0 0 0,0-1 1 0 0,1 1-1 0 0,6 18 0 0 0,-2-9 302 0 0,5 33 0 0 0,1 7 7 0 0,-9-49-631 0 0,-1 0 0 0 0,-1 0 0 0 0,0 0 0 0 0,-1 20 0 0 0,0-19-1052 0 0</inkml:trace>
  <inkml:trace contextRef="#ctx0" brushRef="#br0" timeOffset="1">21 0 9744 0 0,'0'0'0'0'0,"-4"0"0"0"0,-2 4 368 0 0,-1 3 0 0 0,3-1 0 0 0,8 4 8 0 0,-1-3-32 0 0,1-5 0 0 0,-2 6-8 0 0,13 7 8 0 0,-7 2-168 0 0,3-3 16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4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139 204 8640 0 0,'2'3'94'0'0,"0"-1"0"0"0,-1 1 0 0 0,1 0 0 0 0,-1 0 0 0 0,1-1 0 0 0,-1 1 0 0 0,0 0 0 0 0,0 0 0 0 0,0 0 0 0 0,-1 0 0 0 0,1 1 0 0 0,-1 3 0 0 0,1-2 70 0 0,0-1-1 0 0,0 0 0 0 0,0 1 1 0 0,0-1-1 0 0,3 7 0 0 0,4 4 9 0 0,1-1-1 0 0,0 0 0 0 0,1 0 1 0 0,1-1-1 0 0,11 12 0 0 0,-15-19-153 0 0,0 0 0 0 0,0-1 0 0 0,11 7 0 0 0,-15-11-17 0 0,-1 1 0 0 0,1-1 0 0 0,0 0 0 0 0,0 0 1 0 0,0 0-1 0 0,0-1 0 0 0,0 1 0 0 0,1-1 0 0 0,-1 0 0 0 0,0 1 1 0 0,0-1-1 0 0,6-1 0 0 0,3-1-83 0 0,-8 2 8 0 0,-1 0 0 0 0,1 0-1 0 0,0-1 1 0 0,0 1 0 0 0,0-1 0 0 0,-1 0 0 0 0,1 0-1 0 0,0 0 1 0 0,-1-1 0 0 0,1 1 0 0 0,-1-1 0 0 0,1 0-1 0 0,-1 0 1 0 0,0 0 0 0 0,0-1 0 0 0,0 1-1 0 0,0-1 1 0 0,3-2 0 0 0,9-13-162 0 0,-1 1 0 0 0,0-2 0 0 0,-1 0 0 0 0,10-21 0 0 0,-20 34 194 0 0,0 0-1 0 0,-1 0 1 0 0,0-1-1 0 0,0 1 0 0 0,0 0 1 0 0,-1-1-1 0 0,0 0 0 0 0,0 1 1 0 0,-1-1-1 0 0,0 0 1 0 0,0 1-1 0 0,0-1 0 0 0,-1 1 1 0 0,0-1-1 0 0,0 0 1 0 0,-1 1-1 0 0,0-1 0 0 0,0 1 1 0 0,-3-7-1 0 0,2 6 36 0 0,-1 1 1 0 0,0-1-1 0 0,0 1 1 0 0,-1-1-1 0 0,1 1 1 0 0,-1 1-1 0 0,-1-1 0 0 0,1 1 1 0 0,-1 0-1 0 0,0 0 1 0 0,0 0-1 0 0,0 1 0 0 0,-1 0 1 0 0,1 0-1 0 0,-10-3 1 0 0,7 2 5 0 0,-2-1 4 0 0,1 1-1 0 0,-1 0 1 0 0,0 1 0 0 0,0 0-1 0 0,-1 1 1 0 0,1 0-1 0 0,-1 1 1 0 0,-19-2-1 0 0,19 3 84 0 0,-1 2 0 0 0,1-1 0 0 0,0 2 0 0 0,0 0-1 0 0,0 0 1 0 0,-13 4 0 0 0,18-3-17 0 0,0 0-1 0 0,1 1 1 0 0,-1 0 0 0 0,1 0 0 0 0,0 0-1 0 0,0 0 1 0 0,0 1 0 0 0,1 0-1 0 0,0 1 1 0 0,0-1 0 0 0,-7 11 0 0 0,5-8-90 0 0,-10 15 399 0 0,-15 26-1 0 0,28-43-460 0 0,1 1 1 0 0,0-1-1 0 0,0 1 1 0 0,0 0 0 0 0,1 0-1 0 0,0 0 1 0 0,0 0-1 0 0,1 0 1 0 0,-1 12-1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5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11256 0 0,'7'70'897'0'0,"-7"-62"-750"0"0,0-2-51 0 0,0 0 1 0 0,0 1-1 0 0,-1-1 1 0 0,-2 10-1 0 0,2-11-58 0 0,1 0 1 0 0,0-1-1 0 0,0 1 0 0 0,0 0 0 0 0,1 0 0 0 0,0-1 0 0 0,0 1 0 0 0,0 0 1 0 0,2 6-1 0 0,5 27 88 0 0,-8 2 49 0 0,0-40-154 0 0,0 0-11 0 0,1 0 0 0 0,0 0 0 0 0,-1 0 0 0 0,1-1-1 0 0,0 1 1 0 0,-1 0 0 0 0,1 0 0 0 0,0-1 0 0 0,-1 1 0 0 0,1-1 0 0 0,-1 1-1 0 0,1-1 1 0 0,0 1 0 0 0,-1-1 0 0 0,1 1 0 0 0,-1-1 0 0 0,0 1-1 0 0,1-1 1 0 0,-1 1 0 0 0,1-2 0 0 0,-1 1 26 0 0,8-10 76 0 0,19-24-85 0 0,-20 25-20 0 0,1 1 0 0 0,0-1 1 0 0,0 2-1 0 0,0-1 0 0 0,15-10 1 0 0,-19 16-10 0 0,0 0-1 0 0,0-1 1 0 0,0 1 0 0 0,-1-1 0 0 0,1 0 0 0 0,-1 0 0 0 0,0 0 0 0 0,4-7 0 0 0,-6 10-6 0 0,0 1 0 0 0,0-1 0 0 0,0 0 1 0 0,-1 1-1 0 0,1-1 0 0 0,0 1 0 0 0,0-1 0 0 0,0 1 1 0 0,0-1-1 0 0,1 1 0 0 0,-1 0 0 0 0,0 0 0 0 0,0-1 0 0 0,0 1 1 0 0,0 0-1 0 0,0 0 0 0 0,2 0 0 0 0,25 0-186 0 0,-18 1 126 0 0,-8-1 61 0 0,0 0 0 0 0,-1 0-1 0 0,1 0 1 0 0,0 1 0 0 0,0-1-1 0 0,0 1 1 0 0,-1-1-1 0 0,1 1 1 0 0,0 0 0 0 0,-1-1-1 0 0,1 1 1 0 0,0 0 0 0 0,-1 0-1 0 0,1 0 1 0 0,-1 1 0 0 0,2 0-1 0 0,18 27-69 0 0,-4-6 53 0 0,-7-11 9 0 0,-1-1 1 0 0,13 24 0 0 0,11 7 41 0 0,-29-37-295 0 0,1 0 1 0 0,-1 1-1 0 0,1-2 0 0 0,0 1 1 0 0,8 6-1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5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10848 0 0,'-2'1'3'0'0,"-1"-1"-1"0"0,1 0 1 0 0,-1 1 0 0 0,1-1 0 0 0,-1 1 0 0 0,1 0 0 0 0,0 0 0 0 0,-1 0-1 0 0,-2 1 1 0 0,3 0 4 0 0,0-1 0 0 0,-1 0 0 0 0,0 0-1 0 0,1 0 1 0 0,-1 0 0 0 0,1 0-1 0 0,-1-1 1 0 0,0 1 0 0 0,-3-1 0 0 0,5 0 7 0 0,0 0 1 0 0,0 0 0 0 0,0 0-1 0 0,0 0 1 0 0,0 1 0 0 0,0-1-1 0 0,0 0 1 0 0,0 0 0 0 0,1 1-1 0 0,-1-1 1 0 0,0 1-1 0 0,0-1 1 0 0,0 1 0 0 0,1-1-1 0 0,-1 1 1 0 0,0-1 0 0 0,0 1-1 0 0,1-1 1 0 0,-1 1 0 0 0,0 0-1 0 0,0 1 1 0 0,-12 9 137 0 0,-8 0 80 0 0,-38 14-1 0 0,33-15-143 0 0,-17 3-53 0 0,34-11-26 0 0,0 0 0 0 0,0 1 0 0 0,1 0 0 0 0,-1 1 0 0 0,1-1 0 0 0,0 2 0 0 0,-12 6 0 0 0,12-4 105 0 0,-1 1 1 0 0,1 0-1 0 0,-13 16 1 0 0,18-21-79 0 0,1 0 1 0 0,0 1-1 0 0,-1 0 0 0 0,1-1 0 0 0,1 1 0 0 0,-1 0 1 0 0,1 0-1 0 0,-1 0 0 0 0,1 0 0 0 0,0 1 0 0 0,0-1 1 0 0,0 7-1 0 0,1-3-5 0 0,1-1 0 0 0,0 1-1 0 0,0-1 1 0 0,0 0 0 0 0,1 1 0 0 0,0-1 0 0 0,0 0-1 0 0,1 0 1 0 0,0 0 0 0 0,0-1 0 0 0,1 1 0 0 0,0-1-1 0 0,0 1 1 0 0,0-1 0 0 0,1 0 0 0 0,9 9 0 0 0,0-3 4 0 0,1 0 1 0 0,1 0-1 0 0,0-1 1 0 0,0-1 0 0 0,23 10-1 0 0,14 3 46 0 0,-34-15-51 0 0,0 1 0 0 0,33 20 0 0 0,-4-2 102 0 0,-39-17-112 0 0,-8-9-21 0 0,-1-1 1 0 0,0 1 0 0 0,0 0-1 0 0,0-1 1 0 0,0 1-1 0 0,0 0 1 0 0,0-1 0 0 0,0 1-1 0 0,0 0 1 0 0,0-1-1 0 0,0 1 1 0 0,0 0-1 0 0,0 0 1 0 0,0-1 0 0 0,0 1-1 0 0,0 0 1 0 0,-1-1-1 0 0,1 1 1 0 0,0 0-1 0 0,-1-1 1 0 0,1 1 0 0 0,0-1-1 0 0,-2 2 1 0 0,-7 12-9 0 0,0-4 5 0 0,0 0 0 0 0,0-1 0 0 0,-1 0 0 0 0,0-1 0 0 0,0 0 0 0 0,-1 0 0 0 0,-13 6 0 0 0,8-7 2 0 0,-31 10-1 0 0,7-3-14 0 0,32-13-1865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1:5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 9240 0 0,'0'0'73'0'0,"0"-1"0"0"0,1 0 0 0 0,-1 1 1 0 0,0-1-1 0 0,0 0 0 0 0,0 1 0 0 0,0-1 1 0 0,0 0-1 0 0,-1 1 0 0 0,1-1 0 0 0,0 0 1 0 0,0 1-1 0 0,0-1 0 0 0,0 0 0 0 0,-1 1 1 0 0,1-1-1 0 0,0 1 0 0 0,-1-1 0 0 0,1 0 1 0 0,-1 1-1 0 0,1-1 0 0 0,0 1 0 0 0,-1-1 1 0 0,1 1-1 0 0,-1 0 0 0 0,1-1 0 0 0,-1 1 1 0 0,1-1-1 0 0,-1 1 0 0 0,0 0 0 0 0,1-1 1 0 0,-2 1-1 0 0,16 25 1491 0 0,-7 37-1578 0 0,0-6 0 0 0,-1 15-2 0 0,21 96 0 0 0,-21-145 11 0 0,1 1-1 0 0,12 26 1 0 0,8 23-4 0 0,-2 3-1729 0 0,-19-58-6412 0 0</inkml:trace>
  <inkml:trace contextRef="#ctx0" brushRef="#br0" timeOffset="1">40 1050 11856 0 0,'-2'0'0'0'0,"-13"4"376"0"0,5 8 8 0 0,4 5 8 0 0,-1 6-8 0 0,7 0-96 0 0,0-4 8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2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31 2904 0 0,'0'0'539'0'0,"-1"-5"-357"0"0,-4-18-22 0 0,5 23-155 0 0,0 1-1 0 0,0-1 1 0 0,0 0-1 0 0,0 0 1 0 0,0 0 0 0 0,0 0-1 0 0,0 0 1 0 0,0 0-1 0 0,-1 0 1 0 0,1 0-1 0 0,0 0 1 0 0,0 0-1 0 0,0 0 1 0 0,0 0 0 0 0,0 0-1 0 0,0 0 1 0 0,0 0-1 0 0,-1 0 1 0 0,1 0-1 0 0,0 1 1 0 0,0-1-1 0 0,0 0 1 0 0,0-1 0 0 0,0 1-1 0 0,0 0 1 0 0,-1 0-1 0 0,1 0 1 0 0,0 0-1 0 0,0 0 1 0 0,0 0-1 0 0,0 0 1 0 0,0 0 0 0 0,0 0-1 0 0,0 0 1 0 0,0 0-1 0 0,-1 0 1 0 0,1 0-1 0 0,0 0 1 0 0,0 0-1 0 0,0 0 1 0 0,0 0 0 0 0,0-1-1 0 0,0 1 1 0 0,0 0-1 0 0,0 0 1 0 0,0 0-1 0 0,0 0 1 0 0,0 0-1 0 0,0 0 1 0 0,0 0 0 0 0,0-1-1 0 0,0 1 1 0 0,-1 0-1 0 0,1 0 1 0 0,0 0-1 0 0,0 0 1 0 0,0 0-1 0 0,0 0 1 0 0,0 0 0 0 0,0-1-1 0 0,0 1 1 0 0,1 0-1 0 0,-1 0 1 0 0,0 0-1 0 0,0 0 1 0 0,0 0-1 0 0,-2 7 165 0 0,3-5-133 0 0,0 0 1 0 0,-1 0 0 0 0,1 0 0 0 0,-1 0 0 0 0,1 0 0 0 0,-1 0 0 0 0,0 0 0 0 0,0 0 0 0 0,0 4 0 0 0,0-5-33 0 0,-1 0 1 0 0,1 0-1 0 0,-1 0 1 0 0,0 0-1 0 0,1 1 1 0 0,-1-1-1 0 0,0 0 1 0 0,0 0-1 0 0,1 0 0 0 0,-1 0 1 0 0,0-1-1 0 0,0 1 1 0 0,0 0-1 0 0,0 0 1 0 0,0-1-1 0 0,-2 2 1 0 0,-2 1-2 0 0,1 0-2 0 0,1-1-1 0 0,-1 1 1 0 0,0-1-1 0 0,0 0 1 0 0,0 0-1 0 0,0-1 0 0 0,-1 1 1 0 0,1-1-1 0 0,-6 1 1 0 0,-6 2 1 0 0,1 1 0 0 0,-1 0 0 0 0,1 2 0 0 0,0-1 0 0 0,-22 16 0 0 0,-71 53 43 0 0,71-48-21 0 0,-10 9 65 0 0,-66 63 0 0 0,85-73 56 0 0,17-17-40 0 0,1 1 0 0 0,0 0 0 0 0,-15 19 0 0 0,24-27-98 0 0,-20 29 262 0 0,-29 54 1 0 0,44-73-227 0 0,1 0 1 0 0,0 1-1 0 0,1-1 1 0 0,1 1-1 0 0,0 0 1 0 0,0 0-1 0 0,1 1 1 0 0,0 18-1 0 0,2-10-4 0 0,-1-10 12 0 0,1 0-1 0 0,0 0 1 0 0,1 0 0 0 0,0 0-1 0 0,1 0 1 0 0,0 0-1 0 0,1 0 1 0 0,5 14 0 0 0,4 1 45 0 0,-6-11-70 0 0,1-1 1 0 0,0 0-1 0 0,1-1 1 0 0,1 0-1 0 0,0 0 1 0 0,12 13-1 0 0,-15-20-23 0 0,61 57 340 0 0,-57-56-271 0 0,-1 0 1 0 0,2-1 0 0 0,-1 0-1 0 0,1-1 1 0 0,16 8-1 0 0,-8-8 16 0 0,-1 0 0 0 0,0-1-1 0 0,1-1 1 0 0,0-1 0 0 0,0 0-1 0 0,35-1 1 0 0,-25-3 117 0 0,1-1 0 0 0,-1-2 0 0 0,50-13 0 0 0,-39 11-1161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2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11 245 6328 0 0,'-10'-31'1268'0'0,"9"28"-921"0"0,3 6-168 0 0,-2-2 17 0 0,0 5 198 0 0,1 12-344 0 0,0 0 0 0 0,1 0 0 0 0,1 1 0 0 0,1-1 0 0 0,0-1 0 0 0,13 30 0 0 0,-2-5-29 0 0,-11-28 1 0 0,0-1 0 0 0,2 0 0 0 0,-1 1 0 0 0,2-2 0 0 0,-1 1 0 0 0,2-1 0 0 0,0 0 0 0 0,18 21 0 0 0,-19-26-14 0 0,6 6 4 0 0,26 18 1 0 0,-33-27-14 0 0,1 0 1 0 0,-1-1-1 0 0,1 0 1 0 0,0 0-1 0 0,0 0 1 0 0,15 2-1 0 0,-11-2-2 0 0,0-1 0 0 0,0 0 0 0 0,0-1 0 0 0,22-1 0 0 0,-26-1 1 0 0,-1 0 1 0 0,1 0-1 0 0,-1-1 0 0 0,1 0 1 0 0,-1 0-1 0 0,0 0 0 0 0,0-1 1 0 0,0 0-1 0 0,10-7 0 0 0,8-6-3 0 0,-1-2 0 0 0,-1-1 0 0 0,-1 0 0 0 0,0-2 0 0 0,17-22 0 0 0,-30 34 4 0 0,0-1-1 0 0,-1 0 1 0 0,0 0 0 0 0,-1-1 0 0 0,-1 0 0 0 0,9-20 0 0 0,-6 9 10 0 0,-5 14 0 0 0,-1 1 0 0 0,1-1 0 0 0,-1 1 1 0 0,-1-1-1 0 0,1 0 0 0 0,0-14 0 0 0,-2-7 257 0 0,-7-54 0 0 0,5 72-200 0 0,0 0-1 0 0,-1 1 1 0 0,0-1 0 0 0,-1 0-1 0 0,-1 1 1 0 0,1 0-1 0 0,-2 0 1 0 0,-6-11 0 0 0,7 15-19 0 0,0-1-1 0 0,0 1 1 0 0,-1 0 0 0 0,1 0 0 0 0,-1 0 0 0 0,-1 1-1 0 0,1 0 1 0 0,-1 1 0 0 0,0-1 0 0 0,-13-6 0 0 0,16 9-23 0 0,0 1-1 0 0,0 0 1 0 0,0 0 0 0 0,-1 0 0 0 0,1 0-1 0 0,0 0 1 0 0,0 1 0 0 0,0 0 0 0 0,-1 0-1 0 0,1 0 1 0 0,0 0 0 0 0,0 1 0 0 0,-1-1-1 0 0,1 1 1 0 0,0 0 0 0 0,0 0 0 0 0,0 1-1 0 0,0-1 1 0 0,0 1 0 0 0,0 0-1 0 0,1 0 1 0 0,-6 4 0 0 0,2 0 43 0 0,1-1 1 0 0,0 1-1 0 0,0 0 1 0 0,-9 14-1 0 0,-4 4 27 0 0,2-6-52 0 0,6-8-21 0 0,1 0 0 0 0,1 0 0 0 0,0 1 0 0 0,0 0 0 0 0,1 1 0 0 0,1 0 0 0 0,0 0 1 0 0,-8 20-1 0 0,-29 130 284 0 0,44-159-454 0 0,-1 0 0 0 0,1 1 0 0 0,0-1 0 0 0,0 1 0 0 0,0-1 0 0 0,1 0 0 0 0,-1 0-1 0 0,1 1 1 0 0,1 3 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2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7432 0 0,'1'1'14'0'0,"0"0"0"0"0,-1 0 1 0 0,1 0-1 0 0,-1 0 0 0 0,1 1 0 0 0,-1-1 0 0 0,0 0 1 0 0,0 0-1 0 0,1 0 0 0 0,-1 1 0 0 0,0-1 1 0 0,0 0-1 0 0,0 1 0 0 0,0-1 0 0 0,0 0 1 0 0,-1 0-1 0 0,1 1 0 0 0,0-1 0 0 0,-1 0 1 0 0,1 0-1 0 0,-1 0 0 0 0,0 2 0 0 0,-3 6 99 0 0,3-3 3 0 0,0 0 1 0 0,0 0-1 0 0,0 0 0 0 0,1 0 1 0 0,0 0-1 0 0,0 0 0 0 0,1 0 1 0 0,-1 0-1 0 0,1 0 1 0 0,1 0-1 0 0,-1-1 0 0 0,1 1 1 0 0,3 7-1 0 0,0 4 8 0 0,11 44 291 0 0,20 61 175 0 0,-31-107-555 0 0,1 0 0 0 0,1-1 0 0 0,1 0 0 0 0,0 0 0 0 0,17 22 0 0 0,0-3 104 0 0,-21-26-113 0 0,1-1 1 0 0,0 1-1 0 0,0-1 1 0 0,0 0-1 0 0,1-1 1 0 0,0 1-1 0 0,0-1 1 0 0,0 0-1 0 0,0 0 1 0 0,9 4-1 0 0,-1-3 8 0 0,-8-2-25 0 0,0-1-1 0 0,1 0 1 0 0,0-1-1 0 0,7 2 1 0 0,-11-3-26 0 0,-1-1 0 0 0,0 0 1 0 0,0 1-1 0 0,0-1 1 0 0,1 0-1 0 0,-1-1 0 0 0,0 1 1 0 0,0 0-1 0 0,0-1 1 0 0,0 1-1 0 0,0-1 0 0 0,0 0 1 0 0,1 1-1 0 0,-1-1 0 0 0,-1 0 1 0 0,1 0-1 0 0,3-2 1 0 0,0-1-51 0 0,-1 0-1 0 0,1 0 1 0 0,-1-1 0 0 0,0 1 0 0 0,0-1 0 0 0,0 0 0 0 0,-1 0 0 0 0,0 0-1 0 0,0 0 1 0 0,0-1 0 0 0,0 1 0 0 0,-1-1 0 0 0,2-8 0 0 0,-1 4 13 0 0,-1-1-1 0 0,0 1 1 0 0,-1-1 0 0 0,0 1 0 0 0,0-1 0 0 0,-3-20 0 0 0,1 0-65 0 0,1 23 56 0 0,0 0 1 0 0,0 0-1 0 0,-1 1 0 0 0,-3-14 0 0 0,-1-3-17 0 0,5 20 71 0 0,-1 0 0 0 0,0 0 0 0 0,0 1 0 0 0,0-1 0 0 0,0 0 0 0 0,-2-4 0 0 0,-1-5-11 0 0,2 6 120 0 0,1 12 1224 0 0,1 26-858 0 0,8 56 1 0 0,-6-75-400 0 0,0-1 0 0 0,1 0 0 0 0,0 0 0 0 0,1 0 0 0 0,0 0 0 0 0,1-1 0 0 0,0 0 0 0 0,9 13 0 0 0,-5-9 16 0 0,-7-11-58 0 0,0 1 0 0 0,0-1 0 0 0,0 0-1 0 0,0 0 1 0 0,1 0 0 0 0,-1 0 0 0 0,1 0-1 0 0,0 0 1 0 0,0 0 0 0 0,0-1 0 0 0,0 0 0 0 0,0 1-1 0 0,1-1 1 0 0,-1-1 0 0 0,1 1 0 0 0,-1 0-1 0 0,1-1 1 0 0,0 0 0 0 0,4 2 0 0 0,49 16 263 0 0,-37-15-234 0 0,-15-2-55 0 0,-1-1 1 0 0,1 0 0 0 0,0 0-1 0 0,0-1 1 0 0,0 1-1 0 0,1-1 1 0 0,-1 0-1 0 0,0-1 1 0 0,0 1-1 0 0,5-2 1 0 0,17 1-2008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2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6016 0 0,'1'0'82'0'0,"0"-1"0"0"0,0 1 0 0 0,0-1 1 0 0,0 0-1 0 0,0 0 0 0 0,0 1 0 0 0,0-1 0 0 0,0 0 0 0 0,0 0 1 0 0,-1 0-1 0 0,1 0 0 0 0,0 0 0 0 0,0 0 0 0 0,-1 0 0 0 0,1 0 1 0 0,-1 0-1 0 0,1 0 0 0 0,-1 0 0 0 0,1-2 0 0 0,3-3 866 0 0,-3 14-515 0 0,-1-8-385 0 0,-1 24 44 0 0,2-18-80 0 0,9 156-12 0 0,-4-91 1 0 0,-8-19 19 0 0,0-43 44 0 0,2 0 1 0 0,-1 0-1 0 0,1 1 1 0 0,2 14 0 0 0,15 10 765 0 0,-17-34-813 0 0,0 1-1 0 0,0-1 1 0 0,1 1-1 0 0,-1 0 1 0 0,0-1-1 0 0,1 1 0 0 0,-1-1 1 0 0,0 1-1 0 0,1-1 1 0 0,-1 1-1 0 0,1-1 1 0 0,-1 1-1 0 0,1-1 0 0 0,-1 0 1 0 0,1 1-1 0 0,-1-1 1 0 0,1 1-1 0 0,-1-1 1 0 0,1 0-1 0 0,-1 0 1 0 0,1 1-1 0 0,0-1 0 0 0,-1 0 1 0 0,1 0-1 0 0,0 0 1 0 0,-1 0-1 0 0,1 0 1 0 0,-1 0-1 0 0,1 0 0 0 0,0 0 1 0 0,-1 0-1 0 0,1 0 1 0 0,0 0-1 0 0,-1 0 1 0 0,1 0-1 0 0,0 0 1 0 0,-1 0-1 0 0,1-1 0 0 0,-1 1 1 0 0,1 0-1 0 0,-1 0 1 0 0,1-1-1 0 0,0 1 1 0 0,-1-1-1 0 0,1 1 0 0 0,-1 0 1 0 0,1-1-1 0 0,-1 1 1 0 0,1-1-1 0 0,3-2 24 0 0,-1 0 0 0 0,1-1 0 0 0,-1 1 0 0 0,0 0 0 0 0,5-7 0 0 0,81-143 332 0 0,-76 130-356 0 0,-3 5-15 0 0,-5 9-1 0 0,0 0 1 0 0,0-1-1 0 0,3-11 0 0 0,-4 14-6 0 0,0 0 0 0 0,0 1 1 0 0,1-1-1 0 0,-1 1 0 0 0,1 0 0 0 0,1 0 0 0 0,-1 0 0 0 0,9-5 0 0 0,-11 8 8 0 0,-2 1-14 0 0,0 1 0 0 0,0 0 0 0 0,0 0 0 0 0,0 0 1 0 0,0 0-1 0 0,0 0 0 0 0,0 1 0 0 0,1-1 0 0 0,-1 0 1 0 0,0 0-1 0 0,1 1 0 0 0,-1-1 0 0 0,0 1 0 0 0,1-1 0 0 0,-1 1 1 0 0,1 0-1 0 0,-1 0 0 0 0,0-1 0 0 0,1 1 0 0 0,-1 0 1 0 0,1 0-1 0 0,-1 0 0 0 0,1 0 0 0 0,-1 1 0 0 0,1-1 0 0 0,1 1 1 0 0,1-1 4 0 0,1 1 0 0 0,-1 0 0 0 0,0 0 0 0 0,0 0 0 0 0,0 0 1 0 0,0 0-1 0 0,0 1 0 0 0,0 0 0 0 0,0 0 0 0 0,-1 0 0 0 0,1 0 1 0 0,-1 1-1 0 0,1-1 0 0 0,3 5 0 0 0,2 3 15 0 0,0 1 1 0 0,-1 0-1 0 0,0 0 0 0 0,-1 0 0 0 0,0 1 1 0 0,-1 0-1 0 0,0 1 0 0 0,-1-1 0 0 0,6 26 1 0 0,-5-14 39 0 0,5 40 0 0 0,-10-54-29 0 0,0 1 0 0 0,-1-1 0 0 0,0 1 0 0 0,-1-1 0 0 0,0 1 0 0 0,-4 14 0 0 0,5-24-5 0 0,0 1 0 0 0,0-1-1 0 0,0 1 1 0 0,0-1 0 0 0,0 1 0 0 0,0-1 0 0 0,0 0-1 0 0,1 1 1 0 0,-1-1 0 0 0,1 0 0 0 0,-1 1 0 0 0,1-1 0 0 0,-1 0-1 0 0,1 1 1 0 0,1 0 0 0 0,4 16-1591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3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7232 0 0,'24'-4'101'0'0,"-19"3"-44"0"0,1 0 0 0 0,-1 0 1 0 0,0 1-1 0 0,11-1 0 0 0,-15 1-52 0 0,0 1-1 0 0,0-1 0 0 0,0 0 1 0 0,1 0-1 0 0,-1 1 0 0 0,0-1 1 0 0,0 0-1 0 0,0 1 0 0 0,0 0 0 0 0,0-1 1 0 0,1 1-1 0 0,-1-1 0 0 0,0 1 1 0 0,0 0-1 0 0,-1 0 0 0 0,1 0 1 0 0,0-1-1 0 0,0 1 0 0 0,0 0 1 0 0,-1 0-1 0 0,1 0 0 0 0,0 0 1 0 0,-1 0-1 0 0,1 1 0 0 0,-1-1 0 0 0,1 1 1 0 0,10 36-117 0 0,-2 0 1 0 0,-2 0-1 0 0,5 72 1 0 0,6 37-83 0 0,-10-100 251 0 0,24 98 335 0 0,-27-119-211 0 0,-1 0 0 0 0,-1 0 1 0 0,-2 1-1 0 0,-2 48 0 0 0,0-18 880 0 0,1-56-1084 0 0,0-1-1 0 0,0 0 1 0 0,0 0 0 0 0,0 0 0 0 0,0 0 0 0 0,0 0 0 0 0,0 1 0 0 0,0-1-1 0 0,0 0 1 0 0,0 0 0 0 0,0 0 0 0 0,0 0 0 0 0,0 0 0 0 0,0 0-1 0 0,0 1 1 0 0,0-1 0 0 0,0 0 0 0 0,0 0 0 0 0,0 0 0 0 0,0 0 0 0 0,0 0-1 0 0,0 0 1 0 0,0 0 0 0 0,1 1 0 0 0,-1-1 0 0 0,0 0 0 0 0,0 0-1 0 0,0 0 1 0 0,0 0 0 0 0,0 0 0 0 0,0 0 0 0 0,0 0 0 0 0,1 0 0 0 0,-1 0-1 0 0,0 0 1 0 0,0 0 0 0 0,0 0 0 0 0,0 0 0 0 0,0 0 0 0 0,1 0 0 0 0,-1 0-1 0 0,0 0 1 0 0,0 0 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13 5120 0 0,'-13'-1'244'0'0,"11"1"-137"0"0,0 0 0 0 0,0 0 0 0 0,0 0 0 0 0,0 0 0 0 0,0 0 0 0 0,0 0 0 0 0,0 0 0 0 0,0 0 0 0 0,0 1 0 0 0,0-1 0 0 0,0 1 0 0 0,1 0 0 0 0,-1-1 0 0 0,-2 2 0 0 0,-3 2 386 0 0,6-4-432 0 0,1 0 0 0 0,-1 0 0 0 0,1 1 1 0 0,-1-1-1 0 0,1 0 0 0 0,-1 0 1 0 0,1 1-1 0 0,-1-1 0 0 0,1 0 0 0 0,0 0 1 0 0,-1 1-1 0 0,1-1 0 0 0,-1 1 0 0 0,1-1 1 0 0,0 0-1 0 0,-1 1 0 0 0,1-1 1 0 0,0 1-1 0 0,-1-1 0 0 0,1 1 0 0 0,0-1 1 0 0,0 1-1 0 0,0-1 0 0 0,-1 1 0 0 0,1-1 1 0 0,0 1-1 0 0,0-1 0 0 0,0 1 1 0 0,0-1-1 0 0,0 1 0 0 0,0 0 0 0 0,0 2-35 0 0,-1 0 0 0 0,1-1-1 0 0,-1 1 1 0 0,0 0 0 0 0,0-1-1 0 0,0 1 1 0 0,0 0-1 0 0,-2 2 1 0 0,2-3-71 0 0,0 0-1 0 0,0 1 1 0 0,0-1-1 0 0,0 1 1 0 0,0-1-1 0 0,0 1 1 0 0,0 5-1 0 0,-2 3-742 0 0,-2 6 15 0 0,5-16 785 0 0,0-1 1 0 0,0 1 0 0 0,0-1-1 0 0,0 1 1 0 0,0-1 0 0 0,0 1-1 0 0,0-1 1 0 0,1 0 0 0 0,-1 1 0 0 0,0-1-1 0 0,0 1 1 0 0,0-1 0 0 0,0 1-1 0 0,1-1 1 0 0,-1 0 0 0 0,0 1-1 0 0,0-1 1 0 0,0 1 0 0 0,1-1-1 0 0,-1 0 1 0 0,0 1 0 0 0,1-1 0 0 0,-1 0-1 0 0,0 0 1 0 0,1 1 0 0 0,-1-1-1 0 0,1 0 1 0 0,-1 0 0 0 0,0 1-1 0 0,1-1 1 0 0,-1 0 0 0 0,1 0-1 0 0,32 3 415 0 0,-27-3-310 0 0,0 0 0 0 0,0 1 1 0 0,0-1-1 0 0,9 3 1 0 0,-7 0-35 0 0,2 0 134 0 0,0 1 0 0 0,0-1 0 0 0,0-1 1 0 0,1 0-1 0 0,-1-1 0 0 0,1 0 0 0 0,-1 0 0 0 0,0-1 0 0 0,1 0 0 0 0,20-4 1 0 0,-17 1 63 0 0,-5 0-136 0 0,1 0 0 0 0,0 0 0 0 0,10-5 0 0 0,-13 5-76 0 0,1 1 0 0 0,-1 0-1 0 0,1 0 1 0 0,0 0 0 0 0,-1 1 0 0 0,1 1-1 0 0,14 0 1 0 0,7-2 110 0 0,-6 0 26 0 0,134-8 953 0 0,-147 10-1113 0 0,-1 0 0 0 0,1-1-1 0 0,-1 0 1 0 0,0-1 0 0 0,0 0 0 0 0,0 0 0 0 0,0-1-1 0 0,0 0 1 0 0,0-1 0 0 0,0 0 0 0 0,-1 0 0 0 0,13-9 0 0 0,12-5 222 0 0,-28 16-190 0 0,1 0 1 0 0,-1-1-1 0 0,0 0 0 0 0,0 0 0 0 0,0 0 0 0 0,7-7 1 0 0,4 4-10 0 0,-15 6-67 0 0,0-1-1 0 0,0 1 1 0 0,0 0 0 0 0,0 0-1 0 0,0-1 1 0 0,1 1 0 0 0,-1-1-1 0 0,0 1 1 0 0,0-1-1 0 0,0 1 1 0 0,0-1 0 0 0,0 0-1 0 0,0 1 1 0 0,0-1 0 0 0,0 0-1 0 0,-1 0 1 0 0,1 0 0 0 0,0 1-1 0 0,1-3 1 0 0,-2 3 3 0 0,-2 0-9 0 0,1 0-1 0 0,0 0 1 0 0,-1 0 0 0 0,1 1 0 0 0,-1-1-1 0 0,1 0 1 0 0,0 1 0 0 0,-1-1 0 0 0,1 1-1 0 0,0 0 1 0 0,0-1 0 0 0,0 1 0 0 0,-3 2 0 0 0,-7 10-19 0 0,6-7 11 0 0,-1 1 1 0 0,1-1-1 0 0,-1 0 1 0 0,-1-1-1 0 0,1 0 1 0 0,-1 0-1 0 0,-14 8 1 0 0,4-6-28 0 0,-1 0 1 0 0,0-2 0 0 0,0 0-1 0 0,-1-1 1 0 0,-34 2 0 0 0,-101-4-26 0 0,45-3 18 0 0,55 7 3 0 0,38-3 30 0 0,-1-2 0 0 0,-17 1 0 0 0,6-3 2 0 0,1 2 0 0 0,0 1 0 0 0,0 1 0 0 0,-1 1 0 0 0,-27 8 0 0 0,42-9 13 0 0,-1-1 0 0 0,-24 2 0 0 0,-17 2 94 0 0,35-2-7 0 0,-1-1 0 0 0,0-1 0 0 0,0 0 0 0 0,-31-3 0 0 0,-82-14 502 0 0,130 14-580 0 0,0 0 31 0 0,-1 0 1 0 0,1 0 0 0 0,0 0-1 0 0,-1-1 1 0 0,1 1 0 0 0,-7-5 0 0 0,5 3 32 0 0,4 2-58 0 0,1 1 0 0 0,-1 0-1 0 0,0-1 1 0 0,0 1 0 0 0,1 0-1 0 0,-1 0 1 0 0,0 0 0 0 0,0 0-1 0 0,1 0 1 0 0,-1 0 0 0 0,0 1 0 0 0,0-1-1 0 0,-3 1 1 0 0,-11 2 45 0 0,16-2-61 0 0,1 0-1 0 0,-1 0 0 0 0,0 0 1 0 0,0 0-1 0 0,1 0 0 0 0,-1 0 1 0 0,0 0-1 0 0,1 0 0 0 0,-1 0 0 0 0,1 0 1 0 0,-1 0-1 0 0,1-1 0 0 0,0 1 1 0 0,-1 0-1 0 0,2 1 0 0 0,1 2-4 0 0,12 28-125 0 0,-10-20-179 0 0,0 0 0 0 0,1 0-1 0 0,1-1 1 0 0,0 0-1 0 0,1 0 1 0 0,9 11 0 0 0,20 9-10299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3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6128 0 0,'-1'0'58'0'0,"0"0"0"0"0,1 0 0 0 0,-1 0 1 0 0,0 0-1 0 0,0 0 0 0 0,1-1 0 0 0,-1 1 0 0 0,0 0 1 0 0,1-1-1 0 0,-1 1 0 0 0,1 0 0 0 0,-1-1 0 0 0,0 1 1 0 0,1-1-1 0 0,-1 1 0 0 0,1-1 0 0 0,-1 0 0 0 0,1 1-40 0 0,-1 0 0 0 0,1 0 0 0 0,0 0 0 0 0,0-1 0 0 0,0 1 0 0 0,0 0 0 0 0,0 0 0 0 0,0 0 0 0 0,0 0 0 0 0,0 0 0 0 0,0-1 0 0 0,0 1 0 0 0,0 0 0 0 0,-1 0 0 0 0,1 0 0 0 0,0 0 0 0 0,0-1 0 0 0,0 1 0 0 0,0 0 0 0 0,0 0 0 0 0,0 0 0 0 0,1-1 0 0 0,-1 1 0 0 0,0 0 0 0 0,0 0 0 0 0,0 0-1 0 0,0 0 1 0 0,0-1 0 0 0,0 1 0 0 0,0 0 0 0 0,0 0 0 0 0,0 0 0 0 0,0 0 0 0 0,0 0 0 0 0,1 0 0 0 0,-1-1 0 0 0,0 1 0 0 0,0 0 0 0 0,0 0 0 0 0,0 0 0 0 0,0 0 0 0 0,0 0 0 0 0,1 0 0 0 0,-1 0 0 0 0,0 0 0 0 0,0-1 0 0 0,0 1 0 0 0,0 0 0 0 0,1 0 0 0 0,-1 0 0 0 0,0 0 0 0 0,0 0 0 0 0,0 0 0 0 0,0 0-1 0 0,1 0 1 0 0,-1 0 0 0 0,0 0 0 0 0,0 0 0 0 0,0 0 0 0 0,0 0 0 0 0,1 0 0 0 0,-1 1 0 0 0,0-1 0 0 0,0 0 0 0 0,0 0 0 0 0,30-11 1079 0 0,6 7-897 0 0,0 2 0 0 0,56 3-1 0 0,-30 0-55 0 0,209-7-1581 0 0,-243 6-4839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3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74 498 5120 0 0,'1'1'39'0'0,"1"0"1"0"0,0-1-1 0 0,0 1 1 0 0,0 0-1 0 0,0-1 0 0 0,0 1 1 0 0,0-1-1 0 0,0 1 1 0 0,0-1-1 0 0,0 0 1 0 0,0 0-1 0 0,0 0 1 0 0,0 0-1 0 0,0 0 0 0 0,0 0 1 0 0,0-1-1 0 0,0 1 1 0 0,0-1-1 0 0,0 1 1 0 0,0-1-1 0 0,0 0 1 0 0,0 0-1 0 0,0 0 0 0 0,0 0 1 0 0,-1 0-1 0 0,1 0 1 0 0,0 0-1 0 0,-1-1 1 0 0,1 1-1 0 0,1-3 0 0 0,0 1 22 0 0,1 0 0 0 0,0 0 0 0 0,0 0 0 0 0,1 0 0 0 0,-1 1 0 0 0,0-1 0 0 0,9-2 0 0 0,5-3 117 0 0,19-16 13 0 0,-1-1 0 0 0,58-53 0 0 0,-86 70-112 0 0,0 0-1 0 0,-1-1 1 0 0,0 0 0 0 0,8-16 0 0 0,17-20 138 0 0,-29 41-168 0 0,-1 0 0 0 0,1 0 1 0 0,-1 0-1 0 0,0 0 0 0 0,-1 0 0 0 0,1-1 1 0 0,-1 1-1 0 0,1-1 0 0 0,-2 1 0 0 0,1-1 1 0 0,0 1-1 0 0,-1-1 0 0 0,0 1 1 0 0,0-1-1 0 0,0 0 0 0 0,0 1 0 0 0,-1-1 1 0 0,0 1-1 0 0,-3-9 0 0 0,3 5 8 0 0,-2 1 1 0 0,1-1-1 0 0,-1 1 0 0 0,0 0 0 0 0,-1 0 0 0 0,1 0 1 0 0,-2 0-1 0 0,1 1 0 0 0,-1-1 0 0 0,-9-10 0 0 0,9 13-27 0 0,0 1-1 0 0,0-1 0 0 0,0 1 0 0 0,0 0 0 0 0,0 0 0 0 0,-1 0 0 0 0,1 1 1 0 0,-1 0-1 0 0,0 0 0 0 0,-7-1 0 0 0,-1 1 18 0 0,-1 0-1 0 0,-25 2 1 0 0,-4-1 46 0 0,38 0-85 0 0,0 0 0 0 0,0 1 0 0 0,0 0 0 0 0,0 1 0 0 0,0-1 0 0 0,0 1 0 0 0,0 0 0 0 0,0 1 0 0 0,0-1 0 0 0,0 1 0 0 0,0 0 0 0 0,1 1 0 0 0,-1 0 0 0 0,1-1 0 0 0,0 2 0 0 0,0-1 0 0 0,0 0 0 0 0,0 1 0 0 0,-8 8 0 0 0,4-3-6 0 0,1 1 0 0 0,-1 0 0 0 0,2 0 0 0 0,0 0 0 0 0,0 1 0 0 0,1 0 0 0 0,0 1 0 0 0,0-1 0 0 0,-4 16 0 0 0,3 0 51 0 0,0-1 0 0 0,1 2 0 0 0,-2 31 0 0 0,7-44 7 0 0,1 0 1 0 0,1 0 0 0 0,0 0-1 0 0,1 0 1 0 0,0 0-1 0 0,1-1 1 0 0,7 18 0 0 0,0-2 155 0 0,2 0 1 0 0,21 39-1 0 0,-26-57-130 0 0,1 0-1 0 0,0-1 0 0 0,1 0 1 0 0,0 0-1 0 0,1-1 0 0 0,12 10 0 0 0,-17-15-180 0 0,0-1 0 0 0,0 1 0 0 0,1-2-1 0 0,0 1 1 0 0,-1 0 0 0 0,1-1 0 0 0,1 0-1 0 0,-1-1 1 0 0,0 0 0 0 0,1 1-1 0 0,-1-2 1 0 0,1 1 0 0 0,-1-1 0 0 0,14 1-1 0 0,-3-4-7798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3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8240 0 0,'0'0'30'0'0,"1"1"0"0"0,-1-1 0 0 0,1 0 0 0 0,-1 1 1 0 0,1-1-1 0 0,-1 0 0 0 0,1 1 0 0 0,-1-1 0 0 0,1 1 0 0 0,-1-1 0 0 0,0 1 1 0 0,1-1-1 0 0,-1 1 0 0 0,0-1 0 0 0,1 1 0 0 0,-1-1 0 0 0,0 1 0 0 0,0-1 1 0 0,0 1-1 0 0,1 0 0 0 0,-1-1 0 0 0,0 1 0 0 0,0-1 0 0 0,0 1 1 0 0,0 0-1 0 0,0-1 0 0 0,0 1 0 0 0,0-1 0 0 0,0 1 0 0 0,0 0 0 0 0,0-1 1 0 0,-1 1-1 0 0,1-1 0 0 0,0 1 0 0 0,0-1 0 0 0,-1 1 0 0 0,1 0 1 0 0,0-1-1 0 0,-1 1 0 0 0,1-1 0 0 0,-1 1 0 0 0,0 1 28 0 0,1-1 1 0 0,-1 0-1 0 0,1 0 0 0 0,-1 1 0 0 0,1-1 1 0 0,-1 1-1 0 0,1-1 0 0 0,0 0 1 0 0,0 1-1 0 0,0-1 0 0 0,0 1 0 0 0,0-1 1 0 0,0 1-1 0 0,0-1 0 0 0,1 2 0 0 0,6 23 197 0 0,-1 0 0 0 0,2 29 0 0 0,-3-26 39 0 0,9 35 1 0 0,-4-38-294 0 0,-8-23-1 0 0,0 1 1 0 0,-1-1 0 0 0,1 1 0 0 0,-1 0 0 0 0,0-1 0 0 0,0 1 0 0 0,0 0 0 0 0,0 7 0 0 0,-1-9 2 0 0,0-1 0 0 0,0 0 0 0 0,1 0 0 0 0,-1 0 0 0 0,0 1 0 0 0,1-1 0 0 0,-1 0 0 0 0,1 0 0 0 0,-1 0 0 0 0,1 0 0 0 0,0 0 0 0 0,-1 0 0 0 0,1 0 0 0 0,0 0 0 0 0,0 0 0 0 0,0 0 0 0 0,-1 0 0 0 0,3 1 0 0 0,-2-1 0 0 0,0-1-1 0 0,0 1 1 0 0,0 0-1 0 0,-1 0 0 0 0,1-1 1 0 0,0 1-1 0 0,-1 0 0 0 0,1 0 1 0 0,0 0-1 0 0,-1 0 1 0 0,1 0-1 0 0,-1 0 0 0 0,1 0 1 0 0,-1 0-1 0 0,0 0 0 0 0,1 0 1 0 0,-1 0-1 0 0,0 1 1 0 0,0-1-17 0 0,5-12-27 0 0,0 6-1 0 0,-1-1 1 0 0,0 1 0 0 0,0-1-1 0 0,-1 0 1 0 0,0 0-1 0 0,0-1 1 0 0,0 1-1 0 0,2-9 1 0 0,5-24-90 0 0,9-53 0 0 0,-16 79 110 0 0,0-1-1 0 0,8-19 1 0 0,2-10-4 0 0,-12 38 50 0 0,1 0 0 0 0,0 0 0 0 0,0 0-1 0 0,0 1 1 0 0,0-1 0 0 0,1 0 0 0 0,0 1 0 0 0,0-1 0 0 0,0 1-1 0 0,6-6 1 0 0,-7 8-10 0 0,0 0-1 0 0,0 1 0 0 0,0-1 0 0 0,0 0 1 0 0,0 1-1 0 0,1-1 0 0 0,-1 1 0 0 0,1 0 0 0 0,-1 0 1 0 0,1 0-1 0 0,-1 0 0 0 0,1 0 0 0 0,-1 0 1 0 0,1 1-1 0 0,0 0 0 0 0,0-1 0 0 0,-1 1 1 0 0,1 0-1 0 0,0 0 0 0 0,-1 0 0 0 0,5 1 1 0 0,216 34 269 0 0,-167-28-1578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3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54 5120 0 0,'-2'-4'229'0'0,"0"-1"1"0"0,0 1 0 0 0,1 0-1 0 0,-1 0 1 0 0,1-1-1 0 0,0 1 1 0 0,1-1-1 0 0,-1 1 1 0 0,1-1 0 0 0,0-5-1 0 0,3 15 208 0 0,0 8-254 0 0,-4 93-103 0 0,-3 55-72 0 0,3-135-4 0 0,0-18-1 0 0,0 0-1 0 0,1 0 0 0 0,0 0 1 0 0,0 1-1 0 0,1-1 1 0 0,0 0-1 0 0,1 0 1 0 0,0-1-1 0 0,0 1 0 0 0,4 9 1 0 0,-5-14-3 0 0,0 0 1 0 0,0 0-1 0 0,1 0 0 0 0,-1 0 1 0 0,1 0-1 0 0,0-1 1 0 0,0 1-1 0 0,0-1 1 0 0,4 5-1 0 0,-6-7 0 0 0,1 0 0 0 0,-1 0 0 0 0,1 1 0 0 0,-1-1 1 0 0,1 0-1 0 0,-1 0 0 0 0,1 0 0 0 0,-1 0 0 0 0,1 0 0 0 0,-1 0 0 0 0,1 0 0 0 0,-1 0 0 0 0,1 0 1 0 0,-1 0-1 0 0,1 0 0 0 0,-1 0 0 0 0,1 0 0 0 0,-1 0 0 0 0,1 0 0 0 0,-1 0 0 0 0,1-1 0 0 0,0 1 0 0 0,14-15 0 0 0,4-10 12 0 0,-2 0 0 0 0,-1-1-1 0 0,-1 0 1 0 0,-1-1 0 0 0,-2-1-1 0 0,14-41 1 0 0,-25 64 30 0 0,1-1 0 0 0,1 1 0 0 0,-1 0-1 0 0,1 0 1 0 0,-1 0 0 0 0,2 0 0 0 0,-1 0 0 0 0,0 0 0 0 0,1 1 0 0 0,7-7 0 0 0,-11 11-21 0 0,0-1-1 0 0,0 1 1 0 0,1 0-1 0 0,-1 0 1 0 0,0-1-1 0 0,1 1 1 0 0,-1 0-1 0 0,0 0 1 0 0,1 0-1 0 0,-1-1 1 0 0,0 1-1 0 0,1 0 1 0 0,-1 0 0 0 0,1 0-1 0 0,-1 0 1 0 0,0 0-1 0 0,1 0 1 0 0,-1 0-1 0 0,1 0 1 0 0,-1 0-1 0 0,0 0 1 0 0,1 0-1 0 0,-1 0 1 0 0,0 0-1 0 0,1 0 1 0 0,-1 0 0 0 0,1 1-1 0 0,-1-1 1 0 0,0 0-1 0 0,1 0 1 0 0,-1 0-1 0 0,0 0 1 0 0,1 1-1 0 0,-1-1 1 0 0,0 0-1 0 0,0 0 1 0 0,1 1-1 0 0,-1-1 1 0 0,0 0 0 0 0,0 1-1 0 0,1-1 1 0 0,-1 0-1 0 0,0 1 1 0 0,0-1-1 0 0,1 1 1 0 0,7 18 331 0 0,-1 5-166 0 0,37 139 542 0 0,-42-159-693 0 0,-1 0 1 0 0,1 0-1 0 0,0 0 1 0 0,0 0-1 0 0,1-1 1 0 0,-1 1-1 0 0,1-1 1 0 0,0 0-1 0 0,0 0 1 0 0,0 0-1 0 0,0 0 1 0 0,1 0-1 0 0,-1-1 1 0 0,1 0-1 0 0,-1 1 1 0 0,1-1-1 0 0,0 0 1 0 0,0-1-1 0 0,0 1 0 0 0,5 1 1 0 0,-6-3-14 0 0,-2 1-8 0 0,1 0 0 0 0,0 0-1 0 0,-1 0 1 0 0,1-1 0 0 0,0 1 0 0 0,0-1-1 0 0,0 1 1 0 0,-1-1 0 0 0,1 0-1 0 0,0 0 1 0 0,0 1 0 0 0,0-1 0 0 0,0-1-1 0 0,0 1 1 0 0,-1 0 0 0 0,1 0 0 0 0,0-1-1 0 0,0 1 1 0 0,0-1 0 0 0,-1 1 0 0 0,1-1-1 0 0,0 0 1 0 0,-1 0 0 0 0,1 0-1 0 0,0 0 1 0 0,-1 0 0 0 0,3-2 0 0 0,19-22 111 0 0,-11 13-72 0 0,0 0 0 0 0,-1-1 0 0 0,-1-1 0 0 0,0 0 0 0 0,0 0 0 0 0,6-16 0 0 0,-5 2 35 0 0,14-33 33 0 0,-22 57-104 0 0,-1-1-1 0 0,1 1 1 0 0,-1 0 0 0 0,1 0-1 0 0,1 0 1 0 0,-1 0-1 0 0,0 1 1 0 0,1-1-1 0 0,0 1 1 0 0,5-4 0 0 0,-1-2 88 0 0,-1 2 18 0 0,-7 7-118 0 0,1 0-1 0 0,-1 1 1 0 0,1-1-1 0 0,-1 0 1 0 0,1 1 0 0 0,-1-1-1 0 0,1 1 1 0 0,-1-1-1 0 0,0 0 1 0 0,1 1-1 0 0,-1-1 1 0 0,1 1 0 0 0,-1-1-1 0 0,0 1 1 0 0,0-1-1 0 0,1 1 1 0 0,-1-1-1 0 0,0 1 1 0 0,0 0-1 0 0,0-1 1 0 0,0 1 0 0 0,0-1-1 0 0,1 1 1 0 0,-1 0-1 0 0,10 27 56 0 0,2 0 0 0 0,30 51 0 0 0,-13-27-37 0 0,-23-42-18 0 0,1 0 1 0 0,0 0-1 0 0,0-1 0 0 0,1 0 0 0 0,0-1 1 0 0,13 11-1 0 0,4 4-41 0 0,-1-11-1786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3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1 548 6424 0 0,'10'0'161'0'0,"0"0"1"0"0,0-1-1 0 0,0 0 1 0 0,0 0-1 0 0,0-1 1 0 0,16-6-1 0 0,7-3-4 0 0,-1-2-1 0 0,0-1 1 0 0,-2-1-1 0 0,1-2 0 0 0,-2-1 1 0 0,28-23-1 0 0,-44 31-48 0 0,-1 0-1 0 0,0-1 1 0 0,-1 0-1 0 0,0-1 1 0 0,0 0-1 0 0,-1 0 1 0 0,-1-1-1 0 0,15-29 1 0 0,-18 27 16 0 0,0-1 0 0 0,6-25 1 0 0,4-14 271 0 0,-14 49-334 0 0,-1 0-1 0 0,0 0 1 0 0,0 0-1 0 0,-1 0 1 0 0,0 1-1 0 0,0-1 1 0 0,0 0-1 0 0,0 0 1 0 0,-1 0-1 0 0,0 0 0 0 0,0 0 1 0 0,-1 1-1 0 0,0-1 1 0 0,0 1-1 0 0,0-1 1 0 0,-1 1-1 0 0,1 0 1 0 0,-1-1-1 0 0,-5-5 1 0 0,6 9-25 0 0,-1-1 0 0 0,0 1 0 0 0,0 0 0 0 0,0 0 0 0 0,-1 0 0 0 0,1 0 0 0 0,0 1 0 0 0,-1-1 0 0 0,1 1 0 0 0,-1 0 0 0 0,1 0 0 0 0,-6 0 0 0 0,4 0 21 0 0,0 0 1 0 0,0 0-1 0 0,0 1 1 0 0,-1-1-1 0 0,1 1 1 0 0,0 1 0 0 0,-1-1-1 0 0,-5 2 1 0 0,1 1-5 0 0,0 0 0 0 0,0 1 0 0 0,0 0 0 0 0,0 0 0 0 0,1 1 0 0 0,-1 1 0 0 0,1-1 0 0 0,1 1 0 0 0,-12 10 0 0 0,7-3-11 0 0,1 0 1 0 0,0 1-1 0 0,1 0 1 0 0,0 0-1 0 0,1 1 1 0 0,1 1-1 0 0,0 0 0 0 0,1 0 1 0 0,1 0-1 0 0,1 1 1 0 0,0 0-1 0 0,-5 27 1 0 0,10-42-42 0 0,-16 108 229 0 0,16-98-212 0 0,0 0 1 0 0,1 0-1 0 0,1 0 1 0 0,0 0 0 0 0,0 0-1 0 0,1 0 1 0 0,5 16-1 0 0,-3-19-9 0 0,0 0-1 0 0,1-1 0 0 0,0 1 1 0 0,0-1-1 0 0,1 0 1 0 0,0 0-1 0 0,0 0 0 0 0,1-1 1 0 0,0 0-1 0 0,0 0 1 0 0,0-1-1 0 0,1 0 0 0 0,0 0 1 0 0,1-1-1 0 0,-1 0 1 0 0,1-1-1 0 0,0 1 0 0 0,0-2 1 0 0,13 5-1 0 0,-3-4-184 0 0,1 0 0 0 0,0-1 0 0 0,-1 0 0 0 0,1-2 0 0 0,0-1 0 0 0,0 0 0 0 0,0-1 0 0 0,0-2 0 0 0,32-6 0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3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89 7936 0 0,'-3'1'93'0'0,"0"0"0"0"0,0-1 0 0 0,-1 1 0 0 0,1 0 0 0 0,0 1 0 0 0,0-1 0 0 0,0 1 0 0 0,0-1 0 0 0,1 1 0 0 0,-1 0 0 0 0,0 0 0 0 0,1 0 1 0 0,-1 0-1 0 0,1 0 0 0 0,0 1 0 0 0,-4 4 0 0 0,-16 14 495 0 0,19-19-543 0 0,0 1 0 0 0,0 0-1 0 0,0 0 1 0 0,1 0-1 0 0,-1 0 1 0 0,1 0-1 0 0,-1 0 1 0 0,1 1 0 0 0,0-1-1 0 0,-2 8 1 0 0,-11 40-42 0 0,6-18-19 0 0,7-26 19 0 0,-2 4-74 0 0,1 1-1 0 0,0-1 1 0 0,0 1-1 0 0,1 0 1 0 0,1-1 0 0 0,0 1-1 0 0,0 21 1 0 0,3-5-85 0 0,-1-14 38 0 0,0 0 0 0 0,5 23 0 0 0,-5-33 90 0 0,1 0 1 0 0,-1 1-1 0 0,1-1 0 0 0,0 0 1 0 0,0-1-1 0 0,0 1 0 0 0,0 0 1 0 0,0 0-1 0 0,1-1 0 0 0,0 0 0 0 0,0 1 1 0 0,0-1-1 0 0,3 3 0 0 0,-3-5 9 0 0,-1 0-1 0 0,1 0 0 0 0,0 1 0 0 0,-1-1 0 0 0,1-1 0 0 0,0 1 0 0 0,0 0 0 0 0,0-1 1 0 0,-1 0-1 0 0,1 1 0 0 0,0-1 0 0 0,0 0 0 0 0,0 0 0 0 0,0-1 0 0 0,0 1 1 0 0,0-1-1 0 0,-1 1 0 0 0,1-1 0 0 0,0 0 0 0 0,4-2 0 0 0,1 0-21 0 0,0 0 0 0 0,0-1 0 0 0,0-1 1 0 0,0 1-1 0 0,9-8 0 0 0,-7 3 14 0 0,0 0 0 0 0,-1 0 0 0 0,0 0 0 0 0,0-1 0 0 0,-1-1 0 0 0,-1 1-1 0 0,0-2 1 0 0,10-19 0 0 0,-13 22 16 0 0,0 0-1 0 0,-1-1 1 0 0,-1 1-1 0 0,1-1 1 0 0,-1 0-1 0 0,-1 0 1 0 0,0 0-1 0 0,0 0 1 0 0,-1 0-1 0 0,0 0 1 0 0,-4-19-1 0 0,1 7 2 0 0,-2 1 0 0 0,0-1 0 0 0,-1 1 0 0 0,-1 0 0 0 0,-14-27 0 0 0,7 14-2 0 0,12 27 15 0 0,0 1 1 0 0,0 0 0 0 0,-1 0 0 0 0,0 0 0 0 0,0 0 0 0 0,-1 1 0 0 0,1-1 0 0 0,-1 1 0 0 0,-9-9 0 0 0,13 13 10 0 0,0 1 0 0 0,-1 0 0 0 0,1-1 0 0 0,0 1 0 0 0,-1 0 0 0 0,1-1 0 0 0,0 1 0 0 0,-1 0 0 0 0,1 0 0 0 0,-1 0 0 0 0,1-1 0 0 0,-1 1 0 0 0,1 0 0 0 0,0 0 0 0 0,-1 0 0 0 0,1 0 0 0 0,-1 0 0 0 0,1 0 0 0 0,-1 0 0 0 0,1 0 0 0 0,-1 0 0 0 0,1 0 0 0 0,-1 0 0 0 0,1 0 0 0 0,0 0 0 0 0,-1 0 0 0 0,1 0 0 0 0,-1 0 0 0 0,1 1 0 0 0,-1-1 0 0 0,1 0 0 0 0,0 0 0 0 0,-1 1 0 0 0,1-1 0 0 0,0 0 0 0 0,-1 0 0 0 0,1 1 0 0 0,-1-1 0 0 0,1 0 0 0 0,0 1 0 0 0,0-1 0 0 0,-1 0 0 0 0,1 1 0 0 0,0-1 0 0 0,0 1 0 0 0,-1-1 0 0 0,1 1 0 0 0,0-1 0 0 0,0 0 0 0 0,0 1 0 0 0,0-1 0 0 0,0 1 0 0 0,0 0 0 0 0,-5 30 350 0 0,4-25-308 0 0,-1 18 73 0 0,0 1 0 0 0,1-1 1 0 0,1 1-1 0 0,2-1 0 0 0,0 1 0 0 0,2-1 1 0 0,7 27-1 0 0,-7-36-71 0 0,1 0 0 0 0,1 0 1 0 0,0 0-1 0 0,1-1 0 0 0,0 0 1 0 0,1 0-1 0 0,1-1 0 0 0,0 0 1 0 0,1 0-1 0 0,1-1 0 0 0,0-1 1 0 0,12 11-1 0 0,18 16 141 0 0,-33-29-157 0 0,0 0 0 0 0,1-1 0 0 0,0 0 0 0 0,1-1 1 0 0,0 0-1 0 0,0 0 0 0 0,20 9 0 0 0,-14-11-6 0 0,-8-1-32 0 0,0 0 1 0 0,1-1 0 0 0,0 0 0 0 0,0-1-1 0 0,0 0 1 0 0,0 0 0 0 0,0-1 0 0 0,0 0-1 0 0,0-1 1 0 0,13 0 0 0 0,-11-1-1461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3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396 166 3712 0 0,'10'-11'351'0'0,"0"-1"-1"0"0,-1 1 1 0 0,0-2 0 0 0,-1 1-1 0 0,0-1 1 0 0,-1 0-1 0 0,-1-1 1 0 0,0 1 0 0 0,5-18-1 0 0,-11 30-290 0 0,1-1 0 0 0,-1 0 0 0 0,0 0-1 0 0,1 1 1 0 0,-1-1 0 0 0,0 0 0 0 0,0 0-1 0 0,0 0 1 0 0,0 1 0 0 0,-1-4 0 0 0,-3 4 310 0 0,-4 12-216 0 0,5-6-98 0 0,-1 1 0 0 0,0-1 0 0 0,-1 0 0 0 0,1 0 0 0 0,-1 0 0 0 0,0-1 0 0 0,0 0 0 0 0,-1 0 0 0 0,-7 5 0 0 0,3-2-12 0 0,-46 33 238 0 0,-63 57 1 0 0,78-57-98 0 0,1 2 0 0 0,2 1 0 0 0,-40 63 0 0 0,73-98-174 0 0,0 1 1 0 0,1 0-1 0 0,1-1 1 0 0,-1 1-1 0 0,1 1 1 0 0,1-1-1 0 0,0 0 1 0 0,0 1-1 0 0,1-1 0 0 0,0 1 1 0 0,1 12-1 0 0,0-19-7 0 0,1 0-1 0 0,-1 0 0 0 0,1 0 0 0 0,0 0 0 0 0,0 0 1 0 0,0 0-1 0 0,1 0 0 0 0,-1 0 0 0 0,1-1 1 0 0,-1 1-1 0 0,1-1 0 0 0,0 1 0 0 0,0-1 0 0 0,0 0 1 0 0,0 1-1 0 0,1-1 0 0 0,-1 0 0 0 0,3 2 1 0 0,5 2 10 0 0,1 0 0 0 0,-1 0 0 0 0,14 5 1 0 0,-12-6-12 0 0,2 1-2 0 0,1-1 1 0 0,1-1-1 0 0,24 4 0 0 0,-25-5 3 0 0,-2 0 0 0 0,1 0-1 0 0,0 1 1 0 0,18 8 0 0 0,-21-7 15 0 0,15 10 31 0 0,-25-14-48 0 0,0 0-1 0 0,0 0 0 0 0,0 0 1 0 0,0 0-1 0 0,-1 0 0 0 0,1 1 1 0 0,0-1-1 0 0,0 0 0 0 0,-1 0 1 0 0,1 1-1 0 0,-1-1 0 0 0,1 0 0 0 0,-1 1 1 0 0,0-1-1 0 0,1 1 0 0 0,-1-1 1 0 0,0 1-1 0 0,0 1 0 0 0,-11 17 15 0 0,7-17-14 0 0,0 0 0 0 0,0 1-1 0 0,0-1 1 0 0,-1 0-1 0 0,1-1 1 0 0,-1 1 0 0 0,1-1-1 0 0,-1 0 1 0 0,0 0-1 0 0,0-1 1 0 0,0 1 0 0 0,-6 0-1 0 0,-14 6 44 0 0,5 0-4 0 0,-3 1 127 0 0,-47 13 0 0 0,63-21-214 0 0,1 1-74 0 0,-1 0 0 0 0,0-1 0 0 0,0 0 0 0 0,0 0 0 0 0,0-1 0 0 0,-1 0 1 0 0,-8-1-1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3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5920 0 0,'4'0'60'0'0,"-4"0"-42"0"0,0 0-1 0 0,1 0 1 0 0,-1 0 0 0 0,0 0 0 0 0,0 0 0 0 0,1 0 0 0 0,-1 0-1 0 0,0-1 1 0 0,1 1 0 0 0,-1 0 0 0 0,0 0 0 0 0,0 0-1 0 0,1 0 1 0 0,-1 1 0 0 0,0-1 0 0 0,0 0 0 0 0,1 0-1 0 0,-1 0 1 0 0,0 0 0 0 0,0 0 0 0 0,1 0 0 0 0,-1 0 0 0 0,0 0-1 0 0,0 0 1 0 0,1 1 0 0 0,-1-1 0 0 0,0 0 0 0 0,0 0-1 0 0,0 0 1 0 0,1 1 0 0 0,-1-1 0 0 0,0 0 0 0 0,0 0 0 0 0,0 0-1 0 0,0 1 1 0 0,0-1 0 0 0,1 0 0 0 0,-1 0 0 0 0,0 1-1 0 0,0-1 1 0 0,0 0 0 0 0,0 0 0 0 0,0 1 0 0 0,0-1 0 0 0,0 0-1 0 0,0 1 1 0 0,0 0 109 0 0,0 24 169 0 0,-2 43-110 0 0,0-39 1 0 0,2 1 0 0 0,1-1 0 0 0,5 35 0 0 0,-4-52-155 0 0,0 0 90 0 0,1 1-1 0 0,0-1 1 0 0,7 18-1 0 0,-8-26-61 0 0,-1 0 0 0 0,1-1 0 0 0,1 1 0 0 0,-1-1 0 0 0,1 1 0 0 0,-1-1 0 0 0,1 0 0 0 0,0 0 0 0 0,0 0 0 0 0,0 0 0 0 0,1-1 0 0 0,-1 1 0 0 0,0-1 0 0 0,6 3 0 0 0,-8-5-40 0 0,0 1 1 0 0,-1-1-1 0 0,1 0 1 0 0,-1 1-1 0 0,1-1 0 0 0,0 0 1 0 0,-1 0-1 0 0,1 0 1 0 0,0 1-1 0 0,-1-1 1 0 0,1 0-1 0 0,0 0 1 0 0,-1 0-1 0 0,1 0 1 0 0,0 0-1 0 0,-1 0 0 0 0,1 0 1 0 0,0 0-1 0 0,-1 0 1 0 0,1-1-1 0 0,0 1 1 0 0,-1 0-1 0 0,1 0 1 0 0,0-1-1 0 0,-1 1 1 0 0,1 0-1 0 0,-1-1 0 0 0,1 1 1 0 0,0 0-1 0 0,-1-1 1 0 0,1 1-1 0 0,-1-1 1 0 0,1 1-1 0 0,-1-1 1 0 0,0 1-1 0 0,1-2 1 0 0,10-7 110 0 0,5-3-48 0 0,-2 0-1 0 0,1-1 1 0 0,-1 0 0 0 0,-1-1 0 0 0,0-1 0 0 0,-1 0 0 0 0,-1 0 0 0 0,-1-1 0 0 0,0-1 0 0 0,9-19 0 0 0,-13 22-49 0 0,5-8 100 0 0,13-41-1 0 0,-17 39-71 0 0,1 0 0 0 0,18-34 1 0 0,-19 48 89 0 0,-8 21 131 0 0,0 9-126 0 0,1 2-230 0 0,2 1 0 0 0,0-1 0 0 0,2 0 0 0 0,0-1 0 0 0,10 28 0 0 0,-5-19 97 0 0,-1-4-30 0 0,13 28 0 0 0,-18-46-10 0 0,1-1 1 0 0,0 0-1 0 0,1 0 1 0 0,-1 0-1 0 0,1 0 1 0 0,1-1-1 0 0,-1 0 1 0 0,8 6-1 0 0,-5-5-51 0 0,46 34-440 0 0,-49-37 480 0 0,1-1 0 0 0,0 0 0 0 0,1 0 0 0 0,-1 0 0 0 0,0-1 0 0 0,1 0 0 0 0,11 2 0 0 0,13 0-1393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3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6728 0 0,'0'1'31'0'0,"0"1"0"0"0,1-1 0 0 0,-1 1 0 0 0,0 0 0 0 0,1-1 0 0 0,-1 1 0 0 0,1-1 0 0 0,-1 1 0 0 0,1-1 0 0 0,0 1 0 0 0,-1-1 0 0 0,1 0 0 0 0,2 3 0 0 0,-2-3 76 0 0,0 0-1 0 0,-1 1 1 0 0,1-1-1 0 0,0 1 1 0 0,0-1-1 0 0,-1 1 1 0 0,1-1-1 0 0,0 1 1 0 0,-1 0-1 0 0,0-1 1 0 0,1 1-1 0 0,-1 0 1 0 0,0 2-1 0 0,1 6 132 0 0,0 0 1 0 0,0 0-1 0 0,1-1 0 0 0,1 1 1 0 0,4 13-1 0 0,7 27 80 0 0,-13-42-252 0 0,1-1 0 0 0,0 1 0 0 0,1 0 0 0 0,0-1 1 0 0,4 9-1 0 0,-5-12-47 0 0,-1-1 0 0 0,1-1-1 0 0,0 1 1 0 0,0 0 0 0 0,0 0 0 0 0,0-1 0 0 0,1 1 0 0 0,-1-1 0 0 0,1 0 0 0 0,-1 0-1 0 0,1 0 1 0 0,0 0 0 0 0,0 0 0 0 0,4 2 0 0 0,10 5 135 0 0,-16-8-145 0 0,0-1 0 0 0,-1 1 0 0 0,1 0 0 0 0,0-1 0 0 0,0 1 0 0 0,0-1 0 0 0,-1 1 0 0 0,1-1 0 0 0,0 1 0 0 0,0-1 0 0 0,0 1 0 0 0,0-1 0 0 0,0 0-1 0 0,0 0 1 0 0,0 1 0 0 0,0-1 0 0 0,0 0 0 0 0,0 0 0 0 0,0 0 0 0 0,0 0 0 0 0,0 0 0 0 0,0 0 0 0 0,0 0 0 0 0,0 0 0 0 0,0-1 0 0 0,0 1 0 0 0,0 0 0 0 0,0-1 0 0 0,-1 1 0 0 0,1 0 0 0 0,0-1 0 0 0,0 1 0 0 0,0-1 0 0 0,0 0 0 0 0,-1 1 0 0 0,1-1 0 0 0,0 0 0 0 0,0 1 0 0 0,-1-1 0 0 0,1 0 0 0 0,0 0 0 0 0,-1 1 0 0 0,1-1 0 0 0,-1 0 0 0 0,1 0 0 0 0,-1 0 0 0 0,0 0 0 0 0,1 0 0 0 0,-1-1 0 0 0,8-15 125 0 0,0-1 0 0 0,6-24 0 0 0,2-6-78 0 0,6-3 72 0 0,2 0-1 0 0,34-54 1 0 0,-55 101-111 0 0,0 0 0 0 0,0 1 0 0 0,1 0 0 0 0,-1-1 0 0 0,1 1 0 0 0,0 0 0 0 0,0 0 0 0 0,0 1 0 0 0,0-1 0 0 0,8-3 1 0 0,24-15 146 0 0,-32 19-375 0 0,1 0 0 0 0,0 0 0 0 0,0 1 0 0 0,0 0 0 0 0,0 0 0 0 0,7-1 0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3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6632 0 0,'4'4'25'0'0,"1"-1"1"0"0,0 0 0 0 0,0 1-1 0 0,0-2 1 0 0,0 1-1 0 0,1 0 1 0 0,-1-1 0 0 0,1 0-1 0 0,8 2 1 0 0,0-1 59 0 0,0-1 0 0 0,26 2 1 0 0,-26-3-98 0 0,1-1 1 0 0,-1-1-1 0 0,1-1 1 0 0,-1 0-1 0 0,0 0 1 0 0,0-2-1 0 0,0 1 1 0 0,0-2-1 0 0,0 0 1 0 0,-1-1-1 0 0,0 0 0 0 0,0-1 1 0 0,22-16-1 0 0,-21 13-46 0 0,27-14 0 0 0,-30 18 45 0 0,-1 0-1 0 0,1 0 0 0 0,-1-1 0 0 0,-1-1 1 0 0,12-10-1 0 0,17-14-20 0 0,-33 29 23 0 0,1-2 0 0 0,-1 1 0 0 0,1-1 0 0 0,-1 1 0 0 0,0-1 0 0 0,-1-1 0 0 0,1 1 0 0 0,6-12-1 0 0,-2 0 28 0 0,-1 0-1 0 0,-1 0 0 0 0,9-36 1 0 0,-16 49 84 0 0,1 0 0 0 0,-1 0 0 0 0,0 0 1 0 0,-1 0-1 0 0,1 0 0 0 0,-1 0 0 0 0,0 0 1 0 0,0 0-1 0 0,0 0 0 0 0,0 0 0 0 0,-1 1 0 0 0,-3-8 1 0 0,4 9-50 0 0,0 0 1 0 0,0 1 0 0 0,0-1-1 0 0,0 1 1 0 0,0-1 0 0 0,0 1-1 0 0,0-1 1 0 0,0 1 0 0 0,-1-1 0 0 0,1 1-1 0 0,0 0 1 0 0,-1 0 0 0 0,1 0-1 0 0,-1 0 1 0 0,0 0 0 0 0,1 0-1 0 0,-1 0 1 0 0,0 0 0 0 0,0 1-1 0 0,1-1 1 0 0,-1 1 0 0 0,0-1 0 0 0,0 1-1 0 0,0 0 1 0 0,0-1 0 0 0,1 1-1 0 0,-1 0 1 0 0,0 0 0 0 0,0 1-1 0 0,-3-1 1 0 0,-17 8 222 0 0,0 0 0 0 0,1 1 0 0 0,-32 19 0 0 0,41-20-149 0 0,0 0 0 0 0,0 1 0 0 0,0 0 0 0 0,1 1 0 0 0,0 0 0 0 0,-16 20 0 0 0,18-17 1 0 0,4-7-57 0 0,0 0 0 0 0,1 1 1 0 0,-1-1-1 0 0,2 1 0 0 0,-1 0 0 0 0,1 0 0 0 0,-3 8 1 0 0,2-4 13 0 0,1 1-1 0 0,0-1 1 0 0,1 1 0 0 0,0 0 0 0 0,0-1 0 0 0,2 1 0 0 0,-1 0 0 0 0,1 0 0 0 0,3 18 0 0 0,-1-25-60 0 0,0 0 0 0 0,1 0 0 0 0,-1-1-1 0 0,1 1 1 0 0,0-1 0 0 0,0 1 0 0 0,0-1 0 0 0,1 0 0 0 0,5 6 0 0 0,38 31 168 0 0,-40-35-178 0 0,1 0 1 0 0,0-1-1 0 0,0 1 0 0 0,1-2 1 0 0,-1 1-1 0 0,1-1 0 0 0,0-1 1 0 0,0 1-1 0 0,1-2 0 0 0,-1 1 1 0 0,10 0-1 0 0,27 4 43 0 0,-26-4-29 0 0,0 0 0 0 0,-1-1 0 0 0,1-1 0 0 0,0-1-1 0 0,0-1 1 0 0,27-4 0 0 0,-10-3-434 0 0,0-2 1 0 0,0-2-1 0 0,51-24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32 242 5824 0 0,'3'-14'2340'0'0,"-3"13"-2176"0"0,1 1 0 0 0,-1-1 0 0 0,0 0 0 0 0,1 0 0 0 0,-1 1 0 0 0,0-1 0 0 0,1 0 0 0 0,-1 0 0 0 0,0 0 0 0 0,0 0 0 0 0,0 0 0 0 0,0 1 0 0 0,0-1 0 0 0,0 0 0 0 0,0 0 0 0 0,0-2 832 0 0,0 15-679 0 0,0-10-313 0 0,0 26 39 0 0,0 1-1 0 0,9 45 1 0 0,-3-30-7 0 0,-5-29-19 0 0,2-1 0 0 0,3 15 0 0 0,2 14 8 0 0,-7-33-12 0 0,1 0 0 0 0,6 19 0 0 0,-7-25-6 0 0,1-1-1 0 0,-1 0 0 0 0,1 0 1 0 0,0 0-1 0 0,0 0 0 0 0,0 0 1 0 0,0 0-1 0 0,1-1 0 0 0,-1 1 0 0 0,1-1 1 0 0,-1 1-1 0 0,6 2 0 0 0,-2-1 9 0 0,1 0 0 0 0,0 0 0 0 0,0-1 0 0 0,0 0 0 0 0,1 0 0 0 0,-1-1 0 0 0,1 0 0 0 0,9 1 0 0 0,0-1 8 0 0,0-1 1 0 0,27-2 0 0 0,-38 0-24 0 0,0 0 1 0 0,0 0 0 0 0,0-1-1 0 0,0 0 1 0 0,-1 0 0 0 0,1 0 0 0 0,0-1-1 0 0,-1 1 1 0 0,0-1 0 0 0,0-1-1 0 0,0 1 1 0 0,0-1 0 0 0,0 0-1 0 0,5-5 1 0 0,-4 2-10 0 0,0 1 0 0 0,-1-1 0 0 0,1 0 0 0 0,-1 0 0 0 0,-1-1 0 0 0,1 1 0 0 0,-1-1 0 0 0,0 0 0 0 0,2-9 0 0 0,7-20-8 0 0,-9 26 10 0 0,0 0 1 0 0,-1 1 0 0 0,0-1 0 0 0,3-22 0 0 0,-5 18 36 0 0,-2 0 0 0 0,1 0 0 0 0,-2 0 1 0 0,0 0-1 0 0,0 1 0 0 0,-2-1 1 0 0,1 1-1 0 0,-2-1 0 0 0,0 1 0 0 0,-1 0 1 0 0,0 1-1 0 0,-1 0 0 0 0,-1 0 1 0 0,-10-14-1 0 0,6 11 19 0 0,0 1 1 0 0,-1 1-1 0 0,-1-1 1 0 0,-1 2-1 0 0,0 0 1 0 0,0 1-1 0 0,-2 1 1 0 0,1 0-1 0 0,-1 1 1 0 0,-25-11-1 0 0,39 20-15 0 0,0 0 1 0 0,-1 0-1 0 0,1 1 0 0 0,-1-1 0 0 0,1 1 0 0 0,-1 0 0 0 0,1 0 0 0 0,-1 0 0 0 0,1 0 1 0 0,-1 0-1 0 0,1 1 0 0 0,-1 0 0 0 0,1-1 0 0 0,-1 1 0 0 0,1 0 0 0 0,0 1 0 0 0,-1-1 1 0 0,1 1-1 0 0,0-1 0 0 0,0 1 0 0 0,0 0 0 0 0,0 0 0 0 0,1 1 0 0 0,-1-1 0 0 0,0 0 1 0 0,1 1-1 0 0,-3 3 0 0 0,-3 4 10 0 0,0-1 1 0 0,1 1-1 0 0,0 0 1 0 0,1 1-1 0 0,0 0 0 0 0,-7 19 1 0 0,5-9 21 0 0,1 0 0 0 0,1 1 0 0 0,-4 26 0 0 0,8-38-290 0 0,2 1 0 0 0,-1-1 1 0 0,2 1-1 0 0,-1-1 0 0 0,1 1 1 0 0,1-1-1 0 0,0 0 0 0 0,7 21 1 0 0,-1-9-9117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3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57 7432 0 0,'-2'-33'1598'0'0,"2"32"-1539"0"0,0 0 0 0 0,0 0 0 0 0,0 0-1 0 0,0 0 1 0 0,-1 0 0 0 0,1 0-1 0 0,0 0 1 0 0,0 0 0 0 0,-1 0-1 0 0,1 0 1 0 0,-1 0 0 0 0,1 0 0 0 0,-1 0-1 0 0,1 0 1 0 0,-1 1 0 0 0,1-1-1 0 0,-1 0 1 0 0,0 0 0 0 0,1 1 0 0 0,-1-1-1 0 0,0 0 1 0 0,0 1 0 0 0,0-1-1 0 0,1 1 1 0 0,-1-1 0 0 0,0 1 0 0 0,0-1-1 0 0,-1 1 1 0 0,2 0 64 0 0,-21 3 133 0 0,7 7-237 0 0,0-1 1 0 0,-1 0 0 0 0,-23 10-1 0 0,-10 5 47 0 0,14-2-8 0 0,21-13-24 0 0,0-1 1 0 0,-27 12-1 0 0,32-16-18 0 0,0 1 0 0 0,1 0 0 0 0,-1 0 0 0 0,1 0 0 0 0,0 1 0 0 0,0 0 0 0 0,1 1 0 0 0,-1-1 0 0 0,1 1 0 0 0,-9 14 0 0 0,13-15 21 0 0,-1 0-1 0 0,1 0 1 0 0,0-1-1 0 0,0 1 1 0 0,0 1-1 0 0,1-1 1 0 0,0 0-1 0 0,0 0 1 0 0,1 0 0 0 0,0 1-1 0 0,0 9 1 0 0,0-12-7 0 0,1 2-3 0 0,0 0 0 0 0,0-1 0 0 0,0 1 0 0 0,0-1 0 0 0,1 1 0 0 0,0-1 0 0 0,0 1 0 0 0,1-1 0 0 0,0 0 0 0 0,-1 0 0 0 0,2 0 0 0 0,-1-1 1 0 0,0 1-1 0 0,1-1 0 0 0,0 1 0 0 0,0-1 0 0 0,0-1 0 0 0,1 1 0 0 0,7 5 0 0 0,6 2-26 0 0,-1 0 0 0 0,2-1 0 0 0,-1-1 1 0 0,22 8-1 0 0,0-2-20 0 0,41 17-62 0 0,-48-23 29 0 0,-29-8 46 0 0,-1-1 0 0 0,1 1 1 0 0,-1 0-1 0 0,1 0 0 0 0,-1 0 0 0 0,1 1 1 0 0,-1-1-1 0 0,0 1 0 0 0,0 0 1 0 0,0 0-1 0 0,0 0 0 0 0,0 0 1 0 0,3 3-1 0 0,10 9-3 0 0,-16-13 10 0 0,1 0 1 0 0,-1 0 0 0 0,0 0-1 0 0,1 0 1 0 0,-1-1-1 0 0,0 1 1 0 0,0 0 0 0 0,1 0-1 0 0,-1 0 1 0 0,0 0 0 0 0,0 0-1 0 0,0 0 1 0 0,0 0-1 0 0,0 0 1 0 0,0 0 0 0 0,-1 0-1 0 0,1 0 1 0 0,0 0 0 0 0,0 0-1 0 0,-1 0 1 0 0,1 0 0 0 0,-1 0-1 0 0,1 0 1 0 0,0-1-1 0 0,-2 2 1 0 0,-12 18 108 0 0,-6-3-81 0 0,-1-2 0 0 0,-1-1 0 0 0,0 0 1 0 0,-1-1-1 0 0,-1-2 0 0 0,-30 11 0 0 0,0-5 10 0 0,-98 19-1 0 0,5-7-1571 0 0,120-24-6527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2:3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4616 0 0,'0'0'3006'0'0,"3"7"-2850"0"0,-2-6-146 0 0,4 9 9 0 0,1 0 1 0 0,0 0-1 0 0,1-1 1 0 0,-1 0-1 0 0,2 0 1 0 0,-1-1-1 0 0,14 11 1 0 0,0-3-123 0 0,1-2-1 0 0,1 0 1 0 0,0-1 0 0 0,1-2 0 0 0,0 0 0 0 0,1-1 0 0 0,0-2-1 0 0,1 0 1 0 0,0-2 0 0 0,0-1 0 0 0,0-1 0 0 0,29 0-1 0 0,407-30-192 0 0,-363 18 331 0 0,105 8-1 0 0,-94 1 87 0 0,-85-1-89 0 0,15 0 73 0 0,55-6 0 0 0,-73 4-12 0 0,0 1 0 0 0,34 2-1 0 0,16 0 68 0 0,-1 0 10 0 0,-45 0-83 0 0,28-3 0 0 0,16 2 71 0 0,-50 1-21 0 0,30-2 0 0 0,240-23 1061 0 0,-248 20-959 0 0,48-13-1 0 0,-55 9-28 0 0,1 2 1 0 0,46-2-1 0 0,-1 0 85 0 0,-60 4-178 0 0,1 2 1 0 0,0 0-1 0 0,31 2 0 0 0,18 7 106 0 0,115 7 110 0 0,-82-13-189 0 0,-29 2-14 0 0,122-13 0 0 0,-44 0 183 0 0,-112 9-240 0 0,-31 1-60 0 0,199-1 555 0 0,-184 3-524 0 0,31 1 78 0 0,59-5 1 0 0,-80 1-34 0 0,63 6-1 0 0,-18 0 15 0 0,130 10 84 0 0,-139-8-118 0 0,13 2 10 0 0,31 6 83 0 0,-54-7-59 0 0,-7-4 11 0 0,0-2 1 0 0,60-6-1 0 0,0 0 81 0 0,-15-2-9 0 0,-73 3-132 0 0,0 1-1 0 0,0 1 0 0 0,1 1 1 0 0,48 8-1 0 0,-50-3-32 0 0,1 0-1 0 0,0-1 1 0 0,1-2 0 0 0,41-1 0 0 0,-50-1-7 0 0,0 0-1 0 0,29 6 1 0 0,-30-4 9 0 0,0 0 0 0 0,1-1 0 0 0,22-1 0 0 0,3-4 159 0 0,-17 3-76 0 0,-1-1-1 0 0,0-2 1 0 0,26-7-1 0 0,79-22 10 0 0,-42 12-107 0 0,-73 18-12 0 0,0 1 0 0 0,0 1 0 0 0,1 0 0 0 0,22 2 0 0 0,23-1-47 0 0,11-3 47 0 0,-27 2 30 0 0,0-1 1 0 0,0-3 0 0 0,78-19 0 0 0,174-72 58 0 0,-233 76-293 0 0,131-23 1 0 0,20-6 392 0 0,-193 43-75 0 0,0 1 1 0 0,1 0 0 0 0,-1 2-1 0 0,1 0 1 0 0,23 1-1 0 0,68-11 50 0 0,16 12-378 0 0,122 2-302 0 0,-131-3 536 0 0,30 1 287 0 0,-134 2-205 0 0,-1 0 28 0 0,0 1 1 0 0,-1 0-1 0 0,19 5 0 0 0,69 16 374 0 0,-66-16-412 0 0,39 12 0 0 0,-56-13-57 0 0,0-2 0 0 0,39 5 0 0 0,-38-7-21 0 0,-1 1 0 0 0,37 10 0 0 0,-37-8-13 0 0,0-1 0 0 0,0-1 1 0 0,0-1-1 0 0,1-1 0 0 0,23-1 0 0 0,25 2-29 0 0,-50-2 20 0 0,30-2 0 0 0,-35 0 7 0 0,0 1 0 0 0,0 1 0 0 0,0 0 0 0 0,0 1 0 0 0,16 4 0 0 0,-2 1-18 0 0,2 0-54 0 0,30 11 0 0 0,-25-7 10 0 0,0-1-1 0 0,0-2 1 0 0,43 3 0 0 0,-38-5 5 0 0,-11-2-69 0 0,-1-2-1 0 0,46-4 0 0 0,-41 1 100 0 0,52 3 1 0 0,-12 0 29 0 0,-46-1 6 0 0,34 4 0 0 0,-45-2-3 0 0,7 2 55 0 0,1-1-1 0 0,0-2 1 0 0,41-1-1 0 0,84-3 122 0 0,-104 4-329 0 0,83-9 0 0 0,-63 1-67 0 0,16-2-3 0 0,-9-1 91 0 0,-45 7 65 0 0,34-8 1 0 0,-43 6 28 0 0,-1 1 1 0 0,1 1 0 0 0,25-2-1 0 0,-19 3 49 0 0,36-8 0 0 0,-39 5 15 0 0,0 2 0 0 0,28-1 1 0 0,28 11-12 0 0,-73-6-5 0 0,0-1 0 0 0,0 1 0 0 0,0-1 1 0 0,-1 1-1 0 0,1 0 0 0 0,7 4 0 0 0,-7-4 6 0 0,0 1 1 0 0,0-1-1 0 0,0 0 0 0 0,0 0 0 0 0,0 0 0 0 0,8 0 0 0 0,4 0 158 0 0,-1 1 0 0 0,0 1-1 0 0,29 8 1 0 0,-26-7-26 0 0,-1 2-791 0 0,0 0 0 0 0,21 10 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0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96 0 0,'0'0'3787'0'0,"3"6"-3638"0"0,0 3-2 0 0,-1 1 0 0 0,0 0 1 0 0,0-1-1 0 0,-1 1 0 0 0,-1 0 0 0 0,1 0 1 0 0,-2 13-1 0 0,1-8 43 0 0,-3 132 1096 0 0,4 122-355 0 0,11-194-826 0 0,-22 131 285 0 0,-3-85-60 0 0,13 12 380 0 0,0-131-685 0 0,0 1 0 0 0,-1-1 1 0 0,1 0-1 0 0,0 0 1 0 0,-1 0-1 0 0,0 1 0 0 0,1-1 1 0 0,-1 0-1 0 0,0 0 1 0 0,0 0-1 0 0,0 0 0 0 0,-1 0 1 0 0,1 0-1 0 0,0 0 1 0 0,-1-1-1 0 0,1 1 0 0 0,-1 0 1 0 0,0-1-1 0 0,1 1 0 0 0,-1-1 1 0 0,0 0-1 0 0,0 1 1 0 0,-2 0-1 0 0,3-1 14 0 0,0 0-1 0 0,-1 0 1 0 0,1 0-1 0 0,0 0 1 0 0,0 0 0 0 0,0 0-1 0 0,1 1 1 0 0,-1-1-1 0 0,0 0 1 0 0,0 1 0 0 0,1-1-1 0 0,-1 0 1 0 0,1 1-1 0 0,-1-1 1 0 0,0 3 0 0 0,-6 11 575 0 0,27-25-1365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0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58 7024 0 0,'0'-2'102'0'0,"0"0"0"0"0,0 0-1 0 0,0 0 1 0 0,0 0 0 0 0,0 0 0 0 0,0 0 0 0 0,1 0 0 0 0,-1 0 0 0 0,1 1-1 0 0,-1-1 1 0 0,1 0 0 0 0,0 0 0 0 0,0 0 0 0 0,0 1 0 0 0,0-1 0 0 0,0 1-1 0 0,0-1 1 0 0,0 0 0 0 0,2 0 0 0 0,-1 0 52 0 0,1 1 1 0 0,-1 0-1 0 0,1 0 0 0 0,0 0 0 0 0,0 0 1 0 0,-1 0-1 0 0,1 0 0 0 0,0 1 0 0 0,0-1 1 0 0,0 1-1 0 0,0 0 0 0 0,5 0 0 0 0,15 0-247 0 0,-1-1-1 0 0,29-6 0 0 0,-35 6 52 0 0,1 0 1 0 0,-1 0-1 0 0,1 2 1 0 0,0 0-1 0 0,-1 1 1 0 0,1 0-1 0 0,29 10 1 0 0,-9-4-227 0 0,-22-4 194 0 0,0 0 0 0 0,0 1 0 0 0,-1 0 0 0 0,0 1 0 0 0,26 15 0 0 0,12 24-106 0 0,-49-41 187 0 0,0-1 0 0 0,0 1-1 0 0,0-1 1 0 0,0 1 0 0 0,-1 0 0 0 0,1 0 0 0 0,-1 0-1 0 0,0 0 1 0 0,0 1 0 0 0,1 4 0 0 0,4 8 93 0 0,-5-11-80 0 0,-1 1 0 0 0,0-1 0 0 0,-1 1 0 0 0,1-1 0 0 0,-1 1 0 0 0,-1-1 0 0 0,1 1 0 0 0,-1-1 0 0 0,0 1 0 0 0,-1-1 0 0 0,-2 8 0 0 0,-2 8 50 0 0,-2 0 0 0 0,-1 0 0 0 0,0 0 0 0 0,-2-1 0 0 0,0-1 0 0 0,-1 0 0 0 0,-1 0 0 0 0,-1-2 0 0 0,-1 1 0 0 0,0-2 0 0 0,-1 0 0 0 0,-26 21 0 0 0,-45 25 154 0 0,77-57-165 0 0,0 0-1 0 0,0-1 1 0 0,-1 0-1 0 0,1-1 1 0 0,-1 0-1 0 0,0 0 1 0 0,-22 3-1 0 0,14-5 60 0 0,1-1 0 0 0,-1-1 0 0 0,0 0 0 0 0,0-1 0 0 0,0-1 0 0 0,1-1 0 0 0,-29-8 0 0 0,40 9-71 0 0,0 0 0 0 0,1-1-1 0 0,-1 0 1 0 0,1 0 0 0 0,-1-1-1 0 0,1 0 1 0 0,-11-8 0 0 0,17 10-120 0 0,0 2 41 0 0,0 0-1 0 0,0 0 0 0 0,0 0 1 0 0,0 0-1 0 0,0 0 0 0 0,0-1 1 0 0,0 1-1 0 0,0 0 0 0 0,0 0 1 0 0,0 0-1 0 0,0 0 1 0 0,0 0-1 0 0,0-1 0 0 0,0 1 1 0 0,0 0-1 0 0,0 0 0 0 0,0 0 1 0 0,0 0-1 0 0,0 0 0 0 0,0-1 1 0 0,0 1-1 0 0,0 0 0 0 0,0 0 1 0 0,0 0-1 0 0,-1 0 1 0 0,1 0-1 0 0,0 0 0 0 0,0 0 1 0 0,0-1-1 0 0,0 1 0 0 0,0 0 1 0 0,0 0-1 0 0,-1 0 0 0 0,1 0 1 0 0,0 0-1 0 0,0 0 0 0 0,0 0 1 0 0,0 0-1 0 0,0 0 1 0 0,-1 0-1 0 0,1 0 0 0 0,0 0 1 0 0,0 0-1 0 0,0 0 0 0 0,0 0 1 0 0,-1 0-1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0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5016 0 0,'0'1'108'0'0,"0"0"-60"0"0,0-1 1 0 0,0 0-1 0 0,-1 1 0 0 0,1-1 0 0 0,0 1 1 0 0,0-1-1 0 0,0 0 0 0 0,0 1 1 0 0,0-1-1 0 0,0 1 0 0 0,0-1 0 0 0,0 1 1 0 0,0-1-1 0 0,0 0 0 0 0,0 1 1 0 0,1-1-1 0 0,-1 1 0 0 0,0-1 0 0 0,0 0 1 0 0,0 1-1 0 0,0-1 0 0 0,1 0 0 0 0,-1 1 1 0 0,0-1-1 0 0,0 0 0 0 0,1 1 1 0 0,-1-1-1 0 0,0 0 0 0 0,0 1 0 0 0,1-1 1 0 0,-1 0-1 0 0,0 0 0 0 0,1 0 1 0 0,-1 1-1 0 0,1-1 0 0 0,-1 0 0 0 0,0 0 1 0 0,1 0-1 0 0,-1 0 0 0 0,0 1 1 0 0,1-1-1 0 0,-1 0 0 0 0,1 0 0 0 0,-1 0 1 0 0,1 0-1 0 0,0 0-43 0 0,0 1 17 0 0,0 0-1 0 0,0 1 1 0 0,0-1-1 0 0,0 0 0 0 0,0 1 1 0 0,0-1-1 0 0,0 0 0 0 0,-1 1 1 0 0,1-1-1 0 0,0 1 0 0 0,-1-1 1 0 0,0 1-1 0 0,1 0 0 0 0,-1-1 1 0 0,0 1-1 0 0,0-1 0 0 0,0 1 1 0 0,0 0-1 0 0,0 1 1 0 0,3 12 10 0 0,0-1-41 0 0,0-1-1 0 0,-1 1 1 0 0,0 0-1 0 0,-1 0 0 0 0,-1 0 1 0 0,-1 21-1 0 0,1 34-79 0 0,13-4 28 0 0,-12-55 60 0 0,1-1-1 0 0,1 1 1 0 0,-1-1 0 0 0,1 1-1 0 0,8 14 1 0 0,-6-11 7 0 0,-5-13-4 0 0,0 1-1 0 0,0 0 0 0 0,1 0 0 0 0,-1 0 1 0 0,0-1-1 0 0,1 1 0 0 0,-1 0 1 0 0,0 0-1 0 0,1-1 0 0 0,-1 1 0 0 0,1 0 1 0 0,0 0-1 0 0,-1-1 0 0 0,1 1 1 0 0,-1-1-1 0 0,1 1 0 0 0,0-1 0 0 0,0 1 1 0 0,4 3-15 0 0,-5-4 24 0 0,1 1 0 0 0,-1-1 0 0 0,1 1-1 0 0,-1-1 1 0 0,0 1 0 0 0,1-1 0 0 0,-1 1-1 0 0,1-1 1 0 0,-1 0 0 0 0,1 1 0 0 0,0-1 0 0 0,-1 0-1 0 0,1 1 1 0 0,-1-1 0 0 0,1 0 0 0 0,-1 0-1 0 0,1 0 1 0 0,0 1 0 0 0,-1-1 0 0 0,1 0-1 0 0,0 0 1 0 0,-1 0 0 0 0,1 0 0 0 0,0 0-1 0 0,-1 0 1 0 0,1 0 0 0 0,-1 0 0 0 0,1-1 0 0 0,0 1-1 0 0,-1 0 1 0 0,1 0 0 0 0,-1 0 0 0 0,1-1-1 0 0,0 1 1 0 0,-1 0 0 0 0,1-1 0 0 0,-1 1-1 0 0,1 0 1 0 0,-1-1 0 0 0,1 1 0 0 0,-1-1-1 0 0,1 1 1 0 0,-1-1 0 0 0,1 0 0 0 0,8-14 8 0 0,8-10-1061 0 0,-2 9-4007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0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7936 0 0,'0'0'0'0'0,"-7"-7"600"0"0,7 3-304 0 0,-6-2 8 0 0,0 2 312 0 0,6 8-408 0 0,0 2-16 0 0,0 1-8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1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4416 0 0,'0'0'1585'0'0,"-6"2"-1557"0"0,-8 5-19 0 0,1 1-1 0 0,0 1 1 0 0,0 1 0 0 0,0-1-1 0 0,-18 21 1 0 0,10-13 28 0 0,18-15-17 0 0,-1 0 0 0 0,1 0 0 0 0,1 1 0 0 0,-1-1 0 0 0,0 1 0 0 0,0 0 0 0 0,1-1 0 0 0,0 1 0 0 0,-3 4 0 0 0,-11 14 219 0 0,14-18-207 0 0,-1-1 1 0 0,1 0 0 0 0,0 1-1 0 0,1-1 1 0 0,-1 1-1 0 0,0 0 1 0 0,1-1-1 0 0,-1 1 1 0 0,-1 6-1 0 0,-1 2 44 0 0,-1 1 0 0 0,0-1 0 0 0,-1-1 0 0 0,-13 20 0 0 0,12-19-18 0 0,-55 80 262 0 0,44-70-313 0 0,14-18 5 0 0,1 0 0 0 0,-1 1-1 0 0,1-1 1 0 0,0 1 0 0 0,1-1 0 0 0,-1 1 0 0 0,1 0-1 0 0,-5 8 1 0 0,6-8 21 0 0,0-1 0 0 0,-1 0-1 0 0,0 0 1 0 0,0 1 0 0 0,0-1-1 0 0,0 0 1 0 0,0-1 0 0 0,-1 1-1 0 0,-2 3 1 0 0,2-4-4 0 0,0 1 1 0 0,0 0-1 0 0,1 0 0 0 0,-1 0 1 0 0,1 1-1 0 0,0-1 0 0 0,0 1 0 0 0,-2 5 1 0 0,-10 16 247 0 0,11-21-219 0 0,1-1 1 0 0,0 1-1 0 0,0 0 1 0 0,0 0-1 0 0,0 0 1 0 0,-1 6-1 0 0,-18 35 34 0 0,16-26 102 0 0,0 1-1 0 0,2 0 0 0 0,1 0 1 0 0,0 0-1 0 0,2 27 0 0 0,-1-21-172 0 0,0-19-24 0 0,1 0 1 0 0,-1-1-1 0 0,1 1 1 0 0,1 0-1 0 0,-1-1 1 0 0,1 1-1 0 0,0 0 1 0 0,1-1-1 0 0,-1 1 1 0 0,1-1-1 0 0,4 8 1 0 0,10 36 227 0 0,-3-11 21 0 0,-11-34-194 0 0,-1 0 1 0 0,1 1 0 0 0,-1-1-1 0 0,0 1 1 0 0,-1 0-1 0 0,1-1 1 0 0,-1 1 0 0 0,0 0-1 0 0,-1 6 1 0 0,3 33 138 0 0,6-8-120 0 0,-1-2 143 0 0,17 53 0 0 0,-13-71-40 0 0,1 2-11 0 0,-8-6-83 0 0,-3-9-42 0 0,0-1 0 0 0,0 1-1 0 0,0-1 1 0 0,0 1 0 0 0,1-1-1 0 0,-1 0 1 0 0,1 0 0 0 0,0 0-1 0 0,0 0 1 0 0,3 4 0 0 0,-4-6-11 0 0,-1-1 0 0 0,1 1 0 0 0,-1 0 0 0 0,0-1 0 0 0,1 0 0 0 0,-1 1 1 0 0,1-1-1 0 0,0 1 0 0 0,-1-1 0 0 0,1 0 0 0 0,-1 1 0 0 0,1-1 0 0 0,-1 0 1 0 0,1 1-1 0 0,0-1 0 0 0,-1 0 0 0 0,1 0 0 0 0,0 0 0 0 0,0 1 0 0 0,6 0-1 0 0,-6-1-16 0 0,-1 0 1 0 0,0 0-1 0 0,1 1 1 0 0,-1-1 0 0 0,1 0-1 0 0,-1 1 1 0 0,0-1 0 0 0,0 0-1 0 0,1 1 1 0 0,-1-1-1 0 0,0 0 1 0 0,1 1 0 0 0,-1-1-1 0 0,0 1 1 0 0,0-1 0 0 0,0 1-1 0 0,0-1 1 0 0,1 0-1 0 0,-1 1 1 0 0,0-1 0 0 0,0 1-1 0 0,0-1 1 0 0,0 1 0 0 0,0-1-1 0 0,0 1 1 0 0,0-1-1 0 0,0 1 1 0 0,0-1 0 0 0,0 0-1 0 0,-1 1 1 0 0,1 0 0 0 0,2 10-1829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39 3000 0 0,'-9'-12'50'0'0,"8"11"56"0"0,0 0-1 0 0,0 0 1 0 0,0 0-1 0 0,1 0 0 0 0,-1 0 1 0 0,0 0-1 0 0,0 0 1 0 0,1-1-1 0 0,-1 1 1 0 0,1 0-1 0 0,-1 0 0 0 0,1 0 1 0 0,0-1-1 0 0,-1 1 1 0 0,1 0-1 0 0,0-2 1 0 0,0 3-85 0 0,0-1 0 0 0,0 1 0 0 0,0 0 0 0 0,0 0 0 0 0,0-1 0 0 0,0 1 0 0 0,-1 0 0 0 0,1 0 0 0 0,0 0 1 0 0,0-1-1 0 0,0 1 0 0 0,0 0 0 0 0,0 0 0 0 0,0 0 0 0 0,0-1 0 0 0,-1 1 0 0 0,1 0 0 0 0,0 0 1 0 0,0 0-1 0 0,0 0 0 0 0,0-1 0 0 0,-1 1 0 0 0,1 0 0 0 0,0 0 0 0 0,0 0 0 0 0,0 0 0 0 0,-1 0 0 0 0,1 0 1 0 0,0 0-1 0 0,0 0 0 0 0,-1 0 0 0 0,1 0 0 0 0,0 0 0 0 0,0 0 0 0 0,-1 0 0 0 0,1 0 0 0 0,0 0 0 0 0,0 0 1 0 0,0 0-1 0 0,-1 0 0 0 0,1 0 0 0 0,0 0 0 0 0,0 0 0 0 0,-1 0 0 0 0,1 0 0 0 0,0 0 0 0 0,0 0 1 0 0,0 0-1 0 0,-1 1 0 0 0,1-1 0 0 0,0 0 0 0 0,0 0 0 0 0,0 0 0 0 0,0 0 0 0 0,-1 0 0 0 0,1 1 0 0 0,0-1 1 0 0,0 0-1 0 0,0 0 0 0 0,0 0 0 0 0,0 1 0 0 0,0-1 0 0 0,0 0 0 0 0,0 0 0 0 0,-1 1 0 0 0,1-1 1 0 0,0 0-1 0 0,0 0 0 0 0,0 1 0 0 0,0-1-21 0 0,1 0 0 0 0,-1 1 0 0 0,0-1 1 0 0,0 0-1 0 0,0 1 0 0 0,0-1 0 0 0,0 0 1 0 0,0 1-1 0 0,0-1 0 0 0,0 1 0 0 0,0-1 0 0 0,0 0 1 0 0,-1 1-1 0 0,1-1 0 0 0,0 0 0 0 0,0 1 1 0 0,0-1-1 0 0,0 0 0 0 0,0 0 0 0 0,-1 1 0 0 0,1-1 1 0 0,0 0-1 0 0,0 1 0 0 0,0-1 0 0 0,-1 0 1 0 0,1 0-1 0 0,0 1 0 0 0,0-1 0 0 0,-1 0 1 0 0,1 0-1 0 0,0 0 0 0 0,-1 1 0 0 0,1-1 0 0 0,0 0 1 0 0,-1 0-1 0 0,1 0 0 0 0,0 0 0 0 0,-1 0 1 0 0,1 0-1 0 0,0 0 0 0 0,-1 0 0 0 0,1 0 0 0 0,0 0 1 0 0,-1 0-1 0 0,1 0 0 0 0,0 0 0 0 0,-1 0 1 0 0,1 0-1 0 0,-1 0 0 0 0,-1 0-3 0 0,2 0-35 0 0,-21-4-100 0 0,13 3 192 0 0,0 1 0 0 0,1 1 0 0 0,-1 0 1 0 0,0 0-1 0 0,1 0 0 0 0,-1 1 0 0 0,1 0 0 0 0,0 0 1 0 0,0 1-1 0 0,-1 0 0 0 0,2 0 0 0 0,-1 1 0 0 0,-11 7 0 0 0,-14 12 283 0 0,-33 31 0 0 0,54-43-245 0 0,0 1 0 0 0,0 0 0 0 0,1 1 1 0 0,0 0-1 0 0,-12 23 0 0 0,-32 57 35 0 0,31-30 17 0 0,21-56-137 0 0,0 1 1 0 0,1 0-1 0 0,0-1 0 0 0,0 1 1 0 0,1 0-1 0 0,0 0 1 0 0,2 12-1 0 0,0 9 4 0 0,-3 4 0 0 0,0-19-3 0 0,0-1-1 0 0,2 1 1 0 0,-1 0-1 0 0,2-1 1 0 0,4 21-1 0 0,-1-17 31 0 0,-4-10-12 0 0,1-1 0 0 0,0 0 1 0 0,0 0-1 0 0,0 0 0 0 0,1 0 1 0 0,0 0-1 0 0,7 11 0 0 0,1-2 38 0 0,-8-10-33 0 0,0-1 0 0 0,0 1-1 0 0,1-1 1 0 0,-1 0 0 0 0,1-1-1 0 0,5 5 1 0 0,53 36 510 0 0,-47-37-455 0 0,0 0 0 0 0,1-1-1 0 0,23 6 1 0 0,-26-10-86 0 0,1 0 0 0 0,0-1 0 0 0,-1-1-1 0 0,1 0 1 0 0,0-1 0 0 0,-1 0 0 0 0,22-5 0 0 0,-33 5-2 0 0,0 0 0 0 0,0 0 0 0 0,0 0 0 0 0,0 0 0 0 0,-1 0 1 0 0,1 0-1 0 0,0 0 0 0 0,-1-1 0 0 0,1 1 0 0 0,0-1 0 0 0,-1 1 0 0 0,0-1 0 0 0,1 1 1 0 0,1-4-1 0 0,-2 3-6 0 0,1-1-1 0 0,0 1 1 0 0,0 0 0 0 0,0 0 0 0 0,0 0 0 0 0,1 0 0 0 0,-1 0 0 0 0,0 0-1 0 0,4-1 1 0 0,-3 1-7 0 0,0 1-1 0 0,0-1 1 0 0,-1 0-1 0 0,1 0 1 0 0,0-1-1 0 0,-1 1 0 0 0,1 0 1 0 0,-1-1-1 0 0,0 1 1 0 0,0-1-1 0 0,0 0 1 0 0,0 0-1 0 0,0 0 1 0 0,1-4-1 0 0,0 2-61 0 0,0 0 0 0 0,-1 0 0 0 0,2 1 0 0 0,6-9 0 0 0,-9 11 46 0 0,-1 0 1 0 0,1-1-1 0 0,-1 0 0 0 0,1 1 1 0 0,-1-1-1 0 0,0 1 1 0 0,0-1-1 0 0,0 1 0 0 0,0-1 1 0 0,0 0-1 0 0,-1 1 1 0 0,0-3-1 0 0,-1-12-117 0 0,2 13 135 0 0,-1 1 0 0 0,1-1 0 0 0,-1 0 0 0 0,0 1 0 0 0,0-1 0 0 0,-1 1 0 0 0,1-1 1 0 0,-1 1-1 0 0,1 0 0 0 0,-1-1 0 0 0,0 1 0 0 0,-4-4 0 0 0,3 4 0 0 0,1-1 0 0 0,-1 0 0 0 0,1 0 1 0 0,0 1-1 0 0,0-1 0 0 0,1 0 0 0 0,-3-6 1 0 0,3 6 13 0 0,0 0-1 0 0,0 1 1 0 0,0-1 0 0 0,-1 1 0 0 0,0 0 0 0 0,0-1-1 0 0,0 1 1 0 0,-4-5 0 0 0,-9-17 8 0 0,1-18 421 0 0,10 38-298 0 0,0-1 0 0 0,0 1 0 0 0,0 0 0 0 0,-1 0-1 0 0,0 0 1 0 0,-9-7 0 0 0,4 11 125 0 0,9 1-233 0 0,1 0-1 0 0,0 0 1 0 0,0 0-1 0 0,-1 0 1 0 0,1 0-1 0 0,0 0 1 0 0,0 0-1 0 0,0 0 1 0 0,-1 0 0 0 0,1 0-1 0 0,0 0 1 0 0,0 0-1 0 0,0 0 1 0 0,-1 0-1 0 0,1 0 1 0 0,0 0-1 0 0,0 0 1 0 0,0 0 0 0 0,-1-1-1 0 0,1 1 1 0 0,0 0-1 0 0,0 0 1 0 0,0 0-1 0 0,-1 0 1 0 0,1 0 0 0 0,0 0-1 0 0,0-1 1 0 0,0 1-1 0 0,0 0 1 0 0,0 0-1 0 0,-1 0 1 0 0,1 0-1 0 0,0-1 1 0 0,0 1 0 0 0,0 0-1 0 0,0 0 1 0 0,0 0-1 0 0,0-1 1 0 0,0 1-1 0 0,0 0 1 0 0,0 0 0 0 0,0 0-1 0 0,0-1 1 0 0,0 1-1 0 0,0 0 1 0 0,0 0-1 0 0,0 0 1 0 0,0-1-1 0 0,0 1 1 0 0,0 0 0 0 0,0 0-1 0 0,0-1 1 0 0,0 1-1 0 0,0 0 1 0 0,0 0-1 0 0,0-1 374 0 0,34-15-257 0 0,-30 15-155 0 0,-1 1-1 0 0,0-1 0 0 0,0 1 0 0 0,1 0 0 0 0,-1 0 1 0 0,0 0-1 0 0,0 1 0 0 0,0-1 0 0 0,1 1 1 0 0,-1 0-1 0 0,0 0 0 0 0,0 0 0 0 0,0 0 1 0 0,0 1-1 0 0,0-1 0 0 0,5 4 0 0 0,-3-1-6 0 0,0-1-1 0 0,0 1 0 0 0,0-1 1 0 0,1 0-1 0 0,-1-1 0 0 0,1 1 0 0 0,11 2 1 0 0,43 8-21 0 0,22 3-1429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1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 5120 0 0,'0'0'73'0'0,"1"0"1"0"0,-1-1 0 0 0,1 1-1 0 0,-1-1 1 0 0,1 1-1 0 0,-1-1 1 0 0,0 1 0 0 0,1-1-1 0 0,-1 1 1 0 0,1-1-1 0 0,-1 1 1 0 0,0-1-1 0 0,0 1 1 0 0,1-1 0 0 0,-1 0-1 0 0,0 1 1 0 0,0-1-1 0 0,0 1 1 0 0,1-1 0 0 0,-1 0-1 0 0,-1 10 1584 0 0,2 26-1546 0 0,-2 0 0 0 0,-2 1 0 0 0,-13 68 0 0 0,6-57-99 0 0,7-30 3 0 0,-1-1 1 0 0,0 1-1 0 0,-8 18 1 0 0,11-32-41 0 0,0 0 0 0 0,0 0 1 0 0,0 1-1 0 0,0-1 0 0 0,1 0 1 0 0,0 1-1 0 0,0-1 0 0 0,0 6 1 0 0,0-1-874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1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46 2608 0 0,'-10'-8'776'0'0,"-3"-4"771"0"0,10 8-1413 0 0,2 3-42 0 0,0 0-1 0 0,1 0 0 0 0,-1 0 1 0 0,0 0-1 0 0,1 0 0 0 0,-1 0 1 0 0,1 0-1 0 0,-1 0 1 0 0,1 0-1 0 0,0 0 0 0 0,-1 0 1 0 0,1 0-1 0 0,0 0 0 0 0,0 0 1 0 0,0 0-1 0 0,-1 0 0 0 0,1 0 1 0 0,1-3 564 0 0,-3 6-554 0 0,1 0-1 0 0,0 0 1 0 0,0 0-1 0 0,0 0 1 0 0,0 0-1 0 0,0 1 1 0 0,1-1-1 0 0,-1 0 1 0 0,0 5-1 0 0,-3 37 432 0 0,1 1 1 0 0,3 0-1 0 0,8 76 0 0 0,-2-57-69 0 0,6 87 159 0 0,-10-121-515 0 0,-5 57-1 0 0,-1-10 6 0 0,3-63-48 0 0,-1 0 1 0 0,-7 27-1 0 0,-7-11 59 0 0,6-13-77 0 0,2-6-8 0 0,7-10-37 0 0,1 0 1 0 0,-1 0-1 0 0,0 0 0 0 0,0-1 0 0 0,1 1 1 0 0,-1 0-1 0 0,0 0 0 0 0,1 1 0 0 0,-1-1 1 0 0,1 0-1 0 0,0 0 0 0 0,-1 0 0 0 0,1 0 1 0 0,0 0-1 0 0,-1 0 0 0 0,1 1 0 0 0,0 0 1 0 0,0-2 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174 291 12864 0 0,'1'-1'118'0'0,"-1"-1"1"0"0,1 1 0 0 0,0 0-1 0 0,0 0 1 0 0,0 0-1 0 0,0 0 1 0 0,0 0 0 0 0,0 0-1 0 0,0 0 1 0 0,0 0 0 0 0,0 1-1 0 0,0-1 1 0 0,0 0 0 0 0,1 0-1 0 0,-1 1 1 0 0,0-1-1 0 0,0 1 1 0 0,1-1 0 0 0,-1 1-1 0 0,0 0 1 0 0,4-1 0 0 0,10-5 902 0 0,22-13-436 0 0,-26 14-423 0 0,0 0 0 0 0,0-1 0 0 0,9-7-1 0 0,26-15-118 0 0,-38 24-27 0 0,0 0 0 0 0,-1 0-1 0 0,0-1 1 0 0,1 0 0 0 0,-2 0 0 0 0,1-1 0 0 0,10-12 0 0 0,-7 11 105 0 0,1-3 12 0 0,-1-3-46 0 0,-10 12-79 0 0,1 1 0 0 0,0-1 0 0 0,0 0 0 0 0,0 0 0 0 0,-1 0 0 0 0,1 0 1 0 0,0 0-1 0 0,-1 0 0 0 0,1 0 0 0 0,-1-1 0 0 0,1 1 0 0 0,-1 0 0 0 0,0 0 0 0 0,1 0 0 0 0,-1 0 0 0 0,0-1 0 0 0,0 1 0 0 0,0 0 0 0 0,0-2 0 0 0,0-1 10 0 0,0 0 0 0 0,-1 0 0 0 0,1 0 0 0 0,-1 1-1 0 0,0-1 1 0 0,-2-5 0 0 0,-1-3 52 0 0,4 10-54 0 0,0 0 0 0 0,-1 1-1 0 0,1-1 1 0 0,-1 1 0 0 0,0-1 0 0 0,1 0 0 0 0,-1 1-1 0 0,0-1 1 0 0,0 1 0 0 0,0-1 0 0 0,0 1 0 0 0,0 0-1 0 0,0 0 1 0 0,0-1 0 0 0,-1 1 0 0 0,1 0 0 0 0,0 0-1 0 0,-3-1 1 0 0,-1-1 27 0 0,-1 1-1 0 0,1 0 1 0 0,-1 0-1 0 0,1 0 1 0 0,-1 1-1 0 0,0 0 1 0 0,1 0 0 0 0,-1 1-1 0 0,0-1 1 0 0,0 1-1 0 0,0 0 1 0 0,-10 2-1 0 0,0 1 38 0 0,0 1-1 0 0,1 0 1 0 0,0 1-1 0 0,0 1 0 0 0,0 0 1 0 0,1 1-1 0 0,0 0 1 0 0,0 1-1 0 0,1 1 1 0 0,0 0-1 0 0,0 1 0 0 0,1 0 1 0 0,0 1-1 0 0,1 1 1 0 0,-18 22-1 0 0,0 2-9 0 0,15-19 17 0 0,-16 23-1 0 0,27-35-73 0 0,0 1 1 0 0,0-1-1 0 0,1 0 0 0 0,-1 1 1 0 0,1-1-1 0 0,1 1 0 0 0,-1 0 0 0 0,1 0 1 0 0,-1 9-1 0 0,-6 26 55 0 0,6-35-59 0 0,1-1 1 0 0,0 1-1 0 0,0 0 0 0 0,0-1 1 0 0,0 1-1 0 0,1 0 0 0 0,0 0 1 0 0,1 6-1 0 0,1-1 7 0 0,1-1 0 0 0,0 1 1 0 0,0-1-1 0 0,1 0 0 0 0,0 0 0 0 0,1 0 1 0 0,0-1-1 0 0,1 0 0 0 0,0 0 0 0 0,13 15 1 0 0,-14-17 1 0 0,1 1 0 0 0,0-1 0 0 0,1 0 0 0 0,-1 0 1 0 0,1-1-1 0 0,1 0 0 0 0,-1 0 0 0 0,1-1 0 0 0,0 0 1 0 0,1 0-1 0 0,-1-1 0 0 0,1 0 0 0 0,0-1 0 0 0,0 1 1 0 0,0-2-1 0 0,13 3 0 0 0,-3-2 29 0 0,1 0 0 0 0,-1-2 1 0 0,1-1-1 0 0,0 0 0 0 0,0-1 0 0 0,20-4 1 0 0,-7 1-2758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7432 0 0,'-10'1'378'0'0,"-1"1"0"0"0,1 0 0 0 0,0 1 0 0 0,-1-1 1 0 0,1 2-1 0 0,1 0 0 0 0,-16 8 0 0 0,20-9-282 0 0,-1 1 1 0 0,1 1-1 0 0,0-1 0 0 0,0 1 1 0 0,1 0-1 0 0,0 0 1 0 0,-1 0-1 0 0,-2 7 0 0 0,-25 46-42 0 0,25-42-118 0 0,1 1-1 0 0,0-1 1 0 0,1 1-1 0 0,1 0 0 0 0,-3 26 1 0 0,2 87-62 0 0,5-127 125 0 0,1 0 0 0 0,-1 0-1 0 0,1 0 1 0 0,0 0 0 0 0,0 0 0 0 0,0 0 0 0 0,1 0-1 0 0,-1 0 1 0 0,1-1 0 0 0,-1 1 0 0 0,1 0 0 0 0,0-1 0 0 0,0 1-1 0 0,0-1 1 0 0,0 0 0 0 0,1 0 0 0 0,-1 0 0 0 0,4 2-1 0 0,-1 0 7 0 0,0-1 0 0 0,0 1 0 0 0,0-1-1 0 0,1-1 1 0 0,-1 1 0 0 0,1-1 0 0 0,0 0-1 0 0,8 2 1 0 0,-8-3 4 0 0,0-1-1 0 0,0 0 1 0 0,0-1-1 0 0,-1 0 1 0 0,1 1-1 0 0,0-2 1 0 0,-1 1-1 0 0,8-3 1 0 0,15-3 67 0 0,-11 3-30 0 0,0 0 0 0 0,0 0 0 0 0,-1-2 0 0 0,0 0 0 0 0,0-1 0 0 0,0 0-1 0 0,-1-1 1 0 0,0-1 0 0 0,-1-1 0 0 0,0 0 0 0 0,0 0 0 0 0,-1-2 0 0 0,0 1 0 0 0,-1-2 0 0 0,-1 0-1 0 0,13-18 1 0 0,-21 27-38 0 0,50-74 269 0 0,-48 69-235 0 0,0 0 1 0 0,-1 0-1 0 0,0 0 0 0 0,-1-1 0 0 0,0 0 1 0 0,0 1-1 0 0,1-12 0 0 0,-4 18-30 0 0,0 0 0 0 0,1 0 0 0 0,-1 0 0 0 0,0-1 0 0 0,-1 1-1 0 0,1 0 1 0 0,-1 0 0 0 0,1 0 0 0 0,-1 0 0 0 0,0 0 0 0 0,0-1 0 0 0,0 2 0 0 0,-1-1 0 0 0,1 0 0 0 0,-1 0 0 0 0,-3-4 0 0 0,2 3-8 0 0,0 1 0 0 0,0 0 1 0 0,-1 0-1 0 0,1 0 1 0 0,-1 0-1 0 0,0 0 1 0 0,0 1-1 0 0,0 0 1 0 0,0 0-1 0 0,-8-2 1 0 0,3 1-6 0 0,-1 0 0 0 0,0 1 0 0 0,0 0 0 0 0,1 1 0 0 0,-1 0 0 0 0,0 1 0 0 0,-1 0 0 0 0,1 0 1 0 0,-18 4-1 0 0,3-6 101 0 0,8 0-1974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1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5224 0 0,'0'-3'55'0'0,"0"-1"0"0"0,0 1 1 0 0,0 0-1 0 0,0-1 0 0 0,1 1 0 0 0,-1 0 1 0 0,1 0-1 0 0,0 0 0 0 0,0-1 0 0 0,0 1 1 0 0,0 0-1 0 0,0 0 0 0 0,1 0 0 0 0,0 1 1 0 0,1-4-1 0 0,7-13 101 0 0,-9 15-138 0 0,0 1-1 0 0,0 0 1 0 0,1 0 0 0 0,-1 0 0 0 0,1 1 0 0 0,0-1 0 0 0,3-4-1 0 0,10-6-6 0 0,1 0-1 0 0,0 1 0 0 0,1 1 0 0 0,0 0 1 0 0,0 1-1 0 0,31-12 0 0 0,9-6 0 0 0,-50 25-10 0 0,1 1 1 0 0,-1-1 0 0 0,1 1-1 0 0,0 1 1 0 0,0 0 0 0 0,0 0-1 0 0,-1 0 1 0 0,1 1 0 0 0,0 0-1 0 0,0 1 1 0 0,13 2 0 0 0,-13-1 34 0 0,1 1 0 0 0,-1 0-1 0 0,0 0 1 0 0,0 1 0 0 0,-1 0 0 0 0,1 0 0 0 0,-1 1 0 0 0,13 11 0 0 0,-2 0 140 0 0,30 36 0 0 0,-6 7 39 0 0,-35-51-188 0 0,0 0-1 0 0,-1 1 1 0 0,0 0-1 0 0,0 0 1 0 0,-1 0-1 0 0,0 1 1 0 0,-1 0-1 0 0,0 0 1 0 0,0 0-1 0 0,1 11 0 0 0,5 3 103 0 0,-8-20-124 0 0,-1-1-1 0 0,1 1 1 0 0,-1 0 0 0 0,0 0 0 0 0,0-1-1 0 0,0 1 1 0 0,0 0 0 0 0,0 8 0 0 0,-2-7 1 0 0,1 0 1 0 0,-1-1-1 0 0,1 1 0 0 0,-2 0 1 0 0,1-1-1 0 0,0 1 0 0 0,-1-1 1 0 0,0 1-1 0 0,0-1 1 0 0,0 0-1 0 0,0 0 0 0 0,-1 0 1 0 0,0 0-1 0 0,-4 6 0 0 0,-6 3 5 0 0,0-1 0 0 0,-24 18 0 0 0,22-18-2 0 0,-6 2 6 0 0,-1-1-1 0 0,-1 0 1 0 0,0-2-1 0 0,0-1 1 0 0,-32 9-1 0 0,8-2 29 0 0,35-14 55 0 0,0 0-1 0 0,-1 0 1 0 0,1-2 0 0 0,-1 1 0 0 0,1-2-1 0 0,-1 1 1 0 0,-20-4 0 0 0,-7 2 264 0 0,35 1-236 0 0,0 0 1 0 0,0-1-1 0 0,-1 0 0 0 0,1 0 1 0 0,0 0-1 0 0,0 0 1 0 0,0-1-1 0 0,1 0 1 0 0,-1 0-1 0 0,0 0 1 0 0,-7-5-1 0 0,12 7-106 0 0,0 0-1 0 0,0-1 1 0 0,-1 1 0 0 0,1 0-1 0 0,0 0 1 0 0,-1 0 0 0 0,1 0-1 0 0,0 0 1 0 0,0 0 0 0 0,-1-1 0 0 0,1 1-1 0 0,0 0 1 0 0,0 0 0 0 0,0 0-1 0 0,-1-1 1 0 0,1 1 0 0 0,0 0-1 0 0,0 0 1 0 0,0-1 0 0 0,0 1-1 0 0,0 0 1 0 0,-1 0 0 0 0,1-1-1 0 0,0 1 1 0 0,0 0 0 0 0,0 0 0 0 0,0-1-1 0 0,0 1 1 0 0,0 0 0 0 0,0-1-1 0 0,0 1 1 0 0,0 0 0 0 0,0 0-1 0 0,0-1 1 0 0,0 1 0 0 0,0 0-1 0 0,0-1 1 0 0,0 1 0 0 0,0 0-1 0 0,0 0 1 0 0,1-1 0 0 0,-1 1-1 0 0,0 0 1 0 0,0 0 0 0 0,0-1 0 0 0,0 1-1 0 0,0 0 1 0 0,1 0 0 0 0,-1-1-1 0 0,0 1 1 0 0,0 0 0 0 0,1 0-1 0 0,-1 0 1 0 0,0 0 0 0 0,0-1-1 0 0,0 1 1 0 0,1 0 0 0 0,0 0-1 0 0,17-5-1557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1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5224 0 0,'-4'18'1589'0'0,"-3"23"-657"0"0,-33 74-765 0 0,34-92-80 0 0,1 1 1 0 0,0 0-1 0 0,2 0 1 0 0,1 0-1 0 0,1 0 1 0 0,2 30-1 0 0,-1-22 222 0 0,0-31-296 0 0,1 0 0 0 0,-1-1 0 0 0,0 1 0 0 0,1 0 0 0 0,-1 0 0 0 0,0-1 0 0 0,1 1 1 0 0,-1 0-1 0 0,1 0 0 0 0,0-1 0 0 0,-1 1 0 0 0,1 0 0 0 0,-1-1 0 0 0,1 1 0 0 0,0-1 0 0 0,0 1 0 0 0,-1-1 0 0 0,1 1 0 0 0,0-1 0 0 0,0 0 0 0 0,-1 1 0 0 0,1-1 0 0 0,1 0 0 0 0,23 8 148 0 0,-22-7-126 0 0,-1-1-23 0 0,-1 0-1 0 0,1 0 0 0 0,-1 0 0 0 0,1-1 1 0 0,-1 1-1 0 0,1 0 0 0 0,-1 0 0 0 0,0-1 0 0 0,1 1 1 0 0,-1-1-1 0 0,0 1 0 0 0,2-2 0 0 0,12-3 13 0 0,-11 5-69 0 0,-1 0 0 0 0,1-1 0 0 0,0 0 0 0 0,-1 1 1 0 0,1-1-1 0 0,-1-1 0 0 0,1 1 0 0 0,-1 0 0 0 0,0-1 0 0 0,1 0 1 0 0,-1 0-1 0 0,0 0 0 0 0,0 0 0 0 0,0 0 0 0 0,3-4 0 0 0,-2 3-379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1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9344 0 0,'-4'0'0'0'0,"0"0"0"0"0,4-2 0 0 0,0-2 264 0 0,0 2 16 0 0,0-3-8 0 0,8 5 8 0 0,1-2-200 0 0,-1-6 0 0 0,-8 6 0 0 0,2 4 8 0 0,5 2-88 0 0,-1 0 8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1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4720 0 0,'0'0'-2'0'0,"0"1"-1"0"0,0-1 1 0 0,0 1-1 0 0,0-1 1 0 0,0 0 0 0 0,0 1-1 0 0,0-1 1 0 0,0 1 0 0 0,0-1-1 0 0,0 0 1 0 0,0 1 0 0 0,0-1-1 0 0,0 0 1 0 0,-1 1 0 0 0,1-1-1 0 0,0 0 1 0 0,0 1 0 0 0,0-1-1 0 0,-1 0 1 0 0,1 1 0 0 0,0-1-1 0 0,0 0 1 0 0,-1 0 0 0 0,1 1-1 0 0,0-1 1 0 0,0 0 0 0 0,-1 0-1 0 0,1 1 1 0 0,-1-1 0 0 0,1 0 87 0 0,-1 0 1 0 0,1 1-1 0 0,0-1 1 0 0,-1 0-1 0 0,1 0 1 0 0,0 1-1 0 0,-1-1 1 0 0,1 0-1 0 0,0 0 1 0 0,-1 1 0 0 0,1-1-1 0 0,0 0 1 0 0,0 1-1 0 0,0-1 1 0 0,-1 0-1 0 0,1 1 1 0 0,0-1-1 0 0,0 0 1 0 0,0 1-1 0 0,0-1 1 0 0,0 1-1 0 0,0-1 1 0 0,-1 0 0 0 0,1 1-1 0 0,0-1 1 0 0,0 1-1 0 0,0-1 1 0 0,0 0-1 0 0,1 1 1 0 0,-8 184 1000 0 0,1 10-2006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2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96 0 0,'4'-7'2'0'0,"-2"4"1"0"0,-1 0-1 0 0,1 0 0 0 0,-1 0 0 0 0,1 0 0 0 0,-1 0 1 0 0,0 0-1 0 0,0 0 0 0 0,-1-1 0 0 0,1 1 0 0 0,0-6 3125 0 0,3 15-2543 0 0,-1-2-492 0 0,0 1 0 0 0,0 0 0 0 0,-1 0 1 0 0,1 1-1 0 0,-1-1 0 0 0,-1 0 1 0 0,1 1-1 0 0,-1-1 0 0 0,0 1 0 0 0,1 9 1 0 0,-2 5 147 0 0,-3 35 1 0 0,0 10 225 0 0,9 37 382 0 0,-7-83-688 0 0,0-14-84 0 0,1 1 0 0 0,0-1 0 0 0,0 0 1 0 0,0 1-1 0 0,1-1 0 0 0,1 7 0 0 0,4-4 36 0 0,-6-8-103 0 0,1 0 0 0 0,-1 1 1 0 0,0-1-1 0 0,1 0 0 0 0,-1 1 0 0 0,1-1 1 0 0,-1 0-1 0 0,0 1 0 0 0,0-1 0 0 0,1 1 1 0 0,-1-1-1 0 0,0 1 0 0 0,0-1 1 0 0,1 0-1 0 0,-1 1 0 0 0,0-1 0 0 0,0 1 1 0 0,0-1-1 0 0,0 1 0 0 0,0-1 1 0 0,0 1-1 0 0,0-1 0 0 0,0 1 0 0 0,0-1 1 0 0,0 1-1 0 0,0-1 0 0 0,0 1 1 0 0,0-1-1 0 0,0 1 0 0 0,0-1 0 0 0,0 1 1 0 0,-1-1-1 0 0,1 1 0 0 0,0-1 0 0 0,-1 1 1 0 0,-7 34 611 0 0,2-22-521 0 0,5-11-70 0 0,0-1 1 0 0,1 1-1 0 0,-1-1 1 0 0,0 1 0 0 0,1-1-1 0 0,-1 1 1 0 0,1 0-1 0 0,-1-1 1 0 0,1 1-1 0 0,0 2 1 0 0,-1-1 63 0 0,1-1-1 0 0,-1 1 1 0 0,0 0-1 0 0,1-1 1 0 0,-1 1 0 0 0,0 0-1 0 0,-1-1 1 0 0,1 1-1 0 0,0-1 1 0 0,-1 0-1 0 0,1 1 1 0 0,-1-1 0 0 0,-3 3-1 0 0,-3 6 486 0 0,7-7-357 0 0,0 0 0 0 0,1 0 0 0 0,-1 0 0 0 0,1 0-1 0 0,0 0 1 0 0,0 0 0 0 0,0 0 0 0 0,1 5 0 0 0,0 4-201 0 0,-1-12-2 0 0,0 1 0 0 0,0-1 0 0 0,-1 0 0 0 0,1 1 0 0 0,0-1 1 0 0,0 0-1 0 0,1 1 0 0 0,-1-1 0 0 0,0 1 0 0 0,0-1 0 0 0,1 0 0 0 0,-1 1 1 0 0,0-1-1 0 0,1 0 0 0 0,-1 0 0 0 0,1 1 0 0 0,0-1 0 0 0,0 0 1 0 0,-1 0-1 0 0,1 0 0 0 0,0 0 0 0 0,0 0 0 0 0,0 0 0 0 0,0 0 0 0 0,0 0 1 0 0,0 0-1 0 0,0 0 0 0 0,0 0 0 0 0,2 0 0 0 0,-3-1-11 0 0,0 1 0 0 0,1-1 0 0 0,-1 0 0 0 0,0 1 0 0 0,1-1-1 0 0,-1 0 1 0 0,1 1 0 0 0,-1-1 0 0 0,1 0 0 0 0,-1 1 0 0 0,0-1 0 0 0,1 0-1 0 0,-1 0 1 0 0,1 0 0 0 0,-1 0 0 0 0,1 1 0 0 0,-1-1 0 0 0,1 0 0 0 0,-1 0-1 0 0,1 0 1 0 0,-1 0 0 0 0,1 0 0 0 0,-1 0 0 0 0,2 0 0 0 0,1-10 258 0 0,-2 9-264 0 0,-1-1 1 0 0,0 1-1 0 0,0 0 1 0 0,1-1-1 0 0,-1 1 1 0 0,1 0-1 0 0,-1 0 1 0 0,1-1-1 0 0,0 1 1 0 0,-1 0-1 0 0,1 0 1 0 0,0 0-1 0 0,1-1 1 0 0,0 0 2 0 0,0-1 1 0 0,-1 1 0 0 0,1-1 0 0 0,0 0 0 0 0,-1 1 0 0 0,0-1 0 0 0,1 0 0 0 0,-1 0 0 0 0,0 0-1 0 0,-1 0 1 0 0,2-6 0 0 0,8-20 68 0 0,103-154 158 0 0,-110 180-230 0 0,0-1 1 0 0,0 1-1 0 0,0 1 1 0 0,0-1 0 0 0,1 0-1 0 0,4-2 1 0 0,15-12 4 0 0,-9 1 10 0 0,30-24 0 0 0,-3 4 13 0 0,-36 32-20 0 0,-1 1 0 0 0,1-1 1 0 0,0 1-1 0 0,0 0 0 0 0,0 0 0 0 0,9-3 0 0 0,-9 4 1 0 0,0 0 0 0 0,0 0 1 0 0,-1-1-1 0 0,1 1 0 0 0,-1-1 0 0 0,0 0 0 0 0,8-8 0 0 0,-7 7 0 0 0,0 0-1 0 0,0 1 1 0 0,0-1 0 0 0,0 1-1 0 0,0 0 1 0 0,1 0 0 0 0,-1 1-1 0 0,8-3 1 0 0,11-6 41 0 0,-4 3-27 0 0,-15 6-15 0 0,-1 1 0 0 0,0-1 0 0 0,0 0 0 0 0,0 0-1 0 0,0 0 1 0 0,0-1 0 0 0,5-4 0 0 0,-2 2 3 0 0,0 0 0 0 0,1 1 0 0 0,-1 0 0 0 0,1 0 0 0 0,0 0 0 0 0,12-3 0 0 0,-17 6-15 0 0,-3 1-4 0 0,0 16-1888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3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3000 0 0,'0'-5'3445'0'0,"0"10"-2266"0"0,4 9-2193 0 0,-1-8 974 0 0,-1 0 0 0 0,0 1 0 0 0,0-1-1 0 0,-1 1 1 0 0,0-1 0 0 0,0 1-1 0 0,-1-1 1 0 0,0 11 0 0 0,1-10 30 0 0,0 1 1 0 0,0 0 0 0 0,4 13-1 0 0,-3-13 4 0 0,0 0-1 0 0,-1 0 0 0 0,1 15 1 0 0,-2-17 9 0 0,0-1 17 0 0,-1 1-1 0 0,1-1 1 0 0,1 0 0 0 0,-1 0 0 0 0,1 0-1 0 0,0 0 1 0 0,0 0 0 0 0,0 0 0 0 0,1 0-1 0 0,-1 0 1 0 0,5 7 0 0 0,-3-7 57 0 0,0 1 0 0 0,0 0 0 0 0,-1-1 1 0 0,1 1-1 0 0,-1 0 0 0 0,1 7 0 0 0,11 26 119 0 0,29 25 302 0 0,-12-19-195 0 0,-28-42-261 0 0,-1 0 0 0 0,0 0 0 0 0,1 0-1 0 0,0-1 1 0 0,-1 1 0 0 0,1-1 0 0 0,0 0 0 0 0,0 0 0 0 0,0 0 0 0 0,1 0-1 0 0,-1 0 1 0 0,0-1 0 0 0,1 1 0 0 0,3 0 0 0 0,14 7 193 0 0,-18-9-198 0 0,0 1 0 0 0,0-2 0 0 0,0 1-1 0 0,-1 0 1 0 0,1 0 0 0 0,0-1 0 0 0,-1 0 0 0 0,1 1 0 0 0,4-3 0 0 0,8-1 147 0 0,-14 3-158 0 0,1 1 0 0 0,0-1 1 0 0,-1 0-1 0 0,1 0 0 0 0,-1 0 0 0 0,1 0 0 0 0,-1 0 0 0 0,0 0 1 0 0,1 0-1 0 0,-1-1 0 0 0,0 1 0 0 0,0 0 0 0 0,2-3 0 0 0,-2 3 10 0 0,0-1-1 0 0,1 0 1 0 0,0 0-1 0 0,-1 1 1 0 0,1-1-1 0 0,0 0 0 0 0,0 1 1 0 0,4-2-1 0 0,41-25-992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3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5016 0 0,'0'0'2744'0'0,"0"13"-2775"0"0,-1 34-416 0 0,0-21 301 0 0,3 39 0 0 0,0-28 0 0 0,-2 49-1 0 0,-2-27 387 0 0,2-59-220 0 0,0 1-1 0 0,0-1 0 0 0,0 1 1 0 0,0 0-1 0 0,0-1 0 0 0,0 1 1 0 0,1-1-1 0 0,-1 1 1 0 0,0-1-1 0 0,0 1 0 0 0,0-1 1 0 0,1 0-1 0 0,-1 1 1 0 0,0-1-1 0 0,0 1 0 0 0,1-1 1 0 0,-1 1-1 0 0,0-1 1 0 0,1 0-1 0 0,-1 1 0 0 0,0-1 1 0 0,1 0-1 0 0,-1 1 1 0 0,1-1-1 0 0,-1 0 0 0 0,1 1 1 0 0,-1-1-1 0 0,0 0 1 0 0,1 0-1 0 0,-1 0 0 0 0,1 0 1 0 0,-1 1-1 0 0,1-1 1 0 0,-1 0-1 0 0,1 0 0 0 0,0 0 1 0 0,-1 0-1 0 0,1 0 1 0 0,23-4 787 0 0,-12 2-452 0 0,-6 1-290 0 0,0-1 1 0 0,-1 0 0 0 0,1 0-1 0 0,0 0 1 0 0,-1-1 0 0 0,1 0-1 0 0,-1 0 1 0 0,0 0-1 0 0,0-1 1 0 0,6-4 0 0 0,-3 1-896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3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8640 0 0,'3'4'0'0'0,"3"2"0"0"0,-12-2 0 0 0,3-4 304 0 0,-1 0 16 0 0,0 0-8 0 0,-2-8 0 0 0,4 6 240 0 0,2-2-280 0 0,2 4 8 0 0,4 4-200 0 0,-2 2 0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3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21 121 3208 0 0,'-13'-1'3748'0'0,"8"1"-3750"0"0,4 8-574 0 0,1-4 547 0 0,0-1 0 0 0,0 1 0 0 0,0-1 0 0 0,1 1 0 0 0,-1-1 0 0 0,1 1 0 0 0,0-1 0 0 0,0 0 0 0 0,1 1 0 0 0,-1-1-1 0 0,1 0 1 0 0,-1 0 0 0 0,3 4 0 0 0,1-2-19 0 0,-1-1 0 0 0,0 0-1 0 0,1 0 1 0 0,-1 0 0 0 0,1 0-1 0 0,11 5 1 0 0,-15-8 46 0 0,1-1-1 0 0,0 0 0 0 0,-1 1 1 0 0,1-1-1 0 0,0 0 1 0 0,-1 0-1 0 0,1 0 0 0 0,0 0 1 0 0,-1-1-1 0 0,1 1 1 0 0,-1 0-1 0 0,1-1 0 0 0,0 1 1 0 0,-1-1-1 0 0,1 0 1 0 0,-1 1-1 0 0,1-1 0 0 0,-1 0 1 0 0,0 0-1 0 0,1 0 1 0 0,-1 0-1 0 0,2-1 0 0 0,2-2-4 0 0,0 0-1 0 0,-1 0 1 0 0,1 0-1 0 0,5-8 1 0 0,-8 9 14 0 0,-1-1 0 0 0,1 0 1 0 0,-1 0-1 0 0,0 0 0 0 0,0 0 1 0 0,0 0-1 0 0,0 0 0 0 0,-1 0 1 0 0,0 0-1 0 0,0 0 0 0 0,0-5 0 0 0,0-1 28 0 0,-1 0-1 0 0,0-1 1 0 0,-4-11-1 0 0,5 19 22 0 0,-1-1-1 0 0,0 1 1 0 0,0-1-1 0 0,-1 1 1 0 0,1-1-1 0 0,-1 1 1 0 0,1-1-1 0 0,-1 1 1 0 0,0 0-1 0 0,0 0 1 0 0,-1 0-1 0 0,1 0 1 0 0,-1 1-1 0 0,1-1 1 0 0,-1 1-1 0 0,0-1 1 0 0,0 1-1 0 0,0 0 1 0 0,0 0-1 0 0,0 0 1 0 0,-7-2-1 0 0,4 1 72 0 0,5 3-92 0 0,0 0 0 0 0,0-1 0 0 0,0 1-1 0 0,0-1 1 0 0,1 1 0 0 0,-1 0 0 0 0,0 0 0 0 0,0-1 0 0 0,0 1 0 0 0,0 0 0 0 0,0 0 0 0 0,0 0 0 0 0,0 0 0 0 0,0 0 0 0 0,0 0 0 0 0,1 0 0 0 0,-1 1 0 0 0,0-1 0 0 0,0 0 0 0 0,0 0 0 0 0,0 1 0 0 0,0-1 0 0 0,0 0 0 0 0,1 1 0 0 0,-1-1 0 0 0,0 1 0 0 0,0-1 0 0 0,1 1 0 0 0,-1 0 0 0 0,0-1-1 0 0,1 1 1 0 0,-1 0 0 0 0,0-1 0 0 0,1 1 0 0 0,-1 0 0 0 0,1 0 0 0 0,0-1 0 0 0,-1 1 0 0 0,1 0 0 0 0,-1 0 0 0 0,1 1 0 0 0,-8 11 192 0 0,4-9-142 0 0,1 1 0 0 0,0 0-1 0 0,1 0 1 0 0,-1 0 0 0 0,1 0 0 0 0,0 0 0 0 0,0 1 0 0 0,0-1 0 0 0,1 1 0 0 0,0-1 0 0 0,0 1 0 0 0,0 7 0 0 0,1-3-1 0 0,-1-8-54 0 0,1 0-1 0 0,0 0 0 0 0,0 0 0 0 0,0 0 0 0 0,0 0 0 0 0,0 0 1 0 0,0 0-1 0 0,1 0 0 0 0,-1 0 0 0 0,1 0 0 0 0,-1 0 0 0 0,1 0 0 0 0,0 0 1 0 0,0 0-1 0 0,0 0 0 0 0,0 0 0 0 0,0-1 0 0 0,3 4 0 0 0,17 16-1205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3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423 106 4008 0 0,'0'-3'162'0'0,"0"0"1"0"0,1 0 0 0 0,-1 0-1 0 0,1 0 1 0 0,0 1-1 0 0,0-1 1 0 0,0 0-1 0 0,0 1 1 0 0,3-5-1 0 0,-3 4 3 0 0,1 0-1 0 0,-1 0 0 0 0,1 0 0 0 0,-1 0 1 0 0,0 0-1 0 0,0 0 0 0 0,-1 0 0 0 0,1-1 0 0 0,-1 1 1 0 0,1-4-1 0 0,8 1-317 0 0,-3 4 5 0 0,-8-1-191 0 0,1 3 309 0 0,0 0 0 0 0,1-1 1 0 0,-1 1-1 0 0,0 0 1 0 0,1-1-1 0 0,-1 1 0 0 0,1-1 1 0 0,-1 1-1 0 0,1-1 0 0 0,-1 0 1 0 0,1 1-1 0 0,-1-1 0 0 0,1 1 1 0 0,-1-1-1 0 0,1 0 0 0 0,0 1 1 0 0,-1-1-1 0 0,1-1 0 0 0,-1 1 23 0 0,1 1 0 0 0,0-1 0 0 0,0 0 0 0 0,-1 1 0 0 0,1-1 0 0 0,-1 0 0 0 0,1 0 0 0 0,-1 1 0 0 0,1-1 0 0 0,-1 1 0 0 0,1-1 0 0 0,-1 1 0 0 0,1-1 0 0 0,-1 1 0 0 0,0-1 0 0 0,1 1 0 0 0,-1-1 0 0 0,0 1 0 0 0,1 0 0 0 0,-1-1 0 0 0,0 1 0 0 0,0 0 0 0 0,1-1 0 0 0,-1 1 0 0 0,0 0 0 0 0,-1 0-1 0 0,-5 0-6 0 0,0 0 0 0 0,0 1 0 0 0,0 0 0 0 0,0 0 0 0 0,0 0 0 0 0,0 1 0 0 0,-9 4 0 0 0,-49 22 26 0 0,59-25-8 0 0,-7 4 49 0 0,0 0-1 0 0,0 1 1 0 0,1 1-1 0 0,0 0 1 0 0,1 1-1 0 0,0 0 1 0 0,-15 18-1 0 0,0-2 263 0 0,20-21-251 0 0,1-1 1 0 0,0 1-1 0 0,0 0 0 0 0,1 1 1 0 0,-1-1-1 0 0,1 1 1 0 0,1 0-1 0 0,-1 0 1 0 0,-2 6-1 0 0,-48 111 880 0 0,39-89-766 0 0,10-25-110 0 0,1 0-1 0 0,0 0 1 0 0,-4 16-1 0 0,4-9 15 0 0,1-2 18 0 0,0-1 0 0 0,0 1 0 0 0,0 22-1 0 0,2 71 289 0 0,-1-39-250 0 0,9-19 31 0 0,3 0 1 0 0,2-1 0 0 0,28 75-1 0 0,-37-115-69 0 0,1 2-51 0 0,0-1-1 0 0,0 1 1 0 0,8 12 0 0 0,-11-20-52 0 0,1 0 1 0 0,-1-1 0 0 0,0 1 0 0 0,1 0-1 0 0,0 0 1 0 0,-1-1 0 0 0,1 1 0 0 0,0-1 0 0 0,0 1-1 0 0,0-1 1 0 0,0 0 0 0 0,0 1 0 0 0,0-1-1 0 0,0 0 1 0 0,0-1 0 0 0,0 1 0 0 0,0 0 0 0 0,1 0-1 0 0,-1-1 1 0 0,0 0 0 0 0,3 1 0 0 0,6-1-30 0 0,9 0 20 0 0,-1 0 1 0 0,27-5-1 0 0,-39 4 23 0 0,0-1 0 0 0,-1 0 0 0 0,1 0 0 0 0,-1-1 0 0 0,0 1-1 0 0,0-1 1 0 0,0-1 0 0 0,0 1 0 0 0,0-1 0 0 0,7-6 0 0 0,74-50 361 0 0,-83 56-332 0 0,0 0-1 0 0,0 1 1 0 0,0-2-1 0 0,-1 1 1 0 0,1 0-1 0 0,-1-1 1 0 0,0 1-1 0 0,0-1 1 0 0,-1 0-1 0 0,4-8 1 0 0,5 0 308 0 0,-11 12-322 0 0,1 0-1 0 0,0 1 1 0 0,0-1-1 0 0,-1 0 0 0 0,1 1 1 0 0,0-1-1 0 0,-1 0 1 0 0,1 0-1 0 0,-1 0 0 0 0,1 1 1 0 0,-1-1-1 0 0,1 0 1 0 0,-1 0-1 0 0,0 0 1 0 0,1 0-1 0 0,-1 0 0 0 0,0 0 1 0 0,0 0-1 0 0,1 0 1 0 0,-1 0-1 0 0,0 0 1 0 0,0-1-1 0 0,-1-5 25 0 0,0 1 1 0 0,0 0-1 0 0,0-1 1 0 0,-1 1-1 0 0,0 0 1 0 0,0 0-1 0 0,0 0 0 0 0,-1 1 1 0 0,0-1-1 0 0,0 1 1 0 0,-1-1-1 0 0,1 1 0 0 0,-8-8 1 0 0,-6-6 60 0 0,-38-32 0 0 0,54 50-110 0 0,-46-39 186 0 0,11 20-54 0 0,3 6-333 0 0,30 12 190 0 0,3 1 9 0 0,-1 1 1 0 0,1-1-1 0 0,-1 1 1 0 0,0 0-1 0 0,1-1 1 0 0,-1 1-1 0 0,0 0 1 0 0,0-1-1 0 0,1 1 0 0 0,-1 0 1 0 0,0 0-1 0 0,0-1 1 0 0,1 1-1 0 0,-1 0 1 0 0,0 0-1 0 0,0 0 1 0 0,0 0-1 0 0,1 0 0 0 0,-2 1 1 0 0,1-1 7 0 0,23-1 31 0 0,159-8 12 0 0,-167 8-39 0 0,1 2 1 0 0,0 0 0 0 0,15 3 0 0 0,15 1 5 0 0,-8 0-574 0 0,0 0 0 0 0,66 21 0 0 0,-86-18-7996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7736 0 0,'1'0'66'0'0,"0"0"-1"0"0,0-1 1 0 0,0 1 0 0 0,0 0 0 0 0,0-1 0 0 0,0 1-1 0 0,0-1 1 0 0,0 1 0 0 0,0-1 0 0 0,0 1 0 0 0,0-1-1 0 0,0 0 1 0 0,0 1 0 0 0,-1-1 0 0 0,1 0 0 0 0,0 0-1 0 0,0 0 1 0 0,-1 0 0 0 0,1 0 0 0 0,0 1 0 0 0,-1-1 0 0 0,1 0-1 0 0,-1 0 1 0 0,0 0 0 0 0,1-1 0 0 0,-1 1 0 0 0,1-1-1 0 0,8-14 821 0 0,-9 16-867 0 0,1 0 1 0 0,-1 0-1 0 0,0 0 1 0 0,1 0-1 0 0,-1 0 1 0 0,1 0-1 0 0,-1 0 1 0 0,1 0-1 0 0,-1 0 1 0 0,0 0-1 0 0,1 0 1 0 0,-1 0-1 0 0,1 0 1 0 0,-1 0-1 0 0,0 1 1 0 0,1-1-1 0 0,-1 0 1 0 0,0 0-1 0 0,1 0 1 0 0,-1 1-1 0 0,0-1 1 0 0,1 0-1 0 0,-1 0 1 0 0,0 1-1 0 0,1-1 1 0 0,-1 0-1 0 0,0 1 1 0 0,0-1-1 0 0,1 0 1 0 0,-1 1-1 0 0,0-1 1 0 0,0 0-1 0 0,0 1 1 0 0,1-1 0 0 0,-1 0-1 0 0,0 1 1 0 0,0-1-1 0 0,0 1 1 0 0,0-1-1 0 0,0 1 1 0 0,7 16 108 0 0,11 31 178 0 0,-13-36-242 0 0,0 0-1 0 0,6 26 1 0 0,10 96 294 0 0,-13-75-66 0 0,25 98 1 0 0,-25-137-201 0 0,0-1 1 0 0,1-1 0 0 0,1 1 0 0 0,17 22 0 0 0,-10-15-13 0 0,30 40 104 0 0,-45-64-180 0 0,-1-1 0 0 0,1 1 0 0 0,-1-1 1 0 0,1 1-1 0 0,0-1 0 0 0,-1 1 1 0 0,1-1-1 0 0,0 0 0 0 0,2 1 1 0 0,-3-1-3 0 0,1-1 1 0 0,-1 1 0 0 0,1 0 0 0 0,-1 0-1 0 0,0 0 1 0 0,0 0 0 0 0,0 0-1 0 0,1 0 1 0 0,-1 0 0 0 0,0 0 0 0 0,0 0-1 0 0,0 1 1 0 0,0 1 0 0 0,9 10-1696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3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11 5920 0 0,'44'-10'4452'0'0,"-38"59"-3464"0"0,-4-38-995 0 0,-1 0 1 0 0,0 0-1 0 0,0 0 1 0 0,-2 15 0 0 0,-3 20-9 0 0,-3-1 0 0 0,-13 49 0 0 0,13-68 12 0 0,-2 0 1 0 0,0-1 0 0 0,-2 0 0 0 0,-1 0 0 0 0,-15 23 0 0 0,18-32 29 0 0,0 1-1 0 0,-7 20 1 0 0,12-26-278 0 0,-1 0 1 0 0,0 0 0 0 0,-1-1-1 0 0,0 0 1 0 0,-12 16 0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3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5320 0 0,'0'0'1008'0'0,"4"-6"-704"0"0,10-17-127 0 0,-3 10 248 0 0,-10 12-408 0 0,-1 1 0 0 0,1 0 0 0 0,-1-1-1 0 0,0 1 1 0 0,1-1 0 0 0,-1 1 0 0 0,1-1 0 0 0,-1 1 0 0 0,0-1 0 0 0,0 1-1 0 0,1-1 1 0 0,-1 1 0 0 0,0-1 0 0 0,0 1 0 0 0,0-1 0 0 0,0 1 0 0 0,0-1-1 0 0,1 1 1 0 0,-1-1 0 0 0,0 0 0 0 0,0 1 0 0 0,0-1 0 0 0,0 1 0 0 0,-1-1-1 0 0,1 1 1 0 0,0-2 0 0 0,0 2-8 0 0,0 0 1 0 0,0-1-1 0 0,0 1 1 0 0,0 0-1 0 0,0-1 0 0 0,0 1 1 0 0,0 0-1 0 0,0-1 1 0 0,0 1-1 0 0,0 0 0 0 0,0-1 1 0 0,0 1-1 0 0,0 0 0 0 0,0-1 1 0 0,1 1-1 0 0,-1 0 1 0 0,0 0-1 0 0,0-1 0 0 0,0 1 1 0 0,1 0-1 0 0,-1-1 1 0 0,0 1-1 0 0,0 0 0 0 0,1 0 1 0 0,-1-1-1 0 0,0 1 0 0 0,0 0 1 0 0,1 0-1 0 0,-1 0 1 0 0,0 0-1 0 0,1-1 0 0 0,-1 1 1 0 0,0 0-1 0 0,0 0 1 0 0,1 0-1 0 0,-1 0 0 0 0,0 0 1 0 0,1 0-1 0 0,-1 0 0 0 0,1 0 1 0 0,-1 0-1 0 0,0 0 1 0 0,1 0-1 0 0,-1 0 0 0 0,0 0 1 0 0,1 0-1 0 0,12 7 29 0 0,-12-4-31 0 0,0-1-1 0 0,0 1 1 0 0,0 0 0 0 0,0 0 0 0 0,-1-1 0 0 0,1 1 0 0 0,-1 0-1 0 0,1 0 1 0 0,-1 0 0 0 0,0 0 0 0 0,0 0 0 0 0,-1 0 0 0 0,0 4-1 0 0,0 5 13 0 0,-8 200 385 0 0,9-204-378 0 0,2 53 123 0 0,1-16-81 0 0,-3-20-14 0 0,-1-15-32 0 0,1 1 1 0 0,0 0-1 0 0,1 0 1 0 0,0-1-1 0 0,0 1 1 0 0,1-1-1 0 0,5 14 0 0 0,-6-20-10 0 0,0 1-1 0 0,0-1 0 0 0,0 0 0 0 0,-1 0 0 0 0,0 0 0 0 0,0 6 0 0 0,0-8-9 0 0,0 1-1 0 0,0-1 1 0 0,0 1-1 0 0,0 0 1 0 0,0-1-1 0 0,1 1 1 0 0,-1-1-1 0 0,1 1 1 0 0,0-1-1 0 0,0 1 0 0 0,0-1 1 0 0,0 0-1 0 0,0 1 1 0 0,0-1-1 0 0,3 4 1 0 0,-3-5-6 0 0,-1-1 0 0 0,1 1-1 0 0,-1-1 1 0 0,1 1 0 0 0,-1 0 0 0 0,0-1 0 0 0,1 1 0 0 0,-1 0 0 0 0,0-1 0 0 0,1 1 0 0 0,-1 0-1 0 0,0 0 1 0 0,0-1 0 0 0,0 1 0 0 0,0 0 0 0 0,0 0 0 0 0,0-1 0 0 0,0 1 0 0 0,0 0 0 0 0,0 0-1 0 0,0-1 1 0 0,0 2 0 0 0,-1-1 114 0 0,5-13 212 0 0,57-132 935 0 0,-49 113-997 0 0,-10 25-183 0 0,1-1 0 0 0,-1 1 0 0 0,1 0 0 0 0,0 0 0 0 0,1 0 0 0 0,-1 0 0 0 0,1 0 1 0 0,9-9-1 0 0,63-70 695 0 0,-67 77-719 0 0,0 1 1 0 0,19-12-1 0 0,-20 14-36 0 0,-1 1 0 0 0,0-1 0 0 0,0-1 0 0 0,0 1 0 0 0,-1-1-1 0 0,8-9 1 0 0,27-24 55 0 0,-32 33-59 0 0,-8 6-14 0 0,-1 0-1 0 0,0 0 0 0 0,0 0 0 0 0,1 0 0 0 0,-1 0 1 0 0,0 0-1 0 0,0 0 0 0 0,1 0 0 0 0,-1 0 0 0 0,0 0 1 0 0,0 0-1 0 0,0-1 0 0 0,1 1 0 0 0,-1 0 0 0 0,0 0 1 0 0,0 0-1 0 0,0 0 0 0 0,0 0 0 0 0,1-1 0 0 0,-1 1 1 0 0,0 0-1 0 0,0 0 0 0 0,0 0 0 0 0,0 0 1 0 0,0-1-1 0 0,1 1 0 0 0,-1 0 0 0 0,0 0 0 0 0,0-1 1 0 0,0 1-1 0 0,0 0 0 0 0,0 0 0 0 0,0 0 0 0 0,0-1 1 0 0,0 1-1 0 0,0 0 0 0 0,0 0 0 0 0,0-1 0 0 0,0 1 1 0 0,0 0-1 0 0,0 0 0 0 0,0-1 0 0 0,0 16-1786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3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5416 0 0,'-1'0'30'0'0,"1"1"0"0"0,0-1 1 0 0,0 0-1 0 0,0 1 0 0 0,0-1 0 0 0,0 1 1 0 0,0-1-1 0 0,0 1 0 0 0,0-1 0 0 0,0 0 1 0 0,0 1-1 0 0,0-1 0 0 0,0 1 1 0 0,0-1-1 0 0,1 1 0 0 0,-1-1 0 0 0,0 0 1 0 0,0 1-1 0 0,0-1 0 0 0,0 0 0 0 0,1 1 1 0 0,-1-1-1 0 0,0 0 0 0 0,1 1 0 0 0,-1-1 1 0 0,0 0-1 0 0,0 1 0 0 0,1-1 1 0 0,-1 0-1 0 0,0 0 0 0 0,1 1 0 0 0,-1-1 1 0 0,1 0-1 0 0,-1 0 0 0 0,0 0 0 0 0,1 0 1 0 0,-1 1-1 0 0,1-1 0 0 0,-1 0 0 0 0,0 0 1 0 0,1 0-1 0 0,-1 0 0 0 0,1 0 1 0 0,-1 0-1 0 0,1 0 0 0 0,-1 0 0 0 0,0 0 1 0 0,1 0-1 0 0,0-1 0 0 0,-1 1 22 0 0,1 0-46 0 0,0 0-1 0 0,-1 0 1 0 0,1 0-1 0 0,0 0 1 0 0,0 0-1 0 0,0 1 0 0 0,-1-1 1 0 0,1 0-1 0 0,0 0 1 0 0,0 0-1 0 0,-1 1 1 0 0,1-1-1 0 0,0 0 1 0 0,-1 1-1 0 0,1-1 1 0 0,0 1-1 0 0,0 0 1 0 0,4 12-17 0 0,0 0 1 0 0,1 0-1 0 0,0 0 1 0 0,1-1-1 0 0,1 0 1 0 0,0 0 0 0 0,0-1-1 0 0,1 0 1 0 0,1-1-1 0 0,0 0 1 0 0,0 0-1 0 0,21 14 1 0 0,-20-16 74 0 0,2-1 1 0 0,-1-1-1 0 0,1 0 1 0 0,0 0-1 0 0,22 5 0 0 0,-25-8-5 0 0,4 1 14 0 0,0 0-1 0 0,0-1 1 0 0,0 0-1 0 0,24 0 1 0 0,-36-3-129 0 0,-1 0-1 0 0,0 0 1 0 0,0 0 0 0 0,0 0 0 0 0,0-1 0 0 0,0 1-1 0 0,0 0 1 0 0,0-1 0 0 0,0 1 0 0 0,0-1 0 0 0,0 1-1 0 0,0-1 1 0 0,0 1 0 0 0,2-2 0 0 0,-3 1-23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3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5624 0 0,'-2'71'1164'0'0,"-7"34"993"0"0,7-64-2061 0 0,2-32 50 0 0,0 1 1 0 0,-1-1-1 0 0,0 1 0 0 0,-4 16 0 0 0,2-17-13 0 0,2 0 0 0 0,-1 0 0 0 0,1 1 0 0 0,1 16 0 0 0,0-26-9 0 0,3 0-135 0 0,0 0 1 0 0,0-1-1 0 0,1 1 1 0 0,-1-1-1 0 0,0 0 0 0 0,0 0 1 0 0,0 0-1 0 0,0-1 1 0 0,0 1-1 0 0,0-1 0 0 0,0 1 1 0 0,0-1-1 0 0,5-4 1 0 0,13-8-251 0 0,-19 13 137 0 0,-1-1 1 0 0,1 1-1 0 0,0 0 1 0 0,0-1-1 0 0,-1 0 1 0 0,1 1 0 0 0,0-1-1 0 0,-1 0 1 0 0,0 0-1 0 0,2-2 1 0 0,-3 4-30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3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8640 0 0,'0'0'0'0'0,"-3"-6"0"0"0,-1 6 0 0 0,8-6 0 0 0,3-1 0 0 0,-5-1 8 0 0,-2 6 24 0 0,4 2-16 0 0,2 0 344 0 0,1 0 0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3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2808 0 0,'0'0'99'0'0,"-1"-1"1"0"0,1 0-1 0 0,0 0 1 0 0,0 1-1 0 0,0-1 1 0 0,0 0-1 0 0,0 0 1 0 0,0 1-1 0 0,0-1 1 0 0,0 0-1 0 0,0 0 1 0 0,0 1-1 0 0,0-1 1 0 0,1 0-1 0 0,-1 1 1 0 0,0-1-1 0 0,0 0 1 0 0,1 0-1 0 0,0 0 1 0 0,2-5 1302 0 0,-3 6-1344 0 0,0 1-1 0 0,-1-1 1 0 0,1 0 0 0 0,0 0 0 0 0,0 0 0 0 0,0 1-1 0 0,0-1 1 0 0,0 0 0 0 0,0 0 0 0 0,-1 1 0 0 0,1-1-1 0 0,0 0 1 0 0,0 0 0 0 0,0 0 0 0 0,-1 0-1 0 0,1 1 1 0 0,0-1 0 0 0,0 0 0 0 0,0 0 0 0 0,-1 0-1 0 0,1 0 1 0 0,0 0 0 0 0,0 0 0 0 0,-1 0 0 0 0,1 0-1 0 0,0 0 1 0 0,0 0 0 0 0,-1 0 0 0 0,1 0 0 0 0,0 0-1 0 0,0 0 1 0 0,-1 0 0 0 0,1 0 0 0 0,0 0 0 0 0,0 0-1 0 0,-1 0 1 0 0,1 0 0 0 0,0 0 0 0 0,0 0-1 0 0,-1 0 1 0 0,1 0 0 0 0,0 0 0 0 0,0 0 0 0 0,0-1-1 0 0,-1 1 1 0 0,1 0 0 0 0,0 0 0 0 0,0 0 0 0 0,0 0-1 0 0,-1-1 1 0 0,1 1 0 0 0,0 0 0 0 0,0 0 0 0 0,0-1-1 0 0,0 1 1 0 0,0 0 0 0 0,-1-1 0 0 0,1 15-424 0 0,0-1 1 0 0,1 0 0 0 0,1 0-1 0 0,5 25 1 0 0,0-9 34 0 0,-6-23 250 0 0,0 1 0 0 0,0 0 0 0 0,1-1 0 0 0,0 1 0 0 0,1-1 0 0 0,-1 0 0 0 0,1 1 0 0 0,0-1 0 0 0,7 9 0 0 0,10-3-105 0 0,-7-5 90 0 0,-12-8 90 0 0,0 1-1 0 0,-1 0 1 0 0,1 0-1 0 0,0-1 1 0 0,0 1-1 0 0,-1-1 0 0 0,1 1 1 0 0,0 0-1 0 0,0-1 1 0 0,-1 0-1 0 0,1 1 1 0 0,-1-1-1 0 0,1 1 0 0 0,0-1 1 0 0,-1 0-1 0 0,1 1 1 0 0,-1-1-1 0 0,1 0 1 0 0,-1 1-1 0 0,0-1 0 0 0,1 0 1 0 0,-1 0-1 0 0,0 0 1 0 0,0 1-1 0 0,1-1 1 0 0,-1 0-1 0 0,0 0 0 0 0,0-1 1 0 0,0-13 33 0 0,0-4 184 0 0,0 0 1 0 0,-4-20 0 0 0,3 34-166 0 0,0 0-1 0 0,0 0 1 0 0,0 0 0 0 0,-1 0 0 0 0,0 0 0 0 0,0 0-1 0 0,-1 0 1 0 0,1 0 0 0 0,-1 1 0 0 0,0-1 0 0 0,0 1-1 0 0,-5-5 1 0 0,-4-6 214 0 0,5 5 67 0 0,6 9-3 0 0,2 4 158 0 0,-1-2-467 0 0,0-1-1 0 0,0 0 0 0 0,0 1 0 0 0,0-1 0 0 0,0 1 0 0 0,0-1 0 0 0,0 0 0 0 0,0 1 0 0 0,0-1 1 0 0,0 0-1 0 0,0 1 0 0 0,0-1 0 0 0,0 1 0 0 0,-1-1 0 0 0,1 0 0 0 0,0 1 0 0 0,0-1 0 0 0,0 0 1 0 0,0 1-1 0 0,-1-1 0 0 0,1 0 0 0 0,0 1 0 0 0,0-1 0 0 0,-1 0 0 0 0,1 0 0 0 0,0 1 0 0 0,0-1 1 0 0,-1 0-1 0 0,-5 9 328 0 0,6 44-828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4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 6328 0 0,'-2'8'387'0'0,"-3"-11"492"0"0,-3-11 661 0 0,8 14-1506 0 0,0 0 0 0 0,0 0 0 0 0,0 0 0 0 0,0 0 0 0 0,-1 0 0 0 0,1 0 0 0 0,0 0 0 0 0,0 0 0 0 0,0 0 0 0 0,0 0-1 0 0,0 0 1 0 0,0 0 0 0 0,0 0 0 0 0,0 0 0 0 0,0 0 0 0 0,0 0 0 0 0,0 0 0 0 0,-1 0 0 0 0,1 0 0 0 0,0 0 0 0 0,0 0-1 0 0,0 0 1 0 0,0 0 0 0 0,0 0 0 0 0,0 0 0 0 0,0 0 0 0 0,0 0 0 0 0,0 0 0 0 0,0 0 0 0 0,0 0 0 0 0,0 0 0 0 0,-1 0 0 0 0,1 0-1 0 0,0 0 1 0 0,0 0 0 0 0,0 0 0 0 0,0 0 0 0 0,0 0 0 0 0,0-1 0 0 0,0 1 0 0 0,0 0 0 0 0,0 0 0 0 0,0 0 0 0 0,-4 15 360 0 0,-1 24-385 0 0,5-17-88 0 0,-1-1-1 0 0,-1 1 0 0 0,-8 38 1 0 0,3-20-70 0 0,1 1 0 0 0,0 49 0 0 0,5-61 106 0 0,3 101-176 0 0,1-80 184 0 0,-4-2 4 0 0,0-39 31 0 0,0 0 0 0 0,1 1 0 0 0,0 0 0 0 0,1-1-1 0 0,0 1 1 0 0,0-1 0 0 0,1 0 0 0 0,4 15 0 0 0,-3-15 17 0 0,-1 1-1 0 0,0 0 1 0 0,0 0 0 0 0,-1 0 0 0 0,0 1 0 0 0,-1-1-1 0 0,-1 0 1 0 0,-1 11 0 0 0,1 15 440 0 0,1-3-1015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6728 0 0,'2'-5'813'0'0,"5"-3"-189"0"0,3-4-219 0 0,-8 8-374 0 0,0 1-1 0 0,0 0 0 0 0,0 0 1 0 0,0 0-1 0 0,1 0 0 0 0,-1 0 1 0 0,1 1-1 0 0,0-1 0 0 0,-1 1 1 0 0,8-4-1 0 0,36-19 379 0 0,-19 12-306 0 0,-2 1-128 0 0,1 1 1 0 0,51-14 0 0 0,16-7-31 0 0,-84 30 20 0 0,1-1 1 0 0,0 1-1 0 0,-1 1 0 0 0,1-1 1 0 0,16 1-1 0 0,2 0-55 0 0,-17 1 40 0 0,0 1-1 0 0,0 1 0 0 0,0-1 0 0 0,-1 2 0 0 0,1-1 0 0 0,-1 2 1 0 0,15 6-1 0 0,-23-9 38 0 0,0 0 0 0 0,0 0-1 0 0,0 0 1 0 0,-1 0 0 0 0,1 0 0 0 0,0 1 0 0 0,-1-1 0 0 0,1 1 0 0 0,-1 0 0 0 0,1-1 0 0 0,-1 1 0 0 0,0 0 0 0 0,1 0 0 0 0,-1 0-1 0 0,1 4 1 0 0,9 33-76 0 0,-7-20 68 0 0,-3-13 16 0 0,-1 1-1 0 0,1-1 1 0 0,-1 1 0 0 0,0-1 0 0 0,0 1 0 0 0,-1-1 0 0 0,0 1-1 0 0,0-1 1 0 0,0 0 0 0 0,-1 0 0 0 0,-5 12 0 0 0,-4 7-12 0 0,-21 36 0 0 0,19-38 7 0 0,2-6 14 0 0,-1-1 0 0 0,0 0 0 0 0,-1 0 0 0 0,-1-2-1 0 0,0 1 1 0 0,-1-2 0 0 0,-1 0 0 0 0,0-1-1 0 0,0 0 1 0 0,-1-1 0 0 0,-22 9 0 0 0,8-6 86 0 0,-42 12 0 0 0,33-13 286 0 0,34-11-294 0 0,-1 0 1 0 0,1-1 0 0 0,-1 0-1 0 0,0 0 1 0 0,-6-1 0 0 0,-22 3 399 0 0,33-3-469 0 0,1 1 0 0 0,-1-1 0 0 0,0 0 0 0 0,1 0 0 0 0,-1 0 0 0 0,0 0-1 0 0,0 0 1 0 0,1 0 0 0 0,-1 0 0 0 0,0-1 0 0 0,1 1 0 0 0,-1-1 0 0 0,0 1-1 0 0,1-1 1 0 0,-1 1 0 0 0,1-1 0 0 0,-1 0 0 0 0,1 0 0 0 0,-1 0 0 0 0,1 0-1 0 0,0 0 1 0 0,-1 0 0 0 0,1 0 0 0 0,0-1 0 0 0,0 1 0 0 0,0 0 0 0 0,0-1 0 0 0,0 1-1 0 0,0 0 1 0 0,0-1 0 0 0,1 1 0 0 0,-1-1 0 0 0,0-2 0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4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4312 0 0,'1'-2'129'0'0,"1"1"0"0"0,-1-1 0 0 0,0 1 0 0 0,1 0 0 0 0,-1-1-1 0 0,1 1 1 0 0,-1 0 0 0 0,1 0 0 0 0,0 0 0 0 0,-1 0 0 0 0,1 0 0 0 0,0 0 0 0 0,0 1 0 0 0,0-1 0 0 0,3 0 0 0 0,-3 0 7 0 0,0 1 0 0 0,0-1 0 0 0,0 0 0 0 0,0 1 0 0 0,0-1 0 0 0,-1 0 0 0 0,1 0 0 0 0,0 0 0 0 0,-1 0 0 0 0,1 0 0 0 0,0 0 0 0 0,-1-1 1 0 0,1 1-1 0 0,-1-1 0 0 0,3-3 841 0 0,-4 37-716 0 0,-1 4-226 0 0,-1 0 0 0 0,-1-1-1 0 0,-16 64 1 0 0,15-78 205 0 0,1-1 0 0 0,1 0 0 0 0,1 1 1 0 0,2 27-1 0 0,-1-13 300 0 0,1-34-526 0 0,-1 0-1 0 0,0-1 0 0 0,1 1 0 0 0,-1 0 0 0 0,1 0 1 0 0,-1 0-1 0 0,1 0 0 0 0,-1-1 0 0 0,1 1 0 0 0,-1 0 1 0 0,1-1-1 0 0,0 1 0 0 0,0 0 0 0 0,-1-1 0 0 0,1 1 0 0 0,0-1 1 0 0,0 1-1 0 0,0-1 0 0 0,-1 1 0 0 0,1-1 0 0 0,0 0 1 0 0,0 1-1 0 0,0-1 0 0 0,0 0 0 0 0,0 0 0 0 0,0 1 1 0 0,1-1-1 0 0,1 0 5 0 0,0 1-1 0 0,0-1 1 0 0,0 0 0 0 0,0 1 0 0 0,-1-1-1 0 0,1-1 1 0 0,0 1 0 0 0,5-1 0 0 0,37-18-1474 0 0,-28 10-6128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4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 8032 0 0,'-5'-2'0'0'0,"1"-2"0"0"0,4-1 0 0 0,0 3 456 0 0,0-2 0 0 0,0 2 8 0 0,-2-2-8 0 0,-2 2 272 0 0,8-2-488 0 0,7 4-240 0 0,-3 0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9344 0 0,'31'-11'2392'0'0,"-29"13"-2348"0"0,-1-1 1 0 0,1 1-1 0 0,-1-1 1 0 0,1 1-1 0 0,-1 0 1 0 0,0 0 0 0 0,0-1-1 0 0,0 1 1 0 0,0 0-1 0 0,0 0 1 0 0,0 0-1 0 0,-1 0 1 0 0,1 3 0 0 0,13 46-69 0 0,-3 1 0 0 0,7 84 1 0 0,-17-129 19 0 0,22 133 1 0 0,-21-133 12 0 0,-1-1 1 0 0,1 0-1 0 0,0 0 0 0 0,0 0 0 0 0,0 0 0 0 0,1 0 0 0 0,0 0 0 0 0,1-1 1 0 0,-1 1-1 0 0,1-1 0 0 0,0 0 0 0 0,0 0 0 0 0,0-1 0 0 0,1 1 0 0 0,0-1 1 0 0,0 0-1 0 0,0 0 0 0 0,0 0 0 0 0,0-1 0 0 0,8 4 0 0 0,-10-7 8 0 0,-1 1 0 0 0,1-1-1 0 0,-1 0 1 0 0,1 0 0 0 0,-1 0-1 0 0,1-1 1 0 0,-1 1 0 0 0,0 0-1 0 0,1-1 1 0 0,-1 0-1 0 0,1 0 1 0 0,-1 1 0 0 0,0-1-1 0 0,1 0 1 0 0,-1-1 0 0 0,0 1-1 0 0,0 0 1 0 0,0-1 0 0 0,0 1-1 0 0,3-4 1 0 0,5-3 20 0 0,-1-1 0 0 0,14-17-1 0 0,-14 14-26 0 0,-1 0 0 0 0,0 0-1 0 0,-1-1 1 0 0,0 0 0 0 0,-1-1-1 0 0,0 1 1 0 0,-2-1 0 0 0,1 0 0 0 0,-2 0-1 0 0,4-24 1 0 0,-7 28-2 0 0,-1 0-1 0 0,0 0 1 0 0,-1 0-1 0 0,0 0 1 0 0,0 0 0 0 0,-1 0-1 0 0,-5-10 1 0 0,1-3 18 0 0,0 6-10 0 0,1 0 0 0 0,-19-31 0 0 0,19 40 4 0 0,0-1 0 0 0,-1 1 0 0 0,0 1 0 0 0,-1-1 0 0 0,1 1 0 0 0,-12-7 0 0 0,-14-15 46 0 0,33 29-52 0 0,0-1-1 0 0,0 1 0 0 0,-1 0 1 0 0,1-1-1 0 0,0 1 0 0 0,-1-1 1 0 0,1 1-1 0 0,-1 0 0 0 0,1-1 1 0 0,0 1-1 0 0,-1 0 1 0 0,1-1-1 0 0,-1 1 0 0 0,1 0 1 0 0,-1 0-1 0 0,1-1 0 0 0,-1 1 1 0 0,1 0-1 0 0,-1 0 0 0 0,1 0 1 0 0,-1 0-1 0 0,1 0 0 0 0,-1 0 1 0 0,0 0-1 0 0,1 0 0 0 0,-1 0 1 0 0,1 0-1 0 0,-1 0 1 0 0,1 0-1 0 0,-1 0 0 0 0,1 0 1 0 0,-1 0-1 0 0,1 0 0 0 0,-1 1 1 0 0,1-1-1 0 0,-1 0 0 0 0,1 0 1 0 0,-1 1-1 0 0,1-1 0 0 0,-1 0 1 0 0,1 1-1 0 0,0-1 0 0 0,-1 1 1 0 0,1-1-1 0 0,0 0 1 0 0,-1 1-1 0 0,1-1 0 0 0,0 1 1 0 0,-1-1-1 0 0,1 1 0 0 0,0-1 1 0 0,0 1-1 0 0,0-1 0 0 0,-1 1 1 0 0,1-1-1 0 0,0 1 0 0 0,0-1 1 0 0,0 1-1 0 0,0-1 1 0 0,0 1-1 0 0,0 0 0 0 0,0 4 5 0 0,-1-1 0 0 0,1 0 0 0 0,0 1 0 0 0,1-1 0 0 0,-1 0 0 0 0,1 1 0 0 0,0-1 0 0 0,0 0 0 0 0,0 0 0 0 0,1 0 0 0 0,-1 0 0 0 0,1 0 0 0 0,0 0 0 0 0,0 0 0 0 0,1 0 0 0 0,-1-1 0 0 0,1 1 0 0 0,-1-1 0 0 0,1 0 0 0 0,0 0 0 0 0,1 0 0 0 0,5 4 0 0 0,6 5-3 0 0,0-2 1 0 0,1 0 0 0 0,0 0 0 0 0,1-2-1 0 0,0 0 1 0 0,0-1 0 0 0,1-1 0 0 0,0 0 0 0 0,0-1-1 0 0,1-2 1 0 0,22 3 0 0 0,-19-3 41 0 0,0 0 0 0 0,0 1 0 0 0,37 12 1 0 0,-6-1 77 0 0,-32-8-30 0 0,0 1 1 0 0,-1 1-1 0 0,1 0 0 0 0,-2 2 1 0 0,25 17-1 0 0,13 7-1996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4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30 5720 0 0,'4'-23'1471'0'0,"-4"23"-1463"0"0,0 0 1 0 0,0-1 0 0 0,0 1 0 0 0,1 0-1 0 0,-1-1 1 0 0,0 1 0 0 0,0-1-1 0 0,0 1 1 0 0,0 0 0 0 0,1 0 0 0 0,-1-1-1 0 0,0 1 1 0 0,0 0 0 0 0,1-1 0 0 0,-1 1-1 0 0,0 0 1 0 0,1 0 0 0 0,-1-1 0 0 0,0 1-1 0 0,1 0 1 0 0,-1 0 0 0 0,0 0 0 0 0,1 0-1 0 0,-1-1 1 0 0,0 1 0 0 0,1 0-1 0 0,-1 0 1 0 0,0 0 0 0 0,1 0 0 0 0,-1 0-1 0 0,1 0 1 0 0,-1 0 0 0 0,0 0 0 0 0,1 0-1 0 0,-1 0 1 0 0,1 0 0 0 0,-1 0 0 0 0,0 0-1 0 0,1 1 1 0 0,-1-1 0 0 0,0 0-1 0 0,1 0 1 0 0,-1 0 0 0 0,0 0 0 0 0,1 1-1 0 0,-1-1 1 0 0,0 0 0 0 0,1 0 0 0 0,-1 1-1 0 0,0-1 1 0 0,0 0 0 0 0,1 0 0 0 0,-1 1-1 0 0,0-1 1 0 0,0 1 0 0 0,1-1-4 0 0,-1 0 1 0 0,0 1-1 0 0,0-1 0 0 0,1 0 1 0 0,-1 0-1 0 0,0 0 1 0 0,1 1-1 0 0,-1-1 1 0 0,0 0-1 0 0,1 0 0 0 0,-1 0 1 0 0,0 0-1 0 0,1 0 1 0 0,-1 0-1 0 0,0 1 0 0 0,1-1 1 0 0,-1 0-1 0 0,0 0 1 0 0,1 0-1 0 0,-1 0 0 0 0,1 0 1 0 0,-1 0-1 0 0,0 0 1 0 0,1-1-1 0 0,-1 1 1 0 0,1 0-5 0 0,-1 0 0 0 0,0 0 0 0 0,0 0 0 0 0,0 0 1 0 0,0 0-1 0 0,1 0 0 0 0,-1 0 0 0 0,0 0 1 0 0,0 0-1 0 0,0 0 0 0 0,0 0 0 0 0,1 0 1 0 0,-1 0-1 0 0,0 0 0 0 0,0 0 0 0 0,0 0 0 0 0,0 0 1 0 0,0 0-1 0 0,1 0 0 0 0,-1 1 0 0 0,0-1 1 0 0,0 0-1 0 0,0 0 0 0 0,0 0 0 0 0,0 0 1 0 0,0 0-1 0 0,1 0 0 0 0,-1 0 0 0 0,0 1 1 0 0,0-1-1 0 0,0 0 0 0 0,0 0 0 0 0,0 0 0 0 0,0 0 1 0 0,0 0-1 0 0,0 1 0 0 0,0-1 0 0 0,0 0 1 0 0,0 0-1 0 0,0 0 0 0 0,0 0 0 0 0,0 0 1 0 0,0 1-1 0 0,0-1 0 0 0,0 0 0 0 0,0 0 0 0 0,0 0 1 0 0,0 0-1 0 0,0 1 0 0 0,0-1 0 0 0,0 0 1 0 0,0 0-1 0 0,0 0 0 0 0,0 0 0 0 0,0 0 1 0 0,0 1-1 0 0,0-1 0 0 0,0 0 0 0 0,-1 0 0 0 0,2 1 6 0 0,-1 0-1 0 0,0 0 1 0 0,1 0-1 0 0,-1-1 1 0 0,1 1-1 0 0,-1 0 0 0 0,1 0 1 0 0,-1-1-1 0 0,1 1 1 0 0,0 0-1 0 0,-1-1 1 0 0,1 1-1 0 0,0 0 1 0 0,-1-1-1 0 0,1 1 0 0 0,0-1 1 0 0,1 1-1 0 0,10 10 86 0 0,-7 2-48 0 0,-4-10-32 0 0,0 0-1 0 0,0-1 0 0 0,1 1 0 0 0,-1 0 0 0 0,1 0 0 0 0,0-1 0 0 0,0 1 0 0 0,2 2 0 0 0,7 8 86 0 0,0 2-1 0 0,-1-1 0 0 0,-1 1 0 0 0,0 1 0 0 0,6 17 0 0 0,-5-14 25 0 0,14 44 298 0 0,-1-2-30 0 0,1 5-11 0 0,-5-9-52 0 0,11 42 26 0 0,-20-75-157 0 0,8 30 1 0 0,0 0 142 0 0,-14-40-190 0 0,-1 0 0 0 0,0 0 0 0 0,-1 0 0 0 0,1 26 0 0 0,3 17 85 0 0,-3-31-142 0 0,-1 1 1 0 0,-1 0-1 0 0,-1 0 0 0 0,-6 37 0 0 0,-11 26 261 0 0,13-76-316 0 0,-1-1 0 0 0,0 1-1 0 0,-1-1 1 0 0,-1-1-1 0 0,-13 22 1 0 0,8-15-35 0 0,-12 27 0 0 0,-69 140 87 0 0,-54 104 307 0 0,138-261-370 0 0,7-23-21 0 0,0 0-1 0 0,0 0 0 0 0,0 0 0 0 0,-1-1 1 0 0,0 1-1 0 0,0-1 0 0 0,0 1 0 0 0,-4 4 1 0 0,4-5 1 0 0,0 0 0 0 0,0 0 0 0 0,1 1 1 0 0,-1-1-1 0 0,1 0 0 0 0,1 1 1 0 0,-1 0-1 0 0,0 6 0 0 0,-7 22 56 0 0,2-19-205 0 0,4-8-55 0 0,0 1 0 0 0,0-1 1 0 0,1 1-1 0 0,0 0 0 0 0,0 0 0 0 0,1 0 0 0 0,-1 12 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4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3616 0 0,'0'0'313'0'0,"3"-5"-257"0"0,2 0-54 0 0,-2 1 16 0 0,0 1 0 0 0,0-1-1 0 0,-1 0 1 0 0,1 0 0 0 0,-1 0-1 0 0,0 0 1 0 0,0 0 0 0 0,0-1 0 0 0,-1 1-1 0 0,1 0 1 0 0,0-8 0 0 0,-2 12-18 0 0,0 0 0 0 0,0-1 1 0 0,0 1-1 0 0,0 0 0 0 0,1-1 1 0 0,-1 1-1 0 0,0-1 0 0 0,0 1 0 0 0,0 0 1 0 0,0-1-1 0 0,0 1 0 0 0,0 0 0 0 0,1-1 1 0 0,-1 1-1 0 0,0 0 0 0 0,0 0 1 0 0,0-1-1 0 0,1 1 0 0 0,-1 0 0 0 0,0 0 1 0 0,0-1-1 0 0,1 1 0 0 0,-1 0 0 0 0,0 0 1 0 0,1-1-1 0 0,-1 1 0 0 0,0 0 1 0 0,1 0-1 0 0,0 0 0 0 0,-1 0 1 0 0,1-1-1 0 0,-1 1 1 0 0,1 0-1 0 0,-1-1 1 0 0,1 1-1 0 0,-1 0 1 0 0,1-1-1 0 0,-1 1 1 0 0,0 0 0 0 0,1-1-1 0 0,-1 1 1 0 0,1-1-1 0 0,-1 1 1 0 0,0-1-1 0 0,1 1 1 0 0,-1-1-1 0 0,0 1 1 0 0,0-1 0 0 0,0 1-1 0 0,1-1 1 0 0,-1 1-1 0 0,0-1 1 0 0,0 1-1 0 0,0-1 1 0 0,0 0-1 0 0,0 1 1 0 0,0-1 0 0 0,0 1-1 0 0,0-1 1 0 0,0 0-1 0 0,0 0 18 0 0,0-4 163 0 0,1 6-164 0 0,0 1 0 0 0,0-1 0 0 0,0 0-1 0 0,0 1 1 0 0,1-1 0 0 0,-1 0 0 0 0,0 0 0 0 0,0 0 0 0 0,1 0 0 0 0,-1 0 0 0 0,1 0-1 0 0,-1 0 1 0 0,1 0 0 0 0,-1-1 0 0 0,1 1 0 0 0,-1 0 0 0 0,1-1 0 0 0,1 1 0 0 0,33 7 447 0 0,-34-8-429 0 0,0 0 0 0 0,-1 1 1 0 0,1-1-1 0 0,-1 1 0 0 0,1-1 0 0 0,-1 1 0 0 0,1 0 0 0 0,-1 0 0 0 0,1 0 1 0 0,2 1-1 0 0,-3 0 0 0 0,0-1 0 0 0,1 0-1 0 0,-1-1 1 0 0,1 1 0 0 0,-1 0 0 0 0,1 0 0 0 0,-1-1 0 0 0,1 1 0 0 0,-1 0-1 0 0,1-1 1 0 0,0 0 0 0 0,-1 1 0 0 0,4-1 0 0 0,1 0 69 0 0,0 1 0 0 0,-1 0 0 0 0,1 0-1 0 0,0 1 1 0 0,0-1 0 0 0,6 4 0 0 0,-7-3-67 0 0,1 0 0 0 0,-1-1 0 0 0,1 1 0 0 0,-1-1 0 0 0,1 0 0 0 0,7 0 0 0 0,-4 0 8 0 0,0 0 0 0 0,0 1 0 0 0,0 0-1 0 0,-1 0 1 0 0,1 1 0 0 0,-1 0 0 0 0,1 1-1 0 0,-1-1 1 0 0,0 2 0 0 0,0-1 0 0 0,13 11-1 0 0,-21-15-41 0 0,3 2 29 0 0,8 6 137 0 0,0-1 1 0 0,1-1-1 0 0,-1 1 1 0 0,2-2 0 0 0,-1 0-1 0 0,17 5 1 0 0,46 10 285 0 0,2-9 403 0 0,116 13-680 0 0,-139-21-179 0 0,90-9 1 0 0,-17 0 10 0 0,-69 5 132 0 0,-1-2 0 0 0,0-2 0 0 0,0-4-1 0 0,64-16 1 0 0,-49-1 65 0 0,-51 18-59 0 0,2 0 0 0 0,26-6 0 0 0,15-3 35 0 0,-45 11-122 0 0,1 1 0 0 0,20-3 1 0 0,-7 2 7 0 0,19 0 56 0 0,112 2 97 0 0,-102 3-171 0 0,75-12 0 0 0,-122 10-22 0 0,-1-1 0 0 0,0 0 0 0 0,27-12-1 0 0,-31 10-7 0 0,1 2-1 0 0,0 0 1 0 0,0 0-1 0 0,1 1 1 0 0,-1 0-1 0 0,17-1 1 0 0,-22 3-8 0 0,0 0 1 0 0,1 0-1 0 0,-1-1 1 0 0,0 1-1 0 0,12-6 1 0 0,18-4 56 0 0,-33 11-65 0 0,-1-1 1 0 0,0 0-1 0 0,0 1 1 0 0,0-1-1 0 0,1 0 0 0 0,-1 0 1 0 0,0 0-1 0 0,0 0 1 0 0,0 0-1 0 0,0 0 1 0 0,-1-1-1 0 0,1 1 1 0 0,0-1-1 0 0,0 1 1 0 0,-1-1-1 0 0,2-2 1 0 0,3-2 11 0 0,-4 5-13 0 0,-1 0 0 0 0,0 0-1 0 0,0 0 1 0 0,0 0 0 0 0,1 1 0 0 0,-1-1-1 0 0,0 1 1 0 0,1-1 0 0 0,-1 1-1 0 0,0-1 1 0 0,1 1 0 0 0,-1 0-1 0 0,1 0 1 0 0,-1-1 0 0 0,3 1 0 0 0,-3 0 0 0 0,1 0-1 0 0,-1 0 1 0 0,1 0 0 0 0,0 0 0 0 0,-1-1 0 0 0,1 1 0 0 0,-1-1 0 0 0,1 1 0 0 0,-1-1 0 0 0,0 1 0 0 0,2-2 0 0 0,15-15 55 0 0,-16 15-57 0 0,-1 0-1 0 0,1 0 1 0 0,-1 1-1 0 0,1-1 1 0 0,0 0-1 0 0,0 1 1 0 0,0-1-1 0 0,0 1 1 0 0,0 0-1 0 0,0 0 1 0 0,0-1-1 0 0,0 1 1 0 0,0 1-1 0 0,1-1 1 0 0,-1 0 0 0 0,0 0-1 0 0,4 0 1 0 0,-5 1 0 0 0,0 1 0 0 0,0-1 1 0 0,-1-1-1 0 0,1 1 0 0 0,0 0 1 0 0,0 0-1 0 0,0 0 0 0 0,-1 0 1 0 0,1 0-1 0 0,0-1 1 0 0,-1 1-1 0 0,1 0 0 0 0,0-1 1 0 0,0 1-1 0 0,-1 0 0 0 0,1-1 1 0 0,-1 1-1 0 0,1-1 0 0 0,0 1 1 0 0,-1-1-1 0 0,1 1 0 0 0,-1-1 1 0 0,1 0-1 0 0,-1 1 1 0 0,1-1-1 0 0,-1 0 0 0 0,0 1 1 0 0,1-1-1 0 0,-1 0 0 0 0,0 1 1 0 0,0-1-1 0 0,1 0 0 0 0,-1 0 1 0 0,0 1-1 0 0,0-1 0 0 0,0 0 1 0 0,0 0-1 0 0,0 0 0 0 0,0 0 1 0 0,0 0 0 0 0,0 0 0 0 0,0 1 1 0 0,0-1-1 0 0,0 1 0 0 0,0-1 0 0 0,0 0 1 0 0,0 1-1 0 0,1-1 0 0 0,-1 1 1 0 0,0-1-1 0 0,0 1 0 0 0,0-1 0 0 0,1 0 1 0 0,-1 1-1 0 0,0-1 0 0 0,1 1 0 0 0,-1-1 1 0 0,0 1-1 0 0,1 0 0 0 0,-1-1 1 0 0,1 1-1 0 0,-1-1 0 0 0,1 1 0 0 0,0-1 1 0 0,19-16-1551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4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231 109 3504 0 0,'-1'0'187'0'0,"0"0"0"0"0,0-1 1 0 0,-1 1-1 0 0,1-1 0 0 0,0 1 0 0 0,0-1 1 0 0,0 1-1 0 0,0-1 0 0 0,0 0 0 0 0,0 0 1 0 0,0 1-1 0 0,0-1 0 0 0,0 0 0 0 0,0 0 1 0 0,0 0-1 0 0,1 0 0 0 0,-2-1 0 0 0,1 0-160 0 0,0 1 0 0 0,0 0 0 0 0,0 0 0 0 0,0-1 0 0 0,0 1 0 0 0,0 0 0 0 0,-1 0 0 0 0,1 0 0 0 0,0 0 0 0 0,-1 1 0 0 0,1-1 0 0 0,0 0 0 0 0,-1 0 0 0 0,-1 0-1 0 0,1 1-45 0 0,1 0 0 0 0,0 0 0 0 0,0-1 0 0 0,0 1 0 0 0,0-1 0 0 0,0 1 0 0 0,-1-1 0 0 0,1 1 0 0 0,0-1 0 0 0,0 1 0 0 0,0-1 0 0 0,0 0-1 0 0,0 0 1 0 0,1 1 0 0 0,-1-1 0 0 0,-1-2 0 0 0,1 3 13 0 0,1-1 0 0 0,0 1-1 0 0,-1-1 1 0 0,1 1 0 0 0,0 0-1 0 0,-1-1 1 0 0,1 1 0 0 0,0 0-1 0 0,-1-1 1 0 0,1 1 0 0 0,-1 0-1 0 0,1-1 1 0 0,-1 1 0 0 0,1 0 0 0 0,-1 0-1 0 0,1 0 1 0 0,-1 0 0 0 0,1-1-1 0 0,-1 1 1 0 0,1 0 0 0 0,-1 0-1 0 0,1 0 1 0 0,-1 0 0 0 0,0 0-1 0 0,1 0 1 0 0,-1 0 0 0 0,1 0-1 0 0,-1 0 1 0 0,1 1 0 0 0,-1-1-1 0 0,1 0 1 0 0,-1 0 0 0 0,1 0 0 0 0,-1 1-1 0 0,1-1 1 0 0,-1 0 0 0 0,1 0-1 0 0,0 1 1 0 0,-1-1 0 0 0,1 0-1 0 0,-1 1 1 0 0,1-1 0 0 0,0 1-1 0 0,-1-1 1 0 0,1 1 0 0 0,-21 13-38 0 0,17-12 36 0 0,1 0 0 0 0,-1 0 1 0 0,0 0-1 0 0,1 1 0 0 0,0 0 0 0 0,-1-1 1 0 0,1 1-1 0 0,0 1 0 0 0,1-1 0 0 0,-1 0 1 0 0,0 1-1 0 0,1-1 0 0 0,0 1 0 0 0,0 0 1 0 0,-2 5-1 0 0,2-5 7 0 0,0 1 1 0 0,-1-1 0 0 0,1 1-1 0 0,-1-1 1 0 0,-3 5-1 0 0,-12 20 13 0 0,10-1 98 0 0,0 1-1 0 0,-3 32 1 0 0,5-23 94 0 0,-5 63 366 0 0,10-95-518 0 0,0 0-1 0 0,1 0 1 0 0,0 0 0 0 0,0 0 0 0 0,1 0 0 0 0,-1 1 0 0 0,1-1-1 0 0,2 6 1 0 0,18 49 663 0 0,-11-36-424 0 0,-7-17-190 0 0,1 0 0 0 0,0 0 0 0 0,0 0 0 0 0,1-1 0 0 0,0 0 0 0 0,8 9 0 0 0,-10-12-55 0 0,0-1-1 0 0,1 1 0 0 0,-1-1 0 0 0,1 0 0 0 0,0 0 0 0 0,0 0 1 0 0,0-1-1 0 0,0 1 0 0 0,0-1 0 0 0,1 0 0 0 0,-1 0 0 0 0,0-1 1 0 0,7 2-1 0 0,-5-2-28 0 0,-1-2 1 0 0,0 1 0 0 0,1-1 0 0 0,-1 0 0 0 0,1 0-1 0 0,-1 0 1 0 0,0-1 0 0 0,0 1 0 0 0,0-1-1 0 0,0-1 1 0 0,0 1 0 0 0,5-4 0 0 0,3-2-20 0 0,-1 0 0 0 0,0-1-1 0 0,14-12 1 0 0,69-82-99 0 0,-86 93 66 0 0,1 0-1 0 0,-2-1 1 0 0,14-23-1 0 0,2-3-61 0 0,-17 29 73 0 0,-1-1 0 0 0,-1 0 0 0 0,0 0 0 0 0,0 0 0 0 0,-1 0 0 0 0,0-1 0 0 0,0 0 0 0 0,2-16 0 0 0,4 5-30 0 0,-9 20 49 0 0,0-1 0 0 0,0 0 1 0 0,0 0-1 0 0,0 0 0 0 0,0 0 1 0 0,0 0-1 0 0,0 0 0 0 0,-1 0 1 0 0,1 0-1 0 0,-1 0 0 0 0,1-5 1 0 0,2-7 5 0 0,-3 12 0 0 0,1 1-1 0 0,-1-1 1 0 0,0 1 0 0 0,1 0-1 0 0,-1-1 1 0 0,0 1 0 0 0,0-1-1 0 0,0 1 1 0 0,0-1 0 0 0,0 1-1 0 0,0-2 1 0 0,-4-33 26 0 0,4 28-22 0 0,0 1 0 0 0,-1 0 0 0 0,0 0-1 0 0,0 0 1 0 0,-4-10 0 0 0,2 9 12 0 0,-1 0-1 0 0,0 0 1 0 0,-1 0 0 0 0,1 0-1 0 0,-1 1 1 0 0,-1 0 0 0 0,0 0-1 0 0,0 0 1 0 0,0 1 0 0 0,-1 0-1 0 0,1 0 1 0 0,-1 0 0 0 0,-9-4-1 0 0,-20-8 62 0 0,3 2 399 0 0,30 15-451 0 0,1 0-1 0 0,-1 0 1 0 0,0 0-1 0 0,0 0 1 0 0,1 0-1 0 0,-1 0 1 0 0,-3 1-1 0 0,4 0 5 0 0,0-1 0 0 0,1 1 0 0 0,-1 0 0 0 0,0 0 0 0 0,1-1 0 0 0,-1 1 0 0 0,0-1-1 0 0,1 1 1 0 0,-1-1 0 0 0,1 0 0 0 0,-1 1 0 0 0,1-1 0 0 0,-1 0 0 0 0,1 0 0 0 0,0 0 0 0 0,-1 0 0 0 0,1 0 0 0 0,0-1 0 0 0,-1 0 0 0 0,-27 1-864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4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7432 0 0,'-10'-1'1086'0'0,"14"2"598"0"0,5-1-1413 0 0,-3 2-259 0 0,0 1-1 0 0,0-1 1 0 0,-1 1 0 0 0,1 0-1 0 0,-1 0 1 0 0,0 0 0 0 0,0 1-1 0 0,0 0 1 0 0,0 0 0 0 0,-1 0-1 0 0,6 7 1 0 0,10 7-8 0 0,-16-15-5 0 0,0 0 1 0 0,0 0-1 0 0,0 1 1 0 0,-1-1-1 0 0,0 1 1 0 0,1 0-1 0 0,-1 0 1 0 0,0 0-1 0 0,-1 0 1 0 0,1 0-1 0 0,-1 1 1 0 0,0-1-1 0 0,0 1 1 0 0,1 5-1 0 0,2 2-6 0 0,0 0 1 0 0,1 0-1 0 0,0 0 1 0 0,9 12-1 0 0,11 23-79 0 0,-24-43 66 0 0,0 0-1 0 0,0-1 1 0 0,1 1-1 0 0,-1-1 0 0 0,1 1 1 0 0,0-1-1 0 0,0 0 0 0 0,0 0 1 0 0,0-1-1 0 0,0 1 1 0 0,1 0-1 0 0,-1-1 0 0 0,1 0 1 0 0,-1 0-1 0 0,1 0 1 0 0,0 0-1 0 0,8 2 0 0 0,-5-1 7 0 0,-4-2-121 0 0,1 1 0 0 0,0-1-1 0 0,-1 0 1 0 0,1 0 0 0 0,0 0 0 0 0,0-1 0 0 0,0 1-1 0 0,0-1 1 0 0,5 0 0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4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7432 0 0,'0'0'2456'0'0,"-4"8"-2192"0"0,-1 15-252 0 0,-3 33 0 0 0,2-5-12 0 0,2-27-22 0 0,2 1 0 0 0,0-1 1 0 0,3 38-1 0 0,0-61 14 0 0,-1 1 0 0 0,0-1 0 0 0,0 0 0 0 0,1 1 0 0 0,-1-1-1 0 0,1 1 1 0 0,-1-1 0 0 0,1 0 0 0 0,0 1 0 0 0,0-1 0 0 0,-1 0 0 0 0,1 1 0 0 0,0-1 0 0 0,0 0 0 0 0,0 0-1 0 0,0 0 1 0 0,0 0 0 0 0,1 0 0 0 0,-1 0 0 0 0,0 0 0 0 0,0-1 0 0 0,1 1 0 0 0,1 1 0 0 0,15 13-14 0 0,-16-14 10 0 0,-1 1 1 0 0,1-1-1 0 0,-1 0 0 0 0,1 1 0 0 0,0-1 0 0 0,-1 0 1 0 0,1 0-1 0 0,0 0 0 0 0,0 0 0 0 0,0-1 1 0 0,0 1-1 0 0,0 0 0 0 0,0-1 0 0 0,0 0 1 0 0,0 1-1 0 0,0-1 0 0 0,0 0 0 0 0,0 0 1 0 0,0 0-1 0 0,0 0 0 0 0,0 0 0 0 0,0-1 1 0 0,0 1-1 0 0,0 0 0 0 0,0-1 0 0 0,0 0 1 0 0,0 1-1 0 0,2-3 0 0 0,6-1-51 0 0,-1 0 0 0 0,1-1 0 0 0,-1 0 0 0 0,9-7 0 0 0,1-1-381 0 0,-1-2-1 0 0,32-33 1 0 0,-37 32-5192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4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9648 0 0,'0'0'0'0'0,"0"2"0"0"0,0 5 136 0 0,0 1 0 0 0,5-6-8 0 0,7 4 8 0 0,-5-6-104 0 0,-3-2 0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5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96 0 0,'1'0'3'0'0,"-1"0"-1"0"0,1-1 1 0 0,-1 1 0 0 0,1 0 0 0 0,0 0-1 0 0,-1 0 1 0 0,1-1 0 0 0,-1 1 0 0 0,1 0-1 0 0,-1-1 1 0 0,1 1 0 0 0,-1 0 0 0 0,1-1-1 0 0,-1 1 1 0 0,1-1 0 0 0,-1 1-1 0 0,0-1 1 0 0,1 1 0 0 0,-1-1 0 0 0,0 1-1 0 0,1-1 1 0 0,-1 1 0 0 0,0-1 0 0 0,0 0-1 0 0,0 1 1 0 0,1-1 0 0 0,-1 1 0 0 0,0-2-1 0 0,4-24 285 0 0,-2 8-50 0 0,-2 16-219 0 0,1 0 1 0 0,-1 0 0 0 0,0-1 0 0 0,0 1-1 0 0,0 0 1 0 0,0 0 0 0 0,0-1 0 0 0,0 1 0 0 0,-1 0-1 0 0,0-3 1 0 0,1 4-4 0 0,-1-1 0 0 0,1 1 1 0 0,-1-1-1 0 0,1 1 0 0 0,0-1 0 0 0,0 1 0 0 0,0-1 1 0 0,0 1-1 0 0,0-1 0 0 0,0 1 0 0 0,0-1 0 0 0,0 1 1 0 0,1-1-1 0 0,-1 1 0 0 0,0-1 0 0 0,1 1 0 0 0,-1 0 1 0 0,1-1-1 0 0,0 1 0 0 0,0 0 0 0 0,-1-1 0 0 0,3-1 1 0 0,2-10 304 0 0,-5 12-312 0 0,0 1 0 0 0,0 0 0 0 0,0 0 0 0 0,-1 0 0 0 0,1-1 0 0 0,0 1 0 0 0,0 0 1 0 0,0 0-1 0 0,0 0 0 0 0,0-1 0 0 0,0 1 0 0 0,0 0 0 0 0,0 0 0 0 0,0-1 0 0 0,0 1 0 0 0,0 0 0 0 0,1 0 0 0 0,-1 0 0 0 0,0-1 0 0 0,0 1 1 0 0,0 0-1 0 0,0 0 0 0 0,0 0 0 0 0,0-1 0 0 0,0 1 0 0 0,1 0 0 0 0,-1 0 0 0 0,0 0 0 0 0,0-1 0 0 0,0 1 0 0 0,0 0 0 0 0,1 0 0 0 0,-1 0 1 0 0,0 0-1 0 0,0 0 0 0 0,0 0 0 0 0,1 0 0 0 0,-1-1 0 0 0,0 1 0 0 0,0 0 0 0 0,0 0 0 0 0,1 0 0 0 0,-1 0 0 0 0,0 0 0 0 0,0 0 0 0 0,1 0 0 0 0,-1 0 1 0 0,0 0-1 0 0,0 0 0 0 0,0 0 0 0 0,1 0 0 0 0,-1 0 0 0 0,0 0 0 0 0,0 0 0 0 0,0 1 0 0 0,1-1 0 0 0,-1 0 0 0 0,0 0 0 0 0,0 0 0 0 0,0 0 1 0 0,1 0-1 0 0,-1 0 0 0 0,0 0 0 0 0,0 1 0 0 0,1-1 0 0 0,8 8 152 0 0,-1 0 0 0 0,0 1 0 0 0,0 0 1 0 0,0 0-1 0 0,9 17 0 0 0,-11-17-84 0 0,0 0 1 0 0,0-1-1 0 0,1 1 1 0 0,0-1 0 0 0,0-1-1 0 0,1 1 1 0 0,16 11-1 0 0,-17-15-26 0 0,0 0 0 0 0,1-1 0 0 0,0 1 0 0 0,-1-2 0 0 0,1 1 0 0 0,0-1 0 0 0,1 0 0 0 0,-1-1 0 0 0,0 0 0 0 0,0 0 0 0 0,1 0 0 0 0,-1-1 0 0 0,0-1 0 0 0,1 0 0 0 0,-1 0 0 0 0,0 0 0 0 0,0-1 0 0 0,10-3 0 0 0,4-5 70 0 0,-1 0 0 0 0,-1-2 0 0 0,38-27 0 0 0,32-16 290 0 0,-66 43-178 0 0,-21 11-186 0 0,0 0-1 0 0,0 0 1 0 0,0-1 0 0 0,0 1-1 0 0,0-1 1 0 0,-1 1-1 0 0,1-1 1 0 0,0 0 0 0 0,3-4-1 0 0,10-10 334 0 0,-16 16-370 0 0,0 0 0 0 0,0-1 0 0 0,1 1 0 0 0,-1 0 0 0 0,0 0 0 0 0,0-1 0 0 0,1 1 0 0 0,-1 0 0 0 0,0 0 0 0 0,1 0 0 0 0,-1-1 0 0 0,0 1 0 0 0,1 0 0 0 0,-1 0 0 0 0,0 0 0 0 0,1 0 0 0 0,-1 0 0 0 0,0 0-1 0 0,1 0 1 0 0,-1 0 0 0 0,1 0 0 0 0,-1 0 0 0 0,0 0 0 0 0,1 0 0 0 0,-1 0 0 0 0,0 0 0 0 0,1 0 0 0 0,-1 0 0 0 0,0 0 0 0 0,1 0 0 0 0,-1 0 0 0 0,0 1 0 0 0,1-1 0 0 0,-1 0 0 0 0,0 0 0 0 0,1 0 0 0 0,-1 1 0 0 0,0-1 0 0 0,1 0 0 0 0,-1 0 0 0 0,0 1 0 0 0,0-1 0 0 0,1 0 0 0 0,-1 0 0 0 0,0 1 0 0 0,11 21 374 0 0,6 19-87 0 0,-12-30-242 0 0,0 0 1 0 0,1 0-1 0 0,1 0 1 0 0,-1 0 0 0 0,2-1-1 0 0,0 0 1 0 0,11 11-1 0 0,-10-11 18 0 0,-6-7-23 0 0,0 0 0 0 0,0 0 1 0 0,0-1-1 0 0,1 1 0 0 0,-1-1 1 0 0,1 0-1 0 0,-1 0 0 0 0,1 0 1 0 0,0-1-1 0 0,0 1 0 0 0,0-1 1 0 0,0 0-1 0 0,0 0 0 0 0,5 1 1 0 0,21-4 328 0 0,-16 0-315 0 0,-10 1-25 0 0,1 0 1 0 0,-1 0-1 0 0,1 0 0 0 0,-1-1 0 0 0,6-2 1 0 0,18-4 258 0 0,-25 7-275 0 0,0-1 0 0 0,0 1 1 0 0,0 0-1 0 0,0-1 1 0 0,-1 1-1 0 0,1-1 0 0 0,0 0 1 0 0,0 0-1 0 0,-1 0 1 0 0,0 0-1 0 0,1-1 0 0 0,-1 1 1 0 0,0 0-1 0 0,4-6 1 0 0,17-16-31 0 0,-8 14 12 0 0,9-5 61 0 0,-9 9-50 0 0,15-6 11 0 0,10 7 251 0 0,0 1-1 0 0,53 3 1 0 0,-69 1-288 0 0,79 11 103 0 0,-95-11-78 0 0,0 1 0 0 0,-1 0 0 0 0,14 3 1 0 0,-15-2 24 0 0,-1-1 0 0 0,1 0 0 0 0,0 0 0 0 0,0 0 0 0 0,-1-1 0 0 0,10 0 1 0 0,-1-1 30 0 0,0 2 0 0 0,-1 0 0 0 0,1 0 0 0 0,0 2 0 0 0,-1-1 0 0 0,0 2-1 0 0,25 9 1 0 0,2 0 107 0 0,-11-3-1572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5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5120 0 0,'0'-4'247'0'0,"1"0"912"0"0,1 2-917 0 0,-2 2-231 0 0,0 0-1 0 0,0 1 1 0 0,0-1 0 0 0,0 0 0 0 0,0 0 0 0 0,0 0 0 0 0,0 1-1 0 0,0-1 1 0 0,0 0 0 0 0,0 0 0 0 0,0 0 0 0 0,0 0 0 0 0,0 1-1 0 0,0-1 1 0 0,0 0 0 0 0,0 0 0 0 0,0 0 0 0 0,0 1 0 0 0,0-1 0 0 0,0 0-1 0 0,0 0 1 0 0,0 0 0 0 0,0 0 0 0 0,0 1 0 0 0,1-1 0 0 0,-1 0-1 0 0,0 0 1 0 0,0 0 0 0 0,0 0 0 0 0,0 1 0 0 0,0-1 0 0 0,0 0-1 0 0,1 0 1 0 0,-1 0 0 0 0,0 0 0 0 0,0 0 0 0 0,0 0 0 0 0,0 0-1 0 0,1 0 1 0 0,-1 1 0 0 0,0-1 0 0 0,0 0 0 0 0,0 0 0 0 0,0 0-1 0 0,1 0 1 0 0,-1 0 0 0 0,0 0 0 0 0,0 0 0 0 0,0 0 0 0 0,1 0-1 0 0,-1 0 1 0 0,0 0 0 0 0,0 0 0 0 0,0 0 0 0 0,1-1 0 0 0,18 5 24 0 0,-8-3-7 0 0,22 14-9 0 0,-22-10-10 0 0,0 0 0 0 0,0-1 0 0 0,1-1-1 0 0,11 3 1 0 0,-3-1 6 0 0,1 0 1 0 0,35 16-1 0 0,7 1 6 0 0,-48-16-20 0 0,0 0 0 0 0,0 1 0 0 0,-1 0 0 0 0,0 1 1 0 0,17 13-1 0 0,-4-3 0 0 0,-19-13 0 0 0,-3-2 3 0 0,0-1 0 0 0,0 2 0 0 0,0-1 0 0 0,-1 0 0 0 0,1 1 0 0 0,-1 0 1 0 0,0 0-1 0 0,0 1 0 0 0,0-1 0 0 0,-1 1 0 0 0,1-1 0 0 0,-1 1 0 0 0,4 8 0 0 0,-3-3 100 0 0,-1 0-1 0 0,5 19 0 0 0,-7-27-62 0 0,0 1 1 0 0,-1 0-1 0 0,0 0 1 0 0,1 0-1 0 0,-1 0 0 0 0,0 0 1 0 0,0 0-1 0 0,-1 0 1 0 0,1 0-1 0 0,-1 0 0 0 0,1 0 1 0 0,-1 0-1 0 0,0 0 1 0 0,0-1-1 0 0,-2 4 0 0 0,-12 17 250 0 0,9-12-194 0 0,-1-1-1 0 0,0 0 0 0 0,-1 0 0 0 0,0 0 1 0 0,0-1-1 0 0,-1 0 0 0 0,-10 7 1 0 0,-155 111 853 0 0,170-124-1016 0 0,0-1 27 0 0,0 0-1 0 0,0 0 0 0 0,1 1 1 0 0,-1 0-1 0 0,1 0 0 0 0,0 0 1 0 0,-1 0-1 0 0,1 0 0 0 0,1 1 1 0 0,-1-1-1 0 0,0 1 0 0 0,1 0 1 0 0,-4 7-1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5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10 5016 0 0,'0'-1'105'0'0,"-1"0"0"0"0,1 1 0 0 0,0-1 0 0 0,-1 1 1 0 0,1-1-1 0 0,-1 1 0 0 0,1-1 0 0 0,-1 1 0 0 0,1-1 0 0 0,-1 1 1 0 0,1-1-1 0 0,-1 1 0 0 0,0 0 0 0 0,1-1 0 0 0,-1 1 0 0 0,1 0 0 0 0,-1-1 1 0 0,0 1-1 0 0,1 0 0 0 0,-1 0 0 0 0,0 0 0 0 0,0-1 0 0 0,1 1 1 0 0,-1 0-1 0 0,0 0 0 0 0,1 0 0 0 0,-1 0 0 0 0,0 0 0 0 0,1 1 0 0 0,-1-1 1 0 0,-1 0-1 0 0,0 0 0 0 0,1 0 283 0 0,-11 10 51 0 0,3-1-435 0 0,-1 0 0 0 0,0 0-1 0 0,-1-1 1 0 0,1-1 0 0 0,-14 8 0 0 0,-17 11-7 0 0,29-17 1 0 0,0 0 1 0 0,1 1-1 0 0,0 0 0 0 0,0 1 1 0 0,1 1-1 0 0,0-1 0 0 0,-9 17 1 0 0,5-5 9 0 0,-17 39 0 0 0,27-52-5 0 0,1 1 1 0 0,0-1-1 0 0,0 1 0 0 0,1-1 1 0 0,1 1-1 0 0,-1 21 1 0 0,-2 12 19 0 0,3-35-18 0 0,0-1 1 0 0,0 1-1 0 0,1-1 1 0 0,0 1 0 0 0,0-1-1 0 0,1 1 1 0 0,0 0-1 0 0,4 13 1 0 0,-1-10-12 0 0,-4-9 29 0 0,1 1 0 0 0,0-1 0 0 0,0 0 0 0 0,1 1 0 0 0,-1-1 0 0 0,1 0 0 0 0,-1 0 0 0 0,1 0-1 0 0,0 0 1 0 0,0 0 0 0 0,0-1 0 0 0,0 1 0 0 0,1-1 0 0 0,-1 1 0 0 0,1-1 0 0 0,5 4 0 0 0,6 2 190 0 0,-13-7-189 0 0,0 0 0 0 0,1 0 0 0 0,-1 0 0 0 0,0 0 0 0 0,1-1 0 0 0,-1 1 0 0 0,1 0 0 0 0,-1-1 0 0 0,1 1 0 0 0,0-1 0 0 0,-1 0 0 0 0,1 1 0 0 0,2-1 0 0 0,2 0 5 0 0,0 1 0 0 0,0-1 0 0 0,-1-1 0 0 0,1 1 0 0 0,0-1 0 0 0,-1 0-1 0 0,1 0 1 0 0,0-1 0 0 0,-1 1 0 0 0,1-1 0 0 0,-1-1 0 0 0,0 1 0 0 0,0-1-1 0 0,0 0 1 0 0,0 0 0 0 0,0 0 0 0 0,-1-1 0 0 0,1 1 0 0 0,6-8 0 0 0,1-4 1 0 0,-1-1 0 0 0,0 0 0 0 0,-1 0 1 0 0,0-1-1 0 0,-2 0 0 0 0,0 0 0 0 0,-1-1 0 0 0,9-33 1 0 0,3-4-15 0 0,-14 42-11 0 0,0 0 1 0 0,5-23 0 0 0,-6 9 10 0 0,0-34 1 0 0,-2 14 19 0 0,-1 40-16 0 0,0-1 1 0 0,-1 0-1 0 0,-1 1 0 0 0,1-1 0 0 0,-1 1 0 0 0,-1-1 0 0 0,-2-8 1 0 0,4 15-6 0 0,0 0 1 0 0,-1 0-1 0 0,1 1 1 0 0,-1-1 0 0 0,1 0-1 0 0,-1 1 1 0 0,1-1 0 0 0,-1 0-1 0 0,0 1 1 0 0,1-1-1 0 0,-1 1 1 0 0,0-1 0 0 0,1 1-1 0 0,-1-1 1 0 0,0 1-1 0 0,0-1 1 0 0,1 1 0 0 0,-1 0-1 0 0,0 0 1 0 0,0-1-1 0 0,0 1 1 0 0,0 0 0 0 0,0 0-1 0 0,1 0 1 0 0,-1 0-1 0 0,0 0 1 0 0,0 0 0 0 0,0 0-1 0 0,0 0 1 0 0,0 0-1 0 0,1 0 1 0 0,-1 1 0 0 0,0-1-1 0 0,0 0 1 0 0,0 0 0 0 0,1 1-1 0 0,-1-1 1 0 0,0 1-1 0 0,0-1 1 0 0,1 1 0 0 0,-1-1-1 0 0,0 1 1 0 0,1-1-1 0 0,-1 1 1 0 0,0 0 0 0 0,-5 5 51 0 0,0 0 0 0 0,1 0 1 0 0,0 0-1 0 0,-4 7 0 0 0,4-6-56 0 0,-3 7 51 0 0,0-1 0 0 0,1 1 0 0 0,0 1 1 0 0,2-1-1 0 0,-1 1 0 0 0,-4 27 0 0 0,7-35-28 0 0,1 5 22 0 0,0 0 0 0 0,1 0 0 0 0,0 0 0 0 0,2 15 0 0 0,-2 16 83 0 0,-1 2-69 0 0,2-1 1 0 0,1 0-1 0 0,3 0 1 0 0,1 0-1 0 0,16 59 1 0 0,-16-78-14 0 0,4 46 1 0 0,-3-13-20 0 0,-3-26 5 0 0,-1-1-1 0 0,-3 39 1 0 0,0-16 81 0 0,1-54-52 0 0,0 0-70 0 0,0 0 0 0 0,-1 0 0 0 0,1 0 0 0 0,0 0 0 0 0,0 0 1 0 0,-1 0-1 0 0,1 0 0 0 0,0 0 0 0 0,0 0 0 0 0,-1 0 0 0 0,1 0 0 0 0,0-1 0 0 0,0 1 0 0 0,0 0 0 0 0,-1 0 1 0 0,1 0-1 0 0,0 0 0 0 0,0 0 0 0 0,0-1 0 0 0,0 1 0 0 0,-1 0 0 0 0,1 0 0 0 0,0 0 0 0 0,0-1 1 0 0,0 1-1 0 0,0 0 0 0 0,0 0 0 0 0,0 0 0 0 0,0-1 0 0 0,-1 1 0 0 0,1 0 0 0 0,0 0 0 0 0,0-1 0 0 0,0 1 1 0 0,0 0-1 0 0,0 0 0 0 0,0-1 0 0 0,0 1 0 0 0,0 0 0 0 0,0 0 0 0 0,0-1 0 0 0,0 1 0 0 0,1 0 0 0 0,-1 0 1 0 0,0 0-1 0 0,0-1 0 0 0,0 1 0 0 0,0 0 0 0 0,0 0 0 0 0,0 0 0 0 0,0-1 0 0 0,1 1 0 0 0,-1 0 1 0 0,0 0-1 0 0,11-18 18 0 0,-7 11-11 0 0,60-135 77 0 0,-46 96-40 0 0,38-67 0 0 0,-33 79-13 0 0,2 1 0 0 0,1 1 0 0 0,54-51 0 0 0,-78 80-32 0 0,9-6-167 0 0,1 1 0 0 0,-1 0 0 0 0,1 1 0 0 0,0 0 0 0 0,1 0 0 0 0,0 2-1 0 0,0-1 1 0 0,0 2 0 0 0,0 0 0 0 0,23-4 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5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9344 0 0,'0'0'39'0'0,"-1"0"1"0"0,1-1-1 0 0,-1 1 1 0 0,1 0-1 0 0,-1 0 1 0 0,1 0 0 0 0,-1 0-1 0 0,1-1 1 0 0,-1 1-1 0 0,1 0 1 0 0,-1 0-1 0 0,1-1 1 0 0,0 1-1 0 0,-1 0 1 0 0,1-1 0 0 0,-1 1-1 0 0,1-1 1 0 0,0 1-1 0 0,-1 0 1 0 0,1-1-1 0 0,0 1 1 0 0,0-1-1 0 0,-1 1 1 0 0,1-1-1 0 0,0 1 1 0 0,0-1 0 0 0,0 1-1 0 0,0-1 1 0 0,-1 1-1 0 0,1-1 1 0 0,0 0-1 0 0,0-2 829 0 0,1 12-480 0 0,-2 14-431 0 0,-7 35 0 0 0,5-35 50 0 0,-2 35-1 0 0,4-35-25 0 0,0-15 95 0 0,1 0 0 0 0,0 0 0 0 0,0 0 0 0 0,3 13 0 0 0,-3-19-65 0 0,1 0 1 0 0,0 0-1 0 0,-1 0 0 0 0,1 0 1 0 0,0-1-1 0 0,0 1 0 0 0,0 0 1 0 0,0-1-1 0 0,0 1 0 0 0,0-1 1 0 0,0 1-1 0 0,1-1 0 0 0,-1 1 1 0 0,1-1-1 0 0,-1 0 0 0 0,1 1 1 0 0,-1-1-1 0 0,1 0 0 0 0,0 0 1 0 0,-1 0-1 0 0,1-1 0 0 0,0 1 1 0 0,3 1-1 0 0,-2-1 4 0 0,1 0 1 0 0,0 0-1 0 0,0 0 1 0 0,0 0-1 0 0,1-1 1 0 0,-1 1-1 0 0,0-1 1 0 0,0 0-1 0 0,0 0 1 0 0,0-1-1 0 0,0 1 1 0 0,0-1-1 0 0,0 0 1 0 0,0 0-1 0 0,5-2 1 0 0,15-4-1 0 0,-12 4-11 0 0,-1 0 0 0 0,0-1 0 0 0,0 0 0 0 0,-1-1 0 0 0,12-7 0 0 0,-3 0-1594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7936 0 0,'-1'0'114'0'0,"1"0"1"0"0,-1 1 0 0 0,0-1 0 0 0,0 0-1 0 0,0 1 1 0 0,0-1 0 0 0,1 1 0 0 0,-1-1-1 0 0,0 1 1 0 0,1-1 0 0 0,-1 1 0 0 0,0 0-1 0 0,1-1 1 0 0,-1 1 0 0 0,1 0-1 0 0,-1 0 1 0 0,1-1 0 0 0,-1 1 0 0 0,1 0-1 0 0,-1 0 1 0 0,0 1 0 0 0,-5 23 919 0 0,8 8-751 0 0,2 0 0 0 0,0 0-1 0 0,13 40 1 0 0,-7-30-235 0 0,4 46 0 0 0,-14-82-24 0 0,1 0 0 0 0,0 1 0 0 0,0-1 0 0 0,1 0 0 0 0,0 0 0 0 0,0 0 0 0 0,0 0 0 0 0,1 0 0 0 0,0-1 0 0 0,1 1 0 0 0,-1-1 0 0 0,1 0 0 0 0,0 0 0 0 0,1 0 0 0 0,0 0 0 0 0,0-1 0 0 0,0 0 0 0 0,0 0 0 0 0,1 0 0 0 0,11 7 0 0 0,-12-8-16 0 0,0-1 0 0 0,0 0 0 0 0,0 0 0 0 0,1-1 0 0 0,-1 0 0 0 0,1 0 0 0 0,-1 0 0 0 0,1 0 0 0 0,0-1 0 0 0,0 0 0 0 0,-1 0 0 0 0,1-1 0 0 0,0 0 0 0 0,0 0 0 0 0,0 0 0 0 0,0 0 0 0 0,0-1 0 0 0,0 0 0 0 0,-1-1 0 0 0,1 1 0 0 0,8-4 0 0 0,-2 1 7 0 0,-1-1 1 0 0,0 0-1 0 0,0 0 1 0 0,0-1-1 0 0,0-1 0 0 0,-1 0 1 0 0,0 0-1 0 0,0-1 1 0 0,8-9-1 0 0,-2 0 14 0 0,-1 0 0 0 0,-1-1-1 0 0,24-39 1 0 0,-33 49-23 0 0,-1 0 1 0 0,0 0-1 0 0,0-1 0 0 0,-1 1 0 0 0,0-1 0 0 0,-1 1 0 0 0,3-12 1 0 0,5-13 220 0 0,-8 28-165 0 0,0 0-1 0 0,-1 0 1 0 0,1-1-1 0 0,-1 1 1 0 0,0 0-1 0 0,0 0 1 0 0,-1-7 0 0 0,0 12-53 0 0,0 0 0 0 0,0-1 0 0 0,0 1 0 0 0,0 0 0 0 0,0 0 0 0 0,0 0 0 0 0,0-1 0 0 0,0 1 0 0 0,0 0 1 0 0,0 0-1 0 0,0 0 0 0 0,0 0 0 0 0,0-1 0 0 0,0 1 0 0 0,0 0 0 0 0,0 0 0 0 0,0 0 0 0 0,0-1 0 0 0,0 1 1 0 0,0 0-1 0 0,0 0 0 0 0,0 0 0 0 0,1 0 0 0 0,-1-1 0 0 0,0 1 0 0 0,0 0 0 0 0,0 0 0 0 0,0 0 0 0 0,0 0 1 0 0,0 0-1 0 0,1-1 0 0 0,-1 1 0 0 0,0 0 0 0 0,0 0 0 0 0,0 0 0 0 0,0 0 0 0 0,0 0 0 0 0,1 0 1 0 0,-1 0-1 0 0,0 0 0 0 0,0 0 0 0 0,0 0 0 0 0,1 0 0 0 0,6 6 303 0 0,6 14-34 0 0,3 24-97 0 0,-2 1 0 0 0,13 67 0 0 0,6 25-1 0 0,-17-82-77 0 0,-2 1 0 0 0,12 116 0 0 0,-26-159-95 0 0,0 1 1 0 0,-1-1-1 0 0,-1 0 0 0 0,0 1 0 0 0,-7 24 0 0 0,7-33 10 0 0,0-1-1 0 0,0 0 0 0 0,0 0 0 0 0,0 0 0 0 0,-1 0 0 0 0,1 0 0 0 0,-1-1 1 0 0,0 1-1 0 0,0-1 0 0 0,-1 1 0 0 0,1-1 0 0 0,0 0 0 0 0,-1-1 0 0 0,0 1 0 0 0,0 0 1 0 0,0-1-1 0 0,0 0 0 0 0,0 0 0 0 0,-7 2 0 0 0,-19 5 309 0 0,25-8-292 0 0,1 1 0 0 0,-1-1 1 0 0,0 0-1 0 0,1 0 0 0 0,-1 0 1 0 0,0 0-1 0 0,0-1 0 0 0,1 0 0 0 0,-1 0 1 0 0,0 0-1 0 0,-7-2 0 0 0,6 1-17 0 0,-1 0 0 0 0,0-1 0 0 0,1 0-1 0 0,-1 0 1 0 0,1-1 0 0 0,0 0-1 0 0,-1 0 1 0 0,-8-6 0 0 0,11 6 5 0 0,1 0-1 0 0,0 0 1 0 0,0 0-1 0 0,1-1 1 0 0,-1 1 0 0 0,1-1-1 0 0,-1 0 1 0 0,1 1-1 0 0,0-1 1 0 0,1 0 0 0 0,-1 0-1 0 0,1 0 1 0 0,-1 0 0 0 0,0-9-1 0 0,0 0 19 0 0,0 0 1 0 0,1 0-1 0 0,1 0 0 0 0,1 0 0 0 0,-1-1 1 0 0,2 1-1 0 0,4-20 0 0 0,7-15-2322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3:5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10040 0 0,'0'0'0'0'0,"-5"11"0"0"0,3-1 320 0 0,-2-3-8 0 0,0-5 0 0 0,4 8 0 0 0,0 1-312 0 0,0-9 8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2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24 172 4120 0 0,'0'0'217'0'0,"-2"-6"5"0"0,2 4-169 0 0,0 0-36 0 0,0 1 1 0 0,0 0 0 0 0,0-1 0 0 0,0 1-1 0 0,-1 0 1 0 0,1-1 0 0 0,-1 1 0 0 0,1 0-1 0 0,0-1 1 0 0,-1 1 0 0 0,0 0 0 0 0,1 0 0 0 0,-1-1-1 0 0,0 1 1 0 0,0 0 0 0 0,0 0 0 0 0,1 0-1 0 0,-1 0 1 0 0,0 0 0 0 0,-1 0 0 0 0,0-1 0 0 0,2 2 65 0 0,-1 0 1 0 0,1-1-1 0 0,-1 1 1 0 0,1-1-1 0 0,0 1 1 0 0,-1-1-1 0 0,1 1 1 0 0,0-1-1 0 0,0 1 0 0 0,-1-1 1 0 0,1 1-1 0 0,0-1 1 0 0,0 1-1 0 0,0-1 1 0 0,0 1-1 0 0,0-1 1 0 0,0 1-1 0 0,0-1 1 0 0,0 1-1 0 0,0-2 1 0 0,-4-7-14 0 0,9 10-74 0 0,0 0-1 0 0,1 0 0 0 0,-1 0 0 0 0,-1 0 0 0 0,7 3 0 0 0,30 7-8 0 0,10-5-13 0 0,84 5-74 0 0,-113-12 85 0 0,0 0 0 0 0,0-1 0 0 0,31-8 0 0 0,-28 5-20 0 0,43-2 0 0 0,-43 5 18 0 0,-1-1 0 0 0,30-7 0 0 0,-36 5 6 0 0,11-3 0 0 0,0 2-1 0 0,29-4 1 0 0,-34 7 6 0 0,-1-2 0 0 0,36-11 0 0 0,-39 10 2 0 0,-12 4 2 0 0,1 0-1 0 0,-1 1 0 0 0,16 0 1 0 0,-16 1 2 0 0,-1-1 0 0 0,0 1 0 0 0,0-1 0 0 0,0 0 0 0 0,0-1-1 0 0,11-3 1 0 0,69-25 249 0 0,-84 29-205 0 0,1 0 1 0 0,0 1 0 0 0,-1-1-1 0 0,1 1 1 0 0,-1 0 0 0 0,7 1-1 0 0,-8-1-106 0 0,1 0-1 0 0,-1 0 0 0 0,1 0 0 0 0,-1 0 0 0 0,0 0 0 0 0,1 0 0 0 0,-1-1 0 0 0,0 1 0 0 0,0-1 0 0 0,1 1 0 0 0,3-3 0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2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87 5624 0 0,'-4'0'80'0'0,"3"0"-24"0"0,0 0 1 0 0,0 0-1 0 0,0-1 1 0 0,0 1-1 0 0,0 0 1 0 0,1 0-1 0 0,-1 0 1 0 0,0 0-1 0 0,0 0 1 0 0,0 1-1 0 0,0-1 1 0 0,0 0-1 0 0,0 0 1 0 0,0 0-1 0 0,0 1 1 0 0,0-1-1 0 0,0 1 1 0 0,-1 0-1 0 0,4 2-37 0 0,-2-3-34 0 0,0 1 0 0 0,1-1 0 0 0,-1 1 0 0 0,0-1 0 0 0,1 1 0 0 0,-1-1 0 0 0,0 0 0 0 0,1 1-1 0 0,-1-1 1 0 0,0 1 0 0 0,1-1 0 0 0,-1 0 0 0 0,1 1 0 0 0,-1-1 0 0 0,1 0 0 0 0,-1 1-1 0 0,1-1 1 0 0,-1 0 0 0 0,1 0 0 0 0,0 0 0 0 0,-1 1 0 0 0,1-1 0 0 0,-1 0 0 0 0,1 0 0 0 0,-1 0-1 0 0,1 0 1 0 0,0 0 0 0 0,-1 0 0 0 0,1 0 0 0 0,-1 0 0 0 0,1 0 0 0 0,0-1 0 0 0,13 1-122 0 0,0-1 91 0 0,0 0 0 0 0,0-2 0 0 0,15-3 0 0 0,-13 3 6 0 0,0 0-1 0 0,17-1 1 0 0,2 0-20 0 0,-1-1 1 0 0,0-2-1 0 0,43-13 0 0 0,42-10 67 0 0,-96 26-1 0 0,-10 1 4 0 0,0 1 1 0 0,0 0-1 0 0,1 1 0 0 0,23 1 0 0 0,13 3 42 0 0,-29-2-24 0 0,-1 1 0 0 0,24 4 0 0 0,-23-1-13 0 0,-13-4 15 0 0,0 1 0 0 0,-1 0-1 0 0,1 1 1 0 0,-1-1 0 0 0,1 1-1 0 0,13 8 1 0 0,-14-8 15 0 0,0 0 1 0 0,0-1-1 0 0,0 0 0 0 0,0 0 1 0 0,0-1-1 0 0,0 0 0 0 0,1 0 1 0 0,-1-1-1 0 0,0 1 0 0 0,14-3 1 0 0,-2 2 109 0 0,-13 0-208 0 0,1-1 0 0 0,-1 0 0 0 0,0 0 0 0 0,0 0-1 0 0,1-1 1 0 0,-1 0 0 0 0,-1 0 0 0 0,1 0 0 0 0,0-1-1 0 0,9-6 1 0 0,2-3-4320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2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6128 0 0,'-1'0'49'0'0,"1"0"0"0"0,-1-1 1 0 0,1 1-1 0 0,-1-1 0 0 0,1 1 1 0 0,0-1-1 0 0,-1 1 0 0 0,1-1 1 0 0,-1 0-1 0 0,1 1 0 0 0,0-1 0 0 0,-1 1 1 0 0,1-1-1 0 0,0 0 0 0 0,0 1 1 0 0,0-1-1 0 0,0 0 0 0 0,-1 1 0 0 0,1-2 1 0 0,0 1-28 0 0,1 1 0 0 0,-1 0 0 0 0,0-1 0 0 0,0 1 0 0 0,0 0 0 0 0,0-1 0 0 0,1 1 0 0 0,-1 0 0 0 0,0 0 0 0 0,0-1 0 0 0,1 1 0 0 0,-1 0 0 0 0,0 0 0 0 0,1-1 0 0 0,-1 1 0 0 0,0 0 0 0 0,1 0 0 0 0,-1 0 0 0 0,0-1 0 0 0,1 1 0 0 0,-1 0 0 0 0,0 0 0 0 0,1 0 0 0 0,-1 0 0 0 0,1 0 0 0 0,-1 0 0 0 0,0 0 0 0 0,1 0 0 0 0,-1 0 0 0 0,1 0 0 0 0,-1 0 0 0 0,0 0 0 0 0,1 0 0 0 0,-1 0 0 0 0,0 0 0 0 0,1 0 0 0 0,-1 1 0 0 0,0-1 0 0 0,1 0 0 0 0,-1 0 0 0 0,0 0 0 0 0,1 1 0 0 0,-1-1 0 0 0,1 0 0 0 0,21 8-50 0 0,1 1 0 0 0,-1 1 0 0 0,39 25 0 0 0,98 68-164 0 0,-123-81 102 0 0,-1 2-1 0 0,46 41 1 0 0,-75-59 75 0 0,-1 0 1 0 0,0 0-1 0 0,0 0 0 0 0,-1 1 0 0 0,1 0 1 0 0,-1 0-1 0 0,-1 0 0 0 0,1 0 0 0 0,1 8 1 0 0,-1-6-16 0 0,-2-5 19 0 0,0-1-1 0 0,0 0 1 0 0,0 0 0 0 0,1 0 0 0 0,-1 0 0 0 0,1-1 0 0 0,0 1-1 0 0,5 3 1 0 0,-6-4 6 0 0,0-1-1 0 0,0 1 0 0 0,0-1 1 0 0,0 1-1 0 0,0 0 0 0 0,0 0 1 0 0,0 0-1 0 0,-1 0 0 0 0,1 0 1 0 0,-1 0-1 0 0,1 0 0 0 0,-1 1 1 0 0,0-1-1 0 0,0 0 0 0 0,0 1 1 0 0,0-1-1 0 0,0 1 0 0 0,0 4 1 0 0,-1-2 15 0 0,0 0 0 0 0,0 0 1 0 0,0 0-1 0 0,-1-1 1 0 0,0 1-1 0 0,0 0 0 0 0,0 0 1 0 0,0-1-1 0 0,-1 1 0 0 0,0-1 1 0 0,0 1-1 0 0,-3 4 0 0 0,-1 3 51 0 0,5-10-49 0 0,0 0 1 0 0,0 0 0 0 0,0 0 0 0 0,0 0 0 0 0,0 0 0 0 0,0 0-1 0 0,0-1 1 0 0,-1 1 0 0 0,1-1 0 0 0,-3 3 0 0 0,-45 37 271 0 0,31-23-195 0 0,-1-2 0 0 0,-1-1 0 0 0,-1 0 0 0 0,-26 14 0 0 0,43-28-73 0 0,-53 30 628 0 0,52-28-562 0 0,1 0-1 0 0,0 0 0 0 0,0 0 0 0 0,0 1 1 0 0,0-1-1 0 0,0 1 0 0 0,1 0 1 0 0,0 0-1 0 0,-6 8 0 0 0,-2 2 372 0 0,10-12-545 0 0,0-1 0 0 0,0 0 0 0 0,0 0 0 0 0,0 1 0 0 0,0-1 0 0 0,0 0 0 0 0,0 1 0 0 0,0-1-1 0 0,1 1 1 0 0,-2 2 0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2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4008 0 0,'2'0'154'0'0,"0"-1"0"0"0,1 1 0 0 0,-1-1 0 0 0,1 0 0 0 0,-1 1 0 0 0,0-1 0 0 0,0-1 0 0 0,0 1 0 0 0,1 0 0 0 0,-1 0 0 0 0,0-1 0 0 0,-1 1 0 0 0,1-1 0 0 0,0 0 0 0 0,0 1 0 0 0,2-5 0 0 0,1 1 37 0 0,-4 4-163 0 0,0 0-1 0 0,-1 1 1 0 0,1-1-1 0 0,0 1 1 0 0,0-1-1 0 0,0 0 1 0 0,-1 1-1 0 0,1-1 1 0 0,0 1 0 0 0,0 0-1 0 0,0-1 1 0 0,0 1-1 0 0,0 0 1 0 0,0-1-1 0 0,0 1 1 0 0,0 0-1 0 0,0 0 1 0 0,0 0-1 0 0,0 0 1 0 0,-1 0 0 0 0,1 0-1 0 0,0 0 1 0 0,0 0-1 0 0,1 1 1 0 0,0-1-20 0 0,0 1 1 0 0,0 0-1 0 0,0 0 0 0 0,-1 0 1 0 0,1 0-1 0 0,0 0 1 0 0,-1 1-1 0 0,1-1 0 0 0,-1 0 1 0 0,0 1-1 0 0,2 1 1 0 0,3 5-35 0 0,-1 0 1 0 0,0 0 0 0 0,-1 0 0 0 0,4 10 0 0 0,-4-5 7 0 0,-1 1 0 0 0,0-1-1 0 0,-1 1 1 0 0,-1 0 0 0 0,0 0 0 0 0,-1 0-1 0 0,0 0 1 0 0,-3 14 0 0 0,1 21-45 0 0,2-26 55 0 0,-1 1 0 0 0,-6 33 0 0 0,0 36 0 0 0,3-78 7 0 0,3-11 0 0 0,0 1 1 0 0,0-1-1 0 0,0 1 1 0 0,1 0-1 0 0,0-1 1 0 0,0 1 0 0 0,0-1-1 0 0,0 1 1 0 0,0 0-1 0 0,2 4 1 0 0,1 5-1 0 0,-1 0-1 0 0,1 20 1 0 0,0-5-5 0 0,-3-28 6 0 0,0 0-1 0 0,0 0 0 0 0,0 0 0 0 0,0 0 0 0 0,0 0 0 0 0,1 0 0 0 0,-1 0 0 0 0,1 0 0 0 0,-1 0 0 0 0,0 0 0 0 0,1 0 0 0 0,-1 0 0 0 0,1 0 1 0 0,0 0-1 0 0,-1-1 0 0 0,1 1 0 0 0,0 0 0 0 0,0 0 0 0 0,-1-1 0 0 0,1 1 0 0 0,0 0 0 0 0,0-1 0 0 0,0 1 0 0 0,0-1 0 0 0,0 1 1 0 0,0-1-1 0 0,-1 0 0 0 0,1 1 0 0 0,0-1 0 0 0,0 0 0 0 0,1 0 0 0 0,-1 1 0 0 0,0-1 0 0 0,0 0 0 0 0,0 0 0 0 0,0 0 0 0 0,0 0 0 0 0,0-1 1 0 0,0 1-1 0 0,0 0 0 0 0,0 0 0 0 0,0 0 0 0 0,0-1 0 0 0,0 1 0 0 0,1-1 0 0 0,3-1-4 0 0,1 0 0 0 0,-1 0 0 0 0,0-1-1 0 0,1 0 1 0 0,-1 0 0 0 0,7-5 0 0 0,-2-1 6 0 0,0-1 0 0 0,-1 0 0 0 0,-1 0 1 0 0,1-1-1 0 0,-2 0 0 0 0,1 0 0 0 0,5-15 0 0 0,36-87 15 0 0,-18 3 73 0 0,-9 25 222 0 0,-22 84-275 0 0,1 1 0 0 0,-1-1 0 0 0,0 0 0 0 0,0 1-1 0 0,0-1 1 0 0,0 1 0 0 0,0-1 0 0 0,0 0 0 0 0,0 1 0 0 0,0-1 0 0 0,0 1-1 0 0,0-1 1 0 0,0 0 0 0 0,0 1 0 0 0,0-1 0 0 0,0 1 0 0 0,-1-1-1 0 0,1 0 1 0 0,0 1 0 0 0,0-1 0 0 0,-1 1 0 0 0,1-1 0 0 0,-1 0 0 0 0,1 1-7 0 0,0 0 0 0 0,-1 0 0 0 0,1 0 0 0 0,-1 0 1 0 0,1 0-1 0 0,0 0 0 0 0,-1 0 0 0 0,1 0 1 0 0,0 0-1 0 0,-1 1 0 0 0,1-1 0 0 0,0 0 0 0 0,-1 0 1 0 0,1 0-1 0 0,0 0 0 0 0,-1 1 0 0 0,1-1 0 0 0,0 0 1 0 0,-1 0-1 0 0,1 0 0 0 0,0 1 0 0 0,0-1 0 0 0,-1 0 1 0 0,1 1-1 0 0,0-1 0 0 0,0 0 0 0 0,0 0 0 0 0,-1 1 1 0 0,1-1-1 0 0,0 0 0 0 0,0 1 0 0 0,0-1 1 0 0,0 1-1 0 0,0-1 0 0 0,0 0 0 0 0,0 1 0 0 0,-18 60 563 0 0,9-40-485 0 0,1 1-1 0 0,1 1 1 0 0,1-1-1 0 0,1 1 1 0 0,2 0-1 0 0,-3 35 1 0 0,7-48-54 0 0,0 1-1 0 0,1-1 1 0 0,0 0 0 0 0,0-1 0 0 0,1 1 0 0 0,7 17 0 0 0,3 7 62 0 0,-11-28-99 0 0,0-1 1 0 0,1 1-1 0 0,0-1 1 0 0,0 0-1 0 0,0 0 1 0 0,0 0-1 0 0,7 5 0 0 0,1 5 0 0 0,-8-13-20 0 0,0 0 1 0 0,0 1-1 0 0,0-1 1 0 0,0 0 0 0 0,1-1-1 0 0,-1 1 1 0 0,0-1-1 0 0,1 1 1 0 0,0-1 0 0 0,-1 0-1 0 0,1 0 1 0 0,7 0-1 0 0,7 4-17 0 0,-17-5-41 0 0,0 1 0 0 0,0-1 0 0 0,0 0 0 0 0,1 0 0 0 0,-1 1 0 0 0,0-1 0 0 0,0 0 0 0 0,0 0 0 0 0,0 0 0 0 0,0 0 0 0 0,0 0 0 0 0,0-1 0 0 0,0 1 0 0 0,0 0 0 0 0,1 0 0 0 0,-1-1 0 0 0,0 1 0 0 0,0 0 0 0 0,0-1 0 0 0,0 1 0 0 0,0-1 0 0 0,-1 0 0 0 0,1 1 0 0 0,0-1 0 0 0,1-1 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9144 0 0,'-3'9'96'0'0,"2"-9"-93"0"0,1 0 1 0 0,0 0-1 0 0,-1 0 0 0 0,1-1 1 0 0,-1 1-1 0 0,1 0 0 0 0,0 0 1 0 0,-1 0-1 0 0,1 0 1 0 0,0 0-1 0 0,-1-1 0 0 0,1 1 1 0 0,0 0-1 0 0,-1 0 1 0 0,1 0-1 0 0,0-1 0 0 0,-1 1 1 0 0,1 0-1 0 0,0-1 1 0 0,0 1-1 0 0,-1 0 0 0 0,1 0 1 0 0,0-1-1 0 0,0 1 1 0 0,0 0-1 0 0,-1-1 0 0 0,1 1 1 0 0,0-1-1 0 0,0 1 1 0 0,0 0-1 0 0,0-1 0 0 0,0 0 1 0 0,7 39 74 0 0,11 16-64 0 0,-11-38-6 0 0,-1 0 0 0 0,-1 1 1 0 0,0-1-1 0 0,-2 1 1 0 0,0 0-1 0 0,1 22 0 0 0,-10 259 515 0 0,7-290-506 0 0,0 0-1 0 0,1 0 1 0 0,-1 0-1 0 0,2-1 1 0 0,-1 1 0 0 0,1 0-1 0 0,0-1 1 0 0,1 0-1 0 0,0 0 1 0 0,6 9 0 0 0,-8-14 23 0 0,0 0 1 0 0,-1 0 0 0 0,1 0 0 0 0,0 0 0 0 0,1 0-1 0 0,-1-1 1 0 0,0 1 0 0 0,0-1 0 0 0,1 0 0 0 0,-1 1-1 0 0,1-1 1 0 0,2 1 0 0 0,-1-1 21 0 0,-1 0 1 0 0,0 1-1 0 0,0-1 0 0 0,0 1 1 0 0,0 0-1 0 0,4 3 0 0 0,-2-1-1379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40 351 6728 0 0,'3'-2'62'0'0,"1"-1"0"0"0,-1 2 1 0 0,1-1-1 0 0,-1 0 0 0 0,1 1 1 0 0,-1 0-1 0 0,1-1 0 0 0,0 1 1 0 0,0 1-1 0 0,-1-1 0 0 0,1 1 0 0 0,4-1 1 0 0,-3 1 57 0 0,-4-1-102 0 0,0 1 0 0 0,0-1 0 0 0,0 1-1 0 0,-1-1 1 0 0,1 0 0 0 0,0 1 0 0 0,0-1 0 0 0,-1 0-1 0 0,1 1 1 0 0,-1-1 0 0 0,1 0 0 0 0,0 0-1 0 0,-1 0 1 0 0,1 1 0 0 0,-1-1 0 0 0,0 0-1 0 0,1 0 1 0 0,-1 0 0 0 0,0 0 0 0 0,0 0-1 0 0,1-1 1 0 0,3-8 91 0 0,-1 7-85 0 0,-1 0 0 0 0,1 1 0 0 0,0 0 0 0 0,-1 0-1 0 0,1 0 1 0 0,5-3 0 0 0,14-12-7 0 0,-19 14-17 0 0,3-3 19 0 0,0 0 0 0 0,-1-1 0 0 0,0 0-1 0 0,0 0 1 0 0,0-1 0 0 0,-1 1 0 0 0,0-1 0 0 0,3-8 0 0 0,41-111 981 0 0,-48 124-937 0 0,1 1 0 0 0,-1-1 0 0 0,0 1 0 0 0,1 0 0 0 0,-1-1 0 0 0,0 1 0 0 0,-1-1 0 0 0,1 1 0 0 0,0-1 0 0 0,-1 1 0 0 0,1-1 0 0 0,-1 1 0 0 0,0 0 0 0 0,0-1 0 0 0,-1-2 0 0 0,2 4-27 0 0,-1-1 0 0 0,0 1-1 0 0,1-1 1 0 0,-1 1 0 0 0,0-1-1 0 0,0 1 1 0 0,0 0 0 0 0,0-1-1 0 0,0 1 1 0 0,0 0 0 0 0,0 0 0 0 0,-1 0-1 0 0,1 0 1 0 0,0 0 0 0 0,-1 0-1 0 0,1 0 1 0 0,-1 0 0 0 0,1 0-1 0 0,0 1 1 0 0,-1-1 0 0 0,0 0 0 0 0,1 1-1 0 0,-2-1 1 0 0,-3 2-13 0 0,1 0-1 0 0,0 0 1 0 0,-1 0-1 0 0,1 1 1 0 0,0 0 0 0 0,0 0-1 0 0,0 0 1 0 0,1 1 0 0 0,-1-1-1 0 0,0 1 1 0 0,1 0-1 0 0,-7 7 1 0 0,-2 1 6 0 0,0 1 0 0 0,-19 24 0 0 0,17-17-13 0 0,1 0 0 0 0,-22 42 0 0 0,31-52-13 0 0,1 0-1 0 0,0 1 1 0 0,0 0-1 0 0,1 0 1 0 0,1 0-1 0 0,0 1 1 0 0,0-1 0 0 0,1 0-1 0 0,0 15 1 0 0,1-20-5 0 0,1 1 0 0 0,0-1 1 0 0,0 1-1 0 0,0-1 1 0 0,1 1-1 0 0,0-1 0 0 0,0 0 1 0 0,0 0-1 0 0,1 1 0 0 0,0-2 1 0 0,0 1-1 0 0,0 0 1 0 0,0-1-1 0 0,1 1 0 0 0,5 5 1 0 0,-1-3-3 0 0,0-1 1 0 0,0 0 0 0 0,0 0-1 0 0,0-1 1 0 0,1 0 0 0 0,0 0-1 0 0,0-1 1 0 0,11 4 0 0 0,-1-1-6 0 0,-11-3 1 0 0,1-1 0 0 0,-1 0 0 0 0,0-1 0 0 0,1 0 0 0 0,-1 0 0 0 0,1-1 0 0 0,-1 0 1 0 0,13 0-1 0 0,1-3-516 0 0,0-1 0 0 0,29-6 0 0 0,-21 0-6712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94 102 6424 0 0,'-1'49'250'0'0,"0"-18"236"0"0,1 1 1 0 0,2 0-1 0 0,1 0 1 0 0,9 40-1 0 0,9 41-344 0 0,-7-28-120 0 0,-12-71-27 0 0,0 0 0 0 0,-1 1-1 0 0,0-1 1 0 0,-1 0-1 0 0,-3 23 1 0 0,2-27 2 0 0,-1-1-1 0 0,0 1 1 0 0,-1-1 0 0 0,0 1-1 0 0,0-1 1 0 0,-1 0-1 0 0,0 0 1 0 0,-10 16 0 0 0,12-22 3 0 0,-1-1 0 0 0,1 0 0 0 0,0 0 0 0 0,-1 0 0 0 0,1 0 0 0 0,-1 0 0 0 0,0 0 0 0 0,1-1 0 0 0,-1 1 0 0 0,0-1 0 0 0,0 0 0 0 0,0 0 0 0 0,0 0 0 0 0,0 0 0 0 0,-6 0 0 0 0,7-1 5 0 0,-1-1 1 0 0,1 0 0 0 0,0-1-1 0 0,-1 1 1 0 0,1 0 0 0 0,0-1-1 0 0,0 1 1 0 0,0-1 0 0 0,0 0-1 0 0,0 1 1 0 0,1-1 0 0 0,-1 0-1 0 0,0 0 1 0 0,1 0 0 0 0,0 0-1 0 0,-1-1 1 0 0,1 1 0 0 0,0 0-1 0 0,-2-5 1 0 0,-3-16 72 0 0,0-1-1 0 0,2 0 1 0 0,1-1 0 0 0,0 1-1 0 0,2 0 1 0 0,1-1-1 0 0,5-47 1 0 0,0 40 21 0 0,2 0 0 0 0,0 1 0 0 0,3 0 0 0 0,0 0 0 0 0,24-47 0 0 0,-11 28 7 0 0,-16 33-61 0 0,0 1 1 0 0,1-1 0 0 0,1 2-1 0 0,1-1 1 0 0,0 1-1 0 0,19-21 1 0 0,-26 33-38 0 0,3-4 28 0 0,1 0 1 0 0,0 0 0 0 0,0 1 0 0 0,0 0-1 0 0,1 0 1 0 0,0 0 0 0 0,0 1 0 0 0,1 1-1 0 0,-1-1 1 0 0,16-4 0 0 0,-6 2 102 0 0,8 0 149 0 0,-25 7-279 0 0,1 0 0 0 0,-1 0-1 0 0,0 0 1 0 0,0 0 0 0 0,1 0 0 0 0,-1 0-1 0 0,0 1 1 0 0,0-1 0 0 0,0 0 0 0 0,1 1-1 0 0,-1-1 1 0 0,0 1 0 0 0,0-1 0 0 0,0 1-1 0 0,0 0 1 0 0,0 0 0 0 0,0-1-1 0 0,0 1 1 0 0,0 0 0 0 0,1 1 0 0 0,1 1 5 0 0,1 1 0 0 0,-1 0 0 0 0,1-1 0 0 0,-1 1 0 0 0,0 0 0 0 0,-1 0 0 0 0,1 1 0 0 0,-1-1 0 0 0,0 1 0 0 0,0-1 0 0 0,0 1 0 0 0,0 0 0 0 0,-1-1 0 0 0,0 1 0 0 0,0 0 0 0 0,0 0 0 0 0,-1 0 0 0 0,0 0 0 0 0,1 0 0 0 0,-2 5 0 0 0,0 3-11 0 0,-1-1-1 0 0,0 0 1 0 0,-1 0-1 0 0,-1 0 0 0 0,0 0 1 0 0,0 0-1 0 0,-1-1 1 0 0,-9 15-1 0 0,11-19-48 0 0,-2-1 0 0 0,1 0-1 0 0,-1 0 1 0 0,1 0 0 0 0,-2-1-1 0 0,1 1 1 0 0,-1-1 0 0 0,1-1 0 0 0,-1 1-1 0 0,-1-1 1 0 0,1 0 0 0 0,-1 0-1 0 0,1-1 1 0 0,-1 0 0 0 0,-7 3 0 0 0,10-5-119 0 0,1 0 1 0 0,0 0 0 0 0,0 1 0 0 0,0-1-1 0 0,1 1 1 0 0,-1 0 0 0 0,0 0 0 0 0,1 0-1 0 0,-4 3 1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7232 0 0,'-1'9'108'0'0,"1"-7"-51"0"0,-1 0 0 0 0,1-1 0 0 0,0 1 0 0 0,0-1 1 0 0,0 1-1 0 0,0 0 0 0 0,0-1 0 0 0,0 1 0 0 0,1 0 0 0 0,-1-1 0 0 0,0 1 0 0 0,1-1 0 0 0,-1 1 0 0 0,1-1 0 0 0,0 1 0 0 0,1 2 0 0 0,0-1 35 0 0,0 1 0 0 0,-1-1 1 0 0,0 1-1 0 0,1-1 0 0 0,-1 1 0 0 0,-1-1 0 0 0,1 1 0 0 0,0 0 0 0 0,-1 0 0 0 0,0-1 0 0 0,0 8 0 0 0,2 13-87 0 0,17 107-148 0 0,21 120-758 0 0,-38-244 959 0 0,0-1 0 0 0,0 0 1 0 0,1 0-1 0 0,0 0 0 0 0,0 0 1 0 0,7 8-1 0 0,4 10-813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8840 0 0,'-1'2'0'0'0,"-1"0"0"0"0,1 0 0 0 0,0 0 0 0 0,0 0 1 0 0,0 0-1 0 0,0 0 0 0 0,0 0 0 0 0,0 0 0 0 0,0 5 0 0 0,-5 8 32 0 0,6-14-29 0 0,0-1 0 0 0,-1 1-1 0 0,1 0 1 0 0,0-1 0 0 0,0 1 0 0 0,-1 0-1 0 0,1 0 1 0 0,0-1 0 0 0,0 1 0 0 0,0 0-1 0 0,0 0 1 0 0,0-1 0 0 0,0 1 0 0 0,0 0-1 0 0,0 0 1 0 0,0-1 0 0 0,0 1 0 0 0,0 0-1 0 0,0 0 1 0 0,1-1 0 0 0,-1 1 0 0 0,0 0-1 0 0,1-1 1 0 0,-1 1 0 0 0,0 0 0 0 0,1-1-1 0 0,-1 1 1 0 0,1-1 0 0 0,-1 1 0 0 0,1 0-1 0 0,-1-1 1 0 0,1 1 0 0 0,-1-1-1 0 0,1 1 1 0 0,1 0 0 0 0,-2-1-13 0 0,1 1 1 0 0,0 0-1 0 0,0-1 1 0 0,0 1 0 0 0,-1 0-1 0 0,1 0 1 0 0,0 0-1 0 0,-1 0 1 0 0,1 0-1 0 0,-1 0 1 0 0,1-1-1 0 0,-1 1 1 0 0,1 1-1 0 0,-1-1 1 0 0,0 0-1 0 0,0 0 1 0 0,1 2-1 0 0,2-2-10 0 0,1 1 0 0 0,0 0 1 0 0,-1-1-1 0 0,1 0 0 0 0,0 0 0 0 0,0 0 0 0 0,0 0 1 0 0,0-1-1 0 0,5 1 0 0 0,-1 0 2 0 0,6 0 13 0 0,1 0 0 0 0,-1-1 0 0 0,1-1-1 0 0,-1 0 1 0 0,28-7 0 0 0,-12 3 3 0 0,27-5 63 0 0,40-5 156 0 0,-87 13-157 0 0,0 0-1 0 0,0 0 1 0 0,0-1 0 0 0,-1 0-1 0 0,12-5 1 0 0,-9 3-459 0 0,0 0-1 0 0,23-4 1 0 0,-6 4-5311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27 10448 0 0,'0'0'0'0'0,"-7"-10"0"0"0,5 8 1120 0 0,-2-2-560 0 0,0-3 0 0 0,2 3-160 0 0,-2 4-8 0 0,4 4 0 0 0,4 3 16 0 0,-2-1-352 0 0,-2-2 0 0 0,0 2 0 0 0,0 11 8 0 0,4 6-56 0 0,2 0 8 0 0,1-4-10920 0 0</inkml:trace>
  <inkml:trace contextRef="#ctx0" brushRef="#br0" timeOffset="1">1 586 10344 0 0,'4'-5'0'0'0,"2"3"0"0"0,-2-2 0 0 0,-4 2 1416 0 0,3 2-720 0 0,1-6 16 0 0,-4 2 96 0 0,0 8-408 0 0,2-2 8 0 0,4 2-296 0 0,3-2 8 0 0,-7 2 0 0 0,8 13-8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23 276 5320 0 0,'-9'9'593'0'0,"9"-9"-561"0"0,0 1-1 0 0,0-1 1 0 0,0 0 0 0 0,-1 1 0 0 0,1-1 0 0 0,0 1 0 0 0,0-1 0 0 0,-1 0 0 0 0,1 1 0 0 0,0-1-1 0 0,-1 0 1 0 0,1 0 0 0 0,0 1 0 0 0,-1-1 0 0 0,1 0 0 0 0,0 0 0 0 0,-1 0 0 0 0,1 1 0 0 0,-1-1-1 0 0,1 0 1 0 0,-1 0 0 0 0,1 0 0 0 0,0 0 0 0 0,-1 0 0 0 0,1 0 0 0 0,-1 0 0 0 0,1 0 0 0 0,-1 0-1 0 0,1 0 1 0 0,0 0 0 0 0,-2 0 1196 0 0,1 3-1203 0 0,1 1 0 0 0,0-1 0 0 0,0 0-1 0 0,0 1 1 0 0,0-1 0 0 0,0 1 0 0 0,2 3 0 0 0,0-2-33 0 0,1 0 0 0 0,-1-1 0 0 0,1 0 1 0 0,0 0-1 0 0,6 6 0 0 0,2 4-19 0 0,-8-11 11 0 0,1 1 0 0 0,0 0 0 0 0,0-1 0 0 0,0 0-1 0 0,0 0 1 0 0,1 0 0 0 0,0 0 0 0 0,-1-1-1 0 0,1 0 1 0 0,0 0 0 0 0,0 0 0 0 0,7 2-1 0 0,26 11-154 0 0,-21-4 78 0 0,-13-8 53 0 0,0 0 1 0 0,0 0-1 0 0,1-1 1 0 0,-1 1 0 0 0,1-1-1 0 0,-1 0 1 0 0,1-1-1 0 0,6 2 1 0 0,-10-3 31 0 0,21 4-140 0 0,0-1-1 0 0,45 0 1 0 0,-61-4 142 0 0,0 1 0 0 0,0-1 0 0 0,0 0 1 0 0,-1 0-1 0 0,1 0 0 0 0,0-1 0 0 0,-1 0 1 0 0,1 0-1 0 0,-1 0 0 0 0,1-1 0 0 0,-1 0 1 0 0,0 0-1 0 0,0 0 0 0 0,0-1 1 0 0,-1 0-1 0 0,8-7 0 0 0,-3 2 35 0 0,-1-1-1 0 0,0 0 1 0 0,0-1-1 0 0,-1 1 1 0 0,-1-1 0 0 0,11-23-1 0 0,-14 24 65 0 0,5-13 100 0 0,6-30 0 0 0,-13 46-173 0 0,0-1 0 0 0,0 0 0 0 0,-1 0 0 0 0,0 0 0 0 0,0 1 0 0 0,-1-1 0 0 0,-3-15 0 0 0,2 15 17 0 0,0 0 1 0 0,-1 0-1 0 0,0 1 1 0 0,0-1-1 0 0,-1 1 1 0 0,0 0-1 0 0,0 0 0 0 0,-1 0 1 0 0,-6-8-1 0 0,0 2 81 0 0,8 9-73 0 0,0 0 0 0 0,1 1 0 0 0,-1-1 0 0 0,-1 1-1 0 0,1 0 1 0 0,0 0 0 0 0,-1 0 0 0 0,1 1 0 0 0,-1-1 0 0 0,0 1 0 0 0,-5-3-1 0 0,-4 0 67 0 0,-1 0-1 0 0,0 1 1 0 0,0 0 0 0 0,0 1-1 0 0,0 0 1 0 0,0 2-1 0 0,-1-1 1 0 0,1 2-1 0 0,-21 1 1 0 0,31 0-95 0 0,-1 0 0 0 0,1 0 0 0 0,0 1 1 0 0,0-1-1 0 0,0 1 0 0 0,0 0 0 0 0,0 0 1 0 0,1 1-1 0 0,-1-1 0 0 0,1 1 0 0 0,-1 0 1 0 0,1-1-1 0 0,-6 8 0 0 0,1-1-7 0 0,0 1 0 0 0,0 1 1 0 0,-10 17-1 0 0,14-18-186 0 0,0 0 1 0 0,0 0 0 0 0,1 0 0 0 0,-3 13-1 0 0,5-19-200 0 0,-1 3-5948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119 175 6520 0 0,'-1'-2'44'0'0,"-1"1"1"0"0,1-1-1 0 0,-1 0 1 0 0,1 0 0 0 0,0 0-1 0 0,-1 0 1 0 0,1-1-1 0 0,0 1 1 0 0,1 0-1 0 0,-1 0 1 0 0,0-1-1 0 0,1 1 1 0 0,-1 0-1 0 0,0-5 1 0 0,-4-13 232 0 0,2 19-231 0 0,-6-4 203 0 0,9 5-239 0 0,0-1 0 0 0,0 1-1 0 0,0 0 1 0 0,0 0 0 0 0,-1 0-1 0 0,1 0 1 0 0,0 0 0 0 0,0 0-1 0 0,0 0 1 0 0,0 0 0 0 0,0 0 0 0 0,0 0-1 0 0,0 0 1 0 0,0 0 0 0 0,-1 0-1 0 0,1 0 1 0 0,0 0 0 0 0,0-1 0 0 0,0 1-1 0 0,0 0 1 0 0,0 0 0 0 0,0 0-1 0 0,0 0 1 0 0,0 0 0 0 0,0 0 0 0 0,0 0-1 0 0,0 0 1 0 0,0-1 0 0 0,0 1-1 0 0,0 0 1 0 0,0 0 0 0 0,0 0-1 0 0,0 0 1 0 0,0 0 0 0 0,0 0 0 0 0,0 0-1 0 0,0-1 1 0 0,0 1 0 0 0,0 0-1 0 0,0 0 1 0 0,0 0 0 0 0,0 0 0 0 0,0 0-1 0 0,0 0 1 0 0,0 0 0 0 0,0-1-1 0 0,0 1 1 0 0,0 0 0 0 0,0 0-1 0 0,1 0 1 0 0,-1 0 0 0 0,0 0 0 0 0,0 0-1 0 0,0 0 1 0 0,0 0 0 0 0,-1 1 26 0 0,0 0 0 0 0,0 0 0 0 0,0 0 0 0 0,0 0 0 0 0,0 0 0 0 0,0 0 0 0 0,1 0 0 0 0,-1 1 1 0 0,0-1-1 0 0,1 0 0 0 0,-1 0 0 0 0,1 1 0 0 0,-1-1 0 0 0,1 1 0 0 0,-1-1 0 0 0,1 0 0 0 0,0 1 0 0 0,0 1 0 0 0,-5 16 263 0 0,-22 44 70 0 0,17-42-206 0 0,-11 34 0 0 0,18-47-106 0 0,1 0 0 0 0,0 1 1 0 0,1-1-1 0 0,0 0 0 0 0,1 1 0 0 0,0 0 0 0 0,0-1 0 0 0,1 10 0 0 0,0-14-36 0 0,1 1 1 0 0,-1-1-1 0 0,1 1 1 0 0,0-1-1 0 0,0 0 1 0 0,0 0-1 0 0,0 0 1 0 0,1 0-1 0 0,3 4 1 0 0,-2-6-22 0 0,-1-1 0 0 0,1 0 0 0 0,-1 0 0 0 0,1 0 1 0 0,0-1-1 0 0,-1 1 0 0 0,1-1 0 0 0,0 0 0 0 0,-1 0 0 0 0,1 0 1 0 0,0-1-1 0 0,-1 1 0 0 0,1-1 0 0 0,3-1 0 0 0,2-2-1 0 0,-1 0-1 0 0,0 0 0 0 0,-1-1 1 0 0,1 0-1 0 0,-1-1 0 0 0,0 1 1 0 0,0-1-1 0 0,-1-1 0 0 0,1 1 1 0 0,-1-1-1 0 0,5-9 0 0 0,-1-2-51 0 0,0 1 0 0 0,-2-1 0 0 0,-1-1 0 0 0,0 0-1 0 0,-1 0 1 0 0,-1 0 0 0 0,-1 0 0 0 0,4-34 0 0 0,-8 46 49 0 0,-1 0 0 0 0,1 0-1 0 0,-1 0 1 0 0,0 0 0 0 0,-1 1 0 0 0,0-1 0 0 0,-4-9 0 0 0,-4-22 5 0 0,9 35-1 0 0,0 0 0 0 0,0-1 0 0 0,0 1 0 0 0,0 0 0 0 0,0-1 0 0 0,-1 1 0 0 0,0 0 0 0 0,-2-3 0 0 0,4 5 3 0 0,-1 0-1 0 0,0 0 1 0 0,0 0-1 0 0,0 0 0 0 0,0 0 1 0 0,0 0-1 0 0,0 0 1 0 0,0 1-1 0 0,0-1 1 0 0,0 0-1 0 0,0 0 1 0 0,0 1-1 0 0,0-1 0 0 0,0 1 1 0 0,-1-1-1 0 0,1 1 1 0 0,0 0-1 0 0,0-1 1 0 0,-1 1-1 0 0,1 0 0 0 0,0 0 1 0 0,0 0-1 0 0,-1 0 1 0 0,1 0-1 0 0,-2 0 1 0 0,2 1 36 0 0,-1 0 0 0 0,0-1 1 0 0,0 1-1 0 0,0 0 0 0 0,1 0 1 0 0,-1 0-1 0 0,0 1 0 0 0,1-1 1 0 0,-1 0-1 0 0,1 0 0 0 0,0 1 1 0 0,-1-1-1 0 0,1 1 0 0 0,0-1 1 0 0,0 1-1 0 0,0 0 0 0 0,0-1 1 0 0,0 1-1 0 0,0 0 0 0 0,1 0 1 0 0,-1 0-1 0 0,0 3 0 0 0,-1 2 31 0 0,0 1-1 0 0,0 0 0 0 0,1 0 0 0 0,0 16 0 0 0,1-9-8 0 0,-1 23 85 0 0,2 0-1 0 0,2 1 1 0 0,1-1 0 0 0,10 40 0 0 0,1-11 21 0 0,-9-36-25 0 0,19 55 1 0 0,-9-44-80 0 0,-2 1 0 0 0,-2-1 1 0 0,13 84-1 0 0,-24-103-52 0 0,-1-1-1 0 0,-5 41 1 0 0,3-55-11 0 0,1 0 0 0 0,-1 0 0 0 0,0-1 0 0 0,0 1 0 0 0,-1 0 0 0 0,0-1 0 0 0,-1 0 0 0 0,1 1 0 0 0,-1-1 0 0 0,-1-1 0 0 0,-5 8 0 0 0,7-10 5 0 0,-1 0-1 0 0,1-1 1 0 0,-1 1-1 0 0,0-1 1 0 0,0 0-1 0 0,0 0 1 0 0,0-1 0 0 0,-1 1-1 0 0,1-1 1 0 0,-1 0-1 0 0,0 0 1 0 0,1 0-1 0 0,-1-1 1 0 0,0 1-1 0 0,0-1 1 0 0,0 0 0 0 0,0-1-1 0 0,-7 1 1 0 0,10-3 12 0 0,-1 1 0 0 0,1-1 0 0 0,-1 0 1 0 0,1 0-1 0 0,0 0 0 0 0,0 0 0 0 0,0 0 0 0 0,0-1 1 0 0,1 1-1 0 0,-1 0 0 0 0,0-1 0 0 0,-1-3 1 0 0,2 1 3 0 0,0 0 0 0 0,0 0 0 0 0,1-1 0 0 0,0 1 0 0 0,-1 0 0 0 0,2-6 1 0 0,-1-13-1734 0 0,-4-5-6700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60 5720 0 0,'-11'42'2426'0'0,"7"-15"-1602"0"0,0-6-485 0 0,1 0-1 0 0,1 0 0 0 0,1 0 1 0 0,2 30-1 0 0,0-31-158 0 0,-2-19-176 0 0,1 1-1 0 0,0 0 1 0 0,0 0-1 0 0,0 0 1 0 0,0-1-1 0 0,0 1 1 0 0,1 0-1 0 0,-1 0 1 0 0,0 0-1 0 0,1-1 1 0 0,-1 1-1 0 0,1 0 1 0 0,0-1-1 0 0,-1 1 1 0 0,1 0-1 0 0,0-1 1 0 0,2 3-1 0 0,-2-3-5 0 0,-1-1 0 0 0,0 1 1 0 0,1-1-1 0 0,-1 1 0 0 0,0-1 0 0 0,1 1 0 0 0,-1-1 1 0 0,0 1-1 0 0,1-1 0 0 0,-1 1 0 0 0,0-1 0 0 0,0 1 1 0 0,0-1-1 0 0,1 1 0 0 0,-1 0 0 0 0,0-1 0 0 0,0 1 1 0 0,0-1-1 0 0,0 1 0 0 0,0 0 0 0 0,0 0 0 0 0,0 0 2 0 0,-2 1-13 0 0,10-5 47 0 0,-7 2-29 0 0,1 0-1 0 0,-1 0 0 0 0,1 0 0 0 0,-1-1 1 0 0,1 1-1 0 0,-1-1 0 0 0,0 1 0 0 0,0 0 0 0 0,1-1 1 0 0,-1 0-1 0 0,0 1 0 0 0,1-3 0 0 0,1-2 15 0 0,14-21 74 0 0,25-58 1 0 0,-27 53 28 0 0,25-41 1 0 0,-35 67-88 0 0,0-1 1 0 0,1 1-1 0 0,0 0 1 0 0,0 0 0 0 0,0 1-1 0 0,1 0 1 0 0,9-6-1 0 0,48-23-1571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8 198 8240 0 0,'-1'0'7'0'0,"1"0"0"0"0,0 0 0 0 0,-1 0 0 0 0,1 0 0 0 0,0 0 0 0 0,-1 0 0 0 0,1 0 0 0 0,0 0 0 0 0,-1 1 0 0 0,1-1 0 0 0,0 0 0 0 0,0 0 0 0 0,-1 0 0 0 0,1 0 0 0 0,0 1 0 0 0,0-1 0 0 0,-1 0 0 0 0,1 0 0 0 0,0 1 0 0 0,0-1 0 0 0,0 0 0 0 0,-1 0 0 0 0,1 1 0 0 0,0-1 0 0 0,0 0 0 0 0,0 1 0 0 0,0-1 0 0 0,0 0 0 0 0,-1 0 0 0 0,1 1 0 0 0,0-1 0 0 0,0 0 0 0 0,0 1 0 0 0,1 17 527 0 0,9 13 334 0 0,-8-27-873 0 0,0-1 1 0 0,1 1 0 0 0,-1 0 0 0 0,1-1 0 0 0,0 1-1 0 0,0-1 1 0 0,0 0 0 0 0,0 0 0 0 0,0 0 0 0 0,1 0-1 0 0,-1-1 1 0 0,1 0 0 0 0,0 1 0 0 0,0-1 0 0 0,0 0-1 0 0,0-1 1 0 0,0 1 0 0 0,0-1 0 0 0,0 0 0 0 0,1 0-1 0 0,-1 0 1 0 0,0 0 0 0 0,1-1 0 0 0,-1 0 0 0 0,0 0-1 0 0,1 0 1 0 0,-1 0 0 0 0,1-1 0 0 0,-1 0 0 0 0,0 1-1 0 0,0-2 1 0 0,1 1 0 0 0,-1 0 0 0 0,0-1 0 0 0,0 0-1 0 0,0 0 1 0 0,0 0 0 0 0,4-4 0 0 0,-4 4-25 0 0,0 0 0 0 0,0-1 0 0 0,0 1 1 0 0,-1-1-1 0 0,1 0 0 0 0,-1 0 1 0 0,0 0-1 0 0,0-1 0 0 0,0 1 0 0 0,0-1 1 0 0,0 0-1 0 0,-1 0 0 0 0,1 0 0 0 0,-1 0 1 0 0,0 0-1 0 0,-1 0 0 0 0,4-9 0 0 0,-3 4-31 0 0,1 0-1 0 0,1 0 0 0 0,6-12 1 0 0,7-19-3 0 0,-16 35 60 0 0,0-1 0 0 0,-1 0 0 0 0,0 1 0 0 0,-1-1 0 0 0,1 0 0 0 0,-1 1 0 0 0,0-1 0 0 0,0 0 0 0 0,-1 1-1 0 0,1 0 1 0 0,-6-10 0 0 0,0-8-4 0 0,6 21 7 0 0,0 0 0 0 0,1 0 0 0 0,-1-1 0 0 0,0 1 0 0 0,0 0 0 0 0,-1 0 0 0 0,1 0-1 0 0,0 1 1 0 0,-1-1 0 0 0,1 0 0 0 0,-1 0 0 0 0,1 1 0 0 0,-1-1 0 0 0,0 1 0 0 0,0 0 0 0 0,0-1 0 0 0,-2 0 0 0 0,1 6 60 0 0,0 1-1 0 0,0 0 1 0 0,0 0 0 0 0,1 0 0 0 0,-3 8-1 0 0,2 4 59 0 0,0 0 1 0 0,1 0-1 0 0,1 1 0 0 0,1-1 0 0 0,1 1 0 0 0,3 23 0 0 0,-2-30-51 0 0,1 0 0 0 0,0 0 0 0 0,1-1 0 0 0,0 1 0 0 0,1-1 0 0 0,0 0 0 0 0,1-1 0 0 0,-1 1 0 0 0,2-1 0 0 0,0 0 0 0 0,0 0 0 0 0,0-1 0 0 0,1 0 0 0 0,0-1 0 0 0,13 10 0 0 0,-18-15-205 0 0,1 0 0 0 0,0 0 1 0 0,1 0-1 0 0,-1 0 0 0 0,0-1 0 0 0,0 1 1 0 0,1-1-1 0 0,7 1 0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19 181 6424 0 0,'-1'8'336'0'0,"0"-1"0"0"0,1 1 0 0 0,0 0 0 0 0,1 11 0 0 0,0 2 201 0 0,0 2-288 0 0,1 0 0 0 0,1 0 0 0 0,7 27 1 0 0,4 30-178 0 0,10 306 268 0 0,-30-325-57 0 0,1-22 0 0 0,5-34-225 0 0,-1 0 1 0 0,0 1 0 0 0,0-1 0 0 0,-1 0-1 0 0,1 0 1 0 0,-1 0 0 0 0,0 0 0 0 0,0 0 0 0 0,-1 0-1 0 0,0 0 1 0 0,1-1 0 0 0,-2 1 0 0 0,-4 5-1 0 0,7-9-51 0 0,1-1-1 0 0,0 0 0 0 0,0 0 0 0 0,0 0 1 0 0,0 0-1 0 0,0 0 0 0 0,0 0 0 0 0,-1 1 0 0 0,1-1 1 0 0,0 0-1 0 0,0 0 0 0 0,0 0 0 0 0,0 0 1 0 0,-1 0-1 0 0,1 0 0 0 0,0 0 0 0 0,0 0 1 0 0,0 0-1 0 0,0 0 0 0 0,-1 0 0 0 0,1 0 1 0 0,0 0-1 0 0,0 0 0 0 0,0 0 0 0 0,0 0 1 0 0,-1 0-1 0 0,1 0 0 0 0,0 0 0 0 0,0 0 1 0 0,0 0-1 0 0,0 0 0 0 0,-1 0 0 0 0,1 0 1 0 0,0-1-1 0 0,0 1 0 0 0,0 0 0 0 0,0 0 1 0 0,0 0-1 0 0,-1 0 0 0 0,1 0 0 0 0,0-1 0 0 0,-5-9 93 0 0,-2-18-71 0 0,7 25-7 0 0,-5-33 32 0 0,1 0 1 0 0,2-48-1 0 0,2 47-19 0 0,2-46 120 0 0,15-113 0 0 0,-11 163-69 0 0,12-40 1 0 0,2-6 41 0 0,-14 41-61 0 0,2 1 0 0 0,2 0 1 0 0,18-47-1 0 0,-14 47 11 0 0,-10 26-14 0 0,1-1 0 0 0,0 0 0 0 0,0 1 0 0 0,10-14 0 0 0,-13 24-50 0 0,0-1 0 0 0,0 1-1 0 0,0 0 1 0 0,0 0 0 0 0,0 0 0 0 0,1 1 0 0 0,-1-1-1 0 0,0 0 1 0 0,0 1 0 0 0,1 0 0 0 0,-1-1 0 0 0,0 1-1 0 0,1 0 1 0 0,-1 0 0 0 0,1 0 0 0 0,-1 0 0 0 0,0 1-1 0 0,1-1 1 0 0,3 2 0 0 0,22 10 21 0 0,-21-10-28 0 0,1 1 0 0 0,-1 1 0 0 0,0-1 0 0 0,0 1 0 0 0,10 7 1 0 0,-11-6-39 0 0,1 1 0 0 0,-2-1 1 0 0,1 1-1 0 0,0 0 0 0 0,-1 0 1 0 0,0 1-1 0 0,-1 0 0 0 0,1 0 1 0 0,-1 0-1 0 0,-1 0 0 0 0,1 1 1 0 0,-1-1-1 0 0,0 1 0 0 0,-1 0 1 0 0,0 0-1 0 0,0 0 0 0 0,-1 0 1 0 0,0 0-1 0 0,0 0 0 0 0,-1 0 1 0 0,0 0-1 0 0,-1 0 0 0 0,1 1 1 0 0,-2-1-1 0 0,1 0 0 0 0,-1 0 1 0 0,-4 12-1 0 0,2-11-26 0 0,-1 1 0 0 0,1-1 0 0 0,-2 0 0 0 0,1 0 0 0 0,-1-1 0 0 0,0 1 0 0 0,-1-1 0 0 0,0-1 0 0 0,0 1 0 0 0,-1-1 0 0 0,0-1 0 0 0,0 1 0 0 0,0-1 0 0 0,-1-1 0 0 0,-13 7 0 0 0,21-11 14 0 0,1-1 1 0 0,-1 1-1 0 0,0-1 0 0 0,0 0 1 0 0,0 1-1 0 0,0-1 1 0 0,1 0-1 0 0,-1 0 0 0 0,0 1 1 0 0,0-1-1 0 0,0 0 0 0 0,0 0 1 0 0,0 0-1 0 0,0 0 1 0 0,0 0-1 0 0,0 0 0 0 0,1-1 1 0 0,-1 1-1 0 0,0 0 0 0 0,0 0 1 0 0,0 0-1 0 0,0-1 1 0 0,0 1-1 0 0,1-1 0 0 0,-1 1 1 0 0,0-1-1 0 0,0 1 0 0 0,1-1 1 0 0,-1 1-1 0 0,0-1 1 0 0,1 1-1 0 0,-1-1 0 0 0,0 0 1 0 0,1 1-1 0 0,-1-1 0 0 0,1 0 1 0 0,-1 0-1 0 0,1 0 1 0 0,-1 1-1 0 0,1-1 0 0 0,0 0 1 0 0,-1-1-1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9536 0 0,'-10'90'73'0'0,"10"-65"-51"0"0,3 80-13 0 0,5-21-5 0 0,15 107-164 0 0,-6-115 142 0 0,0-20 70 0 0,-17-52-46 0 0,1-1 0 0 0,1 1 0 0 0,-1 0 0 0 0,1 0 0 0 0,3 6 0 0 0,-4-7-3 0 0,1 0-1 0 0,0 0 1 0 0,-1 0-1 0 0,0 0 1 0 0,0 0-1 0 0,0 1 1 0 0,0-1-1 0 0,0 6 1 0 0,4-12 5 0 0,-5 3-10 0 0,1 0 0 0 0,-1-1 1 0 0,0 1-1 0 0,1 0 1 0 0,-1 0-1 0 0,0 0 0 0 0,1 0 1 0 0,-1 0-1 0 0,0 0 1 0 0,1-1-1 0 0,-1 1 1 0 0,0 0-1 0 0,1 0 0 0 0,-1-1 1 0 0,0 1-1 0 0,1 0 1 0 0,-1 0-1 0 0,0-1 0 0 0,0 1 1 0 0,0 0-1 0 0,1-1 1 0 0,-1 1-1 0 0,0 0 0 0 0,0-1 1 0 0,0 1-1 0 0,0 0 1 0 0,1-1-1 0 0,-1 0 0 0 0,0 0 1 0 0,0-1 0 0 0,1 1 1 0 0,-1-1-1 0 0,1 1 0 0 0,-1-1 0 0 0,1 1 0 0 0,0 0 0 0 0,-1-1 0 0 0,1 1 0 0 0,0 0 0 0 0,0-1 0 0 0,0 1 0 0 0,0 0 0 0 0,0 0 0 0 0,3-2 0 0 0,9-14-2 0 0,36-79 99 0 0,-43 84-52 0 0,-1 1 0 0 0,0-1-1 0 0,5-21 1 0 0,-7 21 40 0 0,0 1 0 0 0,1 0 0 0 0,0 1 0 0 0,8-14-1 0 0,24-19 315 0 0,-36 43-382 0 0,0-1 0 0 0,0 1 1 0 0,0 0-1 0 0,1 0 1 0 0,-1 0-1 0 0,0 0 1 0 0,0 0-1 0 0,0 0 0 0 0,0 0 1 0 0,0 0-1 0 0,0 0 1 0 0,0 0-1 0 0,0 0 0 0 0,1 0 1 0 0,-1 0-1 0 0,0 0 1 0 0,0 0-1 0 0,0 0 0 0 0,0 0 1 0 0,0 0-1 0 0,0 0 1 0 0,0 0-1 0 0,1 0 0 0 0,-1 0 1 0 0,0 0-1 0 0,0 0 1 0 0,0 0-1 0 0,0 0 0 0 0,0 0 1 0 0,0 0-1 0 0,0 0 1 0 0,1 0-1 0 0,-1 0 0 0 0,0 0 1 0 0,0 0-1 0 0,0 0 1 0 0,0 1-1 0 0,0-1 0 0 0,0 0 1 0 0,0 0-1 0 0,0 0 1 0 0,0 0-1 0 0,0 0 0 0 0,0 0 1 0 0,0 0-1 0 0,1 0 1 0 0,-1 1-1 0 0,0-1 1 0 0,0 0-1 0 0,0 0 0 0 0,0 0 1 0 0,0 0-1 0 0,0 0 1 0 0,0 0-1 0 0,0 0 0 0 0,0 1 1 0 0,0-1-1 0 0,0 0 1 0 0,0 0-1 0 0,0 0 0 0 0,0 0 1 0 0,0 0-1 0 0,-1 0 1 0 0,5 15 121 0 0,-1 2-25 0 0,5 4-49 0 0,-1 0 1 0 0,-1 1-1 0 0,-2 0 0 0 0,0 0 1 0 0,-1 0-1 0 0,-1 0 0 0 0,-1 32 1 0 0,0-49-49 0 0,-1-1 1 0 0,1 1 0 0 0,0 0 0 0 0,0 0-1 0 0,1 0 1 0 0,0-1 0 0 0,2 6-1 0 0,-2-5 7 0 0,0-1-1 0 0,-1 0 0 0 0,1 1 0 0 0,-1-1 0 0 0,0 1 0 0 0,0-1 0 0 0,0 6 0 0 0,3-9-170 0 0,-1-1 0 0 0,0 1-1 0 0,1-1 1 0 0,-1 1 0 0 0,1-1 0 0 0,-1 0-1 0 0,1-1 1 0 0,-1 1 0 0 0,5-1 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9240 0 0,'6'136'1486'0'0,"-5"-134"-1487"0"0,-1 1 0 0 0,1-1 0 0 0,-1 1-1 0 0,1-1 1 0 0,0 1 0 0 0,0-1 0 0 0,0 0 0 0 0,1 1-1 0 0,-1-1 1 0 0,0 0 0 0 0,1 0 0 0 0,-1 0-1 0 0,1 0 1 0 0,0 0 0 0 0,2 2 0 0 0,8 10-81 0 0,-11-13 47 0 0,-1-7-1323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 0 0,'2'4'0'0'0,"5"8"0"0"0,-1 9 0 0 0,-8-2 296 0 0,-2-8 8 0 0,10-5-8 0 0,2 5 8 0 0,-6-3-168 0 0,3-2 0 0 0,-3-2 0 0 0,12 3-8 0 0</inkml:trace>
  <inkml:trace contextRef="#ctx0" brushRef="#br0" timeOffset="1">446 477 11048 0 0,'-5'6'-4'0'0,"5"-6"5"0"0,-1 0-1 0 0,1 1 1 0 0,0-1 0 0 0,0 0-1 0 0,0 1 1 0 0,-1-1 0 0 0,1 0-1 0 0,0 0 1 0 0,0 1 0 0 0,0-1-1 0 0,-1 0 1 0 0,1 0 0 0 0,0 0-1 0 0,0 1 1 0 0,-1-1 0 0 0,1 0-1 0 0,0 0 1 0 0,-1 0-1 0 0,1 0 1 0 0,0 0 0 0 0,-1 1-1 0 0,1-1 1 0 0,0 0 0 0 0,-1 0-1 0 0,1 0 1 0 0,0 0 0 0 0,-1 0-1 0 0,-7 2 84 0 0,0 0-1 0 0,0 0 1 0 0,0 1-1 0 0,0 0 1 0 0,1 0-1 0 0,-1 1 1 0 0,1 0-1 0 0,0 0 1 0 0,0 1-1 0 0,1 0 1 0 0,-1 0-1 0 0,-6 8 1 0 0,-7 8 63 0 0,0 0 0 0 0,-18 29 0 0 0,19-25-112 0 0,6-10-12 0 0,-16 29-1 0 0,26-39 36 0 0,0 1 0 0 0,1-1-1 0 0,-1 1 1 0 0,1 0-1 0 0,1-1 1 0 0,-1 1-1 0 0,1 0 1 0 0,0 0-1 0 0,0 11 1 0 0,1-13-32 0 0,0 0 0 0 0,0 0 1 0 0,0 0-1 0 0,1 0 0 0 0,0 0 0 0 0,0 0 1 0 0,0 0-1 0 0,0-1 0 0 0,1 1 0 0 0,-1 0 1 0 0,1-1-1 0 0,0 1 0 0 0,0-1 0 0 0,0 1 1 0 0,5 4-1 0 0,-3-5-6 0 0,0 1 0 0 0,0 0 0 0 0,0-1 0 0 0,1 0 0 0 0,0 0 0 0 0,-1-1 0 0 0,1 1 0 0 0,0-1 0 0 0,1 0 0 0 0,5 2 0 0 0,10 1 14 0 0,0-2-1 0 0,1 0 0 0 0,-1-1 1 0 0,34-1-1 0 0,-53-1-31 0 0,20 0-117 0 0,82-3-1499 0 0,-55-3-7199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8640 0 0,'-1'1'8'0'0,"0"0"0"0"0,1 0 1 0 0,-1 0-1 0 0,0 0 0 0 0,0 0 0 0 0,0 0 1 0 0,1 0-1 0 0,-1-1 0 0 0,0 1 1 0 0,0 0-1 0 0,0-1 0 0 0,0 1 0 0 0,0-1 1 0 0,-1 1-1 0 0,1-1 0 0 0,0 1 1 0 0,0-1-1 0 0,-2 1 0 0 0,-14 6 268 0 0,-3 9 64 0 0,0 1 0 0 0,1 0 0 0 0,1 2 0 0 0,1 0 0 0 0,-28 40 0 0 0,40-51-339 0 0,0 1 1 0 0,1-1-1 0 0,-1 1 1 0 0,2 0-1 0 0,-1 0 1 0 0,1 0-1 0 0,-3 16 1 0 0,2 2-100 0 0,-1 36 0 0 0,2-18-1 0 0,3-41 96 0 0,0 0-1 0 0,0-1 0 0 0,1 1 0 0 0,-1-1 1 0 0,1 1-1 0 0,0-1 0 0 0,0 1 0 0 0,0-1 1 0 0,0 0-1 0 0,1 1 0 0 0,3 5 0 0 0,25 33-39 0 0,-17-25 37 0 0,-10-14 12 0 0,0 1 1 0 0,0-1 0 0 0,1 0-1 0 0,-1 0 1 0 0,1-1-1 0 0,-1 1 1 0 0,1-1 0 0 0,0 1-1 0 0,0-1 1 0 0,0 0 0 0 0,0-1-1 0 0,0 1 1 0 0,1-1-1 0 0,-1 1 1 0 0,0-1 0 0 0,1-1-1 0 0,-1 1 1 0 0,1-1 0 0 0,7 1-1 0 0,6-2 29 0 0,-1-1 0 0 0,1 0 0 0 0,27-8-1 0 0,-42 9-33 0 0,7-2-346 0 0,0 0 1 0 0,0-1 0 0 0,12-6-1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7936 0 0,'-1'0'25'0'0,"0"0"0"0"0,0 0 1 0 0,0 1-1 0 0,0-1 0 0 0,0 0 0 0 0,0 1 1 0 0,0-1-1 0 0,0 1 0 0 0,0-1 1 0 0,0 1-1 0 0,0 0 0 0 0,1-1 0 0 0,-1 1 1 0 0,0 0-1 0 0,0 0 0 0 0,1-1 1 0 0,-1 1-1 0 0,1 0 0 0 0,-1 0 0 0 0,1 0 1 0 0,-1 0-1 0 0,1 0 0 0 0,-1 0 1 0 0,1 0-1 0 0,0 0 0 0 0,-1 0 0 0 0,1 0 1 0 0,0 0-1 0 0,0 0 0 0 0,0 1 1 0 0,-6 15 300 0 0,5-15-300 0 0,0 1-1 0 0,0-1 0 0 0,0 1 0 0 0,1-1 1 0 0,-1 1-1 0 0,1-1 0 0 0,-1 1 0 0 0,1-1 1 0 0,0 1-1 0 0,0 0 0 0 0,1 4 0 0 0,6 34 0 0 0,-3-19-7 0 0,3 31 6 0 0,-3-14 25 0 0,12 44 0 0 0,-10-63 4 0 0,1 0-1 0 0,1 0 1 0 0,1 0 0 0 0,11 18-1 0 0,-12-26 47 0 0,1 0 0 0 0,14 17 0 0 0,-18-25-24 0 0,0 0 0 0 0,0 0 0 0 0,0 0 0 0 0,12 5 0 0 0,-15-8-55 0 0,1 1 1 0 0,0-1 0 0 0,0 0 0 0 0,-1 0 0 0 0,1 0 0 0 0,0-1 0 0 0,0 1 0 0 0,0-1 0 0 0,0 1-1 0 0,0-1 1 0 0,0 0 0 0 0,-1 0 0 0 0,6-1 0 0 0,1-2-21 0 0,-1-1 1 0 0,1 0-1 0 0,-1 0 1 0 0,0-1-1 0 0,-1 0 0 0 0,1 0 1 0 0,-1-1-1 0 0,0 1 1 0 0,0-2-1 0 0,8-9 0 0 0,-13 14 0 0 0,15-17-44 0 0,-1 0 1 0 0,-1-1-1 0 0,18-31 0 0 0,-30 46 10 0 0,1-2 0 0 0,-1 2-34 0 0,0-1 0 0 0,1 1 0 0 0,-1 0 0 0 0,1 0-1 0 0,0 0 1 0 0,1 1 0 0 0,-1-1 0 0 0,8-5 0 0 0,-11 10 67 0 0,0-1 1 0 0,0 0-1 0 0,0 1 0 0 0,0-1 1 0 0,0 1-1 0 0,0-1 0 0 0,0 1 1 0 0,0 0-1 0 0,0-1 0 0 0,1 1 1 0 0,-1 0-1 0 0,0 0 0 0 0,1 0 1 0 0,-1 0 0 0 0,0 0 0 0 0,-1 1 0 0 0,1-1 0 0 0,0 1 0 0 0,-1-1 0 0 0,1 1 0 0 0,0-1 0 0 0,-1 1 0 0 0,1-1 0 0 0,-1 1 0 0 0,1 0 0 0 0,-1-1 0 0 0,1 1 0 0 0,-1 0 0 0 0,0-1 0 0 0,1 1 0 0 0,-1 0 0 0 0,0-1 0 0 0,1 1 0 0 0,-1 0 0 0 0,0 0 0 0 0,0 0 0 0 0,0 1 0 0 0,7 32 1 0 0,-2 1 1 0 0,-2-1 0 0 0,-1 1-1 0 0,-5 60 1 0 0,2-68 6 0 0,-1-2 1 0 0,1-20-3 0 0,0 1 0 0 0,1-1 1 0 0,0 1-1 0 0,0-1 0 0 0,0 1 0 0 0,0-1 1 0 0,1 0-1 0 0,2 9 0 0 0,0-6-115 0 0,-3-6 85 0 0,0-1 1 0 0,0 1 0 0 0,1-1-1 0 0,-1 1 1 0 0,0-1-1 0 0,1 0 1 0 0,-1 1 0 0 0,1-1-1 0 0,-1 0 1 0 0,1 1-1 0 0,0-1 1 0 0,0 0 0 0 0,0 0-1 0 0,-1 1 1 0 0,1-1-1 0 0,0 0 1 0 0,1 0 0 0 0,-1 0-1 0 0,0 0 1 0 0,0 0-1 0 0,0-1 1 0 0,0 1-1 0 0,1 0 1 0 0,-1 0 0 0 0,0-1-1 0 0,1 1 1 0 0,-1-1-1 0 0,3 1 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 2208 0 0,'-5'0'622'0'0,"5"-1"-519"0"0,-1 1-1 0 0,1 0 0 0 0,-1 0 0 0 0,0 0 0 0 0,1 0 1 0 0,-1 0-1 0 0,0-1 0 0 0,1 1 0 0 0,-1 0 1 0 0,0 1-1 0 0,1-1 0 0 0,-1 0 0 0 0,0 0 1 0 0,1 0-1 0 0,-1 0 0 0 0,0 0 0 0 0,1 1 0 0 0,-1-1 1 0 0,1 0-1 0 0,-1 0 0 0 0,0 1 0 0 0,1-1 1 0 0,-1 1-1 0 0,1-1 0 0 0,-1 0 0 0 0,1 1 0 0 0,-1-1 1 0 0,1 1-1 0 0,-2 1 973 0 0,6-1-740 0 0,10 31 36 0 0,-7-24-368 0 0,0-1 0 0 0,1 0 0 0 0,0 0 0 0 0,1-1 0 0 0,-1 0 0 0 0,1 0 0 0 0,11 4 0 0 0,23 9 95 0 0,0-1 1 0 0,87 21 0 0 0,-59-25 412 0 0,105 9 0 0 0,74-11 89 0 0,-163-9-436 0 0,141-13 375 0 0,-43-1-6 0 0,48 4 259 0 0,-135 3-501 0 0,220 0 522 0 0,-213 5-401 0 0,121-12 364 0 0,-84 6-427 0 0,23-1-87 0 0,-70 2-74 0 0,-67 2-91 0 0,0 0 0 0 0,48 5 0 0 0,85 7 320 0 0,-140-8-337 0 0,-1 1 0 0 0,39 9 0 0 0,10 2-23 0 0,-35-9-48 0 0,23 3 5 0 0,105 1 1 0 0,-120-12-11 0 0,0-2 0 0 0,0-1 0 0 0,-1-2 0 0 0,0-2 0 0 0,72-28 0 0 0,0 5 10 0 0,-67 21-6 0 0,83-16 123 0 0,-115 26-102 0 0,-1 1 1 0 0,1 0-1 0 0,-1 1 1 0 0,1 1-1 0 0,-1 0 1 0 0,0 1 0 0 0,19 5-1 0 0,10 0 150 0 0,-34-6-108 0 0,0 1 0 0 0,-1 0 0 0 0,1 1 0 0 0,-1 0 1 0 0,12 5-1 0 0,-11-4-54 0 0,0 0 0 0 0,1 0 0 0 0,0-1 1 0 0,9 1-1 0 0,14 1 61 0 0,0-2 1 0 0,62-3 0 0 0,3 1-21 0 0,-59 6-34 0 0,-30-5-5 0 0,-1 0 0 0 0,0-1 0 0 0,1 0 0 0 0,7 0 0 0 0,10-1 46 0 0,-13-1-44 0 0,0 1 1 0 0,-1 0-1 0 0,1 1 1 0 0,0 0-1 0 0,-1 1 0 0 0,19 5 1 0 0,-23-5 62 0 0,1 0 1 0 0,0 0-1 0 0,0-1 1 0 0,8 0-1 0 0,22 4 200 0 0,-20-1-2550 0 0,-1-3-9067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47 7528 0 0,'-7'8'320'0'0,"1"0"1"0"0,0 0 0 0 0,-9 16 0 0 0,-8 12 672 0 0,17-29-877 0 0,1 0 0 0 0,-1 0 1 0 0,1 1-1 0 0,1 0 1 0 0,-1 0-1 0 0,1 0 0 0 0,1 1 1 0 0,0 0-1 0 0,0-1 0 0 0,0 1 1 0 0,1 0-1 0 0,1 0 1 0 0,-2 14-1 0 0,4-21-108 0 0,-1 0-1 0 0,0-1 1 0 0,0 1-1 0 0,0 0 1 0 0,-1 0-1 0 0,1 0 1 0 0,0 0-1 0 0,-1 0 1 0 0,1 0-1 0 0,-1 0 1 0 0,1 0-1 0 0,-1-1 1 0 0,0 1-1 0 0,0 0 1 0 0,0 0 0 0 0,0-1-1 0 0,0 1 1 0 0,0-1-1 0 0,-3 3 1 0 0,3-3-32 0 0,1 1 0 0 0,-1-1 0 0 0,1 0 0 0 0,0 0 0 0 0,-1 0 0 0 0,1 0 1 0 0,0 0-1 0 0,0 0 0 0 0,0 0 0 0 0,0 1 0 0 0,0-1 0 0 0,0 0 0 0 0,0 0 0 0 0,0 0 1 0 0,0 0-1 0 0,0 0 0 0 0,1 0 0 0 0,-1 1 0 0 0,0-1 0 0 0,2 2 0 0 0,-1-1-119 0 0,-3-3 45 0 0,3 1 75 0 0,0 0-1 0 0,-1 0 1 0 0,1 0-1 0 0,0 0 1 0 0,-1 0-1 0 0,1-1 1 0 0,0 1 0 0 0,-1 0-1 0 0,1 0 1 0 0,0 0-1 0 0,-1-1 1 0 0,1 1 0 0 0,-1 0-1 0 0,1-1 1 0 0,-1 1-1 0 0,1 0 1 0 0,0-1-1 0 0,-1 1 1 0 0,1-1 0 0 0,-1 1-1 0 0,0-1 1 0 0,1 1-1 0 0,-1-1 1 0 0,1 1-1 0 0,-1-1 1 0 0,0 1 0 0 0,1-1-1 0 0,-1-1 1 0 0,15-18-69 0 0,-5 0 22 0 0,0-1-1 0 0,-2-1 1 0 0,0 0 0 0 0,-2 0-1 0 0,8-40 1 0 0,-14 53 48 0 0,1 1 0 0 0,-1 0 0 0 0,0 0 0 0 0,-2-9 0 0 0,0-12 4 0 0,-5-15 64 0 0,7 44-36 0 0,0-1 0 0 0,-1 1 0 0 0,1 0 1 0 0,0 0-1 0 0,-1 0 0 0 0,1 0 0 0 0,0 0 0 0 0,-1 0 0 0 0,1 0 0 0 0,-1 0 0 0 0,1 0 0 0 0,0 0 0 0 0,-1 0 0 0 0,1 0 0 0 0,-1 0 0 0 0,1 0 0 0 0,0 0 0 0 0,-1 0 0 0 0,1 0 0 0 0,0 0 0 0 0,-1 0 0 0 0,1 1 0 0 0,-1-1 0 0 0,1 0 0 0 0,0 0 0 0 0,-1 0 0 0 0,1 1 0 0 0,0-1 0 0 0,0 0 0 0 0,-1 0 0 0 0,1 1 0 0 0,0-1 0 0 0,0 0 0 0 0,-1 1 0 0 0,1-1 0 0 0,0 0 1 0 0,0 1-1 0 0,0-1 0 0 0,-1 0 0 0 0,1 1 0 0 0,0 0 0 0 0,-4 24 144 0 0,1 1 0 0 0,1-1 1 0 0,1 1-1 0 0,4 44 1 0 0,3-26-24 0 0,11 45 1 0 0,-13-73-59 0 0,1-1 0 0 0,1 0 0 0 0,0 0 0 0 0,1-1 0 0 0,0 0 0 0 0,15 22 0 0 0,-9-19 12 0 0,28 37 69 0 0,-38-51-137 0 0,0 1 0 0 0,1-1 0 0 0,-1 0 0 0 0,1 0-1 0 0,-1 0 1 0 0,1-1 0 0 0,0 1 0 0 0,0-1 0 0 0,0 0 0 0 0,1 0 0 0 0,6 2 0 0 0,-9-4-124 0 0,1 1 0 0 0,-1 0 0 0 0,1 0 1 0 0,-1 0-1 0 0,0 0 0 0 0,0 0 0 0 0,1 0 0 0 0,-1 1 1 0 0,0-1-1 0 0,0 1 0 0 0,2 1 0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8032 0 0,'0'7'238'0'0,"1"-1"1"0"0,1 1 0 0 0,-1 0-1 0 0,1 0 1 0 0,1-1-1 0 0,-1 1 1 0 0,6 10 0 0 0,9 24 732 0 0,-16-37-971 0 0,0 0 1 0 0,1-1 0 0 0,0 1 0 0 0,0 0 0 0 0,0-1-1 0 0,0 0 1 0 0,0 1 0 0 0,1-1 0 0 0,4 5 0 0 0,2 2 31 0 0,-8-8-30 0 0,3 2 64 0 0,-3-5 47 0 0,-1 0-105 0 0,0 1-1 0 0,1-1 1 0 0,-1 0-1 0 0,0 1 0 0 0,1-1 1 0 0,-1 1-1 0 0,1-1 1 0 0,-1 1-1 0 0,1 0 0 0 0,-1-1 1 0 0,1 1-1 0 0,-1-1 1 0 0,1 1-1 0 0,-1 0 1 0 0,1-1-1 0 0,-1 1 0 0 0,1 0 1 0 0,0 0-1 0 0,-1 0 1 0 0,2-1-1 0 0,0 0 13 0 0,0 0-1 0 0,1 0 1 0 0,-1 0 0 0 0,0-1-1 0 0,0 1 1 0 0,0-1 0 0 0,0 0 0 0 0,-1 1-1 0 0,1-1 1 0 0,0 0 0 0 0,2-3-1 0 0,18-29 2 0 0,-12 17 1 0 0,37-50 138 0 0,21-35 74 0 0,-47 76-218 0 0,-20 24-18 0 0,0 1 1 0 0,0 0 0 0 0,1 0-1 0 0,-1 0 1 0 0,0 0-1 0 0,0-1 1 0 0,1 2-1 0 0,-1-1 1 0 0,0 0-1 0 0,1 0 1 0 0,-1 0-1 0 0,1 1 1 0 0,-1-1-1 0 0,1 0 1 0 0,-1 1 0 0 0,1 0-1 0 0,1-1 1 0 0,5 7-8 0 0,-8-6 6 0 0,1 1 1 0 0,-1-1 0 0 0,0 1 0 0 0,1-1-1 0 0,-1 1 1 0 0,1-1 0 0 0,-1 0 0 0 0,1 1 0 0 0,-1-1-1 0 0,0 0 1 0 0,1 1 0 0 0,-1-1 0 0 0,1 0-1 0 0,0 0 1 0 0,-1 0 0 0 0,1 1 0 0 0,-1-1-1 0 0,1 0 1 0 0,-1 0 0 0 0,1 0 0 0 0,-1 0-1 0 0,1 0 1 0 0,0 0 0 0 0,0 0 0 0 0,0 0 0 0 0,-1 1 0 0 0,1-1-1 0 0,0 0 1 0 0,-1 0 0 0 0,1 1 0 0 0,0-1 0 0 0,-1 0 0 0 0,1 1 0 0 0,0-1-1 0 0,-1 1 1 0 0,1-1 0 0 0,-1 1 0 0 0,1-1 0 0 0,-1 1 0 0 0,1-1 0 0 0,-1 1-1 0 0,1 0 1 0 0,-1-1 0 0 0,1 1 0 0 0,-1 0 0 0 0,0-1 0 0 0,1 1 0 0 0,-1 1-1 0 0,7 22-22 0 0,-4-15 8 0 0,2 11 79 0 0,-1 1 0 0 0,-1 0 0 0 0,-1 0 0 0 0,0 35 1 0 0,-2 13 601 0 0,3-69-2108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10448 0 0,'0'1'14'0'0,"0"0"0"0"0,0 0 0 0 0,0 0 0 0 0,0 1 1 0 0,1-1-1 0 0,-1 0 0 0 0,0 0 0 0 0,1 0 0 0 0,-1 0 1 0 0,1 0-1 0 0,-1 0 0 0 0,1 0 0 0 0,-1 0 0 0 0,1 0 1 0 0,0 0-1 0 0,0-1 0 0 0,1 3 0 0 0,-1-2 10 0 0,0 0 1 0 0,0 0-1 0 0,0 0 0 0 0,0 0 0 0 0,0 1 1 0 0,-1-1-1 0 0,1 0 0 0 0,0 1 1 0 0,-1-1-1 0 0,1 1 0 0 0,0 1 0 0 0,1 13 75 0 0,0 0-1 0 0,-1 0 0 0 0,0 1 0 0 0,-2-1 0 0 0,-2 23 1 0 0,-2 27 175 0 0,5-64 20 0 0,1-3-265 0 0,-1 0 1 0 0,0 1-1 0 0,0-1 0 0 0,0 1 1 0 0,0-1-1 0 0,0 1 1 0 0,0-1-1 0 0,0 1 1 0 0,1-1-1 0 0,-1 1 1 0 0,0-1-1 0 0,0 1 0 0 0,1-1 1 0 0,-1 1-1 0 0,0 0 1 0 0,1-1-1 0 0,-1 1 1 0 0,0-1-1 0 0,1 1 0 0 0,-1 0 1 0 0,1-1-1 0 0,-1 1 1 0 0,2-1-1 0 0,9-6 13 0 0,-1 0 0 0 0,1-1 0 0 0,-1-1 0 0 0,-1 0 0 0 0,1 0 0 0 0,-2-1 0 0 0,1 0 0 0 0,-1 0-1 0 0,10-19 1 0 0,3-1 17 0 0,-2 3-21 0 0,-9 11-26 0 0,20-25 1 0 0,-27 38-10 0 0,0 0-1 0 0,0-1 1 0 0,1 1 0 0 0,-1 1-1 0 0,1-1 1 0 0,0 0 0 0 0,-1 1 0 0 0,1 0-1 0 0,0 0 1 0 0,0 0 0 0 0,1 0 0 0 0,6-1-1 0 0,-8 2 9 0 0,0 1-1 0 0,0 0 0 0 0,0 0 1 0 0,0 0-1 0 0,0 0 1 0 0,-1 0-1 0 0,1 1 0 0 0,0-1 1 0 0,0 1-1 0 0,0 0 1 0 0,0 0-1 0 0,5 2 0 0 0,-7-2-4 0 0,1 0 0 0 0,0 0 0 0 0,-1 0 0 0 0,1 0 0 0 0,-1 0 0 0 0,0 0-1 0 0,1 0 1 0 0,-1 1 0 0 0,0-1 0 0 0,0 0 0 0 0,1 1 0 0 0,-1-1 0 0 0,0 1-1 0 0,-1-1 1 0 0,1 1 0 0 0,0 0 0 0 0,0-1 0 0 0,-1 1 0 0 0,1 0 0 0 0,-1 0-1 0 0,1 3 1 0 0,5 26 5 0 0,1 11-2 0 0,-1 32-2 0 0,0-27-4 0 0,-6-35 151 0 0,0 8-225 0 0,0-20 8 0 0,0 1 1 0 0,0-1-1 0 0,0 1 1 0 0,0-1-1 0 0,0 1 0 0 0,0-1 1 0 0,1 0-1 0 0,-1 1 1 0 0,0-1-1 0 0,0 1 1 0 0,0-1-1 0 0,1 0 0 0 0,-1 1 1 0 0,0-1-1 0 0,0 0 1 0 0,1 1-1 0 0,-1-1 1 0 0,0 0-1 0 0,1 1 1 0 0,-1-1-1 0 0,0 0 0 0 0,1 0 1 0 0,-1 1-1 0 0,0-1 1 0 0,1 0-1 0 0,-1 0 1 0 0,1 0-1 0 0,-1 1 0 0 0,0-1 1 0 0,1 0-1 0 0,-1 0 1 0 0,1 0-1 0 0,0 0 1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9440 0 0,'9'-4'96'0'0,"1"1"1"0"0,-1 0 0 0 0,1 0-1 0 0,-1 1 1 0 0,13-1 0 0 0,-10 2 77 0 0,1-2 1 0 0,22-6 0 0 0,45-24 95 0 0,-73 30-258 0 0,-1 0 0 0 0,1 0 0 0 0,-1 0 0 0 0,1-1-1 0 0,-1 0 1 0 0,0-1 0 0 0,5-5 0 0 0,15-9 57 0 0,-22 16-38 0 0,0 0 0 0 0,-1-1-1 0 0,1 1 1 0 0,-1-1 0 0 0,1 0-1 0 0,-1 0 1 0 0,0 0 0 0 0,-1 0-1 0 0,1-1 1 0 0,-1 1 0 0 0,3-6-1 0 0,-2 3 57 0 0,-2 6-61 0 0,-1 0 1 0 0,1 0-1 0 0,-1-1 0 0 0,0 1 1 0 0,1 0-1 0 0,-1 0 0 0 0,0 0 0 0 0,0 0 1 0 0,0-1-1 0 0,0 1 0 0 0,0 0 1 0 0,0 0-1 0 0,0 0 0 0 0,0-1 1 0 0,-1 1-1 0 0,1 0 0 0 0,0 0 0 0 0,-1 0 1 0 0,1 0-1 0 0,-1 0 0 0 0,1 0 1 0 0,-1 0-1 0 0,0-2 0 0 0,-1 0 22 0 0,-1 0 0 0 0,1 1 1 0 0,-1-1-1 0 0,0 0 0 0 0,0 1 0 0 0,0 0 0 0 0,-6-4 0 0 0,0 0 0 0 0,-1 2 0 0 0,1-1-1 0 0,-1 1 1 0 0,-1 0 0 0 0,-12-2 0 0 0,16 5-31 0 0,0 0 1 0 0,0 0-1 0 0,0 0 1 0 0,-1 1 0 0 0,1 0-1 0 0,0 1 1 0 0,0 0-1 0 0,-1 0 1 0 0,1 0 0 0 0,0 1-1 0 0,0 0 1 0 0,0 1-1 0 0,1-1 1 0 0,-1 1-1 0 0,1 1 1 0 0,-1-1 0 0 0,1 1-1 0 0,0 0 1 0 0,0 0-1 0 0,1 1 1 0 0,-1 0 0 0 0,1 0-1 0 0,0 0 1 0 0,0 1-1 0 0,-4 6 1 0 0,3-3-2 0 0,1 1 1 0 0,-1 0-1 0 0,2 0 1 0 0,0 0-1 0 0,0 1 0 0 0,1-1 1 0 0,0 1-1 0 0,0 0 1 0 0,2 0-1 0 0,-1 0 1 0 0,1 1-1 0 0,1-1 0 0 0,0 0 1 0 0,1 0-1 0 0,0 0 1 0 0,0 0-1 0 0,1 0 1 0 0,1 0-1 0 0,0 0 0 0 0,0 0 1 0 0,9 17-1 0 0,-3-10-12 0 0,0 0 0 0 0,1-1 0 0 0,1-1 0 0 0,17 22 0 0 0,-22-30-4 0 0,1-2 0 0 0,0 1 0 0 0,0-1 0 0 0,0 0 0 0 0,1 0 0 0 0,-1 0 0 0 0,1-1 0 0 0,1-1 0 0 0,-1 0 0 0 0,1 0 0 0 0,12 4 0 0 0,-12-5 11 0 0,1-1 1 0 0,-1-1-1 0 0,1 0 0 0 0,0 0 0 0 0,0-1 1 0 0,-1 0-1 0 0,1 0 0 0 0,0-1 0 0 0,0-1 0 0 0,16-4 1 0 0,-12 2-288 0 0,-1-1 1 0 0,1-1-1 0 0,-1 0 1 0 0,0-1-1 0 0,-1 0 0 0 0,14-11 1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 7832 0 0,'-1'0'16'0'0,"1"0"-1"0"0,-1 0 1 0 0,0 0 0 0 0,1 0-1 0 0,-1 0 1 0 0,0 0 0 0 0,1 0 0 0 0,-1 0-1 0 0,1-1 1 0 0,-1 1 0 0 0,1 0 0 0 0,-1-1-1 0 0,0 1 1 0 0,1 0 0 0 0,-1-1 0 0 0,1 1-1 0 0,-1 0 1 0 0,1-1 0 0 0,-1 1 0 0 0,1-1-1 0 0,0 1 1 0 0,-1-1 0 0 0,1 1 0 0 0,0-1-1 0 0,-1 1 1 0 0,1-1 0 0 0,0 1 0 0 0,-1-1-1 0 0,1 0 1 0 0,0 0 39 0 0,0 1 0 0 0,0-1 1 0 0,-1 1-1 0 0,1-1 0 0 0,0 1 0 0 0,0 0 0 0 0,0-1 1 0 0,-1 1-1 0 0,1 0 0 0 0,0-1 0 0 0,-1 1 1 0 0,1-1-1 0 0,0 1 0 0 0,-1 0 0 0 0,1 0 0 0 0,0-1 1 0 0,-1 1-1 0 0,1 0 0 0 0,0 0 0 0 0,-1-1 0 0 0,1 1 1 0 0,-1 0-1 0 0,1 0 0 0 0,-1 0 0 0 0,1 0 0 0 0,-1 0 1 0 0,1-1-1 0 0,-1 1 0 0 0,1 1-18 0 0,1-1 0 0 0,-1 0 0 0 0,1 1-1 0 0,-1-1 1 0 0,0 0 0 0 0,1 1 0 0 0,-1-1 0 0 0,0 1-1 0 0,1-1 1 0 0,-1 1 0 0 0,0-1 0 0 0,1 0 0 0 0,-1 1 0 0 0,0-1-1 0 0,0 1 1 0 0,0-1 0 0 0,0 1 0 0 0,1 0 0 0 0,-1-1 0 0 0,0 1-1 0 0,0-1 1 0 0,0 1 0 0 0,0-1 0 0 0,0 1 0 0 0,0 0-1 0 0,0 18 455 0 0,0-16-430 0 0,1 86 291 0 0,-8 162 208 0 0,0-115-196 0 0,4-60-229 0 0,3-49-98 0 0,1 0 0 0 0,2 0 1 0 0,1 0-1 0 0,1 0 0 0 0,1-1 0 0 0,13 36 0 0 0,-14-43-5 0 0,-3-13-140 0 0,1 1 0 0 0,-1-1 0 0 0,1 0 0 0 0,1 0 0 0 0,-1 0 0 0 0,1 0 0 0 0,0-1 0 0 0,0 1 0 0 0,0-1 0 0 0,1 0 0 0 0,0 0 0 0 0,0-1 0 0 0,9 7 0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8336 0 0,'-1'-10'304'0'0,"1"16"554"0"0,4 17 58 0 0,-2-19-886 0 0,-1-1 0 0 0,1 1 0 0 0,-1 0 0 0 0,1-1 0 0 0,-1 1 0 0 0,0 0 1 0 0,0 0-1 0 0,-1-1 0 0 0,1 1 0 0 0,-1 5 0 0 0,-1 48-42 0 0,-1-27 68 0 0,2 117 673 0 0,-2-101-542 0 0,0-37-140 0 0,2 0 0 0 0,-1 1 0 0 0,1-1 1 0 0,2 11-1 0 0,-2-14 3 0 0,0 0 0 0 0,0-1 0 0 0,0 1 1 0 0,-1-1-1 0 0,1 1 0 0 0,-3 6 0 0 0,-2 25 274 0 0,-4-4-135 0 0,7-25-1902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8032 0 0,'0'0'0'0'0,"0"-9"0"0"0,0 7 224 0 0,2 2 8 0 0,4 2 0 0 0,3 3 0 0 0,-3-5-232 0 0,-4 0 0 0 0,7 0 0 0 0,3 4 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7024 0 0,'-14'5'100'0'0,"14"-5"-87"0"0,-1 0 1 0 0,0 0-1 0 0,0 0 1 0 0,0 0-1 0 0,1 0 0 0 0,-1 1 1 0 0,0-1-1 0 0,0 0 1 0 0,1 0-1 0 0,-1 1 0 0 0,0-1 1 0 0,1 1-1 0 0,-1-1 0 0 0,0 1 1 0 0,1-1-1 0 0,-1 1 1 0 0,1-1-1 0 0,-1 1 0 0 0,1-1 1 0 0,-1 1-1 0 0,1 0 0 0 0,-1 0 1 0 0,0 0 31 0 0,0 0 1 0 0,0 0 0 0 0,0 0 0 0 0,0 0-1 0 0,0-1 1 0 0,0 1 0 0 0,0 0 0 0 0,0-1-1 0 0,0 1 1 0 0,0-1 0 0 0,0 1-1 0 0,0-1 1 0 0,-2 1 0 0 0,2-1 9 0 0,0 1 0 0 0,1-1 0 0 0,-1 0 0 0 0,0 0 1 0 0,1 0-1 0 0,-1 1 0 0 0,0-1 0 0 0,1 0 0 0 0,-1 1 0 0 0,1-1 1 0 0,-1 1-1 0 0,0-1 0 0 0,1 0 0 0 0,-1 1 0 0 0,1-1 0 0 0,-1 1 0 0 0,1 0 1 0 0,-1 0-1 0 0,0 3 18 0 0,0 0 0 0 0,-1 0-1 0 0,1-1 1 0 0,-1 1 0 0 0,0 0 0 0 0,0-1 0 0 0,0 1 0 0 0,0-1 0 0 0,-1 0 0 0 0,-4 6 0 0 0,-37 30 215 0 0,21-18-122 0 0,-56 69 491 0 0,75-85-632 0 0,2-2-17 0 0,0 0-1 0 0,0 1 0 0 0,0-1 0 0 0,0 1 0 0 0,1-1 1 0 0,0 1-1 0 0,-1 0 0 0 0,1 0 0 0 0,1-1 1 0 0,-1 1-1 0 0,1 0 0 0 0,-1 0 0 0 0,1 0 0 0 0,0 0 1 0 0,0 0-1 0 0,1 0 0 0 0,-1 0 0 0 0,1 0 1 0 0,0-1-1 0 0,2 6 0 0 0,1 3 6 0 0,0-1 0 0 0,1 0 0 0 0,0 0 1 0 0,1 0-1 0 0,8 12 0 0 0,-8-16 8 0 0,-1 0-1 0 0,1 0 1 0 0,1-1-1 0 0,-1 0 1 0 0,1 0-1 0 0,0-1 1 0 0,1 0-1 0 0,-1 0 1 0 0,1 0 0 0 0,0-1-1 0 0,12 5 1 0 0,2 2 46 0 0,-17-8-41 0 0,0 0-1 0 0,0 0 1 0 0,0-1-1 0 0,0 0 1 0 0,0 0 0 0 0,7 1-1 0 0,16 2 80 0 0,0-2 0 0 0,32-1 0 0 0,-71 12-65 0 0,-16 2-5 0 0,-1-2 0 0 0,0-1 0 0 0,-40 13 0 0 0,61-23-195 0 0,0 0 1 0 0,0 1-1 0 0,0 0 1 0 0,1 0-1 0 0,-1 0 1 0 0,1 1-1 0 0,0 0 1 0 0,-7 9-1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3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7736 0 0,'-3'-11'859'0'0,"5"12"190"0"0,6 5-644 0 0,-6-3-356 0 0,0 0-1 0 0,0 0 0 0 0,0 0 1 0 0,-1 0-1 0 0,1 0 1 0 0,-1 0-1 0 0,1 1 1 0 0,-1-1-1 0 0,0 0 1 0 0,-1 1-1 0 0,1-1 1 0 0,0 6-1 0 0,3 10 6 0 0,5 15-19 0 0,-1 1-1 0 0,5 66 0 0 0,-3-11-46 0 0,-6-44-6 0 0,-4-35 8 0 0,1-1 1 0 0,0 0-1 0 0,4 17 1 0 0,-3-8-23 0 0,-2-19 17 0 0,16-7-137 0 0,-10-10 180 0 0,62-88 148 0 0,-68 105-175 0 0,15-29 83 0 0,1 1 1 0 0,1 0-1 0 0,25-30 1 0 0,-35 50-48 0 0,0 0 0 0 0,1 1 1 0 0,9-7-1 0 0,-15 12-27 0 0,0 0 0 0 0,0 1 0 0 0,0 0 0 0 0,0-1 0 0 0,1 1 0 0 0,-1 0 0 0 0,0 0 0 0 0,1 0 0 0 0,-1 1 0 0 0,1-1 0 0 0,-1 1 0 0 0,1-1 0 0 0,0 1 0 0 0,-1 0 0 0 0,1 0 0 0 0,-1 0 0 0 0,5 0 0 0 0,18 16 105 0 0,-14-13-73 0 0,-9-2-33 0 0,0-1 0 0 0,0 1-1 0 0,0-1 1 0 0,0 1 0 0 0,-1 0 0 0 0,1-1-1 0 0,0 1 1 0 0,0 0 0 0 0,-1 0-1 0 0,1 0 1 0 0,-1 0 0 0 0,1 1-1 0 0,-1-1 1 0 0,1 0 0 0 0,-1 1 0 0 0,2 2-1 0 0,7 11 7 0 0,0 0 0 0 0,-1 0 0 0 0,-1 2 0 0 0,0-1-1 0 0,-2 1 1 0 0,0 0 0 0 0,0 0 0 0 0,3 23 0 0 0,2-1 10 0 0,-8-32-16 0 0,-1 1 1 0 0,0-1-1 0 0,0 1 0 0 0,-1 0 1 0 0,1 11-1 0 0,-1-17-127 0 0,-1 1 0 0 0,1-1-1 0 0,0 0 1 0 0,0 0 0 0 0,0 0 0 0 0,1 0-1 0 0,-1-1 1 0 0,0 1 0 0 0,1 0 0 0 0,-1 0 0 0 0,4 2-1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4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17 187 9744 0 0,'-13'66'1832'0'0,"12"-50"-1622"0"0,0 2-123 0 0,0 0 0 0 0,0 0 0 0 0,2 1 0 0 0,0-1-1 0 0,1 0 1 0 0,8 30 0 0 0,-9-46-79 0 0,-1 0-1 0 0,1 0 1 0 0,0 0-1 0 0,0 0 1 0 0,0-1-1 0 0,0 1 0 0 0,0 0 1 0 0,0 0-1 0 0,1-1 1 0 0,-1 1-1 0 0,0-1 1 0 0,1 1-1 0 0,-1-1 1 0 0,1 0-1 0 0,0 0 0 0 0,-1 1 1 0 0,1-1-1 0 0,0 0 1 0 0,0-1-1 0 0,0 1 1 0 0,0 0-1 0 0,0 0 1 0 0,3 0-1 0 0,-1-1 0 0 0,0 0 0 0 0,-1 0 0 0 0,1 0 1 0 0,0 0-1 0 0,-1-1 0 0 0,1 0 0 0 0,-1 0 0 0 0,1 0 0 0 0,-1 0 0 0 0,1 0 1 0 0,-1-1-1 0 0,0 0 0 0 0,4-2 0 0 0,0 1-8 0 0,-1-1 0 0 0,1 0 0 0 0,-1 0 1 0 0,0-1-1 0 0,0 0 0 0 0,-1 0 0 0 0,1 0 0 0 0,-1 0 1 0 0,-1-1-1 0 0,1 0 0 0 0,-1 0 0 0 0,6-11 0 0 0,4-11-5 0 0,-6 16 0 0 0,-2-1 0 0 0,0-1-1 0 0,0 1 1 0 0,6-27 0 0 0,2-7-145 0 0,-12 42 140 0 0,0 0 1 0 0,0 0-1 0 0,0 0 0 0 0,-1-1 0 0 0,1 1 0 0 0,-1 0 0 0 0,-1-1 1 0 0,1 0-1 0 0,-1 1 0 0 0,0-1 0 0 0,0 1 0 0 0,0-1 0 0 0,-1 1 0 0 0,-2-9 1 0 0,-5-8 10 0 0,7 15 1 0 0,-2 0 0 0 0,1 0-1 0 0,-1 0 1 0 0,0 0-1 0 0,0 0 1 0 0,-1 1 0 0 0,0-1-1 0 0,0 1 1 0 0,-1 0-1 0 0,1 0 1 0 0,-10-8 0 0 0,13 13 0 0 0,1 1 0 0 0,-1-1 1 0 0,0 1-1 0 0,1-1 0 0 0,-1 1 1 0 0,0 0-1 0 0,0-1 0 0 0,1 1 1 0 0,-1 0-1 0 0,0-1 0 0 0,0 1 1 0 0,0 0-1 0 0,1 0 0 0 0,-1 0 1 0 0,0-1-1 0 0,0 1 0 0 0,0 0 1 0 0,0 0-1 0 0,0 0 0 0 0,1 1 1 0 0,-1-1-1 0 0,0 0 0 0 0,0 0 1 0 0,-1 1-1 0 0,1 0 1 0 0,-1 0-1 0 0,1-1 1 0 0,0 1-1 0 0,0 0 1 0 0,0 0 0 0 0,0 1-1 0 0,0-1 1 0 0,0 0-1 0 0,0 0 1 0 0,0 0 0 0 0,1 1-1 0 0,-1-1 1 0 0,0 2-1 0 0,-2 5 9 0 0,0 0 0 0 0,1 0-1 0 0,1 0 1 0 0,-2 13 0 0 0,3-20-10 0 0,-4 35 31 0 0,2 52-1 0 0,3-75-12 0 0,0 1-1 0 0,1-1 1 0 0,0 0-1 0 0,1 0 1 0 0,1 0-1 0 0,0 0 0 0 0,10 20 1 0 0,-8-21 18 0 0,1 0 0 0 0,1 0 0 0 0,-1-1 0 0 0,2 0 0 0 0,0 0 0 0 0,15 15 0 0 0,-16-19-12 0 0,0-1 1 0 0,0 0-1 0 0,0-1 1 0 0,0 0-1 0 0,1 0 1 0 0,0-1 0 0 0,0 0-1 0 0,0 0 1 0 0,19 4-1 0 0,-19-6-117 0 0,0 0-26 0 0,0 1-1 0 0,0-1 1 0 0,0-1 0 0 0,0 0-1 0 0,1 0 1 0 0,-1 0 0 0 0,0-1-1 0 0,0-1 1 0 0,1 0 0 0 0,-1 0-1 0 0,12-3 1 0 0,-2-5-8166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7528 0 0,'0'0'4873'0'0,"-3"7"-4634"0"0,2-4-218 0 0,-1 0-7 0 0,1 1 0 0 0,0 0 0 0 0,-1 0 0 0 0,1 0 0 0 0,1 0 0 0 0,-1 1 0 0 0,1-1 0 0 0,-1 0 0 0 0,1 0 0 0 0,0 0-1 0 0,1 0 1 0 0,0 8 0 0 0,44 163-96 0 0,-37-140 84 0 0,18 46 1 0 0,-7-25 2 0 0,80 294 218 0 0,-69-237-83 0 0,-25-88-9 0 0,0 1 1 0 0,-1 0-1 0 0,-1 51 0 0 0,-2-77-127 0 0,-1 0-1 0 0,0 0 0 0 0,0 1 0 0 0,0-1 1 0 0,0 0-1 0 0,0 1 0 0 0,0-1 1 0 0,0 0-1 0 0,0 1 0 0 0,0-1 1 0 0,0 0-1 0 0,0 0 0 0 0,0 1 0 0 0,0-1 1 0 0,0 0-1 0 0,0 1 0 0 0,0-1 1 0 0,0 0-1 0 0,0 1 0 0 0,0-1 1 0 0,-1 0-1 0 0,1 0 0 0 0,0 1 0 0 0,0-1 1 0 0,0 0-1 0 0,0 0 0 0 0,-1 1 1 0 0,1-1-1 0 0,0 0 0 0 0,0 0 1 0 0,-1 0-1 0 0,1 1 0 0 0,0-1 0 0 0,0 0 1 0 0,-1 0-1 0 0,1 0 0 0 0,0 0 1 0 0,-1 1-1 0 0,-7-8 120 0 0,7 7-121 0 0,-2-2-1742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4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9648 0 0,'-1'14'210'0'0,"1"-13"-158"0"0,-1 1-1 0 0,1-1 1 0 0,0 0 0 0 0,0 1 0 0 0,0-1-1 0 0,0 1 1 0 0,0-1 0 0 0,0 0 0 0 0,1 1-1 0 0,-1-1 1 0 0,0 0 0 0 0,1 1 0 0 0,0 0-1 0 0,0 14 677 0 0,1 4-110 0 0,0-14-519 0 0,0 0 1 0 0,-1 0 0 0 0,0 0 0 0 0,1 10 0 0 0,3 16 81 0 0,0-17-61 0 0,0 6-98 0 0,2-1 1 0 0,0 0 0 0 0,1-1-1 0 0,14 25 1 0 0,-18-36-24 0 0,6 5-6 0 0,6-18-2 0 0,-12 0-16 0 0,0-1 1 0 0,-1 0 0 0 0,1-1 0 0 0,-1 1-1 0 0,-1-1 1 0 0,1 1 0 0 0,-1-1-1 0 0,0 0 1 0 0,1-7 0 0 0,4-11-61 0 0,9-44-181 0 0,-13 52 197 0 0,0 1-1 0 0,2-1 0 0 0,0 1 1 0 0,13-29-1 0 0,-14 39 88 0 0,1 0 0 0 0,0 0 0 0 0,0 0-1 0 0,1 1 1 0 0,0 0 0 0 0,0 0 0 0 0,0 0-1 0 0,0 1 1 0 0,1-1 0 0 0,-1 2-1 0 0,1-1 1 0 0,10-3 0 0 0,-1 1-1245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4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8536 0 0,'2'54'169'0'0,"0"-32"-2"0"0,-3 38 1 0 0,0-51-183 0 0,1 0 1 0 0,0 1 0 0 0,2 10-1 0 0,1 21-63 0 0,-4 79 1160 0 0,10-137 453 0 0,-6 14-1491 0 0,-1-1-1 0 0,1 1 1 0 0,-1-1 0 0 0,1 1 0 0 0,-1-1-1 0 0,-1 0 1 0 0,1 1 0 0 0,0-1 0 0 0,-1 0-1 0 0,0 0 1 0 0,0 0 0 0 0,0-1 0 0 0,0 1-1 0 0,0-8 1 0 0,6-23 129 0 0,3 3-69 0 0,16-35-1 0 0,-21 56-56 0 0,1-1 0 0 0,1 1 1 0 0,0 0-1 0 0,0 1 0 0 0,1-1 0 0 0,10-9 1 0 0,-3 4 97 0 0,-10 11-126 0 0,-1 0 0 0 0,1 0 0 0 0,0 1-1 0 0,0-1 1 0 0,1 1 0 0 0,-1 0 0 0 0,11-5 0 0 0,11-8 82 0 0,-22 14-54 0 0,0-1 1 0 0,0 1-1 0 0,1 0 1 0 0,8-3-1 0 0,46-12-1725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4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33 167 8432 0 0,'-1'11'47'0'0,"0"1"1"0"0,-1 0 0 0 0,-1 0-1 0 0,-6 20 1 0 0,5-21-8 0 0,1 1 0 0 0,0-1 0 0 0,1 1 0 0 0,-2 22 0 0 0,4-12-128 0 0,0 23-282 0 0,1-42 353 0 0,-1-1-1 0 0,1 1 1 0 0,0 0-1 0 0,0 0 0 0 0,0 0 1 0 0,0-1-1 0 0,1 1 1 0 0,-1 0-1 0 0,1-1 0 0 0,-1 1 1 0 0,1-1-1 0 0,4 4 1 0 0,-1 0 35 0 0,1 0 1 0 0,1-1 0 0 0,-1 1-1 0 0,1-2 1 0 0,0 1 0 0 0,0-1-1 0 0,0 0 1 0 0,0 0 0 0 0,10 2-1 0 0,-12-4-1 0 0,1-1-1 0 0,0 0 0 0 0,0 0 0 0 0,0 0 0 0 0,0-1 1 0 0,0 0-1 0 0,0 0 0 0 0,0-1 0 0 0,-1 0 0 0 0,1 0 1 0 0,0 0-1 0 0,0-1 0 0 0,7-2 0 0 0,21-11 111 0 0,-1-1 0 0 0,34-22 0 0 0,-57 32-87 0 0,3-3 21 0 0,-1 0 0 0 0,-1 0 0 0 0,0-1-1 0 0,0 0 1 0 0,10-15 0 0 0,-7 10 23 0 0,27-25-1 0 0,-33 34-76 0 0,-1-1-1 0 0,0 0 0 0 0,-1-1 0 0 0,0 1 0 0 0,0-1 0 0 0,-1-1 1 0 0,0 1-1 0 0,0-1 0 0 0,-1 0 0 0 0,0 0 0 0 0,0 0 0 0 0,2-13 1 0 0,-4 18-1 0 0,-1-1 1 0 0,0 1 0 0 0,-1-1 0 0 0,1 1-1 0 0,-1-1 1 0 0,0 0 0 0 0,0 1 0 0 0,0-1-1 0 0,-1 1 1 0 0,1-1 0 0 0,-1 0 0 0 0,0 1-1 0 0,-1-1 1 0 0,1 1 0 0 0,-1 0 0 0 0,0-1-1 0 0,0 1 1 0 0,0 0 0 0 0,0 0 0 0 0,-1 0-1 0 0,0 1 1 0 0,1-1 0 0 0,-1 1 0 0 0,-1-1-1 0 0,1 1 1 0 0,-1 0 0 0 0,1 0 0 0 0,-6-3-1 0 0,1 1 23 0 0,0 0-1 0 0,0 1 0 0 0,-1 0 1 0 0,1 1-1 0 0,-1 0 0 0 0,1 0 1 0 0,-1 1-1 0 0,0 0 0 0 0,0 0 1 0 0,0 1-1 0 0,-1 1 0 0 0,1-1 1 0 0,0 1-1 0 0,0 1 0 0 0,0 0 0 0 0,0 0 1 0 0,0 1-1 0 0,0 0 0 0 0,0 0 1 0 0,0 1-1 0 0,0 0 0 0 0,1 1 1 0 0,0 0-1 0 0,-14 8 0 0 0,1 4 89 0 0,0 1 0 0 0,1 1 0 0 0,1 0 0 0 0,0 2 0 0 0,1 0 0 0 0,-26 41 0 0 0,32-44-1493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4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11 262 5920 0 0,'-2'-1'233'0'0,"-1"1"470"0"0,-2 8-238 0 0,5-8-453 0 0,0 0 0 0 0,0 1 0 0 0,0-1 0 0 0,0 0 0 0 0,0 1 0 0 0,0-1 0 0 0,0 0 0 0 0,0 1 0 0 0,0-1-1 0 0,0 0 1 0 0,1 0 0 0 0,-1 1 0 0 0,0-1 0 0 0,0 0 0 0 0,0 0 0 0 0,0 1 0 0 0,1-1 0 0 0,-1 0 0 0 0,0 0 0 0 0,0 1 0 0 0,0-1 0 0 0,1 0 0 0 0,-1 0 0 0 0,0 0-1 0 0,0 1 1 0 0,1-1 0 0 0,-1 0 0 0 0,1 0-5 0 0,0 1 0 0 0,-1-1 0 0 0,1 1 1 0 0,0 0-1 0 0,-1-1 0 0 0,1 1 0 0 0,-1-1 0 0 0,1 1 0 0 0,-1 0 0 0 0,1-1 0 0 0,-1 1 0 0 0,0 0 0 0 0,1 0 0 0 0,-1-1 0 0 0,0 1 0 0 0,1 0 1 0 0,-1 0-1 0 0,0 0 0 0 0,0-1 0 0 0,0 1 0 0 0,0 0 0 0 0,0 0 0 0 0,0 1 0 0 0,-5 30 22 0 0,1 1-1 0 0,2 0 1 0 0,1 0-1 0 0,4 47 1 0 0,-1-74-19 0 0,-1-1 0 0 0,1 1 1 0 0,-1-1-1 0 0,1 1 0 0 0,1-1 0 0 0,-1 0 1 0 0,1 0-1 0 0,0 0 0 0 0,0 0 0 0 0,1 0 1 0 0,-1-1-1 0 0,8 8 0 0 0,-8-9 12 0 0,0-1 0 0 0,-1 1 0 0 0,1-1 0 0 0,0 0 0 0 0,0 0 0 0 0,0 0 0 0 0,1 0-1 0 0,-1-1 1 0 0,0 1 0 0 0,1-1 0 0 0,-1 0 0 0 0,1 0 0 0 0,-1 0 0 0 0,1 0 0 0 0,0-1 0 0 0,-1 1 0 0 0,1-1-1 0 0,0 0 1 0 0,-1 0 0 0 0,7-1 0 0 0,2-2 32 0 0,0-1-1 0 0,0-1 0 0 0,-1 1 1 0 0,1-2-1 0 0,-1 1 1 0 0,0-2-1 0 0,-1 0 1 0 0,0 0-1 0 0,11-10 1 0 0,-11 9-25 0 0,2-1 33 0 0,0-1 1 0 0,-1 0 0 0 0,0-1 0 0 0,-1 0 0 0 0,0-1 0 0 0,14-20 0 0 0,-21 26-16 0 0,25-38 170 0 0,-26 41-196 0 0,1 0-1 0 0,-1 0 1 0 0,1 0-1 0 0,-1 0 1 0 0,1 1 0 0 0,0-1-1 0 0,0 1 1 0 0,0-1-1 0 0,1 1 1 0 0,4-2 0 0 0,-8 3 6 0 0,1 1 0 0 0,0-1 1 0 0,0 1-1 0 0,0 0 0 0 0,-1-1 1 0 0,1 1-1 0 0,0 0 0 0 0,0-1 1 0 0,0 1-1 0 0,0 0 0 0 0,0 0 1 0 0,0 0-1 0 0,0 0 0 0 0,0 0 0 0 0,0 0 1 0 0,-1 0-1 0 0,1 0 0 0 0,0 0 1 0 0,0 0-1 0 0,0 1 0 0 0,0-1 1 0 0,0 0-1 0 0,0 1 0 0 0,-1-1 1 0 0,1 0-1 0 0,0 1 0 0 0,0-1 1 0 0,0 1-1 0 0,-1-1 0 0 0,1 1 1 0 0,0 0-1 0 0,-1-1 0 0 0,1 1 0 0 0,0 0 1 0 0,-1-1-1 0 0,1 1 0 0 0,-1 0 1 0 0,1 0-1 0 0,-1-1 0 0 0,0 1 1 0 0,1 0-1 0 0,-1 0 0 0 0,0 0 1 0 0,1 0-1 0 0,-1 1 0 0 0,8 14 107 0 0,30 52 232 0 0,-22-38-201 0 0,23 34 0 0 0,-31-53-116 0 0,1 0-1 0 0,-1-1 0 0 0,2 0 1 0 0,-1 0-1 0 0,15 9 0 0 0,-17-14-11 0 0,0 0 0 0 0,1-1-1 0 0,0 0 1 0 0,0 0 0 0 0,0-1-1 0 0,1 0 1 0 0,-1 0 0 0 0,17 2-1 0 0,-17-4-20 0 0,0-1 0 0 0,0 0-1 0 0,0 0 1 0 0,-1-1 0 0 0,1 0 0 0 0,0 0-1 0 0,0-1 1 0 0,-1 0 0 0 0,1 0 0 0 0,-1-1-1 0 0,14-6 1 0 0,-4 0-2 0 0,0-1 0 0 0,0-1 0 0 0,24-20 1 0 0,-25 17 8 0 0,-1 0 1 0 0,0-1 0 0 0,-1 0-1 0 0,-1-2 1 0 0,0 1-1 0 0,-1-2 1 0 0,-1 0 0 0 0,-1 0-1 0 0,0-1 1 0 0,-1 0 0 0 0,-1 0-1 0 0,-1-1 1 0 0,-1 0 0 0 0,-1-1-1 0 0,0 1 1 0 0,-2-1 0 0 0,0 0-1 0 0,-1-28 1 0 0,-2 26 154 0 0,-1 1-1 0 0,-5-26 1 0 0,4 38-418 0 0,0 0-1 0 0,-1 0 1 0 0,0 0 0 0 0,-1 0-1 0 0,0 1 1 0 0,-9-17 0 0 0,-4 4-8556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4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57 4816 0 0,'0'0'4712'0'0,"5"-6"-4647"0"0,0-3-37 0 0,-3 6-6 0 0,0 0 0 0 0,0-1 0 0 0,0 1-1 0 0,1 1 1 0 0,-1-1 0 0 0,1 0 0 0 0,-1 1-1 0 0,4-3 1 0 0,-5 4 28 0 0,-1 1-1 0 0,1-1 1 0 0,0 1 0 0 0,0-1 0 0 0,-1 1-1 0 0,1-1 1 0 0,-1 0 0 0 0,1 1-1 0 0,0-1 1 0 0,-1 0 0 0 0,1 0-1 0 0,-1 1 1 0 0,0-1 0 0 0,1 0 0 0 0,-1 0-1 0 0,0 0 1 0 0,1-1 0 0 0,-1 2-42 0 0,0 1 1 0 0,1-1 0 0 0,-1 0 0 0 0,0 0 0 0 0,0 0 0 0 0,0 1-1 0 0,1-1 1 0 0,-1 0 0 0 0,0 0 0 0 0,0 0 0 0 0,1 0-1 0 0,-1 1 1 0 0,0-1 0 0 0,0 0 0 0 0,1 0 0 0 0,-1 0-1 0 0,0 0 1 0 0,1 0 0 0 0,-1 0 0 0 0,0 0 0 0 0,1 0-1 0 0,-1 0 1 0 0,0 0 0 0 0,0 0 0 0 0,1 0 0 0 0,-1 0 0 0 0,0 0-1 0 0,1 0 1 0 0,-1 0 0 0 0,0 0 0 0 0,0 0 0 0 0,1 0-1 0 0,-1-1 1 0 0,1 1-5 0 0,-1 0 0 0 0,0 0 0 0 0,1 0 0 0 0,-1 0 1 0 0,0 0-1 0 0,1 0 0 0 0,-1 0 0 0 0,0 0 0 0 0,1 0 0 0 0,-1 0 0 0 0,1 0 0 0 0,-1 0 0 0 0,0 0 0 0 0,1 0 0 0 0,-1 0 0 0 0,0 0 0 0 0,1 0 0 0 0,-1 0 0 0 0,0 0 1 0 0,1 1-1 0 0,-1-1 0 0 0,0 0 0 0 0,0 0 0 0 0,1 0 0 0 0,-1 1 0 0 0,1-1 0 0 0,0 9 48 0 0,-1 1-1 0 0,0-1 1 0 0,-1 17-1 0 0,-1 4 47 0 0,-2 19 77 0 0,2-38-115 0 0,1 1 0 0 0,1 0 0 0 0,0 13 0 0 0,0-9 8 0 0,0 0 0 0 0,-1 0 1 0 0,-4 17-1 0 0,1-4 8 0 0,-9 40 117 0 0,9-48-102 0 0,0 0 0 0 0,-2 40-1 0 0,-7 84 265 0 0,9 116 44 0 0,5-244-317 0 0,-1-13-58 0 0,1 0-1 0 0,-1 1 1 0 0,0-1 0 0 0,0 0 0 0 0,-1 0 0 0 0,1 0-1 0 0,-1 0 1 0 0,0 0 0 0 0,0 1 0 0 0,-3 6 0 0 0,-1 0 24 0 0,5-10-108 0 0,0 0 0 0 0,0 0 0 0 0,-1 0 0 0 0,1 0 1 0 0,0 0-1 0 0,-1 0 0 0 0,1 0 0 0 0,-1 0 0 0 0,1 0 1 0 0,-1 0-1 0 0,1 0 0 0 0,-1-1 0 0 0,1 1 0 0 0,-1 0 1 0 0,0 0-1 0 0,0-1 0 0 0,1 1 0 0 0,-1 0 0 0 0,0-1 1 0 0,0 1-1 0 0,0-1 0 0 0,0 1 0 0 0,0-1 0 0 0,0 1 1 0 0,0-1-1 0 0,-1 1 0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4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7328 0 0,'0'0'3865'0'0,"0"-1"-4020"0"0,0 1 137 0 0,1 0 0 0 0,-1-1 0 0 0,0 1 0 0 0,0 0 0 0 0,1 0 0 0 0,-1-1 0 0 0,0 1 0 0 0,1 0 0 0 0,-1 0 0 0 0,0 0 0 0 0,1 0 0 0 0,-1-1 0 0 0,0 1 0 0 0,1 0 0 0 0,-1 0 0 0 0,0 0 0 0 0,1 0 0 0 0,-1 0 0 0 0,0 0 0 0 0,1 0 0 0 0,-1 0 0 0 0,0 0 0 0 0,1 0 0 0 0,-1 0 0 0 0,1 0 0 0 0,-1 0 0 0 0,0 0 0 0 0,1 0 0 0 0,-1 1 0 0 0,6 7-14 0 0,-1 0 0 0 0,0 1 0 0 0,0-1 0 0 0,-1 1 0 0 0,5 15 0 0 0,1-2 38 0 0,1 4-5 0 0,2 3 87 0 0,20 32 0 0 0,-13-25 332 0 0,28 74 1 0 0,-45-104-406 0 0,5 18 249 0 0,10 49 0 0 0,-6-18-75 0 0,-8-37-136 0 0,-1 1 0 0 0,1 31 0 0 0,-3-30-7 0 0,6 36 0 0 0,14 35 135 0 0,7 7 22 0 0,-27-93-171 0 0,1 0-1 0 0,0 0 1 0 0,1 0 0 0 0,-1-1-1 0 0,1 1 1 0 0,0-1 0 0 0,4 6 906 0 0,-8-15-850 0 0,1 0 0 0 0,-1 0 0 0 0,1 0 0 0 0,0 0 0 0 0,0 0 0 0 0,1 0 0 0 0,-1 0 0 0 0,3-9 0 0 0,15-39 19 0 0,-9 27-17 0 0,51-177 724 0 0,7-3-348 0 0,1 43-384 0 0,-41 93-82 0 0,13-42-34 0 0,-38 105 24 0 0,1-1 1 0 0,0 1-1 0 0,7-11 0 0 0,-7 11 2 0 0,1 1 1 0 0,-1-1-1 0 0,4-14 1 0 0,9-23-106 0 0,-16 43 111 0 0,0 1 1 0 0,0 0-1 0 0,0 0 1 0 0,0 0 0 0 0,0-1-1 0 0,0 1 1 0 0,0 0 0 0 0,1 0-1 0 0,-1 0 1 0 0,0-1-1 0 0,0 1 1 0 0,0 0 0 0 0,0 0-1 0 0,0 0 1 0 0,0 0 0 0 0,0-1-1 0 0,0 1 1 0 0,0 0 0 0 0,1 0-1 0 0,-1 0 1 0 0,0 0-1 0 0,0 0 1 0 0,0-1 0 0 0,0 1-1 0 0,0 0 1 0 0,1 0 0 0 0,-1 0-1 0 0,0 0 1 0 0,0 0-1 0 0,0 0 1 0 0,1 0 0 0 0,-1 0-1 0 0,0 0 1 0 0,0 0 0 0 0,0-1-1 0 0,1 1 1 0 0,-1 0-1 0 0,0 0 1 0 0,0 0 0 0 0,0 0-1 0 0,1 0 1 0 0,-1 1 0 0 0,0-1-1 0 0,0 0 1 0 0,0 0 0 0 0,0 0-1 0 0,1 0 1 0 0,-1 0-1 0 0,0 0 1 0 0,0 0 0 0 0,0 0-1 0 0,1 0 1 0 0,-1 0 0 0 0,0 1-1 0 0,0-1 1 0 0,0 0-1 0 0,0 0 2 0 0,0 0-1 0 0,1 0 0 0 0,-1 0 0 0 0,0 0 0 0 0,0 1 0 0 0,0-1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0,1 0 0 0 0,-1 0 0 0 0,0 0 0 0 0,0 0 0 0 0,0-1 0 0 0,0 1 0 0 0,0 0 0 0 0,0 0 0 0 0,0 0 0 0 0,1 0 1 0 0,-1 0-1 0 0,0 0 0 0 0,0 0 0 0 0,0-1 0 0 0,0 1 0 0 0,0 0 0 0 0,0 0 0 0 0,0 0 0 0 0,0 0 0 0 0,0 0 0 0 0,0 0 0 0 0,0-1 0 0 0,0 1 0 0 0,0 0 0 0 0,1-3-3 0 0,4-5-18 0 0,3 12 7 0 0,-5-2 15 0 0,24-10 0 0 0,38 8-1966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5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73 6016 0 0,'0'0'98'0'0,"0"0"1"0"0,0-1 0 0 0,-1 1-1 0 0,1-1 1 0 0,0 1 0 0 0,0 0-1 0 0,0-1 1 0 0,-1 1 0 0 0,1 0-1 0 0,0-1 1 0 0,-1 1 0 0 0,1 0-1 0 0,0-1 1 0 0,-1 1 0 0 0,1 0-1 0 0,0 0 1 0 0,-1 0 0 0 0,1-1-1 0 0,-1 1 1 0 0,1 0 0 0 0,0 0-1 0 0,-1 0 1 0 0,1 0 0 0 0,-1 0-1 0 0,1-1 1 0 0,0 1 0 0 0,-1 0-1 0 0,1 0 1 0 0,-1 0 0 0 0,1 0-1 0 0,-1 1 1 0 0,0-1 48 0 0,1 0-1 0 0,-1-1 1 0 0,0 1 0 0 0,1 0-1 0 0,-1 0 1 0 0,0 0 0 0 0,1 0-1 0 0,-1 0 1 0 0,1-1 0 0 0,-1 1-1 0 0,0 0 1 0 0,1-1 0 0 0,-1 1-1 0 0,1 0 1 0 0,-1-1 0 0 0,1 1-1 0 0,-2-1 1 0 0,2 0 96 0 0,0 1-233 0 0,0 0 1 0 0,0 0 0 0 0,0 0 0 0 0,-1 0-1 0 0,1 0 1 0 0,0 0 0 0 0,0 0-1 0 0,0 0 1 0 0,0 0 0 0 0,0 0 0 0 0,0 0-1 0 0,0 0 1 0 0,-1 0 0 0 0,1 0 0 0 0,0 0-1 0 0,0 0 1 0 0,0 0 0 0 0,0 0-1 0 0,0 0 1 0 0,0 0 0 0 0,-1 0 0 0 0,1 0-1 0 0,0 0 1 0 0,0 0 0 0 0,0 0 0 0 0,0 0-1 0 0,0 0 1 0 0,0 0 0 0 0,0 0 0 0 0,0 0-1 0 0,-1 0 1 0 0,1 0 0 0 0,0-1-1 0 0,0 1 1 0 0,0 0 0 0 0,0 0 0 0 0,0 0-1 0 0,0 0 1 0 0,0 0 0 0 0,0 0 0 0 0,0 0-1 0 0,0 0 1 0 0,0-1 0 0 0,0 1-1 0 0,0 0 1 0 0,0 0 0 0 0,0 0 0 0 0,0 0-1 0 0,0 0 1 0 0,0 0 0 0 0,0-1 0 0 0,0 1-1 0 0,0 0 1 0 0,0 0 0 0 0,0 0-1 0 0,0 0 1 0 0,0 0 0 0 0,0 0 0 0 0,0 0-1 0 0,0-1 1 0 0,0 1 0 0 0,0 0 0 0 0,0 0-1 0 0,0 0-9 0 0,0 0 0 0 0,0 1 0 0 0,0-1 0 0 0,0 0 0 0 0,-1 0 0 0 0,1 0 0 0 0,0 1 0 0 0,0-1 0 0 0,0 0 0 0 0,-1 0 0 0 0,1 0 0 0 0,0 0 0 0 0,0 0 0 0 0,0 1 0 0 0,-1-1 0 0 0,1 0 0 0 0,0 0 0 0 0,0 0 0 0 0,0 0 0 0 0,-1 0 0 0 0,1 0 0 0 0,0 0 0 0 0,0 0 0 0 0,-1 0 0 0 0,1 0 0 0 0,0 0 0 0 0,0 0 0 0 0,-1 0 0 0 0,1 0 0 0 0,0 0 0 0 0,0 0 0 0 0,-1 0 0 0 0,1 0 0 0 0,0 0 0 0 0,0 0 0 0 0,0 0 0 0 0,-1 0 0 0 0,1-1 0 0 0,0 1 0 0 0,0 0 0 0 0,-1 0 0 0 0,1 0 0 0 0,0 0 0 0 0,0-1-1 0 0,0 1 1 0 0,0 0 0 0 0,-1 0 0 0 0,1 0 0 0 0,0 0 0 0 0,0-1 0 0 0,0 1 0 0 0,0 0 0 0 0,0 0 0 0 0,0-1 0 0 0,0 1 0 0 0,0 0 0 0 0,0 0 0 0 0,-1-1 0 0 0,1 1 0 0 0,0-1 0 0 0,0 1 0 0 0,0-1 0 0 0,0 1 0 0 0,0-1 0 0 0,0 1 0 0 0,0-1 1 0 0,0 0-1 0 0,0 1 0 0 0,0-1 0 0 0,0 1 0 0 0,0-1 0 0 0,0 1 0 0 0,1-1 0 0 0,-1 1 0 0 0,0 0 0 0 0,0-1 0 0 0,1 1 0 0 0,-1-1 0 0 0,0 1 0 0 0,0-1 0 0 0,1 1 0 0 0,-1 0 0 0 0,0-1 0 0 0,1 1 0 0 0,-1 0 0 0 0,1-1 0 0 0,0 1 0 0 0,21-10-147 0 0,1 2-1 0 0,36-8 1 0 0,-47 13 75 0 0,0 1-1 0 0,-1 1 1 0 0,1 0 0 0 0,0 1 0 0 0,0 0-1 0 0,0 0 1 0 0,16 4 0 0 0,36 13-293 0 0,-36-12 404 0 0,17 2 88 0 0,178-14 1408 0 0,-222 7-1526 0 0,0 0 1 0 0,0 0-1 0 0,0 1 1 0 0,0-1-1 0 0,0 0 0 0 0,0 0 1 0 0,0 1-1 0 0,0-1 1 0 0,0 1-1 0 0,0-1 1 0 0,0 1-1 0 0,0-1 0 0 0,-1 1 1 0 0,1-1-1 0 0,0 1 1 0 0,0 0-1 0 0,0 0 1 0 0,-1-1-1 0 0,1 1 0 0 0,0 0 1 0 0,-1 0-1 0 0,1 0 1 0 0,-1 0-1 0 0,1 0 1 0 0,0 2 28 0 0,0-1 0 0 0,0 0 1 0 0,0 1-1 0 0,-1-1 1 0 0,1 0-1 0 0,-1 1 1 0 0,1-1-1 0 0,-1 5 1 0 0,0-6-21 0 0,-1 1 0 0 0,0-1 0 0 0,1 1 0 0 0,-1-1 0 0 0,0 1 0 0 0,0-1 0 0 0,0 0 0 0 0,0 1 0 0 0,0-1 0 0 0,0 0 0 0 0,0 0 0 0 0,-1 0 0 0 0,1 0 0 0 0,-3 2 0 0 0,3-3-13 0 0,1 0-1 0 0,-1 0 1 0 0,1 1-1 0 0,-1-1 1 0 0,0 0-1 0 0,1 0 1 0 0,-1 1-1 0 0,1-1 1 0 0,-1 0-1 0 0,1 1 1 0 0,-1-1-1 0 0,1 1 1 0 0,-1-1-1 0 0,1 0 1 0 0,-1 1-1 0 0,1-1 1 0 0,-1 1-1 0 0,1-1 1 0 0,0 1-1 0 0,-1 0 1 0 0,1-1-1 0 0,0 1 1 0 0,-1 0-1 0 0,1 0 3 0 0,-1 0-1 0 0,1 0 1 0 0,0-1 0 0 0,-1 1-1 0 0,1 0 1 0 0,-1-1 0 0 0,1 1-1 0 0,-1 0 1 0 0,1-1-1 0 0,-1 1 1 0 0,0 0 0 0 0,1-1-1 0 0,-1 1 1 0 0,0-1 0 0 0,0 1-1 0 0,1-1 1 0 0,-1 0-1 0 0,0 1 1 0 0,0-1 0 0 0,1 0-1 0 0,-1 1 1 0 0,0-1 0 0 0,0 0-1 0 0,-1 0 1 0 0,-29-4 541 0 0,9 0-181 0 0,18 3-351 0 0,1 0-1 0 0,-1 1 0 0 0,0-1 0 0 0,0 1 1 0 0,0-1-1 0 0,0 1 0 0 0,1 0 0 0 0,-1 1 1 0 0,-7 0-1 0 0,11-1-16 0 0,-1 0 0 0 0,1 0 0 0 0,0 1 0 0 0,-1-1-1 0 0,1 0 1 0 0,-1 0 0 0 0,1 0 0 0 0,-1 1 0 0 0,1-1 0 0 0,-1 0 0 0 0,1 1 0 0 0,0-1 0 0 0,-1 0 0 0 0,1 1 0 0 0,0-1 0 0 0,-1 0-1 0 0,1 1 1 0 0,0-1 0 0 0,-1 1 0 0 0,1-1 0 0 0,0 0 0 0 0,0 1 0 0 0,0-1 0 0 0,-1 1 0 0 0,1-1 0 0 0,0 2 0 0 0,0-2 1 0 0,0 1 0 0 0,0-1 0 0 0,0 1 1 0 0,-1-1-1 0 0,1 0 0 0 0,0 1 0 0 0,0-1 1 0 0,0 1-1 0 0,-1-1 0 0 0,1 0 0 0 0,0 1 1 0 0,0-1-1 0 0,-1 1 0 0 0,1-1 0 0 0,0 0 1 0 0,-1 1-1 0 0,1-1 0 0 0,-1 0 0 0 0,1 0 1 0 0,0 1-1 0 0,-1-1 0 0 0,1 0 0 0 0,-1 0 1 0 0,1 0-1 0 0,-1 0 0 0 0,1 1 0 0 0,-1-1 1 0 0,1 0-1 0 0,0 0 0 0 0,-1 0 0 0 0,1 0 1 0 0,-1 0-1 0 0,1 0 0 0 0,-1 0 0 0 0,1 0 1 0 0,-1 0-1 0 0,-2 1 36 0 0,0 1 1 0 0,0-1 0 0 0,0 1-1 0 0,0 0 1 0 0,1 0 0 0 0,-1 0-1 0 0,1 0 1 0 0,-1 1-1 0 0,1-1 1 0 0,-2 4 0 0 0,-9 7 111 0 0,-23 19-35 0 0,-36 44 0 0 0,-20 19-94 0 0,30-33-19 0 0,43-41-33 0 0,-1 0-1 0 0,-28 20 1 0 0,42-36 16 0 0,0 1 0 0 0,0 0 0 0 0,-7 10 0 0 0,-13 11-16 0 0,-24 22 0 0 0,47-46 39 0 0,0 0 1 0 0,0 1-1 0 0,0-1 1 0 0,1 1-1 0 0,-1-1 1 0 0,1 1 0 0 0,-2 5-1 0 0,-14 19 55 0 0,15-24-46 0 0,0-1 0 0 0,0 1 0 0 0,0 0 0 0 0,1 0 0 0 0,-1 0 0 0 0,1 1-1 0 0,0-1 1 0 0,0 0 0 0 0,0 1 0 0 0,1-1 0 0 0,-2 9 0 0 0,-4 0-3 0 0,7-13-13 0 0,-1 1 0 0 0,1-1-1 0 0,0 0 1 0 0,-1 1 0 0 0,1-1 0 0 0,-1 0 0 0 0,1 1 0 0 0,0-1 0 0 0,-1 1 0 0 0,1-1 0 0 0,0 0 0 0 0,-1 1 0 0 0,1-1 0 0 0,0 1-1 0 0,0-1 1 0 0,0 1 0 0 0,-1-1 0 0 0,1 1 0 0 0,0-1 0 0 0,0 1 0 0 0,0-1 0 0 0,0 1 0 0 0,0-1 0 0 0,0 1 0 0 0,0-1 0 0 0,0 1 0 0 0,0-1-1 0 0,0 1 1 0 0,0-1 0 0 0,0 1 0 0 0,0-1 0 0 0,1 1 0 0 0,-1-1 0 0 0,0 1 0 0 0,0-1 0 0 0,0 1 0 0 0,1-1 0 0 0,-1 1 0 0 0,0-1-1 0 0,1 1 1 0 0,-1-1 0 0 0,0 0 0 0 0,1 1 0 0 0,-1-1 0 0 0,1 0 0 0 0,-1 1 0 0 0,0-1 0 0 0,1 0 0 0 0,-1 0 0 0 0,1 1 0 0 0,-1-1 0 0 0,1 0-1 0 0,-1 0 1 0 0,1 0 0 0 0,-1 1 0 0 0,1-1 0 0 0,-1 0 0 0 0,1 0 0 0 0,-1 0 0 0 0,2 0 0 0 0,0 0-3 0 0,1 0 0 0 0,-1 0 0 0 0,1-1 0 0 0,-1 1-1 0 0,1-1 1 0 0,0 1 0 0 0,-1-1 0 0 0,0 0 0 0 0,1 0 0 0 0,3-2 0 0 0,5-1 4 0 0,26-12-13 0 0,-29 12 1 0 0,1 1 0 0 0,0-1 1 0 0,14-3-1 0 0,-5 4-48 0 0,0 0 0 0 0,30 1 0 0 0,16 0 59 0 0,66 4 96 0 0,-68 9 159 0 0,-24-3-205 0 0,-18-3-43 0 0,-14-3-4 0 0,0-1-1 0 0,0 1 1 0 0,0-1 0 0 0,11 0 0 0 0,-6-1-9 0 0,0 0-1 0 0,0 1 1 0 0,-1 1-1 0 0,1-1 1 0 0,14 5-1 0 0,5 2-44 0 0,-21-6-514 0 0,0 0-1 0 0,0 1 1 0 0,12 5-1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5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4816 0 0,'-1'-2'183'0'0,"0"0"1"0"0,0 0-1 0 0,0 0 0 0 0,0-1 1 0 0,1 1-1 0 0,-1 0 0 0 0,1-1 1 0 0,-1 1-1 0 0,1-1 1 0 0,0 1-1 0 0,0-1 0 0 0,0 1 1 0 0,0-4-1 0 0,1-9 1608 0 0,-1 31-923 0 0,2 86-153 0 0,-5 113 14 0 0,-4-31 367 0 0,0-104-600 0 0,2-51-223 0 0,3-24-475 0 0,1 0-1 0 0,-1 0 0 0 0,1 0 0 0 0,1 0 0 0 0,-1 0 1 0 0,1 0-1 0 0,0 7 0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5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8136 0 0,'4'0'18'0'0,"-1"0"89"0"0,0 1 1 0 0,1-1 0 0 0,-1-1-1 0 0,0 1 1 0 0,0 0-1 0 0,1-1 1 0 0,-1 0 0 0 0,0 0-1 0 0,0 0 1 0 0,0 0-1 0 0,5-2 1 0 0,77-57 476 0 0,-8 6-556 0 0,-60 42-18 0 0,26-24 1 0 0,-31 25-7 0 0,1 1 1 0 0,0 0-1 0 0,24-14 1 0 0,-20 14 131 0 0,1-1 0 0 0,-2 0 1 0 0,28-25-1 0 0,41-49 453 0 0,-20 7-563 0 0,-64 77-100 0 0,-1 0-1 0 0,1 0 1 0 0,-1 1 0 0 0,1-1 0 0 0,0 0 0 0 0,-1 1 0 0 0,1-1 0 0 0,0 1 0 0 0,0-1 0 0 0,0 1 0 0 0,-1-1-1 0 0,1 1 1 0 0,0 0 0 0 0,0-1 0 0 0,0 1 0 0 0,0 0 0 0 0,0 0 0 0 0,1-1 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5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5720 0 0,'0'13'311'0'0,"0"-10"-163"0"0,-1 0-1 0 0,1 1 1 0 0,0-1 0 0 0,0 0 0 0 0,1 0-1 0 0,-1 1 1 0 0,1-1 0 0 0,-1 0 0 0 0,1 0-1 0 0,0 0 1 0 0,0 0 0 0 0,1 0 0 0 0,-1 0 0 0 0,1 0-1 0 0,-1 0 1 0 0,1 0 0 0 0,0-1 0 0 0,3 4-1 0 0,14 15-53 0 0,1-1 0 0 0,1-2 0 0 0,1 0-1 0 0,1-1 1 0 0,0-1 0 0 0,1-1 0 0 0,0-1-1 0 0,2-1 1 0 0,43 15 0 0 0,-14-4-94 0 0,-43-18 0 0 0,0 0 0 0 0,1-1 0 0 0,-1 0 0 0 0,18 4 0 0 0,27 2 236 0 0,-19-2 302 0 0,2-2-1 0 0,74 4 1 0 0,-101-11-1874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7432 0 0,'0'-1'84'0'0,"0"0"0"0"0,0 1 0 0 0,0-1 0 0 0,0 0 0 0 0,0 0 0 0 0,0 1 0 0 0,0-1 0 0 0,1 0 0 0 0,-1 1 0 0 0,0-1 0 0 0,0 1 0 0 0,1-1 0 0 0,-1 0 0 0 0,0 1 0 0 0,1-1 0 0 0,-1 1 1 0 0,0-1-1 0 0,1 1 0 0 0,-1-1 0 0 0,1 1 0 0 0,-1-1 0 0 0,1 1 0 0 0,-1-1 0 0 0,1 1 0 0 0,-1-1 0 0 0,1 1 0 0 0,0 0 0 0 0,-1 0 0 0 0,1-1 0 0 0,0 1 0 0 0,-1 0 0 0 0,1 0 0 0 0,0-1 0 0 0,-1 1 0 0 0,1 0 0 0 0,0 0 0 0 0,-1 0 0 0 0,1 0 1 0 0,0 0-1 0 0,-1 0 0 0 0,1 0 0 0 0,1 1 0 0 0,-2-1 36 0 0,5 3-8 0 0,0 1-1 0 0,0-1 0 0 0,0 0 1 0 0,9 4-1 0 0,5 3-25 0 0,-1 1-111 0 0,0 0 0 0 0,1-2 0 0 0,0 0-1 0 0,0-1 1 0 0,1-1 0 0 0,26 6 0 0 0,-25-10 9 0 0,1 0 1 0 0,-1-2-1 0 0,1 0 0 0 0,41-5 0 0 0,81-22 8 0 0,-30 4 120 0 0,-84 18 132 0 0,32 1-1 0 0,-60 4-211 0 0,0-1 1 0 0,0 1-1 0 0,0-1 1 0 0,0 1-1 0 0,0 0 0 0 0,0-1 1 0 0,0 1-1 0 0,-1 0 0 0 0,1 0 1 0 0,0 1-1 0 0,0-1 1 0 0,-1 0-1 0 0,1 0 0 0 0,-1 1 1 0 0,1-1-1 0 0,-1 1 1 0 0,0-1-1 0 0,1 1 0 0 0,-1 0 1 0 0,1 2-1 0 0,-1-2-120 0 0,1 0-1 0 0,-1 0 1 0 0,0 0 0 0 0,0 0-1 0 0,0 1 1 0 0,0-1 0 0 0,-1 0-1 0 0,1 1 1 0 0,0-1 0 0 0,-1 0-1 0 0,0 1 1 0 0,0-1 0 0 0,1 0-1 0 0,-2 1 1 0 0,1 3 0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8032 0 0,'3'24'3170'0'0,"0"-20"-3124"0"0,0-1-1 0 0,-1 1 1 0 0,1 0 0 0 0,-1 0-1 0 0,0 0 1 0 0,0 0-1 0 0,0 0 1 0 0,3 9 0 0 0,6 39 362 0 0,-8-36-365 0 0,0 1-41 0 0,6 22 41 0 0,-2 1 1 0 0,-2-1-1 0 0,0 81 1 0 0,-5-18 79 0 0,1-68-104 0 0,-1 1 1 0 0,-8 50-1 0 0,5-58-9 0 0,1 0-1 0 0,1 32 1 0 0,1-46 5 0 0,-9 27 262 0 0,9-36-1737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5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9744 0 0,'2'0'169'0'0,"0"-1"0"0"0,0 1 1 0 0,0 0-1 0 0,1-1 0 0 0,-1 0 1 0 0,0 1-1 0 0,0-1 0 0 0,0 0 1 0 0,0 0-1 0 0,0 0 0 0 0,2-2 1 0 0,16-7 503 0 0,5 3-694 0 0,0 1 1 0 0,1 1-1 0 0,-1 1 0 0 0,1 1 1 0 0,0 2-1 0 0,0 0 0 0 0,0 2 1 0 0,0 1-1 0 0,0 1 0 0 0,-1 1 1 0 0,1 1-1 0 0,-1 1 0 0 0,27 10 1 0 0,-33-9-62 0 0,3 1 8 0 0,0-1 0 0 0,26 5 0 0 0,-39-11 23 0 0,0 2 0 0 0,-1-1 0 0 0,1 1 0 0 0,-1 0 0 0 0,1 1 1 0 0,-1 0-1 0 0,0 0 0 0 0,0 1 0 0 0,0 0 0 0 0,-1 0 0 0 0,0 1 0 0 0,0 0 1 0 0,8 9-1 0 0,-14-13 54 0 0,0 0 0 0 0,0 0 0 0 0,-1-1 0 0 0,1 1 0 0 0,-1 0 0 0 0,0 0 0 0 0,1 0 0 0 0,-1-1 0 0 0,0 1 0 0 0,0 0 0 0 0,0 0 0 0 0,0 0 1 0 0,0 0-1 0 0,0 0 0 0 0,-1-1 0 0 0,1 1 0 0 0,-1 0 0 0 0,1 0 0 0 0,-1 0 0 0 0,0-1 0 0 0,0 1 0 0 0,0 0 0 0 0,1-1 0 0 0,-2 1 0 0 0,1-1 0 0 0,0 1 0 0 0,0-1 1 0 0,0 0-1 0 0,-1 1 0 0 0,-1 0 0 0 0,-4 6 42 0 0,-1-1 0 0 0,0 0 0 0 0,0 0 1 0 0,-12 6-1 0 0,-153 84 652 0 0,141-84-558 0 0,0-2 0 0 0,-58 13-1 0 0,45-16 24 0 0,23-4 9 0 0,-30 9 0 0 0,44-11-152 0 0,0 0 0 0 0,0-1 0 0 0,0 0-1 0 0,0-1 1 0 0,-1 1 0 0 0,-11-2 0 0 0,-4 0-1545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45 6128 0 0,'0'0'45'0'0,"0"-1"1"0"0,1 0-1 0 0,-1 0 1 0 0,0 0-1 0 0,1 1 0 0 0,-1-1 1 0 0,1 0-1 0 0,-1 1 1 0 0,1-1-1 0 0,-1 0 1 0 0,1 1-1 0 0,-1-1 0 0 0,1 1 1 0 0,0-1-1 0 0,-1 1 1 0 0,1-1-1 0 0,0 1 1 0 0,0-1-1 0 0,-1 1 0 0 0,1 0 1 0 0,0-1-1 0 0,0 1 1 0 0,0 0-1 0 0,1 0 1 0 0,2-2 171 0 0,-6-5 944 0 0,2 6-1129 0 0,0 1 0 0 0,-1-1 0 0 0,1 1 0 0 0,0-1 0 0 0,0 1-1 0 0,0-1 1 0 0,0 1 0 0 0,-1-1 0 0 0,1 0 0 0 0,0 1 0 0 0,0-1 0 0 0,0 1 0 0 0,0-1-1 0 0,0 1 1 0 0,0-1 0 0 0,0 0 0 0 0,0 1 0 0 0,1-1 0 0 0,-1 0 0 0 0,0 1-20 0 0,-1 0 1 0 0,1 0-1 0 0,0 0 1 0 0,0 0-1 0 0,-1 0 1 0 0,1 0-1 0 0,0 0 1 0 0,-1 0-1 0 0,1 0 1 0 0,0 0-1 0 0,0 0 0 0 0,-1 0 1 0 0,1 0-1 0 0,0 0 1 0 0,0 0-1 0 0,-1 0 1 0 0,1 0-1 0 0,0 0 1 0 0,0 0-1 0 0,-1-1 1 0 0,1 1-1 0 0,0 0 1 0 0,0 0-1 0 0,0 0 1 0 0,-1 0-1 0 0,1-1 1 0 0,0 1-1 0 0,0 0 1 0 0,0 0-1 0 0,0-1 1 0 0,-1 1-1 0 0,1 0 1 0 0,0 0-1 0 0,0-1 1 0 0,0 1-1 0 0,0 0 0 0 0,0 0 1 0 0,0-1-1 0 0,0 1 1 0 0,0 0-1 0 0,0 0 1 0 0,0-1-1 0 0,0 1 1 0 0,0 0-1 0 0,0-1 1 0 0,0 1-1 0 0,0 0 1 0 0,0 0-1 0 0,0-1 1 0 0,0 1-1 0 0,0 0 1 0 0,0 0-1 0 0,0-1 1 0 0,0 1-1 0 0,0 0 1 0 0,1 0-1 0 0,-1-1 1 0 0,0 1-1 0 0,0 0 1 0 0,1 0-1 0 0,-16 16 63 0 0,1 0 1 0 0,1 1-1 0 0,0 1 0 0 0,-10 19 0 0 0,-1 1 28 0 0,-21 35 197 0 0,2 1 0 0 0,4 2 0 0 0,3 1 1 0 0,-49 158-1 0 0,78-212-271 0 0,-3 11 21 0 0,-11 68 0 0 0,2 178 535 0 0,20-237-509 0 0,1 1-1 0 0,2-1 0 0 0,2 0 0 0 0,17 61 1 0 0,-19-91-50 0 0,1 0 0 0 0,0-1 1 0 0,0 1-1 0 0,2-1 0 0 0,-1 0 1 0 0,2 0-1 0 0,0-1 0 0 0,0 0 1 0 0,1 0-1 0 0,0-1 1 0 0,0 0-1 0 0,15 10 0 0 0,24 24-1644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5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6520 0 0,'0'0'478'0'0,"1"-22"2772"0"0,4 71-3237 0 0,-1-12 3 0 0,-1 0 1 0 0,-3 65-1 0 0,-13 193 496 0 0,3-180 362 0 0,10-112-807 0 0,-1 19 216 0 0,1-21-267 0 0,0 0 0 0 0,0-1 0 0 0,0 1-1 0 0,0-1 1 0 0,0 1 0 0 0,0 0 0 0 0,0-1-1 0 0,-1 1 1 0 0,1-1 0 0 0,0 1 0 0 0,0-1-1 0 0,0 1 1 0 0,-1 0 0 0 0,1-1 0 0 0,0 1 0 0 0,-1-1-1 0 0,1 1 1 0 0,0-1 0 0 0,-1 0 0 0 0,1 1-1 0 0,-1-1 1 0 0,1 1 0 0 0,-1-1 0 0 0,1 0 0 0 0,-1 1-1 0 0,1-1 1 0 0,-1 0 0 0 0,0 1 0 0 0,0-1 414 0 0,19-15-154 0 0,29-41-184 0 0,75-99 156 0 0,-65 69-40 0 0,-35 57-143 0 0,9-18 8 0 0,-31 46-138 0 0,13-19 355 0 0,-13 19-390 0 0,1 0 0 0 0,0 0 0 0 0,-1 0 0 0 0,1 0 0 0 0,0 0 0 0 0,0 1 0 0 0,-1-1 0 0 0,1 0 0 0 0,0 0 0 0 0,0 1 0 0 0,0-1 0 0 0,0 0 0 0 0,0 1 0 0 0,0-1 0 0 0,0 1 0 0 0,2-1 0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5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9240 0 0,'1'4'244'0'0,"-1"0"1"0"0,1 0-1 0 0,0 0 1 0 0,0 0-1 0 0,1 0 0 0 0,1 4 1 0 0,3 10 694 0 0,19-15 300 0 0,32 24-863 0 0,-6-8-314 0 0,-39-14-49 0 0,0 0-1 0 0,0-1 0 0 0,22 5 1 0 0,-24-7-9 0 0,0 1 0 0 0,-1 0-1 0 0,1 1 1 0 0,15 7 0 0 0,-15-5-1 0 0,1-2 0 0 0,-1 1 0 0 0,18 3 0 0 0,-1 1-1710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5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108 530 6520 0 0,'-9'27'326'0'0,"9"-25"-267"0"0,0 0-1 0 0,0 0 1 0 0,0-1-1 0 0,-1 1 1 0 0,1 0-1 0 0,-1-1 0 0 0,1 1 1 0 0,-1 0-1 0 0,0-1 1 0 0,1 1-1 0 0,-1-1 0 0 0,0 1 1 0 0,0-1-1 0 0,0 1 1 0 0,0-1-1 0 0,-1 0 0 0 0,1 0 1 0 0,0 1-1 0 0,0-1 1 0 0,-3 1-1 0 0,3-1-11 0 0,1 0 0 0 0,-1 0 1 0 0,0 0-1 0 0,1 0 0 0 0,-1 0 0 0 0,1 0 0 0 0,-1 0 1 0 0,1 0-1 0 0,0 0 0 0 0,-1 0 0 0 0,1 0 0 0 0,0 1 1 0 0,0-1-1 0 0,-1 0 0 0 0,1 0 0 0 0,0 2 0 0 0,0 23 402 0 0,0-19-263 0 0,0-3-110 0 0,0 0 0 0 0,1 0 0 0 0,-1 0 0 0 0,1 0 0 0 0,-1 0-1 0 0,1 0 1 0 0,0-1 0 0 0,1 1 0 0 0,2 6 0 0 0,-3-8-51 0 0,1 0 1 0 0,-1 0-1 0 0,1 0 1 0 0,-1 0 0 0 0,1 0-1 0 0,0 0 1 0 0,0-1-1 0 0,0 1 1 0 0,0-1 0 0 0,0 0-1 0 0,0 1 1 0 0,0-1-1 0 0,0 0 1 0 0,0 0 0 0 0,1 0-1 0 0,3 1 1 0 0,11 6 268 0 0,-15-7-277 0 0,-1 0 0 0 0,1 0 0 0 0,0 0-1 0 0,-1-1 1 0 0,1 1 0 0 0,0 0 0 0 0,-1-1 0 0 0,1 1-1 0 0,0-1 1 0 0,0 1 0 0 0,2-1 0 0 0,5 0-1417 0 0</inkml:trace>
  <inkml:trace contextRef="#ctx0" brushRef="#br0" timeOffset="1">1 1 12912 0 0,'0'0'0'0'0,"6"15"0"0"0,5-3-112 0 0,-1-6 0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5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6520 0 0,'0'0'0'0'0,"-7"0"352"0"0,3 0 352 0 0,4 2-360 0 0,0 4-80 0 0,0-1 256 0 0,4-5-256 0 0,7 0-232 0 0,-3-5 8 0 0,-1 3-8 0 0,1 2 8 0 0,-2 2-80 0 0,1 5 8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5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10040 0 0,'0'0'0'0'0,"0"6"0"0"0,4 0 0 0 0,5-1 192 0 0,1-3-8 0 0,-3 2 8 0 0,-1-4-8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4:5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32 3408 0 0,'15'-10'1332'0'0,"-9"4"-367"0"0,-6 6-955 0 0,0 0-1 0 0,0 0 1 0 0,0 0-1 0 0,0 0 1 0 0,0 0-1 0 0,0-1 1 0 0,0 1-1 0 0,0 0 1 0 0,0 0-1 0 0,0 0 1 0 0,0 0-1 0 0,0 0 1 0 0,0 0-1 0 0,0 0 1 0 0,0 0-1 0 0,0 0 1 0 0,0-1-1 0 0,0 1 1 0 0,0 0-1 0 0,-1 0 1 0 0,1 0-1 0 0,0 0 1 0 0,0 0-1 0 0,0 0 1 0 0,0 0-1 0 0,0 0 1 0 0,0 0-1 0 0,0 0 1 0 0,0-1-1 0 0,0 1 1 0 0,0 0-1 0 0,0 0 1 0 0,0 0-1 0 0,-1 0 1 0 0,1 0-1 0 0,0 0 1 0 0,0 0-1 0 0,0 0 1 0 0,0 0-1 0 0,0 0 1 0 0,0 0-1 0 0,0 0 1 0 0,0 0-1 0 0,0 0 0 0 0,-1 0 1 0 0,1 0-1 0 0,0 0 1 0 0,0 0-1 0 0,0 0 1 0 0,0 0-1 0 0,0 0 1 0 0,0 0-1 0 0,0 0 1 0 0,0 0-1 0 0,-1 0 1 0 0,1 0-1 0 0,0 0 6 0 0,1 0 0 0 0,-1 0-1 0 0,0 0 1 0 0,0 0 0 0 0,1 0-1 0 0,-1 0 1 0 0,0 0 0 0 0,0 0-1 0 0,1 0 1 0 0,-1 0 0 0 0,0 0-1 0 0,0 0 1 0 0,1 0 0 0 0,-1 0-1 0 0,0-1 1 0 0,0 1-1 0 0,0 0 1 0 0,0 0 0 0 0,1 0-1 0 0,-1 0 1 0 0,0-1 0 0 0,0 1-1 0 0,0 0 1 0 0,0 0 0 0 0,1 0-1 0 0,-1-1 1 0 0,0 1 0 0 0,0 0-1 0 0,0 0 1 0 0,0 0 0 0 0,0-1-1 0 0,0 1 1 0 0,0 0-1 0 0,0 0 1 0 0,0-1 0 0 0,0 1-1 0 0,0 0 1 0 0,0 0 0 0 0,0-1-1 0 0,0 1 1 0 0,0 0 0 0 0,0 0-1 0 0,0-1 1 0 0,0 1 0 0 0,0 0-1 0 0,0 0 1 0 0,0 0 0 0 0,0-1-1 0 0,0 1 1 0 0,-1 0-1 0 0,1 0 1 0 0,0-1 0 0 0,0 1-12 0 0,0 0 0 0 0,0 0 0 0 0,0 0 0 0 0,0-1 0 0 0,0 1 0 0 0,0 0 0 0 0,0 0 0 0 0,-1 0 0 0 0,1 0 0 0 0,0-1 0 0 0,0 1 1 0 0,0 0-1 0 0,0 0 0 0 0,0 0 0 0 0,0 0 0 0 0,0 0 0 0 0,-1-1 0 0 0,1 1 0 0 0,0 0 0 0 0,0 0 0 0 0,0 0 0 0 0,0 0 0 0 0,0 0 0 0 0,-1 0 0 0 0,1 0 0 0 0,0 0 1 0 0,0 0-1 0 0,0 0 0 0 0,0 0 0 0 0,-1 0 0 0 0,1 0 0 0 0,0 0 0 0 0,0 0 0 0 0,0 0 0 0 0,-1 0 0 0 0,1 0 0 0 0,0 0 0 0 0,0 0 0 0 0,0 0 0 0 0,0 0 0 0 0,-1 0 1 0 0,1 0-1 0 0,0 0 0 0 0,0 0 0 0 0,0 0 0 0 0,0 0 0 0 0,-1 0 0 0 0,1 0 0 0 0,0 1 0 0 0,0-1 0 0 0,0 0 0 0 0,0 0 0 0 0,0 0 0 0 0,0 0 0 0 0,-1 0 0 0 0,1 0 1 0 0,0 1-1 0 0,0-1 0 0 0,0 0 0 0 0,0 0 0 0 0,0 0 0 0 0,0 0 0 0 0,0 1 0 0 0,0-1 0 0 0,0 0 0 0 0,-4 8 20 0 0,-1 0 1 0 0,1 0-1 0 0,-1-1 0 0 0,-1 0 1 0 0,1 0-1 0 0,-1 0 1 0 0,-1-1-1 0 0,-7 7 0 0 0,-4 5 160 0 0,-4 4 55 0 0,10-12-43 0 0,2 2 1 0 0,-13 13-1 0 0,-16 18 284 0 0,32-37-373 0 0,1 0 0 0 0,-1 1-1 0 0,1 0 1 0 0,1 0-1 0 0,-1 0 1 0 0,1 1 0 0 0,0 0-1 0 0,-5 12 1 0 0,-18 48 510 0 0,-18 57-35 0 0,42-110-531 0 0,0-1-1 0 0,2 1 1 0 0,0 0 0 0 0,0 0 0 0 0,2 0-1 0 0,1 29 1 0 0,10 40 309 0 0,36 140-1 0 0,-34-172-235 0 0,-8-29-57 0 0,1 0 0 0 0,1 0 1 0 0,1 0-1 0 0,1-1 0 0 0,1 0 1 0 0,18 29-1 0 0,-18-37-20 0 0,-4-4 3 0 0,0-1-1 0 0,1 0 0 0 0,1 0 1 0 0,12 12-1 0 0,-9-12-12 0 0,-7-5-29 0 0,0-1 0 0 0,0 1 0 0 0,0-1 0 0 0,0 0 1 0 0,0 0-1 0 0,0-1 0 0 0,1 1 0 0 0,0-1 0 0 0,-1 0 0 0 0,1 0 0 0 0,7 1 0 0 0,-2 0-155 0 0,0 0-1 0 0,-1 1 0 0 0,16 7 0 0 0,-17-7-829 0 0,9 4-7283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62 8744 0 0,'-1'-2'182'0'0,"0"-1"0"0"0,0 0 0 0 0,0 0 0 0 0,-1 1 0 0 0,1-1 0 0 0,-1 1 0 0 0,0-1 0 0 0,0 1 0 0 0,-4-5 0 0 0,-1-1 86 0 0,4 5-284 0 0,0 1 0 0 0,1 0 0 0 0,-1 0 0 0 0,0 0 0 0 0,0 0 0 0 0,-1 0 0 0 0,1 1 0 0 0,0-1 0 0 0,0 1 0 0 0,-1 0 0 0 0,1 0 0 0 0,-1 0 0 0 0,1 0 0 0 0,-1 1 0 0 0,1 0 0 0 0,-1-1 0 0 0,1 1 0 0 0,-1 0 0 0 0,1 1 0 0 0,-1-1 0 0 0,1 1 0 0 0,-1-1 0 0 0,-3 3 0 0 0,-4-1-37 0 0,0 1 0 0 0,0 1 1 0 0,0 0-1 0 0,1 1 0 0 0,-1 0 0 0 0,-9 7 0 0 0,8-4 109 0 0,0 1-1 0 0,1 1 1 0 0,0-1 0 0 0,1 2-1 0 0,0 0 1 0 0,1 0-1 0 0,0 1 1 0 0,1 0-1 0 0,0 0 1 0 0,1 1-1 0 0,0 0 1 0 0,1 0 0 0 0,1 0-1 0 0,-6 22 1 0 0,9-25-10 0 0,-5 16 184 0 0,-3 37 0 0 0,10-54-181 0 0,-1 0 0 0 0,1 1 0 0 0,1-1 0 0 0,0 0 0 0 0,0 1-1 0 0,1-1 1 0 0,4 14 0 0 0,-2-10 9 0 0,1 0-1 0 0,1-1 1 0 0,8 17 0 0 0,-11-25-46 0 0,0 1 1 0 0,1 0 0 0 0,0-1-1 0 0,-1 0 1 0 0,2 0-1 0 0,-1 0 1 0 0,0 0 0 0 0,1-1-1 0 0,-1 1 1 0 0,9 3-1 0 0,8 6 39 0 0,-15-10-34 0 0,-1 1 0 0 0,1-1 1 0 0,0 0-1 0 0,1 0 0 0 0,-1-1 0 0 0,0 1 0 0 0,11 1 0 0 0,-4-2-23 0 0,1 0 1 0 0,-1-1-1 0 0,0-1 0 0 0,1 0 0 0 0,-1-1 0 0 0,0 0 0 0 0,19-5 1 0 0,-8 0-116 0 0,-17 5 68 0 0,-1 0 0 0 0,0 0 0 0 0,0-1 0 0 0,0 0 0 0 0,8-4 0 0 0,12-10-152 0 0,43-35 1 0 0,-27 19 148 0 0,-34 25 82 0 0,-1 0 1 0 0,1 0 0 0 0,-1-1-1 0 0,0 0 1 0 0,-1 0-1 0 0,0 0 1 0 0,0-1 0 0 0,-1 0-1 0 0,8-19 1 0 0,-8 20 41 0 0,-4 5-41 0 0,0 0 0 0 0,-1 0 0 0 0,1 0 0 0 0,0 0 0 0 0,-1 0 0 0 0,1 0-1 0 0,-1-1 1 0 0,0 1 0 0 0,0 0 0 0 0,-1 0 0 0 0,1 0 0 0 0,0 0 0 0 0,-1 0 0 0 0,0 0-1 0 0,0 0 1 0 0,0 0 0 0 0,0 0 0 0 0,0 0 0 0 0,-1 0 0 0 0,1 1 0 0 0,-3-4 0 0 0,0-1 12 0 0,-1 1 0 0 0,0-1 1 0 0,0 1-1 0 0,-1 0 0 0 0,1 0 1 0 0,-13-8-1 0 0,13 9-64 0 0,-1 0-1 0 0,0 1 1 0 0,0 0-1 0 0,0 0 1 0 0,0 1-1 0 0,-1 0 1 0 0,0 0-1 0 0,1 0 1 0 0,-1 1 0 0 0,0 0-1 0 0,0 0 1 0 0,-13-1-1 0 0,15 3-102 0 0,-2 1-507 0 0,20 8 481 0 0,0-1 115 0 0,-7-4 20 0 0,1 0 1 0 0,0 0 0 0 0,0 0-1 0 0,0-1 1 0 0,0 0-1 0 0,1-1 1 0 0,13 4-1 0 0,9-2-1413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9344 0 0,'24'2'827'0'0,"-19"-1"-531"0"0,0-1 0 0 0,0 1-1 0 0,0-1 1 0 0,-1 0-1 0 0,7-1 1 0 0,131-16 1071 0 0,90-21-839 0 0,-116 21-536 0 0,-83 13 6 0 0,-3 3 3 0 0,-1 0-1 0 0,1 2 1 0 0,-1 1-1 0 0,41 8 1 0 0,35 2-186 0 0,-34-8-1650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8240 0 0,'0'0'361'0'0,"16"10"1494"0"0,-13-9-1837 0 0,0 0 1 0 0,0 0 0 0 0,0 0 0 0 0,-1 0-1 0 0,1 1 1 0 0,0-1 0 0 0,-1 1-1 0 0,1-1 1 0 0,-1 1 0 0 0,1 0-1 0 0,-1 0 1 0 0,0 0 0 0 0,0 0 0 0 0,0 0-1 0 0,0 1 1 0 0,0-1 0 0 0,0 1-1 0 0,2 4 1 0 0,4 7-41 0 0,0 0 0 0 0,7 19 0 0 0,22 58-161 0 0,-32-82 196 0 0,1 0-1 0 0,0 0 0 0 0,8 10 0 0 0,6 7-1441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8536 0 0,'0'0'824'0'0,"1"37"-159"0"0,25 62-212 0 0,-16-67-258 0 0,-2 1-1 0 0,-1-1 1 0 0,5 55 0 0 0,-4-23 36 0 0,-5-46-123 0 0,2 33 0 0 0,1 51-115 0 0,-6-93 7 0 0,0-8-5 0 0,1 0 0 0 0,-1 0 0 0 0,0 0-1 0 0,0 0 1 0 0,0 0 0 0 0,0 0 0 0 0,0 0 0 0 0,0 0 0 0 0,0 0-1 0 0,0 0 1 0 0,0 0 0 0 0,-1 0 0 0 0,1 0 0 0 0,0 0 0 0 0,-1 0-1 0 0,1 0 1 0 0,-1 0 0 0 0,1 0 0 0 0,-1 0 0 0 0,1-1 0 0 0,-1 1-1 0 0,-1 2 1 0 0,-5-1-261 0 0,5-6 116 0 0,0-8 181 0 0,-6-13-1 0 0,1 0 1 0 0,-4-39-1 0 0,-2-6 2 0 0,9 51-30 0 0,-1-39 1 0 0,-1-7-8 0 0,3 47-32 0 0,1 0 0 0 0,0-1 1 0 0,2 1-1 0 0,2-27 0 0 0,15-71-292 0 0,-13 95 239 0 0,-2 10 3 0 0,1 0-1 0 0,0-1 1 0 0,1 1 0 0 0,0 1 0 0 0,1-1-1 0 0,0 0 1 0 0,1 1 0 0 0,0 0 0 0 0,0 1-1 0 0,14-17 1 0 0,-1 2-198 0 0,-17 21 266 0 0,0 0-1 0 0,0 0 1 0 0,0 0 0 0 0,0 0-1 0 0,1 1 1 0 0,0-1 0 0 0,-1 1-1 0 0,1-1 1 0 0,0 1 0 0 0,0 0-1 0 0,0 0 1 0 0,0 0-1 0 0,0 0 1 0 0,1 1 0 0 0,-1-1-1 0 0,1 1 1 0 0,4-1 0 0 0,19-4-14 0 0,1 1 0 0 0,0 2 0 0 0,0 1-1 0 0,35 2 1 0 0,-57 0 66 0 0,0 1 0 0 0,0 0 0 0 0,0 1-1 0 0,-1 0 1 0 0,1-1 0 0 0,-1 2 0 0 0,1-1-1 0 0,-1 1 1 0 0,0 0 0 0 0,0 0 0 0 0,6 4-1 0 0,-4-1 36 0 0,0-1-1 0 0,-1 1 1 0 0,1 0 0 0 0,-1 1-1 0 0,-1 0 1 0 0,1 0-1 0 0,4 9 1 0 0,-6-10-11 0 0,-1-1 0 0 0,0 1 0 0 0,-1 0 0 0 0,1 0 0 0 0,-1 0 0 0 0,0 0 0 0 0,-1 1 0 0 0,0-1 0 0 0,2 12 0 0 0,-4-14-31 0 0,1 1-1 0 0,-1-1 0 0 0,1 0 1 0 0,-1 1-1 0 0,0-1 0 0 0,-1 0 1 0 0,1 0-1 0 0,-1 0 0 0 0,0 0 1 0 0,0 0-1 0 0,0 0 0 0 0,-1 0 1 0 0,1 0-1 0 0,-1-1 0 0 0,-6 7 1 0 0,-8 6 31 0 0,-1-1 0 0 0,0-1-1 0 0,-1-1 1 0 0,-41 22 0 0 0,34-21-31 0 0,-17 8 234 0 0,-84 30-1 0 0,90-39-234 0 0,37-13-20 0 0,0 0 1 0 0,-1 0-1 0 0,1 0 0 0 0,0 0 0 0 0,-1 1 0 0 0,1-1 0 0 0,0 0 1 0 0,-1 0-1 0 0,1 0 0 0 0,0 0 0 0 0,-1 1 0 0 0,1-1 1 0 0,0 0-1 0 0,0 0 0 0 0,-1 1 0 0 0,1-1 0 0 0,0 0 0 0 0,0 0 1 0 0,0 1-1 0 0,-1-1 0 0 0,1 0 0 0 0,0 1 0 0 0,0-1 0 0 0,0 0 1 0 0,0 1-1 0 0,-1 0 0 0 0,-2 5-1610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7936 0 0,'-2'1'7'0'0,"1"0"1"0"0,-1 1-1 0 0,1-1 1 0 0,-1 1-1 0 0,1 0 1 0 0,0-1 0 0 0,-1 1-1 0 0,1 0 1 0 0,-1 3-1 0 0,-7 8 111 0 0,-27 30 799 0 0,35-41-904 0 0,1 0-1 0 0,-1 0 1 0 0,1 0-1 0 0,0 0 0 0 0,-1 0 1 0 0,1 0-1 0 0,0 0 0 0 0,0 0 1 0 0,0 0-1 0 0,1 0 1 0 0,-1 0-1 0 0,0 0 0 0 0,1-1 1 0 0,-1 1-1 0 0,1 0 1 0 0,0 0-1 0 0,0 0 0 0 0,0 0 1 0 0,0-1-1 0 0,0 1 1 0 0,0 0-1 0 0,0-1 0 0 0,2 3 1 0 0,2 1-30 0 0,0 1 1 0 0,1-1-1 0 0,0 1 1 0 0,0-2-1 0 0,1 1 1 0 0,0-1-1 0 0,-1 0 1 0 0,1 0-1 0 0,0 0 1 0 0,1-1-1 0 0,-1-1 1 0 0,1 1 0 0 0,8 1-1 0 0,10 2 10 0 0,-20-4 12 0 0,0 0-1 0 0,0-1 1 0 0,1 0-1 0 0,-1 0 1 0 0,1-1-1 0 0,-1 0 1 0 0,12 0-1 0 0,-12-1-84 0 0,-1 0 1 0 0,0 0-1 0 0,0 0 0 0 0,1 0 0 0 0,-1-1 0 0 0,0 0 0 0 0,0 0 0 0 0,-1 0 0 0 0,1-1 0 0 0,0 0 1 0 0,-1 0-1 0 0,5-3 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9848 0 0,'0'0'248'0'0,"4"2"0"0"0,3 6 8 0 0,7-6-8 0 0,-5 5-248 0 0,1-3 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7832 0 0,'2'14'144'0'0,"3"7"433"0"0,-3-15-426 0 0,0 0 0 0 0,-1-1 0 0 0,0 1 0 0 0,1 12 0 0 0,-2-10-114 0 0,-1 1 0 0 0,1-1 1 0 0,-2 0-1 0 0,1 0 0 0 0,-1 0 1 0 0,0 0-1 0 0,-1-1 0 0 0,0 1 1 0 0,0 0-1 0 0,-1-1 0 0 0,1 0 1 0 0,-2 0-1 0 0,1 0 0 0 0,-1 0 1 0 0,-9 9-1 0 0,11-12 11 0 0,1-1 0 0 0,-1 1 0 0 0,1 0 0 0 0,0-1 0 0 0,0 1 0 0 0,-1 4 0 0 0,2-4-222 0 0,-1-1 1 0 0,1 0-1 0 0,-1 1 0 0 0,0-1 0 0 0,0 0 1 0 0,-4 5-1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11 8640 0 0,'0'0'3'0'0,"0"0"1"0"0,0 0 0 0 0,1 0-1 0 0,-1 1 1 0 0,0-1 0 0 0,0 0-1 0 0,1 0 1 0 0,-1 0 0 0 0,0 0-1 0 0,0 0 1 0 0,1 0-1 0 0,-1 0 1 0 0,0 0 0 0 0,0 0-1 0 0,1 0 1 0 0,-1-1 0 0 0,0 1-1 0 0,0 0 1 0 0,1 0 0 0 0,-1 0-1 0 0,0 0 1 0 0,0 0 0 0 0,1 0-1 0 0,-1 0 1 0 0,0-1 0 0 0,0 1-1 0 0,0 0 1 0 0,1 0-1 0 0,-1 0 1 0 0,0-1 0 0 0,0 1-1 0 0,0 0 1 0 0,0 0 0 0 0,0 0-1 0 0,1-1 1 0 0,-1 1 0 0 0,0 0-1 0 0,0 0 1 0 0,0-1 0 0 0,0 1-1 0 0,0 0 1 0 0,0 0-1 0 0,0-1 1 0 0,0 1 0 0 0,0 0-1 0 0,0 0 1 0 0,0-1 0 0 0,0 1-1 0 0,0 0 1 0 0,0-1 0 0 0,0 1-1 0 0,0 0 1 0 0,0 0 0 0 0,0-1-1 0 0,0 1 1 0 0,0 0 0 0 0,-1 0-1 0 0,1 0 1 0 0,0-1-1 0 0,0 1 1 0 0,0 0 0 0 0,0 0-1 0 0,-1-1 1 0 0,2 1 24 0 0,-1 0-1 0 0,0 0 1 0 0,1 0-1 0 0,-1 0 1 0 0,0 0 0 0 0,1 0-1 0 0,-1 0 1 0 0,0 0-1 0 0,1 0 1 0 0,-1 0 0 0 0,1 0-1 0 0,-1 0 1 0 0,0 0-1 0 0,1 0 1 0 0,-1 0 0 0 0,0 0-1 0 0,1 0 1 0 0,-1 1-1 0 0,0-1 1 0 0,1 0 0 0 0,-1 0-1 0 0,0 0 1 0 0,0 1-1 0 0,1-1 1 0 0,-1 0-1 0 0,0 0 1 0 0,1 1 0 0 0,-1-1-1 0 0,0 0 1 0 0,0 1-1 0 0,0-1 1 0 0,1 0 0 0 0,-1 0-1 0 0,0 1 1 0 0,0-1-1 0 0,0 0 1 0 0,0 1 0 0 0,0-1-1 0 0,0 1 1 0 0,0-1-1 0 0,1 0 1 0 0,-1 1 0 0 0,0-1-1 0 0,0 0 1 0 0,-1 1-1 0 0,-20 64-109 0 0,-35 72-1 0 0,33-81 31 0 0,16-36 21 0 0,-1-1 1 0 0,-14 25-1 0 0,11-23-25 0 0,-17 41 0 0 0,-1 4 13 0 0,25-60 55 0 0,1 1 0 0 0,-1 0 0 0 0,1 0-1 0 0,0 1 1 0 0,1-1 0 0 0,-1 1 0 0 0,2-1-1 0 0,-1 1 1 0 0,0 9 0 0 0,2-17 253 0 0,16-27-1557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 6520 0 0,'1'0'15'0'0,"0"0"1"0"0,0 0-1 0 0,0 0 1 0 0,0-1-1 0 0,0 1 0 0 0,0 0 1 0 0,0 0-1 0 0,-1-1 1 0 0,1 1-1 0 0,0-1 1 0 0,0 1-1 0 0,0-1 1 0 0,0 1-1 0 0,-1-1 0 0 0,2-1 1 0 0,6-1 305 0 0,3 13-117 0 0,-10-10-199 0 0,-1 0 0 0 0,0 1 0 0 0,1-1 0 0 0,-1 0 0 0 0,0 1 0 0 0,1-1 0 0 0,-1 0 1 0 0,1 0-1 0 0,-1 0 0 0 0,0 1 0 0 0,1-1 0 0 0,-1 0 0 0 0,1 0 0 0 0,-1 0 0 0 0,1 0 0 0 0,-1 0 0 0 0,1 1 0 0 0,-1-1 1 0 0,1 0-1 0 0,-1 0 0 0 0,0 0 0 0 0,2-1 0 0 0,8 4 111 0 0,-3 3 137 0 0,-1 1 1 0 0,1-1-1 0 0,-2 1 0 0 0,10 13 1 0 0,-3-3-139 0 0,-1 0 1 0 0,0 0 0 0 0,-2 1-1 0 0,0 0 1 0 0,-1 0 0 0 0,0 1-1 0 0,6 30 1 0 0,-8-26-5 0 0,0 0-1 0 0,2 0 1 0 0,11 23 0 0 0,-13-31-41 0 0,0 0 0 0 0,7 32 0 0 0,-11-34-19 0 0,2 0 0 0 0,0 0-1 0 0,0 0 1 0 0,11 20 0 0 0,2 6 112 0 0,-15-33-96 0 0,0 0 0 0 0,1 0-1 0 0,-1 0 1 0 0,1 0 0 0 0,0 0 0 0 0,1-1-1 0 0,-1 0 1 0 0,6 6 0 0 0,-7-9-42 0 0,0 1 0 0 0,0 0 0 0 0,-1-1 0 0 0,1 1 0 0 0,-1 0 0 0 0,1 0 0 0 0,0 3 1 0 0,-2-4 10 0 0,1-1 0 0 0,-1 0 0 0 0,0 1 0 0 0,1-1 1 0 0,-1 0-1 0 0,1 0 0 0 0,0 1 0 0 0,-1-1 0 0 0,1 0 1 0 0,0 0-1 0 0,0 0 0 0 0,0 0 0 0 0,-1 0 0 0 0,1 0 1 0 0,0 0-1 0 0,0 0 0 0 0,1 0 0 0 0,-1 0 0 0 0,0 0 1 0 0,0-1-1 0 0,0 1 0 0 0,1 0 0 0 0,-1-1 0 0 0,0 1 0 0 0,0-1 1 0 0,1 1-1 0 0,-1-1 0 0 0,3 1 0 0 0,-3-1 295 0 0</inkml:trace>
  <inkml:trace contextRef="#ctx0" brushRef="#br0" timeOffset="1">13 500 7528 0 0,'-1'0'20'0'0,"1"0"1"0"0,-1 0 0 0 0,0 0-1 0 0,1-1 1 0 0,-1 1 0 0 0,1 0-1 0 0,-1 0 1 0 0,1-1-1 0 0,-1 1 1 0 0,1 0 0 0 0,-1 0-1 0 0,1-1 1 0 0,-1 1 0 0 0,1-1-1 0 0,-1 1 1 0 0,1 0-1 0 0,-1-1 1 0 0,1 1 0 0 0,0-1-1 0 0,-1 1 1 0 0,1-1 0 0 0,0 0-1 0 0,-1 2 339 0 0,2 1-287 0 0,-3 7 863 0 0,2-4-97 0 0,13-4-412 0 0,189 11 132 0 0,-161-9-458 0 0,-1-2-1 0 0,65-8 0 0 0,-61 4-65 0 0,-16-2-1455 0 0,-2-6-5800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10040 0 0,'0'194'2916'0'0,"0"-193"-2911"0"0,0-1 1 0 0,0 1 0 0 0,0-1-1 0 0,0 1 1 0 0,0-1-1 0 0,0 1 1 0 0,0 0 0 0 0,0-1-1 0 0,1 1 1 0 0,-1-1 0 0 0,0 1-1 0 0,0-1 1 0 0,1 0-1 0 0,-1 1 1 0 0,0-1 0 0 0,1 1-1 0 0,-1-1 1 0 0,0 1 0 0 0,1-1-1 0 0,-1 0 1 0 0,1 1 0 0 0,-1-1-1 0 0,1 0 1 0 0,-1 0-1 0 0,1 1 1 0 0,-1-1 0 0 0,1 0-1 0 0,0 1-72 0 0,-1-1-1 0 0,1 0 1 0 0,-1 0 0 0 0,1 0-1 0 0,-1 1 1 0 0,0-1-1 0 0,1 0 1 0 0,-1 0-1 0 0,1 1 1 0 0,-1-1-1 0 0,0 1 1 0 0,1-1 0 0 0,-1 0-1 0 0,0 1 1 0 0,1-1-1 0 0,-1 1 1 0 0,0-1-1 0 0,0 0 1 0 0,0 1 0 0 0,1-1-1 0 0,-1 1 1 0 0,0-1-1 0 0,0 1 1 0 0,0-1-1 0 0,0 1 1 0 0,0-1-1 0 0,0 1 1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9040 0 0,'6'68'461'0'0,"-3"-52"-278"0"0,-2 1-1 0 0,0-1 0 0 0,-1 20 0 0 0,-1 100 90 0 0,2-91-71 0 0,-5 59 0 0 0,-9-5 469 0 0,13-94-622 0 0,-1 1-1 0 0,1-1 0 0 0,0 1 1 0 0,2 9-1 0 0,-1-10-12 0 0,-1-1-1 0 0,1 0 1 0 0,-1 0 0 0 0,0 1 0 0 0,-1-1-1 0 0,1 0 1 0 0,-2 7 0 0 0,2-9-16 0 0,0 0 0 0 0,0-1 0 0 0,0 1 0 0 0,0 0 0 0 0,0-1 0 0 0,0 1 0 0 0,0 0 0 0 0,0-1 0 0 0,1 1 0 0 0,-1 0 0 0 0,1-1 0 0 0,1 4 1 0 0,-2-5-12 0 0,1 1 1 0 0,-1-1 0 0 0,0 1 0 0 0,1-1 0 0 0,-1 1 0 0 0,0 0-1 0 0,0-1 1 0 0,1 1 0 0 0,-1 0 0 0 0,0-1 0 0 0,0 1 0 0 0,0-1-1 0 0,0 1 1 0 0,0 0 0 0 0,0-1 0 0 0,0 1 0 0 0,0 0-1 0 0,0-1 1 0 0,0 1 0 0 0,0 0 0 0 0,0-1 0 0 0,0 1 0 0 0,-1 0-1 0 0,1-1 1 0 0,0 1 0 0 0,0-1 0 0 0,-1 1 0 0 0,1 0 0 0 0,0-1-1 0 0,-1 1 1 0 0,0 0-43 0 0,1-1-1 0 0,-1 1 0 0 0,1-1 1 0 0,0 1-1 0 0,-1-1 0 0 0,1 1 1 0 0,0-1-1 0 0,0 1 0 0 0,-1-1 1 0 0,1 1-1 0 0,0-1 0 0 0,0 1 1 0 0,0-1-1 0 0,0 1 0 0 0,0-1 1 0 0,0 1-1 0 0,-1 0 0 0 0,1-1 1 0 0,0 1-1 0 0,1-1 0 0 0,-1 2 1 0 0,0-1-618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20 10040 0 0,'17'-5'218'0'0,"1"-2"52"0"0,-6 5-187 0 0,-1 0 1 0 0,1 0 0 0 0,0 1 0 0 0,0 1 0 0 0,18 1-1 0 0,141 12 40 0 0,-164-12-125 0 0,0 0 0 0 0,0 0-1 0 0,0 1 1 0 0,0-1 0 0 0,-1 1 0 0 0,1 1 0 0 0,7 3 0 0 0,-12-5 24 0 0,-1 0 1 0 0,1 1-1 0 0,-1-1 0 0 0,1 0 1 0 0,-1 1-1 0 0,0-1 1 0 0,0 1-1 0 0,0-1 1 0 0,1 1-1 0 0,-1 0 1 0 0,-1-1-1 0 0,1 1 0 0 0,0 0 1 0 0,0 0-1 0 0,-1 0 1 0 0,1 0-1 0 0,-1-1 1 0 0,1 1-1 0 0,-1 0 1 0 0,0 0-1 0 0,0 0 0 0 0,0 0 1 0 0,0 0-1 0 0,0 0 1 0 0,0 0-1 0 0,0 0 1 0 0,-1 0-1 0 0,1 0 1 0 0,-2 3-1 0 0,-13 16 111 0 0,11-15-115 0 0,0 0 0 0 0,0 0 1 0 0,-1 0-1 0 0,0-1 0 0 0,0 0 0 0 0,0 0 1 0 0,0 0-1 0 0,-13 8 0 0 0,-12 5 66 0 0,0-2-1 0 0,-2-1 0 0 0,-47 17 1 0 0,55-24-44 0 0,0 2 0 0 0,-43 24 1 0 0,4-2 107 0 0,61-31-113 0 0,0 0 1 0 0,0 0-1 0 0,0 0 0 0 0,0 0 0 0 0,0 1 1 0 0,0-1-1 0 0,0 0 0 0 0,1 1 1 0 0,-1-1-1 0 0,0 1 0 0 0,1 0 0 0 0,-1-1 1 0 0,1 1-1 0 0,0 0 0 0 0,0 0 1 0 0,-2 4-1 0 0,10-2 32 0 0,2-1-41 0 0,0 0 1 0 0,0 0 0 0 0,0-1 0 0 0,0 0 0 0 0,0-1-1 0 0,0 0 1 0 0,1 0 0 0 0,16-2 0 0 0,-6 1 23 0 0,0 1-1 0 0,-1 1 1 0 0,1 0-1 0 0,23 7 1 0 0,-35-7-34 0 0,-2-1-4 0 0,0 1 0 0 0,0-1 0 0 0,0 1-1 0 0,0 1 1 0 0,0-1 0 0 0,-1 1 0 0 0,1 0 0 0 0,-1 0 0 0 0,10 7 0 0 0,-5-2 14 0 0,9 8 2 0 0,-18-15-26 0 0,-1-1 0 0 0,0 1 0 0 0,1 0 0 0 0,-1-1-1 0 0,0 1 1 0 0,0 0 0 0 0,1 0 0 0 0,-1-1 0 0 0,0 1 0 0 0,0 0 0 0 0,0-1-1 0 0,0 1 1 0 0,0 0 0 0 0,0 0 0 0 0,0-1 0 0 0,0 1 0 0 0,0 0-1 0 0,0 0 1 0 0,0-1 0 0 0,-1 1 0 0 0,1 0 0 0 0,0-1 0 0 0,0 1 0 0 0,-1 0-1 0 0,1-1 1 0 0,0 1 0 0 0,-1 0 0 0 0,1-1 0 0 0,-1 1 0 0 0,0 0 0 0 0,-12 15 9 0 0,-1-1 1 0 0,0 0-1 0 0,-1-1 1 0 0,-1-1 0 0 0,0-1-1 0 0,-1 0 1 0 0,0-1-1 0 0,-1-1 1 0 0,0 0-1 0 0,-1-1 1 0 0,0-2 0 0 0,-28 9-1 0 0,3-2 23 0 0,-11 2 6 0 0,23-8-25 0 0,26-5-8 0 0,0-1 0 0 0,0-1 0 0 0,-1 1 0 0 0,1-1 0 0 0,-9 0 0 0 0,24-14-1783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 3408 0 0,'0'-4'0'0'0,"0"0"0"0"0,-7 2 0 0 0,7-3 280 0 0,5 3 8 0 0,-3-2 0 0 0,2 2-8 0 0,-2-6-280 0 0,-2 1 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7736 0 0,'0'-1'109'0'0,"1"0"0"0"0,0 0 0 0 0,0 0 0 0 0,0-1 0 0 0,0 1 0 0 0,0 0 1 0 0,0 0-1 0 0,1 0 0 0 0,-1 1 0 0 0,0-1 0 0 0,0 0 0 0 0,1 0 0 0 0,-1 1 0 0 0,1-1 1 0 0,-1 0-1 0 0,0 1 0 0 0,1 0 0 0 0,2-1 0 0 0,31-7 1972 0 0,-30 8-2077 0 0,0 0 0 0 0,0 0 0 0 0,0 1 0 0 0,-1 0 0 0 0,1 0 0 0 0,0 0 0 0 0,-1 0 0 0 0,1 1 0 0 0,5 3 0 0 0,38 22-70 0 0,-44-24 58 0 0,11 7-28 0 0,-1 0 0 0 0,-1 1 1 0 0,0 1-1 0 0,15 17 1 0 0,42 59-163 0 0,-53-66 190 0 0,4 8-2 0 0,-2 2 1 0 0,-1 0 0 0 0,-2 2 0 0 0,23 63 0 0 0,-32-79 7 0 0,-3-2 2 0 0,0-1 0 0 0,-1 1 0 0 0,-1-1 0 0 0,0 1 0 0 0,-1 22 0 0 0,0-9 2 0 0,-1-10 14 0 0,-2 0-1 0 0,0 0 0 0 0,-1 0 0 0 0,-8 29 0 0 0,6-28-3 0 0,1-5 7 0 0,-1 0 0 0 0,-1-1 0 0 0,0 0-1 0 0,-1 0 1 0 0,-1 0 0 0 0,0-1 0 0 0,0 0-1 0 0,-12 12 1 0 0,-89 90 131 0 0,75-81-110 0 0,-54 53-1436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5416 0 0,'0'0'1136'0'0,"31"-6"-6056"0"0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0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 6424 0 0,'0'0'638'0'0,"0"-6"-316"0"0,0-38 694 0 0,0 44-919 0 0,2 0-54 0 0,-1 1 1 0 0,0-1-1 0 0,0 1 1 0 0,0 0-1 0 0,0-1 1 0 0,0 1-1 0 0,0 0 0 0 0,0 0 1 0 0,0 0-1 0 0,0 0 1 0 0,0 0-1 0 0,0 0 0 0 0,-1 0 1 0 0,1 0-1 0 0,1 2 1 0 0,-14 91 304 0 0,5-29-202 0 0,-4 83 700 0 0,9-136-942 0 0,1 0 1 0 0,0 0-1 0 0,1 1 1 0 0,0-1 0 0 0,1 0-1 0 0,4 23 1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2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217 235 896 0 0,'0'0'-152'0'0,"0"-5"-1"0"0,0-130 519 0 0,0 41 3493 0 0,0 93-3555 0 0,0 23 1145 0 0,-40 155 247 0 0,3-55-998 0 0,-8 30 123 0 0,22-85-506 0 0,16-50-192 0 0,0 1 0 0 0,2 0 0 0 0,-4 21 1 0 0,6-28-45 0 0,0 0 1 0 0,-1 0 0 0 0,0 0-1 0 0,-1 0 1 0 0,-10 16 0 0 0,10-18-45 0 0,4-6-16 0 0,0-1 0 0 0,1 0 0 0 0,-1 1 0 0 0,1-1 1 0 0,-1 1-1 0 0,1-1 0 0 0,0 0 0 0 0,0 1 0 0 0,0-1 0 0 0,0 1 0 0 0,0-1 0 0 0,0 1 0 0 0,1-1 1 0 0,-1 1-1 0 0,1-1 0 0 0,0 0 0 0 0,0 1 0 0 0,0-1 0 0 0,0 0 0 0 0,0 0 0 0 0,0 0 0 0 0,1 0 1 0 0,-1 0-1 0 0,3 4 0 0 0,8 15 190 0 0,-12-20-204 0 0,-3 10 260 0 0,2-9-110 0 0,0-7-67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2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6128 0 0,'1'-1'54'0'0,"0"0"1"0"0,0 0 0 0 0,0 0-1 0 0,0 0 1 0 0,0 1 0 0 0,1-1-1 0 0,-1 0 1 0 0,0 1 0 0 0,0-1-1 0 0,1 1 1 0 0,-1-1 0 0 0,0 1-1 0 0,3-1 1 0 0,17-7 842 0 0,-4-7-354 0 0,-11 9-469 0 0,0 1 0 0 0,0 0 0 0 0,0 0 1 0 0,10-5-1 0 0,20-16-39 0 0,-29 21-42 0 0,0-1 0 0 0,0 1 0 0 0,0 1 0 0 0,10-6 0 0 0,12-3-46 0 0,-22 9-28 0 0,1 0 0 0 0,-1 0-1 0 0,1 1 1 0 0,-1 0 0 0 0,1 1 0 0 0,0 0 0 0 0,0 0 0 0 0,13-1 0 0 0,-18 4 62 0 0,0 0 0 0 0,0 0 0 0 0,-1 0 1 0 0,1 1-1 0 0,-1-1 0 0 0,1 1 0 0 0,-1-1 0 0 0,1 1 0 0 0,-1 0 0 0 0,0 0 0 0 0,3 3 0 0 0,-2-3 5 0 0,1 2 10 0 0,0-1 1 0 0,1 1-1 0 0,-1-1 1 0 0,1 0 0 0 0,0-1-1 0 0,6 3 1 0 0,-4 0 55 0 0,1 0 0 0 0,-1 0 1 0 0,0 0-1 0 0,0 1 0 0 0,-1 0 1 0 0,11 12-1 0 0,11 9 290 0 0,-20-18-112 0 0,0-1 1 0 0,14 20-1 0 0,-10-11 7 0 0,-4-4-16 0 0,-1-1 1 0 0,0 2-1 0 0,9 26 0 0 0,-6-14-52 0 0,0-2 41 0 0,-2 0 1 0 0,-1 1-1 0 0,-1 0 0 0 0,5 43 0 0 0,-4 102 786 0 0,-8-156-899 0 0,1-12-78 0 0,0 0 0 0 0,-1 1 0 0 0,1-1 0 0 0,0 0 0 0 0,0 1 0 0 0,0-1 0 0 0,1 0 0 0 0,-1 1 0 0 0,0-1 0 0 0,1 0 0 0 0,0 1 0 0 0,-1-1 0 0 0,1 0 0 0 0,0 0 0 0 0,0 0 0 0 0,0 0 0 0 0,3 3 0 0 0,-2-1 27 0 0,1-1 0 0 0,-1 0 1 0 0,1 1-1 0 0,-1-1 0 0 0,0 1 1 0 0,2 6-1 0 0,-2-6 27 0 0,-1 0-1 0 0,1 0 1 0 0,0 0-1 0 0,1 0 1 0 0,-1-1-1 0 0,5 6 1 0 0,22 14-1625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2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6016 0 0,'17'-2'3686'0'0,"-14"2"-3602"0"0,0 1 0 0 0,0-1 0 0 0,0 1 0 0 0,0-1 0 0 0,0 0 0 0 0,0 0-1 0 0,0 0 1 0 0,6-1 0 0 0,1 0 65 0 0,215 2 694 0 0,-172 6-749 0 0,-44-5-84 0 0,0-1 0 0 0,0 1-1 0 0,0-2 1 0 0,0 1-1 0 0,17-2 1 0 0,119-11 20 0 0,-39 5-12 0 0,-79 2-1459 0 0,-3-1-5855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2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9440 0 0,'-7'-2'187'0'0,"6"2"-173"0"0,1 0 1 0 0,0 0 0 0 0,0 0-1 0 0,0-1 1 0 0,0 1 0 0 0,-1 0-1 0 0,1 0 1 0 0,0 0 0 0 0,0 0-1 0 0,0 0 1 0 0,0 0 0 0 0,-1 0-1 0 0,1-1 1 0 0,0 1 0 0 0,0 0-1 0 0,-1 0 1 0 0,1 0 0 0 0,0 0-1 0 0,0 0 1 0 0,0 0 0 0 0,-1 0-1 0 0,1 0 1 0 0,0 0-1 0 0,0 0 1 0 0,-1 0 0 0 0,1 0-1 0 0,0 0 1 0 0,0 0 0 0 0,0 1-1 0 0,-1-1 1 0 0,1 0 0 0 0,0 0-1 0 0,0 0 1 0 0,0 0 0 0 0,-1 0-1 0 0,1 0 1 0 0,0 1 0 0 0,0-1-1 0 0,0 0 1 0 0,0 0 0 0 0,-1 0-1 0 0,1 0 1 0 0,0 1 0 0 0,0-1-1 0 0,0 0 1 0 0,0 0 0 0 0,0 0-1 0 0,-1 1 1 0 0,0-5 1390 0 0,2 1-557 0 0,12-2-800 0 0,82-17-46 0 0,-69 17-1 0 0,0 1 13 0 0,-1 2 0 0 0,1 0 1 0 0,39 4-1 0 0,-11-1-1538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2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9344 0 0,'0'0'23'0'0,"-1"1"1"0"0,0-1-1 0 0,0 1 1 0 0,0 0-1 0 0,1-1 1 0 0,-1 1-1 0 0,0 0 0 0 0,1-1 1 0 0,-1 1-1 0 0,1 0 1 0 0,-1 0-1 0 0,1 0 1 0 0,-1-1-1 0 0,1 1 1 0 0,-1 0-1 0 0,1 0 1 0 0,0 0-1 0 0,-1 0 1 0 0,1 0-1 0 0,0 0 1 0 0,0 1-1 0 0,0-1 31 0 0,0-1 1 0 0,1 1-1 0 0,-1 0 1 0 0,0-1-1 0 0,1 1 0 0 0,-1 0 1 0 0,0-1-1 0 0,1 1 0 0 0,-1 0 1 0 0,1-1-1 0 0,-1 1 1 0 0,1-1-1 0 0,0 1 0 0 0,-1-1 1 0 0,1 1-1 0 0,-1-1 0 0 0,1 0 1 0 0,0 1-1 0 0,-1-1 1 0 0,2 1-1 0 0,3 0 191 0 0,0 1 0 0 0,0-1 1 0 0,0 0-1 0 0,0 0 0 0 0,0 0 0 0 0,7 0 0 0 0,28-3-107 0 0,46-8 1 0 0,-48 4-86 0 0,47 0 1 0 0,-27 3-1635 0 0,-36 0-6652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2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82 6016 0 0,'-8'-4'582'0'0,"0"-1"-1"0"0,1 0 1 0 0,-1-1 0 0 0,1 0 0 0 0,1 0 0 0 0,-1 0 0 0 0,-9-13-1 0 0,12 11-510 0 0,-7-8 80 0 0,5 15-97 0 0,-1 11-32 0 0,5-3-21 0 0,0-1 0 0 0,1 0 0 0 0,-1 1 0 0 0,1-1 0 0 0,1 1 0 0 0,-1-1 0 0 0,1 1 0 0 0,1 8 0 0 0,-2 19 6 0 0,-12 139 189 0 0,9-105-11 0 0,-3-4 214 0 0,3-37-162 0 0,0 31 0 0 0,8-15-29 0 0,-3-40-177 0 0,-1 0 0 0 0,1 0 1 0 0,0 0-1 0 0,0-1 0 0 0,0 1 0 0 0,0-1 0 0 0,0 1 1 0 0,1-1-1 0 0,-1 1 0 0 0,1-1 0 0 0,-1 1 0 0 0,4 2 1 0 0,6 11 222 0 0,2 1-83 0 0,-12-16-165 0 0,-1-1-1 0 0,1 0 0 0 0,0 1 0 0 0,0-1 0 0 0,0 0 0 0 0,-1 0 0 0 0,1 0 0 0 0,0 0 0 0 0,0 1 1 0 0,0-1-1 0 0,0-1 0 0 0,0 1 0 0 0,-1 0 0 0 0,1 0 0 0 0,0 0 0 0 0,0 0 0 0 0,0 0 1 0 0,0-1-1 0 0,-1 1 0 0 0,1 0 0 0 0,0-1 0 0 0,0 1 0 0 0,-1-1 0 0 0,1 1 0 0 0,0-1 0 0 0,0 0 1 0 0,2-1 1 0 0,0 1 1 0 0,0 0-1 0 0,0-1 1 0 0,1 1-1 0 0,-1 1 1 0 0,0-1 0 0 0,0 0-1 0 0,1 1 1 0 0,3-1-1 0 0,-5 1-2 0 0,1 0 0 0 0,0 0 0 0 0,-1 0 0 0 0,1-1 0 0 0,0 1 0 0 0,-1-1 0 0 0,1 0 0 0 0,-1 0 0 0 0,1 0 0 0 0,-1 0 0 0 0,0 0 0 0 0,1 0 0 0 0,-1-1 0 0 0,0 1 0 0 0,0-1 0 0 0,3-2 0 0 0,22-16-9 0 0,-10 8 1 0 0,0-2-4 0 0,-2 0 0 0 0,0-1 0 0 0,-1-1 0 0 0,0 0 0 0 0,-1-1 0 0 0,15-27 0 0 0,-22 35 29 0 0,-1 1 0 0 0,1 0 0 0 0,9-9 0 0 0,-9 11 0 0 0,-1 0 0 0 0,0-1 0 0 0,0 0 1 0 0,0 1-1 0 0,4-12 0 0 0,-5 12-2 0 0,-1 0 1 0 0,1 0-1 0 0,0 1 1 0 0,7-9-1 0 0,0 1 10 0 0,-6 10 5 0 0,-1-3 14 0 0,3 0-1720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2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8336 0 0,'0'0'520'0'0,"5"1"521"0"0,9 8-553 0 0,-12-6-422 0 0,1-1 0 0 0,0 0-1 0 0,0 0 1 0 0,0 0 0 0 0,0-1-1 0 0,0 1 1 0 0,0-1 0 0 0,1 1 0 0 0,-1-1-1 0 0,0 0 1 0 0,1-1 0 0 0,-1 1-1 0 0,4 0 1 0 0,5 0-54 0 0,-1 0 0 0 0,1 1 0 0 0,-1 0 0 0 0,1 1 0 0 0,14 5 0 0 0,17 5-13 0 0,-30-9-2 0 0,0 1 1 0 0,0 0-1 0 0,-1 1 1 0 0,1 1 0 0 0,20 14-1 0 0,-14-9-41 0 0,26 14 0 0 0,-40-24 41 0 0,-1 0 1 0 0,1 0-1 0 0,0-1 1 0 0,0 1-1 0 0,0-1 1 0 0,-1 0-1 0 0,1 0 1 0 0,0-1-1 0 0,8 0 1 0 0,-2 0-170 0 0,-1-1 0 0 0,0-1 1 0 0,1 0-1 0 0,-1 0 0 0 0,0-1 1 0 0,0 0-1 0 0,13-6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3:5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13464 0 0,'0'1'72'0'0,"0"0"0"0"0,0 0 0 0 0,-1 0 0 0 0,1 1 1 0 0,0-1-1 0 0,-1 0 0 0 0,0 0 0 0 0,1 0 1 0 0,-1 0-1 0 0,1 0 0 0 0,-1 0 0 0 0,0 0 0 0 0,0 0 1 0 0,0 0-1 0 0,1 0 0 0 0,-3 1 0 0 0,2-1 50 0 0,0 0-1 0 0,0 0 1 0 0,-1 1-1 0 0,1-1 1 0 0,0 0-1 0 0,0 1 1 0 0,0-1-1 0 0,1 1 1 0 0,-2 3-1 0 0,-20 92 1758 0 0,20-85-1806 0 0,1 0 0 0 0,0 0 0 0 0,1 0 0 0 0,1 0 0 0 0,0 0-1 0 0,3 12 1 0 0,0 4-97 0 0,-4-24 19 0 0,1 1-1 0 0,-1-1 1 0 0,1 1 0 0 0,0-1-1 0 0,0 0 1 0 0,1 1-1 0 0,-1-1 1 0 0,1 0-1 0 0,0 0 1 0 0,0 0 0 0 0,1 0-1 0 0,3 4 1 0 0,-2-2-7 0 0,0-1 0 0 0,0-1 0 0 0,1 1 0 0 0,0-1 0 0 0,0 1 0 0 0,11 5 0 0 0,-14-8 9 0 0,1-1 0 0 0,0 1-1 0 0,0-1 1 0 0,0 0 0 0 0,0 0 0 0 0,0-1 0 0 0,0 1 0 0 0,0-1 0 0 0,1 1 0 0 0,-1-1 0 0 0,0 0 0 0 0,0 0 0 0 0,0 0 0 0 0,0-1 0 0 0,1 1 0 0 0,4-2 0 0 0,-4 0-7 0 0,-1 1 1 0 0,0-1-1 0 0,0 0 0 0 0,0 1 1 0 0,0-1-1 0 0,-1 0 0 0 0,1-1 1 0 0,-1 1-1 0 0,1 0 0 0 0,-1-1 1 0 0,0 0-1 0 0,4-5 0 0 0,-2 2-7 0 0,0-1 0 0 0,0 0 0 0 0,-1 0 0 0 0,5-12 0 0 0,-5 10 14 0 0,-1 0 0 0 0,0 0-1 0 0,0 0 1 0 0,0 0 0 0 0,-1 0 0 0 0,-1 0 0 0 0,0 0-1 0 0,0-1 1 0 0,-1 1 0 0 0,0 0 0 0 0,-3-13-1 0 0,4 21 4 0 0,-2-9 2 0 0,0 1-1 0 0,-1 0 0 0 0,0 0 0 0 0,0 0 0 0 0,-1 0 0 0 0,-6-11 0 0 0,1 4 7 0 0,6 11 1 0 0,1 0 1 0 0,-1 1-1 0 0,0-1 0 0 0,0 1 0 0 0,0 0 1 0 0,-1 0-1 0 0,0 0 0 0 0,-6-5 0 0 0,9 8 15 0 0,0-1 1 0 0,-1 1-1 0 0,1 0 1 0 0,0 0-1 0 0,-1 0 0 0 0,1 1 1 0 0,-1-1-1 0 0,1 0 0 0 0,-1 0 1 0 0,1 1-1 0 0,-1-1 0 0 0,0 1 1 0 0,1-1-1 0 0,-1 1 0 0 0,0 0 1 0 0,-2 0-1 0 0,3 0 0 0 0,-1 1 0 0 0,1 0 0 0 0,-1 0 1 0 0,1 0-1 0 0,-1 0 0 0 0,1 1 0 0 0,0-1 0 0 0,-1 0 0 0 0,1 0 0 0 0,0 1 0 0 0,0-1 1 0 0,0 1-1 0 0,0-1 0 0 0,0 1 0 0 0,-1 2 0 0 0,-1 2 25 0 0,1-1 0 0 0,0 1 0 0 0,0 0 0 0 0,0 0 1 0 0,0 0-1 0 0,1 0 0 0 0,-1 12 0 0 0,1 43 220 0 0,1-56-231 0 0,1 18 100 0 0,-2-17-101 0 0,1 0 0 0 0,0 0 0 0 0,0-1 0 0 0,0 1 0 0 0,1 0 0 0 0,0-1 0 0 0,0 1 0 0 0,0 0 0 0 0,1-1 0 0 0,0 0 0 0 0,0 1 0 0 0,0-1 0 0 0,4 6 0 0 0,0-1 19 0 0,1-1-1 0 0,1 0 1 0 0,0 0-1 0 0,0 0 1 0 0,0-1 0 0 0,1 0-1 0 0,0-1 1 0 0,1 0 0 0 0,-1 0-1 0 0,1-1 1 0 0,1-1-1 0 0,-1 1 1 0 0,1-2 0 0 0,0 1-1 0 0,0-1 1 0 0,14 2-1 0 0,-16-4-25 0 0,1-1-1 0 0,0 0 0 0 0,15-1 1 0 0,-2-2-2700 0 0,-3 0-10529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8336 0 0,'-12'-15'-832'0'0,"3"7"1992"0"0,7 28 72 0 0,3 2-945 0 0,1 0 0 0 0,1 1 0 0 0,10 32 0 0 0,3 33 230 0 0,14 224 1322 0 0,-26-285-1701 0 0,12 45 1 0 0,-2-7-2 0 0,-13-62-124 0 0,-1 0 0 0 0,1 0 0 0 0,0 0-1 0 0,0 0 1 0 0,1 0 0 0 0,-1 0 0 0 0,1 0 0 0 0,-1 0-1 0 0,1-1 1 0 0,0 1 0 0 0,0-1 0 0 0,3 4 0 0 0,0 1 23 0 0,-4-5-20 0 0,0-1 1 0 0,0 1-1 0 0,-1 0 0 0 0,1 0 1 0 0,-1 1-1 0 0,0-1 1 0 0,1 0-1 0 0,-1 0 0 0 0,0 0 1 0 0,0 0-1 0 0,-1 0 1 0 0,1 3-1 0 0,-1 1 32 0 0,1-5 24 0 0,0 2 43 0 0,-1 5-211 0 0,-1-8 323 0 0,-5-14-242 0 0,4 6-1753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50 317 6016 0 0,'-5'23'319'0'0,"-11"12"820"0"0,-1 5-191 0 0,5 5-266 0 0,15-24-341 0 0,-1-5-201 0 0,-2-11-64 0 0,1 1-1 0 0,-1-1 1 0 0,1 1-1 0 0,0-1 1 0 0,0 0 0 0 0,1 1-1 0 0,-1-1 1 0 0,1 0 0 0 0,0 0-1 0 0,5 8 1 0 0,0-3 282 0 0,0 0-1 0 0,1 0 1 0 0,16 15 0 0 0,-23-24-349 0 0,0 0 0 0 0,1-1 0 0 0,-1 1-1 0 0,1 0 1 0 0,-1 0 0 0 0,0-1 0 0 0,1 1 0 0 0,-1-1 0 0 0,1 1 0 0 0,0-1 0 0 0,-1 0 0 0 0,1 0 0 0 0,-1 1 0 0 0,1-1 0 0 0,-1 0 0 0 0,1 0 0 0 0,0-1 0 0 0,-1 1 0 0 0,1 0 0 0 0,-1 0 0 0 0,1-1 0 0 0,-1 1 0 0 0,1-1 0 0 0,-1 1 0 0 0,1-1 0 0 0,-1 0 0 0 0,2-1 0 0 0,7-1-1199 0 0</inkml:trace>
  <inkml:trace contextRef="#ctx0" brushRef="#br0" timeOffset="1">62 5 9848 0 0,'-2'0'0'0'0,"-2"0"0"0"0,-2-5 0 0 0,-5 5 296 0 0,7 7 8 0 0,8 7-8 0 0,-8-5 8 0 0,4-3-80 0 0,4-6 8 0 0,0-2-8 0 0,5 2 8 0 0,1 2-56 0 0,1 2 0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10248 0 0,'0'0'0'0'0,"0"-2"0"0"0,-4 2 496 0 0,0 2 8 0 0,-2 2 488 0 0,10-8-616 0 0,-2 4 392 0 0,-2-2-384 0 0,0-2 224 0 0,0 8-304 0 0,4 2 16 0 0,7 3-288 0 0,1 1 16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91 7136 0 0,'0'-4'508'0'0,"-1"-1"-1"0"0,0 1 1 0 0,0-1 0 0 0,0 1 0 0 0,-3-9-1 0 0,1 4 16 0 0,2 6-323 0 0,0 0 0 0 0,-1 0-1 0 0,1 0 1 0 0,-1 0 0 0 0,0 0 0 0 0,1 1 0 0 0,-1-1-1 0 0,0 1 1 0 0,0-1 0 0 0,-1 1 0 0 0,1-1 0 0 0,-1 1-1 0 0,1 0 1 0 0,-5-3 0 0 0,5 4-165 0 0,0 1-1 0 0,1-1 1 0 0,-1 0-1 0 0,0 1 1 0 0,0-1-1 0 0,1 1 1 0 0,-1 0 0 0 0,0-1-1 0 0,0 1 1 0 0,0 0-1 0 0,0 0 1 0 0,0 0 0 0 0,1 0-1 0 0,-1 1 1 0 0,0-1-1 0 0,0 0 1 0 0,0 1-1 0 0,0-1 1 0 0,1 1 0 0 0,-1 0-1 0 0,0-1 1 0 0,1 1-1 0 0,-1 0 1 0 0,0 0-1 0 0,1 0 1 0 0,-1 0 0 0 0,-1 3-1 0 0,-27 25 126 0 0,2 1 0 0 0,-31 43 0 0 0,-4 4-21 0 0,35-45-83 0 0,-95 118 29 0 0,109-129-40 0 0,1 0-1 0 0,1 2 0 0 0,-10 25 1 0 0,18-39-37 0 0,1 1 0 0 0,-1-1 0 0 0,1 1 0 0 0,1 0 1 0 0,0 0-1 0 0,0 0 0 0 0,1 0 0 0 0,0 0 0 0 0,1 0 1 0 0,0 0-1 0 0,1 0 0 0 0,2 11 0 0 0,0 0 3 0 0,-3-19-11 0 0,0 0 1 0 0,0 1-1 0 0,1-1 0 0 0,-1 0 0 0 0,1 1 1 0 0,-1-1-1 0 0,1 0 0 0 0,0 0 0 0 0,0 1 0 0 0,0-1 1 0 0,0 0-1 0 0,0 0 0 0 0,0 0 0 0 0,0 0 1 0 0,4 3-1 0 0,0 0 0 0 0,1 0 0 0 0,0-1 0 0 0,1 0 1 0 0,-1 0-1 0 0,1 0 0 0 0,0-1 0 0 0,0 0 0 0 0,0 0 1 0 0,0 0-1 0 0,0-1 0 0 0,1-1 0 0 0,9 2 0 0 0,5-1-12 0 0,1-1-1 0 0,39-4 0 0 0,-17 0-8 0 0,-38 2 17 0 0,0 0 0 0 0,0-1 0 0 0,0 0 1 0 0,-1 0-1 0 0,1-1 0 0 0,-1 1 0 0 0,1-2 1 0 0,-1 1-1 0 0,0-1 0 0 0,6-4 0 0 0,10-5-17 0 0,-16 10 8 0 0,0-1 1 0 0,-1 1-1 0 0,1-1 1 0 0,-1 0-1 0 0,0-1 1 0 0,0 1-1 0 0,0-1 1 0 0,-1 0-1 0 0,0 0 1 0 0,0 0-1 0 0,0-1 0 0 0,0 0 1 0 0,-1 1-1 0 0,0-1 1 0 0,0-1-1 0 0,0 1 1 0 0,-1 0-1 0 0,0 0 1 0 0,2-14-1 0 0,-4 18 3 0 0,0-1 0 0 0,0 0-1 0 0,0 1 1 0 0,-1-1 0 0 0,1 0-1 0 0,-1 1 1 0 0,1-1 0 0 0,-1 0-1 0 0,0 1 1 0 0,0-1 0 0 0,0 1-1 0 0,0 0 1 0 0,-1-1 0 0 0,1 1-1 0 0,-1 0 1 0 0,1 0 0 0 0,-1 0-1 0 0,-2-3 1 0 0,-4-2-7 0 0,0 0 0 0 0,-1 0 1 0 0,-11-7-1 0 0,4 3 10 0 0,7 5 3 0 0,-1 0 1 0 0,1 1 0 0 0,-1 0 0 0 0,0 0 0 0 0,0 1 0 0 0,-14-3 0 0 0,-62-10-15 0 0,65 10 26 0 0,20 6-8 0 0,0 1 1 0 0,0-1 0 0 0,0 1 0 0 0,1-1-1 0 0,-1 1 1 0 0,0-1 0 0 0,0 1 0 0 0,0-1-1 0 0,0 1 1 0 0,0 0 0 0 0,0 0 0 0 0,0 0-1 0 0,0-1 1 0 0,0 1 0 0 0,0 0 0 0 0,0 0-1 0 0,0 0 1 0 0,0 1 0 0 0,0-1 0 0 0,0 0-1 0 0,0 0 1 0 0,0 0 0 0 0,0 1 0 0 0,1-1-1 0 0,-1 0 1 0 0,0 1 0 0 0,0-1 0 0 0,0 1-1 0 0,0-1 1 0 0,0 1 0 0 0,-1 0 0 0 0,-6 3 17 0 0,-6 2 64 0 0,14-5-73 0 0,-1-1 1 0 0,1 0-1 0 0,0 1 0 0 0,0-1 1 0 0,0 1-1 0 0,0-1 1 0 0,-1 0-1 0 0,1 1 0 0 0,0-1 1 0 0,0 1-1 0 0,0-1 1 0 0,0 1-1 0 0,0-1 0 0 0,0 0 1 0 0,0 1-1 0 0,0-1 1 0 0,0 1-1 0 0,0-1 0 0 0,0 1 1 0 0,1-1-1 0 0,-1 0 0 0 0,0 1 1 0 0,0-1-1 0 0,0 1 1 0 0,0-1-1 0 0,1 0 0 0 0,-1 1 1 0 0,0-1-1 0 0,0 1 1 0 0,1-1-1 0 0,-1 0 0 0 0,0 0 1 0 0,1 1-1 0 0,-1-1 1 0 0,0 0-1 0 0,1 1 0 0 0,-1-1 1 0 0,1 0-1 0 0,3 4 3 0 0,-1 0-8 0 0,1-1-1 0 0,-1 1 1 0 0,1-1-1 0 0,0 0 1 0 0,-1 0-1 0 0,1 0 0 0 0,1-1 1 0 0,-1 0-1 0 0,0 1 1 0 0,1-2-1 0 0,6 3 1 0 0,14 3 6 0 0,0-2 0 0 0,1 0 1 0 0,0-2-1 0 0,26 0 1 0 0,-19-3-405 0 0,-1 0 0 0 0,0-2 1 0 0,0-2-1 0 0,56-13 1 0 0,-56 8-9387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7528 0 0,'0'1'116'0'0,"0"0"0"0"0,0-1 0 0 0,0 1-1 0 0,0 0 1 0 0,0 0 0 0 0,0-1 0 0 0,1 1 0 0 0,-1 0 0 0 0,0 0 0 0 0,0-1 0 0 0,1 1 0 0 0,-1 0 0 0 0,0-1 0 0 0,1 1 0 0 0,-1 0 0 0 0,1-1 0 0 0,-1 1 0 0 0,0 0-1 0 0,1-1 1 0 0,0 1 0 0 0,-1-1 0 0 0,1 1 0 0 0,7 8 1466 0 0,-19 25-174 0 0,5-12-1129 0 0,-3 12-149 0 0,-1 0 1 0 0,-2 0-1 0 0,-18 37 1 0 0,27-64-249 0 0,0 1 1 0 0,0 0 0 0 0,1 0-1 0 0,0 0 1 0 0,0 0-1 0 0,1 0 1 0 0,0 0 0 0 0,1 1-1 0 0,0 14 1 0 0,0-18-409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39 10152 0 0,'-13'-39'3433'0'0,"10"64"-3084"0"0,0 3-290 0 0,-5 100 177 0 0,1 13-115 0 0,7-127-106 0 0,2 38 29 0 0,-3 0-1 0 0,-8 62 1 0 0,8-104-28 0 0,0 1 1 0 0,1 0-1 0 0,0 0 1 0 0,1 0 0 0 0,3 13-1 0 0,-2-8 13 0 0,-2 4 15 0 0,-1-17-28 0 0,1-1 1 0 0,0 0 0 0 0,-1 1-1 0 0,1-1 1 0 0,1 1-1 0 0,-1-1 1 0 0,0 0-1 0 0,1 5 1 0 0,2 9 119 0 0,-3-15-124 0 0,1 1 0 0 0,-1-1 0 0 0,0 0 0 0 0,0 1-1 0 0,0-1 1 0 0,1 0 0 0 0,-1 1 0 0 0,1-1 0 0 0,-1 0 0 0 0,1 0 0 0 0,-1 1 0 0 0,1-1 0 0 0,1 2 0 0 0,1 3-1935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55 7528 0 0,'2'-1'217'0'0,"1"1"-1"0"0,0-1 1 0 0,0 0 0 0 0,-1 0 0 0 0,1 0 0 0 0,0 0 0 0 0,-1 0-1 0 0,3-2 1 0 0,-1 1 25 0 0,10-6 547 0 0,-12 6-686 0 0,1 0 1 0 0,0 1-1 0 0,0-1 1 0 0,0 1-1 0 0,0-1 1 0 0,0 1-1 0 0,0 0 1 0 0,1 0-1 0 0,5-1 1 0 0,40-6 422 0 0,-30 4-339 0 0,-1 0 0 0 0,29 0 0 0 0,-37 5-185 0 0,0 0 1 0 0,0 0-1 0 0,-1 1 0 0 0,1 1 1 0 0,0 0-1 0 0,-1 0 1 0 0,0 1-1 0 0,1 0 1 0 0,-2 0-1 0 0,1 1 1 0 0,0 0-1 0 0,11 10 1 0 0,-11-6-7 0 0,1 1 0 0 0,-2 1-1 0 0,0 0 1 0 0,0 0 0 0 0,-1 0 0 0 0,0 1 0 0 0,-1 0 0 0 0,6 15 0 0 0,-8-17 2 0 0,-2-8 1 0 0,-1 1 0 0 0,0-1 0 0 0,0 1 0 0 0,0 0 0 0 0,-1 0 1 0 0,1 0-1 0 0,-1-1 0 0 0,1 1 0 0 0,-1 0 0 0 0,0 0 0 0 0,0 0 0 0 0,0 0 0 0 0,-1 0 0 0 0,1-1 0 0 0,-1 1 1 0 0,-1 5-1 0 0,0-4 3 0 0,0 0 0 0 0,0 0-1 0 0,0 0 1 0 0,-1 0 0 0 0,0-1 0 0 0,1 1 0 0 0,-1-1 0 0 0,0 0 0 0 0,-7 5 0 0 0,-4 3 21 0 0,0-1 1 0 0,-1-1 0 0 0,-1-1-1 0 0,-20 8 1 0 0,30-13-11 0 0,-17 7 77 0 0,-2-2 0 0 0,-36 9 0 0 0,26-16 96 0 0,22-1-8 0 0,20 0-6 0 0,-4 1-158 0 0,-1 0-1 0 0,1 0 0 0 0,-1 1 1 0 0,1-1-1 0 0,-1 1 0 0 0,0-1 1 0 0,1 1-1 0 0,-1 0 1 0 0,0 0-1 0 0,0 0 0 0 0,-1 0 1 0 0,3 3-1 0 0,-1-2 5 0 0,41 43 72 0 0,44 52 47 0 0,-84-92-132 0 0,-1-1 0 0 0,1 0 0 0 0,-1 1 0 0 0,0 0 0 0 0,-1 0 0 0 0,0 0 0 0 0,0 0 0 0 0,0 0 0 0 0,0 0 0 0 0,-1 1 0 0 0,0-1 0 0 0,-1 0 0 0 0,1 1 0 0 0,-1-1 0 0 0,-1 8 0 0 0,1-9-3 0 0,-1-1 1 0 0,0 1-1 0 0,0-1 0 0 0,0 0 1 0 0,0 1-1 0 0,0-1 1 0 0,-1 0-1 0 0,0 0 1 0 0,0 0-1 0 0,0 0 1 0 0,0 0-1 0 0,-1-1 0 0 0,0 1 1 0 0,1-1-1 0 0,-1 1 1 0 0,-1-1-1 0 0,1 0 1 0 0,0 0-1 0 0,-1 0 1 0 0,1-1-1 0 0,-1 1 0 0 0,-6 2 1 0 0,-99 42 74 0 0,97-45-69 0 0,0 1 0 0 0,0-1 0 0 0,-1-1-1 0 0,1 0 1 0 0,0-1 0 0 0,-1 0 0 0 0,1-1-1 0 0,-1-1 1 0 0,-14-2 0 0 0,5 0-3 0 0,-32 0 0 0 0,52 4-4 0 0,0 0-1 0 0,0-1 1 0 0,1 1-1 0 0,-1 0 1 0 0,0-1-1 0 0,0 1 1 0 0,1-1 0 0 0,-1 1-1 0 0,1-1 1 0 0,-1 0-1 0 0,1 0 1 0 0,-1 0-1 0 0,-1-1 1 0 0,2 1-1 0 0,1 1 0 0 0,0 0-1 0 0,-1-1 1 0 0,1 1 0 0 0,-1 0 0 0 0,1-1 0 0 0,0 1 0 0 0,-1-1 0 0 0,1 1 0 0 0,0-1 0 0 0,0 1-1 0 0,-1-1 1 0 0,1 1 0 0 0,0-1 0 0 0,0 1 0 0 0,0-1 0 0 0,-1 1 0 0 0,1-1 0 0 0,0 1-1 0 0,0-1 1 0 0,0 0 0 0 0,0 1 0 0 0,0-1 0 0 0,0 1 0 0 0,0-1 0 0 0,0 1 0 0 0,1-1 0 0 0,-1 1-1 0 0,0-1 1 0 0,0 1 0 0 0,0-1 0 0 0,0 1 0 0 0,1-1 0 0 0,-1 1 0 0 0,0-1 0 0 0,1 1-1 0 0,-1-1 1 0 0,0 1 0 0 0,1-1 0 0 0,-1 1 0 0 0,1-1 0 0 0,1-2-1788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7736 0 0,'4'3'795'0'0,"-4"-3"-741"0"0,1 0-1 0 0,0 0 0 0 0,0 1 0 0 0,0-1 1 0 0,-1 0-1 0 0,1 0 0 0 0,0 0 0 0 0,0 0 0 0 0,0 0 1 0 0,0 0-1 0 0,-1 0 0 0 0,1-1 0 0 0,0 1 0 0 0,0 0 1 0 0,0 0-1 0 0,-1-1 0 0 0,1 1 0 0 0,0 0 1 0 0,-1-1-1 0 0,2 0 0 0 0,43-18 2070 0 0,-41 17-2032 0 0,2 0 1 0 0,-1 1 0 0 0,0-1-1 0 0,0 1 1 0 0,0 1 0 0 0,0-1-1 0 0,1 1 1 0 0,9 0 0 0 0,8-1-24 0 0,-4-1-27 0 0,-1 2 1 0 0,1 1-1 0 0,-1 0 1 0 0,28 6-1 0 0,-24-4-9 0 0,-1 0 1 0 0,32 0-1 0 0,51 1-1617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10848 0 0,'27'26'1062'0'0,"-11"-18"-357"0"0,-9-4-471 0 0,0 0 0 0 0,0-1 0 0 0,1 0-1 0 0,-1 0 1 0 0,1-1 0 0 0,-1 1 0 0 0,1-2-1 0 0,0 1 1 0 0,9 0 0 0 0,36-3 357 0 0,-34 0-474 0 0,0 1 0 0 0,19 2 1 0 0,-25-1-389 0 0,-1 0 0 0 0,1-1 0 0 0,0-1 0 0 0,-1 0 0 0 0,1 0 0 0 0,19-6 1 0 0,-5 0-9738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46 191 3616 0 0,'-5'-13'705'0'0,"5"12"-609"0"0,-1 0 0 0 0,1 1 0 0 0,-1-1 0 0 0,0 0 0 0 0,1 0 0 0 0,0 0-1 0 0,-1 0 1 0 0,1 0 0 0 0,0-1 0 0 0,-1 1 0 0 0,1 0 0 0 0,0 0 0 0 0,0-1 0 0 0,-9-55 2753 0 0,9 53-2745 0 0,1-2 15 0 0,-1-1-1 0 0,0 1 0 0 0,-1 0 0 0 0,0 0 0 0 0,0 0 0 0 0,0 0 1 0 0,0 0-1 0 0,-5-10 0 0 0,3 5-22 0 0,3 9-95 0 0,0 1 0 0 0,0-1 1 0 0,-1 1-1 0 0,1 0 0 0 0,0-1 1 0 0,-1 1-1 0 0,1 0 1 0 0,-1-1-1 0 0,1 1 0 0 0,-1 0 1 0 0,1 0-1 0 0,-1 0 0 0 0,0-1 1 0 0,0 1-1 0 0,0 0 0 0 0,0 0 1 0 0,-1-1-1 0 0,1 2 30 0 0,0-1 291 0 0,0 5 461 0 0,11 107-71 0 0,-1-24-352 0 0,6 184 751 0 0,-4-130-539 0 0,1 27 41 0 0,-12-166-576 0 0,1-30 133 0 0,1 26-153 0 0,-1-1 1 0 0,1 1-1 0 0,0 0 0 0 0,0 0 1 0 0,0 0-1 0 0,0 1 1 0 0,1-1-1 0 0,2-1 1 0 0,17-16 185 0 0,-17 14-176 0 0,26-29 45 0 0,2 2-1 0 0,54-43 1 0 0,-74 65-27 0 0,-1 0 0 0 0,0-1 0 0 0,-1 0 0 0 0,0-1 0 0 0,-1 0 0 0 0,10-16 0 0 0,-17 24-41 0 0,-1 1 0 0 0,1 0-1 0 0,0 0 1 0 0,0 0 0 0 0,1 0 0 0 0,3-2 0 0 0,14-16 53 0 0,-12 7-11 0 0,-8 11-35 0 0,1 1 0 0 0,-1 0 0 0 0,0-1 0 0 0,1 1 0 0 0,0 0 0 0 0,-1 0 0 0 0,1 0 0 0 0,0 0 0 0 0,0 0 0 0 0,3-2 0 0 0,-3 2-7 0 0,0 1 1 0 0,0-1 0 0 0,0 0-1 0 0,-1 0 1 0 0,1 1 0 0 0,-1-1-1 0 0,0 0 1 0 0,1 0 0 0 0,-1-1-1 0 0,1-2 1 0 0,-1 3 0 0 0,0 0 0 0 0,0 1 0 0 0,0-1 0 0 0,0 0-1 0 0,0 0 1 0 0,1 0 0 0 0,-1 1 0 0 0,0-1 0 0 0,1 1 0 0 0,2-3 0 0 0,0 4 37 0 0,-6 5-2 0 0,-3 4-19 0 0,-13 20-5 0 0,11-18-9 0 0,1 0 0 0 0,-15 16 0 0 0,-10 5-2 0 0,18-20 0 0 0,2 0 0 0 0,0 0 0 0 0,0 1 1 0 0,1 1-1 0 0,-12 20 0 0 0,12-14 6 0 0,6-14-4 0 0,1 0-1 0 0,0 0 0 0 0,0 0 0 0 0,1 0 0 0 0,-1 0 0 0 0,1 0 0 0 0,1 1 0 0 0,-1-1 0 0 0,1 1 0 0 0,0 9 1 0 0,0-4-7 0 0,1-10 1 0 0,0-1-1 0 0,-1 1 0 0 0,1-1 1 0 0,0 1-1 0 0,0-1 0 0 0,0 1 1 0 0,0-1-1 0 0,0 1 0 0 0,1-1 1 0 0,-1 1-1 0 0,0-1 1 0 0,1 1-1 0 0,-1-1 0 0 0,1 1 1 0 0,0-1-1 0 0,-1 1 0 0 0,1-1 1 0 0,0 0-1 0 0,0 1 0 0 0,0-1 1 0 0,0 0-1 0 0,0 0 0 0 0,2 2 1 0 0,14 13 9 0 0,-15-13-8 0 0,0 0 0 0 0,1-1-1 0 0,-1 1 1 0 0,1-1 0 0 0,0 0 0 0 0,0 0-1 0 0,0 0 1 0 0,0 0 0 0 0,5 2 0 0 0,6 0 69 0 0,-1 0 0 0 0,1-1 0 0 0,0 0-1 0 0,0-2 1 0 0,21 1 0 0 0,-25-2-479 0 0,-1 0 0 0 0,1-1 0 0 0,0 0 0 0 0,-1-1 0 0 0,11-3 0 0 0,4-5-9638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9944 0 0,'-3'3'115'0'0,"0"1"0"0"0,0-1-1 0 0,0 1 1 0 0,1 0 0 0 0,-1 0 0 0 0,1 0 0 0 0,0 0 0 0 0,0 0 0 0 0,1 1 0 0 0,-3 6 0 0 0,-7 21 1017 0 0,8-24-930 0 0,-1 1 0 0 0,2 0 0 0 0,-1 0 0 0 0,1-1 0 0 0,1 2 0 0 0,-1-1 0 0 0,1 9 0 0 0,1-10-196 0 0,0-5-6 0 0,-1-1 0 0 0,1 1 0 0 0,0-1 1 0 0,0 1-1 0 0,0-1 0 0 0,0 1 0 0 0,1-1 1 0 0,-1 0-1 0 0,1 1 0 0 0,0-1 0 0 0,-1 1 1 0 0,1-1-1 0 0,0 0 0 0 0,0 0 0 0 0,1 1 1 0 0,-1-1-1 0 0,0 0 0 0 0,1 0 1 0 0,-1 0-1 0 0,1 0 0 0 0,0-1 0 0 0,2 3 1 0 0,0 0-6 0 0,1-1 0 0 0,-1-1 1 0 0,1 1-1 0 0,0-1 0 0 0,0 0 1 0 0,0 0-1 0 0,0 0 1 0 0,0-1-1 0 0,0 1 0 0 0,0-1 1 0 0,0 0-1 0 0,1-1 1 0 0,-1 0-1 0 0,0 1 0 0 0,1-2 1 0 0,-1 1-1 0 0,0 0 1 0 0,1-1-1 0 0,-1 0 0 0 0,0-1 1 0 0,0 1-1 0 0,0-1 0 0 0,0 0 1 0 0,0 0-1 0 0,9-6 1 0 0,3-3-1786 0 0,0 0-6836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2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17 7328 0 0,'-11'-14'452'0'0,"9"11"1093"0"0,3 13-453 0 0,0-9-1050 0 0,-1 0-1 0 0,1 0 1 0 0,0-1-1 0 0,0 1 1 0 0,-1-1 0 0 0,1 1-1 0 0,0 0 1 0 0,0-1 0 0 0,0 1-1 0 0,0-1 1 0 0,0 0-1 0 0,0 1 1 0 0,0-1 0 0 0,0 0-1 0 0,0 1 1 0 0,0-1 0 0 0,0 0-1 0 0,0 0 1 0 0,1 0-1 0 0,15 5 184 0 0,89 61 31 0 0,-94-59-125 0 0,-1 0 1 0 0,17 13-1 0 0,11 8 65 0 0,17 11 40 0 0,-38-26-98 0 0,26 15 0 0 0,-25-17-95 0 0,-4-4 1 0 0,0 1 0 0 0,-1 1 1 0 0,0 1-1 0 0,17 14 0 0 0,-29-22-43 0 0,1-1 0 0 0,-1 0 0 0 0,1 1 0 0 0,-1-1 0 0 0,1 0 0 0 0,-1 0-1 0 0,6 1 1 0 0,14 5 10 0 0,-22-6-11 0 0,1-1 1 0 0,0 0-1 0 0,-1 1 0 0 0,1-1 1 0 0,-1 0-1 0 0,1 1 0 0 0,-1-1 0 0 0,1 1 1 0 0,0-1-1 0 0,-1 1 0 0 0,0-1 1 0 0,1 1-1 0 0,-1-1 0 0 0,1 1 0 0 0,-1-1 1 0 0,0 1-1 0 0,1 0 0 0 0,-1-1 1 0 0,0 1-1 0 0,0 0 0 0 0,1-1 0 0 0,-1 1 1 0 0,0 1-1 0 0,-1-2 3 0 0,0 0 1 0 0,-1 0-1 0 0,1 0 1 0 0,0 0-1 0 0,0 1 1 0 0,-1-1-1 0 0,1 0 1 0 0,0 1-1 0 0,0-1 1 0 0,0 1-1 0 0,0-1 1 0 0,0 1-1 0 0,-1-1 1 0 0,1 1-1 0 0,-1 1 1 0 0,-10 12 9 0 0,-1 0 0 0 0,0-1 0 0 0,-1 0 0 0 0,-1-2 1 0 0,0 1-1 0 0,-18 9 0 0 0,-102 47 128 0 0,4-3 290 0 0,125-62-405 0 0,1-1 1 0 0,-1 0-1 0 0,0 0 0 0 0,1 0 1 0 0,-10 1-1 0 0,10-2-12 0 0,0 0 1 0 0,1 0 0 0 0,-1 0-1 0 0,0 1 1 0 0,-5 2-1 0 0,4-2 48 0 0,13 0 135 0 0,59 19-142 0 0,91 16 1 0 0,-126-29 52 0 0,-1 1 1 0 0,53 22 0 0 0,-75-26-71 0 0,1 0 0 0 0,-1 0 0 0 0,0 1 0 0 0,-1 0 0 0 0,1 1 0 0 0,9 11 0 0 0,8 5 3 0 0,-20-19-40 0 0,0 1 0 0 0,1 1 0 0 0,-2-1 0 0 0,1 0 1 0 0,-1 1-1 0 0,1 0 0 0 0,-2 0 0 0 0,1 1 0 0 0,-1-1 0 0 0,0 1 1 0 0,0-1-1 0 0,2 10 0 0 0,-4-11-1 0 0,0 0 0 0 0,-1 0 0 0 0,1 0 0 0 0,-1 0-1 0 0,0 0 1 0 0,-1 0 0 0 0,1 0 0 0 0,-1 1 0 0 0,0-1 0 0 0,0 0 0 0 0,0 0 0 0 0,-1-1 0 0 0,0 1 0 0 0,0 0-1 0 0,0 0 1 0 0,-1-1 0 0 0,-5 9 0 0 0,-9 11-8 0 0,-2-1-1 0 0,0-1 1 0 0,-1 0-1 0 0,-2-2 1 0 0,-45 35-1 0 0,47-41 8 0 0,0-2 0 0 0,0-1 0 0 0,-1 0 0 0 0,-1-2 0 0 0,1 0-1 0 0,-1-1 1 0 0,-1-2 0 0 0,-24 5 0 0 0,16-5 101 0 0,0-2 1 0 0,-1 0-1 0 0,1-3 1 0 0,-57-3 0 0 0,67 0 10 0 0,-1-2 1 0 0,-37-10-1 0 0,50 11-25 0 0,0 0-1 0 0,0-1 1 0 0,1 0-1 0 0,-1-1 1 0 0,1 1-1 0 0,0-2 1 0 0,0 1-1 0 0,-12-12 0 0 0,19 13-2158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 9536 0 0,'0'0'0'0'0,"-11"5"0"0"0,7 3 312 0 0,8 3 0 0 0,2-7 0 0 0,-1-4 0 0 0,-5-4-240 0 0,2 10-32 0 0,8 0-8 0 0</inkml:trace>
  <inkml:trace contextRef="#ctx0" brushRef="#br0" timeOffset="1">516 1 11952 0 0,'-4'2'0'0'0,"-6"4"0"0"0,-1-2 0 0 0,3 3 0 0 0,-3-1 0 0 0,7-6 1304 0 0,8 4-1984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9744 0 0,'-2'-13'574'0'0,"2"12"-512"0"0,-1 0 1 0 0,1 1-1 0 0,0-1 0 0 0,0 0 0 0 0,0 0 0 0 0,0 1 0 0 0,0-1 0 0 0,0 0 0 0 0,0 0 0 0 0,0 1 0 0 0,0-1 0 0 0,0 0 0 0 0,0 0 0 0 0,0 1 0 0 0,0-1 0 0 0,0 0 0 0 0,1 0 0 0 0,-1 1 0 0 0,0-1 1 0 0,1 0-1 0 0,-1 1 0 0 0,1-1 0 0 0,-1 0 0 0 0,0 1 0 0 0,1-1 0 0 0,-1 1 0 0 0,1-1 0 0 0,0 1 0 0 0,-1-1 0 0 0,1 1 0 0 0,-1-1 0 0 0,2 0 0 0 0,5-12 528 0 0,1-1-49 0 0,-8 14-529 0 0,0 0 0 0 0,1 0 0 0 0,-1 0 0 0 0,0 0-1 0 0,1 0 1 0 0,-1 0 0 0 0,1 0 0 0 0,-1-1 0 0 0,0 1 0 0 0,1 0 0 0 0,-1 0 0 0 0,1 0 0 0 0,-1 0 0 0 0,0 1 0 0 0,1-1 0 0 0,-1 0 0 0 0,1 0 0 0 0,-1 0 0 0 0,0 0-1 0 0,1 0 1 0 0,-1 0 0 0 0,0 1 0 0 0,1-1 0 0 0,-1 0 0 0 0,0 0 0 0 0,1 1 0 0 0,-1-1 0 0 0,0 0 0 0 0,1 0 0 0 0,-1 1 0 0 0,0-1 0 0 0,0 0 0 0 0,1 1 0 0 0,-1-1-1 0 0,0 0 1 0 0,0 1 0 0 0,0-1 0 0 0,2 3-10 0 0,-1-1-1 0 0,0 0 0 0 0,1 1 1 0 0,-1-1-1 0 0,0 1 0 0 0,-1-1 0 0 0,1 1 1 0 0,0 0-1 0 0,-1-1 0 0 0,0 1 1 0 0,1-1-1 0 0,-1 1 0 0 0,0 0 1 0 0,0-1-1 0 0,0 1 0 0 0,-1 0 1 0 0,0 3-1 0 0,-1 9 2 0 0,5 100 14 0 0,0-30 7 0 0,-1-47 17 0 0,2 0-1 0 0,1-1 0 0 0,13 48 1 0 0,-3-19 52 0 0,1 4-21 0 0,-7-43 99 0 0,-7-24-405 0 0,-1 1 1 0 0,1-1-1 0 0,-1 1 1 0 0,0 0-1 0 0,-1 0 1 0 0,1 0-1 0 0,0 6 1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8136 0 0,'58'-5'1066'0'0,"-48"3"-727"0"0,1 1 0 0 0,-1 0-1 0 0,1 0 1 0 0,0 1 0 0 0,0 1-1 0 0,-1 0 1 0 0,16 3 0 0 0,59 18 341 0 0,-72-16-659 0 0,1-1 1 0 0,-1 2 0 0 0,0 0 0 0 0,-1 0 0 0 0,0 1 0 0 0,0 1-1 0 0,0 0 1 0 0,-1 1 0 0 0,-1 0 0 0 0,12 14 0 0 0,-18-19-23 0 0,0 0 1 0 0,-1 0 0 0 0,0 0 0 0 0,0 1-1 0 0,0 0 1 0 0,0-1 0 0 0,-1 1 0 0 0,0 0-1 0 0,0 0 1 0 0,-1 0 0 0 0,0 0 0 0 0,0 1-1 0 0,0-1 1 0 0,-1 0 0 0 0,0 0 0 0 0,0 1-1 0 0,0-1 1 0 0,-1 0 0 0 0,0 0 0 0 0,0 0-1 0 0,-1 1 1 0 0,0-1 0 0 0,0-1 0 0 0,0 1-1 0 0,-1 0 1 0 0,0 0 0 0 0,0-1 0 0 0,0 0-1 0 0,0 1 1 0 0,-1-1 0 0 0,-6 6 0 0 0,-3 2 0 0 0,-1-1 0 0 0,-1 0 0 0 0,0-1 0 0 0,-1-1 0 0 0,0 0 0 0 0,-23 10 0 0 0,5-2 0 0 0,4-3 175 0 0,-46 16 0 0 0,50-22-100 0 0,17-6 4 0 0,0-1 0 0 0,0 0-1 0 0,0 0 1 0 0,0-1 0 0 0,-1 0 0 0 0,-17-1 0 0 0,27 0-73 0 0,0 0 0 0 0,-1 0 0 0 0,1 0 0 0 0,0-1 0 0 0,0 1 0 0 0,-1 0 0 0 0,1 0 0 0 0,0 0 0 0 0,-1 1 0 0 0,1-1 0 0 0,0 0 0 0 0,-1 0 0 0 0,1 0 0 0 0,0 0 0 0 0,-1 0 0 0 0,1 0 0 0 0,0 0 0 0 0,0 0 0 0 0,-1 1 0 0 0,1-1 0 0 0,0 0 0 0 0,0 0 0 0 0,-1 0 0 0 0,1 0 0 0 0,0 1 0 0 0,0-1 0 0 0,-1 0 0 0 0,1 0 0 0 0,0 1 0 0 0,0-1 0 0 0,0 0 0 0 0,0 0 0 0 0,-1 1 0 0 0,1-1-1 0 0,0 0 1 0 0,0 1 0 0 0,0-1 0 0 0,0 0 0 0 0,0 1 0 0 0,0-1 0 0 0,0 0 0 0 0,0 1 0 0 0,0-1 0 0 0,0 0 0 0 0,0 0 0 0 0,0 1 0 0 0,0-1 0 0 0,0 0 0 0 0,0 1 0 0 0,0-1 0 0 0,1 1 0 0 0,-1 0 4 0 0,0-1-1 0 0,1 1 0 0 0,-1 0 1 0 0,1 0-1 0 0,-1 0 1 0 0,1 0-1 0 0,0 0 0 0 0,-1-1 1 0 0,1 1-1 0 0,0 0 0 0 0,0 0 1 0 0,-1-1-1 0 0,1 1 0 0 0,0-1 1 0 0,2 2-1 0 0,8 1-1781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85 229 9144 0 0,'0'4'105'0'0,"1"-1"-1"0"0,-1 0 1 0 0,1 1 0 0 0,0-1 0 0 0,0 0 0 0 0,0 0-1 0 0,3 6 1 0 0,-3-7-29 0 0,0 0 0 0 0,0-1-1 0 0,0 1 1 0 0,0 0 0 0 0,-1 0 0 0 0,1 0-1 0 0,0 0 1 0 0,-1 0 0 0 0,0 0-1 0 0,1 0 1 0 0,-1 0 0 0 0,0 0 0 0 0,0 0-1 0 0,0 0 1 0 0,0 0 0 0 0,0 0 0 0 0,-1 0-1 0 0,1 0 1 0 0,-1 0 0 0 0,1 0-1 0 0,-1 0 1 0 0,0 0 0 0 0,-1 3 0 0 0,-25 35 964 0 0,18-29-1039 0 0,1 1 0 0 0,0 0 0 0 0,1 1 0 0 0,0-1 0 0 0,1 1 0 0 0,0 0 0 0 0,2 1 0 0 0,-6 18 0 0 0,10-29-5 0 0,-1-1 3 0 0,0 0 1 0 0,1 0-1 0 0,-1 0 1 0 0,1 0-1 0 0,0 1 1 0 0,0-1-1 0 0,0 0 1 0 0,0 0-1 0 0,0 0 1 0 0,0 1-1 0 0,0-1 1 0 0,1 0-1 0 0,-1 0 1 0 0,1 0-1 0 0,-1 1 1 0 0,1-1-1 0 0,0 0 1 0 0,0 0-1 0 0,0 0 1 0 0,0 0-1 0 0,0 0 1 0 0,1-1-1 0 0,-1 1 1 0 0,1 0-1 0 0,2 2 1 0 0,-3-3 16 0 0,1 0 1 0 0,-1 0-1 0 0,1 0 1 0 0,-1 0-1 0 0,1-1 1 0 0,-1 1-1 0 0,1 0 1 0 0,0-1-1 0 0,-1 1 1 0 0,1-1-1 0 0,0 0 1 0 0,0 0-1 0 0,-1 1 1 0 0,1-1-1 0 0,0 0 1 0 0,0-1-1 0 0,-1 1 1 0 0,1 0-1 0 0,0 0 1 0 0,1-1-1 0 0,33-14-1397 0 0,-33 14 966 0 0</inkml:trace>
  <inkml:trace contextRef="#ctx0" brushRef="#br0" timeOffset="1">51 1 10448 0 0,'0'4'0'0'0,"0"2"0"0"0,4 1 0 0 0,3-3 248 0 0,-1 2 16 0 0,-2 0-8 0 0,3-6 8 0 0,-1 0-304 0 0,-2 0 16 0 0,2 0-16 0 0,11-4 16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5:3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32 5824 0 0,'-5'-6'17'0'0,"4"5"-2"0"0,0-1 1 0 0,0 1-1 0 0,0 0 0 0 0,0 0 0 0 0,0 0 0 0 0,0 0 0 0 0,-1 0 0 0 0,1 0 0 0 0,0 1 1 0 0,0-1-1 0 0,-1 0 0 0 0,1 0 0 0 0,-1 1 0 0 0,1-1 0 0 0,-1 1 0 0 0,1 0 0 0 0,0-1 1 0 0,-1 1-1 0 0,-2 0 0 0 0,-4-5 382 0 0,8 4-347 0 0,0 1-1 0 0,0-1 0 0 0,-1 1 0 0 0,1 0 0 0 0,0-1 0 0 0,-1 1 0 0 0,1 0 0 0 0,0-1 1 0 0,-1 1-1 0 0,1 0 0 0 0,-1 0 0 0 0,1-1 0 0 0,0 1 0 0 0,-1 0 0 0 0,-3-1 3666 0 0,4 15-3236 0 0,0-11-439 0 0,1-1 0 0 0,0 0 0 0 0,0 0 0 0 0,0 0 1 0 0,0 0-1 0 0,0 0 0 0 0,0 0 0 0 0,0 0 0 0 0,1 0 0 0 0,-1 0 1 0 0,0 0-1 0 0,1-1 0 0 0,0 1 0 0 0,-1-1 0 0 0,1 1 1 0 0,0-1-1 0 0,3 2 0 0 0,9 9 70 0 0,0 6-7 0 0,0-1 0 0 0,-1 2 1 0 0,-1 0-1 0 0,11 24 0 0 0,22 33 20 0 0,-23-45 0 0 0,-2 1 0 0 0,-1 1 0 0 0,-1 1 0 0 0,14 41 1 0 0,7 32 7 0 0,-24-68-52 0 0,-1 2 0 0 0,12 55 0 0 0,-24-87-60 0 0,4 25 52 0 0,0 0 0 0 0,-3 0 0 0 0,0 48 1 0 0,-4-44-26 0 0,0 8-3 0 0,-2 0 0 0 0,-15 74-1 0 0,-6-29-10 0 0,-4-2 0 0 0,-70 150 0 0 0,68-183-18 0 0,-74 103 0 0 0,29-51-6 0 0,-159 261 14 0 0,202-323-859 0 0,-54 58 1 0 0,85-102 687 0 0,-39 44-8957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6:04.0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330 850 96 0 0,'80'0'0'0'0,"-78"1"0"0"0,0 0 0 0 0,0 0 0 0 0,0 0 0 0 0,0 0 0 0 0,0 0 0 0 0,0 0 0 0 0,0 0 0 0 0,2 3 0 0 0,9 5 0 0 0,25 1 0 0 0,-36-10 0 0 0,0 0 0 0 0,0 0 0 0 0,0 0 0 0 0,0 0 0 0 0,0 0 0 0 0,0 0 0 0 0,0-1 0 0 0,-1 1 0 0 0,1-1 0 0 0,0 1 0 0 0,0-1 0 0 0,0 0 0 0 0,0 0 0 0 0,0 0 0 0 0,-1 0 0 0 0,4-2 0 0 0,26-19 0 0 0,-25 18 0 0 0,0 0 0 0 0,0 0 0 0 0,-1 0 0 0 0,1-1 0 0 0,-1 0 0 0 0,0 0 0 0 0,0 0 0 0 0,4-7 0 0 0,0-3 0 0 0,0 0 0 0 0,0-1 0 0 0,-2 0 0 0 0,0 0 0 0 0,9-33 0 0 0,-14 41 0 0 0,-1 1 0 0 0,0-1 0 0 0,0 0 0 0 0,-1 1 0 0 0,0-1 0 0 0,0 1 0 0 0,-1-1 0 0 0,0 1 0 0 0,0-1 0 0 0,-1 1 0 0 0,0-1 0 0 0,0 1 0 0 0,-1 0 0 0 0,0 0 0 0 0,0 0 0 0 0,-6-9 0 0 0,-10-11 129 0 0,-1 1 0 0 0,-34-33 0 0 0,22 24 427 0 0,25 26-426 0 0,1 1 0 0 0,0-1 0 0 0,1-1 1 0 0,0 1-1 0 0,-5-14 0 0 0,-15-27 587 0 0,21 43-558 0 0,0-2 0 0 0,1 1 0 0 0,0 0 0 0 0,-4-17 0 0 0,5 16-18 0 0,-1 0-1 0 0,0 0 1 0 0,0 0-1 0 0,-7-12 1 0 0,2 4 36 0 0,8 15-151 0 0,-1 0 0 0 0,1 1 0 0 0,-1-1 0 0 0,1 0 0 0 0,-1 0 0 0 0,0 0 0 0 0,0 1 0 0 0,0-1 0 0 0,0 0 0 0 0,0 1 0 0 0,-1-1 0 0 0,1 1 0 0 0,0 0 0 0 0,-1-1 0 0 0,1 1 1 0 0,-3-2-1 0 0,0 2 11 0 0,1-1 0 0 0,0 0 0 0 0,-1 1 0 0 0,1-1 1 0 0,0 0-1 0 0,0-1 0 0 0,-3-2 0 0 0,-16-10 240 0 0,19 13-255 0 0,-1 1 0 0 0,1-1 0 0 0,-1 1 0 0 0,0 0 0 0 0,1 0 0 0 0,-1 0-1 0 0,0 1 1 0 0,0-1 0 0 0,0 1 0 0 0,0 0 0 0 0,1 0 0 0 0,-1 0 0 0 0,0 1 0 0 0,0-1 0 0 0,0 1 0 0 0,1 0-1 0 0,-1 0 1 0 0,0 0 0 0 0,1 1 0 0 0,-1-1 0 0 0,1 1 0 0 0,-1 0 0 0 0,-4 3 0 0 0,-5 5 11 0 0,1 0 0 0 0,1 1 0 0 0,0 0 1 0 0,-15 19-1 0 0,6-7 31 0 0,12-15-40 0 0,1 1 1 0 0,0 1-1 0 0,1-1 0 0 0,0 1 1 0 0,0 0-1 0 0,1 1 0 0 0,0-1 1 0 0,-3 12-1 0 0,-14 33 13 0 0,15-40-25 0 0,1 0 1 0 0,-8 25-1 0 0,1 9 3 0 0,8-34-4 0 0,1-1-1 0 0,1 1 0 0 0,0 0 1 0 0,-2 30-1 0 0,7-6 43 0 0,1 0 1 0 0,2-1-1 0 0,19 74 0 0 0,-18-98-47 0 0,0 1-1 0 0,0-1 0 0 0,2 0 1 0 0,13 21-1 0 0,-16-30-3 0 0,0 0-1 0 0,0 0 0 0 0,0 0 1 0 0,9 6-1 0 0,4 4-4 0 0,-15-13-1 0 0,0 1-1 0 0,0-1 1 0 0,0 0 0 0 0,-1 0-1 0 0,2-1 1 0 0,-1 1-1 0 0,0-1 1 0 0,0 1 0 0 0,1-1-1 0 0,-1 0 1 0 0,0 0-1 0 0,1-1 1 0 0,-1 1 0 0 0,1-1-1 0 0,-1 0 1 0 0,1 1-1 0 0,-1-2 1 0 0,1 1 0 0 0,-1 0-1 0 0,1-1 1 0 0,-1 1-1 0 0,7-3 1 0 0,-2 0-8 0 0,0 0-1 0 0,0-1 1 0 0,-1 0 0 0 0,0 0-1 0 0,1 0 1 0 0,-1-1 0 0 0,0 0-1 0 0,8-9 1 0 0,36-27-29 0 0,-39 32 33 0 0,1 0 0 0 0,-2-1 0 0 0,1 0 0 0 0,10-13 0 0 0,41-72-23 0 0,-37 55 30 0 0,-23 34 1 0 0,0 0-1 0 0,0-1 1 0 0,0 1 0 0 0,-1 0-1 0 0,0-1 1 0 0,-1 1 0 0 0,1-1 0 0 0,-1 1-1 0 0,0-9 1 0 0,0-10-2 0 0,-2-28 0 0 0,0 14 1 0 0,-1 10-1 0 0,-1-1 0 0 0,-11-49 0 0 0,0 3 0 0 0,10 55 7 0 0,-1 0 0 0 0,-14-35 0 0 0,6 17 13 0 0,9 30 11 0 0,0-1 1 0 0,0 1-1 0 0,-1 0 0 0 0,0 0 1 0 0,-1 0-1 0 0,-12-13 0 0 0,15 21 8 0 0,-1 0 0 0 0,1 0-1 0 0,-1 0 1 0 0,0 0-1 0 0,1 1 1 0 0,-1-1 0 0 0,0 1-1 0 0,1 0 1 0 0,-1 0 0 0 0,-4 1-1 0 0,-18 3 159 0 0,21-4-169 0 0,0 0 1 0 0,1 1-1 0 0,-1 0 0 0 0,0 0 1 0 0,1 0-1 0 0,-1 0 0 0 0,-6 4 0 0 0,3 0 6 0 0,-1 0-1 0 0,1 0 1 0 0,0 1-1 0 0,1 1 1 0 0,-1-1-1 0 0,1 1 1 0 0,1 0-1 0 0,-1 1 0 0 0,1-1 1 0 0,-7 13-1 0 0,-4 10 22 0 0,-22 51-1 0 0,16-31 43 0 0,12-26-52 0 0,0 2 1 0 0,2-1-1 0 0,1 1 0 0 0,1 0 1 0 0,1 1-1 0 0,2-1 1 0 0,0 1-1 0 0,1 36 0 0 0,2-24-2 0 0,0-27-24 0 0,0-1 0 0 0,1 1 0 0 0,0-1 0 0 0,1 1-1 0 0,1-1 1 0 0,4 20 0 0 0,9 13 92 0 0,28 57-1 0 0,-40-96-94 0 0,0 0-1 0 0,1 0 0 0 0,0 0 0 0 0,-1-1 0 0 0,2 0 0 0 0,-1 0 0 0 0,0 0 0 0 0,9 5 0 0 0,5 6 71 0 0,-16-13-78 0 0,1-1 0 0 0,-1 1 0 0 0,0-1 0 0 0,0 0 0 0 0,1 0 0 0 0,-1 0 0 0 0,1 0 0 0 0,-1-1 0 0 0,1 1 0 0 0,0 0 0 0 0,-1-1 0 0 0,1 0 0 0 0,-1 0 0 0 0,1 0 1 0 0,0 0-1 0 0,-1 0 0 0 0,1 0 0 0 0,0-1 0 0 0,-1 1 0 0 0,1-1 0 0 0,-1 0 0 0 0,4-1 0 0 0,5-2-39 0 0,1-1-1 0 0,-1-1 1 0 0,13-7-1 0 0,-22 12 22 0 0,12-8-55 0 0,-1-1 0 0 0,0 0 1 0 0,-1-1-1 0 0,0 0 0 0 0,0-1 0 0 0,9-12 0 0 0,56-85-309 0 0,-58 81 243 0 0,-4 3-28 0 0,-1-1 0 0 0,-1-1 0 0 0,-1 1 0 0 0,14-47-1 0 0,-20 54 131 0 0,-1-1 0 0 0,-1 1 0 0 0,-1-1 0 0 0,0 1 0 0 0,-2-1 0 0 0,0 0 0 0 0,-1 0 0 0 0,-6-38-1 0 0,-2 19 3 0 0,5 20 60 0 0,0 1 1 0 0,-2 0-1 0 0,0 0 0 0 0,-1 1 1 0 0,-17-33-1 0 0,18 42 44 0 0,0 1-1 0 0,-1 0 1 0 0,0 1-1 0 0,0-1 1 0 0,-1 1-1 0 0,1 0 1 0 0,-1 1 0 0 0,-1 0-1 0 0,1 0 1 0 0,-1 0-1 0 0,0 1 1 0 0,0 0-1 0 0,0 1 1 0 0,0 0-1 0 0,-1 0 1 0 0,0 1 0 0 0,1 0-1 0 0,-1 0 1 0 0,0 1-1 0 0,0 0 1 0 0,0 1-1 0 0,0 0 1 0 0,-10 1-1 0 0,0 2-36 0 0,14-3-1 0 0,0 0 0 0 0,0 1-1 0 0,0-1 1 0 0,0 1 0 0 0,0 1 0 0 0,0-1 0 0 0,0 1-1 0 0,1 0 1 0 0,-1 0 0 0 0,1 0 0 0 0,-1 0-1 0 0,1 1 1 0 0,0 0 0 0 0,-5 3 0 0 0,-4 10 40 0 0,1-1 1 0 0,1 2 0 0 0,0 0 0 0 0,1 0 0 0 0,-12 29-1 0 0,18-36-49 0 0,1 0 0 0 0,0 0-1 0 0,1 1 1 0 0,-2 18 0 0 0,-5 22 67 0 0,1-19-24 0 0,1-1 0 0 0,2 1-1 0 0,1 0 1 0 0,0 61 0 0 0,5-75-54 0 0,1 1-1 0 0,2-1 0 0 0,-1 0 1 0 0,2 0-1 0 0,0 0 1 0 0,13 27-1 0 0,-4 1 7 0 0,-11-35-17 0 0,0 0-1 0 0,1 0 1 0 0,6 12-1 0 0,-5-11-20 0 0,-2-6-41 0 0,1 1 1 0 0,-1-1-1 0 0,1 1 0 0 0,0-1 1 0 0,1 0-1 0 0,7 8 0 0 0,-10-13 44 0 0,0 1 0 0 0,0-1 1 0 0,-1 0-1 0 0,1 0 0 0 0,0 0 0 0 0,0 0 0 0 0,0 0 0 0 0,0-1 0 0 0,1 1 1 0 0,-1-1-1 0 0,0 1 0 0 0,0-1 0 0 0,0 0 0 0 0,0 1 0 0 0,1-1 0 0 0,-1 0 1 0 0,0-1-1 0 0,0 1 0 0 0,0 0 0 0 0,0-1 0 0 0,0 1 0 0 0,1-1 0 0 0,-1 1 0 0 0,0-1 1 0 0,0 0-1 0 0,0 0 0 0 0,2-2 0 0 0,8-3-41 0 0,-1 0-1 0 0,0-2 0 0 0,0 1 1 0 0,-1-1-1 0 0,0-1 1 0 0,10-9-1 0 0,11-11-46 0 0,-20 20 81 0 0,-1-1 0 0 0,0 1 0 0 0,-1-1-1 0 0,16-23 1 0 0,-3-2-116 0 0,-1-2-1 0 0,32-77 1 0 0,-48 95 95 0 0,1 0 0 0 0,-2-1 0 0 0,-1 1 0 0 0,0-1 0 0 0,-2 0 1 0 0,0 0-1 0 0,-1 0 0 0 0,-3-24 0 0 0,1 23 37 0 0,1 7-1 0 0,-1 0-1 0 0,-4-16 1 0 0,5 26 3 0 0,0 1 0 0 0,0-1 1 0 0,0 1-1 0 0,-1-1 0 0 0,1 1 1 0 0,-1 0-1 0 0,0 0 1 0 0,0 0-1 0 0,0 0 0 0 0,-1 0 1 0 0,1 0-1 0 0,-1 0 0 0 0,-3-2 1 0 0,4 3 21 0 0,0 2 0 0 0,0-1 0 0 0,0 0 0 0 0,-1 0 0 0 0,1 1 0 0 0,0-1 0 0 0,0 1 0 0 0,-1-1 0 0 0,1 1 0 0 0,0 0 0 0 0,-1 0-1 0 0,1 0 1 0 0,0 0 0 0 0,0 1 0 0 0,-4 0 0 0 0,2 0 28 0 0,1-1-1 0 0,0 1 0 0 0,-1 0 0 0 0,1 0 0 0 0,0 1 1 0 0,0-1-1 0 0,0 1 0 0 0,-5 3 0 0 0,-2 4 32 0 0,1 1 1 0 0,0 0-1 0 0,1 1 0 0 0,0-1 0 0 0,1 2 1 0 0,0-1-1 0 0,1 1 0 0 0,-9 21 0 0 0,2 6 212 0 0,-12 59 0 0 0,9-31-30 0 0,13-53-259 0 0,1-1 0 0 0,0 1-1 0 0,0 21 1 0 0,0 5 1 0 0,2-30-9 0 0,1 0 0 0 0,0 1 0 0 0,0-1 0 0 0,1 0 0 0 0,5 15 0 0 0,-4-16-3 0 0,-2-6-1 0 0,0 0 0 0 0,1 0-1 0 0,-1 0 1 0 0,1 0 0 0 0,0 0-1 0 0,0 0 1 0 0,0-1 0 0 0,0 1 0 0 0,1-1-1 0 0,-1 1 1 0 0,1-1 0 0 0,-1 0-1 0 0,1 0 1 0 0,0 0 0 0 0,3 1-1 0 0,9 8-85 0 0,-13-10 45 0 0,0 1 0 0 0,-1-1 0 0 0,1 0 0 0 0,0 0 0 0 0,1 0 0 0 0,-1-1-1 0 0,0 1 1 0 0,0 0 0 0 0,0-1 0 0 0,0 0 0 0 0,0 1 0 0 0,4-1 0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6:06.3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103 1025 5120 0 0,'-13'0'1753'0'0,"20"14"-1294"0"0,-4-11-460 0 0,0-1-1 0 0,0 0 1 0 0,0 0 0 0 0,0-1 0 0 0,0 1 0 0 0,0-1 0 0 0,0 1-1 0 0,0-1 1 0 0,1 0 0 0 0,-1 0 0 0 0,0 0 0 0 0,1-1 0 0 0,-1 1-1 0 0,1-1 1 0 0,-1 0 0 0 0,1 0 0 0 0,-1 0 0 0 0,1 0 0 0 0,3-1-1 0 0,34 2-120 0 0,-7 5-121 0 0,0-3 0 0 0,55 0 0 0 0,-16-7 59 0 0,-1-3 1 0 0,89-20-1 0 0,-119 19 44 0 0,-1 1 62 0 0,0-2 0 0 0,0-2-1 0 0,-1-2 1 0 0,41-18 0 0 0,-74 26 59 0 0,1 1 1 0 0,-1-1 0 0 0,0-1-1 0 0,7-6 1 0 0,11-8-20 0 0,-9 9 9 0 0,0-1 0 0 0,-1 0-1 0 0,0-1 1 0 0,-1-1 0 0 0,0 0-1 0 0,-2-1 1 0 0,1 0 0 0 0,-2-1-1 0 0,17-29 1 0 0,-17 26 33 0 0,-1-2 0 0 0,-1 1 0 0 0,-1-2 0 0 0,0 1 0 0 0,-2-1 0 0 0,-1 0 0 0 0,3-23 0 0 0,-5 21 55 0 0,-2-1 1 0 0,-1 1-1 0 0,-1-1 1 0 0,-1 1-1 0 0,-1 0 0 0 0,-7-31 1 0 0,6 42 50 0 0,-1-1 1 0 0,0 1-1 0 0,-1-1 0 0 0,0 1 1 0 0,-1 1-1 0 0,-1 0 1 0 0,0 0-1 0 0,0 0 0 0 0,-14-14 1 0 0,4 5 158 0 0,15 16-211 0 0,0 1 0 0 0,-1 0-1 0 0,1 0 1 0 0,-1 0 0 0 0,0 0-1 0 0,-5-3 1 0 0,-70-57 774 0 0,29 22-624 0 0,42 37-172 0 0,1 0-1 0 0,-1 0 1 0 0,0 1 0 0 0,0 0-1 0 0,0 1 1 0 0,-1-1 0 0 0,1 2-1 0 0,-1-1 1 0 0,0 1-1 0 0,0 1 1 0 0,0-1 0 0 0,0 1-1 0 0,0 1 1 0 0,0 0 0 0 0,0 0-1 0 0,-14 3 1 0 0,-5 2-24 0 0,0 1 0 0 0,1 2 1 0 0,-52 21-1 0 0,-53 39 17 0 0,78-38-33 0 0,27-14 1 0 0,-49 38 0 0 0,28-17-63 0 0,19-14-8 0 0,0 2 1 0 0,-26 30-1 0 0,9-9 4 0 0,-50 40-66 0 0,88-76 122 0 0,0 1 0 0 0,1 0-1 0 0,1 0 1 0 0,0 0-1 0 0,0 0 1 0 0,1 1 0 0 0,0 0-1 0 0,1 0 1 0 0,-2 15-1 0 0,5-20 10 0 0,1-1-1 0 0,1 1 0 0 0,-1-1 0 0 0,1 1 0 0 0,1-1 1 0 0,-1 1-1 0 0,5 10 0 0 0,0 6-2 0 0,-3-15 2 0 0,0 1 0 0 0,0-1 1 0 0,0 0-1 0 0,1-1 0 0 0,1 1 1 0 0,-1-1-1 0 0,1 1 0 0 0,0-1 1 0 0,1-1-1 0 0,8 9 0 0 0,-4-5-10 0 0,1-1 0 0 0,-1 0 0 0 0,2 0 0 0 0,-1-2 0 0 0,22 12 0 0 0,81 30-193 0 0,-102-44 189 0 0,1 0 1 0 0,0 0-1 0 0,0-1 0 0 0,0-1 1 0 0,0 0-1 0 0,1-1 1 0 0,18 1-1 0 0,6-3-129 0 0,50-7-1 0 0,-67 5 124 0 0,14-4-39 0 0,-1-1 0 0 0,48-16 0 0 0,-50 13 36 0 0,-6 2-1 0 0,-2-1-1 0 0,1-1 0 0 0,-1-1 0 0 0,-1-1 0 0 0,0-1 0 0 0,27-20 0 0 0,-10 8-34 0 0,-33 21 58 0 0,0 0 0 0 0,-1 0 0 0 0,1-1 1 0 0,-1 1-1 0 0,0-1 0 0 0,0-1 0 0 0,0 1 1 0 0,8-12-1 0 0,1-4-4 0 0,-9 13 6 0 0,-1 1 0 0 0,1-2 1 0 0,-1 1-1 0 0,-1-1 1 0 0,1 1-1 0 0,-1-1 0 0 0,3-14 1 0 0,11-34-21 0 0,-14 44 16 0 0,1 1 1 0 0,-1-1-1 0 0,-1 0 0 0 0,0 0 0 0 0,-1 0 1 0 0,-1 0-1 0 0,0 0 0 0 0,0 0 1 0 0,-2-15-1 0 0,0 20 9 0 0,-1 0 1 0 0,0 0-1 0 0,0 1 1 0 0,0-1-1 0 0,-1 1 1 0 0,-5-12-1 0 0,6 16 2 0 0,0 0 1 0 0,-1 0-1 0 0,1 0 0 0 0,0 0 1 0 0,-1 1-1 0 0,0-1 0 0 0,1 1 1 0 0,-1 0-1 0 0,0 0 0 0 0,0 0 1 0 0,0 0-1 0 0,0 0 0 0 0,-1 1 1 0 0,1-1-1 0 0,0 1 0 0 0,-7-2 0 0 0,-7 0 30 0 0,1 0 0 0 0,-1 0-1 0 0,0 2 1 0 0,1 0-1 0 0,-1 0 1 0 0,-31 5-1 0 0,25 0 10 0 0,1 1-1 0 0,0 1 0 0 0,0 1 1 0 0,-32 14-1 0 0,25-6-19 0 0,0 1 0 0 0,1 1 0 0 0,1 1-1 0 0,-35 32 1 0 0,49-39-5 0 0,1 2 0 0 0,0 0 0 0 0,-16 24 0 0 0,11-14-7 0 0,3-2 0 0 0,0 0 0 0 0,2 1-1 0 0,1 0 1 0 0,1 1 0 0 0,0 0-1 0 0,2 0 1 0 0,1 1 0 0 0,1 0-1 0 0,-4 27 1 0 0,9-39-6 0 0,0 1-1 0 0,1 0 1 0 0,0 0-1 0 0,1-1 1 0 0,0 1-1 0 0,1 0 1 0 0,1-1-1 0 0,6 22 1 0 0,-6-29-5 0 0,-1 0 1 0 0,1-1-1 0 0,0 1 0 0 0,0-1 1 0 0,1 0-1 0 0,-1 1 0 0 0,1-1 1 0 0,0-1-1 0 0,0 1 1 0 0,0-1-1 0 0,0 1 0 0 0,1-1 1 0 0,0-1-1 0 0,-1 1 0 0 0,10 3 1 0 0,-2-1-8 0 0,0-1 0 0 0,0 0 0 0 0,0-1 0 0 0,1-1 0 0 0,16 2 0 0 0,-6-2-42 0 0,0-2 1 0 0,-1 0-1 0 0,1-2 1 0 0,0-1-1 0 0,31-7 1 0 0,-17 0-76 0 0,-2-2 0 0 0,51-23-1 0 0,-72 28 71 0 0,0-1-1 0 0,0-1 0 0 0,0 0 1 0 0,-1-1-1 0 0,16-15 0 0 0,52-61-429 0 0,-70 73 412 0 0,50-62-190 0 0,-55 66 236 0 0,0-1 0 0 0,-1 1 0 0 0,0-1 0 0 0,0 0 0 0 0,-1 0 0 0 0,5-19 1 0 0,-7 15 13 0 0,-1 1 0 0 0,-1 0 1 0 0,0-1-1 0 0,-1 1 1 0 0,-1-1-1 0 0,-4-22 1 0 0,4 31 15 0 0,-1 0 0 0 0,1 0 0 0 0,-1 0 0 0 0,0 0 0 0 0,0 0 0 0 0,0 1 0 0 0,-1-1 1 0 0,0 1-1 0 0,1 0 0 0 0,-2 0 0 0 0,1 0 0 0 0,0 1 0 0 0,-1-1 0 0 0,1 1 0 0 0,-8-3 0 0 0,1 2 10 0 0,0 0 1 0 0,-1 1-1 0 0,1 0 0 0 0,-1 1 1 0 0,0 0-1 0 0,0 1 0 0 0,-12 0 1 0 0,-84 5 265 0 0,76 1-110 0 0,-1 1-1 0 0,2 1 0 0 0,-58 22 1 0 0,-2 0-122 0 0,64-22-22 0 0,0 1-1 0 0,1 1 1 0 0,0 1-1 0 0,1 2 1 0 0,0 0-1 0 0,-37 26 0 0 0,56-33-12 0 0,-17 11 24 0 0,2 1 0 0 0,0 1 0 0 0,-35 39 0 0 0,50-48 20 0 0,0-1-1 0 0,0 1 1 0 0,0 0-1 0 0,1 1 0 0 0,1-1 1 0 0,-1 1-1 0 0,-2 11 1 0 0,6-16-45 0 0,0 1 1 0 0,0 0-1 0 0,0 0 0 0 0,1 0 1 0 0,0 0-1 0 0,0-1 0 0 0,0 1 0 0 0,1 0 1 0 0,0 0-1 0 0,0 0 0 0 0,1-1 1 0 0,-1 1-1 0 0,1 0 0 0 0,3 5 1 0 0,-1-3-6 0 0,0-1 1 0 0,0 0-1 0 0,0 0 1 0 0,1 0-1 0 0,0 0 1 0 0,0-1-1 0 0,1 0 1 0 0,0 0-1 0 0,0 0 1 0 0,0-1-1 0 0,1 0 1 0 0,-1 0-1 0 0,1-1 1 0 0,1 0 0 0 0,-1 0-1 0 0,0-1 1 0 0,1 1-1 0 0,0-2 1 0 0,0 1-1 0 0,0-1 1 0 0,8 1-1 0 0,20 1 18 0 0,0-1 0 0 0,-1-2 0 0 0,1-1 1 0 0,0-3-1 0 0,-1 0 0 0 0,1-2 0 0 0,-1-2 0 0 0,43-14 0 0 0,-66 17-24 0 0,-1 0 0 0 0,1-1 0 0 0,-1 0 0 0 0,-1 0 0 0 0,1-1 0 0 0,-1-1 0 0 0,0 0 0 0 0,12-11 0 0 0,28-19-17 0 0,-37 28-16 0 0,0 0 0 0 0,-1-1 0 0 0,19-19 0 0 0,-22 19 8 0 0,-6 8 16 0 0,0-1-1 0 0,0 1 1 0 0,-1-1 0 0 0,1 0-1 0 0,-1 0 1 0 0,0 0 0 0 0,0-1-1 0 0,0 1 1 0 0,0 0 0 0 0,-1-1-1 0 0,1 1 1 0 0,-1-1 0 0 0,0 0-1 0 0,1-6 1 0 0,-1-12-17 0 0,-1 0 0 0 0,-1 0 0 0 0,-1 0 0 0 0,-5-24 0 0 0,3 37 22 0 0,0 1 0 0 0,0 0-1 0 0,-1-1 1 0 0,0 2-1 0 0,-1-1 1 0 0,-9-11-1 0 0,4 6 2 0 0,7 7 4 0 0,0 0 0 0 0,-1 1 0 0 0,1 0 0 0 0,-1 0 0 0 0,0 0 0 0 0,-1 0 0 0 0,1 1 0 0 0,-1 0 0 0 0,0 0 0 0 0,0 0 0 0 0,0 1 0 0 0,0 0 0 0 0,-12-4 0 0 0,-26-9 23 0 0,35 12-5 0 0,0 0 0 0 0,0 1 0 0 0,0 0 0 0 0,-1 1-1 0 0,1 0 1 0 0,-1 0 0 0 0,1 1 0 0 0,-16 0 0 0 0,7 2 42 0 0,0 1 1 0 0,1 1 0 0 0,-1 0-1 0 0,1 1 1 0 0,0 2 0 0 0,0-1-1 0 0,0 2 1 0 0,1 0 0 0 0,-20 12-1 0 0,-2 2 78 0 0,26-16-115 0 0,1 1-1 0 0,0 1 1 0 0,0-1 0 0 0,1 2 0 0 0,-1-1 0 0 0,-11 13 0 0 0,9-6-2 0 0,1 1 1 0 0,0 0-1 0 0,1 1 1 0 0,1 0 0 0 0,-9 19-1 0 0,0 5 6 0 0,12-27-24 0 0,0 0 0 0 0,1 1-1 0 0,1 0 1 0 0,0 0 0 0 0,0 0 0 0 0,-2 24 0 0 0,4 0 21 0 0,2-1 1 0 0,6 64-1 0 0,-2-90-14 0 0,1 1-1 0 0,0-1 1 0 0,0 1 0 0 0,1-1 0 0 0,0-1-1 0 0,1 1 1 0 0,14 19 0 0 0,4 7 5 0 0,-16-25-4 0 0,1-1-1 0 0,0 0 0 0 0,1-1 1 0 0,0 0-1 0 0,0-1 0 0 0,1 0 1 0 0,1 0-1 0 0,-1-1 0 0 0,1-1 1 0 0,1 0-1 0 0,25 11 0 0 0,-4-7-17 0 0,44 7-1 0 0,-60-14 6 0 0,-5-1-29 0 0,0-2 1 0 0,1 1-1 0 0,-1-2 0 0 0,1 0 1 0 0,-1 0-1 0 0,0-1 0 0 0,1-1 0 0 0,-1 0 1 0 0,0-1-1 0 0,0 0 0 0 0,0-1 1 0 0,-1 0-1 0 0,23-12 0 0 0,-18 6-32 0 0,1 0-1 0 0,-2-1 1 0 0,1-1 0 0 0,-2-1-1 0 0,1 0 1 0 0,-2-2 0 0 0,0 1-1 0 0,19-26 1 0 0,-26 30 34 0 0,0 0-1 0 0,-1 0 1 0 0,0 0 0 0 0,0-1-1 0 0,-1 0 1 0 0,-1 0 0 0 0,0 0-1 0 0,0 0 1 0 0,-1-1 0 0 0,0 0-1 0 0,-1 0 1 0 0,-1 1 0 0 0,1-24-1 0 0,-3-52-18 0 0,-1 76 42 0 0,-1 0 0 0 0,1 0 0 0 0,-2 1-1 0 0,1-1 1 0 0,-2 1 0 0 0,1 0 0 0 0,-1 0-1 0 0,-1 0 1 0 0,-10-14 0 0 0,8 16 4 0 0,-1 0 1 0 0,0 0-1 0 0,-1 1 1 0 0,1 0 0 0 0,-1 1-1 0 0,-1 0 1 0 0,1 0-1 0 0,-1 1 1 0 0,0 1-1 0 0,-14-4 1 0 0,13 5 0 0 0,0 1 0 0 0,0 1 0 0 0,0 0 1 0 0,0 1-1 0 0,0 0 0 0 0,0 0 0 0 0,0 2 0 0 0,-13 2 0 0 0,-4 0-1 0 0,2 0-2 0 0,1 2 0 0 0,1 1-1 0 0,-1 2 1 0 0,-27 12 0 0 0,29-12 3 0 0,2 2 2 0 0,-1 0 0 0 0,1 2 1 0 0,1 0-1 0 0,0 2 0 0 0,1 0 1 0 0,0 1-1 0 0,2 1 0 0 0,0 1 1 0 0,0 0-1 0 0,-17 26 0 0 0,28-33 17 0 0,1 1 0 0 0,0 0-1 0 0,0-1 1 0 0,1 2-1 0 0,1-1 1 0 0,-5 20-1 0 0,8-26 10 0 0,0 1 1 0 0,0 0-1 0 0,1-1 0 0 0,0 1 1 0 0,0 0-1 0 0,0 0 0 0 0,1-1 0 0 0,0 1 1 0 0,0 0-1 0 0,1-1 0 0 0,0 1 0 0 0,0-1 1 0 0,0 0-1 0 0,4 7 0 0 0,-1-4 30 0 0,0 1-1 0 0,1-1 1 0 0,0 1-1 0 0,1-2 1 0 0,0 1-1 0 0,0-1 1 0 0,16 14-1 0 0,-17-18-33 0 0,0 0 0 0 0,0-1-1 0 0,1 1 1 0 0,-1-1 0 0 0,1-1-1 0 0,0 1 1 0 0,-1-1-1 0 0,1 0 1 0 0,0-1 0 0 0,1 0-1 0 0,12 1 1 0 0,9-1 77 0 0,43-5 1 0 0,-57 3-83 0 0,9-2-13 0 0,-1-1 0 0 0,1 0 0 0 0,-1-2-1 0 0,0 0 1 0 0,-1-2 0 0 0,38-18 0 0 0,-22 5-9 0 0,0-1 0 0 0,60-47 1 0 0,-82 55-26 0 0,0 0 1 0 0,-1-1-1 0 0,-1 0 1 0 0,-1-1-1 0 0,0-1 0 0 0,-1 0 1 0 0,0 0-1 0 0,-2-2 1 0 0,0 1-1 0 0,-1-1 1 0 0,11-33-1 0 0,-19 51 20 0 0,-1-1 0 0 0,1 0 0 0 0,-1 0 1 0 0,1-1-1 0 0,-1 1 0 0 0,0 0 0 0 0,0 0 0 0 0,0 0 0 0 0,0 0 0 0 0,0 0 0 0 0,0 0 0 0 0,0 0 1 0 0,-1 0-1 0 0,1 0 0 0 0,-1 0 0 0 0,1 0 0 0 0,-1 0 0 0 0,0 0 0 0 0,0 0 0 0 0,0 0 0 0 0,0 0 1 0 0,0 1-1 0 0,0-1 0 0 0,-1 0 0 0 0,1 1 0 0 0,-3-3 0 0 0,3 3 0 0 0,0 1-1 0 0,0-1 1 0 0,-1 1-1 0 0,1 0 1 0 0,0-1 0 0 0,0 1-1 0 0,-1 0 1 0 0,1 0-1 0 0,0 0 1 0 0,0 0 0 0 0,-1 0-1 0 0,1 0 1 0 0,0 0-1 0 0,-1 0 1 0 0,1 1-1 0 0,0-1 1 0 0,0 0 0 0 0,0 1-1 0 0,-1-1 1 0 0,1 1-1 0 0,0-1 1 0 0,0 1 0 0 0,0 0-1 0 0,0-1 1 0 0,0 1-1 0 0,-1 1 1 0 0,-21 8-130 0 0,-10-4-873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6:09.21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 1028 1296 0 0,'-17'-63'103'0'0,"16"58"-104"0"0,-3-12 532 0 0,5 17-499 0 0,-1 0-1 0 0,0-1 0 0 0,0 1 0 0 0,0-1 0 0 0,0 1 0 0 0,1-1 0 0 0,-1 1 1 0 0,0 0-1 0 0,0-1 0 0 0,1 1 0 0 0,-1 0 0 0 0,0-1 0 0 0,1 1 0 0 0,-1 0 1 0 0,0-1-1 0 0,1 1 0 0 0,-1 0 0 0 0,0-1 0 0 0,1 1 0 0 0,-1 0 0 0 0,1 0 1 0 0,-1 0-1 0 0,0-1 0 0 0,1 1 0 0 0,-1 0 0 0 0,1 0 0 0 0,-1 0 0 0 0,1 0 1 0 0,-1 0-1 0 0,1 0 0 0 0,-1 0 0 0 0,1 0 0 0 0,-1 0 0 0 0,0 0 0 0 0,2 0 1 0 0,4 3 62 0 0,1-1 0 0 0,0 1 0 0 0,-1 1 1 0 0,0-1-1 0 0,0 1 0 0 0,0 0 0 0 0,0 1 1 0 0,0-1-1 0 0,7 10 0 0 0,47 44 42 0 0,1-1-1 0 0,95 64 1 0 0,-127-101-126 0 0,119 74 59 0 0,-128-83-62 0 0,1-1 0 0 0,0-1-1 0 0,0-1 1 0 0,1-1 0 0 0,38 8 0 0 0,-26-10-6 0 0,-14 0 0 0 0,1-2 0 0 0,-1-1 0 0 0,1 0 0 0 0,-1-1 1 0 0,32-4-1 0 0,311-71 107 0 0,-310 59 9 0 0,-1-2 1 0 0,-1-3 0 0 0,0-2-1 0 0,-2-1 1 0 0,50-34-1 0 0,-69 38 33 0 0,-1-2 1 0 0,41-37-1 0 0,-62 50-78 0 0,-2 0 0 0 0,1-1 0 0 0,-1 0 0 0 0,-1 0 0 0 0,0-1 0 0 0,0 1 0 0 0,0-1 0 0 0,-1 0 0 0 0,-1 0 0 0 0,0-1 0 0 0,0 1 0 0 0,1-18 0 0 0,-3 17-13 0 0,-1-1-1 0 0,0 1 1 0 0,-1 0 0 0 0,-1 0 0 0 0,0-1-1 0 0,0 1 1 0 0,-1 0 0 0 0,0 1 0 0 0,-1-1-1 0 0,0 0 1 0 0,-1 1 0 0 0,0 0 0 0 0,-9-13-1 0 0,7 11 18 0 0,-2 1 0 0 0,0 0-1 0 0,0 0 1 0 0,-1 1 0 0 0,0 0-1 0 0,-1 0 1 0 0,0 1-1 0 0,0 1 1 0 0,-1 0 0 0 0,-14-7-1 0 0,8 7 17 0 0,0 1-1 0 0,-1 0 1 0 0,1 2-1 0 0,-1 0 0 0 0,-1 1 1 0 0,1 0-1 0 0,-1 2 0 0 0,1 1 1 0 0,-25 0-1 0 0,-15 5 245 0 0,-98 19 0 0 0,63-1 172 0 0,-146 55 0 0 0,167-51-287 0 0,-227 89 354 0 0,108-39-123 0 0,115-46-84 0 0,75-30-357 0 0,1 1 0 0 0,-1 0 0 0 0,1-1 0 0 0,-1 1 1 0 0,1 0-1 0 0,-1 0 0 0 0,1 0 0 0 0,0 0 0 0 0,-1 0 1 0 0,1 1-1 0 0,0-1 0 0 0,0 0 0 0 0,0 0 0 0 0,0 1 0 0 0,0-1 1 0 0,0 1-1 0 0,0-1 0 0 0,0 1 0 0 0,1-1 0 0 0,-1 1 1 0 0,1 0-1 0 0,-1-1 0 0 0,1 1 0 0 0,-1 0 0 0 0,1-1 1 0 0,0 1-1 0 0,0 3 0 0 0,1-4 4 0 0,0 1 0 0 0,0-1 0 0 0,0 0 0 0 0,0 1 0 0 0,0-1 0 0 0,0 0 0 0 0,1 0 0 0 0,-1 0 0 0 0,1 0 0 0 0,-1 0 0 0 0,3 2 0 0 0,-1-2-3 0 0,2 2-8 0 0,0-1 0 0 0,1 1 0 0 0,-1-1 0 0 0,1-1 0 0 0,0 1 0 0 0,-1-1 0 0 0,1 0 0 0 0,0 0 0 0 0,0-1 0 0 0,0 1 0 0 0,7-2 0 0 0,-1 1 0 0 0,306-3 95 0 0,-277-1-74 0 0,0-2 1 0 0,53-16 0 0 0,78-32 60 0 0,-133 41-81 0 0,19-7-18 0 0,85-43 1 0 0,-110 45 3 0 0,-1-1 0 0 0,-1-1-1 0 0,52-45 1 0 0,-77 60-35 0 0,-1 0 1 0 0,0-1-1 0 0,0 1 0 0 0,-1-1 0 0 0,0 0 1 0 0,0 0-1 0 0,0-1 0 0 0,4-9 0 0 0,-7 12 18 0 0,1 1 0 0 0,-1 0-1 0 0,-1-1 1 0 0,1 1 0 0 0,0 0-1 0 0,-1-1 1 0 0,1 1-1 0 0,-1-1 1 0 0,0 1 0 0 0,-1-1-1 0 0,1 1 1 0 0,0-1 0 0 0,-1 1-1 0 0,0-1 1 0 0,0 1-1 0 0,0 0 1 0 0,0-1 0 0 0,0 1-1 0 0,-3-5 1 0 0,1 5 19 0 0,1 0 0 0 0,-1 0 0 0 0,0 0 0 0 0,0 1 1 0 0,0-1-1 0 0,0 1 0 0 0,-1-1 0 0 0,1 1 0 0 0,-1 0 0 0 0,1 1 0 0 0,-1-1 0 0 0,0 0 0 0 0,1 1 1 0 0,-1 0-1 0 0,0 0 0 0 0,0 0 0 0 0,0 1 0 0 0,0-1 0 0 0,0 1 0 0 0,-7 0 0 0 0,-12 0-40 0 0,1 2 0 0 0,-35 5 0 0 0,32-3 36 0 0,17-3 11 0 0,-45 6 0 0 0,1 1 0 0 0,0 3 0 0 0,-65 22 0 0 0,-81 54 23 0 0,94-39-4 0 0,-80 48 79 0 0,137-70-52 0 0,11-6 44 0 0,0 2 0 0 0,-48 40 0 0 0,80-59-79 0 0,1 0 0 0 0,-1 0 0 0 0,1 1 1 0 0,0-1-1 0 0,0 0 0 0 0,1 1 0 0 0,-1 0 1 0 0,1 0-1 0 0,0 0 0 0 0,0 0 0 0 0,0 0 1 0 0,0 0-1 0 0,1 0 0 0 0,-1 1 0 0 0,1-1 1 0 0,0 1-1 0 0,0 7 0 0 0,1-9-4 0 0,0 1 1 0 0,1 0-1 0 0,-1 0 0 0 0,1 0 0 0 0,0 0 1 0 0,0 0-1 0 0,1-1 0 0 0,-1 1 0 0 0,1 0 1 0 0,0-1-1 0 0,0 1 0 0 0,0-1 0 0 0,0 0 1 0 0,0 0-1 0 0,1 0 0 0 0,-1 0 0 0 0,1 0 1 0 0,0 0-1 0 0,0-1 0 0 0,4 3 0 0 0,7 5 2 0 0,0-1 0 0 0,1-1 0 0 0,0 0-1 0 0,1-1 1 0 0,-1-1 0 0 0,1 0 0 0 0,1-2-1 0 0,-1 1 1 0 0,1-2 0 0 0,24 2 0 0 0,2-2 26 0 0,0-2 0 0 0,83-9 1 0 0,-28-6 1 0 0,-1-4 1 0 0,-1-5-1 0 0,-1-3 0 0 0,164-71 1 0 0,-207 72-100 0 0,0-2 1 0 0,-2-3 0 0 0,-2-1-1 0 0,-1-3 1 0 0,66-61 0 0 0,-100 83 37 0 0,-1-1 1 0 0,-1 0 0 0 0,0 0-1 0 0,17-30 1 0 0,-23 35 12 0 0,0-1 1 0 0,0-1-1 0 0,-2 1 1 0 0,1-1-1 0 0,-1 1 0 0 0,0-1 1 0 0,-1 0-1 0 0,0 0 1 0 0,0-18-1 0 0,-2 22 4 0 0,0 1 0 0 0,-1 0-1 0 0,0-1 1 0 0,0 1 0 0 0,-1 0 0 0 0,1-1 0 0 0,-1 1-1 0 0,0 0 1 0 0,0 0 0 0 0,-1 1 0 0 0,0-1-1 0 0,0 0 1 0 0,0 1 0 0 0,0 0 0 0 0,-1-1 0 0 0,1 1-1 0 0,-1 1 1 0 0,-6-6 0 0 0,2 3-2 0 0,0 0-1 0 0,0 1 1 0 0,0 0-1 0 0,-1 1 0 0 0,0-1 1 0 0,0 2-1 0 0,0-1 1 0 0,0 1-1 0 0,-15-2 1 0 0,-43-4-5 0 0,-1 4 1 0 0,-73 3-1 0 0,123 2 14 0 0,-199 13 0 0 0,138-6 0 0 0,37-2 0 0 0,-69 18 0 0 0,4 0-2 0 0,-38 7-40 0 0,54-10-53 0 0,-19 10-24 0 0,40-9 57 0 0,-74 29-63 0 0,89-29 43 0 0,42-16 44 0 0,1 0 0 0 0,-1 1 0 0 0,1 1 0 0 0,0 0 0 0 0,1 1 1 0 0,-19 15-1 0 0,29-23 35 0 0,1 1-1 0 0,-1-1 1 0 0,1 0 0 0 0,-1 1 0 0 0,1-1 0 0 0,-1 1 0 0 0,1-1 0 0 0,0 1 0 0 0,-1-1-1 0 0,1 1 1 0 0,-1-1 0 0 0,1 1 0 0 0,0-1 0 0 0,0 1 0 0 0,-1 0 0 0 0,1-1 0 0 0,0 1-1 0 0,0 0 1 0 0,0-1 0 0 0,0 1 0 0 0,0-1 0 0 0,0 2 0 0 0,0-1 0 0 0,0-1 1 0 0,0 1 0 0 0,1-1 0 0 0,-1 1-1 0 0,0-1 1 0 0,1 0 0 0 0,-1 1 0 0 0,1-1-1 0 0,-1 1 1 0 0,1-1 0 0 0,-1 0-1 0 0,1 1 1 0 0,-1-1 0 0 0,1 0 0 0 0,-1 0-1 0 0,1 0 1 0 0,-1 1 0 0 0,1-1-1 0 0,0 0 1 0 0,31 3-15 0 0,-32-3 17 0 0,19-1-2 0 0,0-1 0 0 0,0-1 0 0 0,23-6 0 0 0,-8 1 1 0 0,44-8 1 0 0,0-3 0 0 0,-2-3 0 0 0,79-35 0 0 0,229-112-152 0 0,-284 120 68 0 0,69-28-111 0 0,-141 66 160 0 0,-1-1 0 0 0,0-1-1 0 0,-1-1 1 0 0,-1-2 0 0 0,0 0 0 0 0,-1-2 0 0 0,41-39 0 0 0,-59 50 20 0 0,0 0 0 0 0,0 0 0 0 0,-1-1 0 0 0,0 0 0 0 0,-1 0 0 0 0,0-1 0 0 0,0 1 0 0 0,3-12 0 0 0,-7 17 34 0 0,0-1 1 0 0,0 1-1 0 0,-1 0 0 0 0,1 0 1 0 0,-1 0-1 0 0,0 0 0 0 0,0 0 1 0 0,0 0-1 0 0,0 0 0 0 0,-1 0 1 0 0,1 0-1 0 0,-1 0 0 0 0,-3-4 1 0 0,3 6 3 0 0,-1 0-1 0 0,1-1 1 0 0,-1 1 0 0 0,1 0 0 0 0,-1 0 0 0 0,1 1 0 0 0,-1-1 0 0 0,0 0 0 0 0,0 1 0 0 0,1 0-1 0 0,-1 0 1 0 0,-5 0 0 0 0,0-1 17 0 0,-44-3 54 0 0,0 2 0 0 0,1 3 0 0 0,-1 2 0 0 0,1 2-1 0 0,-1 2 1 0 0,-64 18 0 0 0,33-4 30 0 0,-129 35 158 0 0,164-40-223 0 0,-296 93 484 0 0,181-71-420 0 0,50-13 86 0 0,113-25-204 0 0,0 0 0 0 0,-1 1 0 0 0,1-1 0 0 0,-1 0 0 0 0,1 0 0 0 0,0 1 0 0 0,-1-1 0 0 0,1 0 0 0 0,-1 0 0 0 0,1 0 0 0 0,-1 0 0 0 0,1 0 0 0 0,-1 0 0 0 0,1 0 0 0 0,0 0 0 0 0,-1 0 0 0 0,1 0 0 0 0,-1 0 0 0 0,1 0 0 0 0,-1 0 1 0 0,1 0-1 0 0,-1 0 0 0 0,1 0 0 0 0,0 0 0 0 0,-1-1 0 0 0,1 1 0 0 0,-1 0 0 0 0,1 0 0 0 0,0-1 0 0 0,-1 1 0 0 0,3-2-3 0 0,1 1 1 0 0,-1 1-1 0 0,1-1 1 0 0,-1 0 0 0 0,1 0-1 0 0,0 1 1 0 0,-1 0-1 0 0,6-1 1 0 0,86-4 0 0 0,95-13 1 0 0,-4 1-16 0 0,-97 11 5 0 0,92-17-54 0 0,-78 7 34 0 0,1-5-13 0 0,-36 6 1 0 0,-48 10 31 0 0,1 0-1 0 0,-1-1 1 0 0,22-10-1 0 0,-32 12 7 0 0,-1 0 0 0 0,0 0 0 0 0,0-1 0 0 0,0 0 0 0 0,-1 0 0 0 0,0-1 0 0 0,0 0 0 0 0,0-1 0 0 0,7-8 0 0 0,-13 14 2 0 0,0 0 1 0 0,-1 0-1 0 0,1 0 1 0 0,0-1 0 0 0,-1 1-1 0 0,1 0 1 0 0,-1 0-1 0 0,1-1 1 0 0,-1 1 0 0 0,1 0-1 0 0,-1-1 1 0 0,0 1-1 0 0,0-1 1 0 0,0 1 0 0 0,0 0-1 0 0,0-1 1 0 0,0 1-1 0 0,0 0 1 0 0,0-1 0 0 0,-1 1-1 0 0,1-1 1 0 0,0 1-1 0 0,-1 0 1 0 0,1 0 0 0 0,-1-1-1 0 0,0 1 1 0 0,1 0-1 0 0,-1 0 1 0 0,0 0 0 0 0,0-1-1 0 0,1 1 1 0 0,-1 0-1 0 0,0 0 1 0 0,0 0-1 0 0,0 0 1 0 0,0 1 0 0 0,-2-2-1 0 0,-4-3 5 0 0,1 1 0 0 0,-1 0 1 0 0,1 1-1 0 0,-1 0 0 0 0,-10-4 0 0 0,-34-8 12 0 0,-1 3 0 0 0,-103-12 0 0 0,119 22-11 0 0,0 2 0 0 0,-1 1 0 0 0,1 2 0 0 0,0 2 0 0 0,-39 10 0 0 0,-34 3 6 0 0,-101 19 2 0 0,60-9-14 0 0,108-20-29 0 0,0 3 0 0 0,0 1 0 0 0,1 2 0 0 0,1 2 0 0 0,-57 31 0 0 0,92-44 32 0 0,1 0 1 0 0,-1 0 0 0 0,0 0-1 0 0,1 0 1 0 0,-1 1 0 0 0,-5 6 0 0 0,9-9-4 0 0,0 0 1 0 0,1 0 0 0 0,-1 0 0 0 0,0-1 0 0 0,1 1 0 0 0,-1 0 0 0 0,1 0 0 0 0,-1 0 0 0 0,1 0 0 0 0,-1 0 0 0 0,1 0-1 0 0,0 0 1 0 0,-1 0 0 0 0,1 0 0 0 0,0 0 0 0 0,0 0 0 0 0,0 1 0 0 0,0-1 0 0 0,0 0 0 0 0,0 0 0 0 0,0 0-1 0 0,0 0 1 0 0,0 0 0 0 0,1 0 0 0 0,-1 0 0 0 0,0 0 0 0 0,1 0 0 0 0,-1 0 0 0 0,1 0 0 0 0,-1 0 0 0 0,1 0 0 0 0,-1 0-1 0 0,1 0 1 0 0,0 0 0 0 0,-1-1 0 0 0,1 1 0 0 0,0 0 0 0 0,0 0 0 0 0,-1-1 0 0 0,1 1 0 0 0,2 1 0 0 0,3 0 7 0 0,0 1 1 0 0,0-1 0 0 0,1 0 0 0 0,-1-1 0 0 0,0 1 0 0 0,1-1 0 0 0,-1-1-1 0 0,1 1 1 0 0,-1-1 0 0 0,1 0 0 0 0,10-2 0 0 0,-1 2 2 0 0,235-27 240 0 0,-112 8-165 0 0,-77 8-61 0 0,-1-2 0 0 0,111-41-1 0 0,13-3-18 0 0,-101 38-1 0 0,116-12 0 0 0,-157 26-16 0 0,-10 1-24 0 0,0 1 0 0 0,0 2 0 0 0,59 4 0 0 0,-65-2-17 0 0,10 3-25 0 0,-36-4 75 0 0,0 0 0 0 0,-1 1 0 0 0,1-1 0 0 0,0 0 0 0 0,-1 1 0 0 0,1-1 0 0 0,0 1 0 0 0,-1-1 0 0 0,1 1 0 0 0,-1-1 1 0 0,1 1-1 0 0,-1 0 0 0 0,1-1 0 0 0,-1 1 0 0 0,1-1 0 0 0,-1 1 0 0 0,0 0 0 0 0,1 0 0 0 0,-1-1 0 0 0,0 1 0 0 0,0 0 0 0 0,1-1 1 0 0,-1 1-1 0 0,0 0 0 0 0,0 0 0 0 0,0-1 0 0 0,0 1 0 0 0,0 0 0 0 0,0 0 0 0 0,0 0 0 0 0,0-1 0 0 0,0 1 0 0 0,-1 0 0 0 0,1 0 0 0 0,0-1 1 0 0,0 1-1 0 0,-1 0 0 0 0,1-1 0 0 0,-1 2 0 0 0,0 1-2 0 0,0 0 1 0 0,-1 0 0 0 0,1-1-1 0 0,-1 1 1 0 0,0 0-1 0 0,0-1 1 0 0,-3 5 0 0 0,-66 52-1696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6:47.6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584 0 3712 0 0,'0'0'935'0'0,"-8"6"-1010"0"0,-2 1 67 0 0,1-1-1 0 0,-1 0 1 0 0,-1-1 0 0 0,1 0-1 0 0,-1-1 1 0 0,1 0 0 0 0,-15 4-1 0 0,7-6-7 0 0,-1 0 1 0 0,-20-2-1 0 0,-23 3-10 0 0,2 17-3 0 0,54-19 26 0 0,0 1 1 0 0,-1 1 0 0 0,1-1 0 0 0,1 1 0 0 0,-1 0 0 0 0,-8 5 0 0 0,-10 6-3 0 0,22-13 4 0 0,-1 1 0 0 0,1 0 0 0 0,0-1 0 0 0,0 1 0 0 0,0 0 0 0 0,0 0 0 0 0,0 0 0 0 0,0 1 0 0 0,1-1 0 0 0,-1 0 0 0 0,1 1 0 0 0,-2 2 0 0 0,-6 10-1 0 0,-11 13 4 0 0,3-8 3 0 0,2 2-1 0 0,1 0 1 0 0,1 1 0 0 0,0 0 0 0 0,-8 26 0 0 0,5-10-4 0 0,9-20-2 0 0,0 0 1 0 0,-5 23 0 0 0,7-20-2 0 0,1-3 0 0 0,1 0 0 0 0,-2 30 1 0 0,5-26 4 0 0,-1-9 6 0 0,1 0-1 0 0,1 0 1 0 0,2 13-1 0 0,-1-15 7 0 0,-1-6 3 0 0,0 0-1 0 0,0 0 1 0 0,0 0-1 0 0,1-1 1 0 0,0 1-1 0 0,0-1 1 0 0,0 1-1 0 0,1-1 1 0 0,0 1-1 0 0,0-1 1 0 0,0 0-1 0 0,8 8 1 0 0,1 1 158 0 0,-1 0 0 0 0,18 30 0 0 0,-20-30-167 0 0,-7-9 5 0 0,1-1 0 0 0,0 0-1 0 0,1 0 1 0 0,-1 0 0 0 0,1 0 0 0 0,0-1-1 0 0,0 1 1 0 0,0-1 0 0 0,0 0 0 0 0,1 0-1 0 0,-1 0 1 0 0,9 3 0 0 0,-11-5-7 0 0,0 0 6 0 0,0 1 0 0 0,0 0 0 0 0,-1 0 0 0 0,1-1 0 0 0,0 1 0 0 0,0 0 0 0 0,-1 1 0 0 0,1-1 0 0 0,1 4 0 0 0,13 16 90 0 0,-9-16-82 0 0,1 0 0 0 0,-1-1 0 0 0,1 0 0 0 0,1 0 0 0 0,16 7 0 0 0,51 13 82 0 0,-40-14-55 0 0,-22-6 11 0 0,2-1 0 0 0,-1-1-1 0 0,0 0 1 0 0,1-1 0 0 0,-1-1 0 0 0,1-1 0 0 0,-1 0-1 0 0,1 0 1 0 0,-1-2 0 0 0,1 0 0 0 0,-1-1-1 0 0,30-9 1 0 0,37-7 56 0 0,-59 15-102 0 0,0-1 0 0 0,32-12-1 0 0,-42 12-12 0 0,0-2-1 0 0,-1 0 0 0 0,1 0 0 0 0,-1-1 0 0 0,-1 0 1 0 0,0-1-1 0 0,0-1 0 0 0,-1 1 0 0 0,12-15 0 0 0,-15 17 2 0 0,0 0-1 0 0,-1 0 0 0 0,0 0 0 0 0,0-1 0 0 0,0 0 0 0 0,-1 0 0 0 0,-1-1 0 0 0,1 1 1 0 0,-1-1-1 0 0,5-16 0 0 0,5-26 54 0 0,-8 32 51 0 0,0 0 0 0 0,-2-1 0 0 0,0 0 1 0 0,-2 0-1 0 0,2-30 0 0 0,-12-69 132 0 0,7 100-163 0 0,-1 1 0 0 0,-5-20 0 0 0,-1-18 95 0 0,7 46-114 0 0,0 0 0 0 0,0-1 0 0 0,-2 1 0 0 0,1 0 0 0 0,-1 0 0 0 0,0 0 0 0 0,-10-17 0 0 0,-8-11 184 0 0,18 32-225 0 0,0-1 0 0 0,-1 1 0 0 0,0 0 1 0 0,0 0-1 0 0,0 1 0 0 0,-1-1 0 0 0,-7-7 0 0 0,-5-1 44 0 0,-20-19 59 0 0,32 28-104 0 0,0 1 0 0 0,-1-1 1 0 0,1 1-1 0 0,-1 0 0 0 0,0 0 0 0 0,0 1 1 0 0,-1 0-1 0 0,-9-4 0 0 0,0 1 2 0 0,1 1 1 0 0,-27-4-1 0 0,23 7 3 0 0,1 0-1 0 0,-1 1 1 0 0,0 1-1 0 0,1 1 1 0 0,-1 0-1 0 0,1 2 1 0 0,-19 4-1 0 0,25-3-15 0 0,0 0-1 0 0,0 1 1 0 0,1 1-1 0 0,-1 0 1 0 0,-20 15-1 0 0,19-12-12 0 0,-1 0 0 0 0,-25 11 0 0 0,17-9-34 0 0,0 1 1 0 0,1 1-1 0 0,0 2 0 0 0,1 0 1 0 0,-25 25-1 0 0,-4 1-63 0 0,43-36 103 0 0,0 1 0 0 0,0 1 1 0 0,0-1-1 0 0,1 1 0 0 0,0 0 0 0 0,0 0 0 0 0,-6 13 0 0 0,-22 59-46 0 0,13-26 36 0 0,17-45 15 0 0,0 1 0 0 0,0 0 0 0 0,1 0 0 0 0,0 0 0 0 0,1 0 0 0 0,0 0 0 0 0,0 0 0 0 0,1 1 0 0 0,0-1 0 0 0,0 0 0 0 0,1 0 0 0 0,1 0 0 0 0,0 0 0 0 0,0 0 0 0 0,0 0 0 0 0,5 9 0 0 0,12 25 0 0 0,-14-30 0 0 0,1 1 0 0 0,0-1 0 0 0,1 0 0 0 0,12 16 0 0 0,-14-23-6 0 0,1 0 0 0 0,0 0 1 0 0,0-1-1 0 0,1 1 0 0 0,-1-1 0 0 0,1 0 1 0 0,0-1-1 0 0,0 0 0 0 0,1 0 1 0 0,-1-1-1 0 0,1 1 0 0 0,0-2 0 0 0,0 1 1 0 0,0-1-1 0 0,0 0 0 0 0,0-1 0 0 0,1 0 1 0 0,-1 0-1 0 0,0-1 0 0 0,1 0 1 0 0,-1 0-1 0 0,0-1 0 0 0,13-3 0 0 0,-2 1-40 0 0,-1-2 1 0 0,1 0-1 0 0,-1-1 0 0 0,-1 0 0 0 0,1-2 0 0 0,-1 0 0 0 0,0-1 0 0 0,-1-1 0 0 0,0 0 0 0 0,-1-1 0 0 0,0-1 0 0 0,23-24 0 0 0,-16 11-39 0 0,22-34 1 0 0,-41 54 68 0 0,-1 1-1 0 0,1-1 1 0 0,-1 0 0 0 0,0 1 0 0 0,0-1-1 0 0,-1 0 1 0 0,1-1 0 0 0,-1 1 0 0 0,0 0 0 0 0,-1 0-1 0 0,1 0 1 0 0,-1-1 0 0 0,0 1 0 0 0,0 0 0 0 0,-1-1-1 0 0,0 1 1 0 0,0 0 0 0 0,-3-10 0 0 0,0 7 13 0 0,0 0 1 0 0,-1 1-1 0 0,0-1 1 0 0,0 1-1 0 0,-1 0 1 0 0,0 0-1 0 0,0 0 1 0 0,-1 1-1 0 0,0 0 1 0 0,0 1-1 0 0,0-1 1 0 0,0 1-1 0 0,-1 1 1 0 0,0-1-1 0 0,0 1 0 0 0,0 1 1 0 0,-1 0-1 0 0,1 0 1 0 0,-1 0-1 0 0,0 1 1 0 0,0 0-1 0 0,0 1 1 0 0,0 0-1 0 0,0 0 1 0 0,0 1-1 0 0,-9 1 1 0 0,2 1 13 0 0,0 1 0 0 0,0 1 1 0 0,1 0-1 0 0,0 1 0 0 0,0 1 1 0 0,0 0-1 0 0,0 1 0 0 0,1 1 1 0 0,1 0-1 0 0,-1 1 0 0 0,1 0 0 0 0,0 1 1 0 0,1 1-1 0 0,1 0 0 0 0,-1 0 1 0 0,2 1-1 0 0,-1 0 0 0 0,2 1 1 0 0,0 1-1 0 0,0-1 0 0 0,1 1 1 0 0,1 1-1 0 0,1-1 0 0 0,-6 18 0 0 0,7-17 4 0 0,1 0 1 0 0,1 1-1 0 0,1-1 0 0 0,0 1 0 0 0,1 23 0 0 0,1-29-8 0 0,1 0-1 0 0,0 0 1 0 0,1 0 0 0 0,1 0-1 0 0,-1 0 1 0 0,1 0 0 0 0,1-1-1 0 0,0 1 1 0 0,8 14 0 0 0,-7-18-2 0 0,-1 0 1 0 0,1 0 0 0 0,1 0-1 0 0,-1-1 1 0 0,1 1 0 0 0,0-1-1 0 0,0-1 1 0 0,1 1 0 0 0,-1-1-1 0 0,1 0 1 0 0,0-1-1 0 0,0 0 1 0 0,0 0 0 0 0,1 0-1 0 0,-1-1 1 0 0,1 0 0 0 0,12 2-1 0 0,-7-2 2 0 0,0-1 1 0 0,0 0-1 0 0,0 0 0 0 0,0-2 0 0 0,0 0 0 0 0,0 0 1 0 0,0-1-1 0 0,0 0 0 0 0,23-9 0 0 0,-13 2-1 0 0,0-1 0 0 0,0-1 0 0 0,-2-1 0 0 0,1-1 0 0 0,26-21-1 0 0,-36 24-2 0 0,-1 0-1 0 0,0-1 0 0 0,-1 0 0 0 0,0 0 0 0 0,-1-1 0 0 0,0-1 0 0 0,-1 1 0 0 0,0-1 1 0 0,-1-1-1 0 0,6-15 0 0 0,-10 22 4 0 0,0-1 1 0 0,-1 0 0 0 0,0 0-1 0 0,-1 0 1 0 0,1 0 0 0 0,-1 0-1 0 0,-1 0 1 0 0,0 0 0 0 0,0 0-1 0 0,0 0 1 0 0,-1 0 0 0 0,0 0-1 0 0,-1 0 1 0 0,0 0 0 0 0,0 1-1 0 0,-1-1 1 0 0,-6-14 0 0 0,5 17 1 0 0,0 0 0 0 0,0 1 0 0 0,0-1-1 0 0,0 1 1 0 0,-1 0 0 0 0,0 0 0 0 0,0 0 0 0 0,-7-4 0 0 0,-1-1 10 0 0,8 6-9 0 0,-1 1 1 0 0,1-1-1 0 0,-1 1 0 0 0,1 1 0 0 0,-1-1 1 0 0,0 1-1 0 0,0 0 0 0 0,1 0 0 0 0,-1 1 1 0 0,0-1-1 0 0,0 1 0 0 0,0 1 0 0 0,-9 0 1 0 0,-8 0 33 0 0,4 0 26 0 0,-1 0 0 0 0,1 1-1 0 0,0 1 1 0 0,0 0 0 0 0,0 2-1 0 0,1 0 1 0 0,-1 1-1 0 0,-32 17 1 0 0,39-17-30 0 0,0 1 0 0 0,0 0 0 0 0,1 1 0 0 0,1 1 0 0 0,-1-1 0 0 0,1 2 0 0 0,1-1 0 0 0,0 1 0 0 0,0 1 0 0 0,1 0 0 0 0,0 0 0 0 0,1 0 0 0 0,-9 20 0 0 0,12-23-9 0 0,1-2 23 0 0,0 0 0 0 0,0 0 0 0 0,1 1 0 0 0,0-1 1 0 0,0 1-1 0 0,0-1 0 0 0,1 1 0 0 0,0 0 1 0 0,0-1-1 0 0,1 14 0 0 0,1-6 36 0 0,0-8-66 0 0,-1 0 0 0 0,1 0 0 0 0,0-1 0 0 0,1 1 0 0 0,-1 0 0 0 0,1-1 0 0 0,4 8 0 0 0,-5-11-19 0 0,0 0 0 0 0,1 0 0 0 0,0 0 0 0 0,-1-1 1 0 0,1 1-1 0 0,0 0 0 0 0,0-1 0 0 0,0 0 0 0 0,0 1 0 0 0,0-1 0 0 0,1 0 0 0 0,-1 0 0 0 0,0 0 0 0 0,0 0 0 0 0,1 0 0 0 0,-1-1 0 0 0,1 1 0 0 0,-1-1 0 0 0,1 1 0 0 0,-1-1 1 0 0,0 0-1 0 0,4 0 0 0 0,19 1 7 0 0,0-2 0 0 0,-1 0 0 0 0,1-1 0 0 0,0-2 0 0 0,0-1 0 0 0,-1 0 0 0 0,0-2 0 0 0,0-1 0 0 0,-1-1 0 0 0,38-19 0 0 0,-35 14-7 0 0,1-2 0 0 0,-2 0 0 0 0,0-1 0 0 0,-1-2 0 0 0,37-37 0 0 0,-46 40 12 0 0,0 0 0 0 0,-1-1-1 0 0,-1-1 1 0 0,-1 0 0 0 0,16-31 0 0 0,-13 24 17 0 0,-13 23-30 0 0,0 0 0 0 0,0-1 0 0 0,0 1 0 0 0,-1-1 0 0 0,1 0 0 0 0,-1 1 0 0 0,0-1 0 0 0,0 0 0 0 0,0 0 0 0 0,0 0 0 0 0,0 0 0 0 0,-1 0 0 0 0,1 0-1 0 0,-1 0 1 0 0,0 0 0 0 0,0 0 0 0 0,0-4 0 0 0,0 2 16 0 0,-1 1-1 0 0,0-1 0 0 0,0 0 0 0 0,0 1 0 0 0,0-1 1 0 0,-1 1-1 0 0,0 0 0 0 0,0-1 0 0 0,0 1 0 0 0,0 0 1 0 0,-1 0-1 0 0,0 0 0 0 0,1 0 0 0 0,-1 1 0 0 0,-1-1 1 0 0,1 1-1 0 0,0 0 0 0 0,-1 0 0 0 0,0 0 0 0 0,0 0 1 0 0,0 1-1 0 0,-7-4 0 0 0,4 2-10 0 0,-1 1-1 0 0,0 0 1 0 0,1 0-1 0 0,-1 1 1 0 0,0 0 0 0 0,0 0-1 0 0,-1 1 1 0 0,1 0-1 0 0,0 1 1 0 0,0 0 0 0 0,-1 0-1 0 0,1 1 1 0 0,0 0-1 0 0,0 0 1 0 0,0 1 0 0 0,0 0-1 0 0,0 0 1 0 0,0 1-1 0 0,-11 5 1 0 0,-4 2-5 0 0,1 1-1 0 0,0 1 1 0 0,1 1 0 0 0,0 1-1 0 0,1 0 1 0 0,1 2 0 0 0,0 0-1 0 0,-26 31 1 0 0,12-10-3 0 0,18-19-4 0 0,-26 35 0 0 0,37-47 1 0 0,1 0 0 0 0,-1 1 0 0 0,1 0 0 0 0,0-1 0 0 0,1 1 0 0 0,0 0 1 0 0,0 0-1 0 0,0 0 0 0 0,1 0 0 0 0,0 9 0 0 0,0-2 0 0 0,1-1 0 0 0,1 0 1 0 0,2 15-1 0 0,-2-23 4 0 0,0 0 0 0 0,0 0 1 0 0,1-1-1 0 0,-1 1 1 0 0,1-1-1 0 0,0 0 0 0 0,1 1 1 0 0,-1-1-1 0 0,1 0 1 0 0,0 0-1 0 0,0 0 0 0 0,3 3 1 0 0,-2-5-1 0 0,0 1 0 0 0,0-1 0 0 0,1-1 0 0 0,-1 1 0 0 0,0-1 0 0 0,1 1 0 0 0,-1-1 0 0 0,1 0 1 0 0,-1-1-1 0 0,1 1 0 0 0,-1-1 0 0 0,6 0 0 0 0,10 1 1 0 0,-11 0-15 0 0,1 0 0 0 0,-1-2 0 0 0,1 1 0 0 0,-1-1 0 0 0,0 0 0 0 0,1-1 0 0 0,-1 0 0 0 0,0-1 0 0 0,14-5 0 0 0,9-6-101 0 0,37-22-1 0 0,-52 27 82 0 0,0-1-60 0 0,0 0 1 0 0,-1-1 0 0 0,0 0 0 0 0,0-2 0 0 0,-1 1 0 0 0,-1-2 0 0 0,21-24-1 0 0,-4 3-53 0 0,-26 30 113 0 0,1 0 1 0 0,-1-1-1 0 0,0 0 0 0 0,0 0 1 0 0,0 0-1 0 0,-1-1 0 0 0,0 0 0 0 0,0 0 1 0 0,-1 0-1 0 0,0 0 0 0 0,2-8 1 0 0,-4 12 31 0 0,0 1 0 0 0,-1-1 1 0 0,1 0-1 0 0,-1 0 0 0 0,1 0 0 0 0,-1 1 1 0 0,0-1-1 0 0,0 0 0 0 0,0 0 0 0 0,-1 0 1 0 0,1 0-1 0 0,-1 1 0 0 0,1-1 1 0 0,-1 0-1 0 0,0 0 0 0 0,0 1 0 0 0,0-1 1 0 0,-1 1-1 0 0,1-1 0 0 0,-1 1 1 0 0,1-1-1 0 0,-1 1 0 0 0,0 0 0 0 0,0 0 1 0 0,0 0-1 0 0,0 0 0 0 0,0 0 1 0 0,0 0-1 0 0,0 0 0 0 0,-1 1 0 0 0,1-1 1 0 0,-1 1-1 0 0,-4-2 0 0 0,-1 0 7 0 0,0 0-1 0 0,0 1 0 0 0,0 0 1 0 0,0 0-1 0 0,0 1 0 0 0,-1 0 1 0 0,1 1-1 0 0,0 0 1 0 0,-1 0-1 0 0,-13 3 0 0 0,8-1 10 0 0,0 1 0 0 0,0 0-1 0 0,0 2 1 0 0,1-1-1 0 0,0 2 1 0 0,0 0-1 0 0,0 0 1 0 0,1 1 0 0 0,-1 1-1 0 0,2 0 1 0 0,-1 0-1 0 0,1 1 1 0 0,1 1 0 0 0,-1 0-1 0 0,2 0 1 0 0,-13 17-1 0 0,-21 27 120 0 0,29-40-76 0 0,1 2-1 0 0,1-1 1 0 0,1 1 0 0 0,0 1 0 0 0,1 0 0 0 0,1 0 0 0 0,-7 20-1 0 0,15-31-37 0 0,-1 0-1 0 0,1 0 0 0 0,1 1 1 0 0,-1-1-1 0 0,1 0 1 0 0,0 0-1 0 0,0 0 0 0 0,1 1 1 0 0,2 7-1 0 0,-3-11-92 0 0,1 0-1 0 0,0 0 1 0 0,-1 0 0 0 0,2 0 0 0 0,-1 0-1 0 0,0 0 1 0 0,0-1 0 0 0,1 1 0 0 0,-1 0-1 0 0,1-1 1 0 0,0 1 0 0 0,0-1-1 0 0,0 0 1 0 0,0 0 0 0 0,0 0 0 0 0,1 0-1 0 0,-1 0 1 0 0,1 0 0 0 0,2 1-1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7:09.46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2629 1320 96 0 0,'9'8'2410'0'0,"-8"-8"-2490"0"0,0 1 0 0 0,1 0 0 0 0,-1-1 0 0 0,0 1-1 0 0,0 0 1 0 0,1 0 0 0 0,-1 0 0 0 0,0 0 0 0 0,0 0 0 0 0,0 0-1 0 0,0 0 1 0 0,0 0 0 0 0,-1 0 0 0 0,1 0 0 0 0,0 0-1 0 0,0 1 1 0 0,-1-1 0 0 0,1 0 0 0 0,0 3 0 0 0,1-2 45 0 0,0 0 0 0 0,0 0 0 0 0,0 0 0 0 0,0-1 0 0 0,0 1 1 0 0,0-1-1 0 0,0 1 0 0 0,4 1 0 0 0,10 7-139 0 0,-14-9 164 0 0,0 0 1 0 0,0 0-1 0 0,0 1 1 0 0,0-2 0 0 0,0 1-1 0 0,0 0 1 0 0,1 0-1 0 0,-1-1 1 0 0,0 1-1 0 0,1-1 1 0 0,-1 0 0 0 0,0 0-1 0 0,1 1 1 0 0,-1-2-1 0 0,0 1 1 0 0,1 0 0 0 0,3-1-1 0 0,41-10-1 0 0,-45 10 8 0 0,4-1-1 0 0,1-1 1 0 0,-1 0 0 0 0,0 0 0 0 0,0 0-1 0 0,0-1 1 0 0,0 0 0 0 0,-1-1-1 0 0,1 1 1 0 0,6-8 0 0 0,-2 2-2 0 0,4-1 2 0 0,-11 9 3 0 0,1-1-1 0 0,0-1 0 0 0,-1 1 0 0 0,0 0 0 0 0,0-1 1 0 0,0 0-1 0 0,4-5 0 0 0,-4 2 1 0 0,-1 4 0 0 0,0 0 0 0 0,0 0 0 0 0,-1 0 0 0 0,1 0 0 0 0,-1 0 0 0 0,0 0 0 0 0,0-1 0 0 0,0 1 0 0 0,0-1 0 0 0,0 1 0 0 0,-1-1 0 0 0,0-3 0 0 0,2-7 0 0 0,-1 0 0 0 0,2 1 0 0 0,0-1 0 0 0,7-20 0 0 0,-1 5 0 0 0,-2-3 156 0 0,-7 26-89 0 0,1-1 0 0 0,0 1 0 0 0,1-1 0 0 0,0 1 0 0 0,0-1 0 0 0,0 1 0 0 0,1 0 0 0 0,0 0 0 0 0,0 0 0 0 0,0 0 0 0 0,5-6 0 0 0,-1-14 734 0 0,26-65-99 0 0,-27 77-585 0 0,-1 0 0 0 0,6-23 0 0 0,0 1 22 0 0,-8 24-57 0 0,-1 0 0 0 0,3-22 0 0 0,-4 24-54 0 0,0-1 0 0 0,1 0 1 0 0,4-12-1 0 0,-5 19-21 0 0,-1 0 1 0 0,1 0-1 0 0,-1 0 1 0 0,0 0-1 0 0,0 0 1 0 0,0 0-1 0 0,0 0 1 0 0,-1 0-1 0 0,0 0 1 0 0,-1-4-1 0 0,-2-23 79 0 0,4 24-73 0 0,0 4-3 0 0,0 1 1 0 0,1-1 0 0 0,-2 1 0 0 0,1-1-1 0 0,0 0 1 0 0,0 1 0 0 0,-1-1-1 0 0,0 1 1 0 0,1-1 0 0 0,-1 1 0 0 0,-2-5-1 0 0,0 1 54 0 0,1 0 1 0 0,0-1-1 0 0,0 1 0 0 0,0-1 0 0 0,0-7 1 0 0,-3-6 71 0 0,-18-45 530 0 0,6 21-327 0 0,16 40-309 0 0,-1 1 0 0 0,0 0-1 0 0,0 0 1 0 0,1 0 0 0 0,-2 0 0 0 0,1 1 0 0 0,0-1 0 0 0,-1 1 0 0 0,1-1 0 0 0,-1 1-1 0 0,0 0 1 0 0,0 0 0 0 0,-5-3 0 0 0,-47-22 277 0 0,34 18-290 0 0,12 5 5 0 0,0-1-1 0 0,0 0 0 0 0,1 0 1 0 0,-1-1-1 0 0,1 0 0 0 0,1-1 1 0 0,-1 0-1 0 0,1 0 0 0 0,-12-16 1 0 0,17 20-22 0 0,1 0 0 0 0,0 0 0 0 0,0 0 0 0 0,0 0 0 0 0,0 0 0 0 0,0-1 0 0 0,0 1 0 0 0,1-5 0 0 0,-5-16-3 0 0,-3 2-28 0 0,7 18 27 0 0,0 0 0 0 0,0 1 0 0 0,0-1 0 0 0,0 1 0 0 0,-1-1 0 0 0,1 1 0 0 0,-1-1 0 0 0,0 1-1 0 0,0 0 1 0 0,0 0 0 0 0,-1 0 0 0 0,1 0 0 0 0,-1 0 0 0 0,1 0 0 0 0,-1 1 0 0 0,-4-3 0 0 0,-17-12 7 0 0,22 15 6 0 0,0 0 1 0 0,0 1 0 0 0,-1-1 0 0 0,1 0-1 0 0,-1 1 1 0 0,1-1 0 0 0,-1 1 0 0 0,0 0 0 0 0,0 0-1 0 0,1 0 1 0 0,-1 0 0 0 0,0 0 0 0 0,0 0-1 0 0,0 1 1 0 0,-4-1 0 0 0,-43-9 76 0 0,46 10-79 0 0,0-1-1 0 0,-1 0 0 0 0,1 0 0 0 0,0 0 0 0 0,0 0 0 0 0,-5-3 1 0 0,-20-4 13 0 0,5 2-13 0 0,20 4-6 0 0,1 1 1 0 0,-1 0-1 0 0,1 0 0 0 0,-1 1 1 0 0,1-1-1 0 0,-6 1 0 0 0,-12-1 5 0 0,13 0-4 0 0,1 1-1 0 0,0 0 0 0 0,-1 0 0 0 0,1 0 1 0 0,0 1-1 0 0,0 0 0 0 0,-1 1 1 0 0,1-1-1 0 0,0 2 0 0 0,-12 4 0 0 0,-133 65 493 0 0,129-61-389 0 0,-7 6-29 0 0,2-1-34 0 0,24-14-36 0 0,0-1 0 0 0,0 1 0 0 0,0 1 0 0 0,0-1 0 0 0,1 0 1 0 0,-1 1-1 0 0,-3 4 0 0 0,1-2 3 0 0,0 1 0 0 0,0-1 0 0 0,0-1 0 0 0,-9 6 0 0 0,-21 16 106 0 0,36-26-90 0 0,-6 7 12 0 0,5-5-28 0 0,0 0 0 0 0,-1-1 0 0 0,1 1-1 0 0,0 0 1 0 0,0 0 0 0 0,0-1 0 0 0,0 1-1 0 0,-1 4 1 0 0,-8 7-69 0 0,8 2 41 0 0,1-12-21 0 0,1-13-68 0 0,0 6 74 0 0,0 3 31 0 0,0-1 0 0 0,0 1 1 0 0,1-1-1 0 0,-1 1 0 0 0,0-1 1 0 0,1 1-1 0 0,-1-1 1 0 0,1 1-1 0 0,-1 0 0 0 0,1-1 1 0 0,0 1-1 0 0,-1 0 0 0 0,1 0 1 0 0,0-1-1 0 0,0 1 0 0 0,0 0 1 0 0,0 0-1 0 0,0 0 0 0 0,0 0 1 0 0,0 0-1 0 0,1 0 0 0 0,-1 0 1 0 0,0 1-1 0 0,2-2 0 0 0,13-11-18 0 0,-2-3-9 0 0,-12 13 25 0 0,1 0-1 0 0,-1 1 1 0 0,0-1-1 0 0,1 0 1 0 0,-1 1-1 0 0,1 0 1 0 0,0 0-1 0 0,0 0 0 0 0,0 0 1 0 0,0 0-1 0 0,3-1 1 0 0,2 0-35 0 0,-1-1 0 0 0,0 0 0 0 0,0 0 0 0 0,10-9 0 0 0,-13 10 28 0 0,1-1 0 0 0,-1 1-1 0 0,1 0 1 0 0,-1 0 0 0 0,1 1-1 0 0,0-1 1 0 0,0 1 0 0 0,0 0 0 0 0,1 1-1 0 0,8-3 1 0 0,-7 3 10 0 0,1-1 0 0 0,0 0 1 0 0,-1 0-1 0 0,0-1 0 0 0,11-5 0 0 0,26-9-4 0 0,-13 8-2 0 0,-24 7 4 0 0,0 0 0 0 0,1 0 0 0 0,-1 1 0 0 0,0-1 0 0 0,10 1 0 0 0,-12 1-1 0 0,0-1 0 0 0,-1 0 0 0 0,1 0 0 0 0,-1 0 0 0 0,9-4 0 0 0,18-4-9 0 0,-14 8-17 0 0,0 0 1 0 0,1 1 0 0 0,25 2-1 0 0,-27 0 3 0 0,-13-2 20 0 0,0 0 1 0 0,-1 0 0 0 0,1 0-1 0 0,-1 0 1 0 0,1 1 0 0 0,0-1-1 0 0,-1 1 1 0 0,1 0 0 0 0,-1 0-1 0 0,1 0 1 0 0,-1 0 0 0 0,1 0-1 0 0,-1 1 1 0 0,0-1 0 0 0,0 0-1 0 0,3 3 1 0 0,-3-3 1 0 0,-1 0 1 0 0,1 0-1 0 0,0-1 0 0 0,0 1 0 0 0,-1-1 1 0 0,1 0-1 0 0,0 1 0 0 0,0-1 0 0 0,0 0 1 0 0,0 0-1 0 0,-1 0 0 0 0,1 0 0 0 0,0 0 1 0 0,3-1-1 0 0,11 1-39 0 0,10 7-24 0 0,-22-5 56 0 0,1-1 0 0 0,0 1 0 0 0,0-1 0 0 0,0 0 0 0 0,0-1 0 0 0,0 1 0 0 0,0-1 0 0 0,0 0 0 0 0,0 0 0 0 0,7-2 0 0 0,18-2-47 0 0,1 1 0 0 0,44 2-1 0 0,-51 1-46 0 0,-23 1 107 0 0,0-1-1 0 0,0 0 0 0 0,-1 1 1 0 0,1-1-1 0 0,0 1 0 0 0,0-1 1 0 0,0 1-1 0 0,-1-1 0 0 0,1 1 0 0 0,0-1 1 0 0,0 1-1 0 0,-1 0 0 0 0,1 0 1 0 0,0-1-1 0 0,-1 1 0 0 0,1 0 1 0 0,-1 0-1 0 0,1 1 0 0 0,11 21-10 0 0,-7-13 9 0 0,-2-6 2 0 0,3 6 11 0 0,0 0 0 0 0,-1 0 0 0 0,0 0-1 0 0,0 1 1 0 0,5 21 0 0 0,16 37 149 0 0,-24-64-148 0 0,-1-1 0 0 0,1 1 0 0 0,0 0 0 0 0,0-1 0 0 0,0 0 0 0 0,5 7 0 0 0,-4-7-6 0 0,0 1 1 0 0,-1-1 0 0 0,1 1 0 0 0,-1-1-1 0 0,0 1 1 0 0,-1 0 0 0 0,2 6-1 0 0,17 132 257 0 0,-15-66-212 0 0,-5-55-34 0 0,2 0 0 0 0,4 29 1 0 0,-5-43-18 0 0,0 0 0 0 0,-1 1 0 0 0,0-1 0 0 0,0 0 0 0 0,-1 0 0 0 0,-2 12 0 0 0,-2 24 0 0 0,5-34-1 0 0,-1-1 0 0 0,0 0 1 0 0,-1 0-1 0 0,0 0 0 0 0,0 0 1 0 0,-1 0-1 0 0,0 0 0 0 0,0-1 0 0 0,-1 1 1 0 0,0-1-1 0 0,-6 8 0 0 0,3-2 0 0 0,-17 26-14 0 0,15-25 2 0 0,-1 1 1 0 0,-8 23-1 0 0,-18 34-20 0 0,34-67 32 0 0,-1-1-1 0 0,0 1 1 0 0,0-1 0 0 0,-5 6 0 0 0,5-6 1 0 0,-1-1-1 0 0,2 1 1 0 0,-1-1 0 0 0,0 1-1 0 0,-2 9 1 0 0,-27 74 0 0 0,28-70 11 0 0,0 1 0 0 0,1 0 0 0 0,1 0 1 0 0,0 19-1 0 0,1-32 4 0 0,1 0 0 0 0,-2 0 0 0 0,1-1 1 0 0,0 1-1 0 0,-4 8 0 0 0,-2 6 23 0 0,6-16-30 0 0,0-1 0 0 0,-1 1 0 0 0,1-1 0 0 0,-1 0 0 0 0,0 0-1 0 0,0 0 1 0 0,0 0 0 0 0,0 0 0 0 0,0 0 0 0 0,0 0 0 0 0,-6 4 0 0 0,7-6-7 0 0,0 1-1 0 0,0-1 1 0 0,0 1 0 0 0,0 0 0 0 0,0-1-1 0 0,0 1 1 0 0,0 0 0 0 0,1 0 0 0 0,-2 3-1 0 0,2-3 1 0 0,-1 0 0 0 0,0 0 0 0 0,1 0 0 0 0,-1 0 0 0 0,0 0-1 0 0,0 0 1 0 0,0 0 0 0 0,-1 0 0 0 0,-2 3 0 0 0,-11 15-3 0 0,13-17 1 0 0,1 0 1 0 0,-1-1-1 0 0,0 1 1 0 0,0-1 0 0 0,0 0-1 0 0,0 0 1 0 0,0 1 0 0 0,0-1-1 0 0,-1-1 1 0 0,1 1-1 0 0,-1 0 1 0 0,1 0 0 0 0,-1-1-1 0 0,-4 2 1 0 0,-24 12-3 0 0,28-13-2 0 0,0-1-1 0 0,0 1 1 0 0,0 0-1 0 0,0-1 1 0 0,0 1 0 0 0,-1-1-1 0 0,1 0 1 0 0,0 0-1 0 0,-1 0 1 0 0,1-1 0 0 0,-1 1-1 0 0,1-1 1 0 0,-1 0-1 0 0,0 0 1 0 0,-6-1-1 0 0,-10-1-34 0 0,-1 0 0 0 0,-36 1 0 0 0,-4 1-9 0 0,-58 2-100 0 0,106-2 115 0 0,0 2 1 0 0,-19 3 0 0 0,20-2 1 0 0,-1-1 1 0 0,-18 0-1 0 0,23-2 12 0 0,0 0-1 0 0,1 1 1 0 0,-1-1 0 0 0,1 1-1 0 0,-1 1 1 0 0,-9 2-1 0 0,10-2-3 0 0,1-1 0 0 0,0 1-1 0 0,0-2 1 0 0,0 1-1 0 0,-1-1 1 0 0,1 0-1 0 0,0 0 1 0 0,-1 0 0 0 0,1-1-1 0 0,0 0 1 0 0,0-1-1 0 0,-12-3 1 0 0,-16-3-91 0 0,10 5 28 0 0,-45-1 0 0 0,-15 0 79 0 0,31 5 4 0 0,20 0-26 0 0,-44-4 0 0 0,56 0 30 0 0,16 2 0 0 0,1 1 0 0 0,-1-1 0 0 0,1 1 0 0 0,-1-1 0 0 0,0 1 0 0 0,1 1 0 0 0,-1-1 0 0 0,0 1 0 0 0,-6 1 0 0 0,-9 1 0 0 0,18-3 0 0 0,0 0 0 0 0,0 0 0 0 0,0 0 0 0 0,1 0 0 0 0,-1 1 0 0 0,0-1 0 0 0,0 0 0 0 0,1 1 0 0 0,-1 0 0 0 0,0-1 0 0 0,1 1 0 0 0,-1 0 0 0 0,0 0 0 0 0,1 0 0 0 0,-3 2 0 0 0,1-1 0 0 0,-1 0 0 0 0,1 0 0 0 0,0 0 0 0 0,-1-1 0 0 0,1 0 0 0 0,-1 0 0 0 0,1 0 0 0 0,-7 1 0 0 0,-19 7 0 0 0,20-7 0 0 0,1 0 0 0 0,0 0 0 0 0,-1-1 0 0 0,1-1 0 0 0,-1 1 0 0 0,1-1 0 0 0,-17-2 0 0 0,-4 0 0 0 0,22 2 4 0 0,1 1 1 0 0,0-1-1 0 0,-1 1 0 0 0,1 0 1 0 0,-1 0-1 0 0,-8 4 1 0 0,12-5-4 0 0,1 1 0 0 0,-1-1 0 0 0,1 1 0 0 0,-1-1 0 0 0,1 0 0 0 0,-1 0 0 0 0,0 0 0 0 0,1 0 0 0 0,-1-1 0 0 0,1 1 0 0 0,-1-1 0 0 0,0 1 1 0 0,1-1-1 0 0,0 0 0 0 0,-1 0 0 0 0,1 0 0 0 0,-1 0 0 0 0,1 0 0 0 0,0-1 0 0 0,0 1 0 0 0,-3-3 0 0 0,2 2 1 0 0,0 0-1 0 0,0 0 1 0 0,0 1 0 0 0,0-1-1 0 0,0 1 1 0 0,0-1-1 0 0,-1 1 1 0 0,1 0-1 0 0,-1 0 1 0 0,1 1 0 0 0,-6-1-1 0 0,6 0 3 0 0,1 1 0 0 0,-1 0 0 0 0,0-1 0 0 0,0 1-1 0 0,0-1 1 0 0,0 0 0 0 0,1 0 0 0 0,-1 0 0 0 0,0-1 0 0 0,1 1 0 0 0,-1 0 0 0 0,1-1-1 0 0,-3-2 1 0 0,-17-9 13 0 0,21 13-17 0 0,0-1 0 0 0,1 1-1 0 0,-1 0 1 0 0,0 0 0 0 0,0-1 0 0 0,1 1 0 0 0,-1 0 0 0 0,0 0 0 0 0,0 0 0 0 0,1 0-1 0 0,-1 0 1 0 0,0 0 0 0 0,1 0 0 0 0,-1 1 0 0 0,0-1 0 0 0,0 0 0 0 0,1 0 0 0 0,-1 0-1 0 0,0 1 1 0 0,1-1 0 0 0,-1 0 0 0 0,0 1 0 0 0,1-1 0 0 0,-1 1 0 0 0,1-1 0 0 0,-1 0-1 0 0,0 1 1 0 0,1 0 0 0 0,-1 0 0 0 0,-14 20-9 0 0,7-8 1 0 0,7-12-4 0 0,0 1 1 0 0,0-1 0 0 0,0 1 0 0 0,0-1 0 0 0,1 1 0 0 0,-1 0 0 0 0,1-1 0 0 0,-1 1 0 0 0,1 0 0 0 0,0-1 0 0 0,-1 1 0 0 0,1 0 0 0 0,0 0 0 0 0,0-1 0 0 0,0 1 0 0 0,0 0 0 0 0,1 0 0 0 0,-1-1-1 0 0,0 1 1 0 0,1 0 0 0 0,-1-1 0 0 0,1 1 0 0 0,0 0 0 0 0,0 1 0 0 0,22 40-73 0 0,-22-41 81 0 0,2 2-18 0 0,0-1 0 0 0,0 1 1 0 0,0-1-1 0 0,0 0 0 0 0,1 0 1 0 0,3 2-1 0 0,17 16-128 0 0,-20-17 116 0 0,0 0 0 0 0,0 0 1 0 0,0-1-1 0 0,1 1 0 0 0,0-1 0 0 0,-1 0 0 0 0,9 3 0 0 0,14 10-96 0 0,-21-13 112 0 0,-1 0 0 0 0,1 0 0 0 0,0 0 1 0 0,0-1-1 0 0,0 1 0 0 0,0-2 0 0 0,1 1 0 0 0,-1-1 0 0 0,0 1 0 0 0,1-2 0 0 0,-1 1 0 0 0,7-1 0 0 0,9-1-77 0 0,0-1 0 0 0,26-6 0 0 0,-17 3-42 0 0,-6-1 36 0 0,0-1 1 0 0,-1-1 0 0 0,0-1-1 0 0,0-1 1 0 0,34-21 0 0 0,-41 24-18 0 0,0 0 1 0 0,0 2 0 0 0,28-6-1 0 0,-24 6-25 0 0,-7 1 73 0 0,-11 4 57 0 0,0-1 0 0 0,1 0 0 0 0,-1 0 0 0 0,0 0 0 0 0,-1 0 0 0 0,1 0 0 0 0,0-1-1 0 0,0 1 1 0 0,3-3 0 0 0,-4 3 1 0 0,0 0-1 0 0,0 0 0 0 0,0 0 0 0 0,1 1 1 0 0,-1-1-1 0 0,0 1 0 0 0,0-1 0 0 0,1 1 1 0 0,-1 0-1 0 0,0 0 0 0 0,1 0 0 0 0,-1 0 1 0 0,3 1-1 0 0,-3-1 2 0 0,1 1 0 0 0,0-1-1 0 0,-1 0 1 0 0,1 0 0 0 0,0 0 0 0 0,-1 0 0 0 0,1-1 0 0 0,-1 1 0 0 0,1-1 0 0 0,-1 0 0 0 0,1 0-1 0 0,2-1 1 0 0,1-1 6 0 0,-5 3 5 0 0,0 0-1 0 0,-1-1 1 0 0,1 1 0 0 0,0-1 0 0 0,0 1-1 0 0,-1 0 1 0 0,1-1 0 0 0,0 1 0 0 0,-1-1-1 0 0,1 1 1 0 0,0-1 0 0 0,-1 0 0 0 0,1 1-1 0 0,-1-1 1 0 0,1 0 0 0 0,-1 1 0 0 0,1-1-1 0 0,-1 0 1 0 0,0 0 0 0 0,1 1 0 0 0,-1-1-1 0 0,0 0 1 0 0,0 0 0 0 0,1 0 0 0 0,-1 1-1 0 0,0-1 1 0 0,0 0 0 0 0,0-1 190 0 0,-7-13 273 0 0,5 14-441 0 0,1 0 1 0 0,-1 0-1 0 0,0 0 0 0 0,0 1 0 0 0,0-1 0 0 0,0 0 0 0 0,1 1 0 0 0,-1-1 1 0 0,0 1-1 0 0,0 0 0 0 0,-4 0 0 0 0,-9-2 41 0 0,-28-5 150 0 0,-1 1 0 0 0,-1 3 0 0 0,-62 3 0 0 0,92 2-141 0 0,0 1 0 0 0,1 0 0 0 0,-1 1 0 0 0,1 0 0 0 0,-22 11 0 0 0,17-7-19 0 0,0-1 1 0 0,-26 5-1 0 0,31-8 5 0 0,1 0 1 0 0,0 1-1 0 0,-21 10 1 0 0,21-9-29 0 0,1-1 0 0 0,-1 0 0 0 0,0-1 0 0 0,-18 4 0 0 0,21-6-14 0 0,0 0-1 0 0,1 0 1 0 0,-1 1-1 0 0,1 0 1 0 0,0 1 0 0 0,-9 4-1 0 0,11-4-3 0 0,0-1-1 0 0,-1 0 0 0 0,1-1 1 0 0,-1 0-1 0 0,1 0 0 0 0,-1 0 1 0 0,-13 0-1 0 0,0-1 63 0 0,-35-3-1 0 0,9-7-29 0 0,37 6-35 0 0,0 1 1 0 0,-19-2-1 0 0,12 3 10 0 0,0 0 0 0 0,0-1 0 0 0,-23-5 0 0 0,-5 0 36 0 0,35 6-26 0 0,0-1-1 0 0,-18-4 0 0 0,21 4-16 0 0,-1 1 0 0 0,1 0-1 0 0,0 1 1 0 0,-1 0 0 0 0,1 0 0 0 0,-8 2-1 0 0,-10-1 31 0 0,6-1-37 0 0,-4-1 10 0 0,0 2-1 0 0,0 0 0 0 0,0 1 1 0 0,-27 7-1 0 0,42-7-15 0 0,-1-2 0 0 0,1 1 0 0 0,0-1 0 0 0,-1 0 0 0 0,-15-2 0 0 0,-11-1 0 0 0,29 3-1 0 0,0 0 0 0 0,1-1 0 0 0,0 0 0 0 0,-1 0-1 0 0,1-1 1 0 0,0 0 0 0 0,-1 0 0 0 0,1 0 0 0 0,0 0 0 0 0,1-1 0 0 0,-1 0 0 0 0,0 0 0 0 0,1 0 0 0 0,-5-4 0 0 0,-27-6-7 0 0,33 11 11 0 0,0 1-1 0 0,0 0 1 0 0,0 0 0 0 0,0 1-1 0 0,0-1 1 0 0,0 1 0 0 0,0-1 0 0 0,0 1-1 0 0,0 0 1 0 0,0 0 0 0 0,-4 1 0 0 0,-20-3 26 0 0,27 2-27 0 0,-1 0-1 0 0,1 0 0 0 0,0 0 1 0 0,-1-1-1 0 0,1 1 0 0 0,0 0 1 0 0,-1 0-1 0 0,1 0 0 0 0,0-1 1 0 0,0 1-1 0 0,-1 0 0 0 0,1-1 1 0 0,0 1-1 0 0,0 0 0 0 0,-1 0 0 0 0,1-1 1 0 0,0 1-1 0 0,0 0 0 0 0,0-1 1 0 0,-1 1-1 0 0,1-1 0 0 0,0 1 1 0 0,0 0-1 0 0,0-1 0 0 0,0 1 2 0 0,0-1 0 0 0,0 1 0 0 0,0-1 0 0 0,-1 1 0 0 0,1 0-1 0 0,0-1 1 0 0,0 1 0 0 0,0 0 0 0 0,-1-1 0 0 0,1 1 0 0 0,0 0-1 0 0,0-1 1 0 0,-1 1 0 0 0,1 0 0 0 0,0 0 0 0 0,0-1 0 0 0,-1 1 0 0 0,1 0-1 0 0,0 0 1 0 0,-1 0 0 0 0,1-1 0 0 0,0 1 0 0 0,-1 0 0 0 0,1 0 0 0 0,-1 0-1 0 0,1 0 1 0 0,0 0 0 0 0,-1 0 0 0 0,1 0 0 0 0,-1 0 0 0 0,1 0 0 0 0,0 0-1 0 0,-1 0 1 0 0,1 0 0 0 0,0 0 0 0 0,-1 0 0 0 0,1 0 0 0 0,-1 0-1 0 0,-33-1 19 0 0,-48-10 0 0 0,39 11-13 0 0,42 0-7 0 0,0 0 0 0 0,-1 0 0 0 0,1 0 0 0 0,0 0 0 0 0,-1 1 0 0 0,1-1 0 0 0,0 0 0 0 0,0 0 0 0 0,0 1 0 0 0,-1-1 0 0 0,1 1 0 0 0,0-1 0 0 0,0 1 0 0 0,-2 1 0 0 0,1-1-1 0 0,1 0 1 0 0,-1-1-1 0 0,1 1 0 0 0,-1 0 1 0 0,0-1-1 0 0,1 1 0 0 0,-1-1 1 0 0,0 1-1 0 0,-3-1 0 0 0,-49 0 30 0 0,53 3-34 0 0,0-1 0 0 0,1 0 0 0 0,-1 0 1 0 0,1 1-1 0 0,0-1 0 0 0,0 0 0 0 0,0 1 0 0 0,0-1 0 0 0,0 0 1 0 0,0 1-1 0 0,1-1 0 0 0,-1 0 0 0 0,1 1 0 0 0,0 2 0 0 0,83 38-60 0 0,-71-30 42 0 0,-12-11 21 0 0,0-1 0 0 0,1 1-1 0 0,-1-1 1 0 0,0 0-1 0 0,1 0 1 0 0,-1 1 0 0 0,0-1-1 0 0,1 0 1 0 0,-1 0 0 0 0,1 0-1 0 0,3 1 1 0 0,5 2-13 0 0,1 2 1 0 0,-1-1-1 0 0,15 12 0 0 0,-19-13 3 0 0,-1 0-1 0 0,1 0 0 0 0,0-1 1 0 0,0 1-1 0 0,0-1 1 0 0,0-1-1 0 0,0 1 0 0 0,1-1 1 0 0,-1 0-1 0 0,1 0 0 0 0,-1-1 1 0 0,1 0-1 0 0,12 0 0 0 0,13-3 9 0 0,0-2 0 0 0,-1-1 0 0 0,0-1 0 0 0,0-2-1 0 0,-1-1 1 0 0,31-14 0 0 0,-48 19-86 0 0,0 1 1 0 0,0 0 0 0 0,0 1 0 0 0,0 0-1 0 0,1 1 1 0 0,-1 1 0 0 0,26 2-1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78 8336 0 0,'0'0'1129'0'0,"-4"-6"-641"0"0,-23-44 1084 0 0,26 48-1533 0 0,0 1 0 0 0,1 0 0 0 0,-1-1 1 0 0,0 1-1 0 0,0 0 0 0 0,0 0 0 0 0,0-1 0 0 0,0 1 0 0 0,0 0 1 0 0,0 0-1 0 0,-1 0 0 0 0,1 0 0 0 0,0 1 0 0 0,-1-1 0 0 0,1 0 0 0 0,0 0 1 0 0,-1 1-1 0 0,1-1 0 0 0,-1 1 0 0 0,1-1 0 0 0,-4 1 0 0 0,3 0-14 0 0,-1 0-1 0 0,1 0 1 0 0,-1 0-1 0 0,1 1 0 0 0,-1-1 1 0 0,0 1-1 0 0,1 0 1 0 0,0 0-1 0 0,-1 0 1 0 0,1 0-1 0 0,-5 3 0 0 0,-2 3-25 0 0,-1 0-1 0 0,1 1 1 0 0,0 0-1 0 0,-10 13 1 0 0,-10 12 8 0 0,3 1 0 0 0,1 1 0 0 0,1 2 0 0 0,2 0 0 0 0,2 2 0 0 0,1 0 0 0 0,-13 42 0 0 0,27-67-6 0 0,1 0 1 0 0,0 1 0 0 0,2 0-1 0 0,-1 0 1 0 0,1 15 0 0 0,2-24-2 0 0,0 0 0 0 0,0 0 1 0 0,1 0-1 0 0,0 0 0 0 0,0 0 1 0 0,0 0-1 0 0,1-1 1 0 0,0 1-1 0 0,0 0 0 0 0,0-1 1 0 0,1 1-1 0 0,0-1 0 0 0,0 0 1 0 0,0 0-1 0 0,5 6 1 0 0,-6-9 0 0 0,0-1 1 0 0,0 1-1 0 0,0-1 1 0 0,0 1-1 0 0,0-1 1 0 0,1 0-1 0 0,-1 0 1 0 0,0 0-1 0 0,1 0 0 0 0,-1 0 1 0 0,1 0-1 0 0,-1-1 1 0 0,1 1-1 0 0,-1-1 1 0 0,1 0-1 0 0,-1 0 1 0 0,1 0-1 0 0,-1 0 1 0 0,1 0-1 0 0,-1 0 1 0 0,1-1-1 0 0,-1 1 1 0 0,5-2-1 0 0,5-2 11 0 0,0 0-1 0 0,0-1 1 0 0,17-10-1 0 0,-13 5 14 0 0,0-1-1 0 0,0-1 1 0 0,-2 0 0 0 0,1-1-1 0 0,-1 0 1 0 0,-1-1 0 0 0,18-24-1 0 0,-27 32 1 0 0,0 1 0 0 0,0-1 0 0 0,0 0 0 0 0,-1 0 0 0 0,0 0 0 0 0,0 0 0 0 0,-1-1 0 0 0,1 1 0 0 0,-2-1 0 0 0,1 0 0 0 0,0 1 0 0 0,-1-1-1 0 0,-1 0 1 0 0,1 0 0 0 0,-1 0 0 0 0,-1-7 0 0 0,0 1 41 0 0,2 9-58 0 0,-1 1 0 0 0,-1-1 1 0 0,1 0-1 0 0,0 1 0 0 0,-1-1 0 0 0,0 1 0 0 0,1-1 1 0 0,-1 1-1 0 0,-1-1 0 0 0,1 1 0 0 0,0 0 0 0 0,-1-1 0 0 0,0 1 1 0 0,0 0-1 0 0,0 0 0 0 0,0 0 0 0 0,0 1 0 0 0,-4-5 1 0 0,-42-37 57 0 0,39 35-51 0 0,0 0 0 0 0,-1 0 0 0 0,0 1 0 0 0,-1 0 0 0 0,-11-7 0 0 0,21 14-13 0 0,1 1 1 0 0,-1-1-1 0 0,1 1 1 0 0,-1 0-1 0 0,0-1 0 0 0,1 1 1 0 0,-1 0-1 0 0,1-1 1 0 0,-1 1-1 0 0,0 0 1 0 0,0 0-1 0 0,1 0 1 0 0,-1 0-1 0 0,0 0 1 0 0,1-1-1 0 0,-1 1 1 0 0,0 0-1 0 0,1 0 1 0 0,-2 1-1 0 0,1 12 32 0 0,1-2-39 0 0,0-2 8 0 0,0 0-1 0 0,1 0 1 0 0,0 0-1 0 0,0 0 0 0 0,1 0 1 0 0,0-1-1 0 0,1 1 1 0 0,-1-1-1 0 0,2 1 0 0 0,5 11 1 0 0,8 9 27 0 0,36 49 0 0 0,-42-64-21 0 0,1-1-1 0 0,1 0 0 0 0,0-1 0 0 0,1 0 0 0 0,15 10 0 0 0,5-1 28 0 0,58 30 0 0 0,-53-31-2 0 0,-28-13-15 0 0,1-1-1 0 0,1 0 1 0 0,-1-1-1 0 0,1 0 1 0 0,22 5 0 0 0,-13-6-156 0 0,-3 1-132 0 0,1-2 1 0 0,0 0-1 0 0,0-1 1 0 0,0-1-1 0 0,35-3 1 0 0,-35 0-8672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1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5016 0 0,'0'0'4792'0'0,"6"2"-4766"0"0,-4-1-22 0 0,0 0-1 0 0,-1 0 1 0 0,1 1-1 0 0,0-1 1 0 0,0 0-1 0 0,-1 1 1 0 0,1-1-1 0 0,-1 0 1 0 0,1 1-1 0 0,-1 0 1 0 0,0-1 0 0 0,1 1-1 0 0,-1 0 1 0 0,0 0-1 0 0,0 0 1 0 0,0 2-1 0 0,2 4 19 0 0,-1 1 0 0 0,0-1 0 0 0,1 13 0 0 0,-3-19-19 0 0,5 29 73 0 0,16 48 0 0 0,2 13 1 0 0,-18-60-54 0 0,-3-16-6 0 0,1 0 0 0 0,0-1-1 0 0,1 1 1 0 0,7 14 0 0 0,-3-4 107 0 0,-1 0-1 0 0,-1 0 1 0 0,-1 1-1 0 0,2 35 1 0 0,-4-38 21 0 0,3 135 668 0 0,-6-136-606 0 0,0-22-196 0 0,0-1 0 0 0,1 1 0 0 0,-1 0 0 0 0,0 0 0 0 0,1 0 0 0 0,-1 0 1 0 0,1 0-1 0 0,-1 0 0 0 0,1 0 0 0 0,-1 0 0 0 0,1-1 0 0 0,0 1 0 0 0,-1 0 1 0 0,2 0-1 0 0,-2 0-2 0 0,1-1 0 0 0,-1 0 1 0 0,1 1-1 0 0,-1-1 0 0 0,1 1 1 0 0,-1-1-1 0 0,0 1 0 0 0,1-1 1 0 0,-1 1-1 0 0,0 0 0 0 0,1-1 0 0 0,-1 1 1 0 0,0-1-1 0 0,1 1 0 0 0,-1 0 1 0 0,0-1-1 0 0,0 1 0 0 0,0 0 1 0 0,0-1-1 0 0,0 1 0 0 0,0 0 1 0 0,0-1-1 0 0,0 2 0 0 0,0-2-66 0 0,0 1 0 0 0,-1-1 0 0 0,1 0 0 0 0,0 1-1 0 0,0-1 1 0 0,0 1 0 0 0,0-1 0 0 0,0 1 0 0 0,0-1 0 0 0,-1 0-1 0 0,1 1 1 0 0,0-1 0 0 0,0 1 0 0 0,0-1 0 0 0,1 1 0 0 0,-1-1-1 0 0,0 1 1 0 0,0-1 0 0 0,0 0 0 0 0,0 1 0 0 0,0-1 0 0 0,0 1-1 0 0,1-1 1 0 0,-1 1 0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1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49 371 4816 0 0,'-9'-6'392'0'0,"7"5"-237"0"0,1 0-1 0 0,-1 0 1 0 0,1 0-1 0 0,-1 0 1 0 0,1 0 0 0 0,-1 0-1 0 0,1 0 1 0 0,0 0-1 0 0,0-1 1 0 0,-1 1 0 0 0,1 0-1 0 0,0-1 1 0 0,0 1-1 0 0,0-1 1 0 0,0 1-1 0 0,1-1 1 0 0,-1 1 0 0 0,0-1-1 0 0,1 0 1 0 0,-1-2-1 0 0,1 4-143 0 0,0 0-1 0 0,0 0 0 0 0,0 0 0 0 0,0 0 0 0 0,-1-1 0 0 0,1 1 0 0 0,0 0 0 0 0,0 0 0 0 0,0 0 0 0 0,0 0 0 0 0,0 0 1 0 0,0-1-1 0 0,0 1 0 0 0,0 0 0 0 0,-1 0 0 0 0,1 0 0 0 0,0 0 0 0 0,0 0 0 0 0,0 0 0 0 0,0 0 0 0 0,0 0 1 0 0,-1 0-1 0 0,1-1 0 0 0,0 1 0 0 0,0 0 0 0 0,0 0 0 0 0,0 0 0 0 0,0 0 0 0 0,-1 0 0 0 0,1 0 0 0 0,0 0 0 0 0,0 0 1 0 0,0 0-1 0 0,0 0 0 0 0,-1 0 0 0 0,1 0 0 0 0,0 0 0 0 0,0 0 0 0 0,0 0 0 0 0,0 1 0 0 0,-1-1 0 0 0,1 0 1 0 0,0 0-1 0 0,0 0 0 0 0,0 0 0 0 0,0 0 0 0 0,0 0 0 0 0,-1 0 0 0 0,1 0 0 0 0,0 0 0 0 0,0 1 0 0 0,0-1 0 0 0,0 0 1 0 0,0 0-1 0 0,0 0 0 0 0,0 0 0 0 0,0 0 0 0 0,0 1 0 0 0,-1-1 0 0 0,1 1 36 0 0,-1-1 0 0 0,1 1 0 0 0,-1-1 0 0 0,0 1 0 0 0,1-1 0 0 0,-1 1 0 0 0,1 0 0 0 0,-1-1 0 0 0,1 1 0 0 0,0 0 0 0 0,-1-1 0 0 0,1 1 0 0 0,0 0 0 0 0,0 0 0 0 0,-1 1 0 0 0,1 21 109 0 0,1 1 1 0 0,6 36-1 0 0,-6-52-138 0 0,1 0 0 0 0,0 0 0 0 0,1 0 0 0 0,0-1 0 0 0,0 1-1 0 0,1-1 1 0 0,0 1 0 0 0,0-1 0 0 0,1 0 0 0 0,0-1 0 0 0,6 7 0 0 0,-6-7-12 0 0,1 0 0 0 0,0 0 0 0 0,1-1 0 0 0,-1 1-1 0 0,1-2 1 0 0,0 1 0 0 0,0-1 0 0 0,1 0 0 0 0,-1 0 0 0 0,1-1 0 0 0,0 0 0 0 0,0-1 0 0 0,0 1-1 0 0,0-2 1 0 0,0 1 0 0 0,1-1 0 0 0,-1 0 0 0 0,0-1 0 0 0,1 0 0 0 0,-1 0 0 0 0,1-1 0 0 0,-1 0-1 0 0,0 0 1 0 0,0-1 0 0 0,0 0 0 0 0,15-6 0 0 0,-12 4 2 0 0,-1 0 4 0 0,-1 0 0 0 0,0 0 0 0 0,0 0 0 0 0,-1-1 0 0 0,14-10 0 0 0,14-14 15 0 0,26-25 50 0 0,-55 48-70 0 0,-1-1 0 0 0,0-1 1 0 0,0 1-1 0 0,0-1 0 0 0,-1 0 0 0 0,6-14 1 0 0,-7 12-18 0 0,-1 0 0 0 0,0-1 0 0 0,0 1 0 0 0,-1 0 0 0 0,-1-1 0 0 0,0 1 0 0 0,0-12 0 0 0,-8-74-142 0 0,3 50 106 0 0,1 29 23 0 0,0-1 0 0 0,-1 1 0 0 0,-1 0 1 0 0,-1 0-1 0 0,-7-16 0 0 0,12 30 53 0 0,0-1 0 0 0,-1 1 0 0 0,0 0 0 0 0,0 0 0 0 0,0 0 0 0 0,0 0-1 0 0,0 0 1 0 0,0 0 0 0 0,-1 0 0 0 0,1 1 0 0 0,-1 0 0 0 0,0-1 0 0 0,0 1 0 0 0,0 0 0 0 0,0 0 0 0 0,0 0 0 0 0,0 1 0 0 0,0-1-1 0 0,-1 1 1 0 0,1 0 0 0 0,-1 0 0 0 0,1 0 0 0 0,-1 0 0 0 0,1 0 0 0 0,-1 1 0 0 0,1 0 0 0 0,-1 0 0 0 0,0 0 0 0 0,1 0 0 0 0,-6 1 0 0 0,0 1 30 0 0,1 0 1 0 0,-1 0 0 0 0,1 1 0 0 0,0 1 0 0 0,0-1 0 0 0,0 1-1 0 0,1 0 1 0 0,-1 1 0 0 0,1 0 0 0 0,0 0 0 0 0,-10 10 0 0 0,3-1 22 0 0,2 1 1 0 0,0 0 0 0 0,0 1 0 0 0,1 0 0 0 0,-14 31-1 0 0,-33 92-37 0 0,28-61-1428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1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1600 0 0,'0'0'4185'0'0,"-6"3"-3690"0"0,-1 7-416 0 0,1 0 1 0 0,-1-1 0 0 0,0 0-1 0 0,-1 0 1 0 0,0-1 0 0 0,-1 0-1 0 0,-13 10 1 0 0,-27 27 156 0 0,27-18 268 0 0,0 1-1 0 0,3 1 1 0 0,0 1 0 0 0,2 0-1 0 0,1 1 1 0 0,-13 36-1 0 0,29-65-443 0 0,-1 1-1 0 0,0 0 1 0 0,1 0-1 0 0,0 0 0 0 0,-1 0 1 0 0,1 0-1 0 0,1 3 1 0 0,-1-2-1073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9144 0 0,'0'2'49'0'0,"1"0"1"0"0,-1 0-1 0 0,1 0 1 0 0,-1 0-1 0 0,1 0 1 0 0,0 0-1 0 0,0 0 1 0 0,0 0-1 0 0,0 0 1 0 0,0-1-1 0 0,0 1 1 0 0,0 0-1 0 0,0 0 1 0 0,1-1-1 0 0,-1 1 1 0 0,1-1-1 0 0,2 2 1 0 0,36 25 1488 0 0,-14-11-982 0 0,-5 2-468 0 0,-1 1 0 0 0,-1 1 0 0 0,-1 0 0 0 0,21 34 0 0 0,20 23 95 0 0,-42-56-132 0 0,-1 1 1 0 0,-1 0-1 0 0,15 34 1 0 0,-14-27-4 0 0,-8-18-527 0 0,-1-1 0 0 0,13 14 1 0 0,-19-24 357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8744 0 0,'-1'0'13'0'0,"-1"1"1"0"0,1 0 0 0 0,0 0 0 0 0,-1-1 0 0 0,1 1-1 0 0,0 0 1 0 0,0 1 0 0 0,-1-1 0 0 0,1 0-1 0 0,0 0 1 0 0,0 0 0 0 0,1 1 0 0 0,-1-1-1 0 0,0 0 1 0 0,0 1 0 0 0,1-1 0 0 0,-1 1-1 0 0,0 1 1 0 0,-12 30 223 0 0,10-23-257 0 0,1 0 0 0 0,0 1-1 0 0,1-1 1 0 0,0 0-1 0 0,1 19 1 0 0,-1 15 29 0 0,-10 20 9 0 0,-2-1-1 0 0,-3 0 1 0 0,-24 61-1 0 0,20-65 17 0 0,12-35-4 0 0,-2-1 0 0 0,0-1 0 0 0,-1 0 1 0 0,-17 24-1 0 0,-48 80 27 0 0,56-88-1468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1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5920 0 0,'3'1'29'0'0,"0"-1"1"0"0,-1 1-1 0 0,1 0 0 0 0,0 0 1 0 0,0 0-1 0 0,0 1 0 0 0,0-1 1 0 0,-1 1-1 0 0,1-1 1 0 0,-1 1-1 0 0,1 0 0 0 0,-1 0 1 0 0,0 0-1 0 0,0 0 0 0 0,4 5 1 0 0,26 38 508 0 0,92 150 502 0 0,-116-180-925 0 0,-1 0 1 0 0,11 31-1 0 0,6 15 179 0 0,83 181-393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1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6328 0 0,'-3'85'590'0'0,"0"-27"286"0"0,7 78 0 0 0,9-24-814 0 0,15 244 574 0 0,-26-303-416 0 0,-3 38 118 0 0,-1-59-193 0 0,2-13-78 0 0,-1-1 0 0 0,-1 0 0 0 0,0 1 0 0 0,-1-1 1 0 0,-1-1-1 0 0,-1 1 0 0 0,-12 29 0 0 0,5-23-31 0 0,10-18-6 0 0,-1 0 1 0 0,-1 1 0 0 0,1-1-1 0 0,-1-1 1 0 0,0 1 0 0 0,-8 9-1 0 0,10-14-1372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5624 0 0,'1'-2'44'0'0,"1"0"0"0"0,-1 0-1 0 0,1 0 1 0 0,-1 0 0 0 0,0 0 0 0 0,0 0 0 0 0,0 0 0 0 0,0-1 0 0 0,1-3-1 0 0,-1 3 34 0 0,-1 1-1 0 0,1 0 0 0 0,0-1 1 0 0,0 1-1 0 0,0 0 0 0 0,1-1 0 0 0,-1 1 1 0 0,1 0-1 0 0,2-3 0 0 0,16-18 1036 0 0,-17 18-976 0 0,1 1-1 0 0,-1 0 1 0 0,1 0 0 0 0,-1 1 0 0 0,1-1 0 0 0,0 1-1 0 0,1 0 1 0 0,-1 0 0 0 0,0 0 0 0 0,1 0 0 0 0,9-3-1 0 0,-9 4-73 0 0,1 1-1 0 0,0-1 0 0 0,0 2 0 0 0,0-1 0 0 0,1 1 0 0 0,-1-1 0 0 0,0 2 1 0 0,0-1-1 0 0,8 2 0 0 0,6 2 58 0 0,28 11 0 0 0,10 2-117 0 0,-1-7 22 0 0,39 10 7 0 0,-61-12-5 0 0,1-3 0 0 0,50 3 0 0 0,-77-7-23 0 0,127 5 76 0 0,-83-3-33 0 0,87-4 0 0 0,-43-2-19 0 0,-77 2-27 0 0,1-1 0 0 0,-1-1 0 0 0,32-9 0 0 0,6-2 0 0 0,-36 9-4 0 0,-1-1 0 0 0,28-12 0 0 0,-21 7 1 0 0,-7 0-7 0 0,-19 9 50 0 0,0 1 0 0 0,0-1 1 0 0,1 1-1 0 0,-1 0 0 0 0,1 0 0 0 0,-1 0 0 0 0,1 0 0 0 0,-1 0 0 0 0,1 0 0 0 0,0 1 1 0 0,-1-1-1 0 0,1 1 0 0 0,3 0 0 0 0,-27 45 2159 0 0,10-25-2120 0 0,-45 86 308 0 0,50-90-286 0 0,0 0 0 0 0,0 0 0 0 0,2 1 0 0 0,0-1 0 0 0,-2 22 0 0 0,-1 9 69 0 0,4-33-165 0 0,0 0 0 0 0,2-1 0 0 0,0 1-1 0 0,0 16 1 0 0,2 60 22 0 0,-2-1-10 0 0,6 11-15 0 0,3 34-2 0 0,5 32 0 0 0,-5-38 29 0 0,-2-10 4 0 0,-6-25 34 0 0,0-88-29 0 0,-1 1-1 0 0,1-1 1 0 0,-1 0 0 0 0,0 0 0 0 0,-1 0-1 0 0,1 0 1 0 0,-1 0 0 0 0,-4 8 0 0 0,0 3 75 0 0,4-13-94 0 0,0 0-1 0 0,0 0 0 0 0,0 0 1 0 0,0 0-1 0 0,0-1 1 0 0,-1 1-1 0 0,1-1 0 0 0,-1 1 1 0 0,0-1-1 0 0,1 0 1 0 0,-1 0-1 0 0,-6 3 0 0 0,-39 17 57 0 0,20-13-45 0 0,-1-2 1 0 0,-1-1 0 0 0,1-1 0 0 0,-40 2 0 0 0,46-8-6 0 0,1 0 0 0 0,0-1 0 0 0,-31-7 0 0 0,-14-1 33 0 0,33 4-17 0 0,1-1 0 0 0,-34-11 0 0 0,33 7 125 0 0,-65-10-1 0 0,24 9-29 0 0,42 6-95 0 0,-55-3 1 0 0,-10 0-27 0 0,50 4-9 0 0,22 3-4 0 0,15 0-2 0 0,-1 1 0 0 0,1 0 0 0 0,-1 1-1 0 0,-11 1 1 0 0,18 0-1 0 0,-3 0-21 0 0,-1 1-1 0 0,1-2 1 0 0,-1 1 0 0 0,1-1-1 0 0,0 0 1 0 0,-1-1 0 0 0,1 0-1 0 0,-13-3 1 0 0,15 1-2273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4512 0 0,'0'-2'83'0'0,"0"1"-1"0"0,0 0 1 0 0,0 0 0 0 0,1 0 0 0 0,-1 0-1 0 0,0 0 1 0 0,1 0 0 0 0,-1 0-1 0 0,0 0 1 0 0,1 0 0 0 0,-1 0 0 0 0,1 0-1 0 0,0 0 1 0 0,-1 0 0 0 0,1 0 0 0 0,0 1-1 0 0,0-1 1 0 0,-1 0 0 0 0,1 0-1 0 0,0 1 1 0 0,0-1 0 0 0,0 0 0 0 0,0 1-1 0 0,0-1 1 0 0,0 1 0 0 0,0 0 0 0 0,0-1-1 0 0,0 1 1 0 0,1-1 0 0 0,0 1 37 0 0,0-1 0 0 0,-1 0 0 0 0,1 0 0 0 0,-1 1-1 0 0,1-1 1 0 0,-1 0 0 0 0,1 0 0 0 0,-1 0 0 0 0,0-1 0 0 0,0 1 0 0 0,2-2 0 0 0,-3 8-91 0 0,0 0 1 0 0,1-1-1 0 0,-1 1 0 0 0,1 0 0 0 0,0-1 0 0 0,0 1 1 0 0,0-1-1 0 0,1 1 0 0 0,2 5 0 0 0,2 8-40 0 0,0 12-32 0 0,-1 1 0 0 0,-2 0 0 0 0,-1 0-1 0 0,-3 54 1 0 0,-1-20-71 0 0,2-28 62 0 0,7 167 33 0 0,9-94 98 0 0,-15-61 334 0 0,-2-29-153 0 0,-5 3-1132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 8840 0 0,'0'-1'1'0'0,"0"1"0"0"0,0-1-1 0 0,0 1 1 0 0,0-1 0 0 0,0 1 0 0 0,0-1 0 0 0,-1 1 0 0 0,1-1 0 0 0,0 1 0 0 0,0-1 0 0 0,-1 1 0 0 0,1-1 0 0 0,0 1 0 0 0,0-1-1 0 0,-1 1 1 0 0,1 0 0 0 0,0-1 0 0 0,-1 1 0 0 0,1-1 0 0 0,-1 1 0 0 0,1 0 0 0 0,-1-1 0 0 0,1 1 13 0 0,-1 0 1 0 0,1 0-1 0 0,0-1 1 0 0,0 1-1 0 0,0 0 1 0 0,-1 0-1 0 0,1 0 1 0 0,0 0 0 0 0,0-1-1 0 0,0 1 1 0 0,-1 0-1 0 0,1 0 1 0 0,0-1-1 0 0,0 1 1 0 0,0 0-1 0 0,0 0 1 0 0,0-1-1 0 0,-1 1 1 0 0,1 0-1 0 0,0 0 1 0 0,0-1-1 0 0,0 1 1 0 0,0 0-1 0 0,0-1 1 0 0,0 1-1 0 0,0 0 1 0 0,0 0 0 0 0,0-1-1 0 0,0 1 1 0 0,0 0-1 0 0,0 0 1 0 0,0-1-1 0 0,0 1 1 0 0,1 0-1 0 0,-1-1 1 0 0,0-11 543 0 0,1 10-109 0 0,9 8-147 0 0,-7-4-281 0 0,47 37 478 0 0,-39-30-487 0 0,1 0-1 0 0,17 11 1 0 0,-19-14-12 0 0,98 62 10 0 0,-87-54 40 0 0,-1-2-1 0 0,1 0 0 0 0,1-2 0 0 0,0 0 0 0 0,1-1 1 0 0,31 8-1 0 0,-5-6 142 0 0,0-2 0 0 0,53 3 0 0 0,-64-8-234 0 0,-19-2-266 0 0,-1 0-1 0 0,1-1 1 0 0,36-3 0 0 0,-25-3-7475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3 9848 0 0,'-13'-2'998'0'0,"8"2"563"0"0,0 8-698 0 0,2-4-842 0 0,0 0-1 0 0,0 0 0 0 0,-1-1 0 0 0,1 1 0 0 0,-1-1 1 0 0,0 0-1 0 0,0 0 0 0 0,0 0 0 0 0,0-1 1 0 0,-1 0-1 0 0,-5 3 0 0 0,-21 13-52 0 0,-144 116 15 0 0,86-55 17 0 0,70-60 0 0 0,11-10 0 0 0,1 1 0 0 0,0-1 0 0 0,0 1 0 0 0,1 1 0 0 0,1-1 0 0 0,0 1 0 0 0,0 0 1 0 0,1 0-1 0 0,0 1 0 0 0,-2 13 0 0 0,5-18 5 0 0,0 1 0 0 0,0 0-1 0 0,0 0 1 0 0,1-1 0 0 0,1 1 0 0 0,-1 0 0 0 0,1 0 0 0 0,0-1 0 0 0,1 1-1 0 0,0 0 1 0 0,0-1 0 0 0,1 0 0 0 0,5 13 0 0 0,-3-13 1 0 0,-1 0 1 0 0,1-1-1 0 0,0 1 1 0 0,1-1-1 0 0,0 0 0 0 0,0 0 1 0 0,0 0-1 0 0,0-1 0 0 0,1 0 1 0 0,0 0-1 0 0,0-1 1 0 0,10 5-1 0 0,2-1 16 0 0,2-1 0 0 0,-1 0 0 0 0,34 5 0 0 0,-45-11-192 0 0,1 1 1 0 0,-1-2 0 0 0,0 1-1 0 0,1-1 1 0 0,-1-1 0 0 0,0 0-1 0 0,1 0 1 0 0,-1-1 0 0 0,9-2-1 0 0,16-8-8416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7136 0 0,'0'0'5'0'0,"0"1"0"0"0,0-1 1 0 0,1 1-1 0 0,-1-1 0 0 0,0 1 1 0 0,1-1-1 0 0,-1 1 0 0 0,1-1 1 0 0,-1 1-1 0 0,0-1 0 0 0,1 1 1 0 0,-1-1-1 0 0,1 0 0 0 0,-1 1 0 0 0,1-1 1 0 0,0 0-1 0 0,-1 0 0 0 0,1 1 1 0 0,-1-1-1 0 0,1 0 0 0 0,-1 0 1 0 0,1 0-1 0 0,0 0 0 0 0,-1 0 1 0 0,1 0-1 0 0,-1 0 0 0 0,1 0 1 0 0,0 0-1 0 0,-1 0 0 0 0,1 0 1 0 0,-1 0-1 0 0,1 0 0 0 0,0 0 0 0 0,-1 0 1 0 0,1-1-1 0 0,-1 1 0 0 0,1 0 1 0 0,-1 0-1 0 0,1-1 0 0 0,-1 1 1 0 0,1 0-1 0 0,-1-1 0 0 0,1 1 1 0 0,-1-1-1 0 0,1 1 0 0 0,-1 0 1 0 0,1-2-1 0 0,0 2 4 0 0,-1-1 1 0 0,1 1 0 0 0,-1-1-1 0 0,1 1 1 0 0,0-1 0 0 0,-1 1-1 0 0,1 0 1 0 0,0-1 0 0 0,-1 1-1 0 0,1 0 1 0 0,0 0-1 0 0,0-1 1 0 0,-1 1 0 0 0,1 0-1 0 0,0 0 1 0 0,-1 0 0 0 0,1 0-1 0 0,0 0 1 0 0,0 0-1 0 0,1 0 1 0 0,2 2 101 0 0,0 1 0 0 0,0-1 1 0 0,0 1-1 0 0,0 0 0 0 0,-1 0 0 0 0,1 0 0 0 0,-1 0 1 0 0,1 1-1 0 0,-1-1 0 0 0,0 1 0 0 0,4 7 0 0 0,-3-3-84 0 0,0 1 0 0 0,0 0 0 0 0,-1 0 0 0 0,4 18 0 0 0,-3-10 66 0 0,1 1-1 0 0,1-1 1 0 0,0 0-1 0 0,2-1 1 0 0,13 24-1 0 0,-20-32 1003 0 0,2-17-671 0 0,33-51-26 0 0,-30 46-346 0 0,1-3-25 0 0,0 1 0 0 0,1 0-1 0 0,1 0 1 0 0,1 0 0 0 0,12-16-1 0 0,-8 16-119 0 0,43-47-1178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59 5920 0 0,'-1'7'23'0'0,"-1"-1"0"0"0,1 1 0 0 0,-1-1 0 0 0,0 0 0 0 0,-1 0 0 0 0,1 0-1 0 0,-7 10 1 0 0,1 1 26 0 0,-5 13 62 0 0,1 0-1 0 0,-14 55 1 0 0,22-69-105 0 0,1-1 0 0 0,1 1-1 0 0,1-1 1 0 0,0 1-1 0 0,1-1 1 0 0,0 1 0 0 0,5 28-1 0 0,-5-42-3 0 0,1 0-1 0 0,-1 0 0 0 0,0 0 1 0 0,1 0-1 0 0,-1 0 1 0 0,1 0-1 0 0,0 0 1 0 0,0 0-1 0 0,0 0 0 0 0,0-1 1 0 0,0 1-1 0 0,0 0 1 0 0,0 0-1 0 0,0-1 1 0 0,1 1-1 0 0,-1-1 0 0 0,1 1 1 0 0,-1-1-1 0 0,1 0 1 0 0,-1 1-1 0 0,1-1 1 0 0,0 0-1 0 0,0 0 1 0 0,-1 0-1 0 0,1 0 0 0 0,0 0 1 0 0,0-1-1 0 0,0 1 1 0 0,0-1-1 0 0,0 1 1 0 0,0-1-1 0 0,0 0 0 0 0,0 0 1 0 0,0 0-1 0 0,1 0 1 0 0,-1 0-1 0 0,0 0 1 0 0,0 0-1 0 0,0-1 0 0 0,0 1 1 0 0,0-1-1 0 0,0 1 1 0 0,2-2-1 0 0,5-1-44 0 0,-1-1 1 0 0,0 0-1 0 0,0-1 0 0 0,0 1 1 0 0,-1-1-1 0 0,1-1 0 0 0,-1 0 1 0 0,10-9-1 0 0,-5 0-65 0 0,0 0 1 0 0,0 0 0 0 0,-2-1-1 0 0,0-1 1 0 0,-1 0 0 0 0,0 0-1 0 0,6-20 1 0 0,-4 6-47 0 0,-2-1 1 0 0,-1-1-1 0 0,4-39 1 0 0,-11 70 149 0 0,-1 0 0 0 0,0-1 1 0 0,-1 1-1 0 0,1-1 0 0 0,0 1 1 0 0,-1 0-1 0 0,1-1 0 0 0,-1 1 0 0 0,1 0 1 0 0,-2-3-1 0 0,-3-13-2 0 0,5 16 8 0 0,-1-1-1 0 0,1 1 1 0 0,-1 0 0 0 0,1-1 0 0 0,-1 1 0 0 0,0 0-1 0 0,0 0 1 0 0,0-1 0 0 0,0 1 0 0 0,0 0 0 0 0,0 0-1 0 0,-1 0 1 0 0,1 1 0 0 0,-1-1 0 0 0,1 0 0 0 0,-1 0-1 0 0,0 1 1 0 0,0-1 0 0 0,0 1 0 0 0,-3-3 0 0 0,0 2 63 0 0,0-1 0 0 0,0 1 0 0 0,0 0 0 0 0,0 1 0 0 0,0-1 0 0 0,0 1 1 0 0,-1 0-1 0 0,-5 0 0 0 0,8 1-17 0 0,0 0-1 0 0,1 1 1 0 0,-1-1 0 0 0,0 1-1 0 0,1 0 1 0 0,-1-1 0 0 0,0 1 0 0 0,1 1-1 0 0,-1-1 1 0 0,1 0 0 0 0,0 1-1 0 0,-1-1 1 0 0,1 1 0 0 0,0-1 0 0 0,0 1-1 0 0,0 0 1 0 0,0 0 0 0 0,0 0-1 0 0,1 0 1 0 0,-3 3 0 0 0,1 0 18 0 0,-1 0 0 0 0,1 0 1 0 0,0 0-1 0 0,0 0 0 0 0,1 0 1 0 0,0 1-1 0 0,-1-1 0 0 0,0 8 0 0 0,1 1 60 0 0,1 1 0 0 0,0-1-1 0 0,1 0 1 0 0,1 1-1 0 0,0-1 1 0 0,1 0-1 0 0,0 0 1 0 0,1 0-1 0 0,1 0 1 0 0,0 0 0 0 0,9 19-1 0 0,-11-29-63 0 0,1 0-1 0 0,-1 0 1 0 0,1 0 0 0 0,0 0-1 0 0,0 0 1 0 0,0 0 0 0 0,1 0-1 0 0,-1-1 1 0 0,1 0 0 0 0,0 0 0 0 0,0 0-1 0 0,8 4 1 0 0,1 0-122 0 0,1-1 1 0 0,26 8-1 0 0,-22-9-538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8640 0 0,'3'4'63'0'0,"-1"-1"1"0"0,0 0-1 0 0,1 0 0 0 0,0 0 1 0 0,0 0-1 0 0,0 0 1 0 0,0 0-1 0 0,0-1 0 0 0,0 0 1 0 0,1 1-1 0 0,-1-1 1 0 0,1-1-1 0 0,0 1 0 0 0,-1 0 1 0 0,5 0-1 0 0,-2 0 11 0 0,-1 1-1 0 0,1-1 1 0 0,-1 1-1 0 0,0 0 1 0 0,0 1-1 0 0,9 6 1 0 0,-9-5-53 0 0,0-1 0 0 0,1-1-1 0 0,-1 1 1 0 0,1-1 0 0 0,9 5 0 0 0,9 4 15 0 0,-14-2 59 0 0,-9-9-87 0 0,-1-1 1 0 0,1 1-1 0 0,-1 0 0 0 0,1-1 1 0 0,-1 1-1 0 0,1 0 0 0 0,-1-1 0 0 0,1 1 1 0 0,0-1-1 0 0,-1 1 0 0 0,1-1 1 0 0,0 0-1 0 0,0 1 0 0 0,-1-1 0 0 0,1 0 1 0 0,0 1-1 0 0,0-1 0 0 0,0 0 1 0 0,-1 0-1 0 0,1 0 0 0 0,0 1 1 0 0,0-1-1 0 0,0 0 0 0 0,0 0 0 0 0,-1 0 1 0 0,2-1-1 0 0,-1 1 3 0 0,0 1 0 0 0,-1-1 0 0 0,1 0 1 0 0,0 0-1 0 0,-1 0 0 0 0,1 1 0 0 0,0-1 0 0 0,-1 0 0 0 0,1 1 1 0 0,-1-1-1 0 0,1 1 0 0 0,-1-1 0 0 0,1 1 0 0 0,-1-1 0 0 0,1 1 1 0 0,-1-1-1 0 0,1 1 0 0 0,-1-1 0 0 0,1 1 0 0 0,-1 0 0 0 0,0-1 1 0 0,1 1-1 0 0,-1 0 0 0 0,0-1 0 0 0,0 1 0 0 0,0 0 0 0 0,1 0 0 0 0,-1 1 3 0 0,1-1-1 0 0,0 1 1 0 0,-1 0-1 0 0,1-1 1 0 0,0 1-1 0 0,0-1 1 0 0,0 0-1 0 0,0 1 1 0 0,0-1-1 0 0,0 0 1 0 0,1 1-1 0 0,0 0 1 0 0,1 0 22 0 0,1 1 0 0 0,-1 0 0 0 0,-1 0 0 0 0,1 0 0 0 0,0 0 0 0 0,-1 0 0 0 0,0 0 0 0 0,0 1 0 0 0,0-1-1 0 0,2 5 1 0 0,-2-3 3 0 0,1-1 0 0 0,0 1 0 0 0,0-1 0 0 0,0 1 0 0 0,4 3 0 0 0,-7-7-41 0 0,1 0-1 0 0,0-1 1 0 0,0 1-1 0 0,-1 0 1 0 0,1-1-1 0 0,0 1 1 0 0,0 0-1 0 0,0-1 1 0 0,0 1-1 0 0,0-1 1 0 0,0 0-1 0 0,0 1 1 0 0,0-1-1 0 0,0 0 1 0 0,0 0-1 0 0,0 1 1 0 0,0-1-1 0 0,2 0 0 0 0,20-9-202 0 0,8-13-21 0 0,-13 8 185 0 0,22-20-72 0 0,-33 26 68 0 0,1 1-1 0 0,1 0 1 0 0,14-10 0 0 0,4 0-108 0 0,-18 11-20 0 0,0 0-1 0 0,1 0 1 0 0,13-5-1 0 0,16-8-1726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15 5720 0 0,'-2'0'-1'0'0,"1"0"19"0"0,0 0-1 0 0,0 0 1 0 0,1 0 0 0 0,-1 0-1 0 0,0 0 1 0 0,0 0 0 0 0,0 0 0 0 0,0 0-1 0 0,0 0 1 0 0,0 0 0 0 0,0-1-1 0 0,0 1 1 0 0,0 0 0 0 0,0-1 0 0 0,0 1-1 0 0,0 0 1 0 0,1-1 0 0 0,-1 1-1 0 0,0-1 1 0 0,0 0 0 0 0,0 1 0 0 0,1-1-1 0 0,-1 0 1 0 0,0 1 0 0 0,1-1-1 0 0,-2-1 1 0 0,2 1 36 0 0,-1 1-1 0 0,0 0 1 0 0,1-1 0 0 0,-1 1-1 0 0,0-1 1 0 0,1 1 0 0 0,-1 0-1 0 0,0 0 1 0 0,1-1-1 0 0,-1 1 1 0 0,0 0 0 0 0,0 0-1 0 0,1 0 1 0 0,-1 0 0 0 0,0 0-1 0 0,0 0 1 0 0,1 0 0 0 0,-1 0-1 0 0,0 0 1 0 0,0 0-1 0 0,1 1 1 0 0,-1-1 0 0 0,0 0-1 0 0,-1 1 1 0 0,-20 8-225 0 0,16-6 272 0 0,-21 8-70 0 0,-3 0 26 0 0,0 2 0 0 0,0 1-1 0 0,-54 35 1 0 0,73-39-21 0 0,0 0 0 0 0,1 0 0 0 0,-17 24-1 0 0,22-28-18 0 0,2-2-12 0 0,1 0 0 0 0,0 0 0 0 0,0 0-1 0 0,0 0 1 0 0,0 0 0 0 0,1 1 0 0 0,0-1-1 0 0,0 0 1 0 0,0 1 0 0 0,0-1 0 0 0,1 1-1 0 0,-1-1 1 0 0,1 1 0 0 0,0-1 0 0 0,1 1-1 0 0,-1-1 1 0 0,1 1 0 0 0,0-1 0 0 0,0 1-1 0 0,0-1 1 0 0,1 0 0 0 0,-1 0 0 0 0,1 1-1 0 0,0-1 1 0 0,0 0 0 0 0,1-1 0 0 0,-1 1-1 0 0,1 0 1 0 0,0-1 0 0 0,0 1 0 0 0,0-1-1 0 0,0 0 1 0 0,6 4 0 0 0,14 14 14 0 0,-17-15-3 0 0,0 0-1 0 0,1-1 1 0 0,-1 1-1 0 0,1-1 1 0 0,0 0 0 0 0,1-1-1 0 0,13 7 1 0 0,-4-5 77 0 0,0-1 0 0 0,0-1 0 0 0,1 0 0 0 0,-1-1 1 0 0,1-1-1 0 0,0 0 0 0 0,33-3 0 0 0,33-6 815 0 0,-84 8-903 0 0,0-1 1 0 0,1 0-1 0 0,-1 0 0 0 0,0 0 1 0 0,1 0-1 0 0,-1 1 1 0 0,0-1-1 0 0,0 0 0 0 0,1 0 1 0 0,-1 1-1 0 0,0-1 0 0 0,0 0 1 0 0,0 0-1 0 0,0 1 0 0 0,1-1 1 0 0,-1 0-1 0 0,0 1 0 0 0,0-1 1 0 0,0 0-1 0 0,0 1 0 0 0,0-1 1 0 0,0 0-1 0 0,0 1 1 0 0,0-1-1 0 0,0 0 0 0 0,0 1 1 0 0,0-1-1 0 0,0 0 0 0 0,0 1 1 0 0,0-1-1 0 0,0 0 0 0 0,0 1 1 0 0,0-1-1 0 0,0 0 0 0 0,0 1 1 0 0,0-1-1 0 0,-1 0 1 0 0,1 0-1 0 0,0 1 0 0 0,0-1 1 0 0,0 0-1 0 0,-1 1 0 0 0,1-1 1 0 0,0 0-1 0 0,0 0 0 0 0,-1 0 1 0 0,1 1-1 0 0,0-1 0 0 0,0 0 1 0 0,-1 0-1 0 0,1 0 1 0 0,0 0-1 0 0,-1 1 0 0 0,1-1 1 0 0,0 0-1 0 0,-1 0 0 0 0,1 0 1 0 0,0 0-1 0 0,-1 0 0 0 0,-1 1-3 0 0,0-1 0 0 0,1 1 0 0 0,-1 0 0 0 0,0 0 0 0 0,1 0 0 0 0,-1 0 0 0 0,0 0 0 0 0,1 1 0 0 0,-1-1 0 0 0,1 0 0 0 0,0 1 0 0 0,-1-1 0 0 0,1 1 0 0 0,-2 2 0 0 0,-4 5 3 0 0,-6 2 1 0 0,0-1-1 0 0,-1 0 1 0 0,0-1-1 0 0,-1-1 1 0 0,0 0-1 0 0,0-1 1 0 0,-1 0 0 0 0,0-2-1 0 0,0 1 1 0 0,-18 2-1 0 0,26-7 102 0 0,0 0 0 0 0,0 0 0 0 0,-14-1-1 0 0,19 0-208 0 0,0 0 0 0 0,0-1 0 0 0,0 1 0 0 0,0-1 0 0 0,1 1 0 0 0,-1-1 0 0 0,0 0 0 0 0,0 0 0 0 0,1 0 0 0 0,-1 0 0 0 0,0-1-1 0 0,-4-2 1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7528 0 0,'-1'4'81'0'0,"0"0"0"0"0,0-1 1 0 0,-1 0-1 0 0,1 1 0 0 0,-1-1 0 0 0,0 0 1 0 0,0 1-1 0 0,-3 2 0 0 0,-4 7 194 0 0,-1 9-93 0 0,1 0 0 0 0,0 0 0 0 0,2 1 0 0 0,1 0 0 0 0,0 0 0 0 0,-2 26 0 0 0,4-22-80 0 0,2 1 0 0 0,1-1 0 0 0,1 1 0 0 0,6 46 0 0 0,-6-72-97 0 0,1 0-1 0 0,-1 1 0 0 0,1-1 1 0 0,0 0-1 0 0,0 0 0 0 0,-1 1 1 0 0,2-1-1 0 0,-1 0 0 0 0,0 0 1 0 0,0 0-1 0 0,1 0 0 0 0,-1-1 1 0 0,0 1-1 0 0,1 0 0 0 0,0 0 0 0 0,0-1 1 0 0,2 2-1 0 0,7 7-2 0 0,-10-9-13 0 0,0-1 0 0 0,0 0-1 0 0,0 0 1 0 0,0 0-1 0 0,0 0 1 0 0,0 0-1 0 0,0 0 1 0 0,0-1 0 0 0,0 1-1 0 0,0 0 1 0 0,1 0-1 0 0,-1-1 1 0 0,0 1 0 0 0,0-1-1 0 0,-1 1 1 0 0,1-1-1 0 0,0 1 1 0 0,0-1-1 0 0,0 0 1 0 0,0 1 0 0 0,0-1-1 0 0,1-1 1 0 0,21-21-371 0 0,-13 4 249 0 0,0-1 0 0 0,-1 0-1 0 0,-2-1 1 0 0,0 0 0 0 0,-1 0-1 0 0,0 0 1 0 0,2-35 0 0 0,-6 39 69 0 0,-2 0 0 0 0,0 0 0 0 0,-1 1 0 0 0,0-1 0 0 0,-2 1 0 0 0,0-1 0 0 0,0 1 0 0 0,-12-29 0 0 0,10 33 136 0 0,1 11 121 0 0,1 20 401 0 0,7 33 359 0 0,1-29-804 0 0,1-1 1 0 0,2 1-1 0 0,17 35 0 0 0,-14-33-13 0 0,-7-17-74 0 0,0 1 0 0 0,1-1 0 0 0,0 0 0 0 0,1 0 0 0 0,0-1 0 0 0,0 1 0 0 0,0-2 0 0 0,1 1 0 0 0,0 0 0 0 0,1-1 0 0 0,-1-1 0 0 0,1 1 0 0 0,0-1 0 0 0,10 4 0 0 0,-11-5-140 0 0,0-1 0 0 0,0-1 0 0 0,0 1 0 0 0,0-1 0 0 0,0 0 0 0 0,1-1 0 0 0,-1 0 0 0 0,1 0 0 0 0,-1 0 0 0 0,1-1 0 0 0,0 0 0 0 0,-1-1 0 0 0,1 1 0 0 0,-1-1-1 0 0,1-1 1 0 0,-1 0 0 0 0,13-4 0 0 0,-3-2-7200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6632 0 0,'1'0'73'0'0,"0"0"0"0"0,-1 0 0 0 0,1 0 0 0 0,0 0 0 0 0,-1 0 0 0 0,1 0 0 0 0,0 0 0 0 0,0 0 0 0 0,-1 0 0 0 0,1 0 0 0 0,-1-1 0 0 0,1 1 0 0 0,0 0 0 0 0,-1 0 0 0 0,1-1 0 0 0,-1 1 0 0 0,1-1 0 0 0,0 1 0 0 0,-1 0 1 0 0,1-1-1 0 0,-1 1 0 0 0,1-1 0 0 0,-1 1 0 0 0,0-1 0 0 0,1 0 0 0 0,0-4 2676 0 0,-2 13-2555 0 0,0 1 0 0 0,0-1 0 0 0,-1 1 0 0 0,-5 12 0 0 0,5-14-102 0 0,-22 58 94 0 0,13-37-118 0 0,1 1 0 0 0,1-1 0 0 0,-5 35 0 0 0,4-25 23 0 0,9-35-84 0 0,-1 0 1 0 0,1 0-1 0 0,0 0 1 0 0,0 1-1 0 0,0-1 1 0 0,0 1-1 0 0,1-1 1 0 0,-1 1-1 0 0,1-1 1 0 0,0 0-1 0 0,0 1 1 0 0,0-1-1 0 0,1 1 1 0 0,-1-1-1 0 0,1 1 1 0 0,0-1-1 0 0,0 1 1 0 0,0-1-1 0 0,3 6 1 0 0,-1-3-4 0 0,1 1 0 0 0,1-1 1 0 0,-1 0-1 0 0,1 0 0 0 0,0 0 0 0 0,0-1 1 0 0,1 0-1 0 0,7 6 0 0 0,-9-8-2 0 0,0-1 1 0 0,1 0-1 0 0,-1 0 0 0 0,1-1 0 0 0,-1 1 0 0 0,1-1 0 0 0,-1 0 1 0 0,1 0-1 0 0,0 0 0 0 0,-1-1 0 0 0,1 0 0 0 0,0 0 0 0 0,0 0 0 0 0,9-1 1 0 0,2-1-11 0 0,-8 1-11 0 0,0 0 1 0 0,0 0-1 0 0,0 0 1 0 0,0-1 0 0 0,0 0-1 0 0,0-1 1 0 0,0 1-1 0 0,-1-2 1 0 0,1 1-1 0 0,8-7 1 0 0,24-25-1827 0 0,-23 18-6067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9848 0 0,'1'0'39'0'0,"-1"0"0"0"0,1-1 1 0 0,-1 1-1 0 0,1 0 1 0 0,-1 0-1 0 0,1 0 0 0 0,-1-1 1 0 0,1 1-1 0 0,-1 0 0 0 0,1 0 1 0 0,-1 0-1 0 0,1 0 0 0 0,0 0 1 0 0,-1 0-1 0 0,1 0 1 0 0,-1 0-1 0 0,1 0 0 0 0,-1 0 1 0 0,1 1-1 0 0,-1-1 0 0 0,1 0 1 0 0,-1 0-1 0 0,1 0 1 0 0,-1 1-1 0 0,1-1 0 0 0,-1 0 1 0 0,1 0-1 0 0,-1 1 0 0 0,1-1 1 0 0,-1 1-1 0 0,0-1 1 0 0,1 0-1 0 0,-1 1 0 0 0,0-1 1 0 0,1 1-1 0 0,25 14 481 0 0,-16-5-501 0 0,0 1 1 0 0,-1 0-1 0 0,0 1 0 0 0,-1 0 0 0 0,0 0 1 0 0,-1 1-1 0 0,-1 0 0 0 0,0 0 0 0 0,0 0 1 0 0,3 16-1 0 0,15 57 169 0 0,17 76 567 0 0,-38-148-713 0 0,2 12 79 0 0,-2 0 1 0 0,2 33-1 0 0,-7-28-32 0 0,1-26-77 0 0,0-1 0 0 0,1 1 0 0 0,0 0 0 0 0,0 0 1 0 0,0 0-1 0 0,1-1 0 0 0,-1 1 0 0 0,1 0 0 0 0,0 0 1 0 0,3 7-1 0 0,-4-12-66 0 0,0 1 1 0 0,0 0-1 0 0,0 0 0 0 0,0 0 1 0 0,-1-1-1 0 0,1 1 1 0 0,0 0-1 0 0,0 0 0 0 0,-1 0 1 0 0,1-1-1 0 0,0 1 0 0 0,-1 0 1 0 0,1-1-1 0 0,0 1 0 0 0,-1 0 1 0 0,1-1-1 0 0,-1 1 1 0 0,0 0-1 0 0,1-1 0 0 0,-1 1 1 0 0,1-1-1 0 0,-1 1 0 0 0,0-1 1 0 0,1 0-1 0 0,-1 1 1 0 0,0-1-1 0 0,0 0 0 0 0,1 1 1 0 0,-1-1-1 0 0,0 0 0 0 0,0 0 1 0 0,0 1-1 0 0,1-1 1 0 0,-1 0-1 0 0,-1 0 0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8936 0 0,'4'4'0'0'0,"2"9"0"0"0,3-7 0 0 0,-1-1 152 0 0,-6-5 0 0 0,9-5 0 0 0,1 3 8 0 0,3-2-104 0 0,-7 2 16 0 0,7 2-8 0 0,10 0 8 0 0,3 0-16 0 0,-5-4 0 0 0,0 2-8 0 0,4-3 8 0 0,3 1-64 0 0,-3 2 8 0 0,-4-2-7520 0 0</inkml:trace>
  <inkml:trace contextRef="#ctx0" brushRef="#br0" timeOffset="1">577 1 6632 0 0,'-6'74'2394'0'0,"6"-49"-2160"0"0,-1-6-165 0 0,1 0 0 0 0,1-1-1 0 0,1 1 1 0 0,6 28 0 0 0,-6-28-1261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8432 0 0,'2'0'0'0'0,"6"0"0"0"0,-6 12 0 0 0,3 3 376 0 0,-5-9 8 0 0,-5-2-8 0 0,3 3 0 0 0,2-1-120 0 0,2-6 8 0 0,5-4 0 0 0,-1 8-8 0 0,-2 2-248 0 0,0 1 0 0 0,3-3 0 0 0,10 8 8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2 300 6224 0 0,'0'11'-98'0'0,"0"-9"195"0"0,-1 0 0 0 0,1 0 0 0 0,0-1-1 0 0,0 1 1 0 0,0 0 0 0 0,0-1 0 0 0,0 1 0 0 0,0 0 0 0 0,0 0 0 0 0,1-1 0 0 0,-1 1 0 0 0,0 0 0 0 0,1-1 0 0 0,0 1-1 0 0,-1-1 1 0 0,1 1 0 0 0,0-1 0 0 0,0 1 0 0 0,0-1 0 0 0,0 1 0 0 0,0-1 0 0 0,0 0 0 0 0,0 1 0 0 0,1-1 0 0 0,-1 0-1 0 0,3 2 1 0 0,-2-2-69 0 0,0 1 0 0 0,0-1 0 0 0,1 1 0 0 0,-1-1 0 0 0,0 0 0 0 0,1 0 0 0 0,-1 0 0 0 0,1-1 0 0 0,-1 1 0 0 0,1 0 0 0 0,0-1 0 0 0,-1 0 0 0 0,1 1 0 0 0,0-1 0 0 0,-1 0 0 0 0,1-1 0 0 0,-1 1-1 0 0,1 0 1 0 0,0-1 0 0 0,-1 1 0 0 0,1-1 0 0 0,-1 0 0 0 0,1 0 0 0 0,-1 0 0 0 0,1 0 0 0 0,2-2 0 0 0,6-5 45 0 0,0 1 0 0 0,-1-1-1 0 0,0-1 1 0 0,-1 0 0 0 0,0 0 0 0 0,0-1 0 0 0,-1 0 0 0 0,0-1-1 0 0,-1 0 1 0 0,0 0 0 0 0,-1 0 0 0 0,0-1 0 0 0,-1 0-1 0 0,0 0 1 0 0,-1 0 0 0 0,0-1 0 0 0,4-23 0 0 0,-4 15-53 0 0,-2 17-21 0 0,-1 0 1 0 0,0 1 0 0 0,0-1 0 0 0,0 0 0 0 0,-1 0-1 0 0,1 0 1 0 0,-1 1 0 0 0,0-1 0 0 0,0 0-1 0 0,0 0 1 0 0,0 0 0 0 0,-1 0 0 0 0,0 1 0 0 0,0-1-1 0 0,0 0 1 0 0,0 1 0 0 0,-2-5 0 0 0,-6-9-3 0 0,9 16 4 0 0,0-1 0 0 0,-1 1-1 0 0,1 0 1 0 0,-1-1 0 0 0,0 1 0 0 0,1 0-1 0 0,-1 0 1 0 0,0 0 0 0 0,0-1 0 0 0,0 1-1 0 0,0 0 1 0 0,0 0 0 0 0,0 0 0 0 0,0 0-1 0 0,0 1 1 0 0,0-1 0 0 0,0 0 0 0 0,-1 0-1 0 0,1 1 1 0 0,-3-2 0 0 0,-7-3 53 0 0,10 4-41 0 0,0 0 1 0 0,-1 0-1 0 0,1 0 0 0 0,0 0 1 0 0,-1 1-1 0 0,1-1 0 0 0,-1 1 1 0 0,1-1-1 0 0,-1 1 1 0 0,1-1-1 0 0,-1 1 0 0 0,0 0 1 0 0,1 0-1 0 0,-1 0 0 0 0,1 0 1 0 0,-1 0-1 0 0,0 0 1 0 0,1 0-1 0 0,-1 0 0 0 0,-1 1 1 0 0,-6 2 65 0 0,4-1-10 0 0,0-1-1 0 0,0 1 1 0 0,0 0-1 0 0,1 0 1 0 0,-1 1 0 0 0,0 0-1 0 0,1-1 1 0 0,0 1-1 0 0,0 1 1 0 0,0-1-1 0 0,0 1 1 0 0,0-1-1 0 0,0 1 1 0 0,-4 7 0 0 0,-3 7 175 0 0,-12 28 1 0 0,20-39-463 0 0,0 0 0 0 0,0 0 0 0 0,1 1-1 0 0,0-1 1 0 0,1 1 0 0 0,-2 14 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43 164 8640 0 0,'0'0'414'0'0,"6"-7"1148"0"0,-7 9-1427 0 0,1 1 0 0 0,-1 0 0 0 0,0 0 0 0 0,0-1 0 0 0,0 1 0 0 0,0 0 0 0 0,-2 3 0 0 0,-1 2 33 0 0,-4 11-158 0 0,3-9 12 0 0,1-1 1 0 0,0 1 0 0 0,1 0 0 0 0,0 0-1 0 0,0 0 1 0 0,1 0 0 0 0,1 0 0 0 0,-1 13-1 0 0,2-16 25 0 0,-1 1 43 0 0,2 0 1 0 0,-1 1-1 0 0,1-1 1 0 0,3 16-1 0 0,-3-22-77 0 0,0 1-1 0 0,0 0 0 0 0,0-1 0 0 0,1 1 0 0 0,-1-1 1 0 0,0 0-1 0 0,1 1 0 0 0,0-1 0 0 0,0 0 0 0 0,0 0 0 0 0,0 0 1 0 0,0 0-1 0 0,0-1 0 0 0,0 1 0 0 0,0 0 0 0 0,1-1 1 0 0,-1 1-1 0 0,5 1 0 0 0,21 10 56 0 0,-18-7-27 0 0,2-1-1 0 0,-1 0 1 0 0,15 4 0 0 0,-13-5-4 0 0,1-1 0 0 0,0 0 0 0 0,0-1 0 0 0,1 0 0 0 0,-1-1 1 0 0,0-1-1 0 0,26-2 0 0 0,-25 0-14 0 0,-1-1 1 0 0,0 0-1 0 0,0-1 0 0 0,-1-1 1 0 0,1 0-1 0 0,-1 0 1 0 0,0-2-1 0 0,0 0 0 0 0,-1 0 1 0 0,0-1-1 0 0,0 0 0 0 0,-1-1 1 0 0,0-1-1 0 0,16-17 1 0 0,-15 13-4 0 0,-1 2 33 0 0,-1-1 0 0 0,0-1 1 0 0,15-27-1 0 0,-23 37-39 0 0,-1-1 1 0 0,0 0-1 0 0,0 0 0 0 0,-1 0 1 0 0,1 0-1 0 0,-1 0 0 0 0,0 0 1 0 0,0 0-1 0 0,-1 1 0 0 0,1-1 1 0 0,-1 0-1 0 0,0 0 0 0 0,-1 0 1 0 0,1 1-1 0 0,-1-1 0 0 0,0 0 1 0 0,0 1-1 0 0,0 0 0 0 0,-1-1 1 0 0,0 1-1 0 0,1 0 0 0 0,-1 0 1 0 0,-1 0-1 0 0,1 1 1 0 0,-1-1-1 0 0,1 1 0 0 0,-1 0 1 0 0,-5-3-1 0 0,4 3 2 0 0,1 0 0 0 0,-1 0 0 0 0,1 0 1 0 0,-1-1-1 0 0,1 1 0 0 0,-4-6 0 0 0,-22-16 47 0 0,-33-19 90 0 0,39 26-42 0 0,20 16-79 0 0,1 0 0 0 0,-1 0-1 0 0,0 1 1 0 0,0-1 0 0 0,0 1 0 0 0,-8-2 0 0 0,-2-1 17 0 0,13 4-47 0 0,1 0 1 0 0,-1 0-1 0 0,0 0 0 0 0,1 0 1 0 0,-1 0-1 0 0,0 0 0 0 0,1 0 1 0 0,-1 0-1 0 0,0 0 0 0 0,1 0 1 0 0,-1 0-1 0 0,0 1 0 0 0,1-1 1 0 0,-1 0-1 0 0,0 0 0 0 0,1 1 1 0 0,-1-1-1 0 0,0 0 0 0 0,1 1 1 0 0,-1-1-1 0 0,1 1 0 0 0,-1-1 1 0 0,1 1-1 0 0,-1-1 0 0 0,1 1 1 0 0,-1-1-1 0 0,1 1 0 0 0,0-1 1 0 0,-1 2-1 0 0,-9 18 61 0 0,10-19-61 0 0,-5 11 254 0 0,4-9-498 0 0,-1 0 0 0 0,1-1 1 0 0,0 1-1 0 0,1 0 0 0 0,-1 0 1 0 0,0 0-1 0 0,1-1 1 0 0,-1 5-1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9440 0 0,'1'5'48'0'0,"-1"-1"1"0"0,1 0-1 0 0,0 1 1 0 0,1-1 0 0 0,-1 0-1 0 0,3 6 1 0 0,3 9 220 0 0,37 96 914 0 0,-43-113-1184 0 0,0 3 3 0 0,0-1 0 0 0,0 0 1 0 0,1 0-1 0 0,0 0 0 0 0,0 0 0 0 0,0 0 1 0 0,3 4-1 0 0,-3-8 6 0 0,0-1 0 0 0,1 0 0 0 0,-1 1 0 0 0,0-1 0 0 0,0 0-1 0 0,0 0 1 0 0,0-1 0 0 0,0 1 0 0 0,0 0 0 0 0,0-1 0 0 0,0 1 0 0 0,-1-1 0 0 0,3-1 0 0 0,-2-1-14 0 0,25-44-256 0 0,-1-2 1 0 0,22-62-1 0 0,-37 90-136 0 0,-10 21 392 0 0,-1 0 1 0 0,1 0-1 0 0,0 0 1 0 0,0 0-1 0 0,0 0 0 0 0,0 0 1 0 0,-1 0-1 0 0,1 0 0 0 0,0 0 1 0 0,1 0-1 0 0,-1 1 0 0 0,0-1 1 0 0,0 1-1 0 0,0-1 1 0 0,0 1-1 0 0,1-1 0 0 0,-1 1 1 0 0,0-1-1 0 0,2 1 0 0 0,-2 0 7 0 0,-1 0 0 0 0,1 1 0 0 0,0-1 0 0 0,-1 0 0 0 0,1 1 0 0 0,-1-1 0 0 0,1 1 0 0 0,-1-1 0 0 0,1 1 0 0 0,-1-1 0 0 0,1 1 0 0 0,-1-1 0 0 0,1 1 0 0 0,-1-1 1 0 0,0 1-1 0 0,1 0 0 0 0,-1-1 0 0 0,0 1 0 0 0,1-1 0 0 0,-1 1 0 0 0,0 0 0 0 0,0 0 0 0 0,0-1 0 0 0,0 1 0 0 0,0 1 0 0 0,3 21 26 0 0,-5 287 870 0 0,0-290-2264 0 0,-5 1-5523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6328 0 0,'0'0'54'0'0,"1"0"0"0"0,-1 0 0 0 0,1 0 0 0 0,-1 0 0 0 0,0 1 0 0 0,1-1 0 0 0,-1 0 0 0 0,1 0 0 0 0,-1 0 0 0 0,1 0 0 0 0,-1 0 0 0 0,1 0 0 0 0,-1 0 0 0 0,0 0 0 0 0,1-1 0 0 0,-1 1 0 0 0,1 0 0 0 0,-1 0 0 0 0,1 0 0 0 0,-1 0 0 0 0,0-1 0 0 0,1 1 0 0 0,-1 0 0 0 0,1 0 0 0 0,-1-1 0 0 0,0 1 0 0 0,1 0 0 0 0,-1 0 0 0 0,0-1 0 0 0,1 1 0 0 0,-1-1 0 0 0,4-5 882 0 0,0 7-904 0 0,-1-1 0 0 0,0 1 1 0 0,0 0-1 0 0,1 0 1 0 0,-1 1-1 0 0,5 2 0 0 0,-3 6-144 0 0,-4-9 86 0 0,0 0 1 0 0,-1 0-1 0 0,1 0 0 0 0,0 0 0 0 0,-1 0 1 0 0,1 1-1 0 0,-1-1 0 0 0,1 0 0 0 0,-1 0 1 0 0,0 1-1 0 0,0-1 0 0 0,1 0 0 0 0,-1 1 0 0 0,0 1 1 0 0,-1 10 12 0 0,-1 0 0 0 0,0 0 0 0 0,-1 0 0 0 0,0 0 0 0 0,-8 17 0 0 0,6-15 173 0 0,0 0-1 0 0,1 1 1 0 0,-3 20 0 0 0,1 22 314 0 0,-4 79 299 0 0,9-85-485 0 0,1 46 326 0 0,13 65 132 0 0,-5-9-337 0 0,-6-69-204 0 0,-4 33 53 0 0,-1-35-106 0 0,3-46-75 0 0,-6 134 207 0 0,-1-44-180 0 0,6-63-55 0 0,4 40 46 0 0,1-24-18 0 0,-4-28-25 0 0,-1-13-18 0 0,1 1-1 0 0,10 61 0 0 0,-8-93-27 0 0,-1 0 0 0 0,0-1 1 0 0,0 1-1 0 0,-1 0 0 0 0,0 0 0 0 0,-1 11 0 0 0,0-9 7 0 0,0-1 0 0 0,1 1 1 0 0,0 0-1 0 0,1-1 0 0 0,2 14 0 0 0,1 22 51 0 0,12-54-1855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143 124 3712 0 0,'-4'0'333'0'0,"0"-1"0"0"0,1 1 0 0 0,-1-1 0 0 0,0 0 0 0 0,0 0 0 0 0,0 0 0 0 0,0-1 0 0 0,1 0 0 0 0,-8-3 0 0 0,4 3 742 0 0,-1-1-1058 0 0,8 3-17 0 0,0 0 0 0 0,0 0 0 0 0,0 0-1 0 0,0-1 1 0 0,0 1 0 0 0,0 0 0 0 0,0 0-1 0 0,0 0 1 0 0,0 0 0 0 0,0 0 0 0 0,0 0 0 0 0,0 0-1 0 0,-1 0 1 0 0,1-1 0 0 0,0 1 0 0 0,0 0-1 0 0,0 0 1 0 0,0 0 0 0 0,1 0 0 0 0,-1 0 0 0 0,0 0-1 0 0,0 0 1 0 0,0-1 0 0 0,0 1 0 0 0,0 0-1 0 0,0 0 1 0 0,0 0 0 0 0,0 0 0 0 0,0 0-1 0 0,0 0 1 0 0,0 0 0 0 0,0 0 0 0 0,0-1 0 0 0,0 1-1 0 0,0 0 1 0 0,0 0 0 0 0,0 0 0 0 0,1 0-1 0 0,-1 0 1 0 0,0 0 0 0 0,0 0 0 0 0,0 0 0 0 0,0 0-1 0 0,0 0 1 0 0,0 0 0 0 0,0 0 0 0 0,0 0-1 0 0,1 0 1 0 0,-1 0 0 0 0,0 0 0 0 0,0 0-1 0 0,0 0 1 0 0,0 0 0 0 0,0 0 0 0 0,0 0 0 0 0,0 0-1 0 0,1 0 1 0 0,-1 0 0 0 0,0 0 0 0 0,0 0-1 0 0,0 0 1 0 0,0 0 0 0 0,0 0 0 0 0,1 0-1 0 0,-1 0 0 0 0,1 0 1 0 0,-1 0-1 0 0,0 0 0 0 0,1 0 1 0 0,-1 0-1 0 0,1 0 0 0 0,-1 0 1 0 0,1 1-1 0 0,-1-1 0 0 0,0 0 0 0 0,1 0 1 0 0,-1 0-1 0 0,0 0 0 0 0,1 1 1 0 0,-1-1-1 0 0,0 0 0 0 0,1 0 1 0 0,-1 1-1 0 0,0-1 0 0 0,1 0 0 0 0,-1 1 1 0 0,0-1-1 0 0,0 0 0 0 0,1 1 1 0 0,-1-1-1 0 0,0 1 0 0 0,0-1 1 0 0,1 1-1 0 0,7 7-32 0 0,18-1 52 0 0,1 0-1 0 0,-1-2 1 0 0,1-1-1 0 0,48 0 1 0 0,-22 0 102 0 0,-13-3 43 0 0,1-2 0 0 0,70-10 1 0 0,-26 1 127 0 0,28-8 201 0 0,-29 2-163 0 0,-41 8-106 0 0,49-16 0 0 0,-52 13-24 0 0,66-11 0 0 0,-60 11-65 0 0,-38 8-89 0 0,-1 1-1 0 0,1 0 1 0 0,0 0-1 0 0,0 1 0 0 0,13-1 1 0 0,1 1 133 0 0,-18 0-150 0 0,0 0 0 0 0,0 1 0 0 0,0 0-1 0 0,0 0 1 0 0,0 0 0 0 0,0 0 0 0 0,7 2 0 0 0,-9-1-10 0 0,-1 0-1 0 0,0-1 0 0 0,0 1 1 0 0,0 0-1 0 0,0 0 0 0 0,0 0 1 0 0,0 0-1 0 0,0 0 0 0 0,0 0 1 0 0,0 0-1 0 0,0 0 0 0 0,0 0 1 0 0,0 0-1 0 0,-1 0 0 0 0,1 1 1 0 0,-1-1-1 0 0,1 0 0 0 0,-1 0 1 0 0,1 1-1 0 0,-1-1 0 0 0,0 1 1 0 0,1-1-1 0 0,-1 0 1 0 0,0 1-1 0 0,0-1 0 0 0,0 0 1 0 0,0 1-1 0 0,-1 1 0 0 0,2-1-6 0 0,-1-1-1 0 0,0 1 1 0 0,1-1-1 0 0,-1 1 0 0 0,1-1 1 0 0,-1 1-1 0 0,1-1 1 0 0,-1 1-1 0 0,1-1 1 0 0,0 0-1 0 0,1 2 1 0 0,-1-2 23 0 0,0 1 1 0 0,0-1 0 0 0,-1 0 0 0 0,1 1 0 0 0,0-1 0 0 0,-1 0 0 0 0,1 1 0 0 0,-1-1 0 0 0,0 1-1 0 0,1 2 1 0 0,-1-3 80 0 0,0 26 784 0 0,1-3-664 0 0,9 45 0 0 0,-2-7-197 0 0,-5-35-25 0 0,24 187 144 0 0,-25-199-110 0 0,-1 1 0 0 0,0-1 0 0 0,-2 24 0 0 0,0-21 48 0 0,3 38 0 0 0,2-1 78 0 0,-2 0 1 0 0,-8 72-1 0 0,1-20 112 0 0,-7 102-24 0 0,-1-23-69 0 0,-2-33-20 0 0,2 5-107 0 0,8-114-72 0 0,3-29 1 0 0,0 0 0 0 0,1 23 0 0 0,2-21 5 0 0,0 12-104 0 0,-2 45 1 0 0,-2-35-10 0 0,2-15 2 0 0,-8 40 0 0 0,6-47 33 0 0,-1 34 0 0 0,-2 13-75 0 0,6-38 92 0 0,1-23 56 0 0,-1-1 0 0 0,0 1 0 0 0,1-1 1 0 0,-1 1-1 0 0,0-1 0 0 0,-1 1 0 0 0,1-1 0 0 0,0 1 0 0 0,-1-1 0 0 0,1 1 0 0 0,-1-1 0 0 0,0 1 0 0 0,-1 2 0 0 0,0 0 47 0 0,1 0 0 0 0,0 0 0 0 0,0 0 0 0 0,0 0-1 0 0,0 0 1 0 0,1 0 0 0 0,0 0 0 0 0,0 9 0 0 0,1-2 93 0 0,-1-12-115 0 0,-22 2 141 0 0,0 0 0 0 0,-23 5 1 0 0,-21 2-70 0 0,-1-4-35 0 0,-126 6-16 0 0,142-9 34 0 0,-58 8 0 0 0,81-7-5 0 0,-40-2 0 0 0,-5 0-10 0 0,3 3 105 0 0,-1-3 1 0 0,-117-13-1 0 0,140 2-66 0 0,37 7-83 0 0,0 1 0 0 0,0 0-1 0 0,-1 0 1 0 0,1 1 0 0 0,-15 0-1 0 0,13 1-123 0 0,-6-1 410 0 0,19 1-373 0 0,0 0 1 0 0,-1 0 0 0 0,1 1-1 0 0,-1-1 1 0 0,1 0 0 0 0,-1 0-1 0 0,1 0 1 0 0,0 1 0 0 0,-1-1-1 0 0,1 0 1 0 0,-1 0-1 0 0,1 1 1 0 0,0-1 0 0 0,-1 0-1 0 0,1 1 1 0 0,0-1 0 0 0,-1 1-1 0 0,1-1 1 0 0,0 0 0 0 0,0 1-1 0 0,-1-1 1 0 0,1 1 0 0 0,0-1-1 0 0,0 0 1 0 0,0 1 0 0 0,0-1-1 0 0,0 1 1 0 0,-1-1 0 0 0,1 1-1 0 0,0-1 1 0 0,0 1 0 0 0,0-1-1 0 0,0 1 1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60 8136 0 0,'0'-3'216'0'0,"0"0"1"0"0,-1 0-1 0 0,1 0 1 0 0,-1 1 0 0 0,0-1-1 0 0,1 0 1 0 0,-1 0-1 0 0,-1 0 1 0 0,1 0 0 0 0,0 1-1 0 0,-1-1 1 0 0,1 1-1 0 0,-1-1 1 0 0,0 1-1 0 0,-2-3 1 0 0,4 5-203 0 0,0 0 0 0 0,0 0 0 0 0,0 0 0 0 0,-1-1 1 0 0,1 1-1 0 0,0 0 0 0 0,0 0 0 0 0,0 0 0 0 0,0 0 0 0 0,0-1 0 0 0,-1 1 0 0 0,1 0 0 0 0,0 0 1 0 0,0-1-1 0 0,0 1 0 0 0,0 0 0 0 0,0 0 0 0 0,0 0 0 0 0,0-1 0 0 0,0 1 0 0 0,0 0 0 0 0,0 0 0 0 0,0-1 1 0 0,0 1-1 0 0,0 0 0 0 0,0 0 0 0 0,0-1 0 0 0,0 1 0 0 0,0 0 0 0 0,0 0 0 0 0,0 0 0 0 0,0-1 1 0 0,0 1-1 0 0,0 0 0 0 0,1 0 0 0 0,-1 0 0 0 0,0-1 0 0 0,0 1 0 0 0,0 0 0 0 0,0 0 0 0 0,0 0 1 0 0,1-1-1 0 0,-1 1 0 0 0,0 0 0 0 0,0 0 0 0 0,0 0 0 0 0,1 0 0 0 0,-1 0 0 0 0,0 0 0 0 0,0-1 1 0 0,0 1-1 0 0,1 0 0 0 0,-1 0 0 0 0,4-2 121 0 0,-4 1-134 0 0,1 1 0 0 0,-1 0-1 0 0,0 0 1 0 0,0 0 0 0 0,1 0-1 0 0,-1 0 1 0 0,0 0 0 0 0,1 0-1 0 0,-1 0 1 0 0,0 0-1 0 0,1 0 1 0 0,-1 0 0 0 0,0 0-1 0 0,1 0 1 0 0,-1 0 0 0 0,0 0-1 0 0,1 0 1 0 0,-1 0 0 0 0,0 0-1 0 0,1 0 1 0 0,-1 0 0 0 0,0 0-1 0 0,1 1 1 0 0,-1-1 0 0 0,0 0-1 0 0,0 0 1 0 0,1 0 0 0 0,-1 0-1 0 0,0 1 1 0 0,0-1 0 0 0,1 0-1 0 0,-1 0 1 0 0,0 1 0 0 0,0-1-1 0 0,0 0 1 0 0,1 1 0 0 0,-1-1-1 0 0,0 0 1 0 0,0 0-1 0 0,0 1 1 0 0,0-1 0 0 0,0 1-1 0 0,6 13-95 0 0,-6-13 88 0 0,33 134-513 0 0,-11-38 261 0 0,-13-54 77 0 0,18 52 0 0 0,-20-71 123 0 0,7 21-51 0 0,-13-43 106 0 0,0 0-1 0 0,0 0 0 0 0,0 0 1 0 0,0 0-1 0 0,0 0 0 0 0,1-1 1 0 0,-1 1-1 0 0,1 0 0 0 0,-1-1 1 0 0,1 1-1 0 0,-1-1 0 0 0,1 1 1 0 0,0-1-1 0 0,0 0 0 0 0,0 0 1 0 0,3 2-1 0 0,-4-3 21 0 0,0 0 0 0 0,0 1 0 0 0,1-1 0 0 0,-1 0 0 0 0,0 0 1 0 0,0 0-1 0 0,1 0 0 0 0,-1 0 0 0 0,0 0 0 0 0,0-1 0 0 0,0 1 0 0 0,1 0 0 0 0,-1 0 0 0 0,0-1 0 0 0,0 1 1 0 0,0-1-1 0 0,0 1 0 0 0,1-1 0 0 0,-1 0 0 0 0,0 1 0 0 0,0-1 0 0 0,0 0 0 0 0,-1 0 0 0 0,1 0 0 0 0,0 0 0 0 0,0 0 1 0 0,0 0-1 0 0,-1 0 0 0 0,1 0 0 0 0,0 0 0 0 0,-1 0 0 0 0,1 0 0 0 0,-1 0 0 0 0,1 0 0 0 0,0-3 0 0 0,1-3 2 0 0,1 0 0 0 0,-2 0 0 0 0,1-1 0 0 0,1-11 0 0 0,-4-37 25 0 0,0 44-31 0 0,1 0 0 0 0,0 0-1 0 0,3-24 1 0 0,-3 36-14 0 0,1-1 1 0 0,-1 1-1 0 0,0 0 1 0 0,1-1-1 0 0,-1 1 1 0 0,1 0-1 0 0,-1-1 1 0 0,1 1-1 0 0,-1 0 1 0 0,1 0-1 0 0,0-1 1 0 0,-1 1-1 0 0,1 0 0 0 0,-1 0 1 0 0,1 0-1 0 0,-1 0 1 0 0,1 0-1 0 0,0 0 1 0 0,-1 0-1 0 0,1 0 1 0 0,-1 0-1 0 0,1 0 1 0 0,0 0-1 0 0,-1 0 1 0 0,1 0-1 0 0,-1 0 1 0 0,1 1-1 0 0,-1-1 1 0 0,2 0-1 0 0,0 4 2 0 0,0-1 0 0 0,0 0 0 0 0,0 1 1 0 0,0-1-1 0 0,-1 1 0 0 0,1-1 0 0 0,1 8 0 0 0,6 12 13 0 0,3-1 1 0 0,-3-4 13 0 0,1-1 0 0 0,1 0-1 0 0,18 21 1 0 0,-26-35-9 0 0,1 0-1 0 0,0 0 1 0 0,0 0 0 0 0,1-1-1 0 0,-1 1 1 0 0,0-1 0 0 0,1 0-1 0 0,0-1 1 0 0,-1 1 0 0 0,1-1-1 0 0,0 0 1 0 0,0 0-1 0 0,0 0 1 0 0,-1 0 0 0 0,1-1-1 0 0,0 0 1 0 0,0 0 0 0 0,0-1-1 0 0,0 1 1 0 0,0-1 0 0 0,0 0-1 0 0,0 0 1 0 0,-1-1 0 0 0,1 1-1 0 0,-1-1 1 0 0,1 0 0 0 0,-1-1-1 0 0,5-2 1 0 0,-5 3-11 0 0,2-1 8 0 0,0-1 0 0 0,-1 1 0 0 0,0-1 0 0 0,0 1 0 0 0,0-2 0 0 0,0 1 0 0 0,0 0 0 0 0,-1-1 0 0 0,0 0 0 0 0,0 0 0 0 0,0 0 0 0 0,-1 0 0 0 0,1-1 0 0 0,2-8 0 0 0,0 2 7 0 0,0-1 0 0 0,0 1 1 0 0,11-14-1 0 0,-10 15-10 0 0,0-1 0 0 0,-1 1 0 0 0,9-21 0 0 0,22-114 35 0 0,-34 116-252 0 0,-3 25 94 0 0,0 4 30 0 0,0-1-266 0 0,0 4-1325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6016 0 0,'0'0'8'0'0,"0"0"0"0"0,-1 0 0 0 0,1 0 1 0 0,0 0-1 0 0,0 1 0 0 0,-1-1 0 0 0,1 0 0 0 0,0 0 0 0 0,0 0 1 0 0,0 0-1 0 0,-1 1 0 0 0,1-1 0 0 0,0 0 0 0 0,0 0 1 0 0,0 1-1 0 0,0-1 0 0 0,-1 0 0 0 0,1 0 0 0 0,0 1 1 0 0,0-1-1 0 0,0 0 0 0 0,0 0 0 0 0,0 1 0 0 0,0-1 0 0 0,0 0 1 0 0,0 0-1 0 0,0 1 0 0 0,0-1 0 0 0,0 0 0 0 0,0 0 1 0 0,0 1-1 0 0,0-1 0 0 0,0 0 0 0 0,0 1 0 0 0,0-1 1 0 0,0 0-1 0 0,0 0 0 0 0,0 1 0 0 0,1-1 0 0 0,3 20 661 0 0,1 3-80 0 0,-3 12-133 0 0,2 0 0 0 0,1-1-1 0 0,1 0 1 0 0,20 59 0 0 0,-25-88-375 0 0,1 0 0 0 0,-1 1-1 0 0,0-1 1 0 0,0 1 0 0 0,-1-1 0 0 0,0 1 0 0 0,1-1 0 0 0,-2 1 0 0 0,-1 9 0 0 0,2-11-5 0 0,1-1 0 0 0,-1 0-1 0 0,0 1 1 0 0,1-1 0 0 0,0 0 0 0 0,0 0 0 0 0,0 1-1 0 0,0-1 1 0 0,0 0 0 0 0,1 0 0 0 0,-1 0 0 0 0,4 4 0 0 0,-3-3 19 0 0,0 0 0 0 0,1 0 1 0 0,-2 0-1 0 0,1 1 1 0 0,0-1-1 0 0,0 6 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2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8240 0 0,'0'0'0'0'0,"0"-6"0"0"0,0-1 184 0 0,0-1 8 0 0,4 6-8 0 0,3-2 16 0 0,-3 1-144 0 0,-2 3 48 0 0,2 0-40 0 0,5 0-40 0 0,1 0 8 0 0,-6 0-8 0 0,7-4 8 0 0,8 4-56 0 0,-2 0 16 0 0</inkml:trace>
  <inkml:trace contextRef="#ctx0" brushRef="#br0" timeOffset="1">465 1 7432 0 0,'1'15'453'0'0,"1"1"1"0"0,6 27-1 0 0,0-2 191 0 0,17 208-27 0 0,-23-226-632 0 0,-6 76 197 0 0,4-11-16 0 0,-10-50 40 0 0,9-29-93 0 0,1 0 1 0 0,-1 0 0 0 0,-1 0-1 0 0,0 0 1 0 0,0 0-1 0 0,-1 0 1 0 0,0-1 0 0 0,-6 13-1 0 0,9-14-1353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9440 0 0,'2'3'87'0'0,"0"-1"1"0"0,0 0 0 0 0,0 1 0 0 0,0-1 0 0 0,0 0-1 0 0,0 0 1 0 0,1-1 0 0 0,-1 1 0 0 0,1 0-1 0 0,0-1 1 0 0,-1 1 0 0 0,1-1 0 0 0,0 0 0 0 0,0 0-1 0 0,0 0 1 0 0,-1 0 0 0 0,7 0 0 0 0,15 7 434 0 0,-15-5-428 0 0,1-1 1 0 0,0 0-1 0 0,-1 0 0 0 0,1 0 0 0 0,0-1 0 0 0,0-1 0 0 0,0 0 0 0 0,18-2 0 0 0,8 0-82 0 0,-2 3 17 0 0,-22 0-51 0 0,0 0 0 0 0,0-1 0 0 0,1-1 0 0 0,-1 0 0 0 0,-1 0 1 0 0,1-1-1 0 0,0-1 0 0 0,13-4 0 0 0,-5-2-1554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7528 0 0,'0'273'1712'0'0,"1"-259"-1605"0"0,0 1 0 0 0,2-1 0 0 0,-1 0 0 0 0,6 15 1 0 0,0 1 125 0 0,-7-29-221 0 0,-1 1 0 0 0,1-1 0 0 0,0 0 1 0 0,0 0-1 0 0,-1 1 0 0 0,1-1 0 0 0,0 0 0 0 0,0 0 0 0 0,0 0 0 0 0,0 0 1 0 0,2 1-1 0 0,6 9 593 0 0,-8-11-562 0 0,0 0 1 0 0,0 0 0 0 0,0 0 0 0 0,0 0 0 0 0,0 0 0 0 0,0 0-1 0 0,0-1 1 0 0,0 1 0 0 0,0-1 0 0 0,0 1 0 0 0,0 0 0 0 0,0-1-1 0 0,0 0 1 0 0,0 1 0 0 0,-1-1 0 0 0,1 1 0 0 0,0-1 0 0 0,0 0-1 0 0,-1 0 1 0 0,1 1 0 0 0,0-1 0 0 0,0-1 0 0 0,121-195 669 0 0,-48 89-538 0 0,-74 107-176 0 0,1 0 1 0 0,-1 1 0 0 0,1-1 0 0 0,0 0-1 0 0,-1 1 1 0 0,1-1 0 0 0,0 1 0 0 0,-1-1 0 0 0,1 1-1 0 0,0-1 1 0 0,0 1 0 0 0,0-1 0 0 0,0 1-1 0 0,-1 0 1 0 0,1-1 0 0 0,0 1 0 0 0,0 0-1 0 0,0 0 1 0 0,0 0 0 0 0,0 0 0 0 0,0-1 0 0 0,0 1-1 0 0,0 1 1 0 0,0-1 0 0 0,0 0 0 0 0,0 0-4 0 0,2-1-30 0 0,-2 1 32 0 0,-1 0 1 0 0,1 0-1 0 0,-1 0 1 0 0,0-1-1 0 0,1 1 1 0 0,-1 0-1 0 0,1 0 1 0 0,-1 0-1 0 0,1 0 1 0 0,-1 0-1 0 0,0 0 0 0 0,1 0 1 0 0,-1 0-1 0 0,1 0 1 0 0,-1 0-1 0 0,1 0 1 0 0,-1 1-1 0 0,0-1 1 0 0,1 0-1 0 0,-1 0 1 0 0,1 0-1 0 0,-1 0 1 0 0,0 1-1 0 0,1-1 1 0 0,-1 0-1 0 0,0 0 1 0 0,1 1-1 0 0,-1-1 1 0 0,0 0-1 0 0,1 1 0 0 0,-1-1 1 0 0,0 0-1 0 0,0 1 1 0 0,1-1-1 0 0,-1 0 1 0 0,0 1-1 0 0,0-1 1 0 0,0 1-1 0 0,1-1 1 0 0,-1 0-1 0 0,0 1 1 0 0,0-1-1 0 0,0 1 1 0 0,0-1-1 0 0,0 1 1 0 0,0-1-1 0 0,0 0 0 0 0,0 2 1 0 0,5 20-8 0 0,-3-15 8 0 0,0 0-1 0 0,-1 0 0 0 0,0-1 0 0 0,0 12 1 0 0,0 3 5 0 0,6 35 0 0 0,-3-33 3 0 0,1 37 0 0 0,-5-53 24 0 0,1-1-1 0 0,0 0 1 0 0,0 0-1 0 0,1 0 0 0 0,1 6 1 0 0,-1-6-350 0 0,0 0 1 0 0,0 0 0 0 0,-1 0-1 0 0,1 12 1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98 257 7328 0 0,'1'0'6'0'0,"0"0"1"0"0,-1 0-1 0 0,1 0 1 0 0,0 0 0 0 0,0 0-1 0 0,0 1 1 0 0,0-1-1 0 0,0 0 1 0 0,-1 1-1 0 0,1-1 1 0 0,0 1 0 0 0,0-1-1 0 0,0 1 1 0 0,-1-1-1 0 0,1 1 1 0 0,1 0-1 0 0,-2 0 91 0 0,1-1 0 0 0,-1 1 0 0 0,1-1 0 0 0,0 1-1 0 0,0-1 1 0 0,-1 1 0 0 0,1-1 0 0 0,0 1 0 0 0,0-1-1 0 0,-1 0 1 0 0,1 1 0 0 0,0-1 0 0 0,0 0 0 0 0,0 0-1 0 0,0 0 1 0 0,1 0 0 0 0,-2 0 226 0 0,0 1-294 0 0,1-1 0 0 0,-1 0 0 0 0,0 1 0 0 0,0-1-1 0 0,0 1 1 0 0,1-1 0 0 0,-1 0 0 0 0,0 1 0 0 0,0-1 0 0 0,1 0 0 0 0,-1 0 0 0 0,0 1 0 0 0,1-1 0 0 0,-1 0 0 0 0,0 0 0 0 0,1 1 0 0 0,-1-1 0 0 0,1 0 0 0 0,-1 0 0 0 0,0 0 0 0 0,1 0 0 0 0,-1 0 0 0 0,1 1-1 0 0,-1-1 1 0 0,0 0 0 0 0,1 0 0 0 0,-1 0 0 0 0,1 0 0 0 0,-1 0 0 0 0,1 0 0 0 0,16-1 52 0 0,-15 1-27 0 0,6 0-1 0 0,1-2 0 0 0,-1 1 0 0 0,0-1 1 0 0,1 0-1 0 0,-1-1 0 0 0,0 0 0 0 0,-1 0 1 0 0,1-1-1 0 0,0 0 0 0 0,9-6 0 0 0,-12 6-20 0 0,1 0-1 0 0,-1-1 1 0 0,0 1-1 0 0,0-1 0 0 0,0 0 1 0 0,-1 0-1 0 0,0 0 0 0 0,0-1 1 0 0,0 0-1 0 0,0 0 0 0 0,-1 0 1 0 0,0 0-1 0 0,2-7 0 0 0,5-13 70 0 0,-9 23-83 0 0,1 0 1 0 0,-1 0-1 0 0,1 0 1 0 0,-1 0-1 0 0,0 0 1 0 0,0-1-1 0 0,0 1 0 0 0,-1 0 1 0 0,1-1-1 0 0,-1 1 1 0 0,0 0-1 0 0,0-1 1 0 0,0 1-1 0 0,0-1 1 0 0,-1 1-1 0 0,1 0 0 0 0,-1-1 1 0 0,0 1-1 0 0,0 0 1 0 0,0 0-1 0 0,-3-6 1 0 0,1 5-23 0 0,1-1 0 0 0,-1 2 0 0 0,0-1 0 0 0,0 0 0 0 0,0 0 1 0 0,-1 1-1 0 0,1 0 0 0 0,-1 0 0 0 0,0 0 0 0 0,0 0 0 0 0,0 0 1 0 0,0 1-1 0 0,0 0 0 0 0,-1 0 0 0 0,1 0 0 0 0,-1 0 0 0 0,1 1 1 0 0,-1-1-1 0 0,0 1 0 0 0,1 0 0 0 0,-1 1 0 0 0,-7-1 0 0 0,5 1-1 0 0,1 1 1 0 0,-1-1-1 0 0,1 1 0 0 0,-1 0 0 0 0,1 1 0 0 0,0 0 0 0 0,0 0 1 0 0,0 0-1 0 0,0 0 0 0 0,0 1 0 0 0,0 0 0 0 0,1 1 0 0 0,-1-1 1 0 0,1 1-1 0 0,0 0 0 0 0,-8 7 0 0 0,0 3 59 0 0,1 1-1 0 0,1 0 1 0 0,0 0-1 0 0,0 1 1 0 0,2 1-1 0 0,0-1 1 0 0,1 2 0 0 0,0-1-1 0 0,2 1 1 0 0,0 0-1 0 0,1 0 1 0 0,1 1 0 0 0,0 0-1 0 0,2-1 1 0 0,-1 21-1 0 0,3-20-41 0 0,-1-5 59 0 0,2 1 0 0 0,3 24 0 0 0,-3-33-45 0 0,0-1 1 0 0,1 1-1 0 0,0-1 1 0 0,0 0 0 0 0,0 0-1 0 0,1 0 1 0 0,0 0-1 0 0,0 0 1 0 0,0-1 0 0 0,6 8-1 0 0,-5-9-15 0 0,-1 0-1 0 0,1-1 0 0 0,0 1 0 0 0,0-1 1 0 0,0 1-1 0 0,0-1 0 0 0,0 0 1 0 0,1-1-1 0 0,-1 1 0 0 0,0-1 0 0 0,1 0 1 0 0,0 0-1 0 0,-1 0 0 0 0,1-1 1 0 0,-1 1-1 0 0,1-1 0 0 0,0 0 0 0 0,-1-1 1 0 0,10-1-1 0 0,6-1-4 0 0,0-1 0 0 0,-1-1 0 0 0,20-7 0 0 0,-24 6-259 0 0,0-1 1 0 0,-1 0 0 0 0,1-1 0 0 0,-2-1 0 0 0,1 0 0 0 0,-1-1-1 0 0,13-13 1 0 0,-7 9-7995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6520 0 0,'-3'3'141'0'0,"0"-1"-1"0"0,0 1 1 0 0,-1 0 0 0 0,1-1 0 0 0,-1 0-1 0 0,0 0 1 0 0,0 0 0 0 0,0 0 0 0 0,0-1 0 0 0,0 1-1 0 0,-6 0 1 0 0,-39 19 1575 0 0,23-8-1539 0 0,20-9-138 0 0,1 1-1 0 0,-1 0 1 0 0,2 0-1 0 0,-1 0 0 0 0,0 1 1 0 0,1-1-1 0 0,0 1 1 0 0,0 0-1 0 0,1 0 1 0 0,-6 13-1 0 0,6-9 18 0 0,1 0-1 0 0,0 0 1 0 0,1 0-1 0 0,0 0 1 0 0,0 0-1 0 0,1 0 1 0 0,1 12-1 0 0,1-16-20 0 0,0-1 0 0 0,0 1 0 0 0,1 0 0 0 0,0-1 0 0 0,0 0 0 0 0,0 1 1 0 0,0-1-1 0 0,1 0 0 0 0,0-1 0 0 0,0 1 0 0 0,0-1 0 0 0,9 8 0 0 0,-7-8-19 0 0,1-1 0 0 0,-1 1 1 0 0,1-1-1 0 0,-1 0 0 0 0,1-1 0 0 0,0 0 0 0 0,10 3 1 0 0,13 4 13 0 0,-25-7-28 0 0,23 8 16 0 0,29 17 1 0 0,-55-26-31 0 0,0 1 1 0 0,1 0 0 0 0,-1 0 0 0 0,0 0 0 0 0,0 0-1 0 0,0 1 1 0 0,0-1 0 0 0,0 0 0 0 0,0 1 0 0 0,-1-1-1 0 0,1 1 1 0 0,-1 0 0 0 0,0 0 0 0 0,0-1 0 0 0,0 1 0 0 0,0 0-1 0 0,0 0 1 0 0,-1 0 0 0 0,1 0 0 0 0,-1 0 0 0 0,0 4-1 0 0,0-1-16 0 0,0 0 0 0 0,0 0 0 0 0,0 0 0 0 0,-1 0 0 0 0,0 0 0 0 0,0 0 0 0 0,-1 0 0 0 0,0 0 0 0 0,-4 8 0 0 0,4-10 8 0 0,-1 0 0 0 0,-1-1 0 0 0,1 1 0 0 0,0-1-1 0 0,-1 1 1 0 0,0-1 0 0 0,0 0 0 0 0,0-1 0 0 0,0 1 0 0 0,0-1 0 0 0,-8 4 0 0 0,-19 12-124 0 0,23-12 96 0 0,0 0 1 0 0,-1 0-1 0 0,-10 4 1 0 0,10-5 22 0 0,-34 28-1378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18 6424 0 0,'-2'-2'167'0'0,"0"0"1"0"0,-1 1-1 0 0,1-1 1 0 0,-1 1-1 0 0,0-1 1 0 0,1 1-1 0 0,-1 0 1 0 0,0 0-1 0 0,0 0 1 0 0,0 0-1 0 0,0 0 0 0 0,0 1 1 0 0,0-1-1 0 0,0 1 1 0 0,-4 0-1 0 0,5 0-50 0 0,0 0 0 0 0,0 0 0 0 0,-1 0 0 0 0,1 1 0 0 0,0-1 0 0 0,0 0 0 0 0,0 1 0 0 0,0 0 0 0 0,0 0 0 0 0,-1-1 0 0 0,1 1 0 0 0,1 1 0 0 0,-1-1 0 0 0,0 0-1 0 0,0 0 1 0 0,0 1 0 0 0,1-1 0 0 0,-1 1 0 0 0,0-1 0 0 0,1 1 0 0 0,0 0 0 0 0,-2 2 0 0 0,-11 16-136 0 0,0 1-1 0 0,-2-2 1 0 0,-27 28-1 0 0,22-25-74 0 0,1 1 0 0 0,-18 26 0 0 0,21-23-54 0 0,-21 43 0 0 0,33-59 133 0 0,1 0 0 0 0,1 0 0 0 0,0 1 0 0 0,0-1 0 0 0,1 1 0 0 0,0 0 0 0 0,1 0 0 0 0,0 11 0 0 0,1-4 2 0 0,-1-8 0 0 0,1 0 0 0 0,0 0 0 0 0,1 0-1 0 0,4 17 1 0 0,-4-24 9 0 0,0 1-1 0 0,0-1 1 0 0,1 0-1 0 0,-1 0 1 0 0,1 0-1 0 0,0 0 1 0 0,0 0-1 0 0,0 0 1 0 0,1 0-1 0 0,-1 0 1 0 0,0-1-1 0 0,1 1 1 0 0,0-1-1 0 0,0 0 1 0 0,0 0-1 0 0,0 0 1 0 0,3 2-1 0 0,18 6-1371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7432 0 0,'-15'19'182'0'0,"13"-16"-123"0"0,0 0-1 0 0,0 0 1 0 0,0 0-1 0 0,-1 0 1 0 0,1 0-1 0 0,-4 2 1 0 0,-17 21 688 0 0,2-1-237 0 0,15-18-452 0 0,-1 1 0 0 0,1-1-1 0 0,1 1 1 0 0,0 0 0 0 0,0 0 0 0 0,0 1-1 0 0,1 0 1 0 0,-5 15 0 0 0,-2 2-3 0 0,9-20-55 0 0,1 1 0 0 0,-1-1 1 0 0,1 1-1 0 0,1 0 0 0 0,-1 0 0 0 0,1 11 1 0 0,0-13-2 0 0,1-3-1 0 0,-1-1 0 0 0,0 0 0 0 0,1 1 0 0 0,-1-1 0 0 0,1 1 1 0 0,-1-1-1 0 0,1 0 0 0 0,0 1 0 0 0,0-1 0 0 0,0 0 0 0 0,-1 0 0 0 0,1 1 0 0 0,0-1 0 0 0,0 0 0 0 0,1 0 0 0 0,-1 0 1 0 0,0 0-1 0 0,0 0 0 0 0,0-1 0 0 0,1 1 0 0 0,-1 0 0 0 0,0-1 0 0 0,3 2 0 0 0,-3-2 0 0 0,16 9-35 0 0,-8-6-3 0 0,-1 1 0 0 0,0 1 1 0 0,1 0-1 0 0,13 11 0 0 0,-15-11 2 0 0,0 0 0 0 0,1 0 1 0 0,9 5-1 0 0,22 15-96 0 0,-35-22 127 0 0,-1 0 0 0 0,0 1 0 0 0,0 0 0 0 0,0 0 0 0 0,0 0 0 0 0,-1 0 0 0 0,1 0 0 0 0,2 7 0 0 0,0 0 8 0 0,-6-8 11 0 0,1-1 0 0 0,-1 1-1 0 0,0-1 1 0 0,0 1 0 0 0,0-1-1 0 0,-1 1 1 0 0,-1 2-1 0 0,1-2 12 0 0,-1 3 36 0 0,-1-1 0 0 0,1 0 0 0 0,-1-1-1 0 0,0 1 1 0 0,-1 0 0 0 0,1-1 0 0 0,-1 0-1 0 0,1 0 1 0 0,-9 4 0 0 0,-5 3 109 0 0,-27 11 0 0 0,18-9 3 0 0,7-5-38 0 0,17-7-304 0 0,-1 1 0 0 0,1-1 0 0 0,0 0 0 0 0,0 1 0 0 0,0 0 0 0 0,-4 3 0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4616 0 0,'-13'-2'749'0'0,"13"2"-711"0"0,0-1 0 0 0,-1 1 0 0 0,1 0 0 0 0,0 0-1 0 0,-1 0 1 0 0,1 0 0 0 0,0 0 0 0 0,0 0 0 0 0,-1 0-1 0 0,1 0 1 0 0,0 0 0 0 0,-1 0 0 0 0,1 0 0 0 0,0 0 0 0 0,-1 0-1 0 0,1 0 1 0 0,0 0 0 0 0,-1 0 0 0 0,1 0 0 0 0,0 0-1 0 0,0 0 1 0 0,-1 0 0 0 0,1 1 0 0 0,0-1 0 0 0,0 0-1 0 0,-1 0 1 0 0,1 0 0 0 0,0 0 0 0 0,0 1 0 0 0,-1-1-1 0 0,1 0 1 0 0,0 0 0 0 0,0 1 0 0 0,0-1 0 0 0,-1 0 0 0 0,1 0-1 0 0,0 1 1 0 0,0-1 0 0 0,0 0 0 0 0,0 0 0 0 0,0 1-1 0 0,0-1 1 0 0,-1 0 0 0 0,1 1 0 0 0,0-1 0 0 0,0 1-1 0 0,2-3 43 0 0,0 1 0 0 0,0-1 0 0 0,0 1 0 0 0,0 0 0 0 0,0 0 0 0 0,1 0 0 0 0,-1 0 0 0 0,0 0-1 0 0,0 1 1 0 0,1-1 0 0 0,-1 0 0 0 0,0 1 0 0 0,1 0 0 0 0,-1 0 0 0 0,1 0 0 0 0,-1 0 0 0 0,4 0-1 0 0,52 3-193 0 0,-55-2 160 0 0,262 34 210 0 0,-246-32-216 0 0,0-2 1 0 0,21 0 0 0 0,23 2 13 0 0,110 5 57 0 0,-58-5-21 0 0,-40 1 51 0 0,57 3 311 0 0,-65-2-262 0 0,-25-3-1 0 0,59 11-1 0 0,-53-5-72 0 0,1-1 0 0 0,1-3 0 0 0,78-4 0 0 0,-47 2 45 0 0,-60-1-512 0 0,1 0 0 0 0,-1-1-1 0 0,37-6 1 0 0,-24-1-6454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7328 0 0,'3'0'16'0'0,"0"0"-1"0"0,-1 1 1 0 0,1-1 0 0 0,-1 1 0 0 0,0 0 0 0 0,1 0 0 0 0,-1 0 0 0 0,5 2-1 0 0,-5-2 21 0 0,1 1-1 0 0,-1-1 1 0 0,1 0-1 0 0,-1 0 1 0 0,1-1-1 0 0,0 1 1 0 0,-1 0-1 0 0,1-1 1 0 0,3 1-1 0 0,7 0 62 0 0,1 0 0 0 0,-1 2 0 0 0,20 4 0 0 0,13 3 31 0 0,-26-7-123 0 0,0 0-1 0 0,-1 2 1 0 0,1 0 0 0 0,-1 1-1 0 0,0 0 1 0 0,0 2 0 0 0,-1 0-1 0 0,0 2 1 0 0,20 12 0 0 0,38 22-297 0 0,-47-19 166 0 0,-28-24 121 0 0,0 0-1 0 0,-1 0 0 0 0,1 0 1 0 0,0 0-1 0 0,0 0 0 0 0,-1 0 1 0 0,1 0-1 0 0,0 0 0 0 0,-1 0 1 0 0,1 0-1 0 0,-1 1 1 0 0,0-1-1 0 0,1 0 0 0 0,-1 0 1 0 0,0 1-1 0 0,0-1 0 0 0,0 0 1 0 0,0 0-1 0 0,0 0 1 0 0,0 1-1 0 0,0-1 0 0 0,0 0 1 0 0,0 0-1 0 0,-1 1 0 0 0,1 0 1 0 0,-8 13 24 0 0,-1-1 0 0 0,0-1 0 0 0,-1 0 0 0 0,0 0 1 0 0,-1 0-1 0 0,0-2 0 0 0,-26 22 0 0 0,6-12 47 0 0,-1 0-1 0 0,-2-2 0 0 0,0-2 1 0 0,-48 19-1 0 0,70-31-51 0 0,-47 18 230 0 0,27-12 304 0 0,-44 24-1 0 0,24-11-1436 0 0,28-14-5367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61 5016 0 0,'0'-3'181'0'0,"-1"0"1"0"0,1 1-1 0 0,-1-1 0 0 0,0 1 1 0 0,0-1-1 0 0,0 1 1 0 0,0-1-1 0 0,0 1 0 0 0,-1 0 1 0 0,-2-5-1 0 0,2 5 2 0 0,1 0 0 0 0,0 0 1 0 0,-1 0-1 0 0,1 0 0 0 0,0 0 0 0 0,0-1 1 0 0,0 1-1 0 0,1 0 0 0 0,-1-1 0 0 0,0-3 0 0 0,-6 53 1659 0 0,1-15-1885 0 0,-50 289 59 0 0,48-275-18 0 0,-2 76 0 0 0,-2 11-74 0 0,7-97 4 0 0,2 0 1 0 0,1 0-1 0 0,5 62 0 0 0,-4-75 37 0 0,1-21 22 0 0,0 0 0 0 0,0 0 0 0 0,0 1 0 0 0,0-1 0 0 0,0 0 0 0 0,0 0 0 0 0,0 1 0 0 0,1-1 0 0 0,-1 0 0 0 0,1 0 0 0 0,-1 0 0 0 0,1 0 0 0 0,0 1-1 0 0,0-1 1 0 0,1 2 0 0 0,-1-1-1293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8432 0 0,'9'0'4'0'0,"-2"-1"28"0"0,1 1 1 0 0,0 0-1 0 0,-1 1 0 0 0,1 0 1 0 0,-1 0-1 0 0,1 0 1 0 0,-1 1-1 0 0,13 5 1 0 0,0 1 70 0 0,0-1 0 0 0,29 5 0 0 0,-30-8-103 0 0,0 1 0 0 0,0 1 0 0 0,24 11 0 0 0,25 10-15 0 0,-48-21-40 0 0,0 2 0 0 0,19 10 0 0 0,-35-16 33 0 0,1 0 0 0 0,-1 0-1 0 0,1 0 1 0 0,0-1 0 0 0,0 0 0 0 0,-1 0-1 0 0,1 0 1 0 0,0 0 0 0 0,0-1 0 0 0,0 0 0 0 0,6 0-1 0 0,5-2-218 0 0,-1 0 0 0 0,18-5 0 0 0,-18 3-314 0 0,5 0-4677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7232 0 0,'-5'13'130'0'0,"4"-13"-122"0"0,1 1 0 0 0,0-1 0 0 0,-1 0-1 0 0,1 1 1 0 0,0-1 0 0 0,-1 0 0 0 0,1 1 0 0 0,0-1 0 0 0,0 1 0 0 0,-1-1 0 0 0,1 0 0 0 0,0 1 0 0 0,0-1 0 0 0,0 1 0 0 0,0-1 0 0 0,-1 1 0 0 0,1-1 0 0 0,0 1 0 0 0,0-1-1 0 0,0 1 1 0 0,0-1 0 0 0,0 1 0 0 0,0-1 0 0 0,0 1 0 0 0,0-1 0 0 0,1 0 0 0 0,-1 1 0 0 0,0-1 0 0 0,0 1 0 0 0,0-1 0 0 0,0 1 0 0 0,1-1 0 0 0,-1 1 0 0 0,0-1 0 0 0,0 0 0 0 0,1 1-1 0 0,-1-1 1 0 0,0 0 0 0 0,1 1 0 0 0,-1-1 0 0 0,0 0 0 0 0,1 1 0 0 0,-1-1 0 0 0,1 0 0 0 0,-1 0 0 0 0,0 1 0 0 0,1-1 0 0 0,-1 0 0 0 0,1 0 0 0 0,-1 0 0 0 0,1 0 0 0 0,-1 0-1 0 0,1 1 1 0 0,17 5 177 0 0,0-1 0 0 0,0 0 0 0 0,1-2 0 0 0,-1 0-1 0 0,1-1 1 0 0,-1 0 0 0 0,23-2 0 0 0,-9 0 103 0 0,39 7 1 0 0,7-1 177 0 0,-57-5-306 0 0,-1 0-1 0 0,0 1 1 0 0,35 9-1 0 0,-49-9-257 0 0,-1 0 0 0 0,1 0 0 0 0,-1 1 0 0 0,0 0 0 0 0,1 0 0 0 0,-1 0 0 0 0,-1 1 0 0 0,1-1 0 0 0,0 1 0 0 0,-1 0 0 0 0,6 8 0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9240 0 0,'0'1'16'0'0,"0"0"0"0"0,0 0 1 0 0,0 0-1 0 0,0 0 0 0 0,0-1 1 0 0,0 1-1 0 0,0 0 0 0 0,0 0 1 0 0,0 0-1 0 0,0-1 0 0 0,1 1 0 0 0,-1 0 1 0 0,0 0-1 0 0,1-1 0 0 0,-1 1 1 0 0,0 0-1 0 0,1-1 0 0 0,-1 1 1 0 0,1 0-1 0 0,-1-1 0 0 0,1 1 1 0 0,-1 0-1 0 0,1-1 0 0 0,0 1 1 0 0,-1-1-1 0 0,2 1 0 0 0,21 1 716 0 0,-10-3-547 0 0,63 2 533 0 0,207-8 765 0 0,-259 4-1764 0 0,-1-2 1 0 0,1 0-1 0 0,-1-1 0 0 0,29-13 0 0 0,-26 9-7857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8032 0 0,'-1'1'52'0'0,"0"-1"1"0"0,0 0 0 0 0,0 1 0 0 0,1-1-1 0 0,-1 1 1 0 0,0-1 0 0 0,0 1-1 0 0,0-1 1 0 0,1 1 0 0 0,-1 0-1 0 0,0 0 1 0 0,1-1 0 0 0,-1 1-1 0 0,1 0 1 0 0,-1 0 0 0 0,1-1 0 0 0,-1 1-1 0 0,1 0 1 0 0,-1 0 0 0 0,1 0-1 0 0,0 0 1 0 0,0 0 0 0 0,-1 0-1 0 0,1 0 1 0 0,0 0 0 0 0,0 0 0 0 0,0 0-1 0 0,0 1 1 0 0,-2 35 1660 0 0,2-36-1705 0 0,1 12 53 0 0,0 0 1 0 0,1 1-1 0 0,0-1 1 0 0,1 0-1 0 0,7 19 0 0 0,31 63 170 0 0,-36-83-234 0 0,1 0 0 0 0,1-1 0 0 0,0 0 0 0 0,15 17 0 0 0,-22-28-3 0 0,1 1 0 0 0,-1-1 0 0 0,1 0 1 0 0,-1 1-1 0 0,1-1 0 0 0,-1 0 0 0 0,1 1 0 0 0,0-1 0 0 0,-1 0 1 0 0,1 0-1 0 0,-1 0 0 0 0,1 0 0 0 0,-1 0 0 0 0,1 1 0 0 0,0-1 1 0 0,-1 0-1 0 0,1 0 0 0 0,-1 0 0 0 0,1 0 0 0 0,0-1 0 0 0,-1 1 1 0 0,1 0-1 0 0,-1 0 0 0 0,1 0 0 0 0,0 0 0 0 0,-1-1 0 0 0,1 1 1 0 0,-1 0-1 0 0,1 0 0 0 0,0-1 0 0 0,18-15-430 0 0,-6 5 138 0 0,-9 9 240 0 0,1-2 0 0 0,-1 1-1 0 0,0 0 1 0 0,0-1 0 0 0,0 0-1 0 0,0 0 1 0 0,-1 0 0 0 0,1 0 0 0 0,3-8-1 0 0,24-48-192 0 0,-10 16-31 0 0,-8 23 42 0 0,18-21-1 0 0,-24 32 205 0 0,-6 9 40 0 0,-1 0-1 0 0,1 1 1 0 0,0-1-1 0 0,-1 0 1 0 0,1 0-1 0 0,0 0 1 0 0,0 1-1 0 0,0-1 1 0 0,0 0-1 0 0,-1 1 1 0 0,1-1 0 0 0,0 0-1 0 0,0 1 1 0 0,0-1-1 0 0,0 1 1 0 0,1 0-1 0 0,-1-1 1 0 0,0 1-1 0 0,0 0 1 0 0,0 0-1 0 0,0 0 1 0 0,0 0 0 0 0,0 0-1 0 0,0 0 1 0 0,1 0-1 0 0,-1 0 1 0 0,0 0-1 0 0,0 0 1 0 0,0 1-1 0 0,0-1 1 0 0,0 0-1 0 0,0 1 1 0 0,0-1 0 0 0,0 1-1 0 0,0-1 1 0 0,0 1-1 0 0,0-1 1 0 0,0 1-1 0 0,0 0 1 0 0,1 0-1 0 0,3 4 53 0 0,-1-1 0 0 0,1 1-1 0 0,-1 0 1 0 0,1 0 0 0 0,-1 0-1 0 0,-1 1 1 0 0,4 5 0 0 0,22 47 348 0 0,-19-34-215 0 0,30 81 370 0 0,-36-93-528 0 0,-1-5-217 0 0,0 0 1 0 0,-1 0-1 0 0,0 1 1 0 0,-1-1 0 0 0,2 11-1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6224 0 0,'6'6'182'0'0,"-4"-5"-152"0"0,-1 0 0 0 0,0 0-1 0 0,0 0 1 0 0,0 0-1 0 0,0 0 1 0 0,0 0 0 0 0,-1 1-1 0 0,1-1 1 0 0,0 0-1 0 0,-1 0 1 0 0,1 1 0 0 0,0-1-1 0 0,-1 0 1 0 0,1 3-1 0 0,14 31 225 0 0,-12-29-212 0 0,0 0 1 0 0,0 0-1 0 0,-1 1 1 0 0,1-1-1 0 0,1 13 0 0 0,36 233 496 0 0,-35-203-512 0 0,-4-37 10 0 0,0 0 0 0 0,0 0 0 0 0,1 0 0 0 0,1 0-1 0 0,4 13 1 0 0,36 101 757 0 0,-41-121-687 0 0,0 0 0 0 0,0 0 0 0 0,1-1-1 0 0,0 1 1 0 0,5 7 0 0 0,0 6-850 0 0</inkml:trace>
  <inkml:trace contextRef="#ctx0" brushRef="#br0" timeOffset="1">1 307 7936 0 0,'2'3'60'0'0,"1"1"0"0"0,-1-1 1 0 0,1 0-1 0 0,0 0 0 0 0,0 0 1 0 0,1 0-1 0 0,-1 0 0 0 0,0-1 0 0 0,1 1 1 0 0,0-1-1 0 0,-1 0 0 0 0,1 0 1 0 0,0 0-1 0 0,0-1 0 0 0,0 1 0 0 0,0-1 1 0 0,7 1-1 0 0,124-7 695 0 0,85-1 277 0 0,-150 9-584 0 0,19-12-1484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7328 0 0,'0'10'258'0'0,"0"-1"-1"0"0,0 0 1 0 0,1 0 0 0 0,0 1 0 0 0,1-1-1 0 0,0 0 1 0 0,1 0 0 0 0,5 12 0 0 0,5 18 271 0 0,-11-32-473 0 0,0 0 0 0 0,0 0 0 0 0,0 0 0 0 0,1 0 1 0 0,0-1-1 0 0,1 1 0 0 0,-1-1 0 0 0,1 0 0 0 0,1 0 0 0 0,-1 0 0 0 0,7 6 0 0 0,2 1 189 0 0,8 4 240 0 0,-19-15-448 0 0,-1-1 0 0 0,1 0 0 0 0,-1 0 0 0 0,1-1 1 0 0,0 1-1 0 0,-1 0 0 0 0,1 0 0 0 0,0-1 0 0 0,0 1 1 0 0,0-1-1 0 0,0 1 0 0 0,-1-1 0 0 0,1 0 0 0 0,0 0 1 0 0,0 0-1 0 0,0 0 0 0 0,0 0 0 0 0,0 0 0 0 0,0-1 1 0 0,-1 1-1 0 0,1-1 0 0 0,0 1 0 0 0,0-1 0 0 0,-1 1 1 0 0,1-1-1 0 0,0 0 0 0 0,-1 0 0 0 0,1 0 0 0 0,2-2 1 0 0,-1 0 7 0 0,1 0 0 0 0,0 0 0 0 0,-1-1 0 0 0,0 1 1 0 0,1-1-1 0 0,-2 0 0 0 0,1 0 0 0 0,0 0 1 0 0,-1 0-1 0 0,4-8 0 0 0,-1 0-72 0 0,0 0 1 0 0,6-24-1 0 0,-7 24-19 0 0,-1 1-1 0 0,2 0 1 0 0,7-15-1 0 0,5-10-155 0 0,-15 31 175 0 0,0 1 0 0 0,0 0 1 0 0,0 0-1 0 0,1 0 0 0 0,-1 0 0 0 0,1 0 1 0 0,0 1-1 0 0,1-1 0 0 0,-1 1 0 0 0,7-5 1 0 0,3-1 69 0 0,0 1 0 0 0,14-7 0 0 0,-18 10-392 0 0,1 0 1 0 0,-1-1-1 0 0,0 0 1 0 0,13-11-1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22 4912 0 0,'-2'-2'113'0'0,"0"-1"0"0"0,0 1 1 0 0,0 0-1 0 0,0 0 0 0 0,-1 0 1 0 0,1 1-1 0 0,-1-1 0 0 0,-3-1 0 0 0,6 2-93 0 0,-1 1 0 0 0,1 0-1 0 0,-1 0 1 0 0,1 0-1 0 0,-1-1 1 0 0,1 1-1 0 0,0 0 1 0 0,-1 0-1 0 0,1 0 1 0 0,-1 0-1 0 0,1 0 1 0 0,-1 0-1 0 0,1 0 1 0 0,-1 0-1 0 0,1 0 1 0 0,-1 0-1 0 0,1 0 1 0 0,0 0 0 0 0,-1 0-1 0 0,1 0 1 0 0,-1 1-1 0 0,1-1 1 0 0,-1 0-1 0 0,1 0 1 0 0,0 0-1 0 0,-1 1 1 0 0,1-1-1 0 0,0 0 1 0 0,-1 1-1 0 0,1-1 1 0 0,0 0-1 0 0,-1 1 1 0 0,1-1-1 0 0,0 0 1 0 0,-1 1 0 0 0,1-1-1 0 0,0 0 1 0 0,0 1-1 0 0,0-1 1 0 0,-1 1-1 0 0,1-1 1 0 0,0 1-1 0 0,0-1 1 0 0,0 0-1 0 0,0 1 1 0 0,0-1-1 0 0,0 1 1 0 0,0-1-1 0 0,0 1 1 0 0,0-1-1 0 0,0 1 1 0 0,0-1 0 0 0,0 1-1 0 0,0-1 1 0 0,0 1-1 0 0,-1 8 109 0 0,-1-1 0 0 0,0 1-1 0 0,-1-1 1 0 0,0 1 0 0 0,0-1 0 0 0,-1 0 0 0 0,-5 8-1 0 0,-2 6-13 0 0,-3 6-16 0 0,11-22-37 0 0,-1 0-1 0 0,1 0 0 0 0,0 1 1 0 0,0-1-1 0 0,1 1 0 0 0,0 0 1 0 0,0 0-1 0 0,-1 12 0 0 0,0 14 108 0 0,0 17 113 0 0,3-47-268 0 0,1 0 0 0 0,-1-1 0 0 0,1 1 0 0 0,-1 0 1 0 0,1 0-1 0 0,0 0 0 0 0,0-1 0 0 0,0 1 1 0 0,1-1-1 0 0,-1 1 0 0 0,1-1 0 0 0,-1 1 1 0 0,1-1-1 0 0,2 4 0 0 0,15 12 49 0 0,-6-6 55 0 0,22 26 0 0 0,-34-36-100 0 0,0-1-1 0 0,1 0 1 0 0,-1 1-1 0 0,0-1 1 0 0,1 0 0 0 0,-1 0-1 0 0,1 0 1 0 0,0 0-1 0 0,-1 0 1 0 0,1 0 0 0 0,0 0-1 0 0,0-1 1 0 0,-1 1-1 0 0,1-1 1 0 0,0 1 0 0 0,0-1-1 0 0,0 1 1 0 0,0-1-1 0 0,0 0 1 0 0,0 0 0 0 0,-1 0-1 0 0,1 0 1 0 0,0-1-1 0 0,0 1 1 0 0,0 0 0 0 0,0-1-1 0 0,0 1 1 0 0,-1-1-1 0 0,4-1 1 0 0,21-3 165 0 0,-25 5-167 0 0,1 0 1 0 0,0-1-1 0 0,-1 1 1 0 0,1-1-1 0 0,-1 1 1 0 0,1-1-1 0 0,-1 0 1 0 0,1 0-1 0 0,-1 1 1 0 0,1-1-1 0 0,1-2 1 0 0,11-5 334 0 0,-3 3-102 0 0,-11 4-224 0 0,1 1 0 0 0,-1-1-1 0 0,1 1 1 0 0,-1 0 0 0 0,1-1-1 0 0,0 1 1 0 0,-1 0 0 0 0,1 0 0 0 0,-1-1-1 0 0,1 1 1 0 0,0 0 0 0 0,-1 0-1 0 0,1 0 1 0 0,-1 0 0 0 0,1 0-1 0 0,0 0 1 0 0,-1 0 0 0 0,1 0-1 0 0,0 0 1 0 0,-1 0 0 0 0,1 0-1 0 0,-1 0 1 0 0,1 0 0 0 0,0 0 0 0 0,-1 1-1 0 0,1-1 1 0 0,-1 0 0 0 0,1 0-1 0 0,0 1 1 0 0,0 0 0 0 0,16 0 666 0 0,-16-1-669 0 0,0 0-1 0 0,-1 0 1 0 0,1 0 0 0 0,-1 0-1 0 0,1 0 1 0 0,0 0-1 0 0,-1 0 1 0 0,1 0 0 0 0,-1 0-1 0 0,1-1 1 0 0,-1 1 0 0 0,1 0-1 0 0,0 0 1 0 0,-1-1-1 0 0,1 1 1 0 0,-1 0 0 0 0,1-1-1 0 0,-1 1 1 0 0,0 0 0 0 0,1-1-1 0 0,-1 1 1 0 0,1-1-1 0 0,-1 1 1 0 0,0-1 0 0 0,1 0-1 0 0,-1 1 226 0 0,0-1-221 0 0,0 1 1 0 0,1-1 0 0 0,-1 0 0 0 0,0 1 0 0 0,1-1-1 0 0,-1 0 1 0 0,1 1 0 0 0,-1-1 0 0 0,0 0 0 0 0,1 1-1 0 0,-1-1 1 0 0,1 1 0 0 0,0-1 0 0 0,-1 1 0 0 0,1-1-1 0 0,0 0 1 0 0,11-4 221 0 0,-10 4-200 0 0,0 1-1 0 0,0-1 0 0 0,0 0 0 0 0,0 0 0 0 0,0 0 0 0 0,0-1 0 0 0,-1 1 0 0 0,1 0 0 0 0,0-1 0 0 0,-1 1 1 0 0,1-1-1 0 0,-1 1 0 0 0,1-1 0 0 0,-1 0 0 0 0,0 0 0 0 0,0 0 0 0 0,1 1 0 0 0,-1-1 0 0 0,0-2 1 0 0,22-57 294 0 0,-13 34-259 0 0,24-48 0 0 0,-31 67-46 0 0,-1 1 1 0 0,0-1 0 0 0,-1 0-1 0 0,1 1 1 0 0,-1-1 0 0 0,-1 0-1 0 0,0 0 1 0 0,0 0 0 0 0,-2-15-1 0 0,0-6 530 0 0,0 28-415 0 0,2 1-150 0 0,0 0 0 0 0,0 0 0 0 0,0 1 0 0 0,0-1 0 0 0,-1 0-1 0 0,1 0 1 0 0,0 0 0 0 0,0-1 0 0 0,0 1 0 0 0,0 0 0 0 0,-1 0 0 0 0,1 0-1 0 0,0 0 1 0 0,0 0 0 0 0,0 0 0 0 0,0 0 0 0 0,-1 0 0 0 0,1 0-1 0 0,0 0 1 0 0,0 0 0 0 0,0 0 0 0 0,0-1 0 0 0,0 1 0 0 0,0 0 0 0 0,-1 0-1 0 0,1 0 1 0 0,0 0 0 0 0,0 0 0 0 0,0 0 0 0 0,0-1 0 0 0,0 1-1 0 0,0 0 1 0 0,0 0 0 0 0,0 0 0 0 0,0 0 0 0 0,0-1 0 0 0,0 1 0 0 0,0 0-1 0 0,0 0 1 0 0,0 0 0 0 0,0 0 0 0 0,0-1 0 0 0,0 1 0 0 0,0 0-1 0 0,0 0 1 0 0,0 0 0 0 0,0 0 0 0 0,0-1 0 0 0,0 1 0 0 0,0 0-1 0 0,0-1 407 0 0,18 20-110 0 0,-13-14-250 0 0,0 1 0 0 0,0-1 0 0 0,0 1 0 0 0,-1 0 0 0 0,0 0-1 0 0,0 0 1 0 0,5 11 0 0 0,-5-7-29 0 0,-1 0 1 0 0,0-1-1 0 0,-1 2 0 0 0,2 10 1 0 0,-4-13-35 0 0,2-1 0 0 0,-1 0 0 0 0,1 1 0 0 0,0-1 0 0 0,0 0 0 0 0,1 0 0 0 0,0 0 0 0 0,6 9 0 0 0,12 20-326 0 0,-16-27 240 0 0,-1-1-1 0 0,1-1 1 0 0,0 1 0 0 0,11 12 0 0 0,-12-17 84 0 0,0 1 0 0 0,0-1 0 0 0,0 0 0 0 0,0 0 0 0 0,0 0 0 0 0,0-1 0 0 0,1 1 0 0 0,0-1 0 0 0,7 2 0 0 0,-10-3 11 0 0,0-1-1 0 0,0 0 1 0 0,1 0 0 0 0,-1 0-1 0 0,0 0 1 0 0,0 0 0 0 0,0-1-1 0 0,0 1 1 0 0,0-1 0 0 0,0 1-1 0 0,3-2 1 0 0,14-3-59 0 0,-14 5-93 0 0,1-1-1 0 0,-1 0 0 0 0,0 0 1 0 0,1-1-1 0 0,-1 0 0 0 0,0 0 0 0 0,0 0 1 0 0,0 0-1 0 0,0-1 0 0 0,-1 0 0 0 0,1 0 1 0 0,-1 0-1 0 0,0 0 0 0 0,1-1 0 0 0,4-6 1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3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10 143 6728 0 0,'-2'4'110'0'0,"0"1"0"0"0,1 0 0 0 0,0-1 0 0 0,-1 1 1 0 0,2 0-1 0 0,-2 6 0 0 0,3 55 2081 0 0,0-48-2377 0 0,0-9 203 0 0,1-1 0 0 0,0 0 1 0 0,0 1-1 0 0,1-1 0 0 0,0 0 1 0 0,0 0-1 0 0,1 0 0 0 0,0-1 1 0 0,0 1-1 0 0,1-1 0 0 0,0 0 1 0 0,0 0-1 0 0,1-1 0 0 0,0 0 1 0 0,0 1-1 0 0,0-2 0 0 0,9 7 1 0 0,-12-11-19 0 0,-1 1 1 0 0,1-1-1 0 0,0 0 1 0 0,-1 0-1 0 0,1 0 1 0 0,0 0-1 0 0,0 0 1 0 0,0-1 0 0 0,0 1-1 0 0,0-1 1 0 0,0 0-1 0 0,0 0 1 0 0,0 0-1 0 0,0 0 1 0 0,5-2-1 0 0,3 0 6 0 0,0 0 1 0 0,18-7-1 0 0,-23 6-2 0 0,1 0 1 0 0,-1-1-1 0 0,0 1 1 0 0,0-1-1 0 0,0 0 0 0 0,0-1 1 0 0,7-7-1 0 0,33-41 13 0 0,-10 11-3 0 0,-21 26-6 0 0,-1-2 0 0 0,-1 0 0 0 0,-1 0 0 0 0,-1-1 0 0 0,0-1 0 0 0,-1 0 0 0 0,11-35 0 0 0,-17 45 7 0 0,0 1 0 0 0,0-1-1 0 0,1 1 1 0 0,0 0 0 0 0,0 1 0 0 0,11-14 0 0 0,-15 22-5 0 0,-1-1-1 0 0,0 1 1 0 0,1 0 0 0 0,-1-1 0 0 0,0 1-1 0 0,1 0 1 0 0,-1-1 0 0 0,1 1-1 0 0,-1 0 1 0 0,1 0 0 0 0,-1 0-1 0 0,1-1 1 0 0,-1 1 0 0 0,1 0 0 0 0,-1 0-1 0 0,1 0 1 0 0,-1 0 0 0 0,1 0-1 0 0,-1 0 1 0 0,1 0 0 0 0,-1 0 0 0 0,1 0-1 0 0,-1 0 1 0 0,1 0 0 0 0,-1 0-1 0 0,1 0 1 0 0,-1 1 0 0 0,1-1-1 0 0,-1 0 1 0 0,1 0 0 0 0,-1 0 0 0 0,1 1-1 0 0,-1-1 1 0 0,1 0 0 0 0,-1 1-1 0 0,0-1 1 0 0,1 0 0 0 0,-1 1-1 0 0,0-1 1 0 0,1 1 0 0 0,-1-1 0 0 0,0 0-1 0 0,1 1 1 0 0,-1-1 0 0 0,0 1-1 0 0,1 0 1 0 0,11 27 170 0 0,-9-21-110 0 0,91 181 531 0 0,-67-106-254 0 0,-19-64-208 0 0,0 1 1 0 0,9 33 0 0 0,-16-48-111 0 0,0 0 1 0 0,0 0 0 0 0,0 1-1 0 0,0-1 1 0 0,-1 0 0 0 0,0 1-1 0 0,0-1 1 0 0,0 0 0 0 0,0 0-1 0 0,-1 1 1 0 0,0-1 0 0 0,0 0-1 0 0,0 0 1 0 0,0 0 0 0 0,-1 1-1 0 0,1-1 1 0 0,-1-1 0 0 0,0 1-1 0 0,-3 5 1 0 0,0-4 11 0 0,0-1 1 0 0,0 0-1 0 0,0 1 0 0 0,0-2 1 0 0,-1 1-1 0 0,1-1 0 0 0,-1 0 1 0 0,-11 5-1 0 0,-51 13 238 0 0,59-19-254 0 0,-18 4 102 0 0,0-2-1 0 0,0-1 0 0 0,-39 0 1 0 0,63-3-95 0 0,1 0 1 0 0,0 1 0 0 0,-1-1-1 0 0,1 1 1 0 0,0-1 0 0 0,0 1-1 0 0,0 0 1 0 0,-1 0 0 0 0,-1 2-1 0 0,2-2-216 0 0,0 0 0 0 0,0 0 0 0 0,0-1 0 0 0,0 1 0 0 0,0 0 0 0 0,0-1 0 0 0,0 1 0 0 0,0-1 0 0 0,-2 1 0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6 474 4720 0 0,'-1'0'9'0'0,"1"0"1"0"0,0 0-1 0 0,0 0 1 0 0,-1 0-1 0 0,1 0 1 0 0,0 0-1 0 0,0 0 1 0 0,0 1 0 0 0,-1-1-1 0 0,1 0 1 0 0,0 0-1 0 0,0 0 1 0 0,-1 0-1 0 0,1 0 1 0 0,0 0-1 0 0,0 0 1 0 0,0 1-1 0 0,0-1 1 0 0,-1 0-1 0 0,1 0 1 0 0,0 0-1 0 0,0 1 1 0 0,0-1-1 0 0,0 0 1 0 0,0 0-1 0 0,0 0 1 0 0,-1 1-1 0 0,1-1 1 0 0,0 0-1 0 0,0 0 1 0 0,0 0-1 0 0,0 1 1 0 0,0-1 0 0 0,0 0-1 0 0,0 0 1 0 0,0 1-1 0 0,0-1 1 0 0,0 0-1 0 0,0 0 1 0 0,0 1-1 0 0,0-1 1 0 0,0 0-1 0 0,0 0 1 0 0,0 0-1 0 0,1 1 1 0 0,-1-1 47 0 0,0 1-1 0 0,0-1 1 0 0,0 0 0 0 0,1 0 0 0 0,-1 1 0 0 0,0-1 0 0 0,0 0 0 0 0,1 0-1 0 0,-1 1 1 0 0,0-1 0 0 0,0 0 0 0 0,1 0 0 0 0,-1 0 0 0 0,0 1-1 0 0,1-1 1 0 0,-1 0 0 0 0,0 0 0 0 0,1 0 0 0 0,-1 0 0 0 0,0 0 0 0 0,1 0-1 0 0,-1 0 1 0 0,1 0 0 0 0,-1 0 0 0 0,0 0 0 0 0,1 0 0 0 0,-1 0 0 0 0,0 0-1 0 0,1 0 1 0 0,-1 0 0 0 0,0 0 0 0 0,1 0 0 0 0,-1 0 0 0 0,0 0 0 0 0,1-1-1 0 0,-1 1 1 0 0,0 0 0 0 0,1 0 0 0 0,-1-1 0 0 0,13-6-134 0 0,-1 0 0 0 0,-1-1 0 0 0,1-1 0 0 0,-1 0 0 0 0,-1 0 0 0 0,0-1 0 0 0,11-13 0 0 0,-11 8-146 0 0,0 0 1 0 0,9-20-1 0 0,3-6-76 0 0,-7 23 219 0 0,2-6-47 0 0,-16 22 120 0 0,0-2-17 0 0,0 1 0 0 0,0 0 1 0 0,0 0-1 0 0,1 0 0 0 0,0 0 1 0 0,-1 0-1 0 0,1 0 0 0 0,0 1 0 0 0,0-1 1 0 0,1 1-1 0 0,-1-1 0 0 0,1 1 1 0 0,-1 0-1 0 0,1 0 0 0 0,-1 0 1 0 0,6-3-1 0 0,-6 4 20 0 0,0 0 0 0 0,-1 0 0 0 0,1 1 1 0 0,-1-1-1 0 0,1-1 0 0 0,-1 1 0 0 0,0 0 0 0 0,1 0 0 0 0,-1 0 1 0 0,0-1-1 0 0,0 1 0 0 0,0-1 0 0 0,0 1 0 0 0,0-1 0 0 0,0 1 1 0 0,0-1-1 0 0,0 1 0 0 0,-1-1 0 0 0,1 0 0 0 0,-1 1 0 0 0,1-1 1 0 0,0-3 677 0 0,18 26-263 0 0,-10-15 73 0 0,-8-8 907 0 0,-1 1-1360 0 0,0 1 0 0 0,0-1 0 0 0,0 1 0 0 0,0-1 0 0 0,0 0 1 0 0,0 1-1 0 0,0-1 0 0 0,0 1 0 0 0,0-1 0 0 0,0 0 0 0 0,0 1 1 0 0,0-1-1 0 0,1 1 0 0 0,-1-1 0 0 0,0 1 0 0 0,0-1 0 0 0,1 0 1 0 0,-1 1-1 0 0,0-1 0 0 0,1 1 0 0 0,-1 0 0 0 0,0-1 0 0 0,1 1 1 0 0,-1-1-1 0 0,1 1 0 0 0,-1-1 0 0 0,1 1 0 0 0,-1 0 0 0 0,1-1 1 0 0,-1 1-1 0 0,1 0 0 0 0,-1 0 0 0 0,1-1 0 0 0,0 1 0 0 0,1-2-11 0 0,0 1-1 0 0,0-1 1 0 0,0 0-1 0 0,0 1 1 0 0,0-1 0 0 0,-1 0-1 0 0,1 0 1 0 0,-1 0-1 0 0,1-1 1 0 0,1-1-1 0 0,8-12 228 0 0,-11 15-179 0 0,1 1-22 0 0,1-1 0 0 0,-1 0 0 0 0,0 0 0 0 0,0 0 0 0 0,0 0 0 0 0,1 0 0 0 0,-1 0 0 0 0,0 0 0 0 0,0 0 0 0 0,-1 0 0 0 0,1 0 0 0 0,1-2 0 0 0,-3-21 2878 0 0,-1 14-1632 0 0,2 10-1298 0 0,0 0-1 0 0,0 0 1 0 0,0 0-1 0 0,0 0 1 0 0,0 0-1 0 0,0 0 0 0 0,0 0 1 0 0,0 1-1 0 0,0-1 1 0 0,0 0-1 0 0,0 0 0 0 0,0 0 1 0 0,0 0-1 0 0,0 0 1 0 0,0 0-1 0 0,0 0 1 0 0,0 0-1 0 0,0 0 0 0 0,0 0 1 0 0,0 0-1 0 0,0 1 1 0 0,0-1-1 0 0,0 0 0 0 0,0 0 1 0 0,0 0-1 0 0,0 0 1 0 0,0 0-1 0 0,-1 0 0 0 0,1 0 1 0 0,0 0-1 0 0,0 0 1 0 0,0 0-1 0 0,0 0 1 0 0,0 0-1 0 0,0 0 0 0 0,0 0 1 0 0,0 0-1 0 0,0 0 1 0 0,0 0-1 0 0,0 0 0 0 0,0 0 1 0 0,-1 0-1 0 0,1 0 1 0 0,0 0-1 0 0,0 0 1 0 0,0 0-1 0 0,0 0 0 0 0,0 0 1 0 0,0 0-1 0 0,0 0 1 0 0,0 0-1 0 0,0 0 0 0 0,0 0 1 0 0,0 0-1 0 0,-1 0 1 0 0,1 0-1 0 0,0 0 0 0 0,0 0 1 0 0,0 0-1 0 0,0 0 1 0 0,0 0-1 0 0,0 0 1 0 0,0 0 10 0 0,-1 1 0 0 0,1-1-1 0 0,0 0 1 0 0,-1 0 0 0 0,1 1 0 0 0,-1-1 0 0 0,1 0 0 0 0,0 0 0 0 0,-1 0 0 0 0,1 1 0 0 0,-1-1 0 0 0,1 0 0 0 0,-1 0 0 0 0,1 0 0 0 0,0 0 0 0 0,-1 0 0 0 0,1 0 0 0 0,-1 0 0 0 0,1 0 0 0 0,-1 0 0 0 0,1 0 0 0 0,-1 0 0 0 0,0 0 0 0 0,1 0 0 0 0,-1 0 1 0 0,0-1-1 0 0,0 1 0 0 0,1 0 0 0 0,-1 0 1 0 0,0 0-1 0 0,1 1 0 0 0,-1-1 1 0 0,0 0-1 0 0,1 0 0 0 0,-1 0 0 0 0,0 0 1 0 0,1 1-1 0 0,-1-1 0 0 0,0 0 0 0 0,1 1 1 0 0,-1-1-1 0 0,1 0 0 0 0,-1 1 1 0 0,0 0-1 0 0,-17 25 130 0 0,17-25-130 0 0,0 0 0 0 0,0 1 1 0 0,0-1-1 0 0,0 0 0 0 0,-1 0 1 0 0,1 0-1 0 0,0 0 1 0 0,0 0-1 0 0,-1 0 0 0 0,1 0 1 0 0,-1-1-1 0 0,1 1 0 0 0,-1 0 1 0 0,1-1-1 0 0,-1 1 1 0 0,-1-1-1 0 0,2 0 25 0 0,1 1-25 0 0,-1-1-1 0 0,0 0 1 0 0,0 0-1 0 0,1 1 0 0 0,-1-1 1 0 0,0 0-1 0 0,1 1 1 0 0,-1-1-1 0 0,1 1 1 0 0,-1-1-1 0 0,0 1 0 0 0,1-1 1 0 0,-1 1-1 0 0,1-1 1 0 0,-1 1-1 0 0,1-1 1 0 0,0 1-1 0 0,-1 0 0 0 0,1-1 1 0 0,-1 2-1 0 0,0 7 10 0 0,1-9-13 0 0,0 0 1 0 0,0 1 0 0 0,0-1 0 0 0,0 0 0 0 0,0 1 0 0 0,0-1 0 0 0,0 0 0 0 0,0 1 0 0 0,0-1-1 0 0,0 0 1 0 0,-1 0 0 0 0,1 1 0 0 0,0-1 0 0 0,0 0 0 0 0,0 1 0 0 0,0-1 0 0 0,-1 0 0 0 0,1 0 0 0 0,0 1-1 0 0,0-1 1 0 0,0 0 0 0 0,-1 0 0 0 0,1 0 0 0 0,0 1 0 0 0,0-1 0 0 0,-1 0 0 0 0,1 0 0 0 0,0 0 0 0 0,-1 0-1 0 0,1 0 1 0 0,0 0 0 0 0,-1 0 0 0 0,1 1 0 0 0,0-1 0 0 0,0 0 0 0 0,-1 0 0 0 0,1 0 0 0 0,0 0 0 0 0,-1 0-1 0 0,1 0 1 0 0,-2 0 0 0 0,1 1-2 0 0,1-1 0 0 0,-1 1 1 0 0,1 0-1 0 0,-1-1 0 0 0,1 1 1 0 0,0 0-1 0 0,-1-1 0 0 0,1 1 1 0 0,0 0-1 0 0,0-1 1 0 0,-1 1-1 0 0,1 0 0 0 0,0 0 1 0 0,0 0-1 0 0,0-1 0 0 0,0 1 1 0 0,0 0-1 0 0,0 0 1 0 0,1 2-9 0 0,-1-14 6 0 0,0 11 6 0 0,0-1 0 0 0,1 1 0 0 0,-1-1 0 0 0,1 1-1 0 0,-1-1 1 0 0,0 1 0 0 0,1-1 0 0 0,-1 1 0 0 0,1-1 0 0 0,-1 1 0 0 0,1 0 0 0 0,-1-1 0 0 0,1 1 0 0 0,-1 0 0 0 0,1 0 0 0 0,-1-1 0 0 0,1 1 0 0 0,-1 0 0 0 0,1 0 0 0 0,0 0 0 0 0,-1 0 0 0 0,1 0 0 0 0,0 0 0 0 0,0-1 2 0 0,0 1-1 0 0,0 0 1 0 0,0 0-1 0 0,0 0 1 0 0,0-1-1 0 0,-1 1 0 0 0,1 0 1 0 0,0-1-1 0 0,0 1 1 0 0,0-1-1 0 0,0 1 1 0 0,-1-1-1 0 0,1 1 1 0 0,0-1-1 0 0,-1 0 1 0 0,1 1-1 0 0,1-2 1 0 0,27-22 29 0 0,-23 16-30 0 0,1 0-1 0 0,-1 0 1 0 0,-1-1-1 0 0,0 0 1 0 0,0 0-1 0 0,-1-1 1 0 0,4-10-1 0 0,0 7-1 0 0,0-2-9 0 0,-5 1 1 0 0,-1 4-40 0 0,-2 24 8 0 0,0-10 37 0 0,0 4-5 0 0,1 1 0 0 0,0-1 0 0 0,1 0 0 0 0,3 13 0 0 0,5 25-1 0 0,-6-12 3 0 0,-1 1-1 0 0,-2-1 1 0 0,-4 46 0 0 0,0-27 1 0 0,3-39 2 0 0,-1 0 0 0 0,0 0-1 0 0,-1 0 1 0 0,-5 19-1 0 0,3-15 1 0 0,1 1 0 0 0,1 0 0 0 0,0-1 0 0 0,1 1 0 0 0,4 32 0 0 0,-2 1 1 0 0,-1-52 0 0 0,0 1 1 0 0,0 0 0 0 0,0 0 0 0 0,0 0-1 0 0,0 0 1 0 0,0 0 0 0 0,0-1 0 0 0,0 1-1 0 0,0 0 1 0 0,1 0 0 0 0,-1 0-1 0 0,0 0 1 0 0,0-1 0 0 0,1 1 0 0 0,-1 0-1 0 0,1 0 1 0 0,-1-1 0 0 0,1 1 0 0 0,-1 0-1 0 0,1 0 1 0 0,14 0 25 0 0,-2-2-19 0 0,-12 0-122 0 0,0 0 0 0 0,0-1 0 0 0,0 1 0 0 0,0 0 0 0 0,0 0 1 0 0,0-1-1 0 0,-1 1 0 0 0,1 0 0 0 0,-1-1 0 0 0,1 1 0 0 0,-1-1 1 0 0,0 1-1 0 0,1 0 0 0 0,-1-1 0 0 0,0-2 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6824 0 0,'11'-1'55'0'0,"4"2"672"0"0,-14-1-704 0 0,-1 0 0 0 0,0 0 0 0 0,1 0-1 0 0,-1 0 1 0 0,1 0 0 0 0,-1 0-1 0 0,0 0 1 0 0,1 0 0 0 0,-1 0 0 0 0,0 0-1 0 0,1 0 1 0 0,-1 0 0 0 0,0 0-1 0 0,1 0 1 0 0,-1 0 0 0 0,0 0 0 0 0,1-1-1 0 0,-1 1 1 0 0,0 0 0 0 0,1 0-1 0 0,-1 0 1 0 0,0-1 0 0 0,0 1-1 0 0,1 0 1 0 0,-1 0 0 0 0,0-1 0 0 0,0 1-1 0 0,1 0 1 0 0,-1 0 0 0 0,0-1-1 0 0,0 1 1 0 0,1-1 0 0 0,-1 1-13 0 0,0 0 1 0 0,0 0-1 0 0,0-1 0 0 0,0 1 1 0 0,0 0-1 0 0,0 0 0 0 0,0 0 1 0 0,0 0-1 0 0,0-1 0 0 0,1 1 1 0 0,-1 0-1 0 0,0 0 0 0 0,0 0 1 0 0,0 0-1 0 0,0 0 1 0 0,0 0-1 0 0,1 0 0 0 0,-1-1 1 0 0,0 1-1 0 0,0 0 0 0 0,0 0 1 0 0,0 0-1 0 0,1 0 0 0 0,-1 0 1 0 0,0 0-1 0 0,0 0 0 0 0,0 0 1 0 0,0 0-1 0 0,1 0 1 0 0,-1 0-1 0 0,0 0 0 0 0,0 0 1 0 0,0 0-1 0 0,1 0 0 0 0,-1 0 1 0 0,0 0-1 0 0,0 0 0 0 0,0 0 1 0 0,0 0-1 0 0,1 0 0 0 0,-1 0 1 0 0,0 0-1 0 0,0 1 0 0 0,0-1 1 0 0,0 0-1 0 0,1 0 1 0 0,-1 0-1 0 0,0 0 0 0 0,0 0 1 0 0,0 0-1 0 0,0 1 0 0 0,0-1 1 0 0,0 0-1 0 0,0 0 0 0 0,1 0 1 0 0,37 30 637 0 0,-37-29-644 0 0,0 0 1 0 0,1 0 0 0 0,-2 0 0 0 0,1 0-1 0 0,0 1 1 0 0,0-1 0 0 0,0 0 0 0 0,0 1-1 0 0,-1-1 1 0 0,1 1 0 0 0,-1-1 0 0 0,1 1-1 0 0,-1-1 1 0 0,1 3 0 0 0,2 8 13 0 0,37 65 89 0 0,-25-51-25 0 0,13 33 1 0 0,11 34 350 0 0,15 40 597 0 0,-48-111-866 0 0,-2 1 0 0 0,0 0-1 0 0,-1-1 1 0 0,-2 1 0 0 0,0 0 0 0 0,-4 37 0 0 0,3-52-118 0 0,0 2 41 0 0,-1 0 1 0 0,-1 1 0 0 0,1-1-1 0 0,-2 0 1 0 0,1 0-1 0 0,-1-1 1 0 0,-7 15-1 0 0,1-6 93 0 0,-2-1-1 0 0,-22 30 1 0 0,-7 19 437 0 0,39-64-770 0 0,0 0 0 0 0,0 0 1 0 0,0 0-1 0 0,1 0 0 0 0,-1 1 0 0 0,0-1 0 0 0,1 0 1 0 0,0 1-1 0 0,-1 2 0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6728 0 0,'-55'19'749'0'0,"44"-16"-187"0"0,1 0 0 0 0,0 0 0 0 0,0 1 0 0 0,-17 10 1 0 0,24-12-450 0 0,0 1 1 0 0,0 0 0 0 0,1 0-1 0 0,-1 0 1 0 0,1 0 0 0 0,0 0-1 0 0,0 0 1 0 0,0 1-1 0 0,1-1 1 0 0,-1 1 0 0 0,-1 4-1 0 0,-6 12 92 0 0,3-9-145 0 0,1 0 1 0 0,0 1 0 0 0,1 0-1 0 0,0 0 1 0 0,-4 23 0 0 0,-2 66-81 0 0,1-12 150 0 0,9-88-128 0 0,-2 8 22 0 0,0 1 1 0 0,1-1-1 0 0,0 1 1 0 0,0 0-1 0 0,1-1 1 0 0,1 1-1 0 0,0 0 1 0 0,0-1-1 0 0,3 12 1 0 0,-2-13 5 0 0,1-1 0 0 0,0 1 0 0 0,0-1 0 0 0,0 0-1 0 0,1 0 1 0 0,-1 0 0 0 0,2 0 0 0 0,5 6 0 0 0,-8-10-22 0 0,1-1-1 0 0,-1 1 1 0 0,1-1-1 0 0,0 0 1 0 0,0 0-1 0 0,0 0 1 0 0,0 0-1 0 0,0 0 1 0 0,0-1-1 0 0,0 0 1 0 0,1 1-1 0 0,-1-1 1 0 0,0 0-1 0 0,1-1 1 0 0,-1 1-1 0 0,1 0 1 0 0,-1-1-1 0 0,1 0 1 0 0,-1 0 0 0 0,1 0-1 0 0,4-1 1 0 0,-3 0-1 0 0,1 0 1 0 0,-1 0 0 0 0,1 0 0 0 0,-1-1-1 0 0,0 0 1 0 0,1 0 0 0 0,-1 0 0 0 0,0-1 0 0 0,-1 0-1 0 0,1 0 1 0 0,0 0 0 0 0,5-5 0 0 0,-1-1-245 0 0,0-1 0 0 0,0-1 1 0 0,11-17-1 0 0,-9 13-617 0 0,12-18-7234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7632 0 0,'-9'-8'503'0'0,"5"9"622"0"0,8 26 679 0 0,22 68-1131 0 0,-15-61-438 0 0,11 59 1 0 0,0 33 254 0 0,-18-103-342 0 0,6 18 83 0 0,-5-18-183 0 0,-5-20-38 0 0,0 0 0 0 0,1 0-1 0 0,-1 0 1 0 0,1-1 0 0 0,0 1 0 0 0,0 0 0 0 0,0 0 0 0 0,0 0 0 0 0,0-1 0 0 0,1 1 0 0 0,-1 0 0 0 0,1-1 0 0 0,2 4 0 0 0,-3-5-4 0 0,1 0 1 0 0,-1 0 0 0 0,0 0-1 0 0,1 0 1 0 0,-1 0 0 0 0,1 0-1 0 0,-1 0 1 0 0,1 0 0 0 0,0-1-1 0 0,-1 1 1 0 0,1 0 0 0 0,0-1-1 0 0,0 0 1 0 0,-1 1 0 0 0,1-1-1 0 0,0 0 1 0 0,0 0 0 0 0,-1 0-1 0 0,1 0 1 0 0,0 0 0 0 0,0 0-1 0 0,0-1 1 0 0,2 0 0 0 0,-2 0-7 0 0,0 0 1 0 0,0 0-1 0 0,0-1 1 0 0,0 1-1 0 0,0-1 1 0 0,-1 1-1 0 0,1-1 1 0 0,0 1 0 0 0,-1-1-1 0 0,3-3 1 0 0,4-5 1 0 0,-1 3 2 0 0,-1 0 1 0 0,-1 0 0 0 0,1-1 0 0 0,-1 0 0 0 0,6-13-1 0 0,14-20 14 0 0,-22 35-14 0 0,-2 6-3 0 0,-1-1 0 0 0,0 1-1 0 0,0-1 1 0 0,0 1 0 0 0,0 0 0 0 0,0-1 0 0 0,0 1 0 0 0,1-1-1 0 0,-1 1 1 0 0,0-1 0 0 0,0 1 0 0 0,1 0 0 0 0,-1-1 0 0 0,0 1-1 0 0,1 0 1 0 0,-1-1 0 0 0,0 1 0 0 0,1 0 0 0 0,-1 0 0 0 0,0-1-1 0 0,1 1 1 0 0,-1 0 0 0 0,1 0 0 0 0,-1-1 0 0 0,0 1 0 0 0,1 0-1 0 0,-1 0 1 0 0,1 0 0 0 0,-1 0 0 0 0,1 0 0 0 0,-1 0-1 0 0,1 0 1 0 0,-1 0 0 0 0,0 0 0 0 0,1 0 0 0 0,-1 0 0 0 0,1 0-1 0 0,-1 0 1 0 0,1 0 0 0 0,-1 0 0 0 0,1 0 0 0 0,-1 1 0 0 0,0-1-1 0 0,1 0 1 0 0,-1 0 0 0 0,1 0 0 0 0,-1 1 0 0 0,0-1 0 0 0,1 0-1 0 0,-1 1 1 0 0,0-1 0 0 0,1 0 0 0 0,-1 1 0 0 0,1-1 0 0 0,-1 1 21 0 0,3 6 24 0 0,-1-1-41 0 0,1-1 0 0 0,-2 1 0 0 0,1 0 0 0 0,-1 0 0 0 0,1 0 0 0 0,-2 0 0 0 0,1 0 0 0 0,-1 8 1 0 0,-5 52 46 0 0,1-29-17 0 0,2-7-4 0 0,-9 97 111 0 0,8-75-85 0 0,4-39-41 0 0,-2 0 0 0 0,-3 23 1 0 0,4-32-14 0 0,-1 0 1 0 0,1 0 0 0 0,0 0 0 0 0,0 0 0 0 0,1 0 0 0 0,-1-1 0 0 0,1 1 0 0 0,0 0 0 0 0,1 5 0 0 0,4 23 46 0 0,10-32-1793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6520 0 0,'48'3'430'0'0,"-38"-1"-284"0"0,-1-1 0 0 0,0-1-1 0 0,1 1 1 0 0,-1-1-1 0 0,1-1 1 0 0,-1 0-1 0 0,0 0 1 0 0,1-1-1 0 0,-1 0 1 0 0,0 0 0 0 0,13-6-1 0 0,7-6-557 0 0,-21 11 287 0 0,0 0 0 0 0,0-1 0 0 0,-1-1 0 0 0,1 1-1 0 0,-1-1 1 0 0,11-10 0 0 0,-15 12 82 0 0,-1 0 0 0 0,0 0 0 0 0,0-1 0 0 0,0 1 0 0 0,-1-1 0 0 0,1 0-1 0 0,1-7 1 0 0,8-16-23 0 0,-6 19 71 0 0,-1 0 0 0 0,0 0 0 0 0,0 0 0 0 0,-1-1-1 0 0,0 1 1 0 0,-1-1 0 0 0,1 0 0 0 0,-2 0 0 0 0,1 0-1 0 0,-1 0 1 0 0,-1 0 0 0 0,0 0 0 0 0,0 0-1 0 0,-1 0 1 0 0,0 0 0 0 0,-3-14 0 0 0,2 14 131 0 0,2 7-75 0 0,-1-1-1 0 0,1 0 1 0 0,-1 1-1 0 0,0-1 0 0 0,0 1 1 0 0,0-1-1 0 0,0 1 1 0 0,0 0-1 0 0,0-1 1 0 0,-1 1-1 0 0,1 0 1 0 0,-3-2-1 0 0,-8-13 309 0 0,12 15-327 0 0,-1 1 0 0 0,0 0 1 0 0,1-1-1 0 0,-1 1 0 0 0,0 0 1 0 0,0-1-1 0 0,0 1 0 0 0,0 0 0 0 0,0 0 1 0 0,0 0-1 0 0,-1 0 0 0 0,1 0 1 0 0,0 0-1 0 0,0 0 0 0 0,-1 0 1 0 0,1 0-1 0 0,-1 1 0 0 0,1-1 1 0 0,-1 1-1 0 0,1-1 0 0 0,-1 1 0 0 0,1-1 1 0 0,-1 1-1 0 0,1 0 0 0 0,-1 0 1 0 0,-2 0-1 0 0,-13-2 324 0 0,15 1-313 0 0,0 1 1 0 0,-1 0-1 0 0,1-1 0 0 0,0 1 1 0 0,-1 0-1 0 0,1 0 0 0 0,0 0 0 0 0,-1 1 1 0 0,1-1-1 0 0,0 0 0 0 0,-1 1 0 0 0,1 0 1 0 0,-4 1-1 0 0,-4 3 125 0 0,-1 0 0 0 0,1 1 0 0 0,-10 8 0 0 0,17-11-134 0 0,-1 1 0 0 0,0-1-1 0 0,1 1 1 0 0,0 0-1 0 0,0 0 1 0 0,0 0 0 0 0,0 0-1 0 0,1 0 1 0 0,0 1-1 0 0,-2 4 1 0 0,-2 3 55 0 0,2 1 0 0 0,0 0-1 0 0,0-1 1 0 0,1 2 0 0 0,0-1 0 0 0,2 0 0 0 0,-2 25 0 0 0,1-2 110 0 0,1-30-194 0 0,0 0 0 0 0,0 0 1 0 0,1-1-1 0 0,0 1 0 0 0,0 0 0 0 0,1 0 0 0 0,0-1 0 0 0,0 1 1 0 0,0 0-1 0 0,0-1 0 0 0,1 1 0 0 0,3 7 0 0 0,3 2-17 0 0,-3-3 59 0 0,0 0 1 0 0,1-1-1 0 0,1 0 0 0 0,0 0 0 0 0,1 0 1 0 0,0-1-1 0 0,17 17 0 0 0,-16-19-48 0 0,1-1 0 0 0,0 0 0 0 0,0-1 0 0 0,0 0 0 0 0,15 6 0 0 0,-20-11-7 0 0,-1 1 0 0 0,1-1 1 0 0,0 0-1 0 0,-1 0 0 0 0,1 0 0 0 0,0 0 1 0 0,0-1-1 0 0,0 0 0 0 0,0 0 0 0 0,0 0 0 0 0,0-1 1 0 0,-1 0-1 0 0,1 1 0 0 0,0-2 0 0 0,8-2 1 0 0,-2-1-358 0 0,0 0 0 0 0,-1-1 1 0 0,0 0-1 0 0,18-14 0 0 0,-10 3-8071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 7936 0 0,'-10'-2'559'0'0,"8"1"-110"0"0,4 1-112 0 0,-2 0-294 0 0,0 0 1 0 0,1 0-1 0 0,-1 0 0 0 0,0 1 0 0 0,1-1 1 0 0,-1 0-1 0 0,0 0 0 0 0,0 0 0 0 0,0 1 1 0 0,1-1-1 0 0,-1 0 0 0 0,0 0 0 0 0,0 1 1 0 0,0-1-1 0 0,1 0 0 0 0,-1 1 0 0 0,0-1 1 0 0,0 0-1 0 0,0 1 0 0 0,0-1 0 0 0,0 0 1 0 0,0 0-1 0 0,0 1 0 0 0,0-1 0 0 0,0 0 1 0 0,0 1-1 0 0,0-1 0 0 0,0 0 0 0 0,0 1 1 0 0,0-1-1 0 0,0 0 0 0 0,0 1 0 0 0,0-1 1 0 0,0 0-1 0 0,0 1 0 0 0,0-1 0 0 0,-1 1 1 0 0,-3 17 1013 0 0,2-12-1229 0 0,-17 60 417 0 0,13-52-214 0 0,2 1 0 0 0,-1 1 0 0 0,2-1 0 0 0,0 0 0 0 0,-1 25 0 0 0,4-36-33 0 0,0 0 0 0 0,1 0-1 0 0,-1 0 1 0 0,1 0 0 0 0,0 0 0 0 0,0 1 0 0 0,0-1-1 0 0,1-1 1 0 0,-1 1 0 0 0,1 0 0 0 0,0 0-1 0 0,0-1 1 0 0,0 1 0 0 0,1-1 0 0 0,-1 1 0 0 0,4 3-1 0 0,-1-3-3 0 0,0 0 0 0 0,0 0-1 0 0,1 0 1 0 0,-1 0-1 0 0,1-1 1 0 0,0 0 0 0 0,0 0-1 0 0,0-1 1 0 0,10 4 0 0 0,-4-3-2 0 0,-1-1 0 0 0,1 0 0 0 0,0 0 1 0 0,0-1-1 0 0,0-1 0 0 0,0 0 0 0 0,-1 0 1 0 0,1-2-1 0 0,0 1 0 0 0,19-6 0 0 0,-20 3-503 0 0,-1 0 0 0 0,19-10 0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7432 0 0,'-1'1'37'0'0,"0"0"0"0"0,0 0 0 0 0,1 0 1 0 0,-1 0-1 0 0,0 1 0 0 0,1-1 0 0 0,-1 0 0 0 0,1 1 1 0 0,-1-1-1 0 0,1 0 0 0 0,0 1 0 0 0,-1-1 0 0 0,1 1 0 0 0,0-1 1 0 0,0 0-1 0 0,0 1 0 0 0,0-1 0 0 0,0 1 0 0 0,1-1 1 0 0,-1 0-1 0 0,0 1 0 0 0,1 1 0 0 0,13 32 1134 0 0,-9-27-1071 0 0,-1 6-72 0 0,0-1-1 0 0,-1 1 1 0 0,0-1-1 0 0,-1 1 0 0 0,1 15 1 0 0,0 0 41 0 0,1 6 134 0 0,-1-1 0 0 0,-3 1 0 0 0,-5 61 0 0 0,4-87-151 0 0,1 0 1 0 0,0-1-1 0 0,3 15 0 0 0,0 15 100 0 0,-4-32-142 0 0,1-3-5 0 0,0 0 1 0 0,-1 0-1 0 0,1-1 1 0 0,1 1 0 0 0,-1 0-1 0 0,0 0 1 0 0,1 0-1 0 0,-1 0 1 0 0,1 0-1 0 0,0-1 1 0 0,0 1 0 0 0,0 0-1 0 0,0-1 1 0 0,2 4-1 0 0,-2-3 6 0 0,1 0-1 0 0,-1 0 0 0 0,0 0 1 0 0,-1 1-1 0 0,1-1 0 0 0,0 0 1 0 0,-1 0-1 0 0,0 1 0 0 0,0-1 1 0 0,0 0-1 0 0,0 5 1 0 0,0 1 39 0 0,0-9-48 0 0,0 0 0 0 0,0 1 1 0 0,0-1-1 0 0,0 0 0 0 0,0 0 0 0 0,0 0 1 0 0,1 1-1 0 0,-1-1 0 0 0,0 0 0 0 0,0 0 1 0 0,0 0-1 0 0,0 1 0 0 0,0-1 0 0 0,1 0 1 0 0,-1 0-1 0 0,0 0 0 0 0,0 0 0 0 0,0 0 1 0 0,1 0-1 0 0,-1 1 0 0 0,0-1 0 0 0,0 0 1 0 0,1 0-1 0 0,-1 0 0 0 0,0 0 0 0 0,0 0 1 0 0,1 0-1 0 0,-1 0 0 0 0,0 0 0 0 0,0 0 0 0 0,0 0 1 0 0,1 0-1 0 0,-1 0 0 0 0,0 0 0 0 0,0 0 1 0 0,1 0-1 0 0,-1 0 0 0 0,0 0 0 0 0,0-1 1 0 0,1 1-1 0 0,-1 0 0 0 0,0 0 0 0 0,0 0 1 0 0,0 0-1 0 0,0 0 0 0 0,1-1 0 0 0,10-5 70 0 0,7-13-46 0 0,-12 13-17 0 0,1 0 0 0 0,-1-1 0 0 0,7-12 0 0 0,-2 2 8 0 0,-1-1-1 0 0,0 0 1 0 0,-2-1 0 0 0,0 0 0 0 0,7-27 0 0 0,-2 5 11 0 0,-9 32-45 0 0,-1 0-1 0 0,-1 0 1 0 0,1 0-1 0 0,-2 0 0 0 0,1 0 1 0 0,0-12-1 0 0,-4 13-205 0 0,-2 11 261 0 0,-5 15 162 0 0,8-15-237 0 0,-43 105 403 0 0,39-91-288 0 0,0 1 1 0 0,1 0-1 0 0,1 0 1 0 0,-2 25-1 0 0,3 0 102 0 0,0-20-24 0 0,2 33 0 0 0,1-48-129 0 0,0-1 1 0 0,0 1-1 0 0,1-1 0 0 0,-1 0 1 0 0,2 1-1 0 0,-1-1 0 0 0,1 0 0 0 0,5 9 1 0 0,2 1-454 0 0,-1 1 1 0 0,10 28 0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5520 0 0,'-9'-2'817'0'0,"18"-2"988"0"0,21-2 883 0 0,-25 5-2654 0 0,1 0 1 0 0,-1 1-1 0 0,0-2 0 0 0,0 1 0 0 0,0-1 0 0 0,5-1 0 0 0,16-6-63 0 0,-12 8-1 0 0,1 1 1 0 0,-1 0 0 0 0,0 1 0 0 0,0 0 0 0 0,0 1 0 0 0,0 1 0 0 0,19 6-1 0 0,-30-8 27 0 0,0 0 0 0 0,-1 0-1 0 0,1 0 1 0 0,0 0 0 0 0,0 1-1 0 0,-1-1 1 0 0,1 1-1 0 0,-1 0 1 0 0,0 0 0 0 0,1 0-1 0 0,-1 0 1 0 0,0 0 0 0 0,0 0-1 0 0,0 1 1 0 0,-1-1 0 0 0,1 1-1 0 0,0-1 1 0 0,0 4 0 0 0,3 4-11 0 0,-1 0 1 0 0,0 1-1 0 0,3 15 1 0 0,-6-19 12 0 0,-2-4 12 0 0,0 0 0 0 0,0 0 0 0 0,0 0 0 0 0,0 0 1 0 0,-1-1-1 0 0,0 1 0 0 0,1 0 0 0 0,-1 0 0 0 0,0-1 1 0 0,0 1-1 0 0,-1-1 0 0 0,-4 4 0 0 0,3-1 21 0 0,2-3-12 0 0,1 0-1 0 0,-1 1 1 0 0,1-1-1 0 0,0 0 1 0 0,0 1-1 0 0,0-1 1 0 0,0 1-1 0 0,0 0 1 0 0,0 4 0 0 0,-8 17 112 0 0,-30 44 319 0 0,10-20-69 0 0,8-16 56 0 0,20-29-410 0 0,1 0 1 0 0,-1 0 0 0 0,1 0 0 0 0,-1 0-1 0 0,1 0 1 0 0,0 0 0 0 0,0 0 0 0 0,0 0-1 0 0,0 0 1 0 0,1 0 0 0 0,-1 0-1 0 0,1-1 1 0 0,0 1 0 0 0,1 5 0 0 0,1 0 69 0 0,0 0 1 0 0,1 0-1 0 0,7 13 1 0 0,-9-19-75 0 0,0 0 0 0 0,0 0 1 0 0,0 0-1 0 0,1 0 0 0 0,-1 0 0 0 0,0-1 1 0 0,1 1-1 0 0,-1-1 0 0 0,1 1 0 0 0,0-1 0 0 0,-1 0 1 0 0,1 0-1 0 0,0 0 0 0 0,0-1 0 0 0,-1 1 1 0 0,1-1-1 0 0,0 1 0 0 0,0-1 0 0 0,5 0 1 0 0,1 0 4 0 0,1-1 1 0 0,-1 0-1 0 0,1 0 0 0 0,14-4 1 0 0,-8 0-223 0 0,1 0 0 0 0,-1-1 0 0 0,0 0 0 0 0,0-1 0 0 0,-1-1 1 0 0,0 0-1 0 0,0-2 0 0 0,20-16 0 0 0,-3-2-8520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7936 0 0,'0'18'92'0'0,"-1"-10"51"0"0,1 0-1 0 0,0 0 1 0 0,1 0-1 0 0,0 1 0 0 0,0-1 1 0 0,4 13-1 0 0,4 25 179 0 0,-2-26-119 0 0,5 13-67 0 0,0 2 0 0 0,-2-1 0 0 0,-2 2-1 0 0,6 54 1 0 0,-14-76-52 0 0,-2 0 0 0 0,0 1-1 0 0,0-1 1 0 0,-1 0 0 0 0,-1-1-1 0 0,-10 25 1 0 0,2-1 172 0 0,5-18-69 0 0,-16 29 0 0 0,4-7-18 0 0,0 14 10 0 0,13-37-102 0 0,0-1 1 0 0,-12 25 0 0 0,14-37-306 0 0,1 0 1 0 0,1 1-1 0 0,-1-1 1 0 0,1 1-1 0 0,-2 7 1 0 0,0 4-7365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7936 0 0,'-10'13'667'0'0,"9"-12"-586"0"0,1 0-1 0 0,-1 0 1 0 0,0 0-1 0 0,0 0 1 0 0,1 0 0 0 0,-1 0-1 0 0,0 0 1 0 0,1 0 0 0 0,-1 0-1 0 0,1 0 1 0 0,-1 1 0 0 0,1-1-1 0 0,0 0 1 0 0,0 0-1 0 0,-1 0 1 0 0,1 1 0 0 0,0-1-1 0 0,0 0 1 0 0,0 3 0 0 0,0 59 887 0 0,1 70-387 0 0,0-125-493 0 0,0 0-1 0 0,1 0 1 0 0,0 0 0 0 0,0 0-1 0 0,1 0 1 0 0,0-1 0 0 0,6 11-1 0 0,-8-16-44 0 0,0-1 0 0 0,1 1 0 0 0,-1-1 0 0 0,0 0 0 0 0,1 0 0 0 0,-1 0 0 0 0,1 0 0 0 0,-1 0 0 0 0,1 0 0 0 0,0 0 0 0 0,0 0 0 0 0,-1 0 0 0 0,1-1 0 0 0,0 1 0 0 0,0-1 0 0 0,0 0-1 0 0,-1 1 1 0 0,1-1 0 0 0,0 0 0 0 0,0 0 0 0 0,4 0 0 0 0,-3 0 1 0 0,-1-1 0 0 0,1 1 0 0 0,0-1 0 0 0,0 1 0 0 0,0-1 0 0 0,0 0 0 0 0,0 0 0 0 0,-1 0 0 0 0,1 0 0 0 0,0-1 0 0 0,-1 1 1 0 0,1-1-1 0 0,-1 0 0 0 0,3-1 0 0 0,18-18 122 0 0,-15 13-151 0 0,0 0 0 0 0,0 0 1 0 0,0 0-1 0 0,11-17 0 0 0,-3 0 62 0 0,2 0 0 0 0,0 1 1 0 0,2 0-1 0 0,1 2 0 0 0,27-24 0 0 0,-41 40 47 0 0,5-1 51 0 0,-12 7-173 0 0,1 0 1 0 0,0 1 0 0 0,0-1 0 0 0,-1 0-1 0 0,1 1 1 0 0,0-1 0 0 0,0 1-1 0 0,-1-1 1 0 0,1 1 0 0 0,-1 0 0 0 0,1-1-1 0 0,-1 1 1 0 0,1 0 0 0 0,-1-1 0 0 0,1 1-1 0 0,-1 0 1 0 0,1 0 0 0 0,-1-1-1 0 0,0 1 1 0 0,1 1 0 0 0,8 31 105 0 0,-4-24-55 0 0,-1 1 0 0 0,-1-1 0 0 0,0 1 0 0 0,0 0 1 0 0,-1 0-1 0 0,0 0 0 0 0,0 12 0 0 0,-1-11-15 0 0,1 0 1 0 0,0 0-1 0 0,0 0 1 0 0,1 0-1 0 0,8 18 1 0 0,-4-15-29 0 0,-3-3-11 0 0,1-1-1 0 0,1 0 1 0 0,0 0-1 0 0,0 0 1 0 0,1 0-1 0 0,14 15 1 0 0,-21-25-2 0 0,1 0 1 0 0,-1 1-1 0 0,0-1 0 0 0,1 0 1 0 0,-1 1-1 0 0,1-1 0 0 0,-1 0 1 0 0,0 0-1 0 0,1 1 0 0 0,-1-1 1 0 0,1 0-1 0 0,-1 0 0 0 0,1 0 1 0 0,-1 0-1 0 0,1 1 1 0 0,-1-1-1 0 0,1 0 0 0 0,-1 0 1 0 0,1 0-1 0 0,-1 0 0 0 0,1 0 1 0 0,-1 0-1 0 0,1 0 0 0 0,-1 0 1 0 0,1-1-1 0 0,-1 1 0 0 0,1 0 1 0 0,-1 0-1 0 0,0 0 0 0 0,1 0 1 0 0,-1-1-1 0 0,1 1 1 0 0,-1 0-1 0 0,1 0 0 0 0,-1-1 1 0 0,0 1-1 0 0,1 0 0 0 0,-1-1 1 0 0,0 1-1 0 0,1 0 0 0 0,-1-1 1 0 0,1 0-1 0 0,6-18-1038 0 0,-6 16-95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4816 0 0,'0'-2'176'0'0,"1"1"-1"0"0,-1 0 1 0 0,1-1 0 0 0,0 1-1 0 0,-1 0 1 0 0,1 0 0 0 0,0 0-1 0 0,0-1 1 0 0,0 1 0 0 0,0 0-1 0 0,0 0 1 0 0,0 0 0 0 0,0 0-1 0 0,0 1 1 0 0,0-1 0 0 0,0 0 0 0 0,1 0-1 0 0,-1 1 1 0 0,0-1 0 0 0,1 1-1 0 0,-1-1 1 0 0,0 1 0 0 0,1-1-1 0 0,-1 1 1 0 0,2 0 0 0 0,0-2 288 0 0,-2 2-467 0 0,-1 0 1 0 0,0 0-1 0 0,0 0 1 0 0,0-1-1 0 0,0 1 1 0 0,1 0-1 0 0,-1 0 1 0 0,0 0-1 0 0,0 0 1 0 0,0 0-1 0 0,1 0 1 0 0,-1 0-1 0 0,0 0 1 0 0,0 0-1 0 0,1 0 1 0 0,-1 0-1 0 0,0 0 1 0 0,0 0-1 0 0,0 0 1 0 0,1 0-1 0 0,-1 0 1 0 0,0 0-1 0 0,0 0 0 0 0,0 0 1 0 0,1 0-1 0 0,-1 0 1 0 0,0 0-1 0 0,0 0 1 0 0,0 1-1 0 0,1-1 1 0 0,-1 0-1 0 0,0 0 1 0 0,0 0-1 0 0,0 0 1 0 0,0 0-1 0 0,0 0 1 0 0,1 1-1 0 0,-1-1 1 0 0,0 0-1 0 0,0 0 1 0 0,0 0-1 0 0,0 1 1 0 0,0-1-1 0 0,2 1-12 0 0,-1 1 0 0 0,0 0-1 0 0,-1-1 1 0 0,1 1 0 0 0,0 0 0 0 0,0-1-1 0 0,-1 1 1 0 0,1 0 0 0 0,-1 0 0 0 0,1-1 0 0 0,-1 1-1 0 0,0 0 1 0 0,0 0 0 0 0,0 0 0 0 0,0 2-1 0 0,-3 31-107 0 0,1-24 49 0 0,-2 28-213 0 0,2 53 0 0 0,3-38 165 0 0,-1-26 35 0 0,1 0 0 0 0,6 34-1 0 0,1-18 63 0 0,21 123-104 0 0,-28-158 129 0 0,-1-8 0 0 0,0 0 0 0 0,0 0 0 0 0,0 0 0 0 0,0 0 0 0 0,0 1 0 0 0,0-1 0 0 0,1 0 0 0 0,-1 0 0 0 0,0 0 0 0 0,1 0 0 0 0,-1 0 0 0 0,1 0 0 0 0,-1 0 0 0 0,1 0 0 0 0,-1 0 0 0 0,1 0 0 0 0,0 0 0 0 0,-1 0 0 0 0,2 0 0 0 0,-2 1-45 0 0,0 0 1 0 0,1 0-1 0 0,-1-1 0 0 0,-1 1 1 0 0,1 0-1 0 0,0 0 1 0 0,0 0-1 0 0,-1-1 0 0 0,1 1 1 0 0,-1 0-1 0 0,1 0 1 0 0,-1-1-1 0 0,0 1 0 0 0,1-1 1 0 0,-1 1-1 0 0,0 0 1 0 0,0-1-1 0 0,0 1 0 0 0,-3 1 1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8032 0 0,'29'0'348'0'0,"52"-9"0"0"0,-55 6-258 0 0,0 2 0 0 0,29 2 1 0 0,-14 0 172 0 0,-9 0-252 0 0,1 3-1 0 0,50 11 0 0 0,-6-1-174 0 0,-35-14-119 0 0,-39 1 173 0 0,0-1 0 0 0,-1 1 0 0 0,1-1-1 0 0,0 0 1 0 0,-1 0 0 0 0,1 0 0 0 0,0 0-1 0 0,0-1 1 0 0,-1 1 0 0 0,1-1 0 0 0,-1 1-1 0 0,5-3 1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2400 0 0,'0'-2'56'0'0,"0"0"-1"0"0,1-1 1 0 0,-1 1-1 0 0,1 0 1 0 0,0 0-1 0 0,-1-1 1 0 0,1 1 0 0 0,0 0-1 0 0,0 0 1 0 0,2-4-1 0 0,-1 4 9 0 0,-1 0 0 0 0,0 0 0 0 0,0 0 0 0 0,0 0 0 0 0,0 0 0 0 0,0 0 0 0 0,-1-1 0 0 0,1 1 0 0 0,-1 0 0 0 0,1-4 0 0 0,-1 5-23 0 0,0 0 0 0 0,0 1 0 0 0,0-1 1 0 0,0 0-1 0 0,0 1 0 0 0,0-1 0 0 0,0 0 1 0 0,0 1-1 0 0,1-1 0 0 0,-1 0 1 0 0,0 1-1 0 0,0-1 0 0 0,1 1 0 0 0,-1-1 1 0 0,0 1-1 0 0,1-1 0 0 0,-1 1 0 0 0,1-1 1 0 0,-1 1-1 0 0,0-1 0 0 0,1 1 1 0 0,-1-1-1 0 0,1 1 0 0 0,0-1 0 0 0,-1 1 1 0 0,1 0-1 0 0,-1-1 0 0 0,1 1 1 0 0,0 0-1 0 0,5-3 238 0 0,-6 21 3162 0 0,1-8-3268 0 0,0 21 329 0 0,9 46 0 0 0,-1-1-58 0 0,3-3 70 0 0,-8-54-280 0 0,-1-1 1 0 0,2 32 0 0 0,-5-45-183 0 0,1 1 0 0 0,-1-1 1 0 0,1 0-1 0 0,0 1 1 0 0,1-1-1 0 0,-1 0 1 0 0,1 0-1 0 0,2 5 0 0 0,6 17 221 0 0,-9-23-209 0 0,0 0 0 0 0,0 0 0 0 0,0 0 0 0 0,0 0 0 0 0,-1 0 0 0 0,0-1 0 0 0,0 1 0 0 0,0 0 0 0 0,-1 7 0 0 0,6 1 272 0 0,-1-2-226 0 0,-4-10-106 0 0,0 1 0 0 0,0-1 0 0 0,0 0 1 0 0,0 1-1 0 0,0-1 0 0 0,-1 0 0 0 0,1 0 1 0 0,0 1-1 0 0,0-1 0 0 0,0 0 0 0 0,-1 0 0 0 0,1 0 1 0 0,0 1-1 0 0,0-1 0 0 0,-1 0 0 0 0,1 0 1 0 0,0 0-1 0 0,0 0 0 0 0,-1 1 0 0 0,1-1 1 0 0,0 0-1 0 0,0 0 0 0 0,-1 0 0 0 0,1 0 0 0 0,0 0 1 0 0,-1 0-1 0 0,1 0 0 0 0,0 0 0 0 0,-1 0 1 0 0,1 0-1 0 0,0 0 0 0 0,-1 0 0 0 0,1 0 1 0 0,0 0-1 0 0,0 0 0 0 0,-1 0 0 0 0,0 0 56 0 0,-1-20 511 0 0,-7-8-318 0 0,-9-47 0 0 0,6 19-63 0 0,9 40-103 0 0,0 0-1 0 0,1-28 1 0 0,-1 5 69 0 0,3 25-116 0 0,0 0 0 0 0,1 0 1 0 0,0 0-1 0 0,1 0 0 0 0,1 1 0 0 0,0-1 1 0 0,1 1-1 0 0,1-1 0 0 0,9-20 1 0 0,-6 12-12 0 0,-6 18-7 0 0,-1 0 1 0 0,1-1-1 0 0,-1 1 1 0 0,1 1-1 0 0,0-1 0 0 0,0 0 1 0 0,1 0-1 0 0,-1 1 1 0 0,1-1-1 0 0,0 1 1 0 0,0 0-1 0 0,3-3 1 0 0,-4 4-22 0 0,0 0 0 0 0,0 0 0 0 0,1 1 0 0 0,-1-1 0 0 0,0 1 0 0 0,1 0 0 0 0,-1 0 0 0 0,1 0 0 0 0,-1 0 0 0 0,1 0 0 0 0,0 0 0 0 0,-1 1 1 0 0,1-1-1 0 0,0 1 0 0 0,-1 0 0 0 0,1-1 0 0 0,0 1 0 0 0,4 1 0 0 0,2-1 10 0 0,-1 0 0 0 0,1 0 0 0 0,-1 0 0 0 0,1 1 0 0 0,-1 1-1 0 0,1-1 1 0 0,-1 2 0 0 0,0-1 0 0 0,13 6 0 0 0,16 8-1985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8336 0 0,'0'1'16'0'0,"0"0"0"0"0,0 0 1 0 0,0 0-1 0 0,0 0 0 0 0,0 1 1 0 0,0-1-1 0 0,0 0 0 0 0,0 0 1 0 0,0 0-1 0 0,1 0 0 0 0,-1 0 1 0 0,0 0-1 0 0,1 0 0 0 0,-1 0 1 0 0,1 0-1 0 0,-1 0 0 0 0,1 0 0 0 0,0 0 1 0 0,-1 0-1 0 0,1 0 0 0 0,0 0 1 0 0,0 0-1 0 0,-1-1 0 0 0,1 1 1 0 0,0 0-1 0 0,2 0 0 0 0,0 0 122 0 0,0 0 0 0 0,1-1 0 0 0,-1 1 0 0 0,1-1 0 0 0,-1 0-1 0 0,0 0 1 0 0,1 0 0 0 0,4-1 0 0 0,5 0-153 0 0,0-1 0 0 0,0-1-1 0 0,-1 0 1 0 0,1 0 0 0 0,-1-1-1 0 0,0-1 1 0 0,0 0 0 0 0,19-11 0 0 0,-9 3-119 0 0,-1 1 11 0 0,0 0 0 0 0,32-27 1 0 0,-47 33 89 0 0,0 1 0 0 0,0-2 0 0 0,-1 1 0 0 0,0-1 0 0 0,0 1 0 0 0,0-1 0 0 0,-1-1 0 0 0,0 1 0 0 0,0-1 0 0 0,-1 1 0 0 0,4-15 0 0 0,-5 16 44 0 0,0-1-1 0 0,0 0 1 0 0,-1 0-1 0 0,1 0 1 0 0,-2 0-1 0 0,1 0 0 0 0,-1 0 1 0 0,0 0-1 0 0,-1 0 1 0 0,-2-12-1 0 0,2 12 56 0 0,-1 1-1 0 0,0 0 0 0 0,-1-1 1 0 0,1 1-1 0 0,-1 0 1 0 0,0 0-1 0 0,-1 1 1 0 0,-4-6-1 0 0,6 8-14 0 0,0 0-1 0 0,0 0 1 0 0,0 1-1 0 0,-1-1 1 0 0,0 1-1 0 0,1 0 0 0 0,-1 0 1 0 0,0 0-1 0 0,0 0 1 0 0,0 0-1 0 0,0 0 1 0 0,0 1-1 0 0,0 0 0 0 0,-1-1 1 0 0,1 1-1 0 0,-7-1 1 0 0,3 2 30 0 0,0-1 0 0 0,-1 1 0 0 0,1 1 0 0 0,0 0 0 0 0,0 0 0 0 0,0 0 0 0 0,0 0 0 0 0,1 1 0 0 0,-1 0 0 0 0,0 1 0 0 0,1 0 1 0 0,-1 0-1 0 0,-11 8 0 0 0,9-5 13 0 0,1 1 0 0 0,0 0 1 0 0,0 1-1 0 0,1 0 0 0 0,0 0 1 0 0,1 1-1 0 0,-1 0 0 0 0,-7 15 1 0 0,5-8-8 0 0,3-6-5 0 0,0 1-1 0 0,0 0 0 0 0,0 1 1 0 0,2-1-1 0 0,-1 1 1 0 0,2 0-1 0 0,-4 18 0 0 0,6-21-44 0 0,-2 9 79 0 0,1 0 0 0 0,1 0 0 0 0,1 0 0 0 0,3 29 1 0 0,1-20-20 0 0,-3-14-49 0 0,1-1-1 0 0,0 0 0 0 0,1 0 0 0 0,0 0 0 0 0,1 0 1 0 0,0-1-1 0 0,1 1 0 0 0,12 20 0 0 0,-1-7 14 0 0,-13-18-39 0 0,1 0 1 0 0,0-1 0 0 0,1 0 0 0 0,0 1 0 0 0,0-2-1 0 0,0 1 1 0 0,11 9 0 0 0,-11-11-16 0 0,1 1 10 0 0,0-1 1 0 0,1 1-1 0 0,10 5 1 0 0,-14-9-15 0 0,0 0 0 0 0,0 0 0 0 0,-1 0 0 0 0,1 0 0 0 0,0-1 0 0 0,0 1 0 0 0,0-1 0 0 0,0 0 0 0 0,0 0 0 0 0,0 0 0 0 0,0 0 0 0 0,0-1 0 0 0,4 0 0 0 0,56-16-1845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9648 0 0,'0'0'216'0'0,"0"25"888"0"0,70 164-636 0 0,-69-187-428 0 0,0 0 0 0 0,0 0 0 0 0,0 0 0 0 0,0 0 0 0 0,1 0 0 0 0,-1 0 0 0 0,1-1 0 0 0,-1 1 0 0 0,1 0 0 0 0,-1-1 0 0 0,1 1 1 0 0,0-1-1 0 0,0 1 0 0 0,3 1 0 0 0,12 9 140 0 0,-17-12-176 0 0,0 0 0 0 0,0 0 0 0 0,0 1 0 0 0,0-1 0 0 0,0 0 0 0 0,1 0 0 0 0,-1 0 0 0 0,0 0 0 0 0,0 0 0 0 0,0 0 0 0 0,1 1 0 0 0,-1-1 0 0 0,0 0 0 0 0,0 0 0 0 0,0 0 0 0 0,1 0 0 0 0,-1 0-1 0 0,0 0 1 0 0,0 0 0 0 0,1 0 0 0 0,-1 0 0 0 0,0 0 0 0 0,0 0 0 0 0,0 0 0 0 0,1 0 0 0 0,-1 0 0 0 0,0 0 0 0 0,0 0 0 0 0,1 0 0 0 0,-1 0 0 0 0,0-1 0 0 0,0 1 0 0 0,0 0 0 0 0,1 0 0 0 0,-1 0 0 0 0,0 0 0 0 0,0 0 0 0 0,0-1 0 0 0,0 1 0 0 0,1 0 0 0 0,-1 0 0 0 0,0 0 0 0 0,0 0 0 0 0,0-1 0 0 0,0 1 0 0 0,0 0 0 0 0,0 0 0 0 0,0 0 0 0 0,1-1 0 0 0,-1 1 0 0 0,0 0 0 0 0,5-15 246 0 0,-4 10-228 0 0,1 1-10 0 0,-1 0 1 0 0,0 1-1 0 0,0-1 1 0 0,0 0 0 0 0,0 1-1 0 0,0-1 1 0 0,-1 0-1 0 0,0 0 1 0 0,0 0 0 0 0,0-4-1 0 0,0 4-4 0 0,0 0-1 0 0,0 0 0 0 0,0 0 0 0 0,0 0 0 0 0,1 0 0 0 0,0 0 1 0 0,0 0-1 0 0,0 0 0 0 0,3-7 0 0 0,-1 6 22 0 0,1-1-1 0 0,-1 1 1 0 0,1-1-1 0 0,0 1 0 0 0,9-7 1 0 0,-11 8 110 0 0,4 7-87 0 0,-3-2-44 0 0,0 1 0 0 0,-1 0 0 0 0,0 0 1 0 0,1 0-1 0 0,-1 0 0 0 0,0 1 0 0 0,0-1 1 0 0,0 0-1 0 0,0 1 0 0 0,-1 0 0 0 0,1-1 1 0 0,1 5-1 0 0,9 10 34 0 0,-10-14-39 0 0,4 5 6 0 0,1 0 0 0 0,-1-1 0 0 0,16 13 0 0 0,-20-18-13 0 0,-1-1 0 0 0,1 0 0 0 0,0 0-1 0 0,-1 1 1 0 0,1-1 0 0 0,0-1 0 0 0,0 1 0 0 0,0 0 0 0 0,0 0 0 0 0,2 0 0 0 0,-2-1 2 0 0,-1 0-1 0 0,0 0 0 0 0,1-1 1 0 0,-1 1-1 0 0,0 0 0 0 0,0-1 1 0 0,1 1-1 0 0,-1-1 0 0 0,0 1 1 0 0,0-1-1 0 0,0 0 0 0 0,0 1 1 0 0,0-1-1 0 0,0 0 1 0 0,0 0-1 0 0,0 1 0 0 0,0-1 1 0 0,1-2-1 0 0,21-13-19 0 0,-19 13 20 0 0,0 1-1 0 0,0 0 1 0 0,-1-1-1 0 0,1 0 0 0 0,-1 0 1 0 0,5-5-1 0 0,12-23-1 0 0,-16 24 22 0 0,1-1 0 0 0,0 0 1 0 0,11-10-1 0 0,-16 17-17 0 0,1 1 0 0 0,-1 0-1 0 0,1-1 1 0 0,0 1-1 0 0,-1 0 1 0 0,1 0 0 0 0,-1 0-1 0 0,1 0 1 0 0,0 0 0 0 0,-1-1-1 0 0,1 1 1 0 0,0 0-1 0 0,-1 0 1 0 0,1 1 0 0 0,-1-1-1 0 0,1 0 1 0 0,0 0 0 0 0,-1 0-1 0 0,1 0 1 0 0,-1 0-1 0 0,1 1 1 0 0,0-1 0 0 0,-1 0-1 0 0,1 1 1 0 0,-1-1 0 0 0,1 0-1 0 0,-1 1 1 0 0,1-1 0 0 0,-1 0-1 0 0,1 1 1 0 0,-1-1-1 0 0,0 1 1 0 0,1-1 0 0 0,-1 1-1 0 0,1-1 1 0 0,-1 1 0 0 0,0-1-1 0 0,0 1 1 0 0,1 0-1 0 0,12 23-77 0 0,1 35 54 0 0,-12-44 17 0 0,1 0 1 0 0,1 0-1 0 0,0 0 1 0 0,8 17 0 0 0,-9-14-1646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 6728 0 0,'-2'10'10'0'0,"1"-9"28"0"0,1-1-1 0 0,0 0 1 0 0,0 1-1 0 0,0-1 1 0 0,0 0-1 0 0,-1 1 1 0 0,1-1 0 0 0,0 0-1 0 0,0 1 1 0 0,0-1-1 0 0,0 0 1 0 0,0 1-1 0 0,0-1 1 0 0,0 1-1 0 0,0-1 1 0 0,0 0-1 0 0,0 1 1 0 0,0-1-1 0 0,0 0 1 0 0,0 1 0 0 0,0-1-1 0 0,1 1 1 0 0,-1-1-1 0 0,0 0 1 0 0,0 1-1 0 0,1-1 1 0 0,-1 4 178 0 0,1-1 0 0 0,0 0 0 0 0,-1 1 0 0 0,0-1 0 0 0,1 0 0 0 0,-1 1 0 0 0,-1-1 0 0 0,1 1 1 0 0,-1 3-1 0 0,0 4-151 0 0,1 26-28 0 0,2 52-44 0 0,-1-78 15 0 0,0-1 0 0 0,2 1 0 0 0,-1-1 0 0 0,1 0 0 0 0,1 1 0 0 0,5 12 0 0 0,-7-19 68 0 0,0 0 1 0 0,1 1 0 0 0,-1-1-1 0 0,1 0 1 0 0,-1-1 0 0 0,1 1-1 0 0,0 0 1 0 0,5 3 0 0 0,-5-5-48 0 0,-1 0 1 0 0,1-1-1 0 0,0 0 1 0 0,0 0-1 0 0,0 0 1 0 0,0 0-1 0 0,0 0 1 0 0,0 0-1 0 0,0-1 0 0 0,0 0 1 0 0,0 0-1 0 0,1 1 1 0 0,2-2-1 0 0,-3 1-14 0 0,-1 0 0 0 0,0 0 0 0 0,1 0-1 0 0,-1 0 1 0 0,0-1 0 0 0,0 1 0 0 0,1-1-1 0 0,-1 1 1 0 0,0-1 0 0 0,0 0 0 0 0,0 0 0 0 0,0 0-1 0 0,0 0 1 0 0,0-1 0 0 0,0 1 0 0 0,0 0-1 0 0,3-4 1 0 0,-1 1-8 0 0,-1-1 0 0 0,0 0 0 0 0,0 0 0 0 0,-1 0 0 0 0,4-9 0 0 0,-5 12-3 0 0,33-54 68 0 0,-30 46-57 0 0,1 0 23 0 0,-1 1-1 0 0,0-2 1 0 0,0 1-1 0 0,3-19 0 0 0,-6 26-20 0 0,-1 0 0 0 0,0 0 1 0 0,0 0-1 0 0,0 0 0 0 0,0 0 0 0 0,0 0 0 0 0,-1 0 0 0 0,1 0 0 0 0,-1 0 0 0 0,0 0 0 0 0,0 0 0 0 0,0 1 0 0 0,0-1 0 0 0,0 0 0 0 0,-1 1 0 0 0,1-1 1 0 0,-1 1-1 0 0,0-1 0 0 0,0 1 0 0 0,0 0 0 0 0,0-1 0 0 0,-3-2 0 0 0,-11-12 78 0 0,14 15-87 0 0,1-1 1 0 0,-1 1-1 0 0,0 0 1 0 0,0 0 0 0 0,0 0-1 0 0,-1 0 1 0 0,1 0-1 0 0,0 0 1 0 0,-1 0-1 0 0,0 1 1 0 0,-2-2-1 0 0,-11-4 41 0 0,1 1-1 0 0,-1 0 0 0 0,-1 1 1 0 0,-17-3-1 0 0,25 7-32 0 0,0 0 0 0 0,0 0 0 0 0,0 1 1 0 0,0 0-1 0 0,0 0 0 0 0,0 1 0 0 0,0 0 0 0 0,0 1 0 0 0,-14 4 0 0 0,20-5-9 0 0,0 1-1 0 0,0-1 1 0 0,1 1-1 0 0,-1-1 1 0 0,1 1 0 0 0,0 0-1 0 0,-1 0 1 0 0,1 0-1 0 0,0 1 1 0 0,0-1-1 0 0,0 0 1 0 0,1 1 0 0 0,-1-1-1 0 0,-2 6 1 0 0,-15 41 41 0 0,16-40-43 0 0,-9 28-1613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4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7736 0 0,'0'0'20'0'0,"0"0"1"0"0,0 0 0 0 0,0 0 0 0 0,1 0-1 0 0,-1 0 1 0 0,0 0 0 0 0,0 0 0 0 0,0 0-1 0 0,0 0 1 0 0,0 0 0 0 0,1 1-1 0 0,-1-1 1 0 0,0 0 0 0 0,0 0 0 0 0,0 0-1 0 0,0 0 1 0 0,1-1 0 0 0,-1 1 0 0 0,0 0-1 0 0,0 0 1 0 0,0 0 0 0 0,0 0-1 0 0,1 0 1 0 0,-1 0 0 0 0,0 0 0 0 0,0 0-1 0 0,0 0 1 0 0,0 0 0 0 0,0 0 0 0 0,0 0-1 0 0,1 0 1 0 0,-1-1 0 0 0,0 1-1 0 0,0 0 1 0 0,0 0 0 0 0,0 0 0 0 0,0 0-1 0 0,0 0 1 0 0,0-1 0 0 0,0 1 0 0 0,0 0-1 0 0,1 0 1 0 0,-1 0 0 0 0,0 0-1 0 0,0 0 1 0 0,0-1 0 0 0,0 1 0 0 0,0 0-1 0 0,0 0 1 0 0,1 3 1061 0 0,20 15-632 0 0,-14-8-377 0 0,-2-4-70 0 0,0 1 0 0 0,-1 0 0 0 0,0 0 1 0 0,0 0-1 0 0,0 1 0 0 0,2 9 1 0 0,-1-4-16 0 0,1 0-1 0 0,0 0 1 0 0,1-1 0 0 0,15 23 0 0 0,-5-10-7 0 0,-9-2 1 0 0,-8-22 17 0 0,1 1 1 0 0,-1 0-1 0 0,1 0 0 0 0,-1-1 0 0 0,1 1 0 0 0,0 0 0 0 0,-1-1 1 0 0,1 1-1 0 0,0-1 0 0 0,0 1 0 0 0,0-1 0 0 0,0 1 0 0 0,0-1 1 0 0,1 0-1 0 0,1 3 0 0 0,1-1-46 0 0,-3-3 520 0 0,-1-1-442 0 0,0 1 0 0 0,0-1 1 0 0,1 0-1 0 0,-1 1 0 0 0,0-1 1 0 0,0 1-1 0 0,0-1 0 0 0,0 0 0 0 0,1 1 1 0 0,-1-1-1 0 0,0 1 0 0 0,0-1 1 0 0,1 1-1 0 0,-1-1 0 0 0,1 1 1 0 0,-1-1-1 0 0,0 1 0 0 0,1-1 1 0 0,-1 1-1 0 0,1-1 0 0 0,0 0 1 0 0,13-12 54 0 0,-1 0 0 0 0,-1-2 1 0 0,0 0-1 0 0,-1 0 0 0 0,-1-1 0 0 0,17-32 1 0 0,16-31 513 0 0,-14 20-266 0 0,-24 41-357 0 0,4-9 381 0 0,-9 26-442 0 0,1 0 1 0 0,0 0-1 0 0,-1 1 1 0 0,1-1-1 0 0,0 0 0 0 0,-1 0 1 0 0,1 0-1 0 0,0 0 1 0 0,0 0-1 0 0,0 1 0 0 0,0-1 1 0 0,0 0-1 0 0,-1 1 1 0 0,1-1-1 0 0,0 1 0 0 0,1-1 1 0 0,-1 1-1 0 0,0-1 1 0 0,1 1-1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42 246 7024 0 0,'0'0'224'0'0,"4"-1"226"0"0,9-5-206 0 0,-11 5-203 0 0,0 1 0 0 0,0-1 0 0 0,0 0-1 0 0,0 0 1 0 0,0 0 0 0 0,-1-1 0 0 0,1 1 0 0 0,0 0-1 0 0,0-1 1 0 0,-1 1 0 0 0,1-1 0 0 0,-1 1-1 0 0,2-3 1 0 0,28-32-27 0 0,-19 23-6 0 0,22-30 1 0 0,-22 12 41 0 0,-10 27-36 0 0,-1-1-1 0 0,1 1 1 0 0,-1 0-1 0 0,1 0 1 0 0,0 0 0 0 0,5-7-1 0 0,-6 10 13 0 0,0-1 0 0 0,0 1 0 0 0,0 0 0 0 0,0-1 0 0 0,0 1 0 0 0,-1-1 0 0 0,1 1 0 0 0,0-1 0 0 0,-1 0-1 0 0,0 1 1 0 0,1-1 0 0 0,-1 0 0 0 0,0 1 0 0 0,0-1 0 0 0,0 1 0 0 0,0-1 0 0 0,0 0 0 0 0,0 1 0 0 0,0-1 0 0 0,-1 0 0 0 0,1 1 0 0 0,0-1 0 0 0,-1 0 0 0 0,0 1-1 0 0,1-1 1 0 0,-1 1 0 0 0,-1-3 0 0 0,-1-2 215 0 0,3 5-215 0 0,-1 1 0 0 0,0-1 0 0 0,1 0 0 0 0,-1 1 0 0 0,0-1 0 0 0,1 1 0 0 0,-1-1 1 0 0,0 1-1 0 0,0-1 0 0 0,1 1 0 0 0,-1-1 0 0 0,0 1 0 0 0,0 0 0 0 0,0-1 0 0 0,0 1 0 0 0,1 0 0 0 0,-1 0 1 0 0,0 0-1 0 0,0 0 0 0 0,0 0 0 0 0,0 0 0 0 0,0 0 0 0 0,0 0 0 0 0,0 0 0 0 0,1 0 0 0 0,-1 0 1 0 0,0 1-1 0 0,0-1 0 0 0,-1 1 0 0 0,-25 8 189 0 0,16-2-128 0 0,0 1-1 0 0,1 0 0 0 0,0 0 0 0 0,1 1 0 0 0,-1 0 0 0 0,2 1 0 0 0,-1 0 1 0 0,2 0-1 0 0,-1 1 0 0 0,1 0 0 0 0,1 0 0 0 0,0 1 0 0 0,0 0 1 0 0,2 0-1 0 0,-7 21 0 0 0,9-23-27 0 0,0-1 1 0 0,1 0-1 0 0,1 1 1 0 0,-1-1 0 0 0,1 1-1 0 0,1 0 1 0 0,0-1-1 0 0,0 0 1 0 0,1 1-1 0 0,0-1 1 0 0,1 0-1 0 0,0 0 1 0 0,0 0-1 0 0,1 0 1 0 0,0 0-1 0 0,0-1 1 0 0,1 0-1 0 0,12 15 1 0 0,-10-15-31 0 0,1-2 1 0 0,-1 1-1 0 0,1-1 1 0 0,1 0-1 0 0,-1-1 1 0 0,1 0-1 0 0,0 0 1 0 0,0-1-1 0 0,1 0 1 0 0,-1 0-1 0 0,1-1 1 0 0,0-1-1 0 0,12 3 1 0 0,3-4-66 0 0,0-1 0 0 0,0-1 0 0 0,0-2 0 0 0,0 0 1 0 0,38-11-1 0 0,-24 6-1365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6128 0 0,'0'0'558'0'0,"7"5"236"0"0,-9-10-531 0 0,0 12-176 0 0,-2 15-52 0 0,-7 104 0 0 0,1-5 807 0 0,9-97-233 0 0,1-23-592 0 0,1 0 0 0 0,-1-1-1 0 0,0 1 1 0 0,1-1 0 0 0,-1 1 0 0 0,0-1 0 0 0,1 1-1 0 0,-1-1 1 0 0,0 1 0 0 0,1-1 0 0 0,-1 1 0 0 0,1-1-1 0 0,-1 0 1 0 0,1 1 0 0 0,-1-1 0 0 0,1 0 0 0 0,-1 1-1 0 0,1-1 1 0 0,-1 0 0 0 0,1 1 0 0 0,-1-1 0 0 0,1 0-1 0 0,0 0 1 0 0,-1 0 0 0 0,1 0 0 0 0,0 0 0 0 0,-1 0-1 0 0,1 1 1 0 0,-1-2 0 0 0,2 1 0 0 0,-1-19 505 0 0,-1 14-497 0 0,0 0-1 0 0,0 0 0 0 0,0-1 1 0 0,1 1-1 0 0,0 0 0 0 0,0 0 1 0 0,0 0-1 0 0,1 0 0 0 0,-1 0 1 0 0,1 1-1 0 0,5-10 0 0 0,0-6 114 0 0,-7 19-138 0 0,11 14-8 0 0,9 30 19 0 0,-4-9 11 0 0,0-6 41 0 0,24 59-1 0 0,-39-85-53 0 0,1 0-1 0 0,-1 1 0 0 0,0-1 0 0 0,1 0 1 0 0,0 1-1 0 0,-1-1 0 0 0,1 0 0 0 0,0 0 1 0 0,0-1-1 0 0,0 1 0 0 0,0 0 0 0 0,0-1 1 0 0,1 1-1 0 0,-1-1 0 0 0,4 2 0 0 0,1 0 102 0 0,1 0 0 0 0,-1 0-1 0 0,16 2 1 0 0,-21-5-91 0 0,-1 0-1 0 0,1 0 1 0 0,0 0-1 0 0,-1 0 1 0 0,1 0-1 0 0,-1-1 1 0 0,1 1-1 0 0,0-1 1 0 0,-1 1 0 0 0,1-1-1 0 0,-1 0 1 0 0,1 1-1 0 0,-1-1 1 0 0,1 0-1 0 0,-1 0 1 0 0,0 0-1 0 0,2-2 1 0 0,23-23 172 0 0,-21 20-147 0 0,-1 2-35 0 0,9-10 67 0 0,0-1 1 0 0,-1 0 0 0 0,-1 0 0 0 0,0-1 0 0 0,12-26 0 0 0,-11 14-1664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 0 0,'1'0'1'0'0,"10"1"577"0"0,-9 3 442 0 0,1 5-491 0 0,17 29-57 0 0,-9-19-278 0 0,-1 2 0 0 0,0-1 0 0 0,9 33 0 0 0,1-7 720 0 0,-20-45-945 0 0,0 0 0 0 0,0 0-1 0 0,1-1 1 0 0,-1 1 0 0 0,0 0-1 0 0,0 0 1 0 0,0 0-1 0 0,0-1 1 0 0,0 1 0 0 0,0 0-1 0 0,0 0 1 0 0,0 0 0 0 0,0 0-1 0 0,-1-1 1 0 0,1 1 0 0 0,0 0-1 0 0,0 0 1 0 0,-1-1 0 0 0,1 1-1 0 0,0 0 1 0 0,-1 0-1 0 0,1-1 1 0 0,-1 1 0 0 0,0 0-1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9240 0 0,'-8'13'948'0'0,"7"-13"-858"0"0,1 1 1 0 0,-1 0 0 0 0,1-1 0 0 0,0 1 0 0 0,-1 0 0 0 0,1 0 0 0 0,0-1 0 0 0,-1 1 0 0 0,1 0 0 0 0,0 0 0 0 0,0 0 0 0 0,-1-1 0 0 0,1 1 0 0 0,0 0 0 0 0,0 0 0 0 0,0 0-1 0 0,0 0 1 0 0,0-1 0 0 0,1 2 0 0 0,5 90 349 0 0,0-7-142 0 0,2 24-289 0 0,-4-72-2 0 0,-1 46-1 0 0,9 174 150 0 0,-11-250-125 0 0,-1 0 24 0 0,1-1-1 0 0,0 1 1 0 0,0-1 0 0 0,0 1-1 0 0,1-1 1 0 0,4 11 0 0 0,18 37 575 0 0,-23-53-602 0 0,0 0-1 0 0,0 0 1 0 0,0 0-1 0 0,0 0 0 0 0,0 0 1 0 0,0 0-1 0 0,1 0 1 0 0,-1 0-1 0 0,0 0 1 0 0,0 0-1 0 0,1-1 1 0 0,-1 1-1 0 0,1-1 0 0 0,-1 1 1 0 0,2 0-1 0 0,9 4 200 0 0,-11-5-222 0 0,-1 0 0 0 0,0 0 1 0 0,1 0-1 0 0,-1 0 0 0 0,0 0 0 0 0,1 1 1 0 0,-1-1-1 0 0,0 0 0 0 0,1 0 1 0 0,-1 0-1 0 0,0 0 0 0 0,1 0 1 0 0,-1 0-1 0 0,0 0 0 0 0,1 0 1 0 0,-1-1-1 0 0,0 1 0 0 0,1 0 1 0 0,-1 0-1 0 0,0 0 0 0 0,0 0 1 0 0,1 0-1 0 0,-1 0 0 0 0,0-1 1 0 0,1 1-1 0 0,-1 0 0 0 0,0 0 1 0 0,0 0-1 0 0,0-1 0 0 0,1 1 0 0 0,-1 0 1 0 0,0 0-1 0 0,0-1 0 0 0,0 1 1 0 0,1 0-1 0 0,-1-1 0 0 0,0 1 1 0 0,0 0-1 0 0,0 0 0 0 0,0-1 1 0 0,0 1-1 0 0,0 0 0 0 0,0-1 1 0 0,1 1-1 0 0,2-17 60 0 0,-3 9-1928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7328 0 0,'0'0'392'0'0,"4"0"-208"0"0,6 0 16 0 0,-1 4-56 0 0,-3 2 0 0 0,2 0 0 0 0,5 1 0 0 0,4-1-320 0 0,0 2 16 0 0,0-5-8 0 0,1 1 8 0 0</inkml:trace>
  <inkml:trace contextRef="#ctx0" brushRef="#br0" timeOffset="1">415 1 6224 0 0,'0'8'-106'0'0,"0"-3"376"0"0,-1 0 1 0 0,2 1-1 0 0,-1-1 1 0 0,0 0-1 0 0,1 0 1 0 0,0 0-1 0 0,1 0 0 0 0,-1 0 1 0 0,3 5-1 0 0,4 12 76 0 0,-2 1 0 0 0,0 0 0 0 0,-1 0 0 0 0,3 46 0 0 0,-8-67-346 0 0,14 90-8 0 0,-13-79 11 0 0,0 1 0 0 0,-1-1 0 0 0,0 1 0 0 0,-1 0 0 0 0,-5 21 0 0 0,3-19 8 0 0,2-12-22 0 0,0 0 0 0 0,0-1 0 0 0,1 1 0 0 0,-1 0 0 0 0,1 0-1 0 0,0-1 1 0 0,0 1 0 0 0,2 7 0 0 0,-2 2-101 0 0,0-12 86 0 0,0 0-1 0 0,0-1 0 0 0,0 1 1 0 0,0 0-1 0 0,0 0 1 0 0,0-1-1 0 0,0 1 0 0 0,0 0 1 0 0,0-1-1 0 0,0 1 1 0 0,1 0-1 0 0,-1 0 0 0 0,0-1 1 0 0,0 1-1 0 0,1 0 1 0 0,-1-1-1 0 0,1 1 0 0 0,0 0 1 0 0,-1 5-1342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9144 0 0,'38'-7'100'0'0,"-11"1"6"0"0,116-17 370 0 0,-34 4-5 0 0,-102 18-486 0 0,78-14 401 0 0,-74 12-622 0 0,0 1 1 0 0,-1-2-1 0 0,1 0 0 0 0,-1 0 1 0 0,11-6-1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8240 0 0,'0'5'201'0'0,"0"0"0"0"0,0 0 0 0 0,1 1 0 0 0,0-1 0 0 0,0 0 0 0 0,0 0 0 0 0,0 0 0 0 0,1 0 0 0 0,0 0 0 0 0,0 0 0 0 0,0 0 0 0 0,0-1 0 0 0,1 1 0 0 0,0-1 0 0 0,0 1 0 0 0,0-1 0 0 0,0 0 0 0 0,1 0 0 0 0,0-1 0 0 0,0 1 0 0 0,5 3 0 0 0,-8-6-190 0 0,1 0 0 0 0,-1 0-1 0 0,0 0 1 0 0,0 0 0 0 0,0 1-1 0 0,1-1 1 0 0,-1 0 0 0 0,0 0-1 0 0,0 1 1 0 0,-1-1 0 0 0,1 1-1 0 0,0-1 1 0 0,0 1 0 0 0,-1-1-1 0 0,2 4 1 0 0,-2-4 220 0 0,12-7-39 0 0,-12 4-220 0 0,0 1 1 0 0,0 0 0 0 0,0 0-1 0 0,0 0 1 0 0,0 0 0 0 0,0-1-1 0 0,0 1 1 0 0,1 0 0 0 0,-1 0-1 0 0,0 0 1 0 0,1 0 0 0 0,-1 0-1 0 0,1-1 1 0 0,-1 1 0 0 0,1 0-1 0 0,-1 0 1 0 0,1 0 0 0 0,0 0-1 0 0,0 1 1 0 0,-1-1 0 0 0,1 0-1 0 0,0 0 1 0 0,0 0 0 0 0,0 0-1 0 0,0 1 1 0 0,0-1-1 0 0,0 1 1 0 0,0-1 0 0 0,0 1-1 0 0,1-1 1 0 0,18-13-173 0 0,8-22-24 0 0,-24 31 182 0 0,-1-1 1 0 0,1 0-1 0 0,0 1 1 0 0,1 0-1 0 0,0 0 1 0 0,-1 1-1 0 0,1-1 1 0 0,1 1-1 0 0,7-6 1 0 0,-10 9 18 0 0,0 0 0 0 0,-1 0 1 0 0,1-1-1 0 0,-1 1 0 0 0,1-1 0 0 0,-1 1 0 0 0,0-1 1 0 0,0 0-1 0 0,0 0 0 0 0,3-4 0 0 0,3 28 137 0 0,-2 0-1 0 0,0 1 0 0 0,3 30 1 0 0,-2 59 295 0 0,0-87-382 0 0,-6-21-27 0 0,1-1 0 0 0,-1 0 0 0 0,0 1 0 0 0,-1-1 1 0 0,1 1-1 0 0,0 5 0 0 0,-1-8-69 0 0,0 0-1 0 0,0 0 1 0 0,0-1 0 0 0,0 1 0 0 0,1 0-1 0 0,-1 0 1 0 0,0 0 0 0 0,0-1-1 0 0,1 1 1 0 0,-1 0 0 0 0,0-1-1 0 0,1 1 1 0 0,-1 0 0 0 0,1 0 0 0 0,-1-1-1 0 0,1 1 1 0 0,-1-1 0 0 0,1 1-1 0 0,0-1 1 0 0,-1 1 0 0 0,2 0 0 0 0,-2-1 65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84 9944 0 0,'0'0'41'0'0,"24"0"487"0"0,-21-1-506 0 0,0 0-1 0 0,0 0 1 0 0,0 0 0 0 0,0-1 0 0 0,-1 1-1 0 0,1-1 1 0 0,0 1 0 0 0,-1-1-1 0 0,1 0 1 0 0,2-2 0 0 0,-5 3-29 0 0,1-1 0 0 0,0 1 0 0 0,-1 0 0 0 0,1 0 1 0 0,-1 0-1 0 0,1-1 0 0 0,-1 1 0 0 0,0 0 0 0 0,1-1 0 0 0,-1 1 0 0 0,0 0 1 0 0,0-1-1 0 0,0 1 0 0 0,0 0 0 0 0,0-1 0 0 0,0 1 0 0 0,-1 0 0 0 0,1-1 1 0 0,0 1-1 0 0,-1 0 0 0 0,1-1 0 0 0,-1 1 0 0 0,1 0 0 0 0,-1 0 0 0 0,0 0 1 0 0,1 0-1 0 0,-1-1 0 0 0,-1 0 0 0 0,-3-1-106 0 0,0 1 0 0 0,0 0 0 0 0,0 0 0 0 0,0 0 0 0 0,0 0 0 0 0,-1 1 0 0 0,-9-2 0 0 0,-51-6-354 0 0,64 8 463 0 0,0 1 0 0 0,0 0-1 0 0,0 0 1 0 0,0 0 0 0 0,0 0-1 0 0,0 0 1 0 0,0 1 0 0 0,0-1-1 0 0,0 1 1 0 0,0-1 0 0 0,0 1-1 0 0,0 0 1 0 0,0-1 0 0 0,0 1-1 0 0,0 0 1 0 0,1 0 0 0 0,-1 1-1 0 0,0-1 1 0 0,1 0 0 0 0,-1 0-1 0 0,1 1 1 0 0,-1-1 0 0 0,1 1-1 0 0,-1-1 1 0 0,1 1 0 0 0,-2 3-1 0 0,1-2 19 0 0,-1 1-1 0 0,1 0 0 0 0,0 0 0 0 0,0 1 1 0 0,0-1-1 0 0,0 0 0 0 0,1 1 1 0 0,0-1-1 0 0,0 1 0 0 0,0-1 1 0 0,0 5-1 0 0,1 7 22 0 0,-1-4 98 0 0,1 0 0 0 0,0 0-1 0 0,1 0 1 0 0,1 0 0 0 0,0 0-1 0 0,0 0 1 0 0,1 0 0 0 0,5 13-1 0 0,-5-21-84 0 0,0 0 1 0 0,0 0-1 0 0,0 0 0 0 0,1-1 0 0 0,-1 1 0 0 0,1-1 0 0 0,0 0 0 0 0,0 0 0 0 0,0 0 0 0 0,0-1 0 0 0,0 1 0 0 0,1-1 0 0 0,-1 0 0 0 0,1 0 1 0 0,-1-1-1 0 0,8 3 0 0 0,4-1 34 0 0,-9-1-66 0 0,-1-1 1 0 0,1 0-1 0 0,0 0 0 0 0,0 0 0 0 0,0-1 0 0 0,0 1 0 0 0,0-2 0 0 0,-1 1 0 0 0,1-1 0 0 0,0 0 1 0 0,11-4-1 0 0,53-12-1586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7832 0 0,'-28'37'44'0'0,"24"-30"-26"0"0,0 0 0 0 0,-1 0 1 0 0,0-1-1 0 0,-9 9 1 0 0,-1-3 61 0 0,12-10-59 0 0,0 0 0 0 0,0 0 0 0 0,1 0-1 0 0,-1 1 1 0 0,1-1 0 0 0,-1 1 0 0 0,1-1 0 0 0,0 1-1 0 0,0 0 1 0 0,0 0 0 0 0,0 0 0 0 0,-1 5-1 0 0,-2 4-9 0 0,2-8-13 0 0,1 1 1 0 0,1-1-1 0 0,-1 1 1 0 0,1-1-1 0 0,-2 9 1 0 0,-3 14-74 0 0,4-22 61 0 0,1-1 0 0 0,0 1-1 0 0,0 0 1 0 0,0-1 0 0 0,1 6 0 0 0,-1 3-7 0 0,1-9 15 0 0,-1 0 0 0 0,1 0-1 0 0,0 0 1 0 0,0 0-1 0 0,0 0 1 0 0,1-1 0 0 0,-1 1-1 0 0,1 0 1 0 0,0 0-1 0 0,0 0 1 0 0,3 5-1 0 0,-1-5-14 0 0,0 0 0 0 0,0 0 0 0 0,0-1 0 0 0,1 1 0 0 0,-1-1 0 0 0,1 0 0 0 0,0 1-1 0 0,0-2 1 0 0,6 5 0 0 0,-7-5 11 0 0,6 4-18 0 0,-8-5 20 0 0,0 0 1 0 0,1 0 0 0 0,-1 0-1 0 0,0 0 1 0 0,1 0 0 0 0,-1 0-1 0 0,0-1 1 0 0,1 1 0 0 0,-1-1-1 0 0,1 1 1 0 0,-1-1 0 0 0,1 0 0 0 0,-1 1-1 0 0,1-1 1 0 0,-1 0 0 0 0,1 0-1 0 0,2 0 1 0 0,85 0-89 0 0,-89 0 96 0 0,1 0 0 0 0,-1 0 0 0 0,1 0 0 0 0,0 0-1 0 0,-1 0 1 0 0,1 0 0 0 0,-1 0 0 0 0,1 0 0 0 0,-1 0 0 0 0,0 1 0 0 0,1-1-1 0 0,-1 0 1 0 0,1 0 0 0 0,-1 1 0 0 0,1-1 0 0 0,-1 0 0 0 0,1 0 0 0 0,-1 1 0 0 0,0-1-1 0 0,1 0 1 0 0,-1 1 0 0 0,0-1 0 0 0,1 1 0 0 0,-1-1 0 0 0,0 0 0 0 0,0 1-1 0 0,1-1 1 0 0,-1 1 0 0 0,0-1 0 0 0,0 1 0 0 0,0 19 18 0 0,-2-16 21 0 0,1 1 0 0 0,-1 0 0 0 0,0-1 0 0 0,0 1 0 0 0,-5 7 0 0 0,2-6 22 0 0,-1 0 1 0 0,0-1-1 0 0,-1 0 0 0 0,1 0 0 0 0,-11 6 1 0 0,8-5 23 0 0,0 0 1 0 0,-15 14-1 0 0,-12 10 334 0 0,27-24-241 0 0,0 1-1 0 0,1 0 1 0 0,-13 15-1 0 0,17-20-1294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8240 0 0,'1'1'3'0'0,"-1"0"1"0"0,1 0 0 0 0,0-1 0 0 0,-1 1-1 0 0,1 0 1 0 0,-1 0 0 0 0,0-1-1 0 0,1 1 1 0 0,-1 0 0 0 0,0 0-1 0 0,1 0 1 0 0,-1 0 0 0 0,0 0 0 0 0,0 0-1 0 0,0-1 1 0 0,0 1 0 0 0,0 0-1 0 0,0 0 1 0 0,0 0 0 0 0,0 0-1 0 0,0 0 1 0 0,0 0 0 0 0,0 0 0 0 0,0 0-1 0 0,-1-1 1 0 0,1 1 0 0 0,0 0-1 0 0,-1 0 1 0 0,1 0 0 0 0,-1 0-1 0 0,1-1 1 0 0,-1 1 0 0 0,1 0 0 0 0,-1 0-1 0 0,0-1 1 0 0,0 2 0 0 0,-5 3 58 0 0,1 1 1 0 0,-1-1 0 0 0,-11 7 0 0 0,3-2 31 0 0,-6 14 146 0 0,18-21-200 0 0,-1 0 1 0 0,1 0-1 0 0,-1 0 1 0 0,1 0-1 0 0,-1 0 1 0 0,0-1-1 0 0,0 1 1 0 0,0-1 0 0 0,0 0-1 0 0,-7 4 1 0 0,6-4 31 0 0,0 0 1 0 0,1 1 0 0 0,0 0-1 0 0,-1-1 1 0 0,1 1-1 0 0,0 0 1 0 0,0 1 0 0 0,1-1-1 0 0,-1 0 1 0 0,1 1 0 0 0,-2 3-1 0 0,-8 10-54 0 0,1-5-10 0 0,-26 38 31 0 0,17-29 42 0 0,17-19-66 0 0,1-1-1 0 0,0 1 0 0 0,1 0 1 0 0,-1 0-1 0 0,0 0 1 0 0,0 0-1 0 0,1 0 1 0 0,-1 0-1 0 0,1 0 0 0 0,0 0 1 0 0,-3 5-1 0 0,-1 7-62 0 0,4-13 36 0 0,1 0-1 0 0,-1 0 1 0 0,1 0 0 0 0,-1 0 0 0 0,1 0 0 0 0,-1 0-1 0 0,1 1 1 0 0,0-1 0 0 0,-1 0 0 0 0,1 0-1 0 0,0 1 1 0 0,0-1 0 0 0,0 0 0 0 0,0 0-1 0 0,0 1 1 0 0,0-1 0 0 0,0 0 0 0 0,1 0 0 0 0,-1 0-1 0 0,0 1 1 0 0,1-1 0 0 0,-1 0 0 0 0,1 0-1 0 0,-1 0 1 0 0,1 0 0 0 0,0 2 0 0 0,2-1 5 0 0,-1 1 0 0 0,0-1 1 0 0,1 0-1 0 0,-1 1 0 0 0,1-1 1 0 0,0-1-1 0 0,0 1 1 0 0,0 0-1 0 0,0-1 0 0 0,0 1 1 0 0,0-1-1 0 0,0 0 0 0 0,5 1 1 0 0,50 9-82 0 0,-39-8 49 0 0,21 6-2 0 0,-1 2 0 0 0,52 22 0 0 0,-36-13-36 0 0,-52-19 64 0 0,-1 0-1 0 0,1 0 1 0 0,0 0 0 0 0,-1 1 0 0 0,1-1 0 0 0,-1 1 0 0 0,0 0 0 0 0,1-1-1 0 0,-1 1 1 0 0,0 0 0 0 0,0 0 0 0 0,0 1 0 0 0,-1-1 0 0 0,1 0 0 0 0,0 0 0 0 0,-1 1-1 0 0,1-1 1 0 0,-1 1 0 0 0,0 0 0 0 0,0-1 0 0 0,0 1 0 0 0,0 0 0 0 0,-1-1-1 0 0,1 1 1 0 0,-1 0 0 0 0,1 0 0 0 0,-1 0 0 0 0,0 0 0 0 0,0 0 0 0 0,-1 3-1 0 0,1 0-3 0 0,-1 0-1 0 0,-1 0 0 0 0,1 0 0 0 0,-1 0 0 0 0,0 0 0 0 0,-1 0 0 0 0,1-1 1 0 0,-1 1-1 0 0,0-1 0 0 0,0 0 0 0 0,-1 0 0 0 0,1 0 0 0 0,-7 6 0 0 0,-39 33-1195 0 0,25-26-4460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6520 0 0,'0'-1'23'0'0,"0"-1"1"0"0,1 1-1 0 0,-1 0 1 0 0,1-1-1 0 0,-1 1 1 0 0,1 0-1 0 0,-1 0 1 0 0,1 0-1 0 0,-1 0 1 0 0,1 0-1 0 0,0-1 1 0 0,0 1-1 0 0,0 0 0 0 0,0 0 1 0 0,0 1-1 0 0,0-1 1 0 0,0 0-1 0 0,0 0 1 0 0,1-1-1 0 0,28-14 744 0 0,-19 11-578 0 0,12-6 211 0 0,-1 2 1 0 0,42-12-1 0 0,-39 14-49 0 0,44-20 0 0 0,-37 14-91 0 0,1 0 1 0 0,0 2-1 0 0,38-7 1 0 0,2-1 113 0 0,-29 11-279 0 0,8-2 122 0 0,-51 10-213 0 0,-1 0 0 0 0,1 0 1 0 0,0 0-1 0 0,-1 0 0 0 0,1 0 0 0 0,-1 0 1 0 0,1 0-1 0 0,-1 0 0 0 0,1 0 1 0 0,-1 0-1 0 0,1 1 0 0 0,-1-1 1 0 0,1 0-1 0 0,-1 0 0 0 0,1 1 0 0 0,-1-1 1 0 0,1 0-1 0 0,-1 1 0 0 0,0-1 1 0 0,1 1-1 0 0,-1-1 0 0 0,0 0 1 0 0,1 1-1 0 0,-1-1 0 0 0,0 1 1 0 0,1-1-1 0 0,-1 2 0 0 0,3 0 12 0 0,-43 57 12 0 0,28-45 13 0 0,-4 5 96 0 0,-24 23-1 0 0,27-21-51 0 0,13-19-68 0 0,-1 0-1 0 0,0 0 1 0 0,-1 1-1 0 0,1-1 1 0 0,0 0-1 0 0,0 0 0 0 0,-1-1 1 0 0,1 1-1 0 0,-4 2 1 0 0,5-3-14 0 0,0-1 1 0 0,0 0-1 0 0,-1 0 0 0 0,1 1 1 0 0,0-1-1 0 0,0 0 1 0 0,-1 1-1 0 0,1-1 1 0 0,0 0-1 0 0,0 1 1 0 0,0-1-1 0 0,0 0 0 0 0,-1 1 1 0 0,1-1-1 0 0,0 0 1 0 0,0 1-1 0 0,0-1 1 0 0,0 1-1 0 0,0-1 1 0 0,0 0-1 0 0,0 1 1 0 0,0-1-1 0 0,0 1 0 0 0,0-1 1 0 0,0 0-1 0 0,0 1 1 0 0,0-1-1 0 0,1 0 1 0 0,-1 1-1 0 0,0-1 1 0 0,0 0-1 0 0,0 1 1 0 0,1 0-1 0 0,10 13 78 0 0,-4-4-35 0 0,1 2-35 0 0,0 1 1 0 0,1-1-1 0 0,1-1 1 0 0,-1 0 0 0 0,13 10-1 0 0,-21-20-11 0 0,21 27-1 0 0,-21-27-8 0 0,0 1 0 0 0,-1-1 0 0 0,1 1 0 0 0,0 0 0 0 0,-1-1 0 0 0,1 1 0 0 0,-1 0 0 0 0,0-1 0 0 0,0 1 0 0 0,0 0 0 0 0,1 0 0 0 0,-1-1 0 0 0,-1 1 0 0 0,1 0 0 0 0,0 0 0 0 0,0-1 0 0 0,-2 4 0 0 0,-1 1-10 0 0,0-1 0 0 0,0 1 0 0 0,-1 0 0 0 0,0-1 0 0 0,0 0 0 0 0,-1 0 0 0 0,1 0 0 0 0,-1-1 0 0 0,0 0 0 0 0,-1 0 0 0 0,1 0 0 0 0,-12 6 0 0 0,6-2-13 0 0,0-1 0 0 0,-14 14 1 0 0,23-19-181 0 0,-1 1 0 0 0,1-1 1 0 0,-1 0-1 0 0,0 0 1 0 0,1 0-1 0 0,-6 2 0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9744 0 0,'-1'1'12'0'0,"0"-1"-1"0"0,0 0 1 0 0,1 1 0 0 0,-1-1 0 0 0,0 1 0 0 0,0-1 0 0 0,1 1 0 0 0,-1-1 0 0 0,0 1-1 0 0,1 0 1 0 0,-1-1 0 0 0,0 1 0 0 0,1 0 0 0 0,-1-1 0 0 0,1 1 0 0 0,-1 0 0 0 0,1 0-1 0 0,0 0 1 0 0,-1-1 0 0 0,1 1 0 0 0,0 0 0 0 0,0 0 0 0 0,-1 0 0 0 0,1 0-1 0 0,0 1 1 0 0,-5 32 538 0 0,3-24-374 0 0,0 0 24 0 0,2-9-169 0 0,-1 1 1 0 0,1-1-1 0 0,-1 1 0 0 0,1-1 1 0 0,0 1-1 0 0,-1-1 0 0 0,1 1 1 0 0,0-1-1 0 0,0 1 0 0 0,0-1 1 0 0,0 1-1 0 0,1-1 0 0 0,-1 1 0 0 0,0-1 1 0 0,1 1-1 0 0,-1-1 0 0 0,1 1 1 0 0,-1-1-1 0 0,1 1 0 0 0,-1-1 1 0 0,1 0-1 0 0,0 1 0 0 0,0-1 1 0 0,1 2-1 0 0,0-1-7 0 0,-1 0 1 0 0,0 0-1 0 0,0 0 1 0 0,0 0-1 0 0,0 0 1 0 0,0 0-1 0 0,0 0 1 0 0,0 0-1 0 0,-1 1 0 0 0,2 3 1 0 0,6 21 35 0 0,0-12-43 0 0,-2-1-1 0 0,8 26 1 0 0,-2-5-12 0 0,4-4 5 0 0,-13-26-7 0 0,0 0-1 0 0,0 0 1 0 0,-1 1-1 0 0,1-1 1 0 0,-1 1 0 0 0,0-1-1 0 0,1 7 1 0 0,8 52 1 0 0,-6-46-106 0 0,-2 0 1 0 0,0 1-1 0 0,-1-1 1 0 0,0 1-1 0 0,-2-1 1 0 0,0 1-1 0 0,-3 19 1 0 0,-7 20-1625 0 0,10-31-5172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5624 0 0,'0'-3'27'0'0,"0"1"0"0"0,0-1 1 0 0,0 0-1 0 0,1 1 0 0 0,-1-1 1 0 0,1 1-1 0 0,0 0 0 0 0,0-1 1 0 0,0 1-1 0 0,0 0 0 0 0,2-4 1 0 0,3-7 148 0 0,-5-14 1216 0 0,-3 21-770 0 0,-1 20-291 0 0,2-4-197 0 0,2 1 0 0 0,0 0 1 0 0,0 0-1 0 0,1 0 0 0 0,5 19 0 0 0,4 21 164 0 0,2 18 253 0 0,3 0 1 0 0,36 99-1 0 0,-43-142-411 0 0,-7-19-77 0 0,0 1 0 0 0,-1 0-1 0 0,0 0 1 0 0,1 12 0 0 0,0 10 30 0 0,3-18-79 0 0,-4-12-8 0 0,-1 0 0 0 0,0 1 0 0 0,0-1-1 0 0,1 0 1 0 0,-1 1 0 0 0,0-1 0 0 0,0 0 0 0 0,0 1 0 0 0,1-1-1 0 0,-1 1 1 0 0,0-1 0 0 0,0 0 0 0 0,0 1 0 0 0,0-1 0 0 0,0 1-1 0 0,0-1 1 0 0,0 0 0 0 0,0 1 0 0 0,0-1 0 0 0,0 1 0 0 0,0-1-1 0 0,0 0 1 0 0,0 1 0 0 0,0-1 0 0 0,0 1 0 0 0,0-1 0 0 0,-1 0-1 0 0,1 1 1 0 0,0-1 0 0 0,0 0 0 0 0,0 1 0 0 0,-1-1 0 0 0,2-7 246 0 0,0-1 1 0 0,-1 1 0 0 0,0-1-1 0 0,-1-11 1 0 0,-1-19-171 0 0,1-31-9 0 0,-1 17 3 0 0,7-66-1 0 0,-1 92-67 0 0,8-26-1 0 0,2-15-2 0 0,-8 38-24 0 0,1-1 0 0 0,1 1 0 0 0,24-54 0 0 0,5 7-160 0 0,-35 72 129 0 0,0 0-1 0 0,1 0 0 0 0,-1 0 0 0 0,1 1 1 0 0,-1-1-1 0 0,1 0 0 0 0,1 1 0 0 0,-1 0 1 0 0,0 0-1 0 0,1 0 0 0 0,-1 0 1 0 0,1 0-1 0 0,0 1 0 0 0,0 0 0 0 0,0-1 1 0 0,0 1-1 0 0,1 1 0 0 0,-1-1 0 0 0,9-1 1 0 0,-5 1 9 0 0,-1 1 1 0 0,0 0-1 0 0,1 1 0 0 0,0 0 1 0 0,-1 0-1 0 0,1 0 1 0 0,-1 1-1 0 0,1 0 1 0 0,-1 1-1 0 0,0-1 1 0 0,9 5-1 0 0,0 0-77 0 0,0 1 0 0 0,26 17 1 0 0,-35-20 95 0 0,0 1 1 0 0,-1 0 0 0 0,1 0-1 0 0,-1 1 1 0 0,0-1 0 0 0,-1 1-1 0 0,0 0 1 0 0,6 9 0 0 0,-2 0 24 0 0,0 1 1 0 0,-1-1-1 0 0,0 2 0 0 0,-1-1 1 0 0,-1 1-1 0 0,5 23 1 0 0,-11-36 2 0 0,1 0 0 0 0,-1 0 0 0 0,0 0 0 0 0,0 0 0 0 0,-1 0 0 0 0,1 0 1 0 0,-1 0-1 0 0,0 0 0 0 0,0 0 0 0 0,0-1 0 0 0,0 1 0 0 0,-1 0 0 0 0,1 0 0 0 0,-5 5 0 0 0,2-3 25 0 0,-2 0 0 0 0,1 0 0 0 0,-1 0-1 0 0,0-1 1 0 0,0 1 0 0 0,-12 6-1 0 0,2-1 8 0 0,1 0 0 0 0,-2-1-1 0 0,0-1 1 0 0,0-1-1 0 0,0 0 1 0 0,-1-2 0 0 0,0 0-1 0 0,-24 5 1 0 0,2-3 97 0 0,-28 4 127 0 0,62-12-253 0 0,-1 0 1 0 0,0 0-1 0 0,1 0 1 0 0,-1-1-1 0 0,1 0 1 0 0,-1 0 0 0 0,1-1-1 0 0,-8-2 1 0 0,-5-1-10 0 0,18 5-94 0 0,-1 0-1 0 0,1 0 1 0 0,-1 0-1 0 0,1-1 1 0 0,-1 1-1 0 0,1-1 1 0 0,-1 1-1 0 0,1-1 1 0 0,-1 0-1 0 0,1 1 1 0 0,0-1 0 0 0,-1 0-1 0 0,1 0 1 0 0,0 0-1 0 0,0 0 1 0 0,0 0-1 0 0,-2-2 1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 9040 0 0,'-1'44'193'0'0,"0"-19"294"0"0,2 39 0 0 0,0-57-424 0 0,0-1 1 0 0,0 1-1 0 0,1-1 1 0 0,-1 1-1 0 0,1-1 1 0 0,1 0-1 0 0,-1 0 1 0 0,1 0-1 0 0,0 0 1 0 0,7 10-1 0 0,-9-14-56 0 0,1 0 1 0 0,0 1-1 0 0,0-1 1 0 0,-1 0-1 0 0,1 0 0 0 0,1 0 1 0 0,-1 0-1 0 0,0-1 1 0 0,0 1-1 0 0,1-1 0 0 0,-1 1 1 0 0,0-1-1 0 0,1 0 1 0 0,0 0-1 0 0,-1 0 0 0 0,1 0 1 0 0,0 0-1 0 0,-1 0 1 0 0,1-1-1 0 0,0 1 0 0 0,0-1 1 0 0,0 0-1 0 0,-1 0 1 0 0,1 0-1 0 0,0 0 0 0 0,0-1 1 0 0,0 1-1 0 0,-1-1 1 0 0,1 1-1 0 0,4-3 0 0 0,-3 2-1 0 0,0-1 0 0 0,0 1 0 0 0,0-1 0 0 0,0 0 0 0 0,-1-1 0 0 0,1 1 0 0 0,-1-1-1 0 0,1 1 1 0 0,-1-1 0 0 0,0 0 0 0 0,0 0 0 0 0,0 0 0 0 0,-1-1 0 0 0,1 1 0 0 0,-1-1-1 0 0,3-4 1 0 0,15-28 87 0 0,30-46-46 0 0,-46 75-48 0 0,1-1 0 0 0,-1-1 0 0 0,0 1 0 0 0,5-17-1 0 0,-7 17-13 0 0,0 1 0 0 0,1-1 0 0 0,1 1 1 0 0,-1-1-1 0 0,1 1 0 0 0,6-7 0 0 0,-9 13-19 0 0,-1 0 19 0 0,1 0 1 0 0,-1 0-1 0 0,1 0 0 0 0,-1 1 0 0 0,1-1 1 0 0,0 0-1 0 0,0 1 0 0 0,-1-1 0 0 0,1 0 1 0 0,0 1-1 0 0,0-1 0 0 0,0 1 0 0 0,0-1 1 0 0,1 1-1 0 0,-2 0 22 0 0,1 0 0 0 0,-1 0 0 0 0,1 0 0 0 0,0 1 0 0 0,-1-1 0 0 0,1 0 0 0 0,-1 1 0 0 0,1-1 0 0 0,0 0 0 0 0,-1 1 0 0 0,1-1 0 0 0,-1 1 0 0 0,1-1 0 0 0,-1 1 0 0 0,0-1 1 0 0,1 1-1 0 0,-1-1 0 0 0,1 1 0 0 0,-1 0 0 0 0,0-1 0 0 0,0 1 0 0 0,1-1 0 0 0,-1 1 0 0 0,0 0 0 0 0,0-1 0 0 0,1 2 0 0 0,3 21 183 0 0,-3-16-115 0 0,5 13 130 0 0,4 22 47 0 0,3-1 1 0 0,18 43-1 0 0,-28-77-207 0 0,-2-5-3 0 0,0 0 0 0 0,0 0-1 0 0,0 0 1 0 0,0 0 0 0 0,0 0 0 0 0,0 0 0 0 0,1 0-1 0 0,-1 0 1 0 0,1 0 0 0 0,0 0 0 0 0,-1-1-1 0 0,4 3 1 0 0,1 5 71 0 0,1 1-38 0 0,-1-5-75 0 0,-6-5-32 0 0,0 0 0 0 0,0 1 1 0 0,0-1-1 0 0,0 0 0 0 0,1 0 0 0 0,-1 0 0 0 0,0 1 1 0 0,0-1-1 0 0,0 0 0 0 0,1 0 0 0 0,-1 0 0 0 0,0 0 1 0 0,0 1-1 0 0,1-1 0 0 0,-1 0 0 0 0,0 0 0 0 0,0 0 0 0 0,1 0 1 0 0,-1 0-1 0 0,0 0 0 0 0,0 0 0 0 0,1 0 0 0 0,-1 0 1 0 0,0 0-1 0 0,0 0 0 0 0,1 0 0 0 0,-1 0 0 0 0,0 0 1 0 0,1 0-1 0 0,-1 0 0 0 0,0 0 0 0 0,0 0 0 0 0,1 0 1 0 0,-1 0-1 0 0,0 0 0 0 0,0 0 0 0 0,1 0 0 0 0,-1-1 1 0 0,0 1-1 0 0,0 0 0 0 0,0 0 0 0 0,1 0 0 0 0,-1 0 1 0 0,0-1-1 0 0,0 1 0 0 0,0 0 0 0 0,0 0 0 0 0,1-1 0 0 0,-1 1 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25:3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10040 0 0,'22'-13'263'0'0,"-19"11"-181"0"0,0 0-1 0 0,0 0 0 0 0,0 0 0 0 0,0 0 1 0 0,0 1-1 0 0,1-1 0 0 0,-1 1 0 0 0,0 0 1 0 0,1 0-1 0 0,-1 0 0 0 0,1 1 0 0 0,4-1 1 0 0,63-7 861 0 0,-48 4-619 0 0,1 2 0 0 0,26-1-1 0 0,58 13 653 0 0,12-1-588 0 0,-113-9-363 0 0,0 1-1 0 0,-1 0 1 0 0,1 0-1 0 0,-1 1 1 0 0,1 0-1 0 0,-1 0 1 0 0,0 1-1 0 0,8 3 1 0 0,26 10 52 0 0,-24-11-1945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9440 0 0,'0'1'63'0'0,"0"0"1"0"0,0 0-1 0 0,0 0 1 0 0,0 1 0 0 0,0-1-1 0 0,1 0 1 0 0,-1 0-1 0 0,0 0 1 0 0,1 0-1 0 0,-1 0 1 0 0,1 0 0 0 0,-1 0-1 0 0,1 0 1 0 0,-1-1-1 0 0,1 1 1 0 0,0 0-1 0 0,-1 0 1 0 0,1 0-1 0 0,0-1 1 0 0,0 1 0 0 0,0 0-1 0 0,0-1 1 0 0,1 2-1 0 0,-1-2 17 0 0,0 1-1 0 0,0 0 1 0 0,0 0-1 0 0,0 0 0 0 0,0 0 1 0 0,0-1-1 0 0,0 1 1 0 0,0 0-1 0 0,-1 1 1 0 0,1-1-1 0 0,0 0 0 0 0,-1 0 1 0 0,1 0-1 0 0,-1 0 1 0 0,1 0-1 0 0,-1 1 0 0 0,1-1 1 0 0,-1 2-1 0 0,6 16 141 0 0,1 12-98 0 0,2 33-126 0 0,-5-44 2 0 0,1 33 0 0 0,-4 2 4 0 0,-2-22 3 0 0,2 0 1 0 0,2 0-1 0 0,11 56 1 0 0,-5-46 8 0 0,-6-28 2 0 0,0 0 0 0 0,0-1 0 0 0,11 25 0 0 0,-11-34-2 0 0,-2-2 1 0 0,0 1 1 0 0,0-1-1 0 0,1 0 0 0 0,0 0 0 0 0,-1 0 1 0 0,1 0-1 0 0,0 0 0 0 0,0-1 0 0 0,1 1 1 0 0,-1 0-1 0 0,1-1 0 0 0,-1 0 1 0 0,1 0-1 0 0,0 1 0 0 0,0-1 0 0 0,5 3 1 0 0,3 3 112 0 0,-10-7-123 0 0,-1 0 0 0 0,1 0 0 0 0,0 0 0 0 0,-1-1 0 0 0,1 1 0 0 0,0 0 0 0 0,-1-1 0 0 0,1 1 0 0 0,0 0-1 0 0,0-1 1 0 0,0 1 0 0 0,0-1 0 0 0,0 0 0 0 0,-1 1 0 0 0,1-1 0 0 0,0 0 0 0 0,0 1 0 0 0,0-1 0 0 0,0 0 0 0 0,0 0 0 0 0,0 0 0 0 0,0 0 0 0 0,0 0 0 0 0,0 0 0 0 0,0 0 0 0 0,0 0 0 0 0,0 0 0 0 0,0 0 0 0 0,0 0 0 0 0,0-1-1 0 0,0 1 1 0 0,0 0 0 0 0,0-1 0 0 0,0 1 0 0 0,1-2 0 0 0,21-10 68 0 0,-19 11-59 0 0,1-1-1 0 0,-1 0 0 0 0,0 0 0 0 0,0-1 0 0 0,-1 1 1 0 0,1-1-1 0 0,0 0 0 0 0,-1 0 0 0 0,6-7 1 0 0,-2 1-11 0 0,-1 0 1 0 0,0-1-1 0 0,-1 0 1 0 0,0 0 0 0 0,-1 0-1 0 0,0-1 1 0 0,0 0-1 0 0,3-18 1 0 0,-5 12-41 0 0,0 0 0 0 0,0 0-1 0 0,-2 0 1 0 0,0 0 0 0 0,-3-20 0 0 0,1 27-72 0 0,-1 0 1 0 0,0 0-1 0 0,0 0 1 0 0,-6-10-1 0 0,1-1-83 0 0,6 19 162 0 0,0-1 0 0 0,0 1-1 0 0,1-1 1 0 0,-2 1 0 0 0,1 0-1 0 0,0-1 1 0 0,0 1 0 0 0,-1 0 0 0 0,1 1-1 0 0,-1-1 1 0 0,0 0 0 0 0,1 1-1 0 0,-1 0 1 0 0,0-1 0 0 0,0 1-1 0 0,0 0 1 0 0,0 0 0 0 0,0 1-1 0 0,0-1 1 0 0,0 1 0 0 0,0-1 0 0 0,0 1-1 0 0,0 0 1 0 0,0 0 0 0 0,-5 1-1 0 0,6 1 16 0 0,0 0-1 0 0,1 0 1 0 0,-1 0-1 0 0,1 0 1 0 0,-1 0-1 0 0,1 0 1 0 0,0 1-1 0 0,-1-1 1 0 0,0 4 0 0 0,-2 2-28 0 0,-5 6-1484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9648 0 0,'0'2'52'0'0,"0"0"1"0"0,0 0 0 0 0,0 0 0 0 0,1 0-1 0 0,-1 0 1 0 0,1 0 0 0 0,0-1 0 0 0,-1 1-1 0 0,1 0 1 0 0,0 0 0 0 0,0 0-1 0 0,0 0 1 0 0,3 2 0 0 0,-3-2-1 0 0,0 0 1 0 0,0 0 0 0 0,1 0-1 0 0,-1 0 1 0 0,0 0-1 0 0,0 0 1 0 0,-1 0 0 0 0,1 0-1 0 0,0 3 1 0 0,-1-3-27 0 0,1-1 1 0 0,-1 1-1 0 0,1-1 1 0 0,-1 0-1 0 0,1 1 1 0 0,-1-1-1 0 0,1 1 1 0 0,0-1-1 0 0,0 0 1 0 0,0 1-1 0 0,1 0 1 0 0,5 9 63 0 0,-1 4 45 0 0,-1 0 1 0 0,7 30-1 0 0,-1 1 93 0 0,3 9-166 0 0,8 79 0 0 0,-19-98 32 0 0,-3-29-46 0 0,0 1 0 0 0,1 0 0 0 0,0 0 0 0 0,0 0 0 0 0,1 0 0 0 0,3 10 0 0 0,-3-13-13 0 0,-1 1 0 0 0,0 0 0 0 0,0 0 0 0 0,0 0 0 0 0,0 0 0 0 0,-1 10 0 0 0,1 18 169 0 0,0-32-193 0 0,0-1-1 0 0,-1 1 1 0 0,1-1 0 0 0,0 1-1 0 0,0-1 1 0 0,0 1-1 0 0,0-1 1 0 0,0 1 0 0 0,0-1-1 0 0,0 0 1 0 0,1 0 0 0 0,-1 1-1 0 0,0-1 1 0 0,1 0 0 0 0,1 1-1 0 0,7 5-1652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53 288 9344 0 0,'-11'36'1273'0'0,"2"33"-284"0"0,8-58-862 0 0,0-1 0 0 0,0 0 0 0 0,1 11-1 0 0,0-18-115 0 0,1 0 0 0 0,-1 0 0 0 0,0-1 0 0 0,1 1 0 0 0,0 0 0 0 0,0 0 0 0 0,-1 0 0 0 0,2-1-1 0 0,-1 1 1 0 0,0 0 0 0 0,0-1 0 0 0,1 1 0 0 0,0-1 0 0 0,-1 0 0 0 0,4 4 0 0 0,3 4-7 0 0,-7-9-1 0 0,-1 0-1 0 0,1 0 1 0 0,0 0-1 0 0,0 0 0 0 0,-1 0 1 0 0,1 0-1 0 0,0 0 1 0 0,0-1-1 0 0,0 1 1 0 0,0 0-1 0 0,0 0 1 0 0,0-1-1 0 0,0 1 1 0 0,2 0-1 0 0,5-11-1523 0 0</inkml:trace>
  <inkml:trace contextRef="#ctx0" brushRef="#br0" timeOffset="1">20 0 8432 0 0,'0'0'0'0'0,"-7"0"0"0"0,1 2 224 0 0,2 4 0 0 0,4 3 8 0 0,-2-7 0 0 0,2 2 104 0 0,0-2-216 0 0,0 5-120 0 0,0 1 0 0 0,0-6 0 0 0,6 4 0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43 7136 0 0,'3'-2'28'0'0,"-3"1"21"0"0,1 1 0 0 0,-1-1-1 0 0,1 1 1 0 0,0-1 0 0 0,-1 1 0 0 0,1-1 0 0 0,-1 1 0 0 0,0-1-1 0 0,1 0 1 0 0,-1 1 0 0 0,1-1 0 0 0,-1 0 0 0 0,0 1-1 0 0,1-1 1 0 0,-1 0 0 0 0,0 1 0 0 0,0-1 0 0 0,0 0 0 0 0,0 0-1 0 0,1 1 1 0 0,-1-1 0 0 0,0 0 0 0 0,0 0 0 0 0,0 1 0 0 0,0-1-1 0 0,-1-1 1 0 0,1-1 9 0 0,0 2 204 0 0,0 0-190 0 0,0 0-1 0 0,0 0 0 0 0,0 0 0 0 0,0 0 0 0 0,0-1 1 0 0,0 1-1 0 0,0 0 0 0 0,0 0 0 0 0,-1 0 0 0 0,1 0 1 0 0,0 0-1 0 0,-1 0 0 0 0,1 0 0 0 0,-2-1 0 0 0,1 2-65 0 0,1 0 0 0 0,-1 0 0 0 0,0 0 0 0 0,0 0-1 0 0,0 0 1 0 0,0 1 0 0 0,0-1 0 0 0,0 0 0 0 0,1 1 0 0 0,-1-1-1 0 0,0 0 1 0 0,0 1 0 0 0,1-1 0 0 0,-1 1 0 0 0,0-1-1 0 0,0 1 1 0 0,1 0 0 0 0,-1-1 0 0 0,0 2 0 0 0,-22 19-8 0 0,11-10 15 0 0,-14 10-25 0 0,9-8 97 0 0,0 1 1 0 0,-16 18-1 0 0,29-28-7 0 0,0 1-1 0 0,0 0 1 0 0,0 1 0 0 0,1-1-1 0 0,-1 1 1 0 0,2-1 0 0 0,-1 1 0 0 0,0 0-1 0 0,1 0 1 0 0,0 0 0 0 0,-1 11-1 0 0,3-12-5 0 0,0-1 0 0 0,1 1 0 0 0,-1-1 0 0 0,1 1 0 0 0,0-1-1 0 0,1 1 1 0 0,-1-1 0 0 0,1 0 0 0 0,0 1 0 0 0,0-1 0 0 0,0 0-1 0 0,0 0 1 0 0,1 0 0 0 0,0-1 0 0 0,0 1 0 0 0,6 5 0 0 0,2 2-16 0 0,1-2 1 0 0,0 1-1 0 0,1-2 1 0 0,0 1-1 0 0,1-2 1 0 0,0 0-1 0 0,0 0 1 0 0,0-2-1 0 0,27 8 1 0 0,-36-12-37 0 0,-1 1 0 0 0,1 0 0 0 0,-1 0 1 0 0,1 0-1 0 0,-1 0 0 0 0,1 0 0 0 0,-1 1 0 0 0,0 0 0 0 0,0 0 0 0 0,-1 0 0 0 0,1 1 1 0 0,-1-1-1 0 0,6 7 0 0 0,-8-8-21 0 0,1 0 0 0 0,-1 0-1 0 0,1 0 1 0 0,-1 0 0 0 0,0 0 0 0 0,0 0 0 0 0,0 1-1 0 0,0-1 1 0 0,0 0 0 0 0,0 0 0 0 0,-1 1 0 0 0,1-1 0 0 0,-1 1-1 0 0,0-1 1 0 0,1 0 0 0 0,-1 1 0 0 0,0-1 0 0 0,-1 1 0 0 0,1-1-1 0 0,0 1 1 0 0,-1-1 0 0 0,1 0 0 0 0,-1 1 0 0 0,0-1-1 0 0,0 0 1 0 0,0 0 0 0 0,0 1 0 0 0,0-1 0 0 0,-1 2 0 0 0,-3 1 0 0 0,0 0 0 0 0,-1 0 0 0 0,1-1 0 0 0,-1 0 0 0 0,1 0 0 0 0,-1 0 0 0 0,-10 4 0 0 0,3-1 1 0 0,-10 6 0 0 0,-34 14 0 0 0,47-23-1 0 0,0 0 0 0 0,0-1 0 0 0,0-1 0 0 0,-1 1 0 0 0,1-2 0 0 0,-16 2 0 0 0,14-2-2 0 0,12 0-40 0 0,0-1 0 0 0,-1 0 0 0 0,1 0 1 0 0,-1 0-1 0 0,1 0 0 0 0,-1 0 0 0 0,1 1 1 0 0,0-1-1 0 0,-1 0 0 0 0,1 0 0 0 0,-1 0 1 0 0,1 0-1 0 0,-1 0 0 0 0,1-1 0 0 0,0 1 1 0 0,-1 0-1 0 0,1 0 0 0 0,-1 0 0 0 0,1 0 1 0 0,0 0-1 0 0,-1-1 0 0 0,1 1 0 0 0,-1 0 1 0 0,1 0-1 0 0,0 0 0 0 0,-1-1 0 0 0,1 1 1 0 0,0 0-1 0 0,-1-1 0 0 0,1 1 0 0 0,0 0 1 0 0,0-1-1 0 0,-1 1 0 0 0,1 0 0 0 0,0-1 1 0 0,0 1-1 0 0,0-1 0 0 0,-1 1 0 0 0,1-1 1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8:5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9040 0 0,'16'-4'271'0'0,"-5"3"290"0"0,-11 2-540 0 0,0 1 1 0 0,1-1 0 0 0,-1 0-1 0 0,0 0 1 0 0,0 0 0 0 0,0 0 0 0 0,0 0-1 0 0,0 1 1 0 0,0-1 0 0 0,0 0-1 0 0,0 0 1 0 0,0 0 0 0 0,-1 0-1 0 0,1 2 1 0 0,-14 121 201 0 0,5-37 59 0 0,-5 40 225 0 0,13-63 6 0 0,1-36-155 0 0,0-28-348 0 0,0 1 0 0 0,0-1 0 0 0,0 1 0 0 0,0-1 0 0 0,0 0-1 0 0,0 1 1 0 0,0-1 0 0 0,0 1 0 0 0,0-1 0 0 0,1 1 0 0 0,-1-1 0 0 0,0 0 0 0 0,0 1 0 0 0,0-1 0 0 0,1 1 0 0 0,-1-1 0 0 0,0 0 0 0 0,0 1 0 0 0,1-1 0 0 0,-1 0 0 0 0,0 1 0 0 0,1-1 0 0 0,-1 0 0 0 0,0 0 0 0 0,1 1 0 0 0,-1-1 0 0 0,1 0 0 0 0,-1 0 0 0 0,0 0 0 0 0,1 1 0 0 0,-1-1 0 0 0,1 0 0 0 0,-1 0 0 0 0,1 0 0 0 0,0 0-5 0 0,-1 0 0 0 0,0 0-1 0 0,1 0 1 0 0,-1 0 0 0 0,0 0 0 0 0,1 0 0 0 0,-1 1 0 0 0,0-1 0 0 0,1 0 0 0 0,-1 0-1 0 0,0 0 1 0 0,0 0 0 0 0,1 1 0 0 0,-1-1 0 0 0,0 0 0 0 0,0 0 0 0 0,1 0 0 0 0,-1 1-1 0 0,0-1 1 0 0,0 0 0 0 0,1 1 0 0 0,-1-1 0 0 0,0 0 0 0 0,0 0 0 0 0,0 1 0 0 0,0-1 0 0 0,0 0-1 0 0,1 1 1 0 0,-1-1 0 0 0,0 0 0 0 0,0 1 0 0 0,0-1 0 0 0,0 0 0 0 0,0 1 0 0 0,0-1-2 0 0,0 0 0 0 0,0 0 0 0 0,0 1 0 0 0,0-1 0 0 0,0 0 1 0 0,0 0-1 0 0,0 0 0 0 0,0 0 0 0 0,1 0 0 0 0,-1 0 0 0 0,0 0 0 0 0,0 1 1 0 0,0-1-1 0 0,0 0 0 0 0,0 0 0 0 0,0 0 0 0 0,0 0 0 0 0,1 0 1 0 0,-1 0-1 0 0,0 0 0 0 0,0 0 0 0 0,0 0 0 0 0,0 0 0 0 0,0 0 0 0 0,1 0 1 0 0,-1 0-1 0 0,0 0 0 0 0,0 0 0 0 0,0 0 0 0 0,0 0 0 0 0,0 0 1 0 0,1 0-1 0 0,-1 0 0 0 0,0 0 0 0 0,0 0 0 0 0,0 0 0 0 0,0 0 1 0 0,0 0-1 0 0,0 0 0 0 0,1 0 0 0 0,-1 0 0 0 0,0 0 0 0 0,0 0 0 0 0,0 0 1 0 0,0-1-1 0 0,0 1 0 0 0,0 0 0 0 0,0 0 0 0 0,1 0 0 0 0,-1 0 1 0 0,0 0-1 0 0,0 0 0 0 0,0 0 0 0 0,0-1 0 0 0,0 1 0 0 0,0 0 0 0 0,0 0 1 0 0,0 0-1 0 0,0 0 0 0 0,0 0 0 0 0,0-1 0 0 0,0 1 0 0 0,13-12 255 0 0,-4 3-146 0 0,8-4-54 0 0,0 0 1 0 0,0 0 0 0 0,-1-2 0 0 0,-1 0 0 0 0,-1-1-1 0 0,0 0 1 0 0,-1-1 0 0 0,13-22 0 0 0,35-46 65 0 0,-56 80-109 0 0,0-1 0 0 0,0 1 1 0 0,0-1-1 0 0,1 2 0 0 0,-1-1 0 0 0,12-6 0 0 0,17-16 59 0 0,-17 14-32 0 0,-17 13-41 0 0,1-1 0 0 0,-1 1 0 0 0,1 0 1 0 0,-1-1-1 0 0,1 1 0 0 0,-1 0 0 0 0,1-1 1 0 0,-1 1-1 0 0,1 0 0 0 0,-1 0 0 0 0,1 0 0 0 0,-1-1 1 0 0,1 1-1 0 0,0 0 0 0 0,-1 0 0 0 0,1 0 1 0 0,-1 0-1 0 0,1 0 0 0 0,0 0 0 0 0,-1 0 1 0 0,1 0-1 0 0,-1 0 0 0 0,1 1 0 0 0,-1-1 0 0 0,1 0 1 0 0,0 0-1 0 0,-1 0 0 0 0,1 1 0 0 0,0-1 1 0 0,7 9 5 0 0,-7-7-6 0 0,1-1 1 0 0,-1 1 0 0 0,0 0 0 0 0,1 0 0 0 0,-1-1 0 0 0,0 1 0 0 0,0 0-1 0 0,0 0 1 0 0,-1 0 0 0 0,1 0 0 0 0,0 0 0 0 0,-1 0 0 0 0,1 0 0 0 0,-1 0-1 0 0,0 0 1 0 0,1 3 0 0 0,2 27 5 0 0,-1 0 0 0 0,-2 0-1 0 0,-8 64 1 0 0,3-63 11 0 0,-3 1-1 0 0,-1-1 1 0 0,-19 49 0 0 0,19-54-8 0 0,8-22-1 0 0,-1 0 0 0 0,1 0 0 0 0,-1 0 0 0 0,-1 0 0 0 0,1 0 0 0 0,-1-1 1 0 0,0 1-1 0 0,-4 5 0 0 0,0-1-1796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7632 0 0,'-7'2'712'0'0,"1"0"-461"0"0,0 0 0 0 0,0 0 0 0 0,0 1 0 0 0,1 0 0 0 0,-9 5 0 0 0,13-8-228 0 0,0 1 0 0 0,0-1 0 0 0,0 1 0 0 0,0 0 0 0 0,0-1 0 0 0,1 1 0 0 0,-1 0 0 0 0,0 0 0 0 0,0-1 0 0 0,1 1 0 0 0,-1 0 0 0 0,1 0 0 0 0,-1 0 0 0 0,1 0 0 0 0,-1 0 0 0 0,1 0 0 0 0,-1 0 0 0 0,1 0 0 0 0,0 0 0 0 0,-1 0 0 0 0,1 0 0 0 0,0 0 0 0 0,0 0 0 0 0,0 0 0 0 0,0 0 0 0 0,0 0 0 0 0,0 0 0 0 0,0 0 0 0 0,0 0 0 0 0,0 0 0 0 0,1 0 0 0 0,-1 0 0 0 0,0 0 0 0 0,1 0 0 0 0,-1 0 0 0 0,1 0 0 0 0,-1 0 0 0 0,1 0 0 0 0,-1 0 0 0 0,1 0 0 0 0,0 0 0 0 0,-1-1 0 0 0,1 1 0 0 0,0 0 0 0 0,0 0 0 0 0,-1-1 0 0 0,1 1 0 0 0,0 0 0 0 0,1 0 0 0 0,1 1-24 0 0,0 0 1 0 0,1 0 0 0 0,-1-1 0 0 0,0 1 0 0 0,0-1 0 0 0,1 0-1 0 0,-1 0 1 0 0,0 0 0 0 0,1 0 0 0 0,-1 0 0 0 0,1-1 0 0 0,4 1-1 0 0,48-4-3 0 0,-12 1 3 0 0,113 3 1 0 0,15 2 0 0 0,-151 0 0 0 0,1 0 0 0 0,36 12-1 0 0,-3-2 3 0 0,43 12 138 0 0,-1 4-1 0 0,-1 4 1 0 0,147 73 0 0 0,-34 2-136 0 0,-64-27 58 0 0,-17-9-14 0 0,112 74-15 0 0,-142-82 60 0 0,-49-32 27 0 0,66 59 1 0 0,36 48 116 0 0,-142-130-222 0 0,-6-6-10 0 0,427 444 626 0 0,-262-257-352 0 0,-119-140-80 0 0,91 71 0 0 0,-107-98-49 0 0,54 27-1 0 0,-26-15-53 0 0,-41-25-20 0 0,1-1 0 0 0,0 0 1 0 0,32 8-1 0 0,0 0 10 0 0,-39-11-1886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0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 8240 0 0,'-1'0'95'0'0,"0"0"0"0"0,0 0 1 0 0,0 0-1 0 0,0 0 0 0 0,0-1 0 0 0,0 1 1 0 0,0 0-1 0 0,0-1 0 0 0,0 1 0 0 0,0-1 1 0 0,0 1-1 0 0,0-1 0 0 0,1 1 1 0 0,-1-1-1 0 0,0 0 0 0 0,-1-1 0 0 0,1 0 1069 0 0,7 7-530 0 0,17 19-345 0 0,2-1-1 0 0,1-1 1 0 0,38 25 0 0 0,-28-22-303 0 0,40 37 1 0 0,-19-4 4 0 0,30 27-6 0 0,-46-44 6 0 0,-1 1-1 0 0,59 81 1 0 0,-80-94-4 0 0,-1 0 1 0 0,-1 0-1 0 0,-2 2 0 0 0,-1 0 1 0 0,17 55-1 0 0,-25-66 13 0 0,-2-1 0 0 0,-1 1-1 0 0,0 0 1 0 0,-1 0 0 0 0,-1 0 0 0 0,-3 34 0 0 0,0-40 15 0 0,0 1 1 0 0,-1-1-1 0 0,0 1 1 0 0,-2-1-1 0 0,1 0 1 0 0,-2-1-1 0 0,0 1 1 0 0,0-1-1 0 0,-1 0 1 0 0,-1 0-1 0 0,-18 22 1 0 0,9-16 15 0 0,-1-1 1 0 0,-1 0 0 0 0,0-1-1 0 0,-1-1 1 0 0,-1-2 0 0 0,-24 14 0 0 0,5-4 187 0 0,0-2 0 0 0,-69 27 0 0 0,-8-10 447 0 0,-63 25 545 0 0,164-56-1095 0 0,1 0 0 0 0,-16 12 0 0 0,12-8-2010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0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10152 0 0,'2'34'906'0'0,"2"1"0"0"0,1-1 0 0 0,12 45 0 0 0,8 46-692 0 0,12 97-228 0 0,-29-167 6 0 0,15 138-32 0 0,-1 116 0 0 0,-22-305 35 0 0,0 0 1 0 0,0 1 0 0 0,0-1 0 0 0,0 0 0 0 0,-1 0 0 0 0,1 1-1 0 0,-1-1 1 0 0,0 0 0 0 0,0 0 0 0 0,-1 0 0 0 0,1 0 0 0 0,-1 0-1 0 0,0 0 1 0 0,0 0 0 0 0,-5 7 0 0 0,6-11-1 0 0,1 0 0 0 0,-1 1 1 0 0,1-1-1 0 0,-1 0 0 0 0,1 0 0 0 0,-1 0 0 0 0,1 0 1 0 0,-1 1-1 0 0,0-1 0 0 0,1 0 0 0 0,-1 0 0 0 0,1 0 1 0 0,-1 0-1 0 0,1 0 0 0 0,-1 0 0 0 0,1 0 0 0 0,-1 0 1 0 0,1 0-1 0 0,-1-1 0 0 0,0 1 0 0 0,1 0 0 0 0,-1 0 1 0 0,1 0-1 0 0,-1-1 0 0 0,1 1 0 0 0,0 0 0 0 0,-1-1 1 0 0,1 1-1 0 0,-1 0 0 0 0,1-1 0 0 0,-1 1 0 0 0,1 0 1 0 0,0-1-1 0 0,-1 1 0 0 0,1-1 0 0 0,0 1 0 0 0,-1-1 1 0 0,-14-23-158 0 0,-18-52 3 0 0,13 33-11 0 0,-19-63 0 0 0,38 100 152 0 0,-12-40-271 0 0,-26-65-1 0 0,22 67 138 0 0,3 0 0 0 0,1-1 1 0 0,3 0-1 0 0,1 0 0 0 0,-2-48 0 0 0,-15-89-266 0 0,16 124 291 0 0,8 30 114 0 0,2 23 15 0 0,0 1 1 0 0,0-1-1 0 0,-1 0 0 0 0,1 1 1 0 0,-1-1-1 0 0,0 1 1 0 0,-1-1-1 0 0,1 1 0 0 0,-1 0 1 0 0,-2-5-1 0 0,3 8 250 0 0,3 2-177 0 0,274 286 956 0 0,-260-273-972 0 0,0-1 1 0 0,1-1 0 0 0,1-1-1 0 0,0 0 1 0 0,1-2 0 0 0,0 0 0 0 0,0 0-1 0 0,30 7 1 0 0,-47-16-56 0 0,8 5 21 0 0,1-2 1 0 0,0 0-1 0 0,0 0 1 0 0,1-1-1 0 0,-1 0 1 0 0,0-1-1 0 0,23 0 1 0 0,-21-3 16 0 0,0 0 0 0 0,-1-1 1 0 0,1 0-1 0 0,-1-1 0 0 0,0 0 1 0 0,0-1-1 0 0,0 0 0 0 0,0-1 0 0 0,13-9 1 0 0,3-8 22 0 0,0 0 1 0 0,-1-2 0 0 0,-2-1 0 0 0,-1-1-1 0 0,26-37 1 0 0,-28 31-16 0 0,-2-1-1 0 0,-1-1 1 0 0,16-45 0 0 0,-35 80-50 0 0,11-28 21 0 0,-7 17 0 0 0,1 0-1 0 0,0-1 1 0 0,8-11 0 0 0,-5 14 81 0 0,-8 17 42 0 0,0 5-129 0 0,-12 201 180 0 0,6-141-110 0 0,-3 29 39 0 0,-4 125 387 0 0,26-101-186 0 0,-1-59-275 0 0,-12-60-147 0 0,1 0 0 0 0,1 0 0 0 0,-1 1 1 0 0,6 12-1 0 0,-4-11-1331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0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25 249 10448 0 0,'0'5'90'0'0,"-1"0"1"0"0,0-1-1 0 0,1 1 1 0 0,-2-1-1 0 0,1 1 1 0 0,-2 4-1 0 0,1-5 49 0 0,0 1 0 0 0,1 0 0 0 0,0 0 0 0 0,0 0 0 0 0,0 1 0 0 0,0 5 0 0 0,-2 31 503 0 0,1-36-563 0 0,1 1 0 0 0,0-1 0 0 0,1 1 1 0 0,0-1-1 0 0,0 1 0 0 0,0 0 0 0 0,1-1 0 0 0,0 1 0 0 0,0-1 0 0 0,1 1 1 0 0,-1-1-1 0 0,4 8 0 0 0,4 4 36 0 0,-8-14-90 0 0,0 0 1 0 0,1 0-1 0 0,0 0 1 0 0,0 0-1 0 0,0-1 0 0 0,0 1 1 0 0,0-1-1 0 0,1 1 1 0 0,0-1-1 0 0,4 4 1 0 0,12 7-15 0 0,-6-5-3 0 0,-1-1-1 0 0,26 13 1 0 0,-34-19-8 0 0,1 0 1 0 0,0 0-1 0 0,0-1 1 0 0,0 0-1 0 0,0 0 0 0 0,0 0 1 0 0,0 0-1 0 0,0-1 1 0 0,0 0-1 0 0,0 0 1 0 0,1 0-1 0 0,6-2 1 0 0,-7 1-1 0 0,1-1 1 0 0,0 0-1 0 0,-1 0 0 0 0,1 0 1 0 0,-1 0-1 0 0,0-1 1 0 0,0 0-1 0 0,0 0 1 0 0,0 0-1 0 0,0-1 1 0 0,-1 0-1 0 0,0 0 1 0 0,1 0-1 0 0,-1 0 1 0 0,-1-1-1 0 0,4-4 1 0 0,-2 2-1 0 0,0 0 0 0 0,-1 0 0 0 0,0-1 0 0 0,0 1 0 0 0,3-11 0 0 0,2-4 0 0 0,-1 2 16 0 0,-2 1 1 0 0,0-1 0 0 0,-1-1 0 0 0,-1 1 0 0 0,2-37 0 0 0,-6 49-1 0 0,0 1 0 0 0,-1 0 1 0 0,0-1-1 0 0,0 1 0 0 0,-1 0 0 0 0,0 0 0 0 0,-3-10 1 0 0,-26-49 169 0 0,23 51-151 0 0,-2 2 1 0 0,0-1-1 0 0,-21-21 1 0 0,-12-16 54 0 0,41 48-82 0 0,-1 1 0 0 0,1-1 0 0 0,0 1 0 0 0,0 0 0 0 0,-1 0 0 0 0,0 0 0 0 0,1 0 1 0 0,-1 0-1 0 0,0 1 0 0 0,0-1 0 0 0,0 1 0 0 0,0 0 0 0 0,0-1 0 0 0,0 2 0 0 0,-5-2 0 0 0,0 1 23 0 0,1 0 0 0 0,-1 0 1 0 0,0 1-1 0 0,0 0 0 0 0,-11 2 0 0 0,16-1-21 0 0,0 1 1 0 0,0-1-1 0 0,0 0 1 0 0,0 1-1 0 0,1-1 1 0 0,-1 1-1 0 0,0 0 0 0 0,1 0 1 0 0,-1 0-1 0 0,1 0 1 0 0,0 0-1 0 0,-1 1 1 0 0,1-1-1 0 0,0 1 1 0 0,0-1-1 0 0,1 1 1 0 0,-3 4-1 0 0,-3 5 19 0 0,0 1 1 0 0,-7 22-1 0 0,10-24-253 0 0,0 1 0 0 0,1 0 0 0 0,0 0 1 0 0,0 0-1 0 0,1 1 0 0 0,1-1 0 0 0,0 14 0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7T12:49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10344 0 0,'1'8'253'0'0,"0"0"0"0"0,1-1 0 0 0,0 1 0 0 0,0-1 0 0 0,1 0 0 0 0,0 1 0 0 0,6 8 0 0 0,8 27 333 0 0,-10-11-442 0 0,-3-11-25 0 0,2 0-1 0 0,12 34 1 0 0,4-2 84 0 0,-22-52-190 0 0,1 0-1 0 0,-1 0 1 0 0,1 0 0 0 0,-1 0 0 0 0,1-1-1 0 0,0 1 1 0 0,-1 0 0 0 0,1-1 0 0 0,0 1-1 0 0,0-1 1 0 0,0 1 0 0 0,-1 0 0 0 0,1-1-1 0 0,0 0 1 0 0,0 1 0 0 0,0-1 0 0 0,0 0-1 0 0,0 1 1 0 0,0-1 0 0 0,0 0 0 0 0,0 0-1 0 0,1 0 1 0 0,1 0 7 0 0,-1 0-1 0 0,0 0 1 0 0,0-1-1 0 0,1 1 1 0 0,-1-1 0 0 0,0 0-1 0 0,0 1 1 0 0,0-1-1 0 0,4-2 1 0 0,1-2 9 0 0,1 0 0 0 0,-1 0 0 0 0,0-1-1 0 0,8-8 1 0 0,6-9 27 0 0,0-2-1 0 0,24-38 1 0 0,20-25 49 0 0,-38 53-80 0 0,10-11 28 0 0,-36 45-53 0 0,-1 1 1 0 0,1-1-1 0 0,0 0 1 0 0,-1 0 0 0 0,1 1-1 0 0,0-1 1 0 0,0 1-1 0 0,0-1 1 0 0,-1 1 0 0 0,1-1-1 0 0,0 1 1 0 0,0-1-1 0 0,0 1 1 0 0,0 0 0 0 0,0-1-1 0 0,0 1 1 0 0,0 0-1 0 0,0 0 1 0 0,0 0 0 0 0,0 0-1 0 0,0 0 1 0 0,0 0 0 0 0,0 0-1 0 0,0 0 1 0 0,0 0-1 0 0,0 0 1 0 0,0 0 0 0 0,0 1-1 0 0,0-1 1 0 0,0 0-1 0 0,0 1 1 0 0,0-1 0 0 0,0 1-1 0 0,-1-1 1 0 0,1 1-1 0 0,0-1 1 0 0,1 2 0 0 0,2 3 3 0 0,0-1 1 0 0,0 1 0 0 0,-1-1 0 0 0,0 1 0 0 0,4 8 0 0 0,1 0-1 0 0,78 142 114 0 0,-82-149-81 0 0,0 0 1 0 0,0 0-1 0 0,1-1 0 0 0,0 1 1 0 0,-1-1-1 0 0,2 0 0 0 0,-1-1 0 0 0,1 1 1 0 0,9 5-1 0 0,1 0-690 0 0,1-1 0 0 0,24 10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9940E-1C36-494E-B311-757796211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56AD26-349F-4542-A806-B492B041C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F05611-6453-41AA-8596-ED10ED95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1E1B-953E-4E99-B77B-6E7A24E7435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955E95-4A03-482F-A491-65D5BD3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FAD521-FAA9-4E9B-8590-68DCCFA7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BA8-48D6-4696-873D-F957ACA0B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64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8AE95B-AC89-49FA-9A44-7ADC90BE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4568982-2756-4C78-9EED-70233F043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75C518-229C-4884-889A-4EFC967B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1E1B-953E-4E99-B77B-6E7A24E7435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D19568-A796-423D-B87B-2A16B72A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698AD1-8289-4CC5-BC49-1F8204CC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BA8-48D6-4696-873D-F957ACA0B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04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0375550-6E13-41C3-B9F6-2F03AC0E1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04D43C3-F2C0-472E-88CF-9657D6131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0A627E-5490-45A1-B58F-4D503F88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1E1B-953E-4E99-B77B-6E7A24E7435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7726E1-D8A5-436E-B74A-E8B7E199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C1749C-EE55-472C-BD66-338D5312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BA8-48D6-4696-873D-F957ACA0B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09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36862-3FE5-4030-BC49-C2C719D5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D0EEC6-5C38-4280-A593-6139423DD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34A967-7ECD-4BFE-89E6-76ED9CD9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1E1B-953E-4E99-B77B-6E7A24E7435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8279E9-C027-4977-8294-49E151FF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14C2BF-59F9-4DED-9EA1-796596EA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BA8-48D6-4696-873D-F957ACA0B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077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39EFD3-1284-4514-9EB2-CAAB845D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9973E3-2462-4EF1-9BD2-3D37BA36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6CABEB-312C-4333-B63F-441F9C9D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1E1B-953E-4E99-B77B-6E7A24E7435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BDCD53-9B59-4DD1-BF11-18B833E8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829C96-CC81-4146-91A9-C6891C1B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BA8-48D6-4696-873D-F957ACA0B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2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3AE7F4-1E8A-411A-BC81-56616F06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D56244-1740-46A8-80CC-8FC447A72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202182-A887-411E-86D2-A08F9298D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5ABA4D2-8301-4EDD-BD44-59D9A4FC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1E1B-953E-4E99-B77B-6E7A24E7435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A07F32A-E93F-4D5D-BF76-5401E951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39EDA9-7C54-45F5-828A-1642AE8A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BA8-48D6-4696-873D-F957ACA0B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58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3BB3DB-4106-42ED-8FF8-60F46944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3257E7-E4E0-4D6A-81C2-AE7056DB0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2D55B60-C18F-4457-A43D-E4EA30EEB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4A766C7-8BF0-4099-918D-0D65C0F86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4CF5224-C087-47C2-A3F6-897DB71CE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DA57731-4384-4C37-9753-FF3A22D1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1E1B-953E-4E99-B77B-6E7A24E7435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8B7DE51-542F-42A8-BE1A-159F67E1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17A9336-82D4-4056-BA3F-2DB7CE67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BA8-48D6-4696-873D-F957ACA0B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73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168F2D-EAFF-4ABB-978B-522F1867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C6B9694-92E9-4B05-8DE7-5AC0CDDE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1E1B-953E-4E99-B77B-6E7A24E7435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BD425E-19D2-4D58-9F73-951218FC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BB9730C-1F7E-423D-A539-C3E540E0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BA8-48D6-4696-873D-F957ACA0B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62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B433999-C8A4-42B9-85AD-CE6DAFB0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1E1B-953E-4E99-B77B-6E7A24E7435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4F53206-BFD4-4B8D-924D-39835F65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8BD3D5-C8E0-40AF-8D29-87043639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BA8-48D6-4696-873D-F957ACA0B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05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6E588-EB98-44AA-A71B-71C2D671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69EE88-739C-4FA8-A18F-0743BE109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46C6A0-D0EF-4083-AD96-DC2D9A615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3AD834-9C2A-4A50-8C76-7439FAA2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1E1B-953E-4E99-B77B-6E7A24E7435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2D89D6D-0222-41F9-85B4-609BE3B5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4B97B2-C12F-4688-817D-6A790E3E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BA8-48D6-4696-873D-F957ACA0B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39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A6D146-20AB-4105-94F9-96B9356F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CCED1A4-493B-49CD-89EE-CDCBD586B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B33DA9-E1E3-4D0B-8B85-D221E00DC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093AEE-5D20-4ECD-835D-CFC16997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1E1B-953E-4E99-B77B-6E7A24E7435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42A540-97DA-4DF2-BE07-11A10AFC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A5A2F0-D4E7-4782-B21F-4099F1EC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BA8-48D6-4696-873D-F957ACA0B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39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2CF82C5-C526-46C6-9F1D-260D4608E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B8B48F-D02E-40DE-8B63-98032B61B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BCB2FF-1EA8-4C3C-9B38-27FC4D220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F1E1B-953E-4E99-B77B-6E7A24E7435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E681F5-E5B6-48D5-9B78-3F308FF01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34934F-E374-438A-94FF-E0A6E6D09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BBA8-48D6-4696-873D-F957ACA0B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3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1.png"/><Relationship Id="rId299" Type="http://schemas.openxmlformats.org/officeDocument/2006/relationships/image" Target="../media/image1152.png"/><Relationship Id="rId21" Type="http://schemas.openxmlformats.org/officeDocument/2006/relationships/image" Target="../media/image1013.png"/><Relationship Id="rId63" Type="http://schemas.openxmlformats.org/officeDocument/2006/relationships/image" Target="../media/image1034.png"/><Relationship Id="rId159" Type="http://schemas.openxmlformats.org/officeDocument/2006/relationships/image" Target="../media/image1082.png"/><Relationship Id="rId324" Type="http://schemas.openxmlformats.org/officeDocument/2006/relationships/customXml" Target="../ink/ink1193.xml"/><Relationship Id="rId366" Type="http://schemas.openxmlformats.org/officeDocument/2006/relationships/customXml" Target="../ink/ink1214.xml"/><Relationship Id="rId170" Type="http://schemas.openxmlformats.org/officeDocument/2006/relationships/customXml" Target="../ink/ink1116.xml"/><Relationship Id="rId226" Type="http://schemas.openxmlformats.org/officeDocument/2006/relationships/customXml" Target="../ink/ink1144.xml"/><Relationship Id="rId268" Type="http://schemas.openxmlformats.org/officeDocument/2006/relationships/customXml" Target="../ink/ink1165.xml"/><Relationship Id="rId32" Type="http://schemas.openxmlformats.org/officeDocument/2006/relationships/customXml" Target="../ink/ink1047.xml"/><Relationship Id="rId74" Type="http://schemas.openxmlformats.org/officeDocument/2006/relationships/customXml" Target="../ink/ink1068.xml"/><Relationship Id="rId128" Type="http://schemas.openxmlformats.org/officeDocument/2006/relationships/customXml" Target="../ink/ink1095.xml"/><Relationship Id="rId335" Type="http://schemas.openxmlformats.org/officeDocument/2006/relationships/image" Target="../media/image1169.png"/><Relationship Id="rId377" Type="http://schemas.openxmlformats.org/officeDocument/2006/relationships/image" Target="../media/image1189.png"/><Relationship Id="rId5" Type="http://schemas.openxmlformats.org/officeDocument/2006/relationships/image" Target="../media/image1005.png"/><Relationship Id="rId181" Type="http://schemas.openxmlformats.org/officeDocument/2006/relationships/image" Target="../media/image1093.png"/><Relationship Id="rId237" Type="http://schemas.openxmlformats.org/officeDocument/2006/relationships/image" Target="../media/image1121.png"/><Relationship Id="rId279" Type="http://schemas.openxmlformats.org/officeDocument/2006/relationships/image" Target="../media/image1142.png"/><Relationship Id="rId43" Type="http://schemas.openxmlformats.org/officeDocument/2006/relationships/image" Target="../media/image1024.png"/><Relationship Id="rId139" Type="http://schemas.openxmlformats.org/officeDocument/2006/relationships/image" Target="../media/image1072.png"/><Relationship Id="rId290" Type="http://schemas.openxmlformats.org/officeDocument/2006/relationships/customXml" Target="../ink/ink1176.xml"/><Relationship Id="rId304" Type="http://schemas.openxmlformats.org/officeDocument/2006/relationships/customXml" Target="../ink/ink1183.xml"/><Relationship Id="rId346" Type="http://schemas.openxmlformats.org/officeDocument/2006/relationships/customXml" Target="../ink/ink1204.xml"/><Relationship Id="rId85" Type="http://schemas.openxmlformats.org/officeDocument/2006/relationships/image" Target="../media/image1045.png"/><Relationship Id="rId150" Type="http://schemas.openxmlformats.org/officeDocument/2006/relationships/customXml" Target="../ink/ink1106.xml"/><Relationship Id="rId192" Type="http://schemas.openxmlformats.org/officeDocument/2006/relationships/customXml" Target="../ink/ink1127.xml"/><Relationship Id="rId206" Type="http://schemas.openxmlformats.org/officeDocument/2006/relationships/customXml" Target="../ink/ink1134.xml"/><Relationship Id="rId248" Type="http://schemas.openxmlformats.org/officeDocument/2006/relationships/customXml" Target="../ink/ink1155.xml"/><Relationship Id="rId12" Type="http://schemas.openxmlformats.org/officeDocument/2006/relationships/customXml" Target="../ink/ink1037.xml"/><Relationship Id="rId108" Type="http://schemas.openxmlformats.org/officeDocument/2006/relationships/customXml" Target="../ink/ink1085.xml"/><Relationship Id="rId315" Type="http://schemas.openxmlformats.org/officeDocument/2006/relationships/image" Target="../media/image1160.png"/><Relationship Id="rId357" Type="http://schemas.openxmlformats.org/officeDocument/2006/relationships/image" Target="../media/image1179.png"/><Relationship Id="rId54" Type="http://schemas.openxmlformats.org/officeDocument/2006/relationships/customXml" Target="../ink/ink1058.xml"/><Relationship Id="rId96" Type="http://schemas.openxmlformats.org/officeDocument/2006/relationships/customXml" Target="../ink/ink1079.xml"/><Relationship Id="rId161" Type="http://schemas.openxmlformats.org/officeDocument/2006/relationships/image" Target="../media/image1083.png"/><Relationship Id="rId217" Type="http://schemas.openxmlformats.org/officeDocument/2006/relationships/image" Target="../media/image1111.png"/><Relationship Id="rId259" Type="http://schemas.openxmlformats.org/officeDocument/2006/relationships/image" Target="../media/image1132.png"/><Relationship Id="rId23" Type="http://schemas.openxmlformats.org/officeDocument/2006/relationships/image" Target="../media/image1014.png"/><Relationship Id="rId119" Type="http://schemas.openxmlformats.org/officeDocument/2006/relationships/image" Target="../media/image1062.png"/><Relationship Id="rId270" Type="http://schemas.openxmlformats.org/officeDocument/2006/relationships/customXml" Target="../ink/ink1166.xml"/><Relationship Id="rId326" Type="http://schemas.openxmlformats.org/officeDocument/2006/relationships/customXml" Target="../ink/ink1194.xml"/><Relationship Id="rId65" Type="http://schemas.openxmlformats.org/officeDocument/2006/relationships/image" Target="../media/image1035.png"/><Relationship Id="rId130" Type="http://schemas.openxmlformats.org/officeDocument/2006/relationships/customXml" Target="../ink/ink1096.xml"/><Relationship Id="rId368" Type="http://schemas.openxmlformats.org/officeDocument/2006/relationships/customXml" Target="../ink/ink1215.xml"/><Relationship Id="rId172" Type="http://schemas.openxmlformats.org/officeDocument/2006/relationships/customXml" Target="../ink/ink1117.xml"/><Relationship Id="rId228" Type="http://schemas.openxmlformats.org/officeDocument/2006/relationships/customXml" Target="../ink/ink1145.xml"/><Relationship Id="rId281" Type="http://schemas.openxmlformats.org/officeDocument/2006/relationships/image" Target="../media/image1143.png"/><Relationship Id="rId337" Type="http://schemas.openxmlformats.org/officeDocument/2006/relationships/image" Target="../media/image1170.png"/><Relationship Id="rId34" Type="http://schemas.openxmlformats.org/officeDocument/2006/relationships/customXml" Target="../ink/ink1048.xml"/><Relationship Id="rId76" Type="http://schemas.openxmlformats.org/officeDocument/2006/relationships/customXml" Target="../ink/ink1069.xml"/><Relationship Id="rId141" Type="http://schemas.openxmlformats.org/officeDocument/2006/relationships/image" Target="../media/image1073.png"/><Relationship Id="rId379" Type="http://schemas.openxmlformats.org/officeDocument/2006/relationships/image" Target="../media/image1190.png"/><Relationship Id="rId7" Type="http://schemas.openxmlformats.org/officeDocument/2006/relationships/image" Target="../media/image1006.png"/><Relationship Id="rId183" Type="http://schemas.openxmlformats.org/officeDocument/2006/relationships/image" Target="../media/image1094.png"/><Relationship Id="rId239" Type="http://schemas.openxmlformats.org/officeDocument/2006/relationships/image" Target="../media/image1122.png"/><Relationship Id="rId250" Type="http://schemas.openxmlformats.org/officeDocument/2006/relationships/customXml" Target="../ink/ink1156.xml"/><Relationship Id="rId292" Type="http://schemas.openxmlformats.org/officeDocument/2006/relationships/customXml" Target="../ink/ink1177.xml"/><Relationship Id="rId306" Type="http://schemas.openxmlformats.org/officeDocument/2006/relationships/customXml" Target="../ink/ink1184.xml"/><Relationship Id="rId45" Type="http://schemas.openxmlformats.org/officeDocument/2006/relationships/image" Target="../media/image1025.png"/><Relationship Id="rId87" Type="http://schemas.openxmlformats.org/officeDocument/2006/relationships/image" Target="../media/image1046.png"/><Relationship Id="rId110" Type="http://schemas.openxmlformats.org/officeDocument/2006/relationships/customXml" Target="../ink/ink1086.xml"/><Relationship Id="rId348" Type="http://schemas.openxmlformats.org/officeDocument/2006/relationships/customXml" Target="../ink/ink1205.xml"/><Relationship Id="rId152" Type="http://schemas.openxmlformats.org/officeDocument/2006/relationships/customXml" Target="../ink/ink1107.xml"/><Relationship Id="rId194" Type="http://schemas.openxmlformats.org/officeDocument/2006/relationships/customXml" Target="../ink/ink1128.xml"/><Relationship Id="rId208" Type="http://schemas.openxmlformats.org/officeDocument/2006/relationships/customXml" Target="../ink/ink1135.xml"/><Relationship Id="rId261" Type="http://schemas.openxmlformats.org/officeDocument/2006/relationships/image" Target="../media/image1133.png"/><Relationship Id="rId14" Type="http://schemas.openxmlformats.org/officeDocument/2006/relationships/customXml" Target="../ink/ink1038.xml"/><Relationship Id="rId56" Type="http://schemas.openxmlformats.org/officeDocument/2006/relationships/customXml" Target="../ink/ink1059.xml"/><Relationship Id="rId317" Type="http://schemas.openxmlformats.org/officeDocument/2006/relationships/image" Target="../media/image1161.png"/><Relationship Id="rId359" Type="http://schemas.openxmlformats.org/officeDocument/2006/relationships/image" Target="../media/image1180.png"/><Relationship Id="rId98" Type="http://schemas.openxmlformats.org/officeDocument/2006/relationships/customXml" Target="../ink/ink1080.xml"/><Relationship Id="rId121" Type="http://schemas.openxmlformats.org/officeDocument/2006/relationships/image" Target="../media/image1063.png"/><Relationship Id="rId163" Type="http://schemas.openxmlformats.org/officeDocument/2006/relationships/image" Target="../media/image1084.png"/><Relationship Id="rId219" Type="http://schemas.openxmlformats.org/officeDocument/2006/relationships/image" Target="../media/image1112.png"/><Relationship Id="rId370" Type="http://schemas.openxmlformats.org/officeDocument/2006/relationships/customXml" Target="../ink/ink1216.xml"/><Relationship Id="rId230" Type="http://schemas.openxmlformats.org/officeDocument/2006/relationships/customXml" Target="../ink/ink1146.xml"/><Relationship Id="rId25" Type="http://schemas.openxmlformats.org/officeDocument/2006/relationships/image" Target="../media/image1015.png"/><Relationship Id="rId67" Type="http://schemas.openxmlformats.org/officeDocument/2006/relationships/image" Target="../media/image1036.png"/><Relationship Id="rId272" Type="http://schemas.openxmlformats.org/officeDocument/2006/relationships/customXml" Target="../ink/ink1167.xml"/><Relationship Id="rId328" Type="http://schemas.openxmlformats.org/officeDocument/2006/relationships/customXml" Target="../ink/ink1195.xml"/><Relationship Id="rId132" Type="http://schemas.openxmlformats.org/officeDocument/2006/relationships/customXml" Target="../ink/ink1097.xml"/><Relationship Id="rId174" Type="http://schemas.openxmlformats.org/officeDocument/2006/relationships/customXml" Target="../ink/ink1118.xml"/><Relationship Id="rId241" Type="http://schemas.openxmlformats.org/officeDocument/2006/relationships/image" Target="../media/image1123.png"/><Relationship Id="rId36" Type="http://schemas.openxmlformats.org/officeDocument/2006/relationships/customXml" Target="../ink/ink1049.xml"/><Relationship Id="rId283" Type="http://schemas.openxmlformats.org/officeDocument/2006/relationships/image" Target="../media/image1144.png"/><Relationship Id="rId339" Type="http://schemas.openxmlformats.org/officeDocument/2006/relationships/image" Target="../media/image1171.png"/><Relationship Id="rId78" Type="http://schemas.openxmlformats.org/officeDocument/2006/relationships/customXml" Target="../ink/ink1070.xml"/><Relationship Id="rId101" Type="http://schemas.openxmlformats.org/officeDocument/2006/relationships/image" Target="../media/image1053.png"/><Relationship Id="rId143" Type="http://schemas.openxmlformats.org/officeDocument/2006/relationships/image" Target="../media/image1074.png"/><Relationship Id="rId185" Type="http://schemas.openxmlformats.org/officeDocument/2006/relationships/image" Target="../media/image1095.png"/><Relationship Id="rId350" Type="http://schemas.openxmlformats.org/officeDocument/2006/relationships/customXml" Target="../ink/ink1206.xml"/><Relationship Id="rId9" Type="http://schemas.openxmlformats.org/officeDocument/2006/relationships/image" Target="../media/image1007.png"/><Relationship Id="rId210" Type="http://schemas.openxmlformats.org/officeDocument/2006/relationships/customXml" Target="../ink/ink1136.xml"/><Relationship Id="rId26" Type="http://schemas.openxmlformats.org/officeDocument/2006/relationships/customXml" Target="../ink/ink1044.xml"/><Relationship Id="rId231" Type="http://schemas.openxmlformats.org/officeDocument/2006/relationships/image" Target="../media/image1118.png"/><Relationship Id="rId252" Type="http://schemas.openxmlformats.org/officeDocument/2006/relationships/customXml" Target="../ink/ink1157.xml"/><Relationship Id="rId273" Type="http://schemas.openxmlformats.org/officeDocument/2006/relationships/image" Target="../media/image1139.png"/><Relationship Id="rId294" Type="http://schemas.openxmlformats.org/officeDocument/2006/relationships/customXml" Target="../ink/ink1178.xml"/><Relationship Id="rId308" Type="http://schemas.openxmlformats.org/officeDocument/2006/relationships/customXml" Target="../ink/ink1185.xml"/><Relationship Id="rId329" Type="http://schemas.openxmlformats.org/officeDocument/2006/relationships/image" Target="../media/image1167.png"/><Relationship Id="rId47" Type="http://schemas.openxmlformats.org/officeDocument/2006/relationships/image" Target="../media/image1026.png"/><Relationship Id="rId68" Type="http://schemas.openxmlformats.org/officeDocument/2006/relationships/customXml" Target="../ink/ink1065.xml"/><Relationship Id="rId89" Type="http://schemas.openxmlformats.org/officeDocument/2006/relationships/image" Target="../media/image1047.png"/><Relationship Id="rId112" Type="http://schemas.openxmlformats.org/officeDocument/2006/relationships/customXml" Target="../ink/ink1087.xml"/><Relationship Id="rId133" Type="http://schemas.openxmlformats.org/officeDocument/2006/relationships/image" Target="../media/image1069.png"/><Relationship Id="rId154" Type="http://schemas.openxmlformats.org/officeDocument/2006/relationships/customXml" Target="../ink/ink1108.xml"/><Relationship Id="rId175" Type="http://schemas.openxmlformats.org/officeDocument/2006/relationships/image" Target="../media/image1090.png"/><Relationship Id="rId340" Type="http://schemas.openxmlformats.org/officeDocument/2006/relationships/customXml" Target="../ink/ink1201.xml"/><Relationship Id="rId361" Type="http://schemas.openxmlformats.org/officeDocument/2006/relationships/image" Target="../media/image1181.png"/><Relationship Id="rId196" Type="http://schemas.openxmlformats.org/officeDocument/2006/relationships/customXml" Target="../ink/ink1129.xml"/><Relationship Id="rId200" Type="http://schemas.openxmlformats.org/officeDocument/2006/relationships/customXml" Target="../ink/ink1131.xml"/><Relationship Id="rId16" Type="http://schemas.openxmlformats.org/officeDocument/2006/relationships/customXml" Target="../ink/ink1039.xml"/><Relationship Id="rId221" Type="http://schemas.openxmlformats.org/officeDocument/2006/relationships/image" Target="../media/image1113.png"/><Relationship Id="rId242" Type="http://schemas.openxmlformats.org/officeDocument/2006/relationships/customXml" Target="../ink/ink1152.xml"/><Relationship Id="rId263" Type="http://schemas.openxmlformats.org/officeDocument/2006/relationships/image" Target="../media/image1134.png"/><Relationship Id="rId284" Type="http://schemas.openxmlformats.org/officeDocument/2006/relationships/customXml" Target="../ink/ink1173.xml"/><Relationship Id="rId319" Type="http://schemas.openxmlformats.org/officeDocument/2006/relationships/image" Target="../media/image1162.png"/><Relationship Id="rId37" Type="http://schemas.openxmlformats.org/officeDocument/2006/relationships/image" Target="../media/image1021.png"/><Relationship Id="rId58" Type="http://schemas.openxmlformats.org/officeDocument/2006/relationships/customXml" Target="../ink/ink1060.xml"/><Relationship Id="rId79" Type="http://schemas.openxmlformats.org/officeDocument/2006/relationships/image" Target="../media/image1042.png"/><Relationship Id="rId102" Type="http://schemas.openxmlformats.org/officeDocument/2006/relationships/customXml" Target="../ink/ink1082.xml"/><Relationship Id="rId123" Type="http://schemas.openxmlformats.org/officeDocument/2006/relationships/image" Target="../media/image1064.png"/><Relationship Id="rId144" Type="http://schemas.openxmlformats.org/officeDocument/2006/relationships/customXml" Target="../ink/ink1103.xml"/><Relationship Id="rId330" Type="http://schemas.openxmlformats.org/officeDocument/2006/relationships/customXml" Target="../ink/ink1196.xml"/><Relationship Id="rId90" Type="http://schemas.openxmlformats.org/officeDocument/2006/relationships/customXml" Target="../ink/ink1076.xml"/><Relationship Id="rId165" Type="http://schemas.openxmlformats.org/officeDocument/2006/relationships/image" Target="../media/image1085.png"/><Relationship Id="rId186" Type="http://schemas.openxmlformats.org/officeDocument/2006/relationships/customXml" Target="../ink/ink1124.xml"/><Relationship Id="rId351" Type="http://schemas.openxmlformats.org/officeDocument/2006/relationships/image" Target="../media/image1177.png"/><Relationship Id="rId372" Type="http://schemas.openxmlformats.org/officeDocument/2006/relationships/customXml" Target="../ink/ink1217.xml"/><Relationship Id="rId211" Type="http://schemas.openxmlformats.org/officeDocument/2006/relationships/image" Target="../media/image1108.png"/><Relationship Id="rId232" Type="http://schemas.openxmlformats.org/officeDocument/2006/relationships/customXml" Target="../ink/ink1147.xml"/><Relationship Id="rId253" Type="http://schemas.openxmlformats.org/officeDocument/2006/relationships/image" Target="../media/image1129.png"/><Relationship Id="rId274" Type="http://schemas.openxmlformats.org/officeDocument/2006/relationships/customXml" Target="../ink/ink1168.xml"/><Relationship Id="rId295" Type="http://schemas.openxmlformats.org/officeDocument/2006/relationships/image" Target="../media/image1150.png"/><Relationship Id="rId309" Type="http://schemas.openxmlformats.org/officeDocument/2006/relationships/image" Target="../media/image1157.png"/><Relationship Id="rId27" Type="http://schemas.openxmlformats.org/officeDocument/2006/relationships/image" Target="../media/image1016.png"/><Relationship Id="rId48" Type="http://schemas.openxmlformats.org/officeDocument/2006/relationships/customXml" Target="../ink/ink1055.xml"/><Relationship Id="rId69" Type="http://schemas.openxmlformats.org/officeDocument/2006/relationships/image" Target="../media/image1037.png"/><Relationship Id="rId113" Type="http://schemas.openxmlformats.org/officeDocument/2006/relationships/image" Target="../media/image1059.png"/><Relationship Id="rId134" Type="http://schemas.openxmlformats.org/officeDocument/2006/relationships/customXml" Target="../ink/ink1098.xml"/><Relationship Id="rId320" Type="http://schemas.openxmlformats.org/officeDocument/2006/relationships/customXml" Target="../ink/ink1191.xml"/><Relationship Id="rId80" Type="http://schemas.openxmlformats.org/officeDocument/2006/relationships/customXml" Target="../ink/ink1071.xml"/><Relationship Id="rId155" Type="http://schemas.openxmlformats.org/officeDocument/2006/relationships/image" Target="../media/image1080.png"/><Relationship Id="rId176" Type="http://schemas.openxmlformats.org/officeDocument/2006/relationships/customXml" Target="../ink/ink1119.xml"/><Relationship Id="rId197" Type="http://schemas.openxmlformats.org/officeDocument/2006/relationships/image" Target="../media/image1101.png"/><Relationship Id="rId341" Type="http://schemas.openxmlformats.org/officeDocument/2006/relationships/image" Target="../media/image1172.png"/><Relationship Id="rId362" Type="http://schemas.openxmlformats.org/officeDocument/2006/relationships/customXml" Target="../ink/ink1212.xml"/><Relationship Id="rId201" Type="http://schemas.openxmlformats.org/officeDocument/2006/relationships/image" Target="../media/image1103.png"/><Relationship Id="rId222" Type="http://schemas.openxmlformats.org/officeDocument/2006/relationships/customXml" Target="../ink/ink1142.xml"/><Relationship Id="rId243" Type="http://schemas.openxmlformats.org/officeDocument/2006/relationships/image" Target="../media/image1124.png"/><Relationship Id="rId264" Type="http://schemas.openxmlformats.org/officeDocument/2006/relationships/customXml" Target="../ink/ink1163.xml"/><Relationship Id="rId285" Type="http://schemas.openxmlformats.org/officeDocument/2006/relationships/image" Target="../media/image1145.png"/><Relationship Id="rId17" Type="http://schemas.openxmlformats.org/officeDocument/2006/relationships/image" Target="../media/image1011.png"/><Relationship Id="rId38" Type="http://schemas.openxmlformats.org/officeDocument/2006/relationships/customXml" Target="../ink/ink1050.xml"/><Relationship Id="rId59" Type="http://schemas.openxmlformats.org/officeDocument/2006/relationships/image" Target="../media/image1032.png"/><Relationship Id="rId103" Type="http://schemas.openxmlformats.org/officeDocument/2006/relationships/image" Target="../media/image1054.png"/><Relationship Id="rId124" Type="http://schemas.openxmlformats.org/officeDocument/2006/relationships/customXml" Target="../ink/ink1093.xml"/><Relationship Id="rId310" Type="http://schemas.openxmlformats.org/officeDocument/2006/relationships/customXml" Target="../ink/ink1186.xml"/><Relationship Id="rId70" Type="http://schemas.openxmlformats.org/officeDocument/2006/relationships/customXml" Target="../ink/ink1066.xml"/><Relationship Id="rId91" Type="http://schemas.openxmlformats.org/officeDocument/2006/relationships/image" Target="../media/image1048.png"/><Relationship Id="rId145" Type="http://schemas.openxmlformats.org/officeDocument/2006/relationships/image" Target="../media/image1075.png"/><Relationship Id="rId166" Type="http://schemas.openxmlformats.org/officeDocument/2006/relationships/customXml" Target="../ink/ink1114.xml"/><Relationship Id="rId187" Type="http://schemas.openxmlformats.org/officeDocument/2006/relationships/image" Target="../media/image1096.png"/><Relationship Id="rId331" Type="http://schemas.openxmlformats.org/officeDocument/2006/relationships/image" Target="../media/image332.png"/><Relationship Id="rId352" Type="http://schemas.openxmlformats.org/officeDocument/2006/relationships/customXml" Target="../ink/ink1207.xml"/><Relationship Id="rId373" Type="http://schemas.openxmlformats.org/officeDocument/2006/relationships/image" Target="../media/image118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37.xml"/><Relationship Id="rId233" Type="http://schemas.openxmlformats.org/officeDocument/2006/relationships/image" Target="../media/image1119.png"/><Relationship Id="rId254" Type="http://schemas.openxmlformats.org/officeDocument/2006/relationships/customXml" Target="../ink/ink1158.xml"/><Relationship Id="rId28" Type="http://schemas.openxmlformats.org/officeDocument/2006/relationships/customXml" Target="../ink/ink1045.xml"/><Relationship Id="rId49" Type="http://schemas.openxmlformats.org/officeDocument/2006/relationships/image" Target="../media/image1027.png"/><Relationship Id="rId114" Type="http://schemas.openxmlformats.org/officeDocument/2006/relationships/customXml" Target="../ink/ink1088.xml"/><Relationship Id="rId275" Type="http://schemas.openxmlformats.org/officeDocument/2006/relationships/image" Target="../media/image1140.png"/><Relationship Id="rId296" Type="http://schemas.openxmlformats.org/officeDocument/2006/relationships/customXml" Target="../ink/ink1179.xml"/><Relationship Id="rId300" Type="http://schemas.openxmlformats.org/officeDocument/2006/relationships/customXml" Target="../ink/ink1181.xml"/><Relationship Id="rId60" Type="http://schemas.openxmlformats.org/officeDocument/2006/relationships/customXml" Target="../ink/ink1061.xml"/><Relationship Id="rId81" Type="http://schemas.openxmlformats.org/officeDocument/2006/relationships/image" Target="../media/image1043.png"/><Relationship Id="rId135" Type="http://schemas.openxmlformats.org/officeDocument/2006/relationships/image" Target="../media/image1070.png"/><Relationship Id="rId156" Type="http://schemas.openxmlformats.org/officeDocument/2006/relationships/customXml" Target="../ink/ink1109.xml"/><Relationship Id="rId177" Type="http://schemas.openxmlformats.org/officeDocument/2006/relationships/image" Target="../media/image1091.png"/><Relationship Id="rId198" Type="http://schemas.openxmlformats.org/officeDocument/2006/relationships/customXml" Target="../ink/ink1130.xml"/><Relationship Id="rId321" Type="http://schemas.openxmlformats.org/officeDocument/2006/relationships/image" Target="../media/image1163.png"/><Relationship Id="rId342" Type="http://schemas.openxmlformats.org/officeDocument/2006/relationships/customXml" Target="../ink/ink1202.xml"/><Relationship Id="rId363" Type="http://schemas.openxmlformats.org/officeDocument/2006/relationships/image" Target="../media/image1182.png"/><Relationship Id="rId202" Type="http://schemas.openxmlformats.org/officeDocument/2006/relationships/customXml" Target="../ink/ink1132.xml"/><Relationship Id="rId223" Type="http://schemas.openxmlformats.org/officeDocument/2006/relationships/image" Target="../media/image1114.png"/><Relationship Id="rId244" Type="http://schemas.openxmlformats.org/officeDocument/2006/relationships/customXml" Target="../ink/ink1153.xml"/><Relationship Id="rId18" Type="http://schemas.openxmlformats.org/officeDocument/2006/relationships/customXml" Target="../ink/ink1040.xml"/><Relationship Id="rId39" Type="http://schemas.openxmlformats.org/officeDocument/2006/relationships/image" Target="../media/image1022.png"/><Relationship Id="rId265" Type="http://schemas.openxmlformats.org/officeDocument/2006/relationships/image" Target="../media/image1135.png"/><Relationship Id="rId286" Type="http://schemas.openxmlformats.org/officeDocument/2006/relationships/customXml" Target="../ink/ink1174.xml"/><Relationship Id="rId50" Type="http://schemas.openxmlformats.org/officeDocument/2006/relationships/customXml" Target="../ink/ink1056.xml"/><Relationship Id="rId104" Type="http://schemas.openxmlformats.org/officeDocument/2006/relationships/customXml" Target="../ink/ink1083.xml"/><Relationship Id="rId125" Type="http://schemas.openxmlformats.org/officeDocument/2006/relationships/image" Target="../media/image1065.png"/><Relationship Id="rId146" Type="http://schemas.openxmlformats.org/officeDocument/2006/relationships/customXml" Target="../ink/ink1104.xml"/><Relationship Id="rId167" Type="http://schemas.openxmlformats.org/officeDocument/2006/relationships/image" Target="../media/image1086.png"/><Relationship Id="rId188" Type="http://schemas.openxmlformats.org/officeDocument/2006/relationships/customXml" Target="../ink/ink1125.xml"/><Relationship Id="rId311" Type="http://schemas.openxmlformats.org/officeDocument/2006/relationships/image" Target="../media/image1158.png"/><Relationship Id="rId332" Type="http://schemas.openxmlformats.org/officeDocument/2006/relationships/customXml" Target="../ink/ink1197.xml"/><Relationship Id="rId353" Type="http://schemas.openxmlformats.org/officeDocument/2006/relationships/image" Target="../media/image120.png"/><Relationship Id="rId374" Type="http://schemas.openxmlformats.org/officeDocument/2006/relationships/customXml" Target="../ink/ink1218.xml"/><Relationship Id="rId71" Type="http://schemas.openxmlformats.org/officeDocument/2006/relationships/image" Target="../media/image1038.png"/><Relationship Id="rId92" Type="http://schemas.openxmlformats.org/officeDocument/2006/relationships/customXml" Target="../ink/ink1077.xml"/><Relationship Id="rId213" Type="http://schemas.openxmlformats.org/officeDocument/2006/relationships/image" Target="../media/image1109.png"/><Relationship Id="rId234" Type="http://schemas.openxmlformats.org/officeDocument/2006/relationships/customXml" Target="../ink/ink1148.xml"/><Relationship Id="rId2" Type="http://schemas.openxmlformats.org/officeDocument/2006/relationships/customXml" Target="../ink/ink1032.xml"/><Relationship Id="rId29" Type="http://schemas.openxmlformats.org/officeDocument/2006/relationships/image" Target="../media/image1017.png"/><Relationship Id="rId255" Type="http://schemas.openxmlformats.org/officeDocument/2006/relationships/image" Target="../media/image1130.png"/><Relationship Id="rId276" Type="http://schemas.openxmlformats.org/officeDocument/2006/relationships/customXml" Target="../ink/ink1169.xml"/><Relationship Id="rId297" Type="http://schemas.openxmlformats.org/officeDocument/2006/relationships/image" Target="../media/image1151.png"/><Relationship Id="rId40" Type="http://schemas.openxmlformats.org/officeDocument/2006/relationships/customXml" Target="../ink/ink1051.xml"/><Relationship Id="rId115" Type="http://schemas.openxmlformats.org/officeDocument/2006/relationships/image" Target="../media/image1060.png"/><Relationship Id="rId136" Type="http://schemas.openxmlformats.org/officeDocument/2006/relationships/customXml" Target="../ink/ink1099.xml"/><Relationship Id="rId157" Type="http://schemas.openxmlformats.org/officeDocument/2006/relationships/image" Target="../media/image1081.png"/><Relationship Id="rId178" Type="http://schemas.openxmlformats.org/officeDocument/2006/relationships/customXml" Target="../ink/ink1120.xml"/><Relationship Id="rId301" Type="http://schemas.openxmlformats.org/officeDocument/2006/relationships/image" Target="../media/image1153.png"/><Relationship Id="rId322" Type="http://schemas.openxmlformats.org/officeDocument/2006/relationships/customXml" Target="../ink/ink1192.xml"/><Relationship Id="rId343" Type="http://schemas.openxmlformats.org/officeDocument/2006/relationships/image" Target="../media/image1173.png"/><Relationship Id="rId364" Type="http://schemas.openxmlformats.org/officeDocument/2006/relationships/customXml" Target="../ink/ink1213.xml"/><Relationship Id="rId61" Type="http://schemas.openxmlformats.org/officeDocument/2006/relationships/image" Target="../media/image1033.png"/><Relationship Id="rId82" Type="http://schemas.openxmlformats.org/officeDocument/2006/relationships/customXml" Target="../ink/ink1072.xml"/><Relationship Id="rId199" Type="http://schemas.openxmlformats.org/officeDocument/2006/relationships/image" Target="../media/image1102.png"/><Relationship Id="rId203" Type="http://schemas.openxmlformats.org/officeDocument/2006/relationships/image" Target="../media/image1104.png"/><Relationship Id="rId19" Type="http://schemas.openxmlformats.org/officeDocument/2006/relationships/image" Target="../media/image1012.png"/><Relationship Id="rId224" Type="http://schemas.openxmlformats.org/officeDocument/2006/relationships/customXml" Target="../ink/ink1143.xml"/><Relationship Id="rId245" Type="http://schemas.openxmlformats.org/officeDocument/2006/relationships/image" Target="../media/image1125.png"/><Relationship Id="rId266" Type="http://schemas.openxmlformats.org/officeDocument/2006/relationships/customXml" Target="../ink/ink1164.xml"/><Relationship Id="rId287" Type="http://schemas.openxmlformats.org/officeDocument/2006/relationships/image" Target="../media/image1146.png"/><Relationship Id="rId30" Type="http://schemas.openxmlformats.org/officeDocument/2006/relationships/customXml" Target="../ink/ink1046.xml"/><Relationship Id="rId105" Type="http://schemas.openxmlformats.org/officeDocument/2006/relationships/image" Target="../media/image1055.png"/><Relationship Id="rId126" Type="http://schemas.openxmlformats.org/officeDocument/2006/relationships/customXml" Target="../ink/ink1094.xml"/><Relationship Id="rId147" Type="http://schemas.openxmlformats.org/officeDocument/2006/relationships/image" Target="../media/image1076.png"/><Relationship Id="rId168" Type="http://schemas.openxmlformats.org/officeDocument/2006/relationships/customXml" Target="../ink/ink1115.xml"/><Relationship Id="rId312" Type="http://schemas.openxmlformats.org/officeDocument/2006/relationships/customXml" Target="../ink/ink1187.xml"/><Relationship Id="rId333" Type="http://schemas.openxmlformats.org/officeDocument/2006/relationships/image" Target="../media/image1168.png"/><Relationship Id="rId354" Type="http://schemas.openxmlformats.org/officeDocument/2006/relationships/customXml" Target="../ink/ink1208.xml"/><Relationship Id="rId51" Type="http://schemas.openxmlformats.org/officeDocument/2006/relationships/image" Target="../media/image1028.png"/><Relationship Id="rId72" Type="http://schemas.openxmlformats.org/officeDocument/2006/relationships/customXml" Target="../ink/ink1067.xml"/><Relationship Id="rId93" Type="http://schemas.openxmlformats.org/officeDocument/2006/relationships/image" Target="../media/image1049.png"/><Relationship Id="rId189" Type="http://schemas.openxmlformats.org/officeDocument/2006/relationships/image" Target="../media/image1097.png"/><Relationship Id="rId375" Type="http://schemas.openxmlformats.org/officeDocument/2006/relationships/image" Target="../media/image1188.png"/><Relationship Id="rId3" Type="http://schemas.openxmlformats.org/officeDocument/2006/relationships/image" Target="../media/image1004.png"/><Relationship Id="rId214" Type="http://schemas.openxmlformats.org/officeDocument/2006/relationships/customXml" Target="../ink/ink1138.xml"/><Relationship Id="rId235" Type="http://schemas.openxmlformats.org/officeDocument/2006/relationships/image" Target="../media/image1120.png"/><Relationship Id="rId256" Type="http://schemas.openxmlformats.org/officeDocument/2006/relationships/customXml" Target="../ink/ink1159.xml"/><Relationship Id="rId277" Type="http://schemas.openxmlformats.org/officeDocument/2006/relationships/image" Target="../media/image1141.png"/><Relationship Id="rId298" Type="http://schemas.openxmlformats.org/officeDocument/2006/relationships/customXml" Target="../ink/ink1180.xml"/><Relationship Id="rId116" Type="http://schemas.openxmlformats.org/officeDocument/2006/relationships/customXml" Target="../ink/ink1089.xml"/><Relationship Id="rId137" Type="http://schemas.openxmlformats.org/officeDocument/2006/relationships/image" Target="../media/image1071.png"/><Relationship Id="rId158" Type="http://schemas.openxmlformats.org/officeDocument/2006/relationships/customXml" Target="../ink/ink1110.xml"/><Relationship Id="rId302" Type="http://schemas.openxmlformats.org/officeDocument/2006/relationships/customXml" Target="../ink/ink1182.xml"/><Relationship Id="rId323" Type="http://schemas.openxmlformats.org/officeDocument/2006/relationships/image" Target="../media/image1164.png"/><Relationship Id="rId344" Type="http://schemas.openxmlformats.org/officeDocument/2006/relationships/customXml" Target="../ink/ink1203.xml"/><Relationship Id="rId20" Type="http://schemas.openxmlformats.org/officeDocument/2006/relationships/customXml" Target="../ink/ink1041.xml"/><Relationship Id="rId41" Type="http://schemas.openxmlformats.org/officeDocument/2006/relationships/image" Target="../media/image1023.png"/><Relationship Id="rId62" Type="http://schemas.openxmlformats.org/officeDocument/2006/relationships/customXml" Target="../ink/ink1062.xml"/><Relationship Id="rId83" Type="http://schemas.openxmlformats.org/officeDocument/2006/relationships/image" Target="../media/image1044.png"/><Relationship Id="rId179" Type="http://schemas.openxmlformats.org/officeDocument/2006/relationships/image" Target="../media/image1092.png"/><Relationship Id="rId365" Type="http://schemas.openxmlformats.org/officeDocument/2006/relationships/image" Target="../media/image1183.png"/><Relationship Id="rId190" Type="http://schemas.openxmlformats.org/officeDocument/2006/relationships/customXml" Target="../ink/ink1126.xml"/><Relationship Id="rId204" Type="http://schemas.openxmlformats.org/officeDocument/2006/relationships/customXml" Target="../ink/ink1133.xml"/><Relationship Id="rId225" Type="http://schemas.openxmlformats.org/officeDocument/2006/relationships/image" Target="../media/image1115.png"/><Relationship Id="rId246" Type="http://schemas.openxmlformats.org/officeDocument/2006/relationships/customXml" Target="../ink/ink1154.xml"/><Relationship Id="rId267" Type="http://schemas.openxmlformats.org/officeDocument/2006/relationships/image" Target="../media/image1136.png"/><Relationship Id="rId288" Type="http://schemas.openxmlformats.org/officeDocument/2006/relationships/customXml" Target="../ink/ink1175.xml"/><Relationship Id="rId106" Type="http://schemas.openxmlformats.org/officeDocument/2006/relationships/customXml" Target="../ink/ink1084.xml"/><Relationship Id="rId127" Type="http://schemas.openxmlformats.org/officeDocument/2006/relationships/image" Target="../media/image1066.png"/><Relationship Id="rId313" Type="http://schemas.openxmlformats.org/officeDocument/2006/relationships/image" Target="../media/image1159.png"/><Relationship Id="rId10" Type="http://schemas.openxmlformats.org/officeDocument/2006/relationships/customXml" Target="../ink/ink1036.xml"/><Relationship Id="rId31" Type="http://schemas.openxmlformats.org/officeDocument/2006/relationships/image" Target="../media/image1018.png"/><Relationship Id="rId52" Type="http://schemas.openxmlformats.org/officeDocument/2006/relationships/customXml" Target="../ink/ink1057.xml"/><Relationship Id="rId73" Type="http://schemas.openxmlformats.org/officeDocument/2006/relationships/image" Target="../media/image1039.png"/><Relationship Id="rId94" Type="http://schemas.openxmlformats.org/officeDocument/2006/relationships/customXml" Target="../ink/ink1078.xml"/><Relationship Id="rId148" Type="http://schemas.openxmlformats.org/officeDocument/2006/relationships/customXml" Target="../ink/ink1105.xml"/><Relationship Id="rId169" Type="http://schemas.openxmlformats.org/officeDocument/2006/relationships/image" Target="../media/image1087.png"/><Relationship Id="rId334" Type="http://schemas.openxmlformats.org/officeDocument/2006/relationships/customXml" Target="../ink/ink1198.xml"/><Relationship Id="rId355" Type="http://schemas.openxmlformats.org/officeDocument/2006/relationships/image" Target="../media/image1178.png"/><Relationship Id="rId376" Type="http://schemas.openxmlformats.org/officeDocument/2006/relationships/customXml" Target="../ink/ink1219.xml"/><Relationship Id="rId4" Type="http://schemas.openxmlformats.org/officeDocument/2006/relationships/customXml" Target="../ink/ink1033.xml"/><Relationship Id="rId180" Type="http://schemas.openxmlformats.org/officeDocument/2006/relationships/customXml" Target="../ink/ink1121.xml"/><Relationship Id="rId215" Type="http://schemas.openxmlformats.org/officeDocument/2006/relationships/image" Target="../media/image1110.png"/><Relationship Id="rId236" Type="http://schemas.openxmlformats.org/officeDocument/2006/relationships/customXml" Target="../ink/ink1149.xml"/><Relationship Id="rId257" Type="http://schemas.openxmlformats.org/officeDocument/2006/relationships/image" Target="../media/image1131.png"/><Relationship Id="rId278" Type="http://schemas.openxmlformats.org/officeDocument/2006/relationships/customXml" Target="../ink/ink1170.xml"/><Relationship Id="rId303" Type="http://schemas.openxmlformats.org/officeDocument/2006/relationships/image" Target="../media/image1154.png"/><Relationship Id="rId42" Type="http://schemas.openxmlformats.org/officeDocument/2006/relationships/customXml" Target="../ink/ink1052.xml"/><Relationship Id="rId84" Type="http://schemas.openxmlformats.org/officeDocument/2006/relationships/customXml" Target="../ink/ink1073.xml"/><Relationship Id="rId138" Type="http://schemas.openxmlformats.org/officeDocument/2006/relationships/customXml" Target="../ink/ink1100.xml"/><Relationship Id="rId345" Type="http://schemas.openxmlformats.org/officeDocument/2006/relationships/image" Target="../media/image1174.png"/><Relationship Id="rId191" Type="http://schemas.openxmlformats.org/officeDocument/2006/relationships/image" Target="../media/image1098.png"/><Relationship Id="rId205" Type="http://schemas.openxmlformats.org/officeDocument/2006/relationships/image" Target="../media/image1105.png"/><Relationship Id="rId247" Type="http://schemas.openxmlformats.org/officeDocument/2006/relationships/image" Target="../media/image1126.png"/><Relationship Id="rId107" Type="http://schemas.openxmlformats.org/officeDocument/2006/relationships/image" Target="../media/image1056.png"/><Relationship Id="rId289" Type="http://schemas.openxmlformats.org/officeDocument/2006/relationships/image" Target="../media/image1147.png"/><Relationship Id="rId11" Type="http://schemas.openxmlformats.org/officeDocument/2006/relationships/image" Target="../media/image1008.png"/><Relationship Id="rId53" Type="http://schemas.openxmlformats.org/officeDocument/2006/relationships/image" Target="../media/image1029.png"/><Relationship Id="rId149" Type="http://schemas.openxmlformats.org/officeDocument/2006/relationships/image" Target="../media/image1077.png"/><Relationship Id="rId314" Type="http://schemas.openxmlformats.org/officeDocument/2006/relationships/customXml" Target="../ink/ink1188.xml"/><Relationship Id="rId356" Type="http://schemas.openxmlformats.org/officeDocument/2006/relationships/customXml" Target="../ink/ink1209.xml"/><Relationship Id="rId95" Type="http://schemas.openxmlformats.org/officeDocument/2006/relationships/image" Target="../media/image1050.png"/><Relationship Id="rId160" Type="http://schemas.openxmlformats.org/officeDocument/2006/relationships/customXml" Target="../ink/ink1111.xml"/><Relationship Id="rId216" Type="http://schemas.openxmlformats.org/officeDocument/2006/relationships/customXml" Target="../ink/ink1139.xml"/><Relationship Id="rId258" Type="http://schemas.openxmlformats.org/officeDocument/2006/relationships/customXml" Target="../ink/ink1160.xml"/><Relationship Id="rId22" Type="http://schemas.openxmlformats.org/officeDocument/2006/relationships/customXml" Target="../ink/ink1042.xml"/><Relationship Id="rId64" Type="http://schemas.openxmlformats.org/officeDocument/2006/relationships/customXml" Target="../ink/ink1063.xml"/><Relationship Id="rId118" Type="http://schemas.openxmlformats.org/officeDocument/2006/relationships/customXml" Target="../ink/ink1090.xml"/><Relationship Id="rId325" Type="http://schemas.openxmlformats.org/officeDocument/2006/relationships/image" Target="../media/image1165.png"/><Relationship Id="rId367" Type="http://schemas.openxmlformats.org/officeDocument/2006/relationships/image" Target="../media/image1184.png"/><Relationship Id="rId171" Type="http://schemas.openxmlformats.org/officeDocument/2006/relationships/image" Target="../media/image1088.png"/><Relationship Id="rId227" Type="http://schemas.openxmlformats.org/officeDocument/2006/relationships/image" Target="../media/image1116.png"/><Relationship Id="rId269" Type="http://schemas.openxmlformats.org/officeDocument/2006/relationships/image" Target="../media/image1137.png"/><Relationship Id="rId33" Type="http://schemas.openxmlformats.org/officeDocument/2006/relationships/image" Target="../media/image1019.png"/><Relationship Id="rId129" Type="http://schemas.openxmlformats.org/officeDocument/2006/relationships/image" Target="../media/image1067.png"/><Relationship Id="rId280" Type="http://schemas.openxmlformats.org/officeDocument/2006/relationships/customXml" Target="../ink/ink1171.xml"/><Relationship Id="rId336" Type="http://schemas.openxmlformats.org/officeDocument/2006/relationships/customXml" Target="../ink/ink1199.xml"/><Relationship Id="rId75" Type="http://schemas.openxmlformats.org/officeDocument/2006/relationships/image" Target="../media/image1040.png"/><Relationship Id="rId140" Type="http://schemas.openxmlformats.org/officeDocument/2006/relationships/customXml" Target="../ink/ink1101.xml"/><Relationship Id="rId182" Type="http://schemas.openxmlformats.org/officeDocument/2006/relationships/customXml" Target="../ink/ink1122.xml"/><Relationship Id="rId378" Type="http://schemas.openxmlformats.org/officeDocument/2006/relationships/customXml" Target="../ink/ink1220.xml"/><Relationship Id="rId6" Type="http://schemas.openxmlformats.org/officeDocument/2006/relationships/customXml" Target="../ink/ink1034.xml"/><Relationship Id="rId238" Type="http://schemas.openxmlformats.org/officeDocument/2006/relationships/customXml" Target="../ink/ink1150.xml"/><Relationship Id="rId291" Type="http://schemas.openxmlformats.org/officeDocument/2006/relationships/image" Target="../media/image1148.png"/><Relationship Id="rId305" Type="http://schemas.openxmlformats.org/officeDocument/2006/relationships/image" Target="../media/image1155.png"/><Relationship Id="rId347" Type="http://schemas.openxmlformats.org/officeDocument/2006/relationships/image" Target="../media/image1175.png"/><Relationship Id="rId44" Type="http://schemas.openxmlformats.org/officeDocument/2006/relationships/customXml" Target="../ink/ink1053.xml"/><Relationship Id="rId86" Type="http://schemas.openxmlformats.org/officeDocument/2006/relationships/customXml" Target="../ink/ink1074.xml"/><Relationship Id="rId151" Type="http://schemas.openxmlformats.org/officeDocument/2006/relationships/image" Target="../media/image1078.png"/><Relationship Id="rId193" Type="http://schemas.openxmlformats.org/officeDocument/2006/relationships/image" Target="../media/image1099.png"/><Relationship Id="rId207" Type="http://schemas.openxmlformats.org/officeDocument/2006/relationships/image" Target="../media/image1106.png"/><Relationship Id="rId249" Type="http://schemas.openxmlformats.org/officeDocument/2006/relationships/image" Target="../media/image1127.png"/><Relationship Id="rId13" Type="http://schemas.openxmlformats.org/officeDocument/2006/relationships/image" Target="../media/image1009.png"/><Relationship Id="rId109" Type="http://schemas.openxmlformats.org/officeDocument/2006/relationships/image" Target="../media/image1057.png"/><Relationship Id="rId260" Type="http://schemas.openxmlformats.org/officeDocument/2006/relationships/customXml" Target="../ink/ink1161.xml"/><Relationship Id="rId316" Type="http://schemas.openxmlformats.org/officeDocument/2006/relationships/customXml" Target="../ink/ink1189.xml"/><Relationship Id="rId55" Type="http://schemas.openxmlformats.org/officeDocument/2006/relationships/image" Target="../media/image1030.png"/><Relationship Id="rId97" Type="http://schemas.openxmlformats.org/officeDocument/2006/relationships/image" Target="../media/image1051.png"/><Relationship Id="rId120" Type="http://schemas.openxmlformats.org/officeDocument/2006/relationships/customXml" Target="../ink/ink1091.xml"/><Relationship Id="rId358" Type="http://schemas.openxmlformats.org/officeDocument/2006/relationships/customXml" Target="../ink/ink1210.xml"/><Relationship Id="rId162" Type="http://schemas.openxmlformats.org/officeDocument/2006/relationships/customXml" Target="../ink/ink1112.xml"/><Relationship Id="rId218" Type="http://schemas.openxmlformats.org/officeDocument/2006/relationships/customXml" Target="../ink/ink1140.xml"/><Relationship Id="rId271" Type="http://schemas.openxmlformats.org/officeDocument/2006/relationships/image" Target="../media/image1138.png"/><Relationship Id="rId24" Type="http://schemas.openxmlformats.org/officeDocument/2006/relationships/customXml" Target="../ink/ink1043.xml"/><Relationship Id="rId66" Type="http://schemas.openxmlformats.org/officeDocument/2006/relationships/customXml" Target="../ink/ink1064.xml"/><Relationship Id="rId131" Type="http://schemas.openxmlformats.org/officeDocument/2006/relationships/image" Target="../media/image1068.png"/><Relationship Id="rId327" Type="http://schemas.openxmlformats.org/officeDocument/2006/relationships/image" Target="../media/image1166.png"/><Relationship Id="rId369" Type="http://schemas.openxmlformats.org/officeDocument/2006/relationships/image" Target="../media/image1185.png"/><Relationship Id="rId173" Type="http://schemas.openxmlformats.org/officeDocument/2006/relationships/image" Target="../media/image1089.png"/><Relationship Id="rId229" Type="http://schemas.openxmlformats.org/officeDocument/2006/relationships/image" Target="../media/image1117.png"/><Relationship Id="rId240" Type="http://schemas.openxmlformats.org/officeDocument/2006/relationships/customXml" Target="../ink/ink1151.xml"/><Relationship Id="rId35" Type="http://schemas.openxmlformats.org/officeDocument/2006/relationships/image" Target="../media/image1020.png"/><Relationship Id="rId77" Type="http://schemas.openxmlformats.org/officeDocument/2006/relationships/image" Target="../media/image1041.png"/><Relationship Id="rId100" Type="http://schemas.openxmlformats.org/officeDocument/2006/relationships/customXml" Target="../ink/ink1081.xml"/><Relationship Id="rId282" Type="http://schemas.openxmlformats.org/officeDocument/2006/relationships/customXml" Target="../ink/ink1172.xml"/><Relationship Id="rId338" Type="http://schemas.openxmlformats.org/officeDocument/2006/relationships/customXml" Target="../ink/ink1200.xml"/><Relationship Id="rId8" Type="http://schemas.openxmlformats.org/officeDocument/2006/relationships/customXml" Target="../ink/ink1035.xml"/><Relationship Id="rId142" Type="http://schemas.openxmlformats.org/officeDocument/2006/relationships/customXml" Target="../ink/ink1102.xml"/><Relationship Id="rId184" Type="http://schemas.openxmlformats.org/officeDocument/2006/relationships/customXml" Target="../ink/ink1123.xml"/><Relationship Id="rId251" Type="http://schemas.openxmlformats.org/officeDocument/2006/relationships/image" Target="../media/image1128.png"/><Relationship Id="rId46" Type="http://schemas.openxmlformats.org/officeDocument/2006/relationships/customXml" Target="../ink/ink1054.xml"/><Relationship Id="rId293" Type="http://schemas.openxmlformats.org/officeDocument/2006/relationships/image" Target="../media/image1149.png"/><Relationship Id="rId307" Type="http://schemas.openxmlformats.org/officeDocument/2006/relationships/image" Target="../media/image1156.png"/><Relationship Id="rId349" Type="http://schemas.openxmlformats.org/officeDocument/2006/relationships/image" Target="../media/image1176.png"/><Relationship Id="rId88" Type="http://schemas.openxmlformats.org/officeDocument/2006/relationships/customXml" Target="../ink/ink1075.xml"/><Relationship Id="rId111" Type="http://schemas.openxmlformats.org/officeDocument/2006/relationships/image" Target="../media/image1058.png"/><Relationship Id="rId153" Type="http://schemas.openxmlformats.org/officeDocument/2006/relationships/image" Target="../media/image1079.png"/><Relationship Id="rId195" Type="http://schemas.openxmlformats.org/officeDocument/2006/relationships/image" Target="../media/image1100.png"/><Relationship Id="rId209" Type="http://schemas.openxmlformats.org/officeDocument/2006/relationships/image" Target="../media/image1107.png"/><Relationship Id="rId360" Type="http://schemas.openxmlformats.org/officeDocument/2006/relationships/customXml" Target="../ink/ink1211.xml"/><Relationship Id="rId220" Type="http://schemas.openxmlformats.org/officeDocument/2006/relationships/customXml" Target="../ink/ink1141.xml"/><Relationship Id="rId15" Type="http://schemas.openxmlformats.org/officeDocument/2006/relationships/image" Target="../media/image1010.png"/><Relationship Id="rId57" Type="http://schemas.openxmlformats.org/officeDocument/2006/relationships/image" Target="../media/image1031.png"/><Relationship Id="rId262" Type="http://schemas.openxmlformats.org/officeDocument/2006/relationships/customXml" Target="../ink/ink1162.xml"/><Relationship Id="rId318" Type="http://schemas.openxmlformats.org/officeDocument/2006/relationships/customXml" Target="../ink/ink1190.xml"/><Relationship Id="rId99" Type="http://schemas.openxmlformats.org/officeDocument/2006/relationships/image" Target="../media/image1052.png"/><Relationship Id="rId122" Type="http://schemas.openxmlformats.org/officeDocument/2006/relationships/customXml" Target="../ink/ink1092.xml"/><Relationship Id="rId164" Type="http://schemas.openxmlformats.org/officeDocument/2006/relationships/customXml" Target="../ink/ink1113.xml"/><Relationship Id="rId371" Type="http://schemas.openxmlformats.org/officeDocument/2006/relationships/image" Target="../media/image1186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7.png"/><Relationship Id="rId21" Type="http://schemas.openxmlformats.org/officeDocument/2006/relationships/image" Target="../media/image1200.png"/><Relationship Id="rId42" Type="http://schemas.openxmlformats.org/officeDocument/2006/relationships/customXml" Target="../ink/ink1241.xml"/><Relationship Id="rId63" Type="http://schemas.openxmlformats.org/officeDocument/2006/relationships/image" Target="../media/image1221.png"/><Relationship Id="rId84" Type="http://schemas.openxmlformats.org/officeDocument/2006/relationships/customXml" Target="../ink/ink1262.xml"/><Relationship Id="rId138" Type="http://schemas.openxmlformats.org/officeDocument/2006/relationships/customXml" Target="../ink/ink1289.xml"/><Relationship Id="rId159" Type="http://schemas.openxmlformats.org/officeDocument/2006/relationships/image" Target="../media/image1267.png"/><Relationship Id="rId170" Type="http://schemas.openxmlformats.org/officeDocument/2006/relationships/customXml" Target="../ink/ink1305.xml"/><Relationship Id="rId191" Type="http://schemas.openxmlformats.org/officeDocument/2006/relationships/image" Target="../media/image1283.png"/><Relationship Id="rId205" Type="http://schemas.openxmlformats.org/officeDocument/2006/relationships/image" Target="../media/image1290.png"/><Relationship Id="rId226" Type="http://schemas.openxmlformats.org/officeDocument/2006/relationships/customXml" Target="../ink/ink1333.xml"/><Relationship Id="rId107" Type="http://schemas.openxmlformats.org/officeDocument/2006/relationships/image" Target="../media/image120.png"/><Relationship Id="rId11" Type="http://schemas.openxmlformats.org/officeDocument/2006/relationships/image" Target="../media/image1195.png"/><Relationship Id="rId32" Type="http://schemas.openxmlformats.org/officeDocument/2006/relationships/customXml" Target="../ink/ink1236.xml"/><Relationship Id="rId53" Type="http://schemas.openxmlformats.org/officeDocument/2006/relationships/image" Target="../media/image1216.png"/><Relationship Id="rId74" Type="http://schemas.openxmlformats.org/officeDocument/2006/relationships/customXml" Target="../ink/ink1257.xml"/><Relationship Id="rId128" Type="http://schemas.openxmlformats.org/officeDocument/2006/relationships/customXml" Target="../ink/ink1284.xml"/><Relationship Id="rId149" Type="http://schemas.openxmlformats.org/officeDocument/2006/relationships/image" Target="../media/image1262.png"/><Relationship Id="rId5" Type="http://schemas.openxmlformats.org/officeDocument/2006/relationships/image" Target="../media/image1192.png"/><Relationship Id="rId95" Type="http://schemas.openxmlformats.org/officeDocument/2006/relationships/image" Target="../media/image1237.png"/><Relationship Id="rId160" Type="http://schemas.openxmlformats.org/officeDocument/2006/relationships/customXml" Target="../ink/ink1300.xml"/><Relationship Id="rId181" Type="http://schemas.openxmlformats.org/officeDocument/2006/relationships/image" Target="../media/image1278.png"/><Relationship Id="rId216" Type="http://schemas.openxmlformats.org/officeDocument/2006/relationships/customXml" Target="../ink/ink1328.xml"/><Relationship Id="rId237" Type="http://schemas.openxmlformats.org/officeDocument/2006/relationships/image" Target="../media/image1306.png"/><Relationship Id="rId22" Type="http://schemas.openxmlformats.org/officeDocument/2006/relationships/customXml" Target="../ink/ink1231.xml"/><Relationship Id="rId43" Type="http://schemas.openxmlformats.org/officeDocument/2006/relationships/image" Target="../media/image1211.png"/><Relationship Id="rId64" Type="http://schemas.openxmlformats.org/officeDocument/2006/relationships/customXml" Target="../ink/ink1252.xml"/><Relationship Id="rId118" Type="http://schemas.openxmlformats.org/officeDocument/2006/relationships/customXml" Target="../ink/ink1279.xml"/><Relationship Id="rId139" Type="http://schemas.openxmlformats.org/officeDocument/2006/relationships/image" Target="../media/image1257.png"/><Relationship Id="rId85" Type="http://schemas.openxmlformats.org/officeDocument/2006/relationships/image" Target="../media/image1232.png"/><Relationship Id="rId150" Type="http://schemas.openxmlformats.org/officeDocument/2006/relationships/customXml" Target="../ink/ink1295.xml"/><Relationship Id="rId171" Type="http://schemas.openxmlformats.org/officeDocument/2006/relationships/image" Target="../media/image1273.png"/><Relationship Id="rId192" Type="http://schemas.openxmlformats.org/officeDocument/2006/relationships/customXml" Target="../ink/ink1316.xml"/><Relationship Id="rId206" Type="http://schemas.openxmlformats.org/officeDocument/2006/relationships/customXml" Target="../ink/ink1323.xml"/><Relationship Id="rId227" Type="http://schemas.openxmlformats.org/officeDocument/2006/relationships/image" Target="../media/image1301.png"/><Relationship Id="rId12" Type="http://schemas.openxmlformats.org/officeDocument/2006/relationships/customXml" Target="../ink/ink1226.xml"/><Relationship Id="rId33" Type="http://schemas.openxmlformats.org/officeDocument/2006/relationships/image" Target="../media/image1206.png"/><Relationship Id="rId108" Type="http://schemas.openxmlformats.org/officeDocument/2006/relationships/customXml" Target="../ink/ink1274.xml"/><Relationship Id="rId129" Type="http://schemas.openxmlformats.org/officeDocument/2006/relationships/image" Target="../media/image1252.png"/><Relationship Id="rId54" Type="http://schemas.openxmlformats.org/officeDocument/2006/relationships/customXml" Target="../ink/ink1247.xml"/><Relationship Id="rId75" Type="http://schemas.openxmlformats.org/officeDocument/2006/relationships/image" Target="../media/image1227.png"/><Relationship Id="rId96" Type="http://schemas.openxmlformats.org/officeDocument/2006/relationships/customXml" Target="../ink/ink1268.xml"/><Relationship Id="rId140" Type="http://schemas.openxmlformats.org/officeDocument/2006/relationships/customXml" Target="../ink/ink1290.xml"/><Relationship Id="rId161" Type="http://schemas.openxmlformats.org/officeDocument/2006/relationships/image" Target="../media/image1268.png"/><Relationship Id="rId182" Type="http://schemas.openxmlformats.org/officeDocument/2006/relationships/customXml" Target="../ink/ink1311.xml"/><Relationship Id="rId217" Type="http://schemas.openxmlformats.org/officeDocument/2006/relationships/image" Target="../media/image1296.png"/><Relationship Id="rId6" Type="http://schemas.openxmlformats.org/officeDocument/2006/relationships/customXml" Target="../ink/ink1223.xml"/><Relationship Id="rId238" Type="http://schemas.openxmlformats.org/officeDocument/2006/relationships/customXml" Target="../ink/ink1339.xml"/><Relationship Id="rId23" Type="http://schemas.openxmlformats.org/officeDocument/2006/relationships/image" Target="../media/image1201.png"/><Relationship Id="rId119" Type="http://schemas.openxmlformats.org/officeDocument/2006/relationships/image" Target="../media/image1248.png"/><Relationship Id="rId44" Type="http://schemas.openxmlformats.org/officeDocument/2006/relationships/customXml" Target="../ink/ink1242.xml"/><Relationship Id="rId65" Type="http://schemas.openxmlformats.org/officeDocument/2006/relationships/image" Target="../media/image1222.png"/><Relationship Id="rId86" Type="http://schemas.openxmlformats.org/officeDocument/2006/relationships/customXml" Target="../ink/ink1263.xml"/><Relationship Id="rId130" Type="http://schemas.openxmlformats.org/officeDocument/2006/relationships/customXml" Target="../ink/ink1285.xml"/><Relationship Id="rId151" Type="http://schemas.openxmlformats.org/officeDocument/2006/relationships/image" Target="../media/image1263.png"/><Relationship Id="rId172" Type="http://schemas.openxmlformats.org/officeDocument/2006/relationships/customXml" Target="../ink/ink1306.xml"/><Relationship Id="rId193" Type="http://schemas.openxmlformats.org/officeDocument/2006/relationships/image" Target="../media/image1284.png"/><Relationship Id="rId207" Type="http://schemas.openxmlformats.org/officeDocument/2006/relationships/image" Target="../media/image1291.png"/><Relationship Id="rId228" Type="http://schemas.openxmlformats.org/officeDocument/2006/relationships/customXml" Target="../ink/ink1334.xml"/><Relationship Id="rId13" Type="http://schemas.openxmlformats.org/officeDocument/2006/relationships/image" Target="../media/image1196.png"/><Relationship Id="rId109" Type="http://schemas.openxmlformats.org/officeDocument/2006/relationships/image" Target="../media/image1243.png"/><Relationship Id="rId34" Type="http://schemas.openxmlformats.org/officeDocument/2006/relationships/customXml" Target="../ink/ink1237.xml"/><Relationship Id="rId55" Type="http://schemas.openxmlformats.org/officeDocument/2006/relationships/image" Target="../media/image1217.png"/><Relationship Id="rId76" Type="http://schemas.openxmlformats.org/officeDocument/2006/relationships/customXml" Target="../ink/ink1258.xml"/><Relationship Id="rId97" Type="http://schemas.openxmlformats.org/officeDocument/2006/relationships/image" Target="../media/image1238.png"/><Relationship Id="rId120" Type="http://schemas.openxmlformats.org/officeDocument/2006/relationships/customXml" Target="../ink/ink1280.xml"/><Relationship Id="rId141" Type="http://schemas.openxmlformats.org/officeDocument/2006/relationships/image" Target="../media/image1258.png"/><Relationship Id="rId7" Type="http://schemas.openxmlformats.org/officeDocument/2006/relationships/image" Target="../media/image1193.png"/><Relationship Id="rId162" Type="http://schemas.openxmlformats.org/officeDocument/2006/relationships/customXml" Target="../ink/ink1301.xml"/><Relationship Id="rId183" Type="http://schemas.openxmlformats.org/officeDocument/2006/relationships/image" Target="../media/image1279.png"/><Relationship Id="rId218" Type="http://schemas.openxmlformats.org/officeDocument/2006/relationships/customXml" Target="../ink/ink1329.xml"/><Relationship Id="rId239" Type="http://schemas.openxmlformats.org/officeDocument/2006/relationships/image" Target="../media/image1307.png"/><Relationship Id="rId24" Type="http://schemas.openxmlformats.org/officeDocument/2006/relationships/customXml" Target="../ink/ink1232.xml"/><Relationship Id="rId45" Type="http://schemas.openxmlformats.org/officeDocument/2006/relationships/image" Target="../media/image1212.png"/><Relationship Id="rId66" Type="http://schemas.openxmlformats.org/officeDocument/2006/relationships/customXml" Target="../ink/ink1253.xml"/><Relationship Id="rId87" Type="http://schemas.openxmlformats.org/officeDocument/2006/relationships/image" Target="../media/image1233.png"/><Relationship Id="rId110" Type="http://schemas.openxmlformats.org/officeDocument/2006/relationships/customXml" Target="../ink/ink1275.xml"/><Relationship Id="rId131" Type="http://schemas.openxmlformats.org/officeDocument/2006/relationships/image" Target="../media/image1253.png"/><Relationship Id="rId152" Type="http://schemas.openxmlformats.org/officeDocument/2006/relationships/customXml" Target="../ink/ink1296.xml"/><Relationship Id="rId173" Type="http://schemas.openxmlformats.org/officeDocument/2006/relationships/image" Target="../media/image1274.png"/><Relationship Id="rId194" Type="http://schemas.openxmlformats.org/officeDocument/2006/relationships/customXml" Target="../ink/ink1317.xml"/><Relationship Id="rId208" Type="http://schemas.openxmlformats.org/officeDocument/2006/relationships/customXml" Target="../ink/ink1324.xml"/><Relationship Id="rId229" Type="http://schemas.openxmlformats.org/officeDocument/2006/relationships/image" Target="../media/image1302.png"/><Relationship Id="rId14" Type="http://schemas.openxmlformats.org/officeDocument/2006/relationships/customXml" Target="../ink/ink1227.xml"/><Relationship Id="rId35" Type="http://schemas.openxmlformats.org/officeDocument/2006/relationships/image" Target="../media/image1207.png"/><Relationship Id="rId56" Type="http://schemas.openxmlformats.org/officeDocument/2006/relationships/customXml" Target="../ink/ink1248.xml"/><Relationship Id="rId77" Type="http://schemas.openxmlformats.org/officeDocument/2006/relationships/image" Target="../media/image1228.png"/><Relationship Id="rId100" Type="http://schemas.openxmlformats.org/officeDocument/2006/relationships/customXml" Target="../ink/ink1270.xml"/><Relationship Id="rId8" Type="http://schemas.openxmlformats.org/officeDocument/2006/relationships/customXml" Target="../ink/ink1224.xml"/><Relationship Id="rId98" Type="http://schemas.openxmlformats.org/officeDocument/2006/relationships/customXml" Target="../ink/ink1269.xml"/><Relationship Id="rId121" Type="http://schemas.openxmlformats.org/officeDocument/2006/relationships/image" Target="../media/image1249.png"/><Relationship Id="rId142" Type="http://schemas.openxmlformats.org/officeDocument/2006/relationships/customXml" Target="../ink/ink1291.xml"/><Relationship Id="rId163" Type="http://schemas.openxmlformats.org/officeDocument/2006/relationships/image" Target="../media/image1269.png"/><Relationship Id="rId184" Type="http://schemas.openxmlformats.org/officeDocument/2006/relationships/customXml" Target="../ink/ink1312.xml"/><Relationship Id="rId219" Type="http://schemas.openxmlformats.org/officeDocument/2006/relationships/image" Target="../media/image1297.png"/><Relationship Id="rId230" Type="http://schemas.openxmlformats.org/officeDocument/2006/relationships/customXml" Target="../ink/ink1335.xml"/><Relationship Id="rId25" Type="http://schemas.openxmlformats.org/officeDocument/2006/relationships/image" Target="../media/image1202.png"/><Relationship Id="rId46" Type="http://schemas.openxmlformats.org/officeDocument/2006/relationships/customXml" Target="../ink/ink1243.xml"/><Relationship Id="rId67" Type="http://schemas.openxmlformats.org/officeDocument/2006/relationships/image" Target="../media/image1223.png"/><Relationship Id="rId88" Type="http://schemas.openxmlformats.org/officeDocument/2006/relationships/customXml" Target="../ink/ink1264.xml"/><Relationship Id="rId111" Type="http://schemas.openxmlformats.org/officeDocument/2006/relationships/image" Target="../media/image1244.png"/><Relationship Id="rId132" Type="http://schemas.openxmlformats.org/officeDocument/2006/relationships/customXml" Target="../ink/ink1286.xml"/><Relationship Id="rId153" Type="http://schemas.openxmlformats.org/officeDocument/2006/relationships/image" Target="../media/image1264.png"/><Relationship Id="rId174" Type="http://schemas.openxmlformats.org/officeDocument/2006/relationships/customXml" Target="../ink/ink1307.xml"/><Relationship Id="rId195" Type="http://schemas.openxmlformats.org/officeDocument/2006/relationships/image" Target="../media/image1285.png"/><Relationship Id="rId209" Type="http://schemas.openxmlformats.org/officeDocument/2006/relationships/image" Target="../media/image1292.png"/><Relationship Id="rId190" Type="http://schemas.openxmlformats.org/officeDocument/2006/relationships/customXml" Target="../ink/ink1315.xml"/><Relationship Id="rId204" Type="http://schemas.openxmlformats.org/officeDocument/2006/relationships/customXml" Target="../ink/ink1322.xml"/><Relationship Id="rId220" Type="http://schemas.openxmlformats.org/officeDocument/2006/relationships/customXml" Target="../ink/ink1330.xml"/><Relationship Id="rId225" Type="http://schemas.openxmlformats.org/officeDocument/2006/relationships/image" Target="../media/image1300.png"/><Relationship Id="rId15" Type="http://schemas.openxmlformats.org/officeDocument/2006/relationships/image" Target="../media/image1197.png"/><Relationship Id="rId36" Type="http://schemas.openxmlformats.org/officeDocument/2006/relationships/customXml" Target="../ink/ink1238.xml"/><Relationship Id="rId57" Type="http://schemas.openxmlformats.org/officeDocument/2006/relationships/image" Target="../media/image1218.png"/><Relationship Id="rId106" Type="http://schemas.openxmlformats.org/officeDocument/2006/relationships/customXml" Target="../ink/ink1273.xml"/><Relationship Id="rId127" Type="http://schemas.openxmlformats.org/officeDocument/2006/relationships/image" Target="../media/image1251.png"/><Relationship Id="rId10" Type="http://schemas.openxmlformats.org/officeDocument/2006/relationships/customXml" Target="../ink/ink1225.xml"/><Relationship Id="rId31" Type="http://schemas.openxmlformats.org/officeDocument/2006/relationships/image" Target="../media/image1205.png"/><Relationship Id="rId52" Type="http://schemas.openxmlformats.org/officeDocument/2006/relationships/customXml" Target="../ink/ink1246.xml"/><Relationship Id="rId73" Type="http://schemas.openxmlformats.org/officeDocument/2006/relationships/image" Target="../media/image1226.png"/><Relationship Id="rId78" Type="http://schemas.openxmlformats.org/officeDocument/2006/relationships/customXml" Target="../ink/ink1259.xml"/><Relationship Id="rId94" Type="http://schemas.openxmlformats.org/officeDocument/2006/relationships/customXml" Target="../ink/ink1267.xml"/><Relationship Id="rId99" Type="http://schemas.openxmlformats.org/officeDocument/2006/relationships/image" Target="../media/image1239.png"/><Relationship Id="rId101" Type="http://schemas.openxmlformats.org/officeDocument/2006/relationships/image" Target="../media/image1240.png"/><Relationship Id="rId122" Type="http://schemas.openxmlformats.org/officeDocument/2006/relationships/customXml" Target="../ink/ink1281.xml"/><Relationship Id="rId143" Type="http://schemas.openxmlformats.org/officeDocument/2006/relationships/image" Target="../media/image1259.png"/><Relationship Id="rId148" Type="http://schemas.openxmlformats.org/officeDocument/2006/relationships/customXml" Target="../ink/ink1294.xml"/><Relationship Id="rId164" Type="http://schemas.openxmlformats.org/officeDocument/2006/relationships/customXml" Target="../ink/ink1302.xml"/><Relationship Id="rId169" Type="http://schemas.openxmlformats.org/officeDocument/2006/relationships/image" Target="../media/image1272.png"/><Relationship Id="rId185" Type="http://schemas.openxmlformats.org/officeDocument/2006/relationships/image" Target="../media/image1280.png"/><Relationship Id="rId4" Type="http://schemas.openxmlformats.org/officeDocument/2006/relationships/customXml" Target="../ink/ink1222.xml"/><Relationship Id="rId9" Type="http://schemas.openxmlformats.org/officeDocument/2006/relationships/image" Target="../media/image1194.png"/><Relationship Id="rId180" Type="http://schemas.openxmlformats.org/officeDocument/2006/relationships/customXml" Target="../ink/ink1310.xml"/><Relationship Id="rId210" Type="http://schemas.openxmlformats.org/officeDocument/2006/relationships/customXml" Target="../ink/ink1325.xml"/><Relationship Id="rId215" Type="http://schemas.openxmlformats.org/officeDocument/2006/relationships/image" Target="../media/image1295.png"/><Relationship Id="rId236" Type="http://schemas.openxmlformats.org/officeDocument/2006/relationships/customXml" Target="../ink/ink1338.xml"/><Relationship Id="rId26" Type="http://schemas.openxmlformats.org/officeDocument/2006/relationships/customXml" Target="../ink/ink1233.xml"/><Relationship Id="rId231" Type="http://schemas.openxmlformats.org/officeDocument/2006/relationships/image" Target="../media/image1303.png"/><Relationship Id="rId47" Type="http://schemas.openxmlformats.org/officeDocument/2006/relationships/image" Target="../media/image1213.png"/><Relationship Id="rId68" Type="http://schemas.openxmlformats.org/officeDocument/2006/relationships/customXml" Target="../ink/ink1254.xml"/><Relationship Id="rId89" Type="http://schemas.openxmlformats.org/officeDocument/2006/relationships/image" Target="../media/image1234.png"/><Relationship Id="rId112" Type="http://schemas.openxmlformats.org/officeDocument/2006/relationships/customXml" Target="../ink/ink1276.xml"/><Relationship Id="rId133" Type="http://schemas.openxmlformats.org/officeDocument/2006/relationships/image" Target="../media/image1254.png"/><Relationship Id="rId154" Type="http://schemas.openxmlformats.org/officeDocument/2006/relationships/customXml" Target="../ink/ink1297.xml"/><Relationship Id="rId175" Type="http://schemas.openxmlformats.org/officeDocument/2006/relationships/image" Target="../media/image1275.png"/><Relationship Id="rId196" Type="http://schemas.openxmlformats.org/officeDocument/2006/relationships/customXml" Target="../ink/ink1318.xml"/><Relationship Id="rId200" Type="http://schemas.openxmlformats.org/officeDocument/2006/relationships/customXml" Target="../ink/ink1320.xml"/><Relationship Id="rId16" Type="http://schemas.openxmlformats.org/officeDocument/2006/relationships/customXml" Target="../ink/ink1228.xml"/><Relationship Id="rId221" Type="http://schemas.openxmlformats.org/officeDocument/2006/relationships/image" Target="../media/image1298.png"/><Relationship Id="rId37" Type="http://schemas.openxmlformats.org/officeDocument/2006/relationships/image" Target="../media/image1208.png"/><Relationship Id="rId58" Type="http://schemas.openxmlformats.org/officeDocument/2006/relationships/customXml" Target="../ink/ink1249.xml"/><Relationship Id="rId79" Type="http://schemas.openxmlformats.org/officeDocument/2006/relationships/image" Target="../media/image1229.png"/><Relationship Id="rId102" Type="http://schemas.openxmlformats.org/officeDocument/2006/relationships/customXml" Target="../ink/ink1271.xml"/><Relationship Id="rId123" Type="http://schemas.openxmlformats.org/officeDocument/2006/relationships/image" Target="../media/image1250.png"/><Relationship Id="rId144" Type="http://schemas.openxmlformats.org/officeDocument/2006/relationships/customXml" Target="../ink/ink1292.xml"/><Relationship Id="rId90" Type="http://schemas.openxmlformats.org/officeDocument/2006/relationships/customXml" Target="../ink/ink1265.xml"/><Relationship Id="rId165" Type="http://schemas.openxmlformats.org/officeDocument/2006/relationships/image" Target="../media/image1270.png"/><Relationship Id="rId186" Type="http://schemas.openxmlformats.org/officeDocument/2006/relationships/customXml" Target="../ink/ink1313.xml"/><Relationship Id="rId211" Type="http://schemas.openxmlformats.org/officeDocument/2006/relationships/image" Target="../media/image1293.png"/><Relationship Id="rId232" Type="http://schemas.openxmlformats.org/officeDocument/2006/relationships/customXml" Target="../ink/ink1336.xml"/><Relationship Id="rId27" Type="http://schemas.openxmlformats.org/officeDocument/2006/relationships/image" Target="../media/image1203.png"/><Relationship Id="rId48" Type="http://schemas.openxmlformats.org/officeDocument/2006/relationships/customXml" Target="../ink/ink1244.xml"/><Relationship Id="rId69" Type="http://schemas.openxmlformats.org/officeDocument/2006/relationships/image" Target="../media/image1224.png"/><Relationship Id="rId113" Type="http://schemas.openxmlformats.org/officeDocument/2006/relationships/image" Target="../media/image1245.png"/><Relationship Id="rId134" Type="http://schemas.openxmlformats.org/officeDocument/2006/relationships/customXml" Target="../ink/ink1287.xml"/><Relationship Id="rId80" Type="http://schemas.openxmlformats.org/officeDocument/2006/relationships/customXml" Target="../ink/ink1260.xml"/><Relationship Id="rId155" Type="http://schemas.openxmlformats.org/officeDocument/2006/relationships/image" Target="../media/image1265.png"/><Relationship Id="rId176" Type="http://schemas.openxmlformats.org/officeDocument/2006/relationships/customXml" Target="../ink/ink1308.xml"/><Relationship Id="rId197" Type="http://schemas.openxmlformats.org/officeDocument/2006/relationships/image" Target="../media/image1286.png"/><Relationship Id="rId201" Type="http://schemas.openxmlformats.org/officeDocument/2006/relationships/image" Target="../media/image1288.png"/><Relationship Id="rId222" Type="http://schemas.openxmlformats.org/officeDocument/2006/relationships/customXml" Target="../ink/ink1331.xml"/><Relationship Id="rId17" Type="http://schemas.openxmlformats.org/officeDocument/2006/relationships/image" Target="../media/image1198.png"/><Relationship Id="rId38" Type="http://schemas.openxmlformats.org/officeDocument/2006/relationships/customXml" Target="../ink/ink1239.xml"/><Relationship Id="rId59" Type="http://schemas.openxmlformats.org/officeDocument/2006/relationships/image" Target="../media/image1219.png"/><Relationship Id="rId103" Type="http://schemas.openxmlformats.org/officeDocument/2006/relationships/image" Target="../media/image1241.png"/><Relationship Id="rId124" Type="http://schemas.openxmlformats.org/officeDocument/2006/relationships/customXml" Target="../ink/ink1282.xml"/><Relationship Id="rId70" Type="http://schemas.openxmlformats.org/officeDocument/2006/relationships/customXml" Target="../ink/ink1255.xml"/><Relationship Id="rId91" Type="http://schemas.openxmlformats.org/officeDocument/2006/relationships/image" Target="../media/image1235.png"/><Relationship Id="rId145" Type="http://schemas.openxmlformats.org/officeDocument/2006/relationships/image" Target="../media/image1260.png"/><Relationship Id="rId166" Type="http://schemas.openxmlformats.org/officeDocument/2006/relationships/customXml" Target="../ink/ink1303.xml"/><Relationship Id="rId187" Type="http://schemas.openxmlformats.org/officeDocument/2006/relationships/image" Target="../media/image128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26.xml"/><Relationship Id="rId233" Type="http://schemas.openxmlformats.org/officeDocument/2006/relationships/image" Target="../media/image1304.png"/><Relationship Id="rId28" Type="http://schemas.openxmlformats.org/officeDocument/2006/relationships/customXml" Target="../ink/ink1234.xml"/><Relationship Id="rId49" Type="http://schemas.openxmlformats.org/officeDocument/2006/relationships/image" Target="../media/image1214.png"/><Relationship Id="rId114" Type="http://schemas.openxmlformats.org/officeDocument/2006/relationships/customXml" Target="../ink/ink1277.xml"/><Relationship Id="rId60" Type="http://schemas.openxmlformats.org/officeDocument/2006/relationships/customXml" Target="../ink/ink1250.xml"/><Relationship Id="rId81" Type="http://schemas.openxmlformats.org/officeDocument/2006/relationships/image" Target="../media/image1230.png"/><Relationship Id="rId135" Type="http://schemas.openxmlformats.org/officeDocument/2006/relationships/image" Target="../media/image1255.png"/><Relationship Id="rId156" Type="http://schemas.openxmlformats.org/officeDocument/2006/relationships/customXml" Target="../ink/ink1298.xml"/><Relationship Id="rId177" Type="http://schemas.openxmlformats.org/officeDocument/2006/relationships/image" Target="../media/image1276.png"/><Relationship Id="rId198" Type="http://schemas.openxmlformats.org/officeDocument/2006/relationships/customXml" Target="../ink/ink1319.xml"/><Relationship Id="rId202" Type="http://schemas.openxmlformats.org/officeDocument/2006/relationships/customXml" Target="../ink/ink1321.xml"/><Relationship Id="rId223" Type="http://schemas.openxmlformats.org/officeDocument/2006/relationships/image" Target="../media/image1299.png"/><Relationship Id="rId18" Type="http://schemas.openxmlformats.org/officeDocument/2006/relationships/customXml" Target="../ink/ink1229.xml"/><Relationship Id="rId39" Type="http://schemas.openxmlformats.org/officeDocument/2006/relationships/image" Target="../media/image1209.png"/><Relationship Id="rId50" Type="http://schemas.openxmlformats.org/officeDocument/2006/relationships/customXml" Target="../ink/ink1245.xml"/><Relationship Id="rId104" Type="http://schemas.openxmlformats.org/officeDocument/2006/relationships/customXml" Target="../ink/ink1272.xml"/><Relationship Id="rId125" Type="http://schemas.openxmlformats.org/officeDocument/2006/relationships/image" Target="../media/image276.png"/><Relationship Id="rId146" Type="http://schemas.openxmlformats.org/officeDocument/2006/relationships/customXml" Target="../ink/ink1293.xml"/><Relationship Id="rId167" Type="http://schemas.openxmlformats.org/officeDocument/2006/relationships/image" Target="../media/image1271.png"/><Relationship Id="rId188" Type="http://schemas.openxmlformats.org/officeDocument/2006/relationships/customXml" Target="../ink/ink1314.xml"/><Relationship Id="rId71" Type="http://schemas.openxmlformats.org/officeDocument/2006/relationships/image" Target="../media/image1225.png"/><Relationship Id="rId92" Type="http://schemas.openxmlformats.org/officeDocument/2006/relationships/customXml" Target="../ink/ink1266.xml"/><Relationship Id="rId213" Type="http://schemas.openxmlformats.org/officeDocument/2006/relationships/image" Target="../media/image1294.png"/><Relationship Id="rId234" Type="http://schemas.openxmlformats.org/officeDocument/2006/relationships/customXml" Target="../ink/ink1337.xml"/><Relationship Id="rId2" Type="http://schemas.openxmlformats.org/officeDocument/2006/relationships/customXml" Target="../ink/ink1221.xml"/><Relationship Id="rId29" Type="http://schemas.openxmlformats.org/officeDocument/2006/relationships/image" Target="../media/image1204.png"/><Relationship Id="rId40" Type="http://schemas.openxmlformats.org/officeDocument/2006/relationships/customXml" Target="../ink/ink1240.xml"/><Relationship Id="rId115" Type="http://schemas.openxmlformats.org/officeDocument/2006/relationships/image" Target="../media/image1246.png"/><Relationship Id="rId136" Type="http://schemas.openxmlformats.org/officeDocument/2006/relationships/customXml" Target="../ink/ink1288.xml"/><Relationship Id="rId157" Type="http://schemas.openxmlformats.org/officeDocument/2006/relationships/image" Target="../media/image1266.png"/><Relationship Id="rId178" Type="http://schemas.openxmlformats.org/officeDocument/2006/relationships/customXml" Target="../ink/ink1309.xml"/><Relationship Id="rId61" Type="http://schemas.openxmlformats.org/officeDocument/2006/relationships/image" Target="../media/image1220.png"/><Relationship Id="rId82" Type="http://schemas.openxmlformats.org/officeDocument/2006/relationships/customXml" Target="../ink/ink1261.xml"/><Relationship Id="rId199" Type="http://schemas.openxmlformats.org/officeDocument/2006/relationships/image" Target="../media/image1287.png"/><Relationship Id="rId203" Type="http://schemas.openxmlformats.org/officeDocument/2006/relationships/image" Target="../media/image1289.png"/><Relationship Id="rId19" Type="http://schemas.openxmlformats.org/officeDocument/2006/relationships/image" Target="../media/image1199.png"/><Relationship Id="rId224" Type="http://schemas.openxmlformats.org/officeDocument/2006/relationships/customXml" Target="../ink/ink1332.xml"/><Relationship Id="rId30" Type="http://schemas.openxmlformats.org/officeDocument/2006/relationships/customXml" Target="../ink/ink1235.xml"/><Relationship Id="rId105" Type="http://schemas.openxmlformats.org/officeDocument/2006/relationships/image" Target="../media/image1242.png"/><Relationship Id="rId126" Type="http://schemas.openxmlformats.org/officeDocument/2006/relationships/customXml" Target="../ink/ink1283.xml"/><Relationship Id="rId147" Type="http://schemas.openxmlformats.org/officeDocument/2006/relationships/image" Target="../media/image1261.png"/><Relationship Id="rId168" Type="http://schemas.openxmlformats.org/officeDocument/2006/relationships/customXml" Target="../ink/ink1304.xml"/><Relationship Id="rId51" Type="http://schemas.openxmlformats.org/officeDocument/2006/relationships/image" Target="../media/image1215.png"/><Relationship Id="rId72" Type="http://schemas.openxmlformats.org/officeDocument/2006/relationships/customXml" Target="../ink/ink1256.xml"/><Relationship Id="rId93" Type="http://schemas.openxmlformats.org/officeDocument/2006/relationships/image" Target="../media/image1236.png"/><Relationship Id="rId189" Type="http://schemas.openxmlformats.org/officeDocument/2006/relationships/image" Target="../media/image1282.png"/><Relationship Id="rId3" Type="http://schemas.openxmlformats.org/officeDocument/2006/relationships/image" Target="../media/image1191.png"/><Relationship Id="rId214" Type="http://schemas.openxmlformats.org/officeDocument/2006/relationships/customXml" Target="../ink/ink1327.xml"/><Relationship Id="rId235" Type="http://schemas.openxmlformats.org/officeDocument/2006/relationships/image" Target="../media/image1305.png"/><Relationship Id="rId116" Type="http://schemas.openxmlformats.org/officeDocument/2006/relationships/customXml" Target="../ink/ink1278.xml"/><Relationship Id="rId137" Type="http://schemas.openxmlformats.org/officeDocument/2006/relationships/image" Target="../media/image1256.png"/><Relationship Id="rId158" Type="http://schemas.openxmlformats.org/officeDocument/2006/relationships/customXml" Target="../ink/ink1299.xml"/><Relationship Id="rId20" Type="http://schemas.openxmlformats.org/officeDocument/2006/relationships/customXml" Target="../ink/ink1230.xml"/><Relationship Id="rId41" Type="http://schemas.openxmlformats.org/officeDocument/2006/relationships/image" Target="../media/image1210.png"/><Relationship Id="rId62" Type="http://schemas.openxmlformats.org/officeDocument/2006/relationships/customXml" Target="../ink/ink1251.xml"/><Relationship Id="rId83" Type="http://schemas.openxmlformats.org/officeDocument/2006/relationships/image" Target="../media/image1231.png"/><Relationship Id="rId179" Type="http://schemas.openxmlformats.org/officeDocument/2006/relationships/image" Target="../media/image127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5.png"/><Relationship Id="rId21" Type="http://schemas.openxmlformats.org/officeDocument/2006/relationships/image" Target="../media/image1317.png"/><Relationship Id="rId42" Type="http://schemas.openxmlformats.org/officeDocument/2006/relationships/customXml" Target="../ink/ink1360.xml"/><Relationship Id="rId63" Type="http://schemas.openxmlformats.org/officeDocument/2006/relationships/image" Target="../media/image1338.png"/><Relationship Id="rId84" Type="http://schemas.openxmlformats.org/officeDocument/2006/relationships/customXml" Target="../ink/ink1381.xml"/><Relationship Id="rId138" Type="http://schemas.openxmlformats.org/officeDocument/2006/relationships/customXml" Target="../ink/ink1408.xml"/><Relationship Id="rId159" Type="http://schemas.openxmlformats.org/officeDocument/2006/relationships/image" Target="../media/image1386.png"/><Relationship Id="rId170" Type="http://schemas.openxmlformats.org/officeDocument/2006/relationships/customXml" Target="../ink/ink1424.xml"/><Relationship Id="rId191" Type="http://schemas.openxmlformats.org/officeDocument/2006/relationships/image" Target="../media/image1402.png"/><Relationship Id="rId205" Type="http://schemas.openxmlformats.org/officeDocument/2006/relationships/image" Target="../media/image1409.png"/><Relationship Id="rId107" Type="http://schemas.openxmlformats.org/officeDocument/2006/relationships/image" Target="../media/image1360.png"/><Relationship Id="rId11" Type="http://schemas.openxmlformats.org/officeDocument/2006/relationships/image" Target="../media/image1312.png"/><Relationship Id="rId32" Type="http://schemas.openxmlformats.org/officeDocument/2006/relationships/customXml" Target="../ink/ink1355.xml"/><Relationship Id="rId53" Type="http://schemas.openxmlformats.org/officeDocument/2006/relationships/image" Target="../media/image1333.png"/><Relationship Id="rId74" Type="http://schemas.openxmlformats.org/officeDocument/2006/relationships/customXml" Target="../ink/ink1376.xml"/><Relationship Id="rId128" Type="http://schemas.openxmlformats.org/officeDocument/2006/relationships/customXml" Target="../ink/ink1403.xml"/><Relationship Id="rId149" Type="http://schemas.openxmlformats.org/officeDocument/2006/relationships/image" Target="../media/image1381.png"/><Relationship Id="rId5" Type="http://schemas.openxmlformats.org/officeDocument/2006/relationships/image" Target="../media/image1309.png"/><Relationship Id="rId95" Type="http://schemas.openxmlformats.org/officeDocument/2006/relationships/image" Target="../media/image1354.png"/><Relationship Id="rId160" Type="http://schemas.openxmlformats.org/officeDocument/2006/relationships/customXml" Target="../ink/ink1419.xml"/><Relationship Id="rId181" Type="http://schemas.openxmlformats.org/officeDocument/2006/relationships/image" Target="../media/image1397.png"/><Relationship Id="rId22" Type="http://schemas.openxmlformats.org/officeDocument/2006/relationships/customXml" Target="../ink/ink1350.xml"/><Relationship Id="rId43" Type="http://schemas.openxmlformats.org/officeDocument/2006/relationships/image" Target="../media/image1328.png"/><Relationship Id="rId64" Type="http://schemas.openxmlformats.org/officeDocument/2006/relationships/customXml" Target="../ink/ink1371.xml"/><Relationship Id="rId118" Type="http://schemas.openxmlformats.org/officeDocument/2006/relationships/customXml" Target="../ink/ink1398.xml"/><Relationship Id="rId139" Type="http://schemas.openxmlformats.org/officeDocument/2006/relationships/image" Target="../media/image1376.png"/><Relationship Id="rId85" Type="http://schemas.openxmlformats.org/officeDocument/2006/relationships/image" Target="../media/image1349.png"/><Relationship Id="rId150" Type="http://schemas.openxmlformats.org/officeDocument/2006/relationships/customXml" Target="../ink/ink1414.xml"/><Relationship Id="rId171" Type="http://schemas.openxmlformats.org/officeDocument/2006/relationships/image" Target="../media/image1392.png"/><Relationship Id="rId192" Type="http://schemas.openxmlformats.org/officeDocument/2006/relationships/customXml" Target="../ink/ink1435.xml"/><Relationship Id="rId206" Type="http://schemas.openxmlformats.org/officeDocument/2006/relationships/customXml" Target="../ink/ink1442.xml"/><Relationship Id="rId12" Type="http://schemas.openxmlformats.org/officeDocument/2006/relationships/customXml" Target="../ink/ink1345.xml"/><Relationship Id="rId33" Type="http://schemas.openxmlformats.org/officeDocument/2006/relationships/image" Target="../media/image1323.png"/><Relationship Id="rId108" Type="http://schemas.openxmlformats.org/officeDocument/2006/relationships/customXml" Target="../ink/ink1393.xml"/><Relationship Id="rId129" Type="http://schemas.openxmlformats.org/officeDocument/2006/relationships/image" Target="../media/image1371.png"/><Relationship Id="rId54" Type="http://schemas.openxmlformats.org/officeDocument/2006/relationships/customXml" Target="../ink/ink1366.xml"/><Relationship Id="rId75" Type="http://schemas.openxmlformats.org/officeDocument/2006/relationships/image" Target="../media/image1344.png"/><Relationship Id="rId96" Type="http://schemas.openxmlformats.org/officeDocument/2006/relationships/customXml" Target="../ink/ink1387.xml"/><Relationship Id="rId140" Type="http://schemas.openxmlformats.org/officeDocument/2006/relationships/customXml" Target="../ink/ink1409.xml"/><Relationship Id="rId161" Type="http://schemas.openxmlformats.org/officeDocument/2006/relationships/image" Target="../media/image1387.png"/><Relationship Id="rId182" Type="http://schemas.openxmlformats.org/officeDocument/2006/relationships/customXml" Target="../ink/ink1430.xml"/><Relationship Id="rId6" Type="http://schemas.openxmlformats.org/officeDocument/2006/relationships/customXml" Target="../ink/ink1342.xml"/><Relationship Id="rId23" Type="http://schemas.openxmlformats.org/officeDocument/2006/relationships/image" Target="../media/image1318.png"/><Relationship Id="rId119" Type="http://schemas.openxmlformats.org/officeDocument/2006/relationships/image" Target="../media/image1366.png"/><Relationship Id="rId44" Type="http://schemas.openxmlformats.org/officeDocument/2006/relationships/customXml" Target="../ink/ink1361.xml"/><Relationship Id="rId65" Type="http://schemas.openxmlformats.org/officeDocument/2006/relationships/image" Target="../media/image1339.png"/><Relationship Id="rId86" Type="http://schemas.openxmlformats.org/officeDocument/2006/relationships/customXml" Target="../ink/ink1382.xml"/><Relationship Id="rId130" Type="http://schemas.openxmlformats.org/officeDocument/2006/relationships/customXml" Target="../ink/ink1404.xml"/><Relationship Id="rId151" Type="http://schemas.openxmlformats.org/officeDocument/2006/relationships/image" Target="../media/image1382.png"/><Relationship Id="rId172" Type="http://schemas.openxmlformats.org/officeDocument/2006/relationships/customXml" Target="../ink/ink1425.xml"/><Relationship Id="rId193" Type="http://schemas.openxmlformats.org/officeDocument/2006/relationships/image" Target="../media/image1403.png"/><Relationship Id="rId207" Type="http://schemas.openxmlformats.org/officeDocument/2006/relationships/image" Target="../media/image1410.png"/><Relationship Id="rId13" Type="http://schemas.openxmlformats.org/officeDocument/2006/relationships/image" Target="../media/image1313.png"/><Relationship Id="rId109" Type="http://schemas.openxmlformats.org/officeDocument/2006/relationships/image" Target="../media/image1361.png"/><Relationship Id="rId34" Type="http://schemas.openxmlformats.org/officeDocument/2006/relationships/customXml" Target="../ink/ink1356.xml"/><Relationship Id="rId55" Type="http://schemas.openxmlformats.org/officeDocument/2006/relationships/image" Target="../media/image1334.png"/><Relationship Id="rId76" Type="http://schemas.openxmlformats.org/officeDocument/2006/relationships/customXml" Target="../ink/ink1377.xml"/><Relationship Id="rId97" Type="http://schemas.openxmlformats.org/officeDocument/2006/relationships/image" Target="../media/image1355.png"/><Relationship Id="rId120" Type="http://schemas.openxmlformats.org/officeDocument/2006/relationships/customXml" Target="../ink/ink1399.xml"/><Relationship Id="rId141" Type="http://schemas.openxmlformats.org/officeDocument/2006/relationships/image" Target="../media/image1377.png"/><Relationship Id="rId7" Type="http://schemas.openxmlformats.org/officeDocument/2006/relationships/image" Target="../media/image1310.png"/><Relationship Id="rId162" Type="http://schemas.openxmlformats.org/officeDocument/2006/relationships/customXml" Target="../ink/ink1420.xml"/><Relationship Id="rId183" Type="http://schemas.openxmlformats.org/officeDocument/2006/relationships/image" Target="../media/image1398.png"/><Relationship Id="rId24" Type="http://schemas.openxmlformats.org/officeDocument/2006/relationships/customXml" Target="../ink/ink1351.xml"/><Relationship Id="rId45" Type="http://schemas.openxmlformats.org/officeDocument/2006/relationships/image" Target="../media/image1329.png"/><Relationship Id="rId66" Type="http://schemas.openxmlformats.org/officeDocument/2006/relationships/customXml" Target="../ink/ink1372.xml"/><Relationship Id="rId87" Type="http://schemas.openxmlformats.org/officeDocument/2006/relationships/image" Target="../media/image1350.png"/><Relationship Id="rId110" Type="http://schemas.openxmlformats.org/officeDocument/2006/relationships/customXml" Target="../ink/ink1394.xml"/><Relationship Id="rId131" Type="http://schemas.openxmlformats.org/officeDocument/2006/relationships/image" Target="../media/image1372.png"/><Relationship Id="rId152" Type="http://schemas.openxmlformats.org/officeDocument/2006/relationships/customXml" Target="../ink/ink1415.xml"/><Relationship Id="rId173" Type="http://schemas.openxmlformats.org/officeDocument/2006/relationships/image" Target="../media/image1393.png"/><Relationship Id="rId194" Type="http://schemas.openxmlformats.org/officeDocument/2006/relationships/customXml" Target="../ink/ink1436.xml"/><Relationship Id="rId208" Type="http://schemas.openxmlformats.org/officeDocument/2006/relationships/customXml" Target="../ink/ink1443.xml"/><Relationship Id="rId19" Type="http://schemas.openxmlformats.org/officeDocument/2006/relationships/image" Target="../media/image1316.png"/><Relationship Id="rId14" Type="http://schemas.openxmlformats.org/officeDocument/2006/relationships/customXml" Target="../ink/ink1346.xml"/><Relationship Id="rId30" Type="http://schemas.openxmlformats.org/officeDocument/2006/relationships/customXml" Target="../ink/ink1354.xml"/><Relationship Id="rId35" Type="http://schemas.openxmlformats.org/officeDocument/2006/relationships/image" Target="../media/image1324.png"/><Relationship Id="rId56" Type="http://schemas.openxmlformats.org/officeDocument/2006/relationships/customXml" Target="../ink/ink1367.xml"/><Relationship Id="rId77" Type="http://schemas.openxmlformats.org/officeDocument/2006/relationships/image" Target="../media/image1345.png"/><Relationship Id="rId100" Type="http://schemas.openxmlformats.org/officeDocument/2006/relationships/customXml" Target="../ink/ink1389.xml"/><Relationship Id="rId105" Type="http://schemas.openxmlformats.org/officeDocument/2006/relationships/image" Target="../media/image1359.png"/><Relationship Id="rId126" Type="http://schemas.openxmlformats.org/officeDocument/2006/relationships/customXml" Target="../ink/ink1402.xml"/><Relationship Id="rId147" Type="http://schemas.openxmlformats.org/officeDocument/2006/relationships/image" Target="../media/image1380.png"/><Relationship Id="rId168" Type="http://schemas.openxmlformats.org/officeDocument/2006/relationships/customXml" Target="../ink/ink1423.xml"/><Relationship Id="rId8" Type="http://schemas.openxmlformats.org/officeDocument/2006/relationships/customXml" Target="../ink/ink1343.xml"/><Relationship Id="rId51" Type="http://schemas.openxmlformats.org/officeDocument/2006/relationships/image" Target="../media/image1332.png"/><Relationship Id="rId72" Type="http://schemas.openxmlformats.org/officeDocument/2006/relationships/customXml" Target="../ink/ink1375.xml"/><Relationship Id="rId93" Type="http://schemas.openxmlformats.org/officeDocument/2006/relationships/image" Target="../media/image1353.png"/><Relationship Id="rId98" Type="http://schemas.openxmlformats.org/officeDocument/2006/relationships/customXml" Target="../ink/ink1388.xml"/><Relationship Id="rId121" Type="http://schemas.openxmlformats.org/officeDocument/2006/relationships/image" Target="../media/image1367.png"/><Relationship Id="rId142" Type="http://schemas.openxmlformats.org/officeDocument/2006/relationships/customXml" Target="../ink/ink1410.xml"/><Relationship Id="rId163" Type="http://schemas.openxmlformats.org/officeDocument/2006/relationships/image" Target="../media/image1388.png"/><Relationship Id="rId184" Type="http://schemas.openxmlformats.org/officeDocument/2006/relationships/customXml" Target="../ink/ink1431.xml"/><Relationship Id="rId189" Type="http://schemas.openxmlformats.org/officeDocument/2006/relationships/image" Target="../media/image1401.png"/><Relationship Id="rId3" Type="http://schemas.openxmlformats.org/officeDocument/2006/relationships/image" Target="../media/image1308.png"/><Relationship Id="rId25" Type="http://schemas.openxmlformats.org/officeDocument/2006/relationships/image" Target="../media/image1319.png"/><Relationship Id="rId46" Type="http://schemas.openxmlformats.org/officeDocument/2006/relationships/customXml" Target="../ink/ink1362.xml"/><Relationship Id="rId67" Type="http://schemas.openxmlformats.org/officeDocument/2006/relationships/image" Target="../media/image1340.png"/><Relationship Id="rId116" Type="http://schemas.openxmlformats.org/officeDocument/2006/relationships/customXml" Target="../ink/ink1397.xml"/><Relationship Id="rId137" Type="http://schemas.openxmlformats.org/officeDocument/2006/relationships/image" Target="../media/image1375.png"/><Relationship Id="rId158" Type="http://schemas.openxmlformats.org/officeDocument/2006/relationships/customXml" Target="../ink/ink1418.xml"/><Relationship Id="rId20" Type="http://schemas.openxmlformats.org/officeDocument/2006/relationships/customXml" Target="../ink/ink1349.xml"/><Relationship Id="rId41" Type="http://schemas.openxmlformats.org/officeDocument/2006/relationships/image" Target="../media/image1327.png"/><Relationship Id="rId62" Type="http://schemas.openxmlformats.org/officeDocument/2006/relationships/customXml" Target="../ink/ink1370.xml"/><Relationship Id="rId83" Type="http://schemas.openxmlformats.org/officeDocument/2006/relationships/image" Target="../media/image1348.png"/><Relationship Id="rId88" Type="http://schemas.openxmlformats.org/officeDocument/2006/relationships/customXml" Target="../ink/ink1383.xml"/><Relationship Id="rId111" Type="http://schemas.openxmlformats.org/officeDocument/2006/relationships/image" Target="../media/image1362.png"/><Relationship Id="rId132" Type="http://schemas.openxmlformats.org/officeDocument/2006/relationships/customXml" Target="../ink/ink1405.xml"/><Relationship Id="rId153" Type="http://schemas.openxmlformats.org/officeDocument/2006/relationships/image" Target="../media/image1383.png"/><Relationship Id="rId174" Type="http://schemas.openxmlformats.org/officeDocument/2006/relationships/customXml" Target="../ink/ink1426.xml"/><Relationship Id="rId179" Type="http://schemas.openxmlformats.org/officeDocument/2006/relationships/image" Target="../media/image1396.png"/><Relationship Id="rId195" Type="http://schemas.openxmlformats.org/officeDocument/2006/relationships/image" Target="../media/image1404.png"/><Relationship Id="rId209" Type="http://schemas.openxmlformats.org/officeDocument/2006/relationships/image" Target="../media/image1411.png"/><Relationship Id="rId190" Type="http://schemas.openxmlformats.org/officeDocument/2006/relationships/customXml" Target="../ink/ink1434.xml"/><Relationship Id="rId204" Type="http://schemas.openxmlformats.org/officeDocument/2006/relationships/customXml" Target="../ink/ink1441.xml"/><Relationship Id="rId15" Type="http://schemas.openxmlformats.org/officeDocument/2006/relationships/image" Target="../media/image1314.png"/><Relationship Id="rId36" Type="http://schemas.openxmlformats.org/officeDocument/2006/relationships/customXml" Target="../ink/ink1357.xml"/><Relationship Id="rId57" Type="http://schemas.openxmlformats.org/officeDocument/2006/relationships/image" Target="../media/image1335.png"/><Relationship Id="rId106" Type="http://schemas.openxmlformats.org/officeDocument/2006/relationships/customXml" Target="../ink/ink1392.xml"/><Relationship Id="rId127" Type="http://schemas.openxmlformats.org/officeDocument/2006/relationships/image" Target="../media/image1370.png"/><Relationship Id="rId10" Type="http://schemas.openxmlformats.org/officeDocument/2006/relationships/customXml" Target="../ink/ink1344.xml"/><Relationship Id="rId31" Type="http://schemas.openxmlformats.org/officeDocument/2006/relationships/image" Target="../media/image1322.png"/><Relationship Id="rId52" Type="http://schemas.openxmlformats.org/officeDocument/2006/relationships/customXml" Target="../ink/ink1365.xml"/><Relationship Id="rId73" Type="http://schemas.openxmlformats.org/officeDocument/2006/relationships/image" Target="../media/image1343.png"/><Relationship Id="rId78" Type="http://schemas.openxmlformats.org/officeDocument/2006/relationships/customXml" Target="../ink/ink1378.xml"/><Relationship Id="rId94" Type="http://schemas.openxmlformats.org/officeDocument/2006/relationships/customXml" Target="../ink/ink1386.xml"/><Relationship Id="rId99" Type="http://schemas.openxmlformats.org/officeDocument/2006/relationships/image" Target="../media/image1356.png"/><Relationship Id="rId101" Type="http://schemas.openxmlformats.org/officeDocument/2006/relationships/image" Target="../media/image1357.png"/><Relationship Id="rId122" Type="http://schemas.openxmlformats.org/officeDocument/2006/relationships/customXml" Target="../ink/ink1400.xml"/><Relationship Id="rId143" Type="http://schemas.openxmlformats.org/officeDocument/2006/relationships/image" Target="../media/image1378.png"/><Relationship Id="rId148" Type="http://schemas.openxmlformats.org/officeDocument/2006/relationships/customXml" Target="../ink/ink1413.xml"/><Relationship Id="rId164" Type="http://schemas.openxmlformats.org/officeDocument/2006/relationships/customXml" Target="../ink/ink1421.xml"/><Relationship Id="rId169" Type="http://schemas.openxmlformats.org/officeDocument/2006/relationships/image" Target="../media/image1391.png"/><Relationship Id="rId185" Type="http://schemas.openxmlformats.org/officeDocument/2006/relationships/image" Target="../media/image1399.png"/><Relationship Id="rId4" Type="http://schemas.openxmlformats.org/officeDocument/2006/relationships/customXml" Target="../ink/ink1341.xml"/><Relationship Id="rId9" Type="http://schemas.openxmlformats.org/officeDocument/2006/relationships/image" Target="../media/image1311.png"/><Relationship Id="rId180" Type="http://schemas.openxmlformats.org/officeDocument/2006/relationships/customXml" Target="../ink/ink1429.xml"/><Relationship Id="rId210" Type="http://schemas.openxmlformats.org/officeDocument/2006/relationships/customXml" Target="../ink/ink1444.xml"/><Relationship Id="rId26" Type="http://schemas.openxmlformats.org/officeDocument/2006/relationships/customXml" Target="../ink/ink1352.xml"/><Relationship Id="rId47" Type="http://schemas.openxmlformats.org/officeDocument/2006/relationships/image" Target="../media/image1330.png"/><Relationship Id="rId68" Type="http://schemas.openxmlformats.org/officeDocument/2006/relationships/customXml" Target="../ink/ink1373.xml"/><Relationship Id="rId89" Type="http://schemas.openxmlformats.org/officeDocument/2006/relationships/image" Target="../media/image1351.png"/><Relationship Id="rId112" Type="http://schemas.openxmlformats.org/officeDocument/2006/relationships/customXml" Target="../ink/ink1395.xml"/><Relationship Id="rId133" Type="http://schemas.openxmlformats.org/officeDocument/2006/relationships/image" Target="../media/image1373.png"/><Relationship Id="rId154" Type="http://schemas.openxmlformats.org/officeDocument/2006/relationships/customXml" Target="../ink/ink1416.xml"/><Relationship Id="rId175" Type="http://schemas.openxmlformats.org/officeDocument/2006/relationships/image" Target="../media/image1394.png"/><Relationship Id="rId196" Type="http://schemas.openxmlformats.org/officeDocument/2006/relationships/customXml" Target="../ink/ink1437.xml"/><Relationship Id="rId200" Type="http://schemas.openxmlformats.org/officeDocument/2006/relationships/customXml" Target="../ink/ink1439.xml"/><Relationship Id="rId16" Type="http://schemas.openxmlformats.org/officeDocument/2006/relationships/customXml" Target="../ink/ink1347.xml"/><Relationship Id="rId37" Type="http://schemas.openxmlformats.org/officeDocument/2006/relationships/image" Target="../media/image1325.png"/><Relationship Id="rId58" Type="http://schemas.openxmlformats.org/officeDocument/2006/relationships/customXml" Target="../ink/ink1368.xml"/><Relationship Id="rId79" Type="http://schemas.openxmlformats.org/officeDocument/2006/relationships/image" Target="../media/image1346.png"/><Relationship Id="rId102" Type="http://schemas.openxmlformats.org/officeDocument/2006/relationships/customXml" Target="../ink/ink1390.xml"/><Relationship Id="rId123" Type="http://schemas.openxmlformats.org/officeDocument/2006/relationships/image" Target="../media/image1368.png"/><Relationship Id="rId144" Type="http://schemas.openxmlformats.org/officeDocument/2006/relationships/customXml" Target="../ink/ink1411.xml"/><Relationship Id="rId90" Type="http://schemas.openxmlformats.org/officeDocument/2006/relationships/customXml" Target="../ink/ink1384.xml"/><Relationship Id="rId165" Type="http://schemas.openxmlformats.org/officeDocument/2006/relationships/image" Target="../media/image1389.png"/><Relationship Id="rId186" Type="http://schemas.openxmlformats.org/officeDocument/2006/relationships/customXml" Target="../ink/ink1432.xml"/><Relationship Id="rId211" Type="http://schemas.openxmlformats.org/officeDocument/2006/relationships/image" Target="../media/image1412.png"/><Relationship Id="rId27" Type="http://schemas.openxmlformats.org/officeDocument/2006/relationships/image" Target="../media/image1320.png"/><Relationship Id="rId48" Type="http://schemas.openxmlformats.org/officeDocument/2006/relationships/customXml" Target="../ink/ink1363.xml"/><Relationship Id="rId69" Type="http://schemas.openxmlformats.org/officeDocument/2006/relationships/image" Target="../media/image1341.png"/><Relationship Id="rId113" Type="http://schemas.openxmlformats.org/officeDocument/2006/relationships/image" Target="../media/image1363.png"/><Relationship Id="rId134" Type="http://schemas.openxmlformats.org/officeDocument/2006/relationships/customXml" Target="../ink/ink1406.xml"/><Relationship Id="rId80" Type="http://schemas.openxmlformats.org/officeDocument/2006/relationships/customXml" Target="../ink/ink1379.xml"/><Relationship Id="rId155" Type="http://schemas.openxmlformats.org/officeDocument/2006/relationships/image" Target="../media/image1384.png"/><Relationship Id="rId176" Type="http://schemas.openxmlformats.org/officeDocument/2006/relationships/customXml" Target="../ink/ink1427.xml"/><Relationship Id="rId197" Type="http://schemas.openxmlformats.org/officeDocument/2006/relationships/image" Target="../media/image1405.png"/><Relationship Id="rId201" Type="http://schemas.openxmlformats.org/officeDocument/2006/relationships/image" Target="../media/image1407.png"/><Relationship Id="rId17" Type="http://schemas.openxmlformats.org/officeDocument/2006/relationships/image" Target="../media/image1315.png"/><Relationship Id="rId38" Type="http://schemas.openxmlformats.org/officeDocument/2006/relationships/customXml" Target="../ink/ink1358.xml"/><Relationship Id="rId59" Type="http://schemas.openxmlformats.org/officeDocument/2006/relationships/image" Target="../media/image1336.png"/><Relationship Id="rId103" Type="http://schemas.openxmlformats.org/officeDocument/2006/relationships/image" Target="../media/image1358.png"/><Relationship Id="rId124" Type="http://schemas.openxmlformats.org/officeDocument/2006/relationships/customXml" Target="../ink/ink1401.xml"/><Relationship Id="rId70" Type="http://schemas.openxmlformats.org/officeDocument/2006/relationships/customXml" Target="../ink/ink1374.xml"/><Relationship Id="rId91" Type="http://schemas.openxmlformats.org/officeDocument/2006/relationships/image" Target="../media/image1352.png"/><Relationship Id="rId145" Type="http://schemas.openxmlformats.org/officeDocument/2006/relationships/image" Target="../media/image1379.png"/><Relationship Id="rId166" Type="http://schemas.openxmlformats.org/officeDocument/2006/relationships/customXml" Target="../ink/ink1422.xml"/><Relationship Id="rId187" Type="http://schemas.openxmlformats.org/officeDocument/2006/relationships/image" Target="../media/image140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45.xml"/><Relationship Id="rId28" Type="http://schemas.openxmlformats.org/officeDocument/2006/relationships/customXml" Target="../ink/ink1353.xml"/><Relationship Id="rId49" Type="http://schemas.openxmlformats.org/officeDocument/2006/relationships/image" Target="../media/image1331.png"/><Relationship Id="rId114" Type="http://schemas.openxmlformats.org/officeDocument/2006/relationships/customXml" Target="../ink/ink1396.xml"/><Relationship Id="rId60" Type="http://schemas.openxmlformats.org/officeDocument/2006/relationships/customXml" Target="../ink/ink1369.xml"/><Relationship Id="rId81" Type="http://schemas.openxmlformats.org/officeDocument/2006/relationships/image" Target="../media/image1347.png"/><Relationship Id="rId135" Type="http://schemas.openxmlformats.org/officeDocument/2006/relationships/image" Target="../media/image1374.png"/><Relationship Id="rId156" Type="http://schemas.openxmlformats.org/officeDocument/2006/relationships/customXml" Target="../ink/ink1417.xml"/><Relationship Id="rId177" Type="http://schemas.openxmlformats.org/officeDocument/2006/relationships/image" Target="../media/image1395.png"/><Relationship Id="rId198" Type="http://schemas.openxmlformats.org/officeDocument/2006/relationships/customXml" Target="../ink/ink1438.xml"/><Relationship Id="rId202" Type="http://schemas.openxmlformats.org/officeDocument/2006/relationships/customXml" Target="../ink/ink1440.xml"/><Relationship Id="rId18" Type="http://schemas.openxmlformats.org/officeDocument/2006/relationships/customXml" Target="../ink/ink1348.xml"/><Relationship Id="rId39" Type="http://schemas.openxmlformats.org/officeDocument/2006/relationships/image" Target="../media/image1326.png"/><Relationship Id="rId50" Type="http://schemas.openxmlformats.org/officeDocument/2006/relationships/customXml" Target="../ink/ink1364.xml"/><Relationship Id="rId104" Type="http://schemas.openxmlformats.org/officeDocument/2006/relationships/customXml" Target="../ink/ink1391.xml"/><Relationship Id="rId125" Type="http://schemas.openxmlformats.org/officeDocument/2006/relationships/image" Target="../media/image1369.png"/><Relationship Id="rId146" Type="http://schemas.openxmlformats.org/officeDocument/2006/relationships/customXml" Target="../ink/ink1412.xml"/><Relationship Id="rId167" Type="http://schemas.openxmlformats.org/officeDocument/2006/relationships/image" Target="../media/image1390.png"/><Relationship Id="rId188" Type="http://schemas.openxmlformats.org/officeDocument/2006/relationships/customXml" Target="../ink/ink1433.xml"/><Relationship Id="rId71" Type="http://schemas.openxmlformats.org/officeDocument/2006/relationships/image" Target="../media/image1342.png"/><Relationship Id="rId92" Type="http://schemas.openxmlformats.org/officeDocument/2006/relationships/customXml" Target="../ink/ink1385.xml"/><Relationship Id="rId213" Type="http://schemas.openxmlformats.org/officeDocument/2006/relationships/image" Target="../media/image1413.png"/><Relationship Id="rId2" Type="http://schemas.openxmlformats.org/officeDocument/2006/relationships/customXml" Target="../ink/ink1340.xml"/><Relationship Id="rId29" Type="http://schemas.openxmlformats.org/officeDocument/2006/relationships/image" Target="../media/image1321.png"/><Relationship Id="rId40" Type="http://schemas.openxmlformats.org/officeDocument/2006/relationships/customXml" Target="../ink/ink1359.xml"/><Relationship Id="rId115" Type="http://schemas.openxmlformats.org/officeDocument/2006/relationships/image" Target="../media/image1364.png"/><Relationship Id="rId136" Type="http://schemas.openxmlformats.org/officeDocument/2006/relationships/customXml" Target="../ink/ink1407.xml"/><Relationship Id="rId157" Type="http://schemas.openxmlformats.org/officeDocument/2006/relationships/image" Target="../media/image1385.png"/><Relationship Id="rId178" Type="http://schemas.openxmlformats.org/officeDocument/2006/relationships/customXml" Target="../ink/ink1428.xml"/><Relationship Id="rId61" Type="http://schemas.openxmlformats.org/officeDocument/2006/relationships/image" Target="../media/image1337.png"/><Relationship Id="rId82" Type="http://schemas.openxmlformats.org/officeDocument/2006/relationships/customXml" Target="../ink/ink1380.xml"/><Relationship Id="rId199" Type="http://schemas.openxmlformats.org/officeDocument/2006/relationships/image" Target="../media/image1406.png"/><Relationship Id="rId203" Type="http://schemas.openxmlformats.org/officeDocument/2006/relationships/image" Target="../media/image140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9.png"/><Relationship Id="rId18" Type="http://schemas.openxmlformats.org/officeDocument/2006/relationships/customXml" Target="../ink/ink1454.xml"/><Relationship Id="rId26" Type="http://schemas.openxmlformats.org/officeDocument/2006/relationships/customXml" Target="../ink/ink1458.xml"/><Relationship Id="rId39" Type="http://schemas.openxmlformats.org/officeDocument/2006/relationships/image" Target="../media/image1432.png"/><Relationship Id="rId21" Type="http://schemas.openxmlformats.org/officeDocument/2006/relationships/image" Target="../media/image1423.png"/><Relationship Id="rId34" Type="http://schemas.openxmlformats.org/officeDocument/2006/relationships/customXml" Target="../ink/ink1462.xml"/><Relationship Id="rId42" Type="http://schemas.openxmlformats.org/officeDocument/2006/relationships/customXml" Target="../ink/ink1466.xml"/><Relationship Id="rId7" Type="http://schemas.openxmlformats.org/officeDocument/2006/relationships/image" Target="../media/image1416.png"/><Relationship Id="rId2" Type="http://schemas.openxmlformats.org/officeDocument/2006/relationships/customXml" Target="../ink/ink1446.xml"/><Relationship Id="rId16" Type="http://schemas.openxmlformats.org/officeDocument/2006/relationships/customXml" Target="../ink/ink1453.xml"/><Relationship Id="rId29" Type="http://schemas.openxmlformats.org/officeDocument/2006/relationships/image" Target="../media/image142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48.xml"/><Relationship Id="rId11" Type="http://schemas.openxmlformats.org/officeDocument/2006/relationships/image" Target="../media/image1418.png"/><Relationship Id="rId24" Type="http://schemas.openxmlformats.org/officeDocument/2006/relationships/customXml" Target="../ink/ink1457.xml"/><Relationship Id="rId32" Type="http://schemas.openxmlformats.org/officeDocument/2006/relationships/customXml" Target="../ink/ink1461.xml"/><Relationship Id="rId37" Type="http://schemas.openxmlformats.org/officeDocument/2006/relationships/image" Target="../media/image1431.png"/><Relationship Id="rId40" Type="http://schemas.openxmlformats.org/officeDocument/2006/relationships/customXml" Target="../ink/ink1465.xml"/><Relationship Id="rId45" Type="http://schemas.openxmlformats.org/officeDocument/2006/relationships/image" Target="../media/image1435.png"/><Relationship Id="rId5" Type="http://schemas.openxmlformats.org/officeDocument/2006/relationships/image" Target="../media/image1415.png"/><Relationship Id="rId15" Type="http://schemas.openxmlformats.org/officeDocument/2006/relationships/image" Target="../media/image1420.png"/><Relationship Id="rId23" Type="http://schemas.openxmlformats.org/officeDocument/2006/relationships/image" Target="../media/image1424.png"/><Relationship Id="rId28" Type="http://schemas.openxmlformats.org/officeDocument/2006/relationships/customXml" Target="../ink/ink1459.xml"/><Relationship Id="rId36" Type="http://schemas.openxmlformats.org/officeDocument/2006/relationships/customXml" Target="../ink/ink1463.xml"/><Relationship Id="rId10" Type="http://schemas.openxmlformats.org/officeDocument/2006/relationships/customXml" Target="../ink/ink1450.xml"/><Relationship Id="rId19" Type="http://schemas.openxmlformats.org/officeDocument/2006/relationships/image" Target="../media/image1422.png"/><Relationship Id="rId31" Type="http://schemas.openxmlformats.org/officeDocument/2006/relationships/image" Target="../media/image1428.png"/><Relationship Id="rId44" Type="http://schemas.openxmlformats.org/officeDocument/2006/relationships/customXml" Target="../ink/ink1467.xml"/><Relationship Id="rId4" Type="http://schemas.openxmlformats.org/officeDocument/2006/relationships/customXml" Target="../ink/ink1447.xml"/><Relationship Id="rId9" Type="http://schemas.openxmlformats.org/officeDocument/2006/relationships/image" Target="../media/image1417.png"/><Relationship Id="rId14" Type="http://schemas.openxmlformats.org/officeDocument/2006/relationships/customXml" Target="../ink/ink1452.xml"/><Relationship Id="rId22" Type="http://schemas.openxmlformats.org/officeDocument/2006/relationships/customXml" Target="../ink/ink1456.xml"/><Relationship Id="rId27" Type="http://schemas.openxmlformats.org/officeDocument/2006/relationships/image" Target="../media/image1426.png"/><Relationship Id="rId30" Type="http://schemas.openxmlformats.org/officeDocument/2006/relationships/customXml" Target="../ink/ink1460.xml"/><Relationship Id="rId35" Type="http://schemas.openxmlformats.org/officeDocument/2006/relationships/image" Target="../media/image1430.png"/><Relationship Id="rId43" Type="http://schemas.openxmlformats.org/officeDocument/2006/relationships/image" Target="../media/image1434.png"/><Relationship Id="rId8" Type="http://schemas.openxmlformats.org/officeDocument/2006/relationships/customXml" Target="../ink/ink1449.xml"/><Relationship Id="rId3" Type="http://schemas.openxmlformats.org/officeDocument/2006/relationships/image" Target="../media/image1414.png"/><Relationship Id="rId12" Type="http://schemas.openxmlformats.org/officeDocument/2006/relationships/customXml" Target="../ink/ink1451.xml"/><Relationship Id="rId17" Type="http://schemas.openxmlformats.org/officeDocument/2006/relationships/image" Target="../media/image1421.png"/><Relationship Id="rId25" Type="http://schemas.openxmlformats.org/officeDocument/2006/relationships/image" Target="../media/image1425.png"/><Relationship Id="rId33" Type="http://schemas.openxmlformats.org/officeDocument/2006/relationships/image" Target="../media/image1429.png"/><Relationship Id="rId38" Type="http://schemas.openxmlformats.org/officeDocument/2006/relationships/customXml" Target="../ink/ink1464.xml"/><Relationship Id="rId20" Type="http://schemas.openxmlformats.org/officeDocument/2006/relationships/customXml" Target="../ink/ink1455.xml"/><Relationship Id="rId41" Type="http://schemas.openxmlformats.org/officeDocument/2006/relationships/image" Target="../media/image1433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3.png"/><Relationship Id="rId21" Type="http://schemas.openxmlformats.org/officeDocument/2006/relationships/image" Target="../media/image1445.png"/><Relationship Id="rId42" Type="http://schemas.openxmlformats.org/officeDocument/2006/relationships/customXml" Target="../ink/ink1488.xml"/><Relationship Id="rId63" Type="http://schemas.openxmlformats.org/officeDocument/2006/relationships/image" Target="../media/image1466.png"/><Relationship Id="rId84" Type="http://schemas.openxmlformats.org/officeDocument/2006/relationships/customXml" Target="../ink/ink1509.xml"/><Relationship Id="rId138" Type="http://schemas.openxmlformats.org/officeDocument/2006/relationships/customXml" Target="../ink/ink1536.xml"/><Relationship Id="rId159" Type="http://schemas.openxmlformats.org/officeDocument/2006/relationships/image" Target="../media/image1514.png"/><Relationship Id="rId170" Type="http://schemas.openxmlformats.org/officeDocument/2006/relationships/customXml" Target="../ink/ink1552.xml"/><Relationship Id="rId191" Type="http://schemas.openxmlformats.org/officeDocument/2006/relationships/image" Target="../media/image1530.png"/><Relationship Id="rId205" Type="http://schemas.openxmlformats.org/officeDocument/2006/relationships/image" Target="../media/image1537.png"/><Relationship Id="rId226" Type="http://schemas.openxmlformats.org/officeDocument/2006/relationships/customXml" Target="../ink/ink1580.xml"/><Relationship Id="rId247" Type="http://schemas.openxmlformats.org/officeDocument/2006/relationships/image" Target="../media/image1558.png"/><Relationship Id="rId107" Type="http://schemas.openxmlformats.org/officeDocument/2006/relationships/image" Target="../media/image1488.png"/><Relationship Id="rId11" Type="http://schemas.openxmlformats.org/officeDocument/2006/relationships/image" Target="../media/image1440.png"/><Relationship Id="rId32" Type="http://schemas.openxmlformats.org/officeDocument/2006/relationships/customXml" Target="../ink/ink1483.xml"/><Relationship Id="rId53" Type="http://schemas.openxmlformats.org/officeDocument/2006/relationships/image" Target="../media/image1461.png"/><Relationship Id="rId74" Type="http://schemas.openxmlformats.org/officeDocument/2006/relationships/customXml" Target="../ink/ink1504.xml"/><Relationship Id="rId128" Type="http://schemas.openxmlformats.org/officeDocument/2006/relationships/customXml" Target="../ink/ink1531.xml"/><Relationship Id="rId149" Type="http://schemas.openxmlformats.org/officeDocument/2006/relationships/image" Target="../media/image1509.png"/><Relationship Id="rId5" Type="http://schemas.openxmlformats.org/officeDocument/2006/relationships/image" Target="../media/image1437.png"/><Relationship Id="rId95" Type="http://schemas.openxmlformats.org/officeDocument/2006/relationships/image" Target="../media/image1482.png"/><Relationship Id="rId160" Type="http://schemas.openxmlformats.org/officeDocument/2006/relationships/customXml" Target="../ink/ink1547.xml"/><Relationship Id="rId181" Type="http://schemas.openxmlformats.org/officeDocument/2006/relationships/image" Target="../media/image1525.png"/><Relationship Id="rId216" Type="http://schemas.openxmlformats.org/officeDocument/2006/relationships/customXml" Target="../ink/ink1575.xml"/><Relationship Id="rId237" Type="http://schemas.openxmlformats.org/officeDocument/2006/relationships/image" Target="../media/image1553.png"/><Relationship Id="rId22" Type="http://schemas.openxmlformats.org/officeDocument/2006/relationships/customXml" Target="../ink/ink1478.xml"/><Relationship Id="rId43" Type="http://schemas.openxmlformats.org/officeDocument/2006/relationships/image" Target="../media/image1456.png"/><Relationship Id="rId64" Type="http://schemas.openxmlformats.org/officeDocument/2006/relationships/customXml" Target="../ink/ink1499.xml"/><Relationship Id="rId118" Type="http://schemas.openxmlformats.org/officeDocument/2006/relationships/customXml" Target="../ink/ink1526.xml"/><Relationship Id="rId139" Type="http://schemas.openxmlformats.org/officeDocument/2006/relationships/image" Target="../media/image1504.png"/><Relationship Id="rId85" Type="http://schemas.openxmlformats.org/officeDocument/2006/relationships/image" Target="../media/image1477.png"/><Relationship Id="rId150" Type="http://schemas.openxmlformats.org/officeDocument/2006/relationships/customXml" Target="../ink/ink1542.xml"/><Relationship Id="rId171" Type="http://schemas.openxmlformats.org/officeDocument/2006/relationships/image" Target="../media/image1520.png"/><Relationship Id="rId192" Type="http://schemas.openxmlformats.org/officeDocument/2006/relationships/customXml" Target="../ink/ink1563.xml"/><Relationship Id="rId206" Type="http://schemas.openxmlformats.org/officeDocument/2006/relationships/customXml" Target="../ink/ink1570.xml"/><Relationship Id="rId227" Type="http://schemas.openxmlformats.org/officeDocument/2006/relationships/image" Target="../media/image1548.png"/><Relationship Id="rId248" Type="http://schemas.openxmlformats.org/officeDocument/2006/relationships/customXml" Target="../ink/ink1591.xml"/><Relationship Id="rId12" Type="http://schemas.openxmlformats.org/officeDocument/2006/relationships/customXml" Target="../ink/ink1473.xml"/><Relationship Id="rId33" Type="http://schemas.openxmlformats.org/officeDocument/2006/relationships/image" Target="../media/image1451.png"/><Relationship Id="rId108" Type="http://schemas.openxmlformats.org/officeDocument/2006/relationships/customXml" Target="../ink/ink1521.xml"/><Relationship Id="rId129" Type="http://schemas.openxmlformats.org/officeDocument/2006/relationships/image" Target="../media/image1499.png"/><Relationship Id="rId54" Type="http://schemas.openxmlformats.org/officeDocument/2006/relationships/customXml" Target="../ink/ink1494.xml"/><Relationship Id="rId75" Type="http://schemas.openxmlformats.org/officeDocument/2006/relationships/image" Target="../media/image1472.png"/><Relationship Id="rId96" Type="http://schemas.openxmlformats.org/officeDocument/2006/relationships/customXml" Target="../ink/ink1515.xml"/><Relationship Id="rId140" Type="http://schemas.openxmlformats.org/officeDocument/2006/relationships/customXml" Target="../ink/ink1537.xml"/><Relationship Id="rId161" Type="http://schemas.openxmlformats.org/officeDocument/2006/relationships/image" Target="../media/image1515.png"/><Relationship Id="rId182" Type="http://schemas.openxmlformats.org/officeDocument/2006/relationships/customXml" Target="../ink/ink1558.xml"/><Relationship Id="rId217" Type="http://schemas.openxmlformats.org/officeDocument/2006/relationships/image" Target="../media/image1543.png"/><Relationship Id="rId6" Type="http://schemas.openxmlformats.org/officeDocument/2006/relationships/customXml" Target="../ink/ink1470.xml"/><Relationship Id="rId238" Type="http://schemas.openxmlformats.org/officeDocument/2006/relationships/customXml" Target="../ink/ink1586.xml"/><Relationship Id="rId23" Type="http://schemas.openxmlformats.org/officeDocument/2006/relationships/image" Target="../media/image1446.png"/><Relationship Id="rId119" Type="http://schemas.openxmlformats.org/officeDocument/2006/relationships/image" Target="../media/image1494.png"/><Relationship Id="rId44" Type="http://schemas.openxmlformats.org/officeDocument/2006/relationships/customXml" Target="../ink/ink1489.xml"/><Relationship Id="rId65" Type="http://schemas.openxmlformats.org/officeDocument/2006/relationships/image" Target="../media/image1467.png"/><Relationship Id="rId86" Type="http://schemas.openxmlformats.org/officeDocument/2006/relationships/customXml" Target="../ink/ink1510.xml"/><Relationship Id="rId130" Type="http://schemas.openxmlformats.org/officeDocument/2006/relationships/customXml" Target="../ink/ink1532.xml"/><Relationship Id="rId151" Type="http://schemas.openxmlformats.org/officeDocument/2006/relationships/image" Target="../media/image1510.png"/><Relationship Id="rId172" Type="http://schemas.openxmlformats.org/officeDocument/2006/relationships/customXml" Target="../ink/ink1553.xml"/><Relationship Id="rId193" Type="http://schemas.openxmlformats.org/officeDocument/2006/relationships/image" Target="../media/image1531.png"/><Relationship Id="rId207" Type="http://schemas.openxmlformats.org/officeDocument/2006/relationships/image" Target="../media/image1538.png"/><Relationship Id="rId228" Type="http://schemas.openxmlformats.org/officeDocument/2006/relationships/customXml" Target="../ink/ink1581.xml"/><Relationship Id="rId249" Type="http://schemas.openxmlformats.org/officeDocument/2006/relationships/image" Target="../media/image1559.png"/><Relationship Id="rId13" Type="http://schemas.openxmlformats.org/officeDocument/2006/relationships/image" Target="../media/image1441.png"/><Relationship Id="rId109" Type="http://schemas.openxmlformats.org/officeDocument/2006/relationships/image" Target="../media/image1489.png"/><Relationship Id="rId34" Type="http://schemas.openxmlformats.org/officeDocument/2006/relationships/customXml" Target="../ink/ink1484.xml"/><Relationship Id="rId55" Type="http://schemas.openxmlformats.org/officeDocument/2006/relationships/image" Target="../media/image1462.png"/><Relationship Id="rId76" Type="http://schemas.openxmlformats.org/officeDocument/2006/relationships/customXml" Target="../ink/ink1505.xml"/><Relationship Id="rId97" Type="http://schemas.openxmlformats.org/officeDocument/2006/relationships/image" Target="../media/image1483.png"/><Relationship Id="rId120" Type="http://schemas.openxmlformats.org/officeDocument/2006/relationships/customXml" Target="../ink/ink1527.xml"/><Relationship Id="rId141" Type="http://schemas.openxmlformats.org/officeDocument/2006/relationships/image" Target="../media/image1505.png"/><Relationship Id="rId7" Type="http://schemas.openxmlformats.org/officeDocument/2006/relationships/image" Target="../media/image1438.png"/><Relationship Id="rId162" Type="http://schemas.openxmlformats.org/officeDocument/2006/relationships/customXml" Target="../ink/ink1548.xml"/><Relationship Id="rId183" Type="http://schemas.openxmlformats.org/officeDocument/2006/relationships/image" Target="../media/image1526.png"/><Relationship Id="rId218" Type="http://schemas.openxmlformats.org/officeDocument/2006/relationships/customXml" Target="../ink/ink1576.xml"/><Relationship Id="rId239" Type="http://schemas.openxmlformats.org/officeDocument/2006/relationships/image" Target="../media/image1554.png"/><Relationship Id="rId250" Type="http://schemas.openxmlformats.org/officeDocument/2006/relationships/customXml" Target="../ink/ink1592.xml"/><Relationship Id="rId24" Type="http://schemas.openxmlformats.org/officeDocument/2006/relationships/customXml" Target="../ink/ink1479.xml"/><Relationship Id="rId45" Type="http://schemas.openxmlformats.org/officeDocument/2006/relationships/image" Target="../media/image1457.png"/><Relationship Id="rId66" Type="http://schemas.openxmlformats.org/officeDocument/2006/relationships/customXml" Target="../ink/ink1500.xml"/><Relationship Id="rId87" Type="http://schemas.openxmlformats.org/officeDocument/2006/relationships/image" Target="../media/image1478.png"/><Relationship Id="rId110" Type="http://schemas.openxmlformats.org/officeDocument/2006/relationships/customXml" Target="../ink/ink1522.xml"/><Relationship Id="rId131" Type="http://schemas.openxmlformats.org/officeDocument/2006/relationships/image" Target="../media/image1500.png"/><Relationship Id="rId152" Type="http://schemas.openxmlformats.org/officeDocument/2006/relationships/customXml" Target="../ink/ink1543.xml"/><Relationship Id="rId173" Type="http://schemas.openxmlformats.org/officeDocument/2006/relationships/image" Target="../media/image1521.png"/><Relationship Id="rId194" Type="http://schemas.openxmlformats.org/officeDocument/2006/relationships/customXml" Target="../ink/ink1564.xml"/><Relationship Id="rId208" Type="http://schemas.openxmlformats.org/officeDocument/2006/relationships/customXml" Target="../ink/ink1571.xml"/><Relationship Id="rId229" Type="http://schemas.openxmlformats.org/officeDocument/2006/relationships/image" Target="../media/image1549.png"/><Relationship Id="rId240" Type="http://schemas.openxmlformats.org/officeDocument/2006/relationships/customXml" Target="../ink/ink1587.xml"/><Relationship Id="rId14" Type="http://schemas.openxmlformats.org/officeDocument/2006/relationships/customXml" Target="../ink/ink1474.xml"/><Relationship Id="rId35" Type="http://schemas.openxmlformats.org/officeDocument/2006/relationships/image" Target="../media/image1452.png"/><Relationship Id="rId56" Type="http://schemas.openxmlformats.org/officeDocument/2006/relationships/customXml" Target="../ink/ink1495.xml"/><Relationship Id="rId77" Type="http://schemas.openxmlformats.org/officeDocument/2006/relationships/image" Target="../media/image1473.png"/><Relationship Id="rId100" Type="http://schemas.openxmlformats.org/officeDocument/2006/relationships/customXml" Target="../ink/ink1517.xml"/><Relationship Id="rId8" Type="http://schemas.openxmlformats.org/officeDocument/2006/relationships/customXml" Target="../ink/ink1471.xml"/><Relationship Id="rId98" Type="http://schemas.openxmlformats.org/officeDocument/2006/relationships/customXml" Target="../ink/ink1516.xml"/><Relationship Id="rId121" Type="http://schemas.openxmlformats.org/officeDocument/2006/relationships/image" Target="../media/image1495.png"/><Relationship Id="rId142" Type="http://schemas.openxmlformats.org/officeDocument/2006/relationships/customXml" Target="../ink/ink1538.xml"/><Relationship Id="rId163" Type="http://schemas.openxmlformats.org/officeDocument/2006/relationships/image" Target="../media/image1516.png"/><Relationship Id="rId184" Type="http://schemas.openxmlformats.org/officeDocument/2006/relationships/customXml" Target="../ink/ink1559.xml"/><Relationship Id="rId219" Type="http://schemas.openxmlformats.org/officeDocument/2006/relationships/image" Target="../media/image1544.png"/><Relationship Id="rId230" Type="http://schemas.openxmlformats.org/officeDocument/2006/relationships/customXml" Target="../ink/ink1582.xml"/><Relationship Id="rId251" Type="http://schemas.openxmlformats.org/officeDocument/2006/relationships/image" Target="../media/image1560.png"/><Relationship Id="rId25" Type="http://schemas.openxmlformats.org/officeDocument/2006/relationships/image" Target="../media/image1447.png"/><Relationship Id="rId46" Type="http://schemas.openxmlformats.org/officeDocument/2006/relationships/customXml" Target="../ink/ink1490.xml"/><Relationship Id="rId67" Type="http://schemas.openxmlformats.org/officeDocument/2006/relationships/image" Target="../media/image1468.png"/><Relationship Id="rId88" Type="http://schemas.openxmlformats.org/officeDocument/2006/relationships/customXml" Target="../ink/ink1511.xml"/><Relationship Id="rId111" Type="http://schemas.openxmlformats.org/officeDocument/2006/relationships/image" Target="../media/image1490.png"/><Relationship Id="rId132" Type="http://schemas.openxmlformats.org/officeDocument/2006/relationships/customXml" Target="../ink/ink1533.xml"/><Relationship Id="rId153" Type="http://schemas.openxmlformats.org/officeDocument/2006/relationships/image" Target="../media/image1511.png"/><Relationship Id="rId174" Type="http://schemas.openxmlformats.org/officeDocument/2006/relationships/customXml" Target="../ink/ink1554.xml"/><Relationship Id="rId195" Type="http://schemas.openxmlformats.org/officeDocument/2006/relationships/image" Target="../media/image1532.png"/><Relationship Id="rId209" Type="http://schemas.openxmlformats.org/officeDocument/2006/relationships/image" Target="../media/image1539.png"/><Relationship Id="rId220" Type="http://schemas.openxmlformats.org/officeDocument/2006/relationships/customXml" Target="../ink/ink1577.xml"/><Relationship Id="rId241" Type="http://schemas.openxmlformats.org/officeDocument/2006/relationships/image" Target="../media/image1555.png"/><Relationship Id="rId15" Type="http://schemas.openxmlformats.org/officeDocument/2006/relationships/image" Target="../media/image1442.png"/><Relationship Id="rId36" Type="http://schemas.openxmlformats.org/officeDocument/2006/relationships/customXml" Target="../ink/ink1485.xml"/><Relationship Id="rId57" Type="http://schemas.openxmlformats.org/officeDocument/2006/relationships/image" Target="../media/image1463.png"/><Relationship Id="rId78" Type="http://schemas.openxmlformats.org/officeDocument/2006/relationships/customXml" Target="../ink/ink1506.xml"/><Relationship Id="rId99" Type="http://schemas.openxmlformats.org/officeDocument/2006/relationships/image" Target="../media/image1484.png"/><Relationship Id="rId101" Type="http://schemas.openxmlformats.org/officeDocument/2006/relationships/image" Target="../media/image1485.png"/><Relationship Id="rId122" Type="http://schemas.openxmlformats.org/officeDocument/2006/relationships/customXml" Target="../ink/ink1528.xml"/><Relationship Id="rId143" Type="http://schemas.openxmlformats.org/officeDocument/2006/relationships/image" Target="../media/image1506.png"/><Relationship Id="rId164" Type="http://schemas.openxmlformats.org/officeDocument/2006/relationships/customXml" Target="../ink/ink1549.xml"/><Relationship Id="rId185" Type="http://schemas.openxmlformats.org/officeDocument/2006/relationships/image" Target="../media/image1527.png"/><Relationship Id="rId9" Type="http://schemas.openxmlformats.org/officeDocument/2006/relationships/image" Target="../media/image1439.png"/><Relationship Id="rId210" Type="http://schemas.openxmlformats.org/officeDocument/2006/relationships/customXml" Target="../ink/ink1572.xml"/><Relationship Id="rId26" Type="http://schemas.openxmlformats.org/officeDocument/2006/relationships/customXml" Target="../ink/ink1480.xml"/><Relationship Id="rId231" Type="http://schemas.openxmlformats.org/officeDocument/2006/relationships/image" Target="../media/image1550.png"/><Relationship Id="rId252" Type="http://schemas.openxmlformats.org/officeDocument/2006/relationships/customXml" Target="../ink/ink1593.xml"/><Relationship Id="rId47" Type="http://schemas.openxmlformats.org/officeDocument/2006/relationships/image" Target="../media/image1458.png"/><Relationship Id="rId68" Type="http://schemas.openxmlformats.org/officeDocument/2006/relationships/customXml" Target="../ink/ink1501.xml"/><Relationship Id="rId89" Type="http://schemas.openxmlformats.org/officeDocument/2006/relationships/image" Target="../media/image1479.png"/><Relationship Id="rId112" Type="http://schemas.openxmlformats.org/officeDocument/2006/relationships/customXml" Target="../ink/ink1523.xml"/><Relationship Id="rId133" Type="http://schemas.openxmlformats.org/officeDocument/2006/relationships/image" Target="../media/image1501.png"/><Relationship Id="rId154" Type="http://schemas.openxmlformats.org/officeDocument/2006/relationships/customXml" Target="../ink/ink1544.xml"/><Relationship Id="rId175" Type="http://schemas.openxmlformats.org/officeDocument/2006/relationships/image" Target="../media/image1522.png"/><Relationship Id="rId196" Type="http://schemas.openxmlformats.org/officeDocument/2006/relationships/customXml" Target="../ink/ink1565.xml"/><Relationship Id="rId200" Type="http://schemas.openxmlformats.org/officeDocument/2006/relationships/customXml" Target="../ink/ink1567.xml"/><Relationship Id="rId16" Type="http://schemas.openxmlformats.org/officeDocument/2006/relationships/customXml" Target="../ink/ink1475.xml"/><Relationship Id="rId221" Type="http://schemas.openxmlformats.org/officeDocument/2006/relationships/image" Target="../media/image1545.png"/><Relationship Id="rId242" Type="http://schemas.openxmlformats.org/officeDocument/2006/relationships/customXml" Target="../ink/ink1588.xml"/><Relationship Id="rId37" Type="http://schemas.openxmlformats.org/officeDocument/2006/relationships/image" Target="../media/image1453.png"/><Relationship Id="rId58" Type="http://schemas.openxmlformats.org/officeDocument/2006/relationships/customXml" Target="../ink/ink1496.xml"/><Relationship Id="rId79" Type="http://schemas.openxmlformats.org/officeDocument/2006/relationships/image" Target="../media/image1474.png"/><Relationship Id="rId102" Type="http://schemas.openxmlformats.org/officeDocument/2006/relationships/customXml" Target="../ink/ink1518.xml"/><Relationship Id="rId123" Type="http://schemas.openxmlformats.org/officeDocument/2006/relationships/image" Target="../media/image1496.png"/><Relationship Id="rId144" Type="http://schemas.openxmlformats.org/officeDocument/2006/relationships/customXml" Target="../ink/ink1539.xml"/><Relationship Id="rId90" Type="http://schemas.openxmlformats.org/officeDocument/2006/relationships/customXml" Target="../ink/ink1512.xml"/><Relationship Id="rId165" Type="http://schemas.openxmlformats.org/officeDocument/2006/relationships/image" Target="../media/image1517.png"/><Relationship Id="rId186" Type="http://schemas.openxmlformats.org/officeDocument/2006/relationships/customXml" Target="../ink/ink1560.xml"/><Relationship Id="rId211" Type="http://schemas.openxmlformats.org/officeDocument/2006/relationships/image" Target="../media/image1540.png"/><Relationship Id="rId232" Type="http://schemas.openxmlformats.org/officeDocument/2006/relationships/customXml" Target="../ink/ink1583.xml"/><Relationship Id="rId253" Type="http://schemas.openxmlformats.org/officeDocument/2006/relationships/image" Target="../media/image1561.png"/><Relationship Id="rId27" Type="http://schemas.openxmlformats.org/officeDocument/2006/relationships/image" Target="../media/image1448.png"/><Relationship Id="rId48" Type="http://schemas.openxmlformats.org/officeDocument/2006/relationships/customXml" Target="../ink/ink1491.xml"/><Relationship Id="rId69" Type="http://schemas.openxmlformats.org/officeDocument/2006/relationships/image" Target="../media/image1469.png"/><Relationship Id="rId113" Type="http://schemas.openxmlformats.org/officeDocument/2006/relationships/image" Target="../media/image1491.png"/><Relationship Id="rId134" Type="http://schemas.openxmlformats.org/officeDocument/2006/relationships/customXml" Target="../ink/ink1534.xml"/><Relationship Id="rId80" Type="http://schemas.openxmlformats.org/officeDocument/2006/relationships/customXml" Target="../ink/ink1507.xml"/><Relationship Id="rId155" Type="http://schemas.openxmlformats.org/officeDocument/2006/relationships/image" Target="../media/image1512.png"/><Relationship Id="rId176" Type="http://schemas.openxmlformats.org/officeDocument/2006/relationships/customXml" Target="../ink/ink1555.xml"/><Relationship Id="rId197" Type="http://schemas.openxmlformats.org/officeDocument/2006/relationships/image" Target="../media/image1533.png"/><Relationship Id="rId201" Type="http://schemas.openxmlformats.org/officeDocument/2006/relationships/image" Target="../media/image1535.png"/><Relationship Id="rId222" Type="http://schemas.openxmlformats.org/officeDocument/2006/relationships/customXml" Target="../ink/ink1578.xml"/><Relationship Id="rId243" Type="http://schemas.openxmlformats.org/officeDocument/2006/relationships/image" Target="../media/image1556.png"/><Relationship Id="rId17" Type="http://schemas.openxmlformats.org/officeDocument/2006/relationships/image" Target="../media/image1443.png"/><Relationship Id="rId38" Type="http://schemas.openxmlformats.org/officeDocument/2006/relationships/customXml" Target="../ink/ink1486.xml"/><Relationship Id="rId59" Type="http://schemas.openxmlformats.org/officeDocument/2006/relationships/image" Target="../media/image1464.png"/><Relationship Id="rId103" Type="http://schemas.openxmlformats.org/officeDocument/2006/relationships/image" Target="../media/image1486.png"/><Relationship Id="rId124" Type="http://schemas.openxmlformats.org/officeDocument/2006/relationships/customXml" Target="../ink/ink1529.xml"/><Relationship Id="rId70" Type="http://schemas.openxmlformats.org/officeDocument/2006/relationships/customXml" Target="../ink/ink1502.xml"/><Relationship Id="rId91" Type="http://schemas.openxmlformats.org/officeDocument/2006/relationships/image" Target="../media/image1480.png"/><Relationship Id="rId145" Type="http://schemas.openxmlformats.org/officeDocument/2006/relationships/image" Target="../media/image1507.png"/><Relationship Id="rId166" Type="http://schemas.openxmlformats.org/officeDocument/2006/relationships/customXml" Target="../ink/ink1550.xml"/><Relationship Id="rId187" Type="http://schemas.openxmlformats.org/officeDocument/2006/relationships/image" Target="../media/image152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73.xml"/><Relationship Id="rId233" Type="http://schemas.openxmlformats.org/officeDocument/2006/relationships/image" Target="../media/image1551.png"/><Relationship Id="rId254" Type="http://schemas.openxmlformats.org/officeDocument/2006/relationships/customXml" Target="../ink/ink1594.xml"/><Relationship Id="rId28" Type="http://schemas.openxmlformats.org/officeDocument/2006/relationships/customXml" Target="../ink/ink1481.xml"/><Relationship Id="rId49" Type="http://schemas.openxmlformats.org/officeDocument/2006/relationships/image" Target="../media/image1459.png"/><Relationship Id="rId114" Type="http://schemas.openxmlformats.org/officeDocument/2006/relationships/customXml" Target="../ink/ink1524.xml"/><Relationship Id="rId60" Type="http://schemas.openxmlformats.org/officeDocument/2006/relationships/customXml" Target="../ink/ink1497.xml"/><Relationship Id="rId81" Type="http://schemas.openxmlformats.org/officeDocument/2006/relationships/image" Target="../media/image1475.png"/><Relationship Id="rId135" Type="http://schemas.openxmlformats.org/officeDocument/2006/relationships/image" Target="../media/image1502.png"/><Relationship Id="rId156" Type="http://schemas.openxmlformats.org/officeDocument/2006/relationships/customXml" Target="../ink/ink1545.xml"/><Relationship Id="rId177" Type="http://schemas.openxmlformats.org/officeDocument/2006/relationships/image" Target="../media/image1523.png"/><Relationship Id="rId198" Type="http://schemas.openxmlformats.org/officeDocument/2006/relationships/customXml" Target="../ink/ink1566.xml"/><Relationship Id="rId202" Type="http://schemas.openxmlformats.org/officeDocument/2006/relationships/customXml" Target="../ink/ink1568.xml"/><Relationship Id="rId223" Type="http://schemas.openxmlformats.org/officeDocument/2006/relationships/image" Target="../media/image1546.png"/><Relationship Id="rId244" Type="http://schemas.openxmlformats.org/officeDocument/2006/relationships/customXml" Target="../ink/ink1589.xml"/><Relationship Id="rId18" Type="http://schemas.openxmlformats.org/officeDocument/2006/relationships/customXml" Target="../ink/ink1476.xml"/><Relationship Id="rId39" Type="http://schemas.openxmlformats.org/officeDocument/2006/relationships/image" Target="../media/image1454.png"/><Relationship Id="rId50" Type="http://schemas.openxmlformats.org/officeDocument/2006/relationships/customXml" Target="../ink/ink1492.xml"/><Relationship Id="rId104" Type="http://schemas.openxmlformats.org/officeDocument/2006/relationships/customXml" Target="../ink/ink1519.xml"/><Relationship Id="rId125" Type="http://schemas.openxmlformats.org/officeDocument/2006/relationships/image" Target="../media/image1497.png"/><Relationship Id="rId146" Type="http://schemas.openxmlformats.org/officeDocument/2006/relationships/customXml" Target="../ink/ink1540.xml"/><Relationship Id="rId167" Type="http://schemas.openxmlformats.org/officeDocument/2006/relationships/image" Target="../media/image1518.png"/><Relationship Id="rId188" Type="http://schemas.openxmlformats.org/officeDocument/2006/relationships/customXml" Target="../ink/ink1561.xml"/><Relationship Id="rId71" Type="http://schemas.openxmlformats.org/officeDocument/2006/relationships/image" Target="../media/image1470.png"/><Relationship Id="rId92" Type="http://schemas.openxmlformats.org/officeDocument/2006/relationships/customXml" Target="../ink/ink1513.xml"/><Relationship Id="rId213" Type="http://schemas.openxmlformats.org/officeDocument/2006/relationships/image" Target="../media/image1541.png"/><Relationship Id="rId234" Type="http://schemas.openxmlformats.org/officeDocument/2006/relationships/customXml" Target="../ink/ink1584.xml"/><Relationship Id="rId2" Type="http://schemas.openxmlformats.org/officeDocument/2006/relationships/customXml" Target="../ink/ink1468.xml"/><Relationship Id="rId29" Type="http://schemas.openxmlformats.org/officeDocument/2006/relationships/image" Target="../media/image1449.png"/><Relationship Id="rId255" Type="http://schemas.openxmlformats.org/officeDocument/2006/relationships/image" Target="../media/image1562.png"/><Relationship Id="rId40" Type="http://schemas.openxmlformats.org/officeDocument/2006/relationships/customXml" Target="../ink/ink1487.xml"/><Relationship Id="rId115" Type="http://schemas.openxmlformats.org/officeDocument/2006/relationships/image" Target="../media/image1492.png"/><Relationship Id="rId136" Type="http://schemas.openxmlformats.org/officeDocument/2006/relationships/customXml" Target="../ink/ink1535.xml"/><Relationship Id="rId157" Type="http://schemas.openxmlformats.org/officeDocument/2006/relationships/image" Target="../media/image1513.png"/><Relationship Id="rId178" Type="http://schemas.openxmlformats.org/officeDocument/2006/relationships/customXml" Target="../ink/ink1556.xml"/><Relationship Id="rId61" Type="http://schemas.openxmlformats.org/officeDocument/2006/relationships/image" Target="../media/image1465.png"/><Relationship Id="rId82" Type="http://schemas.openxmlformats.org/officeDocument/2006/relationships/customXml" Target="../ink/ink1508.xml"/><Relationship Id="rId199" Type="http://schemas.openxmlformats.org/officeDocument/2006/relationships/image" Target="../media/image1534.png"/><Relationship Id="rId203" Type="http://schemas.openxmlformats.org/officeDocument/2006/relationships/image" Target="../media/image1536.png"/><Relationship Id="rId19" Type="http://schemas.openxmlformats.org/officeDocument/2006/relationships/image" Target="../media/image1444.png"/><Relationship Id="rId224" Type="http://schemas.openxmlformats.org/officeDocument/2006/relationships/customXml" Target="../ink/ink1579.xml"/><Relationship Id="rId245" Type="http://schemas.openxmlformats.org/officeDocument/2006/relationships/image" Target="../media/image1557.png"/><Relationship Id="rId30" Type="http://schemas.openxmlformats.org/officeDocument/2006/relationships/customXml" Target="../ink/ink1482.xml"/><Relationship Id="rId105" Type="http://schemas.openxmlformats.org/officeDocument/2006/relationships/image" Target="../media/image1487.png"/><Relationship Id="rId126" Type="http://schemas.openxmlformats.org/officeDocument/2006/relationships/customXml" Target="../ink/ink1530.xml"/><Relationship Id="rId147" Type="http://schemas.openxmlformats.org/officeDocument/2006/relationships/image" Target="../media/image1508.png"/><Relationship Id="rId168" Type="http://schemas.openxmlformats.org/officeDocument/2006/relationships/customXml" Target="../ink/ink1551.xml"/><Relationship Id="rId51" Type="http://schemas.openxmlformats.org/officeDocument/2006/relationships/image" Target="../media/image1460.png"/><Relationship Id="rId72" Type="http://schemas.openxmlformats.org/officeDocument/2006/relationships/customXml" Target="../ink/ink1503.xml"/><Relationship Id="rId93" Type="http://schemas.openxmlformats.org/officeDocument/2006/relationships/image" Target="../media/image1481.png"/><Relationship Id="rId189" Type="http://schemas.openxmlformats.org/officeDocument/2006/relationships/image" Target="../media/image1529.png"/><Relationship Id="rId3" Type="http://schemas.openxmlformats.org/officeDocument/2006/relationships/image" Target="../media/image1436.png"/><Relationship Id="rId214" Type="http://schemas.openxmlformats.org/officeDocument/2006/relationships/customXml" Target="../ink/ink1574.xml"/><Relationship Id="rId235" Type="http://schemas.openxmlformats.org/officeDocument/2006/relationships/image" Target="../media/image1552.png"/><Relationship Id="rId116" Type="http://schemas.openxmlformats.org/officeDocument/2006/relationships/customXml" Target="../ink/ink1525.xml"/><Relationship Id="rId137" Type="http://schemas.openxmlformats.org/officeDocument/2006/relationships/image" Target="../media/image1503.png"/><Relationship Id="rId158" Type="http://schemas.openxmlformats.org/officeDocument/2006/relationships/customXml" Target="../ink/ink1546.xml"/><Relationship Id="rId20" Type="http://schemas.openxmlformats.org/officeDocument/2006/relationships/customXml" Target="../ink/ink1477.xml"/><Relationship Id="rId41" Type="http://schemas.openxmlformats.org/officeDocument/2006/relationships/image" Target="../media/image1455.png"/><Relationship Id="rId62" Type="http://schemas.openxmlformats.org/officeDocument/2006/relationships/customXml" Target="../ink/ink1498.xml"/><Relationship Id="rId83" Type="http://schemas.openxmlformats.org/officeDocument/2006/relationships/image" Target="../media/image1476.png"/><Relationship Id="rId179" Type="http://schemas.openxmlformats.org/officeDocument/2006/relationships/image" Target="../media/image1524.png"/><Relationship Id="rId190" Type="http://schemas.openxmlformats.org/officeDocument/2006/relationships/customXml" Target="../ink/ink1562.xml"/><Relationship Id="rId204" Type="http://schemas.openxmlformats.org/officeDocument/2006/relationships/customXml" Target="../ink/ink1569.xml"/><Relationship Id="rId225" Type="http://schemas.openxmlformats.org/officeDocument/2006/relationships/image" Target="../media/image1547.png"/><Relationship Id="rId246" Type="http://schemas.openxmlformats.org/officeDocument/2006/relationships/customXml" Target="../ink/ink1590.xml"/><Relationship Id="rId106" Type="http://schemas.openxmlformats.org/officeDocument/2006/relationships/customXml" Target="../ink/ink1520.xml"/><Relationship Id="rId127" Type="http://schemas.openxmlformats.org/officeDocument/2006/relationships/image" Target="../media/image1498.png"/><Relationship Id="rId10" Type="http://schemas.openxmlformats.org/officeDocument/2006/relationships/customXml" Target="../ink/ink1472.xml"/><Relationship Id="rId31" Type="http://schemas.openxmlformats.org/officeDocument/2006/relationships/image" Target="../media/image1450.png"/><Relationship Id="rId52" Type="http://schemas.openxmlformats.org/officeDocument/2006/relationships/customXml" Target="../ink/ink1493.xml"/><Relationship Id="rId73" Type="http://schemas.openxmlformats.org/officeDocument/2006/relationships/image" Target="../media/image1471.png"/><Relationship Id="rId94" Type="http://schemas.openxmlformats.org/officeDocument/2006/relationships/customXml" Target="../ink/ink1514.xml"/><Relationship Id="rId148" Type="http://schemas.openxmlformats.org/officeDocument/2006/relationships/customXml" Target="../ink/ink1541.xml"/><Relationship Id="rId169" Type="http://schemas.openxmlformats.org/officeDocument/2006/relationships/image" Target="../media/image1519.png"/><Relationship Id="rId4" Type="http://schemas.openxmlformats.org/officeDocument/2006/relationships/customXml" Target="../ink/ink1469.xml"/><Relationship Id="rId180" Type="http://schemas.openxmlformats.org/officeDocument/2006/relationships/customXml" Target="../ink/ink1557.xml"/><Relationship Id="rId215" Type="http://schemas.openxmlformats.org/officeDocument/2006/relationships/image" Target="../media/image1542.png"/><Relationship Id="rId236" Type="http://schemas.openxmlformats.org/officeDocument/2006/relationships/customXml" Target="../ink/ink1585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0.png"/><Relationship Id="rId21" Type="http://schemas.openxmlformats.org/officeDocument/2006/relationships/image" Target="../media/image1572.png"/><Relationship Id="rId42" Type="http://schemas.openxmlformats.org/officeDocument/2006/relationships/customXml" Target="../ink/ink1615.xml"/><Relationship Id="rId63" Type="http://schemas.openxmlformats.org/officeDocument/2006/relationships/image" Target="../media/image1593.png"/><Relationship Id="rId84" Type="http://schemas.openxmlformats.org/officeDocument/2006/relationships/customXml" Target="../ink/ink1636.xml"/><Relationship Id="rId138" Type="http://schemas.openxmlformats.org/officeDocument/2006/relationships/customXml" Target="../ink/ink1663.xml"/><Relationship Id="rId16" Type="http://schemas.openxmlformats.org/officeDocument/2006/relationships/customXml" Target="../ink/ink1602.xml"/><Relationship Id="rId107" Type="http://schemas.openxmlformats.org/officeDocument/2006/relationships/image" Target="../media/image1615.png"/><Relationship Id="rId11" Type="http://schemas.openxmlformats.org/officeDocument/2006/relationships/image" Target="../media/image1567.png"/><Relationship Id="rId32" Type="http://schemas.openxmlformats.org/officeDocument/2006/relationships/customXml" Target="../ink/ink1610.xml"/><Relationship Id="rId37" Type="http://schemas.openxmlformats.org/officeDocument/2006/relationships/image" Target="../media/image1580.png"/><Relationship Id="rId53" Type="http://schemas.openxmlformats.org/officeDocument/2006/relationships/image" Target="../media/image1588.png"/><Relationship Id="rId58" Type="http://schemas.openxmlformats.org/officeDocument/2006/relationships/customXml" Target="../ink/ink1623.xml"/><Relationship Id="rId74" Type="http://schemas.openxmlformats.org/officeDocument/2006/relationships/customXml" Target="../ink/ink1631.xml"/><Relationship Id="rId79" Type="http://schemas.openxmlformats.org/officeDocument/2006/relationships/image" Target="../media/image1601.png"/><Relationship Id="rId102" Type="http://schemas.openxmlformats.org/officeDocument/2006/relationships/customXml" Target="../ink/ink1645.xml"/><Relationship Id="rId123" Type="http://schemas.openxmlformats.org/officeDocument/2006/relationships/image" Target="../media/image1623.png"/><Relationship Id="rId128" Type="http://schemas.openxmlformats.org/officeDocument/2006/relationships/customXml" Target="../ink/ink1658.xml"/><Relationship Id="rId5" Type="http://schemas.openxmlformats.org/officeDocument/2006/relationships/image" Target="../media/image1564.png"/><Relationship Id="rId90" Type="http://schemas.openxmlformats.org/officeDocument/2006/relationships/customXml" Target="../ink/ink1639.xml"/><Relationship Id="rId95" Type="http://schemas.openxmlformats.org/officeDocument/2006/relationships/image" Target="../media/image1609.png"/><Relationship Id="rId22" Type="http://schemas.openxmlformats.org/officeDocument/2006/relationships/customXml" Target="../ink/ink1605.xml"/><Relationship Id="rId27" Type="http://schemas.openxmlformats.org/officeDocument/2006/relationships/image" Target="../media/image1575.png"/><Relationship Id="rId43" Type="http://schemas.openxmlformats.org/officeDocument/2006/relationships/image" Target="../media/image1583.png"/><Relationship Id="rId48" Type="http://schemas.openxmlformats.org/officeDocument/2006/relationships/customXml" Target="../ink/ink1618.xml"/><Relationship Id="rId64" Type="http://schemas.openxmlformats.org/officeDocument/2006/relationships/customXml" Target="../ink/ink1626.xml"/><Relationship Id="rId69" Type="http://schemas.openxmlformats.org/officeDocument/2006/relationships/image" Target="../media/image1596.png"/><Relationship Id="rId113" Type="http://schemas.openxmlformats.org/officeDocument/2006/relationships/image" Target="../media/image1618.png"/><Relationship Id="rId118" Type="http://schemas.openxmlformats.org/officeDocument/2006/relationships/customXml" Target="../ink/ink1653.xml"/><Relationship Id="rId134" Type="http://schemas.openxmlformats.org/officeDocument/2006/relationships/customXml" Target="../ink/ink1661.xml"/><Relationship Id="rId139" Type="http://schemas.openxmlformats.org/officeDocument/2006/relationships/image" Target="../media/image1631.png"/><Relationship Id="rId80" Type="http://schemas.openxmlformats.org/officeDocument/2006/relationships/customXml" Target="../ink/ink1634.xml"/><Relationship Id="rId85" Type="http://schemas.openxmlformats.org/officeDocument/2006/relationships/image" Target="../media/image1604.png"/><Relationship Id="rId12" Type="http://schemas.openxmlformats.org/officeDocument/2006/relationships/customXml" Target="../ink/ink1600.xml"/><Relationship Id="rId17" Type="http://schemas.openxmlformats.org/officeDocument/2006/relationships/image" Target="../media/image1570.png"/><Relationship Id="rId33" Type="http://schemas.openxmlformats.org/officeDocument/2006/relationships/image" Target="../media/image1578.png"/><Relationship Id="rId38" Type="http://schemas.openxmlformats.org/officeDocument/2006/relationships/customXml" Target="../ink/ink1613.xml"/><Relationship Id="rId59" Type="http://schemas.openxmlformats.org/officeDocument/2006/relationships/image" Target="../media/image1591.png"/><Relationship Id="rId103" Type="http://schemas.openxmlformats.org/officeDocument/2006/relationships/image" Target="../media/image1613.png"/><Relationship Id="rId108" Type="http://schemas.openxmlformats.org/officeDocument/2006/relationships/customXml" Target="../ink/ink1648.xml"/><Relationship Id="rId124" Type="http://schemas.openxmlformats.org/officeDocument/2006/relationships/customXml" Target="../ink/ink1656.xml"/><Relationship Id="rId129" Type="http://schemas.openxmlformats.org/officeDocument/2006/relationships/image" Target="../media/image1626.png"/><Relationship Id="rId54" Type="http://schemas.openxmlformats.org/officeDocument/2006/relationships/customXml" Target="../ink/ink1621.xml"/><Relationship Id="rId70" Type="http://schemas.openxmlformats.org/officeDocument/2006/relationships/customXml" Target="../ink/ink1629.xml"/><Relationship Id="rId75" Type="http://schemas.openxmlformats.org/officeDocument/2006/relationships/image" Target="../media/image1599.png"/><Relationship Id="rId91" Type="http://schemas.openxmlformats.org/officeDocument/2006/relationships/image" Target="../media/image1607.png"/><Relationship Id="rId96" Type="http://schemas.openxmlformats.org/officeDocument/2006/relationships/customXml" Target="../ink/ink164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97.xml"/><Relationship Id="rId23" Type="http://schemas.openxmlformats.org/officeDocument/2006/relationships/image" Target="../media/image1573.png"/><Relationship Id="rId28" Type="http://schemas.openxmlformats.org/officeDocument/2006/relationships/customXml" Target="../ink/ink1608.xml"/><Relationship Id="rId49" Type="http://schemas.openxmlformats.org/officeDocument/2006/relationships/image" Target="../media/image1586.png"/><Relationship Id="rId114" Type="http://schemas.openxmlformats.org/officeDocument/2006/relationships/customXml" Target="../ink/ink1651.xml"/><Relationship Id="rId119" Type="http://schemas.openxmlformats.org/officeDocument/2006/relationships/image" Target="../media/image1621.png"/><Relationship Id="rId44" Type="http://schemas.openxmlformats.org/officeDocument/2006/relationships/customXml" Target="../ink/ink1616.xml"/><Relationship Id="rId60" Type="http://schemas.openxmlformats.org/officeDocument/2006/relationships/customXml" Target="../ink/ink1624.xml"/><Relationship Id="rId65" Type="http://schemas.openxmlformats.org/officeDocument/2006/relationships/image" Target="../media/image1594.png"/><Relationship Id="rId81" Type="http://schemas.openxmlformats.org/officeDocument/2006/relationships/image" Target="../media/image1602.png"/><Relationship Id="rId86" Type="http://schemas.openxmlformats.org/officeDocument/2006/relationships/customXml" Target="../ink/ink1637.xml"/><Relationship Id="rId130" Type="http://schemas.openxmlformats.org/officeDocument/2006/relationships/customXml" Target="../ink/ink1659.xml"/><Relationship Id="rId135" Type="http://schemas.openxmlformats.org/officeDocument/2006/relationships/image" Target="../media/image1629.png"/><Relationship Id="rId13" Type="http://schemas.openxmlformats.org/officeDocument/2006/relationships/image" Target="../media/image1568.png"/><Relationship Id="rId18" Type="http://schemas.openxmlformats.org/officeDocument/2006/relationships/customXml" Target="../ink/ink1603.xml"/><Relationship Id="rId39" Type="http://schemas.openxmlformats.org/officeDocument/2006/relationships/image" Target="../media/image1581.png"/><Relationship Id="rId109" Type="http://schemas.openxmlformats.org/officeDocument/2006/relationships/image" Target="../media/image1616.png"/><Relationship Id="rId34" Type="http://schemas.openxmlformats.org/officeDocument/2006/relationships/customXml" Target="../ink/ink1611.xml"/><Relationship Id="rId50" Type="http://schemas.openxmlformats.org/officeDocument/2006/relationships/customXml" Target="../ink/ink1619.xml"/><Relationship Id="rId55" Type="http://schemas.openxmlformats.org/officeDocument/2006/relationships/image" Target="../media/image1589.png"/><Relationship Id="rId76" Type="http://schemas.openxmlformats.org/officeDocument/2006/relationships/customXml" Target="../ink/ink1632.xml"/><Relationship Id="rId97" Type="http://schemas.openxmlformats.org/officeDocument/2006/relationships/image" Target="../media/image1610.png"/><Relationship Id="rId104" Type="http://schemas.openxmlformats.org/officeDocument/2006/relationships/customXml" Target="../ink/ink1646.xml"/><Relationship Id="rId120" Type="http://schemas.openxmlformats.org/officeDocument/2006/relationships/customXml" Target="../ink/ink1654.xml"/><Relationship Id="rId125" Type="http://schemas.openxmlformats.org/officeDocument/2006/relationships/image" Target="../media/image1624.png"/><Relationship Id="rId7" Type="http://schemas.openxmlformats.org/officeDocument/2006/relationships/image" Target="../media/image1565.png"/><Relationship Id="rId71" Type="http://schemas.openxmlformats.org/officeDocument/2006/relationships/image" Target="../media/image1597.png"/><Relationship Id="rId92" Type="http://schemas.openxmlformats.org/officeDocument/2006/relationships/customXml" Target="../ink/ink1640.xml"/><Relationship Id="rId2" Type="http://schemas.openxmlformats.org/officeDocument/2006/relationships/customXml" Target="../ink/ink1595.xml"/><Relationship Id="rId29" Type="http://schemas.openxmlformats.org/officeDocument/2006/relationships/image" Target="../media/image1576.png"/><Relationship Id="rId24" Type="http://schemas.openxmlformats.org/officeDocument/2006/relationships/customXml" Target="../ink/ink1606.xml"/><Relationship Id="rId40" Type="http://schemas.openxmlformats.org/officeDocument/2006/relationships/customXml" Target="../ink/ink1614.xml"/><Relationship Id="rId45" Type="http://schemas.openxmlformats.org/officeDocument/2006/relationships/image" Target="../media/image1584.png"/><Relationship Id="rId66" Type="http://schemas.openxmlformats.org/officeDocument/2006/relationships/customXml" Target="../ink/ink1627.xml"/><Relationship Id="rId87" Type="http://schemas.openxmlformats.org/officeDocument/2006/relationships/image" Target="../media/image1605.png"/><Relationship Id="rId110" Type="http://schemas.openxmlformats.org/officeDocument/2006/relationships/customXml" Target="../ink/ink1649.xml"/><Relationship Id="rId115" Type="http://schemas.openxmlformats.org/officeDocument/2006/relationships/image" Target="../media/image1619.png"/><Relationship Id="rId131" Type="http://schemas.openxmlformats.org/officeDocument/2006/relationships/image" Target="../media/image1627.png"/><Relationship Id="rId136" Type="http://schemas.openxmlformats.org/officeDocument/2006/relationships/customXml" Target="../ink/ink1662.xml"/><Relationship Id="rId61" Type="http://schemas.openxmlformats.org/officeDocument/2006/relationships/image" Target="../media/image1592.png"/><Relationship Id="rId82" Type="http://schemas.openxmlformats.org/officeDocument/2006/relationships/customXml" Target="../ink/ink1635.xml"/><Relationship Id="rId19" Type="http://schemas.openxmlformats.org/officeDocument/2006/relationships/image" Target="../media/image1571.png"/><Relationship Id="rId14" Type="http://schemas.openxmlformats.org/officeDocument/2006/relationships/customXml" Target="../ink/ink1601.xml"/><Relationship Id="rId30" Type="http://schemas.openxmlformats.org/officeDocument/2006/relationships/customXml" Target="../ink/ink1609.xml"/><Relationship Id="rId35" Type="http://schemas.openxmlformats.org/officeDocument/2006/relationships/image" Target="../media/image1579.png"/><Relationship Id="rId56" Type="http://schemas.openxmlformats.org/officeDocument/2006/relationships/customXml" Target="../ink/ink1622.xml"/><Relationship Id="rId77" Type="http://schemas.openxmlformats.org/officeDocument/2006/relationships/image" Target="../media/image1600.png"/><Relationship Id="rId100" Type="http://schemas.openxmlformats.org/officeDocument/2006/relationships/customXml" Target="../ink/ink1644.xml"/><Relationship Id="rId105" Type="http://schemas.openxmlformats.org/officeDocument/2006/relationships/image" Target="../media/image1614.png"/><Relationship Id="rId126" Type="http://schemas.openxmlformats.org/officeDocument/2006/relationships/customXml" Target="../ink/ink1657.xml"/><Relationship Id="rId8" Type="http://schemas.openxmlformats.org/officeDocument/2006/relationships/customXml" Target="../ink/ink1598.xml"/><Relationship Id="rId51" Type="http://schemas.openxmlformats.org/officeDocument/2006/relationships/image" Target="../media/image1587.png"/><Relationship Id="rId72" Type="http://schemas.openxmlformats.org/officeDocument/2006/relationships/customXml" Target="../ink/ink1630.xml"/><Relationship Id="rId93" Type="http://schemas.openxmlformats.org/officeDocument/2006/relationships/image" Target="../media/image1608.png"/><Relationship Id="rId98" Type="http://schemas.openxmlformats.org/officeDocument/2006/relationships/customXml" Target="../ink/ink1643.xml"/><Relationship Id="rId121" Type="http://schemas.openxmlformats.org/officeDocument/2006/relationships/image" Target="../media/image1622.png"/><Relationship Id="rId3" Type="http://schemas.openxmlformats.org/officeDocument/2006/relationships/image" Target="../media/image1563.png"/><Relationship Id="rId25" Type="http://schemas.openxmlformats.org/officeDocument/2006/relationships/image" Target="../media/image1574.png"/><Relationship Id="rId46" Type="http://schemas.openxmlformats.org/officeDocument/2006/relationships/customXml" Target="../ink/ink1617.xml"/><Relationship Id="rId67" Type="http://schemas.openxmlformats.org/officeDocument/2006/relationships/image" Target="../media/image1595.png"/><Relationship Id="rId116" Type="http://schemas.openxmlformats.org/officeDocument/2006/relationships/customXml" Target="../ink/ink1652.xml"/><Relationship Id="rId137" Type="http://schemas.openxmlformats.org/officeDocument/2006/relationships/image" Target="../media/image1630.png"/><Relationship Id="rId20" Type="http://schemas.openxmlformats.org/officeDocument/2006/relationships/customXml" Target="../ink/ink1604.xml"/><Relationship Id="rId41" Type="http://schemas.openxmlformats.org/officeDocument/2006/relationships/image" Target="../media/image1582.png"/><Relationship Id="rId62" Type="http://schemas.openxmlformats.org/officeDocument/2006/relationships/customXml" Target="../ink/ink1625.xml"/><Relationship Id="rId83" Type="http://schemas.openxmlformats.org/officeDocument/2006/relationships/image" Target="../media/image1603.png"/><Relationship Id="rId88" Type="http://schemas.openxmlformats.org/officeDocument/2006/relationships/customXml" Target="../ink/ink1638.xml"/><Relationship Id="rId111" Type="http://schemas.openxmlformats.org/officeDocument/2006/relationships/image" Target="../media/image1617.png"/><Relationship Id="rId132" Type="http://schemas.openxmlformats.org/officeDocument/2006/relationships/customXml" Target="../ink/ink1660.xml"/><Relationship Id="rId15" Type="http://schemas.openxmlformats.org/officeDocument/2006/relationships/image" Target="../media/image1569.png"/><Relationship Id="rId36" Type="http://schemas.openxmlformats.org/officeDocument/2006/relationships/customXml" Target="../ink/ink1612.xml"/><Relationship Id="rId57" Type="http://schemas.openxmlformats.org/officeDocument/2006/relationships/image" Target="../media/image1590.png"/><Relationship Id="rId106" Type="http://schemas.openxmlformats.org/officeDocument/2006/relationships/customXml" Target="../ink/ink1647.xml"/><Relationship Id="rId127" Type="http://schemas.openxmlformats.org/officeDocument/2006/relationships/image" Target="../media/image1625.png"/><Relationship Id="rId10" Type="http://schemas.openxmlformats.org/officeDocument/2006/relationships/customXml" Target="../ink/ink1599.xml"/><Relationship Id="rId31" Type="http://schemas.openxmlformats.org/officeDocument/2006/relationships/image" Target="../media/image1577.png"/><Relationship Id="rId52" Type="http://schemas.openxmlformats.org/officeDocument/2006/relationships/customXml" Target="../ink/ink1620.xml"/><Relationship Id="rId73" Type="http://schemas.openxmlformats.org/officeDocument/2006/relationships/image" Target="../media/image1598.png"/><Relationship Id="rId78" Type="http://schemas.openxmlformats.org/officeDocument/2006/relationships/customXml" Target="../ink/ink1633.xml"/><Relationship Id="rId94" Type="http://schemas.openxmlformats.org/officeDocument/2006/relationships/customXml" Target="../ink/ink1641.xml"/><Relationship Id="rId99" Type="http://schemas.openxmlformats.org/officeDocument/2006/relationships/image" Target="../media/image1611.png"/><Relationship Id="rId101" Type="http://schemas.openxmlformats.org/officeDocument/2006/relationships/image" Target="../media/image1612.png"/><Relationship Id="rId122" Type="http://schemas.openxmlformats.org/officeDocument/2006/relationships/customXml" Target="../ink/ink1655.xml"/><Relationship Id="rId4" Type="http://schemas.openxmlformats.org/officeDocument/2006/relationships/customXml" Target="../ink/ink1596.xml"/><Relationship Id="rId9" Type="http://schemas.openxmlformats.org/officeDocument/2006/relationships/image" Target="../media/image1566.png"/><Relationship Id="rId26" Type="http://schemas.openxmlformats.org/officeDocument/2006/relationships/customXml" Target="../ink/ink1607.xml"/><Relationship Id="rId47" Type="http://schemas.openxmlformats.org/officeDocument/2006/relationships/image" Target="../media/image1585.png"/><Relationship Id="rId68" Type="http://schemas.openxmlformats.org/officeDocument/2006/relationships/customXml" Target="../ink/ink1628.xml"/><Relationship Id="rId89" Type="http://schemas.openxmlformats.org/officeDocument/2006/relationships/image" Target="../media/image1606.png"/><Relationship Id="rId112" Type="http://schemas.openxmlformats.org/officeDocument/2006/relationships/customXml" Target="../ink/ink1650.xml"/><Relationship Id="rId133" Type="http://schemas.openxmlformats.org/officeDocument/2006/relationships/image" Target="../media/image1628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9.png"/><Relationship Id="rId21" Type="http://schemas.openxmlformats.org/officeDocument/2006/relationships/image" Target="../media/image1641.png"/><Relationship Id="rId42" Type="http://schemas.openxmlformats.org/officeDocument/2006/relationships/customXml" Target="../ink/ink1684.xml"/><Relationship Id="rId63" Type="http://schemas.openxmlformats.org/officeDocument/2006/relationships/image" Target="../media/image1662.png"/><Relationship Id="rId84" Type="http://schemas.openxmlformats.org/officeDocument/2006/relationships/customXml" Target="../ink/ink1705.xml"/><Relationship Id="rId138" Type="http://schemas.openxmlformats.org/officeDocument/2006/relationships/customXml" Target="../ink/ink1732.xml"/><Relationship Id="rId159" Type="http://schemas.openxmlformats.org/officeDocument/2006/relationships/image" Target="../media/image1710.png"/><Relationship Id="rId170" Type="http://schemas.openxmlformats.org/officeDocument/2006/relationships/customXml" Target="../ink/ink1748.xml"/><Relationship Id="rId191" Type="http://schemas.openxmlformats.org/officeDocument/2006/relationships/image" Target="../media/image1726.png"/><Relationship Id="rId205" Type="http://schemas.openxmlformats.org/officeDocument/2006/relationships/image" Target="../media/image1733.png"/><Relationship Id="rId226" Type="http://schemas.openxmlformats.org/officeDocument/2006/relationships/customXml" Target="../ink/ink1776.xml"/><Relationship Id="rId107" Type="http://schemas.openxmlformats.org/officeDocument/2006/relationships/image" Target="../media/image1684.png"/><Relationship Id="rId11" Type="http://schemas.openxmlformats.org/officeDocument/2006/relationships/image" Target="../media/image1636.png"/><Relationship Id="rId32" Type="http://schemas.openxmlformats.org/officeDocument/2006/relationships/customXml" Target="../ink/ink1679.xml"/><Relationship Id="rId53" Type="http://schemas.openxmlformats.org/officeDocument/2006/relationships/image" Target="../media/image1657.png"/><Relationship Id="rId74" Type="http://schemas.openxmlformats.org/officeDocument/2006/relationships/customXml" Target="../ink/ink1700.xml"/><Relationship Id="rId128" Type="http://schemas.openxmlformats.org/officeDocument/2006/relationships/customXml" Target="../ink/ink1727.xml"/><Relationship Id="rId149" Type="http://schemas.openxmlformats.org/officeDocument/2006/relationships/image" Target="../media/image1705.png"/><Relationship Id="rId5" Type="http://schemas.openxmlformats.org/officeDocument/2006/relationships/image" Target="../media/image1633.png"/><Relationship Id="rId95" Type="http://schemas.openxmlformats.org/officeDocument/2006/relationships/image" Target="../media/image1678.png"/><Relationship Id="rId160" Type="http://schemas.openxmlformats.org/officeDocument/2006/relationships/customXml" Target="../ink/ink1743.xml"/><Relationship Id="rId181" Type="http://schemas.openxmlformats.org/officeDocument/2006/relationships/image" Target="../media/image1721.png"/><Relationship Id="rId216" Type="http://schemas.openxmlformats.org/officeDocument/2006/relationships/customXml" Target="../ink/ink1771.xml"/><Relationship Id="rId22" Type="http://schemas.openxmlformats.org/officeDocument/2006/relationships/customXml" Target="../ink/ink1674.xml"/><Relationship Id="rId43" Type="http://schemas.openxmlformats.org/officeDocument/2006/relationships/image" Target="../media/image1652.png"/><Relationship Id="rId64" Type="http://schemas.openxmlformats.org/officeDocument/2006/relationships/customXml" Target="../ink/ink1695.xml"/><Relationship Id="rId118" Type="http://schemas.openxmlformats.org/officeDocument/2006/relationships/customXml" Target="../ink/ink1722.xml"/><Relationship Id="rId139" Type="http://schemas.openxmlformats.org/officeDocument/2006/relationships/image" Target="../media/image1700.png"/><Relationship Id="rId85" Type="http://schemas.openxmlformats.org/officeDocument/2006/relationships/image" Target="../media/image1673.png"/><Relationship Id="rId150" Type="http://schemas.openxmlformats.org/officeDocument/2006/relationships/customXml" Target="../ink/ink1738.xml"/><Relationship Id="rId171" Type="http://schemas.openxmlformats.org/officeDocument/2006/relationships/image" Target="../media/image1716.png"/><Relationship Id="rId192" Type="http://schemas.openxmlformats.org/officeDocument/2006/relationships/customXml" Target="../ink/ink1759.xml"/><Relationship Id="rId206" Type="http://schemas.openxmlformats.org/officeDocument/2006/relationships/customXml" Target="../ink/ink1766.xml"/><Relationship Id="rId227" Type="http://schemas.openxmlformats.org/officeDocument/2006/relationships/image" Target="../media/image1744.png"/><Relationship Id="rId12" Type="http://schemas.openxmlformats.org/officeDocument/2006/relationships/customXml" Target="../ink/ink1669.xml"/><Relationship Id="rId33" Type="http://schemas.openxmlformats.org/officeDocument/2006/relationships/image" Target="../media/image1647.png"/><Relationship Id="rId108" Type="http://schemas.openxmlformats.org/officeDocument/2006/relationships/customXml" Target="../ink/ink1717.xml"/><Relationship Id="rId129" Type="http://schemas.openxmlformats.org/officeDocument/2006/relationships/image" Target="../media/image1695.png"/><Relationship Id="rId54" Type="http://schemas.openxmlformats.org/officeDocument/2006/relationships/customXml" Target="../ink/ink1690.xml"/><Relationship Id="rId75" Type="http://schemas.openxmlformats.org/officeDocument/2006/relationships/image" Target="../media/image1668.png"/><Relationship Id="rId96" Type="http://schemas.openxmlformats.org/officeDocument/2006/relationships/customXml" Target="../ink/ink1711.xml"/><Relationship Id="rId140" Type="http://schemas.openxmlformats.org/officeDocument/2006/relationships/customXml" Target="../ink/ink1733.xml"/><Relationship Id="rId161" Type="http://schemas.openxmlformats.org/officeDocument/2006/relationships/image" Target="../media/image1711.png"/><Relationship Id="rId182" Type="http://schemas.openxmlformats.org/officeDocument/2006/relationships/customXml" Target="../ink/ink1754.xml"/><Relationship Id="rId217" Type="http://schemas.openxmlformats.org/officeDocument/2006/relationships/image" Target="../media/image1739.png"/><Relationship Id="rId6" Type="http://schemas.openxmlformats.org/officeDocument/2006/relationships/customXml" Target="../ink/ink1666.xml"/><Relationship Id="rId23" Type="http://schemas.openxmlformats.org/officeDocument/2006/relationships/image" Target="../media/image1642.png"/><Relationship Id="rId119" Type="http://schemas.openxmlformats.org/officeDocument/2006/relationships/image" Target="../media/image1690.png"/><Relationship Id="rId44" Type="http://schemas.openxmlformats.org/officeDocument/2006/relationships/customXml" Target="../ink/ink1685.xml"/><Relationship Id="rId65" Type="http://schemas.openxmlformats.org/officeDocument/2006/relationships/image" Target="../media/image1663.png"/><Relationship Id="rId86" Type="http://schemas.openxmlformats.org/officeDocument/2006/relationships/customXml" Target="../ink/ink1706.xml"/><Relationship Id="rId130" Type="http://schemas.openxmlformats.org/officeDocument/2006/relationships/customXml" Target="../ink/ink1728.xml"/><Relationship Id="rId151" Type="http://schemas.openxmlformats.org/officeDocument/2006/relationships/image" Target="../media/image1706.png"/><Relationship Id="rId172" Type="http://schemas.openxmlformats.org/officeDocument/2006/relationships/customXml" Target="../ink/ink1749.xml"/><Relationship Id="rId193" Type="http://schemas.openxmlformats.org/officeDocument/2006/relationships/image" Target="../media/image1727.png"/><Relationship Id="rId207" Type="http://schemas.openxmlformats.org/officeDocument/2006/relationships/image" Target="../media/image1734.png"/><Relationship Id="rId228" Type="http://schemas.openxmlformats.org/officeDocument/2006/relationships/customXml" Target="../ink/ink1777.xml"/><Relationship Id="rId13" Type="http://schemas.openxmlformats.org/officeDocument/2006/relationships/image" Target="../media/image1637.png"/><Relationship Id="rId109" Type="http://schemas.openxmlformats.org/officeDocument/2006/relationships/image" Target="../media/image1685.png"/><Relationship Id="rId34" Type="http://schemas.openxmlformats.org/officeDocument/2006/relationships/customXml" Target="../ink/ink1680.xml"/><Relationship Id="rId55" Type="http://schemas.openxmlformats.org/officeDocument/2006/relationships/image" Target="../media/image1658.png"/><Relationship Id="rId76" Type="http://schemas.openxmlformats.org/officeDocument/2006/relationships/customXml" Target="../ink/ink1701.xml"/><Relationship Id="rId97" Type="http://schemas.openxmlformats.org/officeDocument/2006/relationships/image" Target="../media/image1679.png"/><Relationship Id="rId120" Type="http://schemas.openxmlformats.org/officeDocument/2006/relationships/customXml" Target="../ink/ink1723.xml"/><Relationship Id="rId141" Type="http://schemas.openxmlformats.org/officeDocument/2006/relationships/image" Target="../media/image1701.png"/><Relationship Id="rId7" Type="http://schemas.openxmlformats.org/officeDocument/2006/relationships/image" Target="../media/image1634.png"/><Relationship Id="rId162" Type="http://schemas.openxmlformats.org/officeDocument/2006/relationships/customXml" Target="../ink/ink1744.xml"/><Relationship Id="rId183" Type="http://schemas.openxmlformats.org/officeDocument/2006/relationships/image" Target="../media/image1722.png"/><Relationship Id="rId218" Type="http://schemas.openxmlformats.org/officeDocument/2006/relationships/customXml" Target="../ink/ink1772.xml"/><Relationship Id="rId24" Type="http://schemas.openxmlformats.org/officeDocument/2006/relationships/customXml" Target="../ink/ink1675.xml"/><Relationship Id="rId45" Type="http://schemas.openxmlformats.org/officeDocument/2006/relationships/image" Target="../media/image1653.png"/><Relationship Id="rId66" Type="http://schemas.openxmlformats.org/officeDocument/2006/relationships/customXml" Target="../ink/ink1696.xml"/><Relationship Id="rId87" Type="http://schemas.openxmlformats.org/officeDocument/2006/relationships/image" Target="../media/image1674.png"/><Relationship Id="rId110" Type="http://schemas.openxmlformats.org/officeDocument/2006/relationships/customXml" Target="../ink/ink1718.xml"/><Relationship Id="rId131" Type="http://schemas.openxmlformats.org/officeDocument/2006/relationships/image" Target="../media/image1696.png"/><Relationship Id="rId152" Type="http://schemas.openxmlformats.org/officeDocument/2006/relationships/customXml" Target="../ink/ink1739.xml"/><Relationship Id="rId173" Type="http://schemas.openxmlformats.org/officeDocument/2006/relationships/image" Target="../media/image1717.png"/><Relationship Id="rId194" Type="http://schemas.openxmlformats.org/officeDocument/2006/relationships/customXml" Target="../ink/ink1760.xml"/><Relationship Id="rId208" Type="http://schemas.openxmlformats.org/officeDocument/2006/relationships/customXml" Target="../ink/ink1767.xml"/><Relationship Id="rId229" Type="http://schemas.openxmlformats.org/officeDocument/2006/relationships/image" Target="../media/image1745.png"/><Relationship Id="rId14" Type="http://schemas.openxmlformats.org/officeDocument/2006/relationships/customXml" Target="../ink/ink1670.xml"/><Relationship Id="rId35" Type="http://schemas.openxmlformats.org/officeDocument/2006/relationships/image" Target="../media/image1648.png"/><Relationship Id="rId56" Type="http://schemas.openxmlformats.org/officeDocument/2006/relationships/customXml" Target="../ink/ink1691.xml"/><Relationship Id="rId77" Type="http://schemas.openxmlformats.org/officeDocument/2006/relationships/image" Target="../media/image1669.png"/><Relationship Id="rId100" Type="http://schemas.openxmlformats.org/officeDocument/2006/relationships/customXml" Target="../ink/ink1713.xml"/><Relationship Id="rId8" Type="http://schemas.openxmlformats.org/officeDocument/2006/relationships/customXml" Target="../ink/ink1667.xml"/><Relationship Id="rId98" Type="http://schemas.openxmlformats.org/officeDocument/2006/relationships/customXml" Target="../ink/ink1712.xml"/><Relationship Id="rId121" Type="http://schemas.openxmlformats.org/officeDocument/2006/relationships/image" Target="../media/image1691.png"/><Relationship Id="rId142" Type="http://schemas.openxmlformats.org/officeDocument/2006/relationships/customXml" Target="../ink/ink1734.xml"/><Relationship Id="rId163" Type="http://schemas.openxmlformats.org/officeDocument/2006/relationships/image" Target="../media/image1712.png"/><Relationship Id="rId184" Type="http://schemas.openxmlformats.org/officeDocument/2006/relationships/customXml" Target="../ink/ink1755.xml"/><Relationship Id="rId219" Type="http://schemas.openxmlformats.org/officeDocument/2006/relationships/image" Target="../media/image1740.png"/><Relationship Id="rId230" Type="http://schemas.openxmlformats.org/officeDocument/2006/relationships/customXml" Target="../ink/ink1778.xml"/><Relationship Id="rId25" Type="http://schemas.openxmlformats.org/officeDocument/2006/relationships/image" Target="../media/image1643.png"/><Relationship Id="rId46" Type="http://schemas.openxmlformats.org/officeDocument/2006/relationships/customXml" Target="../ink/ink1686.xml"/><Relationship Id="rId67" Type="http://schemas.openxmlformats.org/officeDocument/2006/relationships/image" Target="../media/image1664.png"/><Relationship Id="rId20" Type="http://schemas.openxmlformats.org/officeDocument/2006/relationships/customXml" Target="../ink/ink1673.xml"/><Relationship Id="rId41" Type="http://schemas.openxmlformats.org/officeDocument/2006/relationships/image" Target="../media/image1651.png"/><Relationship Id="rId62" Type="http://schemas.openxmlformats.org/officeDocument/2006/relationships/customXml" Target="../ink/ink1694.xml"/><Relationship Id="rId83" Type="http://schemas.openxmlformats.org/officeDocument/2006/relationships/image" Target="../media/image1672.png"/><Relationship Id="rId88" Type="http://schemas.openxmlformats.org/officeDocument/2006/relationships/customXml" Target="../ink/ink1707.xml"/><Relationship Id="rId111" Type="http://schemas.openxmlformats.org/officeDocument/2006/relationships/image" Target="../media/image1686.png"/><Relationship Id="rId132" Type="http://schemas.openxmlformats.org/officeDocument/2006/relationships/customXml" Target="../ink/ink1729.xml"/><Relationship Id="rId153" Type="http://schemas.openxmlformats.org/officeDocument/2006/relationships/image" Target="../media/image1707.png"/><Relationship Id="rId174" Type="http://schemas.openxmlformats.org/officeDocument/2006/relationships/customXml" Target="../ink/ink1750.xml"/><Relationship Id="rId179" Type="http://schemas.openxmlformats.org/officeDocument/2006/relationships/image" Target="../media/image1720.png"/><Relationship Id="rId195" Type="http://schemas.openxmlformats.org/officeDocument/2006/relationships/image" Target="../media/image1728.png"/><Relationship Id="rId209" Type="http://schemas.openxmlformats.org/officeDocument/2006/relationships/image" Target="../media/image1735.png"/><Relationship Id="rId190" Type="http://schemas.openxmlformats.org/officeDocument/2006/relationships/customXml" Target="../ink/ink1758.xml"/><Relationship Id="rId204" Type="http://schemas.openxmlformats.org/officeDocument/2006/relationships/customXml" Target="../ink/ink1765.xml"/><Relationship Id="rId220" Type="http://schemas.openxmlformats.org/officeDocument/2006/relationships/customXml" Target="../ink/ink1773.xml"/><Relationship Id="rId225" Type="http://schemas.openxmlformats.org/officeDocument/2006/relationships/image" Target="../media/image1743.png"/><Relationship Id="rId15" Type="http://schemas.openxmlformats.org/officeDocument/2006/relationships/image" Target="../media/image1638.png"/><Relationship Id="rId36" Type="http://schemas.openxmlformats.org/officeDocument/2006/relationships/customXml" Target="../ink/ink1681.xml"/><Relationship Id="rId57" Type="http://schemas.openxmlformats.org/officeDocument/2006/relationships/image" Target="../media/image1659.png"/><Relationship Id="rId106" Type="http://schemas.openxmlformats.org/officeDocument/2006/relationships/customXml" Target="../ink/ink1716.xml"/><Relationship Id="rId127" Type="http://schemas.openxmlformats.org/officeDocument/2006/relationships/image" Target="../media/image1694.png"/><Relationship Id="rId10" Type="http://schemas.openxmlformats.org/officeDocument/2006/relationships/customXml" Target="../ink/ink1668.xml"/><Relationship Id="rId31" Type="http://schemas.openxmlformats.org/officeDocument/2006/relationships/image" Target="../media/image1646.png"/><Relationship Id="rId52" Type="http://schemas.openxmlformats.org/officeDocument/2006/relationships/customXml" Target="../ink/ink1689.xml"/><Relationship Id="rId73" Type="http://schemas.openxmlformats.org/officeDocument/2006/relationships/image" Target="../media/image1667.png"/><Relationship Id="rId78" Type="http://schemas.openxmlformats.org/officeDocument/2006/relationships/customXml" Target="../ink/ink1702.xml"/><Relationship Id="rId94" Type="http://schemas.openxmlformats.org/officeDocument/2006/relationships/customXml" Target="../ink/ink1710.xml"/><Relationship Id="rId99" Type="http://schemas.openxmlformats.org/officeDocument/2006/relationships/image" Target="../media/image1680.png"/><Relationship Id="rId101" Type="http://schemas.openxmlformats.org/officeDocument/2006/relationships/image" Target="../media/image1681.png"/><Relationship Id="rId122" Type="http://schemas.openxmlformats.org/officeDocument/2006/relationships/customXml" Target="../ink/ink1724.xml"/><Relationship Id="rId143" Type="http://schemas.openxmlformats.org/officeDocument/2006/relationships/image" Target="../media/image1702.png"/><Relationship Id="rId148" Type="http://schemas.openxmlformats.org/officeDocument/2006/relationships/customXml" Target="../ink/ink1737.xml"/><Relationship Id="rId164" Type="http://schemas.openxmlformats.org/officeDocument/2006/relationships/customXml" Target="../ink/ink1745.xml"/><Relationship Id="rId169" Type="http://schemas.openxmlformats.org/officeDocument/2006/relationships/image" Target="../media/image1715.png"/><Relationship Id="rId185" Type="http://schemas.openxmlformats.org/officeDocument/2006/relationships/image" Target="../media/image1723.png"/><Relationship Id="rId4" Type="http://schemas.openxmlformats.org/officeDocument/2006/relationships/customXml" Target="../ink/ink1665.xml"/><Relationship Id="rId9" Type="http://schemas.openxmlformats.org/officeDocument/2006/relationships/image" Target="../media/image1635.png"/><Relationship Id="rId180" Type="http://schemas.openxmlformats.org/officeDocument/2006/relationships/customXml" Target="../ink/ink1753.xml"/><Relationship Id="rId210" Type="http://schemas.openxmlformats.org/officeDocument/2006/relationships/customXml" Target="../ink/ink1768.xml"/><Relationship Id="rId215" Type="http://schemas.openxmlformats.org/officeDocument/2006/relationships/image" Target="../media/image1738.png"/><Relationship Id="rId26" Type="http://schemas.openxmlformats.org/officeDocument/2006/relationships/customXml" Target="../ink/ink1676.xml"/><Relationship Id="rId231" Type="http://schemas.openxmlformats.org/officeDocument/2006/relationships/image" Target="../media/image1746.png"/><Relationship Id="rId47" Type="http://schemas.openxmlformats.org/officeDocument/2006/relationships/image" Target="../media/image1654.png"/><Relationship Id="rId68" Type="http://schemas.openxmlformats.org/officeDocument/2006/relationships/customXml" Target="../ink/ink1697.xml"/><Relationship Id="rId89" Type="http://schemas.openxmlformats.org/officeDocument/2006/relationships/image" Target="../media/image1675.png"/><Relationship Id="rId112" Type="http://schemas.openxmlformats.org/officeDocument/2006/relationships/customXml" Target="../ink/ink1719.xml"/><Relationship Id="rId133" Type="http://schemas.openxmlformats.org/officeDocument/2006/relationships/image" Target="../media/image1697.png"/><Relationship Id="rId154" Type="http://schemas.openxmlformats.org/officeDocument/2006/relationships/customXml" Target="../ink/ink1740.xml"/><Relationship Id="rId175" Type="http://schemas.openxmlformats.org/officeDocument/2006/relationships/image" Target="../media/image1718.png"/><Relationship Id="rId196" Type="http://schemas.openxmlformats.org/officeDocument/2006/relationships/customXml" Target="../ink/ink1761.xml"/><Relationship Id="rId200" Type="http://schemas.openxmlformats.org/officeDocument/2006/relationships/customXml" Target="../ink/ink1763.xml"/><Relationship Id="rId16" Type="http://schemas.openxmlformats.org/officeDocument/2006/relationships/customXml" Target="../ink/ink1671.xml"/><Relationship Id="rId221" Type="http://schemas.openxmlformats.org/officeDocument/2006/relationships/image" Target="../media/image1741.png"/><Relationship Id="rId37" Type="http://schemas.openxmlformats.org/officeDocument/2006/relationships/image" Target="../media/image1649.png"/><Relationship Id="rId58" Type="http://schemas.openxmlformats.org/officeDocument/2006/relationships/customXml" Target="../ink/ink1692.xml"/><Relationship Id="rId79" Type="http://schemas.openxmlformats.org/officeDocument/2006/relationships/image" Target="../media/image1670.png"/><Relationship Id="rId102" Type="http://schemas.openxmlformats.org/officeDocument/2006/relationships/customXml" Target="../ink/ink1714.xml"/><Relationship Id="rId123" Type="http://schemas.openxmlformats.org/officeDocument/2006/relationships/image" Target="../media/image1692.png"/><Relationship Id="rId144" Type="http://schemas.openxmlformats.org/officeDocument/2006/relationships/customXml" Target="../ink/ink1735.xml"/><Relationship Id="rId90" Type="http://schemas.openxmlformats.org/officeDocument/2006/relationships/customXml" Target="../ink/ink1708.xml"/><Relationship Id="rId165" Type="http://schemas.openxmlformats.org/officeDocument/2006/relationships/image" Target="../media/image1713.png"/><Relationship Id="rId186" Type="http://schemas.openxmlformats.org/officeDocument/2006/relationships/customXml" Target="../ink/ink1756.xml"/><Relationship Id="rId211" Type="http://schemas.openxmlformats.org/officeDocument/2006/relationships/image" Target="../media/image1736.png"/><Relationship Id="rId232" Type="http://schemas.openxmlformats.org/officeDocument/2006/relationships/customXml" Target="../ink/ink1779.xml"/><Relationship Id="rId27" Type="http://schemas.openxmlformats.org/officeDocument/2006/relationships/image" Target="../media/image1644.png"/><Relationship Id="rId48" Type="http://schemas.openxmlformats.org/officeDocument/2006/relationships/customXml" Target="../ink/ink1687.xml"/><Relationship Id="rId69" Type="http://schemas.openxmlformats.org/officeDocument/2006/relationships/image" Target="../media/image1665.png"/><Relationship Id="rId113" Type="http://schemas.openxmlformats.org/officeDocument/2006/relationships/image" Target="../media/image1687.png"/><Relationship Id="rId134" Type="http://schemas.openxmlformats.org/officeDocument/2006/relationships/customXml" Target="../ink/ink1730.xml"/><Relationship Id="rId80" Type="http://schemas.openxmlformats.org/officeDocument/2006/relationships/customXml" Target="../ink/ink1703.xml"/><Relationship Id="rId155" Type="http://schemas.openxmlformats.org/officeDocument/2006/relationships/image" Target="../media/image1708.png"/><Relationship Id="rId176" Type="http://schemas.openxmlformats.org/officeDocument/2006/relationships/customXml" Target="../ink/ink1751.xml"/><Relationship Id="rId197" Type="http://schemas.openxmlformats.org/officeDocument/2006/relationships/image" Target="../media/image1729.png"/><Relationship Id="rId201" Type="http://schemas.openxmlformats.org/officeDocument/2006/relationships/image" Target="../media/image1731.png"/><Relationship Id="rId222" Type="http://schemas.openxmlformats.org/officeDocument/2006/relationships/customXml" Target="../ink/ink1774.xml"/><Relationship Id="rId17" Type="http://schemas.openxmlformats.org/officeDocument/2006/relationships/image" Target="../media/image1639.png"/><Relationship Id="rId38" Type="http://schemas.openxmlformats.org/officeDocument/2006/relationships/customXml" Target="../ink/ink1682.xml"/><Relationship Id="rId59" Type="http://schemas.openxmlformats.org/officeDocument/2006/relationships/image" Target="../media/image1660.png"/><Relationship Id="rId103" Type="http://schemas.openxmlformats.org/officeDocument/2006/relationships/image" Target="../media/image1682.png"/><Relationship Id="rId124" Type="http://schemas.openxmlformats.org/officeDocument/2006/relationships/customXml" Target="../ink/ink1725.xml"/><Relationship Id="rId70" Type="http://schemas.openxmlformats.org/officeDocument/2006/relationships/customXml" Target="../ink/ink1698.xml"/><Relationship Id="rId91" Type="http://schemas.openxmlformats.org/officeDocument/2006/relationships/image" Target="../media/image1676.png"/><Relationship Id="rId145" Type="http://schemas.openxmlformats.org/officeDocument/2006/relationships/image" Target="../media/image1703.png"/><Relationship Id="rId166" Type="http://schemas.openxmlformats.org/officeDocument/2006/relationships/customXml" Target="../ink/ink1746.xml"/><Relationship Id="rId187" Type="http://schemas.openxmlformats.org/officeDocument/2006/relationships/image" Target="../media/image172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69.xml"/><Relationship Id="rId233" Type="http://schemas.openxmlformats.org/officeDocument/2006/relationships/image" Target="../media/image1747.png"/><Relationship Id="rId28" Type="http://schemas.openxmlformats.org/officeDocument/2006/relationships/customXml" Target="../ink/ink1677.xml"/><Relationship Id="rId49" Type="http://schemas.openxmlformats.org/officeDocument/2006/relationships/image" Target="../media/image1655.png"/><Relationship Id="rId114" Type="http://schemas.openxmlformats.org/officeDocument/2006/relationships/customXml" Target="../ink/ink1720.xml"/><Relationship Id="rId60" Type="http://schemas.openxmlformats.org/officeDocument/2006/relationships/customXml" Target="../ink/ink1693.xml"/><Relationship Id="rId81" Type="http://schemas.openxmlformats.org/officeDocument/2006/relationships/image" Target="../media/image1671.png"/><Relationship Id="rId135" Type="http://schemas.openxmlformats.org/officeDocument/2006/relationships/image" Target="../media/image1698.png"/><Relationship Id="rId156" Type="http://schemas.openxmlformats.org/officeDocument/2006/relationships/customXml" Target="../ink/ink1741.xml"/><Relationship Id="rId177" Type="http://schemas.openxmlformats.org/officeDocument/2006/relationships/image" Target="../media/image1719.png"/><Relationship Id="rId198" Type="http://schemas.openxmlformats.org/officeDocument/2006/relationships/customXml" Target="../ink/ink1762.xml"/><Relationship Id="rId202" Type="http://schemas.openxmlformats.org/officeDocument/2006/relationships/customXml" Target="../ink/ink1764.xml"/><Relationship Id="rId223" Type="http://schemas.openxmlformats.org/officeDocument/2006/relationships/image" Target="../media/image1742.png"/><Relationship Id="rId18" Type="http://schemas.openxmlformats.org/officeDocument/2006/relationships/customXml" Target="../ink/ink1672.xml"/><Relationship Id="rId39" Type="http://schemas.openxmlformats.org/officeDocument/2006/relationships/image" Target="../media/image1650.png"/><Relationship Id="rId50" Type="http://schemas.openxmlformats.org/officeDocument/2006/relationships/customXml" Target="../ink/ink1688.xml"/><Relationship Id="rId104" Type="http://schemas.openxmlformats.org/officeDocument/2006/relationships/customXml" Target="../ink/ink1715.xml"/><Relationship Id="rId125" Type="http://schemas.openxmlformats.org/officeDocument/2006/relationships/image" Target="../media/image1693.png"/><Relationship Id="rId146" Type="http://schemas.openxmlformats.org/officeDocument/2006/relationships/customXml" Target="../ink/ink1736.xml"/><Relationship Id="rId167" Type="http://schemas.openxmlformats.org/officeDocument/2006/relationships/image" Target="../media/image1714.png"/><Relationship Id="rId188" Type="http://schemas.openxmlformats.org/officeDocument/2006/relationships/customXml" Target="../ink/ink1757.xml"/><Relationship Id="rId71" Type="http://schemas.openxmlformats.org/officeDocument/2006/relationships/image" Target="../media/image1666.png"/><Relationship Id="rId92" Type="http://schemas.openxmlformats.org/officeDocument/2006/relationships/customXml" Target="../ink/ink1709.xml"/><Relationship Id="rId213" Type="http://schemas.openxmlformats.org/officeDocument/2006/relationships/image" Target="../media/image1737.png"/><Relationship Id="rId2" Type="http://schemas.openxmlformats.org/officeDocument/2006/relationships/customXml" Target="../ink/ink1664.xml"/><Relationship Id="rId29" Type="http://schemas.openxmlformats.org/officeDocument/2006/relationships/image" Target="../media/image1645.png"/><Relationship Id="rId40" Type="http://schemas.openxmlformats.org/officeDocument/2006/relationships/customXml" Target="../ink/ink1683.xml"/><Relationship Id="rId115" Type="http://schemas.openxmlformats.org/officeDocument/2006/relationships/image" Target="../media/image1688.png"/><Relationship Id="rId136" Type="http://schemas.openxmlformats.org/officeDocument/2006/relationships/customXml" Target="../ink/ink1731.xml"/><Relationship Id="rId157" Type="http://schemas.openxmlformats.org/officeDocument/2006/relationships/image" Target="../media/image1709.png"/><Relationship Id="rId178" Type="http://schemas.openxmlformats.org/officeDocument/2006/relationships/customXml" Target="../ink/ink1752.xml"/><Relationship Id="rId61" Type="http://schemas.openxmlformats.org/officeDocument/2006/relationships/image" Target="../media/image1661.png"/><Relationship Id="rId82" Type="http://schemas.openxmlformats.org/officeDocument/2006/relationships/customXml" Target="../ink/ink1704.xml"/><Relationship Id="rId199" Type="http://schemas.openxmlformats.org/officeDocument/2006/relationships/image" Target="../media/image1730.png"/><Relationship Id="rId203" Type="http://schemas.openxmlformats.org/officeDocument/2006/relationships/image" Target="../media/image1732.png"/><Relationship Id="rId19" Type="http://schemas.openxmlformats.org/officeDocument/2006/relationships/image" Target="../media/image1640.png"/><Relationship Id="rId224" Type="http://schemas.openxmlformats.org/officeDocument/2006/relationships/customXml" Target="../ink/ink1775.xml"/><Relationship Id="rId30" Type="http://schemas.openxmlformats.org/officeDocument/2006/relationships/customXml" Target="../ink/ink1678.xml"/><Relationship Id="rId105" Type="http://schemas.openxmlformats.org/officeDocument/2006/relationships/image" Target="../media/image1683.png"/><Relationship Id="rId126" Type="http://schemas.openxmlformats.org/officeDocument/2006/relationships/customXml" Target="../ink/ink1726.xml"/><Relationship Id="rId147" Type="http://schemas.openxmlformats.org/officeDocument/2006/relationships/image" Target="../media/image1704.png"/><Relationship Id="rId168" Type="http://schemas.openxmlformats.org/officeDocument/2006/relationships/customXml" Target="../ink/ink1747.xml"/><Relationship Id="rId51" Type="http://schemas.openxmlformats.org/officeDocument/2006/relationships/image" Target="../media/image1656.png"/><Relationship Id="rId72" Type="http://schemas.openxmlformats.org/officeDocument/2006/relationships/customXml" Target="../ink/ink1699.xml"/><Relationship Id="rId93" Type="http://schemas.openxmlformats.org/officeDocument/2006/relationships/image" Target="../media/image1677.png"/><Relationship Id="rId189" Type="http://schemas.openxmlformats.org/officeDocument/2006/relationships/image" Target="../media/image1725.png"/><Relationship Id="rId3" Type="http://schemas.openxmlformats.org/officeDocument/2006/relationships/image" Target="../media/image1632.png"/><Relationship Id="rId214" Type="http://schemas.openxmlformats.org/officeDocument/2006/relationships/customXml" Target="../ink/ink1770.xml"/><Relationship Id="rId116" Type="http://schemas.openxmlformats.org/officeDocument/2006/relationships/customXml" Target="../ink/ink1721.xml"/><Relationship Id="rId137" Type="http://schemas.openxmlformats.org/officeDocument/2006/relationships/image" Target="../media/image1699.png"/><Relationship Id="rId158" Type="http://schemas.openxmlformats.org/officeDocument/2006/relationships/customXml" Target="../ink/ink174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05.png"/><Relationship Id="rId299" Type="http://schemas.openxmlformats.org/officeDocument/2006/relationships/image" Target="../media/image1896.png"/><Relationship Id="rId21" Type="http://schemas.openxmlformats.org/officeDocument/2006/relationships/image" Target="../media/image1757.png"/><Relationship Id="rId63" Type="http://schemas.openxmlformats.org/officeDocument/2006/relationships/image" Target="../media/image1778.png"/><Relationship Id="rId159" Type="http://schemas.openxmlformats.org/officeDocument/2006/relationships/image" Target="../media/image1826.png"/><Relationship Id="rId324" Type="http://schemas.openxmlformats.org/officeDocument/2006/relationships/customXml" Target="../ink/ink1941.xml"/><Relationship Id="rId366" Type="http://schemas.openxmlformats.org/officeDocument/2006/relationships/customXml" Target="../ink/ink1962.xml"/><Relationship Id="rId170" Type="http://schemas.openxmlformats.org/officeDocument/2006/relationships/customXml" Target="../ink/ink1864.xml"/><Relationship Id="rId226" Type="http://schemas.openxmlformats.org/officeDocument/2006/relationships/customXml" Target="../ink/ink1892.xml"/><Relationship Id="rId268" Type="http://schemas.openxmlformats.org/officeDocument/2006/relationships/customXml" Target="../ink/ink1913.xml"/><Relationship Id="rId32" Type="http://schemas.openxmlformats.org/officeDocument/2006/relationships/customXml" Target="../ink/ink1795.xml"/><Relationship Id="rId74" Type="http://schemas.openxmlformats.org/officeDocument/2006/relationships/customXml" Target="../ink/ink1816.xml"/><Relationship Id="rId128" Type="http://schemas.openxmlformats.org/officeDocument/2006/relationships/customXml" Target="../ink/ink1843.xml"/><Relationship Id="rId335" Type="http://schemas.openxmlformats.org/officeDocument/2006/relationships/image" Target="../media/image1914.png"/><Relationship Id="rId377" Type="http://schemas.openxmlformats.org/officeDocument/2006/relationships/image" Target="../media/image1935.png"/><Relationship Id="rId5" Type="http://schemas.openxmlformats.org/officeDocument/2006/relationships/image" Target="../media/image1749.png"/><Relationship Id="rId181" Type="http://schemas.openxmlformats.org/officeDocument/2006/relationships/image" Target="../media/image1837.png"/><Relationship Id="rId237" Type="http://schemas.openxmlformats.org/officeDocument/2006/relationships/image" Target="../media/image1865.png"/><Relationship Id="rId279" Type="http://schemas.openxmlformats.org/officeDocument/2006/relationships/image" Target="../media/image1886.png"/><Relationship Id="rId43" Type="http://schemas.openxmlformats.org/officeDocument/2006/relationships/image" Target="../media/image1768.png"/><Relationship Id="rId139" Type="http://schemas.openxmlformats.org/officeDocument/2006/relationships/image" Target="../media/image1816.png"/><Relationship Id="rId290" Type="http://schemas.openxmlformats.org/officeDocument/2006/relationships/customXml" Target="../ink/ink1924.xml"/><Relationship Id="rId304" Type="http://schemas.openxmlformats.org/officeDocument/2006/relationships/customXml" Target="../ink/ink1931.xml"/><Relationship Id="rId346" Type="http://schemas.openxmlformats.org/officeDocument/2006/relationships/customXml" Target="../ink/ink1952.xml"/><Relationship Id="rId85" Type="http://schemas.openxmlformats.org/officeDocument/2006/relationships/image" Target="../media/image1789.png"/><Relationship Id="rId150" Type="http://schemas.openxmlformats.org/officeDocument/2006/relationships/customXml" Target="../ink/ink1854.xml"/><Relationship Id="rId192" Type="http://schemas.openxmlformats.org/officeDocument/2006/relationships/customXml" Target="../ink/ink1875.xml"/><Relationship Id="rId206" Type="http://schemas.openxmlformats.org/officeDocument/2006/relationships/customXml" Target="../ink/ink1882.xml"/><Relationship Id="rId248" Type="http://schemas.openxmlformats.org/officeDocument/2006/relationships/customXml" Target="../ink/ink1903.xml"/><Relationship Id="rId12" Type="http://schemas.openxmlformats.org/officeDocument/2006/relationships/customXml" Target="../ink/ink1785.xml"/><Relationship Id="rId108" Type="http://schemas.openxmlformats.org/officeDocument/2006/relationships/customXml" Target="../ink/ink1833.xml"/><Relationship Id="rId315" Type="http://schemas.openxmlformats.org/officeDocument/2006/relationships/image" Target="../media/image1904.png"/><Relationship Id="rId357" Type="http://schemas.openxmlformats.org/officeDocument/2006/relationships/image" Target="../media/image1925.png"/><Relationship Id="rId54" Type="http://schemas.openxmlformats.org/officeDocument/2006/relationships/customXml" Target="../ink/ink1806.xml"/><Relationship Id="rId96" Type="http://schemas.openxmlformats.org/officeDocument/2006/relationships/customXml" Target="../ink/ink1827.xml"/><Relationship Id="rId161" Type="http://schemas.openxmlformats.org/officeDocument/2006/relationships/image" Target="../media/image1827.png"/><Relationship Id="rId217" Type="http://schemas.openxmlformats.org/officeDocument/2006/relationships/image" Target="../media/image1855.png"/><Relationship Id="rId259" Type="http://schemas.openxmlformats.org/officeDocument/2006/relationships/image" Target="../media/image1876.png"/><Relationship Id="rId23" Type="http://schemas.openxmlformats.org/officeDocument/2006/relationships/image" Target="../media/image1758.png"/><Relationship Id="rId119" Type="http://schemas.openxmlformats.org/officeDocument/2006/relationships/image" Target="../media/image1806.png"/><Relationship Id="rId270" Type="http://schemas.openxmlformats.org/officeDocument/2006/relationships/customXml" Target="../ink/ink1914.xml"/><Relationship Id="rId326" Type="http://schemas.openxmlformats.org/officeDocument/2006/relationships/customXml" Target="../ink/ink1942.xml"/><Relationship Id="rId65" Type="http://schemas.openxmlformats.org/officeDocument/2006/relationships/image" Target="../media/image1779.png"/><Relationship Id="rId130" Type="http://schemas.openxmlformats.org/officeDocument/2006/relationships/customXml" Target="../ink/ink1844.xml"/><Relationship Id="rId368" Type="http://schemas.openxmlformats.org/officeDocument/2006/relationships/customXml" Target="../ink/ink1963.xml"/><Relationship Id="rId172" Type="http://schemas.openxmlformats.org/officeDocument/2006/relationships/customXml" Target="../ink/ink1865.xml"/><Relationship Id="rId228" Type="http://schemas.openxmlformats.org/officeDocument/2006/relationships/customXml" Target="../ink/ink1893.xml"/><Relationship Id="rId281" Type="http://schemas.openxmlformats.org/officeDocument/2006/relationships/image" Target="../media/image1887.png"/><Relationship Id="rId337" Type="http://schemas.openxmlformats.org/officeDocument/2006/relationships/image" Target="../media/image1915.png"/><Relationship Id="rId34" Type="http://schemas.openxmlformats.org/officeDocument/2006/relationships/customXml" Target="../ink/ink1796.xml"/><Relationship Id="rId76" Type="http://schemas.openxmlformats.org/officeDocument/2006/relationships/customXml" Target="../ink/ink1817.xml"/><Relationship Id="rId141" Type="http://schemas.openxmlformats.org/officeDocument/2006/relationships/image" Target="../media/image1817.png"/><Relationship Id="rId379" Type="http://schemas.openxmlformats.org/officeDocument/2006/relationships/image" Target="../media/image1936.png"/><Relationship Id="rId7" Type="http://schemas.openxmlformats.org/officeDocument/2006/relationships/image" Target="../media/image1750.png"/><Relationship Id="rId183" Type="http://schemas.openxmlformats.org/officeDocument/2006/relationships/image" Target="../media/image1838.png"/><Relationship Id="rId239" Type="http://schemas.openxmlformats.org/officeDocument/2006/relationships/image" Target="../media/image1866.png"/><Relationship Id="rId250" Type="http://schemas.openxmlformats.org/officeDocument/2006/relationships/customXml" Target="../ink/ink1904.xml"/><Relationship Id="rId292" Type="http://schemas.openxmlformats.org/officeDocument/2006/relationships/customXml" Target="../ink/ink1925.xml"/><Relationship Id="rId306" Type="http://schemas.openxmlformats.org/officeDocument/2006/relationships/customXml" Target="../ink/ink1932.xml"/><Relationship Id="rId45" Type="http://schemas.openxmlformats.org/officeDocument/2006/relationships/image" Target="../media/image1769.png"/><Relationship Id="rId87" Type="http://schemas.openxmlformats.org/officeDocument/2006/relationships/image" Target="../media/image1790.png"/><Relationship Id="rId110" Type="http://schemas.openxmlformats.org/officeDocument/2006/relationships/customXml" Target="../ink/ink1834.xml"/><Relationship Id="rId348" Type="http://schemas.openxmlformats.org/officeDocument/2006/relationships/customXml" Target="../ink/ink1953.xml"/><Relationship Id="rId152" Type="http://schemas.openxmlformats.org/officeDocument/2006/relationships/customXml" Target="../ink/ink1855.xml"/><Relationship Id="rId194" Type="http://schemas.openxmlformats.org/officeDocument/2006/relationships/customXml" Target="../ink/ink1876.xml"/><Relationship Id="rId208" Type="http://schemas.openxmlformats.org/officeDocument/2006/relationships/customXml" Target="../ink/ink1883.xml"/><Relationship Id="rId261" Type="http://schemas.openxmlformats.org/officeDocument/2006/relationships/image" Target="../media/image1877.png"/><Relationship Id="rId14" Type="http://schemas.openxmlformats.org/officeDocument/2006/relationships/customXml" Target="../ink/ink1786.xml"/><Relationship Id="rId56" Type="http://schemas.openxmlformats.org/officeDocument/2006/relationships/customXml" Target="../ink/ink1807.xml"/><Relationship Id="rId317" Type="http://schemas.openxmlformats.org/officeDocument/2006/relationships/image" Target="../media/image1905.png"/><Relationship Id="rId359" Type="http://schemas.openxmlformats.org/officeDocument/2006/relationships/image" Target="../media/image1926.png"/><Relationship Id="rId98" Type="http://schemas.openxmlformats.org/officeDocument/2006/relationships/customXml" Target="../ink/ink1828.xml"/><Relationship Id="rId121" Type="http://schemas.openxmlformats.org/officeDocument/2006/relationships/image" Target="../media/image1807.png"/><Relationship Id="rId163" Type="http://schemas.openxmlformats.org/officeDocument/2006/relationships/image" Target="../media/image1828.png"/><Relationship Id="rId219" Type="http://schemas.openxmlformats.org/officeDocument/2006/relationships/image" Target="../media/image1856.png"/><Relationship Id="rId370" Type="http://schemas.openxmlformats.org/officeDocument/2006/relationships/customXml" Target="../ink/ink1964.xml"/><Relationship Id="rId230" Type="http://schemas.openxmlformats.org/officeDocument/2006/relationships/customXml" Target="../ink/ink1894.xml"/><Relationship Id="rId25" Type="http://schemas.openxmlformats.org/officeDocument/2006/relationships/image" Target="../media/image1759.png"/><Relationship Id="rId67" Type="http://schemas.openxmlformats.org/officeDocument/2006/relationships/image" Target="../media/image1780.png"/><Relationship Id="rId272" Type="http://schemas.openxmlformats.org/officeDocument/2006/relationships/customXml" Target="../ink/ink1915.xml"/><Relationship Id="rId328" Type="http://schemas.openxmlformats.org/officeDocument/2006/relationships/customXml" Target="../ink/ink1943.xml"/><Relationship Id="rId132" Type="http://schemas.openxmlformats.org/officeDocument/2006/relationships/customXml" Target="../ink/ink1845.xml"/><Relationship Id="rId174" Type="http://schemas.openxmlformats.org/officeDocument/2006/relationships/customXml" Target="../ink/ink1866.xml"/><Relationship Id="rId241" Type="http://schemas.openxmlformats.org/officeDocument/2006/relationships/image" Target="../media/image1867.png"/><Relationship Id="rId36" Type="http://schemas.openxmlformats.org/officeDocument/2006/relationships/customXml" Target="../ink/ink1797.xml"/><Relationship Id="rId283" Type="http://schemas.openxmlformats.org/officeDocument/2006/relationships/image" Target="../media/image1888.png"/><Relationship Id="rId339" Type="http://schemas.openxmlformats.org/officeDocument/2006/relationships/image" Target="../media/image1916.png"/><Relationship Id="rId78" Type="http://schemas.openxmlformats.org/officeDocument/2006/relationships/customXml" Target="../ink/ink1818.xml"/><Relationship Id="rId101" Type="http://schemas.openxmlformats.org/officeDocument/2006/relationships/image" Target="../media/image1797.png"/><Relationship Id="rId143" Type="http://schemas.openxmlformats.org/officeDocument/2006/relationships/image" Target="../media/image1818.png"/><Relationship Id="rId185" Type="http://schemas.openxmlformats.org/officeDocument/2006/relationships/image" Target="../media/image1839.png"/><Relationship Id="rId350" Type="http://schemas.openxmlformats.org/officeDocument/2006/relationships/customXml" Target="../ink/ink1954.xml"/><Relationship Id="rId9" Type="http://schemas.openxmlformats.org/officeDocument/2006/relationships/image" Target="../media/image1751.png"/><Relationship Id="rId210" Type="http://schemas.openxmlformats.org/officeDocument/2006/relationships/customXml" Target="../ink/ink1884.xml"/><Relationship Id="rId26" Type="http://schemas.openxmlformats.org/officeDocument/2006/relationships/customXml" Target="../ink/ink1792.xml"/><Relationship Id="rId231" Type="http://schemas.openxmlformats.org/officeDocument/2006/relationships/image" Target="../media/image1862.png"/><Relationship Id="rId252" Type="http://schemas.openxmlformats.org/officeDocument/2006/relationships/customXml" Target="../ink/ink1905.xml"/><Relationship Id="rId273" Type="http://schemas.openxmlformats.org/officeDocument/2006/relationships/image" Target="../media/image1883.png"/><Relationship Id="rId294" Type="http://schemas.openxmlformats.org/officeDocument/2006/relationships/customXml" Target="../ink/ink1926.xml"/><Relationship Id="rId308" Type="http://schemas.openxmlformats.org/officeDocument/2006/relationships/customXml" Target="../ink/ink1933.xml"/><Relationship Id="rId329" Type="http://schemas.openxmlformats.org/officeDocument/2006/relationships/image" Target="../media/image1911.png"/><Relationship Id="rId47" Type="http://schemas.openxmlformats.org/officeDocument/2006/relationships/image" Target="../media/image1770.png"/><Relationship Id="rId68" Type="http://schemas.openxmlformats.org/officeDocument/2006/relationships/customXml" Target="../ink/ink1813.xml"/><Relationship Id="rId89" Type="http://schemas.openxmlformats.org/officeDocument/2006/relationships/image" Target="../media/image1791.png"/><Relationship Id="rId112" Type="http://schemas.openxmlformats.org/officeDocument/2006/relationships/customXml" Target="../ink/ink1835.xml"/><Relationship Id="rId133" Type="http://schemas.openxmlformats.org/officeDocument/2006/relationships/image" Target="../media/image1813.png"/><Relationship Id="rId154" Type="http://schemas.openxmlformats.org/officeDocument/2006/relationships/customXml" Target="../ink/ink1856.xml"/><Relationship Id="rId175" Type="http://schemas.openxmlformats.org/officeDocument/2006/relationships/image" Target="../media/image1834.png"/><Relationship Id="rId340" Type="http://schemas.openxmlformats.org/officeDocument/2006/relationships/customXml" Target="../ink/ink1949.xml"/><Relationship Id="rId361" Type="http://schemas.openxmlformats.org/officeDocument/2006/relationships/image" Target="../media/image1927.png"/><Relationship Id="rId196" Type="http://schemas.openxmlformats.org/officeDocument/2006/relationships/customXml" Target="../ink/ink1877.xml"/><Relationship Id="rId200" Type="http://schemas.openxmlformats.org/officeDocument/2006/relationships/customXml" Target="../ink/ink1879.xml"/><Relationship Id="rId16" Type="http://schemas.openxmlformats.org/officeDocument/2006/relationships/customXml" Target="../ink/ink1787.xml"/><Relationship Id="rId221" Type="http://schemas.openxmlformats.org/officeDocument/2006/relationships/image" Target="../media/image1857.png"/><Relationship Id="rId242" Type="http://schemas.openxmlformats.org/officeDocument/2006/relationships/customXml" Target="../ink/ink1900.xml"/><Relationship Id="rId263" Type="http://schemas.openxmlformats.org/officeDocument/2006/relationships/image" Target="../media/image1878.png"/><Relationship Id="rId284" Type="http://schemas.openxmlformats.org/officeDocument/2006/relationships/customXml" Target="../ink/ink1921.xml"/><Relationship Id="rId319" Type="http://schemas.openxmlformats.org/officeDocument/2006/relationships/image" Target="../media/image1906.png"/><Relationship Id="rId37" Type="http://schemas.openxmlformats.org/officeDocument/2006/relationships/image" Target="../media/image1765.png"/><Relationship Id="rId58" Type="http://schemas.openxmlformats.org/officeDocument/2006/relationships/customXml" Target="../ink/ink1808.xml"/><Relationship Id="rId79" Type="http://schemas.openxmlformats.org/officeDocument/2006/relationships/image" Target="../media/image1786.png"/><Relationship Id="rId102" Type="http://schemas.openxmlformats.org/officeDocument/2006/relationships/customXml" Target="../ink/ink1830.xml"/><Relationship Id="rId123" Type="http://schemas.openxmlformats.org/officeDocument/2006/relationships/image" Target="../media/image1808.png"/><Relationship Id="rId144" Type="http://schemas.openxmlformats.org/officeDocument/2006/relationships/customXml" Target="../ink/ink1851.xml"/><Relationship Id="rId330" Type="http://schemas.openxmlformats.org/officeDocument/2006/relationships/customXml" Target="../ink/ink1944.xml"/><Relationship Id="rId90" Type="http://schemas.openxmlformats.org/officeDocument/2006/relationships/customXml" Target="../ink/ink1824.xml"/><Relationship Id="rId165" Type="http://schemas.openxmlformats.org/officeDocument/2006/relationships/image" Target="../media/image1829.png"/><Relationship Id="rId186" Type="http://schemas.openxmlformats.org/officeDocument/2006/relationships/customXml" Target="../ink/ink1872.xml"/><Relationship Id="rId351" Type="http://schemas.openxmlformats.org/officeDocument/2006/relationships/image" Target="../media/image1922.png"/><Relationship Id="rId372" Type="http://schemas.openxmlformats.org/officeDocument/2006/relationships/customXml" Target="../ink/ink1965.xml"/><Relationship Id="rId211" Type="http://schemas.openxmlformats.org/officeDocument/2006/relationships/image" Target="../media/image1852.png"/><Relationship Id="rId232" Type="http://schemas.openxmlformats.org/officeDocument/2006/relationships/customXml" Target="../ink/ink1895.xml"/><Relationship Id="rId253" Type="http://schemas.openxmlformats.org/officeDocument/2006/relationships/image" Target="../media/image1873.png"/><Relationship Id="rId274" Type="http://schemas.openxmlformats.org/officeDocument/2006/relationships/customXml" Target="../ink/ink1916.xml"/><Relationship Id="rId295" Type="http://schemas.openxmlformats.org/officeDocument/2006/relationships/image" Target="../media/image1894.png"/><Relationship Id="rId309" Type="http://schemas.openxmlformats.org/officeDocument/2006/relationships/image" Target="../media/image1901.png"/><Relationship Id="rId27" Type="http://schemas.openxmlformats.org/officeDocument/2006/relationships/image" Target="../media/image1760.png"/><Relationship Id="rId48" Type="http://schemas.openxmlformats.org/officeDocument/2006/relationships/customXml" Target="../ink/ink1803.xml"/><Relationship Id="rId69" Type="http://schemas.openxmlformats.org/officeDocument/2006/relationships/image" Target="../media/image1781.png"/><Relationship Id="rId113" Type="http://schemas.openxmlformats.org/officeDocument/2006/relationships/image" Target="../media/image1803.png"/><Relationship Id="rId134" Type="http://schemas.openxmlformats.org/officeDocument/2006/relationships/customXml" Target="../ink/ink1846.xml"/><Relationship Id="rId320" Type="http://schemas.openxmlformats.org/officeDocument/2006/relationships/customXml" Target="../ink/ink1939.xml"/><Relationship Id="rId80" Type="http://schemas.openxmlformats.org/officeDocument/2006/relationships/customXml" Target="../ink/ink1819.xml"/><Relationship Id="rId155" Type="http://schemas.openxmlformats.org/officeDocument/2006/relationships/image" Target="../media/image1824.png"/><Relationship Id="rId176" Type="http://schemas.openxmlformats.org/officeDocument/2006/relationships/customXml" Target="../ink/ink1867.xml"/><Relationship Id="rId197" Type="http://schemas.openxmlformats.org/officeDocument/2006/relationships/image" Target="../media/image1845.png"/><Relationship Id="rId341" Type="http://schemas.openxmlformats.org/officeDocument/2006/relationships/image" Target="../media/image1917.png"/><Relationship Id="rId362" Type="http://schemas.openxmlformats.org/officeDocument/2006/relationships/customXml" Target="../ink/ink1960.xml"/><Relationship Id="rId201" Type="http://schemas.openxmlformats.org/officeDocument/2006/relationships/image" Target="../media/image1847.png"/><Relationship Id="rId222" Type="http://schemas.openxmlformats.org/officeDocument/2006/relationships/customXml" Target="../ink/ink1890.xml"/><Relationship Id="rId243" Type="http://schemas.openxmlformats.org/officeDocument/2006/relationships/image" Target="../media/image1868.png"/><Relationship Id="rId264" Type="http://schemas.openxmlformats.org/officeDocument/2006/relationships/customXml" Target="../ink/ink1911.xml"/><Relationship Id="rId285" Type="http://schemas.openxmlformats.org/officeDocument/2006/relationships/image" Target="../media/image1889.png"/><Relationship Id="rId17" Type="http://schemas.openxmlformats.org/officeDocument/2006/relationships/image" Target="../media/image1755.png"/><Relationship Id="rId38" Type="http://schemas.openxmlformats.org/officeDocument/2006/relationships/customXml" Target="../ink/ink1798.xml"/><Relationship Id="rId59" Type="http://schemas.openxmlformats.org/officeDocument/2006/relationships/image" Target="../media/image1776.png"/><Relationship Id="rId103" Type="http://schemas.openxmlformats.org/officeDocument/2006/relationships/image" Target="../media/image1798.png"/><Relationship Id="rId124" Type="http://schemas.openxmlformats.org/officeDocument/2006/relationships/customXml" Target="../ink/ink1841.xml"/><Relationship Id="rId310" Type="http://schemas.openxmlformats.org/officeDocument/2006/relationships/customXml" Target="../ink/ink1934.xml"/><Relationship Id="rId70" Type="http://schemas.openxmlformats.org/officeDocument/2006/relationships/customXml" Target="../ink/ink1814.xml"/><Relationship Id="rId91" Type="http://schemas.openxmlformats.org/officeDocument/2006/relationships/image" Target="../media/image1792.png"/><Relationship Id="rId145" Type="http://schemas.openxmlformats.org/officeDocument/2006/relationships/image" Target="../media/image1819.png"/><Relationship Id="rId166" Type="http://schemas.openxmlformats.org/officeDocument/2006/relationships/customXml" Target="../ink/ink1862.xml"/><Relationship Id="rId187" Type="http://schemas.openxmlformats.org/officeDocument/2006/relationships/image" Target="../media/image1840.png"/><Relationship Id="rId331" Type="http://schemas.openxmlformats.org/officeDocument/2006/relationships/image" Target="../media/image1912.png"/><Relationship Id="rId352" Type="http://schemas.openxmlformats.org/officeDocument/2006/relationships/customXml" Target="../ink/ink1955.xml"/><Relationship Id="rId373" Type="http://schemas.openxmlformats.org/officeDocument/2006/relationships/image" Target="../media/image193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85.xml"/><Relationship Id="rId233" Type="http://schemas.openxmlformats.org/officeDocument/2006/relationships/image" Target="../media/image1863.png"/><Relationship Id="rId254" Type="http://schemas.openxmlformats.org/officeDocument/2006/relationships/customXml" Target="../ink/ink1906.xml"/><Relationship Id="rId28" Type="http://schemas.openxmlformats.org/officeDocument/2006/relationships/customXml" Target="../ink/ink1793.xml"/><Relationship Id="rId49" Type="http://schemas.openxmlformats.org/officeDocument/2006/relationships/image" Target="../media/image1771.png"/><Relationship Id="rId114" Type="http://schemas.openxmlformats.org/officeDocument/2006/relationships/customXml" Target="../ink/ink1836.xml"/><Relationship Id="rId275" Type="http://schemas.openxmlformats.org/officeDocument/2006/relationships/image" Target="../media/image1884.png"/><Relationship Id="rId296" Type="http://schemas.openxmlformats.org/officeDocument/2006/relationships/customXml" Target="../ink/ink1927.xml"/><Relationship Id="rId300" Type="http://schemas.openxmlformats.org/officeDocument/2006/relationships/customXml" Target="../ink/ink1929.xml"/><Relationship Id="rId60" Type="http://schemas.openxmlformats.org/officeDocument/2006/relationships/customXml" Target="../ink/ink1809.xml"/><Relationship Id="rId81" Type="http://schemas.openxmlformats.org/officeDocument/2006/relationships/image" Target="../media/image1787.png"/><Relationship Id="rId135" Type="http://schemas.openxmlformats.org/officeDocument/2006/relationships/image" Target="../media/image1814.png"/><Relationship Id="rId156" Type="http://schemas.openxmlformats.org/officeDocument/2006/relationships/customXml" Target="../ink/ink1857.xml"/><Relationship Id="rId177" Type="http://schemas.openxmlformats.org/officeDocument/2006/relationships/image" Target="../media/image1835.png"/><Relationship Id="rId198" Type="http://schemas.openxmlformats.org/officeDocument/2006/relationships/customXml" Target="../ink/ink1878.xml"/><Relationship Id="rId321" Type="http://schemas.openxmlformats.org/officeDocument/2006/relationships/image" Target="../media/image1907.png"/><Relationship Id="rId342" Type="http://schemas.openxmlformats.org/officeDocument/2006/relationships/customXml" Target="../ink/ink1950.xml"/><Relationship Id="rId363" Type="http://schemas.openxmlformats.org/officeDocument/2006/relationships/image" Target="../media/image1928.png"/><Relationship Id="rId202" Type="http://schemas.openxmlformats.org/officeDocument/2006/relationships/customXml" Target="../ink/ink1880.xml"/><Relationship Id="rId223" Type="http://schemas.openxmlformats.org/officeDocument/2006/relationships/image" Target="../media/image1858.png"/><Relationship Id="rId244" Type="http://schemas.openxmlformats.org/officeDocument/2006/relationships/customXml" Target="../ink/ink1901.xml"/><Relationship Id="rId18" Type="http://schemas.openxmlformats.org/officeDocument/2006/relationships/customXml" Target="../ink/ink1788.xml"/><Relationship Id="rId39" Type="http://schemas.openxmlformats.org/officeDocument/2006/relationships/image" Target="../media/image1766.png"/><Relationship Id="rId265" Type="http://schemas.openxmlformats.org/officeDocument/2006/relationships/image" Target="../media/image1879.png"/><Relationship Id="rId286" Type="http://schemas.openxmlformats.org/officeDocument/2006/relationships/customXml" Target="../ink/ink1922.xml"/><Relationship Id="rId50" Type="http://schemas.openxmlformats.org/officeDocument/2006/relationships/customXml" Target="../ink/ink1804.xml"/><Relationship Id="rId104" Type="http://schemas.openxmlformats.org/officeDocument/2006/relationships/customXml" Target="../ink/ink1831.xml"/><Relationship Id="rId125" Type="http://schemas.openxmlformats.org/officeDocument/2006/relationships/image" Target="../media/image1809.png"/><Relationship Id="rId146" Type="http://schemas.openxmlformats.org/officeDocument/2006/relationships/customXml" Target="../ink/ink1852.xml"/><Relationship Id="rId167" Type="http://schemas.openxmlformats.org/officeDocument/2006/relationships/image" Target="../media/image1830.png"/><Relationship Id="rId188" Type="http://schemas.openxmlformats.org/officeDocument/2006/relationships/customXml" Target="../ink/ink1873.xml"/><Relationship Id="rId311" Type="http://schemas.openxmlformats.org/officeDocument/2006/relationships/image" Target="../media/image1902.png"/><Relationship Id="rId332" Type="http://schemas.openxmlformats.org/officeDocument/2006/relationships/customXml" Target="../ink/ink1945.xml"/><Relationship Id="rId353" Type="http://schemas.openxmlformats.org/officeDocument/2006/relationships/image" Target="../media/image1923.png"/><Relationship Id="rId374" Type="http://schemas.openxmlformats.org/officeDocument/2006/relationships/customXml" Target="../ink/ink1966.xml"/><Relationship Id="rId71" Type="http://schemas.openxmlformats.org/officeDocument/2006/relationships/image" Target="../media/image1782.png"/><Relationship Id="rId92" Type="http://schemas.openxmlformats.org/officeDocument/2006/relationships/customXml" Target="../ink/ink1825.xml"/><Relationship Id="rId213" Type="http://schemas.openxmlformats.org/officeDocument/2006/relationships/image" Target="../media/image1853.png"/><Relationship Id="rId234" Type="http://schemas.openxmlformats.org/officeDocument/2006/relationships/customXml" Target="../ink/ink1896.xml"/><Relationship Id="rId2" Type="http://schemas.openxmlformats.org/officeDocument/2006/relationships/customXml" Target="../ink/ink1780.xml"/><Relationship Id="rId29" Type="http://schemas.openxmlformats.org/officeDocument/2006/relationships/image" Target="../media/image1761.png"/><Relationship Id="rId255" Type="http://schemas.openxmlformats.org/officeDocument/2006/relationships/image" Target="../media/image1874.png"/><Relationship Id="rId276" Type="http://schemas.openxmlformats.org/officeDocument/2006/relationships/customXml" Target="../ink/ink1917.xml"/><Relationship Id="rId297" Type="http://schemas.openxmlformats.org/officeDocument/2006/relationships/image" Target="../media/image1895.png"/><Relationship Id="rId40" Type="http://schemas.openxmlformats.org/officeDocument/2006/relationships/customXml" Target="../ink/ink1799.xml"/><Relationship Id="rId115" Type="http://schemas.openxmlformats.org/officeDocument/2006/relationships/image" Target="../media/image1804.png"/><Relationship Id="rId136" Type="http://schemas.openxmlformats.org/officeDocument/2006/relationships/customXml" Target="../ink/ink1847.xml"/><Relationship Id="rId157" Type="http://schemas.openxmlformats.org/officeDocument/2006/relationships/image" Target="../media/image1825.png"/><Relationship Id="rId178" Type="http://schemas.openxmlformats.org/officeDocument/2006/relationships/customXml" Target="../ink/ink1868.xml"/><Relationship Id="rId301" Type="http://schemas.openxmlformats.org/officeDocument/2006/relationships/image" Target="../media/image1897.png"/><Relationship Id="rId322" Type="http://schemas.openxmlformats.org/officeDocument/2006/relationships/customXml" Target="../ink/ink1940.xml"/><Relationship Id="rId343" Type="http://schemas.openxmlformats.org/officeDocument/2006/relationships/image" Target="../media/image1918.png"/><Relationship Id="rId364" Type="http://schemas.openxmlformats.org/officeDocument/2006/relationships/customXml" Target="../ink/ink1961.xml"/><Relationship Id="rId61" Type="http://schemas.openxmlformats.org/officeDocument/2006/relationships/image" Target="../media/image1777.png"/><Relationship Id="rId82" Type="http://schemas.openxmlformats.org/officeDocument/2006/relationships/customXml" Target="../ink/ink1820.xml"/><Relationship Id="rId199" Type="http://schemas.openxmlformats.org/officeDocument/2006/relationships/image" Target="../media/image1846.png"/><Relationship Id="rId203" Type="http://schemas.openxmlformats.org/officeDocument/2006/relationships/image" Target="../media/image1848.png"/><Relationship Id="rId19" Type="http://schemas.openxmlformats.org/officeDocument/2006/relationships/image" Target="../media/image1756.png"/><Relationship Id="rId224" Type="http://schemas.openxmlformats.org/officeDocument/2006/relationships/customXml" Target="../ink/ink1891.xml"/><Relationship Id="rId245" Type="http://schemas.openxmlformats.org/officeDocument/2006/relationships/image" Target="../media/image1869.png"/><Relationship Id="rId266" Type="http://schemas.openxmlformats.org/officeDocument/2006/relationships/customXml" Target="../ink/ink1912.xml"/><Relationship Id="rId287" Type="http://schemas.openxmlformats.org/officeDocument/2006/relationships/image" Target="../media/image1890.png"/><Relationship Id="rId30" Type="http://schemas.openxmlformats.org/officeDocument/2006/relationships/customXml" Target="../ink/ink1794.xml"/><Relationship Id="rId105" Type="http://schemas.openxmlformats.org/officeDocument/2006/relationships/image" Target="../media/image1799.png"/><Relationship Id="rId126" Type="http://schemas.openxmlformats.org/officeDocument/2006/relationships/customXml" Target="../ink/ink1842.xml"/><Relationship Id="rId147" Type="http://schemas.openxmlformats.org/officeDocument/2006/relationships/image" Target="../media/image1820.png"/><Relationship Id="rId168" Type="http://schemas.openxmlformats.org/officeDocument/2006/relationships/customXml" Target="../ink/ink1863.xml"/><Relationship Id="rId312" Type="http://schemas.openxmlformats.org/officeDocument/2006/relationships/customXml" Target="../ink/ink1935.xml"/><Relationship Id="rId333" Type="http://schemas.openxmlformats.org/officeDocument/2006/relationships/image" Target="../media/image1913.png"/><Relationship Id="rId354" Type="http://schemas.openxmlformats.org/officeDocument/2006/relationships/customXml" Target="../ink/ink1956.xml"/><Relationship Id="rId51" Type="http://schemas.openxmlformats.org/officeDocument/2006/relationships/image" Target="../media/image1772.png"/><Relationship Id="rId72" Type="http://schemas.openxmlformats.org/officeDocument/2006/relationships/customXml" Target="../ink/ink1815.xml"/><Relationship Id="rId93" Type="http://schemas.openxmlformats.org/officeDocument/2006/relationships/image" Target="../media/image1793.png"/><Relationship Id="rId189" Type="http://schemas.openxmlformats.org/officeDocument/2006/relationships/image" Target="../media/image1841.png"/><Relationship Id="rId375" Type="http://schemas.openxmlformats.org/officeDocument/2006/relationships/image" Target="../media/image1934.png"/><Relationship Id="rId3" Type="http://schemas.openxmlformats.org/officeDocument/2006/relationships/image" Target="../media/image1748.png"/><Relationship Id="rId214" Type="http://schemas.openxmlformats.org/officeDocument/2006/relationships/customXml" Target="../ink/ink1886.xml"/><Relationship Id="rId235" Type="http://schemas.openxmlformats.org/officeDocument/2006/relationships/image" Target="../media/image1864.png"/><Relationship Id="rId256" Type="http://schemas.openxmlformats.org/officeDocument/2006/relationships/customXml" Target="../ink/ink1907.xml"/><Relationship Id="rId277" Type="http://schemas.openxmlformats.org/officeDocument/2006/relationships/image" Target="../media/image1885.png"/><Relationship Id="rId298" Type="http://schemas.openxmlformats.org/officeDocument/2006/relationships/customXml" Target="../ink/ink1928.xml"/><Relationship Id="rId116" Type="http://schemas.openxmlformats.org/officeDocument/2006/relationships/customXml" Target="../ink/ink1837.xml"/><Relationship Id="rId137" Type="http://schemas.openxmlformats.org/officeDocument/2006/relationships/image" Target="../media/image1815.png"/><Relationship Id="rId158" Type="http://schemas.openxmlformats.org/officeDocument/2006/relationships/customXml" Target="../ink/ink1858.xml"/><Relationship Id="rId302" Type="http://schemas.openxmlformats.org/officeDocument/2006/relationships/customXml" Target="../ink/ink1930.xml"/><Relationship Id="rId323" Type="http://schemas.openxmlformats.org/officeDocument/2006/relationships/image" Target="../media/image1908.png"/><Relationship Id="rId344" Type="http://schemas.openxmlformats.org/officeDocument/2006/relationships/customXml" Target="../ink/ink1951.xml"/><Relationship Id="rId20" Type="http://schemas.openxmlformats.org/officeDocument/2006/relationships/customXml" Target="../ink/ink1789.xml"/><Relationship Id="rId41" Type="http://schemas.openxmlformats.org/officeDocument/2006/relationships/image" Target="../media/image1767.png"/><Relationship Id="rId62" Type="http://schemas.openxmlformats.org/officeDocument/2006/relationships/customXml" Target="../ink/ink1810.xml"/><Relationship Id="rId83" Type="http://schemas.openxmlformats.org/officeDocument/2006/relationships/image" Target="../media/image1788.png"/><Relationship Id="rId179" Type="http://schemas.openxmlformats.org/officeDocument/2006/relationships/image" Target="../media/image1836.png"/><Relationship Id="rId365" Type="http://schemas.openxmlformats.org/officeDocument/2006/relationships/image" Target="../media/image1929.png"/><Relationship Id="rId190" Type="http://schemas.openxmlformats.org/officeDocument/2006/relationships/customXml" Target="../ink/ink1874.xml"/><Relationship Id="rId204" Type="http://schemas.openxmlformats.org/officeDocument/2006/relationships/customXml" Target="../ink/ink1881.xml"/><Relationship Id="rId225" Type="http://schemas.openxmlformats.org/officeDocument/2006/relationships/image" Target="../media/image1859.png"/><Relationship Id="rId246" Type="http://schemas.openxmlformats.org/officeDocument/2006/relationships/customXml" Target="../ink/ink1902.xml"/><Relationship Id="rId267" Type="http://schemas.openxmlformats.org/officeDocument/2006/relationships/image" Target="../media/image1880.png"/><Relationship Id="rId288" Type="http://schemas.openxmlformats.org/officeDocument/2006/relationships/customXml" Target="../ink/ink1923.xml"/><Relationship Id="rId106" Type="http://schemas.openxmlformats.org/officeDocument/2006/relationships/customXml" Target="../ink/ink1832.xml"/><Relationship Id="rId127" Type="http://schemas.openxmlformats.org/officeDocument/2006/relationships/image" Target="../media/image1810.png"/><Relationship Id="rId313" Type="http://schemas.openxmlformats.org/officeDocument/2006/relationships/image" Target="../media/image1903.png"/><Relationship Id="rId10" Type="http://schemas.openxmlformats.org/officeDocument/2006/relationships/customXml" Target="../ink/ink1784.xml"/><Relationship Id="rId31" Type="http://schemas.openxmlformats.org/officeDocument/2006/relationships/image" Target="../media/image1762.png"/><Relationship Id="rId52" Type="http://schemas.openxmlformats.org/officeDocument/2006/relationships/customXml" Target="../ink/ink1805.xml"/><Relationship Id="rId73" Type="http://schemas.openxmlformats.org/officeDocument/2006/relationships/image" Target="../media/image1783.png"/><Relationship Id="rId94" Type="http://schemas.openxmlformats.org/officeDocument/2006/relationships/customXml" Target="../ink/ink1826.xml"/><Relationship Id="rId148" Type="http://schemas.openxmlformats.org/officeDocument/2006/relationships/customXml" Target="../ink/ink1853.xml"/><Relationship Id="rId169" Type="http://schemas.openxmlformats.org/officeDocument/2006/relationships/image" Target="../media/image1831.png"/><Relationship Id="rId334" Type="http://schemas.openxmlformats.org/officeDocument/2006/relationships/customXml" Target="../ink/ink1946.xml"/><Relationship Id="rId355" Type="http://schemas.openxmlformats.org/officeDocument/2006/relationships/image" Target="../media/image1924.png"/><Relationship Id="rId376" Type="http://schemas.openxmlformats.org/officeDocument/2006/relationships/customXml" Target="../ink/ink1967.xml"/><Relationship Id="rId4" Type="http://schemas.openxmlformats.org/officeDocument/2006/relationships/customXml" Target="../ink/ink1781.xml"/><Relationship Id="rId180" Type="http://schemas.openxmlformats.org/officeDocument/2006/relationships/customXml" Target="../ink/ink1869.xml"/><Relationship Id="rId215" Type="http://schemas.openxmlformats.org/officeDocument/2006/relationships/image" Target="../media/image1854.png"/><Relationship Id="rId236" Type="http://schemas.openxmlformats.org/officeDocument/2006/relationships/customXml" Target="../ink/ink1897.xml"/><Relationship Id="rId257" Type="http://schemas.openxmlformats.org/officeDocument/2006/relationships/image" Target="../media/image1875.png"/><Relationship Id="rId278" Type="http://schemas.openxmlformats.org/officeDocument/2006/relationships/customXml" Target="../ink/ink1918.xml"/><Relationship Id="rId303" Type="http://schemas.openxmlformats.org/officeDocument/2006/relationships/image" Target="../media/image1898.png"/><Relationship Id="rId42" Type="http://schemas.openxmlformats.org/officeDocument/2006/relationships/customXml" Target="../ink/ink1800.xml"/><Relationship Id="rId84" Type="http://schemas.openxmlformats.org/officeDocument/2006/relationships/customXml" Target="../ink/ink1821.xml"/><Relationship Id="rId138" Type="http://schemas.openxmlformats.org/officeDocument/2006/relationships/customXml" Target="../ink/ink1848.xml"/><Relationship Id="rId345" Type="http://schemas.openxmlformats.org/officeDocument/2006/relationships/image" Target="../media/image1919.png"/><Relationship Id="rId191" Type="http://schemas.openxmlformats.org/officeDocument/2006/relationships/image" Target="../media/image1842.png"/><Relationship Id="rId205" Type="http://schemas.openxmlformats.org/officeDocument/2006/relationships/image" Target="../media/image1849.png"/><Relationship Id="rId247" Type="http://schemas.openxmlformats.org/officeDocument/2006/relationships/image" Target="../media/image1870.png"/><Relationship Id="rId107" Type="http://schemas.openxmlformats.org/officeDocument/2006/relationships/image" Target="../media/image1800.png"/><Relationship Id="rId289" Type="http://schemas.openxmlformats.org/officeDocument/2006/relationships/image" Target="../media/image1891.png"/><Relationship Id="rId11" Type="http://schemas.openxmlformats.org/officeDocument/2006/relationships/image" Target="../media/image1752.png"/><Relationship Id="rId53" Type="http://schemas.openxmlformats.org/officeDocument/2006/relationships/image" Target="../media/image1773.png"/><Relationship Id="rId149" Type="http://schemas.openxmlformats.org/officeDocument/2006/relationships/image" Target="../media/image1821.png"/><Relationship Id="rId314" Type="http://schemas.openxmlformats.org/officeDocument/2006/relationships/customXml" Target="../ink/ink1936.xml"/><Relationship Id="rId356" Type="http://schemas.openxmlformats.org/officeDocument/2006/relationships/customXml" Target="../ink/ink1957.xml"/><Relationship Id="rId95" Type="http://schemas.openxmlformats.org/officeDocument/2006/relationships/image" Target="../media/image1794.png"/><Relationship Id="rId160" Type="http://schemas.openxmlformats.org/officeDocument/2006/relationships/customXml" Target="../ink/ink1859.xml"/><Relationship Id="rId216" Type="http://schemas.openxmlformats.org/officeDocument/2006/relationships/customXml" Target="../ink/ink1887.xml"/><Relationship Id="rId258" Type="http://schemas.openxmlformats.org/officeDocument/2006/relationships/customXml" Target="../ink/ink1908.xml"/><Relationship Id="rId22" Type="http://schemas.openxmlformats.org/officeDocument/2006/relationships/customXml" Target="../ink/ink1790.xml"/><Relationship Id="rId64" Type="http://schemas.openxmlformats.org/officeDocument/2006/relationships/customXml" Target="../ink/ink1811.xml"/><Relationship Id="rId118" Type="http://schemas.openxmlformats.org/officeDocument/2006/relationships/customXml" Target="../ink/ink1838.xml"/><Relationship Id="rId325" Type="http://schemas.openxmlformats.org/officeDocument/2006/relationships/image" Target="../media/image1909.png"/><Relationship Id="rId367" Type="http://schemas.openxmlformats.org/officeDocument/2006/relationships/image" Target="../media/image1930.png"/><Relationship Id="rId171" Type="http://schemas.openxmlformats.org/officeDocument/2006/relationships/image" Target="../media/image1832.png"/><Relationship Id="rId227" Type="http://schemas.openxmlformats.org/officeDocument/2006/relationships/image" Target="../media/image1860.png"/><Relationship Id="rId269" Type="http://schemas.openxmlformats.org/officeDocument/2006/relationships/image" Target="../media/image1881.png"/><Relationship Id="rId33" Type="http://schemas.openxmlformats.org/officeDocument/2006/relationships/image" Target="../media/image1763.png"/><Relationship Id="rId129" Type="http://schemas.openxmlformats.org/officeDocument/2006/relationships/image" Target="../media/image1811.png"/><Relationship Id="rId280" Type="http://schemas.openxmlformats.org/officeDocument/2006/relationships/customXml" Target="../ink/ink1919.xml"/><Relationship Id="rId336" Type="http://schemas.openxmlformats.org/officeDocument/2006/relationships/customXml" Target="../ink/ink1947.xml"/><Relationship Id="rId75" Type="http://schemas.openxmlformats.org/officeDocument/2006/relationships/image" Target="../media/image1784.png"/><Relationship Id="rId140" Type="http://schemas.openxmlformats.org/officeDocument/2006/relationships/customXml" Target="../ink/ink1849.xml"/><Relationship Id="rId182" Type="http://schemas.openxmlformats.org/officeDocument/2006/relationships/customXml" Target="../ink/ink1870.xml"/><Relationship Id="rId378" Type="http://schemas.openxmlformats.org/officeDocument/2006/relationships/customXml" Target="../ink/ink1968.xml"/><Relationship Id="rId6" Type="http://schemas.openxmlformats.org/officeDocument/2006/relationships/customXml" Target="../ink/ink1782.xml"/><Relationship Id="rId238" Type="http://schemas.openxmlformats.org/officeDocument/2006/relationships/customXml" Target="../ink/ink1898.xml"/><Relationship Id="rId291" Type="http://schemas.openxmlformats.org/officeDocument/2006/relationships/image" Target="../media/image1892.png"/><Relationship Id="rId305" Type="http://schemas.openxmlformats.org/officeDocument/2006/relationships/image" Target="../media/image1899.png"/><Relationship Id="rId347" Type="http://schemas.openxmlformats.org/officeDocument/2006/relationships/image" Target="../media/image1920.png"/><Relationship Id="rId44" Type="http://schemas.openxmlformats.org/officeDocument/2006/relationships/customXml" Target="../ink/ink1801.xml"/><Relationship Id="rId86" Type="http://schemas.openxmlformats.org/officeDocument/2006/relationships/customXml" Target="../ink/ink1822.xml"/><Relationship Id="rId151" Type="http://schemas.openxmlformats.org/officeDocument/2006/relationships/image" Target="../media/image1822.png"/><Relationship Id="rId193" Type="http://schemas.openxmlformats.org/officeDocument/2006/relationships/image" Target="../media/image1843.png"/><Relationship Id="rId207" Type="http://schemas.openxmlformats.org/officeDocument/2006/relationships/image" Target="../media/image1850.png"/><Relationship Id="rId249" Type="http://schemas.openxmlformats.org/officeDocument/2006/relationships/image" Target="../media/image1871.png"/><Relationship Id="rId13" Type="http://schemas.openxmlformats.org/officeDocument/2006/relationships/image" Target="../media/image1753.png"/><Relationship Id="rId109" Type="http://schemas.openxmlformats.org/officeDocument/2006/relationships/image" Target="../media/image1801.png"/><Relationship Id="rId260" Type="http://schemas.openxmlformats.org/officeDocument/2006/relationships/customXml" Target="../ink/ink1909.xml"/><Relationship Id="rId316" Type="http://schemas.openxmlformats.org/officeDocument/2006/relationships/customXml" Target="../ink/ink1937.xml"/><Relationship Id="rId55" Type="http://schemas.openxmlformats.org/officeDocument/2006/relationships/image" Target="../media/image1774.png"/><Relationship Id="rId97" Type="http://schemas.openxmlformats.org/officeDocument/2006/relationships/image" Target="../media/image1795.png"/><Relationship Id="rId120" Type="http://schemas.openxmlformats.org/officeDocument/2006/relationships/customXml" Target="../ink/ink1839.xml"/><Relationship Id="rId358" Type="http://schemas.openxmlformats.org/officeDocument/2006/relationships/customXml" Target="../ink/ink1958.xml"/><Relationship Id="rId162" Type="http://schemas.openxmlformats.org/officeDocument/2006/relationships/customXml" Target="../ink/ink1860.xml"/><Relationship Id="rId218" Type="http://schemas.openxmlformats.org/officeDocument/2006/relationships/customXml" Target="../ink/ink1888.xml"/><Relationship Id="rId271" Type="http://schemas.openxmlformats.org/officeDocument/2006/relationships/image" Target="../media/image1882.png"/><Relationship Id="rId24" Type="http://schemas.openxmlformats.org/officeDocument/2006/relationships/customXml" Target="../ink/ink1791.xml"/><Relationship Id="rId66" Type="http://schemas.openxmlformats.org/officeDocument/2006/relationships/customXml" Target="../ink/ink1812.xml"/><Relationship Id="rId131" Type="http://schemas.openxmlformats.org/officeDocument/2006/relationships/image" Target="../media/image1812.png"/><Relationship Id="rId327" Type="http://schemas.openxmlformats.org/officeDocument/2006/relationships/image" Target="../media/image1910.png"/><Relationship Id="rId369" Type="http://schemas.openxmlformats.org/officeDocument/2006/relationships/image" Target="../media/image1931.png"/><Relationship Id="rId173" Type="http://schemas.openxmlformats.org/officeDocument/2006/relationships/image" Target="../media/image1833.png"/><Relationship Id="rId229" Type="http://schemas.openxmlformats.org/officeDocument/2006/relationships/image" Target="../media/image1861.png"/><Relationship Id="rId240" Type="http://schemas.openxmlformats.org/officeDocument/2006/relationships/customXml" Target="../ink/ink1899.xml"/><Relationship Id="rId35" Type="http://schemas.openxmlformats.org/officeDocument/2006/relationships/image" Target="../media/image1764.png"/><Relationship Id="rId77" Type="http://schemas.openxmlformats.org/officeDocument/2006/relationships/image" Target="../media/image1785.png"/><Relationship Id="rId100" Type="http://schemas.openxmlformats.org/officeDocument/2006/relationships/customXml" Target="../ink/ink1829.xml"/><Relationship Id="rId282" Type="http://schemas.openxmlformats.org/officeDocument/2006/relationships/customXml" Target="../ink/ink1920.xml"/><Relationship Id="rId338" Type="http://schemas.openxmlformats.org/officeDocument/2006/relationships/customXml" Target="../ink/ink1948.xml"/><Relationship Id="rId8" Type="http://schemas.openxmlformats.org/officeDocument/2006/relationships/customXml" Target="../ink/ink1783.xml"/><Relationship Id="rId142" Type="http://schemas.openxmlformats.org/officeDocument/2006/relationships/customXml" Target="../ink/ink1850.xml"/><Relationship Id="rId184" Type="http://schemas.openxmlformats.org/officeDocument/2006/relationships/customXml" Target="../ink/ink1871.xml"/><Relationship Id="rId251" Type="http://schemas.openxmlformats.org/officeDocument/2006/relationships/image" Target="../media/image1872.png"/><Relationship Id="rId46" Type="http://schemas.openxmlformats.org/officeDocument/2006/relationships/customXml" Target="../ink/ink1802.xml"/><Relationship Id="rId293" Type="http://schemas.openxmlformats.org/officeDocument/2006/relationships/image" Target="../media/image1893.png"/><Relationship Id="rId307" Type="http://schemas.openxmlformats.org/officeDocument/2006/relationships/image" Target="../media/image1900.png"/><Relationship Id="rId349" Type="http://schemas.openxmlformats.org/officeDocument/2006/relationships/image" Target="../media/image1921.png"/><Relationship Id="rId88" Type="http://schemas.openxmlformats.org/officeDocument/2006/relationships/customXml" Target="../ink/ink1823.xml"/><Relationship Id="rId111" Type="http://schemas.openxmlformats.org/officeDocument/2006/relationships/image" Target="../media/image1802.png"/><Relationship Id="rId153" Type="http://schemas.openxmlformats.org/officeDocument/2006/relationships/image" Target="../media/image1823.png"/><Relationship Id="rId195" Type="http://schemas.openxmlformats.org/officeDocument/2006/relationships/image" Target="../media/image1844.png"/><Relationship Id="rId209" Type="http://schemas.openxmlformats.org/officeDocument/2006/relationships/image" Target="../media/image1851.png"/><Relationship Id="rId360" Type="http://schemas.openxmlformats.org/officeDocument/2006/relationships/customXml" Target="../ink/ink1959.xml"/><Relationship Id="rId220" Type="http://schemas.openxmlformats.org/officeDocument/2006/relationships/customXml" Target="../ink/ink1889.xml"/><Relationship Id="rId15" Type="http://schemas.openxmlformats.org/officeDocument/2006/relationships/image" Target="../media/image1754.png"/><Relationship Id="rId57" Type="http://schemas.openxmlformats.org/officeDocument/2006/relationships/image" Target="../media/image1775.png"/><Relationship Id="rId262" Type="http://schemas.openxmlformats.org/officeDocument/2006/relationships/customXml" Target="../ink/ink1910.xml"/><Relationship Id="rId318" Type="http://schemas.openxmlformats.org/officeDocument/2006/relationships/customXml" Target="../ink/ink1938.xml"/><Relationship Id="rId99" Type="http://schemas.openxmlformats.org/officeDocument/2006/relationships/image" Target="../media/image1796.png"/><Relationship Id="rId122" Type="http://schemas.openxmlformats.org/officeDocument/2006/relationships/customXml" Target="../ink/ink1840.xml"/><Relationship Id="rId164" Type="http://schemas.openxmlformats.org/officeDocument/2006/relationships/customXml" Target="../ink/ink1861.xml"/><Relationship Id="rId371" Type="http://schemas.openxmlformats.org/officeDocument/2006/relationships/image" Target="../media/image1932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94.png"/><Relationship Id="rId21" Type="http://schemas.openxmlformats.org/officeDocument/2006/relationships/image" Target="../media/image1946.png"/><Relationship Id="rId42" Type="http://schemas.openxmlformats.org/officeDocument/2006/relationships/customXml" Target="../ink/ink1989.xml"/><Relationship Id="rId63" Type="http://schemas.openxmlformats.org/officeDocument/2006/relationships/image" Target="../media/image1967.png"/><Relationship Id="rId84" Type="http://schemas.openxmlformats.org/officeDocument/2006/relationships/customXml" Target="../ink/ink2010.xml"/><Relationship Id="rId138" Type="http://schemas.openxmlformats.org/officeDocument/2006/relationships/customXml" Target="../ink/ink2037.xml"/><Relationship Id="rId159" Type="http://schemas.openxmlformats.org/officeDocument/2006/relationships/image" Target="../media/image2015.png"/><Relationship Id="rId170" Type="http://schemas.openxmlformats.org/officeDocument/2006/relationships/customXml" Target="../ink/ink2053.xml"/><Relationship Id="rId191" Type="http://schemas.openxmlformats.org/officeDocument/2006/relationships/image" Target="../media/image2031.png"/><Relationship Id="rId205" Type="http://schemas.openxmlformats.org/officeDocument/2006/relationships/image" Target="../media/image2038.png"/><Relationship Id="rId226" Type="http://schemas.openxmlformats.org/officeDocument/2006/relationships/customXml" Target="../ink/ink2081.xml"/><Relationship Id="rId247" Type="http://schemas.openxmlformats.org/officeDocument/2006/relationships/image" Target="../media/image2059.png"/><Relationship Id="rId107" Type="http://schemas.openxmlformats.org/officeDocument/2006/relationships/image" Target="../media/image1989.png"/><Relationship Id="rId11" Type="http://schemas.openxmlformats.org/officeDocument/2006/relationships/image" Target="../media/image1941.png"/><Relationship Id="rId32" Type="http://schemas.openxmlformats.org/officeDocument/2006/relationships/customXml" Target="../ink/ink1984.xml"/><Relationship Id="rId53" Type="http://schemas.openxmlformats.org/officeDocument/2006/relationships/image" Target="../media/image1962.png"/><Relationship Id="rId74" Type="http://schemas.openxmlformats.org/officeDocument/2006/relationships/customXml" Target="../ink/ink2005.xml"/><Relationship Id="rId128" Type="http://schemas.openxmlformats.org/officeDocument/2006/relationships/customXml" Target="../ink/ink2032.xml"/><Relationship Id="rId149" Type="http://schemas.openxmlformats.org/officeDocument/2006/relationships/image" Target="../media/image2010.png"/><Relationship Id="rId5" Type="http://schemas.openxmlformats.org/officeDocument/2006/relationships/image" Target="../media/image1938.png"/><Relationship Id="rId95" Type="http://schemas.openxmlformats.org/officeDocument/2006/relationships/image" Target="../media/image1983.png"/><Relationship Id="rId160" Type="http://schemas.openxmlformats.org/officeDocument/2006/relationships/customXml" Target="../ink/ink2048.xml"/><Relationship Id="rId181" Type="http://schemas.openxmlformats.org/officeDocument/2006/relationships/image" Target="../media/image2026.png"/><Relationship Id="rId216" Type="http://schemas.openxmlformats.org/officeDocument/2006/relationships/customXml" Target="../ink/ink2076.xml"/><Relationship Id="rId237" Type="http://schemas.openxmlformats.org/officeDocument/2006/relationships/image" Target="../media/image2054.png"/><Relationship Id="rId22" Type="http://schemas.openxmlformats.org/officeDocument/2006/relationships/customXml" Target="../ink/ink1979.xml"/><Relationship Id="rId43" Type="http://schemas.openxmlformats.org/officeDocument/2006/relationships/image" Target="../media/image1957.png"/><Relationship Id="rId64" Type="http://schemas.openxmlformats.org/officeDocument/2006/relationships/customXml" Target="../ink/ink2000.xml"/><Relationship Id="rId118" Type="http://schemas.openxmlformats.org/officeDocument/2006/relationships/customXml" Target="../ink/ink2027.xml"/><Relationship Id="rId139" Type="http://schemas.openxmlformats.org/officeDocument/2006/relationships/image" Target="../media/image2005.png"/><Relationship Id="rId85" Type="http://schemas.openxmlformats.org/officeDocument/2006/relationships/image" Target="../media/image1978.png"/><Relationship Id="rId150" Type="http://schemas.openxmlformats.org/officeDocument/2006/relationships/customXml" Target="../ink/ink2043.xml"/><Relationship Id="rId171" Type="http://schemas.openxmlformats.org/officeDocument/2006/relationships/image" Target="../media/image2021.png"/><Relationship Id="rId192" Type="http://schemas.openxmlformats.org/officeDocument/2006/relationships/customXml" Target="../ink/ink2064.xml"/><Relationship Id="rId206" Type="http://schemas.openxmlformats.org/officeDocument/2006/relationships/customXml" Target="../ink/ink2071.xml"/><Relationship Id="rId227" Type="http://schemas.openxmlformats.org/officeDocument/2006/relationships/image" Target="../media/image2049.png"/><Relationship Id="rId248" Type="http://schemas.openxmlformats.org/officeDocument/2006/relationships/customXml" Target="../ink/ink2092.xml"/><Relationship Id="rId12" Type="http://schemas.openxmlformats.org/officeDocument/2006/relationships/customXml" Target="../ink/ink1974.xml"/><Relationship Id="rId33" Type="http://schemas.openxmlformats.org/officeDocument/2006/relationships/image" Target="../media/image1952.png"/><Relationship Id="rId108" Type="http://schemas.openxmlformats.org/officeDocument/2006/relationships/customXml" Target="../ink/ink2022.xml"/><Relationship Id="rId129" Type="http://schemas.openxmlformats.org/officeDocument/2006/relationships/image" Target="../media/image2000.png"/><Relationship Id="rId54" Type="http://schemas.openxmlformats.org/officeDocument/2006/relationships/customXml" Target="../ink/ink1995.xml"/><Relationship Id="rId75" Type="http://schemas.openxmlformats.org/officeDocument/2006/relationships/image" Target="../media/image1973.png"/><Relationship Id="rId96" Type="http://schemas.openxmlformats.org/officeDocument/2006/relationships/customXml" Target="../ink/ink2016.xml"/><Relationship Id="rId140" Type="http://schemas.openxmlformats.org/officeDocument/2006/relationships/customXml" Target="../ink/ink2038.xml"/><Relationship Id="rId161" Type="http://schemas.openxmlformats.org/officeDocument/2006/relationships/image" Target="../media/image2016.png"/><Relationship Id="rId182" Type="http://schemas.openxmlformats.org/officeDocument/2006/relationships/customXml" Target="../ink/ink2059.xml"/><Relationship Id="rId217" Type="http://schemas.openxmlformats.org/officeDocument/2006/relationships/image" Target="../media/image2044.png"/><Relationship Id="rId6" Type="http://schemas.openxmlformats.org/officeDocument/2006/relationships/customXml" Target="../ink/ink1971.xml"/><Relationship Id="rId238" Type="http://schemas.openxmlformats.org/officeDocument/2006/relationships/customXml" Target="../ink/ink2087.xml"/><Relationship Id="rId23" Type="http://schemas.openxmlformats.org/officeDocument/2006/relationships/image" Target="../media/image1947.png"/><Relationship Id="rId119" Type="http://schemas.openxmlformats.org/officeDocument/2006/relationships/image" Target="../media/image1995.png"/><Relationship Id="rId44" Type="http://schemas.openxmlformats.org/officeDocument/2006/relationships/customXml" Target="../ink/ink1990.xml"/><Relationship Id="rId65" Type="http://schemas.openxmlformats.org/officeDocument/2006/relationships/image" Target="../media/image1968.png"/><Relationship Id="rId86" Type="http://schemas.openxmlformats.org/officeDocument/2006/relationships/customXml" Target="../ink/ink2011.xml"/><Relationship Id="rId130" Type="http://schemas.openxmlformats.org/officeDocument/2006/relationships/customXml" Target="../ink/ink2033.xml"/><Relationship Id="rId151" Type="http://schemas.openxmlformats.org/officeDocument/2006/relationships/image" Target="../media/image2011.png"/><Relationship Id="rId172" Type="http://schemas.openxmlformats.org/officeDocument/2006/relationships/customXml" Target="../ink/ink2054.xml"/><Relationship Id="rId193" Type="http://schemas.openxmlformats.org/officeDocument/2006/relationships/image" Target="../media/image2032.png"/><Relationship Id="rId207" Type="http://schemas.openxmlformats.org/officeDocument/2006/relationships/image" Target="../media/image2039.png"/><Relationship Id="rId228" Type="http://schemas.openxmlformats.org/officeDocument/2006/relationships/customXml" Target="../ink/ink2082.xml"/><Relationship Id="rId249" Type="http://schemas.openxmlformats.org/officeDocument/2006/relationships/image" Target="../media/image2060.png"/><Relationship Id="rId13" Type="http://schemas.openxmlformats.org/officeDocument/2006/relationships/image" Target="../media/image1942.png"/><Relationship Id="rId109" Type="http://schemas.openxmlformats.org/officeDocument/2006/relationships/image" Target="../media/image1990.png"/><Relationship Id="rId34" Type="http://schemas.openxmlformats.org/officeDocument/2006/relationships/customXml" Target="../ink/ink1985.xml"/><Relationship Id="rId55" Type="http://schemas.openxmlformats.org/officeDocument/2006/relationships/image" Target="../media/image1963.png"/><Relationship Id="rId76" Type="http://schemas.openxmlformats.org/officeDocument/2006/relationships/customXml" Target="../ink/ink2006.xml"/><Relationship Id="rId97" Type="http://schemas.openxmlformats.org/officeDocument/2006/relationships/image" Target="../media/image1984.png"/><Relationship Id="rId120" Type="http://schemas.openxmlformats.org/officeDocument/2006/relationships/customXml" Target="../ink/ink2028.xml"/><Relationship Id="rId141" Type="http://schemas.openxmlformats.org/officeDocument/2006/relationships/image" Target="../media/image2006.png"/><Relationship Id="rId7" Type="http://schemas.openxmlformats.org/officeDocument/2006/relationships/image" Target="../media/image1939.png"/><Relationship Id="rId162" Type="http://schemas.openxmlformats.org/officeDocument/2006/relationships/customXml" Target="../ink/ink2049.xml"/><Relationship Id="rId183" Type="http://schemas.openxmlformats.org/officeDocument/2006/relationships/image" Target="../media/image2027.png"/><Relationship Id="rId218" Type="http://schemas.openxmlformats.org/officeDocument/2006/relationships/customXml" Target="../ink/ink2077.xml"/><Relationship Id="rId239" Type="http://schemas.openxmlformats.org/officeDocument/2006/relationships/image" Target="../media/image2055.png"/><Relationship Id="rId250" Type="http://schemas.openxmlformats.org/officeDocument/2006/relationships/customXml" Target="../ink/ink2093.xml"/><Relationship Id="rId24" Type="http://schemas.openxmlformats.org/officeDocument/2006/relationships/customXml" Target="../ink/ink1980.xml"/><Relationship Id="rId45" Type="http://schemas.openxmlformats.org/officeDocument/2006/relationships/image" Target="../media/image1958.png"/><Relationship Id="rId66" Type="http://schemas.openxmlformats.org/officeDocument/2006/relationships/customXml" Target="../ink/ink2001.xml"/><Relationship Id="rId87" Type="http://schemas.openxmlformats.org/officeDocument/2006/relationships/image" Target="../media/image1979.png"/><Relationship Id="rId110" Type="http://schemas.openxmlformats.org/officeDocument/2006/relationships/customXml" Target="../ink/ink2023.xml"/><Relationship Id="rId131" Type="http://schemas.openxmlformats.org/officeDocument/2006/relationships/image" Target="../media/image2001.png"/><Relationship Id="rId152" Type="http://schemas.openxmlformats.org/officeDocument/2006/relationships/customXml" Target="../ink/ink2044.xml"/><Relationship Id="rId173" Type="http://schemas.openxmlformats.org/officeDocument/2006/relationships/image" Target="../media/image2022.png"/><Relationship Id="rId194" Type="http://schemas.openxmlformats.org/officeDocument/2006/relationships/customXml" Target="../ink/ink2065.xml"/><Relationship Id="rId208" Type="http://schemas.openxmlformats.org/officeDocument/2006/relationships/customXml" Target="../ink/ink2072.xml"/><Relationship Id="rId229" Type="http://schemas.openxmlformats.org/officeDocument/2006/relationships/image" Target="../media/image2050.png"/><Relationship Id="rId240" Type="http://schemas.openxmlformats.org/officeDocument/2006/relationships/customXml" Target="../ink/ink2088.xml"/><Relationship Id="rId14" Type="http://schemas.openxmlformats.org/officeDocument/2006/relationships/customXml" Target="../ink/ink1975.xml"/><Relationship Id="rId35" Type="http://schemas.openxmlformats.org/officeDocument/2006/relationships/image" Target="../media/image1953.png"/><Relationship Id="rId56" Type="http://schemas.openxmlformats.org/officeDocument/2006/relationships/customXml" Target="../ink/ink1996.xml"/><Relationship Id="rId77" Type="http://schemas.openxmlformats.org/officeDocument/2006/relationships/image" Target="../media/image1974.png"/><Relationship Id="rId100" Type="http://schemas.openxmlformats.org/officeDocument/2006/relationships/customXml" Target="../ink/ink2018.xml"/><Relationship Id="rId8" Type="http://schemas.openxmlformats.org/officeDocument/2006/relationships/customXml" Target="../ink/ink1972.xml"/><Relationship Id="rId98" Type="http://schemas.openxmlformats.org/officeDocument/2006/relationships/customXml" Target="../ink/ink2017.xml"/><Relationship Id="rId121" Type="http://schemas.openxmlformats.org/officeDocument/2006/relationships/image" Target="../media/image1996.png"/><Relationship Id="rId142" Type="http://schemas.openxmlformats.org/officeDocument/2006/relationships/customXml" Target="../ink/ink2039.xml"/><Relationship Id="rId163" Type="http://schemas.openxmlformats.org/officeDocument/2006/relationships/image" Target="../media/image2017.png"/><Relationship Id="rId184" Type="http://schemas.openxmlformats.org/officeDocument/2006/relationships/customXml" Target="../ink/ink2060.xml"/><Relationship Id="rId219" Type="http://schemas.openxmlformats.org/officeDocument/2006/relationships/image" Target="../media/image2045.png"/><Relationship Id="rId230" Type="http://schemas.openxmlformats.org/officeDocument/2006/relationships/customXml" Target="../ink/ink2083.xml"/><Relationship Id="rId251" Type="http://schemas.openxmlformats.org/officeDocument/2006/relationships/image" Target="../media/image2061.png"/><Relationship Id="rId25" Type="http://schemas.openxmlformats.org/officeDocument/2006/relationships/image" Target="../media/image1948.png"/><Relationship Id="rId46" Type="http://schemas.openxmlformats.org/officeDocument/2006/relationships/customXml" Target="../ink/ink1991.xml"/><Relationship Id="rId67" Type="http://schemas.openxmlformats.org/officeDocument/2006/relationships/image" Target="../media/image1969.png"/><Relationship Id="rId88" Type="http://schemas.openxmlformats.org/officeDocument/2006/relationships/customXml" Target="../ink/ink2012.xml"/><Relationship Id="rId111" Type="http://schemas.openxmlformats.org/officeDocument/2006/relationships/image" Target="../media/image1991.png"/><Relationship Id="rId132" Type="http://schemas.openxmlformats.org/officeDocument/2006/relationships/customXml" Target="../ink/ink2034.xml"/><Relationship Id="rId153" Type="http://schemas.openxmlformats.org/officeDocument/2006/relationships/image" Target="../media/image2012.png"/><Relationship Id="rId174" Type="http://schemas.openxmlformats.org/officeDocument/2006/relationships/customXml" Target="../ink/ink2055.xml"/><Relationship Id="rId195" Type="http://schemas.openxmlformats.org/officeDocument/2006/relationships/image" Target="../media/image2033.png"/><Relationship Id="rId209" Type="http://schemas.openxmlformats.org/officeDocument/2006/relationships/image" Target="../media/image2040.png"/><Relationship Id="rId220" Type="http://schemas.openxmlformats.org/officeDocument/2006/relationships/customXml" Target="../ink/ink2078.xml"/><Relationship Id="rId241" Type="http://schemas.openxmlformats.org/officeDocument/2006/relationships/image" Target="../media/image2056.png"/><Relationship Id="rId15" Type="http://schemas.openxmlformats.org/officeDocument/2006/relationships/image" Target="../media/image1943.png"/><Relationship Id="rId36" Type="http://schemas.openxmlformats.org/officeDocument/2006/relationships/customXml" Target="../ink/ink1986.xml"/><Relationship Id="rId57" Type="http://schemas.openxmlformats.org/officeDocument/2006/relationships/image" Target="../media/image1964.png"/><Relationship Id="rId78" Type="http://schemas.openxmlformats.org/officeDocument/2006/relationships/customXml" Target="../ink/ink2007.xml"/><Relationship Id="rId99" Type="http://schemas.openxmlformats.org/officeDocument/2006/relationships/image" Target="../media/image1985.png"/><Relationship Id="rId101" Type="http://schemas.openxmlformats.org/officeDocument/2006/relationships/image" Target="../media/image1986.png"/><Relationship Id="rId122" Type="http://schemas.openxmlformats.org/officeDocument/2006/relationships/customXml" Target="../ink/ink2029.xml"/><Relationship Id="rId143" Type="http://schemas.openxmlformats.org/officeDocument/2006/relationships/image" Target="../media/image2007.png"/><Relationship Id="rId164" Type="http://schemas.openxmlformats.org/officeDocument/2006/relationships/customXml" Target="../ink/ink2050.xml"/><Relationship Id="rId185" Type="http://schemas.openxmlformats.org/officeDocument/2006/relationships/image" Target="../media/image2028.png"/><Relationship Id="rId9" Type="http://schemas.openxmlformats.org/officeDocument/2006/relationships/image" Target="../media/image1940.png"/><Relationship Id="rId210" Type="http://schemas.openxmlformats.org/officeDocument/2006/relationships/customXml" Target="../ink/ink2073.xml"/><Relationship Id="rId26" Type="http://schemas.openxmlformats.org/officeDocument/2006/relationships/customXml" Target="../ink/ink1981.xml"/><Relationship Id="rId231" Type="http://schemas.openxmlformats.org/officeDocument/2006/relationships/image" Target="../media/image2051.png"/><Relationship Id="rId252" Type="http://schemas.openxmlformats.org/officeDocument/2006/relationships/customXml" Target="../ink/ink2094.xml"/><Relationship Id="rId47" Type="http://schemas.openxmlformats.org/officeDocument/2006/relationships/image" Target="../media/image1959.png"/><Relationship Id="rId68" Type="http://schemas.openxmlformats.org/officeDocument/2006/relationships/customXml" Target="../ink/ink2002.xml"/><Relationship Id="rId89" Type="http://schemas.openxmlformats.org/officeDocument/2006/relationships/image" Target="../media/image1980.png"/><Relationship Id="rId112" Type="http://schemas.openxmlformats.org/officeDocument/2006/relationships/customXml" Target="../ink/ink2024.xml"/><Relationship Id="rId133" Type="http://schemas.openxmlformats.org/officeDocument/2006/relationships/image" Target="../media/image2002.png"/><Relationship Id="rId154" Type="http://schemas.openxmlformats.org/officeDocument/2006/relationships/customXml" Target="../ink/ink2045.xml"/><Relationship Id="rId175" Type="http://schemas.openxmlformats.org/officeDocument/2006/relationships/image" Target="../media/image2023.png"/><Relationship Id="rId196" Type="http://schemas.openxmlformats.org/officeDocument/2006/relationships/customXml" Target="../ink/ink2066.xml"/><Relationship Id="rId200" Type="http://schemas.openxmlformats.org/officeDocument/2006/relationships/customXml" Target="../ink/ink2068.xml"/><Relationship Id="rId16" Type="http://schemas.openxmlformats.org/officeDocument/2006/relationships/customXml" Target="../ink/ink1976.xml"/><Relationship Id="rId221" Type="http://schemas.openxmlformats.org/officeDocument/2006/relationships/image" Target="../media/image2046.png"/><Relationship Id="rId242" Type="http://schemas.openxmlformats.org/officeDocument/2006/relationships/customXml" Target="../ink/ink2089.xml"/><Relationship Id="rId37" Type="http://schemas.openxmlformats.org/officeDocument/2006/relationships/image" Target="../media/image1954.png"/><Relationship Id="rId58" Type="http://schemas.openxmlformats.org/officeDocument/2006/relationships/customXml" Target="../ink/ink1997.xml"/><Relationship Id="rId79" Type="http://schemas.openxmlformats.org/officeDocument/2006/relationships/image" Target="../media/image1975.png"/><Relationship Id="rId102" Type="http://schemas.openxmlformats.org/officeDocument/2006/relationships/customXml" Target="../ink/ink2019.xml"/><Relationship Id="rId123" Type="http://schemas.openxmlformats.org/officeDocument/2006/relationships/image" Target="../media/image1997.png"/><Relationship Id="rId144" Type="http://schemas.openxmlformats.org/officeDocument/2006/relationships/customXml" Target="../ink/ink2040.xml"/><Relationship Id="rId90" Type="http://schemas.openxmlformats.org/officeDocument/2006/relationships/customXml" Target="../ink/ink2013.xml"/><Relationship Id="rId165" Type="http://schemas.openxmlformats.org/officeDocument/2006/relationships/image" Target="../media/image2018.png"/><Relationship Id="rId186" Type="http://schemas.openxmlformats.org/officeDocument/2006/relationships/customXml" Target="../ink/ink2061.xml"/><Relationship Id="rId211" Type="http://schemas.openxmlformats.org/officeDocument/2006/relationships/image" Target="../media/image2041.png"/><Relationship Id="rId232" Type="http://schemas.openxmlformats.org/officeDocument/2006/relationships/customXml" Target="../ink/ink2084.xml"/><Relationship Id="rId253" Type="http://schemas.openxmlformats.org/officeDocument/2006/relationships/image" Target="../media/image2062.png"/><Relationship Id="rId27" Type="http://schemas.openxmlformats.org/officeDocument/2006/relationships/image" Target="../media/image1949.png"/><Relationship Id="rId48" Type="http://schemas.openxmlformats.org/officeDocument/2006/relationships/customXml" Target="../ink/ink1992.xml"/><Relationship Id="rId69" Type="http://schemas.openxmlformats.org/officeDocument/2006/relationships/image" Target="../media/image1970.png"/><Relationship Id="rId113" Type="http://schemas.openxmlformats.org/officeDocument/2006/relationships/image" Target="../media/image1992.png"/><Relationship Id="rId134" Type="http://schemas.openxmlformats.org/officeDocument/2006/relationships/customXml" Target="../ink/ink2035.xml"/><Relationship Id="rId80" Type="http://schemas.openxmlformats.org/officeDocument/2006/relationships/customXml" Target="../ink/ink2008.xml"/><Relationship Id="rId155" Type="http://schemas.openxmlformats.org/officeDocument/2006/relationships/image" Target="../media/image2013.png"/><Relationship Id="rId176" Type="http://schemas.openxmlformats.org/officeDocument/2006/relationships/customXml" Target="../ink/ink2056.xml"/><Relationship Id="rId197" Type="http://schemas.openxmlformats.org/officeDocument/2006/relationships/image" Target="../media/image2034.png"/><Relationship Id="rId201" Type="http://schemas.openxmlformats.org/officeDocument/2006/relationships/image" Target="../media/image2036.png"/><Relationship Id="rId222" Type="http://schemas.openxmlformats.org/officeDocument/2006/relationships/customXml" Target="../ink/ink2079.xml"/><Relationship Id="rId243" Type="http://schemas.openxmlformats.org/officeDocument/2006/relationships/image" Target="../media/image2057.png"/><Relationship Id="rId17" Type="http://schemas.openxmlformats.org/officeDocument/2006/relationships/image" Target="../media/image1944.png"/><Relationship Id="rId38" Type="http://schemas.openxmlformats.org/officeDocument/2006/relationships/customXml" Target="../ink/ink1987.xml"/><Relationship Id="rId59" Type="http://schemas.openxmlformats.org/officeDocument/2006/relationships/image" Target="../media/image1965.png"/><Relationship Id="rId103" Type="http://schemas.openxmlformats.org/officeDocument/2006/relationships/image" Target="../media/image1987.png"/><Relationship Id="rId124" Type="http://schemas.openxmlformats.org/officeDocument/2006/relationships/customXml" Target="../ink/ink2030.xml"/><Relationship Id="rId70" Type="http://schemas.openxmlformats.org/officeDocument/2006/relationships/customXml" Target="../ink/ink2003.xml"/><Relationship Id="rId91" Type="http://schemas.openxmlformats.org/officeDocument/2006/relationships/image" Target="../media/image1981.png"/><Relationship Id="rId145" Type="http://schemas.openxmlformats.org/officeDocument/2006/relationships/image" Target="../media/image2008.png"/><Relationship Id="rId166" Type="http://schemas.openxmlformats.org/officeDocument/2006/relationships/customXml" Target="../ink/ink2051.xml"/><Relationship Id="rId187" Type="http://schemas.openxmlformats.org/officeDocument/2006/relationships/image" Target="../media/image202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74.xml"/><Relationship Id="rId233" Type="http://schemas.openxmlformats.org/officeDocument/2006/relationships/image" Target="../media/image2052.png"/><Relationship Id="rId254" Type="http://schemas.openxmlformats.org/officeDocument/2006/relationships/customXml" Target="../ink/ink2095.xml"/><Relationship Id="rId28" Type="http://schemas.openxmlformats.org/officeDocument/2006/relationships/customXml" Target="../ink/ink1982.xml"/><Relationship Id="rId49" Type="http://schemas.openxmlformats.org/officeDocument/2006/relationships/image" Target="../media/image1960.png"/><Relationship Id="rId114" Type="http://schemas.openxmlformats.org/officeDocument/2006/relationships/customXml" Target="../ink/ink2025.xml"/><Relationship Id="rId60" Type="http://schemas.openxmlformats.org/officeDocument/2006/relationships/customXml" Target="../ink/ink1998.xml"/><Relationship Id="rId81" Type="http://schemas.openxmlformats.org/officeDocument/2006/relationships/image" Target="../media/image1976.png"/><Relationship Id="rId135" Type="http://schemas.openxmlformats.org/officeDocument/2006/relationships/image" Target="../media/image2003.png"/><Relationship Id="rId156" Type="http://schemas.openxmlformats.org/officeDocument/2006/relationships/customXml" Target="../ink/ink2046.xml"/><Relationship Id="rId177" Type="http://schemas.openxmlformats.org/officeDocument/2006/relationships/image" Target="../media/image2024.png"/><Relationship Id="rId198" Type="http://schemas.openxmlformats.org/officeDocument/2006/relationships/customXml" Target="../ink/ink2067.xml"/><Relationship Id="rId202" Type="http://schemas.openxmlformats.org/officeDocument/2006/relationships/customXml" Target="../ink/ink2069.xml"/><Relationship Id="rId223" Type="http://schemas.openxmlformats.org/officeDocument/2006/relationships/image" Target="../media/image2047.png"/><Relationship Id="rId244" Type="http://schemas.openxmlformats.org/officeDocument/2006/relationships/customXml" Target="../ink/ink2090.xml"/><Relationship Id="rId18" Type="http://schemas.openxmlformats.org/officeDocument/2006/relationships/customXml" Target="../ink/ink1977.xml"/><Relationship Id="rId39" Type="http://schemas.openxmlformats.org/officeDocument/2006/relationships/image" Target="../media/image1955.png"/><Relationship Id="rId50" Type="http://schemas.openxmlformats.org/officeDocument/2006/relationships/customXml" Target="../ink/ink1993.xml"/><Relationship Id="rId104" Type="http://schemas.openxmlformats.org/officeDocument/2006/relationships/customXml" Target="../ink/ink2020.xml"/><Relationship Id="rId125" Type="http://schemas.openxmlformats.org/officeDocument/2006/relationships/image" Target="../media/image1998.png"/><Relationship Id="rId146" Type="http://schemas.openxmlformats.org/officeDocument/2006/relationships/customXml" Target="../ink/ink2041.xml"/><Relationship Id="rId167" Type="http://schemas.openxmlformats.org/officeDocument/2006/relationships/image" Target="../media/image2019.png"/><Relationship Id="rId188" Type="http://schemas.openxmlformats.org/officeDocument/2006/relationships/customXml" Target="../ink/ink2062.xml"/><Relationship Id="rId71" Type="http://schemas.openxmlformats.org/officeDocument/2006/relationships/image" Target="../media/image1971.png"/><Relationship Id="rId92" Type="http://schemas.openxmlformats.org/officeDocument/2006/relationships/customXml" Target="../ink/ink2014.xml"/><Relationship Id="rId213" Type="http://schemas.openxmlformats.org/officeDocument/2006/relationships/image" Target="../media/image2042.png"/><Relationship Id="rId234" Type="http://schemas.openxmlformats.org/officeDocument/2006/relationships/customXml" Target="../ink/ink2085.xml"/><Relationship Id="rId2" Type="http://schemas.openxmlformats.org/officeDocument/2006/relationships/customXml" Target="../ink/ink1969.xml"/><Relationship Id="rId29" Type="http://schemas.openxmlformats.org/officeDocument/2006/relationships/image" Target="../media/image1950.png"/><Relationship Id="rId255" Type="http://schemas.openxmlformats.org/officeDocument/2006/relationships/image" Target="../media/image2063.png"/><Relationship Id="rId40" Type="http://schemas.openxmlformats.org/officeDocument/2006/relationships/customXml" Target="../ink/ink1988.xml"/><Relationship Id="rId115" Type="http://schemas.openxmlformats.org/officeDocument/2006/relationships/image" Target="../media/image1993.png"/><Relationship Id="rId136" Type="http://schemas.openxmlformats.org/officeDocument/2006/relationships/customXml" Target="../ink/ink2036.xml"/><Relationship Id="rId157" Type="http://schemas.openxmlformats.org/officeDocument/2006/relationships/image" Target="../media/image2014.png"/><Relationship Id="rId178" Type="http://schemas.openxmlformats.org/officeDocument/2006/relationships/customXml" Target="../ink/ink2057.xml"/><Relationship Id="rId61" Type="http://schemas.openxmlformats.org/officeDocument/2006/relationships/image" Target="../media/image1966.png"/><Relationship Id="rId82" Type="http://schemas.openxmlformats.org/officeDocument/2006/relationships/customXml" Target="../ink/ink2009.xml"/><Relationship Id="rId199" Type="http://schemas.openxmlformats.org/officeDocument/2006/relationships/image" Target="../media/image2035.png"/><Relationship Id="rId203" Type="http://schemas.openxmlformats.org/officeDocument/2006/relationships/image" Target="../media/image2037.png"/><Relationship Id="rId19" Type="http://schemas.openxmlformats.org/officeDocument/2006/relationships/image" Target="../media/image1945.png"/><Relationship Id="rId224" Type="http://schemas.openxmlformats.org/officeDocument/2006/relationships/customXml" Target="../ink/ink2080.xml"/><Relationship Id="rId245" Type="http://schemas.openxmlformats.org/officeDocument/2006/relationships/image" Target="../media/image2058.png"/><Relationship Id="rId30" Type="http://schemas.openxmlformats.org/officeDocument/2006/relationships/customXml" Target="../ink/ink1983.xml"/><Relationship Id="rId105" Type="http://schemas.openxmlformats.org/officeDocument/2006/relationships/image" Target="../media/image1988.png"/><Relationship Id="rId126" Type="http://schemas.openxmlformats.org/officeDocument/2006/relationships/customXml" Target="../ink/ink2031.xml"/><Relationship Id="rId147" Type="http://schemas.openxmlformats.org/officeDocument/2006/relationships/image" Target="../media/image2009.png"/><Relationship Id="rId168" Type="http://schemas.openxmlformats.org/officeDocument/2006/relationships/customXml" Target="../ink/ink2052.xml"/><Relationship Id="rId51" Type="http://schemas.openxmlformats.org/officeDocument/2006/relationships/image" Target="../media/image1961.png"/><Relationship Id="rId72" Type="http://schemas.openxmlformats.org/officeDocument/2006/relationships/customXml" Target="../ink/ink2004.xml"/><Relationship Id="rId93" Type="http://schemas.openxmlformats.org/officeDocument/2006/relationships/image" Target="../media/image1982.png"/><Relationship Id="rId189" Type="http://schemas.openxmlformats.org/officeDocument/2006/relationships/image" Target="../media/image2030.png"/><Relationship Id="rId3" Type="http://schemas.openxmlformats.org/officeDocument/2006/relationships/image" Target="../media/image1937.png"/><Relationship Id="rId214" Type="http://schemas.openxmlformats.org/officeDocument/2006/relationships/customXml" Target="../ink/ink2075.xml"/><Relationship Id="rId235" Type="http://schemas.openxmlformats.org/officeDocument/2006/relationships/image" Target="../media/image2053.png"/><Relationship Id="rId116" Type="http://schemas.openxmlformats.org/officeDocument/2006/relationships/customXml" Target="../ink/ink2026.xml"/><Relationship Id="rId137" Type="http://schemas.openxmlformats.org/officeDocument/2006/relationships/image" Target="../media/image2004.png"/><Relationship Id="rId158" Type="http://schemas.openxmlformats.org/officeDocument/2006/relationships/customXml" Target="../ink/ink2047.xml"/><Relationship Id="rId20" Type="http://schemas.openxmlformats.org/officeDocument/2006/relationships/customXml" Target="../ink/ink1978.xml"/><Relationship Id="rId41" Type="http://schemas.openxmlformats.org/officeDocument/2006/relationships/image" Target="../media/image1956.png"/><Relationship Id="rId62" Type="http://schemas.openxmlformats.org/officeDocument/2006/relationships/customXml" Target="../ink/ink1999.xml"/><Relationship Id="rId83" Type="http://schemas.openxmlformats.org/officeDocument/2006/relationships/image" Target="../media/image1977.png"/><Relationship Id="rId179" Type="http://schemas.openxmlformats.org/officeDocument/2006/relationships/image" Target="../media/image2025.png"/><Relationship Id="rId190" Type="http://schemas.openxmlformats.org/officeDocument/2006/relationships/customXml" Target="../ink/ink2063.xml"/><Relationship Id="rId204" Type="http://schemas.openxmlformats.org/officeDocument/2006/relationships/customXml" Target="../ink/ink2070.xml"/><Relationship Id="rId225" Type="http://schemas.openxmlformats.org/officeDocument/2006/relationships/image" Target="../media/image2048.png"/><Relationship Id="rId246" Type="http://schemas.openxmlformats.org/officeDocument/2006/relationships/customXml" Target="../ink/ink2091.xml"/><Relationship Id="rId106" Type="http://schemas.openxmlformats.org/officeDocument/2006/relationships/customXml" Target="../ink/ink2021.xml"/><Relationship Id="rId127" Type="http://schemas.openxmlformats.org/officeDocument/2006/relationships/image" Target="../media/image1999.png"/><Relationship Id="rId10" Type="http://schemas.openxmlformats.org/officeDocument/2006/relationships/customXml" Target="../ink/ink1973.xml"/><Relationship Id="rId31" Type="http://schemas.openxmlformats.org/officeDocument/2006/relationships/image" Target="../media/image1951.png"/><Relationship Id="rId52" Type="http://schemas.openxmlformats.org/officeDocument/2006/relationships/customXml" Target="../ink/ink1994.xml"/><Relationship Id="rId73" Type="http://schemas.openxmlformats.org/officeDocument/2006/relationships/image" Target="../media/image1972.png"/><Relationship Id="rId94" Type="http://schemas.openxmlformats.org/officeDocument/2006/relationships/customXml" Target="../ink/ink2015.xml"/><Relationship Id="rId148" Type="http://schemas.openxmlformats.org/officeDocument/2006/relationships/customXml" Target="../ink/ink2042.xml"/><Relationship Id="rId169" Type="http://schemas.openxmlformats.org/officeDocument/2006/relationships/image" Target="../media/image2020.png"/><Relationship Id="rId4" Type="http://schemas.openxmlformats.org/officeDocument/2006/relationships/customXml" Target="../ink/ink1970.xml"/><Relationship Id="rId180" Type="http://schemas.openxmlformats.org/officeDocument/2006/relationships/customXml" Target="../ink/ink2058.xml"/><Relationship Id="rId215" Type="http://schemas.openxmlformats.org/officeDocument/2006/relationships/image" Target="../media/image2043.png"/><Relationship Id="rId236" Type="http://schemas.openxmlformats.org/officeDocument/2006/relationships/customXml" Target="../ink/ink2086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21.png"/><Relationship Id="rId21" Type="http://schemas.openxmlformats.org/officeDocument/2006/relationships/image" Target="../media/image2073.png"/><Relationship Id="rId42" Type="http://schemas.openxmlformats.org/officeDocument/2006/relationships/customXml" Target="../ink/ink2116.xml"/><Relationship Id="rId63" Type="http://schemas.openxmlformats.org/officeDocument/2006/relationships/image" Target="../media/image2094.png"/><Relationship Id="rId84" Type="http://schemas.openxmlformats.org/officeDocument/2006/relationships/customXml" Target="../ink/ink2137.xml"/><Relationship Id="rId138" Type="http://schemas.openxmlformats.org/officeDocument/2006/relationships/customXml" Target="../ink/ink2164.xml"/><Relationship Id="rId159" Type="http://schemas.openxmlformats.org/officeDocument/2006/relationships/image" Target="../media/image2142.png"/><Relationship Id="rId170" Type="http://schemas.openxmlformats.org/officeDocument/2006/relationships/customXml" Target="../ink/ink2180.xml"/><Relationship Id="rId191" Type="http://schemas.openxmlformats.org/officeDocument/2006/relationships/image" Target="../media/image2158.png"/><Relationship Id="rId205" Type="http://schemas.openxmlformats.org/officeDocument/2006/relationships/image" Target="../media/image2165.png"/><Relationship Id="rId107" Type="http://schemas.openxmlformats.org/officeDocument/2006/relationships/image" Target="../media/image2116.png"/><Relationship Id="rId11" Type="http://schemas.openxmlformats.org/officeDocument/2006/relationships/image" Target="../media/image2068.png"/><Relationship Id="rId32" Type="http://schemas.openxmlformats.org/officeDocument/2006/relationships/customXml" Target="../ink/ink2111.xml"/><Relationship Id="rId53" Type="http://schemas.openxmlformats.org/officeDocument/2006/relationships/image" Target="../media/image2089.png"/><Relationship Id="rId74" Type="http://schemas.openxmlformats.org/officeDocument/2006/relationships/customXml" Target="../ink/ink2132.xml"/><Relationship Id="rId128" Type="http://schemas.openxmlformats.org/officeDocument/2006/relationships/customXml" Target="../ink/ink2159.xml"/><Relationship Id="rId149" Type="http://schemas.openxmlformats.org/officeDocument/2006/relationships/image" Target="../media/image2137.png"/><Relationship Id="rId5" Type="http://schemas.openxmlformats.org/officeDocument/2006/relationships/image" Target="../media/image2065.png"/><Relationship Id="rId95" Type="http://schemas.openxmlformats.org/officeDocument/2006/relationships/image" Target="../media/image2110.png"/><Relationship Id="rId160" Type="http://schemas.openxmlformats.org/officeDocument/2006/relationships/customXml" Target="../ink/ink2175.xml"/><Relationship Id="rId181" Type="http://schemas.openxmlformats.org/officeDocument/2006/relationships/image" Target="../media/image2153.png"/><Relationship Id="rId22" Type="http://schemas.openxmlformats.org/officeDocument/2006/relationships/customXml" Target="../ink/ink2106.xml"/><Relationship Id="rId43" Type="http://schemas.openxmlformats.org/officeDocument/2006/relationships/image" Target="../media/image2084.png"/><Relationship Id="rId64" Type="http://schemas.openxmlformats.org/officeDocument/2006/relationships/customXml" Target="../ink/ink2127.xml"/><Relationship Id="rId118" Type="http://schemas.openxmlformats.org/officeDocument/2006/relationships/customXml" Target="../ink/ink2154.xml"/><Relationship Id="rId139" Type="http://schemas.openxmlformats.org/officeDocument/2006/relationships/image" Target="../media/image2132.png"/><Relationship Id="rId85" Type="http://schemas.openxmlformats.org/officeDocument/2006/relationships/image" Target="../media/image2105.png"/><Relationship Id="rId150" Type="http://schemas.openxmlformats.org/officeDocument/2006/relationships/customXml" Target="../ink/ink2170.xml"/><Relationship Id="rId171" Type="http://schemas.openxmlformats.org/officeDocument/2006/relationships/image" Target="../media/image2148.png"/><Relationship Id="rId192" Type="http://schemas.openxmlformats.org/officeDocument/2006/relationships/customXml" Target="../ink/ink2191.xml"/><Relationship Id="rId12" Type="http://schemas.openxmlformats.org/officeDocument/2006/relationships/customXml" Target="../ink/ink2101.xml"/><Relationship Id="rId33" Type="http://schemas.openxmlformats.org/officeDocument/2006/relationships/image" Target="../media/image2079.png"/><Relationship Id="rId108" Type="http://schemas.openxmlformats.org/officeDocument/2006/relationships/customXml" Target="../ink/ink2149.xml"/><Relationship Id="rId129" Type="http://schemas.openxmlformats.org/officeDocument/2006/relationships/image" Target="../media/image2127.png"/><Relationship Id="rId54" Type="http://schemas.openxmlformats.org/officeDocument/2006/relationships/customXml" Target="../ink/ink2122.xml"/><Relationship Id="rId75" Type="http://schemas.openxmlformats.org/officeDocument/2006/relationships/image" Target="../media/image2100.png"/><Relationship Id="rId96" Type="http://schemas.openxmlformats.org/officeDocument/2006/relationships/customXml" Target="../ink/ink2143.xml"/><Relationship Id="rId140" Type="http://schemas.openxmlformats.org/officeDocument/2006/relationships/customXml" Target="../ink/ink2165.xml"/><Relationship Id="rId161" Type="http://schemas.openxmlformats.org/officeDocument/2006/relationships/image" Target="../media/image2143.png"/><Relationship Id="rId182" Type="http://schemas.openxmlformats.org/officeDocument/2006/relationships/customXml" Target="../ink/ink2186.xml"/><Relationship Id="rId6" Type="http://schemas.openxmlformats.org/officeDocument/2006/relationships/customXml" Target="../ink/ink2098.xml"/><Relationship Id="rId23" Type="http://schemas.openxmlformats.org/officeDocument/2006/relationships/image" Target="../media/image2074.png"/><Relationship Id="rId119" Type="http://schemas.openxmlformats.org/officeDocument/2006/relationships/image" Target="../media/image2122.png"/><Relationship Id="rId44" Type="http://schemas.openxmlformats.org/officeDocument/2006/relationships/customXml" Target="../ink/ink2117.xml"/><Relationship Id="rId65" Type="http://schemas.openxmlformats.org/officeDocument/2006/relationships/image" Target="../media/image2095.png"/><Relationship Id="rId86" Type="http://schemas.openxmlformats.org/officeDocument/2006/relationships/customXml" Target="../ink/ink2138.xml"/><Relationship Id="rId130" Type="http://schemas.openxmlformats.org/officeDocument/2006/relationships/customXml" Target="../ink/ink2160.xml"/><Relationship Id="rId151" Type="http://schemas.openxmlformats.org/officeDocument/2006/relationships/image" Target="../media/image2138.png"/><Relationship Id="rId172" Type="http://schemas.openxmlformats.org/officeDocument/2006/relationships/customXml" Target="../ink/ink2181.xml"/><Relationship Id="rId193" Type="http://schemas.openxmlformats.org/officeDocument/2006/relationships/image" Target="../media/image2159.png"/><Relationship Id="rId13" Type="http://schemas.openxmlformats.org/officeDocument/2006/relationships/image" Target="../media/image2069.png"/><Relationship Id="rId109" Type="http://schemas.openxmlformats.org/officeDocument/2006/relationships/image" Target="../media/image2117.png"/><Relationship Id="rId34" Type="http://schemas.openxmlformats.org/officeDocument/2006/relationships/customXml" Target="../ink/ink2112.xml"/><Relationship Id="rId55" Type="http://schemas.openxmlformats.org/officeDocument/2006/relationships/image" Target="../media/image2090.png"/><Relationship Id="rId76" Type="http://schemas.openxmlformats.org/officeDocument/2006/relationships/customXml" Target="../ink/ink2133.xml"/><Relationship Id="rId97" Type="http://schemas.openxmlformats.org/officeDocument/2006/relationships/image" Target="../media/image2111.png"/><Relationship Id="rId120" Type="http://schemas.openxmlformats.org/officeDocument/2006/relationships/customXml" Target="../ink/ink2155.xml"/><Relationship Id="rId141" Type="http://schemas.openxmlformats.org/officeDocument/2006/relationships/image" Target="../media/image2133.png"/><Relationship Id="rId7" Type="http://schemas.openxmlformats.org/officeDocument/2006/relationships/image" Target="../media/image2066.png"/><Relationship Id="rId162" Type="http://schemas.openxmlformats.org/officeDocument/2006/relationships/customXml" Target="../ink/ink2176.xml"/><Relationship Id="rId183" Type="http://schemas.openxmlformats.org/officeDocument/2006/relationships/image" Target="../media/image2154.png"/><Relationship Id="rId24" Type="http://schemas.openxmlformats.org/officeDocument/2006/relationships/customXml" Target="../ink/ink2107.xml"/><Relationship Id="rId40" Type="http://schemas.openxmlformats.org/officeDocument/2006/relationships/customXml" Target="../ink/ink2115.xml"/><Relationship Id="rId45" Type="http://schemas.openxmlformats.org/officeDocument/2006/relationships/image" Target="../media/image2085.png"/><Relationship Id="rId66" Type="http://schemas.openxmlformats.org/officeDocument/2006/relationships/customXml" Target="../ink/ink2128.xml"/><Relationship Id="rId87" Type="http://schemas.openxmlformats.org/officeDocument/2006/relationships/image" Target="../media/image2106.png"/><Relationship Id="rId110" Type="http://schemas.openxmlformats.org/officeDocument/2006/relationships/customXml" Target="../ink/ink2150.xml"/><Relationship Id="rId115" Type="http://schemas.openxmlformats.org/officeDocument/2006/relationships/image" Target="../media/image2120.png"/><Relationship Id="rId131" Type="http://schemas.openxmlformats.org/officeDocument/2006/relationships/image" Target="../media/image2128.png"/><Relationship Id="rId136" Type="http://schemas.openxmlformats.org/officeDocument/2006/relationships/customXml" Target="../ink/ink2163.xml"/><Relationship Id="rId157" Type="http://schemas.openxmlformats.org/officeDocument/2006/relationships/image" Target="../media/image2141.png"/><Relationship Id="rId178" Type="http://schemas.openxmlformats.org/officeDocument/2006/relationships/customXml" Target="../ink/ink2184.xml"/><Relationship Id="rId61" Type="http://schemas.openxmlformats.org/officeDocument/2006/relationships/image" Target="../media/image2093.png"/><Relationship Id="rId82" Type="http://schemas.openxmlformats.org/officeDocument/2006/relationships/customXml" Target="../ink/ink2136.xml"/><Relationship Id="rId152" Type="http://schemas.openxmlformats.org/officeDocument/2006/relationships/customXml" Target="../ink/ink2171.xml"/><Relationship Id="rId173" Type="http://schemas.openxmlformats.org/officeDocument/2006/relationships/image" Target="../media/image2149.png"/><Relationship Id="rId194" Type="http://schemas.openxmlformats.org/officeDocument/2006/relationships/customXml" Target="../ink/ink2192.xml"/><Relationship Id="rId199" Type="http://schemas.openxmlformats.org/officeDocument/2006/relationships/image" Target="../media/image2162.png"/><Relationship Id="rId203" Type="http://schemas.openxmlformats.org/officeDocument/2006/relationships/image" Target="../media/image2164.png"/><Relationship Id="rId19" Type="http://schemas.openxmlformats.org/officeDocument/2006/relationships/image" Target="../media/image2072.png"/><Relationship Id="rId14" Type="http://schemas.openxmlformats.org/officeDocument/2006/relationships/customXml" Target="../ink/ink2102.xml"/><Relationship Id="rId30" Type="http://schemas.openxmlformats.org/officeDocument/2006/relationships/customXml" Target="../ink/ink2110.xml"/><Relationship Id="rId35" Type="http://schemas.openxmlformats.org/officeDocument/2006/relationships/image" Target="../media/image2080.png"/><Relationship Id="rId56" Type="http://schemas.openxmlformats.org/officeDocument/2006/relationships/customXml" Target="../ink/ink2123.xml"/><Relationship Id="rId77" Type="http://schemas.openxmlformats.org/officeDocument/2006/relationships/image" Target="../media/image2101.png"/><Relationship Id="rId100" Type="http://schemas.openxmlformats.org/officeDocument/2006/relationships/customXml" Target="../ink/ink2145.xml"/><Relationship Id="rId105" Type="http://schemas.openxmlformats.org/officeDocument/2006/relationships/image" Target="../media/image2115.png"/><Relationship Id="rId126" Type="http://schemas.openxmlformats.org/officeDocument/2006/relationships/customXml" Target="../ink/ink2158.xml"/><Relationship Id="rId147" Type="http://schemas.openxmlformats.org/officeDocument/2006/relationships/image" Target="../media/image2136.png"/><Relationship Id="rId168" Type="http://schemas.openxmlformats.org/officeDocument/2006/relationships/customXml" Target="../ink/ink2179.xml"/><Relationship Id="rId8" Type="http://schemas.openxmlformats.org/officeDocument/2006/relationships/customXml" Target="../ink/ink2099.xml"/><Relationship Id="rId51" Type="http://schemas.openxmlformats.org/officeDocument/2006/relationships/image" Target="../media/image2088.png"/><Relationship Id="rId72" Type="http://schemas.openxmlformats.org/officeDocument/2006/relationships/customXml" Target="../ink/ink2131.xml"/><Relationship Id="rId93" Type="http://schemas.openxmlformats.org/officeDocument/2006/relationships/image" Target="../media/image2109.png"/><Relationship Id="rId98" Type="http://schemas.openxmlformats.org/officeDocument/2006/relationships/customXml" Target="../ink/ink2144.xml"/><Relationship Id="rId121" Type="http://schemas.openxmlformats.org/officeDocument/2006/relationships/image" Target="../media/image2123.png"/><Relationship Id="rId142" Type="http://schemas.openxmlformats.org/officeDocument/2006/relationships/customXml" Target="../ink/ink2166.xml"/><Relationship Id="rId163" Type="http://schemas.openxmlformats.org/officeDocument/2006/relationships/image" Target="../media/image2144.png"/><Relationship Id="rId184" Type="http://schemas.openxmlformats.org/officeDocument/2006/relationships/customXml" Target="../ink/ink2187.xml"/><Relationship Id="rId189" Type="http://schemas.openxmlformats.org/officeDocument/2006/relationships/image" Target="../media/image2157.png"/><Relationship Id="rId3" Type="http://schemas.openxmlformats.org/officeDocument/2006/relationships/image" Target="../media/image2064.png"/><Relationship Id="rId25" Type="http://schemas.openxmlformats.org/officeDocument/2006/relationships/image" Target="../media/image2075.png"/><Relationship Id="rId46" Type="http://schemas.openxmlformats.org/officeDocument/2006/relationships/customXml" Target="../ink/ink2118.xml"/><Relationship Id="rId67" Type="http://schemas.openxmlformats.org/officeDocument/2006/relationships/image" Target="../media/image2096.png"/><Relationship Id="rId116" Type="http://schemas.openxmlformats.org/officeDocument/2006/relationships/customXml" Target="../ink/ink2153.xml"/><Relationship Id="rId137" Type="http://schemas.openxmlformats.org/officeDocument/2006/relationships/image" Target="../media/image2131.png"/><Relationship Id="rId158" Type="http://schemas.openxmlformats.org/officeDocument/2006/relationships/customXml" Target="../ink/ink2174.xml"/><Relationship Id="rId20" Type="http://schemas.openxmlformats.org/officeDocument/2006/relationships/customXml" Target="../ink/ink2105.xml"/><Relationship Id="rId41" Type="http://schemas.openxmlformats.org/officeDocument/2006/relationships/image" Target="../media/image2083.png"/><Relationship Id="rId62" Type="http://schemas.openxmlformats.org/officeDocument/2006/relationships/customXml" Target="../ink/ink2126.xml"/><Relationship Id="rId83" Type="http://schemas.openxmlformats.org/officeDocument/2006/relationships/image" Target="../media/image2104.png"/><Relationship Id="rId88" Type="http://schemas.openxmlformats.org/officeDocument/2006/relationships/customXml" Target="../ink/ink2139.xml"/><Relationship Id="rId111" Type="http://schemas.openxmlformats.org/officeDocument/2006/relationships/image" Target="../media/image2118.png"/><Relationship Id="rId132" Type="http://schemas.openxmlformats.org/officeDocument/2006/relationships/customXml" Target="../ink/ink2161.xml"/><Relationship Id="rId153" Type="http://schemas.openxmlformats.org/officeDocument/2006/relationships/image" Target="../media/image2139.png"/><Relationship Id="rId174" Type="http://schemas.openxmlformats.org/officeDocument/2006/relationships/customXml" Target="../ink/ink2182.xml"/><Relationship Id="rId179" Type="http://schemas.openxmlformats.org/officeDocument/2006/relationships/image" Target="../media/image2152.png"/><Relationship Id="rId195" Type="http://schemas.openxmlformats.org/officeDocument/2006/relationships/image" Target="../media/image2160.png"/><Relationship Id="rId190" Type="http://schemas.openxmlformats.org/officeDocument/2006/relationships/customXml" Target="../ink/ink2190.xml"/><Relationship Id="rId204" Type="http://schemas.openxmlformats.org/officeDocument/2006/relationships/customXml" Target="../ink/ink2197.xml"/><Relationship Id="rId15" Type="http://schemas.openxmlformats.org/officeDocument/2006/relationships/image" Target="../media/image2070.png"/><Relationship Id="rId36" Type="http://schemas.openxmlformats.org/officeDocument/2006/relationships/customXml" Target="../ink/ink2113.xml"/><Relationship Id="rId57" Type="http://schemas.openxmlformats.org/officeDocument/2006/relationships/image" Target="../media/image2091.png"/><Relationship Id="rId106" Type="http://schemas.openxmlformats.org/officeDocument/2006/relationships/customXml" Target="../ink/ink2148.xml"/><Relationship Id="rId127" Type="http://schemas.openxmlformats.org/officeDocument/2006/relationships/image" Target="../media/image2126.png"/><Relationship Id="rId10" Type="http://schemas.openxmlformats.org/officeDocument/2006/relationships/customXml" Target="../ink/ink2100.xml"/><Relationship Id="rId31" Type="http://schemas.openxmlformats.org/officeDocument/2006/relationships/image" Target="../media/image2078.png"/><Relationship Id="rId52" Type="http://schemas.openxmlformats.org/officeDocument/2006/relationships/customXml" Target="../ink/ink2121.xml"/><Relationship Id="rId73" Type="http://schemas.openxmlformats.org/officeDocument/2006/relationships/image" Target="../media/image2099.png"/><Relationship Id="rId78" Type="http://schemas.openxmlformats.org/officeDocument/2006/relationships/customXml" Target="../ink/ink2134.xml"/><Relationship Id="rId94" Type="http://schemas.openxmlformats.org/officeDocument/2006/relationships/customXml" Target="../ink/ink2142.xml"/><Relationship Id="rId99" Type="http://schemas.openxmlformats.org/officeDocument/2006/relationships/image" Target="../media/image2112.png"/><Relationship Id="rId101" Type="http://schemas.openxmlformats.org/officeDocument/2006/relationships/image" Target="../media/image2113.png"/><Relationship Id="rId122" Type="http://schemas.openxmlformats.org/officeDocument/2006/relationships/customXml" Target="../ink/ink2156.xml"/><Relationship Id="rId143" Type="http://schemas.openxmlformats.org/officeDocument/2006/relationships/image" Target="../media/image2134.png"/><Relationship Id="rId148" Type="http://schemas.openxmlformats.org/officeDocument/2006/relationships/customXml" Target="../ink/ink2169.xml"/><Relationship Id="rId164" Type="http://schemas.openxmlformats.org/officeDocument/2006/relationships/customXml" Target="../ink/ink2177.xml"/><Relationship Id="rId169" Type="http://schemas.openxmlformats.org/officeDocument/2006/relationships/image" Target="../media/image2147.png"/><Relationship Id="rId185" Type="http://schemas.openxmlformats.org/officeDocument/2006/relationships/image" Target="../media/image2155.png"/><Relationship Id="rId4" Type="http://schemas.openxmlformats.org/officeDocument/2006/relationships/customXml" Target="../ink/ink2097.xml"/><Relationship Id="rId9" Type="http://schemas.openxmlformats.org/officeDocument/2006/relationships/image" Target="../media/image2067.png"/><Relationship Id="rId180" Type="http://schemas.openxmlformats.org/officeDocument/2006/relationships/customXml" Target="../ink/ink2185.xml"/><Relationship Id="rId26" Type="http://schemas.openxmlformats.org/officeDocument/2006/relationships/customXml" Target="../ink/ink2108.xml"/><Relationship Id="rId47" Type="http://schemas.openxmlformats.org/officeDocument/2006/relationships/image" Target="../media/image2086.png"/><Relationship Id="rId68" Type="http://schemas.openxmlformats.org/officeDocument/2006/relationships/customXml" Target="../ink/ink2129.xml"/><Relationship Id="rId89" Type="http://schemas.openxmlformats.org/officeDocument/2006/relationships/image" Target="../media/image2107.png"/><Relationship Id="rId112" Type="http://schemas.openxmlformats.org/officeDocument/2006/relationships/customXml" Target="../ink/ink2151.xml"/><Relationship Id="rId133" Type="http://schemas.openxmlformats.org/officeDocument/2006/relationships/image" Target="../media/image2129.png"/><Relationship Id="rId154" Type="http://schemas.openxmlformats.org/officeDocument/2006/relationships/customXml" Target="../ink/ink2172.xml"/><Relationship Id="rId175" Type="http://schemas.openxmlformats.org/officeDocument/2006/relationships/image" Target="../media/image2150.png"/><Relationship Id="rId196" Type="http://schemas.openxmlformats.org/officeDocument/2006/relationships/customXml" Target="../ink/ink2193.xml"/><Relationship Id="rId200" Type="http://schemas.openxmlformats.org/officeDocument/2006/relationships/customXml" Target="../ink/ink2195.xml"/><Relationship Id="rId16" Type="http://schemas.openxmlformats.org/officeDocument/2006/relationships/customXml" Target="../ink/ink2103.xml"/><Relationship Id="rId37" Type="http://schemas.openxmlformats.org/officeDocument/2006/relationships/image" Target="../media/image2081.png"/><Relationship Id="rId58" Type="http://schemas.openxmlformats.org/officeDocument/2006/relationships/customXml" Target="../ink/ink2124.xml"/><Relationship Id="rId79" Type="http://schemas.openxmlformats.org/officeDocument/2006/relationships/image" Target="../media/image2102.png"/><Relationship Id="rId102" Type="http://schemas.openxmlformats.org/officeDocument/2006/relationships/customXml" Target="../ink/ink2146.xml"/><Relationship Id="rId123" Type="http://schemas.openxmlformats.org/officeDocument/2006/relationships/image" Target="../media/image2124.png"/><Relationship Id="rId144" Type="http://schemas.openxmlformats.org/officeDocument/2006/relationships/customXml" Target="../ink/ink2167.xml"/><Relationship Id="rId90" Type="http://schemas.openxmlformats.org/officeDocument/2006/relationships/customXml" Target="../ink/ink2140.xml"/><Relationship Id="rId165" Type="http://schemas.openxmlformats.org/officeDocument/2006/relationships/image" Target="../media/image2145.png"/><Relationship Id="rId186" Type="http://schemas.openxmlformats.org/officeDocument/2006/relationships/customXml" Target="../ink/ink2188.xml"/><Relationship Id="rId27" Type="http://schemas.openxmlformats.org/officeDocument/2006/relationships/image" Target="../media/image2076.png"/><Relationship Id="rId48" Type="http://schemas.openxmlformats.org/officeDocument/2006/relationships/customXml" Target="../ink/ink2119.xml"/><Relationship Id="rId69" Type="http://schemas.openxmlformats.org/officeDocument/2006/relationships/image" Target="../media/image2097.png"/><Relationship Id="rId113" Type="http://schemas.openxmlformats.org/officeDocument/2006/relationships/image" Target="../media/image2119.png"/><Relationship Id="rId134" Type="http://schemas.openxmlformats.org/officeDocument/2006/relationships/customXml" Target="../ink/ink2162.xml"/><Relationship Id="rId80" Type="http://schemas.openxmlformats.org/officeDocument/2006/relationships/customXml" Target="../ink/ink2135.xml"/><Relationship Id="rId155" Type="http://schemas.openxmlformats.org/officeDocument/2006/relationships/image" Target="../media/image2140.png"/><Relationship Id="rId176" Type="http://schemas.openxmlformats.org/officeDocument/2006/relationships/customXml" Target="../ink/ink2183.xml"/><Relationship Id="rId197" Type="http://schemas.openxmlformats.org/officeDocument/2006/relationships/image" Target="../media/image2161.png"/><Relationship Id="rId201" Type="http://schemas.openxmlformats.org/officeDocument/2006/relationships/image" Target="../media/image2163.png"/><Relationship Id="rId17" Type="http://schemas.openxmlformats.org/officeDocument/2006/relationships/image" Target="../media/image2071.png"/><Relationship Id="rId38" Type="http://schemas.openxmlformats.org/officeDocument/2006/relationships/customXml" Target="../ink/ink2114.xml"/><Relationship Id="rId59" Type="http://schemas.openxmlformats.org/officeDocument/2006/relationships/image" Target="../media/image2092.png"/><Relationship Id="rId103" Type="http://schemas.openxmlformats.org/officeDocument/2006/relationships/image" Target="../media/image2114.png"/><Relationship Id="rId124" Type="http://schemas.openxmlformats.org/officeDocument/2006/relationships/customXml" Target="../ink/ink2157.xml"/><Relationship Id="rId70" Type="http://schemas.openxmlformats.org/officeDocument/2006/relationships/customXml" Target="../ink/ink2130.xml"/><Relationship Id="rId91" Type="http://schemas.openxmlformats.org/officeDocument/2006/relationships/image" Target="../media/image2108.png"/><Relationship Id="rId145" Type="http://schemas.openxmlformats.org/officeDocument/2006/relationships/image" Target="../media/image2135.png"/><Relationship Id="rId166" Type="http://schemas.openxmlformats.org/officeDocument/2006/relationships/customXml" Target="../ink/ink2178.xml"/><Relationship Id="rId187" Type="http://schemas.openxmlformats.org/officeDocument/2006/relationships/image" Target="../media/image2156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109.xml"/><Relationship Id="rId49" Type="http://schemas.openxmlformats.org/officeDocument/2006/relationships/image" Target="../media/image2087.png"/><Relationship Id="rId114" Type="http://schemas.openxmlformats.org/officeDocument/2006/relationships/customXml" Target="../ink/ink2152.xml"/><Relationship Id="rId60" Type="http://schemas.openxmlformats.org/officeDocument/2006/relationships/customXml" Target="../ink/ink2125.xml"/><Relationship Id="rId81" Type="http://schemas.openxmlformats.org/officeDocument/2006/relationships/image" Target="../media/image2103.png"/><Relationship Id="rId135" Type="http://schemas.openxmlformats.org/officeDocument/2006/relationships/image" Target="../media/image2130.png"/><Relationship Id="rId156" Type="http://schemas.openxmlformats.org/officeDocument/2006/relationships/customXml" Target="../ink/ink2173.xml"/><Relationship Id="rId177" Type="http://schemas.openxmlformats.org/officeDocument/2006/relationships/image" Target="../media/image2151.png"/><Relationship Id="rId198" Type="http://schemas.openxmlformats.org/officeDocument/2006/relationships/customXml" Target="../ink/ink2194.xml"/><Relationship Id="rId202" Type="http://schemas.openxmlformats.org/officeDocument/2006/relationships/customXml" Target="../ink/ink2196.xml"/><Relationship Id="rId18" Type="http://schemas.openxmlformats.org/officeDocument/2006/relationships/customXml" Target="../ink/ink2104.xml"/><Relationship Id="rId39" Type="http://schemas.openxmlformats.org/officeDocument/2006/relationships/image" Target="../media/image2082.png"/><Relationship Id="rId50" Type="http://schemas.openxmlformats.org/officeDocument/2006/relationships/customXml" Target="../ink/ink2120.xml"/><Relationship Id="rId104" Type="http://schemas.openxmlformats.org/officeDocument/2006/relationships/customXml" Target="../ink/ink2147.xml"/><Relationship Id="rId125" Type="http://schemas.openxmlformats.org/officeDocument/2006/relationships/image" Target="../media/image2125.png"/><Relationship Id="rId146" Type="http://schemas.openxmlformats.org/officeDocument/2006/relationships/customXml" Target="../ink/ink2168.xml"/><Relationship Id="rId167" Type="http://schemas.openxmlformats.org/officeDocument/2006/relationships/image" Target="../media/image2146.png"/><Relationship Id="rId188" Type="http://schemas.openxmlformats.org/officeDocument/2006/relationships/customXml" Target="../ink/ink2189.xml"/><Relationship Id="rId71" Type="http://schemas.openxmlformats.org/officeDocument/2006/relationships/image" Target="../media/image2098.png"/><Relationship Id="rId92" Type="http://schemas.openxmlformats.org/officeDocument/2006/relationships/customXml" Target="../ink/ink2141.xml"/><Relationship Id="rId2" Type="http://schemas.openxmlformats.org/officeDocument/2006/relationships/customXml" Target="../ink/ink2096.xml"/><Relationship Id="rId29" Type="http://schemas.openxmlformats.org/officeDocument/2006/relationships/image" Target="../media/image2077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42" Type="http://schemas.openxmlformats.org/officeDocument/2006/relationships/image" Target="../media/image20.png"/><Relationship Id="rId63" Type="http://schemas.openxmlformats.org/officeDocument/2006/relationships/customXml" Target="../ink/ink32.xml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customXml" Target="../ink/ink27.xml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149" Type="http://schemas.openxmlformats.org/officeDocument/2006/relationships/customXml" Target="../ink/ink75.xml"/><Relationship Id="rId5" Type="http://schemas.openxmlformats.org/officeDocument/2006/relationships/image" Target="../media/image2.png"/><Relationship Id="rId95" Type="http://schemas.openxmlformats.org/officeDocument/2006/relationships/customXml" Target="../ink/ink48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customXml" Target="../ink/ink22.xml"/><Relationship Id="rId48" Type="http://schemas.openxmlformats.org/officeDocument/2006/relationships/image" Target="../media/image23.png"/><Relationship Id="rId64" Type="http://schemas.openxmlformats.org/officeDocument/2006/relationships/image" Target="../media/image31.png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18" Type="http://schemas.openxmlformats.org/officeDocument/2006/relationships/image" Target="../media/image58.png"/><Relationship Id="rId134" Type="http://schemas.openxmlformats.org/officeDocument/2006/relationships/image" Target="../media/image66.png"/><Relationship Id="rId139" Type="http://schemas.openxmlformats.org/officeDocument/2006/relationships/customXml" Target="../ink/ink70.xml"/><Relationship Id="rId80" Type="http://schemas.openxmlformats.org/officeDocument/2006/relationships/image" Target="../media/image39.png"/><Relationship Id="rId85" Type="http://schemas.openxmlformats.org/officeDocument/2006/relationships/customXml" Target="../ink/ink43.xml"/><Relationship Id="rId150" Type="http://schemas.openxmlformats.org/officeDocument/2006/relationships/image" Target="../media/image74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08" Type="http://schemas.openxmlformats.org/officeDocument/2006/relationships/image" Target="../media/image53.png"/><Relationship Id="rId124" Type="http://schemas.openxmlformats.org/officeDocument/2006/relationships/image" Target="../media/image61.png"/><Relationship Id="rId129" Type="http://schemas.openxmlformats.org/officeDocument/2006/relationships/customXml" Target="../ink/ink65.xml"/><Relationship Id="rId54" Type="http://schemas.openxmlformats.org/officeDocument/2006/relationships/image" Target="../media/image26.png"/><Relationship Id="rId70" Type="http://schemas.openxmlformats.org/officeDocument/2006/relationships/image" Target="../media/image34.png"/><Relationship Id="rId75" Type="http://schemas.openxmlformats.org/officeDocument/2006/relationships/customXml" Target="../ink/ink38.xml"/><Relationship Id="rId91" Type="http://schemas.openxmlformats.org/officeDocument/2006/relationships/customXml" Target="../ink/ink46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45" Type="http://schemas.openxmlformats.org/officeDocument/2006/relationships/customXml" Target="../ink/ink7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customXml" Target="../ink/ink25.xml"/><Relationship Id="rId114" Type="http://schemas.openxmlformats.org/officeDocument/2006/relationships/image" Target="../media/image56.png"/><Relationship Id="rId119" Type="http://schemas.openxmlformats.org/officeDocument/2006/relationships/customXml" Target="../ink/ink60.xml"/><Relationship Id="rId44" Type="http://schemas.openxmlformats.org/officeDocument/2006/relationships/image" Target="../media/image21.png"/><Relationship Id="rId60" Type="http://schemas.openxmlformats.org/officeDocument/2006/relationships/image" Target="../media/image29.png"/><Relationship Id="rId65" Type="http://schemas.openxmlformats.org/officeDocument/2006/relationships/customXml" Target="../ink/ink33.xml"/><Relationship Id="rId81" Type="http://schemas.openxmlformats.org/officeDocument/2006/relationships/customXml" Target="../ink/ink41.xml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35" Type="http://schemas.openxmlformats.org/officeDocument/2006/relationships/customXml" Target="../ink/ink68.xml"/><Relationship Id="rId151" Type="http://schemas.openxmlformats.org/officeDocument/2006/relationships/customXml" Target="../ink/ink76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customXml" Target="../ink/ink20.xml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0" Type="http://schemas.openxmlformats.org/officeDocument/2006/relationships/image" Target="../media/image24.png"/><Relationship Id="rId55" Type="http://schemas.openxmlformats.org/officeDocument/2006/relationships/customXml" Target="../ink/ink28.xml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63.xml"/><Relationship Id="rId141" Type="http://schemas.openxmlformats.org/officeDocument/2006/relationships/customXml" Target="../ink/ink71.xml"/><Relationship Id="rId146" Type="http://schemas.openxmlformats.org/officeDocument/2006/relationships/image" Target="../media/image72.png"/><Relationship Id="rId7" Type="http://schemas.openxmlformats.org/officeDocument/2006/relationships/image" Target="../media/image3.png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image" Target="../media/image19.png"/><Relationship Id="rId45" Type="http://schemas.openxmlformats.org/officeDocument/2006/relationships/customXml" Target="../ink/ink23.xml"/><Relationship Id="rId66" Type="http://schemas.openxmlformats.org/officeDocument/2006/relationships/image" Target="../media/image32.png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36" Type="http://schemas.openxmlformats.org/officeDocument/2006/relationships/image" Target="../media/image67.png"/><Relationship Id="rId61" Type="http://schemas.openxmlformats.org/officeDocument/2006/relationships/customXml" Target="../ink/ink31.xml"/><Relationship Id="rId82" Type="http://schemas.openxmlformats.org/officeDocument/2006/relationships/image" Target="../media/image40.png"/><Relationship Id="rId152" Type="http://schemas.openxmlformats.org/officeDocument/2006/relationships/image" Target="../media/image75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image" Target="../media/image27.png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8" Type="http://schemas.openxmlformats.org/officeDocument/2006/relationships/customXml" Target="../ink/ink4.xml"/><Relationship Id="rId51" Type="http://schemas.openxmlformats.org/officeDocument/2006/relationships/customXml" Target="../ink/ink26.xml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image" Target="../media/image22.png"/><Relationship Id="rId67" Type="http://schemas.openxmlformats.org/officeDocument/2006/relationships/customXml" Target="../ink/ink34.xml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20" Type="http://schemas.openxmlformats.org/officeDocument/2006/relationships/customXml" Target="../ink/ink10.xml"/><Relationship Id="rId41" Type="http://schemas.openxmlformats.org/officeDocument/2006/relationships/customXml" Target="../ink/ink21.xml"/><Relationship Id="rId62" Type="http://schemas.openxmlformats.org/officeDocument/2006/relationships/image" Target="../media/image30.png"/><Relationship Id="rId83" Type="http://schemas.openxmlformats.org/officeDocument/2006/relationships/customXml" Target="../ink/ink42.xml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customXml" Target="../ink/ink29.xml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image" Target="../media/image25.png"/><Relationship Id="rId73" Type="http://schemas.openxmlformats.org/officeDocument/2006/relationships/customXml" Target="../ink/ink37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48" Type="http://schemas.openxmlformats.org/officeDocument/2006/relationships/image" Target="../media/image73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3.xml"/><Relationship Id="rId47" Type="http://schemas.openxmlformats.org/officeDocument/2006/relationships/customXml" Target="../ink/ink24.xml"/><Relationship Id="rId68" Type="http://schemas.openxmlformats.org/officeDocument/2006/relationships/image" Target="../media/image33.png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image" Target="../media/image28.png"/><Relationship Id="rId79" Type="http://schemas.openxmlformats.org/officeDocument/2006/relationships/customXml" Target="../ink/ink40.xml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10.xml"/><Relationship Id="rId21" Type="http://schemas.openxmlformats.org/officeDocument/2006/relationships/image" Target="../media/image2175.png"/><Relationship Id="rId42" Type="http://schemas.openxmlformats.org/officeDocument/2006/relationships/customXml" Target="../ink/ink2218.xml"/><Relationship Id="rId47" Type="http://schemas.openxmlformats.org/officeDocument/2006/relationships/image" Target="../media/image2188.png"/><Relationship Id="rId63" Type="http://schemas.openxmlformats.org/officeDocument/2006/relationships/image" Target="../media/image2196.png"/><Relationship Id="rId68" Type="http://schemas.openxmlformats.org/officeDocument/2006/relationships/customXml" Target="../ink/ink2231.xml"/><Relationship Id="rId16" Type="http://schemas.openxmlformats.org/officeDocument/2006/relationships/customXml" Target="../ink/ink2205.xml"/><Relationship Id="rId11" Type="http://schemas.openxmlformats.org/officeDocument/2006/relationships/image" Target="../media/image2170.png"/><Relationship Id="rId24" Type="http://schemas.openxmlformats.org/officeDocument/2006/relationships/customXml" Target="../ink/ink2209.xml"/><Relationship Id="rId32" Type="http://schemas.openxmlformats.org/officeDocument/2006/relationships/customXml" Target="../ink/ink2213.xml"/><Relationship Id="rId37" Type="http://schemas.openxmlformats.org/officeDocument/2006/relationships/image" Target="../media/image2183.png"/><Relationship Id="rId40" Type="http://schemas.openxmlformats.org/officeDocument/2006/relationships/customXml" Target="../ink/ink2217.xml"/><Relationship Id="rId45" Type="http://schemas.openxmlformats.org/officeDocument/2006/relationships/image" Target="../media/image2187.png"/><Relationship Id="rId53" Type="http://schemas.openxmlformats.org/officeDocument/2006/relationships/image" Target="../media/image2191.png"/><Relationship Id="rId58" Type="http://schemas.openxmlformats.org/officeDocument/2006/relationships/customXml" Target="../ink/ink2226.xml"/><Relationship Id="rId66" Type="http://schemas.openxmlformats.org/officeDocument/2006/relationships/customXml" Target="../ink/ink2230.xml"/><Relationship Id="rId74" Type="http://schemas.openxmlformats.org/officeDocument/2006/relationships/customXml" Target="../ink/ink2234.xml"/><Relationship Id="rId5" Type="http://schemas.openxmlformats.org/officeDocument/2006/relationships/image" Target="../media/image2167.png"/><Relationship Id="rId61" Type="http://schemas.openxmlformats.org/officeDocument/2006/relationships/image" Target="../media/image2195.png"/><Relationship Id="rId19" Type="http://schemas.openxmlformats.org/officeDocument/2006/relationships/image" Target="../media/image2174.png"/><Relationship Id="rId14" Type="http://schemas.openxmlformats.org/officeDocument/2006/relationships/customXml" Target="../ink/ink2204.xml"/><Relationship Id="rId22" Type="http://schemas.openxmlformats.org/officeDocument/2006/relationships/customXml" Target="../ink/ink2208.xml"/><Relationship Id="rId27" Type="http://schemas.openxmlformats.org/officeDocument/2006/relationships/image" Target="../media/image2178.png"/><Relationship Id="rId30" Type="http://schemas.openxmlformats.org/officeDocument/2006/relationships/customXml" Target="../ink/ink2212.xml"/><Relationship Id="rId35" Type="http://schemas.openxmlformats.org/officeDocument/2006/relationships/image" Target="../media/image2182.png"/><Relationship Id="rId43" Type="http://schemas.openxmlformats.org/officeDocument/2006/relationships/image" Target="../media/image2186.png"/><Relationship Id="rId48" Type="http://schemas.openxmlformats.org/officeDocument/2006/relationships/customXml" Target="../ink/ink2221.xml"/><Relationship Id="rId56" Type="http://schemas.openxmlformats.org/officeDocument/2006/relationships/customXml" Target="../ink/ink2225.xml"/><Relationship Id="rId64" Type="http://schemas.openxmlformats.org/officeDocument/2006/relationships/customXml" Target="../ink/ink2229.xml"/><Relationship Id="rId69" Type="http://schemas.openxmlformats.org/officeDocument/2006/relationships/image" Target="../media/image2199.png"/><Relationship Id="rId77" Type="http://schemas.openxmlformats.org/officeDocument/2006/relationships/image" Target="../media/image2203.png"/><Relationship Id="rId8" Type="http://schemas.openxmlformats.org/officeDocument/2006/relationships/customXml" Target="../ink/ink2201.xml"/><Relationship Id="rId51" Type="http://schemas.openxmlformats.org/officeDocument/2006/relationships/image" Target="../media/image2190.png"/><Relationship Id="rId72" Type="http://schemas.openxmlformats.org/officeDocument/2006/relationships/customXml" Target="../ink/ink2233.xml"/><Relationship Id="rId3" Type="http://schemas.openxmlformats.org/officeDocument/2006/relationships/image" Target="../media/image2166.png"/><Relationship Id="rId12" Type="http://schemas.openxmlformats.org/officeDocument/2006/relationships/customXml" Target="../ink/ink2203.xml"/><Relationship Id="rId17" Type="http://schemas.openxmlformats.org/officeDocument/2006/relationships/image" Target="../media/image2173.png"/><Relationship Id="rId25" Type="http://schemas.openxmlformats.org/officeDocument/2006/relationships/image" Target="../media/image2177.png"/><Relationship Id="rId33" Type="http://schemas.openxmlformats.org/officeDocument/2006/relationships/image" Target="../media/image2181.png"/><Relationship Id="rId38" Type="http://schemas.openxmlformats.org/officeDocument/2006/relationships/customXml" Target="../ink/ink2216.xml"/><Relationship Id="rId46" Type="http://schemas.openxmlformats.org/officeDocument/2006/relationships/customXml" Target="../ink/ink2220.xml"/><Relationship Id="rId59" Type="http://schemas.openxmlformats.org/officeDocument/2006/relationships/image" Target="../media/image2194.png"/><Relationship Id="rId67" Type="http://schemas.openxmlformats.org/officeDocument/2006/relationships/image" Target="../media/image2198.png"/><Relationship Id="rId20" Type="http://schemas.openxmlformats.org/officeDocument/2006/relationships/customXml" Target="../ink/ink2207.xml"/><Relationship Id="rId41" Type="http://schemas.openxmlformats.org/officeDocument/2006/relationships/image" Target="../media/image2185.png"/><Relationship Id="rId54" Type="http://schemas.openxmlformats.org/officeDocument/2006/relationships/customXml" Target="../ink/ink2224.xml"/><Relationship Id="rId62" Type="http://schemas.openxmlformats.org/officeDocument/2006/relationships/customXml" Target="../ink/ink2228.xml"/><Relationship Id="rId70" Type="http://schemas.openxmlformats.org/officeDocument/2006/relationships/customXml" Target="../ink/ink2232.xml"/><Relationship Id="rId75" Type="http://schemas.openxmlformats.org/officeDocument/2006/relationships/image" Target="../media/image220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00.xml"/><Relationship Id="rId15" Type="http://schemas.openxmlformats.org/officeDocument/2006/relationships/image" Target="../media/image2172.png"/><Relationship Id="rId23" Type="http://schemas.openxmlformats.org/officeDocument/2006/relationships/image" Target="../media/image2176.png"/><Relationship Id="rId28" Type="http://schemas.openxmlformats.org/officeDocument/2006/relationships/customXml" Target="../ink/ink2211.xml"/><Relationship Id="rId36" Type="http://schemas.openxmlformats.org/officeDocument/2006/relationships/customXml" Target="../ink/ink2215.xml"/><Relationship Id="rId49" Type="http://schemas.openxmlformats.org/officeDocument/2006/relationships/image" Target="../media/image2189.png"/><Relationship Id="rId57" Type="http://schemas.openxmlformats.org/officeDocument/2006/relationships/image" Target="../media/image2193.png"/><Relationship Id="rId10" Type="http://schemas.openxmlformats.org/officeDocument/2006/relationships/customXml" Target="../ink/ink2202.xml"/><Relationship Id="rId31" Type="http://schemas.openxmlformats.org/officeDocument/2006/relationships/image" Target="../media/image2180.png"/><Relationship Id="rId44" Type="http://schemas.openxmlformats.org/officeDocument/2006/relationships/customXml" Target="../ink/ink2219.xml"/><Relationship Id="rId52" Type="http://schemas.openxmlformats.org/officeDocument/2006/relationships/customXml" Target="../ink/ink2223.xml"/><Relationship Id="rId60" Type="http://schemas.openxmlformats.org/officeDocument/2006/relationships/customXml" Target="../ink/ink2227.xml"/><Relationship Id="rId65" Type="http://schemas.openxmlformats.org/officeDocument/2006/relationships/image" Target="../media/image2197.png"/><Relationship Id="rId73" Type="http://schemas.openxmlformats.org/officeDocument/2006/relationships/image" Target="../media/image2201.png"/><Relationship Id="rId4" Type="http://schemas.openxmlformats.org/officeDocument/2006/relationships/customXml" Target="../ink/ink2199.xml"/><Relationship Id="rId9" Type="http://schemas.openxmlformats.org/officeDocument/2006/relationships/image" Target="../media/image2169.png"/><Relationship Id="rId13" Type="http://schemas.openxmlformats.org/officeDocument/2006/relationships/image" Target="../media/image2171.png"/><Relationship Id="rId18" Type="http://schemas.openxmlformats.org/officeDocument/2006/relationships/customXml" Target="../ink/ink2206.xml"/><Relationship Id="rId39" Type="http://schemas.openxmlformats.org/officeDocument/2006/relationships/image" Target="../media/image2184.png"/><Relationship Id="rId34" Type="http://schemas.openxmlformats.org/officeDocument/2006/relationships/customXml" Target="../ink/ink2214.xml"/><Relationship Id="rId50" Type="http://schemas.openxmlformats.org/officeDocument/2006/relationships/customXml" Target="../ink/ink2222.xml"/><Relationship Id="rId55" Type="http://schemas.openxmlformats.org/officeDocument/2006/relationships/image" Target="../media/image2192.png"/><Relationship Id="rId76" Type="http://schemas.openxmlformats.org/officeDocument/2006/relationships/customXml" Target="../ink/ink2235.xml"/><Relationship Id="rId7" Type="http://schemas.openxmlformats.org/officeDocument/2006/relationships/image" Target="../media/image2168.png"/><Relationship Id="rId71" Type="http://schemas.openxmlformats.org/officeDocument/2006/relationships/image" Target="../media/image2200.png"/><Relationship Id="rId2" Type="http://schemas.openxmlformats.org/officeDocument/2006/relationships/customXml" Target="../ink/ink2198.xml"/><Relationship Id="rId29" Type="http://schemas.openxmlformats.org/officeDocument/2006/relationships/image" Target="../media/image2179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61.png"/><Relationship Id="rId21" Type="http://schemas.openxmlformats.org/officeDocument/2006/relationships/image" Target="../media/image2213.png"/><Relationship Id="rId42" Type="http://schemas.openxmlformats.org/officeDocument/2006/relationships/customXml" Target="../ink/ink2256.xml"/><Relationship Id="rId63" Type="http://schemas.openxmlformats.org/officeDocument/2006/relationships/image" Target="../media/image2234.png"/><Relationship Id="rId84" Type="http://schemas.openxmlformats.org/officeDocument/2006/relationships/customXml" Target="../ink/ink2277.xml"/><Relationship Id="rId138" Type="http://schemas.openxmlformats.org/officeDocument/2006/relationships/customXml" Target="../ink/ink2304.xml"/><Relationship Id="rId107" Type="http://schemas.openxmlformats.org/officeDocument/2006/relationships/image" Target="../media/image2256.png"/><Relationship Id="rId11" Type="http://schemas.openxmlformats.org/officeDocument/2006/relationships/image" Target="../media/image2208.png"/><Relationship Id="rId32" Type="http://schemas.openxmlformats.org/officeDocument/2006/relationships/customXml" Target="../ink/ink2251.xml"/><Relationship Id="rId53" Type="http://schemas.openxmlformats.org/officeDocument/2006/relationships/image" Target="../media/image2229.png"/><Relationship Id="rId74" Type="http://schemas.openxmlformats.org/officeDocument/2006/relationships/customXml" Target="../ink/ink2272.xml"/><Relationship Id="rId128" Type="http://schemas.openxmlformats.org/officeDocument/2006/relationships/customXml" Target="../ink/ink2299.xml"/><Relationship Id="rId149" Type="http://schemas.openxmlformats.org/officeDocument/2006/relationships/image" Target="../media/image2277.png"/><Relationship Id="rId5" Type="http://schemas.openxmlformats.org/officeDocument/2006/relationships/image" Target="../media/image2205.png"/><Relationship Id="rId95" Type="http://schemas.openxmlformats.org/officeDocument/2006/relationships/image" Target="../media/image2250.png"/><Relationship Id="rId22" Type="http://schemas.openxmlformats.org/officeDocument/2006/relationships/customXml" Target="../ink/ink2246.xml"/><Relationship Id="rId27" Type="http://schemas.openxmlformats.org/officeDocument/2006/relationships/image" Target="../media/image2216.png"/><Relationship Id="rId43" Type="http://schemas.openxmlformats.org/officeDocument/2006/relationships/image" Target="../media/image2224.png"/><Relationship Id="rId48" Type="http://schemas.openxmlformats.org/officeDocument/2006/relationships/customXml" Target="../ink/ink2259.xml"/><Relationship Id="rId64" Type="http://schemas.openxmlformats.org/officeDocument/2006/relationships/customXml" Target="../ink/ink2267.xml"/><Relationship Id="rId69" Type="http://schemas.openxmlformats.org/officeDocument/2006/relationships/image" Target="../media/image2237.png"/><Relationship Id="rId113" Type="http://schemas.openxmlformats.org/officeDocument/2006/relationships/image" Target="../media/image2259.png"/><Relationship Id="rId118" Type="http://schemas.openxmlformats.org/officeDocument/2006/relationships/customXml" Target="../ink/ink2294.xml"/><Relationship Id="rId134" Type="http://schemas.openxmlformats.org/officeDocument/2006/relationships/customXml" Target="../ink/ink2302.xml"/><Relationship Id="rId139" Type="http://schemas.openxmlformats.org/officeDocument/2006/relationships/image" Target="../media/image2272.png"/><Relationship Id="rId80" Type="http://schemas.openxmlformats.org/officeDocument/2006/relationships/customXml" Target="../ink/ink2275.xml"/><Relationship Id="rId85" Type="http://schemas.openxmlformats.org/officeDocument/2006/relationships/image" Target="../media/image2245.png"/><Relationship Id="rId12" Type="http://schemas.openxmlformats.org/officeDocument/2006/relationships/customXml" Target="../ink/ink2241.xml"/><Relationship Id="rId17" Type="http://schemas.openxmlformats.org/officeDocument/2006/relationships/image" Target="../media/image2211.png"/><Relationship Id="rId33" Type="http://schemas.openxmlformats.org/officeDocument/2006/relationships/image" Target="../media/image2219.png"/><Relationship Id="rId38" Type="http://schemas.openxmlformats.org/officeDocument/2006/relationships/customXml" Target="../ink/ink2254.xml"/><Relationship Id="rId59" Type="http://schemas.openxmlformats.org/officeDocument/2006/relationships/image" Target="../media/image2232.png"/><Relationship Id="rId103" Type="http://schemas.openxmlformats.org/officeDocument/2006/relationships/image" Target="../media/image2254.png"/><Relationship Id="rId108" Type="http://schemas.openxmlformats.org/officeDocument/2006/relationships/customXml" Target="../ink/ink2289.xml"/><Relationship Id="rId124" Type="http://schemas.openxmlformats.org/officeDocument/2006/relationships/customXml" Target="../ink/ink2297.xml"/><Relationship Id="rId129" Type="http://schemas.openxmlformats.org/officeDocument/2006/relationships/image" Target="../media/image2267.png"/><Relationship Id="rId54" Type="http://schemas.openxmlformats.org/officeDocument/2006/relationships/customXml" Target="../ink/ink2262.xml"/><Relationship Id="rId70" Type="http://schemas.openxmlformats.org/officeDocument/2006/relationships/customXml" Target="../ink/ink2270.xml"/><Relationship Id="rId75" Type="http://schemas.openxmlformats.org/officeDocument/2006/relationships/image" Target="../media/image2240.png"/><Relationship Id="rId91" Type="http://schemas.openxmlformats.org/officeDocument/2006/relationships/image" Target="../media/image2248.png"/><Relationship Id="rId96" Type="http://schemas.openxmlformats.org/officeDocument/2006/relationships/customXml" Target="../ink/ink2283.xml"/><Relationship Id="rId140" Type="http://schemas.openxmlformats.org/officeDocument/2006/relationships/customXml" Target="../ink/ink2305.xml"/><Relationship Id="rId145" Type="http://schemas.openxmlformats.org/officeDocument/2006/relationships/image" Target="../media/image227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38.xml"/><Relationship Id="rId23" Type="http://schemas.openxmlformats.org/officeDocument/2006/relationships/image" Target="../media/image2214.png"/><Relationship Id="rId28" Type="http://schemas.openxmlformats.org/officeDocument/2006/relationships/customXml" Target="../ink/ink2249.xml"/><Relationship Id="rId49" Type="http://schemas.openxmlformats.org/officeDocument/2006/relationships/image" Target="../media/image2227.png"/><Relationship Id="rId114" Type="http://schemas.openxmlformats.org/officeDocument/2006/relationships/customXml" Target="../ink/ink2292.xml"/><Relationship Id="rId119" Type="http://schemas.openxmlformats.org/officeDocument/2006/relationships/image" Target="../media/image2262.png"/><Relationship Id="rId44" Type="http://schemas.openxmlformats.org/officeDocument/2006/relationships/customXml" Target="../ink/ink2257.xml"/><Relationship Id="rId60" Type="http://schemas.openxmlformats.org/officeDocument/2006/relationships/customXml" Target="../ink/ink2265.xml"/><Relationship Id="rId65" Type="http://schemas.openxmlformats.org/officeDocument/2006/relationships/image" Target="../media/image2235.png"/><Relationship Id="rId81" Type="http://schemas.openxmlformats.org/officeDocument/2006/relationships/image" Target="../media/image2243.png"/><Relationship Id="rId86" Type="http://schemas.openxmlformats.org/officeDocument/2006/relationships/customXml" Target="../ink/ink2278.xml"/><Relationship Id="rId130" Type="http://schemas.openxmlformats.org/officeDocument/2006/relationships/customXml" Target="../ink/ink2300.xml"/><Relationship Id="rId135" Type="http://schemas.openxmlformats.org/officeDocument/2006/relationships/image" Target="../media/image2270.png"/><Relationship Id="rId13" Type="http://schemas.openxmlformats.org/officeDocument/2006/relationships/image" Target="../media/image2209.png"/><Relationship Id="rId18" Type="http://schemas.openxmlformats.org/officeDocument/2006/relationships/customXml" Target="../ink/ink2244.xml"/><Relationship Id="rId39" Type="http://schemas.openxmlformats.org/officeDocument/2006/relationships/image" Target="../media/image2222.png"/><Relationship Id="rId109" Type="http://schemas.openxmlformats.org/officeDocument/2006/relationships/image" Target="../media/image2257.png"/><Relationship Id="rId34" Type="http://schemas.openxmlformats.org/officeDocument/2006/relationships/customXml" Target="../ink/ink2252.xml"/><Relationship Id="rId50" Type="http://schemas.openxmlformats.org/officeDocument/2006/relationships/customXml" Target="../ink/ink2260.xml"/><Relationship Id="rId55" Type="http://schemas.openxmlformats.org/officeDocument/2006/relationships/image" Target="../media/image2230.png"/><Relationship Id="rId76" Type="http://schemas.openxmlformats.org/officeDocument/2006/relationships/customXml" Target="../ink/ink2273.xml"/><Relationship Id="rId97" Type="http://schemas.openxmlformats.org/officeDocument/2006/relationships/image" Target="../media/image2251.png"/><Relationship Id="rId104" Type="http://schemas.openxmlformats.org/officeDocument/2006/relationships/customXml" Target="../ink/ink2287.xml"/><Relationship Id="rId120" Type="http://schemas.openxmlformats.org/officeDocument/2006/relationships/customXml" Target="../ink/ink2295.xml"/><Relationship Id="rId125" Type="http://schemas.openxmlformats.org/officeDocument/2006/relationships/image" Target="../media/image2265.png"/><Relationship Id="rId141" Type="http://schemas.openxmlformats.org/officeDocument/2006/relationships/image" Target="../media/image2273.png"/><Relationship Id="rId146" Type="http://schemas.openxmlformats.org/officeDocument/2006/relationships/customXml" Target="../ink/ink2308.xml"/><Relationship Id="rId7" Type="http://schemas.openxmlformats.org/officeDocument/2006/relationships/image" Target="../media/image2206.png"/><Relationship Id="rId71" Type="http://schemas.openxmlformats.org/officeDocument/2006/relationships/image" Target="../media/image2238.png"/><Relationship Id="rId92" Type="http://schemas.openxmlformats.org/officeDocument/2006/relationships/customXml" Target="../ink/ink2281.xml"/><Relationship Id="rId2" Type="http://schemas.openxmlformats.org/officeDocument/2006/relationships/customXml" Target="../ink/ink2236.xml"/><Relationship Id="rId29" Type="http://schemas.openxmlformats.org/officeDocument/2006/relationships/image" Target="../media/image2217.png"/><Relationship Id="rId24" Type="http://schemas.openxmlformats.org/officeDocument/2006/relationships/customXml" Target="../ink/ink2247.xml"/><Relationship Id="rId40" Type="http://schemas.openxmlformats.org/officeDocument/2006/relationships/customXml" Target="../ink/ink2255.xml"/><Relationship Id="rId45" Type="http://schemas.openxmlformats.org/officeDocument/2006/relationships/image" Target="../media/image2225.png"/><Relationship Id="rId66" Type="http://schemas.openxmlformats.org/officeDocument/2006/relationships/customXml" Target="../ink/ink2268.xml"/><Relationship Id="rId87" Type="http://schemas.openxmlformats.org/officeDocument/2006/relationships/image" Target="../media/image2246.png"/><Relationship Id="rId110" Type="http://schemas.openxmlformats.org/officeDocument/2006/relationships/customXml" Target="../ink/ink2290.xml"/><Relationship Id="rId115" Type="http://schemas.openxmlformats.org/officeDocument/2006/relationships/image" Target="../media/image2260.png"/><Relationship Id="rId131" Type="http://schemas.openxmlformats.org/officeDocument/2006/relationships/image" Target="../media/image2268.png"/><Relationship Id="rId136" Type="http://schemas.openxmlformats.org/officeDocument/2006/relationships/customXml" Target="../ink/ink2303.xml"/><Relationship Id="rId61" Type="http://schemas.openxmlformats.org/officeDocument/2006/relationships/image" Target="../media/image2233.png"/><Relationship Id="rId82" Type="http://schemas.openxmlformats.org/officeDocument/2006/relationships/customXml" Target="../ink/ink2276.xml"/><Relationship Id="rId19" Type="http://schemas.openxmlformats.org/officeDocument/2006/relationships/image" Target="../media/image2212.png"/><Relationship Id="rId14" Type="http://schemas.openxmlformats.org/officeDocument/2006/relationships/customXml" Target="../ink/ink2242.xml"/><Relationship Id="rId30" Type="http://schemas.openxmlformats.org/officeDocument/2006/relationships/customXml" Target="../ink/ink2250.xml"/><Relationship Id="rId35" Type="http://schemas.openxmlformats.org/officeDocument/2006/relationships/image" Target="../media/image2220.png"/><Relationship Id="rId56" Type="http://schemas.openxmlformats.org/officeDocument/2006/relationships/customXml" Target="../ink/ink2263.xml"/><Relationship Id="rId77" Type="http://schemas.openxmlformats.org/officeDocument/2006/relationships/image" Target="../media/image2241.png"/><Relationship Id="rId100" Type="http://schemas.openxmlformats.org/officeDocument/2006/relationships/customXml" Target="../ink/ink2285.xml"/><Relationship Id="rId105" Type="http://schemas.openxmlformats.org/officeDocument/2006/relationships/image" Target="../media/image2255.png"/><Relationship Id="rId126" Type="http://schemas.openxmlformats.org/officeDocument/2006/relationships/customXml" Target="../ink/ink2298.xml"/><Relationship Id="rId147" Type="http://schemas.openxmlformats.org/officeDocument/2006/relationships/image" Target="../media/image2276.png"/><Relationship Id="rId8" Type="http://schemas.openxmlformats.org/officeDocument/2006/relationships/customXml" Target="../ink/ink2239.xml"/><Relationship Id="rId51" Type="http://schemas.openxmlformats.org/officeDocument/2006/relationships/image" Target="../media/image2228.png"/><Relationship Id="rId72" Type="http://schemas.openxmlformats.org/officeDocument/2006/relationships/customXml" Target="../ink/ink2271.xml"/><Relationship Id="rId93" Type="http://schemas.openxmlformats.org/officeDocument/2006/relationships/image" Target="../media/image2249.png"/><Relationship Id="rId98" Type="http://schemas.openxmlformats.org/officeDocument/2006/relationships/customXml" Target="../ink/ink2284.xml"/><Relationship Id="rId121" Type="http://schemas.openxmlformats.org/officeDocument/2006/relationships/image" Target="../media/image2263.png"/><Relationship Id="rId142" Type="http://schemas.openxmlformats.org/officeDocument/2006/relationships/customXml" Target="../ink/ink2306.xml"/><Relationship Id="rId3" Type="http://schemas.openxmlformats.org/officeDocument/2006/relationships/image" Target="../media/image2204.png"/><Relationship Id="rId25" Type="http://schemas.openxmlformats.org/officeDocument/2006/relationships/image" Target="../media/image2215.png"/><Relationship Id="rId46" Type="http://schemas.openxmlformats.org/officeDocument/2006/relationships/customXml" Target="../ink/ink2258.xml"/><Relationship Id="rId67" Type="http://schemas.openxmlformats.org/officeDocument/2006/relationships/image" Target="../media/image2236.png"/><Relationship Id="rId116" Type="http://schemas.openxmlformats.org/officeDocument/2006/relationships/customXml" Target="../ink/ink2293.xml"/><Relationship Id="rId137" Type="http://schemas.openxmlformats.org/officeDocument/2006/relationships/image" Target="../media/image2271.png"/><Relationship Id="rId20" Type="http://schemas.openxmlformats.org/officeDocument/2006/relationships/customXml" Target="../ink/ink2245.xml"/><Relationship Id="rId41" Type="http://schemas.openxmlformats.org/officeDocument/2006/relationships/image" Target="../media/image2223.png"/><Relationship Id="rId62" Type="http://schemas.openxmlformats.org/officeDocument/2006/relationships/customXml" Target="../ink/ink2266.xml"/><Relationship Id="rId83" Type="http://schemas.openxmlformats.org/officeDocument/2006/relationships/image" Target="../media/image2244.png"/><Relationship Id="rId88" Type="http://schemas.openxmlformats.org/officeDocument/2006/relationships/customXml" Target="../ink/ink2279.xml"/><Relationship Id="rId111" Type="http://schemas.openxmlformats.org/officeDocument/2006/relationships/image" Target="../media/image2258.png"/><Relationship Id="rId132" Type="http://schemas.openxmlformats.org/officeDocument/2006/relationships/customXml" Target="../ink/ink2301.xml"/><Relationship Id="rId15" Type="http://schemas.openxmlformats.org/officeDocument/2006/relationships/image" Target="../media/image2210.png"/><Relationship Id="rId36" Type="http://schemas.openxmlformats.org/officeDocument/2006/relationships/customXml" Target="../ink/ink2253.xml"/><Relationship Id="rId57" Type="http://schemas.openxmlformats.org/officeDocument/2006/relationships/image" Target="../media/image2231.png"/><Relationship Id="rId106" Type="http://schemas.openxmlformats.org/officeDocument/2006/relationships/customXml" Target="../ink/ink2288.xml"/><Relationship Id="rId127" Type="http://schemas.openxmlformats.org/officeDocument/2006/relationships/image" Target="../media/image2266.png"/><Relationship Id="rId10" Type="http://schemas.openxmlformats.org/officeDocument/2006/relationships/customXml" Target="../ink/ink2240.xml"/><Relationship Id="rId31" Type="http://schemas.openxmlformats.org/officeDocument/2006/relationships/image" Target="../media/image2218.png"/><Relationship Id="rId52" Type="http://schemas.openxmlformats.org/officeDocument/2006/relationships/customXml" Target="../ink/ink2261.xml"/><Relationship Id="rId73" Type="http://schemas.openxmlformats.org/officeDocument/2006/relationships/image" Target="../media/image2239.png"/><Relationship Id="rId78" Type="http://schemas.openxmlformats.org/officeDocument/2006/relationships/customXml" Target="../ink/ink2274.xml"/><Relationship Id="rId94" Type="http://schemas.openxmlformats.org/officeDocument/2006/relationships/customXml" Target="../ink/ink2282.xml"/><Relationship Id="rId99" Type="http://schemas.openxmlformats.org/officeDocument/2006/relationships/image" Target="../media/image2252.png"/><Relationship Id="rId101" Type="http://schemas.openxmlformats.org/officeDocument/2006/relationships/image" Target="../media/image2253.png"/><Relationship Id="rId122" Type="http://schemas.openxmlformats.org/officeDocument/2006/relationships/customXml" Target="../ink/ink2296.xml"/><Relationship Id="rId143" Type="http://schemas.openxmlformats.org/officeDocument/2006/relationships/image" Target="../media/image2274.png"/><Relationship Id="rId148" Type="http://schemas.openxmlformats.org/officeDocument/2006/relationships/customXml" Target="../ink/ink2309.xml"/><Relationship Id="rId4" Type="http://schemas.openxmlformats.org/officeDocument/2006/relationships/customXml" Target="../ink/ink2237.xml"/><Relationship Id="rId9" Type="http://schemas.openxmlformats.org/officeDocument/2006/relationships/image" Target="../media/image2207.png"/><Relationship Id="rId26" Type="http://schemas.openxmlformats.org/officeDocument/2006/relationships/customXml" Target="../ink/ink2248.xml"/><Relationship Id="rId47" Type="http://schemas.openxmlformats.org/officeDocument/2006/relationships/image" Target="../media/image2226.png"/><Relationship Id="rId68" Type="http://schemas.openxmlformats.org/officeDocument/2006/relationships/customXml" Target="../ink/ink2269.xml"/><Relationship Id="rId89" Type="http://schemas.openxmlformats.org/officeDocument/2006/relationships/image" Target="../media/image2247.png"/><Relationship Id="rId112" Type="http://schemas.openxmlformats.org/officeDocument/2006/relationships/customXml" Target="../ink/ink2291.xml"/><Relationship Id="rId133" Type="http://schemas.openxmlformats.org/officeDocument/2006/relationships/image" Target="../media/image2269.png"/><Relationship Id="rId16" Type="http://schemas.openxmlformats.org/officeDocument/2006/relationships/customXml" Target="../ink/ink2243.xml"/><Relationship Id="rId37" Type="http://schemas.openxmlformats.org/officeDocument/2006/relationships/image" Target="../media/image2221.png"/><Relationship Id="rId58" Type="http://schemas.openxmlformats.org/officeDocument/2006/relationships/customXml" Target="../ink/ink2264.xml"/><Relationship Id="rId79" Type="http://schemas.openxmlformats.org/officeDocument/2006/relationships/image" Target="../media/image2242.png"/><Relationship Id="rId102" Type="http://schemas.openxmlformats.org/officeDocument/2006/relationships/customXml" Target="../ink/ink2286.xml"/><Relationship Id="rId123" Type="http://schemas.openxmlformats.org/officeDocument/2006/relationships/image" Target="../media/image2264.png"/><Relationship Id="rId144" Type="http://schemas.openxmlformats.org/officeDocument/2006/relationships/customXml" Target="../ink/ink2307.xml"/><Relationship Id="rId90" Type="http://schemas.openxmlformats.org/officeDocument/2006/relationships/customXml" Target="../ink/ink2280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22.xml"/><Relationship Id="rId21" Type="http://schemas.openxmlformats.org/officeDocument/2006/relationships/image" Target="../media/image2287.png"/><Relationship Id="rId42" Type="http://schemas.openxmlformats.org/officeDocument/2006/relationships/customXml" Target="../ink/ink2330.xml"/><Relationship Id="rId47" Type="http://schemas.openxmlformats.org/officeDocument/2006/relationships/image" Target="../media/image2300.png"/><Relationship Id="rId63" Type="http://schemas.openxmlformats.org/officeDocument/2006/relationships/image" Target="../media/image2308.png"/><Relationship Id="rId68" Type="http://schemas.openxmlformats.org/officeDocument/2006/relationships/customXml" Target="../ink/ink2343.xml"/><Relationship Id="rId84" Type="http://schemas.openxmlformats.org/officeDocument/2006/relationships/customXml" Target="../ink/ink2351.xml"/><Relationship Id="rId89" Type="http://schemas.openxmlformats.org/officeDocument/2006/relationships/image" Target="../media/image2321.png"/><Relationship Id="rId16" Type="http://schemas.openxmlformats.org/officeDocument/2006/relationships/customXml" Target="../ink/ink2317.xml"/><Relationship Id="rId107" Type="http://schemas.openxmlformats.org/officeDocument/2006/relationships/image" Target="../media/image2330.png"/><Relationship Id="rId11" Type="http://schemas.openxmlformats.org/officeDocument/2006/relationships/image" Target="../media/image2282.png"/><Relationship Id="rId32" Type="http://schemas.openxmlformats.org/officeDocument/2006/relationships/customXml" Target="../ink/ink2325.xml"/><Relationship Id="rId37" Type="http://schemas.openxmlformats.org/officeDocument/2006/relationships/image" Target="../media/image2295.png"/><Relationship Id="rId53" Type="http://schemas.openxmlformats.org/officeDocument/2006/relationships/image" Target="../media/image2303.png"/><Relationship Id="rId58" Type="http://schemas.openxmlformats.org/officeDocument/2006/relationships/customXml" Target="../ink/ink2338.xml"/><Relationship Id="rId74" Type="http://schemas.openxmlformats.org/officeDocument/2006/relationships/customXml" Target="../ink/ink2346.xml"/><Relationship Id="rId79" Type="http://schemas.openxmlformats.org/officeDocument/2006/relationships/image" Target="../media/image2316.png"/><Relationship Id="rId102" Type="http://schemas.openxmlformats.org/officeDocument/2006/relationships/customXml" Target="../ink/ink2360.xml"/><Relationship Id="rId5" Type="http://schemas.openxmlformats.org/officeDocument/2006/relationships/image" Target="../media/image2279.png"/><Relationship Id="rId90" Type="http://schemas.openxmlformats.org/officeDocument/2006/relationships/customXml" Target="../ink/ink2354.xml"/><Relationship Id="rId95" Type="http://schemas.openxmlformats.org/officeDocument/2006/relationships/image" Target="../media/image2324.png"/><Relationship Id="rId22" Type="http://schemas.openxmlformats.org/officeDocument/2006/relationships/customXml" Target="../ink/ink2320.xml"/><Relationship Id="rId27" Type="http://schemas.openxmlformats.org/officeDocument/2006/relationships/image" Target="../media/image2290.png"/><Relationship Id="rId43" Type="http://schemas.openxmlformats.org/officeDocument/2006/relationships/image" Target="../media/image2298.png"/><Relationship Id="rId48" Type="http://schemas.openxmlformats.org/officeDocument/2006/relationships/customXml" Target="../ink/ink2333.xml"/><Relationship Id="rId64" Type="http://schemas.openxmlformats.org/officeDocument/2006/relationships/customXml" Target="../ink/ink2341.xml"/><Relationship Id="rId69" Type="http://schemas.openxmlformats.org/officeDocument/2006/relationships/image" Target="../media/image2311.png"/><Relationship Id="rId80" Type="http://schemas.openxmlformats.org/officeDocument/2006/relationships/customXml" Target="../ink/ink2349.xml"/><Relationship Id="rId85" Type="http://schemas.openxmlformats.org/officeDocument/2006/relationships/image" Target="../media/image2319.png"/><Relationship Id="rId12" Type="http://schemas.openxmlformats.org/officeDocument/2006/relationships/customXml" Target="../ink/ink2315.xml"/><Relationship Id="rId17" Type="http://schemas.openxmlformats.org/officeDocument/2006/relationships/image" Target="../media/image2285.png"/><Relationship Id="rId33" Type="http://schemas.openxmlformats.org/officeDocument/2006/relationships/image" Target="../media/image2293.png"/><Relationship Id="rId38" Type="http://schemas.openxmlformats.org/officeDocument/2006/relationships/customXml" Target="../ink/ink2328.xml"/><Relationship Id="rId59" Type="http://schemas.openxmlformats.org/officeDocument/2006/relationships/image" Target="../media/image2306.png"/><Relationship Id="rId103" Type="http://schemas.openxmlformats.org/officeDocument/2006/relationships/image" Target="../media/image2328.png"/><Relationship Id="rId108" Type="http://schemas.openxmlformats.org/officeDocument/2006/relationships/customXml" Target="../ink/ink2363.xml"/><Relationship Id="rId54" Type="http://schemas.openxmlformats.org/officeDocument/2006/relationships/customXml" Target="../ink/ink2336.xml"/><Relationship Id="rId70" Type="http://schemas.openxmlformats.org/officeDocument/2006/relationships/customXml" Target="../ink/ink2344.xml"/><Relationship Id="rId75" Type="http://schemas.openxmlformats.org/officeDocument/2006/relationships/image" Target="../media/image2314.png"/><Relationship Id="rId91" Type="http://schemas.openxmlformats.org/officeDocument/2006/relationships/image" Target="../media/image2322.png"/><Relationship Id="rId96" Type="http://schemas.openxmlformats.org/officeDocument/2006/relationships/customXml" Target="../ink/ink235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12.xml"/><Relationship Id="rId15" Type="http://schemas.openxmlformats.org/officeDocument/2006/relationships/image" Target="../media/image2284.png"/><Relationship Id="rId23" Type="http://schemas.openxmlformats.org/officeDocument/2006/relationships/image" Target="../media/image2288.png"/><Relationship Id="rId28" Type="http://schemas.openxmlformats.org/officeDocument/2006/relationships/customXml" Target="../ink/ink2323.xml"/><Relationship Id="rId36" Type="http://schemas.openxmlformats.org/officeDocument/2006/relationships/customXml" Target="../ink/ink2327.xml"/><Relationship Id="rId49" Type="http://schemas.openxmlformats.org/officeDocument/2006/relationships/image" Target="../media/image2301.png"/><Relationship Id="rId57" Type="http://schemas.openxmlformats.org/officeDocument/2006/relationships/image" Target="../media/image2305.png"/><Relationship Id="rId106" Type="http://schemas.openxmlformats.org/officeDocument/2006/relationships/customXml" Target="../ink/ink2362.xml"/><Relationship Id="rId10" Type="http://schemas.openxmlformats.org/officeDocument/2006/relationships/customXml" Target="../ink/ink2314.xml"/><Relationship Id="rId31" Type="http://schemas.openxmlformats.org/officeDocument/2006/relationships/image" Target="../media/image2292.png"/><Relationship Id="rId44" Type="http://schemas.openxmlformats.org/officeDocument/2006/relationships/customXml" Target="../ink/ink2331.xml"/><Relationship Id="rId52" Type="http://schemas.openxmlformats.org/officeDocument/2006/relationships/customXml" Target="../ink/ink2335.xml"/><Relationship Id="rId60" Type="http://schemas.openxmlformats.org/officeDocument/2006/relationships/customXml" Target="../ink/ink2339.xml"/><Relationship Id="rId65" Type="http://schemas.openxmlformats.org/officeDocument/2006/relationships/image" Target="../media/image2309.png"/><Relationship Id="rId73" Type="http://schemas.openxmlformats.org/officeDocument/2006/relationships/image" Target="../media/image2313.png"/><Relationship Id="rId78" Type="http://schemas.openxmlformats.org/officeDocument/2006/relationships/customXml" Target="../ink/ink2348.xml"/><Relationship Id="rId81" Type="http://schemas.openxmlformats.org/officeDocument/2006/relationships/image" Target="../media/image2317.png"/><Relationship Id="rId86" Type="http://schemas.openxmlformats.org/officeDocument/2006/relationships/customXml" Target="../ink/ink2352.xml"/><Relationship Id="rId94" Type="http://schemas.openxmlformats.org/officeDocument/2006/relationships/customXml" Target="../ink/ink2356.xml"/><Relationship Id="rId99" Type="http://schemas.openxmlformats.org/officeDocument/2006/relationships/image" Target="../media/image2326.png"/><Relationship Id="rId101" Type="http://schemas.openxmlformats.org/officeDocument/2006/relationships/image" Target="../media/image2327.png"/><Relationship Id="rId4" Type="http://schemas.openxmlformats.org/officeDocument/2006/relationships/customXml" Target="../ink/ink2311.xml"/><Relationship Id="rId9" Type="http://schemas.openxmlformats.org/officeDocument/2006/relationships/image" Target="../media/image2281.png"/><Relationship Id="rId13" Type="http://schemas.openxmlformats.org/officeDocument/2006/relationships/image" Target="../media/image2283.png"/><Relationship Id="rId18" Type="http://schemas.openxmlformats.org/officeDocument/2006/relationships/customXml" Target="../ink/ink2318.xml"/><Relationship Id="rId39" Type="http://schemas.openxmlformats.org/officeDocument/2006/relationships/image" Target="../media/image2296.png"/><Relationship Id="rId109" Type="http://schemas.openxmlformats.org/officeDocument/2006/relationships/image" Target="../media/image2331.png"/><Relationship Id="rId34" Type="http://schemas.openxmlformats.org/officeDocument/2006/relationships/customXml" Target="../ink/ink2326.xml"/><Relationship Id="rId50" Type="http://schemas.openxmlformats.org/officeDocument/2006/relationships/customXml" Target="../ink/ink2334.xml"/><Relationship Id="rId55" Type="http://schemas.openxmlformats.org/officeDocument/2006/relationships/image" Target="../media/image2304.png"/><Relationship Id="rId76" Type="http://schemas.openxmlformats.org/officeDocument/2006/relationships/customXml" Target="../ink/ink2347.xml"/><Relationship Id="rId97" Type="http://schemas.openxmlformats.org/officeDocument/2006/relationships/image" Target="../media/image2325.png"/><Relationship Id="rId104" Type="http://schemas.openxmlformats.org/officeDocument/2006/relationships/customXml" Target="../ink/ink2361.xml"/><Relationship Id="rId7" Type="http://schemas.openxmlformats.org/officeDocument/2006/relationships/image" Target="../media/image2280.png"/><Relationship Id="rId71" Type="http://schemas.openxmlformats.org/officeDocument/2006/relationships/image" Target="../media/image2312.png"/><Relationship Id="rId92" Type="http://schemas.openxmlformats.org/officeDocument/2006/relationships/customXml" Target="../ink/ink2355.xml"/><Relationship Id="rId2" Type="http://schemas.openxmlformats.org/officeDocument/2006/relationships/customXml" Target="../ink/ink2310.xml"/><Relationship Id="rId29" Type="http://schemas.openxmlformats.org/officeDocument/2006/relationships/image" Target="../media/image2291.png"/><Relationship Id="rId24" Type="http://schemas.openxmlformats.org/officeDocument/2006/relationships/customXml" Target="../ink/ink2321.xml"/><Relationship Id="rId40" Type="http://schemas.openxmlformats.org/officeDocument/2006/relationships/customXml" Target="../ink/ink2329.xml"/><Relationship Id="rId45" Type="http://schemas.openxmlformats.org/officeDocument/2006/relationships/image" Target="../media/image2299.png"/><Relationship Id="rId66" Type="http://schemas.openxmlformats.org/officeDocument/2006/relationships/customXml" Target="../ink/ink2342.xml"/><Relationship Id="rId87" Type="http://schemas.openxmlformats.org/officeDocument/2006/relationships/image" Target="../media/image2320.png"/><Relationship Id="rId61" Type="http://schemas.openxmlformats.org/officeDocument/2006/relationships/image" Target="../media/image2307.png"/><Relationship Id="rId82" Type="http://schemas.openxmlformats.org/officeDocument/2006/relationships/customXml" Target="../ink/ink2350.xml"/><Relationship Id="rId19" Type="http://schemas.openxmlformats.org/officeDocument/2006/relationships/image" Target="../media/image2286.png"/><Relationship Id="rId14" Type="http://schemas.openxmlformats.org/officeDocument/2006/relationships/customXml" Target="../ink/ink2316.xml"/><Relationship Id="rId30" Type="http://schemas.openxmlformats.org/officeDocument/2006/relationships/customXml" Target="../ink/ink2324.xml"/><Relationship Id="rId35" Type="http://schemas.openxmlformats.org/officeDocument/2006/relationships/image" Target="../media/image2294.png"/><Relationship Id="rId56" Type="http://schemas.openxmlformats.org/officeDocument/2006/relationships/customXml" Target="../ink/ink2337.xml"/><Relationship Id="rId77" Type="http://schemas.openxmlformats.org/officeDocument/2006/relationships/image" Target="../media/image2315.png"/><Relationship Id="rId100" Type="http://schemas.openxmlformats.org/officeDocument/2006/relationships/customXml" Target="../ink/ink2359.xml"/><Relationship Id="rId105" Type="http://schemas.openxmlformats.org/officeDocument/2006/relationships/image" Target="../media/image2329.png"/><Relationship Id="rId8" Type="http://schemas.openxmlformats.org/officeDocument/2006/relationships/customXml" Target="../ink/ink2313.xml"/><Relationship Id="rId51" Type="http://schemas.openxmlformats.org/officeDocument/2006/relationships/image" Target="../media/image2302.png"/><Relationship Id="rId72" Type="http://schemas.openxmlformats.org/officeDocument/2006/relationships/customXml" Target="../ink/ink2345.xml"/><Relationship Id="rId93" Type="http://schemas.openxmlformats.org/officeDocument/2006/relationships/image" Target="../media/image2323.png"/><Relationship Id="rId98" Type="http://schemas.openxmlformats.org/officeDocument/2006/relationships/customXml" Target="../ink/ink2358.xml"/><Relationship Id="rId3" Type="http://schemas.openxmlformats.org/officeDocument/2006/relationships/image" Target="../media/image2278.png"/><Relationship Id="rId25" Type="http://schemas.openxmlformats.org/officeDocument/2006/relationships/image" Target="../media/image2289.png"/><Relationship Id="rId46" Type="http://schemas.openxmlformats.org/officeDocument/2006/relationships/customXml" Target="../ink/ink2332.xml"/><Relationship Id="rId67" Type="http://schemas.openxmlformats.org/officeDocument/2006/relationships/image" Target="../media/image2310.png"/><Relationship Id="rId20" Type="http://schemas.openxmlformats.org/officeDocument/2006/relationships/customXml" Target="../ink/ink2319.xml"/><Relationship Id="rId41" Type="http://schemas.openxmlformats.org/officeDocument/2006/relationships/image" Target="../media/image2297.png"/><Relationship Id="rId62" Type="http://schemas.openxmlformats.org/officeDocument/2006/relationships/customXml" Target="../ink/ink2340.xml"/><Relationship Id="rId83" Type="http://schemas.openxmlformats.org/officeDocument/2006/relationships/image" Target="../media/image2318.png"/><Relationship Id="rId88" Type="http://schemas.openxmlformats.org/officeDocument/2006/relationships/customXml" Target="../ink/ink2353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89.png"/><Relationship Id="rId21" Type="http://schemas.openxmlformats.org/officeDocument/2006/relationships/image" Target="../media/image2341.png"/><Relationship Id="rId42" Type="http://schemas.openxmlformats.org/officeDocument/2006/relationships/customXml" Target="../ink/ink2384.xml"/><Relationship Id="rId63" Type="http://schemas.openxmlformats.org/officeDocument/2006/relationships/image" Target="../media/image2362.png"/><Relationship Id="rId84" Type="http://schemas.openxmlformats.org/officeDocument/2006/relationships/customXml" Target="../ink/ink2405.xml"/><Relationship Id="rId138" Type="http://schemas.openxmlformats.org/officeDocument/2006/relationships/customXml" Target="../ink/ink2432.xml"/><Relationship Id="rId159" Type="http://schemas.openxmlformats.org/officeDocument/2006/relationships/image" Target="../media/image2410.png"/><Relationship Id="rId170" Type="http://schemas.openxmlformats.org/officeDocument/2006/relationships/customXml" Target="../ink/ink2448.xml"/><Relationship Id="rId191" Type="http://schemas.openxmlformats.org/officeDocument/2006/relationships/image" Target="../media/image2426.png"/><Relationship Id="rId205" Type="http://schemas.openxmlformats.org/officeDocument/2006/relationships/image" Target="../media/image2433.png"/><Relationship Id="rId226" Type="http://schemas.openxmlformats.org/officeDocument/2006/relationships/customXml" Target="../ink/ink2476.xml"/><Relationship Id="rId107" Type="http://schemas.openxmlformats.org/officeDocument/2006/relationships/image" Target="../media/image2384.png"/><Relationship Id="rId11" Type="http://schemas.openxmlformats.org/officeDocument/2006/relationships/image" Target="../media/image2336.png"/><Relationship Id="rId32" Type="http://schemas.openxmlformats.org/officeDocument/2006/relationships/customXml" Target="../ink/ink2379.xml"/><Relationship Id="rId53" Type="http://schemas.openxmlformats.org/officeDocument/2006/relationships/image" Target="../media/image2357.png"/><Relationship Id="rId74" Type="http://schemas.openxmlformats.org/officeDocument/2006/relationships/customXml" Target="../ink/ink2400.xml"/><Relationship Id="rId128" Type="http://schemas.openxmlformats.org/officeDocument/2006/relationships/customXml" Target="../ink/ink2427.xml"/><Relationship Id="rId149" Type="http://schemas.openxmlformats.org/officeDocument/2006/relationships/image" Target="../media/image2405.png"/><Relationship Id="rId5" Type="http://schemas.openxmlformats.org/officeDocument/2006/relationships/image" Target="../media/image2333.png"/><Relationship Id="rId95" Type="http://schemas.openxmlformats.org/officeDocument/2006/relationships/image" Target="../media/image2378.png"/><Relationship Id="rId160" Type="http://schemas.openxmlformats.org/officeDocument/2006/relationships/customXml" Target="../ink/ink2443.xml"/><Relationship Id="rId181" Type="http://schemas.openxmlformats.org/officeDocument/2006/relationships/image" Target="../media/image2421.png"/><Relationship Id="rId216" Type="http://schemas.openxmlformats.org/officeDocument/2006/relationships/customXml" Target="../ink/ink2471.xml"/><Relationship Id="rId237" Type="http://schemas.openxmlformats.org/officeDocument/2006/relationships/image" Target="../media/image2449.png"/><Relationship Id="rId22" Type="http://schemas.openxmlformats.org/officeDocument/2006/relationships/customXml" Target="../ink/ink2374.xml"/><Relationship Id="rId43" Type="http://schemas.openxmlformats.org/officeDocument/2006/relationships/image" Target="../media/image2352.png"/><Relationship Id="rId64" Type="http://schemas.openxmlformats.org/officeDocument/2006/relationships/customXml" Target="../ink/ink2395.xml"/><Relationship Id="rId118" Type="http://schemas.openxmlformats.org/officeDocument/2006/relationships/customXml" Target="../ink/ink2422.xml"/><Relationship Id="rId139" Type="http://schemas.openxmlformats.org/officeDocument/2006/relationships/image" Target="../media/image2400.png"/><Relationship Id="rId85" Type="http://schemas.openxmlformats.org/officeDocument/2006/relationships/image" Target="../media/image2373.png"/><Relationship Id="rId150" Type="http://schemas.openxmlformats.org/officeDocument/2006/relationships/customXml" Target="../ink/ink2438.xml"/><Relationship Id="rId171" Type="http://schemas.openxmlformats.org/officeDocument/2006/relationships/image" Target="../media/image2416.png"/><Relationship Id="rId192" Type="http://schemas.openxmlformats.org/officeDocument/2006/relationships/customXml" Target="../ink/ink2459.xml"/><Relationship Id="rId206" Type="http://schemas.openxmlformats.org/officeDocument/2006/relationships/customXml" Target="../ink/ink2466.xml"/><Relationship Id="rId227" Type="http://schemas.openxmlformats.org/officeDocument/2006/relationships/image" Target="../media/image2444.png"/><Relationship Id="rId12" Type="http://schemas.openxmlformats.org/officeDocument/2006/relationships/customXml" Target="../ink/ink2369.xml"/><Relationship Id="rId33" Type="http://schemas.openxmlformats.org/officeDocument/2006/relationships/image" Target="../media/image2347.png"/><Relationship Id="rId108" Type="http://schemas.openxmlformats.org/officeDocument/2006/relationships/customXml" Target="../ink/ink2417.xml"/><Relationship Id="rId129" Type="http://schemas.openxmlformats.org/officeDocument/2006/relationships/image" Target="../media/image2395.png"/><Relationship Id="rId54" Type="http://schemas.openxmlformats.org/officeDocument/2006/relationships/customXml" Target="../ink/ink2390.xml"/><Relationship Id="rId75" Type="http://schemas.openxmlformats.org/officeDocument/2006/relationships/image" Target="../media/image2368.png"/><Relationship Id="rId96" Type="http://schemas.openxmlformats.org/officeDocument/2006/relationships/customXml" Target="../ink/ink2411.xml"/><Relationship Id="rId140" Type="http://schemas.openxmlformats.org/officeDocument/2006/relationships/customXml" Target="../ink/ink2433.xml"/><Relationship Id="rId161" Type="http://schemas.openxmlformats.org/officeDocument/2006/relationships/image" Target="../media/image2411.png"/><Relationship Id="rId182" Type="http://schemas.openxmlformats.org/officeDocument/2006/relationships/customXml" Target="../ink/ink2454.xml"/><Relationship Id="rId217" Type="http://schemas.openxmlformats.org/officeDocument/2006/relationships/image" Target="../media/image2439.png"/><Relationship Id="rId6" Type="http://schemas.openxmlformats.org/officeDocument/2006/relationships/customXml" Target="../ink/ink2366.xml"/><Relationship Id="rId23" Type="http://schemas.openxmlformats.org/officeDocument/2006/relationships/image" Target="../media/image2342.png"/><Relationship Id="rId119" Type="http://schemas.openxmlformats.org/officeDocument/2006/relationships/image" Target="../media/image2390.png"/><Relationship Id="rId44" Type="http://schemas.openxmlformats.org/officeDocument/2006/relationships/customXml" Target="../ink/ink2385.xml"/><Relationship Id="rId65" Type="http://schemas.openxmlformats.org/officeDocument/2006/relationships/image" Target="../media/image2363.png"/><Relationship Id="rId86" Type="http://schemas.openxmlformats.org/officeDocument/2006/relationships/customXml" Target="../ink/ink2406.xml"/><Relationship Id="rId130" Type="http://schemas.openxmlformats.org/officeDocument/2006/relationships/customXml" Target="../ink/ink2428.xml"/><Relationship Id="rId151" Type="http://schemas.openxmlformats.org/officeDocument/2006/relationships/image" Target="../media/image2406.png"/><Relationship Id="rId172" Type="http://schemas.openxmlformats.org/officeDocument/2006/relationships/customXml" Target="../ink/ink2449.xml"/><Relationship Id="rId193" Type="http://schemas.openxmlformats.org/officeDocument/2006/relationships/image" Target="../media/image2427.png"/><Relationship Id="rId207" Type="http://schemas.openxmlformats.org/officeDocument/2006/relationships/image" Target="../media/image2434.png"/><Relationship Id="rId228" Type="http://schemas.openxmlformats.org/officeDocument/2006/relationships/customXml" Target="../ink/ink2477.xml"/><Relationship Id="rId13" Type="http://schemas.openxmlformats.org/officeDocument/2006/relationships/image" Target="../media/image2337.png"/><Relationship Id="rId109" Type="http://schemas.openxmlformats.org/officeDocument/2006/relationships/image" Target="../media/image2385.png"/><Relationship Id="rId34" Type="http://schemas.openxmlformats.org/officeDocument/2006/relationships/customXml" Target="../ink/ink2380.xml"/><Relationship Id="rId55" Type="http://schemas.openxmlformats.org/officeDocument/2006/relationships/image" Target="../media/image2358.png"/><Relationship Id="rId76" Type="http://schemas.openxmlformats.org/officeDocument/2006/relationships/customXml" Target="../ink/ink2401.xml"/><Relationship Id="rId97" Type="http://schemas.openxmlformats.org/officeDocument/2006/relationships/image" Target="../media/image2379.png"/><Relationship Id="rId120" Type="http://schemas.openxmlformats.org/officeDocument/2006/relationships/customXml" Target="../ink/ink2423.xml"/><Relationship Id="rId141" Type="http://schemas.openxmlformats.org/officeDocument/2006/relationships/image" Target="../media/image2401.png"/><Relationship Id="rId7" Type="http://schemas.openxmlformats.org/officeDocument/2006/relationships/image" Target="../media/image2334.png"/><Relationship Id="rId162" Type="http://schemas.openxmlformats.org/officeDocument/2006/relationships/customXml" Target="../ink/ink2444.xml"/><Relationship Id="rId183" Type="http://schemas.openxmlformats.org/officeDocument/2006/relationships/image" Target="../media/image2422.png"/><Relationship Id="rId218" Type="http://schemas.openxmlformats.org/officeDocument/2006/relationships/customXml" Target="../ink/ink2472.xml"/><Relationship Id="rId24" Type="http://schemas.openxmlformats.org/officeDocument/2006/relationships/customXml" Target="../ink/ink2375.xml"/><Relationship Id="rId45" Type="http://schemas.openxmlformats.org/officeDocument/2006/relationships/image" Target="../media/image2353.png"/><Relationship Id="rId66" Type="http://schemas.openxmlformats.org/officeDocument/2006/relationships/customXml" Target="../ink/ink2396.xml"/><Relationship Id="rId87" Type="http://schemas.openxmlformats.org/officeDocument/2006/relationships/image" Target="../media/image2374.png"/><Relationship Id="rId110" Type="http://schemas.openxmlformats.org/officeDocument/2006/relationships/customXml" Target="../ink/ink2418.xml"/><Relationship Id="rId131" Type="http://schemas.openxmlformats.org/officeDocument/2006/relationships/image" Target="../media/image2396.png"/><Relationship Id="rId152" Type="http://schemas.openxmlformats.org/officeDocument/2006/relationships/customXml" Target="../ink/ink2439.xml"/><Relationship Id="rId173" Type="http://schemas.openxmlformats.org/officeDocument/2006/relationships/image" Target="../media/image2417.png"/><Relationship Id="rId194" Type="http://schemas.openxmlformats.org/officeDocument/2006/relationships/customXml" Target="../ink/ink2460.xml"/><Relationship Id="rId208" Type="http://schemas.openxmlformats.org/officeDocument/2006/relationships/customXml" Target="../ink/ink2467.xml"/><Relationship Id="rId229" Type="http://schemas.openxmlformats.org/officeDocument/2006/relationships/image" Target="../media/image2445.png"/><Relationship Id="rId14" Type="http://schemas.openxmlformats.org/officeDocument/2006/relationships/customXml" Target="../ink/ink2370.xml"/><Relationship Id="rId35" Type="http://schemas.openxmlformats.org/officeDocument/2006/relationships/image" Target="../media/image2348.png"/><Relationship Id="rId56" Type="http://schemas.openxmlformats.org/officeDocument/2006/relationships/customXml" Target="../ink/ink2391.xml"/><Relationship Id="rId77" Type="http://schemas.openxmlformats.org/officeDocument/2006/relationships/image" Target="../media/image2369.png"/><Relationship Id="rId100" Type="http://schemas.openxmlformats.org/officeDocument/2006/relationships/customXml" Target="../ink/ink2413.xml"/><Relationship Id="rId8" Type="http://schemas.openxmlformats.org/officeDocument/2006/relationships/customXml" Target="../ink/ink2367.xml"/><Relationship Id="rId98" Type="http://schemas.openxmlformats.org/officeDocument/2006/relationships/customXml" Target="../ink/ink2412.xml"/><Relationship Id="rId121" Type="http://schemas.openxmlformats.org/officeDocument/2006/relationships/image" Target="../media/image2391.png"/><Relationship Id="rId142" Type="http://schemas.openxmlformats.org/officeDocument/2006/relationships/customXml" Target="../ink/ink2434.xml"/><Relationship Id="rId163" Type="http://schemas.openxmlformats.org/officeDocument/2006/relationships/image" Target="../media/image2412.png"/><Relationship Id="rId184" Type="http://schemas.openxmlformats.org/officeDocument/2006/relationships/customXml" Target="../ink/ink2455.xml"/><Relationship Id="rId219" Type="http://schemas.openxmlformats.org/officeDocument/2006/relationships/image" Target="../media/image2440.png"/><Relationship Id="rId230" Type="http://schemas.openxmlformats.org/officeDocument/2006/relationships/customXml" Target="../ink/ink2478.xml"/><Relationship Id="rId25" Type="http://schemas.openxmlformats.org/officeDocument/2006/relationships/image" Target="../media/image2343.png"/><Relationship Id="rId46" Type="http://schemas.openxmlformats.org/officeDocument/2006/relationships/customXml" Target="../ink/ink2386.xml"/><Relationship Id="rId67" Type="http://schemas.openxmlformats.org/officeDocument/2006/relationships/image" Target="../media/image2364.png"/><Relationship Id="rId88" Type="http://schemas.openxmlformats.org/officeDocument/2006/relationships/customXml" Target="../ink/ink2407.xml"/><Relationship Id="rId111" Type="http://schemas.openxmlformats.org/officeDocument/2006/relationships/image" Target="../media/image2386.png"/><Relationship Id="rId132" Type="http://schemas.openxmlformats.org/officeDocument/2006/relationships/customXml" Target="../ink/ink2429.xml"/><Relationship Id="rId153" Type="http://schemas.openxmlformats.org/officeDocument/2006/relationships/image" Target="../media/image2407.png"/><Relationship Id="rId174" Type="http://schemas.openxmlformats.org/officeDocument/2006/relationships/customXml" Target="../ink/ink2450.xml"/><Relationship Id="rId195" Type="http://schemas.openxmlformats.org/officeDocument/2006/relationships/image" Target="../media/image2428.png"/><Relationship Id="rId209" Type="http://schemas.openxmlformats.org/officeDocument/2006/relationships/image" Target="../media/image2435.png"/><Relationship Id="rId190" Type="http://schemas.openxmlformats.org/officeDocument/2006/relationships/customXml" Target="../ink/ink2458.xml"/><Relationship Id="rId204" Type="http://schemas.openxmlformats.org/officeDocument/2006/relationships/customXml" Target="../ink/ink2465.xml"/><Relationship Id="rId220" Type="http://schemas.openxmlformats.org/officeDocument/2006/relationships/customXml" Target="../ink/ink2473.xml"/><Relationship Id="rId225" Type="http://schemas.openxmlformats.org/officeDocument/2006/relationships/image" Target="../media/image2443.png"/><Relationship Id="rId15" Type="http://schemas.openxmlformats.org/officeDocument/2006/relationships/image" Target="../media/image2338.png"/><Relationship Id="rId36" Type="http://schemas.openxmlformats.org/officeDocument/2006/relationships/customXml" Target="../ink/ink2381.xml"/><Relationship Id="rId57" Type="http://schemas.openxmlformats.org/officeDocument/2006/relationships/image" Target="../media/image2359.png"/><Relationship Id="rId106" Type="http://schemas.openxmlformats.org/officeDocument/2006/relationships/customXml" Target="../ink/ink2416.xml"/><Relationship Id="rId127" Type="http://schemas.openxmlformats.org/officeDocument/2006/relationships/image" Target="../media/image2394.png"/><Relationship Id="rId10" Type="http://schemas.openxmlformats.org/officeDocument/2006/relationships/customXml" Target="../ink/ink2368.xml"/><Relationship Id="rId31" Type="http://schemas.openxmlformats.org/officeDocument/2006/relationships/image" Target="../media/image2346.png"/><Relationship Id="rId52" Type="http://schemas.openxmlformats.org/officeDocument/2006/relationships/customXml" Target="../ink/ink2389.xml"/><Relationship Id="rId73" Type="http://schemas.openxmlformats.org/officeDocument/2006/relationships/image" Target="../media/image2367.png"/><Relationship Id="rId78" Type="http://schemas.openxmlformats.org/officeDocument/2006/relationships/customXml" Target="../ink/ink2402.xml"/><Relationship Id="rId94" Type="http://schemas.openxmlformats.org/officeDocument/2006/relationships/customXml" Target="../ink/ink2410.xml"/><Relationship Id="rId99" Type="http://schemas.openxmlformats.org/officeDocument/2006/relationships/image" Target="../media/image2380.png"/><Relationship Id="rId101" Type="http://schemas.openxmlformats.org/officeDocument/2006/relationships/image" Target="../media/image2381.png"/><Relationship Id="rId122" Type="http://schemas.openxmlformats.org/officeDocument/2006/relationships/customXml" Target="../ink/ink2424.xml"/><Relationship Id="rId143" Type="http://schemas.openxmlformats.org/officeDocument/2006/relationships/image" Target="../media/image2402.png"/><Relationship Id="rId148" Type="http://schemas.openxmlformats.org/officeDocument/2006/relationships/customXml" Target="../ink/ink2437.xml"/><Relationship Id="rId164" Type="http://schemas.openxmlformats.org/officeDocument/2006/relationships/customXml" Target="../ink/ink2445.xml"/><Relationship Id="rId169" Type="http://schemas.openxmlformats.org/officeDocument/2006/relationships/image" Target="../media/image2415.png"/><Relationship Id="rId185" Type="http://schemas.openxmlformats.org/officeDocument/2006/relationships/image" Target="../media/image2423.png"/><Relationship Id="rId4" Type="http://schemas.openxmlformats.org/officeDocument/2006/relationships/customXml" Target="../ink/ink2365.xml"/><Relationship Id="rId9" Type="http://schemas.openxmlformats.org/officeDocument/2006/relationships/image" Target="../media/image2335.png"/><Relationship Id="rId180" Type="http://schemas.openxmlformats.org/officeDocument/2006/relationships/customXml" Target="../ink/ink2453.xml"/><Relationship Id="rId210" Type="http://schemas.openxmlformats.org/officeDocument/2006/relationships/customXml" Target="../ink/ink2468.xml"/><Relationship Id="rId215" Type="http://schemas.openxmlformats.org/officeDocument/2006/relationships/image" Target="../media/image2438.png"/><Relationship Id="rId236" Type="http://schemas.openxmlformats.org/officeDocument/2006/relationships/customXml" Target="../ink/ink2481.xml"/><Relationship Id="rId26" Type="http://schemas.openxmlformats.org/officeDocument/2006/relationships/customXml" Target="../ink/ink2376.xml"/><Relationship Id="rId231" Type="http://schemas.openxmlformats.org/officeDocument/2006/relationships/image" Target="../media/image2446.png"/><Relationship Id="rId47" Type="http://schemas.openxmlformats.org/officeDocument/2006/relationships/image" Target="../media/image2354.png"/><Relationship Id="rId68" Type="http://schemas.openxmlformats.org/officeDocument/2006/relationships/customXml" Target="../ink/ink2397.xml"/><Relationship Id="rId89" Type="http://schemas.openxmlformats.org/officeDocument/2006/relationships/image" Target="../media/image2375.png"/><Relationship Id="rId112" Type="http://schemas.openxmlformats.org/officeDocument/2006/relationships/customXml" Target="../ink/ink2419.xml"/><Relationship Id="rId133" Type="http://schemas.openxmlformats.org/officeDocument/2006/relationships/image" Target="../media/image2397.png"/><Relationship Id="rId154" Type="http://schemas.openxmlformats.org/officeDocument/2006/relationships/customXml" Target="../ink/ink2440.xml"/><Relationship Id="rId175" Type="http://schemas.openxmlformats.org/officeDocument/2006/relationships/image" Target="../media/image2418.png"/><Relationship Id="rId196" Type="http://schemas.openxmlformats.org/officeDocument/2006/relationships/customXml" Target="../ink/ink2461.xml"/><Relationship Id="rId200" Type="http://schemas.openxmlformats.org/officeDocument/2006/relationships/customXml" Target="../ink/ink2463.xml"/><Relationship Id="rId16" Type="http://schemas.openxmlformats.org/officeDocument/2006/relationships/customXml" Target="../ink/ink2371.xml"/><Relationship Id="rId221" Type="http://schemas.openxmlformats.org/officeDocument/2006/relationships/image" Target="../media/image2441.png"/><Relationship Id="rId37" Type="http://schemas.openxmlformats.org/officeDocument/2006/relationships/image" Target="../media/image2349.png"/><Relationship Id="rId58" Type="http://schemas.openxmlformats.org/officeDocument/2006/relationships/customXml" Target="../ink/ink2392.xml"/><Relationship Id="rId79" Type="http://schemas.openxmlformats.org/officeDocument/2006/relationships/image" Target="../media/image2370.png"/><Relationship Id="rId102" Type="http://schemas.openxmlformats.org/officeDocument/2006/relationships/customXml" Target="../ink/ink2414.xml"/><Relationship Id="rId123" Type="http://schemas.openxmlformats.org/officeDocument/2006/relationships/image" Target="../media/image2392.png"/><Relationship Id="rId144" Type="http://schemas.openxmlformats.org/officeDocument/2006/relationships/customXml" Target="../ink/ink2435.xml"/><Relationship Id="rId90" Type="http://schemas.openxmlformats.org/officeDocument/2006/relationships/customXml" Target="../ink/ink2408.xml"/><Relationship Id="rId165" Type="http://schemas.openxmlformats.org/officeDocument/2006/relationships/image" Target="../media/image2413.png"/><Relationship Id="rId186" Type="http://schemas.openxmlformats.org/officeDocument/2006/relationships/customXml" Target="../ink/ink2456.xml"/><Relationship Id="rId211" Type="http://schemas.openxmlformats.org/officeDocument/2006/relationships/image" Target="../media/image2436.png"/><Relationship Id="rId232" Type="http://schemas.openxmlformats.org/officeDocument/2006/relationships/customXml" Target="../ink/ink2479.xml"/><Relationship Id="rId27" Type="http://schemas.openxmlformats.org/officeDocument/2006/relationships/image" Target="../media/image2344.png"/><Relationship Id="rId48" Type="http://schemas.openxmlformats.org/officeDocument/2006/relationships/customXml" Target="../ink/ink2387.xml"/><Relationship Id="rId69" Type="http://schemas.openxmlformats.org/officeDocument/2006/relationships/image" Target="../media/image2365.png"/><Relationship Id="rId113" Type="http://schemas.openxmlformats.org/officeDocument/2006/relationships/image" Target="../media/image2387.png"/><Relationship Id="rId134" Type="http://schemas.openxmlformats.org/officeDocument/2006/relationships/customXml" Target="../ink/ink2430.xml"/><Relationship Id="rId80" Type="http://schemas.openxmlformats.org/officeDocument/2006/relationships/customXml" Target="../ink/ink2403.xml"/><Relationship Id="rId155" Type="http://schemas.openxmlformats.org/officeDocument/2006/relationships/image" Target="../media/image2408.png"/><Relationship Id="rId176" Type="http://schemas.openxmlformats.org/officeDocument/2006/relationships/customXml" Target="../ink/ink2451.xml"/><Relationship Id="rId197" Type="http://schemas.openxmlformats.org/officeDocument/2006/relationships/image" Target="../media/image2429.png"/><Relationship Id="rId201" Type="http://schemas.openxmlformats.org/officeDocument/2006/relationships/image" Target="../media/image2431.png"/><Relationship Id="rId222" Type="http://schemas.openxmlformats.org/officeDocument/2006/relationships/customXml" Target="../ink/ink2474.xml"/><Relationship Id="rId17" Type="http://schemas.openxmlformats.org/officeDocument/2006/relationships/image" Target="../media/image2339.png"/><Relationship Id="rId38" Type="http://schemas.openxmlformats.org/officeDocument/2006/relationships/customXml" Target="../ink/ink2382.xml"/><Relationship Id="rId59" Type="http://schemas.openxmlformats.org/officeDocument/2006/relationships/image" Target="../media/image2360.png"/><Relationship Id="rId103" Type="http://schemas.openxmlformats.org/officeDocument/2006/relationships/image" Target="../media/image2382.png"/><Relationship Id="rId124" Type="http://schemas.openxmlformats.org/officeDocument/2006/relationships/customXml" Target="../ink/ink2425.xml"/><Relationship Id="rId70" Type="http://schemas.openxmlformats.org/officeDocument/2006/relationships/customXml" Target="../ink/ink2398.xml"/><Relationship Id="rId91" Type="http://schemas.openxmlformats.org/officeDocument/2006/relationships/image" Target="../media/image2376.png"/><Relationship Id="rId145" Type="http://schemas.openxmlformats.org/officeDocument/2006/relationships/image" Target="../media/image2403.png"/><Relationship Id="rId166" Type="http://schemas.openxmlformats.org/officeDocument/2006/relationships/customXml" Target="../ink/ink2446.xml"/><Relationship Id="rId187" Type="http://schemas.openxmlformats.org/officeDocument/2006/relationships/image" Target="../media/image242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69.xml"/><Relationship Id="rId233" Type="http://schemas.openxmlformats.org/officeDocument/2006/relationships/image" Target="../media/image2447.png"/><Relationship Id="rId28" Type="http://schemas.openxmlformats.org/officeDocument/2006/relationships/customXml" Target="../ink/ink2377.xml"/><Relationship Id="rId49" Type="http://schemas.openxmlformats.org/officeDocument/2006/relationships/image" Target="../media/image2355.png"/><Relationship Id="rId114" Type="http://schemas.openxmlformats.org/officeDocument/2006/relationships/customXml" Target="../ink/ink2420.xml"/><Relationship Id="rId60" Type="http://schemas.openxmlformats.org/officeDocument/2006/relationships/customXml" Target="../ink/ink2393.xml"/><Relationship Id="rId81" Type="http://schemas.openxmlformats.org/officeDocument/2006/relationships/image" Target="../media/image2371.png"/><Relationship Id="rId135" Type="http://schemas.openxmlformats.org/officeDocument/2006/relationships/image" Target="../media/image2398.png"/><Relationship Id="rId156" Type="http://schemas.openxmlformats.org/officeDocument/2006/relationships/customXml" Target="../ink/ink2441.xml"/><Relationship Id="rId177" Type="http://schemas.openxmlformats.org/officeDocument/2006/relationships/image" Target="../media/image2419.png"/><Relationship Id="rId198" Type="http://schemas.openxmlformats.org/officeDocument/2006/relationships/customXml" Target="../ink/ink2462.xml"/><Relationship Id="rId202" Type="http://schemas.openxmlformats.org/officeDocument/2006/relationships/customXml" Target="../ink/ink2464.xml"/><Relationship Id="rId223" Type="http://schemas.openxmlformats.org/officeDocument/2006/relationships/image" Target="../media/image2442.png"/><Relationship Id="rId18" Type="http://schemas.openxmlformats.org/officeDocument/2006/relationships/customXml" Target="../ink/ink2372.xml"/><Relationship Id="rId39" Type="http://schemas.openxmlformats.org/officeDocument/2006/relationships/image" Target="../media/image2350.png"/><Relationship Id="rId50" Type="http://schemas.openxmlformats.org/officeDocument/2006/relationships/customXml" Target="../ink/ink2388.xml"/><Relationship Id="rId104" Type="http://schemas.openxmlformats.org/officeDocument/2006/relationships/customXml" Target="../ink/ink2415.xml"/><Relationship Id="rId125" Type="http://schemas.openxmlformats.org/officeDocument/2006/relationships/image" Target="../media/image2393.png"/><Relationship Id="rId146" Type="http://schemas.openxmlformats.org/officeDocument/2006/relationships/customXml" Target="../ink/ink2436.xml"/><Relationship Id="rId167" Type="http://schemas.openxmlformats.org/officeDocument/2006/relationships/image" Target="../media/image2414.png"/><Relationship Id="rId188" Type="http://schemas.openxmlformats.org/officeDocument/2006/relationships/customXml" Target="../ink/ink2457.xml"/><Relationship Id="rId71" Type="http://schemas.openxmlformats.org/officeDocument/2006/relationships/image" Target="../media/image2366.png"/><Relationship Id="rId92" Type="http://schemas.openxmlformats.org/officeDocument/2006/relationships/customXml" Target="../ink/ink2409.xml"/><Relationship Id="rId213" Type="http://schemas.openxmlformats.org/officeDocument/2006/relationships/image" Target="../media/image2437.png"/><Relationship Id="rId234" Type="http://schemas.openxmlformats.org/officeDocument/2006/relationships/customXml" Target="../ink/ink2480.xml"/><Relationship Id="rId2" Type="http://schemas.openxmlformats.org/officeDocument/2006/relationships/customXml" Target="../ink/ink2364.xml"/><Relationship Id="rId29" Type="http://schemas.openxmlformats.org/officeDocument/2006/relationships/image" Target="../media/image2345.png"/><Relationship Id="rId40" Type="http://schemas.openxmlformats.org/officeDocument/2006/relationships/customXml" Target="../ink/ink2383.xml"/><Relationship Id="rId115" Type="http://schemas.openxmlformats.org/officeDocument/2006/relationships/image" Target="../media/image2388.png"/><Relationship Id="rId136" Type="http://schemas.openxmlformats.org/officeDocument/2006/relationships/customXml" Target="../ink/ink2431.xml"/><Relationship Id="rId157" Type="http://schemas.openxmlformats.org/officeDocument/2006/relationships/image" Target="../media/image2409.png"/><Relationship Id="rId178" Type="http://schemas.openxmlformats.org/officeDocument/2006/relationships/customXml" Target="../ink/ink2452.xml"/><Relationship Id="rId61" Type="http://schemas.openxmlformats.org/officeDocument/2006/relationships/image" Target="../media/image2361.png"/><Relationship Id="rId82" Type="http://schemas.openxmlformats.org/officeDocument/2006/relationships/customXml" Target="../ink/ink2404.xml"/><Relationship Id="rId199" Type="http://schemas.openxmlformats.org/officeDocument/2006/relationships/image" Target="../media/image2430.png"/><Relationship Id="rId203" Type="http://schemas.openxmlformats.org/officeDocument/2006/relationships/image" Target="../media/image2432.png"/><Relationship Id="rId19" Type="http://schemas.openxmlformats.org/officeDocument/2006/relationships/image" Target="../media/image2340.png"/><Relationship Id="rId224" Type="http://schemas.openxmlformats.org/officeDocument/2006/relationships/customXml" Target="../ink/ink2475.xml"/><Relationship Id="rId30" Type="http://schemas.openxmlformats.org/officeDocument/2006/relationships/customXml" Target="../ink/ink2378.xml"/><Relationship Id="rId105" Type="http://schemas.openxmlformats.org/officeDocument/2006/relationships/image" Target="../media/image2383.png"/><Relationship Id="rId126" Type="http://schemas.openxmlformats.org/officeDocument/2006/relationships/customXml" Target="../ink/ink2426.xml"/><Relationship Id="rId147" Type="http://schemas.openxmlformats.org/officeDocument/2006/relationships/image" Target="../media/image2404.png"/><Relationship Id="rId168" Type="http://schemas.openxmlformats.org/officeDocument/2006/relationships/customXml" Target="../ink/ink2447.xml"/><Relationship Id="rId51" Type="http://schemas.openxmlformats.org/officeDocument/2006/relationships/image" Target="../media/image2356.png"/><Relationship Id="rId72" Type="http://schemas.openxmlformats.org/officeDocument/2006/relationships/customXml" Target="../ink/ink2399.xml"/><Relationship Id="rId93" Type="http://schemas.openxmlformats.org/officeDocument/2006/relationships/image" Target="../media/image2377.png"/><Relationship Id="rId189" Type="http://schemas.openxmlformats.org/officeDocument/2006/relationships/image" Target="../media/image2425.png"/><Relationship Id="rId3" Type="http://schemas.openxmlformats.org/officeDocument/2006/relationships/image" Target="../media/image2332.png"/><Relationship Id="rId214" Type="http://schemas.openxmlformats.org/officeDocument/2006/relationships/customXml" Target="../ink/ink2470.xml"/><Relationship Id="rId235" Type="http://schemas.openxmlformats.org/officeDocument/2006/relationships/image" Target="../media/image2448.png"/><Relationship Id="rId116" Type="http://schemas.openxmlformats.org/officeDocument/2006/relationships/customXml" Target="../ink/ink2421.xml"/><Relationship Id="rId137" Type="http://schemas.openxmlformats.org/officeDocument/2006/relationships/image" Target="../media/image2399.png"/><Relationship Id="rId158" Type="http://schemas.openxmlformats.org/officeDocument/2006/relationships/customXml" Target="../ink/ink2442.xml"/><Relationship Id="rId20" Type="http://schemas.openxmlformats.org/officeDocument/2006/relationships/customXml" Target="../ink/ink2373.xml"/><Relationship Id="rId41" Type="http://schemas.openxmlformats.org/officeDocument/2006/relationships/image" Target="../media/image2351.png"/><Relationship Id="rId62" Type="http://schemas.openxmlformats.org/officeDocument/2006/relationships/customXml" Target="../ink/ink2394.xml"/><Relationship Id="rId83" Type="http://schemas.openxmlformats.org/officeDocument/2006/relationships/image" Target="../media/image2372.png"/><Relationship Id="rId179" Type="http://schemas.openxmlformats.org/officeDocument/2006/relationships/image" Target="../media/image2420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07.png"/><Relationship Id="rId21" Type="http://schemas.openxmlformats.org/officeDocument/2006/relationships/image" Target="../media/image2459.png"/><Relationship Id="rId42" Type="http://schemas.openxmlformats.org/officeDocument/2006/relationships/customXml" Target="../ink/ink2502.xml"/><Relationship Id="rId63" Type="http://schemas.openxmlformats.org/officeDocument/2006/relationships/image" Target="../media/image2480.png"/><Relationship Id="rId84" Type="http://schemas.openxmlformats.org/officeDocument/2006/relationships/customXml" Target="../ink/ink2523.xml"/><Relationship Id="rId138" Type="http://schemas.openxmlformats.org/officeDocument/2006/relationships/customXml" Target="../ink/ink2550.xml"/><Relationship Id="rId159" Type="http://schemas.openxmlformats.org/officeDocument/2006/relationships/image" Target="../media/image2528.png"/><Relationship Id="rId170" Type="http://schemas.openxmlformats.org/officeDocument/2006/relationships/customXml" Target="../ink/ink2566.xml"/><Relationship Id="rId191" Type="http://schemas.openxmlformats.org/officeDocument/2006/relationships/image" Target="../media/image2544.png"/><Relationship Id="rId205" Type="http://schemas.openxmlformats.org/officeDocument/2006/relationships/image" Target="../media/image2551.png"/><Relationship Id="rId107" Type="http://schemas.openxmlformats.org/officeDocument/2006/relationships/image" Target="../media/image2502.png"/><Relationship Id="rId11" Type="http://schemas.openxmlformats.org/officeDocument/2006/relationships/image" Target="../media/image2454.png"/><Relationship Id="rId32" Type="http://schemas.openxmlformats.org/officeDocument/2006/relationships/customXml" Target="../ink/ink2497.xml"/><Relationship Id="rId53" Type="http://schemas.openxmlformats.org/officeDocument/2006/relationships/image" Target="../media/image2475.png"/><Relationship Id="rId74" Type="http://schemas.openxmlformats.org/officeDocument/2006/relationships/customXml" Target="../ink/ink2518.xml"/><Relationship Id="rId128" Type="http://schemas.openxmlformats.org/officeDocument/2006/relationships/customXml" Target="../ink/ink2545.xml"/><Relationship Id="rId149" Type="http://schemas.openxmlformats.org/officeDocument/2006/relationships/image" Target="../media/image2523.png"/><Relationship Id="rId5" Type="http://schemas.openxmlformats.org/officeDocument/2006/relationships/image" Target="../media/image2451.png"/><Relationship Id="rId95" Type="http://schemas.openxmlformats.org/officeDocument/2006/relationships/image" Target="../media/image2496.png"/><Relationship Id="rId160" Type="http://schemas.openxmlformats.org/officeDocument/2006/relationships/customXml" Target="../ink/ink2561.xml"/><Relationship Id="rId181" Type="http://schemas.openxmlformats.org/officeDocument/2006/relationships/image" Target="../media/image2539.png"/><Relationship Id="rId22" Type="http://schemas.openxmlformats.org/officeDocument/2006/relationships/customXml" Target="../ink/ink2492.xml"/><Relationship Id="rId43" Type="http://schemas.openxmlformats.org/officeDocument/2006/relationships/image" Target="../media/image2470.png"/><Relationship Id="rId64" Type="http://schemas.openxmlformats.org/officeDocument/2006/relationships/customXml" Target="../ink/ink2513.xml"/><Relationship Id="rId118" Type="http://schemas.openxmlformats.org/officeDocument/2006/relationships/customXml" Target="../ink/ink2540.xml"/><Relationship Id="rId139" Type="http://schemas.openxmlformats.org/officeDocument/2006/relationships/image" Target="../media/image2518.png"/><Relationship Id="rId85" Type="http://schemas.openxmlformats.org/officeDocument/2006/relationships/image" Target="../media/image2491.png"/><Relationship Id="rId150" Type="http://schemas.openxmlformats.org/officeDocument/2006/relationships/customXml" Target="../ink/ink2556.xml"/><Relationship Id="rId171" Type="http://schemas.openxmlformats.org/officeDocument/2006/relationships/image" Target="../media/image2534.png"/><Relationship Id="rId192" Type="http://schemas.openxmlformats.org/officeDocument/2006/relationships/customXml" Target="../ink/ink2577.xml"/><Relationship Id="rId206" Type="http://schemas.openxmlformats.org/officeDocument/2006/relationships/customXml" Target="../ink/ink2584.xml"/><Relationship Id="rId12" Type="http://schemas.openxmlformats.org/officeDocument/2006/relationships/customXml" Target="../ink/ink2487.xml"/><Relationship Id="rId33" Type="http://schemas.openxmlformats.org/officeDocument/2006/relationships/image" Target="../media/image2465.png"/><Relationship Id="rId108" Type="http://schemas.openxmlformats.org/officeDocument/2006/relationships/customXml" Target="../ink/ink2535.xml"/><Relationship Id="rId129" Type="http://schemas.openxmlformats.org/officeDocument/2006/relationships/image" Target="../media/image2513.png"/><Relationship Id="rId54" Type="http://schemas.openxmlformats.org/officeDocument/2006/relationships/customXml" Target="../ink/ink2508.xml"/><Relationship Id="rId75" Type="http://schemas.openxmlformats.org/officeDocument/2006/relationships/image" Target="../media/image2486.png"/><Relationship Id="rId96" Type="http://schemas.openxmlformats.org/officeDocument/2006/relationships/customXml" Target="../ink/ink2529.xml"/><Relationship Id="rId140" Type="http://schemas.openxmlformats.org/officeDocument/2006/relationships/customXml" Target="../ink/ink2551.xml"/><Relationship Id="rId161" Type="http://schemas.openxmlformats.org/officeDocument/2006/relationships/image" Target="../media/image2529.png"/><Relationship Id="rId182" Type="http://schemas.openxmlformats.org/officeDocument/2006/relationships/customXml" Target="../ink/ink2572.xml"/><Relationship Id="rId6" Type="http://schemas.openxmlformats.org/officeDocument/2006/relationships/customXml" Target="../ink/ink2484.xml"/><Relationship Id="rId23" Type="http://schemas.openxmlformats.org/officeDocument/2006/relationships/image" Target="../media/image2460.png"/><Relationship Id="rId119" Type="http://schemas.openxmlformats.org/officeDocument/2006/relationships/image" Target="../media/image2508.png"/><Relationship Id="rId44" Type="http://schemas.openxmlformats.org/officeDocument/2006/relationships/customXml" Target="../ink/ink2503.xml"/><Relationship Id="rId65" Type="http://schemas.openxmlformats.org/officeDocument/2006/relationships/image" Target="../media/image2481.png"/><Relationship Id="rId86" Type="http://schemas.openxmlformats.org/officeDocument/2006/relationships/customXml" Target="../ink/ink2524.xml"/><Relationship Id="rId130" Type="http://schemas.openxmlformats.org/officeDocument/2006/relationships/customXml" Target="../ink/ink2546.xml"/><Relationship Id="rId151" Type="http://schemas.openxmlformats.org/officeDocument/2006/relationships/image" Target="../media/image2524.png"/><Relationship Id="rId172" Type="http://schemas.openxmlformats.org/officeDocument/2006/relationships/customXml" Target="../ink/ink2567.xml"/><Relationship Id="rId193" Type="http://schemas.openxmlformats.org/officeDocument/2006/relationships/image" Target="../media/image2545.png"/><Relationship Id="rId207" Type="http://schemas.openxmlformats.org/officeDocument/2006/relationships/image" Target="../media/image2552.png"/><Relationship Id="rId13" Type="http://schemas.openxmlformats.org/officeDocument/2006/relationships/image" Target="../media/image2455.png"/><Relationship Id="rId109" Type="http://schemas.openxmlformats.org/officeDocument/2006/relationships/image" Target="../media/image2503.png"/><Relationship Id="rId34" Type="http://schemas.openxmlformats.org/officeDocument/2006/relationships/customXml" Target="../ink/ink2498.xml"/><Relationship Id="rId55" Type="http://schemas.openxmlformats.org/officeDocument/2006/relationships/image" Target="../media/image2476.png"/><Relationship Id="rId76" Type="http://schemas.openxmlformats.org/officeDocument/2006/relationships/customXml" Target="../ink/ink2519.xml"/><Relationship Id="rId97" Type="http://schemas.openxmlformats.org/officeDocument/2006/relationships/image" Target="../media/image2497.png"/><Relationship Id="rId120" Type="http://schemas.openxmlformats.org/officeDocument/2006/relationships/customXml" Target="../ink/ink2541.xml"/><Relationship Id="rId141" Type="http://schemas.openxmlformats.org/officeDocument/2006/relationships/image" Target="../media/image2519.png"/><Relationship Id="rId7" Type="http://schemas.openxmlformats.org/officeDocument/2006/relationships/image" Target="../media/image2452.png"/><Relationship Id="rId162" Type="http://schemas.openxmlformats.org/officeDocument/2006/relationships/customXml" Target="../ink/ink2562.xml"/><Relationship Id="rId183" Type="http://schemas.openxmlformats.org/officeDocument/2006/relationships/image" Target="../media/image2540.png"/><Relationship Id="rId24" Type="http://schemas.openxmlformats.org/officeDocument/2006/relationships/customXml" Target="../ink/ink2493.xml"/><Relationship Id="rId45" Type="http://schemas.openxmlformats.org/officeDocument/2006/relationships/image" Target="../media/image2471.png"/><Relationship Id="rId66" Type="http://schemas.openxmlformats.org/officeDocument/2006/relationships/customXml" Target="../ink/ink2514.xml"/><Relationship Id="rId87" Type="http://schemas.openxmlformats.org/officeDocument/2006/relationships/image" Target="../media/image2492.png"/><Relationship Id="rId110" Type="http://schemas.openxmlformats.org/officeDocument/2006/relationships/customXml" Target="../ink/ink2536.xml"/><Relationship Id="rId131" Type="http://schemas.openxmlformats.org/officeDocument/2006/relationships/image" Target="../media/image2514.png"/><Relationship Id="rId61" Type="http://schemas.openxmlformats.org/officeDocument/2006/relationships/image" Target="../media/image2479.png"/><Relationship Id="rId82" Type="http://schemas.openxmlformats.org/officeDocument/2006/relationships/customXml" Target="../ink/ink2522.xml"/><Relationship Id="rId152" Type="http://schemas.openxmlformats.org/officeDocument/2006/relationships/customXml" Target="../ink/ink2557.xml"/><Relationship Id="rId173" Type="http://schemas.openxmlformats.org/officeDocument/2006/relationships/image" Target="../media/image2535.png"/><Relationship Id="rId194" Type="http://schemas.openxmlformats.org/officeDocument/2006/relationships/customXml" Target="../ink/ink2578.xml"/><Relationship Id="rId199" Type="http://schemas.openxmlformats.org/officeDocument/2006/relationships/image" Target="../media/image2548.png"/><Relationship Id="rId203" Type="http://schemas.openxmlformats.org/officeDocument/2006/relationships/image" Target="../media/image2550.png"/><Relationship Id="rId208" Type="http://schemas.openxmlformats.org/officeDocument/2006/relationships/customXml" Target="../ink/ink2585.xml"/><Relationship Id="rId19" Type="http://schemas.openxmlformats.org/officeDocument/2006/relationships/image" Target="../media/image2458.png"/><Relationship Id="rId14" Type="http://schemas.openxmlformats.org/officeDocument/2006/relationships/customXml" Target="../ink/ink2488.xml"/><Relationship Id="rId30" Type="http://schemas.openxmlformats.org/officeDocument/2006/relationships/customXml" Target="../ink/ink2496.xml"/><Relationship Id="rId35" Type="http://schemas.openxmlformats.org/officeDocument/2006/relationships/image" Target="../media/image2466.png"/><Relationship Id="rId56" Type="http://schemas.openxmlformats.org/officeDocument/2006/relationships/customXml" Target="../ink/ink2509.xml"/><Relationship Id="rId77" Type="http://schemas.openxmlformats.org/officeDocument/2006/relationships/image" Target="../media/image2487.png"/><Relationship Id="rId100" Type="http://schemas.openxmlformats.org/officeDocument/2006/relationships/customXml" Target="../ink/ink2531.xml"/><Relationship Id="rId105" Type="http://schemas.openxmlformats.org/officeDocument/2006/relationships/image" Target="../media/image2501.png"/><Relationship Id="rId126" Type="http://schemas.openxmlformats.org/officeDocument/2006/relationships/customXml" Target="../ink/ink2544.xml"/><Relationship Id="rId147" Type="http://schemas.openxmlformats.org/officeDocument/2006/relationships/image" Target="../media/image2522.png"/><Relationship Id="rId168" Type="http://schemas.openxmlformats.org/officeDocument/2006/relationships/customXml" Target="../ink/ink2565.xml"/><Relationship Id="rId8" Type="http://schemas.openxmlformats.org/officeDocument/2006/relationships/customXml" Target="../ink/ink2485.xml"/><Relationship Id="rId51" Type="http://schemas.openxmlformats.org/officeDocument/2006/relationships/image" Target="../media/image2474.png"/><Relationship Id="rId72" Type="http://schemas.openxmlformats.org/officeDocument/2006/relationships/customXml" Target="../ink/ink2517.xml"/><Relationship Id="rId93" Type="http://schemas.openxmlformats.org/officeDocument/2006/relationships/image" Target="../media/image2495.png"/><Relationship Id="rId98" Type="http://schemas.openxmlformats.org/officeDocument/2006/relationships/customXml" Target="../ink/ink2530.xml"/><Relationship Id="rId121" Type="http://schemas.openxmlformats.org/officeDocument/2006/relationships/image" Target="../media/image2509.png"/><Relationship Id="rId142" Type="http://schemas.openxmlformats.org/officeDocument/2006/relationships/customXml" Target="../ink/ink2552.xml"/><Relationship Id="rId163" Type="http://schemas.openxmlformats.org/officeDocument/2006/relationships/image" Target="../media/image2530.png"/><Relationship Id="rId184" Type="http://schemas.openxmlformats.org/officeDocument/2006/relationships/customXml" Target="../ink/ink2573.xml"/><Relationship Id="rId189" Type="http://schemas.openxmlformats.org/officeDocument/2006/relationships/image" Target="../media/image2543.png"/><Relationship Id="rId3" Type="http://schemas.openxmlformats.org/officeDocument/2006/relationships/image" Target="../media/image2450.png"/><Relationship Id="rId25" Type="http://schemas.openxmlformats.org/officeDocument/2006/relationships/image" Target="../media/image2461.png"/><Relationship Id="rId46" Type="http://schemas.openxmlformats.org/officeDocument/2006/relationships/customXml" Target="../ink/ink2504.xml"/><Relationship Id="rId67" Type="http://schemas.openxmlformats.org/officeDocument/2006/relationships/image" Target="../media/image2482.png"/><Relationship Id="rId116" Type="http://schemas.openxmlformats.org/officeDocument/2006/relationships/customXml" Target="../ink/ink2539.xml"/><Relationship Id="rId137" Type="http://schemas.openxmlformats.org/officeDocument/2006/relationships/image" Target="../media/image2517.png"/><Relationship Id="rId158" Type="http://schemas.openxmlformats.org/officeDocument/2006/relationships/customXml" Target="../ink/ink2560.xml"/><Relationship Id="rId20" Type="http://schemas.openxmlformats.org/officeDocument/2006/relationships/customXml" Target="../ink/ink2491.xml"/><Relationship Id="rId41" Type="http://schemas.openxmlformats.org/officeDocument/2006/relationships/image" Target="../media/image2469.png"/><Relationship Id="rId62" Type="http://schemas.openxmlformats.org/officeDocument/2006/relationships/customXml" Target="../ink/ink2512.xml"/><Relationship Id="rId83" Type="http://schemas.openxmlformats.org/officeDocument/2006/relationships/image" Target="../media/image2490.png"/><Relationship Id="rId88" Type="http://schemas.openxmlformats.org/officeDocument/2006/relationships/customXml" Target="../ink/ink2525.xml"/><Relationship Id="rId111" Type="http://schemas.openxmlformats.org/officeDocument/2006/relationships/image" Target="../media/image2504.png"/><Relationship Id="rId132" Type="http://schemas.openxmlformats.org/officeDocument/2006/relationships/customXml" Target="../ink/ink2547.xml"/><Relationship Id="rId153" Type="http://schemas.openxmlformats.org/officeDocument/2006/relationships/image" Target="../media/image2525.png"/><Relationship Id="rId174" Type="http://schemas.openxmlformats.org/officeDocument/2006/relationships/customXml" Target="../ink/ink2568.xml"/><Relationship Id="rId179" Type="http://schemas.openxmlformats.org/officeDocument/2006/relationships/image" Target="../media/image2538.png"/><Relationship Id="rId195" Type="http://schemas.openxmlformats.org/officeDocument/2006/relationships/image" Target="../media/image2546.png"/><Relationship Id="rId209" Type="http://schemas.openxmlformats.org/officeDocument/2006/relationships/image" Target="../media/image2553.png"/><Relationship Id="rId190" Type="http://schemas.openxmlformats.org/officeDocument/2006/relationships/customXml" Target="../ink/ink2576.xml"/><Relationship Id="rId204" Type="http://schemas.openxmlformats.org/officeDocument/2006/relationships/customXml" Target="../ink/ink2583.xml"/><Relationship Id="rId15" Type="http://schemas.openxmlformats.org/officeDocument/2006/relationships/image" Target="../media/image2456.png"/><Relationship Id="rId36" Type="http://schemas.openxmlformats.org/officeDocument/2006/relationships/customXml" Target="../ink/ink2499.xml"/><Relationship Id="rId57" Type="http://schemas.openxmlformats.org/officeDocument/2006/relationships/image" Target="../media/image2477.png"/><Relationship Id="rId106" Type="http://schemas.openxmlformats.org/officeDocument/2006/relationships/customXml" Target="../ink/ink2534.xml"/><Relationship Id="rId127" Type="http://schemas.openxmlformats.org/officeDocument/2006/relationships/image" Target="../media/image2512.png"/><Relationship Id="rId10" Type="http://schemas.openxmlformats.org/officeDocument/2006/relationships/customXml" Target="../ink/ink2486.xml"/><Relationship Id="rId31" Type="http://schemas.openxmlformats.org/officeDocument/2006/relationships/image" Target="../media/image2464.png"/><Relationship Id="rId52" Type="http://schemas.openxmlformats.org/officeDocument/2006/relationships/customXml" Target="../ink/ink2507.xml"/><Relationship Id="rId73" Type="http://schemas.openxmlformats.org/officeDocument/2006/relationships/image" Target="../media/image2485.png"/><Relationship Id="rId78" Type="http://schemas.openxmlformats.org/officeDocument/2006/relationships/customXml" Target="../ink/ink2520.xml"/><Relationship Id="rId94" Type="http://schemas.openxmlformats.org/officeDocument/2006/relationships/customXml" Target="../ink/ink2528.xml"/><Relationship Id="rId99" Type="http://schemas.openxmlformats.org/officeDocument/2006/relationships/image" Target="../media/image2498.png"/><Relationship Id="rId101" Type="http://schemas.openxmlformats.org/officeDocument/2006/relationships/image" Target="../media/image2499.png"/><Relationship Id="rId122" Type="http://schemas.openxmlformats.org/officeDocument/2006/relationships/customXml" Target="../ink/ink2542.xml"/><Relationship Id="rId143" Type="http://schemas.openxmlformats.org/officeDocument/2006/relationships/image" Target="../media/image2520.png"/><Relationship Id="rId148" Type="http://schemas.openxmlformats.org/officeDocument/2006/relationships/customXml" Target="../ink/ink2555.xml"/><Relationship Id="rId164" Type="http://schemas.openxmlformats.org/officeDocument/2006/relationships/customXml" Target="../ink/ink2563.xml"/><Relationship Id="rId169" Type="http://schemas.openxmlformats.org/officeDocument/2006/relationships/image" Target="../media/image2533.png"/><Relationship Id="rId185" Type="http://schemas.openxmlformats.org/officeDocument/2006/relationships/image" Target="../media/image2541.png"/><Relationship Id="rId4" Type="http://schemas.openxmlformats.org/officeDocument/2006/relationships/customXml" Target="../ink/ink2483.xml"/><Relationship Id="rId9" Type="http://schemas.openxmlformats.org/officeDocument/2006/relationships/image" Target="../media/image2453.png"/><Relationship Id="rId180" Type="http://schemas.openxmlformats.org/officeDocument/2006/relationships/customXml" Target="../ink/ink2571.xml"/><Relationship Id="rId210" Type="http://schemas.openxmlformats.org/officeDocument/2006/relationships/customXml" Target="../ink/ink2586.xml"/><Relationship Id="rId26" Type="http://schemas.openxmlformats.org/officeDocument/2006/relationships/customXml" Target="../ink/ink2494.xml"/><Relationship Id="rId47" Type="http://schemas.openxmlformats.org/officeDocument/2006/relationships/image" Target="../media/image2472.png"/><Relationship Id="rId68" Type="http://schemas.openxmlformats.org/officeDocument/2006/relationships/customXml" Target="../ink/ink2515.xml"/><Relationship Id="rId89" Type="http://schemas.openxmlformats.org/officeDocument/2006/relationships/image" Target="../media/image2493.png"/><Relationship Id="rId112" Type="http://schemas.openxmlformats.org/officeDocument/2006/relationships/customXml" Target="../ink/ink2537.xml"/><Relationship Id="rId133" Type="http://schemas.openxmlformats.org/officeDocument/2006/relationships/image" Target="../media/image2515.png"/><Relationship Id="rId154" Type="http://schemas.openxmlformats.org/officeDocument/2006/relationships/customXml" Target="../ink/ink2558.xml"/><Relationship Id="rId175" Type="http://schemas.openxmlformats.org/officeDocument/2006/relationships/image" Target="../media/image2536.png"/><Relationship Id="rId196" Type="http://schemas.openxmlformats.org/officeDocument/2006/relationships/customXml" Target="../ink/ink2579.xml"/><Relationship Id="rId200" Type="http://schemas.openxmlformats.org/officeDocument/2006/relationships/customXml" Target="../ink/ink2581.xml"/><Relationship Id="rId16" Type="http://schemas.openxmlformats.org/officeDocument/2006/relationships/customXml" Target="../ink/ink2489.xml"/><Relationship Id="rId37" Type="http://schemas.openxmlformats.org/officeDocument/2006/relationships/image" Target="../media/image2467.png"/><Relationship Id="rId58" Type="http://schemas.openxmlformats.org/officeDocument/2006/relationships/customXml" Target="../ink/ink2510.xml"/><Relationship Id="rId79" Type="http://schemas.openxmlformats.org/officeDocument/2006/relationships/image" Target="../media/image2488.png"/><Relationship Id="rId102" Type="http://schemas.openxmlformats.org/officeDocument/2006/relationships/customXml" Target="../ink/ink2532.xml"/><Relationship Id="rId123" Type="http://schemas.openxmlformats.org/officeDocument/2006/relationships/image" Target="../media/image2510.png"/><Relationship Id="rId144" Type="http://schemas.openxmlformats.org/officeDocument/2006/relationships/customXml" Target="../ink/ink2553.xml"/><Relationship Id="rId90" Type="http://schemas.openxmlformats.org/officeDocument/2006/relationships/customXml" Target="../ink/ink2526.xml"/><Relationship Id="rId165" Type="http://schemas.openxmlformats.org/officeDocument/2006/relationships/image" Target="../media/image2531.png"/><Relationship Id="rId186" Type="http://schemas.openxmlformats.org/officeDocument/2006/relationships/customXml" Target="../ink/ink2574.xml"/><Relationship Id="rId211" Type="http://schemas.openxmlformats.org/officeDocument/2006/relationships/image" Target="../media/image2554.png"/><Relationship Id="rId27" Type="http://schemas.openxmlformats.org/officeDocument/2006/relationships/image" Target="../media/image2462.png"/><Relationship Id="rId48" Type="http://schemas.openxmlformats.org/officeDocument/2006/relationships/customXml" Target="../ink/ink2505.xml"/><Relationship Id="rId69" Type="http://schemas.openxmlformats.org/officeDocument/2006/relationships/image" Target="../media/image2483.png"/><Relationship Id="rId113" Type="http://schemas.openxmlformats.org/officeDocument/2006/relationships/image" Target="../media/image2505.png"/><Relationship Id="rId134" Type="http://schemas.openxmlformats.org/officeDocument/2006/relationships/customXml" Target="../ink/ink2548.xml"/><Relationship Id="rId80" Type="http://schemas.openxmlformats.org/officeDocument/2006/relationships/customXml" Target="../ink/ink2521.xml"/><Relationship Id="rId155" Type="http://schemas.openxmlformats.org/officeDocument/2006/relationships/image" Target="../media/image2526.png"/><Relationship Id="rId176" Type="http://schemas.openxmlformats.org/officeDocument/2006/relationships/customXml" Target="../ink/ink2569.xml"/><Relationship Id="rId197" Type="http://schemas.openxmlformats.org/officeDocument/2006/relationships/image" Target="../media/image2547.png"/><Relationship Id="rId201" Type="http://schemas.openxmlformats.org/officeDocument/2006/relationships/image" Target="../media/image2549.png"/><Relationship Id="rId17" Type="http://schemas.openxmlformats.org/officeDocument/2006/relationships/image" Target="../media/image2457.png"/><Relationship Id="rId38" Type="http://schemas.openxmlformats.org/officeDocument/2006/relationships/customXml" Target="../ink/ink2500.xml"/><Relationship Id="rId59" Type="http://schemas.openxmlformats.org/officeDocument/2006/relationships/image" Target="../media/image2478.png"/><Relationship Id="rId103" Type="http://schemas.openxmlformats.org/officeDocument/2006/relationships/image" Target="../media/image2500.png"/><Relationship Id="rId124" Type="http://schemas.openxmlformats.org/officeDocument/2006/relationships/customXml" Target="../ink/ink2543.xml"/><Relationship Id="rId70" Type="http://schemas.openxmlformats.org/officeDocument/2006/relationships/customXml" Target="../ink/ink2516.xml"/><Relationship Id="rId91" Type="http://schemas.openxmlformats.org/officeDocument/2006/relationships/image" Target="../media/image2494.png"/><Relationship Id="rId145" Type="http://schemas.openxmlformats.org/officeDocument/2006/relationships/image" Target="../media/image2521.png"/><Relationship Id="rId166" Type="http://schemas.openxmlformats.org/officeDocument/2006/relationships/customXml" Target="../ink/ink2564.xml"/><Relationship Id="rId187" Type="http://schemas.openxmlformats.org/officeDocument/2006/relationships/image" Target="../media/image2542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495.xml"/><Relationship Id="rId49" Type="http://schemas.openxmlformats.org/officeDocument/2006/relationships/image" Target="../media/image2473.png"/><Relationship Id="rId114" Type="http://schemas.openxmlformats.org/officeDocument/2006/relationships/customXml" Target="../ink/ink2538.xml"/><Relationship Id="rId60" Type="http://schemas.openxmlformats.org/officeDocument/2006/relationships/customXml" Target="../ink/ink2511.xml"/><Relationship Id="rId81" Type="http://schemas.openxmlformats.org/officeDocument/2006/relationships/image" Target="../media/image2489.png"/><Relationship Id="rId135" Type="http://schemas.openxmlformats.org/officeDocument/2006/relationships/image" Target="../media/image2516.png"/><Relationship Id="rId156" Type="http://schemas.openxmlformats.org/officeDocument/2006/relationships/customXml" Target="../ink/ink2559.xml"/><Relationship Id="rId177" Type="http://schemas.openxmlformats.org/officeDocument/2006/relationships/image" Target="../media/image2537.png"/><Relationship Id="rId198" Type="http://schemas.openxmlformats.org/officeDocument/2006/relationships/customXml" Target="../ink/ink2580.xml"/><Relationship Id="rId202" Type="http://schemas.openxmlformats.org/officeDocument/2006/relationships/customXml" Target="../ink/ink2582.xml"/><Relationship Id="rId18" Type="http://schemas.openxmlformats.org/officeDocument/2006/relationships/customXml" Target="../ink/ink2490.xml"/><Relationship Id="rId39" Type="http://schemas.openxmlformats.org/officeDocument/2006/relationships/image" Target="../media/image2468.png"/><Relationship Id="rId50" Type="http://schemas.openxmlformats.org/officeDocument/2006/relationships/customXml" Target="../ink/ink2506.xml"/><Relationship Id="rId104" Type="http://schemas.openxmlformats.org/officeDocument/2006/relationships/customXml" Target="../ink/ink2533.xml"/><Relationship Id="rId125" Type="http://schemas.openxmlformats.org/officeDocument/2006/relationships/image" Target="../media/image2511.png"/><Relationship Id="rId146" Type="http://schemas.openxmlformats.org/officeDocument/2006/relationships/customXml" Target="../ink/ink2554.xml"/><Relationship Id="rId167" Type="http://schemas.openxmlformats.org/officeDocument/2006/relationships/image" Target="../media/image2532.png"/><Relationship Id="rId188" Type="http://schemas.openxmlformats.org/officeDocument/2006/relationships/customXml" Target="../ink/ink2575.xml"/><Relationship Id="rId71" Type="http://schemas.openxmlformats.org/officeDocument/2006/relationships/image" Target="../media/image2484.png"/><Relationship Id="rId92" Type="http://schemas.openxmlformats.org/officeDocument/2006/relationships/customXml" Target="../ink/ink2527.xml"/><Relationship Id="rId2" Type="http://schemas.openxmlformats.org/officeDocument/2006/relationships/customXml" Target="../ink/ink2482.xml"/><Relationship Id="rId29" Type="http://schemas.openxmlformats.org/officeDocument/2006/relationships/image" Target="../media/image2463.png"/><Relationship Id="rId40" Type="http://schemas.openxmlformats.org/officeDocument/2006/relationships/customXml" Target="../ink/ink2501.xml"/><Relationship Id="rId115" Type="http://schemas.openxmlformats.org/officeDocument/2006/relationships/image" Target="../media/image2506.png"/><Relationship Id="rId136" Type="http://schemas.openxmlformats.org/officeDocument/2006/relationships/customXml" Target="../ink/ink2549.xml"/><Relationship Id="rId157" Type="http://schemas.openxmlformats.org/officeDocument/2006/relationships/image" Target="../media/image2527.png"/><Relationship Id="rId178" Type="http://schemas.openxmlformats.org/officeDocument/2006/relationships/customXml" Target="../ink/ink2570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12.png"/><Relationship Id="rId21" Type="http://schemas.openxmlformats.org/officeDocument/2006/relationships/image" Target="../media/image2564.png"/><Relationship Id="rId42" Type="http://schemas.openxmlformats.org/officeDocument/2006/relationships/customXml" Target="../ink/ink2607.xml"/><Relationship Id="rId63" Type="http://schemas.openxmlformats.org/officeDocument/2006/relationships/image" Target="../media/image2585.png"/><Relationship Id="rId84" Type="http://schemas.openxmlformats.org/officeDocument/2006/relationships/customXml" Target="../ink/ink2628.xml"/><Relationship Id="rId16" Type="http://schemas.openxmlformats.org/officeDocument/2006/relationships/customXml" Target="../ink/ink2594.xml"/><Relationship Id="rId107" Type="http://schemas.openxmlformats.org/officeDocument/2006/relationships/image" Target="../media/image2607.png"/><Relationship Id="rId11" Type="http://schemas.openxmlformats.org/officeDocument/2006/relationships/image" Target="../media/image2559.png"/><Relationship Id="rId32" Type="http://schemas.openxmlformats.org/officeDocument/2006/relationships/customXml" Target="../ink/ink2602.xml"/><Relationship Id="rId37" Type="http://schemas.openxmlformats.org/officeDocument/2006/relationships/image" Target="../media/image2572.png"/><Relationship Id="rId53" Type="http://schemas.openxmlformats.org/officeDocument/2006/relationships/image" Target="../media/image2580.png"/><Relationship Id="rId58" Type="http://schemas.openxmlformats.org/officeDocument/2006/relationships/customXml" Target="../ink/ink2615.xml"/><Relationship Id="rId74" Type="http://schemas.openxmlformats.org/officeDocument/2006/relationships/customXml" Target="../ink/ink2623.xml"/><Relationship Id="rId79" Type="http://schemas.openxmlformats.org/officeDocument/2006/relationships/image" Target="../media/image2593.png"/><Relationship Id="rId102" Type="http://schemas.openxmlformats.org/officeDocument/2006/relationships/customXml" Target="../ink/ink2637.xml"/><Relationship Id="rId123" Type="http://schemas.openxmlformats.org/officeDocument/2006/relationships/image" Target="../media/image2615.png"/><Relationship Id="rId128" Type="http://schemas.openxmlformats.org/officeDocument/2006/relationships/customXml" Target="../ink/ink2650.xml"/><Relationship Id="rId5" Type="http://schemas.openxmlformats.org/officeDocument/2006/relationships/image" Target="../media/image2556.png"/><Relationship Id="rId90" Type="http://schemas.openxmlformats.org/officeDocument/2006/relationships/customXml" Target="../ink/ink2631.xml"/><Relationship Id="rId95" Type="http://schemas.openxmlformats.org/officeDocument/2006/relationships/image" Target="../media/image2601.png"/><Relationship Id="rId22" Type="http://schemas.openxmlformats.org/officeDocument/2006/relationships/customXml" Target="../ink/ink2597.xml"/><Relationship Id="rId27" Type="http://schemas.openxmlformats.org/officeDocument/2006/relationships/image" Target="../media/image2567.png"/><Relationship Id="rId43" Type="http://schemas.openxmlformats.org/officeDocument/2006/relationships/image" Target="../media/image2575.png"/><Relationship Id="rId48" Type="http://schemas.openxmlformats.org/officeDocument/2006/relationships/customXml" Target="../ink/ink2610.xml"/><Relationship Id="rId64" Type="http://schemas.openxmlformats.org/officeDocument/2006/relationships/customXml" Target="../ink/ink2618.xml"/><Relationship Id="rId69" Type="http://schemas.openxmlformats.org/officeDocument/2006/relationships/image" Target="../media/image2588.png"/><Relationship Id="rId113" Type="http://schemas.openxmlformats.org/officeDocument/2006/relationships/image" Target="../media/image2610.png"/><Relationship Id="rId118" Type="http://schemas.openxmlformats.org/officeDocument/2006/relationships/customXml" Target="../ink/ink2645.xml"/><Relationship Id="rId134" Type="http://schemas.openxmlformats.org/officeDocument/2006/relationships/customXml" Target="../ink/ink2653.xml"/><Relationship Id="rId80" Type="http://schemas.openxmlformats.org/officeDocument/2006/relationships/customXml" Target="../ink/ink2626.xml"/><Relationship Id="rId85" Type="http://schemas.openxmlformats.org/officeDocument/2006/relationships/image" Target="../media/image2596.png"/><Relationship Id="rId12" Type="http://schemas.openxmlformats.org/officeDocument/2006/relationships/customXml" Target="../ink/ink2592.xml"/><Relationship Id="rId17" Type="http://schemas.openxmlformats.org/officeDocument/2006/relationships/image" Target="../media/image2562.png"/><Relationship Id="rId33" Type="http://schemas.openxmlformats.org/officeDocument/2006/relationships/image" Target="../media/image2570.png"/><Relationship Id="rId38" Type="http://schemas.openxmlformats.org/officeDocument/2006/relationships/customXml" Target="../ink/ink2605.xml"/><Relationship Id="rId59" Type="http://schemas.openxmlformats.org/officeDocument/2006/relationships/image" Target="../media/image2583.png"/><Relationship Id="rId103" Type="http://schemas.openxmlformats.org/officeDocument/2006/relationships/image" Target="../media/image2605.png"/><Relationship Id="rId108" Type="http://schemas.openxmlformats.org/officeDocument/2006/relationships/customXml" Target="../ink/ink2640.xml"/><Relationship Id="rId124" Type="http://schemas.openxmlformats.org/officeDocument/2006/relationships/customXml" Target="../ink/ink2648.xml"/><Relationship Id="rId129" Type="http://schemas.openxmlformats.org/officeDocument/2006/relationships/image" Target="../media/image2618.png"/><Relationship Id="rId54" Type="http://schemas.openxmlformats.org/officeDocument/2006/relationships/customXml" Target="../ink/ink2613.xml"/><Relationship Id="rId70" Type="http://schemas.openxmlformats.org/officeDocument/2006/relationships/customXml" Target="../ink/ink2621.xml"/><Relationship Id="rId75" Type="http://schemas.openxmlformats.org/officeDocument/2006/relationships/image" Target="../media/image2591.png"/><Relationship Id="rId91" Type="http://schemas.openxmlformats.org/officeDocument/2006/relationships/image" Target="../media/image2599.png"/><Relationship Id="rId96" Type="http://schemas.openxmlformats.org/officeDocument/2006/relationships/customXml" Target="../ink/ink263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89.xml"/><Relationship Id="rId23" Type="http://schemas.openxmlformats.org/officeDocument/2006/relationships/image" Target="../media/image2565.png"/><Relationship Id="rId28" Type="http://schemas.openxmlformats.org/officeDocument/2006/relationships/customXml" Target="../ink/ink2600.xml"/><Relationship Id="rId49" Type="http://schemas.openxmlformats.org/officeDocument/2006/relationships/image" Target="../media/image2578.png"/><Relationship Id="rId114" Type="http://schemas.openxmlformats.org/officeDocument/2006/relationships/customXml" Target="../ink/ink2643.xml"/><Relationship Id="rId119" Type="http://schemas.openxmlformats.org/officeDocument/2006/relationships/image" Target="../media/image2613.png"/><Relationship Id="rId44" Type="http://schemas.openxmlformats.org/officeDocument/2006/relationships/customXml" Target="../ink/ink2608.xml"/><Relationship Id="rId60" Type="http://schemas.openxmlformats.org/officeDocument/2006/relationships/customXml" Target="../ink/ink2616.xml"/><Relationship Id="rId65" Type="http://schemas.openxmlformats.org/officeDocument/2006/relationships/image" Target="../media/image2586.png"/><Relationship Id="rId81" Type="http://schemas.openxmlformats.org/officeDocument/2006/relationships/image" Target="../media/image2594.png"/><Relationship Id="rId86" Type="http://schemas.openxmlformats.org/officeDocument/2006/relationships/customXml" Target="../ink/ink2629.xml"/><Relationship Id="rId130" Type="http://schemas.openxmlformats.org/officeDocument/2006/relationships/customXml" Target="../ink/ink2651.xml"/><Relationship Id="rId135" Type="http://schemas.openxmlformats.org/officeDocument/2006/relationships/image" Target="../media/image2621.png"/><Relationship Id="rId13" Type="http://schemas.openxmlformats.org/officeDocument/2006/relationships/image" Target="../media/image2560.png"/><Relationship Id="rId18" Type="http://schemas.openxmlformats.org/officeDocument/2006/relationships/customXml" Target="../ink/ink2595.xml"/><Relationship Id="rId39" Type="http://schemas.openxmlformats.org/officeDocument/2006/relationships/image" Target="../media/image2573.png"/><Relationship Id="rId109" Type="http://schemas.openxmlformats.org/officeDocument/2006/relationships/image" Target="../media/image2608.png"/><Relationship Id="rId34" Type="http://schemas.openxmlformats.org/officeDocument/2006/relationships/customXml" Target="../ink/ink2603.xml"/><Relationship Id="rId50" Type="http://schemas.openxmlformats.org/officeDocument/2006/relationships/customXml" Target="../ink/ink2611.xml"/><Relationship Id="rId55" Type="http://schemas.openxmlformats.org/officeDocument/2006/relationships/image" Target="../media/image2581.png"/><Relationship Id="rId76" Type="http://schemas.openxmlformats.org/officeDocument/2006/relationships/customXml" Target="../ink/ink2624.xml"/><Relationship Id="rId97" Type="http://schemas.openxmlformats.org/officeDocument/2006/relationships/image" Target="../media/image2602.png"/><Relationship Id="rId104" Type="http://schemas.openxmlformats.org/officeDocument/2006/relationships/customXml" Target="../ink/ink2638.xml"/><Relationship Id="rId120" Type="http://schemas.openxmlformats.org/officeDocument/2006/relationships/customXml" Target="../ink/ink2646.xml"/><Relationship Id="rId125" Type="http://schemas.openxmlformats.org/officeDocument/2006/relationships/image" Target="../media/image2616.png"/><Relationship Id="rId7" Type="http://schemas.openxmlformats.org/officeDocument/2006/relationships/image" Target="../media/image2557.png"/><Relationship Id="rId71" Type="http://schemas.openxmlformats.org/officeDocument/2006/relationships/image" Target="../media/image2589.png"/><Relationship Id="rId92" Type="http://schemas.openxmlformats.org/officeDocument/2006/relationships/customXml" Target="../ink/ink2632.xml"/><Relationship Id="rId2" Type="http://schemas.openxmlformats.org/officeDocument/2006/relationships/customXml" Target="../ink/ink2587.xml"/><Relationship Id="rId29" Type="http://schemas.openxmlformats.org/officeDocument/2006/relationships/image" Target="../media/image2568.png"/><Relationship Id="rId24" Type="http://schemas.openxmlformats.org/officeDocument/2006/relationships/customXml" Target="../ink/ink2598.xml"/><Relationship Id="rId40" Type="http://schemas.openxmlformats.org/officeDocument/2006/relationships/customXml" Target="../ink/ink2606.xml"/><Relationship Id="rId45" Type="http://schemas.openxmlformats.org/officeDocument/2006/relationships/image" Target="../media/image2576.png"/><Relationship Id="rId66" Type="http://schemas.openxmlformats.org/officeDocument/2006/relationships/customXml" Target="../ink/ink2619.xml"/><Relationship Id="rId87" Type="http://schemas.openxmlformats.org/officeDocument/2006/relationships/image" Target="../media/image2597.png"/><Relationship Id="rId110" Type="http://schemas.openxmlformats.org/officeDocument/2006/relationships/customXml" Target="../ink/ink2641.xml"/><Relationship Id="rId115" Type="http://schemas.openxmlformats.org/officeDocument/2006/relationships/image" Target="../media/image2611.png"/><Relationship Id="rId131" Type="http://schemas.openxmlformats.org/officeDocument/2006/relationships/image" Target="../media/image2619.png"/><Relationship Id="rId61" Type="http://schemas.openxmlformats.org/officeDocument/2006/relationships/image" Target="../media/image2584.png"/><Relationship Id="rId82" Type="http://schemas.openxmlformats.org/officeDocument/2006/relationships/customXml" Target="../ink/ink2627.xml"/><Relationship Id="rId19" Type="http://schemas.openxmlformats.org/officeDocument/2006/relationships/image" Target="../media/image2563.png"/><Relationship Id="rId14" Type="http://schemas.openxmlformats.org/officeDocument/2006/relationships/customXml" Target="../ink/ink2593.xml"/><Relationship Id="rId30" Type="http://schemas.openxmlformats.org/officeDocument/2006/relationships/customXml" Target="../ink/ink2601.xml"/><Relationship Id="rId35" Type="http://schemas.openxmlformats.org/officeDocument/2006/relationships/image" Target="../media/image2571.png"/><Relationship Id="rId56" Type="http://schemas.openxmlformats.org/officeDocument/2006/relationships/customXml" Target="../ink/ink2614.xml"/><Relationship Id="rId77" Type="http://schemas.openxmlformats.org/officeDocument/2006/relationships/image" Target="../media/image2592.png"/><Relationship Id="rId100" Type="http://schemas.openxmlformats.org/officeDocument/2006/relationships/customXml" Target="../ink/ink2636.xml"/><Relationship Id="rId105" Type="http://schemas.openxmlformats.org/officeDocument/2006/relationships/image" Target="../media/image2606.png"/><Relationship Id="rId126" Type="http://schemas.openxmlformats.org/officeDocument/2006/relationships/customXml" Target="../ink/ink2649.xml"/><Relationship Id="rId8" Type="http://schemas.openxmlformats.org/officeDocument/2006/relationships/customXml" Target="../ink/ink2590.xml"/><Relationship Id="rId51" Type="http://schemas.openxmlformats.org/officeDocument/2006/relationships/image" Target="../media/image2579.png"/><Relationship Id="rId72" Type="http://schemas.openxmlformats.org/officeDocument/2006/relationships/customXml" Target="../ink/ink2622.xml"/><Relationship Id="rId93" Type="http://schemas.openxmlformats.org/officeDocument/2006/relationships/image" Target="../media/image2600.png"/><Relationship Id="rId98" Type="http://schemas.openxmlformats.org/officeDocument/2006/relationships/customXml" Target="../ink/ink2635.xml"/><Relationship Id="rId121" Type="http://schemas.openxmlformats.org/officeDocument/2006/relationships/image" Target="../media/image2614.png"/><Relationship Id="rId3" Type="http://schemas.openxmlformats.org/officeDocument/2006/relationships/image" Target="../media/image2555.png"/><Relationship Id="rId25" Type="http://schemas.openxmlformats.org/officeDocument/2006/relationships/image" Target="../media/image2566.png"/><Relationship Id="rId46" Type="http://schemas.openxmlformats.org/officeDocument/2006/relationships/customXml" Target="../ink/ink2609.xml"/><Relationship Id="rId67" Type="http://schemas.openxmlformats.org/officeDocument/2006/relationships/image" Target="../media/image2587.png"/><Relationship Id="rId116" Type="http://schemas.openxmlformats.org/officeDocument/2006/relationships/customXml" Target="../ink/ink2644.xml"/><Relationship Id="rId20" Type="http://schemas.openxmlformats.org/officeDocument/2006/relationships/customXml" Target="../ink/ink2596.xml"/><Relationship Id="rId41" Type="http://schemas.openxmlformats.org/officeDocument/2006/relationships/image" Target="../media/image2574.png"/><Relationship Id="rId62" Type="http://schemas.openxmlformats.org/officeDocument/2006/relationships/customXml" Target="../ink/ink2617.xml"/><Relationship Id="rId83" Type="http://schemas.openxmlformats.org/officeDocument/2006/relationships/image" Target="../media/image2595.png"/><Relationship Id="rId88" Type="http://schemas.openxmlformats.org/officeDocument/2006/relationships/customXml" Target="../ink/ink2630.xml"/><Relationship Id="rId111" Type="http://schemas.openxmlformats.org/officeDocument/2006/relationships/image" Target="../media/image2609.png"/><Relationship Id="rId132" Type="http://schemas.openxmlformats.org/officeDocument/2006/relationships/customXml" Target="../ink/ink2652.xml"/><Relationship Id="rId15" Type="http://schemas.openxmlformats.org/officeDocument/2006/relationships/image" Target="../media/image2561.png"/><Relationship Id="rId36" Type="http://schemas.openxmlformats.org/officeDocument/2006/relationships/customXml" Target="../ink/ink2604.xml"/><Relationship Id="rId57" Type="http://schemas.openxmlformats.org/officeDocument/2006/relationships/image" Target="../media/image2582.png"/><Relationship Id="rId106" Type="http://schemas.openxmlformats.org/officeDocument/2006/relationships/customXml" Target="../ink/ink2639.xml"/><Relationship Id="rId127" Type="http://schemas.openxmlformats.org/officeDocument/2006/relationships/image" Target="../media/image2617.png"/><Relationship Id="rId10" Type="http://schemas.openxmlformats.org/officeDocument/2006/relationships/customXml" Target="../ink/ink2591.xml"/><Relationship Id="rId31" Type="http://schemas.openxmlformats.org/officeDocument/2006/relationships/image" Target="../media/image2569.png"/><Relationship Id="rId52" Type="http://schemas.openxmlformats.org/officeDocument/2006/relationships/customXml" Target="../ink/ink2612.xml"/><Relationship Id="rId73" Type="http://schemas.openxmlformats.org/officeDocument/2006/relationships/image" Target="../media/image2590.png"/><Relationship Id="rId78" Type="http://schemas.openxmlformats.org/officeDocument/2006/relationships/customXml" Target="../ink/ink2625.xml"/><Relationship Id="rId94" Type="http://schemas.openxmlformats.org/officeDocument/2006/relationships/customXml" Target="../ink/ink2633.xml"/><Relationship Id="rId99" Type="http://schemas.openxmlformats.org/officeDocument/2006/relationships/image" Target="../media/image2603.png"/><Relationship Id="rId101" Type="http://schemas.openxmlformats.org/officeDocument/2006/relationships/image" Target="../media/image2604.png"/><Relationship Id="rId122" Type="http://schemas.openxmlformats.org/officeDocument/2006/relationships/customXml" Target="../ink/ink2647.xml"/><Relationship Id="rId4" Type="http://schemas.openxmlformats.org/officeDocument/2006/relationships/customXml" Target="../ink/ink2588.xml"/><Relationship Id="rId9" Type="http://schemas.openxmlformats.org/officeDocument/2006/relationships/image" Target="../media/image2558.png"/><Relationship Id="rId26" Type="http://schemas.openxmlformats.org/officeDocument/2006/relationships/customXml" Target="../ink/ink2599.xml"/><Relationship Id="rId47" Type="http://schemas.openxmlformats.org/officeDocument/2006/relationships/image" Target="../media/image2577.png"/><Relationship Id="rId68" Type="http://schemas.openxmlformats.org/officeDocument/2006/relationships/customXml" Target="../ink/ink2620.xml"/><Relationship Id="rId89" Type="http://schemas.openxmlformats.org/officeDocument/2006/relationships/image" Target="../media/image2598.png"/><Relationship Id="rId112" Type="http://schemas.openxmlformats.org/officeDocument/2006/relationships/customXml" Target="../ink/ink2642.xml"/><Relationship Id="rId133" Type="http://schemas.openxmlformats.org/officeDocument/2006/relationships/image" Target="../media/image2620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.png"/><Relationship Id="rId21" Type="http://schemas.openxmlformats.org/officeDocument/2006/relationships/image" Target="../media/image85.png"/><Relationship Id="rId42" Type="http://schemas.openxmlformats.org/officeDocument/2006/relationships/customXml" Target="../ink/ink97.xml"/><Relationship Id="rId63" Type="http://schemas.openxmlformats.org/officeDocument/2006/relationships/image" Target="../media/image106.png"/><Relationship Id="rId84" Type="http://schemas.openxmlformats.org/officeDocument/2006/relationships/customXml" Target="../ink/ink118.xml"/><Relationship Id="rId138" Type="http://schemas.openxmlformats.org/officeDocument/2006/relationships/customXml" Target="../ink/ink145.xml"/><Relationship Id="rId159" Type="http://schemas.openxmlformats.org/officeDocument/2006/relationships/image" Target="../media/image154.png"/><Relationship Id="rId170" Type="http://schemas.openxmlformats.org/officeDocument/2006/relationships/customXml" Target="../ink/ink161.xml"/><Relationship Id="rId191" Type="http://schemas.openxmlformats.org/officeDocument/2006/relationships/image" Target="../media/image170.png"/><Relationship Id="rId205" Type="http://schemas.openxmlformats.org/officeDocument/2006/relationships/image" Target="../media/image177.png"/><Relationship Id="rId107" Type="http://schemas.openxmlformats.org/officeDocument/2006/relationships/image" Target="../media/image128.png"/><Relationship Id="rId11" Type="http://schemas.openxmlformats.org/officeDocument/2006/relationships/image" Target="../media/image80.png"/><Relationship Id="rId32" Type="http://schemas.openxmlformats.org/officeDocument/2006/relationships/customXml" Target="../ink/ink92.xml"/><Relationship Id="rId53" Type="http://schemas.openxmlformats.org/officeDocument/2006/relationships/image" Target="../media/image101.png"/><Relationship Id="rId74" Type="http://schemas.openxmlformats.org/officeDocument/2006/relationships/customXml" Target="../ink/ink113.xml"/><Relationship Id="rId128" Type="http://schemas.openxmlformats.org/officeDocument/2006/relationships/customXml" Target="../ink/ink140.xml"/><Relationship Id="rId149" Type="http://schemas.openxmlformats.org/officeDocument/2006/relationships/image" Target="../media/image149.png"/><Relationship Id="rId5" Type="http://schemas.openxmlformats.org/officeDocument/2006/relationships/image" Target="../media/image77.png"/><Relationship Id="rId95" Type="http://schemas.openxmlformats.org/officeDocument/2006/relationships/image" Target="../media/image122.png"/><Relationship Id="rId160" Type="http://schemas.openxmlformats.org/officeDocument/2006/relationships/customXml" Target="../ink/ink156.xml"/><Relationship Id="rId181" Type="http://schemas.openxmlformats.org/officeDocument/2006/relationships/image" Target="../media/image165.png"/><Relationship Id="rId22" Type="http://schemas.openxmlformats.org/officeDocument/2006/relationships/customXml" Target="../ink/ink87.xml"/><Relationship Id="rId43" Type="http://schemas.openxmlformats.org/officeDocument/2006/relationships/image" Target="../media/image96.png"/><Relationship Id="rId64" Type="http://schemas.openxmlformats.org/officeDocument/2006/relationships/customXml" Target="../ink/ink108.xml"/><Relationship Id="rId118" Type="http://schemas.openxmlformats.org/officeDocument/2006/relationships/customXml" Target="../ink/ink135.xml"/><Relationship Id="rId139" Type="http://schemas.openxmlformats.org/officeDocument/2006/relationships/image" Target="../media/image144.png"/><Relationship Id="rId85" Type="http://schemas.openxmlformats.org/officeDocument/2006/relationships/image" Target="../media/image117.png"/><Relationship Id="rId150" Type="http://schemas.openxmlformats.org/officeDocument/2006/relationships/customXml" Target="../ink/ink151.xml"/><Relationship Id="rId171" Type="http://schemas.openxmlformats.org/officeDocument/2006/relationships/image" Target="../media/image160.png"/><Relationship Id="rId192" Type="http://schemas.openxmlformats.org/officeDocument/2006/relationships/customXml" Target="../ink/ink172.xml"/><Relationship Id="rId206" Type="http://schemas.openxmlformats.org/officeDocument/2006/relationships/customXml" Target="../ink/ink179.xml"/><Relationship Id="rId12" Type="http://schemas.openxmlformats.org/officeDocument/2006/relationships/customXml" Target="../ink/ink82.xml"/><Relationship Id="rId33" Type="http://schemas.openxmlformats.org/officeDocument/2006/relationships/image" Target="../media/image91.png"/><Relationship Id="rId108" Type="http://schemas.openxmlformats.org/officeDocument/2006/relationships/customXml" Target="../ink/ink130.xml"/><Relationship Id="rId129" Type="http://schemas.openxmlformats.org/officeDocument/2006/relationships/image" Target="../media/image139.png"/><Relationship Id="rId54" Type="http://schemas.openxmlformats.org/officeDocument/2006/relationships/customXml" Target="../ink/ink103.xml"/><Relationship Id="rId75" Type="http://schemas.openxmlformats.org/officeDocument/2006/relationships/image" Target="../media/image112.png"/><Relationship Id="rId96" Type="http://schemas.openxmlformats.org/officeDocument/2006/relationships/customXml" Target="../ink/ink124.xml"/><Relationship Id="rId140" Type="http://schemas.openxmlformats.org/officeDocument/2006/relationships/customXml" Target="../ink/ink146.xml"/><Relationship Id="rId161" Type="http://schemas.openxmlformats.org/officeDocument/2006/relationships/image" Target="../media/image155.png"/><Relationship Id="rId182" Type="http://schemas.openxmlformats.org/officeDocument/2006/relationships/customXml" Target="../ink/ink167.xml"/><Relationship Id="rId6" Type="http://schemas.openxmlformats.org/officeDocument/2006/relationships/customXml" Target="../ink/ink79.xml"/><Relationship Id="rId23" Type="http://schemas.openxmlformats.org/officeDocument/2006/relationships/image" Target="../media/image86.png"/><Relationship Id="rId119" Type="http://schemas.openxmlformats.org/officeDocument/2006/relationships/image" Target="../media/image134.png"/><Relationship Id="rId44" Type="http://schemas.openxmlformats.org/officeDocument/2006/relationships/customXml" Target="../ink/ink98.xml"/><Relationship Id="rId65" Type="http://schemas.openxmlformats.org/officeDocument/2006/relationships/image" Target="../media/image107.png"/><Relationship Id="rId86" Type="http://schemas.openxmlformats.org/officeDocument/2006/relationships/customXml" Target="../ink/ink119.xml"/><Relationship Id="rId130" Type="http://schemas.openxmlformats.org/officeDocument/2006/relationships/customXml" Target="../ink/ink141.xml"/><Relationship Id="rId151" Type="http://schemas.openxmlformats.org/officeDocument/2006/relationships/image" Target="../media/image150.png"/><Relationship Id="rId172" Type="http://schemas.openxmlformats.org/officeDocument/2006/relationships/customXml" Target="../ink/ink162.xml"/><Relationship Id="rId193" Type="http://schemas.openxmlformats.org/officeDocument/2006/relationships/image" Target="../media/image171.png"/><Relationship Id="rId207" Type="http://schemas.openxmlformats.org/officeDocument/2006/relationships/image" Target="../media/image178.png"/><Relationship Id="rId13" Type="http://schemas.openxmlformats.org/officeDocument/2006/relationships/image" Target="../media/image81.png"/><Relationship Id="rId109" Type="http://schemas.openxmlformats.org/officeDocument/2006/relationships/image" Target="../media/image129.png"/><Relationship Id="rId34" Type="http://schemas.openxmlformats.org/officeDocument/2006/relationships/customXml" Target="../ink/ink93.xml"/><Relationship Id="rId55" Type="http://schemas.openxmlformats.org/officeDocument/2006/relationships/image" Target="../media/image102.png"/><Relationship Id="rId76" Type="http://schemas.openxmlformats.org/officeDocument/2006/relationships/customXml" Target="../ink/ink114.xml"/><Relationship Id="rId97" Type="http://schemas.openxmlformats.org/officeDocument/2006/relationships/image" Target="../media/image123.png"/><Relationship Id="rId120" Type="http://schemas.openxmlformats.org/officeDocument/2006/relationships/customXml" Target="../ink/ink136.xml"/><Relationship Id="rId141" Type="http://schemas.openxmlformats.org/officeDocument/2006/relationships/image" Target="../media/image145.png"/><Relationship Id="rId7" Type="http://schemas.openxmlformats.org/officeDocument/2006/relationships/image" Target="../media/image78.png"/><Relationship Id="rId162" Type="http://schemas.openxmlformats.org/officeDocument/2006/relationships/customXml" Target="../ink/ink157.xml"/><Relationship Id="rId183" Type="http://schemas.openxmlformats.org/officeDocument/2006/relationships/image" Target="../media/image166.png"/><Relationship Id="rId24" Type="http://schemas.openxmlformats.org/officeDocument/2006/relationships/customXml" Target="../ink/ink88.xml"/><Relationship Id="rId45" Type="http://schemas.openxmlformats.org/officeDocument/2006/relationships/image" Target="../media/image97.png"/><Relationship Id="rId66" Type="http://schemas.openxmlformats.org/officeDocument/2006/relationships/customXml" Target="../ink/ink109.xml"/><Relationship Id="rId87" Type="http://schemas.openxmlformats.org/officeDocument/2006/relationships/image" Target="../media/image118.png"/><Relationship Id="rId110" Type="http://schemas.openxmlformats.org/officeDocument/2006/relationships/customXml" Target="../ink/ink131.xml"/><Relationship Id="rId131" Type="http://schemas.openxmlformats.org/officeDocument/2006/relationships/image" Target="../media/image140.png"/><Relationship Id="rId61" Type="http://schemas.openxmlformats.org/officeDocument/2006/relationships/image" Target="../media/image105.png"/><Relationship Id="rId82" Type="http://schemas.openxmlformats.org/officeDocument/2006/relationships/customXml" Target="../ink/ink117.xml"/><Relationship Id="rId152" Type="http://schemas.openxmlformats.org/officeDocument/2006/relationships/customXml" Target="../ink/ink152.xml"/><Relationship Id="rId173" Type="http://schemas.openxmlformats.org/officeDocument/2006/relationships/image" Target="../media/image161.png"/><Relationship Id="rId194" Type="http://schemas.openxmlformats.org/officeDocument/2006/relationships/customXml" Target="../ink/ink173.xml"/><Relationship Id="rId199" Type="http://schemas.openxmlformats.org/officeDocument/2006/relationships/image" Target="../media/image174.png"/><Relationship Id="rId203" Type="http://schemas.openxmlformats.org/officeDocument/2006/relationships/image" Target="../media/image176.png"/><Relationship Id="rId208" Type="http://schemas.openxmlformats.org/officeDocument/2006/relationships/customXml" Target="../ink/ink180.xml"/><Relationship Id="rId19" Type="http://schemas.openxmlformats.org/officeDocument/2006/relationships/image" Target="../media/image84.png"/><Relationship Id="rId14" Type="http://schemas.openxmlformats.org/officeDocument/2006/relationships/customXml" Target="../ink/ink83.xml"/><Relationship Id="rId30" Type="http://schemas.openxmlformats.org/officeDocument/2006/relationships/customXml" Target="../ink/ink91.xml"/><Relationship Id="rId35" Type="http://schemas.openxmlformats.org/officeDocument/2006/relationships/image" Target="../media/image92.png"/><Relationship Id="rId56" Type="http://schemas.openxmlformats.org/officeDocument/2006/relationships/customXml" Target="../ink/ink104.xml"/><Relationship Id="rId77" Type="http://schemas.openxmlformats.org/officeDocument/2006/relationships/image" Target="../media/image113.png"/><Relationship Id="rId100" Type="http://schemas.openxmlformats.org/officeDocument/2006/relationships/customXml" Target="../ink/ink126.xml"/><Relationship Id="rId105" Type="http://schemas.openxmlformats.org/officeDocument/2006/relationships/image" Target="../media/image127.png"/><Relationship Id="rId126" Type="http://schemas.openxmlformats.org/officeDocument/2006/relationships/customXml" Target="../ink/ink139.xml"/><Relationship Id="rId147" Type="http://schemas.openxmlformats.org/officeDocument/2006/relationships/image" Target="../media/image148.png"/><Relationship Id="rId168" Type="http://schemas.openxmlformats.org/officeDocument/2006/relationships/customXml" Target="../ink/ink160.xml"/><Relationship Id="rId8" Type="http://schemas.openxmlformats.org/officeDocument/2006/relationships/customXml" Target="../ink/ink80.xml"/><Relationship Id="rId51" Type="http://schemas.openxmlformats.org/officeDocument/2006/relationships/image" Target="../media/image100.png"/><Relationship Id="rId72" Type="http://schemas.openxmlformats.org/officeDocument/2006/relationships/customXml" Target="../ink/ink112.xml"/><Relationship Id="rId93" Type="http://schemas.openxmlformats.org/officeDocument/2006/relationships/image" Target="../media/image121.png"/><Relationship Id="rId98" Type="http://schemas.openxmlformats.org/officeDocument/2006/relationships/customXml" Target="../ink/ink125.xml"/><Relationship Id="rId121" Type="http://schemas.openxmlformats.org/officeDocument/2006/relationships/image" Target="../media/image135.png"/><Relationship Id="rId142" Type="http://schemas.openxmlformats.org/officeDocument/2006/relationships/customXml" Target="../ink/ink147.xml"/><Relationship Id="rId163" Type="http://schemas.openxmlformats.org/officeDocument/2006/relationships/image" Target="../media/image156.png"/><Relationship Id="rId184" Type="http://schemas.openxmlformats.org/officeDocument/2006/relationships/customXml" Target="../ink/ink168.xml"/><Relationship Id="rId189" Type="http://schemas.openxmlformats.org/officeDocument/2006/relationships/image" Target="../media/image169.png"/><Relationship Id="rId3" Type="http://schemas.openxmlformats.org/officeDocument/2006/relationships/image" Target="../media/image76.png"/><Relationship Id="rId25" Type="http://schemas.openxmlformats.org/officeDocument/2006/relationships/image" Target="../media/image87.png"/><Relationship Id="rId46" Type="http://schemas.openxmlformats.org/officeDocument/2006/relationships/customXml" Target="../ink/ink99.xml"/><Relationship Id="rId67" Type="http://schemas.openxmlformats.org/officeDocument/2006/relationships/image" Target="../media/image108.png"/><Relationship Id="rId116" Type="http://schemas.openxmlformats.org/officeDocument/2006/relationships/customXml" Target="../ink/ink134.xml"/><Relationship Id="rId137" Type="http://schemas.openxmlformats.org/officeDocument/2006/relationships/image" Target="../media/image143.png"/><Relationship Id="rId158" Type="http://schemas.openxmlformats.org/officeDocument/2006/relationships/customXml" Target="../ink/ink155.xml"/><Relationship Id="rId20" Type="http://schemas.openxmlformats.org/officeDocument/2006/relationships/customXml" Target="../ink/ink86.xml"/><Relationship Id="rId41" Type="http://schemas.openxmlformats.org/officeDocument/2006/relationships/image" Target="../media/image95.png"/><Relationship Id="rId62" Type="http://schemas.openxmlformats.org/officeDocument/2006/relationships/customXml" Target="../ink/ink107.xml"/><Relationship Id="rId83" Type="http://schemas.openxmlformats.org/officeDocument/2006/relationships/image" Target="../media/image116.png"/><Relationship Id="rId88" Type="http://schemas.openxmlformats.org/officeDocument/2006/relationships/customXml" Target="../ink/ink120.xml"/><Relationship Id="rId111" Type="http://schemas.openxmlformats.org/officeDocument/2006/relationships/image" Target="../media/image130.png"/><Relationship Id="rId132" Type="http://schemas.openxmlformats.org/officeDocument/2006/relationships/customXml" Target="../ink/ink142.xml"/><Relationship Id="rId153" Type="http://schemas.openxmlformats.org/officeDocument/2006/relationships/image" Target="../media/image151.png"/><Relationship Id="rId174" Type="http://schemas.openxmlformats.org/officeDocument/2006/relationships/customXml" Target="../ink/ink163.xml"/><Relationship Id="rId179" Type="http://schemas.openxmlformats.org/officeDocument/2006/relationships/image" Target="../media/image164.png"/><Relationship Id="rId195" Type="http://schemas.openxmlformats.org/officeDocument/2006/relationships/image" Target="../media/image172.png"/><Relationship Id="rId209" Type="http://schemas.openxmlformats.org/officeDocument/2006/relationships/image" Target="../media/image179.png"/><Relationship Id="rId190" Type="http://schemas.openxmlformats.org/officeDocument/2006/relationships/customXml" Target="../ink/ink171.xml"/><Relationship Id="rId204" Type="http://schemas.openxmlformats.org/officeDocument/2006/relationships/customXml" Target="../ink/ink178.xml"/><Relationship Id="rId15" Type="http://schemas.openxmlformats.org/officeDocument/2006/relationships/image" Target="../media/image82.png"/><Relationship Id="rId36" Type="http://schemas.openxmlformats.org/officeDocument/2006/relationships/customXml" Target="../ink/ink94.xml"/><Relationship Id="rId57" Type="http://schemas.openxmlformats.org/officeDocument/2006/relationships/image" Target="../media/image103.png"/><Relationship Id="rId106" Type="http://schemas.openxmlformats.org/officeDocument/2006/relationships/customXml" Target="../ink/ink129.xml"/><Relationship Id="rId127" Type="http://schemas.openxmlformats.org/officeDocument/2006/relationships/image" Target="../media/image138.png"/><Relationship Id="rId10" Type="http://schemas.openxmlformats.org/officeDocument/2006/relationships/customXml" Target="../ink/ink81.xml"/><Relationship Id="rId31" Type="http://schemas.openxmlformats.org/officeDocument/2006/relationships/image" Target="../media/image90.png"/><Relationship Id="rId52" Type="http://schemas.openxmlformats.org/officeDocument/2006/relationships/customXml" Target="../ink/ink102.xml"/><Relationship Id="rId73" Type="http://schemas.openxmlformats.org/officeDocument/2006/relationships/image" Target="../media/image111.png"/><Relationship Id="rId78" Type="http://schemas.openxmlformats.org/officeDocument/2006/relationships/customXml" Target="../ink/ink115.xml"/><Relationship Id="rId94" Type="http://schemas.openxmlformats.org/officeDocument/2006/relationships/customXml" Target="../ink/ink123.xml"/><Relationship Id="rId99" Type="http://schemas.openxmlformats.org/officeDocument/2006/relationships/image" Target="../media/image124.png"/><Relationship Id="rId101" Type="http://schemas.openxmlformats.org/officeDocument/2006/relationships/image" Target="../media/image125.png"/><Relationship Id="rId122" Type="http://schemas.openxmlformats.org/officeDocument/2006/relationships/customXml" Target="../ink/ink137.xml"/><Relationship Id="rId143" Type="http://schemas.openxmlformats.org/officeDocument/2006/relationships/image" Target="../media/image146.png"/><Relationship Id="rId148" Type="http://schemas.openxmlformats.org/officeDocument/2006/relationships/customXml" Target="../ink/ink150.xml"/><Relationship Id="rId164" Type="http://schemas.openxmlformats.org/officeDocument/2006/relationships/customXml" Target="../ink/ink158.xml"/><Relationship Id="rId169" Type="http://schemas.openxmlformats.org/officeDocument/2006/relationships/image" Target="../media/image159.png"/><Relationship Id="rId185" Type="http://schemas.openxmlformats.org/officeDocument/2006/relationships/image" Target="../media/image167.png"/><Relationship Id="rId4" Type="http://schemas.openxmlformats.org/officeDocument/2006/relationships/customXml" Target="../ink/ink78.xml"/><Relationship Id="rId9" Type="http://schemas.openxmlformats.org/officeDocument/2006/relationships/image" Target="../media/image79.png"/><Relationship Id="rId180" Type="http://schemas.openxmlformats.org/officeDocument/2006/relationships/customXml" Target="../ink/ink166.xml"/><Relationship Id="rId26" Type="http://schemas.openxmlformats.org/officeDocument/2006/relationships/customXml" Target="../ink/ink89.xml"/><Relationship Id="rId47" Type="http://schemas.openxmlformats.org/officeDocument/2006/relationships/image" Target="../media/image98.png"/><Relationship Id="rId68" Type="http://schemas.openxmlformats.org/officeDocument/2006/relationships/customXml" Target="../ink/ink110.xml"/><Relationship Id="rId89" Type="http://schemas.openxmlformats.org/officeDocument/2006/relationships/image" Target="../media/image119.png"/><Relationship Id="rId112" Type="http://schemas.openxmlformats.org/officeDocument/2006/relationships/customXml" Target="../ink/ink132.xml"/><Relationship Id="rId133" Type="http://schemas.openxmlformats.org/officeDocument/2006/relationships/image" Target="../media/image141.png"/><Relationship Id="rId154" Type="http://schemas.openxmlformats.org/officeDocument/2006/relationships/customXml" Target="../ink/ink153.xml"/><Relationship Id="rId175" Type="http://schemas.openxmlformats.org/officeDocument/2006/relationships/image" Target="../media/image162.png"/><Relationship Id="rId196" Type="http://schemas.openxmlformats.org/officeDocument/2006/relationships/customXml" Target="../ink/ink174.xml"/><Relationship Id="rId200" Type="http://schemas.openxmlformats.org/officeDocument/2006/relationships/customXml" Target="../ink/ink176.xml"/><Relationship Id="rId16" Type="http://schemas.openxmlformats.org/officeDocument/2006/relationships/customXml" Target="../ink/ink84.xml"/><Relationship Id="rId37" Type="http://schemas.openxmlformats.org/officeDocument/2006/relationships/image" Target="../media/image93.png"/><Relationship Id="rId58" Type="http://schemas.openxmlformats.org/officeDocument/2006/relationships/customXml" Target="../ink/ink105.xml"/><Relationship Id="rId79" Type="http://schemas.openxmlformats.org/officeDocument/2006/relationships/image" Target="../media/image114.png"/><Relationship Id="rId102" Type="http://schemas.openxmlformats.org/officeDocument/2006/relationships/customXml" Target="../ink/ink127.xml"/><Relationship Id="rId123" Type="http://schemas.openxmlformats.org/officeDocument/2006/relationships/image" Target="../media/image136.png"/><Relationship Id="rId144" Type="http://schemas.openxmlformats.org/officeDocument/2006/relationships/customXml" Target="../ink/ink148.xml"/><Relationship Id="rId90" Type="http://schemas.openxmlformats.org/officeDocument/2006/relationships/customXml" Target="../ink/ink121.xml"/><Relationship Id="rId165" Type="http://schemas.openxmlformats.org/officeDocument/2006/relationships/image" Target="../media/image157.png"/><Relationship Id="rId186" Type="http://schemas.openxmlformats.org/officeDocument/2006/relationships/customXml" Target="../ink/ink169.xml"/><Relationship Id="rId27" Type="http://schemas.openxmlformats.org/officeDocument/2006/relationships/image" Target="../media/image88.png"/><Relationship Id="rId48" Type="http://schemas.openxmlformats.org/officeDocument/2006/relationships/customXml" Target="../ink/ink100.xml"/><Relationship Id="rId69" Type="http://schemas.openxmlformats.org/officeDocument/2006/relationships/image" Target="../media/image109.png"/><Relationship Id="rId113" Type="http://schemas.openxmlformats.org/officeDocument/2006/relationships/image" Target="../media/image131.png"/><Relationship Id="rId134" Type="http://schemas.openxmlformats.org/officeDocument/2006/relationships/customXml" Target="../ink/ink143.xml"/><Relationship Id="rId80" Type="http://schemas.openxmlformats.org/officeDocument/2006/relationships/customXml" Target="../ink/ink116.xml"/><Relationship Id="rId155" Type="http://schemas.openxmlformats.org/officeDocument/2006/relationships/image" Target="../media/image152.png"/><Relationship Id="rId176" Type="http://schemas.openxmlformats.org/officeDocument/2006/relationships/customXml" Target="../ink/ink164.xml"/><Relationship Id="rId197" Type="http://schemas.openxmlformats.org/officeDocument/2006/relationships/image" Target="../media/image173.png"/><Relationship Id="rId201" Type="http://schemas.openxmlformats.org/officeDocument/2006/relationships/image" Target="../media/image175.png"/><Relationship Id="rId17" Type="http://schemas.openxmlformats.org/officeDocument/2006/relationships/image" Target="../media/image83.png"/><Relationship Id="rId38" Type="http://schemas.openxmlformats.org/officeDocument/2006/relationships/customXml" Target="../ink/ink95.xml"/><Relationship Id="rId59" Type="http://schemas.openxmlformats.org/officeDocument/2006/relationships/image" Target="../media/image104.png"/><Relationship Id="rId103" Type="http://schemas.openxmlformats.org/officeDocument/2006/relationships/image" Target="../media/image126.png"/><Relationship Id="rId124" Type="http://schemas.openxmlformats.org/officeDocument/2006/relationships/customXml" Target="../ink/ink138.xml"/><Relationship Id="rId70" Type="http://schemas.openxmlformats.org/officeDocument/2006/relationships/customXml" Target="../ink/ink111.xml"/><Relationship Id="rId91" Type="http://schemas.openxmlformats.org/officeDocument/2006/relationships/image" Target="../media/image120.png"/><Relationship Id="rId145" Type="http://schemas.openxmlformats.org/officeDocument/2006/relationships/image" Target="../media/image147.png"/><Relationship Id="rId166" Type="http://schemas.openxmlformats.org/officeDocument/2006/relationships/customXml" Target="../ink/ink159.xml"/><Relationship Id="rId187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90.xml"/><Relationship Id="rId49" Type="http://schemas.openxmlformats.org/officeDocument/2006/relationships/image" Target="../media/image99.png"/><Relationship Id="rId114" Type="http://schemas.openxmlformats.org/officeDocument/2006/relationships/customXml" Target="../ink/ink133.xml"/><Relationship Id="rId60" Type="http://schemas.openxmlformats.org/officeDocument/2006/relationships/customXml" Target="../ink/ink106.xml"/><Relationship Id="rId81" Type="http://schemas.openxmlformats.org/officeDocument/2006/relationships/image" Target="../media/image115.png"/><Relationship Id="rId135" Type="http://schemas.openxmlformats.org/officeDocument/2006/relationships/image" Target="../media/image142.png"/><Relationship Id="rId156" Type="http://schemas.openxmlformats.org/officeDocument/2006/relationships/customXml" Target="../ink/ink154.xml"/><Relationship Id="rId177" Type="http://schemas.openxmlformats.org/officeDocument/2006/relationships/image" Target="../media/image163.png"/><Relationship Id="rId198" Type="http://schemas.openxmlformats.org/officeDocument/2006/relationships/customXml" Target="../ink/ink175.xml"/><Relationship Id="rId202" Type="http://schemas.openxmlformats.org/officeDocument/2006/relationships/customXml" Target="../ink/ink177.xml"/><Relationship Id="rId18" Type="http://schemas.openxmlformats.org/officeDocument/2006/relationships/customXml" Target="../ink/ink85.xml"/><Relationship Id="rId39" Type="http://schemas.openxmlformats.org/officeDocument/2006/relationships/image" Target="../media/image94.png"/><Relationship Id="rId50" Type="http://schemas.openxmlformats.org/officeDocument/2006/relationships/customXml" Target="../ink/ink101.xml"/><Relationship Id="rId104" Type="http://schemas.openxmlformats.org/officeDocument/2006/relationships/customXml" Target="../ink/ink128.xml"/><Relationship Id="rId125" Type="http://schemas.openxmlformats.org/officeDocument/2006/relationships/image" Target="../media/image137.png"/><Relationship Id="rId146" Type="http://schemas.openxmlformats.org/officeDocument/2006/relationships/customXml" Target="../ink/ink149.xml"/><Relationship Id="rId167" Type="http://schemas.openxmlformats.org/officeDocument/2006/relationships/image" Target="../media/image158.png"/><Relationship Id="rId188" Type="http://schemas.openxmlformats.org/officeDocument/2006/relationships/customXml" Target="../ink/ink170.xml"/><Relationship Id="rId71" Type="http://schemas.openxmlformats.org/officeDocument/2006/relationships/image" Target="../media/image110.png"/><Relationship Id="rId92" Type="http://schemas.openxmlformats.org/officeDocument/2006/relationships/customXml" Target="../ink/ink122.xml"/><Relationship Id="rId2" Type="http://schemas.openxmlformats.org/officeDocument/2006/relationships/customXml" Target="../ink/ink77.xml"/><Relationship Id="rId29" Type="http://schemas.openxmlformats.org/officeDocument/2006/relationships/image" Target="../media/image89.png"/><Relationship Id="rId40" Type="http://schemas.openxmlformats.org/officeDocument/2006/relationships/customXml" Target="../ink/ink96.xml"/><Relationship Id="rId115" Type="http://schemas.openxmlformats.org/officeDocument/2006/relationships/image" Target="../media/image132.png"/><Relationship Id="rId136" Type="http://schemas.openxmlformats.org/officeDocument/2006/relationships/customXml" Target="../ink/ink144.xml"/><Relationship Id="rId157" Type="http://schemas.openxmlformats.org/officeDocument/2006/relationships/image" Target="../media/image153.png"/><Relationship Id="rId178" Type="http://schemas.openxmlformats.org/officeDocument/2006/relationships/customXml" Target="../ink/ink16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3.xml"/><Relationship Id="rId117" Type="http://schemas.openxmlformats.org/officeDocument/2006/relationships/image" Target="../media/image237.png"/><Relationship Id="rId21" Type="http://schemas.openxmlformats.org/officeDocument/2006/relationships/image" Target="../media/image189.png"/><Relationship Id="rId42" Type="http://schemas.openxmlformats.org/officeDocument/2006/relationships/customXml" Target="../ink/ink201.xml"/><Relationship Id="rId47" Type="http://schemas.openxmlformats.org/officeDocument/2006/relationships/image" Target="../media/image202.png"/><Relationship Id="rId63" Type="http://schemas.openxmlformats.org/officeDocument/2006/relationships/image" Target="../media/image210.png"/><Relationship Id="rId68" Type="http://schemas.openxmlformats.org/officeDocument/2006/relationships/customXml" Target="../ink/ink214.xml"/><Relationship Id="rId84" Type="http://schemas.openxmlformats.org/officeDocument/2006/relationships/customXml" Target="../ink/ink222.xml"/><Relationship Id="rId89" Type="http://schemas.openxmlformats.org/officeDocument/2006/relationships/image" Target="../media/image223.png"/><Relationship Id="rId112" Type="http://schemas.openxmlformats.org/officeDocument/2006/relationships/customXml" Target="../ink/ink236.xml"/><Relationship Id="rId16" Type="http://schemas.openxmlformats.org/officeDocument/2006/relationships/customXml" Target="../ink/ink188.xml"/><Relationship Id="rId107" Type="http://schemas.openxmlformats.org/officeDocument/2006/relationships/image" Target="../media/image232.png"/><Relationship Id="rId11" Type="http://schemas.openxmlformats.org/officeDocument/2006/relationships/image" Target="../media/image184.png"/><Relationship Id="rId32" Type="http://schemas.openxmlformats.org/officeDocument/2006/relationships/customXml" Target="../ink/ink196.xml"/><Relationship Id="rId37" Type="http://schemas.openxmlformats.org/officeDocument/2006/relationships/image" Target="../media/image197.png"/><Relationship Id="rId53" Type="http://schemas.openxmlformats.org/officeDocument/2006/relationships/image" Target="../media/image205.png"/><Relationship Id="rId58" Type="http://schemas.openxmlformats.org/officeDocument/2006/relationships/customXml" Target="../ink/ink209.xml"/><Relationship Id="rId74" Type="http://schemas.openxmlformats.org/officeDocument/2006/relationships/customXml" Target="../ink/ink217.xml"/><Relationship Id="rId79" Type="http://schemas.openxmlformats.org/officeDocument/2006/relationships/image" Target="../media/image218.png"/><Relationship Id="rId102" Type="http://schemas.openxmlformats.org/officeDocument/2006/relationships/customXml" Target="../ink/ink231.xml"/><Relationship Id="rId123" Type="http://schemas.openxmlformats.org/officeDocument/2006/relationships/image" Target="../media/image240.png"/><Relationship Id="rId5" Type="http://schemas.openxmlformats.org/officeDocument/2006/relationships/image" Target="../media/image181.png"/><Relationship Id="rId90" Type="http://schemas.openxmlformats.org/officeDocument/2006/relationships/customXml" Target="../ink/ink225.xml"/><Relationship Id="rId95" Type="http://schemas.openxmlformats.org/officeDocument/2006/relationships/image" Target="../media/image226.png"/><Relationship Id="rId22" Type="http://schemas.openxmlformats.org/officeDocument/2006/relationships/customXml" Target="../ink/ink191.xml"/><Relationship Id="rId27" Type="http://schemas.openxmlformats.org/officeDocument/2006/relationships/image" Target="../media/image192.png"/><Relationship Id="rId43" Type="http://schemas.openxmlformats.org/officeDocument/2006/relationships/image" Target="../media/image200.png"/><Relationship Id="rId48" Type="http://schemas.openxmlformats.org/officeDocument/2006/relationships/customXml" Target="../ink/ink204.xml"/><Relationship Id="rId64" Type="http://schemas.openxmlformats.org/officeDocument/2006/relationships/customXml" Target="../ink/ink212.xml"/><Relationship Id="rId69" Type="http://schemas.openxmlformats.org/officeDocument/2006/relationships/image" Target="../media/image213.png"/><Relationship Id="rId113" Type="http://schemas.openxmlformats.org/officeDocument/2006/relationships/image" Target="../media/image235.png"/><Relationship Id="rId118" Type="http://schemas.openxmlformats.org/officeDocument/2006/relationships/customXml" Target="../ink/ink239.xml"/><Relationship Id="rId80" Type="http://schemas.openxmlformats.org/officeDocument/2006/relationships/customXml" Target="../ink/ink220.xml"/><Relationship Id="rId85" Type="http://schemas.openxmlformats.org/officeDocument/2006/relationships/image" Target="../media/image221.png"/><Relationship Id="rId12" Type="http://schemas.openxmlformats.org/officeDocument/2006/relationships/customXml" Target="../ink/ink186.xml"/><Relationship Id="rId17" Type="http://schemas.openxmlformats.org/officeDocument/2006/relationships/image" Target="../media/image187.png"/><Relationship Id="rId33" Type="http://schemas.openxmlformats.org/officeDocument/2006/relationships/image" Target="../media/image195.png"/><Relationship Id="rId38" Type="http://schemas.openxmlformats.org/officeDocument/2006/relationships/customXml" Target="../ink/ink199.xml"/><Relationship Id="rId59" Type="http://schemas.openxmlformats.org/officeDocument/2006/relationships/image" Target="../media/image208.png"/><Relationship Id="rId103" Type="http://schemas.openxmlformats.org/officeDocument/2006/relationships/image" Target="../media/image230.png"/><Relationship Id="rId108" Type="http://schemas.openxmlformats.org/officeDocument/2006/relationships/customXml" Target="../ink/ink234.xml"/><Relationship Id="rId124" Type="http://schemas.openxmlformats.org/officeDocument/2006/relationships/customXml" Target="../ink/ink242.xml"/><Relationship Id="rId54" Type="http://schemas.openxmlformats.org/officeDocument/2006/relationships/customXml" Target="../ink/ink207.xml"/><Relationship Id="rId70" Type="http://schemas.openxmlformats.org/officeDocument/2006/relationships/customXml" Target="../ink/ink215.xml"/><Relationship Id="rId75" Type="http://schemas.openxmlformats.org/officeDocument/2006/relationships/image" Target="../media/image216.png"/><Relationship Id="rId91" Type="http://schemas.openxmlformats.org/officeDocument/2006/relationships/image" Target="../media/image224.png"/><Relationship Id="rId96" Type="http://schemas.openxmlformats.org/officeDocument/2006/relationships/customXml" Target="../ink/ink2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3.xml"/><Relationship Id="rId23" Type="http://schemas.openxmlformats.org/officeDocument/2006/relationships/image" Target="../media/image190.png"/><Relationship Id="rId28" Type="http://schemas.openxmlformats.org/officeDocument/2006/relationships/customXml" Target="../ink/ink194.xml"/><Relationship Id="rId49" Type="http://schemas.openxmlformats.org/officeDocument/2006/relationships/image" Target="../media/image203.png"/><Relationship Id="rId114" Type="http://schemas.openxmlformats.org/officeDocument/2006/relationships/customXml" Target="../ink/ink237.xml"/><Relationship Id="rId119" Type="http://schemas.openxmlformats.org/officeDocument/2006/relationships/image" Target="../media/image238.png"/><Relationship Id="rId44" Type="http://schemas.openxmlformats.org/officeDocument/2006/relationships/customXml" Target="../ink/ink202.xml"/><Relationship Id="rId60" Type="http://schemas.openxmlformats.org/officeDocument/2006/relationships/customXml" Target="../ink/ink210.xml"/><Relationship Id="rId65" Type="http://schemas.openxmlformats.org/officeDocument/2006/relationships/image" Target="../media/image211.png"/><Relationship Id="rId81" Type="http://schemas.openxmlformats.org/officeDocument/2006/relationships/image" Target="../media/image219.png"/><Relationship Id="rId86" Type="http://schemas.openxmlformats.org/officeDocument/2006/relationships/customXml" Target="../ink/ink223.xml"/><Relationship Id="rId13" Type="http://schemas.openxmlformats.org/officeDocument/2006/relationships/image" Target="../media/image185.png"/><Relationship Id="rId18" Type="http://schemas.openxmlformats.org/officeDocument/2006/relationships/customXml" Target="../ink/ink189.xml"/><Relationship Id="rId39" Type="http://schemas.openxmlformats.org/officeDocument/2006/relationships/image" Target="../media/image198.png"/><Relationship Id="rId109" Type="http://schemas.openxmlformats.org/officeDocument/2006/relationships/image" Target="../media/image233.png"/><Relationship Id="rId34" Type="http://schemas.openxmlformats.org/officeDocument/2006/relationships/customXml" Target="../ink/ink197.xml"/><Relationship Id="rId50" Type="http://schemas.openxmlformats.org/officeDocument/2006/relationships/customXml" Target="../ink/ink205.xml"/><Relationship Id="rId55" Type="http://schemas.openxmlformats.org/officeDocument/2006/relationships/image" Target="../media/image206.png"/><Relationship Id="rId76" Type="http://schemas.openxmlformats.org/officeDocument/2006/relationships/customXml" Target="../ink/ink218.xml"/><Relationship Id="rId97" Type="http://schemas.openxmlformats.org/officeDocument/2006/relationships/image" Target="../media/image227.png"/><Relationship Id="rId104" Type="http://schemas.openxmlformats.org/officeDocument/2006/relationships/customXml" Target="../ink/ink232.xml"/><Relationship Id="rId120" Type="http://schemas.openxmlformats.org/officeDocument/2006/relationships/customXml" Target="../ink/ink240.xml"/><Relationship Id="rId125" Type="http://schemas.openxmlformats.org/officeDocument/2006/relationships/image" Target="../media/image241.png"/><Relationship Id="rId7" Type="http://schemas.openxmlformats.org/officeDocument/2006/relationships/image" Target="../media/image182.png"/><Relationship Id="rId71" Type="http://schemas.openxmlformats.org/officeDocument/2006/relationships/image" Target="../media/image214.png"/><Relationship Id="rId92" Type="http://schemas.openxmlformats.org/officeDocument/2006/relationships/customXml" Target="../ink/ink226.xml"/><Relationship Id="rId2" Type="http://schemas.openxmlformats.org/officeDocument/2006/relationships/customXml" Target="../ink/ink181.xml"/><Relationship Id="rId29" Type="http://schemas.openxmlformats.org/officeDocument/2006/relationships/image" Target="../media/image193.png"/><Relationship Id="rId24" Type="http://schemas.openxmlformats.org/officeDocument/2006/relationships/customXml" Target="../ink/ink192.xml"/><Relationship Id="rId40" Type="http://schemas.openxmlformats.org/officeDocument/2006/relationships/customXml" Target="../ink/ink200.xml"/><Relationship Id="rId45" Type="http://schemas.openxmlformats.org/officeDocument/2006/relationships/image" Target="../media/image201.png"/><Relationship Id="rId66" Type="http://schemas.openxmlformats.org/officeDocument/2006/relationships/customXml" Target="../ink/ink213.xml"/><Relationship Id="rId87" Type="http://schemas.openxmlformats.org/officeDocument/2006/relationships/image" Target="../media/image222.png"/><Relationship Id="rId110" Type="http://schemas.openxmlformats.org/officeDocument/2006/relationships/customXml" Target="../ink/ink235.xml"/><Relationship Id="rId115" Type="http://schemas.openxmlformats.org/officeDocument/2006/relationships/image" Target="../media/image236.png"/><Relationship Id="rId61" Type="http://schemas.openxmlformats.org/officeDocument/2006/relationships/image" Target="../media/image209.png"/><Relationship Id="rId82" Type="http://schemas.openxmlformats.org/officeDocument/2006/relationships/customXml" Target="../ink/ink221.xml"/><Relationship Id="rId19" Type="http://schemas.openxmlformats.org/officeDocument/2006/relationships/image" Target="../media/image188.png"/><Relationship Id="rId14" Type="http://schemas.openxmlformats.org/officeDocument/2006/relationships/customXml" Target="../ink/ink187.xml"/><Relationship Id="rId30" Type="http://schemas.openxmlformats.org/officeDocument/2006/relationships/customXml" Target="../ink/ink195.xml"/><Relationship Id="rId35" Type="http://schemas.openxmlformats.org/officeDocument/2006/relationships/image" Target="../media/image196.png"/><Relationship Id="rId56" Type="http://schemas.openxmlformats.org/officeDocument/2006/relationships/customXml" Target="../ink/ink208.xml"/><Relationship Id="rId77" Type="http://schemas.openxmlformats.org/officeDocument/2006/relationships/image" Target="../media/image217.png"/><Relationship Id="rId100" Type="http://schemas.openxmlformats.org/officeDocument/2006/relationships/customXml" Target="../ink/ink230.xml"/><Relationship Id="rId105" Type="http://schemas.openxmlformats.org/officeDocument/2006/relationships/image" Target="../media/image231.png"/><Relationship Id="rId8" Type="http://schemas.openxmlformats.org/officeDocument/2006/relationships/customXml" Target="../ink/ink184.xml"/><Relationship Id="rId51" Type="http://schemas.openxmlformats.org/officeDocument/2006/relationships/image" Target="../media/image204.png"/><Relationship Id="rId72" Type="http://schemas.openxmlformats.org/officeDocument/2006/relationships/customXml" Target="../ink/ink216.xml"/><Relationship Id="rId93" Type="http://schemas.openxmlformats.org/officeDocument/2006/relationships/image" Target="../media/image225.png"/><Relationship Id="rId98" Type="http://schemas.openxmlformats.org/officeDocument/2006/relationships/customXml" Target="../ink/ink229.xml"/><Relationship Id="rId121" Type="http://schemas.openxmlformats.org/officeDocument/2006/relationships/image" Target="../media/image239.png"/><Relationship Id="rId3" Type="http://schemas.openxmlformats.org/officeDocument/2006/relationships/image" Target="../media/image180.png"/><Relationship Id="rId25" Type="http://schemas.openxmlformats.org/officeDocument/2006/relationships/image" Target="../media/image191.png"/><Relationship Id="rId46" Type="http://schemas.openxmlformats.org/officeDocument/2006/relationships/customXml" Target="../ink/ink203.xml"/><Relationship Id="rId67" Type="http://schemas.openxmlformats.org/officeDocument/2006/relationships/image" Target="../media/image212.png"/><Relationship Id="rId116" Type="http://schemas.openxmlformats.org/officeDocument/2006/relationships/customXml" Target="../ink/ink238.xml"/><Relationship Id="rId20" Type="http://schemas.openxmlformats.org/officeDocument/2006/relationships/customXml" Target="../ink/ink190.xml"/><Relationship Id="rId41" Type="http://schemas.openxmlformats.org/officeDocument/2006/relationships/image" Target="../media/image199.png"/><Relationship Id="rId62" Type="http://schemas.openxmlformats.org/officeDocument/2006/relationships/customXml" Target="../ink/ink211.xml"/><Relationship Id="rId83" Type="http://schemas.openxmlformats.org/officeDocument/2006/relationships/image" Target="../media/image220.png"/><Relationship Id="rId88" Type="http://schemas.openxmlformats.org/officeDocument/2006/relationships/customXml" Target="../ink/ink224.xml"/><Relationship Id="rId111" Type="http://schemas.openxmlformats.org/officeDocument/2006/relationships/image" Target="../media/image234.png"/><Relationship Id="rId15" Type="http://schemas.openxmlformats.org/officeDocument/2006/relationships/image" Target="../media/image186.png"/><Relationship Id="rId36" Type="http://schemas.openxmlformats.org/officeDocument/2006/relationships/customXml" Target="../ink/ink198.xml"/><Relationship Id="rId57" Type="http://schemas.openxmlformats.org/officeDocument/2006/relationships/image" Target="../media/image207.png"/><Relationship Id="rId106" Type="http://schemas.openxmlformats.org/officeDocument/2006/relationships/customXml" Target="../ink/ink233.xml"/><Relationship Id="rId10" Type="http://schemas.openxmlformats.org/officeDocument/2006/relationships/customXml" Target="../ink/ink185.xml"/><Relationship Id="rId31" Type="http://schemas.openxmlformats.org/officeDocument/2006/relationships/image" Target="../media/image194.png"/><Relationship Id="rId52" Type="http://schemas.openxmlformats.org/officeDocument/2006/relationships/customXml" Target="../ink/ink206.xml"/><Relationship Id="rId73" Type="http://schemas.openxmlformats.org/officeDocument/2006/relationships/image" Target="../media/image215.png"/><Relationship Id="rId78" Type="http://schemas.openxmlformats.org/officeDocument/2006/relationships/customXml" Target="../ink/ink219.xml"/><Relationship Id="rId94" Type="http://schemas.openxmlformats.org/officeDocument/2006/relationships/customXml" Target="../ink/ink227.xml"/><Relationship Id="rId99" Type="http://schemas.openxmlformats.org/officeDocument/2006/relationships/image" Target="../media/image228.png"/><Relationship Id="rId101" Type="http://schemas.openxmlformats.org/officeDocument/2006/relationships/image" Target="../media/image229.png"/><Relationship Id="rId122" Type="http://schemas.openxmlformats.org/officeDocument/2006/relationships/customXml" Target="../ink/ink241.xml"/><Relationship Id="rId4" Type="http://schemas.openxmlformats.org/officeDocument/2006/relationships/customXml" Target="../ink/ink182.xml"/><Relationship Id="rId9" Type="http://schemas.openxmlformats.org/officeDocument/2006/relationships/image" Target="../media/image18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8.png"/><Relationship Id="rId21" Type="http://schemas.openxmlformats.org/officeDocument/2006/relationships/image" Target="../media/image251.png"/><Relationship Id="rId324" Type="http://schemas.openxmlformats.org/officeDocument/2006/relationships/customXml" Target="../ink/ink407.xml"/><Relationship Id="rId170" Type="http://schemas.openxmlformats.org/officeDocument/2006/relationships/customXml" Target="../ink/ink327.xml"/><Relationship Id="rId226" Type="http://schemas.openxmlformats.org/officeDocument/2006/relationships/customXml" Target="../ink/ink356.xml"/><Relationship Id="rId433" Type="http://schemas.openxmlformats.org/officeDocument/2006/relationships/image" Target="../media/image449.png"/><Relationship Id="rId268" Type="http://schemas.openxmlformats.org/officeDocument/2006/relationships/customXml" Target="../ink/ink378.xml"/><Relationship Id="rId475" Type="http://schemas.openxmlformats.org/officeDocument/2006/relationships/customXml" Target="../ink/ink486.xml"/><Relationship Id="rId32" Type="http://schemas.openxmlformats.org/officeDocument/2006/relationships/customXml" Target="../ink/ink258.xml"/><Relationship Id="rId74" Type="http://schemas.openxmlformats.org/officeDocument/2006/relationships/customXml" Target="../ink/ink279.xml"/><Relationship Id="rId128" Type="http://schemas.openxmlformats.org/officeDocument/2006/relationships/customXml" Target="../ink/ink306.xml"/><Relationship Id="rId335" Type="http://schemas.openxmlformats.org/officeDocument/2006/relationships/image" Target="../media/image403.png"/><Relationship Id="rId377" Type="http://schemas.openxmlformats.org/officeDocument/2006/relationships/customXml" Target="../ink/ink434.xml"/><Relationship Id="rId500" Type="http://schemas.openxmlformats.org/officeDocument/2006/relationships/image" Target="../media/image482.png"/><Relationship Id="rId5" Type="http://schemas.openxmlformats.org/officeDocument/2006/relationships/image" Target="../media/image243.png"/><Relationship Id="rId181" Type="http://schemas.openxmlformats.org/officeDocument/2006/relationships/image" Target="../media/image330.png"/><Relationship Id="rId237" Type="http://schemas.openxmlformats.org/officeDocument/2006/relationships/image" Target="../media/image357.png"/><Relationship Id="rId402" Type="http://schemas.openxmlformats.org/officeDocument/2006/relationships/customXml" Target="../ink/ink448.xml"/><Relationship Id="rId279" Type="http://schemas.openxmlformats.org/officeDocument/2006/relationships/customXml" Target="../ink/ink384.xml"/><Relationship Id="rId444" Type="http://schemas.openxmlformats.org/officeDocument/2006/relationships/customXml" Target="../ink/ink470.xml"/><Relationship Id="rId486" Type="http://schemas.openxmlformats.org/officeDocument/2006/relationships/image" Target="../media/image475.png"/><Relationship Id="rId43" Type="http://schemas.openxmlformats.org/officeDocument/2006/relationships/image" Target="../media/image262.png"/><Relationship Id="rId139" Type="http://schemas.openxmlformats.org/officeDocument/2006/relationships/image" Target="../media/image309.png"/><Relationship Id="rId290" Type="http://schemas.openxmlformats.org/officeDocument/2006/relationships/customXml" Target="../ink/ink390.xml"/><Relationship Id="rId304" Type="http://schemas.openxmlformats.org/officeDocument/2006/relationships/customXml" Target="../ink/ink397.xml"/><Relationship Id="rId346" Type="http://schemas.openxmlformats.org/officeDocument/2006/relationships/customXml" Target="../ink/ink418.xml"/><Relationship Id="rId388" Type="http://schemas.openxmlformats.org/officeDocument/2006/relationships/customXml" Target="../ink/ink440.xml"/><Relationship Id="rId511" Type="http://schemas.openxmlformats.org/officeDocument/2006/relationships/customXml" Target="../ink/ink504.xml"/><Relationship Id="rId85" Type="http://schemas.openxmlformats.org/officeDocument/2006/relationships/image" Target="../media/image282.png"/><Relationship Id="rId150" Type="http://schemas.openxmlformats.org/officeDocument/2006/relationships/customXml" Target="../ink/ink317.xml"/><Relationship Id="rId192" Type="http://schemas.openxmlformats.org/officeDocument/2006/relationships/customXml" Target="../ink/ink338.xml"/><Relationship Id="rId206" Type="http://schemas.openxmlformats.org/officeDocument/2006/relationships/image" Target="../media/image342.png"/><Relationship Id="rId413" Type="http://schemas.openxmlformats.org/officeDocument/2006/relationships/image" Target="../media/image440.png"/><Relationship Id="rId248" Type="http://schemas.openxmlformats.org/officeDocument/2006/relationships/image" Target="../media/image362.png"/><Relationship Id="rId455" Type="http://schemas.openxmlformats.org/officeDocument/2006/relationships/customXml" Target="../ink/ink476.xml"/><Relationship Id="rId497" Type="http://schemas.openxmlformats.org/officeDocument/2006/relationships/customXml" Target="../ink/ink497.xml"/><Relationship Id="rId12" Type="http://schemas.openxmlformats.org/officeDocument/2006/relationships/customXml" Target="../ink/ink248.xml"/><Relationship Id="rId108" Type="http://schemas.openxmlformats.org/officeDocument/2006/relationships/customXml" Target="../ink/ink296.xml"/><Relationship Id="rId315" Type="http://schemas.openxmlformats.org/officeDocument/2006/relationships/image" Target="../media/image393.png"/><Relationship Id="rId357" Type="http://schemas.openxmlformats.org/officeDocument/2006/relationships/image" Target="../media/image414.png"/><Relationship Id="rId54" Type="http://schemas.openxmlformats.org/officeDocument/2006/relationships/customXml" Target="../ink/ink269.xml"/><Relationship Id="rId96" Type="http://schemas.openxmlformats.org/officeDocument/2006/relationships/customXml" Target="../ink/ink290.xml"/><Relationship Id="rId161" Type="http://schemas.openxmlformats.org/officeDocument/2006/relationships/image" Target="../media/image320.png"/><Relationship Id="rId217" Type="http://schemas.openxmlformats.org/officeDocument/2006/relationships/image" Target="../media/image347.png"/><Relationship Id="rId399" Type="http://schemas.openxmlformats.org/officeDocument/2006/relationships/image" Target="../media/image433.png"/><Relationship Id="rId259" Type="http://schemas.openxmlformats.org/officeDocument/2006/relationships/customXml" Target="../ink/ink373.xml"/><Relationship Id="rId424" Type="http://schemas.openxmlformats.org/officeDocument/2006/relationships/customXml" Target="../ink/ink460.xml"/><Relationship Id="rId466" Type="http://schemas.openxmlformats.org/officeDocument/2006/relationships/image" Target="../media/image465.png"/><Relationship Id="rId23" Type="http://schemas.openxmlformats.org/officeDocument/2006/relationships/image" Target="../media/image252.png"/><Relationship Id="rId119" Type="http://schemas.openxmlformats.org/officeDocument/2006/relationships/image" Target="../media/image299.png"/><Relationship Id="rId270" Type="http://schemas.openxmlformats.org/officeDocument/2006/relationships/customXml" Target="../ink/ink379.xml"/><Relationship Id="rId326" Type="http://schemas.openxmlformats.org/officeDocument/2006/relationships/customXml" Target="../ink/ink408.xml"/><Relationship Id="rId65" Type="http://schemas.openxmlformats.org/officeDocument/2006/relationships/image" Target="../media/image1.png"/><Relationship Id="rId130" Type="http://schemas.openxmlformats.org/officeDocument/2006/relationships/customXml" Target="../ink/ink307.xml"/><Relationship Id="rId368" Type="http://schemas.openxmlformats.org/officeDocument/2006/relationships/image" Target="../media/image419.png"/><Relationship Id="rId172" Type="http://schemas.openxmlformats.org/officeDocument/2006/relationships/customXml" Target="../ink/ink328.xml"/><Relationship Id="rId228" Type="http://schemas.openxmlformats.org/officeDocument/2006/relationships/customXml" Target="../ink/ink357.xml"/><Relationship Id="rId435" Type="http://schemas.openxmlformats.org/officeDocument/2006/relationships/image" Target="../media/image450.png"/><Relationship Id="rId477" Type="http://schemas.openxmlformats.org/officeDocument/2006/relationships/customXml" Target="../ink/ink487.xml"/><Relationship Id="rId281" Type="http://schemas.openxmlformats.org/officeDocument/2006/relationships/customXml" Target="../ink/ink385.xml"/><Relationship Id="rId337" Type="http://schemas.openxmlformats.org/officeDocument/2006/relationships/image" Target="../media/image404.png"/><Relationship Id="rId502" Type="http://schemas.openxmlformats.org/officeDocument/2006/relationships/image" Target="../media/image483.png"/><Relationship Id="rId34" Type="http://schemas.openxmlformats.org/officeDocument/2006/relationships/customXml" Target="../ink/ink259.xml"/><Relationship Id="rId76" Type="http://schemas.openxmlformats.org/officeDocument/2006/relationships/customXml" Target="../ink/ink280.xml"/><Relationship Id="rId141" Type="http://schemas.openxmlformats.org/officeDocument/2006/relationships/image" Target="../media/image310.png"/><Relationship Id="rId379" Type="http://schemas.openxmlformats.org/officeDocument/2006/relationships/customXml" Target="../ink/ink435.xml"/><Relationship Id="rId7" Type="http://schemas.openxmlformats.org/officeDocument/2006/relationships/image" Target="../media/image244.png"/><Relationship Id="rId183" Type="http://schemas.openxmlformats.org/officeDocument/2006/relationships/image" Target="../media/image331.png"/><Relationship Id="rId239" Type="http://schemas.openxmlformats.org/officeDocument/2006/relationships/customXml" Target="../ink/ink363.xml"/><Relationship Id="rId390" Type="http://schemas.openxmlformats.org/officeDocument/2006/relationships/customXml" Target="../ink/ink441.xml"/><Relationship Id="rId404" Type="http://schemas.openxmlformats.org/officeDocument/2006/relationships/customXml" Target="../ink/ink449.xml"/><Relationship Id="rId446" Type="http://schemas.openxmlformats.org/officeDocument/2006/relationships/customXml" Target="../ink/ink471.xml"/><Relationship Id="rId250" Type="http://schemas.openxmlformats.org/officeDocument/2006/relationships/image" Target="../media/image363.png"/><Relationship Id="rId292" Type="http://schemas.openxmlformats.org/officeDocument/2006/relationships/customXml" Target="../ink/ink391.xml"/><Relationship Id="rId306" Type="http://schemas.openxmlformats.org/officeDocument/2006/relationships/customXml" Target="../ink/ink398.xml"/><Relationship Id="rId488" Type="http://schemas.openxmlformats.org/officeDocument/2006/relationships/image" Target="../media/image476.png"/><Relationship Id="rId45" Type="http://schemas.openxmlformats.org/officeDocument/2006/relationships/image" Target="../media/image263.png"/><Relationship Id="rId87" Type="http://schemas.openxmlformats.org/officeDocument/2006/relationships/image" Target="../media/image283.png"/><Relationship Id="rId110" Type="http://schemas.openxmlformats.org/officeDocument/2006/relationships/customXml" Target="../ink/ink297.xml"/><Relationship Id="rId348" Type="http://schemas.openxmlformats.org/officeDocument/2006/relationships/customXml" Target="../ink/ink419.xml"/><Relationship Id="rId513" Type="http://schemas.openxmlformats.org/officeDocument/2006/relationships/customXml" Target="../ink/ink505.xml"/><Relationship Id="rId152" Type="http://schemas.openxmlformats.org/officeDocument/2006/relationships/customXml" Target="../ink/ink318.xml"/><Relationship Id="rId194" Type="http://schemas.openxmlformats.org/officeDocument/2006/relationships/customXml" Target="../ink/ink339.xml"/><Relationship Id="rId208" Type="http://schemas.openxmlformats.org/officeDocument/2006/relationships/image" Target="../media/image343.png"/><Relationship Id="rId415" Type="http://schemas.openxmlformats.org/officeDocument/2006/relationships/customXml" Target="../ink/ink455.xml"/><Relationship Id="rId457" Type="http://schemas.openxmlformats.org/officeDocument/2006/relationships/customXml" Target="../ink/ink477.xml"/><Relationship Id="rId261" Type="http://schemas.openxmlformats.org/officeDocument/2006/relationships/customXml" Target="../ink/ink374.xml"/><Relationship Id="rId499" Type="http://schemas.openxmlformats.org/officeDocument/2006/relationships/customXml" Target="../ink/ink498.xml"/><Relationship Id="rId14" Type="http://schemas.openxmlformats.org/officeDocument/2006/relationships/customXml" Target="../ink/ink249.xml"/><Relationship Id="rId56" Type="http://schemas.openxmlformats.org/officeDocument/2006/relationships/customXml" Target="../ink/ink270.xml"/><Relationship Id="rId317" Type="http://schemas.openxmlformats.org/officeDocument/2006/relationships/image" Target="../media/image394.png"/><Relationship Id="rId359" Type="http://schemas.openxmlformats.org/officeDocument/2006/relationships/image" Target="../media/image415.png"/><Relationship Id="rId98" Type="http://schemas.openxmlformats.org/officeDocument/2006/relationships/customXml" Target="../ink/ink291.xml"/><Relationship Id="rId121" Type="http://schemas.openxmlformats.org/officeDocument/2006/relationships/image" Target="../media/image300.png"/><Relationship Id="rId163" Type="http://schemas.openxmlformats.org/officeDocument/2006/relationships/image" Target="../media/image321.png"/><Relationship Id="rId219" Type="http://schemas.openxmlformats.org/officeDocument/2006/relationships/image" Target="../media/image348.png"/><Relationship Id="rId370" Type="http://schemas.openxmlformats.org/officeDocument/2006/relationships/image" Target="../media/image420.png"/><Relationship Id="rId426" Type="http://schemas.openxmlformats.org/officeDocument/2006/relationships/customXml" Target="../ink/ink461.xml"/><Relationship Id="rId230" Type="http://schemas.openxmlformats.org/officeDocument/2006/relationships/customXml" Target="../ink/ink358.xml"/><Relationship Id="rId468" Type="http://schemas.openxmlformats.org/officeDocument/2006/relationships/image" Target="../media/image466.png"/><Relationship Id="rId25" Type="http://schemas.openxmlformats.org/officeDocument/2006/relationships/image" Target="../media/image253.png"/><Relationship Id="rId67" Type="http://schemas.openxmlformats.org/officeDocument/2006/relationships/image" Target="../media/image273.png"/><Relationship Id="rId272" Type="http://schemas.openxmlformats.org/officeDocument/2006/relationships/customXml" Target="../ink/ink380.xml"/><Relationship Id="rId328" Type="http://schemas.openxmlformats.org/officeDocument/2006/relationships/customXml" Target="../ink/ink409.xml"/><Relationship Id="rId132" Type="http://schemas.openxmlformats.org/officeDocument/2006/relationships/customXml" Target="../ink/ink308.xml"/><Relationship Id="rId174" Type="http://schemas.openxmlformats.org/officeDocument/2006/relationships/customXml" Target="../ink/ink329.xml"/><Relationship Id="rId381" Type="http://schemas.openxmlformats.org/officeDocument/2006/relationships/customXml" Target="../ink/ink436.xml"/><Relationship Id="rId241" Type="http://schemas.openxmlformats.org/officeDocument/2006/relationships/customXml" Target="../ink/ink364.xml"/><Relationship Id="rId437" Type="http://schemas.openxmlformats.org/officeDocument/2006/relationships/image" Target="../media/image451.png"/><Relationship Id="rId479" Type="http://schemas.openxmlformats.org/officeDocument/2006/relationships/customXml" Target="../ink/ink488.xml"/><Relationship Id="rId36" Type="http://schemas.openxmlformats.org/officeDocument/2006/relationships/customXml" Target="../ink/ink260.xml"/><Relationship Id="rId283" Type="http://schemas.openxmlformats.org/officeDocument/2006/relationships/customXml" Target="../ink/ink386.xml"/><Relationship Id="rId339" Type="http://schemas.openxmlformats.org/officeDocument/2006/relationships/image" Target="../media/image405.png"/><Relationship Id="rId490" Type="http://schemas.openxmlformats.org/officeDocument/2006/relationships/image" Target="../media/image477.png"/><Relationship Id="rId504" Type="http://schemas.openxmlformats.org/officeDocument/2006/relationships/image" Target="../media/image484.png"/><Relationship Id="rId78" Type="http://schemas.openxmlformats.org/officeDocument/2006/relationships/customXml" Target="../ink/ink281.xml"/><Relationship Id="rId101" Type="http://schemas.openxmlformats.org/officeDocument/2006/relationships/image" Target="../media/image290.png"/><Relationship Id="rId143" Type="http://schemas.openxmlformats.org/officeDocument/2006/relationships/image" Target="../media/image311.png"/><Relationship Id="rId185" Type="http://schemas.openxmlformats.org/officeDocument/2006/relationships/image" Target="../media/image332.png"/><Relationship Id="rId350" Type="http://schemas.openxmlformats.org/officeDocument/2006/relationships/customXml" Target="../ink/ink420.xml"/><Relationship Id="rId406" Type="http://schemas.openxmlformats.org/officeDocument/2006/relationships/customXml" Target="../ink/ink450.xml"/><Relationship Id="rId9" Type="http://schemas.openxmlformats.org/officeDocument/2006/relationships/image" Target="../media/image245.png"/><Relationship Id="rId210" Type="http://schemas.openxmlformats.org/officeDocument/2006/relationships/image" Target="../media/image344.png"/><Relationship Id="rId392" Type="http://schemas.openxmlformats.org/officeDocument/2006/relationships/customXml" Target="../ink/ink442.xml"/><Relationship Id="rId448" Type="http://schemas.openxmlformats.org/officeDocument/2006/relationships/customXml" Target="../ink/ink472.xml"/><Relationship Id="rId252" Type="http://schemas.openxmlformats.org/officeDocument/2006/relationships/image" Target="../media/image364.png"/><Relationship Id="rId294" Type="http://schemas.openxmlformats.org/officeDocument/2006/relationships/customXml" Target="../ink/ink392.xml"/><Relationship Id="rId308" Type="http://schemas.openxmlformats.org/officeDocument/2006/relationships/customXml" Target="../ink/ink399.xml"/><Relationship Id="rId515" Type="http://schemas.openxmlformats.org/officeDocument/2006/relationships/customXml" Target="../ink/ink506.xml"/><Relationship Id="rId47" Type="http://schemas.openxmlformats.org/officeDocument/2006/relationships/image" Target="../media/image264.png"/><Relationship Id="rId89" Type="http://schemas.openxmlformats.org/officeDocument/2006/relationships/image" Target="../media/image284.png"/><Relationship Id="rId112" Type="http://schemas.openxmlformats.org/officeDocument/2006/relationships/customXml" Target="../ink/ink298.xml"/><Relationship Id="rId154" Type="http://schemas.openxmlformats.org/officeDocument/2006/relationships/customXml" Target="../ink/ink319.xml"/><Relationship Id="rId361" Type="http://schemas.openxmlformats.org/officeDocument/2006/relationships/image" Target="../media/image416.png"/><Relationship Id="rId196" Type="http://schemas.openxmlformats.org/officeDocument/2006/relationships/customXml" Target="../ink/ink340.xml"/><Relationship Id="rId417" Type="http://schemas.openxmlformats.org/officeDocument/2006/relationships/customXml" Target="../ink/ink456.xml"/><Relationship Id="rId459" Type="http://schemas.openxmlformats.org/officeDocument/2006/relationships/customXml" Target="../ink/ink478.xml"/><Relationship Id="rId16" Type="http://schemas.openxmlformats.org/officeDocument/2006/relationships/customXml" Target="../ink/ink250.xml"/><Relationship Id="rId221" Type="http://schemas.openxmlformats.org/officeDocument/2006/relationships/image" Target="../media/image349.png"/><Relationship Id="rId263" Type="http://schemas.openxmlformats.org/officeDocument/2006/relationships/image" Target="../media/image369.png"/><Relationship Id="rId319" Type="http://schemas.openxmlformats.org/officeDocument/2006/relationships/image" Target="../media/image395.png"/><Relationship Id="rId470" Type="http://schemas.openxmlformats.org/officeDocument/2006/relationships/image" Target="../media/image467.png"/><Relationship Id="rId58" Type="http://schemas.openxmlformats.org/officeDocument/2006/relationships/customXml" Target="../ink/ink271.xml"/><Relationship Id="rId123" Type="http://schemas.openxmlformats.org/officeDocument/2006/relationships/image" Target="../media/image301.png"/><Relationship Id="rId330" Type="http://schemas.openxmlformats.org/officeDocument/2006/relationships/customXml" Target="../ink/ink410.xml"/><Relationship Id="rId165" Type="http://schemas.openxmlformats.org/officeDocument/2006/relationships/image" Target="../media/image322.png"/><Relationship Id="rId372" Type="http://schemas.openxmlformats.org/officeDocument/2006/relationships/image" Target="../media/image421.png"/><Relationship Id="rId428" Type="http://schemas.openxmlformats.org/officeDocument/2006/relationships/customXml" Target="../ink/ink462.xml"/><Relationship Id="rId232" Type="http://schemas.openxmlformats.org/officeDocument/2006/relationships/customXml" Target="../ink/ink359.xml"/><Relationship Id="rId274" Type="http://schemas.openxmlformats.org/officeDocument/2006/relationships/image" Target="../media/image374.png"/><Relationship Id="rId481" Type="http://schemas.openxmlformats.org/officeDocument/2006/relationships/customXml" Target="../ink/ink489.xml"/><Relationship Id="rId27" Type="http://schemas.openxmlformats.org/officeDocument/2006/relationships/image" Target="../media/image254.png"/><Relationship Id="rId69" Type="http://schemas.openxmlformats.org/officeDocument/2006/relationships/image" Target="../media/image274.png"/><Relationship Id="rId134" Type="http://schemas.openxmlformats.org/officeDocument/2006/relationships/customXml" Target="../ink/ink309.xml"/><Relationship Id="rId80" Type="http://schemas.openxmlformats.org/officeDocument/2006/relationships/customXml" Target="../ink/ink282.xml"/><Relationship Id="rId176" Type="http://schemas.openxmlformats.org/officeDocument/2006/relationships/customXml" Target="../ink/ink330.xml"/><Relationship Id="rId341" Type="http://schemas.openxmlformats.org/officeDocument/2006/relationships/image" Target="../media/image406.png"/><Relationship Id="rId383" Type="http://schemas.openxmlformats.org/officeDocument/2006/relationships/image" Target="../media/image426.png"/><Relationship Id="rId439" Type="http://schemas.openxmlformats.org/officeDocument/2006/relationships/image" Target="../media/image452.png"/><Relationship Id="rId201" Type="http://schemas.openxmlformats.org/officeDocument/2006/relationships/customXml" Target="../ink/ink343.xml"/><Relationship Id="rId243" Type="http://schemas.openxmlformats.org/officeDocument/2006/relationships/customXml" Target="../ink/ink365.xml"/><Relationship Id="rId285" Type="http://schemas.openxmlformats.org/officeDocument/2006/relationships/customXml" Target="../ink/ink387.xml"/><Relationship Id="rId450" Type="http://schemas.openxmlformats.org/officeDocument/2006/relationships/customXml" Target="../ink/ink473.xml"/><Relationship Id="rId506" Type="http://schemas.openxmlformats.org/officeDocument/2006/relationships/image" Target="../media/image485.png"/><Relationship Id="rId38" Type="http://schemas.openxmlformats.org/officeDocument/2006/relationships/customXml" Target="../ink/ink261.xml"/><Relationship Id="rId103" Type="http://schemas.openxmlformats.org/officeDocument/2006/relationships/image" Target="../media/image291.png"/><Relationship Id="rId310" Type="http://schemas.openxmlformats.org/officeDocument/2006/relationships/customXml" Target="../ink/ink400.xml"/><Relationship Id="rId492" Type="http://schemas.openxmlformats.org/officeDocument/2006/relationships/image" Target="../media/image478.png"/><Relationship Id="rId91" Type="http://schemas.openxmlformats.org/officeDocument/2006/relationships/image" Target="../media/image285.png"/><Relationship Id="rId145" Type="http://schemas.openxmlformats.org/officeDocument/2006/relationships/image" Target="../media/image312.png"/><Relationship Id="rId187" Type="http://schemas.openxmlformats.org/officeDocument/2006/relationships/image" Target="../media/image333.png"/><Relationship Id="rId352" Type="http://schemas.openxmlformats.org/officeDocument/2006/relationships/customXml" Target="../ink/ink421.xml"/><Relationship Id="rId394" Type="http://schemas.openxmlformats.org/officeDocument/2006/relationships/image" Target="../media/image431.png"/><Relationship Id="rId408" Type="http://schemas.openxmlformats.org/officeDocument/2006/relationships/customXml" Target="../ink/ink451.xml"/><Relationship Id="rId212" Type="http://schemas.openxmlformats.org/officeDocument/2006/relationships/customXml" Target="../ink/ink349.xml"/><Relationship Id="rId254" Type="http://schemas.openxmlformats.org/officeDocument/2006/relationships/image" Target="../media/image365.png"/><Relationship Id="rId49" Type="http://schemas.openxmlformats.org/officeDocument/2006/relationships/image" Target="../media/image265.png"/><Relationship Id="rId114" Type="http://schemas.openxmlformats.org/officeDocument/2006/relationships/customXml" Target="../ink/ink299.xml"/><Relationship Id="rId296" Type="http://schemas.openxmlformats.org/officeDocument/2006/relationships/customXml" Target="../ink/ink393.xml"/><Relationship Id="rId461" Type="http://schemas.openxmlformats.org/officeDocument/2006/relationships/customXml" Target="../ink/ink479.xml"/><Relationship Id="rId517" Type="http://schemas.openxmlformats.org/officeDocument/2006/relationships/customXml" Target="../ink/ink507.xml"/><Relationship Id="rId60" Type="http://schemas.openxmlformats.org/officeDocument/2006/relationships/customXml" Target="../ink/ink272.xml"/><Relationship Id="rId156" Type="http://schemas.openxmlformats.org/officeDocument/2006/relationships/customXml" Target="../ink/ink320.xml"/><Relationship Id="rId198" Type="http://schemas.openxmlformats.org/officeDocument/2006/relationships/customXml" Target="../ink/ink341.xml"/><Relationship Id="rId321" Type="http://schemas.openxmlformats.org/officeDocument/2006/relationships/image" Target="../media/image396.png"/><Relationship Id="rId363" Type="http://schemas.openxmlformats.org/officeDocument/2006/relationships/image" Target="../media/image417.png"/><Relationship Id="rId419" Type="http://schemas.openxmlformats.org/officeDocument/2006/relationships/image" Target="../media/image442.png"/><Relationship Id="rId223" Type="http://schemas.openxmlformats.org/officeDocument/2006/relationships/image" Target="../media/image350.png"/><Relationship Id="rId430" Type="http://schemas.openxmlformats.org/officeDocument/2006/relationships/customXml" Target="../ink/ink463.xml"/><Relationship Id="rId18" Type="http://schemas.openxmlformats.org/officeDocument/2006/relationships/customXml" Target="../ink/ink251.xml"/><Relationship Id="rId265" Type="http://schemas.openxmlformats.org/officeDocument/2006/relationships/image" Target="../media/image370.png"/><Relationship Id="rId472" Type="http://schemas.openxmlformats.org/officeDocument/2006/relationships/image" Target="../media/image468.png"/><Relationship Id="rId125" Type="http://schemas.openxmlformats.org/officeDocument/2006/relationships/image" Target="../media/image302.png"/><Relationship Id="rId167" Type="http://schemas.openxmlformats.org/officeDocument/2006/relationships/image" Target="../media/image323.png"/><Relationship Id="rId332" Type="http://schemas.openxmlformats.org/officeDocument/2006/relationships/customXml" Target="../ink/ink411.xml"/><Relationship Id="rId374" Type="http://schemas.openxmlformats.org/officeDocument/2006/relationships/image" Target="../media/image422.png"/><Relationship Id="rId71" Type="http://schemas.openxmlformats.org/officeDocument/2006/relationships/image" Target="../media/image275.png"/><Relationship Id="rId234" Type="http://schemas.openxmlformats.org/officeDocument/2006/relationships/customXml" Target="../ink/ink360.xml"/><Relationship Id="rId2" Type="http://schemas.openxmlformats.org/officeDocument/2006/relationships/customXml" Target="../ink/ink243.xml"/><Relationship Id="rId29" Type="http://schemas.openxmlformats.org/officeDocument/2006/relationships/image" Target="../media/image255.png"/><Relationship Id="rId276" Type="http://schemas.openxmlformats.org/officeDocument/2006/relationships/image" Target="../media/image375.png"/><Relationship Id="rId441" Type="http://schemas.openxmlformats.org/officeDocument/2006/relationships/image" Target="../media/image453.png"/><Relationship Id="rId483" Type="http://schemas.openxmlformats.org/officeDocument/2006/relationships/customXml" Target="../ink/ink490.xml"/><Relationship Id="rId40" Type="http://schemas.openxmlformats.org/officeDocument/2006/relationships/customXml" Target="../ink/ink262.xml"/><Relationship Id="rId136" Type="http://schemas.openxmlformats.org/officeDocument/2006/relationships/customXml" Target="../ink/ink310.xml"/><Relationship Id="rId178" Type="http://schemas.openxmlformats.org/officeDocument/2006/relationships/customXml" Target="../ink/ink331.xml"/><Relationship Id="rId301" Type="http://schemas.openxmlformats.org/officeDocument/2006/relationships/image" Target="../media/image387.png"/><Relationship Id="rId343" Type="http://schemas.openxmlformats.org/officeDocument/2006/relationships/image" Target="../media/image407.png"/><Relationship Id="rId82" Type="http://schemas.openxmlformats.org/officeDocument/2006/relationships/customXml" Target="../ink/ink283.xml"/><Relationship Id="rId203" Type="http://schemas.openxmlformats.org/officeDocument/2006/relationships/customXml" Target="../ink/ink344.xml"/><Relationship Id="rId385" Type="http://schemas.openxmlformats.org/officeDocument/2006/relationships/image" Target="../media/image427.png"/><Relationship Id="rId245" Type="http://schemas.openxmlformats.org/officeDocument/2006/relationships/customXml" Target="../ink/ink366.xml"/><Relationship Id="rId287" Type="http://schemas.openxmlformats.org/officeDocument/2006/relationships/customXml" Target="../ink/ink388.xml"/><Relationship Id="rId410" Type="http://schemas.openxmlformats.org/officeDocument/2006/relationships/customXml" Target="../ink/ink452.xml"/><Relationship Id="rId452" Type="http://schemas.openxmlformats.org/officeDocument/2006/relationships/customXml" Target="../ink/ink474.xml"/><Relationship Id="rId494" Type="http://schemas.openxmlformats.org/officeDocument/2006/relationships/image" Target="../media/image479.png"/><Relationship Id="rId508" Type="http://schemas.openxmlformats.org/officeDocument/2006/relationships/image" Target="../media/image486.png"/><Relationship Id="rId105" Type="http://schemas.openxmlformats.org/officeDocument/2006/relationships/image" Target="../media/image292.png"/><Relationship Id="rId147" Type="http://schemas.openxmlformats.org/officeDocument/2006/relationships/image" Target="../media/image313.png"/><Relationship Id="rId312" Type="http://schemas.openxmlformats.org/officeDocument/2006/relationships/customXml" Target="../ink/ink401.xml"/><Relationship Id="rId354" Type="http://schemas.openxmlformats.org/officeDocument/2006/relationships/customXml" Target="../ink/ink422.xml"/><Relationship Id="rId51" Type="http://schemas.openxmlformats.org/officeDocument/2006/relationships/image" Target="../media/image266.png"/><Relationship Id="rId93" Type="http://schemas.openxmlformats.org/officeDocument/2006/relationships/image" Target="../media/image286.png"/><Relationship Id="rId189" Type="http://schemas.openxmlformats.org/officeDocument/2006/relationships/image" Target="../media/image334.png"/><Relationship Id="rId396" Type="http://schemas.openxmlformats.org/officeDocument/2006/relationships/customXml" Target="../ink/ink445.xml"/><Relationship Id="rId214" Type="http://schemas.openxmlformats.org/officeDocument/2006/relationships/customXml" Target="../ink/ink350.xml"/><Relationship Id="rId256" Type="http://schemas.openxmlformats.org/officeDocument/2006/relationships/image" Target="../media/image366.png"/><Relationship Id="rId298" Type="http://schemas.openxmlformats.org/officeDocument/2006/relationships/customXml" Target="../ink/ink394.xml"/><Relationship Id="rId421" Type="http://schemas.openxmlformats.org/officeDocument/2006/relationships/image" Target="../media/image443.png"/><Relationship Id="rId463" Type="http://schemas.openxmlformats.org/officeDocument/2006/relationships/customXml" Target="../ink/ink480.xml"/><Relationship Id="rId116" Type="http://schemas.openxmlformats.org/officeDocument/2006/relationships/customXml" Target="../ink/ink300.xml"/><Relationship Id="rId158" Type="http://schemas.openxmlformats.org/officeDocument/2006/relationships/customXml" Target="../ink/ink321.xml"/><Relationship Id="rId323" Type="http://schemas.openxmlformats.org/officeDocument/2006/relationships/image" Target="../media/image397.png"/><Relationship Id="rId20" Type="http://schemas.openxmlformats.org/officeDocument/2006/relationships/customXml" Target="../ink/ink252.xml"/><Relationship Id="rId62" Type="http://schemas.openxmlformats.org/officeDocument/2006/relationships/customXml" Target="../ink/ink273.xml"/><Relationship Id="rId365" Type="http://schemas.openxmlformats.org/officeDocument/2006/relationships/customXml" Target="../ink/ink428.xml"/><Relationship Id="rId225" Type="http://schemas.openxmlformats.org/officeDocument/2006/relationships/image" Target="../media/image351.png"/><Relationship Id="rId267" Type="http://schemas.openxmlformats.org/officeDocument/2006/relationships/image" Target="../media/image371.png"/><Relationship Id="rId432" Type="http://schemas.openxmlformats.org/officeDocument/2006/relationships/customXml" Target="../ink/ink464.xml"/><Relationship Id="rId474" Type="http://schemas.openxmlformats.org/officeDocument/2006/relationships/image" Target="../media/image469.png"/><Relationship Id="rId127" Type="http://schemas.openxmlformats.org/officeDocument/2006/relationships/image" Target="../media/image303.png"/><Relationship Id="rId31" Type="http://schemas.openxmlformats.org/officeDocument/2006/relationships/image" Target="../media/image256.png"/><Relationship Id="rId73" Type="http://schemas.openxmlformats.org/officeDocument/2006/relationships/image" Target="../media/image276.png"/><Relationship Id="rId169" Type="http://schemas.openxmlformats.org/officeDocument/2006/relationships/image" Target="../media/image324.png"/><Relationship Id="rId334" Type="http://schemas.openxmlformats.org/officeDocument/2006/relationships/customXml" Target="../ink/ink412.xml"/><Relationship Id="rId376" Type="http://schemas.openxmlformats.org/officeDocument/2006/relationships/image" Target="../media/image423.png"/><Relationship Id="rId4" Type="http://schemas.openxmlformats.org/officeDocument/2006/relationships/customXml" Target="../ink/ink244.xml"/><Relationship Id="rId180" Type="http://schemas.openxmlformats.org/officeDocument/2006/relationships/customXml" Target="../ink/ink332.xml"/><Relationship Id="rId236" Type="http://schemas.openxmlformats.org/officeDocument/2006/relationships/customXml" Target="../ink/ink361.xml"/><Relationship Id="rId278" Type="http://schemas.openxmlformats.org/officeDocument/2006/relationships/image" Target="../media/image376.png"/><Relationship Id="rId401" Type="http://schemas.openxmlformats.org/officeDocument/2006/relationships/image" Target="../media/image434.png"/><Relationship Id="rId443" Type="http://schemas.openxmlformats.org/officeDocument/2006/relationships/image" Target="../media/image454.png"/><Relationship Id="rId303" Type="http://schemas.openxmlformats.org/officeDocument/2006/relationships/image" Target="../media/image120.png"/><Relationship Id="rId485" Type="http://schemas.openxmlformats.org/officeDocument/2006/relationships/customXml" Target="../ink/ink491.xml"/><Relationship Id="rId42" Type="http://schemas.openxmlformats.org/officeDocument/2006/relationships/customXml" Target="../ink/ink263.xml"/><Relationship Id="rId84" Type="http://schemas.openxmlformats.org/officeDocument/2006/relationships/customXml" Target="../ink/ink284.xml"/><Relationship Id="rId138" Type="http://schemas.openxmlformats.org/officeDocument/2006/relationships/customXml" Target="../ink/ink311.xml"/><Relationship Id="rId345" Type="http://schemas.openxmlformats.org/officeDocument/2006/relationships/image" Target="../media/image408.png"/><Relationship Id="rId387" Type="http://schemas.openxmlformats.org/officeDocument/2006/relationships/image" Target="../media/image428.png"/><Relationship Id="rId510" Type="http://schemas.openxmlformats.org/officeDocument/2006/relationships/image" Target="../media/image487.png"/><Relationship Id="rId191" Type="http://schemas.openxmlformats.org/officeDocument/2006/relationships/image" Target="../media/image335.png"/><Relationship Id="rId205" Type="http://schemas.openxmlformats.org/officeDocument/2006/relationships/customXml" Target="../ink/ink345.xml"/><Relationship Id="rId247" Type="http://schemas.openxmlformats.org/officeDocument/2006/relationships/customXml" Target="../ink/ink367.xml"/><Relationship Id="rId412" Type="http://schemas.openxmlformats.org/officeDocument/2006/relationships/customXml" Target="../ink/ink453.xml"/><Relationship Id="rId107" Type="http://schemas.openxmlformats.org/officeDocument/2006/relationships/image" Target="../media/image293.png"/><Relationship Id="rId289" Type="http://schemas.openxmlformats.org/officeDocument/2006/relationships/customXml" Target="../ink/ink389.xml"/><Relationship Id="rId454" Type="http://schemas.openxmlformats.org/officeDocument/2006/relationships/image" Target="../media/image459.png"/><Relationship Id="rId496" Type="http://schemas.openxmlformats.org/officeDocument/2006/relationships/image" Target="../media/image480.png"/><Relationship Id="rId11" Type="http://schemas.openxmlformats.org/officeDocument/2006/relationships/image" Target="../media/image246.png"/><Relationship Id="rId53" Type="http://schemas.openxmlformats.org/officeDocument/2006/relationships/image" Target="../media/image267.png"/><Relationship Id="rId149" Type="http://schemas.openxmlformats.org/officeDocument/2006/relationships/image" Target="../media/image314.png"/><Relationship Id="rId314" Type="http://schemas.openxmlformats.org/officeDocument/2006/relationships/customXml" Target="../ink/ink402.xml"/><Relationship Id="rId356" Type="http://schemas.openxmlformats.org/officeDocument/2006/relationships/customXml" Target="../ink/ink423.xml"/><Relationship Id="rId398" Type="http://schemas.openxmlformats.org/officeDocument/2006/relationships/customXml" Target="../ink/ink446.xml"/><Relationship Id="rId95" Type="http://schemas.openxmlformats.org/officeDocument/2006/relationships/image" Target="../media/image287.png"/><Relationship Id="rId160" Type="http://schemas.openxmlformats.org/officeDocument/2006/relationships/customXml" Target="../ink/ink322.xml"/><Relationship Id="rId216" Type="http://schemas.openxmlformats.org/officeDocument/2006/relationships/customXml" Target="../ink/ink351.xml"/><Relationship Id="rId423" Type="http://schemas.openxmlformats.org/officeDocument/2006/relationships/image" Target="../media/image444.png"/><Relationship Id="rId258" Type="http://schemas.openxmlformats.org/officeDocument/2006/relationships/image" Target="../media/image367.png"/><Relationship Id="rId465" Type="http://schemas.openxmlformats.org/officeDocument/2006/relationships/customXml" Target="../ink/ink481.xml"/><Relationship Id="rId22" Type="http://schemas.openxmlformats.org/officeDocument/2006/relationships/customXml" Target="../ink/ink253.xml"/><Relationship Id="rId64" Type="http://schemas.openxmlformats.org/officeDocument/2006/relationships/customXml" Target="../ink/ink274.xml"/><Relationship Id="rId118" Type="http://schemas.openxmlformats.org/officeDocument/2006/relationships/customXml" Target="../ink/ink301.xml"/><Relationship Id="rId325" Type="http://schemas.openxmlformats.org/officeDocument/2006/relationships/image" Target="../media/image398.png"/><Relationship Id="rId367" Type="http://schemas.openxmlformats.org/officeDocument/2006/relationships/customXml" Target="../ink/ink429.xml"/><Relationship Id="rId171" Type="http://schemas.openxmlformats.org/officeDocument/2006/relationships/image" Target="../media/image325.png"/><Relationship Id="rId227" Type="http://schemas.openxmlformats.org/officeDocument/2006/relationships/image" Target="../media/image352.png"/><Relationship Id="rId269" Type="http://schemas.openxmlformats.org/officeDocument/2006/relationships/image" Target="../media/image372.png"/><Relationship Id="rId434" Type="http://schemas.openxmlformats.org/officeDocument/2006/relationships/customXml" Target="../ink/ink465.xml"/><Relationship Id="rId476" Type="http://schemas.openxmlformats.org/officeDocument/2006/relationships/image" Target="../media/image470.png"/><Relationship Id="rId33" Type="http://schemas.openxmlformats.org/officeDocument/2006/relationships/image" Target="../media/image257.png"/><Relationship Id="rId129" Type="http://schemas.openxmlformats.org/officeDocument/2006/relationships/image" Target="../media/image304.png"/><Relationship Id="rId280" Type="http://schemas.openxmlformats.org/officeDocument/2006/relationships/image" Target="../media/image377.png"/><Relationship Id="rId336" Type="http://schemas.openxmlformats.org/officeDocument/2006/relationships/customXml" Target="../ink/ink413.xml"/><Relationship Id="rId501" Type="http://schemas.openxmlformats.org/officeDocument/2006/relationships/customXml" Target="../ink/ink499.xml"/><Relationship Id="rId75" Type="http://schemas.openxmlformats.org/officeDocument/2006/relationships/image" Target="../media/image277.png"/><Relationship Id="rId140" Type="http://schemas.openxmlformats.org/officeDocument/2006/relationships/customXml" Target="../ink/ink312.xml"/><Relationship Id="rId182" Type="http://schemas.openxmlformats.org/officeDocument/2006/relationships/customXml" Target="../ink/ink333.xml"/><Relationship Id="rId378" Type="http://schemas.openxmlformats.org/officeDocument/2006/relationships/image" Target="../media/image424.png"/><Relationship Id="rId403" Type="http://schemas.openxmlformats.org/officeDocument/2006/relationships/image" Target="../media/image435.png"/><Relationship Id="rId6" Type="http://schemas.openxmlformats.org/officeDocument/2006/relationships/customXml" Target="../ink/ink245.xml"/><Relationship Id="rId238" Type="http://schemas.openxmlformats.org/officeDocument/2006/relationships/customXml" Target="../ink/ink362.xml"/><Relationship Id="rId445" Type="http://schemas.openxmlformats.org/officeDocument/2006/relationships/image" Target="../media/image455.png"/><Relationship Id="rId487" Type="http://schemas.openxmlformats.org/officeDocument/2006/relationships/customXml" Target="../ink/ink492.xml"/><Relationship Id="rId291" Type="http://schemas.openxmlformats.org/officeDocument/2006/relationships/image" Target="../media/image382.png"/><Relationship Id="rId305" Type="http://schemas.openxmlformats.org/officeDocument/2006/relationships/image" Target="../media/image388.png"/><Relationship Id="rId347" Type="http://schemas.openxmlformats.org/officeDocument/2006/relationships/image" Target="../media/image409.png"/><Relationship Id="rId512" Type="http://schemas.openxmlformats.org/officeDocument/2006/relationships/image" Target="../media/image488.png"/><Relationship Id="rId44" Type="http://schemas.openxmlformats.org/officeDocument/2006/relationships/customXml" Target="../ink/ink264.xml"/><Relationship Id="rId86" Type="http://schemas.openxmlformats.org/officeDocument/2006/relationships/customXml" Target="../ink/ink285.xml"/><Relationship Id="rId151" Type="http://schemas.openxmlformats.org/officeDocument/2006/relationships/image" Target="../media/image315.png"/><Relationship Id="rId389" Type="http://schemas.openxmlformats.org/officeDocument/2006/relationships/image" Target="../media/image429.png"/><Relationship Id="rId193" Type="http://schemas.openxmlformats.org/officeDocument/2006/relationships/image" Target="../media/image336.png"/><Relationship Id="rId207" Type="http://schemas.openxmlformats.org/officeDocument/2006/relationships/customXml" Target="../ink/ink346.xml"/><Relationship Id="rId249" Type="http://schemas.openxmlformats.org/officeDocument/2006/relationships/customXml" Target="../ink/ink368.xml"/><Relationship Id="rId414" Type="http://schemas.openxmlformats.org/officeDocument/2006/relationships/customXml" Target="../ink/ink454.xml"/><Relationship Id="rId456" Type="http://schemas.openxmlformats.org/officeDocument/2006/relationships/image" Target="../media/image460.png"/><Relationship Id="rId498" Type="http://schemas.openxmlformats.org/officeDocument/2006/relationships/image" Target="../media/image481.png"/><Relationship Id="rId13" Type="http://schemas.openxmlformats.org/officeDocument/2006/relationships/image" Target="../media/image247.png"/><Relationship Id="rId109" Type="http://schemas.openxmlformats.org/officeDocument/2006/relationships/image" Target="../media/image294.png"/><Relationship Id="rId260" Type="http://schemas.openxmlformats.org/officeDocument/2006/relationships/image" Target="../media/image368.png"/><Relationship Id="rId316" Type="http://schemas.openxmlformats.org/officeDocument/2006/relationships/customXml" Target="../ink/ink403.xml"/><Relationship Id="rId55" Type="http://schemas.openxmlformats.org/officeDocument/2006/relationships/image" Target="../media/image268.png"/><Relationship Id="rId97" Type="http://schemas.openxmlformats.org/officeDocument/2006/relationships/image" Target="../media/image288.png"/><Relationship Id="rId120" Type="http://schemas.openxmlformats.org/officeDocument/2006/relationships/customXml" Target="../ink/ink302.xml"/><Relationship Id="rId358" Type="http://schemas.openxmlformats.org/officeDocument/2006/relationships/customXml" Target="../ink/ink424.xml"/><Relationship Id="rId162" Type="http://schemas.openxmlformats.org/officeDocument/2006/relationships/customXml" Target="../ink/ink323.xml"/><Relationship Id="rId218" Type="http://schemas.openxmlformats.org/officeDocument/2006/relationships/customXml" Target="../ink/ink352.xml"/><Relationship Id="rId425" Type="http://schemas.openxmlformats.org/officeDocument/2006/relationships/image" Target="../media/image445.png"/><Relationship Id="rId467" Type="http://schemas.openxmlformats.org/officeDocument/2006/relationships/customXml" Target="../ink/ink482.xml"/><Relationship Id="rId271" Type="http://schemas.openxmlformats.org/officeDocument/2006/relationships/image" Target="../media/image373.png"/><Relationship Id="rId24" Type="http://schemas.openxmlformats.org/officeDocument/2006/relationships/customXml" Target="../ink/ink254.xml"/><Relationship Id="rId66" Type="http://schemas.openxmlformats.org/officeDocument/2006/relationships/customXml" Target="../ink/ink275.xml"/><Relationship Id="rId131" Type="http://schemas.openxmlformats.org/officeDocument/2006/relationships/image" Target="../media/image305.png"/><Relationship Id="rId327" Type="http://schemas.openxmlformats.org/officeDocument/2006/relationships/image" Target="../media/image399.png"/><Relationship Id="rId369" Type="http://schemas.openxmlformats.org/officeDocument/2006/relationships/customXml" Target="../ink/ink430.xml"/><Relationship Id="rId173" Type="http://schemas.openxmlformats.org/officeDocument/2006/relationships/image" Target="../media/image326.png"/><Relationship Id="rId229" Type="http://schemas.openxmlformats.org/officeDocument/2006/relationships/image" Target="../media/image353.png"/><Relationship Id="rId380" Type="http://schemas.openxmlformats.org/officeDocument/2006/relationships/image" Target="../media/image425.png"/><Relationship Id="rId436" Type="http://schemas.openxmlformats.org/officeDocument/2006/relationships/customXml" Target="../ink/ink466.xml"/><Relationship Id="rId240" Type="http://schemas.openxmlformats.org/officeDocument/2006/relationships/image" Target="../media/image358.png"/><Relationship Id="rId478" Type="http://schemas.openxmlformats.org/officeDocument/2006/relationships/image" Target="../media/image471.png"/><Relationship Id="rId35" Type="http://schemas.openxmlformats.org/officeDocument/2006/relationships/image" Target="../media/image258.png"/><Relationship Id="rId77" Type="http://schemas.openxmlformats.org/officeDocument/2006/relationships/image" Target="../media/image278.png"/><Relationship Id="rId100" Type="http://schemas.openxmlformats.org/officeDocument/2006/relationships/customXml" Target="../ink/ink292.xml"/><Relationship Id="rId282" Type="http://schemas.openxmlformats.org/officeDocument/2006/relationships/image" Target="../media/image378.png"/><Relationship Id="rId338" Type="http://schemas.openxmlformats.org/officeDocument/2006/relationships/customXml" Target="../ink/ink414.xml"/><Relationship Id="rId503" Type="http://schemas.openxmlformats.org/officeDocument/2006/relationships/customXml" Target="../ink/ink500.xml"/><Relationship Id="rId8" Type="http://schemas.openxmlformats.org/officeDocument/2006/relationships/customXml" Target="../ink/ink246.xml"/><Relationship Id="rId142" Type="http://schemas.openxmlformats.org/officeDocument/2006/relationships/customXml" Target="../ink/ink313.xml"/><Relationship Id="rId184" Type="http://schemas.openxmlformats.org/officeDocument/2006/relationships/customXml" Target="../ink/ink334.xml"/><Relationship Id="rId391" Type="http://schemas.openxmlformats.org/officeDocument/2006/relationships/image" Target="../media/image430.png"/><Relationship Id="rId405" Type="http://schemas.openxmlformats.org/officeDocument/2006/relationships/image" Target="../media/image436.png"/><Relationship Id="rId447" Type="http://schemas.openxmlformats.org/officeDocument/2006/relationships/image" Target="../media/image456.png"/><Relationship Id="rId251" Type="http://schemas.openxmlformats.org/officeDocument/2006/relationships/customXml" Target="../ink/ink369.xml"/><Relationship Id="rId489" Type="http://schemas.openxmlformats.org/officeDocument/2006/relationships/customXml" Target="../ink/ink493.xml"/><Relationship Id="rId46" Type="http://schemas.openxmlformats.org/officeDocument/2006/relationships/customXml" Target="../ink/ink265.xml"/><Relationship Id="rId293" Type="http://schemas.openxmlformats.org/officeDocument/2006/relationships/image" Target="../media/image383.png"/><Relationship Id="rId307" Type="http://schemas.openxmlformats.org/officeDocument/2006/relationships/image" Target="../media/image389.png"/><Relationship Id="rId349" Type="http://schemas.openxmlformats.org/officeDocument/2006/relationships/image" Target="../media/image410.png"/><Relationship Id="rId514" Type="http://schemas.openxmlformats.org/officeDocument/2006/relationships/image" Target="../media/image489.png"/><Relationship Id="rId88" Type="http://schemas.openxmlformats.org/officeDocument/2006/relationships/customXml" Target="../ink/ink286.xml"/><Relationship Id="rId111" Type="http://schemas.openxmlformats.org/officeDocument/2006/relationships/image" Target="../media/image295.png"/><Relationship Id="rId153" Type="http://schemas.openxmlformats.org/officeDocument/2006/relationships/image" Target="../media/image316.png"/><Relationship Id="rId195" Type="http://schemas.openxmlformats.org/officeDocument/2006/relationships/image" Target="../media/image337.png"/><Relationship Id="rId209" Type="http://schemas.openxmlformats.org/officeDocument/2006/relationships/customXml" Target="../ink/ink347.xml"/><Relationship Id="rId360" Type="http://schemas.openxmlformats.org/officeDocument/2006/relationships/customXml" Target="../ink/ink425.xml"/><Relationship Id="rId416" Type="http://schemas.openxmlformats.org/officeDocument/2006/relationships/image" Target="../media/image441.png"/><Relationship Id="rId220" Type="http://schemas.openxmlformats.org/officeDocument/2006/relationships/customXml" Target="../ink/ink353.xml"/><Relationship Id="rId458" Type="http://schemas.openxmlformats.org/officeDocument/2006/relationships/image" Target="../media/image461.png"/><Relationship Id="rId15" Type="http://schemas.openxmlformats.org/officeDocument/2006/relationships/image" Target="../media/image248.png"/><Relationship Id="rId57" Type="http://schemas.openxmlformats.org/officeDocument/2006/relationships/image" Target="../media/image269.png"/><Relationship Id="rId262" Type="http://schemas.openxmlformats.org/officeDocument/2006/relationships/customXml" Target="../ink/ink375.xml"/><Relationship Id="rId318" Type="http://schemas.openxmlformats.org/officeDocument/2006/relationships/customXml" Target="../ink/ink404.xml"/><Relationship Id="rId99" Type="http://schemas.openxmlformats.org/officeDocument/2006/relationships/image" Target="../media/image289.png"/><Relationship Id="rId122" Type="http://schemas.openxmlformats.org/officeDocument/2006/relationships/customXml" Target="../ink/ink303.xml"/><Relationship Id="rId164" Type="http://schemas.openxmlformats.org/officeDocument/2006/relationships/customXml" Target="../ink/ink324.xml"/><Relationship Id="rId371" Type="http://schemas.openxmlformats.org/officeDocument/2006/relationships/customXml" Target="../ink/ink431.xml"/><Relationship Id="rId427" Type="http://schemas.openxmlformats.org/officeDocument/2006/relationships/image" Target="../media/image446.png"/><Relationship Id="rId469" Type="http://schemas.openxmlformats.org/officeDocument/2006/relationships/customXml" Target="../ink/ink483.xml"/><Relationship Id="rId26" Type="http://schemas.openxmlformats.org/officeDocument/2006/relationships/customXml" Target="../ink/ink255.xml"/><Relationship Id="rId231" Type="http://schemas.openxmlformats.org/officeDocument/2006/relationships/image" Target="../media/image354.png"/><Relationship Id="rId273" Type="http://schemas.openxmlformats.org/officeDocument/2006/relationships/customXml" Target="../ink/ink381.xml"/><Relationship Id="rId329" Type="http://schemas.openxmlformats.org/officeDocument/2006/relationships/image" Target="../media/image400.png"/><Relationship Id="rId480" Type="http://schemas.openxmlformats.org/officeDocument/2006/relationships/image" Target="../media/image472.png"/><Relationship Id="rId68" Type="http://schemas.openxmlformats.org/officeDocument/2006/relationships/customXml" Target="../ink/ink276.xml"/><Relationship Id="rId133" Type="http://schemas.openxmlformats.org/officeDocument/2006/relationships/image" Target="../media/image306.png"/><Relationship Id="rId175" Type="http://schemas.openxmlformats.org/officeDocument/2006/relationships/image" Target="../media/image327.png"/><Relationship Id="rId340" Type="http://schemas.openxmlformats.org/officeDocument/2006/relationships/customXml" Target="../ink/ink415.xml"/><Relationship Id="rId200" Type="http://schemas.openxmlformats.org/officeDocument/2006/relationships/image" Target="../media/image339.png"/><Relationship Id="rId382" Type="http://schemas.openxmlformats.org/officeDocument/2006/relationships/customXml" Target="../ink/ink437.xml"/><Relationship Id="rId438" Type="http://schemas.openxmlformats.org/officeDocument/2006/relationships/customXml" Target="../ink/ink467.xml"/><Relationship Id="rId242" Type="http://schemas.openxmlformats.org/officeDocument/2006/relationships/image" Target="../media/image359.png"/><Relationship Id="rId284" Type="http://schemas.openxmlformats.org/officeDocument/2006/relationships/image" Target="../media/image379.png"/><Relationship Id="rId491" Type="http://schemas.openxmlformats.org/officeDocument/2006/relationships/customXml" Target="../ink/ink494.xml"/><Relationship Id="rId505" Type="http://schemas.openxmlformats.org/officeDocument/2006/relationships/customXml" Target="../ink/ink501.xml"/><Relationship Id="rId37" Type="http://schemas.openxmlformats.org/officeDocument/2006/relationships/image" Target="../media/image259.png"/><Relationship Id="rId79" Type="http://schemas.openxmlformats.org/officeDocument/2006/relationships/image" Target="../media/image279.png"/><Relationship Id="rId102" Type="http://schemas.openxmlformats.org/officeDocument/2006/relationships/customXml" Target="../ink/ink293.xml"/><Relationship Id="rId144" Type="http://schemas.openxmlformats.org/officeDocument/2006/relationships/customXml" Target="../ink/ink314.xml"/><Relationship Id="rId90" Type="http://schemas.openxmlformats.org/officeDocument/2006/relationships/customXml" Target="../ink/ink287.xml"/><Relationship Id="rId186" Type="http://schemas.openxmlformats.org/officeDocument/2006/relationships/customXml" Target="../ink/ink335.xml"/><Relationship Id="rId351" Type="http://schemas.openxmlformats.org/officeDocument/2006/relationships/image" Target="../media/image411.png"/><Relationship Id="rId393" Type="http://schemas.openxmlformats.org/officeDocument/2006/relationships/customXml" Target="../ink/ink443.xml"/><Relationship Id="rId407" Type="http://schemas.openxmlformats.org/officeDocument/2006/relationships/image" Target="../media/image437.png"/><Relationship Id="rId449" Type="http://schemas.openxmlformats.org/officeDocument/2006/relationships/image" Target="../media/image457.png"/><Relationship Id="rId211" Type="http://schemas.openxmlformats.org/officeDocument/2006/relationships/customXml" Target="../ink/ink348.xml"/><Relationship Id="rId253" Type="http://schemas.openxmlformats.org/officeDocument/2006/relationships/customXml" Target="../ink/ink370.xml"/><Relationship Id="rId295" Type="http://schemas.openxmlformats.org/officeDocument/2006/relationships/image" Target="../media/image384.png"/><Relationship Id="rId309" Type="http://schemas.openxmlformats.org/officeDocument/2006/relationships/image" Target="../media/image390.png"/><Relationship Id="rId460" Type="http://schemas.openxmlformats.org/officeDocument/2006/relationships/image" Target="../media/image462.png"/><Relationship Id="rId516" Type="http://schemas.openxmlformats.org/officeDocument/2006/relationships/image" Target="../media/image490.png"/><Relationship Id="rId48" Type="http://schemas.openxmlformats.org/officeDocument/2006/relationships/customXml" Target="../ink/ink266.xml"/><Relationship Id="rId113" Type="http://schemas.openxmlformats.org/officeDocument/2006/relationships/image" Target="../media/image296.png"/><Relationship Id="rId320" Type="http://schemas.openxmlformats.org/officeDocument/2006/relationships/customXml" Target="../ink/ink405.xml"/><Relationship Id="rId155" Type="http://schemas.openxmlformats.org/officeDocument/2006/relationships/image" Target="../media/image317.png"/><Relationship Id="rId197" Type="http://schemas.openxmlformats.org/officeDocument/2006/relationships/image" Target="../media/image338.png"/><Relationship Id="rId362" Type="http://schemas.openxmlformats.org/officeDocument/2006/relationships/customXml" Target="../ink/ink426.xml"/><Relationship Id="rId418" Type="http://schemas.openxmlformats.org/officeDocument/2006/relationships/customXml" Target="../ink/ink457.xml"/><Relationship Id="rId222" Type="http://schemas.openxmlformats.org/officeDocument/2006/relationships/customXml" Target="../ink/ink354.xml"/><Relationship Id="rId264" Type="http://schemas.openxmlformats.org/officeDocument/2006/relationships/customXml" Target="../ink/ink376.xml"/><Relationship Id="rId471" Type="http://schemas.openxmlformats.org/officeDocument/2006/relationships/customXml" Target="../ink/ink484.xml"/><Relationship Id="rId17" Type="http://schemas.openxmlformats.org/officeDocument/2006/relationships/image" Target="../media/image249.png"/><Relationship Id="rId59" Type="http://schemas.openxmlformats.org/officeDocument/2006/relationships/image" Target="../media/image270.png"/><Relationship Id="rId124" Type="http://schemas.openxmlformats.org/officeDocument/2006/relationships/customXml" Target="../ink/ink304.xml"/><Relationship Id="rId70" Type="http://schemas.openxmlformats.org/officeDocument/2006/relationships/customXml" Target="../ink/ink277.xml"/><Relationship Id="rId166" Type="http://schemas.openxmlformats.org/officeDocument/2006/relationships/customXml" Target="../ink/ink325.xml"/><Relationship Id="rId331" Type="http://schemas.openxmlformats.org/officeDocument/2006/relationships/image" Target="../media/image401.png"/><Relationship Id="rId373" Type="http://schemas.openxmlformats.org/officeDocument/2006/relationships/customXml" Target="../ink/ink432.xml"/><Relationship Id="rId429" Type="http://schemas.openxmlformats.org/officeDocument/2006/relationships/image" Target="../media/image44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55.png"/><Relationship Id="rId440" Type="http://schemas.openxmlformats.org/officeDocument/2006/relationships/customXml" Target="../ink/ink468.xml"/><Relationship Id="rId28" Type="http://schemas.openxmlformats.org/officeDocument/2006/relationships/customXml" Target="../ink/ink256.xml"/><Relationship Id="rId275" Type="http://schemas.openxmlformats.org/officeDocument/2006/relationships/customXml" Target="../ink/ink382.xml"/><Relationship Id="rId300" Type="http://schemas.openxmlformats.org/officeDocument/2006/relationships/customXml" Target="../ink/ink395.xml"/><Relationship Id="rId482" Type="http://schemas.openxmlformats.org/officeDocument/2006/relationships/image" Target="../media/image473.png"/><Relationship Id="rId81" Type="http://schemas.openxmlformats.org/officeDocument/2006/relationships/image" Target="../media/image280.png"/><Relationship Id="rId135" Type="http://schemas.openxmlformats.org/officeDocument/2006/relationships/image" Target="../media/image307.png"/><Relationship Id="rId177" Type="http://schemas.openxmlformats.org/officeDocument/2006/relationships/image" Target="../media/image328.png"/><Relationship Id="rId342" Type="http://schemas.openxmlformats.org/officeDocument/2006/relationships/customXml" Target="../ink/ink416.xml"/><Relationship Id="rId384" Type="http://schemas.openxmlformats.org/officeDocument/2006/relationships/customXml" Target="../ink/ink438.xml"/><Relationship Id="rId202" Type="http://schemas.openxmlformats.org/officeDocument/2006/relationships/image" Target="../media/image340.png"/><Relationship Id="rId244" Type="http://schemas.openxmlformats.org/officeDocument/2006/relationships/image" Target="../media/image360.png"/><Relationship Id="rId39" Type="http://schemas.openxmlformats.org/officeDocument/2006/relationships/image" Target="../media/image260.png"/><Relationship Id="rId286" Type="http://schemas.openxmlformats.org/officeDocument/2006/relationships/image" Target="../media/image380.png"/><Relationship Id="rId451" Type="http://schemas.openxmlformats.org/officeDocument/2006/relationships/image" Target="../media/image458.png"/><Relationship Id="rId493" Type="http://schemas.openxmlformats.org/officeDocument/2006/relationships/customXml" Target="../ink/ink495.xml"/><Relationship Id="rId507" Type="http://schemas.openxmlformats.org/officeDocument/2006/relationships/customXml" Target="../ink/ink502.xml"/><Relationship Id="rId50" Type="http://schemas.openxmlformats.org/officeDocument/2006/relationships/customXml" Target="../ink/ink267.xml"/><Relationship Id="rId104" Type="http://schemas.openxmlformats.org/officeDocument/2006/relationships/customXml" Target="../ink/ink294.xml"/><Relationship Id="rId146" Type="http://schemas.openxmlformats.org/officeDocument/2006/relationships/customXml" Target="../ink/ink315.xml"/><Relationship Id="rId188" Type="http://schemas.openxmlformats.org/officeDocument/2006/relationships/customXml" Target="../ink/ink336.xml"/><Relationship Id="rId311" Type="http://schemas.openxmlformats.org/officeDocument/2006/relationships/image" Target="../media/image391.png"/><Relationship Id="rId353" Type="http://schemas.openxmlformats.org/officeDocument/2006/relationships/image" Target="../media/image412.png"/><Relationship Id="rId395" Type="http://schemas.openxmlformats.org/officeDocument/2006/relationships/customXml" Target="../ink/ink444.xml"/><Relationship Id="rId409" Type="http://schemas.openxmlformats.org/officeDocument/2006/relationships/image" Target="../media/image438.png"/><Relationship Id="rId92" Type="http://schemas.openxmlformats.org/officeDocument/2006/relationships/customXml" Target="../ink/ink288.xml"/><Relationship Id="rId213" Type="http://schemas.openxmlformats.org/officeDocument/2006/relationships/image" Target="../media/image345.png"/><Relationship Id="rId420" Type="http://schemas.openxmlformats.org/officeDocument/2006/relationships/customXml" Target="../ink/ink458.xml"/><Relationship Id="rId255" Type="http://schemas.openxmlformats.org/officeDocument/2006/relationships/customXml" Target="../ink/ink371.xml"/><Relationship Id="rId297" Type="http://schemas.openxmlformats.org/officeDocument/2006/relationships/image" Target="../media/image385.png"/><Relationship Id="rId462" Type="http://schemas.openxmlformats.org/officeDocument/2006/relationships/image" Target="../media/image463.png"/><Relationship Id="rId518" Type="http://schemas.openxmlformats.org/officeDocument/2006/relationships/image" Target="../media/image491.png"/><Relationship Id="rId115" Type="http://schemas.openxmlformats.org/officeDocument/2006/relationships/image" Target="../media/image297.png"/><Relationship Id="rId157" Type="http://schemas.openxmlformats.org/officeDocument/2006/relationships/image" Target="../media/image318.png"/><Relationship Id="rId322" Type="http://schemas.openxmlformats.org/officeDocument/2006/relationships/customXml" Target="../ink/ink406.xml"/><Relationship Id="rId364" Type="http://schemas.openxmlformats.org/officeDocument/2006/relationships/customXml" Target="../ink/ink427.xml"/><Relationship Id="rId61" Type="http://schemas.openxmlformats.org/officeDocument/2006/relationships/image" Target="../media/image271.png"/><Relationship Id="rId199" Type="http://schemas.openxmlformats.org/officeDocument/2006/relationships/customXml" Target="../ink/ink342.xml"/><Relationship Id="rId19" Type="http://schemas.openxmlformats.org/officeDocument/2006/relationships/image" Target="../media/image250.png"/><Relationship Id="rId224" Type="http://schemas.openxmlformats.org/officeDocument/2006/relationships/customXml" Target="../ink/ink355.xml"/><Relationship Id="rId266" Type="http://schemas.openxmlformats.org/officeDocument/2006/relationships/customXml" Target="../ink/ink377.xml"/><Relationship Id="rId431" Type="http://schemas.openxmlformats.org/officeDocument/2006/relationships/image" Target="../media/image448.png"/><Relationship Id="rId473" Type="http://schemas.openxmlformats.org/officeDocument/2006/relationships/customXml" Target="../ink/ink485.xml"/><Relationship Id="rId30" Type="http://schemas.openxmlformats.org/officeDocument/2006/relationships/customXml" Target="../ink/ink257.xml"/><Relationship Id="rId126" Type="http://schemas.openxmlformats.org/officeDocument/2006/relationships/customXml" Target="../ink/ink305.xml"/><Relationship Id="rId168" Type="http://schemas.openxmlformats.org/officeDocument/2006/relationships/customXml" Target="../ink/ink326.xml"/><Relationship Id="rId333" Type="http://schemas.openxmlformats.org/officeDocument/2006/relationships/image" Target="../media/image402.png"/><Relationship Id="rId72" Type="http://schemas.openxmlformats.org/officeDocument/2006/relationships/customXml" Target="../ink/ink278.xml"/><Relationship Id="rId375" Type="http://schemas.openxmlformats.org/officeDocument/2006/relationships/customXml" Target="../ink/ink433.xml"/><Relationship Id="rId3" Type="http://schemas.openxmlformats.org/officeDocument/2006/relationships/image" Target="../media/image242.png"/><Relationship Id="rId235" Type="http://schemas.openxmlformats.org/officeDocument/2006/relationships/image" Target="../media/image356.png"/><Relationship Id="rId277" Type="http://schemas.openxmlformats.org/officeDocument/2006/relationships/customXml" Target="../ink/ink383.xml"/><Relationship Id="rId400" Type="http://schemas.openxmlformats.org/officeDocument/2006/relationships/customXml" Target="../ink/ink447.xml"/><Relationship Id="rId442" Type="http://schemas.openxmlformats.org/officeDocument/2006/relationships/customXml" Target="../ink/ink469.xml"/><Relationship Id="rId484" Type="http://schemas.openxmlformats.org/officeDocument/2006/relationships/image" Target="../media/image474.png"/><Relationship Id="rId137" Type="http://schemas.openxmlformats.org/officeDocument/2006/relationships/image" Target="../media/image308.png"/><Relationship Id="rId302" Type="http://schemas.openxmlformats.org/officeDocument/2006/relationships/customXml" Target="../ink/ink396.xml"/><Relationship Id="rId344" Type="http://schemas.openxmlformats.org/officeDocument/2006/relationships/customXml" Target="../ink/ink417.xml"/><Relationship Id="rId41" Type="http://schemas.openxmlformats.org/officeDocument/2006/relationships/image" Target="../media/image261.png"/><Relationship Id="rId83" Type="http://schemas.openxmlformats.org/officeDocument/2006/relationships/image" Target="../media/image281.png"/><Relationship Id="rId179" Type="http://schemas.openxmlformats.org/officeDocument/2006/relationships/image" Target="../media/image329.png"/><Relationship Id="rId386" Type="http://schemas.openxmlformats.org/officeDocument/2006/relationships/customXml" Target="../ink/ink439.xml"/><Relationship Id="rId190" Type="http://schemas.openxmlformats.org/officeDocument/2006/relationships/customXml" Target="../ink/ink337.xml"/><Relationship Id="rId204" Type="http://schemas.openxmlformats.org/officeDocument/2006/relationships/image" Target="../media/image341.png"/><Relationship Id="rId246" Type="http://schemas.openxmlformats.org/officeDocument/2006/relationships/image" Target="../media/image361.png"/><Relationship Id="rId288" Type="http://schemas.openxmlformats.org/officeDocument/2006/relationships/image" Target="../media/image381.png"/><Relationship Id="rId411" Type="http://schemas.openxmlformats.org/officeDocument/2006/relationships/image" Target="../media/image439.png"/><Relationship Id="rId453" Type="http://schemas.openxmlformats.org/officeDocument/2006/relationships/customXml" Target="../ink/ink475.xml"/><Relationship Id="rId509" Type="http://schemas.openxmlformats.org/officeDocument/2006/relationships/customXml" Target="../ink/ink503.xml"/><Relationship Id="rId106" Type="http://schemas.openxmlformats.org/officeDocument/2006/relationships/customXml" Target="../ink/ink295.xml"/><Relationship Id="rId313" Type="http://schemas.openxmlformats.org/officeDocument/2006/relationships/image" Target="../media/image392.png"/><Relationship Id="rId495" Type="http://schemas.openxmlformats.org/officeDocument/2006/relationships/customXml" Target="../ink/ink496.xml"/><Relationship Id="rId10" Type="http://schemas.openxmlformats.org/officeDocument/2006/relationships/customXml" Target="../ink/ink247.xml"/><Relationship Id="rId52" Type="http://schemas.openxmlformats.org/officeDocument/2006/relationships/customXml" Target="../ink/ink268.xml"/><Relationship Id="rId94" Type="http://schemas.openxmlformats.org/officeDocument/2006/relationships/customXml" Target="../ink/ink289.xml"/><Relationship Id="rId148" Type="http://schemas.openxmlformats.org/officeDocument/2006/relationships/customXml" Target="../ink/ink316.xml"/><Relationship Id="rId355" Type="http://schemas.openxmlformats.org/officeDocument/2006/relationships/image" Target="../media/image413.png"/><Relationship Id="rId397" Type="http://schemas.openxmlformats.org/officeDocument/2006/relationships/image" Target="../media/image432.png"/><Relationship Id="rId215" Type="http://schemas.openxmlformats.org/officeDocument/2006/relationships/image" Target="../media/image346.png"/><Relationship Id="rId257" Type="http://schemas.openxmlformats.org/officeDocument/2006/relationships/customXml" Target="../ink/ink372.xml"/><Relationship Id="rId422" Type="http://schemas.openxmlformats.org/officeDocument/2006/relationships/customXml" Target="../ink/ink459.xml"/><Relationship Id="rId464" Type="http://schemas.openxmlformats.org/officeDocument/2006/relationships/image" Target="../media/image464.png"/><Relationship Id="rId299" Type="http://schemas.openxmlformats.org/officeDocument/2006/relationships/image" Target="../media/image386.png"/><Relationship Id="rId63" Type="http://schemas.openxmlformats.org/officeDocument/2006/relationships/image" Target="../media/image272.png"/><Relationship Id="rId159" Type="http://schemas.openxmlformats.org/officeDocument/2006/relationships/image" Target="../media/image319.png"/><Relationship Id="rId366" Type="http://schemas.openxmlformats.org/officeDocument/2006/relationships/image" Target="../media/image41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8.png"/><Relationship Id="rId21" Type="http://schemas.openxmlformats.org/officeDocument/2006/relationships/image" Target="../media/image501.png"/><Relationship Id="rId63" Type="http://schemas.openxmlformats.org/officeDocument/2006/relationships/image" Target="../media/image522.png"/><Relationship Id="rId159" Type="http://schemas.openxmlformats.org/officeDocument/2006/relationships/image" Target="../media/image569.png"/><Relationship Id="rId170" Type="http://schemas.openxmlformats.org/officeDocument/2006/relationships/customXml" Target="../ink/ink592.xml"/><Relationship Id="rId226" Type="http://schemas.openxmlformats.org/officeDocument/2006/relationships/customXml" Target="../ink/ink620.xml"/><Relationship Id="rId268" Type="http://schemas.openxmlformats.org/officeDocument/2006/relationships/customXml" Target="../ink/ink641.xml"/><Relationship Id="rId32" Type="http://schemas.openxmlformats.org/officeDocument/2006/relationships/customXml" Target="../ink/ink523.xml"/><Relationship Id="rId74" Type="http://schemas.openxmlformats.org/officeDocument/2006/relationships/customXml" Target="../ink/ink544.xml"/><Relationship Id="rId128" Type="http://schemas.openxmlformats.org/officeDocument/2006/relationships/customXml" Target="../ink/ink571.xml"/><Relationship Id="rId5" Type="http://schemas.openxmlformats.org/officeDocument/2006/relationships/image" Target="../media/image493.png"/><Relationship Id="rId181" Type="http://schemas.openxmlformats.org/officeDocument/2006/relationships/image" Target="../media/image580.png"/><Relationship Id="rId237" Type="http://schemas.openxmlformats.org/officeDocument/2006/relationships/image" Target="../media/image608.png"/><Relationship Id="rId279" Type="http://schemas.openxmlformats.org/officeDocument/2006/relationships/image" Target="../media/image628.png"/><Relationship Id="rId43" Type="http://schemas.openxmlformats.org/officeDocument/2006/relationships/image" Target="../media/image512.png"/><Relationship Id="rId139" Type="http://schemas.openxmlformats.org/officeDocument/2006/relationships/image" Target="../media/image559.png"/><Relationship Id="rId290" Type="http://schemas.openxmlformats.org/officeDocument/2006/relationships/customXml" Target="../ink/ink652.xml"/><Relationship Id="rId85" Type="http://schemas.openxmlformats.org/officeDocument/2006/relationships/image" Target="../media/image532.png"/><Relationship Id="rId150" Type="http://schemas.openxmlformats.org/officeDocument/2006/relationships/customXml" Target="../ink/ink582.xml"/><Relationship Id="rId192" Type="http://schemas.openxmlformats.org/officeDocument/2006/relationships/customXml" Target="../ink/ink603.xml"/><Relationship Id="rId206" Type="http://schemas.openxmlformats.org/officeDocument/2006/relationships/customXml" Target="../ink/ink610.xml"/><Relationship Id="rId248" Type="http://schemas.openxmlformats.org/officeDocument/2006/relationships/customXml" Target="../ink/ink631.xml"/><Relationship Id="rId269" Type="http://schemas.openxmlformats.org/officeDocument/2006/relationships/image" Target="../media/image623.png"/><Relationship Id="rId12" Type="http://schemas.openxmlformats.org/officeDocument/2006/relationships/customXml" Target="../ink/ink513.xml"/><Relationship Id="rId33" Type="http://schemas.openxmlformats.org/officeDocument/2006/relationships/image" Target="../media/image507.png"/><Relationship Id="rId108" Type="http://schemas.openxmlformats.org/officeDocument/2006/relationships/customXml" Target="../ink/ink561.xml"/><Relationship Id="rId129" Type="http://schemas.openxmlformats.org/officeDocument/2006/relationships/image" Target="../media/image554.png"/><Relationship Id="rId280" Type="http://schemas.openxmlformats.org/officeDocument/2006/relationships/customXml" Target="../ink/ink647.xml"/><Relationship Id="rId54" Type="http://schemas.openxmlformats.org/officeDocument/2006/relationships/customXml" Target="../ink/ink534.xml"/><Relationship Id="rId75" Type="http://schemas.openxmlformats.org/officeDocument/2006/relationships/image" Target="../media/image528.png"/><Relationship Id="rId96" Type="http://schemas.openxmlformats.org/officeDocument/2006/relationships/customXml" Target="../ink/ink555.xml"/><Relationship Id="rId140" Type="http://schemas.openxmlformats.org/officeDocument/2006/relationships/customXml" Target="../ink/ink577.xml"/><Relationship Id="rId161" Type="http://schemas.openxmlformats.org/officeDocument/2006/relationships/image" Target="../media/image570.png"/><Relationship Id="rId182" Type="http://schemas.openxmlformats.org/officeDocument/2006/relationships/customXml" Target="../ink/ink598.xml"/><Relationship Id="rId217" Type="http://schemas.openxmlformats.org/officeDocument/2006/relationships/image" Target="../media/image598.png"/><Relationship Id="rId6" Type="http://schemas.openxmlformats.org/officeDocument/2006/relationships/customXml" Target="../ink/ink510.xml"/><Relationship Id="rId238" Type="http://schemas.openxmlformats.org/officeDocument/2006/relationships/customXml" Target="../ink/ink626.xml"/><Relationship Id="rId259" Type="http://schemas.openxmlformats.org/officeDocument/2006/relationships/image" Target="../media/image618.png"/><Relationship Id="rId23" Type="http://schemas.openxmlformats.org/officeDocument/2006/relationships/image" Target="../media/image502.png"/><Relationship Id="rId119" Type="http://schemas.openxmlformats.org/officeDocument/2006/relationships/image" Target="../media/image549.png"/><Relationship Id="rId270" Type="http://schemas.openxmlformats.org/officeDocument/2006/relationships/customXml" Target="../ink/ink642.xml"/><Relationship Id="rId291" Type="http://schemas.openxmlformats.org/officeDocument/2006/relationships/image" Target="../media/image634.png"/><Relationship Id="rId44" Type="http://schemas.openxmlformats.org/officeDocument/2006/relationships/customXml" Target="../ink/ink529.xml"/><Relationship Id="rId65" Type="http://schemas.openxmlformats.org/officeDocument/2006/relationships/image" Target="../media/image523.png"/><Relationship Id="rId86" Type="http://schemas.openxmlformats.org/officeDocument/2006/relationships/customXml" Target="../ink/ink550.xml"/><Relationship Id="rId130" Type="http://schemas.openxmlformats.org/officeDocument/2006/relationships/customXml" Target="../ink/ink572.xml"/><Relationship Id="rId151" Type="http://schemas.openxmlformats.org/officeDocument/2006/relationships/image" Target="../media/image565.png"/><Relationship Id="rId172" Type="http://schemas.openxmlformats.org/officeDocument/2006/relationships/customXml" Target="../ink/ink593.xml"/><Relationship Id="rId193" Type="http://schemas.openxmlformats.org/officeDocument/2006/relationships/image" Target="../media/image586.png"/><Relationship Id="rId207" Type="http://schemas.openxmlformats.org/officeDocument/2006/relationships/image" Target="../media/image593.png"/><Relationship Id="rId228" Type="http://schemas.openxmlformats.org/officeDocument/2006/relationships/customXml" Target="../ink/ink621.xml"/><Relationship Id="rId249" Type="http://schemas.openxmlformats.org/officeDocument/2006/relationships/image" Target="../media/image613.png"/><Relationship Id="rId13" Type="http://schemas.openxmlformats.org/officeDocument/2006/relationships/image" Target="../media/image497.png"/><Relationship Id="rId109" Type="http://schemas.openxmlformats.org/officeDocument/2006/relationships/image" Target="../media/image544.png"/><Relationship Id="rId260" Type="http://schemas.openxmlformats.org/officeDocument/2006/relationships/customXml" Target="../ink/ink637.xml"/><Relationship Id="rId281" Type="http://schemas.openxmlformats.org/officeDocument/2006/relationships/image" Target="../media/image629.png"/><Relationship Id="rId34" Type="http://schemas.openxmlformats.org/officeDocument/2006/relationships/customXml" Target="../ink/ink524.xml"/><Relationship Id="rId55" Type="http://schemas.openxmlformats.org/officeDocument/2006/relationships/image" Target="../media/image518.png"/><Relationship Id="rId76" Type="http://schemas.openxmlformats.org/officeDocument/2006/relationships/customXml" Target="../ink/ink545.xml"/><Relationship Id="rId97" Type="http://schemas.openxmlformats.org/officeDocument/2006/relationships/image" Target="../media/image538.png"/><Relationship Id="rId120" Type="http://schemas.openxmlformats.org/officeDocument/2006/relationships/customXml" Target="../ink/ink567.xml"/><Relationship Id="rId141" Type="http://schemas.openxmlformats.org/officeDocument/2006/relationships/image" Target="../media/image560.png"/><Relationship Id="rId7" Type="http://schemas.openxmlformats.org/officeDocument/2006/relationships/image" Target="../media/image494.png"/><Relationship Id="rId162" Type="http://schemas.openxmlformats.org/officeDocument/2006/relationships/customXml" Target="../ink/ink588.xml"/><Relationship Id="rId183" Type="http://schemas.openxmlformats.org/officeDocument/2006/relationships/image" Target="../media/image581.png"/><Relationship Id="rId218" Type="http://schemas.openxmlformats.org/officeDocument/2006/relationships/customXml" Target="../ink/ink616.xml"/><Relationship Id="rId239" Type="http://schemas.openxmlformats.org/officeDocument/2006/relationships/image" Target="../media/image609.png"/><Relationship Id="rId250" Type="http://schemas.openxmlformats.org/officeDocument/2006/relationships/customXml" Target="../ink/ink632.xml"/><Relationship Id="rId271" Type="http://schemas.openxmlformats.org/officeDocument/2006/relationships/image" Target="../media/image624.png"/><Relationship Id="rId24" Type="http://schemas.openxmlformats.org/officeDocument/2006/relationships/customXml" Target="../ink/ink519.xml"/><Relationship Id="rId45" Type="http://schemas.openxmlformats.org/officeDocument/2006/relationships/image" Target="../media/image513.png"/><Relationship Id="rId66" Type="http://schemas.openxmlformats.org/officeDocument/2006/relationships/customXml" Target="../ink/ink540.xml"/><Relationship Id="rId87" Type="http://schemas.openxmlformats.org/officeDocument/2006/relationships/image" Target="../media/image533.png"/><Relationship Id="rId110" Type="http://schemas.openxmlformats.org/officeDocument/2006/relationships/customXml" Target="../ink/ink562.xml"/><Relationship Id="rId131" Type="http://schemas.openxmlformats.org/officeDocument/2006/relationships/image" Target="../media/image555.png"/><Relationship Id="rId152" Type="http://schemas.openxmlformats.org/officeDocument/2006/relationships/customXml" Target="../ink/ink583.xml"/><Relationship Id="rId173" Type="http://schemas.openxmlformats.org/officeDocument/2006/relationships/image" Target="../media/image576.png"/><Relationship Id="rId194" Type="http://schemas.openxmlformats.org/officeDocument/2006/relationships/customXml" Target="../ink/ink604.xml"/><Relationship Id="rId208" Type="http://schemas.openxmlformats.org/officeDocument/2006/relationships/customXml" Target="../ink/ink611.xml"/><Relationship Id="rId229" Type="http://schemas.openxmlformats.org/officeDocument/2006/relationships/image" Target="../media/image604.png"/><Relationship Id="rId240" Type="http://schemas.openxmlformats.org/officeDocument/2006/relationships/customXml" Target="../ink/ink627.xml"/><Relationship Id="rId261" Type="http://schemas.openxmlformats.org/officeDocument/2006/relationships/image" Target="../media/image619.png"/><Relationship Id="rId14" Type="http://schemas.openxmlformats.org/officeDocument/2006/relationships/customXml" Target="../ink/ink514.xml"/><Relationship Id="rId35" Type="http://schemas.openxmlformats.org/officeDocument/2006/relationships/image" Target="../media/image508.png"/><Relationship Id="rId56" Type="http://schemas.openxmlformats.org/officeDocument/2006/relationships/customXml" Target="../ink/ink535.xml"/><Relationship Id="rId77" Type="http://schemas.openxmlformats.org/officeDocument/2006/relationships/image" Target="../media/image418.png"/><Relationship Id="rId100" Type="http://schemas.openxmlformats.org/officeDocument/2006/relationships/customXml" Target="../ink/ink557.xml"/><Relationship Id="rId282" Type="http://schemas.openxmlformats.org/officeDocument/2006/relationships/customXml" Target="../ink/ink648.xml"/><Relationship Id="rId8" Type="http://schemas.openxmlformats.org/officeDocument/2006/relationships/customXml" Target="../ink/ink511.xml"/><Relationship Id="rId98" Type="http://schemas.openxmlformats.org/officeDocument/2006/relationships/customXml" Target="../ink/ink556.xml"/><Relationship Id="rId121" Type="http://schemas.openxmlformats.org/officeDocument/2006/relationships/image" Target="../media/image550.png"/><Relationship Id="rId142" Type="http://schemas.openxmlformats.org/officeDocument/2006/relationships/customXml" Target="../ink/ink578.xml"/><Relationship Id="rId163" Type="http://schemas.openxmlformats.org/officeDocument/2006/relationships/image" Target="../media/image571.png"/><Relationship Id="rId184" Type="http://schemas.openxmlformats.org/officeDocument/2006/relationships/customXml" Target="../ink/ink599.xml"/><Relationship Id="rId219" Type="http://schemas.openxmlformats.org/officeDocument/2006/relationships/image" Target="../media/image599.png"/><Relationship Id="rId230" Type="http://schemas.openxmlformats.org/officeDocument/2006/relationships/customXml" Target="../ink/ink622.xml"/><Relationship Id="rId251" Type="http://schemas.openxmlformats.org/officeDocument/2006/relationships/image" Target="../media/image614.png"/><Relationship Id="rId25" Type="http://schemas.openxmlformats.org/officeDocument/2006/relationships/image" Target="../media/image503.png"/><Relationship Id="rId46" Type="http://schemas.openxmlformats.org/officeDocument/2006/relationships/customXml" Target="../ink/ink530.xml"/><Relationship Id="rId67" Type="http://schemas.openxmlformats.org/officeDocument/2006/relationships/image" Target="../media/image524.png"/><Relationship Id="rId272" Type="http://schemas.openxmlformats.org/officeDocument/2006/relationships/customXml" Target="../ink/ink643.xml"/><Relationship Id="rId88" Type="http://schemas.openxmlformats.org/officeDocument/2006/relationships/customXml" Target="../ink/ink551.xml"/><Relationship Id="rId111" Type="http://schemas.openxmlformats.org/officeDocument/2006/relationships/image" Target="../media/image545.png"/><Relationship Id="rId132" Type="http://schemas.openxmlformats.org/officeDocument/2006/relationships/customXml" Target="../ink/ink573.xml"/><Relationship Id="rId153" Type="http://schemas.openxmlformats.org/officeDocument/2006/relationships/image" Target="../media/image566.png"/><Relationship Id="rId174" Type="http://schemas.openxmlformats.org/officeDocument/2006/relationships/customXml" Target="../ink/ink594.xml"/><Relationship Id="rId195" Type="http://schemas.openxmlformats.org/officeDocument/2006/relationships/image" Target="../media/image587.png"/><Relationship Id="rId209" Type="http://schemas.openxmlformats.org/officeDocument/2006/relationships/image" Target="../media/image594.png"/><Relationship Id="rId220" Type="http://schemas.openxmlformats.org/officeDocument/2006/relationships/customXml" Target="../ink/ink617.xml"/><Relationship Id="rId241" Type="http://schemas.openxmlformats.org/officeDocument/2006/relationships/image" Target="../media/image610.png"/><Relationship Id="rId15" Type="http://schemas.openxmlformats.org/officeDocument/2006/relationships/image" Target="../media/image498.png"/><Relationship Id="rId36" Type="http://schemas.openxmlformats.org/officeDocument/2006/relationships/customXml" Target="../ink/ink525.xml"/><Relationship Id="rId57" Type="http://schemas.openxmlformats.org/officeDocument/2006/relationships/image" Target="../media/image519.png"/><Relationship Id="rId262" Type="http://schemas.openxmlformats.org/officeDocument/2006/relationships/customXml" Target="../ink/ink638.xml"/><Relationship Id="rId283" Type="http://schemas.openxmlformats.org/officeDocument/2006/relationships/image" Target="../media/image630.png"/><Relationship Id="rId78" Type="http://schemas.openxmlformats.org/officeDocument/2006/relationships/customXml" Target="../ink/ink546.xml"/><Relationship Id="rId99" Type="http://schemas.openxmlformats.org/officeDocument/2006/relationships/image" Target="../media/image539.png"/><Relationship Id="rId101" Type="http://schemas.openxmlformats.org/officeDocument/2006/relationships/image" Target="../media/image540.png"/><Relationship Id="rId122" Type="http://schemas.openxmlformats.org/officeDocument/2006/relationships/customXml" Target="../ink/ink568.xml"/><Relationship Id="rId143" Type="http://schemas.openxmlformats.org/officeDocument/2006/relationships/image" Target="../media/image561.png"/><Relationship Id="rId164" Type="http://schemas.openxmlformats.org/officeDocument/2006/relationships/customXml" Target="../ink/ink589.xml"/><Relationship Id="rId185" Type="http://schemas.openxmlformats.org/officeDocument/2006/relationships/image" Target="../media/image582.png"/><Relationship Id="rId9" Type="http://schemas.openxmlformats.org/officeDocument/2006/relationships/image" Target="../media/image495.png"/><Relationship Id="rId210" Type="http://schemas.openxmlformats.org/officeDocument/2006/relationships/customXml" Target="../ink/ink612.xml"/><Relationship Id="rId26" Type="http://schemas.openxmlformats.org/officeDocument/2006/relationships/customXml" Target="../ink/ink520.xml"/><Relationship Id="rId231" Type="http://schemas.openxmlformats.org/officeDocument/2006/relationships/image" Target="../media/image605.png"/><Relationship Id="rId252" Type="http://schemas.openxmlformats.org/officeDocument/2006/relationships/customXml" Target="../ink/ink633.xml"/><Relationship Id="rId273" Type="http://schemas.openxmlformats.org/officeDocument/2006/relationships/image" Target="../media/image625.png"/><Relationship Id="rId47" Type="http://schemas.openxmlformats.org/officeDocument/2006/relationships/image" Target="../media/image514.png"/><Relationship Id="rId68" Type="http://schemas.openxmlformats.org/officeDocument/2006/relationships/customXml" Target="../ink/ink541.xml"/><Relationship Id="rId89" Type="http://schemas.openxmlformats.org/officeDocument/2006/relationships/image" Target="../media/image534.png"/><Relationship Id="rId112" Type="http://schemas.openxmlformats.org/officeDocument/2006/relationships/customXml" Target="../ink/ink563.xml"/><Relationship Id="rId133" Type="http://schemas.openxmlformats.org/officeDocument/2006/relationships/image" Target="../media/image556.png"/><Relationship Id="rId154" Type="http://schemas.openxmlformats.org/officeDocument/2006/relationships/customXml" Target="../ink/ink584.xml"/><Relationship Id="rId175" Type="http://schemas.openxmlformats.org/officeDocument/2006/relationships/image" Target="../media/image577.png"/><Relationship Id="rId196" Type="http://schemas.openxmlformats.org/officeDocument/2006/relationships/customXml" Target="../ink/ink605.xml"/><Relationship Id="rId200" Type="http://schemas.openxmlformats.org/officeDocument/2006/relationships/customXml" Target="../ink/ink607.xml"/><Relationship Id="rId16" Type="http://schemas.openxmlformats.org/officeDocument/2006/relationships/customXml" Target="../ink/ink515.xml"/><Relationship Id="rId221" Type="http://schemas.openxmlformats.org/officeDocument/2006/relationships/image" Target="../media/image600.png"/><Relationship Id="rId242" Type="http://schemas.openxmlformats.org/officeDocument/2006/relationships/customXml" Target="../ink/ink628.xml"/><Relationship Id="rId263" Type="http://schemas.openxmlformats.org/officeDocument/2006/relationships/image" Target="../media/image620.png"/><Relationship Id="rId284" Type="http://schemas.openxmlformats.org/officeDocument/2006/relationships/customXml" Target="../ink/ink649.xml"/><Relationship Id="rId37" Type="http://schemas.openxmlformats.org/officeDocument/2006/relationships/image" Target="../media/image509.png"/><Relationship Id="rId58" Type="http://schemas.openxmlformats.org/officeDocument/2006/relationships/customXml" Target="../ink/ink536.xml"/><Relationship Id="rId79" Type="http://schemas.openxmlformats.org/officeDocument/2006/relationships/image" Target="../media/image529.png"/><Relationship Id="rId102" Type="http://schemas.openxmlformats.org/officeDocument/2006/relationships/customXml" Target="../ink/ink558.xml"/><Relationship Id="rId123" Type="http://schemas.openxmlformats.org/officeDocument/2006/relationships/image" Target="../media/image551.png"/><Relationship Id="rId144" Type="http://schemas.openxmlformats.org/officeDocument/2006/relationships/customXml" Target="../ink/ink579.xml"/><Relationship Id="rId90" Type="http://schemas.openxmlformats.org/officeDocument/2006/relationships/customXml" Target="../ink/ink552.xml"/><Relationship Id="rId165" Type="http://schemas.openxmlformats.org/officeDocument/2006/relationships/image" Target="../media/image572.png"/><Relationship Id="rId186" Type="http://schemas.openxmlformats.org/officeDocument/2006/relationships/customXml" Target="../ink/ink600.xml"/><Relationship Id="rId211" Type="http://schemas.openxmlformats.org/officeDocument/2006/relationships/image" Target="../media/image595.png"/><Relationship Id="rId232" Type="http://schemas.openxmlformats.org/officeDocument/2006/relationships/customXml" Target="../ink/ink623.xml"/><Relationship Id="rId253" Type="http://schemas.openxmlformats.org/officeDocument/2006/relationships/image" Target="../media/image615.png"/><Relationship Id="rId274" Type="http://schemas.openxmlformats.org/officeDocument/2006/relationships/customXml" Target="../ink/ink644.xml"/><Relationship Id="rId27" Type="http://schemas.openxmlformats.org/officeDocument/2006/relationships/image" Target="../media/image504.png"/><Relationship Id="rId48" Type="http://schemas.openxmlformats.org/officeDocument/2006/relationships/customXml" Target="../ink/ink531.xml"/><Relationship Id="rId69" Type="http://schemas.openxmlformats.org/officeDocument/2006/relationships/image" Target="../media/image525.png"/><Relationship Id="rId113" Type="http://schemas.openxmlformats.org/officeDocument/2006/relationships/image" Target="../media/image546.png"/><Relationship Id="rId134" Type="http://schemas.openxmlformats.org/officeDocument/2006/relationships/customXml" Target="../ink/ink574.xml"/><Relationship Id="rId80" Type="http://schemas.openxmlformats.org/officeDocument/2006/relationships/customXml" Target="../ink/ink547.xml"/><Relationship Id="rId155" Type="http://schemas.openxmlformats.org/officeDocument/2006/relationships/image" Target="../media/image567.png"/><Relationship Id="rId176" Type="http://schemas.openxmlformats.org/officeDocument/2006/relationships/customXml" Target="../ink/ink595.xml"/><Relationship Id="rId197" Type="http://schemas.openxmlformats.org/officeDocument/2006/relationships/image" Target="../media/image588.png"/><Relationship Id="rId201" Type="http://schemas.openxmlformats.org/officeDocument/2006/relationships/image" Target="../media/image590.png"/><Relationship Id="rId222" Type="http://schemas.openxmlformats.org/officeDocument/2006/relationships/customXml" Target="../ink/ink618.xml"/><Relationship Id="rId243" Type="http://schemas.openxmlformats.org/officeDocument/2006/relationships/image" Target="../media/image120.png"/><Relationship Id="rId264" Type="http://schemas.openxmlformats.org/officeDocument/2006/relationships/customXml" Target="../ink/ink639.xml"/><Relationship Id="rId285" Type="http://schemas.openxmlformats.org/officeDocument/2006/relationships/image" Target="../media/image631.png"/><Relationship Id="rId17" Type="http://schemas.openxmlformats.org/officeDocument/2006/relationships/image" Target="../media/image499.png"/><Relationship Id="rId38" Type="http://schemas.openxmlformats.org/officeDocument/2006/relationships/customXml" Target="../ink/ink526.xml"/><Relationship Id="rId59" Type="http://schemas.openxmlformats.org/officeDocument/2006/relationships/image" Target="../media/image520.png"/><Relationship Id="rId103" Type="http://schemas.openxmlformats.org/officeDocument/2006/relationships/image" Target="../media/image541.png"/><Relationship Id="rId124" Type="http://schemas.openxmlformats.org/officeDocument/2006/relationships/customXml" Target="../ink/ink569.xml"/><Relationship Id="rId70" Type="http://schemas.openxmlformats.org/officeDocument/2006/relationships/customXml" Target="../ink/ink542.xml"/><Relationship Id="rId91" Type="http://schemas.openxmlformats.org/officeDocument/2006/relationships/image" Target="../media/image535.png"/><Relationship Id="rId145" Type="http://schemas.openxmlformats.org/officeDocument/2006/relationships/image" Target="../media/image562.png"/><Relationship Id="rId166" Type="http://schemas.openxmlformats.org/officeDocument/2006/relationships/customXml" Target="../ink/ink590.xml"/><Relationship Id="rId187" Type="http://schemas.openxmlformats.org/officeDocument/2006/relationships/image" Target="../media/image58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13.xml"/><Relationship Id="rId233" Type="http://schemas.openxmlformats.org/officeDocument/2006/relationships/image" Target="../media/image606.png"/><Relationship Id="rId254" Type="http://schemas.openxmlformats.org/officeDocument/2006/relationships/customXml" Target="../ink/ink634.xml"/><Relationship Id="rId28" Type="http://schemas.openxmlformats.org/officeDocument/2006/relationships/customXml" Target="../ink/ink521.xml"/><Relationship Id="rId49" Type="http://schemas.openxmlformats.org/officeDocument/2006/relationships/image" Target="../media/image515.png"/><Relationship Id="rId114" Type="http://schemas.openxmlformats.org/officeDocument/2006/relationships/customXml" Target="../ink/ink564.xml"/><Relationship Id="rId275" Type="http://schemas.openxmlformats.org/officeDocument/2006/relationships/image" Target="../media/image626.png"/><Relationship Id="rId60" Type="http://schemas.openxmlformats.org/officeDocument/2006/relationships/customXml" Target="../ink/ink537.xml"/><Relationship Id="rId81" Type="http://schemas.openxmlformats.org/officeDocument/2006/relationships/image" Target="../media/image530.png"/><Relationship Id="rId135" Type="http://schemas.openxmlformats.org/officeDocument/2006/relationships/image" Target="../media/image557.png"/><Relationship Id="rId156" Type="http://schemas.openxmlformats.org/officeDocument/2006/relationships/customXml" Target="../ink/ink585.xml"/><Relationship Id="rId177" Type="http://schemas.openxmlformats.org/officeDocument/2006/relationships/image" Target="../media/image578.png"/><Relationship Id="rId198" Type="http://schemas.openxmlformats.org/officeDocument/2006/relationships/customXml" Target="../ink/ink606.xml"/><Relationship Id="rId202" Type="http://schemas.openxmlformats.org/officeDocument/2006/relationships/customXml" Target="../ink/ink608.xml"/><Relationship Id="rId223" Type="http://schemas.openxmlformats.org/officeDocument/2006/relationships/image" Target="../media/image601.png"/><Relationship Id="rId244" Type="http://schemas.openxmlformats.org/officeDocument/2006/relationships/customXml" Target="../ink/ink629.xml"/><Relationship Id="rId18" Type="http://schemas.openxmlformats.org/officeDocument/2006/relationships/customXml" Target="../ink/ink516.xml"/><Relationship Id="rId39" Type="http://schemas.openxmlformats.org/officeDocument/2006/relationships/image" Target="../media/image510.png"/><Relationship Id="rId265" Type="http://schemas.openxmlformats.org/officeDocument/2006/relationships/image" Target="../media/image621.png"/><Relationship Id="rId286" Type="http://schemas.openxmlformats.org/officeDocument/2006/relationships/customXml" Target="../ink/ink650.xml"/><Relationship Id="rId50" Type="http://schemas.openxmlformats.org/officeDocument/2006/relationships/customXml" Target="../ink/ink532.xml"/><Relationship Id="rId104" Type="http://schemas.openxmlformats.org/officeDocument/2006/relationships/customXml" Target="../ink/ink559.xml"/><Relationship Id="rId125" Type="http://schemas.openxmlformats.org/officeDocument/2006/relationships/image" Target="../media/image552.png"/><Relationship Id="rId146" Type="http://schemas.openxmlformats.org/officeDocument/2006/relationships/customXml" Target="../ink/ink580.xml"/><Relationship Id="rId167" Type="http://schemas.openxmlformats.org/officeDocument/2006/relationships/image" Target="../media/image573.png"/><Relationship Id="rId188" Type="http://schemas.openxmlformats.org/officeDocument/2006/relationships/customXml" Target="../ink/ink601.xml"/><Relationship Id="rId71" Type="http://schemas.openxmlformats.org/officeDocument/2006/relationships/image" Target="../media/image526.png"/><Relationship Id="rId92" Type="http://schemas.openxmlformats.org/officeDocument/2006/relationships/customXml" Target="../ink/ink553.xml"/><Relationship Id="rId213" Type="http://schemas.openxmlformats.org/officeDocument/2006/relationships/image" Target="../media/image596.png"/><Relationship Id="rId234" Type="http://schemas.openxmlformats.org/officeDocument/2006/relationships/customXml" Target="../ink/ink624.xml"/><Relationship Id="rId2" Type="http://schemas.openxmlformats.org/officeDocument/2006/relationships/customXml" Target="../ink/ink508.xml"/><Relationship Id="rId29" Type="http://schemas.openxmlformats.org/officeDocument/2006/relationships/image" Target="../media/image505.png"/><Relationship Id="rId255" Type="http://schemas.openxmlformats.org/officeDocument/2006/relationships/image" Target="../media/image616.png"/><Relationship Id="rId276" Type="http://schemas.openxmlformats.org/officeDocument/2006/relationships/customXml" Target="../ink/ink645.xml"/><Relationship Id="rId40" Type="http://schemas.openxmlformats.org/officeDocument/2006/relationships/customXml" Target="../ink/ink527.xml"/><Relationship Id="rId115" Type="http://schemas.openxmlformats.org/officeDocument/2006/relationships/image" Target="../media/image547.png"/><Relationship Id="rId136" Type="http://schemas.openxmlformats.org/officeDocument/2006/relationships/customXml" Target="../ink/ink575.xml"/><Relationship Id="rId157" Type="http://schemas.openxmlformats.org/officeDocument/2006/relationships/image" Target="../media/image568.png"/><Relationship Id="rId178" Type="http://schemas.openxmlformats.org/officeDocument/2006/relationships/customXml" Target="../ink/ink596.xml"/><Relationship Id="rId61" Type="http://schemas.openxmlformats.org/officeDocument/2006/relationships/image" Target="../media/image521.png"/><Relationship Id="rId82" Type="http://schemas.openxmlformats.org/officeDocument/2006/relationships/customXml" Target="../ink/ink548.xml"/><Relationship Id="rId199" Type="http://schemas.openxmlformats.org/officeDocument/2006/relationships/image" Target="../media/image589.png"/><Relationship Id="rId203" Type="http://schemas.openxmlformats.org/officeDocument/2006/relationships/image" Target="../media/image591.png"/><Relationship Id="rId19" Type="http://schemas.openxmlformats.org/officeDocument/2006/relationships/image" Target="../media/image500.png"/><Relationship Id="rId224" Type="http://schemas.openxmlformats.org/officeDocument/2006/relationships/customXml" Target="../ink/ink619.xml"/><Relationship Id="rId245" Type="http://schemas.openxmlformats.org/officeDocument/2006/relationships/image" Target="../media/image611.png"/><Relationship Id="rId266" Type="http://schemas.openxmlformats.org/officeDocument/2006/relationships/customXml" Target="../ink/ink640.xml"/><Relationship Id="rId287" Type="http://schemas.openxmlformats.org/officeDocument/2006/relationships/image" Target="../media/image632.png"/><Relationship Id="rId30" Type="http://schemas.openxmlformats.org/officeDocument/2006/relationships/customXml" Target="../ink/ink522.xml"/><Relationship Id="rId105" Type="http://schemas.openxmlformats.org/officeDocument/2006/relationships/image" Target="../media/image542.png"/><Relationship Id="rId126" Type="http://schemas.openxmlformats.org/officeDocument/2006/relationships/customXml" Target="../ink/ink570.xml"/><Relationship Id="rId147" Type="http://schemas.openxmlformats.org/officeDocument/2006/relationships/image" Target="../media/image563.png"/><Relationship Id="rId168" Type="http://schemas.openxmlformats.org/officeDocument/2006/relationships/customXml" Target="../ink/ink591.xml"/><Relationship Id="rId51" Type="http://schemas.openxmlformats.org/officeDocument/2006/relationships/image" Target="../media/image516.png"/><Relationship Id="rId72" Type="http://schemas.openxmlformats.org/officeDocument/2006/relationships/customXml" Target="../ink/ink543.xml"/><Relationship Id="rId93" Type="http://schemas.openxmlformats.org/officeDocument/2006/relationships/image" Target="../media/image536.png"/><Relationship Id="rId189" Type="http://schemas.openxmlformats.org/officeDocument/2006/relationships/image" Target="../media/image584.png"/><Relationship Id="rId3" Type="http://schemas.openxmlformats.org/officeDocument/2006/relationships/image" Target="../media/image492.png"/><Relationship Id="rId214" Type="http://schemas.openxmlformats.org/officeDocument/2006/relationships/customXml" Target="../ink/ink614.xml"/><Relationship Id="rId235" Type="http://schemas.openxmlformats.org/officeDocument/2006/relationships/image" Target="../media/image607.png"/><Relationship Id="rId256" Type="http://schemas.openxmlformats.org/officeDocument/2006/relationships/customXml" Target="../ink/ink635.xml"/><Relationship Id="rId277" Type="http://schemas.openxmlformats.org/officeDocument/2006/relationships/image" Target="../media/image627.png"/><Relationship Id="rId116" Type="http://schemas.openxmlformats.org/officeDocument/2006/relationships/customXml" Target="../ink/ink565.xml"/><Relationship Id="rId137" Type="http://schemas.openxmlformats.org/officeDocument/2006/relationships/image" Target="../media/image558.png"/><Relationship Id="rId158" Type="http://schemas.openxmlformats.org/officeDocument/2006/relationships/customXml" Target="../ink/ink586.xml"/><Relationship Id="rId20" Type="http://schemas.openxmlformats.org/officeDocument/2006/relationships/customXml" Target="../ink/ink517.xml"/><Relationship Id="rId41" Type="http://schemas.openxmlformats.org/officeDocument/2006/relationships/image" Target="../media/image511.png"/><Relationship Id="rId62" Type="http://schemas.openxmlformats.org/officeDocument/2006/relationships/customXml" Target="../ink/ink538.xml"/><Relationship Id="rId83" Type="http://schemas.openxmlformats.org/officeDocument/2006/relationships/image" Target="../media/image531.png"/><Relationship Id="rId179" Type="http://schemas.openxmlformats.org/officeDocument/2006/relationships/image" Target="../media/image579.png"/><Relationship Id="rId190" Type="http://schemas.openxmlformats.org/officeDocument/2006/relationships/customXml" Target="../ink/ink602.xml"/><Relationship Id="rId204" Type="http://schemas.openxmlformats.org/officeDocument/2006/relationships/customXml" Target="../ink/ink609.xml"/><Relationship Id="rId225" Type="http://schemas.openxmlformats.org/officeDocument/2006/relationships/image" Target="../media/image602.png"/><Relationship Id="rId246" Type="http://schemas.openxmlformats.org/officeDocument/2006/relationships/customXml" Target="../ink/ink630.xml"/><Relationship Id="rId267" Type="http://schemas.openxmlformats.org/officeDocument/2006/relationships/image" Target="../media/image622.png"/><Relationship Id="rId288" Type="http://schemas.openxmlformats.org/officeDocument/2006/relationships/customXml" Target="../ink/ink651.xml"/><Relationship Id="rId106" Type="http://schemas.openxmlformats.org/officeDocument/2006/relationships/customXml" Target="../ink/ink560.xml"/><Relationship Id="rId127" Type="http://schemas.openxmlformats.org/officeDocument/2006/relationships/image" Target="../media/image553.png"/><Relationship Id="rId10" Type="http://schemas.openxmlformats.org/officeDocument/2006/relationships/customXml" Target="../ink/ink512.xml"/><Relationship Id="rId31" Type="http://schemas.openxmlformats.org/officeDocument/2006/relationships/image" Target="../media/image506.png"/><Relationship Id="rId52" Type="http://schemas.openxmlformats.org/officeDocument/2006/relationships/customXml" Target="../ink/ink533.xml"/><Relationship Id="rId73" Type="http://schemas.openxmlformats.org/officeDocument/2006/relationships/image" Target="../media/image527.png"/><Relationship Id="rId94" Type="http://schemas.openxmlformats.org/officeDocument/2006/relationships/customXml" Target="../ink/ink554.xml"/><Relationship Id="rId148" Type="http://schemas.openxmlformats.org/officeDocument/2006/relationships/customXml" Target="../ink/ink581.xml"/><Relationship Id="rId169" Type="http://schemas.openxmlformats.org/officeDocument/2006/relationships/image" Target="../media/image574.png"/><Relationship Id="rId4" Type="http://schemas.openxmlformats.org/officeDocument/2006/relationships/customXml" Target="../ink/ink509.xml"/><Relationship Id="rId180" Type="http://schemas.openxmlformats.org/officeDocument/2006/relationships/customXml" Target="../ink/ink597.xml"/><Relationship Id="rId215" Type="http://schemas.openxmlformats.org/officeDocument/2006/relationships/image" Target="../media/image597.png"/><Relationship Id="rId236" Type="http://schemas.openxmlformats.org/officeDocument/2006/relationships/customXml" Target="../ink/ink625.xml"/><Relationship Id="rId257" Type="http://schemas.openxmlformats.org/officeDocument/2006/relationships/image" Target="../media/image617.png"/><Relationship Id="rId278" Type="http://schemas.openxmlformats.org/officeDocument/2006/relationships/customXml" Target="../ink/ink646.xml"/><Relationship Id="rId42" Type="http://schemas.openxmlformats.org/officeDocument/2006/relationships/customXml" Target="../ink/ink528.xml"/><Relationship Id="rId84" Type="http://schemas.openxmlformats.org/officeDocument/2006/relationships/customXml" Target="../ink/ink549.xml"/><Relationship Id="rId138" Type="http://schemas.openxmlformats.org/officeDocument/2006/relationships/customXml" Target="../ink/ink576.xml"/><Relationship Id="rId191" Type="http://schemas.openxmlformats.org/officeDocument/2006/relationships/image" Target="../media/image585.png"/><Relationship Id="rId205" Type="http://schemas.openxmlformats.org/officeDocument/2006/relationships/image" Target="../media/image592.png"/><Relationship Id="rId247" Type="http://schemas.openxmlformats.org/officeDocument/2006/relationships/image" Target="../media/image612.png"/><Relationship Id="rId107" Type="http://schemas.openxmlformats.org/officeDocument/2006/relationships/image" Target="../media/image543.png"/><Relationship Id="rId289" Type="http://schemas.openxmlformats.org/officeDocument/2006/relationships/image" Target="../media/image633.png"/><Relationship Id="rId11" Type="http://schemas.openxmlformats.org/officeDocument/2006/relationships/image" Target="../media/image496.png"/><Relationship Id="rId53" Type="http://schemas.openxmlformats.org/officeDocument/2006/relationships/image" Target="../media/image517.png"/><Relationship Id="rId149" Type="http://schemas.openxmlformats.org/officeDocument/2006/relationships/image" Target="../media/image564.png"/><Relationship Id="rId95" Type="http://schemas.openxmlformats.org/officeDocument/2006/relationships/image" Target="../media/image537.png"/><Relationship Id="rId160" Type="http://schemas.openxmlformats.org/officeDocument/2006/relationships/customXml" Target="../ink/ink587.xml"/><Relationship Id="rId216" Type="http://schemas.openxmlformats.org/officeDocument/2006/relationships/customXml" Target="../ink/ink615.xml"/><Relationship Id="rId258" Type="http://schemas.openxmlformats.org/officeDocument/2006/relationships/customXml" Target="../ink/ink636.xml"/><Relationship Id="rId22" Type="http://schemas.openxmlformats.org/officeDocument/2006/relationships/customXml" Target="../ink/ink518.xml"/><Relationship Id="rId64" Type="http://schemas.openxmlformats.org/officeDocument/2006/relationships/customXml" Target="../ink/ink539.xml"/><Relationship Id="rId118" Type="http://schemas.openxmlformats.org/officeDocument/2006/relationships/customXml" Target="../ink/ink566.xml"/><Relationship Id="rId171" Type="http://schemas.openxmlformats.org/officeDocument/2006/relationships/image" Target="../media/image575.png"/><Relationship Id="rId227" Type="http://schemas.openxmlformats.org/officeDocument/2006/relationships/image" Target="../media/image60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2.png"/><Relationship Id="rId21" Type="http://schemas.openxmlformats.org/officeDocument/2006/relationships/image" Target="../media/image644.png"/><Relationship Id="rId42" Type="http://schemas.openxmlformats.org/officeDocument/2006/relationships/customXml" Target="../ink/ink673.xml"/><Relationship Id="rId63" Type="http://schemas.openxmlformats.org/officeDocument/2006/relationships/image" Target="../media/image665.png"/><Relationship Id="rId84" Type="http://schemas.openxmlformats.org/officeDocument/2006/relationships/customXml" Target="../ink/ink694.xml"/><Relationship Id="rId138" Type="http://schemas.openxmlformats.org/officeDocument/2006/relationships/customXml" Target="../ink/ink721.xml"/><Relationship Id="rId159" Type="http://schemas.openxmlformats.org/officeDocument/2006/relationships/image" Target="../media/image713.png"/><Relationship Id="rId170" Type="http://schemas.openxmlformats.org/officeDocument/2006/relationships/customXml" Target="../ink/ink737.xml"/><Relationship Id="rId191" Type="http://schemas.openxmlformats.org/officeDocument/2006/relationships/image" Target="../media/image729.png"/><Relationship Id="rId205" Type="http://schemas.openxmlformats.org/officeDocument/2006/relationships/image" Target="../media/image736.png"/><Relationship Id="rId226" Type="http://schemas.openxmlformats.org/officeDocument/2006/relationships/customXml" Target="../ink/ink765.xml"/><Relationship Id="rId107" Type="http://schemas.openxmlformats.org/officeDocument/2006/relationships/image" Target="../media/image687.png"/><Relationship Id="rId11" Type="http://schemas.openxmlformats.org/officeDocument/2006/relationships/image" Target="../media/image639.png"/><Relationship Id="rId32" Type="http://schemas.openxmlformats.org/officeDocument/2006/relationships/customXml" Target="../ink/ink668.xml"/><Relationship Id="rId53" Type="http://schemas.openxmlformats.org/officeDocument/2006/relationships/image" Target="../media/image660.png"/><Relationship Id="rId74" Type="http://schemas.openxmlformats.org/officeDocument/2006/relationships/customXml" Target="../ink/ink689.xml"/><Relationship Id="rId128" Type="http://schemas.openxmlformats.org/officeDocument/2006/relationships/customXml" Target="../ink/ink716.xml"/><Relationship Id="rId149" Type="http://schemas.openxmlformats.org/officeDocument/2006/relationships/image" Target="../media/image708.png"/><Relationship Id="rId5" Type="http://schemas.openxmlformats.org/officeDocument/2006/relationships/image" Target="../media/image636.png"/><Relationship Id="rId95" Type="http://schemas.openxmlformats.org/officeDocument/2006/relationships/image" Target="../media/image681.png"/><Relationship Id="rId160" Type="http://schemas.openxmlformats.org/officeDocument/2006/relationships/customXml" Target="../ink/ink732.xml"/><Relationship Id="rId181" Type="http://schemas.openxmlformats.org/officeDocument/2006/relationships/image" Target="../media/image724.png"/><Relationship Id="rId216" Type="http://schemas.openxmlformats.org/officeDocument/2006/relationships/customXml" Target="../ink/ink760.xml"/><Relationship Id="rId237" Type="http://schemas.openxmlformats.org/officeDocument/2006/relationships/image" Target="../media/image752.png"/><Relationship Id="rId22" Type="http://schemas.openxmlformats.org/officeDocument/2006/relationships/customXml" Target="../ink/ink663.xml"/><Relationship Id="rId43" Type="http://schemas.openxmlformats.org/officeDocument/2006/relationships/image" Target="../media/image655.png"/><Relationship Id="rId64" Type="http://schemas.openxmlformats.org/officeDocument/2006/relationships/customXml" Target="../ink/ink684.xml"/><Relationship Id="rId118" Type="http://schemas.openxmlformats.org/officeDocument/2006/relationships/customXml" Target="../ink/ink711.xml"/><Relationship Id="rId139" Type="http://schemas.openxmlformats.org/officeDocument/2006/relationships/image" Target="../media/image703.png"/><Relationship Id="rId85" Type="http://schemas.openxmlformats.org/officeDocument/2006/relationships/image" Target="../media/image676.png"/><Relationship Id="rId150" Type="http://schemas.openxmlformats.org/officeDocument/2006/relationships/customXml" Target="../ink/ink727.xml"/><Relationship Id="rId171" Type="http://schemas.openxmlformats.org/officeDocument/2006/relationships/image" Target="../media/image719.png"/><Relationship Id="rId192" Type="http://schemas.openxmlformats.org/officeDocument/2006/relationships/customXml" Target="../ink/ink748.xml"/><Relationship Id="rId206" Type="http://schemas.openxmlformats.org/officeDocument/2006/relationships/customXml" Target="../ink/ink755.xml"/><Relationship Id="rId227" Type="http://schemas.openxmlformats.org/officeDocument/2006/relationships/image" Target="../media/image747.png"/><Relationship Id="rId12" Type="http://schemas.openxmlformats.org/officeDocument/2006/relationships/customXml" Target="../ink/ink658.xml"/><Relationship Id="rId33" Type="http://schemas.openxmlformats.org/officeDocument/2006/relationships/image" Target="../media/image650.png"/><Relationship Id="rId108" Type="http://schemas.openxmlformats.org/officeDocument/2006/relationships/customXml" Target="../ink/ink706.xml"/><Relationship Id="rId129" Type="http://schemas.openxmlformats.org/officeDocument/2006/relationships/image" Target="../media/image698.png"/><Relationship Id="rId54" Type="http://schemas.openxmlformats.org/officeDocument/2006/relationships/customXml" Target="../ink/ink679.xml"/><Relationship Id="rId75" Type="http://schemas.openxmlformats.org/officeDocument/2006/relationships/image" Target="../media/image671.png"/><Relationship Id="rId96" Type="http://schemas.openxmlformats.org/officeDocument/2006/relationships/customXml" Target="../ink/ink700.xml"/><Relationship Id="rId140" Type="http://schemas.openxmlformats.org/officeDocument/2006/relationships/customXml" Target="../ink/ink722.xml"/><Relationship Id="rId161" Type="http://schemas.openxmlformats.org/officeDocument/2006/relationships/image" Target="../media/image714.png"/><Relationship Id="rId182" Type="http://schemas.openxmlformats.org/officeDocument/2006/relationships/customXml" Target="../ink/ink743.xml"/><Relationship Id="rId217" Type="http://schemas.openxmlformats.org/officeDocument/2006/relationships/image" Target="../media/image742.png"/><Relationship Id="rId6" Type="http://schemas.openxmlformats.org/officeDocument/2006/relationships/customXml" Target="../ink/ink655.xml"/><Relationship Id="rId238" Type="http://schemas.openxmlformats.org/officeDocument/2006/relationships/customXml" Target="../ink/ink771.xml"/><Relationship Id="rId23" Type="http://schemas.openxmlformats.org/officeDocument/2006/relationships/image" Target="../media/image645.png"/><Relationship Id="rId119" Type="http://schemas.openxmlformats.org/officeDocument/2006/relationships/image" Target="../media/image693.png"/><Relationship Id="rId44" Type="http://schemas.openxmlformats.org/officeDocument/2006/relationships/customXml" Target="../ink/ink674.xml"/><Relationship Id="rId65" Type="http://schemas.openxmlformats.org/officeDocument/2006/relationships/image" Target="../media/image666.png"/><Relationship Id="rId86" Type="http://schemas.openxmlformats.org/officeDocument/2006/relationships/customXml" Target="../ink/ink695.xml"/><Relationship Id="rId130" Type="http://schemas.openxmlformats.org/officeDocument/2006/relationships/customXml" Target="../ink/ink717.xml"/><Relationship Id="rId151" Type="http://schemas.openxmlformats.org/officeDocument/2006/relationships/image" Target="../media/image709.png"/><Relationship Id="rId172" Type="http://schemas.openxmlformats.org/officeDocument/2006/relationships/customXml" Target="../ink/ink738.xml"/><Relationship Id="rId193" Type="http://schemas.openxmlformats.org/officeDocument/2006/relationships/image" Target="../media/image730.png"/><Relationship Id="rId207" Type="http://schemas.openxmlformats.org/officeDocument/2006/relationships/image" Target="../media/image737.png"/><Relationship Id="rId228" Type="http://schemas.openxmlformats.org/officeDocument/2006/relationships/customXml" Target="../ink/ink766.xml"/><Relationship Id="rId13" Type="http://schemas.openxmlformats.org/officeDocument/2006/relationships/image" Target="../media/image640.png"/><Relationship Id="rId109" Type="http://schemas.openxmlformats.org/officeDocument/2006/relationships/image" Target="../media/image688.png"/><Relationship Id="rId34" Type="http://schemas.openxmlformats.org/officeDocument/2006/relationships/customXml" Target="../ink/ink669.xml"/><Relationship Id="rId55" Type="http://schemas.openxmlformats.org/officeDocument/2006/relationships/image" Target="../media/image661.png"/><Relationship Id="rId76" Type="http://schemas.openxmlformats.org/officeDocument/2006/relationships/customXml" Target="../ink/ink690.xml"/><Relationship Id="rId97" Type="http://schemas.openxmlformats.org/officeDocument/2006/relationships/image" Target="../media/image682.png"/><Relationship Id="rId120" Type="http://schemas.openxmlformats.org/officeDocument/2006/relationships/customXml" Target="../ink/ink712.xml"/><Relationship Id="rId141" Type="http://schemas.openxmlformats.org/officeDocument/2006/relationships/image" Target="../media/image704.png"/><Relationship Id="rId7" Type="http://schemas.openxmlformats.org/officeDocument/2006/relationships/image" Target="../media/image637.png"/><Relationship Id="rId162" Type="http://schemas.openxmlformats.org/officeDocument/2006/relationships/customXml" Target="../ink/ink733.xml"/><Relationship Id="rId183" Type="http://schemas.openxmlformats.org/officeDocument/2006/relationships/image" Target="../media/image725.png"/><Relationship Id="rId218" Type="http://schemas.openxmlformats.org/officeDocument/2006/relationships/customXml" Target="../ink/ink761.xml"/><Relationship Id="rId239" Type="http://schemas.openxmlformats.org/officeDocument/2006/relationships/image" Target="../media/image753.png"/><Relationship Id="rId24" Type="http://schemas.openxmlformats.org/officeDocument/2006/relationships/customXml" Target="../ink/ink664.xml"/><Relationship Id="rId45" Type="http://schemas.openxmlformats.org/officeDocument/2006/relationships/image" Target="../media/image656.png"/><Relationship Id="rId66" Type="http://schemas.openxmlformats.org/officeDocument/2006/relationships/customXml" Target="../ink/ink685.xml"/><Relationship Id="rId87" Type="http://schemas.openxmlformats.org/officeDocument/2006/relationships/image" Target="../media/image677.png"/><Relationship Id="rId110" Type="http://schemas.openxmlformats.org/officeDocument/2006/relationships/customXml" Target="../ink/ink707.xml"/><Relationship Id="rId131" Type="http://schemas.openxmlformats.org/officeDocument/2006/relationships/image" Target="../media/image699.png"/><Relationship Id="rId152" Type="http://schemas.openxmlformats.org/officeDocument/2006/relationships/customXml" Target="../ink/ink728.xml"/><Relationship Id="rId173" Type="http://schemas.openxmlformats.org/officeDocument/2006/relationships/image" Target="../media/image720.png"/><Relationship Id="rId194" Type="http://schemas.openxmlformats.org/officeDocument/2006/relationships/customXml" Target="../ink/ink749.xml"/><Relationship Id="rId208" Type="http://schemas.openxmlformats.org/officeDocument/2006/relationships/customXml" Target="../ink/ink756.xml"/><Relationship Id="rId229" Type="http://schemas.openxmlformats.org/officeDocument/2006/relationships/image" Target="../media/image748.png"/><Relationship Id="rId240" Type="http://schemas.openxmlformats.org/officeDocument/2006/relationships/customXml" Target="../ink/ink772.xml"/><Relationship Id="rId14" Type="http://schemas.openxmlformats.org/officeDocument/2006/relationships/customXml" Target="../ink/ink659.xml"/><Relationship Id="rId35" Type="http://schemas.openxmlformats.org/officeDocument/2006/relationships/image" Target="../media/image651.png"/><Relationship Id="rId56" Type="http://schemas.openxmlformats.org/officeDocument/2006/relationships/customXml" Target="../ink/ink680.xml"/><Relationship Id="rId77" Type="http://schemas.openxmlformats.org/officeDocument/2006/relationships/image" Target="../media/image672.png"/><Relationship Id="rId100" Type="http://schemas.openxmlformats.org/officeDocument/2006/relationships/customXml" Target="../ink/ink702.xml"/><Relationship Id="rId8" Type="http://schemas.openxmlformats.org/officeDocument/2006/relationships/customXml" Target="../ink/ink656.xml"/><Relationship Id="rId98" Type="http://schemas.openxmlformats.org/officeDocument/2006/relationships/customXml" Target="../ink/ink701.xml"/><Relationship Id="rId121" Type="http://schemas.openxmlformats.org/officeDocument/2006/relationships/image" Target="../media/image694.png"/><Relationship Id="rId142" Type="http://schemas.openxmlformats.org/officeDocument/2006/relationships/customXml" Target="../ink/ink723.xml"/><Relationship Id="rId163" Type="http://schemas.openxmlformats.org/officeDocument/2006/relationships/image" Target="../media/image715.png"/><Relationship Id="rId184" Type="http://schemas.openxmlformats.org/officeDocument/2006/relationships/customXml" Target="../ink/ink744.xml"/><Relationship Id="rId219" Type="http://schemas.openxmlformats.org/officeDocument/2006/relationships/image" Target="../media/image743.png"/><Relationship Id="rId230" Type="http://schemas.openxmlformats.org/officeDocument/2006/relationships/customXml" Target="../ink/ink767.xml"/><Relationship Id="rId25" Type="http://schemas.openxmlformats.org/officeDocument/2006/relationships/image" Target="../media/image646.png"/><Relationship Id="rId46" Type="http://schemas.openxmlformats.org/officeDocument/2006/relationships/customXml" Target="../ink/ink675.xml"/><Relationship Id="rId67" Type="http://schemas.openxmlformats.org/officeDocument/2006/relationships/image" Target="../media/image667.png"/><Relationship Id="rId88" Type="http://schemas.openxmlformats.org/officeDocument/2006/relationships/customXml" Target="../ink/ink696.xml"/><Relationship Id="rId111" Type="http://schemas.openxmlformats.org/officeDocument/2006/relationships/image" Target="../media/image689.png"/><Relationship Id="rId132" Type="http://schemas.openxmlformats.org/officeDocument/2006/relationships/customXml" Target="../ink/ink718.xml"/><Relationship Id="rId153" Type="http://schemas.openxmlformats.org/officeDocument/2006/relationships/image" Target="../media/image710.png"/><Relationship Id="rId174" Type="http://schemas.openxmlformats.org/officeDocument/2006/relationships/customXml" Target="../ink/ink739.xml"/><Relationship Id="rId195" Type="http://schemas.openxmlformats.org/officeDocument/2006/relationships/image" Target="../media/image731.png"/><Relationship Id="rId209" Type="http://schemas.openxmlformats.org/officeDocument/2006/relationships/image" Target="../media/image738.png"/><Relationship Id="rId220" Type="http://schemas.openxmlformats.org/officeDocument/2006/relationships/customXml" Target="../ink/ink762.xml"/><Relationship Id="rId241" Type="http://schemas.openxmlformats.org/officeDocument/2006/relationships/image" Target="../media/image754.png"/><Relationship Id="rId15" Type="http://schemas.openxmlformats.org/officeDocument/2006/relationships/image" Target="../media/image641.png"/><Relationship Id="rId36" Type="http://schemas.openxmlformats.org/officeDocument/2006/relationships/customXml" Target="../ink/ink670.xml"/><Relationship Id="rId57" Type="http://schemas.openxmlformats.org/officeDocument/2006/relationships/image" Target="../media/image662.png"/><Relationship Id="rId10" Type="http://schemas.openxmlformats.org/officeDocument/2006/relationships/customXml" Target="../ink/ink657.xml"/><Relationship Id="rId31" Type="http://schemas.openxmlformats.org/officeDocument/2006/relationships/image" Target="../media/image649.png"/><Relationship Id="rId52" Type="http://schemas.openxmlformats.org/officeDocument/2006/relationships/customXml" Target="../ink/ink678.xml"/><Relationship Id="rId73" Type="http://schemas.openxmlformats.org/officeDocument/2006/relationships/image" Target="../media/image670.png"/><Relationship Id="rId78" Type="http://schemas.openxmlformats.org/officeDocument/2006/relationships/customXml" Target="../ink/ink691.xml"/><Relationship Id="rId94" Type="http://schemas.openxmlformats.org/officeDocument/2006/relationships/customXml" Target="../ink/ink699.xml"/><Relationship Id="rId99" Type="http://schemas.openxmlformats.org/officeDocument/2006/relationships/image" Target="../media/image683.png"/><Relationship Id="rId101" Type="http://schemas.openxmlformats.org/officeDocument/2006/relationships/image" Target="../media/image684.png"/><Relationship Id="rId122" Type="http://schemas.openxmlformats.org/officeDocument/2006/relationships/customXml" Target="../ink/ink713.xml"/><Relationship Id="rId143" Type="http://schemas.openxmlformats.org/officeDocument/2006/relationships/image" Target="../media/image705.png"/><Relationship Id="rId148" Type="http://schemas.openxmlformats.org/officeDocument/2006/relationships/customXml" Target="../ink/ink726.xml"/><Relationship Id="rId164" Type="http://schemas.openxmlformats.org/officeDocument/2006/relationships/customXml" Target="../ink/ink734.xml"/><Relationship Id="rId169" Type="http://schemas.openxmlformats.org/officeDocument/2006/relationships/image" Target="../media/image718.png"/><Relationship Id="rId185" Type="http://schemas.openxmlformats.org/officeDocument/2006/relationships/image" Target="../media/image726.png"/><Relationship Id="rId4" Type="http://schemas.openxmlformats.org/officeDocument/2006/relationships/customXml" Target="../ink/ink654.xml"/><Relationship Id="rId9" Type="http://schemas.openxmlformats.org/officeDocument/2006/relationships/image" Target="../media/image638.png"/><Relationship Id="rId180" Type="http://schemas.openxmlformats.org/officeDocument/2006/relationships/customXml" Target="../ink/ink742.xml"/><Relationship Id="rId210" Type="http://schemas.openxmlformats.org/officeDocument/2006/relationships/customXml" Target="../ink/ink757.xml"/><Relationship Id="rId215" Type="http://schemas.openxmlformats.org/officeDocument/2006/relationships/image" Target="../media/image741.png"/><Relationship Id="rId236" Type="http://schemas.openxmlformats.org/officeDocument/2006/relationships/customXml" Target="../ink/ink770.xml"/><Relationship Id="rId26" Type="http://schemas.openxmlformats.org/officeDocument/2006/relationships/customXml" Target="../ink/ink665.xml"/><Relationship Id="rId231" Type="http://schemas.openxmlformats.org/officeDocument/2006/relationships/image" Target="../media/image749.png"/><Relationship Id="rId47" Type="http://schemas.openxmlformats.org/officeDocument/2006/relationships/image" Target="../media/image657.png"/><Relationship Id="rId68" Type="http://schemas.openxmlformats.org/officeDocument/2006/relationships/customXml" Target="../ink/ink686.xml"/><Relationship Id="rId89" Type="http://schemas.openxmlformats.org/officeDocument/2006/relationships/image" Target="../media/image678.png"/><Relationship Id="rId112" Type="http://schemas.openxmlformats.org/officeDocument/2006/relationships/customXml" Target="../ink/ink708.xml"/><Relationship Id="rId133" Type="http://schemas.openxmlformats.org/officeDocument/2006/relationships/image" Target="../media/image700.png"/><Relationship Id="rId154" Type="http://schemas.openxmlformats.org/officeDocument/2006/relationships/customXml" Target="../ink/ink729.xml"/><Relationship Id="rId175" Type="http://schemas.openxmlformats.org/officeDocument/2006/relationships/image" Target="../media/image721.png"/><Relationship Id="rId196" Type="http://schemas.openxmlformats.org/officeDocument/2006/relationships/customXml" Target="../ink/ink750.xml"/><Relationship Id="rId200" Type="http://schemas.openxmlformats.org/officeDocument/2006/relationships/customXml" Target="../ink/ink752.xml"/><Relationship Id="rId16" Type="http://schemas.openxmlformats.org/officeDocument/2006/relationships/customXml" Target="../ink/ink660.xml"/><Relationship Id="rId221" Type="http://schemas.openxmlformats.org/officeDocument/2006/relationships/image" Target="../media/image744.png"/><Relationship Id="rId242" Type="http://schemas.openxmlformats.org/officeDocument/2006/relationships/customXml" Target="../ink/ink773.xml"/><Relationship Id="rId37" Type="http://schemas.openxmlformats.org/officeDocument/2006/relationships/image" Target="../media/image652.png"/><Relationship Id="rId58" Type="http://schemas.openxmlformats.org/officeDocument/2006/relationships/customXml" Target="../ink/ink681.xml"/><Relationship Id="rId79" Type="http://schemas.openxmlformats.org/officeDocument/2006/relationships/image" Target="../media/image673.png"/><Relationship Id="rId102" Type="http://schemas.openxmlformats.org/officeDocument/2006/relationships/customXml" Target="../ink/ink703.xml"/><Relationship Id="rId123" Type="http://schemas.openxmlformats.org/officeDocument/2006/relationships/image" Target="../media/image695.png"/><Relationship Id="rId144" Type="http://schemas.openxmlformats.org/officeDocument/2006/relationships/customXml" Target="../ink/ink724.xml"/><Relationship Id="rId90" Type="http://schemas.openxmlformats.org/officeDocument/2006/relationships/customXml" Target="../ink/ink697.xml"/><Relationship Id="rId165" Type="http://schemas.openxmlformats.org/officeDocument/2006/relationships/image" Target="../media/image716.png"/><Relationship Id="rId186" Type="http://schemas.openxmlformats.org/officeDocument/2006/relationships/customXml" Target="../ink/ink745.xml"/><Relationship Id="rId211" Type="http://schemas.openxmlformats.org/officeDocument/2006/relationships/image" Target="../media/image739.png"/><Relationship Id="rId232" Type="http://schemas.openxmlformats.org/officeDocument/2006/relationships/customXml" Target="../ink/ink768.xml"/><Relationship Id="rId27" Type="http://schemas.openxmlformats.org/officeDocument/2006/relationships/image" Target="../media/image647.png"/><Relationship Id="rId48" Type="http://schemas.openxmlformats.org/officeDocument/2006/relationships/customXml" Target="../ink/ink676.xml"/><Relationship Id="rId69" Type="http://schemas.openxmlformats.org/officeDocument/2006/relationships/image" Target="../media/image668.png"/><Relationship Id="rId113" Type="http://schemas.openxmlformats.org/officeDocument/2006/relationships/image" Target="../media/image690.png"/><Relationship Id="rId134" Type="http://schemas.openxmlformats.org/officeDocument/2006/relationships/customXml" Target="../ink/ink719.xml"/><Relationship Id="rId80" Type="http://schemas.openxmlformats.org/officeDocument/2006/relationships/customXml" Target="../ink/ink692.xml"/><Relationship Id="rId155" Type="http://schemas.openxmlformats.org/officeDocument/2006/relationships/image" Target="../media/image711.png"/><Relationship Id="rId176" Type="http://schemas.openxmlformats.org/officeDocument/2006/relationships/customXml" Target="../ink/ink740.xml"/><Relationship Id="rId197" Type="http://schemas.openxmlformats.org/officeDocument/2006/relationships/image" Target="../media/image732.png"/><Relationship Id="rId201" Type="http://schemas.openxmlformats.org/officeDocument/2006/relationships/image" Target="../media/image734.png"/><Relationship Id="rId222" Type="http://schemas.openxmlformats.org/officeDocument/2006/relationships/customXml" Target="../ink/ink763.xml"/><Relationship Id="rId243" Type="http://schemas.openxmlformats.org/officeDocument/2006/relationships/image" Target="../media/image755.png"/><Relationship Id="rId17" Type="http://schemas.openxmlformats.org/officeDocument/2006/relationships/image" Target="../media/image642.png"/><Relationship Id="rId38" Type="http://schemas.openxmlformats.org/officeDocument/2006/relationships/customXml" Target="../ink/ink671.xml"/><Relationship Id="rId59" Type="http://schemas.openxmlformats.org/officeDocument/2006/relationships/image" Target="../media/image663.png"/><Relationship Id="rId103" Type="http://schemas.openxmlformats.org/officeDocument/2006/relationships/image" Target="../media/image685.png"/><Relationship Id="rId124" Type="http://schemas.openxmlformats.org/officeDocument/2006/relationships/customXml" Target="../ink/ink714.xml"/><Relationship Id="rId70" Type="http://schemas.openxmlformats.org/officeDocument/2006/relationships/customXml" Target="../ink/ink687.xml"/><Relationship Id="rId91" Type="http://schemas.openxmlformats.org/officeDocument/2006/relationships/image" Target="../media/image679.png"/><Relationship Id="rId145" Type="http://schemas.openxmlformats.org/officeDocument/2006/relationships/image" Target="../media/image706.png"/><Relationship Id="rId166" Type="http://schemas.openxmlformats.org/officeDocument/2006/relationships/customXml" Target="../ink/ink735.xml"/><Relationship Id="rId187" Type="http://schemas.openxmlformats.org/officeDocument/2006/relationships/image" Target="../media/image72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58.xml"/><Relationship Id="rId233" Type="http://schemas.openxmlformats.org/officeDocument/2006/relationships/image" Target="../media/image750.png"/><Relationship Id="rId28" Type="http://schemas.openxmlformats.org/officeDocument/2006/relationships/customXml" Target="../ink/ink666.xml"/><Relationship Id="rId49" Type="http://schemas.openxmlformats.org/officeDocument/2006/relationships/image" Target="../media/image658.png"/><Relationship Id="rId114" Type="http://schemas.openxmlformats.org/officeDocument/2006/relationships/customXml" Target="../ink/ink709.xml"/><Relationship Id="rId60" Type="http://schemas.openxmlformats.org/officeDocument/2006/relationships/customXml" Target="../ink/ink682.xml"/><Relationship Id="rId81" Type="http://schemas.openxmlformats.org/officeDocument/2006/relationships/image" Target="../media/image674.png"/><Relationship Id="rId135" Type="http://schemas.openxmlformats.org/officeDocument/2006/relationships/image" Target="../media/image701.png"/><Relationship Id="rId156" Type="http://schemas.openxmlformats.org/officeDocument/2006/relationships/customXml" Target="../ink/ink730.xml"/><Relationship Id="rId177" Type="http://schemas.openxmlformats.org/officeDocument/2006/relationships/image" Target="../media/image722.png"/><Relationship Id="rId198" Type="http://schemas.openxmlformats.org/officeDocument/2006/relationships/customXml" Target="../ink/ink751.xml"/><Relationship Id="rId202" Type="http://schemas.openxmlformats.org/officeDocument/2006/relationships/customXml" Target="../ink/ink753.xml"/><Relationship Id="rId223" Type="http://schemas.openxmlformats.org/officeDocument/2006/relationships/image" Target="../media/image745.png"/><Relationship Id="rId244" Type="http://schemas.openxmlformats.org/officeDocument/2006/relationships/customXml" Target="../ink/ink774.xml"/><Relationship Id="rId18" Type="http://schemas.openxmlformats.org/officeDocument/2006/relationships/customXml" Target="../ink/ink661.xml"/><Relationship Id="rId39" Type="http://schemas.openxmlformats.org/officeDocument/2006/relationships/image" Target="../media/image653.png"/><Relationship Id="rId50" Type="http://schemas.openxmlformats.org/officeDocument/2006/relationships/customXml" Target="../ink/ink677.xml"/><Relationship Id="rId104" Type="http://schemas.openxmlformats.org/officeDocument/2006/relationships/customXml" Target="../ink/ink704.xml"/><Relationship Id="rId125" Type="http://schemas.openxmlformats.org/officeDocument/2006/relationships/image" Target="../media/image696.png"/><Relationship Id="rId146" Type="http://schemas.openxmlformats.org/officeDocument/2006/relationships/customXml" Target="../ink/ink725.xml"/><Relationship Id="rId167" Type="http://schemas.openxmlformats.org/officeDocument/2006/relationships/image" Target="../media/image717.png"/><Relationship Id="rId188" Type="http://schemas.openxmlformats.org/officeDocument/2006/relationships/customXml" Target="../ink/ink746.xml"/><Relationship Id="rId71" Type="http://schemas.openxmlformats.org/officeDocument/2006/relationships/image" Target="../media/image669.png"/><Relationship Id="rId92" Type="http://schemas.openxmlformats.org/officeDocument/2006/relationships/customXml" Target="../ink/ink698.xml"/><Relationship Id="rId213" Type="http://schemas.openxmlformats.org/officeDocument/2006/relationships/image" Target="../media/image740.png"/><Relationship Id="rId234" Type="http://schemas.openxmlformats.org/officeDocument/2006/relationships/customXml" Target="../ink/ink769.xml"/><Relationship Id="rId2" Type="http://schemas.openxmlformats.org/officeDocument/2006/relationships/customXml" Target="../ink/ink653.xml"/><Relationship Id="rId29" Type="http://schemas.openxmlformats.org/officeDocument/2006/relationships/image" Target="../media/image648.png"/><Relationship Id="rId40" Type="http://schemas.openxmlformats.org/officeDocument/2006/relationships/customXml" Target="../ink/ink672.xml"/><Relationship Id="rId115" Type="http://schemas.openxmlformats.org/officeDocument/2006/relationships/image" Target="../media/image691.png"/><Relationship Id="rId136" Type="http://schemas.openxmlformats.org/officeDocument/2006/relationships/customXml" Target="../ink/ink720.xml"/><Relationship Id="rId157" Type="http://schemas.openxmlformats.org/officeDocument/2006/relationships/image" Target="../media/image712.png"/><Relationship Id="rId178" Type="http://schemas.openxmlformats.org/officeDocument/2006/relationships/customXml" Target="../ink/ink741.xml"/><Relationship Id="rId61" Type="http://schemas.openxmlformats.org/officeDocument/2006/relationships/image" Target="../media/image664.png"/><Relationship Id="rId82" Type="http://schemas.openxmlformats.org/officeDocument/2006/relationships/customXml" Target="../ink/ink693.xml"/><Relationship Id="rId199" Type="http://schemas.openxmlformats.org/officeDocument/2006/relationships/image" Target="../media/image733.png"/><Relationship Id="rId203" Type="http://schemas.openxmlformats.org/officeDocument/2006/relationships/image" Target="../media/image735.png"/><Relationship Id="rId19" Type="http://schemas.openxmlformats.org/officeDocument/2006/relationships/image" Target="../media/image643.png"/><Relationship Id="rId224" Type="http://schemas.openxmlformats.org/officeDocument/2006/relationships/customXml" Target="../ink/ink764.xml"/><Relationship Id="rId245" Type="http://schemas.openxmlformats.org/officeDocument/2006/relationships/image" Target="../media/image756.png"/><Relationship Id="rId30" Type="http://schemas.openxmlformats.org/officeDocument/2006/relationships/customXml" Target="../ink/ink667.xml"/><Relationship Id="rId105" Type="http://schemas.openxmlformats.org/officeDocument/2006/relationships/image" Target="../media/image686.png"/><Relationship Id="rId126" Type="http://schemas.openxmlformats.org/officeDocument/2006/relationships/customXml" Target="../ink/ink715.xml"/><Relationship Id="rId147" Type="http://schemas.openxmlformats.org/officeDocument/2006/relationships/image" Target="../media/image707.png"/><Relationship Id="rId168" Type="http://schemas.openxmlformats.org/officeDocument/2006/relationships/customXml" Target="../ink/ink736.xml"/><Relationship Id="rId51" Type="http://schemas.openxmlformats.org/officeDocument/2006/relationships/image" Target="../media/image659.png"/><Relationship Id="rId72" Type="http://schemas.openxmlformats.org/officeDocument/2006/relationships/customXml" Target="../ink/ink688.xml"/><Relationship Id="rId93" Type="http://schemas.openxmlformats.org/officeDocument/2006/relationships/image" Target="../media/image680.png"/><Relationship Id="rId189" Type="http://schemas.openxmlformats.org/officeDocument/2006/relationships/image" Target="../media/image728.png"/><Relationship Id="rId3" Type="http://schemas.openxmlformats.org/officeDocument/2006/relationships/image" Target="../media/image635.png"/><Relationship Id="rId214" Type="http://schemas.openxmlformats.org/officeDocument/2006/relationships/customXml" Target="../ink/ink759.xml"/><Relationship Id="rId235" Type="http://schemas.openxmlformats.org/officeDocument/2006/relationships/image" Target="../media/image751.png"/><Relationship Id="rId116" Type="http://schemas.openxmlformats.org/officeDocument/2006/relationships/customXml" Target="../ink/ink710.xml"/><Relationship Id="rId137" Type="http://schemas.openxmlformats.org/officeDocument/2006/relationships/image" Target="../media/image702.png"/><Relationship Id="rId158" Type="http://schemas.openxmlformats.org/officeDocument/2006/relationships/customXml" Target="../ink/ink731.xml"/><Relationship Id="rId20" Type="http://schemas.openxmlformats.org/officeDocument/2006/relationships/customXml" Target="../ink/ink662.xml"/><Relationship Id="rId41" Type="http://schemas.openxmlformats.org/officeDocument/2006/relationships/image" Target="../media/image654.png"/><Relationship Id="rId62" Type="http://schemas.openxmlformats.org/officeDocument/2006/relationships/customXml" Target="../ink/ink683.xml"/><Relationship Id="rId83" Type="http://schemas.openxmlformats.org/officeDocument/2006/relationships/image" Target="../media/image675.png"/><Relationship Id="rId179" Type="http://schemas.openxmlformats.org/officeDocument/2006/relationships/image" Target="../media/image723.png"/><Relationship Id="rId190" Type="http://schemas.openxmlformats.org/officeDocument/2006/relationships/customXml" Target="../ink/ink747.xml"/><Relationship Id="rId204" Type="http://schemas.openxmlformats.org/officeDocument/2006/relationships/customXml" Target="../ink/ink754.xml"/><Relationship Id="rId225" Type="http://schemas.openxmlformats.org/officeDocument/2006/relationships/image" Target="../media/image746.png"/><Relationship Id="rId106" Type="http://schemas.openxmlformats.org/officeDocument/2006/relationships/customXml" Target="../ink/ink705.xml"/><Relationship Id="rId127" Type="http://schemas.openxmlformats.org/officeDocument/2006/relationships/image" Target="../media/image697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4.xml"/><Relationship Id="rId21" Type="http://schemas.openxmlformats.org/officeDocument/2006/relationships/image" Target="../media/image766.png"/><Relationship Id="rId63" Type="http://schemas.openxmlformats.org/officeDocument/2006/relationships/image" Target="../media/image786.png"/><Relationship Id="rId159" Type="http://schemas.openxmlformats.org/officeDocument/2006/relationships/customXml" Target="../ink/ink855.xml"/><Relationship Id="rId170" Type="http://schemas.openxmlformats.org/officeDocument/2006/relationships/image" Target="../media/image837.png"/><Relationship Id="rId226" Type="http://schemas.openxmlformats.org/officeDocument/2006/relationships/image" Target="../media/image863.png"/><Relationship Id="rId268" Type="http://schemas.openxmlformats.org/officeDocument/2006/relationships/customXml" Target="../ink/ink910.xml"/><Relationship Id="rId32" Type="http://schemas.openxmlformats.org/officeDocument/2006/relationships/customXml" Target="../ink/ink790.xml"/><Relationship Id="rId74" Type="http://schemas.openxmlformats.org/officeDocument/2006/relationships/customXml" Target="../ink/ink811.xml"/><Relationship Id="rId128" Type="http://schemas.openxmlformats.org/officeDocument/2006/relationships/image" Target="../media/image816.png"/><Relationship Id="rId5" Type="http://schemas.openxmlformats.org/officeDocument/2006/relationships/image" Target="../media/image758.png"/><Relationship Id="rId181" Type="http://schemas.openxmlformats.org/officeDocument/2006/relationships/customXml" Target="../ink/ink866.xml"/><Relationship Id="rId237" Type="http://schemas.openxmlformats.org/officeDocument/2006/relationships/customXml" Target="../ink/ink894.xml"/><Relationship Id="rId279" Type="http://schemas.openxmlformats.org/officeDocument/2006/relationships/image" Target="../media/image888.png"/><Relationship Id="rId43" Type="http://schemas.openxmlformats.org/officeDocument/2006/relationships/image" Target="../media/image777.png"/><Relationship Id="rId139" Type="http://schemas.openxmlformats.org/officeDocument/2006/relationships/customXml" Target="../ink/ink845.xml"/><Relationship Id="rId85" Type="http://schemas.openxmlformats.org/officeDocument/2006/relationships/customXml" Target="../ink/ink817.xml"/><Relationship Id="rId150" Type="http://schemas.openxmlformats.org/officeDocument/2006/relationships/image" Target="../media/image827.png"/><Relationship Id="rId171" Type="http://schemas.openxmlformats.org/officeDocument/2006/relationships/customXml" Target="../ink/ink861.xml"/><Relationship Id="rId192" Type="http://schemas.openxmlformats.org/officeDocument/2006/relationships/image" Target="../media/image848.png"/><Relationship Id="rId206" Type="http://schemas.openxmlformats.org/officeDocument/2006/relationships/image" Target="../media/image853.png"/><Relationship Id="rId227" Type="http://schemas.openxmlformats.org/officeDocument/2006/relationships/customXml" Target="../ink/ink889.xml"/><Relationship Id="rId248" Type="http://schemas.openxmlformats.org/officeDocument/2006/relationships/image" Target="../media/image873.png"/><Relationship Id="rId269" Type="http://schemas.openxmlformats.org/officeDocument/2006/relationships/image" Target="../media/image883.png"/><Relationship Id="rId12" Type="http://schemas.openxmlformats.org/officeDocument/2006/relationships/customXml" Target="../ink/ink780.xml"/><Relationship Id="rId33" Type="http://schemas.openxmlformats.org/officeDocument/2006/relationships/image" Target="../media/image772.png"/><Relationship Id="rId108" Type="http://schemas.openxmlformats.org/officeDocument/2006/relationships/image" Target="../media/image806.png"/><Relationship Id="rId129" Type="http://schemas.openxmlformats.org/officeDocument/2006/relationships/customXml" Target="../ink/ink840.xml"/><Relationship Id="rId280" Type="http://schemas.openxmlformats.org/officeDocument/2006/relationships/customXml" Target="../ink/ink916.xml"/><Relationship Id="rId54" Type="http://schemas.openxmlformats.org/officeDocument/2006/relationships/customXml" Target="../ink/ink801.xml"/><Relationship Id="rId75" Type="http://schemas.openxmlformats.org/officeDocument/2006/relationships/image" Target="../media/image791.png"/><Relationship Id="rId96" Type="http://schemas.openxmlformats.org/officeDocument/2006/relationships/customXml" Target="../ink/ink823.xml"/><Relationship Id="rId140" Type="http://schemas.openxmlformats.org/officeDocument/2006/relationships/image" Target="../media/image822.png"/><Relationship Id="rId161" Type="http://schemas.openxmlformats.org/officeDocument/2006/relationships/customXml" Target="../ink/ink856.xml"/><Relationship Id="rId182" Type="http://schemas.openxmlformats.org/officeDocument/2006/relationships/image" Target="../media/image843.png"/><Relationship Id="rId217" Type="http://schemas.openxmlformats.org/officeDocument/2006/relationships/customXml" Target="../ink/ink884.xml"/><Relationship Id="rId6" Type="http://schemas.openxmlformats.org/officeDocument/2006/relationships/customXml" Target="../ink/ink777.xml"/><Relationship Id="rId238" Type="http://schemas.openxmlformats.org/officeDocument/2006/relationships/image" Target="../media/image868.png"/><Relationship Id="rId259" Type="http://schemas.openxmlformats.org/officeDocument/2006/relationships/image" Target="../media/image878.png"/><Relationship Id="rId23" Type="http://schemas.openxmlformats.org/officeDocument/2006/relationships/image" Target="../media/image767.png"/><Relationship Id="rId119" Type="http://schemas.openxmlformats.org/officeDocument/2006/relationships/customXml" Target="../ink/ink835.xml"/><Relationship Id="rId270" Type="http://schemas.openxmlformats.org/officeDocument/2006/relationships/customXml" Target="../ink/ink911.xml"/><Relationship Id="rId44" Type="http://schemas.openxmlformats.org/officeDocument/2006/relationships/customXml" Target="../ink/ink796.xml"/><Relationship Id="rId65" Type="http://schemas.openxmlformats.org/officeDocument/2006/relationships/image" Target="../media/image787.png"/><Relationship Id="rId86" Type="http://schemas.openxmlformats.org/officeDocument/2006/relationships/image" Target="../media/image796.png"/><Relationship Id="rId130" Type="http://schemas.openxmlformats.org/officeDocument/2006/relationships/image" Target="../media/image817.png"/><Relationship Id="rId151" Type="http://schemas.openxmlformats.org/officeDocument/2006/relationships/customXml" Target="../ink/ink851.xml"/><Relationship Id="rId172" Type="http://schemas.openxmlformats.org/officeDocument/2006/relationships/image" Target="../media/image838.png"/><Relationship Id="rId193" Type="http://schemas.openxmlformats.org/officeDocument/2006/relationships/customXml" Target="../ink/ink872.xml"/><Relationship Id="rId207" Type="http://schemas.openxmlformats.org/officeDocument/2006/relationships/customXml" Target="../ink/ink879.xml"/><Relationship Id="rId228" Type="http://schemas.openxmlformats.org/officeDocument/2006/relationships/image" Target="../media/image864.png"/><Relationship Id="rId249" Type="http://schemas.openxmlformats.org/officeDocument/2006/relationships/customXml" Target="../ink/ink900.xml"/><Relationship Id="rId13" Type="http://schemas.openxmlformats.org/officeDocument/2006/relationships/image" Target="../media/image762.png"/><Relationship Id="rId109" Type="http://schemas.openxmlformats.org/officeDocument/2006/relationships/customXml" Target="../ink/ink830.xml"/><Relationship Id="rId260" Type="http://schemas.openxmlformats.org/officeDocument/2006/relationships/customXml" Target="../ink/ink906.xml"/><Relationship Id="rId281" Type="http://schemas.openxmlformats.org/officeDocument/2006/relationships/image" Target="../media/image889.png"/><Relationship Id="rId34" Type="http://schemas.openxmlformats.org/officeDocument/2006/relationships/customXml" Target="../ink/ink791.xml"/><Relationship Id="rId55" Type="http://schemas.openxmlformats.org/officeDocument/2006/relationships/image" Target="../media/image783.png"/><Relationship Id="rId76" Type="http://schemas.openxmlformats.org/officeDocument/2006/relationships/customXml" Target="../ink/ink812.xml"/><Relationship Id="rId97" Type="http://schemas.openxmlformats.org/officeDocument/2006/relationships/image" Target="../media/image801.png"/><Relationship Id="rId120" Type="http://schemas.openxmlformats.org/officeDocument/2006/relationships/image" Target="../media/image812.png"/><Relationship Id="rId141" Type="http://schemas.openxmlformats.org/officeDocument/2006/relationships/customXml" Target="../ink/ink846.xml"/><Relationship Id="rId7" Type="http://schemas.openxmlformats.org/officeDocument/2006/relationships/image" Target="../media/image759.png"/><Relationship Id="rId162" Type="http://schemas.openxmlformats.org/officeDocument/2006/relationships/image" Target="../media/image833.png"/><Relationship Id="rId183" Type="http://schemas.openxmlformats.org/officeDocument/2006/relationships/customXml" Target="../ink/ink867.xml"/><Relationship Id="rId218" Type="http://schemas.openxmlformats.org/officeDocument/2006/relationships/image" Target="../media/image859.png"/><Relationship Id="rId239" Type="http://schemas.openxmlformats.org/officeDocument/2006/relationships/customXml" Target="../ink/ink895.xml"/><Relationship Id="rId250" Type="http://schemas.openxmlformats.org/officeDocument/2006/relationships/image" Target="../media/image874.png"/><Relationship Id="rId271" Type="http://schemas.openxmlformats.org/officeDocument/2006/relationships/image" Target="../media/image884.png"/><Relationship Id="rId24" Type="http://schemas.openxmlformats.org/officeDocument/2006/relationships/customXml" Target="../ink/ink786.xml"/><Relationship Id="rId45" Type="http://schemas.openxmlformats.org/officeDocument/2006/relationships/image" Target="../media/image778.png"/><Relationship Id="rId66" Type="http://schemas.openxmlformats.org/officeDocument/2006/relationships/customXml" Target="../ink/ink807.xml"/><Relationship Id="rId87" Type="http://schemas.openxmlformats.org/officeDocument/2006/relationships/customXml" Target="../ink/ink818.xml"/><Relationship Id="rId110" Type="http://schemas.openxmlformats.org/officeDocument/2006/relationships/image" Target="../media/image807.png"/><Relationship Id="rId131" Type="http://schemas.openxmlformats.org/officeDocument/2006/relationships/customXml" Target="../ink/ink841.xml"/><Relationship Id="rId152" Type="http://schemas.openxmlformats.org/officeDocument/2006/relationships/image" Target="../media/image828.png"/><Relationship Id="rId173" Type="http://schemas.openxmlformats.org/officeDocument/2006/relationships/customXml" Target="../ink/ink862.xml"/><Relationship Id="rId194" Type="http://schemas.openxmlformats.org/officeDocument/2006/relationships/image" Target="../media/image849.png"/><Relationship Id="rId208" Type="http://schemas.openxmlformats.org/officeDocument/2006/relationships/image" Target="../media/image854.png"/><Relationship Id="rId229" Type="http://schemas.openxmlformats.org/officeDocument/2006/relationships/customXml" Target="../ink/ink890.xml"/><Relationship Id="rId240" Type="http://schemas.openxmlformats.org/officeDocument/2006/relationships/image" Target="../media/image869.png"/><Relationship Id="rId261" Type="http://schemas.openxmlformats.org/officeDocument/2006/relationships/image" Target="../media/image879.png"/><Relationship Id="rId14" Type="http://schemas.openxmlformats.org/officeDocument/2006/relationships/customXml" Target="../ink/ink781.xml"/><Relationship Id="rId35" Type="http://schemas.openxmlformats.org/officeDocument/2006/relationships/image" Target="../media/image773.png"/><Relationship Id="rId56" Type="http://schemas.openxmlformats.org/officeDocument/2006/relationships/customXml" Target="../ink/ink802.xml"/><Relationship Id="rId77" Type="http://schemas.openxmlformats.org/officeDocument/2006/relationships/image" Target="../media/image792.png"/><Relationship Id="rId100" Type="http://schemas.openxmlformats.org/officeDocument/2006/relationships/customXml" Target="../ink/ink825.xml"/><Relationship Id="rId282" Type="http://schemas.openxmlformats.org/officeDocument/2006/relationships/customXml" Target="../ink/ink917.xml"/><Relationship Id="rId8" Type="http://schemas.openxmlformats.org/officeDocument/2006/relationships/customXml" Target="../ink/ink778.xml"/><Relationship Id="rId98" Type="http://schemas.openxmlformats.org/officeDocument/2006/relationships/customXml" Target="../ink/ink824.xml"/><Relationship Id="rId121" Type="http://schemas.openxmlformats.org/officeDocument/2006/relationships/customXml" Target="../ink/ink836.xml"/><Relationship Id="rId142" Type="http://schemas.openxmlformats.org/officeDocument/2006/relationships/image" Target="../media/image823.png"/><Relationship Id="rId163" Type="http://schemas.openxmlformats.org/officeDocument/2006/relationships/customXml" Target="../ink/ink857.xml"/><Relationship Id="rId184" Type="http://schemas.openxmlformats.org/officeDocument/2006/relationships/image" Target="../media/image844.png"/><Relationship Id="rId219" Type="http://schemas.openxmlformats.org/officeDocument/2006/relationships/customXml" Target="../ink/ink885.xml"/><Relationship Id="rId230" Type="http://schemas.openxmlformats.org/officeDocument/2006/relationships/image" Target="../media/image865.png"/><Relationship Id="rId251" Type="http://schemas.openxmlformats.org/officeDocument/2006/relationships/customXml" Target="../ink/ink901.xml"/><Relationship Id="rId25" Type="http://schemas.openxmlformats.org/officeDocument/2006/relationships/image" Target="../media/image768.png"/><Relationship Id="rId46" Type="http://schemas.openxmlformats.org/officeDocument/2006/relationships/customXml" Target="../ink/ink797.xml"/><Relationship Id="rId67" Type="http://schemas.openxmlformats.org/officeDocument/2006/relationships/image" Target="../media/image120.png"/><Relationship Id="rId272" Type="http://schemas.openxmlformats.org/officeDocument/2006/relationships/customXml" Target="../ink/ink912.xml"/><Relationship Id="rId88" Type="http://schemas.openxmlformats.org/officeDocument/2006/relationships/image" Target="../media/image797.png"/><Relationship Id="rId111" Type="http://schemas.openxmlformats.org/officeDocument/2006/relationships/customXml" Target="../ink/ink831.xml"/><Relationship Id="rId132" Type="http://schemas.openxmlformats.org/officeDocument/2006/relationships/image" Target="../media/image818.png"/><Relationship Id="rId153" Type="http://schemas.openxmlformats.org/officeDocument/2006/relationships/customXml" Target="../ink/ink852.xml"/><Relationship Id="rId174" Type="http://schemas.openxmlformats.org/officeDocument/2006/relationships/image" Target="../media/image839.png"/><Relationship Id="rId195" Type="http://schemas.openxmlformats.org/officeDocument/2006/relationships/customXml" Target="../ink/ink873.xml"/><Relationship Id="rId209" Type="http://schemas.openxmlformats.org/officeDocument/2006/relationships/customXml" Target="../ink/ink880.xml"/><Relationship Id="rId220" Type="http://schemas.openxmlformats.org/officeDocument/2006/relationships/image" Target="../media/image860.png"/><Relationship Id="rId241" Type="http://schemas.openxmlformats.org/officeDocument/2006/relationships/customXml" Target="../ink/ink896.xml"/><Relationship Id="rId15" Type="http://schemas.openxmlformats.org/officeDocument/2006/relationships/image" Target="../media/image763.png"/><Relationship Id="rId36" Type="http://schemas.openxmlformats.org/officeDocument/2006/relationships/customXml" Target="../ink/ink792.xml"/><Relationship Id="rId57" Type="http://schemas.openxmlformats.org/officeDocument/2006/relationships/image" Target="../media/image274.png"/><Relationship Id="rId262" Type="http://schemas.openxmlformats.org/officeDocument/2006/relationships/customXml" Target="../ink/ink907.xml"/><Relationship Id="rId283" Type="http://schemas.openxmlformats.org/officeDocument/2006/relationships/image" Target="../media/image890.png"/><Relationship Id="rId78" Type="http://schemas.openxmlformats.org/officeDocument/2006/relationships/customXml" Target="../ink/ink813.xml"/><Relationship Id="rId99" Type="http://schemas.openxmlformats.org/officeDocument/2006/relationships/image" Target="../media/image802.png"/><Relationship Id="rId101" Type="http://schemas.openxmlformats.org/officeDocument/2006/relationships/customXml" Target="../ink/ink826.xml"/><Relationship Id="rId122" Type="http://schemas.openxmlformats.org/officeDocument/2006/relationships/image" Target="../media/image813.png"/><Relationship Id="rId143" Type="http://schemas.openxmlformats.org/officeDocument/2006/relationships/customXml" Target="../ink/ink847.xml"/><Relationship Id="rId164" Type="http://schemas.openxmlformats.org/officeDocument/2006/relationships/image" Target="../media/image834.png"/><Relationship Id="rId185" Type="http://schemas.openxmlformats.org/officeDocument/2006/relationships/customXml" Target="../ink/ink868.xml"/><Relationship Id="rId9" Type="http://schemas.openxmlformats.org/officeDocument/2006/relationships/image" Target="../media/image760.png"/><Relationship Id="rId210" Type="http://schemas.openxmlformats.org/officeDocument/2006/relationships/image" Target="../media/image855.png"/><Relationship Id="rId26" Type="http://schemas.openxmlformats.org/officeDocument/2006/relationships/customXml" Target="../ink/ink787.xml"/><Relationship Id="rId231" Type="http://schemas.openxmlformats.org/officeDocument/2006/relationships/customXml" Target="../ink/ink891.xml"/><Relationship Id="rId252" Type="http://schemas.openxmlformats.org/officeDocument/2006/relationships/customXml" Target="../ink/ink902.xml"/><Relationship Id="rId273" Type="http://schemas.openxmlformats.org/officeDocument/2006/relationships/image" Target="../media/image885.png"/><Relationship Id="rId47" Type="http://schemas.openxmlformats.org/officeDocument/2006/relationships/image" Target="../media/image779.png"/><Relationship Id="rId68" Type="http://schemas.openxmlformats.org/officeDocument/2006/relationships/customXml" Target="../ink/ink808.xml"/><Relationship Id="rId89" Type="http://schemas.openxmlformats.org/officeDocument/2006/relationships/customXml" Target="../ink/ink819.xml"/><Relationship Id="rId112" Type="http://schemas.openxmlformats.org/officeDocument/2006/relationships/image" Target="../media/image808.png"/><Relationship Id="rId133" Type="http://schemas.openxmlformats.org/officeDocument/2006/relationships/customXml" Target="../ink/ink842.xml"/><Relationship Id="rId154" Type="http://schemas.openxmlformats.org/officeDocument/2006/relationships/image" Target="../media/image829.png"/><Relationship Id="rId175" Type="http://schemas.openxmlformats.org/officeDocument/2006/relationships/customXml" Target="../ink/ink863.xml"/><Relationship Id="rId196" Type="http://schemas.openxmlformats.org/officeDocument/2006/relationships/image" Target="../media/image850.png"/><Relationship Id="rId200" Type="http://schemas.openxmlformats.org/officeDocument/2006/relationships/image" Target="../media/image852.png"/><Relationship Id="rId16" Type="http://schemas.openxmlformats.org/officeDocument/2006/relationships/customXml" Target="../ink/ink782.xml"/><Relationship Id="rId221" Type="http://schemas.openxmlformats.org/officeDocument/2006/relationships/customXml" Target="../ink/ink886.xml"/><Relationship Id="rId242" Type="http://schemas.openxmlformats.org/officeDocument/2006/relationships/image" Target="../media/image870.png"/><Relationship Id="rId263" Type="http://schemas.openxmlformats.org/officeDocument/2006/relationships/image" Target="../media/image880.png"/><Relationship Id="rId284" Type="http://schemas.openxmlformats.org/officeDocument/2006/relationships/customXml" Target="../ink/ink918.xml"/><Relationship Id="rId37" Type="http://schemas.openxmlformats.org/officeDocument/2006/relationships/image" Target="../media/image774.png"/><Relationship Id="rId58" Type="http://schemas.openxmlformats.org/officeDocument/2006/relationships/customXml" Target="../ink/ink803.xml"/><Relationship Id="rId79" Type="http://schemas.openxmlformats.org/officeDocument/2006/relationships/image" Target="../media/image793.png"/><Relationship Id="rId102" Type="http://schemas.openxmlformats.org/officeDocument/2006/relationships/image" Target="../media/image803.png"/><Relationship Id="rId123" Type="http://schemas.openxmlformats.org/officeDocument/2006/relationships/customXml" Target="../ink/ink837.xml"/><Relationship Id="rId144" Type="http://schemas.openxmlformats.org/officeDocument/2006/relationships/image" Target="../media/image824.png"/><Relationship Id="rId90" Type="http://schemas.openxmlformats.org/officeDocument/2006/relationships/customXml" Target="../ink/ink820.xml"/><Relationship Id="rId165" Type="http://schemas.openxmlformats.org/officeDocument/2006/relationships/customXml" Target="../ink/ink858.xml"/><Relationship Id="rId186" Type="http://schemas.openxmlformats.org/officeDocument/2006/relationships/image" Target="../media/image845.png"/><Relationship Id="rId211" Type="http://schemas.openxmlformats.org/officeDocument/2006/relationships/customXml" Target="../ink/ink881.xml"/><Relationship Id="rId232" Type="http://schemas.openxmlformats.org/officeDocument/2006/relationships/image" Target="../media/image407.png"/><Relationship Id="rId253" Type="http://schemas.openxmlformats.org/officeDocument/2006/relationships/image" Target="../media/image875.png"/><Relationship Id="rId274" Type="http://schemas.openxmlformats.org/officeDocument/2006/relationships/customXml" Target="../ink/ink913.xml"/><Relationship Id="rId27" Type="http://schemas.openxmlformats.org/officeDocument/2006/relationships/image" Target="../media/image769.png"/><Relationship Id="rId48" Type="http://schemas.openxmlformats.org/officeDocument/2006/relationships/customXml" Target="../ink/ink798.xml"/><Relationship Id="rId69" Type="http://schemas.openxmlformats.org/officeDocument/2006/relationships/image" Target="../media/image788.png"/><Relationship Id="rId113" Type="http://schemas.openxmlformats.org/officeDocument/2006/relationships/customXml" Target="../ink/ink832.xml"/><Relationship Id="rId134" Type="http://schemas.openxmlformats.org/officeDocument/2006/relationships/image" Target="../media/image819.png"/><Relationship Id="rId80" Type="http://schemas.openxmlformats.org/officeDocument/2006/relationships/customXml" Target="../ink/ink814.xml"/><Relationship Id="rId155" Type="http://schemas.openxmlformats.org/officeDocument/2006/relationships/customXml" Target="../ink/ink853.xml"/><Relationship Id="rId176" Type="http://schemas.openxmlformats.org/officeDocument/2006/relationships/image" Target="../media/image840.png"/><Relationship Id="rId197" Type="http://schemas.openxmlformats.org/officeDocument/2006/relationships/customXml" Target="../ink/ink874.xml"/><Relationship Id="rId201" Type="http://schemas.openxmlformats.org/officeDocument/2006/relationships/customXml" Target="../ink/ink876.xml"/><Relationship Id="rId222" Type="http://schemas.openxmlformats.org/officeDocument/2006/relationships/image" Target="../media/image861.png"/><Relationship Id="rId243" Type="http://schemas.openxmlformats.org/officeDocument/2006/relationships/customXml" Target="../ink/ink897.xml"/><Relationship Id="rId264" Type="http://schemas.openxmlformats.org/officeDocument/2006/relationships/customXml" Target="../ink/ink908.xml"/><Relationship Id="rId285" Type="http://schemas.openxmlformats.org/officeDocument/2006/relationships/image" Target="../media/image891.png"/><Relationship Id="rId17" Type="http://schemas.openxmlformats.org/officeDocument/2006/relationships/image" Target="../media/image764.png"/><Relationship Id="rId38" Type="http://schemas.openxmlformats.org/officeDocument/2006/relationships/customXml" Target="../ink/ink793.xml"/><Relationship Id="rId59" Type="http://schemas.openxmlformats.org/officeDocument/2006/relationships/image" Target="../media/image784.png"/><Relationship Id="rId103" Type="http://schemas.openxmlformats.org/officeDocument/2006/relationships/customXml" Target="../ink/ink827.xml"/><Relationship Id="rId124" Type="http://schemas.openxmlformats.org/officeDocument/2006/relationships/image" Target="../media/image814.png"/><Relationship Id="rId70" Type="http://schemas.openxmlformats.org/officeDocument/2006/relationships/customXml" Target="../ink/ink809.xml"/><Relationship Id="rId91" Type="http://schemas.openxmlformats.org/officeDocument/2006/relationships/image" Target="../media/image798.png"/><Relationship Id="rId145" Type="http://schemas.openxmlformats.org/officeDocument/2006/relationships/customXml" Target="../ink/ink848.xml"/><Relationship Id="rId166" Type="http://schemas.openxmlformats.org/officeDocument/2006/relationships/image" Target="../media/image835.png"/><Relationship Id="rId187" Type="http://schemas.openxmlformats.org/officeDocument/2006/relationships/customXml" Target="../ink/ink86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56.png"/><Relationship Id="rId233" Type="http://schemas.openxmlformats.org/officeDocument/2006/relationships/customXml" Target="../ink/ink892.xml"/><Relationship Id="rId254" Type="http://schemas.openxmlformats.org/officeDocument/2006/relationships/customXml" Target="../ink/ink903.xml"/><Relationship Id="rId28" Type="http://schemas.openxmlformats.org/officeDocument/2006/relationships/customXml" Target="../ink/ink788.xml"/><Relationship Id="rId49" Type="http://schemas.openxmlformats.org/officeDocument/2006/relationships/image" Target="../media/image780.png"/><Relationship Id="rId114" Type="http://schemas.openxmlformats.org/officeDocument/2006/relationships/image" Target="../media/image809.png"/><Relationship Id="rId275" Type="http://schemas.openxmlformats.org/officeDocument/2006/relationships/image" Target="../media/image886.png"/><Relationship Id="rId60" Type="http://schemas.openxmlformats.org/officeDocument/2006/relationships/customXml" Target="../ink/ink804.xml"/><Relationship Id="rId81" Type="http://schemas.openxmlformats.org/officeDocument/2006/relationships/customXml" Target="../ink/ink815.xml"/><Relationship Id="rId135" Type="http://schemas.openxmlformats.org/officeDocument/2006/relationships/customXml" Target="../ink/ink843.xml"/><Relationship Id="rId156" Type="http://schemas.openxmlformats.org/officeDocument/2006/relationships/image" Target="../media/image830.png"/><Relationship Id="rId177" Type="http://schemas.openxmlformats.org/officeDocument/2006/relationships/customXml" Target="../ink/ink864.xml"/><Relationship Id="rId198" Type="http://schemas.openxmlformats.org/officeDocument/2006/relationships/image" Target="../media/image851.png"/><Relationship Id="rId202" Type="http://schemas.openxmlformats.org/officeDocument/2006/relationships/image" Target="../media/image525.png"/><Relationship Id="rId223" Type="http://schemas.openxmlformats.org/officeDocument/2006/relationships/customXml" Target="../ink/ink887.xml"/><Relationship Id="rId244" Type="http://schemas.openxmlformats.org/officeDocument/2006/relationships/image" Target="../media/image871.png"/><Relationship Id="rId18" Type="http://schemas.openxmlformats.org/officeDocument/2006/relationships/customXml" Target="../ink/ink783.xml"/><Relationship Id="rId39" Type="http://schemas.openxmlformats.org/officeDocument/2006/relationships/image" Target="../media/image775.png"/><Relationship Id="rId265" Type="http://schemas.openxmlformats.org/officeDocument/2006/relationships/image" Target="../media/image881.png"/><Relationship Id="rId286" Type="http://schemas.openxmlformats.org/officeDocument/2006/relationships/customXml" Target="../ink/ink919.xml"/><Relationship Id="rId50" Type="http://schemas.openxmlformats.org/officeDocument/2006/relationships/customXml" Target="../ink/ink799.xml"/><Relationship Id="rId104" Type="http://schemas.openxmlformats.org/officeDocument/2006/relationships/image" Target="../media/image804.png"/><Relationship Id="rId125" Type="http://schemas.openxmlformats.org/officeDocument/2006/relationships/customXml" Target="../ink/ink838.xml"/><Relationship Id="rId146" Type="http://schemas.openxmlformats.org/officeDocument/2006/relationships/image" Target="../media/image825.png"/><Relationship Id="rId167" Type="http://schemas.openxmlformats.org/officeDocument/2006/relationships/customXml" Target="../ink/ink859.xml"/><Relationship Id="rId188" Type="http://schemas.openxmlformats.org/officeDocument/2006/relationships/image" Target="../media/image846.png"/><Relationship Id="rId71" Type="http://schemas.openxmlformats.org/officeDocument/2006/relationships/image" Target="../media/image789.png"/><Relationship Id="rId92" Type="http://schemas.openxmlformats.org/officeDocument/2006/relationships/customXml" Target="../ink/ink821.xml"/><Relationship Id="rId213" Type="http://schemas.openxmlformats.org/officeDocument/2006/relationships/customXml" Target="../ink/ink882.xml"/><Relationship Id="rId234" Type="http://schemas.openxmlformats.org/officeDocument/2006/relationships/image" Target="../media/image866.png"/><Relationship Id="rId2" Type="http://schemas.openxmlformats.org/officeDocument/2006/relationships/customXml" Target="../ink/ink775.xml"/><Relationship Id="rId29" Type="http://schemas.openxmlformats.org/officeDocument/2006/relationships/image" Target="../media/image770.png"/><Relationship Id="rId255" Type="http://schemas.openxmlformats.org/officeDocument/2006/relationships/image" Target="../media/image876.png"/><Relationship Id="rId276" Type="http://schemas.openxmlformats.org/officeDocument/2006/relationships/customXml" Target="../ink/ink914.xml"/><Relationship Id="rId40" Type="http://schemas.openxmlformats.org/officeDocument/2006/relationships/customXml" Target="../ink/ink794.xml"/><Relationship Id="rId115" Type="http://schemas.openxmlformats.org/officeDocument/2006/relationships/customXml" Target="../ink/ink833.xml"/><Relationship Id="rId136" Type="http://schemas.openxmlformats.org/officeDocument/2006/relationships/image" Target="../media/image820.png"/><Relationship Id="rId157" Type="http://schemas.openxmlformats.org/officeDocument/2006/relationships/customXml" Target="../ink/ink854.xml"/><Relationship Id="rId178" Type="http://schemas.openxmlformats.org/officeDocument/2006/relationships/image" Target="../media/image841.png"/><Relationship Id="rId61" Type="http://schemas.openxmlformats.org/officeDocument/2006/relationships/image" Target="../media/image785.png"/><Relationship Id="rId82" Type="http://schemas.openxmlformats.org/officeDocument/2006/relationships/image" Target="../media/image794.png"/><Relationship Id="rId199" Type="http://schemas.openxmlformats.org/officeDocument/2006/relationships/customXml" Target="../ink/ink875.xml"/><Relationship Id="rId203" Type="http://schemas.openxmlformats.org/officeDocument/2006/relationships/customXml" Target="../ink/ink877.xml"/><Relationship Id="rId19" Type="http://schemas.openxmlformats.org/officeDocument/2006/relationships/image" Target="../media/image765.png"/><Relationship Id="rId224" Type="http://schemas.openxmlformats.org/officeDocument/2006/relationships/image" Target="../media/image862.png"/><Relationship Id="rId245" Type="http://schemas.openxmlformats.org/officeDocument/2006/relationships/customXml" Target="../ink/ink898.xml"/><Relationship Id="rId266" Type="http://schemas.openxmlformats.org/officeDocument/2006/relationships/customXml" Target="../ink/ink909.xml"/><Relationship Id="rId287" Type="http://schemas.openxmlformats.org/officeDocument/2006/relationships/image" Target="../media/image892.png"/><Relationship Id="rId30" Type="http://schemas.openxmlformats.org/officeDocument/2006/relationships/customXml" Target="../ink/ink789.xml"/><Relationship Id="rId105" Type="http://schemas.openxmlformats.org/officeDocument/2006/relationships/customXml" Target="../ink/ink828.xml"/><Relationship Id="rId126" Type="http://schemas.openxmlformats.org/officeDocument/2006/relationships/image" Target="../media/image815.png"/><Relationship Id="rId147" Type="http://schemas.openxmlformats.org/officeDocument/2006/relationships/customXml" Target="../ink/ink849.xml"/><Relationship Id="rId168" Type="http://schemas.openxmlformats.org/officeDocument/2006/relationships/image" Target="../media/image836.png"/><Relationship Id="rId51" Type="http://schemas.openxmlformats.org/officeDocument/2006/relationships/image" Target="../media/image781.png"/><Relationship Id="rId72" Type="http://schemas.openxmlformats.org/officeDocument/2006/relationships/customXml" Target="../ink/ink810.xml"/><Relationship Id="rId93" Type="http://schemas.openxmlformats.org/officeDocument/2006/relationships/image" Target="../media/image799.png"/><Relationship Id="rId189" Type="http://schemas.openxmlformats.org/officeDocument/2006/relationships/customXml" Target="../ink/ink870.xml"/><Relationship Id="rId3" Type="http://schemas.openxmlformats.org/officeDocument/2006/relationships/image" Target="../media/image757.png"/><Relationship Id="rId214" Type="http://schemas.openxmlformats.org/officeDocument/2006/relationships/image" Target="../media/image857.png"/><Relationship Id="rId235" Type="http://schemas.openxmlformats.org/officeDocument/2006/relationships/customXml" Target="../ink/ink893.xml"/><Relationship Id="rId256" Type="http://schemas.openxmlformats.org/officeDocument/2006/relationships/customXml" Target="../ink/ink904.xml"/><Relationship Id="rId277" Type="http://schemas.openxmlformats.org/officeDocument/2006/relationships/image" Target="../media/image887.png"/><Relationship Id="rId116" Type="http://schemas.openxmlformats.org/officeDocument/2006/relationships/image" Target="../media/image810.png"/><Relationship Id="rId137" Type="http://schemas.openxmlformats.org/officeDocument/2006/relationships/customXml" Target="../ink/ink844.xml"/><Relationship Id="rId158" Type="http://schemas.openxmlformats.org/officeDocument/2006/relationships/image" Target="../media/image831.png"/><Relationship Id="rId20" Type="http://schemas.openxmlformats.org/officeDocument/2006/relationships/customXml" Target="../ink/ink784.xml"/><Relationship Id="rId41" Type="http://schemas.openxmlformats.org/officeDocument/2006/relationships/image" Target="../media/image776.png"/><Relationship Id="rId62" Type="http://schemas.openxmlformats.org/officeDocument/2006/relationships/customXml" Target="../ink/ink805.xml"/><Relationship Id="rId83" Type="http://schemas.openxmlformats.org/officeDocument/2006/relationships/customXml" Target="../ink/ink816.xml"/><Relationship Id="rId179" Type="http://schemas.openxmlformats.org/officeDocument/2006/relationships/customXml" Target="../ink/ink865.xml"/><Relationship Id="rId190" Type="http://schemas.openxmlformats.org/officeDocument/2006/relationships/image" Target="../media/image847.png"/><Relationship Id="rId204" Type="http://schemas.openxmlformats.org/officeDocument/2006/relationships/image" Target="../media/image276.png"/><Relationship Id="rId225" Type="http://schemas.openxmlformats.org/officeDocument/2006/relationships/customXml" Target="../ink/ink888.xml"/><Relationship Id="rId246" Type="http://schemas.openxmlformats.org/officeDocument/2006/relationships/image" Target="../media/image872.png"/><Relationship Id="rId267" Type="http://schemas.openxmlformats.org/officeDocument/2006/relationships/image" Target="../media/image882.png"/><Relationship Id="rId106" Type="http://schemas.openxmlformats.org/officeDocument/2006/relationships/image" Target="../media/image805.png"/><Relationship Id="rId127" Type="http://schemas.openxmlformats.org/officeDocument/2006/relationships/customXml" Target="../ink/ink839.xml"/><Relationship Id="rId10" Type="http://schemas.openxmlformats.org/officeDocument/2006/relationships/customXml" Target="../ink/ink779.xml"/><Relationship Id="rId31" Type="http://schemas.openxmlformats.org/officeDocument/2006/relationships/image" Target="../media/image771.png"/><Relationship Id="rId52" Type="http://schemas.openxmlformats.org/officeDocument/2006/relationships/customXml" Target="../ink/ink800.xml"/><Relationship Id="rId73" Type="http://schemas.openxmlformats.org/officeDocument/2006/relationships/image" Target="../media/image790.png"/><Relationship Id="rId94" Type="http://schemas.openxmlformats.org/officeDocument/2006/relationships/customXml" Target="../ink/ink822.xml"/><Relationship Id="rId148" Type="http://schemas.openxmlformats.org/officeDocument/2006/relationships/image" Target="../media/image826.png"/><Relationship Id="rId169" Type="http://schemas.openxmlformats.org/officeDocument/2006/relationships/customXml" Target="../ink/ink860.xml"/><Relationship Id="rId4" Type="http://schemas.openxmlformats.org/officeDocument/2006/relationships/customXml" Target="../ink/ink776.xml"/><Relationship Id="rId180" Type="http://schemas.openxmlformats.org/officeDocument/2006/relationships/image" Target="../media/image842.png"/><Relationship Id="rId215" Type="http://schemas.openxmlformats.org/officeDocument/2006/relationships/customXml" Target="../ink/ink883.xml"/><Relationship Id="rId236" Type="http://schemas.openxmlformats.org/officeDocument/2006/relationships/image" Target="../media/image867.png"/><Relationship Id="rId257" Type="http://schemas.openxmlformats.org/officeDocument/2006/relationships/image" Target="../media/image877.png"/><Relationship Id="rId278" Type="http://schemas.openxmlformats.org/officeDocument/2006/relationships/customXml" Target="../ink/ink915.xml"/><Relationship Id="rId42" Type="http://schemas.openxmlformats.org/officeDocument/2006/relationships/customXml" Target="../ink/ink795.xml"/><Relationship Id="rId84" Type="http://schemas.openxmlformats.org/officeDocument/2006/relationships/image" Target="../media/image795.png"/><Relationship Id="rId138" Type="http://schemas.openxmlformats.org/officeDocument/2006/relationships/image" Target="../media/image821.png"/><Relationship Id="rId191" Type="http://schemas.openxmlformats.org/officeDocument/2006/relationships/customXml" Target="../ink/ink871.xml"/><Relationship Id="rId205" Type="http://schemas.openxmlformats.org/officeDocument/2006/relationships/customXml" Target="../ink/ink878.xml"/><Relationship Id="rId247" Type="http://schemas.openxmlformats.org/officeDocument/2006/relationships/customXml" Target="../ink/ink899.xml"/><Relationship Id="rId107" Type="http://schemas.openxmlformats.org/officeDocument/2006/relationships/customXml" Target="../ink/ink829.xml"/><Relationship Id="rId11" Type="http://schemas.openxmlformats.org/officeDocument/2006/relationships/image" Target="../media/image761.png"/><Relationship Id="rId53" Type="http://schemas.openxmlformats.org/officeDocument/2006/relationships/image" Target="../media/image782.png"/><Relationship Id="rId149" Type="http://schemas.openxmlformats.org/officeDocument/2006/relationships/customXml" Target="../ink/ink850.xml"/><Relationship Id="rId95" Type="http://schemas.openxmlformats.org/officeDocument/2006/relationships/image" Target="../media/image800.png"/><Relationship Id="rId160" Type="http://schemas.openxmlformats.org/officeDocument/2006/relationships/image" Target="../media/image832.png"/><Relationship Id="rId216" Type="http://schemas.openxmlformats.org/officeDocument/2006/relationships/image" Target="../media/image858.png"/><Relationship Id="rId258" Type="http://schemas.openxmlformats.org/officeDocument/2006/relationships/customXml" Target="../ink/ink905.xml"/><Relationship Id="rId22" Type="http://schemas.openxmlformats.org/officeDocument/2006/relationships/customXml" Target="../ink/ink785.xml"/><Relationship Id="rId64" Type="http://schemas.openxmlformats.org/officeDocument/2006/relationships/customXml" Target="../ink/ink806.xml"/><Relationship Id="rId118" Type="http://schemas.openxmlformats.org/officeDocument/2006/relationships/image" Target="../media/image811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50.png"/><Relationship Id="rId21" Type="http://schemas.openxmlformats.org/officeDocument/2006/relationships/image" Target="../media/image902.png"/><Relationship Id="rId42" Type="http://schemas.openxmlformats.org/officeDocument/2006/relationships/customXml" Target="../ink/ink940.xml"/><Relationship Id="rId63" Type="http://schemas.openxmlformats.org/officeDocument/2006/relationships/image" Target="../media/image923.png"/><Relationship Id="rId84" Type="http://schemas.openxmlformats.org/officeDocument/2006/relationships/customXml" Target="../ink/ink961.xml"/><Relationship Id="rId138" Type="http://schemas.openxmlformats.org/officeDocument/2006/relationships/customXml" Target="../ink/ink988.xml"/><Relationship Id="rId159" Type="http://schemas.openxmlformats.org/officeDocument/2006/relationships/image" Target="../media/image971.png"/><Relationship Id="rId170" Type="http://schemas.openxmlformats.org/officeDocument/2006/relationships/customXml" Target="../ink/ink1004.xml"/><Relationship Id="rId191" Type="http://schemas.openxmlformats.org/officeDocument/2006/relationships/image" Target="../media/image986.png"/><Relationship Id="rId205" Type="http://schemas.openxmlformats.org/officeDocument/2006/relationships/image" Target="../media/image993.png"/><Relationship Id="rId107" Type="http://schemas.openxmlformats.org/officeDocument/2006/relationships/image" Target="../media/image945.png"/><Relationship Id="rId11" Type="http://schemas.openxmlformats.org/officeDocument/2006/relationships/image" Target="../media/image897.png"/><Relationship Id="rId32" Type="http://schemas.openxmlformats.org/officeDocument/2006/relationships/customXml" Target="../ink/ink935.xml"/><Relationship Id="rId53" Type="http://schemas.openxmlformats.org/officeDocument/2006/relationships/image" Target="../media/image918.png"/><Relationship Id="rId74" Type="http://schemas.openxmlformats.org/officeDocument/2006/relationships/customXml" Target="../ink/ink956.xml"/><Relationship Id="rId128" Type="http://schemas.openxmlformats.org/officeDocument/2006/relationships/customXml" Target="../ink/ink983.xml"/><Relationship Id="rId149" Type="http://schemas.openxmlformats.org/officeDocument/2006/relationships/image" Target="../media/image966.png"/><Relationship Id="rId5" Type="http://schemas.openxmlformats.org/officeDocument/2006/relationships/image" Target="../media/image894.png"/><Relationship Id="rId95" Type="http://schemas.openxmlformats.org/officeDocument/2006/relationships/image" Target="../media/image939.png"/><Relationship Id="rId160" Type="http://schemas.openxmlformats.org/officeDocument/2006/relationships/customXml" Target="../ink/ink999.xml"/><Relationship Id="rId181" Type="http://schemas.openxmlformats.org/officeDocument/2006/relationships/image" Target="../media/image276.png"/><Relationship Id="rId216" Type="http://schemas.openxmlformats.org/officeDocument/2006/relationships/customXml" Target="../ink/ink1027.xml"/><Relationship Id="rId22" Type="http://schemas.openxmlformats.org/officeDocument/2006/relationships/customXml" Target="../ink/ink930.xml"/><Relationship Id="rId43" Type="http://schemas.openxmlformats.org/officeDocument/2006/relationships/image" Target="../media/image913.png"/><Relationship Id="rId64" Type="http://schemas.openxmlformats.org/officeDocument/2006/relationships/customXml" Target="../ink/ink951.xml"/><Relationship Id="rId118" Type="http://schemas.openxmlformats.org/officeDocument/2006/relationships/customXml" Target="../ink/ink978.xml"/><Relationship Id="rId139" Type="http://schemas.openxmlformats.org/officeDocument/2006/relationships/image" Target="../media/image961.png"/><Relationship Id="rId85" Type="http://schemas.openxmlformats.org/officeDocument/2006/relationships/image" Target="../media/image934.png"/><Relationship Id="rId150" Type="http://schemas.openxmlformats.org/officeDocument/2006/relationships/customXml" Target="../ink/ink994.xml"/><Relationship Id="rId171" Type="http://schemas.openxmlformats.org/officeDocument/2006/relationships/image" Target="../media/image977.png"/><Relationship Id="rId192" Type="http://schemas.openxmlformats.org/officeDocument/2006/relationships/customXml" Target="../ink/ink1015.xml"/><Relationship Id="rId206" Type="http://schemas.openxmlformats.org/officeDocument/2006/relationships/customXml" Target="../ink/ink1022.xml"/><Relationship Id="rId12" Type="http://schemas.openxmlformats.org/officeDocument/2006/relationships/customXml" Target="../ink/ink925.xml"/><Relationship Id="rId33" Type="http://schemas.openxmlformats.org/officeDocument/2006/relationships/image" Target="../media/image908.png"/><Relationship Id="rId108" Type="http://schemas.openxmlformats.org/officeDocument/2006/relationships/customXml" Target="../ink/ink973.xml"/><Relationship Id="rId129" Type="http://schemas.openxmlformats.org/officeDocument/2006/relationships/image" Target="../media/image956.png"/><Relationship Id="rId54" Type="http://schemas.openxmlformats.org/officeDocument/2006/relationships/customXml" Target="../ink/ink946.xml"/><Relationship Id="rId75" Type="http://schemas.openxmlformats.org/officeDocument/2006/relationships/image" Target="../media/image929.png"/><Relationship Id="rId96" Type="http://schemas.openxmlformats.org/officeDocument/2006/relationships/customXml" Target="../ink/ink967.xml"/><Relationship Id="rId140" Type="http://schemas.openxmlformats.org/officeDocument/2006/relationships/customXml" Target="../ink/ink989.xml"/><Relationship Id="rId161" Type="http://schemas.openxmlformats.org/officeDocument/2006/relationships/image" Target="../media/image972.png"/><Relationship Id="rId182" Type="http://schemas.openxmlformats.org/officeDocument/2006/relationships/customXml" Target="../ink/ink1010.xml"/><Relationship Id="rId217" Type="http://schemas.openxmlformats.org/officeDocument/2006/relationships/image" Target="../media/image999.png"/><Relationship Id="rId6" Type="http://schemas.openxmlformats.org/officeDocument/2006/relationships/customXml" Target="../ink/ink922.xml"/><Relationship Id="rId23" Type="http://schemas.openxmlformats.org/officeDocument/2006/relationships/image" Target="../media/image903.png"/><Relationship Id="rId119" Type="http://schemas.openxmlformats.org/officeDocument/2006/relationships/image" Target="../media/image951.png"/><Relationship Id="rId44" Type="http://schemas.openxmlformats.org/officeDocument/2006/relationships/customXml" Target="../ink/ink941.xml"/><Relationship Id="rId65" Type="http://schemas.openxmlformats.org/officeDocument/2006/relationships/image" Target="../media/image924.png"/><Relationship Id="rId86" Type="http://schemas.openxmlformats.org/officeDocument/2006/relationships/customXml" Target="../ink/ink962.xml"/><Relationship Id="rId130" Type="http://schemas.openxmlformats.org/officeDocument/2006/relationships/customXml" Target="../ink/ink984.xml"/><Relationship Id="rId151" Type="http://schemas.openxmlformats.org/officeDocument/2006/relationships/image" Target="../media/image967.png"/><Relationship Id="rId172" Type="http://schemas.openxmlformats.org/officeDocument/2006/relationships/customXml" Target="../ink/ink1005.xml"/><Relationship Id="rId193" Type="http://schemas.openxmlformats.org/officeDocument/2006/relationships/image" Target="../media/image987.png"/><Relationship Id="rId207" Type="http://schemas.openxmlformats.org/officeDocument/2006/relationships/image" Target="../media/image994.png"/><Relationship Id="rId13" Type="http://schemas.openxmlformats.org/officeDocument/2006/relationships/image" Target="../media/image898.png"/><Relationship Id="rId109" Type="http://schemas.openxmlformats.org/officeDocument/2006/relationships/image" Target="../media/image946.png"/><Relationship Id="rId34" Type="http://schemas.openxmlformats.org/officeDocument/2006/relationships/customXml" Target="../ink/ink936.xml"/><Relationship Id="rId55" Type="http://schemas.openxmlformats.org/officeDocument/2006/relationships/image" Target="../media/image919.png"/><Relationship Id="rId76" Type="http://schemas.openxmlformats.org/officeDocument/2006/relationships/customXml" Target="../ink/ink957.xml"/><Relationship Id="rId97" Type="http://schemas.openxmlformats.org/officeDocument/2006/relationships/image" Target="../media/image940.png"/><Relationship Id="rId120" Type="http://schemas.openxmlformats.org/officeDocument/2006/relationships/customXml" Target="../ink/ink979.xml"/><Relationship Id="rId141" Type="http://schemas.openxmlformats.org/officeDocument/2006/relationships/image" Target="../media/image962.png"/><Relationship Id="rId7" Type="http://schemas.openxmlformats.org/officeDocument/2006/relationships/image" Target="../media/image895.png"/><Relationship Id="rId162" Type="http://schemas.openxmlformats.org/officeDocument/2006/relationships/customXml" Target="../ink/ink1000.xml"/><Relationship Id="rId183" Type="http://schemas.openxmlformats.org/officeDocument/2006/relationships/image" Target="../media/image982.png"/><Relationship Id="rId218" Type="http://schemas.openxmlformats.org/officeDocument/2006/relationships/customXml" Target="../ink/ink1028.xml"/><Relationship Id="rId24" Type="http://schemas.openxmlformats.org/officeDocument/2006/relationships/customXml" Target="../ink/ink931.xml"/><Relationship Id="rId45" Type="http://schemas.openxmlformats.org/officeDocument/2006/relationships/image" Target="../media/image914.png"/><Relationship Id="rId66" Type="http://schemas.openxmlformats.org/officeDocument/2006/relationships/customXml" Target="../ink/ink952.xml"/><Relationship Id="rId87" Type="http://schemas.openxmlformats.org/officeDocument/2006/relationships/image" Target="../media/image935.png"/><Relationship Id="rId110" Type="http://schemas.openxmlformats.org/officeDocument/2006/relationships/customXml" Target="../ink/ink974.xml"/><Relationship Id="rId131" Type="http://schemas.openxmlformats.org/officeDocument/2006/relationships/image" Target="../media/image957.png"/><Relationship Id="rId152" Type="http://schemas.openxmlformats.org/officeDocument/2006/relationships/customXml" Target="../ink/ink995.xml"/><Relationship Id="rId173" Type="http://schemas.openxmlformats.org/officeDocument/2006/relationships/image" Target="../media/image978.png"/><Relationship Id="rId194" Type="http://schemas.openxmlformats.org/officeDocument/2006/relationships/customXml" Target="../ink/ink1016.xml"/><Relationship Id="rId208" Type="http://schemas.openxmlformats.org/officeDocument/2006/relationships/customXml" Target="../ink/ink1023.xml"/><Relationship Id="rId14" Type="http://schemas.openxmlformats.org/officeDocument/2006/relationships/customXml" Target="../ink/ink926.xml"/><Relationship Id="rId35" Type="http://schemas.openxmlformats.org/officeDocument/2006/relationships/image" Target="../media/image909.png"/><Relationship Id="rId56" Type="http://schemas.openxmlformats.org/officeDocument/2006/relationships/customXml" Target="../ink/ink947.xml"/><Relationship Id="rId77" Type="http://schemas.openxmlformats.org/officeDocument/2006/relationships/image" Target="../media/image930.png"/><Relationship Id="rId100" Type="http://schemas.openxmlformats.org/officeDocument/2006/relationships/customXml" Target="../ink/ink969.xml"/><Relationship Id="rId8" Type="http://schemas.openxmlformats.org/officeDocument/2006/relationships/customXml" Target="../ink/ink923.xml"/><Relationship Id="rId98" Type="http://schemas.openxmlformats.org/officeDocument/2006/relationships/customXml" Target="../ink/ink968.xml"/><Relationship Id="rId121" Type="http://schemas.openxmlformats.org/officeDocument/2006/relationships/image" Target="../media/image952.png"/><Relationship Id="rId142" Type="http://schemas.openxmlformats.org/officeDocument/2006/relationships/customXml" Target="../ink/ink990.xml"/><Relationship Id="rId163" Type="http://schemas.openxmlformats.org/officeDocument/2006/relationships/image" Target="../media/image973.png"/><Relationship Id="rId184" Type="http://schemas.openxmlformats.org/officeDocument/2006/relationships/customXml" Target="../ink/ink1011.xml"/><Relationship Id="rId219" Type="http://schemas.openxmlformats.org/officeDocument/2006/relationships/image" Target="../media/image1000.png"/><Relationship Id="rId3" Type="http://schemas.openxmlformats.org/officeDocument/2006/relationships/image" Target="../media/image893.png"/><Relationship Id="rId214" Type="http://schemas.openxmlformats.org/officeDocument/2006/relationships/customXml" Target="../ink/ink1026.xml"/><Relationship Id="rId25" Type="http://schemas.openxmlformats.org/officeDocument/2006/relationships/image" Target="../media/image904.png"/><Relationship Id="rId46" Type="http://schemas.openxmlformats.org/officeDocument/2006/relationships/customXml" Target="../ink/ink942.xml"/><Relationship Id="rId67" Type="http://schemas.openxmlformats.org/officeDocument/2006/relationships/image" Target="../media/image925.png"/><Relationship Id="rId116" Type="http://schemas.openxmlformats.org/officeDocument/2006/relationships/customXml" Target="../ink/ink977.xml"/><Relationship Id="rId137" Type="http://schemas.openxmlformats.org/officeDocument/2006/relationships/image" Target="../media/image960.png"/><Relationship Id="rId158" Type="http://schemas.openxmlformats.org/officeDocument/2006/relationships/customXml" Target="../ink/ink998.xml"/><Relationship Id="rId20" Type="http://schemas.openxmlformats.org/officeDocument/2006/relationships/customXml" Target="../ink/ink929.xml"/><Relationship Id="rId41" Type="http://schemas.openxmlformats.org/officeDocument/2006/relationships/image" Target="../media/image912.png"/><Relationship Id="rId62" Type="http://schemas.openxmlformats.org/officeDocument/2006/relationships/customXml" Target="../ink/ink950.xml"/><Relationship Id="rId83" Type="http://schemas.openxmlformats.org/officeDocument/2006/relationships/image" Target="../media/image933.png"/><Relationship Id="rId88" Type="http://schemas.openxmlformats.org/officeDocument/2006/relationships/customXml" Target="../ink/ink963.xml"/><Relationship Id="rId111" Type="http://schemas.openxmlformats.org/officeDocument/2006/relationships/image" Target="../media/image947.png"/><Relationship Id="rId132" Type="http://schemas.openxmlformats.org/officeDocument/2006/relationships/customXml" Target="../ink/ink985.xml"/><Relationship Id="rId153" Type="http://schemas.openxmlformats.org/officeDocument/2006/relationships/image" Target="../media/image968.png"/><Relationship Id="rId174" Type="http://schemas.openxmlformats.org/officeDocument/2006/relationships/customXml" Target="../ink/ink1006.xml"/><Relationship Id="rId179" Type="http://schemas.openxmlformats.org/officeDocument/2006/relationships/image" Target="../media/image981.png"/><Relationship Id="rId195" Type="http://schemas.openxmlformats.org/officeDocument/2006/relationships/image" Target="../media/image988.png"/><Relationship Id="rId209" Type="http://schemas.openxmlformats.org/officeDocument/2006/relationships/image" Target="../media/image995.png"/><Relationship Id="rId190" Type="http://schemas.openxmlformats.org/officeDocument/2006/relationships/customXml" Target="../ink/ink1014.xml"/><Relationship Id="rId204" Type="http://schemas.openxmlformats.org/officeDocument/2006/relationships/customXml" Target="../ink/ink1021.xml"/><Relationship Id="rId220" Type="http://schemas.openxmlformats.org/officeDocument/2006/relationships/customXml" Target="../ink/ink1029.xml"/><Relationship Id="rId225" Type="http://schemas.openxmlformats.org/officeDocument/2006/relationships/image" Target="../media/image1003.png"/><Relationship Id="rId15" Type="http://schemas.openxmlformats.org/officeDocument/2006/relationships/image" Target="../media/image899.png"/><Relationship Id="rId36" Type="http://schemas.openxmlformats.org/officeDocument/2006/relationships/customXml" Target="../ink/ink937.xml"/><Relationship Id="rId57" Type="http://schemas.openxmlformats.org/officeDocument/2006/relationships/image" Target="../media/image920.png"/><Relationship Id="rId106" Type="http://schemas.openxmlformats.org/officeDocument/2006/relationships/customXml" Target="../ink/ink972.xml"/><Relationship Id="rId127" Type="http://schemas.openxmlformats.org/officeDocument/2006/relationships/image" Target="../media/image955.png"/><Relationship Id="rId10" Type="http://schemas.openxmlformats.org/officeDocument/2006/relationships/customXml" Target="../ink/ink924.xml"/><Relationship Id="rId31" Type="http://schemas.openxmlformats.org/officeDocument/2006/relationships/image" Target="../media/image907.png"/><Relationship Id="rId52" Type="http://schemas.openxmlformats.org/officeDocument/2006/relationships/customXml" Target="../ink/ink945.xml"/><Relationship Id="rId73" Type="http://schemas.openxmlformats.org/officeDocument/2006/relationships/image" Target="../media/image928.png"/><Relationship Id="rId78" Type="http://schemas.openxmlformats.org/officeDocument/2006/relationships/customXml" Target="../ink/ink958.xml"/><Relationship Id="rId94" Type="http://schemas.openxmlformats.org/officeDocument/2006/relationships/customXml" Target="../ink/ink966.xml"/><Relationship Id="rId99" Type="http://schemas.openxmlformats.org/officeDocument/2006/relationships/image" Target="../media/image941.png"/><Relationship Id="rId101" Type="http://schemas.openxmlformats.org/officeDocument/2006/relationships/image" Target="../media/image942.png"/><Relationship Id="rId122" Type="http://schemas.openxmlformats.org/officeDocument/2006/relationships/customXml" Target="../ink/ink980.xml"/><Relationship Id="rId143" Type="http://schemas.openxmlformats.org/officeDocument/2006/relationships/image" Target="../media/image963.png"/><Relationship Id="rId148" Type="http://schemas.openxmlformats.org/officeDocument/2006/relationships/customXml" Target="../ink/ink993.xml"/><Relationship Id="rId164" Type="http://schemas.openxmlformats.org/officeDocument/2006/relationships/customXml" Target="../ink/ink1001.xml"/><Relationship Id="rId169" Type="http://schemas.openxmlformats.org/officeDocument/2006/relationships/image" Target="../media/image976.png"/><Relationship Id="rId185" Type="http://schemas.openxmlformats.org/officeDocument/2006/relationships/image" Target="../media/image983.png"/><Relationship Id="rId4" Type="http://schemas.openxmlformats.org/officeDocument/2006/relationships/customXml" Target="../ink/ink921.xml"/><Relationship Id="rId9" Type="http://schemas.openxmlformats.org/officeDocument/2006/relationships/image" Target="../media/image896.png"/><Relationship Id="rId180" Type="http://schemas.openxmlformats.org/officeDocument/2006/relationships/customXml" Target="../ink/ink1009.xml"/><Relationship Id="rId210" Type="http://schemas.openxmlformats.org/officeDocument/2006/relationships/customXml" Target="../ink/ink1024.xml"/><Relationship Id="rId215" Type="http://schemas.openxmlformats.org/officeDocument/2006/relationships/image" Target="../media/image998.png"/><Relationship Id="rId26" Type="http://schemas.openxmlformats.org/officeDocument/2006/relationships/customXml" Target="../ink/ink932.xml"/><Relationship Id="rId47" Type="http://schemas.openxmlformats.org/officeDocument/2006/relationships/image" Target="../media/image915.png"/><Relationship Id="rId68" Type="http://schemas.openxmlformats.org/officeDocument/2006/relationships/customXml" Target="../ink/ink953.xml"/><Relationship Id="rId89" Type="http://schemas.openxmlformats.org/officeDocument/2006/relationships/image" Target="../media/image936.png"/><Relationship Id="rId112" Type="http://schemas.openxmlformats.org/officeDocument/2006/relationships/customXml" Target="../ink/ink975.xml"/><Relationship Id="rId133" Type="http://schemas.openxmlformats.org/officeDocument/2006/relationships/image" Target="../media/image958.png"/><Relationship Id="rId154" Type="http://schemas.openxmlformats.org/officeDocument/2006/relationships/customXml" Target="../ink/ink996.xml"/><Relationship Id="rId175" Type="http://schemas.openxmlformats.org/officeDocument/2006/relationships/image" Target="../media/image979.png"/><Relationship Id="rId196" Type="http://schemas.openxmlformats.org/officeDocument/2006/relationships/customXml" Target="../ink/ink1017.xml"/><Relationship Id="rId200" Type="http://schemas.openxmlformats.org/officeDocument/2006/relationships/customXml" Target="../ink/ink1019.xml"/><Relationship Id="rId16" Type="http://schemas.openxmlformats.org/officeDocument/2006/relationships/customXml" Target="../ink/ink927.xml"/><Relationship Id="rId221" Type="http://schemas.openxmlformats.org/officeDocument/2006/relationships/image" Target="../media/image1001.png"/><Relationship Id="rId37" Type="http://schemas.openxmlformats.org/officeDocument/2006/relationships/image" Target="../media/image910.png"/><Relationship Id="rId58" Type="http://schemas.openxmlformats.org/officeDocument/2006/relationships/customXml" Target="../ink/ink948.xml"/><Relationship Id="rId79" Type="http://schemas.openxmlformats.org/officeDocument/2006/relationships/image" Target="../media/image931.png"/><Relationship Id="rId102" Type="http://schemas.openxmlformats.org/officeDocument/2006/relationships/customXml" Target="../ink/ink970.xml"/><Relationship Id="rId123" Type="http://schemas.openxmlformats.org/officeDocument/2006/relationships/image" Target="../media/image953.png"/><Relationship Id="rId144" Type="http://schemas.openxmlformats.org/officeDocument/2006/relationships/customXml" Target="../ink/ink991.xml"/><Relationship Id="rId90" Type="http://schemas.openxmlformats.org/officeDocument/2006/relationships/customXml" Target="../ink/ink964.xml"/><Relationship Id="rId165" Type="http://schemas.openxmlformats.org/officeDocument/2006/relationships/image" Target="../media/image974.png"/><Relationship Id="rId186" Type="http://schemas.openxmlformats.org/officeDocument/2006/relationships/customXml" Target="../ink/ink1012.xml"/><Relationship Id="rId211" Type="http://schemas.openxmlformats.org/officeDocument/2006/relationships/image" Target="../media/image996.png"/><Relationship Id="rId27" Type="http://schemas.openxmlformats.org/officeDocument/2006/relationships/image" Target="../media/image905.png"/><Relationship Id="rId48" Type="http://schemas.openxmlformats.org/officeDocument/2006/relationships/customXml" Target="../ink/ink943.xml"/><Relationship Id="rId69" Type="http://schemas.openxmlformats.org/officeDocument/2006/relationships/image" Target="../media/image926.png"/><Relationship Id="rId113" Type="http://schemas.openxmlformats.org/officeDocument/2006/relationships/image" Target="../media/image948.png"/><Relationship Id="rId134" Type="http://schemas.openxmlformats.org/officeDocument/2006/relationships/customXml" Target="../ink/ink986.xml"/><Relationship Id="rId80" Type="http://schemas.openxmlformats.org/officeDocument/2006/relationships/customXml" Target="../ink/ink959.xml"/><Relationship Id="rId155" Type="http://schemas.openxmlformats.org/officeDocument/2006/relationships/image" Target="../media/image969.png"/><Relationship Id="rId176" Type="http://schemas.openxmlformats.org/officeDocument/2006/relationships/customXml" Target="../ink/ink1007.xml"/><Relationship Id="rId197" Type="http://schemas.openxmlformats.org/officeDocument/2006/relationships/image" Target="../media/image989.png"/><Relationship Id="rId201" Type="http://schemas.openxmlformats.org/officeDocument/2006/relationships/image" Target="../media/image991.png"/><Relationship Id="rId222" Type="http://schemas.openxmlformats.org/officeDocument/2006/relationships/customXml" Target="../ink/ink1030.xml"/><Relationship Id="rId17" Type="http://schemas.openxmlformats.org/officeDocument/2006/relationships/image" Target="../media/image900.png"/><Relationship Id="rId38" Type="http://schemas.openxmlformats.org/officeDocument/2006/relationships/customXml" Target="../ink/ink938.xml"/><Relationship Id="rId59" Type="http://schemas.openxmlformats.org/officeDocument/2006/relationships/image" Target="../media/image921.png"/><Relationship Id="rId103" Type="http://schemas.openxmlformats.org/officeDocument/2006/relationships/image" Target="../media/image943.png"/><Relationship Id="rId124" Type="http://schemas.openxmlformats.org/officeDocument/2006/relationships/customXml" Target="../ink/ink981.xml"/><Relationship Id="rId70" Type="http://schemas.openxmlformats.org/officeDocument/2006/relationships/customXml" Target="../ink/ink954.xml"/><Relationship Id="rId91" Type="http://schemas.openxmlformats.org/officeDocument/2006/relationships/image" Target="../media/image937.png"/><Relationship Id="rId145" Type="http://schemas.openxmlformats.org/officeDocument/2006/relationships/image" Target="../media/image964.png"/><Relationship Id="rId166" Type="http://schemas.openxmlformats.org/officeDocument/2006/relationships/customXml" Target="../ink/ink1002.xml"/><Relationship Id="rId187" Type="http://schemas.openxmlformats.org/officeDocument/2006/relationships/image" Target="../media/image98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25.xml"/><Relationship Id="rId28" Type="http://schemas.openxmlformats.org/officeDocument/2006/relationships/customXml" Target="../ink/ink933.xml"/><Relationship Id="rId49" Type="http://schemas.openxmlformats.org/officeDocument/2006/relationships/image" Target="../media/image916.png"/><Relationship Id="rId114" Type="http://schemas.openxmlformats.org/officeDocument/2006/relationships/customXml" Target="../ink/ink976.xml"/><Relationship Id="rId60" Type="http://schemas.openxmlformats.org/officeDocument/2006/relationships/customXml" Target="../ink/ink949.xml"/><Relationship Id="rId81" Type="http://schemas.openxmlformats.org/officeDocument/2006/relationships/image" Target="../media/image932.png"/><Relationship Id="rId135" Type="http://schemas.openxmlformats.org/officeDocument/2006/relationships/image" Target="../media/image959.png"/><Relationship Id="rId156" Type="http://schemas.openxmlformats.org/officeDocument/2006/relationships/customXml" Target="../ink/ink997.xml"/><Relationship Id="rId177" Type="http://schemas.openxmlformats.org/officeDocument/2006/relationships/image" Target="../media/image980.png"/><Relationship Id="rId198" Type="http://schemas.openxmlformats.org/officeDocument/2006/relationships/customXml" Target="../ink/ink1018.xml"/><Relationship Id="rId202" Type="http://schemas.openxmlformats.org/officeDocument/2006/relationships/customXml" Target="../ink/ink1020.xml"/><Relationship Id="rId223" Type="http://schemas.openxmlformats.org/officeDocument/2006/relationships/image" Target="../media/image1002.png"/><Relationship Id="rId18" Type="http://schemas.openxmlformats.org/officeDocument/2006/relationships/customXml" Target="../ink/ink928.xml"/><Relationship Id="rId39" Type="http://schemas.openxmlformats.org/officeDocument/2006/relationships/image" Target="../media/image911.png"/><Relationship Id="rId50" Type="http://schemas.openxmlformats.org/officeDocument/2006/relationships/customXml" Target="../ink/ink944.xml"/><Relationship Id="rId104" Type="http://schemas.openxmlformats.org/officeDocument/2006/relationships/customXml" Target="../ink/ink971.xml"/><Relationship Id="rId125" Type="http://schemas.openxmlformats.org/officeDocument/2006/relationships/image" Target="../media/image954.png"/><Relationship Id="rId146" Type="http://schemas.openxmlformats.org/officeDocument/2006/relationships/customXml" Target="../ink/ink992.xml"/><Relationship Id="rId167" Type="http://schemas.openxmlformats.org/officeDocument/2006/relationships/image" Target="../media/image975.png"/><Relationship Id="rId188" Type="http://schemas.openxmlformats.org/officeDocument/2006/relationships/customXml" Target="../ink/ink1013.xml"/><Relationship Id="rId71" Type="http://schemas.openxmlformats.org/officeDocument/2006/relationships/image" Target="../media/image927.png"/><Relationship Id="rId92" Type="http://schemas.openxmlformats.org/officeDocument/2006/relationships/customXml" Target="../ink/ink965.xml"/><Relationship Id="rId213" Type="http://schemas.openxmlformats.org/officeDocument/2006/relationships/image" Target="../media/image997.png"/><Relationship Id="rId2" Type="http://schemas.openxmlformats.org/officeDocument/2006/relationships/customXml" Target="../ink/ink920.xml"/><Relationship Id="rId29" Type="http://schemas.openxmlformats.org/officeDocument/2006/relationships/image" Target="../media/image906.png"/><Relationship Id="rId40" Type="http://schemas.openxmlformats.org/officeDocument/2006/relationships/customXml" Target="../ink/ink939.xml"/><Relationship Id="rId115" Type="http://schemas.openxmlformats.org/officeDocument/2006/relationships/image" Target="../media/image949.png"/><Relationship Id="rId136" Type="http://schemas.openxmlformats.org/officeDocument/2006/relationships/customXml" Target="../ink/ink987.xml"/><Relationship Id="rId157" Type="http://schemas.openxmlformats.org/officeDocument/2006/relationships/image" Target="../media/image970.png"/><Relationship Id="rId178" Type="http://schemas.openxmlformats.org/officeDocument/2006/relationships/customXml" Target="../ink/ink1008.xml"/><Relationship Id="rId61" Type="http://schemas.openxmlformats.org/officeDocument/2006/relationships/image" Target="../media/image922.png"/><Relationship Id="rId82" Type="http://schemas.openxmlformats.org/officeDocument/2006/relationships/customXml" Target="../ink/ink960.xml"/><Relationship Id="rId199" Type="http://schemas.openxmlformats.org/officeDocument/2006/relationships/image" Target="../media/image990.png"/><Relationship Id="rId203" Type="http://schemas.openxmlformats.org/officeDocument/2006/relationships/image" Target="../media/image992.png"/><Relationship Id="rId19" Type="http://schemas.openxmlformats.org/officeDocument/2006/relationships/image" Target="../media/image901.png"/><Relationship Id="rId224" Type="http://schemas.openxmlformats.org/officeDocument/2006/relationships/customXml" Target="../ink/ink1031.xml"/><Relationship Id="rId30" Type="http://schemas.openxmlformats.org/officeDocument/2006/relationships/customXml" Target="../ink/ink934.xml"/><Relationship Id="rId105" Type="http://schemas.openxmlformats.org/officeDocument/2006/relationships/image" Target="../media/image944.png"/><Relationship Id="rId126" Type="http://schemas.openxmlformats.org/officeDocument/2006/relationships/customXml" Target="../ink/ink982.xml"/><Relationship Id="rId147" Type="http://schemas.openxmlformats.org/officeDocument/2006/relationships/image" Target="../media/image965.png"/><Relationship Id="rId168" Type="http://schemas.openxmlformats.org/officeDocument/2006/relationships/customXml" Target="../ink/ink1003.xml"/><Relationship Id="rId51" Type="http://schemas.openxmlformats.org/officeDocument/2006/relationships/image" Target="../media/image917.png"/><Relationship Id="rId72" Type="http://schemas.openxmlformats.org/officeDocument/2006/relationships/customXml" Target="../ink/ink955.xml"/><Relationship Id="rId93" Type="http://schemas.openxmlformats.org/officeDocument/2006/relationships/image" Target="../media/image938.png"/><Relationship Id="rId189" Type="http://schemas.openxmlformats.org/officeDocument/2006/relationships/image" Target="../media/image9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A7706-B2B2-4AEB-A76C-01DCF981C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Seminar</a:t>
            </a:r>
            <a:r>
              <a:rPr lang="pl-PL" dirty="0"/>
              <a:t>, 17.3.22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6E11C2A-FDB1-4CE6-8442-B25EFDA04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dirty="0" err="1"/>
              <a:t>Covert</a:t>
            </a:r>
            <a:r>
              <a:rPr lang="pl-PL" sz="3200" dirty="0"/>
              <a:t> channel in Monero</a:t>
            </a:r>
          </a:p>
        </p:txBody>
      </p:sp>
    </p:spTree>
    <p:extLst>
      <p:ext uri="{BB962C8B-B14F-4D97-AF65-F5344CB8AC3E}">
        <p14:creationId xmlns:p14="http://schemas.microsoft.com/office/powerpoint/2010/main" val="308843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a 25">
            <a:extLst>
              <a:ext uri="{FF2B5EF4-FFF2-40B4-BE49-F238E27FC236}">
                <a16:creationId xmlns:a16="http://schemas.microsoft.com/office/drawing/2014/main" id="{1572AF37-94EE-4E50-ACFC-C43761E2C414}"/>
              </a:ext>
            </a:extLst>
          </p:cNvPr>
          <p:cNvGrpSpPr/>
          <p:nvPr/>
        </p:nvGrpSpPr>
        <p:grpSpPr>
          <a:xfrm>
            <a:off x="1347882" y="237390"/>
            <a:ext cx="1626840" cy="479160"/>
            <a:chOff x="1347882" y="237390"/>
            <a:chExt cx="162684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0D0B6560-682A-496F-956D-E7913CC7997F}"/>
                    </a:ext>
                  </a:extLst>
                </p14:cNvPr>
                <p14:cNvContentPartPr/>
                <p14:nvPr/>
              </p14:nvContentPartPr>
              <p14:xfrm>
                <a:off x="1403322" y="378510"/>
                <a:ext cx="52200" cy="33804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0D0B6560-682A-496F-956D-E7913CC7997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94322" y="369510"/>
                  <a:ext cx="698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D7593944-E6E3-40E0-9202-04D314E1F595}"/>
                    </a:ext>
                  </a:extLst>
                </p14:cNvPr>
                <p14:cNvContentPartPr/>
                <p14:nvPr/>
              </p14:nvContentPartPr>
              <p14:xfrm>
                <a:off x="1347882" y="305430"/>
                <a:ext cx="384840" cy="34668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D7593944-E6E3-40E0-9202-04D314E1F59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9242" y="296430"/>
                  <a:ext cx="4024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279AE9C6-033B-4162-A771-FEF1E509D4FA}"/>
                    </a:ext>
                  </a:extLst>
                </p14:cNvPr>
                <p14:cNvContentPartPr/>
                <p14:nvPr/>
              </p14:nvContentPartPr>
              <p14:xfrm>
                <a:off x="1854402" y="313710"/>
                <a:ext cx="394920" cy="23256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279AE9C6-033B-4162-A771-FEF1E509D4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5402" y="304710"/>
                  <a:ext cx="412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356200F6-DDFE-4BBF-9900-9B5E54E0CCA3}"/>
                    </a:ext>
                  </a:extLst>
                </p14:cNvPr>
                <p14:cNvContentPartPr/>
                <p14:nvPr/>
              </p14:nvContentPartPr>
              <p14:xfrm>
                <a:off x="2311602" y="335310"/>
                <a:ext cx="28080" cy="24912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356200F6-DDFE-4BBF-9900-9B5E54E0CCA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02602" y="326310"/>
                  <a:ext cx="45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B6C9A4CA-0F93-426B-B678-40530FF8F08C}"/>
                    </a:ext>
                  </a:extLst>
                </p14:cNvPr>
                <p14:cNvContentPartPr/>
                <p14:nvPr/>
              </p14:nvContentPartPr>
              <p14:xfrm>
                <a:off x="2342922" y="299670"/>
                <a:ext cx="269280" cy="19080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B6C9A4CA-0F93-426B-B678-40530FF8F08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34282" y="291030"/>
                  <a:ext cx="286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6A81FEE2-A6C6-49CF-B4A4-824E47FBFB84}"/>
                    </a:ext>
                  </a:extLst>
                </p14:cNvPr>
                <p14:cNvContentPartPr/>
                <p14:nvPr/>
              </p14:nvContentPartPr>
              <p14:xfrm>
                <a:off x="2375682" y="446910"/>
                <a:ext cx="290160" cy="12960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6A81FEE2-A6C6-49CF-B4A4-824E47FBFB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66682" y="437910"/>
                  <a:ext cx="307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396502F1-6062-45CC-A261-E19A8657ADB4}"/>
                    </a:ext>
                  </a:extLst>
                </p14:cNvPr>
                <p14:cNvContentPartPr/>
                <p14:nvPr/>
              </p14:nvContentPartPr>
              <p14:xfrm>
                <a:off x="2737842" y="312630"/>
                <a:ext cx="48600" cy="29448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396502F1-6062-45CC-A261-E19A8657ADB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29202" y="303990"/>
                  <a:ext cx="662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D8842798-622F-40A6-87EB-7E427A66F233}"/>
                    </a:ext>
                  </a:extLst>
                </p14:cNvPr>
                <p14:cNvContentPartPr/>
                <p14:nvPr/>
              </p14:nvContentPartPr>
              <p14:xfrm>
                <a:off x="2744322" y="237390"/>
                <a:ext cx="230400" cy="20304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D8842798-622F-40A6-87EB-7E427A66F2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5682" y="228750"/>
                  <a:ext cx="24804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091B9678-0378-4851-BA2F-D298B36A37D8}"/>
              </a:ext>
            </a:extLst>
          </p:cNvPr>
          <p:cNvGrpSpPr/>
          <p:nvPr/>
        </p:nvGrpSpPr>
        <p:grpSpPr>
          <a:xfrm>
            <a:off x="3308442" y="247470"/>
            <a:ext cx="698760" cy="459360"/>
            <a:chOff x="3308442" y="247470"/>
            <a:chExt cx="698760" cy="4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E4E53822-BF59-4DDA-999A-001AE4D0CE5A}"/>
                    </a:ext>
                  </a:extLst>
                </p14:cNvPr>
                <p14:cNvContentPartPr/>
                <p14:nvPr/>
              </p14:nvContentPartPr>
              <p14:xfrm>
                <a:off x="3426162" y="247470"/>
                <a:ext cx="150120" cy="45936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E4E53822-BF59-4DDA-999A-001AE4D0CE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17162" y="238470"/>
                  <a:ext cx="1677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9FD6C173-84BE-4753-8AC1-A30EE70987B4}"/>
                    </a:ext>
                  </a:extLst>
                </p14:cNvPr>
                <p14:cNvContentPartPr/>
                <p14:nvPr/>
              </p14:nvContentPartPr>
              <p14:xfrm>
                <a:off x="3308442" y="438990"/>
                <a:ext cx="257040" cy="2232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9FD6C173-84BE-4753-8AC1-A30EE70987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99802" y="429990"/>
                  <a:ext cx="274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A0B146DD-61B6-45CE-AF45-DB9B51339BAC}"/>
                    </a:ext>
                  </a:extLst>
                </p14:cNvPr>
                <p14:cNvContentPartPr/>
                <p14:nvPr/>
              </p14:nvContentPartPr>
              <p14:xfrm>
                <a:off x="3559722" y="401910"/>
                <a:ext cx="146160" cy="15264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A0B146DD-61B6-45CE-AF45-DB9B51339B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50722" y="392910"/>
                  <a:ext cx="163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B68B67A6-9875-47A9-8C76-AB873B0CA463}"/>
                    </a:ext>
                  </a:extLst>
                </p14:cNvPr>
                <p14:cNvContentPartPr/>
                <p14:nvPr/>
              </p14:nvContentPartPr>
              <p14:xfrm>
                <a:off x="3700842" y="375990"/>
                <a:ext cx="306360" cy="18288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B68B67A6-9875-47A9-8C76-AB873B0CA46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92202" y="366990"/>
                  <a:ext cx="32400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87978FC1-CAAC-43B8-8D94-B302CF3ECC6E}"/>
              </a:ext>
            </a:extLst>
          </p:cNvPr>
          <p:cNvGrpSpPr/>
          <p:nvPr/>
        </p:nvGrpSpPr>
        <p:grpSpPr>
          <a:xfrm>
            <a:off x="4315002" y="222630"/>
            <a:ext cx="1619640" cy="392040"/>
            <a:chOff x="4315002" y="222630"/>
            <a:chExt cx="161964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671468FF-979F-472B-9E3F-DC53FAAB9E84}"/>
                    </a:ext>
                  </a:extLst>
                </p14:cNvPr>
                <p14:cNvContentPartPr/>
                <p14:nvPr/>
              </p14:nvContentPartPr>
              <p14:xfrm>
                <a:off x="4366482" y="297150"/>
                <a:ext cx="57240" cy="22428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671468FF-979F-472B-9E3F-DC53FAAB9E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57482" y="288510"/>
                  <a:ext cx="74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A7E464EB-6C17-44CC-B68F-1D651083AA26}"/>
                    </a:ext>
                  </a:extLst>
                </p14:cNvPr>
                <p14:cNvContentPartPr/>
                <p14:nvPr/>
              </p14:nvContentPartPr>
              <p14:xfrm>
                <a:off x="4315002" y="237030"/>
                <a:ext cx="280080" cy="33264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A7E464EB-6C17-44CC-B68F-1D651083AA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06362" y="228390"/>
                  <a:ext cx="2977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319C556E-7772-4615-B88A-135F01F98AF9}"/>
                    </a:ext>
                  </a:extLst>
                </p14:cNvPr>
                <p14:cNvContentPartPr/>
                <p14:nvPr/>
              </p14:nvContentPartPr>
              <p14:xfrm>
                <a:off x="4612002" y="345030"/>
                <a:ext cx="38880" cy="21636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319C556E-7772-4615-B88A-135F01F98A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03002" y="336390"/>
                  <a:ext cx="56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B5716D51-DE46-46D7-AF63-D85FE0AE6383}"/>
                    </a:ext>
                  </a:extLst>
                </p14:cNvPr>
                <p14:cNvContentPartPr/>
                <p14:nvPr/>
              </p14:nvContentPartPr>
              <p14:xfrm>
                <a:off x="4638282" y="387870"/>
                <a:ext cx="129960" cy="1476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B5716D51-DE46-46D7-AF63-D85FE0AE638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29642" y="379230"/>
                  <a:ext cx="147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AE301C86-7FF4-4272-9A3F-2973F6462932}"/>
                    </a:ext>
                  </a:extLst>
                </p14:cNvPr>
                <p14:cNvContentPartPr/>
                <p14:nvPr/>
              </p14:nvContentPartPr>
              <p14:xfrm>
                <a:off x="4736202" y="274830"/>
                <a:ext cx="19800" cy="31500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AE301C86-7FF4-4272-9A3F-2973F64629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27202" y="266190"/>
                  <a:ext cx="37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C401BAC2-D3ED-4256-A5C6-131527913ED1}"/>
                    </a:ext>
                  </a:extLst>
                </p14:cNvPr>
                <p14:cNvContentPartPr/>
                <p14:nvPr/>
              </p14:nvContentPartPr>
              <p14:xfrm>
                <a:off x="4911882" y="222630"/>
                <a:ext cx="186480" cy="35856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C401BAC2-D3ED-4256-A5C6-131527913E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02882" y="213990"/>
                  <a:ext cx="2041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8444E7C7-C390-4BC0-B0A8-6908D67FC61C}"/>
                    </a:ext>
                  </a:extLst>
                </p14:cNvPr>
                <p14:cNvContentPartPr/>
                <p14:nvPr/>
              </p14:nvContentPartPr>
              <p14:xfrm>
                <a:off x="5151282" y="406950"/>
                <a:ext cx="164520" cy="13140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8444E7C7-C390-4BC0-B0A8-6908D67FC6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42282" y="397950"/>
                  <a:ext cx="182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7803CD7E-9794-4669-B8E2-229805A5A277}"/>
                    </a:ext>
                  </a:extLst>
                </p14:cNvPr>
                <p14:cNvContentPartPr/>
                <p14:nvPr/>
              </p14:nvContentPartPr>
              <p14:xfrm>
                <a:off x="5408322" y="353670"/>
                <a:ext cx="149040" cy="22608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7803CD7E-9794-4669-B8E2-229805A5A2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99682" y="345030"/>
                  <a:ext cx="166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39EC6D22-4284-4B68-8B2E-8DD54C1EF423}"/>
                    </a:ext>
                  </a:extLst>
                </p14:cNvPr>
                <p14:cNvContentPartPr/>
                <p14:nvPr/>
              </p14:nvContentPartPr>
              <p14:xfrm>
                <a:off x="5626122" y="262950"/>
                <a:ext cx="42120" cy="22284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39EC6D22-4284-4B68-8B2E-8DD54C1EF4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17122" y="253950"/>
                  <a:ext cx="59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611ABD23-1EB3-4E76-A0B0-D924F66B0823}"/>
                    </a:ext>
                  </a:extLst>
                </p14:cNvPr>
                <p14:cNvContentPartPr/>
                <p14:nvPr/>
              </p14:nvContentPartPr>
              <p14:xfrm>
                <a:off x="5679402" y="319110"/>
                <a:ext cx="255240" cy="29556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611ABD23-1EB3-4E76-A0B0-D924F66B08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70402" y="310110"/>
                  <a:ext cx="27288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BA625365-5A60-41A9-9402-29596624F258}"/>
              </a:ext>
            </a:extLst>
          </p:cNvPr>
          <p:cNvGrpSpPr/>
          <p:nvPr/>
        </p:nvGrpSpPr>
        <p:grpSpPr>
          <a:xfrm>
            <a:off x="6681282" y="172950"/>
            <a:ext cx="1876680" cy="394200"/>
            <a:chOff x="6681282" y="172950"/>
            <a:chExt cx="187668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DA8277A4-1A84-4F68-B36E-594C27EB9F14}"/>
                    </a:ext>
                  </a:extLst>
                </p14:cNvPr>
                <p14:cNvContentPartPr/>
                <p14:nvPr/>
              </p14:nvContentPartPr>
              <p14:xfrm>
                <a:off x="6681282" y="216510"/>
                <a:ext cx="138600" cy="33984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DA8277A4-1A84-4F68-B36E-594C27EB9F1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72642" y="207870"/>
                  <a:ext cx="1562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EA3F675A-57E0-4897-AADE-922D612A5D0E}"/>
                    </a:ext>
                  </a:extLst>
                </p14:cNvPr>
                <p14:cNvContentPartPr/>
                <p14:nvPr/>
              </p14:nvContentPartPr>
              <p14:xfrm>
                <a:off x="6913842" y="226950"/>
                <a:ext cx="105480" cy="34020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EA3F675A-57E0-4897-AADE-922D612A5D0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04842" y="218310"/>
                  <a:ext cx="1231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DD04898E-35DD-43DC-9C39-323AD5B2EC66}"/>
                    </a:ext>
                  </a:extLst>
                </p14:cNvPr>
                <p14:cNvContentPartPr/>
                <p14:nvPr/>
              </p14:nvContentPartPr>
              <p14:xfrm>
                <a:off x="7082322" y="388230"/>
                <a:ext cx="120600" cy="15660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DD04898E-35DD-43DC-9C39-323AD5B2EC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73322" y="379590"/>
                  <a:ext cx="138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89BB903A-C8BE-4C17-98F4-B44677C7705E}"/>
                    </a:ext>
                  </a:extLst>
                </p14:cNvPr>
                <p14:cNvContentPartPr/>
                <p14:nvPr/>
              </p14:nvContentPartPr>
              <p14:xfrm>
                <a:off x="7275282" y="401190"/>
                <a:ext cx="151920" cy="10584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89BB903A-C8BE-4C17-98F4-B44677C770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66642" y="392190"/>
                  <a:ext cx="169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E9380F5A-3493-4214-B852-35ABBA3ED663}"/>
                    </a:ext>
                  </a:extLst>
                </p14:cNvPr>
                <p14:cNvContentPartPr/>
                <p14:nvPr/>
              </p14:nvContentPartPr>
              <p14:xfrm>
                <a:off x="7451682" y="357270"/>
                <a:ext cx="131040" cy="15120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E9380F5A-3493-4214-B852-35ABBA3ED6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43042" y="348270"/>
                  <a:ext cx="148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814AF26A-1640-42B1-BCB6-387884F1E75D}"/>
                    </a:ext>
                  </a:extLst>
                </p14:cNvPr>
                <p14:cNvContentPartPr/>
                <p14:nvPr/>
              </p14:nvContentPartPr>
              <p14:xfrm>
                <a:off x="7628082" y="388230"/>
                <a:ext cx="48240" cy="1332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814AF26A-1640-42B1-BCB6-387884F1E7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19442" y="379230"/>
                  <a:ext cx="65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83A9856E-CDDF-40E1-BD6A-CE2CCB0F33C7}"/>
                    </a:ext>
                  </a:extLst>
                </p14:cNvPr>
                <p14:cNvContentPartPr/>
                <p14:nvPr/>
              </p14:nvContentPartPr>
              <p14:xfrm>
                <a:off x="7773882" y="191670"/>
                <a:ext cx="142560" cy="28404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83A9856E-CDDF-40E1-BD6A-CE2CCB0F33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65242" y="183030"/>
                  <a:ext cx="160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F35D4807-8C0B-4148-90AB-DFC829513434}"/>
                    </a:ext>
                  </a:extLst>
                </p14:cNvPr>
                <p14:cNvContentPartPr/>
                <p14:nvPr/>
              </p14:nvContentPartPr>
              <p14:xfrm>
                <a:off x="7885122" y="371670"/>
                <a:ext cx="109800" cy="16848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F35D4807-8C0B-4148-90AB-DFC8295134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76122" y="363030"/>
                  <a:ext cx="127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22EBC44E-19B3-4B8A-B868-9C1FFD52978A}"/>
                    </a:ext>
                  </a:extLst>
                </p14:cNvPr>
                <p14:cNvContentPartPr/>
                <p14:nvPr/>
              </p14:nvContentPartPr>
              <p14:xfrm>
                <a:off x="8061162" y="358350"/>
                <a:ext cx="132120" cy="13608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22EBC44E-19B3-4B8A-B868-9C1FFD52978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52522" y="349350"/>
                  <a:ext cx="149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81770768-A2BD-4F0B-A609-FF5D7B425314}"/>
                    </a:ext>
                  </a:extLst>
                </p14:cNvPr>
                <p14:cNvContentPartPr/>
                <p14:nvPr/>
              </p14:nvContentPartPr>
              <p14:xfrm>
                <a:off x="8153682" y="172950"/>
                <a:ext cx="55440" cy="34164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81770768-A2BD-4F0B-A609-FF5D7B4253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45042" y="163950"/>
                  <a:ext cx="730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AE6BDE56-996B-4DCF-84D5-8203A80C9F5B}"/>
                    </a:ext>
                  </a:extLst>
                </p14:cNvPr>
                <p14:cNvContentPartPr/>
                <p14:nvPr/>
              </p14:nvContentPartPr>
              <p14:xfrm>
                <a:off x="8219562" y="342870"/>
                <a:ext cx="113400" cy="17640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AE6BDE56-996B-4DCF-84D5-8203A80C9F5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10562" y="334230"/>
                  <a:ext cx="131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A5F52F26-5124-40B6-BB03-F348E81F9A7B}"/>
                    </a:ext>
                  </a:extLst>
                </p14:cNvPr>
                <p14:cNvContentPartPr/>
                <p14:nvPr/>
              </p14:nvContentPartPr>
              <p14:xfrm>
                <a:off x="8383362" y="320910"/>
                <a:ext cx="174600" cy="11304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A5F52F26-5124-40B6-BB03-F348E81F9A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74362" y="312270"/>
                  <a:ext cx="1922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a 53">
            <a:extLst>
              <a:ext uri="{FF2B5EF4-FFF2-40B4-BE49-F238E27FC236}">
                <a16:creationId xmlns:a16="http://schemas.microsoft.com/office/drawing/2014/main" id="{05D2C30F-28D6-4CAD-8F62-CE118C275E9B}"/>
              </a:ext>
            </a:extLst>
          </p:cNvPr>
          <p:cNvGrpSpPr/>
          <p:nvPr/>
        </p:nvGrpSpPr>
        <p:grpSpPr>
          <a:xfrm>
            <a:off x="8482002" y="326670"/>
            <a:ext cx="489600" cy="234000"/>
            <a:chOff x="8482002" y="326670"/>
            <a:chExt cx="48960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6FC74253-40F4-44BE-88D5-130FEC4A8CFB}"/>
                    </a:ext>
                  </a:extLst>
                </p14:cNvPr>
                <p14:cNvContentPartPr/>
                <p14:nvPr/>
              </p14:nvContentPartPr>
              <p14:xfrm>
                <a:off x="8482002" y="326670"/>
                <a:ext cx="172800" cy="23400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6FC74253-40F4-44BE-88D5-130FEC4A8C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73002" y="317670"/>
                  <a:ext cx="190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7017F230-8BBF-4136-8827-CACCF4A03027}"/>
                    </a:ext>
                  </a:extLst>
                </p14:cNvPr>
                <p14:cNvContentPartPr/>
                <p14:nvPr/>
              </p14:nvContentPartPr>
              <p14:xfrm>
                <a:off x="8636082" y="386070"/>
                <a:ext cx="119520" cy="15552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7017F230-8BBF-4136-8827-CACCF4A0302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27082" y="377430"/>
                  <a:ext cx="137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4BA03B92-A74A-4804-B831-F321EF96566D}"/>
                    </a:ext>
                  </a:extLst>
                </p14:cNvPr>
                <p14:cNvContentPartPr/>
                <p14:nvPr/>
              </p14:nvContentPartPr>
              <p14:xfrm>
                <a:off x="8853522" y="390030"/>
                <a:ext cx="118080" cy="13932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4BA03B92-A74A-4804-B831-F321EF96566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44882" y="381390"/>
                  <a:ext cx="13572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9DCE01B9-FC88-453A-9004-F534FE00412F}"/>
              </a:ext>
            </a:extLst>
          </p:cNvPr>
          <p:cNvGrpSpPr/>
          <p:nvPr/>
        </p:nvGrpSpPr>
        <p:grpSpPr>
          <a:xfrm>
            <a:off x="9359682" y="142710"/>
            <a:ext cx="1431000" cy="488520"/>
            <a:chOff x="9359682" y="142710"/>
            <a:chExt cx="143100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9A60AF87-B683-4459-AEA4-57872A48B4EB}"/>
                    </a:ext>
                  </a:extLst>
                </p14:cNvPr>
                <p14:cNvContentPartPr/>
                <p14:nvPr/>
              </p14:nvContentPartPr>
              <p14:xfrm>
                <a:off x="9359682" y="270510"/>
                <a:ext cx="136800" cy="24048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9A60AF87-B683-4459-AEA4-57872A48B4E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50682" y="261510"/>
                  <a:ext cx="154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E622470C-D3ED-4A70-AFD0-EB9297190C8B}"/>
                    </a:ext>
                  </a:extLst>
                </p14:cNvPr>
                <p14:cNvContentPartPr/>
                <p14:nvPr/>
              </p14:nvContentPartPr>
              <p14:xfrm>
                <a:off x="9552642" y="407670"/>
                <a:ext cx="50400" cy="9324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E622470C-D3ED-4A70-AFD0-EB9297190C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43642" y="399030"/>
                  <a:ext cx="68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2F6A0312-D08B-4EF4-927D-6D761DA67D4C}"/>
                    </a:ext>
                  </a:extLst>
                </p14:cNvPr>
                <p14:cNvContentPartPr/>
                <p14:nvPr/>
              </p14:nvContentPartPr>
              <p14:xfrm>
                <a:off x="9561642" y="237750"/>
                <a:ext cx="17640" cy="4716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2F6A0312-D08B-4EF4-927D-6D761DA67D4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52642" y="229110"/>
                  <a:ext cx="35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3C994E70-FF65-4C5C-AB2F-8737117EE9E8}"/>
                    </a:ext>
                  </a:extLst>
                </p14:cNvPr>
                <p14:cNvContentPartPr/>
                <p14:nvPr/>
              </p14:nvContentPartPr>
              <p14:xfrm>
                <a:off x="9648762" y="350070"/>
                <a:ext cx="144000" cy="28116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3C994E70-FF65-4C5C-AB2F-8737117EE9E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40122" y="341430"/>
                  <a:ext cx="1616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11117D14-F160-4A1C-AFF9-0B0EE6E95678}"/>
                    </a:ext>
                  </a:extLst>
                </p14:cNvPr>
                <p14:cNvContentPartPr/>
                <p14:nvPr/>
              </p14:nvContentPartPr>
              <p14:xfrm>
                <a:off x="9847842" y="347550"/>
                <a:ext cx="142560" cy="10584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11117D14-F160-4A1C-AFF9-0B0EE6E956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38842" y="338550"/>
                  <a:ext cx="160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2101DE17-0CFB-4910-BCB9-D46A830D6560}"/>
                    </a:ext>
                  </a:extLst>
                </p14:cNvPr>
                <p14:cNvContentPartPr/>
                <p14:nvPr/>
              </p14:nvContentPartPr>
              <p14:xfrm>
                <a:off x="10026042" y="357270"/>
                <a:ext cx="108720" cy="13932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2101DE17-0CFB-4910-BCB9-D46A830D656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17042" y="348630"/>
                  <a:ext cx="126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BBFECE0A-F6D0-4BAA-8267-F88AEAC5AD0A}"/>
                    </a:ext>
                  </a:extLst>
                </p14:cNvPr>
                <p14:cNvContentPartPr/>
                <p14:nvPr/>
              </p14:nvContentPartPr>
              <p14:xfrm>
                <a:off x="10258242" y="142710"/>
                <a:ext cx="25200" cy="28476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BBFECE0A-F6D0-4BAA-8267-F88AEAC5AD0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49602" y="133710"/>
                  <a:ext cx="42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4756E085-41B7-4C1B-82F9-50A6DDD41BCE}"/>
                    </a:ext>
                  </a:extLst>
                </p14:cNvPr>
                <p14:cNvContentPartPr/>
                <p14:nvPr/>
              </p14:nvContentPartPr>
              <p14:xfrm>
                <a:off x="10121442" y="304350"/>
                <a:ext cx="194400" cy="1584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4756E085-41B7-4C1B-82F9-50A6DDD41B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12442" y="295350"/>
                  <a:ext cx="212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0936CE45-2DC5-407E-B7C9-B426D81CEFD7}"/>
                    </a:ext>
                  </a:extLst>
                </p14:cNvPr>
                <p14:cNvContentPartPr/>
                <p14:nvPr/>
              </p14:nvContentPartPr>
              <p14:xfrm>
                <a:off x="10337802" y="293910"/>
                <a:ext cx="342000" cy="12816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0936CE45-2DC5-407E-B7C9-B426D81CEFD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29162" y="284910"/>
                  <a:ext cx="359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5DCB2394-FD8F-4103-AD4F-09BA562EB292}"/>
                    </a:ext>
                  </a:extLst>
                </p14:cNvPr>
                <p14:cNvContentPartPr/>
                <p14:nvPr/>
              </p14:nvContentPartPr>
              <p14:xfrm>
                <a:off x="10687002" y="262950"/>
                <a:ext cx="103680" cy="19620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5DCB2394-FD8F-4103-AD4F-09BA562EB2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78362" y="254310"/>
                  <a:ext cx="12132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a 59">
            <a:extLst>
              <a:ext uri="{FF2B5EF4-FFF2-40B4-BE49-F238E27FC236}">
                <a16:creationId xmlns:a16="http://schemas.microsoft.com/office/drawing/2014/main" id="{92E2E7BC-9345-4E65-8137-EBD98CCF2D36}"/>
              </a:ext>
            </a:extLst>
          </p:cNvPr>
          <p:cNvGrpSpPr/>
          <p:nvPr/>
        </p:nvGrpSpPr>
        <p:grpSpPr>
          <a:xfrm>
            <a:off x="2799042" y="973950"/>
            <a:ext cx="921600" cy="525240"/>
            <a:chOff x="2799042" y="973950"/>
            <a:chExt cx="921600" cy="5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5AC2652D-8EC2-4211-AF76-109AB885FDB0}"/>
                    </a:ext>
                  </a:extLst>
                </p14:cNvPr>
                <p14:cNvContentPartPr/>
                <p14:nvPr/>
              </p14:nvContentPartPr>
              <p14:xfrm>
                <a:off x="2949522" y="1126950"/>
                <a:ext cx="279720" cy="28440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5AC2652D-8EC2-4211-AF76-109AB885FDB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40882" y="1118310"/>
                  <a:ext cx="297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3AEC7579-1B4D-445C-8B97-8E0B14B556A2}"/>
                    </a:ext>
                  </a:extLst>
                </p14:cNvPr>
                <p14:cNvContentPartPr/>
                <p14:nvPr/>
              </p14:nvContentPartPr>
              <p14:xfrm>
                <a:off x="2799042" y="973950"/>
                <a:ext cx="109080" cy="52524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3AEC7579-1B4D-445C-8B97-8E0B14B556A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90402" y="965310"/>
                  <a:ext cx="12672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FBE5FE39-7DFF-4C57-B90A-F0C14A05620D}"/>
                    </a:ext>
                  </a:extLst>
                </p14:cNvPr>
                <p14:cNvContentPartPr/>
                <p14:nvPr/>
              </p14:nvContentPartPr>
              <p14:xfrm>
                <a:off x="3360642" y="1197510"/>
                <a:ext cx="20880" cy="21528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FBE5FE39-7DFF-4C57-B90A-F0C14A05620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51642" y="1188510"/>
                  <a:ext cx="38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87BE6217-3F47-4095-84EF-617228330168}"/>
                    </a:ext>
                  </a:extLst>
                </p14:cNvPr>
                <p14:cNvContentPartPr/>
                <p14:nvPr/>
              </p14:nvContentPartPr>
              <p14:xfrm>
                <a:off x="3538482" y="985110"/>
                <a:ext cx="182160" cy="33516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87BE6217-3F47-4095-84EF-61722833016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29842" y="976110"/>
                  <a:ext cx="199800" cy="35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1A1A4411-B55F-4AAA-ABA1-5E4AB9C143C2}"/>
                  </a:ext>
                </a:extLst>
              </p14:cNvPr>
              <p14:cNvContentPartPr/>
              <p14:nvPr/>
            </p14:nvContentPartPr>
            <p14:xfrm>
              <a:off x="3918282" y="1283550"/>
              <a:ext cx="19080" cy="133920"/>
            </p14:xfrm>
          </p:contentPart>
        </mc:Choice>
        <mc:Fallback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1A1A4411-B55F-4AAA-ABA1-5E4AB9C143C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09282" y="1274550"/>
                <a:ext cx="3672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a 63">
            <a:extLst>
              <a:ext uri="{FF2B5EF4-FFF2-40B4-BE49-F238E27FC236}">
                <a16:creationId xmlns:a16="http://schemas.microsoft.com/office/drawing/2014/main" id="{23A8DAA3-C996-4362-85EA-73D9D85C0821}"/>
              </a:ext>
            </a:extLst>
          </p:cNvPr>
          <p:cNvGrpSpPr/>
          <p:nvPr/>
        </p:nvGrpSpPr>
        <p:grpSpPr>
          <a:xfrm>
            <a:off x="4180362" y="918510"/>
            <a:ext cx="481680" cy="556200"/>
            <a:chOff x="4180362" y="918510"/>
            <a:chExt cx="48168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4BEE2E06-026F-4B3B-BD36-F624F1D8555B}"/>
                    </a:ext>
                  </a:extLst>
                </p14:cNvPr>
                <p14:cNvContentPartPr/>
                <p14:nvPr/>
              </p14:nvContentPartPr>
              <p14:xfrm>
                <a:off x="4180362" y="1097430"/>
                <a:ext cx="190080" cy="37728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4BEE2E06-026F-4B3B-BD36-F624F1D8555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71722" y="1088790"/>
                  <a:ext cx="207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5DD8D127-9C16-474B-84CA-710120C82DE7}"/>
                    </a:ext>
                  </a:extLst>
                </p14:cNvPr>
                <p14:cNvContentPartPr/>
                <p14:nvPr/>
              </p14:nvContentPartPr>
              <p14:xfrm>
                <a:off x="4387002" y="918510"/>
                <a:ext cx="132840" cy="27108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5DD8D127-9C16-474B-84CA-710120C82DE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78002" y="909510"/>
                  <a:ext cx="1504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EA86F864-AA60-403A-8DDC-7C0B96217D5E}"/>
                    </a:ext>
                  </a:extLst>
                </p14:cNvPr>
                <p14:cNvContentPartPr/>
                <p14:nvPr/>
              </p14:nvContentPartPr>
              <p14:xfrm>
                <a:off x="4634322" y="1256910"/>
                <a:ext cx="27720" cy="17676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EA86F864-AA60-403A-8DDC-7C0B96217D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25682" y="1248270"/>
                  <a:ext cx="453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a 85">
            <a:extLst>
              <a:ext uri="{FF2B5EF4-FFF2-40B4-BE49-F238E27FC236}">
                <a16:creationId xmlns:a16="http://schemas.microsoft.com/office/drawing/2014/main" id="{B7D779B1-3643-4C09-89E0-0BA0465E800B}"/>
              </a:ext>
            </a:extLst>
          </p:cNvPr>
          <p:cNvGrpSpPr/>
          <p:nvPr/>
        </p:nvGrpSpPr>
        <p:grpSpPr>
          <a:xfrm>
            <a:off x="4851762" y="790710"/>
            <a:ext cx="499320" cy="653040"/>
            <a:chOff x="4851762" y="790710"/>
            <a:chExt cx="499320" cy="6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7738F3C2-3A90-43D1-A021-F0362B1A057B}"/>
                    </a:ext>
                  </a:extLst>
                </p14:cNvPr>
                <p14:cNvContentPartPr/>
                <p14:nvPr/>
              </p14:nvContentPartPr>
              <p14:xfrm>
                <a:off x="4851762" y="996270"/>
                <a:ext cx="121320" cy="29916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7738F3C2-3A90-43D1-A021-F0362B1A057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43122" y="987630"/>
                  <a:ext cx="138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684EFBBE-3128-4C49-9430-2D04D3D11BAD}"/>
                    </a:ext>
                  </a:extLst>
                </p14:cNvPr>
                <p14:cNvContentPartPr/>
                <p14:nvPr/>
              </p14:nvContentPartPr>
              <p14:xfrm>
                <a:off x="5028882" y="813390"/>
                <a:ext cx="102960" cy="24732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684EFBBE-3128-4C49-9430-2D04D3D11BA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19882" y="804750"/>
                  <a:ext cx="120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D3CEE71F-96CF-4E28-8AB4-F4E559101A50}"/>
                    </a:ext>
                  </a:extLst>
                </p14:cNvPr>
                <p14:cNvContentPartPr/>
                <p14:nvPr/>
              </p14:nvContentPartPr>
              <p14:xfrm>
                <a:off x="5026002" y="1053870"/>
                <a:ext cx="121680" cy="3924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D3CEE71F-96CF-4E28-8AB4-F4E559101A5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17362" y="1044870"/>
                  <a:ext cx="139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23A81E78-DED1-4374-A832-23E4828ECC28}"/>
                    </a:ext>
                  </a:extLst>
                </p14:cNvPr>
                <p14:cNvContentPartPr/>
                <p14:nvPr/>
              </p14:nvContentPartPr>
              <p14:xfrm>
                <a:off x="5237322" y="790710"/>
                <a:ext cx="113760" cy="65304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23A81E78-DED1-4374-A832-23E4828ECC2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28682" y="782070"/>
                  <a:ext cx="131400" cy="67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a 84">
            <a:extLst>
              <a:ext uri="{FF2B5EF4-FFF2-40B4-BE49-F238E27FC236}">
                <a16:creationId xmlns:a16="http://schemas.microsoft.com/office/drawing/2014/main" id="{B62CEF7D-EA76-4121-945A-4FF884935F2C}"/>
              </a:ext>
            </a:extLst>
          </p:cNvPr>
          <p:cNvGrpSpPr/>
          <p:nvPr/>
        </p:nvGrpSpPr>
        <p:grpSpPr>
          <a:xfrm>
            <a:off x="5537202" y="1061070"/>
            <a:ext cx="129240" cy="122040"/>
            <a:chOff x="5537202" y="1061070"/>
            <a:chExt cx="12924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C8512F67-410A-43FE-8CF8-8C95E147A881}"/>
                    </a:ext>
                  </a:extLst>
                </p14:cNvPr>
                <p14:cNvContentPartPr/>
                <p14:nvPr/>
              </p14:nvContentPartPr>
              <p14:xfrm>
                <a:off x="5537202" y="1061070"/>
                <a:ext cx="129240" cy="1764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C8512F67-410A-43FE-8CF8-8C95E147A8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28562" y="1052070"/>
                  <a:ext cx="146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E3ED35BC-CC65-4243-B316-C5EA4EC83520}"/>
                    </a:ext>
                  </a:extLst>
                </p14:cNvPr>
                <p14:cNvContentPartPr/>
                <p14:nvPr/>
              </p14:nvContentPartPr>
              <p14:xfrm>
                <a:off x="5549442" y="1165470"/>
                <a:ext cx="111600" cy="1764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E3ED35BC-CC65-4243-B316-C5EA4EC835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40802" y="1156830"/>
                  <a:ext cx="1292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27912C09-6284-46CA-99AF-7D1CD925AA84}"/>
              </a:ext>
            </a:extLst>
          </p:cNvPr>
          <p:cNvGrpSpPr/>
          <p:nvPr/>
        </p:nvGrpSpPr>
        <p:grpSpPr>
          <a:xfrm>
            <a:off x="5865882" y="881430"/>
            <a:ext cx="339840" cy="634680"/>
            <a:chOff x="5865882" y="881430"/>
            <a:chExt cx="339840" cy="63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0E51311D-C6E1-44DF-87F1-DE55FED14F97}"/>
                    </a:ext>
                  </a:extLst>
                </p14:cNvPr>
                <p14:cNvContentPartPr/>
                <p14:nvPr/>
              </p14:nvContentPartPr>
              <p14:xfrm>
                <a:off x="5865882" y="881430"/>
                <a:ext cx="178200" cy="63468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0E51311D-C6E1-44DF-87F1-DE55FED14F9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57242" y="872790"/>
                  <a:ext cx="19584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AF2E2E6E-4755-4C43-9EAB-1C95001A58FA}"/>
                    </a:ext>
                  </a:extLst>
                </p14:cNvPr>
                <p14:cNvContentPartPr/>
                <p14:nvPr/>
              </p14:nvContentPartPr>
              <p14:xfrm>
                <a:off x="6085842" y="1095270"/>
                <a:ext cx="119880" cy="30492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AF2E2E6E-4755-4C43-9EAB-1C95001A58F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76842" y="1086270"/>
                  <a:ext cx="13752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a 82">
            <a:extLst>
              <a:ext uri="{FF2B5EF4-FFF2-40B4-BE49-F238E27FC236}">
                <a16:creationId xmlns:a16="http://schemas.microsoft.com/office/drawing/2014/main" id="{B2D61B59-BEE0-49D8-B6A4-28FD7A4D1607}"/>
              </a:ext>
            </a:extLst>
          </p:cNvPr>
          <p:cNvGrpSpPr/>
          <p:nvPr/>
        </p:nvGrpSpPr>
        <p:grpSpPr>
          <a:xfrm>
            <a:off x="6365922" y="914550"/>
            <a:ext cx="400680" cy="421560"/>
            <a:chOff x="6365922" y="914550"/>
            <a:chExt cx="40068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4163802F-8ADB-4BA1-8038-C3F2451AA5D6}"/>
                    </a:ext>
                  </a:extLst>
                </p14:cNvPr>
                <p14:cNvContentPartPr/>
                <p14:nvPr/>
              </p14:nvContentPartPr>
              <p14:xfrm>
                <a:off x="6365922" y="1230630"/>
                <a:ext cx="9360" cy="8856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4163802F-8ADB-4BA1-8038-C3F2451AA5D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56922" y="1221630"/>
                  <a:ext cx="27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5A421BF3-6195-4FE5-8B7B-A62E6257C7CE}"/>
                    </a:ext>
                  </a:extLst>
                </p14:cNvPr>
                <p14:cNvContentPartPr/>
                <p14:nvPr/>
              </p14:nvContentPartPr>
              <p14:xfrm>
                <a:off x="6446922" y="914550"/>
                <a:ext cx="155160" cy="33192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5A421BF3-6195-4FE5-8B7B-A62E6257C7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37922" y="905910"/>
                  <a:ext cx="1728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3727DFB2-7DB4-40AD-BD3B-3B2AFAC1B4A8}"/>
                    </a:ext>
                  </a:extLst>
                </p14:cNvPr>
                <p14:cNvContentPartPr/>
                <p14:nvPr/>
              </p14:nvContentPartPr>
              <p14:xfrm>
                <a:off x="6750402" y="1238910"/>
                <a:ext cx="16200" cy="9720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3727DFB2-7DB4-40AD-BD3B-3B2AFAC1B4A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41762" y="1229910"/>
                  <a:ext cx="338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a 81">
            <a:extLst>
              <a:ext uri="{FF2B5EF4-FFF2-40B4-BE49-F238E27FC236}">
                <a16:creationId xmlns:a16="http://schemas.microsoft.com/office/drawing/2014/main" id="{37E366FF-DDFE-4AB0-9B1E-C751887034E7}"/>
              </a:ext>
            </a:extLst>
          </p:cNvPr>
          <p:cNvGrpSpPr/>
          <p:nvPr/>
        </p:nvGrpSpPr>
        <p:grpSpPr>
          <a:xfrm>
            <a:off x="6967122" y="776670"/>
            <a:ext cx="873000" cy="653040"/>
            <a:chOff x="6967122" y="776670"/>
            <a:chExt cx="873000" cy="6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69438B6D-9568-4431-8706-7CEEE40F6C8A}"/>
                    </a:ext>
                  </a:extLst>
                </p14:cNvPr>
                <p14:cNvContentPartPr/>
                <p14:nvPr/>
              </p14:nvContentPartPr>
              <p14:xfrm>
                <a:off x="6967122" y="869550"/>
                <a:ext cx="88920" cy="37692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69438B6D-9568-4431-8706-7CEEE40F6C8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58482" y="860910"/>
                  <a:ext cx="1065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A4ADDAA4-5E1C-4D03-803A-48D019D6AFFF}"/>
                    </a:ext>
                  </a:extLst>
                </p14:cNvPr>
                <p14:cNvContentPartPr/>
                <p14:nvPr/>
              </p14:nvContentPartPr>
              <p14:xfrm>
                <a:off x="7033722" y="883950"/>
                <a:ext cx="200880" cy="32940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A4ADDAA4-5E1C-4D03-803A-48D019D6AFF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25082" y="875310"/>
                  <a:ext cx="2185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94E6007B-CFF1-4B0B-96EA-E7225B32AF48}"/>
                    </a:ext>
                  </a:extLst>
                </p14:cNvPr>
                <p14:cNvContentPartPr/>
                <p14:nvPr/>
              </p14:nvContentPartPr>
              <p14:xfrm>
                <a:off x="7348362" y="1137030"/>
                <a:ext cx="20880" cy="15516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94E6007B-CFF1-4B0B-96EA-E7225B32AF4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39362" y="1128030"/>
                  <a:ext cx="38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D68FE4C9-159C-4EAD-9CF8-6984E55EEAFB}"/>
                    </a:ext>
                  </a:extLst>
                </p14:cNvPr>
                <p14:cNvContentPartPr/>
                <p14:nvPr/>
              </p14:nvContentPartPr>
              <p14:xfrm>
                <a:off x="7523682" y="794670"/>
                <a:ext cx="35280" cy="37332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D68FE4C9-159C-4EAD-9CF8-6984E55EEAF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14682" y="786030"/>
                  <a:ext cx="529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4F344361-402F-4CD6-A8A1-64249D59FFC7}"/>
                    </a:ext>
                  </a:extLst>
                </p14:cNvPr>
                <p14:cNvContentPartPr/>
                <p14:nvPr/>
              </p14:nvContentPartPr>
              <p14:xfrm>
                <a:off x="7510722" y="841110"/>
                <a:ext cx="179280" cy="35244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4F344361-402F-4CD6-A8A1-64249D59FF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02082" y="832470"/>
                  <a:ext cx="1969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5B5BDC28-EB12-4EEC-AAAE-7C3A9CF2C563}"/>
                    </a:ext>
                  </a:extLst>
                </p14:cNvPr>
                <p14:cNvContentPartPr/>
                <p14:nvPr/>
              </p14:nvContentPartPr>
              <p14:xfrm>
                <a:off x="7741122" y="776670"/>
                <a:ext cx="99000" cy="65304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5B5BDC28-EB12-4EEC-AAAE-7C3A9CF2C56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32122" y="767670"/>
                  <a:ext cx="116640" cy="67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a 88">
            <a:extLst>
              <a:ext uri="{FF2B5EF4-FFF2-40B4-BE49-F238E27FC236}">
                <a16:creationId xmlns:a16="http://schemas.microsoft.com/office/drawing/2014/main" id="{6C694E25-823A-4873-A5E6-E5AF6FED6D72}"/>
              </a:ext>
            </a:extLst>
          </p:cNvPr>
          <p:cNvGrpSpPr/>
          <p:nvPr/>
        </p:nvGrpSpPr>
        <p:grpSpPr>
          <a:xfrm>
            <a:off x="1435722" y="1881150"/>
            <a:ext cx="326520" cy="373320"/>
            <a:chOff x="1435722" y="1881150"/>
            <a:chExt cx="32652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F4207720-66DB-43EC-A769-C8CA470A2752}"/>
                    </a:ext>
                  </a:extLst>
                </p14:cNvPr>
                <p14:cNvContentPartPr/>
                <p14:nvPr/>
              </p14:nvContentPartPr>
              <p14:xfrm>
                <a:off x="1435722" y="1959990"/>
                <a:ext cx="131400" cy="21384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F4207720-66DB-43EC-A769-C8CA470A275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27082" y="1951350"/>
                  <a:ext cx="149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B3569AD0-29CB-4803-9DCB-29CDA634C557}"/>
                    </a:ext>
                  </a:extLst>
                </p14:cNvPr>
                <p14:cNvContentPartPr/>
                <p14:nvPr/>
              </p14:nvContentPartPr>
              <p14:xfrm>
                <a:off x="1653882" y="1881150"/>
                <a:ext cx="108360" cy="37332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B3569AD0-29CB-4803-9DCB-29CDA634C5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45242" y="1872510"/>
                  <a:ext cx="126000" cy="39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a 94">
            <a:extLst>
              <a:ext uri="{FF2B5EF4-FFF2-40B4-BE49-F238E27FC236}">
                <a16:creationId xmlns:a16="http://schemas.microsoft.com/office/drawing/2014/main" id="{21C38624-6983-4AD3-B23F-0DE303072836}"/>
              </a:ext>
            </a:extLst>
          </p:cNvPr>
          <p:cNvGrpSpPr/>
          <p:nvPr/>
        </p:nvGrpSpPr>
        <p:grpSpPr>
          <a:xfrm>
            <a:off x="2295402" y="1948110"/>
            <a:ext cx="312480" cy="430560"/>
            <a:chOff x="2295402" y="1948110"/>
            <a:chExt cx="31248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2AD41D42-2F4C-453E-BC20-B14B6FF596C4}"/>
                    </a:ext>
                  </a:extLst>
                </p14:cNvPr>
                <p14:cNvContentPartPr/>
                <p14:nvPr/>
              </p14:nvContentPartPr>
              <p14:xfrm>
                <a:off x="2295402" y="1948110"/>
                <a:ext cx="267840" cy="16740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2AD41D42-2F4C-453E-BC20-B14B6FF596C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86402" y="1939110"/>
                  <a:ext cx="285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44D9E8F0-896F-4914-A5C8-6C8370F4E953}"/>
                    </a:ext>
                  </a:extLst>
                </p14:cNvPr>
                <p14:cNvContentPartPr/>
                <p14:nvPr/>
              </p14:nvContentPartPr>
              <p14:xfrm>
                <a:off x="2516082" y="2065470"/>
                <a:ext cx="91800" cy="31320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44D9E8F0-896F-4914-A5C8-6C8370F4E9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07082" y="2056470"/>
                  <a:ext cx="10944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a 93">
            <a:extLst>
              <a:ext uri="{FF2B5EF4-FFF2-40B4-BE49-F238E27FC236}">
                <a16:creationId xmlns:a16="http://schemas.microsoft.com/office/drawing/2014/main" id="{73ECDF99-3B4F-45FC-880F-6868B73C1743}"/>
              </a:ext>
            </a:extLst>
          </p:cNvPr>
          <p:cNvGrpSpPr/>
          <p:nvPr/>
        </p:nvGrpSpPr>
        <p:grpSpPr>
          <a:xfrm>
            <a:off x="2810202" y="1987350"/>
            <a:ext cx="166320" cy="176040"/>
            <a:chOff x="2810202" y="1987350"/>
            <a:chExt cx="16632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30FF0848-3B47-4916-9932-F6B1498E5D2C}"/>
                    </a:ext>
                  </a:extLst>
                </p14:cNvPr>
                <p14:cNvContentPartPr/>
                <p14:nvPr/>
              </p14:nvContentPartPr>
              <p14:xfrm>
                <a:off x="2810202" y="1987350"/>
                <a:ext cx="166320" cy="3456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30FF0848-3B47-4916-9932-F6B1498E5D2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01562" y="1978350"/>
                  <a:ext cx="183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7F517088-5931-4CA5-BAAE-369DD9ED344E}"/>
                    </a:ext>
                  </a:extLst>
                </p14:cNvPr>
                <p14:cNvContentPartPr/>
                <p14:nvPr/>
              </p14:nvContentPartPr>
              <p14:xfrm>
                <a:off x="2822442" y="2128110"/>
                <a:ext cx="144360" cy="3528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7F517088-5931-4CA5-BAAE-369DD9ED344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13442" y="2119110"/>
                  <a:ext cx="1620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a 107">
            <a:extLst>
              <a:ext uri="{FF2B5EF4-FFF2-40B4-BE49-F238E27FC236}">
                <a16:creationId xmlns:a16="http://schemas.microsoft.com/office/drawing/2014/main" id="{942B7C66-1608-47F4-968D-C5CAC5E33A9D}"/>
              </a:ext>
            </a:extLst>
          </p:cNvPr>
          <p:cNvGrpSpPr/>
          <p:nvPr/>
        </p:nvGrpSpPr>
        <p:grpSpPr>
          <a:xfrm>
            <a:off x="3245082" y="1743270"/>
            <a:ext cx="509040" cy="589680"/>
            <a:chOff x="3245082" y="1743270"/>
            <a:chExt cx="509040" cy="58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A9DB0327-55D9-4F5B-B2A4-A4ECB076ACA9}"/>
                    </a:ext>
                  </a:extLst>
                </p14:cNvPr>
                <p14:cNvContentPartPr/>
                <p14:nvPr/>
              </p14:nvContentPartPr>
              <p14:xfrm>
                <a:off x="3245082" y="1935510"/>
                <a:ext cx="212760" cy="39744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A9DB0327-55D9-4F5B-B2A4-A4ECB076AC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36442" y="1926870"/>
                  <a:ext cx="2304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8841E24B-9997-4545-9908-2B5A7BD55094}"/>
                    </a:ext>
                  </a:extLst>
                </p14:cNvPr>
                <p14:cNvContentPartPr/>
                <p14:nvPr/>
              </p14:nvContentPartPr>
              <p14:xfrm>
                <a:off x="3524442" y="1743270"/>
                <a:ext cx="229680" cy="16164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8841E24B-9997-4545-9908-2B5A7BD5509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15802" y="1734270"/>
                  <a:ext cx="24732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a 106">
            <a:extLst>
              <a:ext uri="{FF2B5EF4-FFF2-40B4-BE49-F238E27FC236}">
                <a16:creationId xmlns:a16="http://schemas.microsoft.com/office/drawing/2014/main" id="{455902F4-9E89-475A-996A-36D607FC89F7}"/>
              </a:ext>
            </a:extLst>
          </p:cNvPr>
          <p:cNvGrpSpPr/>
          <p:nvPr/>
        </p:nvGrpSpPr>
        <p:grpSpPr>
          <a:xfrm>
            <a:off x="4545762" y="1746870"/>
            <a:ext cx="1512360" cy="320760"/>
            <a:chOff x="4545762" y="1746870"/>
            <a:chExt cx="151236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58BC726D-DCCB-4D16-95C1-95383891E175}"/>
                    </a:ext>
                  </a:extLst>
                </p14:cNvPr>
                <p14:cNvContentPartPr/>
                <p14:nvPr/>
              </p14:nvContentPartPr>
              <p14:xfrm>
                <a:off x="4545762" y="1836150"/>
                <a:ext cx="117000" cy="20736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58BC726D-DCCB-4D16-95C1-95383891E17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36762" y="1827150"/>
                  <a:ext cx="134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37CAD685-0BEB-4E07-8CF1-37F3FE200C88}"/>
                    </a:ext>
                  </a:extLst>
                </p14:cNvPr>
                <p14:cNvContentPartPr/>
                <p14:nvPr/>
              </p14:nvContentPartPr>
              <p14:xfrm>
                <a:off x="4687602" y="1960350"/>
                <a:ext cx="152640" cy="1908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37CAD685-0BEB-4E07-8CF1-37F3FE200C8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78962" y="1951710"/>
                  <a:ext cx="170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795BFDD5-753C-4080-AC8B-071F4CF6F07B}"/>
                    </a:ext>
                  </a:extLst>
                </p14:cNvPr>
                <p14:cNvContentPartPr/>
                <p14:nvPr/>
              </p14:nvContentPartPr>
              <p14:xfrm>
                <a:off x="4956522" y="1913550"/>
                <a:ext cx="152640" cy="15408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795BFDD5-753C-4080-AC8B-071F4CF6F07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47522" y="1904550"/>
                  <a:ext cx="170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0E09F81E-2AE2-4239-BB3B-240F9376C480}"/>
                    </a:ext>
                  </a:extLst>
                </p14:cNvPr>
                <p14:cNvContentPartPr/>
                <p14:nvPr/>
              </p14:nvContentPartPr>
              <p14:xfrm>
                <a:off x="5105922" y="1913910"/>
                <a:ext cx="180360" cy="12708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0E09F81E-2AE2-4239-BB3B-240F9376C48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97282" y="1905270"/>
                  <a:ext cx="198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DAAAB6EC-326F-4507-AB04-0F79589DAA5C}"/>
                    </a:ext>
                  </a:extLst>
                </p14:cNvPr>
                <p14:cNvContentPartPr/>
                <p14:nvPr/>
              </p14:nvContentPartPr>
              <p14:xfrm>
                <a:off x="5270802" y="1943790"/>
                <a:ext cx="119520" cy="5760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DAAAB6EC-326F-4507-AB04-0F79589DAA5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61802" y="1934790"/>
                  <a:ext cx="137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19E7D7E5-1C4B-4176-B6F1-6A5D2E4C8835}"/>
                    </a:ext>
                  </a:extLst>
                </p14:cNvPr>
                <p14:cNvContentPartPr/>
                <p14:nvPr/>
              </p14:nvContentPartPr>
              <p14:xfrm>
                <a:off x="5428842" y="1900230"/>
                <a:ext cx="92160" cy="10980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19E7D7E5-1C4B-4176-B6F1-6A5D2E4C883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20202" y="1891230"/>
                  <a:ext cx="109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7945CD97-BC44-4B9A-9352-E01EF19A3CE6}"/>
                    </a:ext>
                  </a:extLst>
                </p14:cNvPr>
                <p14:cNvContentPartPr/>
                <p14:nvPr/>
              </p14:nvContentPartPr>
              <p14:xfrm>
                <a:off x="5515242" y="1746870"/>
                <a:ext cx="32760" cy="27360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7945CD97-BC44-4B9A-9352-E01EF19A3CE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06602" y="1737870"/>
                  <a:ext cx="50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9D363EC5-F027-4034-A299-A56F37632E23}"/>
                    </a:ext>
                  </a:extLst>
                </p14:cNvPr>
                <p14:cNvContentPartPr/>
                <p14:nvPr/>
              </p14:nvContentPartPr>
              <p14:xfrm>
                <a:off x="5605602" y="1893390"/>
                <a:ext cx="163800" cy="13464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9D363EC5-F027-4034-A299-A56F37632E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96602" y="1884390"/>
                  <a:ext cx="181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5BF4EC47-AACB-45D4-8869-16C3E4138218}"/>
                    </a:ext>
                  </a:extLst>
                </p14:cNvPr>
                <p14:cNvContentPartPr/>
                <p14:nvPr/>
              </p14:nvContentPartPr>
              <p14:xfrm>
                <a:off x="5792442" y="1909950"/>
                <a:ext cx="265680" cy="11304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5BF4EC47-AACB-45D4-8869-16C3E413821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83442" y="1901310"/>
                  <a:ext cx="28332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a 115">
            <a:extLst>
              <a:ext uri="{FF2B5EF4-FFF2-40B4-BE49-F238E27FC236}">
                <a16:creationId xmlns:a16="http://schemas.microsoft.com/office/drawing/2014/main" id="{198AF4B9-4DB5-4CA0-ADA7-5694E99AB19C}"/>
              </a:ext>
            </a:extLst>
          </p:cNvPr>
          <p:cNvGrpSpPr/>
          <p:nvPr/>
        </p:nvGrpSpPr>
        <p:grpSpPr>
          <a:xfrm>
            <a:off x="2348322" y="2593230"/>
            <a:ext cx="674280" cy="341280"/>
            <a:chOff x="2348322" y="2593230"/>
            <a:chExt cx="67428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C627BB6E-5F1B-40BD-914E-F628BF8042D6}"/>
                    </a:ext>
                  </a:extLst>
                </p14:cNvPr>
                <p14:cNvContentPartPr/>
                <p14:nvPr/>
              </p14:nvContentPartPr>
              <p14:xfrm>
                <a:off x="2348322" y="2593230"/>
                <a:ext cx="216360" cy="14976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C627BB6E-5F1B-40BD-914E-F628BF8042D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39322" y="2584590"/>
                  <a:ext cx="234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E2444CF4-DE61-4876-8183-601B729927A5}"/>
                    </a:ext>
                  </a:extLst>
                </p14:cNvPr>
                <p14:cNvContentPartPr/>
                <p14:nvPr/>
              </p14:nvContentPartPr>
              <p14:xfrm>
                <a:off x="2544522" y="2732550"/>
                <a:ext cx="118800" cy="20196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E2444CF4-DE61-4876-8183-601B729927A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35522" y="2723910"/>
                  <a:ext cx="136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7780D5E2-4C8E-4D85-BA31-79B0C0405656}"/>
                    </a:ext>
                  </a:extLst>
                </p14:cNvPr>
                <p14:cNvContentPartPr/>
                <p14:nvPr/>
              </p14:nvContentPartPr>
              <p14:xfrm>
                <a:off x="2814522" y="2632110"/>
                <a:ext cx="112320" cy="2196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7780D5E2-4C8E-4D85-BA31-79B0C040565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05882" y="2623470"/>
                  <a:ext cx="129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8A7461D1-6E96-46A0-BAB3-D1D3F107ACF3}"/>
                    </a:ext>
                  </a:extLst>
                </p14:cNvPr>
                <p14:cNvContentPartPr/>
                <p14:nvPr/>
              </p14:nvContentPartPr>
              <p14:xfrm>
                <a:off x="2876082" y="2696910"/>
                <a:ext cx="146520" cy="1332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8A7461D1-6E96-46A0-BAB3-D1D3F107ACF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67442" y="2688270"/>
                  <a:ext cx="1641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a 114">
            <a:extLst>
              <a:ext uri="{FF2B5EF4-FFF2-40B4-BE49-F238E27FC236}">
                <a16:creationId xmlns:a16="http://schemas.microsoft.com/office/drawing/2014/main" id="{16418FCC-C7F5-4DC4-9BF9-039FA7F9CA54}"/>
              </a:ext>
            </a:extLst>
          </p:cNvPr>
          <p:cNvGrpSpPr/>
          <p:nvPr/>
        </p:nvGrpSpPr>
        <p:grpSpPr>
          <a:xfrm>
            <a:off x="3254442" y="2363910"/>
            <a:ext cx="521280" cy="430920"/>
            <a:chOff x="3254442" y="2363910"/>
            <a:chExt cx="52128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F787F663-7BCB-44B8-AECC-7ECCE8D6D538}"/>
                    </a:ext>
                  </a:extLst>
                </p14:cNvPr>
                <p14:cNvContentPartPr/>
                <p14:nvPr/>
              </p14:nvContentPartPr>
              <p14:xfrm>
                <a:off x="3254442" y="2545710"/>
                <a:ext cx="182880" cy="24912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F787F663-7BCB-44B8-AECC-7ECCE8D6D53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45802" y="2537070"/>
                  <a:ext cx="200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781CE6E3-114D-49CB-8ED0-272923530D88}"/>
                    </a:ext>
                  </a:extLst>
                </p14:cNvPr>
                <p14:cNvContentPartPr/>
                <p14:nvPr/>
              </p14:nvContentPartPr>
              <p14:xfrm>
                <a:off x="3610122" y="2363910"/>
                <a:ext cx="165600" cy="20484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781CE6E3-114D-49CB-8ED0-272923530D8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01122" y="2354910"/>
                  <a:ext cx="18324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a 118">
            <a:extLst>
              <a:ext uri="{FF2B5EF4-FFF2-40B4-BE49-F238E27FC236}">
                <a16:creationId xmlns:a16="http://schemas.microsoft.com/office/drawing/2014/main" id="{89A21431-5178-42B3-A9E9-D5D49519F337}"/>
              </a:ext>
            </a:extLst>
          </p:cNvPr>
          <p:cNvGrpSpPr/>
          <p:nvPr/>
        </p:nvGrpSpPr>
        <p:grpSpPr>
          <a:xfrm>
            <a:off x="1522122" y="3133590"/>
            <a:ext cx="362880" cy="407160"/>
            <a:chOff x="1522122" y="3133590"/>
            <a:chExt cx="36288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EB9D710E-4500-449C-9407-5A946F5497F8}"/>
                    </a:ext>
                  </a:extLst>
                </p14:cNvPr>
                <p14:cNvContentPartPr/>
                <p14:nvPr/>
              </p14:nvContentPartPr>
              <p14:xfrm>
                <a:off x="1522122" y="3211350"/>
                <a:ext cx="154440" cy="22032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EB9D710E-4500-449C-9407-5A946F5497F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13482" y="3202350"/>
                  <a:ext cx="172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AF9C9ADD-C710-479B-9866-19E2E6F684BB}"/>
                    </a:ext>
                  </a:extLst>
                </p14:cNvPr>
                <p14:cNvContentPartPr/>
                <p14:nvPr/>
              </p14:nvContentPartPr>
              <p14:xfrm>
                <a:off x="1716882" y="3133590"/>
                <a:ext cx="168120" cy="40716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AF9C9ADD-C710-479B-9866-19E2E6F684B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07882" y="3124950"/>
                  <a:ext cx="185760" cy="42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0" name="Pismo odręczne 119">
                <a:extLst>
                  <a:ext uri="{FF2B5EF4-FFF2-40B4-BE49-F238E27FC236}">
                    <a16:creationId xmlns:a16="http://schemas.microsoft.com/office/drawing/2014/main" id="{8B0C7BD0-CCFB-4344-8AE4-C1D1A492D13F}"/>
                  </a:ext>
                </a:extLst>
              </p14:cNvPr>
              <p14:cNvContentPartPr/>
              <p14:nvPr/>
            </p14:nvContentPartPr>
            <p14:xfrm>
              <a:off x="2859882" y="3230430"/>
              <a:ext cx="194760" cy="168840"/>
            </p14:xfrm>
          </p:contentPart>
        </mc:Choice>
        <mc:Fallback>
          <p:pic>
            <p:nvPicPr>
              <p:cNvPr id="120" name="Pismo odręczne 119">
                <a:extLst>
                  <a:ext uri="{FF2B5EF4-FFF2-40B4-BE49-F238E27FC236}">
                    <a16:creationId xmlns:a16="http://schemas.microsoft.com/office/drawing/2014/main" id="{8B0C7BD0-CCFB-4344-8AE4-C1D1A492D13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850882" y="3221430"/>
                <a:ext cx="21240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a 131">
            <a:extLst>
              <a:ext uri="{FF2B5EF4-FFF2-40B4-BE49-F238E27FC236}">
                <a16:creationId xmlns:a16="http://schemas.microsoft.com/office/drawing/2014/main" id="{25387BA5-559D-4AC8-9B15-66FFCF78E618}"/>
              </a:ext>
            </a:extLst>
          </p:cNvPr>
          <p:cNvGrpSpPr/>
          <p:nvPr/>
        </p:nvGrpSpPr>
        <p:grpSpPr>
          <a:xfrm>
            <a:off x="3268482" y="3043590"/>
            <a:ext cx="1801080" cy="408960"/>
            <a:chOff x="3268482" y="3043590"/>
            <a:chExt cx="180108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EB2F1BA1-7C1D-465F-9A9E-27B9279C1BB5}"/>
                    </a:ext>
                  </a:extLst>
                </p14:cNvPr>
                <p14:cNvContentPartPr/>
                <p14:nvPr/>
              </p14:nvContentPartPr>
              <p14:xfrm>
                <a:off x="3273882" y="3187950"/>
                <a:ext cx="138600" cy="2232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EB2F1BA1-7C1D-465F-9A9E-27B9279C1B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64882" y="3178950"/>
                  <a:ext cx="156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E858F018-FD73-43B1-BCFB-D9917D32A91C}"/>
                    </a:ext>
                  </a:extLst>
                </p14:cNvPr>
                <p14:cNvContentPartPr/>
                <p14:nvPr/>
              </p14:nvContentPartPr>
              <p14:xfrm>
                <a:off x="3268482" y="3275790"/>
                <a:ext cx="131400" cy="1548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E858F018-FD73-43B1-BCFB-D9917D32A91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259482" y="3266790"/>
                  <a:ext cx="149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6B7C085E-F11C-4DA0-BA5F-E8C070D343F0}"/>
                    </a:ext>
                  </a:extLst>
                </p14:cNvPr>
                <p14:cNvContentPartPr/>
                <p14:nvPr/>
              </p14:nvContentPartPr>
              <p14:xfrm>
                <a:off x="3574842" y="3203790"/>
                <a:ext cx="122760" cy="19944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6B7C085E-F11C-4DA0-BA5F-E8C070D343F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65842" y="3195150"/>
                  <a:ext cx="140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F89DB0E0-E42D-4D7B-A45D-72B01B2808FF}"/>
                    </a:ext>
                  </a:extLst>
                </p14:cNvPr>
                <p14:cNvContentPartPr/>
                <p14:nvPr/>
              </p14:nvContentPartPr>
              <p14:xfrm>
                <a:off x="3692562" y="3108030"/>
                <a:ext cx="98280" cy="24804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F89DB0E0-E42D-4D7B-A45D-72B01B2808F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83562" y="3099030"/>
                  <a:ext cx="115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02C8ABE2-F08C-4195-BC38-E697F9C508DD}"/>
                    </a:ext>
                  </a:extLst>
                </p14:cNvPr>
                <p14:cNvContentPartPr/>
                <p14:nvPr/>
              </p14:nvContentPartPr>
              <p14:xfrm>
                <a:off x="3884442" y="3226470"/>
                <a:ext cx="171720" cy="12996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02C8ABE2-F08C-4195-BC38-E697F9C508D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875442" y="3217830"/>
                  <a:ext cx="189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C9A10ED8-8C00-4950-9DCE-8EC8E1D3DEF5}"/>
                    </a:ext>
                  </a:extLst>
                </p14:cNvPr>
                <p14:cNvContentPartPr/>
                <p14:nvPr/>
              </p14:nvContentPartPr>
              <p14:xfrm>
                <a:off x="4194042" y="3043590"/>
                <a:ext cx="47160" cy="30096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C9A10ED8-8C00-4950-9DCE-8EC8E1D3DE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85042" y="3034950"/>
                  <a:ext cx="64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D4EBD377-3BC7-4FEB-8651-0D14BA13360D}"/>
                    </a:ext>
                  </a:extLst>
                </p14:cNvPr>
                <p14:cNvContentPartPr/>
                <p14:nvPr/>
              </p14:nvContentPartPr>
              <p14:xfrm>
                <a:off x="4306002" y="3077070"/>
                <a:ext cx="39240" cy="27540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D4EBD377-3BC7-4FEB-8651-0D14BA13360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97002" y="3068070"/>
                  <a:ext cx="56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A7E07367-EE89-4A7C-A333-74202173835A}"/>
                    </a:ext>
                  </a:extLst>
                </p14:cNvPr>
                <p14:cNvContentPartPr/>
                <p14:nvPr/>
              </p14:nvContentPartPr>
              <p14:xfrm>
                <a:off x="4406802" y="3159510"/>
                <a:ext cx="159840" cy="16092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A7E07367-EE89-4A7C-A333-74202173835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98162" y="3150870"/>
                  <a:ext cx="177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EEA4A05F-1802-405F-AA45-0797E0274018}"/>
                    </a:ext>
                  </a:extLst>
                </p14:cNvPr>
                <p14:cNvContentPartPr/>
                <p14:nvPr/>
              </p14:nvContentPartPr>
              <p14:xfrm>
                <a:off x="4597602" y="3165990"/>
                <a:ext cx="116640" cy="11520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EEA4A05F-1802-405F-AA45-0797E027401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88602" y="3157350"/>
                  <a:ext cx="134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86BBB933-142A-4513-BD7A-1E0F5B728CA0}"/>
                    </a:ext>
                  </a:extLst>
                </p14:cNvPr>
                <p14:cNvContentPartPr/>
                <p14:nvPr/>
              </p14:nvContentPartPr>
              <p14:xfrm>
                <a:off x="4786962" y="3148350"/>
                <a:ext cx="88920" cy="30420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86BBB933-142A-4513-BD7A-1E0F5B728CA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78322" y="3139710"/>
                  <a:ext cx="1065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9FD63834-7F42-4F96-919C-C0AE86E87766}"/>
                    </a:ext>
                  </a:extLst>
                </p14:cNvPr>
                <p14:cNvContentPartPr/>
                <p14:nvPr/>
              </p14:nvContentPartPr>
              <p14:xfrm>
                <a:off x="4931682" y="3126030"/>
                <a:ext cx="137880" cy="20808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9FD63834-7F42-4F96-919C-C0AE86E8776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23042" y="3117030"/>
                  <a:ext cx="15552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3" name="Pismo odręczne 132">
                <a:extLst>
                  <a:ext uri="{FF2B5EF4-FFF2-40B4-BE49-F238E27FC236}">
                    <a16:creationId xmlns:a16="http://schemas.microsoft.com/office/drawing/2014/main" id="{0E0682BD-58DE-4DF5-A621-792743DCFA62}"/>
                  </a:ext>
                </a:extLst>
              </p14:cNvPr>
              <p14:cNvContentPartPr/>
              <p14:nvPr/>
            </p14:nvContentPartPr>
            <p14:xfrm>
              <a:off x="5578962" y="3304230"/>
              <a:ext cx="45000" cy="161280"/>
            </p14:xfrm>
          </p:contentPart>
        </mc:Choice>
        <mc:Fallback>
          <p:pic>
            <p:nvPicPr>
              <p:cNvPr id="133" name="Pismo odręczne 132">
                <a:extLst>
                  <a:ext uri="{FF2B5EF4-FFF2-40B4-BE49-F238E27FC236}">
                    <a16:creationId xmlns:a16="http://schemas.microsoft.com/office/drawing/2014/main" id="{0E0682BD-58DE-4DF5-A621-792743DCFA6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570322" y="3295590"/>
                <a:ext cx="6264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upa 145">
            <a:extLst>
              <a:ext uri="{FF2B5EF4-FFF2-40B4-BE49-F238E27FC236}">
                <a16:creationId xmlns:a16="http://schemas.microsoft.com/office/drawing/2014/main" id="{4309D1C5-D67B-4522-A624-4CE36CC1152F}"/>
              </a:ext>
            </a:extLst>
          </p:cNvPr>
          <p:cNvGrpSpPr/>
          <p:nvPr/>
        </p:nvGrpSpPr>
        <p:grpSpPr>
          <a:xfrm>
            <a:off x="6162162" y="3129270"/>
            <a:ext cx="515160" cy="208800"/>
            <a:chOff x="6162162" y="3129270"/>
            <a:chExt cx="51516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4" name="Pismo odręczne 133">
                  <a:extLst>
                    <a:ext uri="{FF2B5EF4-FFF2-40B4-BE49-F238E27FC236}">
                      <a16:creationId xmlns:a16="http://schemas.microsoft.com/office/drawing/2014/main" id="{1CD8838F-A070-4B54-884A-D6227FF21EF6}"/>
                    </a:ext>
                  </a:extLst>
                </p14:cNvPr>
                <p14:cNvContentPartPr/>
                <p14:nvPr/>
              </p14:nvContentPartPr>
              <p14:xfrm>
                <a:off x="6162162" y="3129270"/>
                <a:ext cx="212400" cy="208800"/>
              </p14:xfrm>
            </p:contentPart>
          </mc:Choice>
          <mc:Fallback>
            <p:pic>
              <p:nvPicPr>
                <p:cNvPr id="134" name="Pismo odręczne 133">
                  <a:extLst>
                    <a:ext uri="{FF2B5EF4-FFF2-40B4-BE49-F238E27FC236}">
                      <a16:creationId xmlns:a16="http://schemas.microsoft.com/office/drawing/2014/main" id="{1CD8838F-A070-4B54-884A-D6227FF21EF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53162" y="3120630"/>
                  <a:ext cx="230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A58F3D1C-7114-4551-A882-3B7CDA44BF63}"/>
                    </a:ext>
                  </a:extLst>
                </p14:cNvPr>
                <p14:cNvContentPartPr/>
                <p14:nvPr/>
              </p14:nvContentPartPr>
              <p14:xfrm>
                <a:off x="6521802" y="3142590"/>
                <a:ext cx="155520" cy="2232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A58F3D1C-7114-4551-A882-3B7CDA44BF6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13162" y="3133950"/>
                  <a:ext cx="173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5777F9ED-D0CD-45A6-A1FF-1263FE694F53}"/>
                    </a:ext>
                  </a:extLst>
                </p14:cNvPr>
                <p14:cNvContentPartPr/>
                <p14:nvPr/>
              </p14:nvContentPartPr>
              <p14:xfrm>
                <a:off x="6496242" y="3216030"/>
                <a:ext cx="162360" cy="1476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5777F9ED-D0CD-45A6-A1FF-1263FE694F5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87242" y="3207030"/>
                  <a:ext cx="1800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a 144">
            <a:extLst>
              <a:ext uri="{FF2B5EF4-FFF2-40B4-BE49-F238E27FC236}">
                <a16:creationId xmlns:a16="http://schemas.microsoft.com/office/drawing/2014/main" id="{78D66F3F-8D12-40AC-9203-1EF1089EF775}"/>
              </a:ext>
            </a:extLst>
          </p:cNvPr>
          <p:cNvGrpSpPr/>
          <p:nvPr/>
        </p:nvGrpSpPr>
        <p:grpSpPr>
          <a:xfrm>
            <a:off x="6852642" y="2898870"/>
            <a:ext cx="1453680" cy="412560"/>
            <a:chOff x="6852642" y="2898870"/>
            <a:chExt cx="145368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AC6037C1-0584-444C-9A63-7B1755D767CD}"/>
                    </a:ext>
                  </a:extLst>
                </p14:cNvPr>
                <p14:cNvContentPartPr/>
                <p14:nvPr/>
              </p14:nvContentPartPr>
              <p14:xfrm>
                <a:off x="6852642" y="2989950"/>
                <a:ext cx="154800" cy="32148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AC6037C1-0584-444C-9A63-7B1755D767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44002" y="2981310"/>
                  <a:ext cx="1724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96535877-D5BF-4A74-9ACF-294EBF34DF13}"/>
                    </a:ext>
                  </a:extLst>
                </p14:cNvPr>
                <p14:cNvContentPartPr/>
                <p14:nvPr/>
              </p14:nvContentPartPr>
              <p14:xfrm>
                <a:off x="6995562" y="3033150"/>
                <a:ext cx="52200" cy="24048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96535877-D5BF-4A74-9ACF-294EBF34DF1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86922" y="3024510"/>
                  <a:ext cx="69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9" name="Pismo odręczne 138">
                  <a:extLst>
                    <a:ext uri="{FF2B5EF4-FFF2-40B4-BE49-F238E27FC236}">
                      <a16:creationId xmlns:a16="http://schemas.microsoft.com/office/drawing/2014/main" id="{11036B91-F5F4-43BC-AD02-378442DB869F}"/>
                    </a:ext>
                  </a:extLst>
                </p14:cNvPr>
                <p14:cNvContentPartPr/>
                <p14:nvPr/>
              </p14:nvContentPartPr>
              <p14:xfrm>
                <a:off x="7099242" y="3118470"/>
                <a:ext cx="203400" cy="184680"/>
              </p14:xfrm>
            </p:contentPart>
          </mc:Choice>
          <mc:Fallback>
            <p:pic>
              <p:nvPicPr>
                <p:cNvPr id="139" name="Pismo odręczne 138">
                  <a:extLst>
                    <a:ext uri="{FF2B5EF4-FFF2-40B4-BE49-F238E27FC236}">
                      <a16:creationId xmlns:a16="http://schemas.microsoft.com/office/drawing/2014/main" id="{11036B91-F5F4-43BC-AD02-378442DB869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90602" y="3109830"/>
                  <a:ext cx="221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0" name="Pismo odręczne 139">
                  <a:extLst>
                    <a:ext uri="{FF2B5EF4-FFF2-40B4-BE49-F238E27FC236}">
                      <a16:creationId xmlns:a16="http://schemas.microsoft.com/office/drawing/2014/main" id="{0CE02A65-E99D-42E2-B108-0B02396B60CA}"/>
                    </a:ext>
                  </a:extLst>
                </p14:cNvPr>
                <p14:cNvContentPartPr/>
                <p14:nvPr/>
              </p14:nvContentPartPr>
              <p14:xfrm>
                <a:off x="7327122" y="3119910"/>
                <a:ext cx="121320" cy="178560"/>
              </p14:xfrm>
            </p:contentPart>
          </mc:Choice>
          <mc:Fallback>
            <p:pic>
              <p:nvPicPr>
                <p:cNvPr id="140" name="Pismo odręczne 139">
                  <a:extLst>
                    <a:ext uri="{FF2B5EF4-FFF2-40B4-BE49-F238E27FC236}">
                      <a16:creationId xmlns:a16="http://schemas.microsoft.com/office/drawing/2014/main" id="{0CE02A65-E99D-42E2-B108-0B02396B60C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18482" y="3111270"/>
                  <a:ext cx="138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1" name="Pismo odręczne 140">
                  <a:extLst>
                    <a:ext uri="{FF2B5EF4-FFF2-40B4-BE49-F238E27FC236}">
                      <a16:creationId xmlns:a16="http://schemas.microsoft.com/office/drawing/2014/main" id="{EB0C88E4-DF7D-403F-AF64-8AAD12DA1E5B}"/>
                    </a:ext>
                  </a:extLst>
                </p14:cNvPr>
                <p14:cNvContentPartPr/>
                <p14:nvPr/>
              </p14:nvContentPartPr>
              <p14:xfrm>
                <a:off x="7478322" y="3037830"/>
                <a:ext cx="231120" cy="208440"/>
              </p14:xfrm>
            </p:contentPart>
          </mc:Choice>
          <mc:Fallback>
            <p:pic>
              <p:nvPicPr>
                <p:cNvPr id="141" name="Pismo odręczne 140">
                  <a:extLst>
                    <a:ext uri="{FF2B5EF4-FFF2-40B4-BE49-F238E27FC236}">
                      <a16:creationId xmlns:a16="http://schemas.microsoft.com/office/drawing/2014/main" id="{EB0C88E4-DF7D-403F-AF64-8AAD12DA1E5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69682" y="3028830"/>
                  <a:ext cx="248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2" name="Pismo odręczne 141">
                  <a:extLst>
                    <a:ext uri="{FF2B5EF4-FFF2-40B4-BE49-F238E27FC236}">
                      <a16:creationId xmlns:a16="http://schemas.microsoft.com/office/drawing/2014/main" id="{33EAE95C-E535-445C-A889-964000E7E5C9}"/>
                    </a:ext>
                  </a:extLst>
                </p14:cNvPr>
                <p14:cNvContentPartPr/>
                <p14:nvPr/>
              </p14:nvContentPartPr>
              <p14:xfrm>
                <a:off x="7828962" y="2898870"/>
                <a:ext cx="114120" cy="399960"/>
              </p14:xfrm>
            </p:contentPart>
          </mc:Choice>
          <mc:Fallback>
            <p:pic>
              <p:nvPicPr>
                <p:cNvPr id="142" name="Pismo odręczne 141">
                  <a:extLst>
                    <a:ext uri="{FF2B5EF4-FFF2-40B4-BE49-F238E27FC236}">
                      <a16:creationId xmlns:a16="http://schemas.microsoft.com/office/drawing/2014/main" id="{33EAE95C-E535-445C-A889-964000E7E5C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19962" y="2889870"/>
                  <a:ext cx="1317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3" name="Pismo odręczne 142">
                  <a:extLst>
                    <a:ext uri="{FF2B5EF4-FFF2-40B4-BE49-F238E27FC236}">
                      <a16:creationId xmlns:a16="http://schemas.microsoft.com/office/drawing/2014/main" id="{5AA9BC03-E439-4374-BCBB-9BE037E2F488}"/>
                    </a:ext>
                  </a:extLst>
                </p14:cNvPr>
                <p14:cNvContentPartPr/>
                <p14:nvPr/>
              </p14:nvContentPartPr>
              <p14:xfrm>
                <a:off x="8050722" y="3172110"/>
                <a:ext cx="13320" cy="16920"/>
              </p14:xfrm>
            </p:contentPart>
          </mc:Choice>
          <mc:Fallback>
            <p:pic>
              <p:nvPicPr>
                <p:cNvPr id="143" name="Pismo odręczne 142">
                  <a:extLst>
                    <a:ext uri="{FF2B5EF4-FFF2-40B4-BE49-F238E27FC236}">
                      <a16:creationId xmlns:a16="http://schemas.microsoft.com/office/drawing/2014/main" id="{5AA9BC03-E439-4374-BCBB-9BE037E2F48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42082" y="3163470"/>
                  <a:ext cx="30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4" name="Pismo odręczne 143">
                  <a:extLst>
                    <a:ext uri="{FF2B5EF4-FFF2-40B4-BE49-F238E27FC236}">
                      <a16:creationId xmlns:a16="http://schemas.microsoft.com/office/drawing/2014/main" id="{639B977A-76B1-4A67-A1AF-073AEE99BCD1}"/>
                    </a:ext>
                  </a:extLst>
                </p14:cNvPr>
                <p14:cNvContentPartPr/>
                <p14:nvPr/>
              </p14:nvContentPartPr>
              <p14:xfrm>
                <a:off x="8200842" y="3176070"/>
                <a:ext cx="105480" cy="17640"/>
              </p14:xfrm>
            </p:contentPart>
          </mc:Choice>
          <mc:Fallback>
            <p:pic>
              <p:nvPicPr>
                <p:cNvPr id="144" name="Pismo odręczne 143">
                  <a:extLst>
                    <a:ext uri="{FF2B5EF4-FFF2-40B4-BE49-F238E27FC236}">
                      <a16:creationId xmlns:a16="http://schemas.microsoft.com/office/drawing/2014/main" id="{639B977A-76B1-4A67-A1AF-073AEE99BCD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91842" y="3167070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a 154">
            <a:extLst>
              <a:ext uri="{FF2B5EF4-FFF2-40B4-BE49-F238E27FC236}">
                <a16:creationId xmlns:a16="http://schemas.microsoft.com/office/drawing/2014/main" id="{783F40BD-7A20-4C4D-BFE1-B09FF55EC082}"/>
              </a:ext>
            </a:extLst>
          </p:cNvPr>
          <p:cNvGrpSpPr/>
          <p:nvPr/>
        </p:nvGrpSpPr>
        <p:grpSpPr>
          <a:xfrm>
            <a:off x="8599002" y="2956830"/>
            <a:ext cx="1257480" cy="441720"/>
            <a:chOff x="8599002" y="2956830"/>
            <a:chExt cx="125748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7" name="Pismo odręczne 146">
                  <a:extLst>
                    <a:ext uri="{FF2B5EF4-FFF2-40B4-BE49-F238E27FC236}">
                      <a16:creationId xmlns:a16="http://schemas.microsoft.com/office/drawing/2014/main" id="{333BFFC6-2BB7-4AB4-8313-BE43D91857B7}"/>
                    </a:ext>
                  </a:extLst>
                </p14:cNvPr>
                <p14:cNvContentPartPr/>
                <p14:nvPr/>
              </p14:nvContentPartPr>
              <p14:xfrm>
                <a:off x="8599002" y="2998590"/>
                <a:ext cx="236520" cy="149040"/>
              </p14:xfrm>
            </p:contentPart>
          </mc:Choice>
          <mc:Fallback>
            <p:pic>
              <p:nvPicPr>
                <p:cNvPr id="147" name="Pismo odręczne 146">
                  <a:extLst>
                    <a:ext uri="{FF2B5EF4-FFF2-40B4-BE49-F238E27FC236}">
                      <a16:creationId xmlns:a16="http://schemas.microsoft.com/office/drawing/2014/main" id="{333BFFC6-2BB7-4AB4-8313-BE43D91857B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90362" y="2989950"/>
                  <a:ext cx="254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8" name="Pismo odręczne 147">
                  <a:extLst>
                    <a:ext uri="{FF2B5EF4-FFF2-40B4-BE49-F238E27FC236}">
                      <a16:creationId xmlns:a16="http://schemas.microsoft.com/office/drawing/2014/main" id="{0FD7E0DF-EDFE-44E3-99EE-13404F6AC6EB}"/>
                    </a:ext>
                  </a:extLst>
                </p14:cNvPr>
                <p14:cNvContentPartPr/>
                <p14:nvPr/>
              </p14:nvContentPartPr>
              <p14:xfrm>
                <a:off x="8758842" y="3110190"/>
                <a:ext cx="172080" cy="288360"/>
              </p14:xfrm>
            </p:contentPart>
          </mc:Choice>
          <mc:Fallback>
            <p:pic>
              <p:nvPicPr>
                <p:cNvPr id="148" name="Pismo odręczne 147">
                  <a:extLst>
                    <a:ext uri="{FF2B5EF4-FFF2-40B4-BE49-F238E27FC236}">
                      <a16:creationId xmlns:a16="http://schemas.microsoft.com/office/drawing/2014/main" id="{0FD7E0DF-EDFE-44E3-99EE-13404F6AC6E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49842" y="3101550"/>
                  <a:ext cx="1897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9" name="Pismo odręczne 148">
                  <a:extLst>
                    <a:ext uri="{FF2B5EF4-FFF2-40B4-BE49-F238E27FC236}">
                      <a16:creationId xmlns:a16="http://schemas.microsoft.com/office/drawing/2014/main" id="{78D6BE47-7CE7-4C49-8A66-95F592BB11DA}"/>
                    </a:ext>
                  </a:extLst>
                </p14:cNvPr>
                <p14:cNvContentPartPr/>
                <p14:nvPr/>
              </p14:nvContentPartPr>
              <p14:xfrm>
                <a:off x="9036042" y="3185070"/>
                <a:ext cx="21600" cy="83160"/>
              </p14:xfrm>
            </p:contentPart>
          </mc:Choice>
          <mc:Fallback>
            <p:pic>
              <p:nvPicPr>
                <p:cNvPr id="149" name="Pismo odręczne 148">
                  <a:extLst>
                    <a:ext uri="{FF2B5EF4-FFF2-40B4-BE49-F238E27FC236}">
                      <a16:creationId xmlns:a16="http://schemas.microsoft.com/office/drawing/2014/main" id="{78D6BE47-7CE7-4C49-8A66-95F592BB11D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27402" y="3176070"/>
                  <a:ext cx="39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0" name="Pismo odręczne 149">
                  <a:extLst>
                    <a:ext uri="{FF2B5EF4-FFF2-40B4-BE49-F238E27FC236}">
                      <a16:creationId xmlns:a16="http://schemas.microsoft.com/office/drawing/2014/main" id="{D4AC3F41-0B51-4239-978E-F58102BD2E2B}"/>
                    </a:ext>
                  </a:extLst>
                </p14:cNvPr>
                <p14:cNvContentPartPr/>
                <p14:nvPr/>
              </p14:nvContentPartPr>
              <p14:xfrm>
                <a:off x="9204162" y="2956830"/>
                <a:ext cx="114840" cy="180000"/>
              </p14:xfrm>
            </p:contentPart>
          </mc:Choice>
          <mc:Fallback>
            <p:pic>
              <p:nvPicPr>
                <p:cNvPr id="150" name="Pismo odręczne 149">
                  <a:extLst>
                    <a:ext uri="{FF2B5EF4-FFF2-40B4-BE49-F238E27FC236}">
                      <a16:creationId xmlns:a16="http://schemas.microsoft.com/office/drawing/2014/main" id="{D4AC3F41-0B51-4239-978E-F58102BD2E2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95522" y="2948190"/>
                  <a:ext cx="132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1" name="Pismo odręczne 150">
                  <a:extLst>
                    <a:ext uri="{FF2B5EF4-FFF2-40B4-BE49-F238E27FC236}">
                      <a16:creationId xmlns:a16="http://schemas.microsoft.com/office/drawing/2014/main" id="{2FA65254-332F-4D38-A2B0-9212CBE7A677}"/>
                    </a:ext>
                  </a:extLst>
                </p14:cNvPr>
                <p14:cNvContentPartPr/>
                <p14:nvPr/>
              </p14:nvContentPartPr>
              <p14:xfrm>
                <a:off x="9318642" y="3160230"/>
                <a:ext cx="156960" cy="165600"/>
              </p14:xfrm>
            </p:contentPart>
          </mc:Choice>
          <mc:Fallback>
            <p:pic>
              <p:nvPicPr>
                <p:cNvPr id="151" name="Pismo odręczne 150">
                  <a:extLst>
                    <a:ext uri="{FF2B5EF4-FFF2-40B4-BE49-F238E27FC236}">
                      <a16:creationId xmlns:a16="http://schemas.microsoft.com/office/drawing/2014/main" id="{2FA65254-332F-4D38-A2B0-9212CBE7A67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09642" y="3151590"/>
                  <a:ext cx="174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2" name="Pismo odręczne 151">
                  <a:extLst>
                    <a:ext uri="{FF2B5EF4-FFF2-40B4-BE49-F238E27FC236}">
                      <a16:creationId xmlns:a16="http://schemas.microsoft.com/office/drawing/2014/main" id="{4CC9FCCA-0301-4B5A-8D1C-CB6EA134A817}"/>
                    </a:ext>
                  </a:extLst>
                </p14:cNvPr>
                <p14:cNvContentPartPr/>
                <p14:nvPr/>
              </p14:nvContentPartPr>
              <p14:xfrm>
                <a:off x="9581442" y="3131430"/>
                <a:ext cx="69480" cy="15480"/>
              </p14:xfrm>
            </p:contentPart>
          </mc:Choice>
          <mc:Fallback>
            <p:pic>
              <p:nvPicPr>
                <p:cNvPr id="152" name="Pismo odręczne 151">
                  <a:extLst>
                    <a:ext uri="{FF2B5EF4-FFF2-40B4-BE49-F238E27FC236}">
                      <a16:creationId xmlns:a16="http://schemas.microsoft.com/office/drawing/2014/main" id="{4CC9FCCA-0301-4B5A-8D1C-CB6EA134A81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572442" y="3122430"/>
                  <a:ext cx="87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3" name="Pismo odręczne 152">
                  <a:extLst>
                    <a:ext uri="{FF2B5EF4-FFF2-40B4-BE49-F238E27FC236}">
                      <a16:creationId xmlns:a16="http://schemas.microsoft.com/office/drawing/2014/main" id="{6AD2FFE2-5DD9-4C22-B2AE-E1B170BA22B4}"/>
                    </a:ext>
                  </a:extLst>
                </p14:cNvPr>
                <p14:cNvContentPartPr/>
                <p14:nvPr/>
              </p14:nvContentPartPr>
              <p14:xfrm>
                <a:off x="9694122" y="3130710"/>
                <a:ext cx="162360" cy="22680"/>
              </p14:xfrm>
            </p:contentPart>
          </mc:Choice>
          <mc:Fallback>
            <p:pic>
              <p:nvPicPr>
                <p:cNvPr id="153" name="Pismo odręczne 152">
                  <a:extLst>
                    <a:ext uri="{FF2B5EF4-FFF2-40B4-BE49-F238E27FC236}">
                      <a16:creationId xmlns:a16="http://schemas.microsoft.com/office/drawing/2014/main" id="{6AD2FFE2-5DD9-4C22-B2AE-E1B170BA22B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85482" y="3121710"/>
                  <a:ext cx="18000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54" name="Pismo odręczne 153">
                <a:extLst>
                  <a:ext uri="{FF2B5EF4-FFF2-40B4-BE49-F238E27FC236}">
                    <a16:creationId xmlns:a16="http://schemas.microsoft.com/office/drawing/2014/main" id="{4EDE836C-6DF5-42B1-86EA-9F7980370519}"/>
                  </a:ext>
                </a:extLst>
              </p14:cNvPr>
              <p14:cNvContentPartPr/>
              <p14:nvPr/>
            </p14:nvContentPartPr>
            <p14:xfrm>
              <a:off x="10027482" y="2854230"/>
              <a:ext cx="101880" cy="559440"/>
            </p14:xfrm>
          </p:contentPart>
        </mc:Choice>
        <mc:Fallback>
          <p:pic>
            <p:nvPicPr>
              <p:cNvPr id="154" name="Pismo odręczne 153">
                <a:extLst>
                  <a:ext uri="{FF2B5EF4-FFF2-40B4-BE49-F238E27FC236}">
                    <a16:creationId xmlns:a16="http://schemas.microsoft.com/office/drawing/2014/main" id="{4EDE836C-6DF5-42B1-86EA-9F7980370519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018482" y="2845230"/>
                <a:ext cx="119520" cy="57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upa 157">
            <a:extLst>
              <a:ext uri="{FF2B5EF4-FFF2-40B4-BE49-F238E27FC236}">
                <a16:creationId xmlns:a16="http://schemas.microsoft.com/office/drawing/2014/main" id="{360053D3-9C0C-4F73-85A3-975D29C28B13}"/>
              </a:ext>
            </a:extLst>
          </p:cNvPr>
          <p:cNvGrpSpPr/>
          <p:nvPr/>
        </p:nvGrpSpPr>
        <p:grpSpPr>
          <a:xfrm>
            <a:off x="1454802" y="3968430"/>
            <a:ext cx="481680" cy="364680"/>
            <a:chOff x="1454802" y="3968430"/>
            <a:chExt cx="48168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6" name="Pismo odręczne 155">
                  <a:extLst>
                    <a:ext uri="{FF2B5EF4-FFF2-40B4-BE49-F238E27FC236}">
                      <a16:creationId xmlns:a16="http://schemas.microsoft.com/office/drawing/2014/main" id="{9F71BEB0-60D5-40E7-B681-B85FEDDB836D}"/>
                    </a:ext>
                  </a:extLst>
                </p14:cNvPr>
                <p14:cNvContentPartPr/>
                <p14:nvPr/>
              </p14:nvContentPartPr>
              <p14:xfrm>
                <a:off x="1454802" y="4040430"/>
                <a:ext cx="254520" cy="219600"/>
              </p14:xfrm>
            </p:contentPart>
          </mc:Choice>
          <mc:Fallback>
            <p:pic>
              <p:nvPicPr>
                <p:cNvPr id="156" name="Pismo odręczne 155">
                  <a:extLst>
                    <a:ext uri="{FF2B5EF4-FFF2-40B4-BE49-F238E27FC236}">
                      <a16:creationId xmlns:a16="http://schemas.microsoft.com/office/drawing/2014/main" id="{9F71BEB0-60D5-40E7-B681-B85FEDDB836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45802" y="4031430"/>
                  <a:ext cx="272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7" name="Pismo odręczne 156">
                  <a:extLst>
                    <a:ext uri="{FF2B5EF4-FFF2-40B4-BE49-F238E27FC236}">
                      <a16:creationId xmlns:a16="http://schemas.microsoft.com/office/drawing/2014/main" id="{100EA697-064F-4EAA-AD53-47B218014DA8}"/>
                    </a:ext>
                  </a:extLst>
                </p14:cNvPr>
                <p14:cNvContentPartPr/>
                <p14:nvPr/>
              </p14:nvContentPartPr>
              <p14:xfrm>
                <a:off x="1785282" y="3968430"/>
                <a:ext cx="151200" cy="364680"/>
              </p14:xfrm>
            </p:contentPart>
          </mc:Choice>
          <mc:Fallback>
            <p:pic>
              <p:nvPicPr>
                <p:cNvPr id="157" name="Pismo odręczne 156">
                  <a:extLst>
                    <a:ext uri="{FF2B5EF4-FFF2-40B4-BE49-F238E27FC236}">
                      <a16:creationId xmlns:a16="http://schemas.microsoft.com/office/drawing/2014/main" id="{100EA697-064F-4EAA-AD53-47B218014DA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76642" y="3959790"/>
                  <a:ext cx="16884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a 161">
            <a:extLst>
              <a:ext uri="{FF2B5EF4-FFF2-40B4-BE49-F238E27FC236}">
                <a16:creationId xmlns:a16="http://schemas.microsoft.com/office/drawing/2014/main" id="{31D00922-8AD5-49DF-ADB6-2C21BDE99FFC}"/>
              </a:ext>
            </a:extLst>
          </p:cNvPr>
          <p:cNvGrpSpPr/>
          <p:nvPr/>
        </p:nvGrpSpPr>
        <p:grpSpPr>
          <a:xfrm>
            <a:off x="2500962" y="3963030"/>
            <a:ext cx="582480" cy="233640"/>
            <a:chOff x="2500962" y="3963030"/>
            <a:chExt cx="58248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9" name="Pismo odręczne 158">
                  <a:extLst>
                    <a:ext uri="{FF2B5EF4-FFF2-40B4-BE49-F238E27FC236}">
                      <a16:creationId xmlns:a16="http://schemas.microsoft.com/office/drawing/2014/main" id="{02021B2D-49E2-449D-AEEF-F0C6A88F70BC}"/>
                    </a:ext>
                  </a:extLst>
                </p14:cNvPr>
                <p14:cNvContentPartPr/>
                <p14:nvPr/>
              </p14:nvContentPartPr>
              <p14:xfrm>
                <a:off x="2500962" y="3963030"/>
                <a:ext cx="229680" cy="233640"/>
              </p14:xfrm>
            </p:contentPart>
          </mc:Choice>
          <mc:Fallback>
            <p:pic>
              <p:nvPicPr>
                <p:cNvPr id="159" name="Pismo odręczne 158">
                  <a:extLst>
                    <a:ext uri="{FF2B5EF4-FFF2-40B4-BE49-F238E27FC236}">
                      <a16:creationId xmlns:a16="http://schemas.microsoft.com/office/drawing/2014/main" id="{02021B2D-49E2-449D-AEEF-F0C6A88F70B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492322" y="3954390"/>
                  <a:ext cx="247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0" name="Pismo odręczne 159">
                  <a:extLst>
                    <a:ext uri="{FF2B5EF4-FFF2-40B4-BE49-F238E27FC236}">
                      <a16:creationId xmlns:a16="http://schemas.microsoft.com/office/drawing/2014/main" id="{BCA717F4-1E33-439F-BFC6-B305F8E0AE47}"/>
                    </a:ext>
                  </a:extLst>
                </p14:cNvPr>
                <p14:cNvContentPartPr/>
                <p14:nvPr/>
              </p14:nvContentPartPr>
              <p14:xfrm>
                <a:off x="2916042" y="3965550"/>
                <a:ext cx="167400" cy="32040"/>
              </p14:xfrm>
            </p:contentPart>
          </mc:Choice>
          <mc:Fallback>
            <p:pic>
              <p:nvPicPr>
                <p:cNvPr id="160" name="Pismo odręczne 159">
                  <a:extLst>
                    <a:ext uri="{FF2B5EF4-FFF2-40B4-BE49-F238E27FC236}">
                      <a16:creationId xmlns:a16="http://schemas.microsoft.com/office/drawing/2014/main" id="{BCA717F4-1E33-439F-BFC6-B305F8E0AE4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907042" y="3956550"/>
                  <a:ext cx="185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1" name="Pismo odręczne 160">
                  <a:extLst>
                    <a:ext uri="{FF2B5EF4-FFF2-40B4-BE49-F238E27FC236}">
                      <a16:creationId xmlns:a16="http://schemas.microsoft.com/office/drawing/2014/main" id="{10DE9BA3-B743-4A81-BB82-0DF08C8D3C14}"/>
                    </a:ext>
                  </a:extLst>
                </p14:cNvPr>
                <p14:cNvContentPartPr/>
                <p14:nvPr/>
              </p14:nvContentPartPr>
              <p14:xfrm>
                <a:off x="2900922" y="4055190"/>
                <a:ext cx="142200" cy="12960"/>
              </p14:xfrm>
            </p:contentPart>
          </mc:Choice>
          <mc:Fallback>
            <p:pic>
              <p:nvPicPr>
                <p:cNvPr id="161" name="Pismo odręczne 160">
                  <a:extLst>
                    <a:ext uri="{FF2B5EF4-FFF2-40B4-BE49-F238E27FC236}">
                      <a16:creationId xmlns:a16="http://schemas.microsoft.com/office/drawing/2014/main" id="{10DE9BA3-B743-4A81-BB82-0DF08C8D3C1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92282" y="4046190"/>
                  <a:ext cx="1598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a 165">
            <a:extLst>
              <a:ext uri="{FF2B5EF4-FFF2-40B4-BE49-F238E27FC236}">
                <a16:creationId xmlns:a16="http://schemas.microsoft.com/office/drawing/2014/main" id="{03907441-D252-47D4-A652-D7AAF29F8496}"/>
              </a:ext>
            </a:extLst>
          </p:cNvPr>
          <p:cNvGrpSpPr/>
          <p:nvPr/>
        </p:nvGrpSpPr>
        <p:grpSpPr>
          <a:xfrm>
            <a:off x="3337602" y="3853590"/>
            <a:ext cx="601560" cy="309240"/>
            <a:chOff x="3337602" y="3853590"/>
            <a:chExt cx="60156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3" name="Pismo odręczne 162">
                  <a:extLst>
                    <a:ext uri="{FF2B5EF4-FFF2-40B4-BE49-F238E27FC236}">
                      <a16:creationId xmlns:a16="http://schemas.microsoft.com/office/drawing/2014/main" id="{283855B7-B6DA-4F62-A546-DDA3D86FEFF7}"/>
                    </a:ext>
                  </a:extLst>
                </p14:cNvPr>
                <p14:cNvContentPartPr/>
                <p14:nvPr/>
              </p14:nvContentPartPr>
              <p14:xfrm>
                <a:off x="3337602" y="3937470"/>
                <a:ext cx="278280" cy="225360"/>
              </p14:xfrm>
            </p:contentPart>
          </mc:Choice>
          <mc:Fallback>
            <p:pic>
              <p:nvPicPr>
                <p:cNvPr id="163" name="Pismo odręczne 162">
                  <a:extLst>
                    <a:ext uri="{FF2B5EF4-FFF2-40B4-BE49-F238E27FC236}">
                      <a16:creationId xmlns:a16="http://schemas.microsoft.com/office/drawing/2014/main" id="{283855B7-B6DA-4F62-A546-DDA3D86FEFF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328602" y="3928830"/>
                  <a:ext cx="295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4" name="Pismo odręczne 163">
                  <a:extLst>
                    <a:ext uri="{FF2B5EF4-FFF2-40B4-BE49-F238E27FC236}">
                      <a16:creationId xmlns:a16="http://schemas.microsoft.com/office/drawing/2014/main" id="{8D4BBD49-5F6A-4161-8ACA-AEB64AE77FDC}"/>
                    </a:ext>
                  </a:extLst>
                </p14:cNvPr>
                <p14:cNvContentPartPr/>
                <p14:nvPr/>
              </p14:nvContentPartPr>
              <p14:xfrm>
                <a:off x="3733962" y="4010190"/>
                <a:ext cx="205200" cy="24840"/>
              </p14:xfrm>
            </p:contentPart>
          </mc:Choice>
          <mc:Fallback>
            <p:pic>
              <p:nvPicPr>
                <p:cNvPr id="164" name="Pismo odręczne 163">
                  <a:extLst>
                    <a:ext uri="{FF2B5EF4-FFF2-40B4-BE49-F238E27FC236}">
                      <a16:creationId xmlns:a16="http://schemas.microsoft.com/office/drawing/2014/main" id="{8D4BBD49-5F6A-4161-8ACA-AEB64AE77FD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24962" y="4001190"/>
                  <a:ext cx="22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5" name="Pismo odręczne 164">
                  <a:extLst>
                    <a:ext uri="{FF2B5EF4-FFF2-40B4-BE49-F238E27FC236}">
                      <a16:creationId xmlns:a16="http://schemas.microsoft.com/office/drawing/2014/main" id="{1E253C6D-C23C-45DF-A5BA-3248B4D90B28}"/>
                    </a:ext>
                  </a:extLst>
                </p14:cNvPr>
                <p14:cNvContentPartPr/>
                <p14:nvPr/>
              </p14:nvContentPartPr>
              <p14:xfrm>
                <a:off x="3849522" y="3853590"/>
                <a:ext cx="20520" cy="294120"/>
              </p14:xfrm>
            </p:contentPart>
          </mc:Choice>
          <mc:Fallback>
            <p:pic>
              <p:nvPicPr>
                <p:cNvPr id="165" name="Pismo odręczne 164">
                  <a:extLst>
                    <a:ext uri="{FF2B5EF4-FFF2-40B4-BE49-F238E27FC236}">
                      <a16:creationId xmlns:a16="http://schemas.microsoft.com/office/drawing/2014/main" id="{1E253C6D-C23C-45DF-A5BA-3248B4D90B2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40522" y="3844950"/>
                  <a:ext cx="3816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upa 168">
            <a:extLst>
              <a:ext uri="{FF2B5EF4-FFF2-40B4-BE49-F238E27FC236}">
                <a16:creationId xmlns:a16="http://schemas.microsoft.com/office/drawing/2014/main" id="{7E15C7F9-1239-45BE-822F-F328535EA595}"/>
              </a:ext>
            </a:extLst>
          </p:cNvPr>
          <p:cNvGrpSpPr/>
          <p:nvPr/>
        </p:nvGrpSpPr>
        <p:grpSpPr>
          <a:xfrm>
            <a:off x="4142922" y="3914790"/>
            <a:ext cx="422280" cy="236520"/>
            <a:chOff x="4142922" y="3914790"/>
            <a:chExt cx="42228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7" name="Pismo odręczne 166">
                  <a:extLst>
                    <a:ext uri="{FF2B5EF4-FFF2-40B4-BE49-F238E27FC236}">
                      <a16:creationId xmlns:a16="http://schemas.microsoft.com/office/drawing/2014/main" id="{8E195071-6040-48AD-B171-B441E4E5576E}"/>
                    </a:ext>
                  </a:extLst>
                </p14:cNvPr>
                <p14:cNvContentPartPr/>
                <p14:nvPr/>
              </p14:nvContentPartPr>
              <p14:xfrm>
                <a:off x="4142922" y="3914790"/>
                <a:ext cx="215640" cy="236520"/>
              </p14:xfrm>
            </p:contentPart>
          </mc:Choice>
          <mc:Fallback>
            <p:pic>
              <p:nvPicPr>
                <p:cNvPr id="167" name="Pismo odręczne 166">
                  <a:extLst>
                    <a:ext uri="{FF2B5EF4-FFF2-40B4-BE49-F238E27FC236}">
                      <a16:creationId xmlns:a16="http://schemas.microsoft.com/office/drawing/2014/main" id="{8E195071-6040-48AD-B171-B441E4E5576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33922" y="3906150"/>
                  <a:ext cx="233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8" name="Pismo odręczne 167">
                  <a:extLst>
                    <a:ext uri="{FF2B5EF4-FFF2-40B4-BE49-F238E27FC236}">
                      <a16:creationId xmlns:a16="http://schemas.microsoft.com/office/drawing/2014/main" id="{51569935-CF64-4C1F-8B8C-1EB337F43414}"/>
                    </a:ext>
                  </a:extLst>
                </p14:cNvPr>
                <p14:cNvContentPartPr/>
                <p14:nvPr/>
              </p14:nvContentPartPr>
              <p14:xfrm>
                <a:off x="4498962" y="3970230"/>
                <a:ext cx="66240" cy="78840"/>
              </p14:xfrm>
            </p:contentPart>
          </mc:Choice>
          <mc:Fallback>
            <p:pic>
              <p:nvPicPr>
                <p:cNvPr id="168" name="Pismo odręczne 167">
                  <a:extLst>
                    <a:ext uri="{FF2B5EF4-FFF2-40B4-BE49-F238E27FC236}">
                      <a16:creationId xmlns:a16="http://schemas.microsoft.com/office/drawing/2014/main" id="{51569935-CF64-4C1F-8B8C-1EB337F4341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89962" y="3961230"/>
                  <a:ext cx="8388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upa 171">
            <a:extLst>
              <a:ext uri="{FF2B5EF4-FFF2-40B4-BE49-F238E27FC236}">
                <a16:creationId xmlns:a16="http://schemas.microsoft.com/office/drawing/2014/main" id="{072EA87D-2CC1-42AB-9B28-3D88606383D1}"/>
              </a:ext>
            </a:extLst>
          </p:cNvPr>
          <p:cNvGrpSpPr/>
          <p:nvPr/>
        </p:nvGrpSpPr>
        <p:grpSpPr>
          <a:xfrm>
            <a:off x="4749162" y="3722910"/>
            <a:ext cx="170280" cy="442080"/>
            <a:chOff x="4749162" y="3722910"/>
            <a:chExt cx="17028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Pismo odręczne 169">
                  <a:extLst>
                    <a:ext uri="{FF2B5EF4-FFF2-40B4-BE49-F238E27FC236}">
                      <a16:creationId xmlns:a16="http://schemas.microsoft.com/office/drawing/2014/main" id="{96FBD1F3-A617-4598-A808-23CC80C44C40}"/>
                    </a:ext>
                  </a:extLst>
                </p14:cNvPr>
                <p14:cNvContentPartPr/>
                <p14:nvPr/>
              </p14:nvContentPartPr>
              <p14:xfrm>
                <a:off x="4761042" y="3722910"/>
                <a:ext cx="158400" cy="390960"/>
              </p14:xfrm>
            </p:contentPart>
          </mc:Choice>
          <mc:Fallback>
            <p:pic>
              <p:nvPicPr>
                <p:cNvPr id="170" name="Pismo odręczne 169">
                  <a:extLst>
                    <a:ext uri="{FF2B5EF4-FFF2-40B4-BE49-F238E27FC236}">
                      <a16:creationId xmlns:a16="http://schemas.microsoft.com/office/drawing/2014/main" id="{96FBD1F3-A617-4598-A808-23CC80C44C4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52402" y="3714270"/>
                  <a:ext cx="1760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1" name="Pismo odręczne 170">
                  <a:extLst>
                    <a:ext uri="{FF2B5EF4-FFF2-40B4-BE49-F238E27FC236}">
                      <a16:creationId xmlns:a16="http://schemas.microsoft.com/office/drawing/2014/main" id="{46FBF340-3278-42E4-85F6-D4D01F6BC3E0}"/>
                    </a:ext>
                  </a:extLst>
                </p14:cNvPr>
                <p14:cNvContentPartPr/>
                <p14:nvPr/>
              </p14:nvContentPartPr>
              <p14:xfrm>
                <a:off x="4749162" y="4074630"/>
                <a:ext cx="157680" cy="90360"/>
              </p14:xfrm>
            </p:contentPart>
          </mc:Choice>
          <mc:Fallback>
            <p:pic>
              <p:nvPicPr>
                <p:cNvPr id="171" name="Pismo odręczne 170">
                  <a:extLst>
                    <a:ext uri="{FF2B5EF4-FFF2-40B4-BE49-F238E27FC236}">
                      <a16:creationId xmlns:a16="http://schemas.microsoft.com/office/drawing/2014/main" id="{46FBF340-3278-42E4-85F6-D4D01F6BC3E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40162" y="4065990"/>
                  <a:ext cx="17532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upa 179">
            <a:extLst>
              <a:ext uri="{FF2B5EF4-FFF2-40B4-BE49-F238E27FC236}">
                <a16:creationId xmlns:a16="http://schemas.microsoft.com/office/drawing/2014/main" id="{C962EF90-E6A3-4F0D-979E-4131538275B4}"/>
              </a:ext>
            </a:extLst>
          </p:cNvPr>
          <p:cNvGrpSpPr/>
          <p:nvPr/>
        </p:nvGrpSpPr>
        <p:grpSpPr>
          <a:xfrm>
            <a:off x="871602" y="4747470"/>
            <a:ext cx="1065960" cy="429840"/>
            <a:chOff x="871602" y="4747470"/>
            <a:chExt cx="106596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3" name="Pismo odręczne 172">
                  <a:extLst>
                    <a:ext uri="{FF2B5EF4-FFF2-40B4-BE49-F238E27FC236}">
                      <a16:creationId xmlns:a16="http://schemas.microsoft.com/office/drawing/2014/main" id="{65AED8DB-C3E3-4724-BA41-CED593EDB108}"/>
                    </a:ext>
                  </a:extLst>
                </p14:cNvPr>
                <p14:cNvContentPartPr/>
                <p14:nvPr/>
              </p14:nvContentPartPr>
              <p14:xfrm>
                <a:off x="1056282" y="4815510"/>
                <a:ext cx="41400" cy="288720"/>
              </p14:xfrm>
            </p:contentPart>
          </mc:Choice>
          <mc:Fallback>
            <p:pic>
              <p:nvPicPr>
                <p:cNvPr id="173" name="Pismo odręczne 172">
                  <a:extLst>
                    <a:ext uri="{FF2B5EF4-FFF2-40B4-BE49-F238E27FC236}">
                      <a16:creationId xmlns:a16="http://schemas.microsoft.com/office/drawing/2014/main" id="{65AED8DB-C3E3-4724-BA41-CED593EDB10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47642" y="4806510"/>
                  <a:ext cx="59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4" name="Pismo odręczne 173">
                  <a:extLst>
                    <a:ext uri="{FF2B5EF4-FFF2-40B4-BE49-F238E27FC236}">
                      <a16:creationId xmlns:a16="http://schemas.microsoft.com/office/drawing/2014/main" id="{FC120192-79A4-4FC7-9A77-C4745D8C9E30}"/>
                    </a:ext>
                  </a:extLst>
                </p14:cNvPr>
                <p14:cNvContentPartPr/>
                <p14:nvPr/>
              </p14:nvContentPartPr>
              <p14:xfrm>
                <a:off x="871602" y="4794990"/>
                <a:ext cx="419040" cy="20880"/>
              </p14:xfrm>
            </p:contentPart>
          </mc:Choice>
          <mc:Fallback>
            <p:pic>
              <p:nvPicPr>
                <p:cNvPr id="174" name="Pismo odręczne 173">
                  <a:extLst>
                    <a:ext uri="{FF2B5EF4-FFF2-40B4-BE49-F238E27FC236}">
                      <a16:creationId xmlns:a16="http://schemas.microsoft.com/office/drawing/2014/main" id="{FC120192-79A4-4FC7-9A77-C4745D8C9E3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62962" y="4786350"/>
                  <a:ext cx="436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5" name="Pismo odręczne 174">
                  <a:extLst>
                    <a:ext uri="{FF2B5EF4-FFF2-40B4-BE49-F238E27FC236}">
                      <a16:creationId xmlns:a16="http://schemas.microsoft.com/office/drawing/2014/main" id="{18E32B01-A94D-42F7-A164-9626CD1DD04E}"/>
                    </a:ext>
                  </a:extLst>
                </p14:cNvPr>
                <p14:cNvContentPartPr/>
                <p14:nvPr/>
              </p14:nvContentPartPr>
              <p14:xfrm>
                <a:off x="1266162" y="4870950"/>
                <a:ext cx="184320" cy="190440"/>
              </p14:xfrm>
            </p:contentPart>
          </mc:Choice>
          <mc:Fallback>
            <p:pic>
              <p:nvPicPr>
                <p:cNvPr id="175" name="Pismo odręczne 174">
                  <a:extLst>
                    <a:ext uri="{FF2B5EF4-FFF2-40B4-BE49-F238E27FC236}">
                      <a16:creationId xmlns:a16="http://schemas.microsoft.com/office/drawing/2014/main" id="{18E32B01-A94D-42F7-A164-9626CD1DD04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257162" y="4862310"/>
                  <a:ext cx="201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6" name="Pismo odręczne 175">
                  <a:extLst>
                    <a:ext uri="{FF2B5EF4-FFF2-40B4-BE49-F238E27FC236}">
                      <a16:creationId xmlns:a16="http://schemas.microsoft.com/office/drawing/2014/main" id="{36099074-5CCF-4F73-9ED8-1880F03A3EBA}"/>
                    </a:ext>
                  </a:extLst>
                </p14:cNvPr>
                <p14:cNvContentPartPr/>
                <p14:nvPr/>
              </p14:nvContentPartPr>
              <p14:xfrm>
                <a:off x="1516362" y="4838910"/>
                <a:ext cx="145800" cy="284400"/>
              </p14:xfrm>
            </p:contentPart>
          </mc:Choice>
          <mc:Fallback>
            <p:pic>
              <p:nvPicPr>
                <p:cNvPr id="176" name="Pismo odręczne 175">
                  <a:extLst>
                    <a:ext uri="{FF2B5EF4-FFF2-40B4-BE49-F238E27FC236}">
                      <a16:creationId xmlns:a16="http://schemas.microsoft.com/office/drawing/2014/main" id="{36099074-5CCF-4F73-9ED8-1880F03A3EB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507362" y="4830270"/>
                  <a:ext cx="163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7" name="Pismo odręczne 176">
                  <a:extLst>
                    <a:ext uri="{FF2B5EF4-FFF2-40B4-BE49-F238E27FC236}">
                      <a16:creationId xmlns:a16="http://schemas.microsoft.com/office/drawing/2014/main" id="{0AF25734-FC4F-4536-8E6B-D2245DA01ED9}"/>
                    </a:ext>
                  </a:extLst>
                </p14:cNvPr>
                <p14:cNvContentPartPr/>
                <p14:nvPr/>
              </p14:nvContentPartPr>
              <p14:xfrm>
                <a:off x="1722282" y="4747470"/>
                <a:ext cx="77400" cy="273960"/>
              </p14:xfrm>
            </p:contentPart>
          </mc:Choice>
          <mc:Fallback>
            <p:pic>
              <p:nvPicPr>
                <p:cNvPr id="177" name="Pismo odręczne 176">
                  <a:extLst>
                    <a:ext uri="{FF2B5EF4-FFF2-40B4-BE49-F238E27FC236}">
                      <a16:creationId xmlns:a16="http://schemas.microsoft.com/office/drawing/2014/main" id="{0AF25734-FC4F-4536-8E6B-D2245DA01ED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713642" y="4738470"/>
                  <a:ext cx="950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8" name="Pismo odręczne 177">
                  <a:extLst>
                    <a:ext uri="{FF2B5EF4-FFF2-40B4-BE49-F238E27FC236}">
                      <a16:creationId xmlns:a16="http://schemas.microsoft.com/office/drawing/2014/main" id="{A7767108-02F9-4017-B773-7C13B1A15F98}"/>
                    </a:ext>
                  </a:extLst>
                </p14:cNvPr>
                <p14:cNvContentPartPr/>
                <p14:nvPr/>
              </p14:nvContentPartPr>
              <p14:xfrm>
                <a:off x="1692402" y="4878150"/>
                <a:ext cx="213120" cy="42120"/>
              </p14:xfrm>
            </p:contentPart>
          </mc:Choice>
          <mc:Fallback>
            <p:pic>
              <p:nvPicPr>
                <p:cNvPr id="178" name="Pismo odręczne 177">
                  <a:extLst>
                    <a:ext uri="{FF2B5EF4-FFF2-40B4-BE49-F238E27FC236}">
                      <a16:creationId xmlns:a16="http://schemas.microsoft.com/office/drawing/2014/main" id="{A7767108-02F9-4017-B773-7C13B1A15F9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683762" y="4869150"/>
                  <a:ext cx="230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9" name="Pismo odręczne 178">
                  <a:extLst>
                    <a:ext uri="{FF2B5EF4-FFF2-40B4-BE49-F238E27FC236}">
                      <a16:creationId xmlns:a16="http://schemas.microsoft.com/office/drawing/2014/main" id="{E6153C16-08B7-4552-98D8-AA375E24F834}"/>
                    </a:ext>
                  </a:extLst>
                </p14:cNvPr>
                <p14:cNvContentPartPr/>
                <p14:nvPr/>
              </p14:nvContentPartPr>
              <p14:xfrm>
                <a:off x="1074282" y="5121150"/>
                <a:ext cx="863280" cy="56160"/>
              </p14:xfrm>
            </p:contentPart>
          </mc:Choice>
          <mc:Fallback>
            <p:pic>
              <p:nvPicPr>
                <p:cNvPr id="179" name="Pismo odręczne 178">
                  <a:extLst>
                    <a:ext uri="{FF2B5EF4-FFF2-40B4-BE49-F238E27FC236}">
                      <a16:creationId xmlns:a16="http://schemas.microsoft.com/office/drawing/2014/main" id="{E6153C16-08B7-4552-98D8-AA375E24F83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65282" y="5112510"/>
                  <a:ext cx="88092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a 182">
            <a:extLst>
              <a:ext uri="{FF2B5EF4-FFF2-40B4-BE49-F238E27FC236}">
                <a16:creationId xmlns:a16="http://schemas.microsoft.com/office/drawing/2014/main" id="{6DB1A320-6950-4BF0-98BE-CB9DCC7324B4}"/>
              </a:ext>
            </a:extLst>
          </p:cNvPr>
          <p:cNvGrpSpPr/>
          <p:nvPr/>
        </p:nvGrpSpPr>
        <p:grpSpPr>
          <a:xfrm>
            <a:off x="2810562" y="4623630"/>
            <a:ext cx="352800" cy="548640"/>
            <a:chOff x="2810562" y="4623630"/>
            <a:chExt cx="352800" cy="54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1" name="Pismo odręczne 180">
                  <a:extLst>
                    <a:ext uri="{FF2B5EF4-FFF2-40B4-BE49-F238E27FC236}">
                      <a16:creationId xmlns:a16="http://schemas.microsoft.com/office/drawing/2014/main" id="{A72CDD2A-F081-4E22-8B7F-8461840D84B1}"/>
                    </a:ext>
                  </a:extLst>
                </p14:cNvPr>
                <p14:cNvContentPartPr/>
                <p14:nvPr/>
              </p14:nvContentPartPr>
              <p14:xfrm>
                <a:off x="2810562" y="4886070"/>
                <a:ext cx="221760" cy="286200"/>
              </p14:xfrm>
            </p:contentPart>
          </mc:Choice>
          <mc:Fallback>
            <p:pic>
              <p:nvPicPr>
                <p:cNvPr id="181" name="Pismo odręczne 180">
                  <a:extLst>
                    <a:ext uri="{FF2B5EF4-FFF2-40B4-BE49-F238E27FC236}">
                      <a16:creationId xmlns:a16="http://schemas.microsoft.com/office/drawing/2014/main" id="{A72CDD2A-F081-4E22-8B7F-8461840D84B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01562" y="4877430"/>
                  <a:ext cx="239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2" name="Pismo odręczne 181">
                  <a:extLst>
                    <a:ext uri="{FF2B5EF4-FFF2-40B4-BE49-F238E27FC236}">
                      <a16:creationId xmlns:a16="http://schemas.microsoft.com/office/drawing/2014/main" id="{F0E53BCB-845A-495E-A5AC-18C338D523DA}"/>
                    </a:ext>
                  </a:extLst>
                </p14:cNvPr>
                <p14:cNvContentPartPr/>
                <p14:nvPr/>
              </p14:nvContentPartPr>
              <p14:xfrm>
                <a:off x="2995602" y="4623630"/>
                <a:ext cx="167760" cy="289080"/>
              </p14:xfrm>
            </p:contentPart>
          </mc:Choice>
          <mc:Fallback>
            <p:pic>
              <p:nvPicPr>
                <p:cNvPr id="182" name="Pismo odręczne 181">
                  <a:extLst>
                    <a:ext uri="{FF2B5EF4-FFF2-40B4-BE49-F238E27FC236}">
                      <a16:creationId xmlns:a16="http://schemas.microsoft.com/office/drawing/2014/main" id="{F0E53BCB-845A-495E-A5AC-18C338D523D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86602" y="4614630"/>
                  <a:ext cx="18540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a 190">
            <a:extLst>
              <a:ext uri="{FF2B5EF4-FFF2-40B4-BE49-F238E27FC236}">
                <a16:creationId xmlns:a16="http://schemas.microsoft.com/office/drawing/2014/main" id="{8F0A8142-03AD-473E-93FE-CD867570561D}"/>
              </a:ext>
            </a:extLst>
          </p:cNvPr>
          <p:cNvGrpSpPr/>
          <p:nvPr/>
        </p:nvGrpSpPr>
        <p:grpSpPr>
          <a:xfrm>
            <a:off x="3372882" y="4814070"/>
            <a:ext cx="188640" cy="130320"/>
            <a:chOff x="3372882" y="4814070"/>
            <a:chExt cx="188640" cy="1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Pismo odręczne 183">
                  <a:extLst>
                    <a:ext uri="{FF2B5EF4-FFF2-40B4-BE49-F238E27FC236}">
                      <a16:creationId xmlns:a16="http://schemas.microsoft.com/office/drawing/2014/main" id="{D5780511-C1B0-4A51-A015-20E6DB6439AE}"/>
                    </a:ext>
                  </a:extLst>
                </p14:cNvPr>
                <p14:cNvContentPartPr/>
                <p14:nvPr/>
              </p14:nvContentPartPr>
              <p14:xfrm>
                <a:off x="3423642" y="4814070"/>
                <a:ext cx="137880" cy="41400"/>
              </p14:xfrm>
            </p:contentPart>
          </mc:Choice>
          <mc:Fallback>
            <p:pic>
              <p:nvPicPr>
                <p:cNvPr id="184" name="Pismo odręczne 183">
                  <a:extLst>
                    <a:ext uri="{FF2B5EF4-FFF2-40B4-BE49-F238E27FC236}">
                      <a16:creationId xmlns:a16="http://schemas.microsoft.com/office/drawing/2014/main" id="{D5780511-C1B0-4A51-A015-20E6DB6439A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415002" y="4805430"/>
                  <a:ext cx="155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5" name="Pismo odręczne 184">
                  <a:extLst>
                    <a:ext uri="{FF2B5EF4-FFF2-40B4-BE49-F238E27FC236}">
                      <a16:creationId xmlns:a16="http://schemas.microsoft.com/office/drawing/2014/main" id="{E8DE4C34-3344-468C-8797-FE779427B657}"/>
                    </a:ext>
                  </a:extLst>
                </p14:cNvPr>
                <p14:cNvContentPartPr/>
                <p14:nvPr/>
              </p14:nvContentPartPr>
              <p14:xfrm>
                <a:off x="3372882" y="4921350"/>
                <a:ext cx="154440" cy="23040"/>
              </p14:xfrm>
            </p:contentPart>
          </mc:Choice>
          <mc:Fallback>
            <p:pic>
              <p:nvPicPr>
                <p:cNvPr id="185" name="Pismo odręczne 184">
                  <a:extLst>
                    <a:ext uri="{FF2B5EF4-FFF2-40B4-BE49-F238E27FC236}">
                      <a16:creationId xmlns:a16="http://schemas.microsoft.com/office/drawing/2014/main" id="{E8DE4C34-3344-468C-8797-FE779427B65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364242" y="4912350"/>
                  <a:ext cx="1720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a 189">
            <a:extLst>
              <a:ext uri="{FF2B5EF4-FFF2-40B4-BE49-F238E27FC236}">
                <a16:creationId xmlns:a16="http://schemas.microsoft.com/office/drawing/2014/main" id="{7FAE10F4-7A70-4A5B-9C19-EA8166AE0F6E}"/>
              </a:ext>
            </a:extLst>
          </p:cNvPr>
          <p:cNvGrpSpPr/>
          <p:nvPr/>
        </p:nvGrpSpPr>
        <p:grpSpPr>
          <a:xfrm>
            <a:off x="3784722" y="4641270"/>
            <a:ext cx="542160" cy="511920"/>
            <a:chOff x="3784722" y="4641270"/>
            <a:chExt cx="54216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6" name="Pismo odręczne 185">
                  <a:extLst>
                    <a:ext uri="{FF2B5EF4-FFF2-40B4-BE49-F238E27FC236}">
                      <a16:creationId xmlns:a16="http://schemas.microsoft.com/office/drawing/2014/main" id="{E7F15CFB-B980-4BBB-94A0-4FE21BEBA372}"/>
                    </a:ext>
                  </a:extLst>
                </p14:cNvPr>
                <p14:cNvContentPartPr/>
                <p14:nvPr/>
              </p14:nvContentPartPr>
              <p14:xfrm>
                <a:off x="3784722" y="4804710"/>
                <a:ext cx="162000" cy="348480"/>
              </p14:xfrm>
            </p:contentPart>
          </mc:Choice>
          <mc:Fallback>
            <p:pic>
              <p:nvPicPr>
                <p:cNvPr id="186" name="Pismo odręczne 185">
                  <a:extLst>
                    <a:ext uri="{FF2B5EF4-FFF2-40B4-BE49-F238E27FC236}">
                      <a16:creationId xmlns:a16="http://schemas.microsoft.com/office/drawing/2014/main" id="{E7F15CFB-B980-4BBB-94A0-4FE21BEBA37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776082" y="4796070"/>
                  <a:ext cx="1796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7" name="Pismo odręczne 186">
                  <a:extLst>
                    <a:ext uri="{FF2B5EF4-FFF2-40B4-BE49-F238E27FC236}">
                      <a16:creationId xmlns:a16="http://schemas.microsoft.com/office/drawing/2014/main" id="{2226F038-B5F8-4A54-94C0-0613FD3D350A}"/>
                    </a:ext>
                  </a:extLst>
                </p14:cNvPr>
                <p14:cNvContentPartPr/>
                <p14:nvPr/>
              </p14:nvContentPartPr>
              <p14:xfrm>
                <a:off x="4010442" y="4641270"/>
                <a:ext cx="82800" cy="150480"/>
              </p14:xfrm>
            </p:contentPart>
          </mc:Choice>
          <mc:Fallback>
            <p:pic>
              <p:nvPicPr>
                <p:cNvPr id="187" name="Pismo odręczne 186">
                  <a:extLst>
                    <a:ext uri="{FF2B5EF4-FFF2-40B4-BE49-F238E27FC236}">
                      <a16:creationId xmlns:a16="http://schemas.microsoft.com/office/drawing/2014/main" id="{2226F038-B5F8-4A54-94C0-0613FD3D350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001802" y="4632270"/>
                  <a:ext cx="100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8" name="Pismo odręczne 187">
                  <a:extLst>
                    <a:ext uri="{FF2B5EF4-FFF2-40B4-BE49-F238E27FC236}">
                      <a16:creationId xmlns:a16="http://schemas.microsoft.com/office/drawing/2014/main" id="{2AA721F8-9693-47CB-BF82-1BF324B6CF5F}"/>
                    </a:ext>
                  </a:extLst>
                </p14:cNvPr>
                <p14:cNvContentPartPr/>
                <p14:nvPr/>
              </p14:nvContentPartPr>
              <p14:xfrm>
                <a:off x="4097562" y="4657110"/>
                <a:ext cx="74160" cy="119520"/>
              </p14:xfrm>
            </p:contentPart>
          </mc:Choice>
          <mc:Fallback>
            <p:pic>
              <p:nvPicPr>
                <p:cNvPr id="188" name="Pismo odręczne 187">
                  <a:extLst>
                    <a:ext uri="{FF2B5EF4-FFF2-40B4-BE49-F238E27FC236}">
                      <a16:creationId xmlns:a16="http://schemas.microsoft.com/office/drawing/2014/main" id="{2AA721F8-9693-47CB-BF82-1BF324B6CF5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088922" y="4648470"/>
                  <a:ext cx="91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9" name="Pismo odręczne 188">
                  <a:extLst>
                    <a:ext uri="{FF2B5EF4-FFF2-40B4-BE49-F238E27FC236}">
                      <a16:creationId xmlns:a16="http://schemas.microsoft.com/office/drawing/2014/main" id="{12D579A9-A9AC-4F58-AC45-7303767AB011}"/>
                    </a:ext>
                  </a:extLst>
                </p14:cNvPr>
                <p14:cNvContentPartPr/>
                <p14:nvPr/>
              </p14:nvContentPartPr>
              <p14:xfrm>
                <a:off x="4274322" y="4923510"/>
                <a:ext cx="52560" cy="60120"/>
              </p14:xfrm>
            </p:contentPart>
          </mc:Choice>
          <mc:Fallback>
            <p:pic>
              <p:nvPicPr>
                <p:cNvPr id="189" name="Pismo odręczne 188">
                  <a:extLst>
                    <a:ext uri="{FF2B5EF4-FFF2-40B4-BE49-F238E27FC236}">
                      <a16:creationId xmlns:a16="http://schemas.microsoft.com/office/drawing/2014/main" id="{12D579A9-A9AC-4F58-AC45-7303767AB01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265322" y="4914870"/>
                  <a:ext cx="7020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a 197">
            <a:extLst>
              <a:ext uri="{FF2B5EF4-FFF2-40B4-BE49-F238E27FC236}">
                <a16:creationId xmlns:a16="http://schemas.microsoft.com/office/drawing/2014/main" id="{63413FAF-291D-4277-A72D-FC26BF3D1C70}"/>
              </a:ext>
            </a:extLst>
          </p:cNvPr>
          <p:cNvGrpSpPr/>
          <p:nvPr/>
        </p:nvGrpSpPr>
        <p:grpSpPr>
          <a:xfrm>
            <a:off x="4624242" y="4575750"/>
            <a:ext cx="616320" cy="547920"/>
            <a:chOff x="4624242" y="4575750"/>
            <a:chExt cx="61632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2" name="Pismo odręczne 191">
                  <a:extLst>
                    <a:ext uri="{FF2B5EF4-FFF2-40B4-BE49-F238E27FC236}">
                      <a16:creationId xmlns:a16="http://schemas.microsoft.com/office/drawing/2014/main" id="{A9F9241D-B0E3-4901-94E0-0415B2B4A349}"/>
                    </a:ext>
                  </a:extLst>
                </p14:cNvPr>
                <p14:cNvContentPartPr/>
                <p14:nvPr/>
              </p14:nvContentPartPr>
              <p14:xfrm>
                <a:off x="4624242" y="4800030"/>
                <a:ext cx="233640" cy="323640"/>
              </p14:xfrm>
            </p:contentPart>
          </mc:Choice>
          <mc:Fallback>
            <p:pic>
              <p:nvPicPr>
                <p:cNvPr id="192" name="Pismo odręczne 191">
                  <a:extLst>
                    <a:ext uri="{FF2B5EF4-FFF2-40B4-BE49-F238E27FC236}">
                      <a16:creationId xmlns:a16="http://schemas.microsoft.com/office/drawing/2014/main" id="{A9F9241D-B0E3-4901-94E0-0415B2B4A34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615602" y="4791390"/>
                  <a:ext cx="2512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3" name="Pismo odręczne 192">
                  <a:extLst>
                    <a:ext uri="{FF2B5EF4-FFF2-40B4-BE49-F238E27FC236}">
                      <a16:creationId xmlns:a16="http://schemas.microsoft.com/office/drawing/2014/main" id="{8C01BE7B-D43A-4B37-8FA5-45DC9C5BB7AF}"/>
                    </a:ext>
                  </a:extLst>
                </p14:cNvPr>
                <p14:cNvContentPartPr/>
                <p14:nvPr/>
              </p14:nvContentPartPr>
              <p14:xfrm>
                <a:off x="4911522" y="4596270"/>
                <a:ext cx="125640" cy="192600"/>
              </p14:xfrm>
            </p:contentPart>
          </mc:Choice>
          <mc:Fallback>
            <p:pic>
              <p:nvPicPr>
                <p:cNvPr id="193" name="Pismo odręczne 192">
                  <a:extLst>
                    <a:ext uri="{FF2B5EF4-FFF2-40B4-BE49-F238E27FC236}">
                      <a16:creationId xmlns:a16="http://schemas.microsoft.com/office/drawing/2014/main" id="{8C01BE7B-D43A-4B37-8FA5-45DC9C5BB7A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02522" y="4587270"/>
                  <a:ext cx="143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4" name="Pismo odręczne 193">
                  <a:extLst>
                    <a:ext uri="{FF2B5EF4-FFF2-40B4-BE49-F238E27FC236}">
                      <a16:creationId xmlns:a16="http://schemas.microsoft.com/office/drawing/2014/main" id="{410D1860-2CB3-44A2-B605-7C1423144E1C}"/>
                    </a:ext>
                  </a:extLst>
                </p14:cNvPr>
                <p14:cNvContentPartPr/>
                <p14:nvPr/>
              </p14:nvContentPartPr>
              <p14:xfrm>
                <a:off x="5088282" y="4575750"/>
                <a:ext cx="149040" cy="175680"/>
              </p14:xfrm>
            </p:contentPart>
          </mc:Choice>
          <mc:Fallback>
            <p:pic>
              <p:nvPicPr>
                <p:cNvPr id="194" name="Pismo odręczne 193">
                  <a:extLst>
                    <a:ext uri="{FF2B5EF4-FFF2-40B4-BE49-F238E27FC236}">
                      <a16:creationId xmlns:a16="http://schemas.microsoft.com/office/drawing/2014/main" id="{410D1860-2CB3-44A2-B605-7C1423144E1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79642" y="4567110"/>
                  <a:ext cx="166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5" name="Pismo odręczne 194">
                  <a:extLst>
                    <a:ext uri="{FF2B5EF4-FFF2-40B4-BE49-F238E27FC236}">
                      <a16:creationId xmlns:a16="http://schemas.microsoft.com/office/drawing/2014/main" id="{DF97BC91-FAB6-41D1-9956-DAA30354553B}"/>
                    </a:ext>
                  </a:extLst>
                </p14:cNvPr>
                <p14:cNvContentPartPr/>
                <p14:nvPr/>
              </p14:nvContentPartPr>
              <p14:xfrm>
                <a:off x="5141922" y="4683030"/>
                <a:ext cx="98640" cy="87120"/>
              </p14:xfrm>
            </p:contentPart>
          </mc:Choice>
          <mc:Fallback>
            <p:pic>
              <p:nvPicPr>
                <p:cNvPr id="195" name="Pismo odręczne 194">
                  <a:extLst>
                    <a:ext uri="{FF2B5EF4-FFF2-40B4-BE49-F238E27FC236}">
                      <a16:creationId xmlns:a16="http://schemas.microsoft.com/office/drawing/2014/main" id="{DF97BC91-FAB6-41D1-9956-DAA30354553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133282" y="4674390"/>
                  <a:ext cx="11628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96" name="Pismo odręczne 195">
                <a:extLst>
                  <a:ext uri="{FF2B5EF4-FFF2-40B4-BE49-F238E27FC236}">
                    <a16:creationId xmlns:a16="http://schemas.microsoft.com/office/drawing/2014/main" id="{6CA444BD-A289-44C9-88FD-7DD81CEF35CD}"/>
                  </a:ext>
                </a:extLst>
              </p14:cNvPr>
              <p14:cNvContentPartPr/>
              <p14:nvPr/>
            </p14:nvContentPartPr>
            <p14:xfrm>
              <a:off x="5557722" y="4852230"/>
              <a:ext cx="137160" cy="5760"/>
            </p14:xfrm>
          </p:contentPart>
        </mc:Choice>
        <mc:Fallback>
          <p:pic>
            <p:nvPicPr>
              <p:cNvPr id="196" name="Pismo odręczne 195">
                <a:extLst>
                  <a:ext uri="{FF2B5EF4-FFF2-40B4-BE49-F238E27FC236}">
                    <a16:creationId xmlns:a16="http://schemas.microsoft.com/office/drawing/2014/main" id="{6CA444BD-A289-44C9-88FD-7DD81CEF35C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549082" y="4843230"/>
                <a:ext cx="1548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97" name="Pismo odręczne 196">
                <a:extLst>
                  <a:ext uri="{FF2B5EF4-FFF2-40B4-BE49-F238E27FC236}">
                    <a16:creationId xmlns:a16="http://schemas.microsoft.com/office/drawing/2014/main" id="{5F25AECE-6EC9-4AF3-8BBA-56B572032B69}"/>
                  </a:ext>
                </a:extLst>
              </p14:cNvPr>
              <p14:cNvContentPartPr/>
              <p14:nvPr/>
            </p14:nvContentPartPr>
            <p14:xfrm>
              <a:off x="5474562" y="4960590"/>
              <a:ext cx="147960" cy="22320"/>
            </p14:xfrm>
          </p:contentPart>
        </mc:Choice>
        <mc:Fallback>
          <p:pic>
            <p:nvPicPr>
              <p:cNvPr id="197" name="Pismo odręczne 196">
                <a:extLst>
                  <a:ext uri="{FF2B5EF4-FFF2-40B4-BE49-F238E27FC236}">
                    <a16:creationId xmlns:a16="http://schemas.microsoft.com/office/drawing/2014/main" id="{5F25AECE-6EC9-4AF3-8BBA-56B572032B6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465562" y="4951590"/>
                <a:ext cx="1656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upa 201">
            <a:extLst>
              <a:ext uri="{FF2B5EF4-FFF2-40B4-BE49-F238E27FC236}">
                <a16:creationId xmlns:a16="http://schemas.microsoft.com/office/drawing/2014/main" id="{FA9248EA-A07A-4E3C-9555-74FC9FB2DCEA}"/>
              </a:ext>
            </a:extLst>
          </p:cNvPr>
          <p:cNvGrpSpPr/>
          <p:nvPr/>
        </p:nvGrpSpPr>
        <p:grpSpPr>
          <a:xfrm>
            <a:off x="5937882" y="4813350"/>
            <a:ext cx="197280" cy="451440"/>
            <a:chOff x="5937882" y="4813350"/>
            <a:chExt cx="19728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9" name="Pismo odręczne 198">
                  <a:extLst>
                    <a:ext uri="{FF2B5EF4-FFF2-40B4-BE49-F238E27FC236}">
                      <a16:creationId xmlns:a16="http://schemas.microsoft.com/office/drawing/2014/main" id="{5B254816-2BFE-472F-97B0-D7FD0E848601}"/>
                    </a:ext>
                  </a:extLst>
                </p14:cNvPr>
                <p14:cNvContentPartPr/>
                <p14:nvPr/>
              </p14:nvContentPartPr>
              <p14:xfrm>
                <a:off x="5937882" y="4813350"/>
                <a:ext cx="171360" cy="185400"/>
              </p14:xfrm>
            </p:contentPart>
          </mc:Choice>
          <mc:Fallback>
            <p:pic>
              <p:nvPicPr>
                <p:cNvPr id="199" name="Pismo odręczne 198">
                  <a:extLst>
                    <a:ext uri="{FF2B5EF4-FFF2-40B4-BE49-F238E27FC236}">
                      <a16:creationId xmlns:a16="http://schemas.microsoft.com/office/drawing/2014/main" id="{5B254816-2BFE-472F-97B0-D7FD0E84860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29242" y="4804350"/>
                  <a:ext cx="189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0" name="Pismo odręczne 199">
                  <a:extLst>
                    <a:ext uri="{FF2B5EF4-FFF2-40B4-BE49-F238E27FC236}">
                      <a16:creationId xmlns:a16="http://schemas.microsoft.com/office/drawing/2014/main" id="{8E33385F-63D6-4BF8-B612-8F88DD2605E4}"/>
                    </a:ext>
                  </a:extLst>
                </p14:cNvPr>
                <p14:cNvContentPartPr/>
                <p14:nvPr/>
              </p14:nvContentPartPr>
              <p14:xfrm>
                <a:off x="5974962" y="4943670"/>
                <a:ext cx="160200" cy="321120"/>
              </p14:xfrm>
            </p:contentPart>
          </mc:Choice>
          <mc:Fallback>
            <p:pic>
              <p:nvPicPr>
                <p:cNvPr id="200" name="Pismo odręczne 199">
                  <a:extLst>
                    <a:ext uri="{FF2B5EF4-FFF2-40B4-BE49-F238E27FC236}">
                      <a16:creationId xmlns:a16="http://schemas.microsoft.com/office/drawing/2014/main" id="{8E33385F-63D6-4BF8-B612-8F88DD2605E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66322" y="4935030"/>
                  <a:ext cx="177840" cy="33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01" name="Pismo odręczne 200">
                <a:extLst>
                  <a:ext uri="{FF2B5EF4-FFF2-40B4-BE49-F238E27FC236}">
                    <a16:creationId xmlns:a16="http://schemas.microsoft.com/office/drawing/2014/main" id="{7FD066DF-9611-46F0-888C-85D32014C831}"/>
                  </a:ext>
                </a:extLst>
              </p14:cNvPr>
              <p14:cNvContentPartPr/>
              <p14:nvPr/>
            </p14:nvContentPartPr>
            <p14:xfrm>
              <a:off x="6312642" y="4879590"/>
              <a:ext cx="6480" cy="10800"/>
            </p14:xfrm>
          </p:contentPart>
        </mc:Choice>
        <mc:Fallback>
          <p:pic>
            <p:nvPicPr>
              <p:cNvPr id="201" name="Pismo odręczne 200">
                <a:extLst>
                  <a:ext uri="{FF2B5EF4-FFF2-40B4-BE49-F238E27FC236}">
                    <a16:creationId xmlns:a16="http://schemas.microsoft.com/office/drawing/2014/main" id="{7FD066DF-9611-46F0-888C-85D32014C831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304002" y="4870950"/>
                <a:ext cx="2412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upa 206">
            <a:extLst>
              <a:ext uri="{FF2B5EF4-FFF2-40B4-BE49-F238E27FC236}">
                <a16:creationId xmlns:a16="http://schemas.microsoft.com/office/drawing/2014/main" id="{19B91D7F-4B68-495A-9253-F7A9A18A2AB4}"/>
              </a:ext>
            </a:extLst>
          </p:cNvPr>
          <p:cNvGrpSpPr/>
          <p:nvPr/>
        </p:nvGrpSpPr>
        <p:grpSpPr>
          <a:xfrm>
            <a:off x="6527562" y="4481070"/>
            <a:ext cx="577440" cy="502200"/>
            <a:chOff x="6527562" y="4481070"/>
            <a:chExt cx="577440" cy="5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3" name="Pismo odręczne 202">
                  <a:extLst>
                    <a:ext uri="{FF2B5EF4-FFF2-40B4-BE49-F238E27FC236}">
                      <a16:creationId xmlns:a16="http://schemas.microsoft.com/office/drawing/2014/main" id="{7D7D18EB-F1B2-47F7-91B5-2C6C26812A29}"/>
                    </a:ext>
                  </a:extLst>
                </p14:cNvPr>
                <p14:cNvContentPartPr/>
                <p14:nvPr/>
              </p14:nvContentPartPr>
              <p14:xfrm>
                <a:off x="6527562" y="4631910"/>
                <a:ext cx="108000" cy="348480"/>
              </p14:xfrm>
            </p:contentPart>
          </mc:Choice>
          <mc:Fallback>
            <p:pic>
              <p:nvPicPr>
                <p:cNvPr id="203" name="Pismo odręczne 202">
                  <a:extLst>
                    <a:ext uri="{FF2B5EF4-FFF2-40B4-BE49-F238E27FC236}">
                      <a16:creationId xmlns:a16="http://schemas.microsoft.com/office/drawing/2014/main" id="{7D7D18EB-F1B2-47F7-91B5-2C6C26812A2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518922" y="4623270"/>
                  <a:ext cx="1256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4" name="Pismo odręczne 203">
                  <a:extLst>
                    <a:ext uri="{FF2B5EF4-FFF2-40B4-BE49-F238E27FC236}">
                      <a16:creationId xmlns:a16="http://schemas.microsoft.com/office/drawing/2014/main" id="{86432FF1-B645-46A9-A6C9-E14CF0D14ACC}"/>
                    </a:ext>
                  </a:extLst>
                </p14:cNvPr>
                <p14:cNvContentPartPr/>
                <p14:nvPr/>
              </p14:nvContentPartPr>
              <p14:xfrm>
                <a:off x="6589482" y="4665030"/>
                <a:ext cx="79200" cy="318240"/>
              </p14:xfrm>
            </p:contentPart>
          </mc:Choice>
          <mc:Fallback>
            <p:pic>
              <p:nvPicPr>
                <p:cNvPr id="204" name="Pismo odręczne 203">
                  <a:extLst>
                    <a:ext uri="{FF2B5EF4-FFF2-40B4-BE49-F238E27FC236}">
                      <a16:creationId xmlns:a16="http://schemas.microsoft.com/office/drawing/2014/main" id="{86432FF1-B645-46A9-A6C9-E14CF0D14AC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580842" y="4656390"/>
                  <a:ext cx="968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5" name="Pismo odręczne 204">
                  <a:extLst>
                    <a:ext uri="{FF2B5EF4-FFF2-40B4-BE49-F238E27FC236}">
                      <a16:creationId xmlns:a16="http://schemas.microsoft.com/office/drawing/2014/main" id="{6B23DA4F-588A-416E-9F49-65078A9A33E9}"/>
                    </a:ext>
                  </a:extLst>
                </p14:cNvPr>
                <p14:cNvContentPartPr/>
                <p14:nvPr/>
              </p14:nvContentPartPr>
              <p14:xfrm>
                <a:off x="6536922" y="4848630"/>
                <a:ext cx="205560" cy="9360"/>
              </p14:xfrm>
            </p:contentPart>
          </mc:Choice>
          <mc:Fallback>
            <p:pic>
              <p:nvPicPr>
                <p:cNvPr id="205" name="Pismo odręczne 204">
                  <a:extLst>
                    <a:ext uri="{FF2B5EF4-FFF2-40B4-BE49-F238E27FC236}">
                      <a16:creationId xmlns:a16="http://schemas.microsoft.com/office/drawing/2014/main" id="{6B23DA4F-588A-416E-9F49-65078A9A33E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28282" y="4839630"/>
                  <a:ext cx="223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6" name="Pismo odręczne 205">
                  <a:extLst>
                    <a:ext uri="{FF2B5EF4-FFF2-40B4-BE49-F238E27FC236}">
                      <a16:creationId xmlns:a16="http://schemas.microsoft.com/office/drawing/2014/main" id="{7323876C-02C3-4D97-A553-C3A64B2607BA}"/>
                    </a:ext>
                  </a:extLst>
                </p14:cNvPr>
                <p14:cNvContentPartPr/>
                <p14:nvPr/>
              </p14:nvContentPartPr>
              <p14:xfrm>
                <a:off x="6821682" y="4481070"/>
                <a:ext cx="283320" cy="202320"/>
              </p14:xfrm>
            </p:contentPart>
          </mc:Choice>
          <mc:Fallback>
            <p:pic>
              <p:nvPicPr>
                <p:cNvPr id="206" name="Pismo odręczne 205">
                  <a:extLst>
                    <a:ext uri="{FF2B5EF4-FFF2-40B4-BE49-F238E27FC236}">
                      <a16:creationId xmlns:a16="http://schemas.microsoft.com/office/drawing/2014/main" id="{7323876C-02C3-4D97-A553-C3A64B2607B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13042" y="4472070"/>
                  <a:ext cx="3009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a 211">
            <a:extLst>
              <a:ext uri="{FF2B5EF4-FFF2-40B4-BE49-F238E27FC236}">
                <a16:creationId xmlns:a16="http://schemas.microsoft.com/office/drawing/2014/main" id="{971E5E1E-7D3A-4482-B69E-D311030CF23B}"/>
              </a:ext>
            </a:extLst>
          </p:cNvPr>
          <p:cNvGrpSpPr/>
          <p:nvPr/>
        </p:nvGrpSpPr>
        <p:grpSpPr>
          <a:xfrm>
            <a:off x="2738202" y="5403030"/>
            <a:ext cx="418320" cy="536040"/>
            <a:chOff x="2738202" y="5403030"/>
            <a:chExt cx="41832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8" name="Pismo odręczne 207">
                  <a:extLst>
                    <a:ext uri="{FF2B5EF4-FFF2-40B4-BE49-F238E27FC236}">
                      <a16:creationId xmlns:a16="http://schemas.microsoft.com/office/drawing/2014/main" id="{BFB48D19-C842-4D1C-A7BD-66A1F5BE4960}"/>
                    </a:ext>
                  </a:extLst>
                </p14:cNvPr>
                <p14:cNvContentPartPr/>
                <p14:nvPr/>
              </p14:nvContentPartPr>
              <p14:xfrm>
                <a:off x="2738202" y="5696430"/>
                <a:ext cx="168840" cy="242640"/>
              </p14:xfrm>
            </p:contentPart>
          </mc:Choice>
          <mc:Fallback>
            <p:pic>
              <p:nvPicPr>
                <p:cNvPr id="208" name="Pismo odręczne 207">
                  <a:extLst>
                    <a:ext uri="{FF2B5EF4-FFF2-40B4-BE49-F238E27FC236}">
                      <a16:creationId xmlns:a16="http://schemas.microsoft.com/office/drawing/2014/main" id="{BFB48D19-C842-4D1C-A7BD-66A1F5BE496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729562" y="5687430"/>
                  <a:ext cx="186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9" name="Pismo odręczne 208">
                  <a:extLst>
                    <a:ext uri="{FF2B5EF4-FFF2-40B4-BE49-F238E27FC236}">
                      <a16:creationId xmlns:a16="http://schemas.microsoft.com/office/drawing/2014/main" id="{28EDCFE9-E85C-4C06-BB1D-1DE10CD7C851}"/>
                    </a:ext>
                  </a:extLst>
                </p14:cNvPr>
                <p14:cNvContentPartPr/>
                <p14:nvPr/>
              </p14:nvContentPartPr>
              <p14:xfrm>
                <a:off x="3011802" y="5403030"/>
                <a:ext cx="144720" cy="255240"/>
              </p14:xfrm>
            </p:contentPart>
          </mc:Choice>
          <mc:Fallback>
            <p:pic>
              <p:nvPicPr>
                <p:cNvPr id="209" name="Pismo odręczne 208">
                  <a:extLst>
                    <a:ext uri="{FF2B5EF4-FFF2-40B4-BE49-F238E27FC236}">
                      <a16:creationId xmlns:a16="http://schemas.microsoft.com/office/drawing/2014/main" id="{28EDCFE9-E85C-4C06-BB1D-1DE10CD7C85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002802" y="5394030"/>
                  <a:ext cx="16236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0" name="Pismo odręczne 209">
                <a:extLst>
                  <a:ext uri="{FF2B5EF4-FFF2-40B4-BE49-F238E27FC236}">
                    <a16:creationId xmlns:a16="http://schemas.microsoft.com/office/drawing/2014/main" id="{B6C49E61-BD72-4F34-866A-754D2D157DE4}"/>
                  </a:ext>
                </a:extLst>
              </p14:cNvPr>
              <p14:cNvContentPartPr/>
              <p14:nvPr/>
            </p14:nvContentPartPr>
            <p14:xfrm>
              <a:off x="3354882" y="5630190"/>
              <a:ext cx="173160" cy="23760"/>
            </p14:xfrm>
          </p:contentPart>
        </mc:Choice>
        <mc:Fallback>
          <p:pic>
            <p:nvPicPr>
              <p:cNvPr id="210" name="Pismo odręczne 209">
                <a:extLst>
                  <a:ext uri="{FF2B5EF4-FFF2-40B4-BE49-F238E27FC236}">
                    <a16:creationId xmlns:a16="http://schemas.microsoft.com/office/drawing/2014/main" id="{B6C49E61-BD72-4F34-866A-754D2D157DE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3346242" y="5621550"/>
                <a:ext cx="190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1" name="Pismo odręczne 210">
                <a:extLst>
                  <a:ext uri="{FF2B5EF4-FFF2-40B4-BE49-F238E27FC236}">
                    <a16:creationId xmlns:a16="http://schemas.microsoft.com/office/drawing/2014/main" id="{FCBC3FD4-9995-40E4-8E52-94261606FB28}"/>
                  </a:ext>
                </a:extLst>
              </p14:cNvPr>
              <p14:cNvContentPartPr/>
              <p14:nvPr/>
            </p14:nvContentPartPr>
            <p14:xfrm>
              <a:off x="3370722" y="5760510"/>
              <a:ext cx="113760" cy="12600"/>
            </p14:xfrm>
          </p:contentPart>
        </mc:Choice>
        <mc:Fallback>
          <p:pic>
            <p:nvPicPr>
              <p:cNvPr id="211" name="Pismo odręczne 210">
                <a:extLst>
                  <a:ext uri="{FF2B5EF4-FFF2-40B4-BE49-F238E27FC236}">
                    <a16:creationId xmlns:a16="http://schemas.microsoft.com/office/drawing/2014/main" id="{FCBC3FD4-9995-40E4-8E52-94261606FB28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361722" y="5751870"/>
                <a:ext cx="13140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upa 215">
            <a:extLst>
              <a:ext uri="{FF2B5EF4-FFF2-40B4-BE49-F238E27FC236}">
                <a16:creationId xmlns:a16="http://schemas.microsoft.com/office/drawing/2014/main" id="{75E47295-8FFE-4018-BED7-81D2D393FD3B}"/>
              </a:ext>
            </a:extLst>
          </p:cNvPr>
          <p:cNvGrpSpPr/>
          <p:nvPr/>
        </p:nvGrpSpPr>
        <p:grpSpPr>
          <a:xfrm>
            <a:off x="3770322" y="5359110"/>
            <a:ext cx="542880" cy="488520"/>
            <a:chOff x="3770322" y="5359110"/>
            <a:chExt cx="54288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3" name="Pismo odręczne 212">
                  <a:extLst>
                    <a:ext uri="{FF2B5EF4-FFF2-40B4-BE49-F238E27FC236}">
                      <a16:creationId xmlns:a16="http://schemas.microsoft.com/office/drawing/2014/main" id="{E17E9AF6-EA66-425D-BF3E-0E94C1C56528}"/>
                    </a:ext>
                  </a:extLst>
                </p14:cNvPr>
                <p14:cNvContentPartPr/>
                <p14:nvPr/>
              </p14:nvContentPartPr>
              <p14:xfrm>
                <a:off x="3770322" y="5541270"/>
                <a:ext cx="210240" cy="306360"/>
              </p14:xfrm>
            </p:contentPart>
          </mc:Choice>
          <mc:Fallback>
            <p:pic>
              <p:nvPicPr>
                <p:cNvPr id="213" name="Pismo odręczne 212">
                  <a:extLst>
                    <a:ext uri="{FF2B5EF4-FFF2-40B4-BE49-F238E27FC236}">
                      <a16:creationId xmlns:a16="http://schemas.microsoft.com/office/drawing/2014/main" id="{E17E9AF6-EA66-425D-BF3E-0E94C1C5652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61322" y="5532630"/>
                  <a:ext cx="2278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4" name="Pismo odręczne 213">
                  <a:extLst>
                    <a:ext uri="{FF2B5EF4-FFF2-40B4-BE49-F238E27FC236}">
                      <a16:creationId xmlns:a16="http://schemas.microsoft.com/office/drawing/2014/main" id="{7DDB74C4-7F21-4889-B9D9-3B2E013858E6}"/>
                    </a:ext>
                  </a:extLst>
                </p14:cNvPr>
                <p14:cNvContentPartPr/>
                <p14:nvPr/>
              </p14:nvContentPartPr>
              <p14:xfrm>
                <a:off x="4037442" y="5359110"/>
                <a:ext cx="160560" cy="169560"/>
              </p14:xfrm>
            </p:contentPart>
          </mc:Choice>
          <mc:Fallback>
            <p:pic>
              <p:nvPicPr>
                <p:cNvPr id="214" name="Pismo odręczne 213">
                  <a:extLst>
                    <a:ext uri="{FF2B5EF4-FFF2-40B4-BE49-F238E27FC236}">
                      <a16:creationId xmlns:a16="http://schemas.microsoft.com/office/drawing/2014/main" id="{7DDB74C4-7F21-4889-B9D9-3B2E013858E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28802" y="5350470"/>
                  <a:ext cx="178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5" name="Pismo odręczne 214">
                  <a:extLst>
                    <a:ext uri="{FF2B5EF4-FFF2-40B4-BE49-F238E27FC236}">
                      <a16:creationId xmlns:a16="http://schemas.microsoft.com/office/drawing/2014/main" id="{A67237C3-2F95-44BC-910C-E3229D4A97FE}"/>
                    </a:ext>
                  </a:extLst>
                </p14:cNvPr>
                <p14:cNvContentPartPr/>
                <p14:nvPr/>
              </p14:nvContentPartPr>
              <p14:xfrm>
                <a:off x="4306002" y="5685630"/>
                <a:ext cx="7200" cy="5040"/>
              </p14:xfrm>
            </p:contentPart>
          </mc:Choice>
          <mc:Fallback>
            <p:pic>
              <p:nvPicPr>
                <p:cNvPr id="215" name="Pismo odręczne 214">
                  <a:extLst>
                    <a:ext uri="{FF2B5EF4-FFF2-40B4-BE49-F238E27FC236}">
                      <a16:creationId xmlns:a16="http://schemas.microsoft.com/office/drawing/2014/main" id="{A67237C3-2F95-44BC-910C-E3229D4A97F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97002" y="5676990"/>
                  <a:ext cx="248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a 223">
            <a:extLst>
              <a:ext uri="{FF2B5EF4-FFF2-40B4-BE49-F238E27FC236}">
                <a16:creationId xmlns:a16="http://schemas.microsoft.com/office/drawing/2014/main" id="{4026D892-06DC-4CAC-A946-E40EE26327D7}"/>
              </a:ext>
            </a:extLst>
          </p:cNvPr>
          <p:cNvGrpSpPr/>
          <p:nvPr/>
        </p:nvGrpSpPr>
        <p:grpSpPr>
          <a:xfrm>
            <a:off x="4538922" y="5302590"/>
            <a:ext cx="570960" cy="523440"/>
            <a:chOff x="4538922" y="5302590"/>
            <a:chExt cx="570960" cy="52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7" name="Pismo odręczne 216">
                  <a:extLst>
                    <a:ext uri="{FF2B5EF4-FFF2-40B4-BE49-F238E27FC236}">
                      <a16:creationId xmlns:a16="http://schemas.microsoft.com/office/drawing/2014/main" id="{F8190D0C-E17C-4A4A-BF46-F45A7D361D76}"/>
                    </a:ext>
                  </a:extLst>
                </p14:cNvPr>
                <p14:cNvContentPartPr/>
                <p14:nvPr/>
              </p14:nvContentPartPr>
              <p14:xfrm>
                <a:off x="4538922" y="5547390"/>
                <a:ext cx="184680" cy="278640"/>
              </p14:xfrm>
            </p:contentPart>
          </mc:Choice>
          <mc:Fallback>
            <p:pic>
              <p:nvPicPr>
                <p:cNvPr id="217" name="Pismo odręczne 216">
                  <a:extLst>
                    <a:ext uri="{FF2B5EF4-FFF2-40B4-BE49-F238E27FC236}">
                      <a16:creationId xmlns:a16="http://schemas.microsoft.com/office/drawing/2014/main" id="{F8190D0C-E17C-4A4A-BF46-F45A7D361D7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529922" y="5538750"/>
                  <a:ext cx="2023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8" name="Pismo odręczne 217">
                  <a:extLst>
                    <a:ext uri="{FF2B5EF4-FFF2-40B4-BE49-F238E27FC236}">
                      <a16:creationId xmlns:a16="http://schemas.microsoft.com/office/drawing/2014/main" id="{D41C2F4C-BA9B-4E09-A066-DE2548889DDE}"/>
                    </a:ext>
                  </a:extLst>
                </p14:cNvPr>
                <p14:cNvContentPartPr/>
                <p14:nvPr/>
              </p14:nvContentPartPr>
              <p14:xfrm>
                <a:off x="4801362" y="5350830"/>
                <a:ext cx="155160" cy="220680"/>
              </p14:xfrm>
            </p:contentPart>
          </mc:Choice>
          <mc:Fallback>
            <p:pic>
              <p:nvPicPr>
                <p:cNvPr id="218" name="Pismo odręczne 217">
                  <a:extLst>
                    <a:ext uri="{FF2B5EF4-FFF2-40B4-BE49-F238E27FC236}">
                      <a16:creationId xmlns:a16="http://schemas.microsoft.com/office/drawing/2014/main" id="{D41C2F4C-BA9B-4E09-A066-DE2548889DD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92362" y="5341830"/>
                  <a:ext cx="172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9" name="Pismo odręczne 218">
                  <a:extLst>
                    <a:ext uri="{FF2B5EF4-FFF2-40B4-BE49-F238E27FC236}">
                      <a16:creationId xmlns:a16="http://schemas.microsoft.com/office/drawing/2014/main" id="{D5C2C1A2-791A-42AF-B39C-3186293A6AB8}"/>
                    </a:ext>
                  </a:extLst>
                </p14:cNvPr>
                <p14:cNvContentPartPr/>
                <p14:nvPr/>
              </p14:nvContentPartPr>
              <p14:xfrm>
                <a:off x="5010522" y="5302590"/>
                <a:ext cx="80280" cy="258840"/>
              </p14:xfrm>
            </p:contentPart>
          </mc:Choice>
          <mc:Fallback>
            <p:pic>
              <p:nvPicPr>
                <p:cNvPr id="219" name="Pismo odręczne 218">
                  <a:extLst>
                    <a:ext uri="{FF2B5EF4-FFF2-40B4-BE49-F238E27FC236}">
                      <a16:creationId xmlns:a16="http://schemas.microsoft.com/office/drawing/2014/main" id="{D5C2C1A2-791A-42AF-B39C-3186293A6AB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001522" y="5293950"/>
                  <a:ext cx="97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0" name="Pismo odręczne 219">
                  <a:extLst>
                    <a:ext uri="{FF2B5EF4-FFF2-40B4-BE49-F238E27FC236}">
                      <a16:creationId xmlns:a16="http://schemas.microsoft.com/office/drawing/2014/main" id="{0DDB3E83-A8E7-441D-B535-A2D14EEEE0EB}"/>
                    </a:ext>
                  </a:extLst>
                </p14:cNvPr>
                <p14:cNvContentPartPr/>
                <p14:nvPr/>
              </p14:nvContentPartPr>
              <p14:xfrm>
                <a:off x="4993602" y="5468910"/>
                <a:ext cx="116280" cy="92880"/>
              </p14:xfrm>
            </p:contentPart>
          </mc:Choice>
          <mc:Fallback>
            <p:pic>
              <p:nvPicPr>
                <p:cNvPr id="220" name="Pismo odręczne 219">
                  <a:extLst>
                    <a:ext uri="{FF2B5EF4-FFF2-40B4-BE49-F238E27FC236}">
                      <a16:creationId xmlns:a16="http://schemas.microsoft.com/office/drawing/2014/main" id="{0DDB3E83-A8E7-441D-B535-A2D14EEEE0E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984602" y="5459910"/>
                  <a:ext cx="13392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a 222">
            <a:extLst>
              <a:ext uri="{FF2B5EF4-FFF2-40B4-BE49-F238E27FC236}">
                <a16:creationId xmlns:a16="http://schemas.microsoft.com/office/drawing/2014/main" id="{BDA57583-1FFD-4E34-AA9F-2E4A2F787410}"/>
              </a:ext>
            </a:extLst>
          </p:cNvPr>
          <p:cNvGrpSpPr/>
          <p:nvPr/>
        </p:nvGrpSpPr>
        <p:grpSpPr>
          <a:xfrm>
            <a:off x="5412282" y="5594190"/>
            <a:ext cx="221040" cy="136080"/>
            <a:chOff x="5412282" y="5594190"/>
            <a:chExt cx="22104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1" name="Pismo odręczne 220">
                  <a:extLst>
                    <a:ext uri="{FF2B5EF4-FFF2-40B4-BE49-F238E27FC236}">
                      <a16:creationId xmlns:a16="http://schemas.microsoft.com/office/drawing/2014/main" id="{6E7087AF-F35D-4F01-8CE8-311C974702CA}"/>
                    </a:ext>
                  </a:extLst>
                </p14:cNvPr>
                <p14:cNvContentPartPr/>
                <p14:nvPr/>
              </p14:nvContentPartPr>
              <p14:xfrm>
                <a:off x="5433522" y="5594190"/>
                <a:ext cx="199800" cy="30240"/>
              </p14:xfrm>
            </p:contentPart>
          </mc:Choice>
          <mc:Fallback>
            <p:pic>
              <p:nvPicPr>
                <p:cNvPr id="221" name="Pismo odręczne 220">
                  <a:extLst>
                    <a:ext uri="{FF2B5EF4-FFF2-40B4-BE49-F238E27FC236}">
                      <a16:creationId xmlns:a16="http://schemas.microsoft.com/office/drawing/2014/main" id="{6E7087AF-F35D-4F01-8CE8-311C974702C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24522" y="5585550"/>
                  <a:ext cx="217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2" name="Pismo odręczne 221">
                  <a:extLst>
                    <a:ext uri="{FF2B5EF4-FFF2-40B4-BE49-F238E27FC236}">
                      <a16:creationId xmlns:a16="http://schemas.microsoft.com/office/drawing/2014/main" id="{24D8DE1C-C905-4B26-AB61-9246F9F95A13}"/>
                    </a:ext>
                  </a:extLst>
                </p14:cNvPr>
                <p14:cNvContentPartPr/>
                <p14:nvPr/>
              </p14:nvContentPartPr>
              <p14:xfrm>
                <a:off x="5412282" y="5715870"/>
                <a:ext cx="182880" cy="14400"/>
              </p14:xfrm>
            </p:contentPart>
          </mc:Choice>
          <mc:Fallback>
            <p:pic>
              <p:nvPicPr>
                <p:cNvPr id="222" name="Pismo odręczne 221">
                  <a:extLst>
                    <a:ext uri="{FF2B5EF4-FFF2-40B4-BE49-F238E27FC236}">
                      <a16:creationId xmlns:a16="http://schemas.microsoft.com/office/drawing/2014/main" id="{24D8DE1C-C905-4B26-AB61-9246F9F95A1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403642" y="5706870"/>
                  <a:ext cx="2005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upa 227">
            <a:extLst>
              <a:ext uri="{FF2B5EF4-FFF2-40B4-BE49-F238E27FC236}">
                <a16:creationId xmlns:a16="http://schemas.microsoft.com/office/drawing/2014/main" id="{B5B8333F-E324-49BC-B3C2-E30805E2938A}"/>
              </a:ext>
            </a:extLst>
          </p:cNvPr>
          <p:cNvGrpSpPr/>
          <p:nvPr/>
        </p:nvGrpSpPr>
        <p:grpSpPr>
          <a:xfrm>
            <a:off x="5853282" y="5610750"/>
            <a:ext cx="443160" cy="326160"/>
            <a:chOff x="5853282" y="5610750"/>
            <a:chExt cx="443160" cy="3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5" name="Pismo odręczne 224">
                  <a:extLst>
                    <a:ext uri="{FF2B5EF4-FFF2-40B4-BE49-F238E27FC236}">
                      <a16:creationId xmlns:a16="http://schemas.microsoft.com/office/drawing/2014/main" id="{CB885D8E-6022-40DA-8E17-8A9E8694EF21}"/>
                    </a:ext>
                  </a:extLst>
                </p14:cNvPr>
                <p14:cNvContentPartPr/>
                <p14:nvPr/>
              </p14:nvContentPartPr>
              <p14:xfrm>
                <a:off x="5853282" y="5610750"/>
                <a:ext cx="178200" cy="211320"/>
              </p14:xfrm>
            </p:contentPart>
          </mc:Choice>
          <mc:Fallback>
            <p:pic>
              <p:nvPicPr>
                <p:cNvPr id="225" name="Pismo odręczne 224">
                  <a:extLst>
                    <a:ext uri="{FF2B5EF4-FFF2-40B4-BE49-F238E27FC236}">
                      <a16:creationId xmlns:a16="http://schemas.microsoft.com/office/drawing/2014/main" id="{CB885D8E-6022-40DA-8E17-8A9E8694EF2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44282" y="5602110"/>
                  <a:ext cx="195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6" name="Pismo odręczne 225">
                  <a:extLst>
                    <a:ext uri="{FF2B5EF4-FFF2-40B4-BE49-F238E27FC236}">
                      <a16:creationId xmlns:a16="http://schemas.microsoft.com/office/drawing/2014/main" id="{705DE6CF-07DA-4F0A-8DCE-F086F320B67A}"/>
                    </a:ext>
                  </a:extLst>
                </p14:cNvPr>
                <p14:cNvContentPartPr/>
                <p14:nvPr/>
              </p14:nvContentPartPr>
              <p14:xfrm>
                <a:off x="6013842" y="5696430"/>
                <a:ext cx="133920" cy="240480"/>
              </p14:xfrm>
            </p:contentPart>
          </mc:Choice>
          <mc:Fallback>
            <p:pic>
              <p:nvPicPr>
                <p:cNvPr id="226" name="Pismo odręczne 225">
                  <a:extLst>
                    <a:ext uri="{FF2B5EF4-FFF2-40B4-BE49-F238E27FC236}">
                      <a16:creationId xmlns:a16="http://schemas.microsoft.com/office/drawing/2014/main" id="{705DE6CF-07DA-4F0A-8DCE-F086F320B67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005202" y="5687430"/>
                  <a:ext cx="151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7" name="Pismo odręczne 226">
                  <a:extLst>
                    <a:ext uri="{FF2B5EF4-FFF2-40B4-BE49-F238E27FC236}">
                      <a16:creationId xmlns:a16="http://schemas.microsoft.com/office/drawing/2014/main" id="{D5554FA9-2B6F-4204-A0B0-D029812499B3}"/>
                    </a:ext>
                  </a:extLst>
                </p14:cNvPr>
                <p14:cNvContentPartPr/>
                <p14:nvPr/>
              </p14:nvContentPartPr>
              <p14:xfrm>
                <a:off x="6264402" y="5636670"/>
                <a:ext cx="32040" cy="16920"/>
              </p14:xfrm>
            </p:contentPart>
          </mc:Choice>
          <mc:Fallback>
            <p:pic>
              <p:nvPicPr>
                <p:cNvPr id="227" name="Pismo odręczne 226">
                  <a:extLst>
                    <a:ext uri="{FF2B5EF4-FFF2-40B4-BE49-F238E27FC236}">
                      <a16:creationId xmlns:a16="http://schemas.microsoft.com/office/drawing/2014/main" id="{D5554FA9-2B6F-4204-A0B0-D029812499B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255402" y="5627670"/>
                  <a:ext cx="496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a 231">
            <a:extLst>
              <a:ext uri="{FF2B5EF4-FFF2-40B4-BE49-F238E27FC236}">
                <a16:creationId xmlns:a16="http://schemas.microsoft.com/office/drawing/2014/main" id="{BE10CDE9-E278-48D8-A769-95610115AC8C}"/>
              </a:ext>
            </a:extLst>
          </p:cNvPr>
          <p:cNvGrpSpPr/>
          <p:nvPr/>
        </p:nvGrpSpPr>
        <p:grpSpPr>
          <a:xfrm>
            <a:off x="6571122" y="5279910"/>
            <a:ext cx="541080" cy="482040"/>
            <a:chOff x="6571122" y="5279910"/>
            <a:chExt cx="541080" cy="48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9" name="Pismo odręczne 228">
                  <a:extLst>
                    <a:ext uri="{FF2B5EF4-FFF2-40B4-BE49-F238E27FC236}">
                      <a16:creationId xmlns:a16="http://schemas.microsoft.com/office/drawing/2014/main" id="{6E36DAFB-3E37-43FA-878E-714329EBE641}"/>
                    </a:ext>
                  </a:extLst>
                </p14:cNvPr>
                <p14:cNvContentPartPr/>
                <p14:nvPr/>
              </p14:nvContentPartPr>
              <p14:xfrm>
                <a:off x="6588762" y="5469270"/>
                <a:ext cx="16920" cy="277920"/>
              </p14:xfrm>
            </p:contentPart>
          </mc:Choice>
          <mc:Fallback>
            <p:pic>
              <p:nvPicPr>
                <p:cNvPr id="229" name="Pismo odręczne 228">
                  <a:extLst>
                    <a:ext uri="{FF2B5EF4-FFF2-40B4-BE49-F238E27FC236}">
                      <a16:creationId xmlns:a16="http://schemas.microsoft.com/office/drawing/2014/main" id="{6E36DAFB-3E37-43FA-878E-714329EBE64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579762" y="5460270"/>
                  <a:ext cx="34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0" name="Pismo odręczne 229">
                  <a:extLst>
                    <a:ext uri="{FF2B5EF4-FFF2-40B4-BE49-F238E27FC236}">
                      <a16:creationId xmlns:a16="http://schemas.microsoft.com/office/drawing/2014/main" id="{8D1BFFBF-B515-4539-8595-1A7A1053A27E}"/>
                    </a:ext>
                  </a:extLst>
                </p14:cNvPr>
                <p14:cNvContentPartPr/>
                <p14:nvPr/>
              </p14:nvContentPartPr>
              <p14:xfrm>
                <a:off x="6571122" y="5487630"/>
                <a:ext cx="169560" cy="274320"/>
              </p14:xfrm>
            </p:contentPart>
          </mc:Choice>
          <mc:Fallback>
            <p:pic>
              <p:nvPicPr>
                <p:cNvPr id="230" name="Pismo odręczne 229">
                  <a:extLst>
                    <a:ext uri="{FF2B5EF4-FFF2-40B4-BE49-F238E27FC236}">
                      <a16:creationId xmlns:a16="http://schemas.microsoft.com/office/drawing/2014/main" id="{8D1BFFBF-B515-4539-8595-1A7A1053A27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562482" y="5478630"/>
                  <a:ext cx="187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1" name="Pismo odręczne 230">
                  <a:extLst>
                    <a:ext uri="{FF2B5EF4-FFF2-40B4-BE49-F238E27FC236}">
                      <a16:creationId xmlns:a16="http://schemas.microsoft.com/office/drawing/2014/main" id="{0295C1BE-41B1-473A-B596-B835107597B1}"/>
                    </a:ext>
                  </a:extLst>
                </p14:cNvPr>
                <p14:cNvContentPartPr/>
                <p14:nvPr/>
              </p14:nvContentPartPr>
              <p14:xfrm>
                <a:off x="6884682" y="5279910"/>
                <a:ext cx="227520" cy="226800"/>
              </p14:xfrm>
            </p:contentPart>
          </mc:Choice>
          <mc:Fallback>
            <p:pic>
              <p:nvPicPr>
                <p:cNvPr id="231" name="Pismo odręczne 230">
                  <a:extLst>
                    <a:ext uri="{FF2B5EF4-FFF2-40B4-BE49-F238E27FC236}">
                      <a16:creationId xmlns:a16="http://schemas.microsoft.com/office/drawing/2014/main" id="{0295C1BE-41B1-473A-B596-B835107597B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76042" y="5271270"/>
                  <a:ext cx="24516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33" name="Pismo odręczne 232">
                <a:extLst>
                  <a:ext uri="{FF2B5EF4-FFF2-40B4-BE49-F238E27FC236}">
                    <a16:creationId xmlns:a16="http://schemas.microsoft.com/office/drawing/2014/main" id="{0E72DD25-0B4C-4479-8F10-320D5CDF2082}"/>
                  </a:ext>
                </a:extLst>
              </p14:cNvPr>
              <p14:cNvContentPartPr/>
              <p14:nvPr/>
            </p14:nvContentPartPr>
            <p14:xfrm>
              <a:off x="2399802" y="4634070"/>
              <a:ext cx="243360" cy="1281240"/>
            </p14:xfrm>
          </p:contentPart>
        </mc:Choice>
        <mc:Fallback>
          <p:pic>
            <p:nvPicPr>
              <p:cNvPr id="233" name="Pismo odręczne 232">
                <a:extLst>
                  <a:ext uri="{FF2B5EF4-FFF2-40B4-BE49-F238E27FC236}">
                    <a16:creationId xmlns:a16="http://schemas.microsoft.com/office/drawing/2014/main" id="{0E72DD25-0B4C-4479-8F10-320D5CDF2082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2391162" y="4625070"/>
                <a:ext cx="261000" cy="12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47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E10A8499-8FB1-45FD-AF88-B74564C6EF6A}"/>
              </a:ext>
            </a:extLst>
          </p:cNvPr>
          <p:cNvGrpSpPr/>
          <p:nvPr/>
        </p:nvGrpSpPr>
        <p:grpSpPr>
          <a:xfrm>
            <a:off x="1086162" y="158190"/>
            <a:ext cx="1654560" cy="627120"/>
            <a:chOff x="1086162" y="158190"/>
            <a:chExt cx="1654560" cy="62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4EB2ABA6-7EA1-4452-9D80-F33A7FA09C26}"/>
                    </a:ext>
                  </a:extLst>
                </p14:cNvPr>
                <p14:cNvContentPartPr/>
                <p14:nvPr/>
              </p14:nvContentPartPr>
              <p14:xfrm>
                <a:off x="1086162" y="324150"/>
                <a:ext cx="155880" cy="23004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4EB2ABA6-7EA1-4452-9D80-F33A7FA09C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7162" y="315150"/>
                  <a:ext cx="173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9396BC1F-E0EC-403A-9C17-D9857DE165B6}"/>
                    </a:ext>
                  </a:extLst>
                </p14:cNvPr>
                <p14:cNvContentPartPr/>
                <p14:nvPr/>
              </p14:nvContentPartPr>
              <p14:xfrm>
                <a:off x="1289202" y="223710"/>
                <a:ext cx="181440" cy="21924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9396BC1F-E0EC-403A-9C17-D9857DE165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0202" y="215070"/>
                  <a:ext cx="199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C240D1E6-969E-4303-ABC2-E8C099105690}"/>
                    </a:ext>
                  </a:extLst>
                </p14:cNvPr>
                <p14:cNvContentPartPr/>
                <p14:nvPr/>
              </p14:nvContentPartPr>
              <p14:xfrm>
                <a:off x="1587282" y="283470"/>
                <a:ext cx="216360" cy="16812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C240D1E6-969E-4303-ABC2-E8C0991056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78282" y="274470"/>
                  <a:ext cx="234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7C249761-61B1-4394-AA20-FBC039C3B1C2}"/>
                    </a:ext>
                  </a:extLst>
                </p14:cNvPr>
                <p14:cNvContentPartPr/>
                <p14:nvPr/>
              </p14:nvContentPartPr>
              <p14:xfrm>
                <a:off x="1824162" y="305790"/>
                <a:ext cx="177840" cy="13716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7C249761-61B1-4394-AA20-FBC039C3B1C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15162" y="297150"/>
                  <a:ext cx="195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D86D0360-A415-4381-892C-33438C0F332F}"/>
                    </a:ext>
                  </a:extLst>
                </p14:cNvPr>
                <p14:cNvContentPartPr/>
                <p14:nvPr/>
              </p14:nvContentPartPr>
              <p14:xfrm>
                <a:off x="2086242" y="158190"/>
                <a:ext cx="42120" cy="25236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D86D0360-A415-4381-892C-33438C0F33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7602" y="149190"/>
                  <a:ext cx="597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14ED0234-24B4-4EB6-94C2-D44FDE942B73}"/>
                    </a:ext>
                  </a:extLst>
                </p14:cNvPr>
                <p14:cNvContentPartPr/>
                <p14:nvPr/>
              </p14:nvContentPartPr>
              <p14:xfrm>
                <a:off x="2000922" y="246390"/>
                <a:ext cx="254520" cy="3924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14ED0234-24B4-4EB6-94C2-D44FDE942B7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91922" y="237750"/>
                  <a:ext cx="272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00141643-76C0-4B90-B7E7-FE793DD7D6FD}"/>
                    </a:ext>
                  </a:extLst>
                </p14:cNvPr>
                <p14:cNvContentPartPr/>
                <p14:nvPr/>
              </p14:nvContentPartPr>
              <p14:xfrm>
                <a:off x="2202882" y="179430"/>
                <a:ext cx="103320" cy="21600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00141643-76C0-4B90-B7E7-FE793DD7D6F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94242" y="170430"/>
                  <a:ext cx="120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75168C93-65DA-4EDF-A411-BF2C90379807}"/>
                    </a:ext>
                  </a:extLst>
                </p14:cNvPr>
                <p14:cNvContentPartPr/>
                <p14:nvPr/>
              </p14:nvContentPartPr>
              <p14:xfrm>
                <a:off x="2396202" y="279510"/>
                <a:ext cx="129600" cy="11520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75168C93-65DA-4EDF-A411-BF2C903798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87202" y="270510"/>
                  <a:ext cx="147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A582A06D-7780-403C-86BB-CD6B5F7E4435}"/>
                    </a:ext>
                  </a:extLst>
                </p14:cNvPr>
                <p14:cNvContentPartPr/>
                <p14:nvPr/>
              </p14:nvContentPartPr>
              <p14:xfrm>
                <a:off x="2607162" y="197430"/>
                <a:ext cx="133560" cy="40392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A582A06D-7780-403C-86BB-CD6B5F7E443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98162" y="188430"/>
                  <a:ext cx="1512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EF7B3CDA-7371-4362-A94C-B9D9BEB8FCB3}"/>
                    </a:ext>
                  </a:extLst>
                </p14:cNvPr>
                <p14:cNvContentPartPr/>
                <p14:nvPr/>
              </p14:nvContentPartPr>
              <p14:xfrm>
                <a:off x="1113162" y="683070"/>
                <a:ext cx="1547640" cy="10224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EF7B3CDA-7371-4362-A94C-B9D9BEB8FC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04522" y="674070"/>
                  <a:ext cx="156528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50EC45F5-49A2-4F9B-8B7C-859B0C9867E2}"/>
              </a:ext>
            </a:extLst>
          </p:cNvPr>
          <p:cNvGrpSpPr/>
          <p:nvPr/>
        </p:nvGrpSpPr>
        <p:grpSpPr>
          <a:xfrm>
            <a:off x="3913242" y="143070"/>
            <a:ext cx="838800" cy="529920"/>
            <a:chOff x="3913242" y="143070"/>
            <a:chExt cx="838800" cy="52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19C14AE3-9182-43E3-960D-BB23F065AE41}"/>
                    </a:ext>
                  </a:extLst>
                </p14:cNvPr>
                <p14:cNvContentPartPr/>
                <p14:nvPr/>
              </p14:nvContentPartPr>
              <p14:xfrm>
                <a:off x="3913242" y="259350"/>
                <a:ext cx="226800" cy="41364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19C14AE3-9182-43E3-960D-BB23F065AE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04602" y="250710"/>
                  <a:ext cx="2444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AAB77B30-EC5F-4965-9817-D90BFE976E79}"/>
                    </a:ext>
                  </a:extLst>
                </p14:cNvPr>
                <p14:cNvContentPartPr/>
                <p14:nvPr/>
              </p14:nvContentPartPr>
              <p14:xfrm>
                <a:off x="4364682" y="432150"/>
                <a:ext cx="20160" cy="12420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AAB77B30-EC5F-4965-9817-D90BFE976E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56042" y="423150"/>
                  <a:ext cx="37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C84CAABC-DD18-4072-94B6-8B34A633583F}"/>
                    </a:ext>
                  </a:extLst>
                </p14:cNvPr>
                <p14:cNvContentPartPr/>
                <p14:nvPr/>
              </p14:nvContentPartPr>
              <p14:xfrm>
                <a:off x="4585362" y="143070"/>
                <a:ext cx="166680" cy="35172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C84CAABC-DD18-4072-94B6-8B34A633583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76722" y="134430"/>
                  <a:ext cx="184320" cy="36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A77BF57A-8F2D-462B-B793-E2F95C8A2DC9}"/>
                  </a:ext>
                </a:extLst>
              </p14:cNvPr>
              <p14:cNvContentPartPr/>
              <p14:nvPr/>
            </p14:nvContentPartPr>
            <p14:xfrm>
              <a:off x="4999722" y="421350"/>
              <a:ext cx="20880" cy="152280"/>
            </p14:xfrm>
          </p:contentPart>
        </mc:Choice>
        <mc:Fallback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A77BF57A-8F2D-462B-B793-E2F95C8A2DC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90722" y="412710"/>
                <a:ext cx="3852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a 27">
            <a:extLst>
              <a:ext uri="{FF2B5EF4-FFF2-40B4-BE49-F238E27FC236}">
                <a16:creationId xmlns:a16="http://schemas.microsoft.com/office/drawing/2014/main" id="{B3394366-C789-4C54-A9AB-D4B67D37C66D}"/>
              </a:ext>
            </a:extLst>
          </p:cNvPr>
          <p:cNvGrpSpPr/>
          <p:nvPr/>
        </p:nvGrpSpPr>
        <p:grpSpPr>
          <a:xfrm>
            <a:off x="5390682" y="54150"/>
            <a:ext cx="795600" cy="588600"/>
            <a:chOff x="5390682" y="54150"/>
            <a:chExt cx="795600" cy="5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B5DAA6DA-1A5B-4ADE-A96D-2CEDD0022690}"/>
                    </a:ext>
                  </a:extLst>
                </p14:cNvPr>
                <p14:cNvContentPartPr/>
                <p14:nvPr/>
              </p14:nvContentPartPr>
              <p14:xfrm>
                <a:off x="5390682" y="240990"/>
                <a:ext cx="230040" cy="40176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B5DAA6DA-1A5B-4ADE-A96D-2CEDD002269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82042" y="231990"/>
                  <a:ext cx="2476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C1BDB609-7C33-44F1-8999-8788AAF83896}"/>
                    </a:ext>
                  </a:extLst>
                </p14:cNvPr>
                <p14:cNvContentPartPr/>
                <p14:nvPr/>
              </p14:nvContentPartPr>
              <p14:xfrm>
                <a:off x="5684802" y="54150"/>
                <a:ext cx="70920" cy="34344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C1BDB609-7C33-44F1-8999-8788AAF838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76162" y="45510"/>
                  <a:ext cx="885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0B7AEB38-EBB1-4A2B-8942-01FA00DCB9B2}"/>
                    </a:ext>
                  </a:extLst>
                </p14:cNvPr>
                <p14:cNvContentPartPr/>
                <p14:nvPr/>
              </p14:nvContentPartPr>
              <p14:xfrm>
                <a:off x="5826282" y="222630"/>
                <a:ext cx="113040" cy="22212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0B7AEB38-EBB1-4A2B-8942-01FA00DCB9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17642" y="213990"/>
                  <a:ext cx="130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FA796F00-2EA2-4963-A940-FF976BAC9A67}"/>
                    </a:ext>
                  </a:extLst>
                </p14:cNvPr>
                <p14:cNvContentPartPr/>
                <p14:nvPr/>
              </p14:nvContentPartPr>
              <p14:xfrm>
                <a:off x="5834922" y="401910"/>
                <a:ext cx="197280" cy="1188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FA796F00-2EA2-4963-A940-FF976BAC9A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25922" y="393270"/>
                  <a:ext cx="214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0E9CAF6F-DFA8-4B5F-ADF2-1965232EAC75}"/>
                    </a:ext>
                  </a:extLst>
                </p14:cNvPr>
                <p14:cNvContentPartPr/>
                <p14:nvPr/>
              </p14:nvContentPartPr>
              <p14:xfrm>
                <a:off x="6169722" y="461310"/>
                <a:ext cx="16560" cy="14868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0E9CAF6F-DFA8-4B5F-ADF2-1965232EAC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60722" y="452670"/>
                  <a:ext cx="342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EA7939C9-7EAC-4BA9-A700-9B97D4BF8E66}"/>
              </a:ext>
            </a:extLst>
          </p:cNvPr>
          <p:cNvGrpSpPr/>
          <p:nvPr/>
        </p:nvGrpSpPr>
        <p:grpSpPr>
          <a:xfrm>
            <a:off x="6475002" y="14550"/>
            <a:ext cx="671400" cy="510480"/>
            <a:chOff x="6475002" y="14550"/>
            <a:chExt cx="671400" cy="51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BAAF4879-39DF-4428-8E93-C1762A3C7B9C}"/>
                    </a:ext>
                  </a:extLst>
                </p14:cNvPr>
                <p14:cNvContentPartPr/>
                <p14:nvPr/>
              </p14:nvContentPartPr>
              <p14:xfrm>
                <a:off x="6475002" y="115710"/>
                <a:ext cx="163800" cy="40932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BAAF4879-39DF-4428-8E93-C1762A3C7B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66002" y="106710"/>
                  <a:ext cx="1814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C308F0B1-F513-4EC9-A82A-1DBFA10A4BBA}"/>
                    </a:ext>
                  </a:extLst>
                </p14:cNvPr>
                <p14:cNvContentPartPr/>
                <p14:nvPr/>
              </p14:nvContentPartPr>
              <p14:xfrm>
                <a:off x="6749682" y="14550"/>
                <a:ext cx="154080" cy="25488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C308F0B1-F513-4EC9-A82A-1DBFA10A4B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41042" y="5550"/>
                  <a:ext cx="1717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A2A7EE22-718A-42C6-9FB3-D63256F5E301}"/>
                    </a:ext>
                  </a:extLst>
                </p14:cNvPr>
                <p14:cNvContentPartPr/>
                <p14:nvPr/>
              </p14:nvContentPartPr>
              <p14:xfrm>
                <a:off x="6815562" y="175830"/>
                <a:ext cx="95400" cy="11592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A2A7EE22-718A-42C6-9FB3-D63256F5E3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06922" y="167190"/>
                  <a:ext cx="113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B6552410-4436-4F0A-827E-4084AC16B6F4}"/>
                    </a:ext>
                  </a:extLst>
                </p14:cNvPr>
                <p14:cNvContentPartPr/>
                <p14:nvPr/>
              </p14:nvContentPartPr>
              <p14:xfrm>
                <a:off x="6962082" y="171150"/>
                <a:ext cx="184320" cy="19080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B6552410-4436-4F0A-827E-4084AC16B6F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53082" y="162150"/>
                  <a:ext cx="2019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id="{CBA73A8B-255C-4A27-ABC7-834829112B20}"/>
              </a:ext>
            </a:extLst>
          </p:cNvPr>
          <p:cNvGrpSpPr/>
          <p:nvPr/>
        </p:nvGrpSpPr>
        <p:grpSpPr>
          <a:xfrm>
            <a:off x="2041242" y="873870"/>
            <a:ext cx="1661400" cy="587160"/>
            <a:chOff x="2041242" y="873870"/>
            <a:chExt cx="1661400" cy="5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3498083F-91F8-4671-9CD3-28D1617F3BB4}"/>
                    </a:ext>
                  </a:extLst>
                </p14:cNvPr>
                <p14:cNvContentPartPr/>
                <p14:nvPr/>
              </p14:nvContentPartPr>
              <p14:xfrm>
                <a:off x="2041242" y="1075830"/>
                <a:ext cx="183240" cy="15912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3498083F-91F8-4671-9CD3-28D1617F3B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32602" y="1067190"/>
                  <a:ext cx="200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E7CBFB43-DFD3-4301-82B3-A1C4816EFC8B}"/>
                    </a:ext>
                  </a:extLst>
                </p14:cNvPr>
                <p14:cNvContentPartPr/>
                <p14:nvPr/>
              </p14:nvContentPartPr>
              <p14:xfrm>
                <a:off x="2226642" y="1174830"/>
                <a:ext cx="218520" cy="28620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E7CBFB43-DFD3-4301-82B3-A1C4816EFC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17642" y="1166190"/>
                  <a:ext cx="2361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D8BE8212-F76C-4844-AD83-6A32FB98BFCF}"/>
                    </a:ext>
                  </a:extLst>
                </p14:cNvPr>
                <p14:cNvContentPartPr/>
                <p14:nvPr/>
              </p14:nvContentPartPr>
              <p14:xfrm>
                <a:off x="2484762" y="1112190"/>
                <a:ext cx="199440" cy="3312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D8BE8212-F76C-4844-AD83-6A32FB98BF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75762" y="1103190"/>
                  <a:ext cx="217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ED0EE0F0-50EF-447C-B772-CCE8ED5783A9}"/>
                    </a:ext>
                  </a:extLst>
                </p14:cNvPr>
                <p14:cNvContentPartPr/>
                <p14:nvPr/>
              </p14:nvContentPartPr>
              <p14:xfrm>
                <a:off x="2519322" y="1225950"/>
                <a:ext cx="142920" cy="756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ED0EE0F0-50EF-447C-B772-CCE8ED5783A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10682" y="1217310"/>
                  <a:ext cx="160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AD17A4CE-4B59-479A-979F-16CC794D1636}"/>
                    </a:ext>
                  </a:extLst>
                </p14:cNvPr>
                <p14:cNvContentPartPr/>
                <p14:nvPr/>
              </p14:nvContentPartPr>
              <p14:xfrm>
                <a:off x="2848362" y="1076190"/>
                <a:ext cx="262080" cy="29700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AD17A4CE-4B59-479A-979F-16CC794D163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39722" y="1067190"/>
                  <a:ext cx="279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7F3B85FC-3E77-41DD-A3F6-7602BA79ADF5}"/>
                    </a:ext>
                  </a:extLst>
                </p14:cNvPr>
                <p14:cNvContentPartPr/>
                <p14:nvPr/>
              </p14:nvContentPartPr>
              <p14:xfrm>
                <a:off x="3181362" y="873870"/>
                <a:ext cx="165240" cy="15588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7F3B85FC-3E77-41DD-A3F6-7602BA79ADF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72722" y="865230"/>
                  <a:ext cx="182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AF615E5F-0295-44BF-A973-92C7F3C88712}"/>
                    </a:ext>
                  </a:extLst>
                </p14:cNvPr>
                <p14:cNvContentPartPr/>
                <p14:nvPr/>
              </p14:nvContentPartPr>
              <p14:xfrm>
                <a:off x="3354162" y="969270"/>
                <a:ext cx="107280" cy="14004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AF615E5F-0295-44BF-A973-92C7F3C887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45162" y="960270"/>
                  <a:ext cx="124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005C18B4-3551-4808-8141-DF384F9E35C5}"/>
                    </a:ext>
                  </a:extLst>
                </p14:cNvPr>
                <p14:cNvContentPartPr/>
                <p14:nvPr/>
              </p14:nvContentPartPr>
              <p14:xfrm>
                <a:off x="3329682" y="1099950"/>
                <a:ext cx="159120" cy="1620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005C18B4-3551-4808-8141-DF384F9E35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21042" y="1090950"/>
                  <a:ext cx="176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191BA9D0-9C68-4DBA-B52C-5E52AB00B267}"/>
                    </a:ext>
                  </a:extLst>
                </p14:cNvPr>
                <p14:cNvContentPartPr/>
                <p14:nvPr/>
              </p14:nvContentPartPr>
              <p14:xfrm>
                <a:off x="3657642" y="1288590"/>
                <a:ext cx="45000" cy="12780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191BA9D0-9C68-4DBA-B52C-5E52AB00B26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48642" y="1279590"/>
                  <a:ext cx="6264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43885D3A-0FCC-47BE-9B91-4FA741D5D796}"/>
              </a:ext>
            </a:extLst>
          </p:cNvPr>
          <p:cNvGrpSpPr/>
          <p:nvPr/>
        </p:nvGrpSpPr>
        <p:grpSpPr>
          <a:xfrm>
            <a:off x="4156602" y="845430"/>
            <a:ext cx="1549080" cy="556920"/>
            <a:chOff x="4156602" y="845430"/>
            <a:chExt cx="1549080" cy="55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7AF88B30-DBA8-4B68-A686-98FC13CD8383}"/>
                    </a:ext>
                  </a:extLst>
                </p14:cNvPr>
                <p14:cNvContentPartPr/>
                <p14:nvPr/>
              </p14:nvContentPartPr>
              <p14:xfrm>
                <a:off x="4156602" y="1081950"/>
                <a:ext cx="235080" cy="17352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7AF88B30-DBA8-4B68-A686-98FC13CD83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47962" y="1072950"/>
                  <a:ext cx="252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EFD5A6E0-59C6-4932-A79A-0C44EE99F69C}"/>
                    </a:ext>
                  </a:extLst>
                </p14:cNvPr>
                <p14:cNvContentPartPr/>
                <p14:nvPr/>
              </p14:nvContentPartPr>
              <p14:xfrm>
                <a:off x="4439922" y="1194990"/>
                <a:ext cx="136440" cy="20736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EFD5A6E0-59C6-4932-A79A-0C44EE99F69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31282" y="1186350"/>
                  <a:ext cx="154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E3BD279A-4E14-4E98-902A-91A4D9AFAEB1}"/>
                    </a:ext>
                  </a:extLst>
                </p14:cNvPr>
                <p14:cNvContentPartPr/>
                <p14:nvPr/>
              </p14:nvContentPartPr>
              <p14:xfrm>
                <a:off x="4670322" y="1074030"/>
                <a:ext cx="109440" cy="5004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E3BD279A-4E14-4E98-902A-91A4D9AFAEB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61322" y="1065390"/>
                  <a:ext cx="127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A6179C98-547E-44F9-AA1D-45F9DB5E85C0}"/>
                    </a:ext>
                  </a:extLst>
                </p14:cNvPr>
                <p14:cNvContentPartPr/>
                <p14:nvPr/>
              </p14:nvContentPartPr>
              <p14:xfrm>
                <a:off x="4647642" y="1225950"/>
                <a:ext cx="97920" cy="1332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A6179C98-547E-44F9-AA1D-45F9DB5E85C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38642" y="1217310"/>
                  <a:ext cx="115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838C5240-A7ED-4556-8AC6-4710D97ECE8B}"/>
                    </a:ext>
                  </a:extLst>
                </p14:cNvPr>
                <p14:cNvContentPartPr/>
                <p14:nvPr/>
              </p14:nvContentPartPr>
              <p14:xfrm>
                <a:off x="4947882" y="1033710"/>
                <a:ext cx="271800" cy="32904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838C5240-A7ED-4556-8AC6-4710D97ECE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39242" y="1024710"/>
                  <a:ext cx="2894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BDCF2587-26EF-4E18-A2E4-2DE005FDFA54}"/>
                    </a:ext>
                  </a:extLst>
                </p14:cNvPr>
                <p14:cNvContentPartPr/>
                <p14:nvPr/>
              </p14:nvContentPartPr>
              <p14:xfrm>
                <a:off x="5182602" y="845430"/>
                <a:ext cx="226800" cy="18720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BDCF2587-26EF-4E18-A2E4-2DE005FDFA5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73962" y="836430"/>
                  <a:ext cx="244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9FA77E52-0FB3-4C80-9E9D-2748B1C49814}"/>
                    </a:ext>
                  </a:extLst>
                </p14:cNvPr>
                <p14:cNvContentPartPr/>
                <p14:nvPr/>
              </p14:nvContentPartPr>
              <p14:xfrm>
                <a:off x="5449362" y="955230"/>
                <a:ext cx="256320" cy="14760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9FA77E52-0FB3-4C80-9E9D-2748B1C4981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40722" y="946230"/>
                  <a:ext cx="27396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8" name="Pismo odręczne 47">
                <a:extLst>
                  <a:ext uri="{FF2B5EF4-FFF2-40B4-BE49-F238E27FC236}">
                    <a16:creationId xmlns:a16="http://schemas.microsoft.com/office/drawing/2014/main" id="{D12F2185-62CB-4C74-96C4-EC0E24FA2F99}"/>
                  </a:ext>
                </a:extLst>
              </p14:cNvPr>
              <p14:cNvContentPartPr/>
              <p14:nvPr/>
            </p14:nvContentPartPr>
            <p14:xfrm>
              <a:off x="1737042" y="1886190"/>
              <a:ext cx="191160" cy="1114200"/>
            </p14:xfrm>
          </p:contentPart>
        </mc:Choice>
        <mc:Fallback>
          <p:pic>
            <p:nvPicPr>
              <p:cNvPr id="48" name="Pismo odręczne 47">
                <a:extLst>
                  <a:ext uri="{FF2B5EF4-FFF2-40B4-BE49-F238E27FC236}">
                    <a16:creationId xmlns:a16="http://schemas.microsoft.com/office/drawing/2014/main" id="{D12F2185-62CB-4C74-96C4-EC0E24FA2F9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28402" y="1877550"/>
                <a:ext cx="20880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9" name="Pismo odręczne 48">
                <a:extLst>
                  <a:ext uri="{FF2B5EF4-FFF2-40B4-BE49-F238E27FC236}">
                    <a16:creationId xmlns:a16="http://schemas.microsoft.com/office/drawing/2014/main" id="{C8D530B7-B8E0-44F0-9B2E-59E09D8D1451}"/>
                  </a:ext>
                </a:extLst>
              </p14:cNvPr>
              <p14:cNvContentPartPr/>
              <p14:nvPr/>
            </p14:nvContentPartPr>
            <p14:xfrm>
              <a:off x="2274162" y="1908150"/>
              <a:ext cx="163440" cy="284040"/>
            </p14:xfrm>
          </p:contentPart>
        </mc:Choice>
        <mc:Fallback>
          <p:pic>
            <p:nvPicPr>
              <p:cNvPr id="49" name="Pismo odręczne 48">
                <a:extLst>
                  <a:ext uri="{FF2B5EF4-FFF2-40B4-BE49-F238E27FC236}">
                    <a16:creationId xmlns:a16="http://schemas.microsoft.com/office/drawing/2014/main" id="{C8D530B7-B8E0-44F0-9B2E-59E09D8D145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65162" y="1899510"/>
                <a:ext cx="18108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a 55">
            <a:extLst>
              <a:ext uri="{FF2B5EF4-FFF2-40B4-BE49-F238E27FC236}">
                <a16:creationId xmlns:a16="http://schemas.microsoft.com/office/drawing/2014/main" id="{0F6CDA1F-1D45-42C5-B2E0-DA2CF9BB9935}"/>
              </a:ext>
            </a:extLst>
          </p:cNvPr>
          <p:cNvGrpSpPr/>
          <p:nvPr/>
        </p:nvGrpSpPr>
        <p:grpSpPr>
          <a:xfrm>
            <a:off x="2661162" y="2013270"/>
            <a:ext cx="226440" cy="116640"/>
            <a:chOff x="2661162" y="2013270"/>
            <a:chExt cx="226440" cy="1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F1B943DB-73B2-4541-92E2-12EC2B9E6BB5}"/>
                    </a:ext>
                  </a:extLst>
                </p14:cNvPr>
                <p14:cNvContentPartPr/>
                <p14:nvPr/>
              </p14:nvContentPartPr>
              <p14:xfrm>
                <a:off x="2692122" y="2013270"/>
                <a:ext cx="176760" cy="1512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F1B943DB-73B2-4541-92E2-12EC2B9E6BB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83482" y="2004630"/>
                  <a:ext cx="194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F7F5FBCB-1754-4BC0-95EE-9BADF11845FC}"/>
                    </a:ext>
                  </a:extLst>
                </p14:cNvPr>
                <p14:cNvContentPartPr/>
                <p14:nvPr/>
              </p14:nvContentPartPr>
              <p14:xfrm>
                <a:off x="2661162" y="2114070"/>
                <a:ext cx="226440" cy="1584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F7F5FBCB-1754-4BC0-95EE-9BADF11845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52162" y="2105070"/>
                  <a:ext cx="24408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33EA5370-673D-4D74-900B-432FBDAA8911}"/>
                  </a:ext>
                </a:extLst>
              </p14:cNvPr>
              <p14:cNvContentPartPr/>
              <p14:nvPr/>
            </p14:nvContentPartPr>
            <p14:xfrm>
              <a:off x="2162562" y="2575590"/>
              <a:ext cx="200160" cy="292680"/>
            </p14:xfrm>
          </p:contentPart>
        </mc:Choice>
        <mc:Fallback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33EA5370-673D-4D74-900B-432FBDAA891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153922" y="2566590"/>
                <a:ext cx="217800" cy="31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a 54">
            <a:extLst>
              <a:ext uri="{FF2B5EF4-FFF2-40B4-BE49-F238E27FC236}">
                <a16:creationId xmlns:a16="http://schemas.microsoft.com/office/drawing/2014/main" id="{0958358F-C565-4069-A0FA-244124F0AC20}"/>
              </a:ext>
            </a:extLst>
          </p:cNvPr>
          <p:cNvGrpSpPr/>
          <p:nvPr/>
        </p:nvGrpSpPr>
        <p:grpSpPr>
          <a:xfrm>
            <a:off x="2607162" y="2635350"/>
            <a:ext cx="196560" cy="128160"/>
            <a:chOff x="2607162" y="2635350"/>
            <a:chExt cx="19656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1317D920-5F68-4A44-AC27-777DB7A5DF36}"/>
                    </a:ext>
                  </a:extLst>
                </p14:cNvPr>
                <p14:cNvContentPartPr/>
                <p14:nvPr/>
              </p14:nvContentPartPr>
              <p14:xfrm>
                <a:off x="2607162" y="2635350"/>
                <a:ext cx="180720" cy="2664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1317D920-5F68-4A44-AC27-777DB7A5DF3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98522" y="2626710"/>
                  <a:ext cx="198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E9592732-1417-4F7F-81F8-12A7962F117A}"/>
                    </a:ext>
                  </a:extLst>
                </p14:cNvPr>
                <p14:cNvContentPartPr/>
                <p14:nvPr/>
              </p14:nvContentPartPr>
              <p14:xfrm>
                <a:off x="2611482" y="2746230"/>
                <a:ext cx="192240" cy="1728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E9592732-1417-4F7F-81F8-12A7962F11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02842" y="2737590"/>
                  <a:ext cx="2098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4AD43288-C49F-4072-BDD8-B4AE6739A16B}"/>
              </a:ext>
            </a:extLst>
          </p:cNvPr>
          <p:cNvGrpSpPr/>
          <p:nvPr/>
        </p:nvGrpSpPr>
        <p:grpSpPr>
          <a:xfrm>
            <a:off x="3184242" y="1945230"/>
            <a:ext cx="1995840" cy="387720"/>
            <a:chOff x="3184242" y="1945230"/>
            <a:chExt cx="199584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861D45DB-2312-400C-99F2-26C253894E8D}"/>
                    </a:ext>
                  </a:extLst>
                </p14:cNvPr>
                <p14:cNvContentPartPr/>
                <p14:nvPr/>
              </p14:nvContentPartPr>
              <p14:xfrm>
                <a:off x="3184242" y="2000310"/>
                <a:ext cx="255960" cy="19800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861D45DB-2312-400C-99F2-26C253894E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75602" y="1991670"/>
                  <a:ext cx="273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02BF3F3E-28EF-4DB5-956D-D59DC787B870}"/>
                    </a:ext>
                  </a:extLst>
                </p14:cNvPr>
                <p14:cNvContentPartPr/>
                <p14:nvPr/>
              </p14:nvContentPartPr>
              <p14:xfrm>
                <a:off x="3485202" y="2107230"/>
                <a:ext cx="104400" cy="20268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02BF3F3E-28EF-4DB5-956D-D59DC787B8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76202" y="2098590"/>
                  <a:ext cx="122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3D2A3BD9-FC22-478E-BEBC-CC08D2B272CE}"/>
                    </a:ext>
                  </a:extLst>
                </p14:cNvPr>
                <p14:cNvContentPartPr/>
                <p14:nvPr/>
              </p14:nvContentPartPr>
              <p14:xfrm>
                <a:off x="3501762" y="2320710"/>
                <a:ext cx="232920" cy="1224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3D2A3BD9-FC22-478E-BEBC-CC08D2B272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92762" y="2312070"/>
                  <a:ext cx="250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7B56A018-9634-4ADD-97D9-AF428EB25CBB}"/>
                    </a:ext>
                  </a:extLst>
                </p14:cNvPr>
                <p14:cNvContentPartPr/>
                <p14:nvPr/>
              </p14:nvContentPartPr>
              <p14:xfrm>
                <a:off x="3807762" y="2046390"/>
                <a:ext cx="200880" cy="5220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7B56A018-9634-4ADD-97D9-AF428EB25C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98762" y="2037750"/>
                  <a:ext cx="218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8D9CA95F-5429-472E-9CB4-F98DEFB78592}"/>
                    </a:ext>
                  </a:extLst>
                </p14:cNvPr>
                <p14:cNvContentPartPr/>
                <p14:nvPr/>
              </p14:nvContentPartPr>
              <p14:xfrm>
                <a:off x="3928002" y="1962150"/>
                <a:ext cx="22320" cy="24156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8D9CA95F-5429-472E-9CB4-F98DEFB785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19002" y="1953510"/>
                  <a:ext cx="39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789160AA-B4B8-4B90-A457-90B03F36EFC5}"/>
                    </a:ext>
                  </a:extLst>
                </p14:cNvPr>
                <p14:cNvContentPartPr/>
                <p14:nvPr/>
              </p14:nvContentPartPr>
              <p14:xfrm>
                <a:off x="4184322" y="2011830"/>
                <a:ext cx="219240" cy="18504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789160AA-B4B8-4B90-A457-90B03F36EF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75682" y="2002830"/>
                  <a:ext cx="236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59F17027-E8A2-47DA-A234-1850D73871AB}"/>
                    </a:ext>
                  </a:extLst>
                </p14:cNvPr>
                <p14:cNvContentPartPr/>
                <p14:nvPr/>
              </p14:nvContentPartPr>
              <p14:xfrm>
                <a:off x="4556562" y="2052510"/>
                <a:ext cx="8640" cy="576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59F17027-E8A2-47DA-A234-1850D73871A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47922" y="2043870"/>
                  <a:ext cx="26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650420A2-9D59-4282-9F78-0B1166A25ECC}"/>
                    </a:ext>
                  </a:extLst>
                </p14:cNvPr>
                <p14:cNvContentPartPr/>
                <p14:nvPr/>
              </p14:nvContentPartPr>
              <p14:xfrm>
                <a:off x="4716762" y="1945230"/>
                <a:ext cx="150120" cy="25956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650420A2-9D59-4282-9F78-0B1166A25EC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07762" y="1936590"/>
                  <a:ext cx="1677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7564D3CB-63E7-4D36-ABD5-F7CFEFDB5948}"/>
                    </a:ext>
                  </a:extLst>
                </p14:cNvPr>
                <p14:cNvContentPartPr/>
                <p14:nvPr/>
              </p14:nvContentPartPr>
              <p14:xfrm>
                <a:off x="4760322" y="2143950"/>
                <a:ext cx="188280" cy="4392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7564D3CB-63E7-4D36-ABD5-F7CFEFDB594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51682" y="2135310"/>
                  <a:ext cx="205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21638A6D-B674-400F-8168-CC8FF147B2DB}"/>
                    </a:ext>
                  </a:extLst>
                </p14:cNvPr>
                <p14:cNvContentPartPr/>
                <p14:nvPr/>
              </p14:nvContentPartPr>
              <p14:xfrm>
                <a:off x="5042922" y="2082390"/>
                <a:ext cx="137160" cy="17964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21638A6D-B674-400F-8168-CC8FF147B2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33922" y="2073390"/>
                  <a:ext cx="1548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a 81">
            <a:extLst>
              <a:ext uri="{FF2B5EF4-FFF2-40B4-BE49-F238E27FC236}">
                <a16:creationId xmlns:a16="http://schemas.microsoft.com/office/drawing/2014/main" id="{FDDBF444-D39F-4A2D-BC98-65F54D7C3D3E}"/>
              </a:ext>
            </a:extLst>
          </p:cNvPr>
          <p:cNvGrpSpPr/>
          <p:nvPr/>
        </p:nvGrpSpPr>
        <p:grpSpPr>
          <a:xfrm>
            <a:off x="3202602" y="2593950"/>
            <a:ext cx="834120" cy="270360"/>
            <a:chOff x="3202602" y="2593950"/>
            <a:chExt cx="83412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E341535A-86BA-450A-BAF5-ABE3E2E458A1}"/>
                    </a:ext>
                  </a:extLst>
                </p14:cNvPr>
                <p14:cNvContentPartPr/>
                <p14:nvPr/>
              </p14:nvContentPartPr>
              <p14:xfrm>
                <a:off x="3202602" y="2627430"/>
                <a:ext cx="236880" cy="18828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E341535A-86BA-450A-BAF5-ABE3E2E458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93962" y="2618790"/>
                  <a:ext cx="254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AC39A5AB-7E6E-4C31-B85E-7D04128C3FB5}"/>
                    </a:ext>
                  </a:extLst>
                </p14:cNvPr>
                <p14:cNvContentPartPr/>
                <p14:nvPr/>
              </p14:nvContentPartPr>
              <p14:xfrm>
                <a:off x="3505362" y="2738670"/>
                <a:ext cx="240120" cy="12564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AC39A5AB-7E6E-4C31-B85E-7D04128C3F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96362" y="2729670"/>
                  <a:ext cx="257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87AC7427-D829-4B2C-9904-FDD6C3E23A9E}"/>
                    </a:ext>
                  </a:extLst>
                </p14:cNvPr>
                <p14:cNvContentPartPr/>
                <p14:nvPr/>
              </p14:nvContentPartPr>
              <p14:xfrm>
                <a:off x="3869682" y="2619510"/>
                <a:ext cx="167040" cy="3240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87AC7427-D829-4B2C-9904-FDD6C3E23A9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61042" y="2610870"/>
                  <a:ext cx="184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F71D2365-3E5F-4BA7-94D5-1608073967D1}"/>
                    </a:ext>
                  </a:extLst>
                </p14:cNvPr>
                <p14:cNvContentPartPr/>
                <p14:nvPr/>
              </p14:nvContentPartPr>
              <p14:xfrm>
                <a:off x="3925122" y="2593950"/>
                <a:ext cx="78480" cy="17208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F71D2365-3E5F-4BA7-94D5-1608073967D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16122" y="2584950"/>
                  <a:ext cx="961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a 80">
            <a:extLst>
              <a:ext uri="{FF2B5EF4-FFF2-40B4-BE49-F238E27FC236}">
                <a16:creationId xmlns:a16="http://schemas.microsoft.com/office/drawing/2014/main" id="{EDF263DB-C777-400B-BB75-630D9E431ECF}"/>
              </a:ext>
            </a:extLst>
          </p:cNvPr>
          <p:cNvGrpSpPr/>
          <p:nvPr/>
        </p:nvGrpSpPr>
        <p:grpSpPr>
          <a:xfrm>
            <a:off x="4241922" y="2680350"/>
            <a:ext cx="269640" cy="165960"/>
            <a:chOff x="4241922" y="2680350"/>
            <a:chExt cx="26964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096B7226-760D-4D6B-95D1-56C200538C4C}"/>
                    </a:ext>
                  </a:extLst>
                </p14:cNvPr>
                <p14:cNvContentPartPr/>
                <p14:nvPr/>
              </p14:nvContentPartPr>
              <p14:xfrm>
                <a:off x="4241922" y="2680350"/>
                <a:ext cx="190080" cy="16596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096B7226-760D-4D6B-95D1-56C200538C4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33282" y="2671350"/>
                  <a:ext cx="207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3245CAAA-89EC-4956-8BB8-95F0B4D4CC2A}"/>
                    </a:ext>
                  </a:extLst>
                </p14:cNvPr>
                <p14:cNvContentPartPr/>
                <p14:nvPr/>
              </p14:nvContentPartPr>
              <p14:xfrm>
                <a:off x="4496802" y="2687910"/>
                <a:ext cx="14760" cy="1152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3245CAAA-89EC-4956-8BB8-95F0B4D4CC2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88162" y="2679270"/>
                  <a:ext cx="324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a 79">
            <a:extLst>
              <a:ext uri="{FF2B5EF4-FFF2-40B4-BE49-F238E27FC236}">
                <a16:creationId xmlns:a16="http://schemas.microsoft.com/office/drawing/2014/main" id="{6745A0FD-EF9C-490E-AF54-778349569F94}"/>
              </a:ext>
            </a:extLst>
          </p:cNvPr>
          <p:cNvGrpSpPr/>
          <p:nvPr/>
        </p:nvGrpSpPr>
        <p:grpSpPr>
          <a:xfrm>
            <a:off x="4747002" y="2526990"/>
            <a:ext cx="457920" cy="368280"/>
            <a:chOff x="4747002" y="2526990"/>
            <a:chExt cx="45792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6AABDCD0-BBDE-4741-80FD-4F805816861C}"/>
                    </a:ext>
                  </a:extLst>
                </p14:cNvPr>
                <p14:cNvContentPartPr/>
                <p14:nvPr/>
              </p14:nvContentPartPr>
              <p14:xfrm>
                <a:off x="4747002" y="2526990"/>
                <a:ext cx="141120" cy="28512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6AABDCD0-BBDE-4741-80FD-4F805816861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38002" y="2517990"/>
                  <a:ext cx="1587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827D66B9-80EF-4729-AA47-5BC826DEE43E}"/>
                    </a:ext>
                  </a:extLst>
                </p14:cNvPr>
                <p14:cNvContentPartPr/>
                <p14:nvPr/>
              </p14:nvContentPartPr>
              <p14:xfrm>
                <a:off x="4793082" y="2770350"/>
                <a:ext cx="166680" cy="4140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827D66B9-80EF-4729-AA47-5BC826DEE43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84082" y="2761350"/>
                  <a:ext cx="184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2A8BB631-562F-46BF-9CFF-21B34AC53F84}"/>
                    </a:ext>
                  </a:extLst>
                </p14:cNvPr>
                <p14:cNvContentPartPr/>
                <p14:nvPr/>
              </p14:nvContentPartPr>
              <p14:xfrm>
                <a:off x="4990722" y="2744790"/>
                <a:ext cx="214200" cy="15048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2A8BB631-562F-46BF-9CFF-21B34AC53F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81722" y="2735790"/>
                  <a:ext cx="2318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a 113">
            <a:extLst>
              <a:ext uri="{FF2B5EF4-FFF2-40B4-BE49-F238E27FC236}">
                <a16:creationId xmlns:a16="http://schemas.microsoft.com/office/drawing/2014/main" id="{729AD33B-027C-454D-BE81-B1A8A5D26DC3}"/>
              </a:ext>
            </a:extLst>
          </p:cNvPr>
          <p:cNvGrpSpPr/>
          <p:nvPr/>
        </p:nvGrpSpPr>
        <p:grpSpPr>
          <a:xfrm>
            <a:off x="6487602" y="2049630"/>
            <a:ext cx="282960" cy="501120"/>
            <a:chOff x="6487602" y="2049630"/>
            <a:chExt cx="28296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BE9F92CD-2ADB-481C-998B-B726CCBF84FF}"/>
                    </a:ext>
                  </a:extLst>
                </p14:cNvPr>
                <p14:cNvContentPartPr/>
                <p14:nvPr/>
              </p14:nvContentPartPr>
              <p14:xfrm>
                <a:off x="6487602" y="2216310"/>
                <a:ext cx="53280" cy="21204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BE9F92CD-2ADB-481C-998B-B726CCBF84F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78962" y="2207670"/>
                  <a:ext cx="70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8121A5D9-C3E3-4A91-81B7-F9EF71CC673A}"/>
                    </a:ext>
                  </a:extLst>
                </p14:cNvPr>
                <p14:cNvContentPartPr/>
                <p14:nvPr/>
              </p14:nvContentPartPr>
              <p14:xfrm>
                <a:off x="6487602" y="2049630"/>
                <a:ext cx="41400" cy="5112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8121A5D9-C3E3-4A91-81B7-F9EF71CC673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78602" y="2040630"/>
                  <a:ext cx="59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76B3D74C-17FF-4B5E-9621-50C9D2093B25}"/>
                    </a:ext>
                  </a:extLst>
                </p14:cNvPr>
                <p14:cNvContentPartPr/>
                <p14:nvPr/>
              </p14:nvContentPartPr>
              <p14:xfrm>
                <a:off x="6615402" y="2128470"/>
                <a:ext cx="155160" cy="42228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76B3D74C-17FF-4B5E-9621-50C9D2093B2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06402" y="2119470"/>
                  <a:ext cx="1728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8E107464-D93A-4F98-8C01-624C5359ACBF}"/>
                    </a:ext>
                  </a:extLst>
                </p14:cNvPr>
                <p14:cNvContentPartPr/>
                <p14:nvPr/>
              </p14:nvContentPartPr>
              <p14:xfrm>
                <a:off x="6523962" y="2347350"/>
                <a:ext cx="182520" cy="1080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8E107464-D93A-4F98-8C01-624C5359ACB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15322" y="2338350"/>
                  <a:ext cx="2001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a 112">
            <a:extLst>
              <a:ext uri="{FF2B5EF4-FFF2-40B4-BE49-F238E27FC236}">
                <a16:creationId xmlns:a16="http://schemas.microsoft.com/office/drawing/2014/main" id="{EEE30BF2-3FE6-482C-91F1-BDF6E873E716}"/>
              </a:ext>
            </a:extLst>
          </p:cNvPr>
          <p:cNvGrpSpPr/>
          <p:nvPr/>
        </p:nvGrpSpPr>
        <p:grpSpPr>
          <a:xfrm>
            <a:off x="7072242" y="2004630"/>
            <a:ext cx="1219320" cy="465840"/>
            <a:chOff x="7072242" y="2004630"/>
            <a:chExt cx="121932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80D0084B-9F1F-4798-81EA-CCEF3C695E10}"/>
                    </a:ext>
                  </a:extLst>
                </p14:cNvPr>
                <p14:cNvContentPartPr/>
                <p14:nvPr/>
              </p14:nvContentPartPr>
              <p14:xfrm>
                <a:off x="7072242" y="2004630"/>
                <a:ext cx="21960" cy="35532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80D0084B-9F1F-4798-81EA-CCEF3C695E1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63602" y="1995990"/>
                  <a:ext cx="396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149C3A59-90FB-434F-AAA3-74AD9714AD3E}"/>
                    </a:ext>
                  </a:extLst>
                </p14:cNvPr>
                <p14:cNvContentPartPr/>
                <p14:nvPr/>
              </p14:nvContentPartPr>
              <p14:xfrm>
                <a:off x="7134162" y="2100750"/>
                <a:ext cx="58680" cy="28440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149C3A59-90FB-434F-AAA3-74AD9714AD3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25522" y="2092110"/>
                  <a:ext cx="76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A9D01858-55A7-41EB-8C74-972994754DC1}"/>
                    </a:ext>
                  </a:extLst>
                </p14:cNvPr>
                <p14:cNvContentPartPr/>
                <p14:nvPr/>
              </p14:nvContentPartPr>
              <p14:xfrm>
                <a:off x="7256562" y="2239350"/>
                <a:ext cx="132480" cy="10044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A9D01858-55A7-41EB-8C74-972994754DC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47562" y="2230350"/>
                  <a:ext cx="150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386B8E55-1F0A-4073-982A-090F1CD6937E}"/>
                    </a:ext>
                  </a:extLst>
                </p14:cNvPr>
                <p14:cNvContentPartPr/>
                <p14:nvPr/>
              </p14:nvContentPartPr>
              <p14:xfrm>
                <a:off x="7481922" y="2199390"/>
                <a:ext cx="132120" cy="19152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386B8E55-1F0A-4073-982A-090F1CD6937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73282" y="2190390"/>
                  <a:ext cx="149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F6B79BD5-BE08-48D8-85E0-D7BB86BD8989}"/>
                    </a:ext>
                  </a:extLst>
                </p14:cNvPr>
                <p14:cNvContentPartPr/>
                <p14:nvPr/>
              </p14:nvContentPartPr>
              <p14:xfrm>
                <a:off x="7633122" y="2210550"/>
                <a:ext cx="131040" cy="14652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F6B79BD5-BE08-48D8-85E0-D7BB86BD89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24482" y="2201910"/>
                  <a:ext cx="148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30C7592B-CF1A-4C93-9115-CABE236575FB}"/>
                    </a:ext>
                  </a:extLst>
                </p14:cNvPr>
                <p14:cNvContentPartPr/>
                <p14:nvPr/>
              </p14:nvContentPartPr>
              <p14:xfrm>
                <a:off x="7815282" y="2224230"/>
                <a:ext cx="106200" cy="6264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30C7592B-CF1A-4C93-9115-CABE236575F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06642" y="2215230"/>
                  <a:ext cx="123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73FE5440-A407-431B-BC50-F97E45EE1DBC}"/>
                    </a:ext>
                  </a:extLst>
                </p14:cNvPr>
                <p14:cNvContentPartPr/>
                <p14:nvPr/>
              </p14:nvContentPartPr>
              <p14:xfrm>
                <a:off x="7964682" y="2010030"/>
                <a:ext cx="12240" cy="29952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73FE5440-A407-431B-BC50-F97E45EE1DB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56042" y="2001390"/>
                  <a:ext cx="298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1AED6BBF-E9A5-4C7B-BC88-ED7580826A7C}"/>
                    </a:ext>
                  </a:extLst>
                </p14:cNvPr>
                <p14:cNvContentPartPr/>
                <p14:nvPr/>
              </p14:nvContentPartPr>
              <p14:xfrm>
                <a:off x="8025882" y="2218830"/>
                <a:ext cx="265680" cy="25164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1AED6BBF-E9A5-4C7B-BC88-ED7580826A7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16882" y="2210190"/>
                  <a:ext cx="28332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a 111">
            <a:extLst>
              <a:ext uri="{FF2B5EF4-FFF2-40B4-BE49-F238E27FC236}">
                <a16:creationId xmlns:a16="http://schemas.microsoft.com/office/drawing/2014/main" id="{C1EEB7A6-34EB-4F15-8449-A608FB236596}"/>
              </a:ext>
            </a:extLst>
          </p:cNvPr>
          <p:cNvGrpSpPr/>
          <p:nvPr/>
        </p:nvGrpSpPr>
        <p:grpSpPr>
          <a:xfrm>
            <a:off x="8565882" y="1927230"/>
            <a:ext cx="1851120" cy="466560"/>
            <a:chOff x="8565882" y="1927230"/>
            <a:chExt cx="185112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D08BE6D1-9768-4C20-A311-4C0C604F791E}"/>
                    </a:ext>
                  </a:extLst>
                </p14:cNvPr>
                <p14:cNvContentPartPr/>
                <p14:nvPr/>
              </p14:nvContentPartPr>
              <p14:xfrm>
                <a:off x="8595402" y="2196150"/>
                <a:ext cx="44640" cy="13356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D08BE6D1-9768-4C20-A311-4C0C604F791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86402" y="2187150"/>
                  <a:ext cx="62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A18C484E-BCCF-4635-9D7B-047C7F0D505B}"/>
                    </a:ext>
                  </a:extLst>
                </p14:cNvPr>
                <p14:cNvContentPartPr/>
                <p14:nvPr/>
              </p14:nvContentPartPr>
              <p14:xfrm>
                <a:off x="8565882" y="2023710"/>
                <a:ext cx="41400" cy="1764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A18C484E-BCCF-4635-9D7B-047C7F0D505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56882" y="2015070"/>
                  <a:ext cx="59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2DB439DA-D80A-4A00-9F2D-20A1238D818D}"/>
                    </a:ext>
                  </a:extLst>
                </p14:cNvPr>
                <p14:cNvContentPartPr/>
                <p14:nvPr/>
              </p14:nvContentPartPr>
              <p14:xfrm>
                <a:off x="8692602" y="2202990"/>
                <a:ext cx="103680" cy="9432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2DB439DA-D80A-4A00-9F2D-20A1238D818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83602" y="2194350"/>
                  <a:ext cx="121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B05E4B74-1869-4B60-91C5-0ACC6E0ECF96}"/>
                    </a:ext>
                  </a:extLst>
                </p14:cNvPr>
                <p14:cNvContentPartPr/>
                <p14:nvPr/>
              </p14:nvContentPartPr>
              <p14:xfrm>
                <a:off x="8834442" y="2033070"/>
                <a:ext cx="154440" cy="26208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B05E4B74-1869-4B60-91C5-0ACC6E0ECF9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25442" y="2024070"/>
                  <a:ext cx="1720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01E9DE8C-065B-4DAF-8844-4675ED7F24D9}"/>
                    </a:ext>
                  </a:extLst>
                </p14:cNvPr>
                <p14:cNvContentPartPr/>
                <p14:nvPr/>
              </p14:nvContentPartPr>
              <p14:xfrm>
                <a:off x="9054402" y="2121990"/>
                <a:ext cx="108720" cy="17316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01E9DE8C-065B-4DAF-8844-4675ED7F24D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45402" y="2113350"/>
                  <a:ext cx="126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26D7E3B9-F28C-491B-82BC-B5789D76DB3A}"/>
                    </a:ext>
                  </a:extLst>
                </p14:cNvPr>
                <p14:cNvContentPartPr/>
                <p14:nvPr/>
              </p14:nvContentPartPr>
              <p14:xfrm>
                <a:off x="9208842" y="2148630"/>
                <a:ext cx="147240" cy="24516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26D7E3B9-F28C-491B-82BC-B5789D76DB3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99842" y="2139990"/>
                  <a:ext cx="164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6FB46C19-DA26-4F73-8129-B4DCC506C450}"/>
                    </a:ext>
                  </a:extLst>
                </p14:cNvPr>
                <p14:cNvContentPartPr/>
                <p14:nvPr/>
              </p14:nvContentPartPr>
              <p14:xfrm>
                <a:off x="9374442" y="2133510"/>
                <a:ext cx="112320" cy="16308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6FB46C19-DA26-4F73-8129-B4DCC506C45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65802" y="2124510"/>
                  <a:ext cx="129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DFB3E63F-B63C-42F5-AD8D-83211B774705}"/>
                    </a:ext>
                  </a:extLst>
                </p14:cNvPr>
                <p14:cNvContentPartPr/>
                <p14:nvPr/>
              </p14:nvContentPartPr>
              <p14:xfrm>
                <a:off x="9520602" y="2159070"/>
                <a:ext cx="176400" cy="7740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DFB3E63F-B63C-42F5-AD8D-83211B77470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11962" y="2150430"/>
                  <a:ext cx="194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26C75FB5-CE09-4BA3-B67D-99FAE60BAE43}"/>
                    </a:ext>
                  </a:extLst>
                </p14:cNvPr>
                <p14:cNvContentPartPr/>
                <p14:nvPr/>
              </p14:nvContentPartPr>
              <p14:xfrm>
                <a:off x="9763602" y="2090310"/>
                <a:ext cx="157320" cy="17856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26C75FB5-CE09-4BA3-B67D-99FAE60BAE4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54962" y="2081670"/>
                  <a:ext cx="174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FFB9A030-E8F8-41C0-98C6-760AAC9921A3}"/>
                    </a:ext>
                  </a:extLst>
                </p14:cNvPr>
                <p14:cNvContentPartPr/>
                <p14:nvPr/>
              </p14:nvContentPartPr>
              <p14:xfrm>
                <a:off x="9888162" y="1969350"/>
                <a:ext cx="42120" cy="27072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FFB9A030-E8F8-41C0-98C6-760AAC9921A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79162" y="1960710"/>
                  <a:ext cx="59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2DEC0491-C54D-4ACA-8BE0-4DD05FE31D48}"/>
                    </a:ext>
                  </a:extLst>
                </p14:cNvPr>
                <p14:cNvContentPartPr/>
                <p14:nvPr/>
              </p14:nvContentPartPr>
              <p14:xfrm>
                <a:off x="9969162" y="2143950"/>
                <a:ext cx="110520" cy="13140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2DEC0491-C54D-4ACA-8BE0-4DD05FE31D4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60162" y="2135310"/>
                  <a:ext cx="128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6E793271-A54A-4DE1-BF42-9AD3F0982129}"/>
                    </a:ext>
                  </a:extLst>
                </p14:cNvPr>
                <p14:cNvContentPartPr/>
                <p14:nvPr/>
              </p14:nvContentPartPr>
              <p14:xfrm>
                <a:off x="10076082" y="2172750"/>
                <a:ext cx="188640" cy="5436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6E793271-A54A-4DE1-BF42-9AD3F098212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67442" y="2163750"/>
                  <a:ext cx="206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9E69574C-4F12-4C00-8C01-93F01399B4C4}"/>
                    </a:ext>
                  </a:extLst>
                </p14:cNvPr>
                <p14:cNvContentPartPr/>
                <p14:nvPr/>
              </p14:nvContentPartPr>
              <p14:xfrm>
                <a:off x="10220802" y="1927230"/>
                <a:ext cx="196200" cy="27072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9E69574C-4F12-4C00-8C01-93F01399B4C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11802" y="1918230"/>
                  <a:ext cx="21384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a 110">
            <a:extLst>
              <a:ext uri="{FF2B5EF4-FFF2-40B4-BE49-F238E27FC236}">
                <a16:creationId xmlns:a16="http://schemas.microsoft.com/office/drawing/2014/main" id="{C7172867-BDE5-4236-BA6F-FB8C8F7E79E8}"/>
              </a:ext>
            </a:extLst>
          </p:cNvPr>
          <p:cNvGrpSpPr/>
          <p:nvPr/>
        </p:nvGrpSpPr>
        <p:grpSpPr>
          <a:xfrm>
            <a:off x="10627962" y="2103270"/>
            <a:ext cx="571320" cy="267840"/>
            <a:chOff x="10627962" y="2103270"/>
            <a:chExt cx="57132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3E2EFF64-ECEF-468C-89D6-F592AF5494D5}"/>
                    </a:ext>
                  </a:extLst>
                </p14:cNvPr>
                <p14:cNvContentPartPr/>
                <p14:nvPr/>
              </p14:nvContentPartPr>
              <p14:xfrm>
                <a:off x="10784562" y="2160510"/>
                <a:ext cx="204120" cy="972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3E2EFF64-ECEF-468C-89D6-F592AF5494D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75922" y="2151870"/>
                  <a:ext cx="221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DAF8B19F-FA39-4887-B593-AF529A4575C0}"/>
                    </a:ext>
                  </a:extLst>
                </p14:cNvPr>
                <p14:cNvContentPartPr/>
                <p14:nvPr/>
              </p14:nvContentPartPr>
              <p14:xfrm>
                <a:off x="10627962" y="2264910"/>
                <a:ext cx="218520" cy="2916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DAF8B19F-FA39-4887-B593-AF529A4575C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18962" y="2255910"/>
                  <a:ext cx="236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EB1B301F-11C4-478B-BFA2-79C2469E9047}"/>
                    </a:ext>
                  </a:extLst>
                </p14:cNvPr>
                <p14:cNvContentPartPr/>
                <p14:nvPr/>
              </p14:nvContentPartPr>
              <p14:xfrm>
                <a:off x="10958802" y="2103270"/>
                <a:ext cx="240480" cy="26784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EB1B301F-11C4-478B-BFA2-79C2469E904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50162" y="2094270"/>
                  <a:ext cx="25812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a 117">
            <a:extLst>
              <a:ext uri="{FF2B5EF4-FFF2-40B4-BE49-F238E27FC236}">
                <a16:creationId xmlns:a16="http://schemas.microsoft.com/office/drawing/2014/main" id="{8D8D1D3A-C901-4097-AD0B-676033ABC6F8}"/>
              </a:ext>
            </a:extLst>
          </p:cNvPr>
          <p:cNvGrpSpPr/>
          <p:nvPr/>
        </p:nvGrpSpPr>
        <p:grpSpPr>
          <a:xfrm>
            <a:off x="6626922" y="2852070"/>
            <a:ext cx="595080" cy="201600"/>
            <a:chOff x="6626922" y="2852070"/>
            <a:chExt cx="59508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FEE28EDD-53CA-4D69-80A2-81102968FF9B}"/>
                    </a:ext>
                  </a:extLst>
                </p14:cNvPr>
                <p14:cNvContentPartPr/>
                <p14:nvPr/>
              </p14:nvContentPartPr>
              <p14:xfrm>
                <a:off x="6626922" y="2852070"/>
                <a:ext cx="215280" cy="17928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FEE28EDD-53CA-4D69-80A2-81102968FF9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18282" y="2843070"/>
                  <a:ext cx="23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A1725549-AE59-480E-B36A-8362ECC6A1CB}"/>
                    </a:ext>
                  </a:extLst>
                </p14:cNvPr>
                <p14:cNvContentPartPr/>
                <p14:nvPr/>
              </p14:nvContentPartPr>
              <p14:xfrm>
                <a:off x="6918522" y="2871510"/>
                <a:ext cx="111960" cy="18216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A1725549-AE59-480E-B36A-8362ECC6A1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09882" y="2862510"/>
                  <a:ext cx="129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E9C953EA-08C8-4799-9947-892DEC232314}"/>
                    </a:ext>
                  </a:extLst>
                </p14:cNvPr>
                <p14:cNvContentPartPr/>
                <p14:nvPr/>
              </p14:nvContentPartPr>
              <p14:xfrm>
                <a:off x="7066482" y="2896710"/>
                <a:ext cx="155520" cy="11124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E9C953EA-08C8-4799-9947-892DEC23231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57482" y="2887710"/>
                  <a:ext cx="17316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a 133">
            <a:extLst>
              <a:ext uri="{FF2B5EF4-FFF2-40B4-BE49-F238E27FC236}">
                <a16:creationId xmlns:a16="http://schemas.microsoft.com/office/drawing/2014/main" id="{22E64E2A-16C9-441D-99E1-97259D433C28}"/>
              </a:ext>
            </a:extLst>
          </p:cNvPr>
          <p:cNvGrpSpPr/>
          <p:nvPr/>
        </p:nvGrpSpPr>
        <p:grpSpPr>
          <a:xfrm>
            <a:off x="7445202" y="2683590"/>
            <a:ext cx="1167480" cy="357480"/>
            <a:chOff x="7445202" y="2683590"/>
            <a:chExt cx="116748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538C9CEC-5734-4284-92B4-C129E5716A4F}"/>
                    </a:ext>
                  </a:extLst>
                </p14:cNvPr>
                <p14:cNvContentPartPr/>
                <p14:nvPr/>
              </p14:nvContentPartPr>
              <p14:xfrm>
                <a:off x="7445202" y="2780430"/>
                <a:ext cx="142920" cy="22680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538C9CEC-5734-4284-92B4-C129E5716A4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36562" y="2771790"/>
                  <a:ext cx="160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4961C7D1-2769-4CA4-BBA9-3FD3955EFA6E}"/>
                    </a:ext>
                  </a:extLst>
                </p14:cNvPr>
                <p14:cNvContentPartPr/>
                <p14:nvPr/>
              </p14:nvContentPartPr>
              <p14:xfrm>
                <a:off x="7682442" y="2866830"/>
                <a:ext cx="141120" cy="14004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4961C7D1-2769-4CA4-BBA9-3FD3955EFA6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73442" y="2857830"/>
                  <a:ext cx="158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B8427793-F244-469D-9009-78FF1AA2CCC3}"/>
                    </a:ext>
                  </a:extLst>
                </p14:cNvPr>
                <p14:cNvContentPartPr/>
                <p14:nvPr/>
              </p14:nvContentPartPr>
              <p14:xfrm>
                <a:off x="7851282" y="2703750"/>
                <a:ext cx="43920" cy="29736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B8427793-F244-469D-9009-78FF1AA2CCC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42642" y="2695110"/>
                  <a:ext cx="61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DCD4E270-46A2-4E6C-A777-CF8933BC9D7F}"/>
                    </a:ext>
                  </a:extLst>
                </p14:cNvPr>
                <p14:cNvContentPartPr/>
                <p14:nvPr/>
              </p14:nvContentPartPr>
              <p14:xfrm>
                <a:off x="7940922" y="2877630"/>
                <a:ext cx="147960" cy="11448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DCD4E270-46A2-4E6C-A777-CF8933BC9D7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32282" y="2868630"/>
                  <a:ext cx="165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97FD50AF-B8A8-4D20-A57B-4152760FDFC1}"/>
                    </a:ext>
                  </a:extLst>
                </p14:cNvPr>
                <p14:cNvContentPartPr/>
                <p14:nvPr/>
              </p14:nvContentPartPr>
              <p14:xfrm>
                <a:off x="8163762" y="2683590"/>
                <a:ext cx="48240" cy="23040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97FD50AF-B8A8-4D20-A57B-4152760FDF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54762" y="2674950"/>
                  <a:ext cx="65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233C6B6B-971D-403D-9FD0-04D3A809337F}"/>
                    </a:ext>
                  </a:extLst>
                </p14:cNvPr>
                <p14:cNvContentPartPr/>
                <p14:nvPr/>
              </p14:nvContentPartPr>
              <p14:xfrm>
                <a:off x="8061522" y="2824710"/>
                <a:ext cx="219960" cy="16704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233C6B6B-971D-403D-9FD0-04D3A809337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52522" y="2815710"/>
                  <a:ext cx="237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03715C13-4255-44C6-BFC2-989A2641C493}"/>
                    </a:ext>
                  </a:extLst>
                </p14:cNvPr>
                <p14:cNvContentPartPr/>
                <p14:nvPr/>
              </p14:nvContentPartPr>
              <p14:xfrm>
                <a:off x="8219562" y="2709870"/>
                <a:ext cx="14040" cy="3744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03715C13-4255-44C6-BFC2-989A2641C49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10922" y="2700870"/>
                  <a:ext cx="31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B6EC7BA4-08F6-487F-8945-F05F0A610FD3}"/>
                    </a:ext>
                  </a:extLst>
                </p14:cNvPr>
                <p14:cNvContentPartPr/>
                <p14:nvPr/>
              </p14:nvContentPartPr>
              <p14:xfrm>
                <a:off x="8254122" y="2884830"/>
                <a:ext cx="150840" cy="15624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B6EC7BA4-08F6-487F-8945-F05F0A610FD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45122" y="2875830"/>
                  <a:ext cx="168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30A57E0B-5AF1-421F-8F36-1846115A67DF}"/>
                    </a:ext>
                  </a:extLst>
                </p14:cNvPr>
                <p14:cNvContentPartPr/>
                <p14:nvPr/>
              </p14:nvContentPartPr>
              <p14:xfrm>
                <a:off x="8458242" y="2858550"/>
                <a:ext cx="154440" cy="12456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30A57E0B-5AF1-421F-8F36-1846115A67D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49602" y="2849910"/>
                  <a:ext cx="1720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a 132">
            <a:extLst>
              <a:ext uri="{FF2B5EF4-FFF2-40B4-BE49-F238E27FC236}">
                <a16:creationId xmlns:a16="http://schemas.microsoft.com/office/drawing/2014/main" id="{5423C126-DAAC-4149-A81E-3CB90B016C22}"/>
              </a:ext>
            </a:extLst>
          </p:cNvPr>
          <p:cNvGrpSpPr/>
          <p:nvPr/>
        </p:nvGrpSpPr>
        <p:grpSpPr>
          <a:xfrm>
            <a:off x="8884482" y="2627070"/>
            <a:ext cx="672480" cy="453960"/>
            <a:chOff x="8884482" y="2627070"/>
            <a:chExt cx="67248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77B1C657-7AD8-4A85-96C6-52C187BB3B63}"/>
                    </a:ext>
                  </a:extLst>
                </p14:cNvPr>
                <p14:cNvContentPartPr/>
                <p14:nvPr/>
              </p14:nvContentPartPr>
              <p14:xfrm>
                <a:off x="8996802" y="2627070"/>
                <a:ext cx="144720" cy="45396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77B1C657-7AD8-4A85-96C6-52C187BB3B6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88162" y="2618430"/>
                  <a:ext cx="1623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58FF39D2-C023-4056-AB31-4D7015F3F982}"/>
                    </a:ext>
                  </a:extLst>
                </p14:cNvPr>
                <p14:cNvContentPartPr/>
                <p14:nvPr/>
              </p14:nvContentPartPr>
              <p14:xfrm>
                <a:off x="8884482" y="2867550"/>
                <a:ext cx="285120" cy="2412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58FF39D2-C023-4056-AB31-4D7015F3F98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75842" y="2858910"/>
                  <a:ext cx="302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5D79C680-568E-4FEC-A527-E137064A8B9E}"/>
                    </a:ext>
                  </a:extLst>
                </p14:cNvPr>
                <p14:cNvContentPartPr/>
                <p14:nvPr/>
              </p14:nvContentPartPr>
              <p14:xfrm>
                <a:off x="9185802" y="2798790"/>
                <a:ext cx="118800" cy="14328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5D79C680-568E-4FEC-A527-E137064A8B9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77162" y="2790150"/>
                  <a:ext cx="136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D3E60B2E-22CA-493F-A942-4EB9DAECECF8}"/>
                    </a:ext>
                  </a:extLst>
                </p14:cNvPr>
                <p14:cNvContentPartPr/>
                <p14:nvPr/>
              </p14:nvContentPartPr>
              <p14:xfrm>
                <a:off x="9390642" y="2811030"/>
                <a:ext cx="166320" cy="12492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D3E60B2E-22CA-493F-A942-4EB9DAECECF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81642" y="2802390"/>
                  <a:ext cx="1839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a 138">
            <a:extLst>
              <a:ext uri="{FF2B5EF4-FFF2-40B4-BE49-F238E27FC236}">
                <a16:creationId xmlns:a16="http://schemas.microsoft.com/office/drawing/2014/main" id="{9C7B8A58-F881-49F7-A7D8-50E47DD4A58C}"/>
              </a:ext>
            </a:extLst>
          </p:cNvPr>
          <p:cNvGrpSpPr/>
          <p:nvPr/>
        </p:nvGrpSpPr>
        <p:grpSpPr>
          <a:xfrm>
            <a:off x="9860802" y="2582070"/>
            <a:ext cx="1125000" cy="520200"/>
            <a:chOff x="9860802" y="2582070"/>
            <a:chExt cx="1125000" cy="5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6BC8165E-4BEC-4D16-A142-2C4570DE63B8}"/>
                    </a:ext>
                  </a:extLst>
                </p14:cNvPr>
                <p14:cNvContentPartPr/>
                <p14:nvPr/>
              </p14:nvContentPartPr>
              <p14:xfrm>
                <a:off x="9860802" y="2585310"/>
                <a:ext cx="160200" cy="49212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6BC8165E-4BEC-4D16-A142-2C4570DE63B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51802" y="2576310"/>
                  <a:ext cx="17784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6023B9C0-1AA2-4501-9036-199ECE13A3E1}"/>
                    </a:ext>
                  </a:extLst>
                </p14:cNvPr>
                <p14:cNvContentPartPr/>
                <p14:nvPr/>
              </p14:nvContentPartPr>
              <p14:xfrm>
                <a:off x="10019562" y="2654070"/>
                <a:ext cx="278640" cy="30456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6023B9C0-1AA2-4501-9036-199ECE13A3E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10562" y="2645070"/>
                  <a:ext cx="2962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9816C47B-9934-479D-AB62-0508B0C5FD69}"/>
                    </a:ext>
                  </a:extLst>
                </p14:cNvPr>
                <p14:cNvContentPartPr/>
                <p14:nvPr/>
              </p14:nvContentPartPr>
              <p14:xfrm>
                <a:off x="10354002" y="2883750"/>
                <a:ext cx="36000" cy="14364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9816C47B-9934-479D-AB62-0508B0C5FD6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45362" y="2874750"/>
                  <a:ext cx="53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D14F5663-03E4-40C4-B1F9-77E1B2464DAB}"/>
                    </a:ext>
                  </a:extLst>
                </p14:cNvPr>
                <p14:cNvContentPartPr/>
                <p14:nvPr/>
              </p14:nvContentPartPr>
              <p14:xfrm>
                <a:off x="10518162" y="2694750"/>
                <a:ext cx="185760" cy="24444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D14F5663-03E4-40C4-B1F9-77E1B2464DA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509162" y="2686110"/>
                  <a:ext cx="203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6BBD556F-2E78-4EA9-8AA7-EE2012D46C1E}"/>
                    </a:ext>
                  </a:extLst>
                </p14:cNvPr>
                <p14:cNvContentPartPr/>
                <p14:nvPr/>
              </p14:nvContentPartPr>
              <p14:xfrm>
                <a:off x="10810482" y="2582070"/>
                <a:ext cx="175320" cy="52020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6BBD556F-2E78-4EA9-8AA7-EE2012D46C1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01482" y="2573430"/>
                  <a:ext cx="192960" cy="53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0" name="Pismo odręczne 139">
                <a:extLst>
                  <a:ext uri="{FF2B5EF4-FFF2-40B4-BE49-F238E27FC236}">
                    <a16:creationId xmlns:a16="http://schemas.microsoft.com/office/drawing/2014/main" id="{534DDCB4-70D6-4520-B84A-E5873A3645BC}"/>
                  </a:ext>
                </a:extLst>
              </p14:cNvPr>
              <p14:cNvContentPartPr/>
              <p14:nvPr/>
            </p14:nvContentPartPr>
            <p14:xfrm>
              <a:off x="3183882" y="2008950"/>
              <a:ext cx="374400" cy="315720"/>
            </p14:xfrm>
          </p:contentPart>
        </mc:Choice>
        <mc:Fallback>
          <p:pic>
            <p:nvPicPr>
              <p:cNvPr id="140" name="Pismo odręczne 139">
                <a:extLst>
                  <a:ext uri="{FF2B5EF4-FFF2-40B4-BE49-F238E27FC236}">
                    <a16:creationId xmlns:a16="http://schemas.microsoft.com/office/drawing/2014/main" id="{534DDCB4-70D6-4520-B84A-E5873A3645B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129882" y="1901310"/>
                <a:ext cx="48204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1" name="Pismo odręczne 140">
                <a:extLst>
                  <a:ext uri="{FF2B5EF4-FFF2-40B4-BE49-F238E27FC236}">
                    <a16:creationId xmlns:a16="http://schemas.microsoft.com/office/drawing/2014/main" id="{23DC8631-36B9-42A3-8E29-F58572D1F3F6}"/>
                  </a:ext>
                </a:extLst>
              </p14:cNvPr>
              <p14:cNvContentPartPr/>
              <p14:nvPr/>
            </p14:nvContentPartPr>
            <p14:xfrm>
              <a:off x="3128082" y="2617350"/>
              <a:ext cx="408600" cy="261720"/>
            </p14:xfrm>
          </p:contentPart>
        </mc:Choice>
        <mc:Fallback>
          <p:pic>
            <p:nvPicPr>
              <p:cNvPr id="141" name="Pismo odręczne 140">
                <a:extLst>
                  <a:ext uri="{FF2B5EF4-FFF2-40B4-BE49-F238E27FC236}">
                    <a16:creationId xmlns:a16="http://schemas.microsoft.com/office/drawing/2014/main" id="{23DC8631-36B9-42A3-8E29-F58572D1F3F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074442" y="2509710"/>
                <a:ext cx="51624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2" name="Pismo odręczne 141">
                <a:extLst>
                  <a:ext uri="{FF2B5EF4-FFF2-40B4-BE49-F238E27FC236}">
                    <a16:creationId xmlns:a16="http://schemas.microsoft.com/office/drawing/2014/main" id="{DA94342F-5B1F-4547-BD5D-E09B2385143B}"/>
                  </a:ext>
                </a:extLst>
              </p14:cNvPr>
              <p14:cNvContentPartPr/>
              <p14:nvPr/>
            </p14:nvContentPartPr>
            <p14:xfrm>
              <a:off x="4778682" y="2028390"/>
              <a:ext cx="353160" cy="251640"/>
            </p14:xfrm>
          </p:contentPart>
        </mc:Choice>
        <mc:Fallback>
          <p:pic>
            <p:nvPicPr>
              <p:cNvPr id="142" name="Pismo odręczne 141">
                <a:extLst>
                  <a:ext uri="{FF2B5EF4-FFF2-40B4-BE49-F238E27FC236}">
                    <a16:creationId xmlns:a16="http://schemas.microsoft.com/office/drawing/2014/main" id="{DA94342F-5B1F-4547-BD5D-E09B2385143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725042" y="1920750"/>
                <a:ext cx="46080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43" name="Pismo odręczne 142">
                <a:extLst>
                  <a:ext uri="{FF2B5EF4-FFF2-40B4-BE49-F238E27FC236}">
                    <a16:creationId xmlns:a16="http://schemas.microsoft.com/office/drawing/2014/main" id="{7D16F198-D0B3-4FA6-A425-6BF7A64C1D49}"/>
                  </a:ext>
                </a:extLst>
              </p14:cNvPr>
              <p14:cNvContentPartPr/>
              <p14:nvPr/>
            </p14:nvContentPartPr>
            <p14:xfrm>
              <a:off x="4801002" y="2646510"/>
              <a:ext cx="260640" cy="294840"/>
            </p14:xfrm>
          </p:contentPart>
        </mc:Choice>
        <mc:Fallback>
          <p:pic>
            <p:nvPicPr>
              <p:cNvPr id="143" name="Pismo odręczne 142">
                <a:extLst>
                  <a:ext uri="{FF2B5EF4-FFF2-40B4-BE49-F238E27FC236}">
                    <a16:creationId xmlns:a16="http://schemas.microsoft.com/office/drawing/2014/main" id="{7D16F198-D0B3-4FA6-A425-6BF7A64C1D49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747002" y="2538510"/>
                <a:ext cx="36828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44" name="Pismo odręczne 143">
                <a:extLst>
                  <a:ext uri="{FF2B5EF4-FFF2-40B4-BE49-F238E27FC236}">
                    <a16:creationId xmlns:a16="http://schemas.microsoft.com/office/drawing/2014/main" id="{847C9D05-3A02-4ED1-9690-F745CB667166}"/>
                  </a:ext>
                </a:extLst>
              </p14:cNvPr>
              <p14:cNvContentPartPr/>
              <p14:nvPr/>
            </p14:nvContentPartPr>
            <p14:xfrm>
              <a:off x="10385682" y="3255270"/>
              <a:ext cx="348120" cy="127080"/>
            </p14:xfrm>
          </p:contentPart>
        </mc:Choice>
        <mc:Fallback>
          <p:pic>
            <p:nvPicPr>
              <p:cNvPr id="144" name="Pismo odręczne 143">
                <a:extLst>
                  <a:ext uri="{FF2B5EF4-FFF2-40B4-BE49-F238E27FC236}">
                    <a16:creationId xmlns:a16="http://schemas.microsoft.com/office/drawing/2014/main" id="{847C9D05-3A02-4ED1-9690-F745CB66716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332042" y="3147630"/>
                <a:ext cx="455760" cy="3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52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ECA872D1-F7B7-4F2F-A174-FAAAA0BDCFDA}"/>
                  </a:ext>
                </a:extLst>
              </p14:cNvPr>
              <p14:cNvContentPartPr/>
              <p14:nvPr/>
            </p14:nvContentPartPr>
            <p14:xfrm>
              <a:off x="2119722" y="848310"/>
              <a:ext cx="18360" cy="5040"/>
            </p14:xfrm>
          </p:contentPart>
        </mc:Choice>
        <mc:Fallback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ECA872D1-F7B7-4F2F-A174-FAAAA0BDCF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0722" y="839310"/>
                <a:ext cx="36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D9BCEEE9-4B0A-4156-B6A7-F8052312DE77}"/>
                  </a:ext>
                </a:extLst>
              </p14:cNvPr>
              <p14:cNvContentPartPr/>
              <p14:nvPr/>
            </p14:nvContentPartPr>
            <p14:xfrm>
              <a:off x="1203882" y="127230"/>
              <a:ext cx="27000" cy="36360"/>
            </p14:xfrm>
          </p:contentPart>
        </mc:Choice>
        <mc:Fallback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D9BCEEE9-4B0A-4156-B6A7-F8052312DE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5242" y="118230"/>
                <a:ext cx="4464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a 10">
            <a:extLst>
              <a:ext uri="{FF2B5EF4-FFF2-40B4-BE49-F238E27FC236}">
                <a16:creationId xmlns:a16="http://schemas.microsoft.com/office/drawing/2014/main" id="{85B82305-4D39-4AC9-9396-57DA2A2AA947}"/>
              </a:ext>
            </a:extLst>
          </p:cNvPr>
          <p:cNvGrpSpPr/>
          <p:nvPr/>
        </p:nvGrpSpPr>
        <p:grpSpPr>
          <a:xfrm>
            <a:off x="1195602" y="253950"/>
            <a:ext cx="345960" cy="205560"/>
            <a:chOff x="1195602" y="253950"/>
            <a:chExt cx="34596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3700DDEE-35E0-4927-8A8B-41E049476585}"/>
                    </a:ext>
                  </a:extLst>
                </p14:cNvPr>
                <p14:cNvContentPartPr/>
                <p14:nvPr/>
              </p14:nvContentPartPr>
              <p14:xfrm>
                <a:off x="1195602" y="293910"/>
                <a:ext cx="112320" cy="16560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3700DDEE-35E0-4927-8A8B-41E0494765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6962" y="284910"/>
                  <a:ext cx="129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F8CEE275-5D74-4B2F-B75E-B3041CFB585B}"/>
                    </a:ext>
                  </a:extLst>
                </p14:cNvPr>
                <p14:cNvContentPartPr/>
                <p14:nvPr/>
              </p14:nvContentPartPr>
              <p14:xfrm>
                <a:off x="1439322" y="253950"/>
                <a:ext cx="101160" cy="3996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F8CEE275-5D74-4B2F-B75E-B3041CFB58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0322" y="245310"/>
                  <a:ext cx="118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B84A8A71-F977-4D35-98DC-11C88C0E3EBB}"/>
                    </a:ext>
                  </a:extLst>
                </p14:cNvPr>
                <p14:cNvContentPartPr/>
                <p14:nvPr/>
              </p14:nvContentPartPr>
              <p14:xfrm>
                <a:off x="1425282" y="347190"/>
                <a:ext cx="116280" cy="2556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B84A8A71-F977-4D35-98DC-11C88C0E3E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6282" y="338190"/>
                  <a:ext cx="13392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C61AD4BE-A228-4D3F-9133-F0C67FC344F5}"/>
                  </a:ext>
                </a:extLst>
              </p14:cNvPr>
              <p14:cNvContentPartPr/>
              <p14:nvPr/>
            </p14:nvContentPartPr>
            <p14:xfrm>
              <a:off x="1720482" y="206790"/>
              <a:ext cx="151920" cy="261720"/>
            </p14:xfrm>
          </p:contentPart>
        </mc:Choice>
        <mc:Fallback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C61AD4BE-A228-4D3F-9133-F0C67FC344F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1842" y="198150"/>
                <a:ext cx="1695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C40E3D48-3D73-4BBD-B4C8-6E59D21E2BBA}"/>
                  </a:ext>
                </a:extLst>
              </p14:cNvPr>
              <p14:cNvContentPartPr/>
              <p14:nvPr/>
            </p14:nvContentPartPr>
            <p14:xfrm>
              <a:off x="1340682" y="842910"/>
              <a:ext cx="212040" cy="677160"/>
            </p14:xfrm>
          </p:contentPart>
        </mc:Choice>
        <mc:Fallback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C40E3D48-3D73-4BBD-B4C8-6E59D21E2B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05042" y="807270"/>
                <a:ext cx="283680" cy="74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a 16">
            <a:extLst>
              <a:ext uri="{FF2B5EF4-FFF2-40B4-BE49-F238E27FC236}">
                <a16:creationId xmlns:a16="http://schemas.microsoft.com/office/drawing/2014/main" id="{540DDD21-507E-4656-9669-ED4C7779D303}"/>
              </a:ext>
            </a:extLst>
          </p:cNvPr>
          <p:cNvGrpSpPr/>
          <p:nvPr/>
        </p:nvGrpSpPr>
        <p:grpSpPr>
          <a:xfrm>
            <a:off x="1717962" y="984030"/>
            <a:ext cx="415440" cy="436680"/>
            <a:chOff x="1717962" y="984030"/>
            <a:chExt cx="41544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76D6522C-8B4F-4F84-B3DF-D42EF0ED74E9}"/>
                    </a:ext>
                  </a:extLst>
                </p14:cNvPr>
                <p14:cNvContentPartPr/>
                <p14:nvPr/>
              </p14:nvContentPartPr>
              <p14:xfrm>
                <a:off x="1717962" y="984030"/>
                <a:ext cx="247320" cy="33336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76D6522C-8B4F-4F84-B3DF-D42EF0ED74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82322" y="948030"/>
                  <a:ext cx="3189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8E51A3BB-6D3B-4371-9304-8A5018BC37FE}"/>
                    </a:ext>
                  </a:extLst>
                </p14:cNvPr>
                <p14:cNvContentPartPr/>
                <p14:nvPr/>
              </p14:nvContentPartPr>
              <p14:xfrm>
                <a:off x="1829562" y="1147830"/>
                <a:ext cx="184680" cy="2268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8E51A3BB-6D3B-4371-9304-8A5018BC37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93562" y="1111830"/>
                  <a:ext cx="256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BE5788BC-55F2-4CFC-B80C-FC710B2AF8C8}"/>
                    </a:ext>
                  </a:extLst>
                </p14:cNvPr>
                <p14:cNvContentPartPr/>
                <p14:nvPr/>
              </p14:nvContentPartPr>
              <p14:xfrm>
                <a:off x="2056722" y="1290390"/>
                <a:ext cx="76680" cy="13032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BE5788BC-55F2-4CFC-B80C-FC710B2AF8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0722" y="1254390"/>
                  <a:ext cx="14832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59DA3AF1-E2BA-45D7-A31C-55A97280A844}"/>
              </a:ext>
            </a:extLst>
          </p:cNvPr>
          <p:cNvGrpSpPr/>
          <p:nvPr/>
        </p:nvGrpSpPr>
        <p:grpSpPr>
          <a:xfrm>
            <a:off x="2464242" y="971430"/>
            <a:ext cx="343080" cy="484920"/>
            <a:chOff x="2464242" y="971430"/>
            <a:chExt cx="343080" cy="48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C68AC8E4-309E-45B7-9E5D-45E58E1B8EE6}"/>
                    </a:ext>
                  </a:extLst>
                </p14:cNvPr>
                <p14:cNvContentPartPr/>
                <p14:nvPr/>
              </p14:nvContentPartPr>
              <p14:xfrm>
                <a:off x="2486202" y="971790"/>
                <a:ext cx="52200" cy="35892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C68AC8E4-309E-45B7-9E5D-45E58E1B8E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50202" y="935790"/>
                  <a:ext cx="1238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A0B4AB9A-1F74-43FA-8BEC-D8965C612281}"/>
                    </a:ext>
                  </a:extLst>
                </p14:cNvPr>
                <p14:cNvContentPartPr/>
                <p14:nvPr/>
              </p14:nvContentPartPr>
              <p14:xfrm>
                <a:off x="2464242" y="971430"/>
                <a:ext cx="263160" cy="23112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A0B4AB9A-1F74-43FA-8BEC-D8965C6122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28242" y="935790"/>
                  <a:ext cx="3348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2AFC2E29-8991-4A38-A446-7D1ED415E223}"/>
                    </a:ext>
                  </a:extLst>
                </p14:cNvPr>
                <p14:cNvContentPartPr/>
                <p14:nvPr/>
              </p14:nvContentPartPr>
              <p14:xfrm>
                <a:off x="2746482" y="1290750"/>
                <a:ext cx="60840" cy="16560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2AFC2E29-8991-4A38-A446-7D1ED415E2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10482" y="1254750"/>
                  <a:ext cx="132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20861712-FF76-4854-AEDC-007E45CF3656}"/>
                    </a:ext>
                  </a:extLst>
                </p14:cNvPr>
                <p14:cNvContentPartPr/>
                <p14:nvPr/>
              </p14:nvContentPartPr>
              <p14:xfrm>
                <a:off x="2758722" y="1117950"/>
                <a:ext cx="25200" cy="3816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20861712-FF76-4854-AEDC-007E45CF36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23082" y="1082310"/>
                  <a:ext cx="9684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91C14BA8-021B-44CD-B8B7-D04DFF9DA5FA}"/>
                  </a:ext>
                </a:extLst>
              </p14:cNvPr>
              <p14:cNvContentPartPr/>
              <p14:nvPr/>
            </p14:nvContentPartPr>
            <p14:xfrm>
              <a:off x="3066522" y="1227750"/>
              <a:ext cx="52200" cy="215640"/>
            </p14:xfrm>
          </p:contentPart>
        </mc:Choice>
        <mc:Fallback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91C14BA8-021B-44CD-B8B7-D04DFF9DA5F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30522" y="1192110"/>
                <a:ext cx="1238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A6F43B4D-A005-4887-B6D9-29EE166B4996}"/>
                  </a:ext>
                </a:extLst>
              </p14:cNvPr>
              <p14:cNvContentPartPr/>
              <p14:nvPr/>
            </p14:nvContentPartPr>
            <p14:xfrm>
              <a:off x="4278282" y="1241070"/>
              <a:ext cx="43200" cy="180000"/>
            </p14:xfrm>
          </p:contentPart>
        </mc:Choice>
        <mc:Fallback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A6F43B4D-A005-4887-B6D9-29EE166B499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2282" y="1205430"/>
                <a:ext cx="114840" cy="25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a 29">
            <a:extLst>
              <a:ext uri="{FF2B5EF4-FFF2-40B4-BE49-F238E27FC236}">
                <a16:creationId xmlns:a16="http://schemas.microsoft.com/office/drawing/2014/main" id="{759D3F5F-EC6A-404D-83D5-CF080983EB7A}"/>
              </a:ext>
            </a:extLst>
          </p:cNvPr>
          <p:cNvGrpSpPr/>
          <p:nvPr/>
        </p:nvGrpSpPr>
        <p:grpSpPr>
          <a:xfrm>
            <a:off x="4709922" y="804390"/>
            <a:ext cx="805680" cy="881640"/>
            <a:chOff x="4709922" y="804390"/>
            <a:chExt cx="805680" cy="88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5B274DA3-0DFF-461C-9BD4-1845ABB981E4}"/>
                    </a:ext>
                  </a:extLst>
                </p14:cNvPr>
                <p14:cNvContentPartPr/>
                <p14:nvPr/>
              </p14:nvContentPartPr>
              <p14:xfrm>
                <a:off x="4709922" y="981870"/>
                <a:ext cx="214200" cy="29952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5B274DA3-0DFF-461C-9BD4-1845ABB981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74282" y="946230"/>
                  <a:ext cx="2858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A47AEC63-90E2-4F64-88F7-4FD0BBE8A907}"/>
                    </a:ext>
                  </a:extLst>
                </p14:cNvPr>
                <p14:cNvContentPartPr/>
                <p14:nvPr/>
              </p14:nvContentPartPr>
              <p14:xfrm>
                <a:off x="5013042" y="1194630"/>
                <a:ext cx="158040" cy="19692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A47AEC63-90E2-4F64-88F7-4FD0BBE8A90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77402" y="1158630"/>
                  <a:ext cx="2296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2966838C-A16F-414E-AA05-986FC4101443}"/>
                    </a:ext>
                  </a:extLst>
                </p14:cNvPr>
                <p14:cNvContentPartPr/>
                <p14:nvPr/>
              </p14:nvContentPartPr>
              <p14:xfrm>
                <a:off x="5006562" y="1348350"/>
                <a:ext cx="136080" cy="9936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2966838C-A16F-414E-AA05-986FC41014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70562" y="1312710"/>
                  <a:ext cx="207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936F0BF1-2813-49F9-856F-4179F168CC0E}"/>
                    </a:ext>
                  </a:extLst>
                </p14:cNvPr>
                <p14:cNvContentPartPr/>
                <p14:nvPr/>
              </p14:nvContentPartPr>
              <p14:xfrm>
                <a:off x="5264682" y="804390"/>
                <a:ext cx="250920" cy="88164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936F0BF1-2813-49F9-856F-4179F168CC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29042" y="768750"/>
                  <a:ext cx="322560" cy="9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a 43">
            <a:extLst>
              <a:ext uri="{FF2B5EF4-FFF2-40B4-BE49-F238E27FC236}">
                <a16:creationId xmlns:a16="http://schemas.microsoft.com/office/drawing/2014/main" id="{5A74B9FB-ABB0-4E3F-B4F5-6C1444E3271F}"/>
              </a:ext>
            </a:extLst>
          </p:cNvPr>
          <p:cNvGrpSpPr/>
          <p:nvPr/>
        </p:nvGrpSpPr>
        <p:grpSpPr>
          <a:xfrm>
            <a:off x="3197922" y="813750"/>
            <a:ext cx="848880" cy="749160"/>
            <a:chOff x="3197922" y="813750"/>
            <a:chExt cx="848880" cy="74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F16676B6-387E-4495-B473-7BB4B815FE3B}"/>
                    </a:ext>
                  </a:extLst>
                </p14:cNvPr>
                <p14:cNvContentPartPr/>
                <p14:nvPr/>
              </p14:nvContentPartPr>
              <p14:xfrm>
                <a:off x="3273882" y="813750"/>
                <a:ext cx="111600" cy="25848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F16676B6-387E-4495-B473-7BB4B815FE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37882" y="778110"/>
                  <a:ext cx="1832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75901A94-34D7-48F0-B483-B31B7A643866}"/>
                    </a:ext>
                  </a:extLst>
                </p14:cNvPr>
                <p14:cNvContentPartPr/>
                <p14:nvPr/>
              </p14:nvContentPartPr>
              <p14:xfrm>
                <a:off x="3197922" y="1097790"/>
                <a:ext cx="240480" cy="3564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75901A94-34D7-48F0-B483-B31B7A6438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61922" y="1062150"/>
                  <a:ext cx="312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A0E9D532-1275-4E9E-8932-26EA0F62D1AD}"/>
                    </a:ext>
                  </a:extLst>
                </p14:cNvPr>
                <p14:cNvContentPartPr/>
                <p14:nvPr/>
              </p14:nvContentPartPr>
              <p14:xfrm>
                <a:off x="3244002" y="1225950"/>
                <a:ext cx="129240" cy="20700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A0E9D532-1275-4E9E-8932-26EA0F62D1A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08002" y="1190310"/>
                  <a:ext cx="200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74F4CC17-B3F8-4CCF-85A5-AC585D6DFE5B}"/>
                    </a:ext>
                  </a:extLst>
                </p14:cNvPr>
                <p14:cNvContentPartPr/>
                <p14:nvPr/>
              </p14:nvContentPartPr>
              <p14:xfrm>
                <a:off x="3200442" y="1226670"/>
                <a:ext cx="189000" cy="26676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74F4CC17-B3F8-4CCF-85A5-AC585D6DFE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64442" y="1190670"/>
                  <a:ext cx="2606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40FA5BDD-4D7F-4E4B-8B59-48610B000D6B}"/>
                    </a:ext>
                  </a:extLst>
                </p14:cNvPr>
                <p14:cNvContentPartPr/>
                <p14:nvPr/>
              </p14:nvContentPartPr>
              <p14:xfrm>
                <a:off x="3461082" y="1433670"/>
                <a:ext cx="68760" cy="12924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40FA5BDD-4D7F-4E4B-8B59-48610B000D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25442" y="1398030"/>
                  <a:ext cx="140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F6B00957-8F24-42E6-A775-1372C7B520DD}"/>
                    </a:ext>
                  </a:extLst>
                </p14:cNvPr>
                <p14:cNvContentPartPr/>
                <p14:nvPr/>
              </p14:nvContentPartPr>
              <p14:xfrm>
                <a:off x="3473682" y="1286790"/>
                <a:ext cx="35280" cy="4464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F6B00957-8F24-42E6-A775-1372C7B520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38042" y="1250790"/>
                  <a:ext cx="106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0255D84D-6CD9-4E00-A9DC-E61497138355}"/>
                    </a:ext>
                  </a:extLst>
                </p14:cNvPr>
                <p14:cNvContentPartPr/>
                <p14:nvPr/>
              </p14:nvContentPartPr>
              <p14:xfrm>
                <a:off x="3617682" y="1091670"/>
                <a:ext cx="44280" cy="13104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0255D84D-6CD9-4E00-A9DC-E614971383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81682" y="1055670"/>
                  <a:ext cx="115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10CF26CD-AE7C-4E1E-BBA0-F824B55581C0}"/>
                    </a:ext>
                  </a:extLst>
                </p14:cNvPr>
                <p14:cNvContentPartPr/>
                <p14:nvPr/>
              </p14:nvContentPartPr>
              <p14:xfrm>
                <a:off x="3562962" y="1083390"/>
                <a:ext cx="117720" cy="14364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10CF26CD-AE7C-4E1E-BBA0-F824B55581C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27322" y="1047750"/>
                  <a:ext cx="189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13ABB828-9C41-447C-9E57-48DD4FA4747C}"/>
                    </a:ext>
                  </a:extLst>
                </p14:cNvPr>
                <p14:cNvContentPartPr/>
                <p14:nvPr/>
              </p14:nvContentPartPr>
              <p14:xfrm>
                <a:off x="3727842" y="984750"/>
                <a:ext cx="266040" cy="36540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13ABB828-9C41-447C-9E57-48DD4FA4747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92202" y="949110"/>
                  <a:ext cx="3376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6EA5AA07-A0AA-47AE-897B-2AD584F21321}"/>
                    </a:ext>
                  </a:extLst>
                </p14:cNvPr>
                <p14:cNvContentPartPr/>
                <p14:nvPr/>
              </p14:nvContentPartPr>
              <p14:xfrm>
                <a:off x="3921882" y="1277790"/>
                <a:ext cx="124920" cy="22176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6EA5AA07-A0AA-47AE-897B-2AD584F2132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85882" y="1242150"/>
                  <a:ext cx="19656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94792909-BBDE-46FF-8B84-9DBA91A6E1F9}"/>
                  </a:ext>
                </a:extLst>
              </p14:cNvPr>
              <p14:cNvContentPartPr/>
              <p14:nvPr/>
            </p14:nvContentPartPr>
            <p14:xfrm>
              <a:off x="6608202" y="1093830"/>
              <a:ext cx="363960" cy="42120"/>
            </p14:xfrm>
          </p:contentPart>
        </mc:Choice>
        <mc:Fallback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94792909-BBDE-46FF-8B84-9DBA91A6E1F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72202" y="1057830"/>
                <a:ext cx="4356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13CCD52D-1B0F-4AFD-BF8C-864E5B2CCBAA}"/>
                  </a:ext>
                </a:extLst>
              </p14:cNvPr>
              <p14:cNvContentPartPr/>
              <p14:nvPr/>
            </p14:nvContentPartPr>
            <p14:xfrm>
              <a:off x="10113882" y="1138110"/>
              <a:ext cx="15480" cy="196920"/>
            </p14:xfrm>
          </p:contentPart>
        </mc:Choice>
        <mc:Fallback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13CCD52D-1B0F-4AFD-BF8C-864E5B2CCBA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077882" y="1102470"/>
                <a:ext cx="8712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a 67">
            <a:extLst>
              <a:ext uri="{FF2B5EF4-FFF2-40B4-BE49-F238E27FC236}">
                <a16:creationId xmlns:a16="http://schemas.microsoft.com/office/drawing/2014/main" id="{937EEF7C-2968-4DDB-9754-72F7D6568DFE}"/>
              </a:ext>
            </a:extLst>
          </p:cNvPr>
          <p:cNvGrpSpPr/>
          <p:nvPr/>
        </p:nvGrpSpPr>
        <p:grpSpPr>
          <a:xfrm>
            <a:off x="10414482" y="885750"/>
            <a:ext cx="421920" cy="315720"/>
            <a:chOff x="10414482" y="885750"/>
            <a:chExt cx="42192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709F001D-E242-46A8-B331-685666875BA3}"/>
                    </a:ext>
                  </a:extLst>
                </p14:cNvPr>
                <p14:cNvContentPartPr/>
                <p14:nvPr/>
              </p14:nvContentPartPr>
              <p14:xfrm>
                <a:off x="10414482" y="969270"/>
                <a:ext cx="189360" cy="21564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709F001D-E242-46A8-B331-685666875BA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78482" y="933630"/>
                  <a:ext cx="261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032A1EDF-34BB-4BC2-A072-11DA2C7F7ABA}"/>
                    </a:ext>
                  </a:extLst>
                </p14:cNvPr>
                <p14:cNvContentPartPr/>
                <p14:nvPr/>
              </p14:nvContentPartPr>
              <p14:xfrm>
                <a:off x="10710402" y="885750"/>
                <a:ext cx="126000" cy="31572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032A1EDF-34BB-4BC2-A072-11DA2C7F7AB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74762" y="849750"/>
                  <a:ext cx="19764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a 68">
            <a:extLst>
              <a:ext uri="{FF2B5EF4-FFF2-40B4-BE49-F238E27FC236}">
                <a16:creationId xmlns:a16="http://schemas.microsoft.com/office/drawing/2014/main" id="{3B82B6B2-48CB-40AC-B4FF-5A7D67A0971A}"/>
              </a:ext>
            </a:extLst>
          </p:cNvPr>
          <p:cNvGrpSpPr/>
          <p:nvPr/>
        </p:nvGrpSpPr>
        <p:grpSpPr>
          <a:xfrm>
            <a:off x="7450602" y="843270"/>
            <a:ext cx="2194560" cy="1063080"/>
            <a:chOff x="7450602" y="843270"/>
            <a:chExt cx="2194560" cy="10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02EF040E-7BA7-4C6C-AA61-F6C1A18D0FA7}"/>
                    </a:ext>
                  </a:extLst>
                </p14:cNvPr>
                <p14:cNvContentPartPr/>
                <p14:nvPr/>
              </p14:nvContentPartPr>
              <p14:xfrm>
                <a:off x="7472562" y="937230"/>
                <a:ext cx="53640" cy="29988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02EF040E-7BA7-4C6C-AA61-F6C1A18D0F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36922" y="901230"/>
                  <a:ext cx="1252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69DDDC4B-B1F2-4AF7-B4C0-06C9C3EAADF1}"/>
                    </a:ext>
                  </a:extLst>
                </p14:cNvPr>
                <p14:cNvContentPartPr/>
                <p14:nvPr/>
              </p14:nvContentPartPr>
              <p14:xfrm>
                <a:off x="7450602" y="896910"/>
                <a:ext cx="244800" cy="41508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69DDDC4B-B1F2-4AF7-B4C0-06C9C3EAAD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14602" y="861270"/>
                  <a:ext cx="3164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43649AB5-C537-4E3F-983C-041B2698D5D3}"/>
                    </a:ext>
                  </a:extLst>
                </p14:cNvPr>
                <p14:cNvContentPartPr/>
                <p14:nvPr/>
              </p14:nvContentPartPr>
              <p14:xfrm>
                <a:off x="7807362" y="976830"/>
                <a:ext cx="41040" cy="28440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43649AB5-C537-4E3F-983C-041B2698D5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71362" y="940830"/>
                  <a:ext cx="112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915CC610-6F46-400F-99CE-03889BBBD2F6}"/>
                    </a:ext>
                  </a:extLst>
                </p14:cNvPr>
                <p14:cNvContentPartPr/>
                <p14:nvPr/>
              </p14:nvContentPartPr>
              <p14:xfrm>
                <a:off x="7803042" y="1111830"/>
                <a:ext cx="121680" cy="1080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915CC610-6F46-400F-99CE-03889BBBD2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67402" y="1076190"/>
                  <a:ext cx="193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25FDB1BA-3810-43F2-8ECB-5AB6FCA8A204}"/>
                    </a:ext>
                  </a:extLst>
                </p14:cNvPr>
                <p14:cNvContentPartPr/>
                <p14:nvPr/>
              </p14:nvContentPartPr>
              <p14:xfrm>
                <a:off x="7988082" y="949470"/>
                <a:ext cx="43200" cy="33012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25FDB1BA-3810-43F2-8ECB-5AB6FCA8A20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52082" y="913470"/>
                  <a:ext cx="1148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28C19DAF-FEA0-4821-A54A-9B035824719E}"/>
                    </a:ext>
                  </a:extLst>
                </p14:cNvPr>
                <p14:cNvContentPartPr/>
                <p14:nvPr/>
              </p14:nvContentPartPr>
              <p14:xfrm>
                <a:off x="8592882" y="899790"/>
                <a:ext cx="44640" cy="36360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28C19DAF-FEA0-4821-A54A-9B03582471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57242" y="864150"/>
                  <a:ext cx="1162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2AF84A3A-4DBC-4699-9FDA-0C31EE3CA08A}"/>
                    </a:ext>
                  </a:extLst>
                </p14:cNvPr>
                <p14:cNvContentPartPr/>
                <p14:nvPr/>
              </p14:nvContentPartPr>
              <p14:xfrm>
                <a:off x="8384082" y="1045590"/>
                <a:ext cx="312840" cy="1368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2AF84A3A-4DBC-4699-9FDA-0C31EE3CA0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48082" y="1009950"/>
                  <a:ext cx="384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1FD919C5-0F7D-4B6D-B0E4-6404414DECFD}"/>
                    </a:ext>
                  </a:extLst>
                </p14:cNvPr>
                <p14:cNvContentPartPr/>
                <p14:nvPr/>
              </p14:nvContentPartPr>
              <p14:xfrm>
                <a:off x="8754522" y="1074030"/>
                <a:ext cx="221400" cy="11376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1FD919C5-0F7D-4B6D-B0E4-6404414DEC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18522" y="1038390"/>
                  <a:ext cx="293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8B8C82E2-FF5F-4EE6-B1AC-566A120E23DF}"/>
                    </a:ext>
                  </a:extLst>
                </p14:cNvPr>
                <p14:cNvContentPartPr/>
                <p14:nvPr/>
              </p14:nvContentPartPr>
              <p14:xfrm>
                <a:off x="9093642" y="1058910"/>
                <a:ext cx="210960" cy="36792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8B8C82E2-FF5F-4EE6-B1AC-566A120E23D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57642" y="1022910"/>
                  <a:ext cx="2826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8CDBA351-417A-4D84-A6F7-BEB85B38285E}"/>
                    </a:ext>
                  </a:extLst>
                </p14:cNvPr>
                <p14:cNvContentPartPr/>
                <p14:nvPr/>
              </p14:nvContentPartPr>
              <p14:xfrm>
                <a:off x="9394962" y="843270"/>
                <a:ext cx="48600" cy="36396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8CDBA351-417A-4D84-A6F7-BEB85B3828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59322" y="807270"/>
                  <a:ext cx="1202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3230B714-8555-4862-8383-3781A7B8B7EA}"/>
                    </a:ext>
                  </a:extLst>
                </p14:cNvPr>
                <p14:cNvContentPartPr/>
                <p14:nvPr/>
              </p14:nvContentPartPr>
              <p14:xfrm>
                <a:off x="9513762" y="987990"/>
                <a:ext cx="131400" cy="21024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3230B714-8555-4862-8383-3781A7B8B7E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78122" y="952350"/>
                  <a:ext cx="203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D86505EF-84B1-4059-BCC6-455EA8A62B39}"/>
                    </a:ext>
                  </a:extLst>
                </p14:cNvPr>
                <p14:cNvContentPartPr/>
                <p14:nvPr/>
              </p14:nvContentPartPr>
              <p14:xfrm>
                <a:off x="8037042" y="1502790"/>
                <a:ext cx="219600" cy="31716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D86505EF-84B1-4059-BCC6-455EA8A62B3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01402" y="1466790"/>
                  <a:ext cx="2912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A6CCD101-12BE-4B80-A2A5-95FE4A332CA6}"/>
                    </a:ext>
                  </a:extLst>
                </p14:cNvPr>
                <p14:cNvContentPartPr/>
                <p14:nvPr/>
              </p14:nvContentPartPr>
              <p14:xfrm>
                <a:off x="8356722" y="1571190"/>
                <a:ext cx="149040" cy="19332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A6CCD101-12BE-4B80-A2A5-95FE4A332CA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21082" y="1535550"/>
                  <a:ext cx="220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13FF3497-0B30-4730-9A3B-2816FCAB9C74}"/>
                    </a:ext>
                  </a:extLst>
                </p14:cNvPr>
                <p14:cNvContentPartPr/>
                <p14:nvPr/>
              </p14:nvContentPartPr>
              <p14:xfrm>
                <a:off x="8658042" y="1442310"/>
                <a:ext cx="127800" cy="46404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13FF3497-0B30-4730-9A3B-2816FCAB9C7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22402" y="1406670"/>
                  <a:ext cx="1994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3C06488E-0674-4F0B-884B-FBB0E241A70C}"/>
                    </a:ext>
                  </a:extLst>
                </p14:cNvPr>
                <p14:cNvContentPartPr/>
                <p14:nvPr/>
              </p14:nvContentPartPr>
              <p14:xfrm>
                <a:off x="8627082" y="1659750"/>
                <a:ext cx="212400" cy="2484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3C06488E-0674-4F0B-884B-FBB0E241A70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91442" y="1623750"/>
                  <a:ext cx="284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8711BAAE-76F5-4EAD-ACCC-567635284461}"/>
                    </a:ext>
                  </a:extLst>
                </p14:cNvPr>
                <p14:cNvContentPartPr/>
                <p14:nvPr/>
              </p14:nvContentPartPr>
              <p14:xfrm>
                <a:off x="8911482" y="1579110"/>
                <a:ext cx="192960" cy="18000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8711BAAE-76F5-4EAD-ACCC-56763528446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75482" y="1543110"/>
                  <a:ext cx="264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9F2381F4-2F55-47DB-A7E5-CC51AB18C21B}"/>
                    </a:ext>
                  </a:extLst>
                </p14:cNvPr>
                <p14:cNvContentPartPr/>
                <p14:nvPr/>
              </p14:nvContentPartPr>
              <p14:xfrm>
                <a:off x="9109482" y="1576590"/>
                <a:ext cx="137880" cy="14688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9F2381F4-2F55-47DB-A7E5-CC51AB18C21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73842" y="1540590"/>
                  <a:ext cx="209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8703BE5B-305D-409D-AC18-F78F72953F99}"/>
                    </a:ext>
                  </a:extLst>
                </p14:cNvPr>
                <p14:cNvContentPartPr/>
                <p14:nvPr/>
              </p14:nvContentPartPr>
              <p14:xfrm>
                <a:off x="9241242" y="1495950"/>
                <a:ext cx="197640" cy="25920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8703BE5B-305D-409D-AC18-F78F72953F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05602" y="1460310"/>
                  <a:ext cx="26928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a 77">
            <a:extLst>
              <a:ext uri="{FF2B5EF4-FFF2-40B4-BE49-F238E27FC236}">
                <a16:creationId xmlns:a16="http://schemas.microsoft.com/office/drawing/2014/main" id="{1EB76092-EBFC-41E7-AA21-DEDC76DFB3C8}"/>
              </a:ext>
            </a:extLst>
          </p:cNvPr>
          <p:cNvGrpSpPr/>
          <p:nvPr/>
        </p:nvGrpSpPr>
        <p:grpSpPr>
          <a:xfrm>
            <a:off x="6060282" y="2272470"/>
            <a:ext cx="1222200" cy="431280"/>
            <a:chOff x="6060282" y="2272470"/>
            <a:chExt cx="122220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56D19719-5911-424F-B345-9FFC5F76D9AF}"/>
                    </a:ext>
                  </a:extLst>
                </p14:cNvPr>
                <p14:cNvContentPartPr/>
                <p14:nvPr/>
              </p14:nvContentPartPr>
              <p14:xfrm>
                <a:off x="6060282" y="2375790"/>
                <a:ext cx="56880" cy="32796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56D19719-5911-424F-B345-9FFC5F76D9A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24282" y="2339790"/>
                  <a:ext cx="128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9AAD376E-43B1-473C-9782-17F4A3F16B30}"/>
                    </a:ext>
                  </a:extLst>
                </p14:cNvPr>
                <p14:cNvContentPartPr/>
                <p14:nvPr/>
              </p14:nvContentPartPr>
              <p14:xfrm>
                <a:off x="6113562" y="2439870"/>
                <a:ext cx="297360" cy="18576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9AAD376E-43B1-473C-9782-17F4A3F16B3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77922" y="2403870"/>
                  <a:ext cx="369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81EC9824-E873-46CE-AF08-82020118D35F}"/>
                    </a:ext>
                  </a:extLst>
                </p14:cNvPr>
                <p14:cNvContentPartPr/>
                <p14:nvPr/>
              </p14:nvContentPartPr>
              <p14:xfrm>
                <a:off x="6171882" y="2608710"/>
                <a:ext cx="182520" cy="5040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81EC9824-E873-46CE-AF08-82020118D3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36242" y="2572710"/>
                  <a:ext cx="254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618E623B-BFED-4469-89E9-72EEEA85C1D9}"/>
                    </a:ext>
                  </a:extLst>
                </p14:cNvPr>
                <p14:cNvContentPartPr/>
                <p14:nvPr/>
              </p14:nvContentPartPr>
              <p14:xfrm>
                <a:off x="6450522" y="2529150"/>
                <a:ext cx="16200" cy="1152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618E623B-BFED-4469-89E9-72EEEA85C1D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14882" y="2493510"/>
                  <a:ext cx="87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AE6F1EB7-361F-4B0F-9C28-89F756F2B45F}"/>
                    </a:ext>
                  </a:extLst>
                </p14:cNvPr>
                <p14:cNvContentPartPr/>
                <p14:nvPr/>
              </p14:nvContentPartPr>
              <p14:xfrm>
                <a:off x="6624402" y="2272470"/>
                <a:ext cx="237240" cy="40176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AE6F1EB7-361F-4B0F-9C28-89F756F2B4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88402" y="2236830"/>
                  <a:ext cx="3088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23C04115-2C50-480C-A0A6-82777876F4C4}"/>
                    </a:ext>
                  </a:extLst>
                </p14:cNvPr>
                <p14:cNvContentPartPr/>
                <p14:nvPr/>
              </p14:nvContentPartPr>
              <p14:xfrm>
                <a:off x="7121562" y="2395230"/>
                <a:ext cx="160920" cy="4896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23C04115-2C50-480C-A0A6-82777876F4C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85562" y="2359230"/>
                  <a:ext cx="232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35A6F176-E8AC-4471-96CE-30DC5C380651}"/>
                    </a:ext>
                  </a:extLst>
                </p14:cNvPr>
                <p14:cNvContentPartPr/>
                <p14:nvPr/>
              </p14:nvContentPartPr>
              <p14:xfrm>
                <a:off x="7035162" y="2545350"/>
                <a:ext cx="196560" cy="5112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35A6F176-E8AC-4471-96CE-30DC5C38065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99522" y="2509350"/>
                  <a:ext cx="2682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a 86">
            <a:extLst>
              <a:ext uri="{FF2B5EF4-FFF2-40B4-BE49-F238E27FC236}">
                <a16:creationId xmlns:a16="http://schemas.microsoft.com/office/drawing/2014/main" id="{1A64CFC9-DB84-4AB8-B953-2189DF2381D9}"/>
              </a:ext>
            </a:extLst>
          </p:cNvPr>
          <p:cNvGrpSpPr/>
          <p:nvPr/>
        </p:nvGrpSpPr>
        <p:grpSpPr>
          <a:xfrm>
            <a:off x="7629162" y="2203350"/>
            <a:ext cx="1189440" cy="599400"/>
            <a:chOff x="7629162" y="2203350"/>
            <a:chExt cx="1189440" cy="59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E6FCB378-F574-4289-989E-43E0A3E3054B}"/>
                    </a:ext>
                  </a:extLst>
                </p14:cNvPr>
                <p14:cNvContentPartPr/>
                <p14:nvPr/>
              </p14:nvContentPartPr>
              <p14:xfrm>
                <a:off x="7677402" y="2203350"/>
                <a:ext cx="110880" cy="16056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E6FCB378-F574-4289-989E-43E0A3E3054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41762" y="2167350"/>
                  <a:ext cx="182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20EE2590-9063-4FD5-99DA-7AB88705096F}"/>
                    </a:ext>
                  </a:extLst>
                </p14:cNvPr>
                <p14:cNvContentPartPr/>
                <p14:nvPr/>
              </p14:nvContentPartPr>
              <p14:xfrm>
                <a:off x="7629162" y="2431950"/>
                <a:ext cx="171360" cy="3420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20EE2590-9063-4FD5-99DA-7AB88705096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93162" y="2395950"/>
                  <a:ext cx="243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42229B81-AA27-4C8E-AC2D-92283C319A3D}"/>
                    </a:ext>
                  </a:extLst>
                </p14:cNvPr>
                <p14:cNvContentPartPr/>
                <p14:nvPr/>
              </p14:nvContentPartPr>
              <p14:xfrm>
                <a:off x="7669842" y="2528070"/>
                <a:ext cx="132480" cy="15804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42229B81-AA27-4C8E-AC2D-92283C319A3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34202" y="2492430"/>
                  <a:ext cx="204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42E8E55F-B1B8-4C5E-8E34-5BD92E3D3A3B}"/>
                    </a:ext>
                  </a:extLst>
                </p14:cNvPr>
                <p14:cNvContentPartPr/>
                <p14:nvPr/>
              </p14:nvContentPartPr>
              <p14:xfrm>
                <a:off x="7681362" y="2529150"/>
                <a:ext cx="105480" cy="19368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42E8E55F-B1B8-4C5E-8E34-5BD92E3D3A3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45722" y="2493510"/>
                  <a:ext cx="177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E5222ABB-A4CA-46F9-8C35-D960DE57FFC8}"/>
                    </a:ext>
                  </a:extLst>
                </p14:cNvPr>
                <p14:cNvContentPartPr/>
                <p14:nvPr/>
              </p14:nvContentPartPr>
              <p14:xfrm>
                <a:off x="7809162" y="2543550"/>
                <a:ext cx="55800" cy="25920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E5222ABB-A4CA-46F9-8C35-D960DE57FFC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73522" y="2507910"/>
                  <a:ext cx="127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1B090830-3CB6-49C2-A539-CCA9B57623A4}"/>
                    </a:ext>
                  </a:extLst>
                </p14:cNvPr>
                <p14:cNvContentPartPr/>
                <p14:nvPr/>
              </p14:nvContentPartPr>
              <p14:xfrm>
                <a:off x="8005362" y="2467230"/>
                <a:ext cx="57960" cy="6048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1B090830-3CB6-49C2-A539-CCA9B57623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69722" y="2431590"/>
                  <a:ext cx="129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1CF3D220-F62E-4575-8FF1-3F2048026514}"/>
                    </a:ext>
                  </a:extLst>
                </p14:cNvPr>
                <p14:cNvContentPartPr/>
                <p14:nvPr/>
              </p14:nvContentPartPr>
              <p14:xfrm>
                <a:off x="8258082" y="2293710"/>
                <a:ext cx="209880" cy="29592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1CF3D220-F62E-4575-8FF1-3F204802651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22082" y="2258070"/>
                  <a:ext cx="2815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A1DE403F-1D88-4915-A994-59FB33CBBE0C}"/>
                    </a:ext>
                  </a:extLst>
                </p14:cNvPr>
                <p14:cNvContentPartPr/>
                <p14:nvPr/>
              </p14:nvContentPartPr>
              <p14:xfrm>
                <a:off x="8648682" y="2457510"/>
                <a:ext cx="169920" cy="31284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A1DE403F-1D88-4915-A994-59FB33CBBE0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12682" y="2421510"/>
                  <a:ext cx="241560" cy="38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1" name="Pismo odręczne 100">
                <a:extLst>
                  <a:ext uri="{FF2B5EF4-FFF2-40B4-BE49-F238E27FC236}">
                    <a16:creationId xmlns:a16="http://schemas.microsoft.com/office/drawing/2014/main" id="{7D37E00C-8555-47E2-9178-FD6942C6027D}"/>
                  </a:ext>
                </a:extLst>
              </p14:cNvPr>
              <p14:cNvContentPartPr/>
              <p14:nvPr/>
            </p14:nvContentPartPr>
            <p14:xfrm>
              <a:off x="5558082" y="2194710"/>
              <a:ext cx="316080" cy="1574280"/>
            </p14:xfrm>
          </p:contentPart>
        </mc:Choice>
        <mc:Fallback>
          <p:pic>
            <p:nvPicPr>
              <p:cNvPr id="101" name="Pismo odręczne 100">
                <a:extLst>
                  <a:ext uri="{FF2B5EF4-FFF2-40B4-BE49-F238E27FC236}">
                    <a16:creationId xmlns:a16="http://schemas.microsoft.com/office/drawing/2014/main" id="{7D37E00C-8555-47E2-9178-FD6942C6027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522082" y="2159070"/>
                <a:ext cx="387720" cy="164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upa 114">
            <a:extLst>
              <a:ext uri="{FF2B5EF4-FFF2-40B4-BE49-F238E27FC236}">
                <a16:creationId xmlns:a16="http://schemas.microsoft.com/office/drawing/2014/main" id="{4E651CE6-F8C3-4BDD-970F-EA3F6C04F183}"/>
              </a:ext>
            </a:extLst>
          </p:cNvPr>
          <p:cNvGrpSpPr/>
          <p:nvPr/>
        </p:nvGrpSpPr>
        <p:grpSpPr>
          <a:xfrm>
            <a:off x="789162" y="3191910"/>
            <a:ext cx="10518120" cy="1501200"/>
            <a:chOff x="789162" y="3191910"/>
            <a:chExt cx="10518120" cy="150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C5F7924A-F460-4E27-BAA5-20256348376B}"/>
                    </a:ext>
                  </a:extLst>
                </p14:cNvPr>
                <p14:cNvContentPartPr/>
                <p14:nvPr/>
              </p14:nvContentPartPr>
              <p14:xfrm>
                <a:off x="6079362" y="3244470"/>
                <a:ext cx="118800" cy="31932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C5F7924A-F460-4E27-BAA5-2025634837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43722" y="3208830"/>
                  <a:ext cx="1904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E7D871BB-D398-4C30-9FBC-DFA25B765A60}"/>
                    </a:ext>
                  </a:extLst>
                </p14:cNvPr>
                <p14:cNvContentPartPr/>
                <p14:nvPr/>
              </p14:nvContentPartPr>
              <p14:xfrm>
                <a:off x="6125082" y="3460110"/>
                <a:ext cx="104760" cy="17316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E7D871BB-D398-4C30-9FBC-DFA25B765A6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89082" y="3424110"/>
                  <a:ext cx="176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09D15DE8-1B1D-4660-BE9C-969C9AA1DB3E}"/>
                    </a:ext>
                  </a:extLst>
                </p14:cNvPr>
                <p14:cNvContentPartPr/>
                <p14:nvPr/>
              </p14:nvContentPartPr>
              <p14:xfrm>
                <a:off x="6411282" y="3458670"/>
                <a:ext cx="23760" cy="2736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09D15DE8-1B1D-4660-BE9C-969C9AA1DB3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75282" y="3423030"/>
                  <a:ext cx="95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44E9577B-EEBC-4D15-AD5E-31CF4C1D718D}"/>
                    </a:ext>
                  </a:extLst>
                </p14:cNvPr>
                <p14:cNvContentPartPr/>
                <p14:nvPr/>
              </p14:nvContentPartPr>
              <p14:xfrm>
                <a:off x="6683802" y="3324030"/>
                <a:ext cx="40680" cy="18144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44E9577B-EEBC-4D15-AD5E-31CF4C1D718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48162" y="3288390"/>
                  <a:ext cx="112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7F9A2500-D05D-4DA0-AB1F-EA79309688A3}"/>
                    </a:ext>
                  </a:extLst>
                </p14:cNvPr>
                <p14:cNvContentPartPr/>
                <p14:nvPr/>
              </p14:nvContentPartPr>
              <p14:xfrm>
                <a:off x="6698922" y="3221790"/>
                <a:ext cx="185760" cy="17856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7F9A2500-D05D-4DA0-AB1F-EA79309688A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63282" y="3185790"/>
                  <a:ext cx="257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9E5CFE7A-08F7-44D9-A9C8-74DACB231FEF}"/>
                    </a:ext>
                  </a:extLst>
                </p14:cNvPr>
                <p14:cNvContentPartPr/>
                <p14:nvPr/>
              </p14:nvContentPartPr>
              <p14:xfrm>
                <a:off x="6893682" y="3539310"/>
                <a:ext cx="34920" cy="13680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9E5CFE7A-08F7-44D9-A9C8-74DACB231F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57682" y="3503670"/>
                  <a:ext cx="106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59654C59-C81F-4F12-9CC0-6D2C482C9FDF}"/>
                    </a:ext>
                  </a:extLst>
                </p14:cNvPr>
                <p14:cNvContentPartPr/>
                <p14:nvPr/>
              </p14:nvContentPartPr>
              <p14:xfrm>
                <a:off x="6920322" y="3379110"/>
                <a:ext cx="16920" cy="1332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59654C59-C81F-4F12-9CC0-6D2C482C9FD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84322" y="3343470"/>
                  <a:ext cx="88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7E6E6824-3FC4-4A8F-9590-360409D39526}"/>
                    </a:ext>
                  </a:extLst>
                </p14:cNvPr>
                <p14:cNvContentPartPr/>
                <p14:nvPr/>
              </p14:nvContentPartPr>
              <p14:xfrm>
                <a:off x="7234602" y="3306030"/>
                <a:ext cx="137160" cy="10224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7E6E6824-3FC4-4A8F-9590-360409D3952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98602" y="3270390"/>
                  <a:ext cx="208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BCFE0BA6-B66D-4CF6-B051-5D544774BD5A}"/>
                    </a:ext>
                  </a:extLst>
                </p14:cNvPr>
                <p14:cNvContentPartPr/>
                <p14:nvPr/>
              </p14:nvContentPartPr>
              <p14:xfrm>
                <a:off x="7726002" y="3191910"/>
                <a:ext cx="280800" cy="28080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BCFE0BA6-B66D-4CF6-B051-5D544774BD5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90002" y="3156270"/>
                  <a:ext cx="3524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B13D899D-BC9A-43BF-9063-4C556CFB06C7}"/>
                    </a:ext>
                  </a:extLst>
                </p14:cNvPr>
                <p14:cNvContentPartPr/>
                <p14:nvPr/>
              </p14:nvContentPartPr>
              <p14:xfrm>
                <a:off x="8164842" y="3354270"/>
                <a:ext cx="160200" cy="29952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B13D899D-BC9A-43BF-9063-4C556CFB06C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28842" y="3318270"/>
                  <a:ext cx="2318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A54ABCB2-8E71-4440-A3B8-7C99098148D6}"/>
                    </a:ext>
                  </a:extLst>
                </p14:cNvPr>
                <p14:cNvContentPartPr/>
                <p14:nvPr/>
              </p14:nvContentPartPr>
              <p14:xfrm>
                <a:off x="1500162" y="4045110"/>
                <a:ext cx="136080" cy="64800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A54ABCB2-8E71-4440-A3B8-7C99098148D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64162" y="4009110"/>
                  <a:ext cx="20772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0109E570-FBA8-41F5-B5F6-57758526CD06}"/>
                    </a:ext>
                  </a:extLst>
                </p14:cNvPr>
                <p14:cNvContentPartPr/>
                <p14:nvPr/>
              </p14:nvContentPartPr>
              <p14:xfrm>
                <a:off x="1846122" y="4248510"/>
                <a:ext cx="169200" cy="32472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0109E570-FBA8-41F5-B5F6-57758526CD0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10482" y="4212870"/>
                  <a:ext cx="2408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D2C2261F-2E46-4F15-A099-174EC04D341D}"/>
                    </a:ext>
                  </a:extLst>
                </p14:cNvPr>
                <p14:cNvContentPartPr/>
                <p14:nvPr/>
              </p14:nvContentPartPr>
              <p14:xfrm>
                <a:off x="2117202" y="4386750"/>
                <a:ext cx="40680" cy="11556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D2C2261F-2E46-4F15-A099-174EC04D341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81562" y="4350750"/>
                  <a:ext cx="112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01BB9EDF-7957-4460-BB43-62F8CF322F0A}"/>
                    </a:ext>
                  </a:extLst>
                </p14:cNvPr>
                <p14:cNvContentPartPr/>
                <p14:nvPr/>
              </p14:nvContentPartPr>
              <p14:xfrm>
                <a:off x="2324922" y="4114950"/>
                <a:ext cx="224640" cy="20124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01BB9EDF-7957-4460-BB43-62F8CF322F0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88922" y="4079310"/>
                  <a:ext cx="296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23BBF844-91B9-4430-A87D-EE719D3BD656}"/>
                    </a:ext>
                  </a:extLst>
                </p14:cNvPr>
                <p14:cNvContentPartPr/>
                <p14:nvPr/>
              </p14:nvContentPartPr>
              <p14:xfrm>
                <a:off x="2657202" y="4318350"/>
                <a:ext cx="43560" cy="15012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23BBF844-91B9-4430-A87D-EE719D3BD6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21562" y="4282350"/>
                  <a:ext cx="115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2BF8365C-1F72-446E-ABC8-19537ED75B76}"/>
                    </a:ext>
                  </a:extLst>
                </p14:cNvPr>
                <p14:cNvContentPartPr/>
                <p14:nvPr/>
              </p14:nvContentPartPr>
              <p14:xfrm>
                <a:off x="3001722" y="4032150"/>
                <a:ext cx="69480" cy="27072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2BF8365C-1F72-446E-ABC8-19537ED75B7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65722" y="3996150"/>
                  <a:ext cx="1411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F2DC4C9F-97D2-4771-BC25-3C4ACE6B6B6B}"/>
                    </a:ext>
                  </a:extLst>
                </p14:cNvPr>
                <p14:cNvContentPartPr/>
                <p14:nvPr/>
              </p14:nvContentPartPr>
              <p14:xfrm>
                <a:off x="3065442" y="4004790"/>
                <a:ext cx="138600" cy="32220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F2DC4C9F-97D2-4771-BC25-3C4ACE6B6B6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29802" y="3968790"/>
                  <a:ext cx="2102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08EAD793-4CF4-4FF1-96F6-F2F183E8DB4D}"/>
                    </a:ext>
                  </a:extLst>
                </p14:cNvPr>
                <p14:cNvContentPartPr/>
                <p14:nvPr/>
              </p14:nvContentPartPr>
              <p14:xfrm>
                <a:off x="3026202" y="4191270"/>
                <a:ext cx="144720" cy="1908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08EAD793-4CF4-4FF1-96F6-F2F183E8DB4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90202" y="4155270"/>
                  <a:ext cx="216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0E118B07-4BCD-4656-A56F-16A8FB9BEB21}"/>
                    </a:ext>
                  </a:extLst>
                </p14:cNvPr>
                <p14:cNvContentPartPr/>
                <p14:nvPr/>
              </p14:nvContentPartPr>
              <p14:xfrm>
                <a:off x="3425442" y="4293510"/>
                <a:ext cx="5400" cy="12492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0E118B07-4BCD-4656-A56F-16A8FB9BEB2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89802" y="4257510"/>
                  <a:ext cx="77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DD1D1694-2675-460C-9C55-43C37056AA3F}"/>
                    </a:ext>
                  </a:extLst>
                </p14:cNvPr>
                <p14:cNvContentPartPr/>
                <p14:nvPr/>
              </p14:nvContentPartPr>
              <p14:xfrm>
                <a:off x="3565482" y="4007310"/>
                <a:ext cx="58680" cy="27000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DD1D1694-2675-460C-9C55-43C37056AA3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29482" y="3971670"/>
                  <a:ext cx="130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3C8E39CF-A8A3-4194-8DB5-AF34EEF5BA11}"/>
                    </a:ext>
                  </a:extLst>
                </p14:cNvPr>
                <p14:cNvContentPartPr/>
                <p14:nvPr/>
              </p14:nvContentPartPr>
              <p14:xfrm>
                <a:off x="3602922" y="4011630"/>
                <a:ext cx="209160" cy="31356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3C8E39CF-A8A3-4194-8DB5-AF34EEF5BA1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67282" y="3975990"/>
                  <a:ext cx="2808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911BA170-D5E3-4656-A2CE-067C39A4DEE1}"/>
                    </a:ext>
                  </a:extLst>
                </p14:cNvPr>
                <p14:cNvContentPartPr/>
                <p14:nvPr/>
              </p14:nvContentPartPr>
              <p14:xfrm>
                <a:off x="3906042" y="3953670"/>
                <a:ext cx="168480" cy="50868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911BA170-D5E3-4656-A2CE-067C39A4DEE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70402" y="3917670"/>
                  <a:ext cx="24012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A2963886-2284-460E-8682-3DD810A509DB}"/>
                    </a:ext>
                  </a:extLst>
                </p14:cNvPr>
                <p14:cNvContentPartPr/>
                <p14:nvPr/>
              </p14:nvContentPartPr>
              <p14:xfrm>
                <a:off x="789162" y="3298470"/>
                <a:ext cx="10518120" cy="91908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A2963886-2284-460E-8682-3DD810A509D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3162" y="3262470"/>
                  <a:ext cx="10589760" cy="9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a 123">
            <a:extLst>
              <a:ext uri="{FF2B5EF4-FFF2-40B4-BE49-F238E27FC236}">
                <a16:creationId xmlns:a16="http://schemas.microsoft.com/office/drawing/2014/main" id="{1F7DDC6F-64B6-4ED4-9BE0-E91DF51DE1C6}"/>
              </a:ext>
            </a:extLst>
          </p:cNvPr>
          <p:cNvGrpSpPr/>
          <p:nvPr/>
        </p:nvGrpSpPr>
        <p:grpSpPr>
          <a:xfrm>
            <a:off x="2041602" y="4890030"/>
            <a:ext cx="1191960" cy="618840"/>
            <a:chOff x="2041602" y="4890030"/>
            <a:chExt cx="1191960" cy="61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4FE0D77C-732B-40ED-83BB-B5AB033AA6E1}"/>
                    </a:ext>
                  </a:extLst>
                </p14:cNvPr>
                <p14:cNvContentPartPr/>
                <p14:nvPr/>
              </p14:nvContentPartPr>
              <p14:xfrm>
                <a:off x="2041602" y="5147070"/>
                <a:ext cx="177120" cy="27180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4FE0D77C-732B-40ED-83BB-B5AB033AA6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005962" y="5111070"/>
                  <a:ext cx="2487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4483BDED-16E7-4C83-830C-955A6313C5C3}"/>
                    </a:ext>
                  </a:extLst>
                </p14:cNvPr>
                <p14:cNvContentPartPr/>
                <p14:nvPr/>
              </p14:nvContentPartPr>
              <p14:xfrm>
                <a:off x="2292882" y="5224110"/>
                <a:ext cx="155880" cy="3132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4483BDED-16E7-4C83-830C-955A6313C5C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57242" y="5188110"/>
                  <a:ext cx="227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64F6017A-7FC5-45AB-8B8D-82DFA85ADD2C}"/>
                    </a:ext>
                  </a:extLst>
                </p14:cNvPr>
                <p14:cNvContentPartPr/>
                <p14:nvPr/>
              </p14:nvContentPartPr>
              <p14:xfrm>
                <a:off x="2295402" y="5303310"/>
                <a:ext cx="199800" cy="3240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64F6017A-7FC5-45AB-8B8D-82DFA85ADD2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259402" y="5267670"/>
                  <a:ext cx="271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4317A832-F943-454E-9943-668458ED2D4D}"/>
                    </a:ext>
                  </a:extLst>
                </p14:cNvPr>
                <p14:cNvContentPartPr/>
                <p14:nvPr/>
              </p14:nvContentPartPr>
              <p14:xfrm>
                <a:off x="2623002" y="5186310"/>
                <a:ext cx="199440" cy="30168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4317A832-F943-454E-9943-668458ED2D4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87362" y="5150310"/>
                  <a:ext cx="2710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94F28BF8-AF13-42BB-A58C-BB9DF8274A9F}"/>
                    </a:ext>
                  </a:extLst>
                </p14:cNvPr>
                <p14:cNvContentPartPr/>
                <p14:nvPr/>
              </p14:nvContentPartPr>
              <p14:xfrm>
                <a:off x="2880042" y="4950510"/>
                <a:ext cx="165600" cy="17244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94F28BF8-AF13-42BB-A58C-BB9DF8274A9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44042" y="4914870"/>
                  <a:ext cx="237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8B33152B-CC8B-4860-B0AF-5DC111724497}"/>
                    </a:ext>
                  </a:extLst>
                </p14:cNvPr>
                <p14:cNvContentPartPr/>
                <p14:nvPr/>
              </p14:nvContentPartPr>
              <p14:xfrm>
                <a:off x="2908842" y="4890030"/>
                <a:ext cx="145800" cy="20124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8B33152B-CC8B-4860-B0AF-5DC1117244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73202" y="4854390"/>
                  <a:ext cx="217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58A0E0D0-C161-45C3-B58E-A036D33A9A21}"/>
                    </a:ext>
                  </a:extLst>
                </p14:cNvPr>
                <p14:cNvContentPartPr/>
                <p14:nvPr/>
              </p14:nvContentPartPr>
              <p14:xfrm>
                <a:off x="3207642" y="5348670"/>
                <a:ext cx="25920" cy="16020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58A0E0D0-C161-45C3-B58E-A036D33A9A2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72002" y="5313030"/>
                  <a:ext cx="975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a 132">
            <a:extLst>
              <a:ext uri="{FF2B5EF4-FFF2-40B4-BE49-F238E27FC236}">
                <a16:creationId xmlns:a16="http://schemas.microsoft.com/office/drawing/2014/main" id="{4B41624C-1CA4-4121-8AAF-90F9ADD0E2CF}"/>
              </a:ext>
            </a:extLst>
          </p:cNvPr>
          <p:cNvGrpSpPr/>
          <p:nvPr/>
        </p:nvGrpSpPr>
        <p:grpSpPr>
          <a:xfrm>
            <a:off x="3737922" y="4834950"/>
            <a:ext cx="1377360" cy="609120"/>
            <a:chOff x="3737922" y="4834950"/>
            <a:chExt cx="1377360" cy="60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692BCD38-2104-455B-A95B-AB19C6AA8F6C}"/>
                    </a:ext>
                  </a:extLst>
                </p14:cNvPr>
                <p14:cNvContentPartPr/>
                <p14:nvPr/>
              </p14:nvContentPartPr>
              <p14:xfrm>
                <a:off x="3737922" y="5030070"/>
                <a:ext cx="12960" cy="38484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692BCD38-2104-455B-A95B-AB19C6AA8F6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702282" y="4994070"/>
                  <a:ext cx="846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7800AF72-E297-46C6-B48B-5BCBDF8F33F9}"/>
                    </a:ext>
                  </a:extLst>
                </p14:cNvPr>
                <p14:cNvContentPartPr/>
                <p14:nvPr/>
              </p14:nvContentPartPr>
              <p14:xfrm>
                <a:off x="3776802" y="4984710"/>
                <a:ext cx="212040" cy="45936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7800AF72-E297-46C6-B48B-5BCBDF8F33F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41162" y="4948710"/>
                  <a:ext cx="28368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7770CA82-0197-4848-84ED-238624FF8295}"/>
                    </a:ext>
                  </a:extLst>
                </p14:cNvPr>
                <p14:cNvContentPartPr/>
                <p14:nvPr/>
              </p14:nvContentPartPr>
              <p14:xfrm>
                <a:off x="4156602" y="5145270"/>
                <a:ext cx="212760" cy="3132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7770CA82-0197-4848-84ED-238624FF829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20962" y="5109630"/>
                  <a:ext cx="284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7B9BA7D0-D4E5-451C-90E3-5B3987D26770}"/>
                    </a:ext>
                  </a:extLst>
                </p14:cNvPr>
                <p14:cNvContentPartPr/>
                <p14:nvPr/>
              </p14:nvContentPartPr>
              <p14:xfrm>
                <a:off x="4175682" y="5250390"/>
                <a:ext cx="159120" cy="2340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7B9BA7D0-D4E5-451C-90E3-5B3987D2677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140042" y="5214750"/>
                  <a:ext cx="230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70E7A66A-D972-4FD6-AA3E-CF13344B6576}"/>
                    </a:ext>
                  </a:extLst>
                </p14:cNvPr>
                <p14:cNvContentPartPr/>
                <p14:nvPr/>
              </p14:nvContentPartPr>
              <p14:xfrm>
                <a:off x="4561242" y="5031150"/>
                <a:ext cx="107280" cy="36180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70E7A66A-D972-4FD6-AA3E-CF13344B657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25242" y="4995510"/>
                  <a:ext cx="1789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AA5CBF86-17F9-4CCA-B6BF-009E8D941A87}"/>
                    </a:ext>
                  </a:extLst>
                </p14:cNvPr>
                <p14:cNvContentPartPr/>
                <p14:nvPr/>
              </p14:nvContentPartPr>
              <p14:xfrm>
                <a:off x="4693722" y="4939710"/>
                <a:ext cx="174960" cy="37908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AA5CBF86-17F9-4CCA-B6BF-009E8D941A8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657722" y="4904070"/>
                  <a:ext cx="2466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2EDEF091-BD7D-42DF-BCD7-50A853D5DECE}"/>
                    </a:ext>
                  </a:extLst>
                </p14:cNvPr>
                <p14:cNvContentPartPr/>
                <p14:nvPr/>
              </p14:nvContentPartPr>
              <p14:xfrm>
                <a:off x="4655202" y="5197110"/>
                <a:ext cx="154800" cy="2484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2EDEF091-BD7D-42DF-BCD7-50A853D5DEC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19202" y="5161470"/>
                  <a:ext cx="226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83073952-F8D0-470F-8688-FF204BFCE48F}"/>
                    </a:ext>
                  </a:extLst>
                </p14:cNvPr>
                <p14:cNvContentPartPr/>
                <p14:nvPr/>
              </p14:nvContentPartPr>
              <p14:xfrm>
                <a:off x="4903242" y="4834950"/>
                <a:ext cx="212040" cy="19800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83073952-F8D0-470F-8688-FF204BFCE48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67242" y="4799310"/>
                  <a:ext cx="283680" cy="26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717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81A3830B-D020-4C98-912D-0A3C06C54FE9}"/>
              </a:ext>
            </a:extLst>
          </p:cNvPr>
          <p:cNvGrpSpPr/>
          <p:nvPr/>
        </p:nvGrpSpPr>
        <p:grpSpPr>
          <a:xfrm>
            <a:off x="1319082" y="337470"/>
            <a:ext cx="775800" cy="385200"/>
            <a:chOff x="1319082" y="337470"/>
            <a:chExt cx="77580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E57120CA-A7C8-4A13-BEC1-E2F8DD1824E7}"/>
                    </a:ext>
                  </a:extLst>
                </p14:cNvPr>
                <p14:cNvContentPartPr/>
                <p14:nvPr/>
              </p14:nvContentPartPr>
              <p14:xfrm>
                <a:off x="1481082" y="337470"/>
                <a:ext cx="41400" cy="38520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E57120CA-A7C8-4A13-BEC1-E2F8DD1824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45442" y="301470"/>
                  <a:ext cx="1130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DC399FF4-3CC2-49E6-9FE2-D424FF76F6B7}"/>
                    </a:ext>
                  </a:extLst>
                </p14:cNvPr>
                <p14:cNvContentPartPr/>
                <p14:nvPr/>
              </p14:nvContentPartPr>
              <p14:xfrm>
                <a:off x="1319082" y="521430"/>
                <a:ext cx="307080" cy="4824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DC399FF4-3CC2-49E6-9FE2-D424FF76F6B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3442" y="485790"/>
                  <a:ext cx="378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D7295D41-DBFD-400D-8118-2C3FF3C03032}"/>
                    </a:ext>
                  </a:extLst>
                </p14:cNvPr>
                <p14:cNvContentPartPr/>
                <p14:nvPr/>
              </p14:nvContentPartPr>
              <p14:xfrm>
                <a:off x="1663602" y="351870"/>
                <a:ext cx="175320" cy="27504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D7295D41-DBFD-400D-8118-2C3FF3C030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27962" y="315870"/>
                  <a:ext cx="2469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5BBA9C06-9BAC-42AA-997D-619B4ADA4B58}"/>
                    </a:ext>
                  </a:extLst>
                </p14:cNvPr>
                <p14:cNvContentPartPr/>
                <p14:nvPr/>
              </p14:nvContentPartPr>
              <p14:xfrm>
                <a:off x="1913802" y="447990"/>
                <a:ext cx="181080" cy="18828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5BBA9C06-9BAC-42AA-997D-619B4ADA4B5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77802" y="412350"/>
                  <a:ext cx="25272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D4980554-6802-493E-A51A-34FAAB067764}"/>
              </a:ext>
            </a:extLst>
          </p:cNvPr>
          <p:cNvGrpSpPr/>
          <p:nvPr/>
        </p:nvGrpSpPr>
        <p:grpSpPr>
          <a:xfrm>
            <a:off x="2540202" y="369870"/>
            <a:ext cx="1138680" cy="288000"/>
            <a:chOff x="2540202" y="369870"/>
            <a:chExt cx="113868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1A0D0BAE-3F8E-42DC-B9F9-10BF60891201}"/>
                    </a:ext>
                  </a:extLst>
                </p14:cNvPr>
                <p14:cNvContentPartPr/>
                <p14:nvPr/>
              </p14:nvContentPartPr>
              <p14:xfrm>
                <a:off x="2540202" y="369870"/>
                <a:ext cx="185040" cy="28800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1A0D0BAE-3F8E-42DC-B9F9-10BF6089120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04202" y="334230"/>
                  <a:ext cx="2566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453C93F5-E3D9-43AA-B0D9-D57516B0814B}"/>
                    </a:ext>
                  </a:extLst>
                </p14:cNvPr>
                <p14:cNvContentPartPr/>
                <p14:nvPr/>
              </p14:nvContentPartPr>
              <p14:xfrm>
                <a:off x="2782482" y="450510"/>
                <a:ext cx="212400" cy="20124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453C93F5-E3D9-43AA-B0D9-D57516B081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46482" y="414870"/>
                  <a:ext cx="284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68499E19-C730-4C8E-B925-FB737C9A717D}"/>
                    </a:ext>
                  </a:extLst>
                </p14:cNvPr>
                <p14:cNvContentPartPr/>
                <p14:nvPr/>
              </p14:nvContentPartPr>
              <p14:xfrm>
                <a:off x="3117642" y="449070"/>
                <a:ext cx="318600" cy="15192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68499E19-C730-4C8E-B925-FB737C9A71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82002" y="413430"/>
                  <a:ext cx="390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53F16AC1-0390-4142-8F14-E7D9CD70D1F7}"/>
                    </a:ext>
                  </a:extLst>
                </p14:cNvPr>
                <p14:cNvContentPartPr/>
                <p14:nvPr/>
              </p14:nvContentPartPr>
              <p14:xfrm>
                <a:off x="3537402" y="469950"/>
                <a:ext cx="141480" cy="17208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53F16AC1-0390-4142-8F14-E7D9CD70D1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01402" y="434310"/>
                  <a:ext cx="21312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AE628CC6-A53C-4892-97C6-27068E8E0500}"/>
              </a:ext>
            </a:extLst>
          </p:cNvPr>
          <p:cNvGrpSpPr/>
          <p:nvPr/>
        </p:nvGrpSpPr>
        <p:grpSpPr>
          <a:xfrm>
            <a:off x="678642" y="465990"/>
            <a:ext cx="358560" cy="270720"/>
            <a:chOff x="678642" y="465990"/>
            <a:chExt cx="35856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8B687AEC-0227-4B1E-9D3E-0089FF2AD9B4}"/>
                    </a:ext>
                  </a:extLst>
                </p14:cNvPr>
                <p14:cNvContentPartPr/>
                <p14:nvPr/>
              </p14:nvContentPartPr>
              <p14:xfrm>
                <a:off x="685122" y="465990"/>
                <a:ext cx="352080" cy="15264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8B687AEC-0227-4B1E-9D3E-0089FF2AD9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9482" y="429990"/>
                  <a:ext cx="423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FFAC1536-7E6A-4617-8E4C-F1FA73A4731C}"/>
                    </a:ext>
                  </a:extLst>
                </p14:cNvPr>
                <p14:cNvContentPartPr/>
                <p14:nvPr/>
              </p14:nvContentPartPr>
              <p14:xfrm>
                <a:off x="678642" y="609270"/>
                <a:ext cx="309240" cy="12744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FFAC1536-7E6A-4617-8E4C-F1FA73A4731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2642" y="573630"/>
                  <a:ext cx="38088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B6AF1CCF-CB88-46F6-84E2-9D0799CCCEEA}"/>
              </a:ext>
            </a:extLst>
          </p:cNvPr>
          <p:cNvGrpSpPr/>
          <p:nvPr/>
        </p:nvGrpSpPr>
        <p:grpSpPr>
          <a:xfrm>
            <a:off x="4415802" y="319470"/>
            <a:ext cx="1525320" cy="362160"/>
            <a:chOff x="4415802" y="319470"/>
            <a:chExt cx="152532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AE84D9C9-F154-43FE-A329-54FF89C5BDFA}"/>
                    </a:ext>
                  </a:extLst>
                </p14:cNvPr>
                <p14:cNvContentPartPr/>
                <p14:nvPr/>
              </p14:nvContentPartPr>
              <p14:xfrm>
                <a:off x="4447842" y="368070"/>
                <a:ext cx="15480" cy="30924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AE84D9C9-F154-43FE-A329-54FF89C5BD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11842" y="332070"/>
                  <a:ext cx="871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A53D011C-ADDD-4902-ACC6-3C2BA0E5309F}"/>
                    </a:ext>
                  </a:extLst>
                </p14:cNvPr>
                <p14:cNvContentPartPr/>
                <p14:nvPr/>
              </p14:nvContentPartPr>
              <p14:xfrm>
                <a:off x="4415802" y="319470"/>
                <a:ext cx="399960" cy="35316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A53D011C-ADDD-4902-ACC6-3C2BA0E530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79802" y="283470"/>
                  <a:ext cx="4716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EA6E51A6-6C43-4073-B4E9-6C44AC5957C9}"/>
                    </a:ext>
                  </a:extLst>
                </p14:cNvPr>
                <p14:cNvContentPartPr/>
                <p14:nvPr/>
              </p14:nvContentPartPr>
              <p14:xfrm>
                <a:off x="4932402" y="358350"/>
                <a:ext cx="243720" cy="30600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EA6E51A6-6C43-4073-B4E9-6C44AC5957C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96762" y="322350"/>
                  <a:ext cx="3153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02F3FE17-A0BF-4BBD-B362-F3D0D1C22F2D}"/>
                    </a:ext>
                  </a:extLst>
                </p14:cNvPr>
                <p14:cNvContentPartPr/>
                <p14:nvPr/>
              </p14:nvContentPartPr>
              <p14:xfrm>
                <a:off x="5283762" y="394710"/>
                <a:ext cx="88200" cy="20124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02F3FE17-A0BF-4BBD-B362-F3D0D1C22F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47762" y="359070"/>
                  <a:ext cx="159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F488DF8F-9550-4905-8190-F0633ACC00BE}"/>
                    </a:ext>
                  </a:extLst>
                </p14:cNvPr>
                <p14:cNvContentPartPr/>
                <p14:nvPr/>
              </p14:nvContentPartPr>
              <p14:xfrm>
                <a:off x="5340282" y="413070"/>
                <a:ext cx="212400" cy="9180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F488DF8F-9550-4905-8190-F0633ACC00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04642" y="377430"/>
                  <a:ext cx="284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107A2932-DCD4-4876-8157-9379F79EF857}"/>
                    </a:ext>
                  </a:extLst>
                </p14:cNvPr>
                <p14:cNvContentPartPr/>
                <p14:nvPr/>
              </p14:nvContentPartPr>
              <p14:xfrm>
                <a:off x="5355402" y="454830"/>
                <a:ext cx="396000" cy="22680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107A2932-DCD4-4876-8157-9379F79EF8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19402" y="418830"/>
                  <a:ext cx="467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8E5164BA-3413-4EA8-BCB3-CD8FECB91881}"/>
                    </a:ext>
                  </a:extLst>
                </p14:cNvPr>
                <p14:cNvContentPartPr/>
                <p14:nvPr/>
              </p14:nvContentPartPr>
              <p14:xfrm>
                <a:off x="5668242" y="374550"/>
                <a:ext cx="272880" cy="15588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8E5164BA-3413-4EA8-BCB3-CD8FECB918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32602" y="338910"/>
                  <a:ext cx="34452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87D431F2-F69C-4CC6-8CEB-64C66A0C7CE7}"/>
              </a:ext>
            </a:extLst>
          </p:cNvPr>
          <p:cNvGrpSpPr/>
          <p:nvPr/>
        </p:nvGrpSpPr>
        <p:grpSpPr>
          <a:xfrm>
            <a:off x="6464922" y="327030"/>
            <a:ext cx="1440720" cy="335880"/>
            <a:chOff x="6464922" y="327030"/>
            <a:chExt cx="144072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CC831DF3-C543-4B5D-A381-F24A37ACC350}"/>
                    </a:ext>
                  </a:extLst>
                </p14:cNvPr>
                <p14:cNvContentPartPr/>
                <p14:nvPr/>
              </p14:nvContentPartPr>
              <p14:xfrm>
                <a:off x="6464922" y="444030"/>
                <a:ext cx="351720" cy="21888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CC831DF3-C543-4B5D-A381-F24A37ACC3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29282" y="408390"/>
                  <a:ext cx="423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7258AC63-5B8D-4413-9B41-6B56A2D25C92}"/>
                    </a:ext>
                  </a:extLst>
                </p14:cNvPr>
                <p14:cNvContentPartPr/>
                <p14:nvPr/>
              </p14:nvContentPartPr>
              <p14:xfrm>
                <a:off x="6852642" y="493710"/>
                <a:ext cx="215640" cy="16416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7258AC63-5B8D-4413-9B41-6B56A2D25C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17002" y="457710"/>
                  <a:ext cx="287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FEC7AC24-C5C0-4DCE-B254-2456D2D9AC9C}"/>
                    </a:ext>
                  </a:extLst>
                </p14:cNvPr>
                <p14:cNvContentPartPr/>
                <p14:nvPr/>
              </p14:nvContentPartPr>
              <p14:xfrm>
                <a:off x="7067922" y="486150"/>
                <a:ext cx="235800" cy="10872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FEC7AC24-C5C0-4DCE-B254-2456D2D9AC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31922" y="450150"/>
                  <a:ext cx="307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733D2736-DB66-4096-BD38-4717B30C0B15}"/>
                    </a:ext>
                  </a:extLst>
                </p14:cNvPr>
                <p14:cNvContentPartPr/>
                <p14:nvPr/>
              </p14:nvContentPartPr>
              <p14:xfrm>
                <a:off x="7384362" y="327030"/>
                <a:ext cx="198360" cy="27936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733D2736-DB66-4096-BD38-4717B30C0B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48722" y="291390"/>
                  <a:ext cx="2700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AAC539F7-5E1D-40D3-84DA-9DEEE505DCC8}"/>
                    </a:ext>
                  </a:extLst>
                </p14:cNvPr>
                <p14:cNvContentPartPr/>
                <p14:nvPr/>
              </p14:nvContentPartPr>
              <p14:xfrm>
                <a:off x="7701882" y="389310"/>
                <a:ext cx="203760" cy="24588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AAC539F7-5E1D-40D3-84DA-9DEEE505DCC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65882" y="353310"/>
                  <a:ext cx="275400" cy="31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0400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0995E00D-C4A4-4239-A4A0-205C96CEB946}"/>
              </a:ext>
            </a:extLst>
          </p:cNvPr>
          <p:cNvGrpSpPr/>
          <p:nvPr/>
        </p:nvGrpSpPr>
        <p:grpSpPr>
          <a:xfrm>
            <a:off x="1054842" y="295350"/>
            <a:ext cx="2263680" cy="582480"/>
            <a:chOff x="1054842" y="295350"/>
            <a:chExt cx="2263680" cy="58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568E5CD4-0F4D-4482-AE1A-C2B67A461699}"/>
                    </a:ext>
                  </a:extLst>
                </p14:cNvPr>
                <p14:cNvContentPartPr/>
                <p14:nvPr/>
              </p14:nvContentPartPr>
              <p14:xfrm>
                <a:off x="1098042" y="382830"/>
                <a:ext cx="303840" cy="33480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568E5CD4-0F4D-4482-AE1A-C2B67A4616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2042" y="346830"/>
                  <a:ext cx="3754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4B4E5CA7-7EAC-4F89-A7C3-802484451A0F}"/>
                    </a:ext>
                  </a:extLst>
                </p14:cNvPr>
                <p14:cNvContentPartPr/>
                <p14:nvPr/>
              </p14:nvContentPartPr>
              <p14:xfrm>
                <a:off x="1521762" y="355830"/>
                <a:ext cx="241920" cy="22248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4B4E5CA7-7EAC-4F89-A7C3-802484451A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85762" y="319830"/>
                  <a:ext cx="313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EE80C480-34DD-42B9-B9B3-0A7083767F98}"/>
                    </a:ext>
                  </a:extLst>
                </p14:cNvPr>
                <p14:cNvContentPartPr/>
                <p14:nvPr/>
              </p14:nvContentPartPr>
              <p14:xfrm>
                <a:off x="1861602" y="466710"/>
                <a:ext cx="138600" cy="17496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EE80C480-34DD-42B9-B9B3-0A7083767F9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5602" y="431070"/>
                  <a:ext cx="210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622F07E5-D1C5-4AFF-8295-F2F179D55F84}"/>
                    </a:ext>
                  </a:extLst>
                </p14:cNvPr>
                <p14:cNvContentPartPr/>
                <p14:nvPr/>
              </p14:nvContentPartPr>
              <p14:xfrm>
                <a:off x="2122602" y="295350"/>
                <a:ext cx="24120" cy="34596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622F07E5-D1C5-4AFF-8295-F2F179D55F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86602" y="259350"/>
                  <a:ext cx="957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F286E100-93A5-4605-A47E-87F0A0B09425}"/>
                    </a:ext>
                  </a:extLst>
                </p14:cNvPr>
                <p14:cNvContentPartPr/>
                <p14:nvPr/>
              </p14:nvContentPartPr>
              <p14:xfrm>
                <a:off x="2229522" y="381750"/>
                <a:ext cx="37800" cy="28836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F286E100-93A5-4605-A47E-87F0A0B094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3522" y="346110"/>
                  <a:ext cx="109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7A4037E6-73A3-4D46-BBF5-ACAAAC3C2C70}"/>
                    </a:ext>
                  </a:extLst>
                </p14:cNvPr>
                <p14:cNvContentPartPr/>
                <p14:nvPr/>
              </p14:nvContentPartPr>
              <p14:xfrm>
                <a:off x="2335002" y="452670"/>
                <a:ext cx="128520" cy="23580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7A4037E6-73A3-4D46-BBF5-ACAAAC3C2C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99362" y="417030"/>
                  <a:ext cx="2001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6A225D36-7215-44B1-9FB6-9FC58EF886C4}"/>
                    </a:ext>
                  </a:extLst>
                </p14:cNvPr>
                <p14:cNvContentPartPr/>
                <p14:nvPr/>
              </p14:nvContentPartPr>
              <p14:xfrm>
                <a:off x="2533002" y="477510"/>
                <a:ext cx="163800" cy="11448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6A225D36-7215-44B1-9FB6-9FC58EF886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97362" y="441510"/>
                  <a:ext cx="235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8B0F896C-BDEB-493E-B83A-3169FFF0769D}"/>
                    </a:ext>
                  </a:extLst>
                </p14:cNvPr>
                <p14:cNvContentPartPr/>
                <p14:nvPr/>
              </p14:nvContentPartPr>
              <p14:xfrm>
                <a:off x="2796162" y="468870"/>
                <a:ext cx="96840" cy="36180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8B0F896C-BDEB-493E-B83A-3169FFF0769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60522" y="432870"/>
                  <a:ext cx="1684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470CD2F1-B8B6-4F16-B599-3D78AE822AAF}"/>
                    </a:ext>
                  </a:extLst>
                </p14:cNvPr>
                <p14:cNvContentPartPr/>
                <p14:nvPr/>
              </p14:nvContentPartPr>
              <p14:xfrm>
                <a:off x="2975442" y="471390"/>
                <a:ext cx="169920" cy="21888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470CD2F1-B8B6-4F16-B599-3D78AE822A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39442" y="435750"/>
                  <a:ext cx="241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989A2EC1-3B21-4394-8DC8-3148F1F91C0C}"/>
                    </a:ext>
                  </a:extLst>
                </p14:cNvPr>
                <p14:cNvContentPartPr/>
                <p14:nvPr/>
              </p14:nvContentPartPr>
              <p14:xfrm>
                <a:off x="1054842" y="828510"/>
                <a:ext cx="2263680" cy="4932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989A2EC1-3B21-4394-8DC8-3148F1F91C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9202" y="792510"/>
                  <a:ext cx="23353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id="{FA854D43-6DBB-4FE0-95A4-73A46E315A6F}"/>
              </a:ext>
            </a:extLst>
          </p:cNvPr>
          <p:cNvGrpSpPr/>
          <p:nvPr/>
        </p:nvGrpSpPr>
        <p:grpSpPr>
          <a:xfrm>
            <a:off x="4303842" y="474270"/>
            <a:ext cx="578160" cy="210600"/>
            <a:chOff x="4303842" y="474270"/>
            <a:chExt cx="57816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A1816752-2C3D-4354-BC57-1C3A9D30D7F1}"/>
                    </a:ext>
                  </a:extLst>
                </p14:cNvPr>
                <p14:cNvContentPartPr/>
                <p14:nvPr/>
              </p14:nvContentPartPr>
              <p14:xfrm>
                <a:off x="4303842" y="474270"/>
                <a:ext cx="301680" cy="21060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A1816752-2C3D-4354-BC57-1C3A9D30D7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67842" y="438630"/>
                  <a:ext cx="373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D5D472A8-9BD9-42CE-AD32-A840A98FFC14}"/>
                    </a:ext>
                  </a:extLst>
                </p14:cNvPr>
                <p14:cNvContentPartPr/>
                <p14:nvPr/>
              </p14:nvContentPartPr>
              <p14:xfrm>
                <a:off x="4719282" y="480390"/>
                <a:ext cx="162720" cy="19296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D5D472A8-9BD9-42CE-AD32-A840A98FFC1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83642" y="444390"/>
                  <a:ext cx="23436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95BFBE8C-67C7-437D-A2ED-BF0066099248}"/>
              </a:ext>
            </a:extLst>
          </p:cNvPr>
          <p:cNvGrpSpPr/>
          <p:nvPr/>
        </p:nvGrpSpPr>
        <p:grpSpPr>
          <a:xfrm>
            <a:off x="5373402" y="386790"/>
            <a:ext cx="917640" cy="325800"/>
            <a:chOff x="5373402" y="386790"/>
            <a:chExt cx="91764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F8602C33-1E15-47F1-81F6-9C6265F46435}"/>
                    </a:ext>
                  </a:extLst>
                </p14:cNvPr>
                <p14:cNvContentPartPr/>
                <p14:nvPr/>
              </p14:nvContentPartPr>
              <p14:xfrm>
                <a:off x="5373402" y="460590"/>
                <a:ext cx="120960" cy="25200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F8602C33-1E15-47F1-81F6-9C6265F464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37402" y="424950"/>
                  <a:ext cx="1926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2DA784D3-47C4-47BA-A589-E6295B2FCF9B}"/>
                    </a:ext>
                  </a:extLst>
                </p14:cNvPr>
                <p14:cNvContentPartPr/>
                <p14:nvPr/>
              </p14:nvContentPartPr>
              <p14:xfrm>
                <a:off x="5552322" y="386790"/>
                <a:ext cx="141480" cy="26820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2DA784D3-47C4-47BA-A589-E6295B2FCF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16682" y="350790"/>
                  <a:ext cx="2131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8891C4D9-2838-40B2-AF0E-E9CFCBC81636}"/>
                    </a:ext>
                  </a:extLst>
                </p14:cNvPr>
                <p14:cNvContentPartPr/>
                <p14:nvPr/>
              </p14:nvContentPartPr>
              <p14:xfrm>
                <a:off x="5761842" y="479670"/>
                <a:ext cx="187200" cy="18324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8891C4D9-2838-40B2-AF0E-E9CFCBC816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25842" y="444030"/>
                  <a:ext cx="2588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AA64B14E-BBDB-48B5-8B4D-CA78600E7637}"/>
                    </a:ext>
                  </a:extLst>
                </p14:cNvPr>
                <p14:cNvContentPartPr/>
                <p14:nvPr/>
              </p14:nvContentPartPr>
              <p14:xfrm>
                <a:off x="5988642" y="453390"/>
                <a:ext cx="302400" cy="21276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AA64B14E-BBDB-48B5-8B4D-CA78600E76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53002" y="417750"/>
                  <a:ext cx="37404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F5D3F0A0-E13C-42BC-99AA-AE034AC126BC}"/>
              </a:ext>
            </a:extLst>
          </p:cNvPr>
          <p:cNvGrpSpPr/>
          <p:nvPr/>
        </p:nvGrpSpPr>
        <p:grpSpPr>
          <a:xfrm>
            <a:off x="6865962" y="257910"/>
            <a:ext cx="1419480" cy="437040"/>
            <a:chOff x="6865962" y="257910"/>
            <a:chExt cx="141948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A00E25C0-814E-4CDE-B8D1-8AA162E860D1}"/>
                    </a:ext>
                  </a:extLst>
                </p14:cNvPr>
                <p14:cNvContentPartPr/>
                <p14:nvPr/>
              </p14:nvContentPartPr>
              <p14:xfrm>
                <a:off x="6865962" y="257910"/>
                <a:ext cx="85680" cy="39276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A00E25C0-814E-4CDE-B8D1-8AA162E860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29962" y="221910"/>
                  <a:ext cx="1573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7E2FA68E-FFBB-4948-9880-E43F8604B9AC}"/>
                    </a:ext>
                  </a:extLst>
                </p14:cNvPr>
                <p14:cNvContentPartPr/>
                <p14:nvPr/>
              </p14:nvContentPartPr>
              <p14:xfrm>
                <a:off x="6881082" y="301110"/>
                <a:ext cx="291600" cy="34056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7E2FA68E-FFBB-4948-9880-E43F8604B9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5442" y="265470"/>
                  <a:ext cx="3632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BE72A866-5007-46E6-804F-31F2432B0541}"/>
                    </a:ext>
                  </a:extLst>
                </p14:cNvPr>
                <p14:cNvContentPartPr/>
                <p14:nvPr/>
              </p14:nvContentPartPr>
              <p14:xfrm>
                <a:off x="7273122" y="361230"/>
                <a:ext cx="259200" cy="33372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BE72A866-5007-46E6-804F-31F2432B05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37122" y="325590"/>
                  <a:ext cx="3308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10710136-774D-4243-839A-312DAD395064}"/>
                    </a:ext>
                  </a:extLst>
                </p14:cNvPr>
                <p14:cNvContentPartPr/>
                <p14:nvPr/>
              </p14:nvContentPartPr>
              <p14:xfrm>
                <a:off x="7658682" y="357270"/>
                <a:ext cx="24840" cy="27432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10710136-774D-4243-839A-312DAD3950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22682" y="321270"/>
                  <a:ext cx="964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7127C012-71E7-4011-B94D-7D574A0BE2EC}"/>
                    </a:ext>
                  </a:extLst>
                </p14:cNvPr>
                <p14:cNvContentPartPr/>
                <p14:nvPr/>
              </p14:nvContentPartPr>
              <p14:xfrm>
                <a:off x="7666962" y="384270"/>
                <a:ext cx="221760" cy="12672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7127C012-71E7-4011-B94D-7D574A0BE2E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30962" y="348630"/>
                  <a:ext cx="293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E37C5A47-A5F0-4F69-9E9D-8107E0677264}"/>
                    </a:ext>
                  </a:extLst>
                </p14:cNvPr>
                <p14:cNvContentPartPr/>
                <p14:nvPr/>
              </p14:nvContentPartPr>
              <p14:xfrm>
                <a:off x="7735722" y="332430"/>
                <a:ext cx="317880" cy="26496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E37C5A47-A5F0-4F69-9E9D-8107E06772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99722" y="296430"/>
                  <a:ext cx="3895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94A07136-E20B-4AEF-A588-B116BA27DA82}"/>
                    </a:ext>
                  </a:extLst>
                </p14:cNvPr>
                <p14:cNvContentPartPr/>
                <p14:nvPr/>
              </p14:nvContentPartPr>
              <p14:xfrm>
                <a:off x="8024442" y="262590"/>
                <a:ext cx="261000" cy="17856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94A07136-E20B-4AEF-A588-B116BA27DA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88442" y="226950"/>
                  <a:ext cx="33264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ABAE4234-4040-4507-90EB-9E53CF933115}"/>
              </a:ext>
            </a:extLst>
          </p:cNvPr>
          <p:cNvGrpSpPr/>
          <p:nvPr/>
        </p:nvGrpSpPr>
        <p:grpSpPr>
          <a:xfrm>
            <a:off x="8592882" y="230550"/>
            <a:ext cx="2176920" cy="502560"/>
            <a:chOff x="8592882" y="230550"/>
            <a:chExt cx="2176920" cy="50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84E65848-44A8-4C20-891A-D93D5CEBCC03}"/>
                    </a:ext>
                  </a:extLst>
                </p14:cNvPr>
                <p14:cNvContentPartPr/>
                <p14:nvPr/>
              </p14:nvContentPartPr>
              <p14:xfrm>
                <a:off x="8640042" y="230550"/>
                <a:ext cx="224280" cy="50256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84E65848-44A8-4C20-891A-D93D5CEBCC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04042" y="194550"/>
                  <a:ext cx="29592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481F3163-49D0-413B-BC67-D1B493DAC02A}"/>
                    </a:ext>
                  </a:extLst>
                </p14:cNvPr>
                <p14:cNvContentPartPr/>
                <p14:nvPr/>
              </p14:nvContentPartPr>
              <p14:xfrm>
                <a:off x="8592882" y="530070"/>
                <a:ext cx="204120" cy="1980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481F3163-49D0-413B-BC67-D1B493DAC02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57242" y="494430"/>
                  <a:ext cx="275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094A9B1E-771B-4181-99A2-875D87D01001}"/>
                    </a:ext>
                  </a:extLst>
                </p14:cNvPr>
                <p14:cNvContentPartPr/>
                <p14:nvPr/>
              </p14:nvContentPartPr>
              <p14:xfrm>
                <a:off x="8869362" y="419190"/>
                <a:ext cx="162360" cy="19908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094A9B1E-771B-4181-99A2-875D87D0100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33722" y="383550"/>
                  <a:ext cx="234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1ABA9328-7EC6-441E-81C8-6E213D5E7499}"/>
                    </a:ext>
                  </a:extLst>
                </p14:cNvPr>
                <p14:cNvContentPartPr/>
                <p14:nvPr/>
              </p14:nvContentPartPr>
              <p14:xfrm>
                <a:off x="9046842" y="400470"/>
                <a:ext cx="315000" cy="18828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1ABA9328-7EC6-441E-81C8-6E213D5E74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10842" y="364470"/>
                  <a:ext cx="386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85469FF4-E58A-4BFF-AEE4-15B29A699EB5}"/>
                    </a:ext>
                  </a:extLst>
                </p14:cNvPr>
                <p14:cNvContentPartPr/>
                <p14:nvPr/>
              </p14:nvContentPartPr>
              <p14:xfrm>
                <a:off x="9567762" y="393630"/>
                <a:ext cx="276120" cy="27360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85469FF4-E58A-4BFF-AEE4-15B29A699E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32122" y="357990"/>
                  <a:ext cx="3477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BD5303BC-6D68-49A5-AFED-7164AD91785A}"/>
                    </a:ext>
                  </a:extLst>
                </p14:cNvPr>
                <p14:cNvContentPartPr/>
                <p14:nvPr/>
              </p14:nvContentPartPr>
              <p14:xfrm>
                <a:off x="9853962" y="401910"/>
                <a:ext cx="173880" cy="19044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BD5303BC-6D68-49A5-AFED-7164AD91785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18322" y="365910"/>
                  <a:ext cx="245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304D2520-66BF-4948-A6D1-0D1DB7C3A2D2}"/>
                    </a:ext>
                  </a:extLst>
                </p14:cNvPr>
                <p14:cNvContentPartPr/>
                <p14:nvPr/>
              </p14:nvContentPartPr>
              <p14:xfrm>
                <a:off x="10052682" y="429630"/>
                <a:ext cx="104040" cy="16776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304D2520-66BF-4948-A6D1-0D1DB7C3A2D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16682" y="393990"/>
                  <a:ext cx="175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21749DCD-5E29-4B0A-AD70-5BE54C9B21B8}"/>
                    </a:ext>
                  </a:extLst>
                </p14:cNvPr>
                <p14:cNvContentPartPr/>
                <p14:nvPr/>
              </p14:nvContentPartPr>
              <p14:xfrm>
                <a:off x="10197762" y="297510"/>
                <a:ext cx="234360" cy="29628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21749DCD-5E29-4B0A-AD70-5BE54C9B21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62122" y="261510"/>
                  <a:ext cx="3060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5DFAAF46-B8B2-4F4D-AB65-C92D4F2AB9D4}"/>
                    </a:ext>
                  </a:extLst>
                </p14:cNvPr>
                <p14:cNvContentPartPr/>
                <p14:nvPr/>
              </p14:nvContentPartPr>
              <p14:xfrm>
                <a:off x="10690602" y="411630"/>
                <a:ext cx="79200" cy="17892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5DFAAF46-B8B2-4F4D-AB65-C92D4F2AB9D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54962" y="375630"/>
                  <a:ext cx="150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9399E201-0F81-4C52-ABD6-7225709D44EC}"/>
                    </a:ext>
                  </a:extLst>
                </p14:cNvPr>
                <p14:cNvContentPartPr/>
                <p14:nvPr/>
              </p14:nvContentPartPr>
              <p14:xfrm>
                <a:off x="10674762" y="246030"/>
                <a:ext cx="29880" cy="1836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9399E201-0F81-4C52-ABD6-7225709D44E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39122" y="210390"/>
                  <a:ext cx="10152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C430EAEC-4CC6-4247-966A-D820F7C8016D}"/>
                  </a:ext>
                </a:extLst>
              </p14:cNvPr>
              <p14:cNvContentPartPr/>
              <p14:nvPr/>
            </p14:nvContentPartPr>
            <p14:xfrm>
              <a:off x="11159682" y="558150"/>
              <a:ext cx="33840" cy="144360"/>
            </p14:xfrm>
          </p:contentPart>
        </mc:Choice>
        <mc:Fallback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C430EAEC-4CC6-4247-966A-D820F7C8016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123682" y="522510"/>
                <a:ext cx="10548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a 44">
            <a:extLst>
              <a:ext uri="{FF2B5EF4-FFF2-40B4-BE49-F238E27FC236}">
                <a16:creationId xmlns:a16="http://schemas.microsoft.com/office/drawing/2014/main" id="{054E62C1-71FA-4D23-B0A7-C8C9942B04EC}"/>
              </a:ext>
            </a:extLst>
          </p:cNvPr>
          <p:cNvGrpSpPr/>
          <p:nvPr/>
        </p:nvGrpSpPr>
        <p:grpSpPr>
          <a:xfrm>
            <a:off x="1755402" y="1088070"/>
            <a:ext cx="777600" cy="390240"/>
            <a:chOff x="1755402" y="1088070"/>
            <a:chExt cx="77760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9E28AF20-06AD-4A41-885A-19D290A70B40}"/>
                    </a:ext>
                  </a:extLst>
                </p14:cNvPr>
                <p14:cNvContentPartPr/>
                <p14:nvPr/>
              </p14:nvContentPartPr>
              <p14:xfrm>
                <a:off x="1755402" y="1088070"/>
                <a:ext cx="221760" cy="39024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9E28AF20-06AD-4A41-885A-19D290A70B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19402" y="1052430"/>
                  <a:ext cx="2934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240EBC7C-97FD-44C3-8470-D54F8F411C98}"/>
                    </a:ext>
                  </a:extLst>
                </p14:cNvPr>
                <p14:cNvContentPartPr/>
                <p14:nvPr/>
              </p14:nvContentPartPr>
              <p14:xfrm>
                <a:off x="2084802" y="1325670"/>
                <a:ext cx="219240" cy="13284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240EBC7C-97FD-44C3-8470-D54F8F411C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49162" y="1289670"/>
                  <a:ext cx="290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56EC18D7-FFD0-4709-AE43-8327D15A30B5}"/>
                    </a:ext>
                  </a:extLst>
                </p14:cNvPr>
                <p14:cNvContentPartPr/>
                <p14:nvPr/>
              </p14:nvContentPartPr>
              <p14:xfrm>
                <a:off x="2359122" y="1133430"/>
                <a:ext cx="68400" cy="32004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56EC18D7-FFD0-4709-AE43-8327D15A30B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23122" y="1097790"/>
                  <a:ext cx="1400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0051C5A3-1EAF-4476-A64D-72D3A75F95C3}"/>
                    </a:ext>
                  </a:extLst>
                </p14:cNvPr>
                <p14:cNvContentPartPr/>
                <p14:nvPr/>
              </p14:nvContentPartPr>
              <p14:xfrm>
                <a:off x="2318802" y="1214070"/>
                <a:ext cx="214200" cy="6408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0051C5A3-1EAF-4476-A64D-72D3A75F95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82802" y="1178070"/>
                  <a:ext cx="2858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284B1FFB-438A-4EE4-8CD8-186ED925E127}"/>
              </a:ext>
            </a:extLst>
          </p:cNvPr>
          <p:cNvGrpSpPr/>
          <p:nvPr/>
        </p:nvGrpSpPr>
        <p:grpSpPr>
          <a:xfrm>
            <a:off x="3057162" y="1379310"/>
            <a:ext cx="329760" cy="20880"/>
            <a:chOff x="3057162" y="1379310"/>
            <a:chExt cx="329760" cy="2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E2329070-B76B-45AB-9DFB-0DB0984B5A00}"/>
                    </a:ext>
                  </a:extLst>
                </p14:cNvPr>
                <p14:cNvContentPartPr/>
                <p14:nvPr/>
              </p14:nvContentPartPr>
              <p14:xfrm>
                <a:off x="3057162" y="1391550"/>
                <a:ext cx="42840" cy="864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E2329070-B76B-45AB-9DFB-0DB0984B5A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21522" y="1355550"/>
                  <a:ext cx="114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BE8593C0-0CDA-4A01-AA78-D08AE0237A70}"/>
                    </a:ext>
                  </a:extLst>
                </p14:cNvPr>
                <p14:cNvContentPartPr/>
                <p14:nvPr/>
              </p14:nvContentPartPr>
              <p14:xfrm>
                <a:off x="3235002" y="1379310"/>
                <a:ext cx="151920" cy="1260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BE8593C0-0CDA-4A01-AA78-D08AE0237A7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99362" y="1343670"/>
                  <a:ext cx="2235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a 67">
            <a:extLst>
              <a:ext uri="{FF2B5EF4-FFF2-40B4-BE49-F238E27FC236}">
                <a16:creationId xmlns:a16="http://schemas.microsoft.com/office/drawing/2014/main" id="{11CEFB4C-70D0-481B-9ADB-2E64361687AA}"/>
              </a:ext>
            </a:extLst>
          </p:cNvPr>
          <p:cNvGrpSpPr/>
          <p:nvPr/>
        </p:nvGrpSpPr>
        <p:grpSpPr>
          <a:xfrm>
            <a:off x="4087842" y="1231710"/>
            <a:ext cx="499320" cy="211320"/>
            <a:chOff x="4087842" y="1231710"/>
            <a:chExt cx="49932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46EBA9DD-23DD-4795-A669-04002372FEDA}"/>
                    </a:ext>
                  </a:extLst>
                </p14:cNvPr>
                <p14:cNvContentPartPr/>
                <p14:nvPr/>
              </p14:nvContentPartPr>
              <p14:xfrm>
                <a:off x="4087842" y="1231710"/>
                <a:ext cx="296640" cy="19260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46EBA9DD-23DD-4795-A669-04002372FED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52202" y="1196070"/>
                  <a:ext cx="368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3FD9FE31-DF80-40C2-A617-B5169BBEDFB9}"/>
                    </a:ext>
                  </a:extLst>
                </p14:cNvPr>
                <p14:cNvContentPartPr/>
                <p14:nvPr/>
              </p14:nvContentPartPr>
              <p14:xfrm>
                <a:off x="4376922" y="1255470"/>
                <a:ext cx="210240" cy="18756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3FD9FE31-DF80-40C2-A617-B5169BBEDFB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40922" y="1219830"/>
                  <a:ext cx="28188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a 66">
            <a:extLst>
              <a:ext uri="{FF2B5EF4-FFF2-40B4-BE49-F238E27FC236}">
                <a16:creationId xmlns:a16="http://schemas.microsoft.com/office/drawing/2014/main" id="{06FDDABE-74BD-4700-BFB8-37091531EDC0}"/>
              </a:ext>
            </a:extLst>
          </p:cNvPr>
          <p:cNvGrpSpPr/>
          <p:nvPr/>
        </p:nvGrpSpPr>
        <p:grpSpPr>
          <a:xfrm>
            <a:off x="4882362" y="1069350"/>
            <a:ext cx="1155600" cy="365040"/>
            <a:chOff x="4882362" y="1069350"/>
            <a:chExt cx="115560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3D83E1C2-E267-4E69-817B-53EB623A5B1B}"/>
                    </a:ext>
                  </a:extLst>
                </p14:cNvPr>
                <p14:cNvContentPartPr/>
                <p14:nvPr/>
              </p14:nvContentPartPr>
              <p14:xfrm>
                <a:off x="4882362" y="1216230"/>
                <a:ext cx="156960" cy="21456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3D83E1C2-E267-4E69-817B-53EB623A5B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46362" y="1180230"/>
                  <a:ext cx="228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EC111AA3-97FC-4457-8136-486AC35FA1EF}"/>
                    </a:ext>
                  </a:extLst>
                </p14:cNvPr>
                <p14:cNvContentPartPr/>
                <p14:nvPr/>
              </p14:nvContentPartPr>
              <p14:xfrm>
                <a:off x="5094402" y="1222350"/>
                <a:ext cx="182520" cy="21204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EC111AA3-97FC-4457-8136-486AC35FA1E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58762" y="1186710"/>
                  <a:ext cx="254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905B084E-9660-4395-B86D-7E4B8E1B1FB9}"/>
                    </a:ext>
                  </a:extLst>
                </p14:cNvPr>
                <p14:cNvContentPartPr/>
                <p14:nvPr/>
              </p14:nvContentPartPr>
              <p14:xfrm>
                <a:off x="5346402" y="1201110"/>
                <a:ext cx="159480" cy="17172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905B084E-9660-4395-B86D-7E4B8E1B1F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10402" y="1165110"/>
                  <a:ext cx="231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2B04E69E-962D-4C7C-99C5-27B4A2040128}"/>
                    </a:ext>
                  </a:extLst>
                </p14:cNvPr>
                <p14:cNvContentPartPr/>
                <p14:nvPr/>
              </p14:nvContentPartPr>
              <p14:xfrm>
                <a:off x="5543322" y="1288590"/>
                <a:ext cx="136080" cy="14364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2B04E69E-962D-4C7C-99C5-27B4A20401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07682" y="1252950"/>
                  <a:ext cx="20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14E1CF31-BAB1-475F-9860-6F1E9A0AE4F4}"/>
                    </a:ext>
                  </a:extLst>
                </p14:cNvPr>
                <p14:cNvContentPartPr/>
                <p14:nvPr/>
              </p14:nvContentPartPr>
              <p14:xfrm>
                <a:off x="5752842" y="1266630"/>
                <a:ext cx="101160" cy="16416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14E1CF31-BAB1-475F-9860-6F1E9A0AE4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17202" y="1230630"/>
                  <a:ext cx="172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09953849-1750-43E6-B204-39B33E117D71}"/>
                    </a:ext>
                  </a:extLst>
                </p14:cNvPr>
                <p14:cNvContentPartPr/>
                <p14:nvPr/>
              </p14:nvContentPartPr>
              <p14:xfrm>
                <a:off x="5931402" y="1069350"/>
                <a:ext cx="49320" cy="35352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09953849-1750-43E6-B204-39B33E117D7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95402" y="1033350"/>
                  <a:ext cx="1209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E61DE255-53DA-4493-8018-031DEFE464CB}"/>
                    </a:ext>
                  </a:extLst>
                </p14:cNvPr>
                <p14:cNvContentPartPr/>
                <p14:nvPr/>
              </p14:nvContentPartPr>
              <p14:xfrm>
                <a:off x="5849322" y="1197510"/>
                <a:ext cx="188640" cy="2088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E61DE255-53DA-4493-8018-031DEFE464C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13682" y="1161510"/>
                  <a:ext cx="26028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a 65">
            <a:extLst>
              <a:ext uri="{FF2B5EF4-FFF2-40B4-BE49-F238E27FC236}">
                <a16:creationId xmlns:a16="http://schemas.microsoft.com/office/drawing/2014/main" id="{CEE63850-D054-42E0-B5C4-971BBB7C8F2D}"/>
              </a:ext>
            </a:extLst>
          </p:cNvPr>
          <p:cNvGrpSpPr/>
          <p:nvPr/>
        </p:nvGrpSpPr>
        <p:grpSpPr>
          <a:xfrm>
            <a:off x="6474282" y="952710"/>
            <a:ext cx="1554480" cy="596520"/>
            <a:chOff x="6474282" y="952710"/>
            <a:chExt cx="1554480" cy="59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31C0251E-52DF-4D8D-B9E3-12FBF7083B91}"/>
                    </a:ext>
                  </a:extLst>
                </p14:cNvPr>
                <p14:cNvContentPartPr/>
                <p14:nvPr/>
              </p14:nvContentPartPr>
              <p14:xfrm>
                <a:off x="6474282" y="1060710"/>
                <a:ext cx="113760" cy="33192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31C0251E-52DF-4D8D-B9E3-12FBF7083B9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38282" y="1024710"/>
                  <a:ext cx="1854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020F5A47-5B14-43AD-A2A6-9976F10EB95B}"/>
                    </a:ext>
                  </a:extLst>
                </p14:cNvPr>
                <p14:cNvContentPartPr/>
                <p14:nvPr/>
              </p14:nvContentPartPr>
              <p14:xfrm>
                <a:off x="6610362" y="1182390"/>
                <a:ext cx="231480" cy="21024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020F5A47-5B14-43AD-A2A6-9976F10EB95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74722" y="1146390"/>
                  <a:ext cx="303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C31ADA5F-DE73-45AE-A8A6-04974683ACD8}"/>
                    </a:ext>
                  </a:extLst>
                </p14:cNvPr>
                <p14:cNvContentPartPr/>
                <p14:nvPr/>
              </p14:nvContentPartPr>
              <p14:xfrm>
                <a:off x="7043442" y="952710"/>
                <a:ext cx="59040" cy="39132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C31ADA5F-DE73-45AE-A8A6-04974683ACD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07802" y="916710"/>
                  <a:ext cx="1306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2F429636-0A45-4E5F-8BBC-D9989D3B865D}"/>
                    </a:ext>
                  </a:extLst>
                </p14:cNvPr>
                <p14:cNvContentPartPr/>
                <p14:nvPr/>
              </p14:nvContentPartPr>
              <p14:xfrm>
                <a:off x="6895842" y="1140630"/>
                <a:ext cx="259560" cy="2016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2F429636-0A45-4E5F-8BBC-D9989D3B865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60202" y="1104990"/>
                  <a:ext cx="331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C97445A8-073E-44D1-A66E-937AD9BD30A6}"/>
                    </a:ext>
                  </a:extLst>
                </p14:cNvPr>
                <p14:cNvContentPartPr/>
                <p14:nvPr/>
              </p14:nvContentPartPr>
              <p14:xfrm>
                <a:off x="7221282" y="1118670"/>
                <a:ext cx="176400" cy="19188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C97445A8-073E-44D1-A66E-937AD9BD30A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85642" y="1083030"/>
                  <a:ext cx="248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BBDA0BAF-D821-4198-837D-9F48C383E79F}"/>
                    </a:ext>
                  </a:extLst>
                </p14:cNvPr>
                <p14:cNvContentPartPr/>
                <p14:nvPr/>
              </p14:nvContentPartPr>
              <p14:xfrm>
                <a:off x="7421442" y="1157190"/>
                <a:ext cx="270720" cy="22176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BBDA0BAF-D821-4198-837D-9F48C383E79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85442" y="1121550"/>
                  <a:ext cx="342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E0B809E2-EAF3-4B3F-9C89-083DA6A311C4}"/>
                    </a:ext>
                  </a:extLst>
                </p14:cNvPr>
                <p14:cNvContentPartPr/>
                <p14:nvPr/>
              </p14:nvContentPartPr>
              <p14:xfrm>
                <a:off x="7720602" y="1164030"/>
                <a:ext cx="308160" cy="38520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E0B809E2-EAF3-4B3F-9C89-083DA6A311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84602" y="1128390"/>
                  <a:ext cx="379800" cy="45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5" name="Pismo odręczne 64">
                <a:extLst>
                  <a:ext uri="{FF2B5EF4-FFF2-40B4-BE49-F238E27FC236}">
                    <a16:creationId xmlns:a16="http://schemas.microsoft.com/office/drawing/2014/main" id="{F69D0C23-7513-4893-96EA-E99349CDFEAC}"/>
                  </a:ext>
                </a:extLst>
              </p14:cNvPr>
              <p14:cNvContentPartPr/>
              <p14:nvPr/>
            </p14:nvContentPartPr>
            <p14:xfrm>
              <a:off x="8425122" y="1111470"/>
              <a:ext cx="281160" cy="232920"/>
            </p14:xfrm>
          </p:contentPart>
        </mc:Choice>
        <mc:Fallback>
          <p:pic>
            <p:nvPicPr>
              <p:cNvPr id="65" name="Pismo odręczne 64">
                <a:extLst>
                  <a:ext uri="{FF2B5EF4-FFF2-40B4-BE49-F238E27FC236}">
                    <a16:creationId xmlns:a16="http://schemas.microsoft.com/office/drawing/2014/main" id="{F69D0C23-7513-4893-96EA-E99349CDFEA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389482" y="1075830"/>
                <a:ext cx="3528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9" name="Pismo odręczne 68">
                <a:extLst>
                  <a:ext uri="{FF2B5EF4-FFF2-40B4-BE49-F238E27FC236}">
                    <a16:creationId xmlns:a16="http://schemas.microsoft.com/office/drawing/2014/main" id="{44C3AB09-D462-4D77-9C5B-0C6CBD08BB90}"/>
                  </a:ext>
                </a:extLst>
              </p14:cNvPr>
              <p14:cNvContentPartPr/>
              <p14:nvPr/>
            </p14:nvContentPartPr>
            <p14:xfrm>
              <a:off x="673962" y="1696830"/>
              <a:ext cx="10215000" cy="319680"/>
            </p14:xfrm>
          </p:contentPart>
        </mc:Choice>
        <mc:Fallback>
          <p:pic>
            <p:nvPicPr>
              <p:cNvPr id="69" name="Pismo odręczne 68">
                <a:extLst>
                  <a:ext uri="{FF2B5EF4-FFF2-40B4-BE49-F238E27FC236}">
                    <a16:creationId xmlns:a16="http://schemas.microsoft.com/office/drawing/2014/main" id="{44C3AB09-D462-4D77-9C5B-0C6CBD08BB9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37962" y="1661190"/>
                <a:ext cx="1028664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a 74">
            <a:extLst>
              <a:ext uri="{FF2B5EF4-FFF2-40B4-BE49-F238E27FC236}">
                <a16:creationId xmlns:a16="http://schemas.microsoft.com/office/drawing/2014/main" id="{414D02A0-F39B-4781-AC40-72507C5282F8}"/>
              </a:ext>
            </a:extLst>
          </p:cNvPr>
          <p:cNvGrpSpPr/>
          <p:nvPr/>
        </p:nvGrpSpPr>
        <p:grpSpPr>
          <a:xfrm>
            <a:off x="1812282" y="2238990"/>
            <a:ext cx="1369080" cy="707040"/>
            <a:chOff x="1812282" y="2238990"/>
            <a:chExt cx="1369080" cy="70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D4AC5146-5DFB-470F-AEE8-0B03296A6EC8}"/>
                    </a:ext>
                  </a:extLst>
                </p14:cNvPr>
                <p14:cNvContentPartPr/>
                <p14:nvPr/>
              </p14:nvContentPartPr>
              <p14:xfrm>
                <a:off x="1812282" y="2238990"/>
                <a:ext cx="153360" cy="70704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D4AC5146-5DFB-470F-AEE8-0B03296A6EC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76642" y="2203350"/>
                  <a:ext cx="22500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DB93F57D-02D9-42FA-BE96-3A151070E66B}"/>
                    </a:ext>
                  </a:extLst>
                </p14:cNvPr>
                <p14:cNvContentPartPr/>
                <p14:nvPr/>
              </p14:nvContentPartPr>
              <p14:xfrm>
                <a:off x="2107482" y="2485950"/>
                <a:ext cx="233280" cy="39312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DB93F57D-02D9-42FA-BE96-3A151070E66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71842" y="2449950"/>
                  <a:ext cx="3049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AA327F20-D50C-45B9-9C41-B959E1BFE231}"/>
                    </a:ext>
                  </a:extLst>
                </p14:cNvPr>
                <p14:cNvContentPartPr/>
                <p14:nvPr/>
              </p14:nvContentPartPr>
              <p14:xfrm>
                <a:off x="2544882" y="2580630"/>
                <a:ext cx="14400" cy="16308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AA327F20-D50C-45B9-9C41-B959E1BFE23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08882" y="2544990"/>
                  <a:ext cx="860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E4F152CD-94CB-4B8E-968B-0C4434C55623}"/>
                    </a:ext>
                  </a:extLst>
                </p14:cNvPr>
                <p14:cNvContentPartPr/>
                <p14:nvPr/>
              </p14:nvContentPartPr>
              <p14:xfrm>
                <a:off x="2767002" y="2296230"/>
                <a:ext cx="181080" cy="38664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E4F152CD-94CB-4B8E-968B-0C4434C556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31362" y="2260590"/>
                  <a:ext cx="2527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FED0EDD7-2E58-4317-827A-5897959971C8}"/>
                    </a:ext>
                  </a:extLst>
                </p14:cNvPr>
                <p14:cNvContentPartPr/>
                <p14:nvPr/>
              </p14:nvContentPartPr>
              <p14:xfrm>
                <a:off x="3156882" y="2593950"/>
                <a:ext cx="24480" cy="15840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FED0EDD7-2E58-4317-827A-5897959971C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21242" y="2557950"/>
                  <a:ext cx="9612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a 84">
            <a:extLst>
              <a:ext uri="{FF2B5EF4-FFF2-40B4-BE49-F238E27FC236}">
                <a16:creationId xmlns:a16="http://schemas.microsoft.com/office/drawing/2014/main" id="{61359DD9-70D3-407F-9D01-85B503F7D875}"/>
              </a:ext>
            </a:extLst>
          </p:cNvPr>
          <p:cNvGrpSpPr/>
          <p:nvPr/>
        </p:nvGrpSpPr>
        <p:grpSpPr>
          <a:xfrm>
            <a:off x="3528042" y="2161230"/>
            <a:ext cx="1316520" cy="641880"/>
            <a:chOff x="3528042" y="2161230"/>
            <a:chExt cx="1316520" cy="64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F4C72329-892B-4F11-AE73-A44B19B4CF8B}"/>
                    </a:ext>
                  </a:extLst>
                </p14:cNvPr>
                <p14:cNvContentPartPr/>
                <p14:nvPr/>
              </p14:nvContentPartPr>
              <p14:xfrm>
                <a:off x="3528042" y="2251950"/>
                <a:ext cx="46800" cy="39168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F4C72329-892B-4F11-AE73-A44B19B4CF8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92042" y="2216310"/>
                  <a:ext cx="1184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D96044EF-E95D-4AF4-A6CE-88BDD0C4089D}"/>
                    </a:ext>
                  </a:extLst>
                </p14:cNvPr>
                <p14:cNvContentPartPr/>
                <p14:nvPr/>
              </p14:nvContentPartPr>
              <p14:xfrm>
                <a:off x="3606522" y="2267070"/>
                <a:ext cx="154440" cy="36684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D96044EF-E95D-4AF4-A6CE-88BDD0C408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70522" y="2231430"/>
                  <a:ext cx="2260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D1CC5CE2-14A1-4321-BB76-73E02CF0C962}"/>
                    </a:ext>
                  </a:extLst>
                </p14:cNvPr>
                <p14:cNvContentPartPr/>
                <p14:nvPr/>
              </p14:nvContentPartPr>
              <p14:xfrm>
                <a:off x="3547122" y="2496030"/>
                <a:ext cx="180720" cy="1332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D1CC5CE2-14A1-4321-BB76-73E02CF0C96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11482" y="2460030"/>
                  <a:ext cx="252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ED229230-73F5-4ABF-92F3-F2BD4ACD6B26}"/>
                    </a:ext>
                  </a:extLst>
                </p14:cNvPr>
                <p14:cNvContentPartPr/>
                <p14:nvPr/>
              </p14:nvContentPartPr>
              <p14:xfrm>
                <a:off x="3906042" y="2560110"/>
                <a:ext cx="51840" cy="15192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ED229230-73F5-4ABF-92F3-F2BD4ACD6B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70402" y="2524470"/>
                  <a:ext cx="123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BAE06406-4773-4BD9-880A-34643A63F2C0}"/>
                    </a:ext>
                  </a:extLst>
                </p14:cNvPr>
                <p14:cNvContentPartPr/>
                <p14:nvPr/>
              </p14:nvContentPartPr>
              <p14:xfrm>
                <a:off x="4102962" y="2207670"/>
                <a:ext cx="57240" cy="39528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BAE06406-4773-4BD9-880A-34643A63F2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67322" y="2171670"/>
                  <a:ext cx="1288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503A1EB7-A4BE-4200-B6A3-EC2D735F4F8E}"/>
                    </a:ext>
                  </a:extLst>
                </p14:cNvPr>
                <p14:cNvContentPartPr/>
                <p14:nvPr/>
              </p14:nvContentPartPr>
              <p14:xfrm>
                <a:off x="4108002" y="2254110"/>
                <a:ext cx="243360" cy="41184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503A1EB7-A4BE-4200-B6A3-EC2D735F4F8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72362" y="2218470"/>
                  <a:ext cx="3150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4422AB8C-FF30-4F4E-8090-2729FDA7321D}"/>
                    </a:ext>
                  </a:extLst>
                </p14:cNvPr>
                <p14:cNvContentPartPr/>
                <p14:nvPr/>
              </p14:nvContentPartPr>
              <p14:xfrm>
                <a:off x="4396722" y="2161230"/>
                <a:ext cx="176040" cy="64188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4422AB8C-FF30-4F4E-8090-2729FDA7321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61082" y="2125230"/>
                  <a:ext cx="24768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3229ADAE-5904-4043-98E6-B7D9CBA0B4C5}"/>
                    </a:ext>
                  </a:extLst>
                </p14:cNvPr>
                <p14:cNvContentPartPr/>
                <p14:nvPr/>
              </p14:nvContentPartPr>
              <p14:xfrm>
                <a:off x="4821522" y="2363910"/>
                <a:ext cx="23040" cy="3528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3229ADAE-5904-4043-98E6-B7D9CBA0B4C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85882" y="2327910"/>
                  <a:ext cx="94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915E2CF4-9272-42E1-BD7C-77A034A5D37A}"/>
                    </a:ext>
                  </a:extLst>
                </p14:cNvPr>
                <p14:cNvContentPartPr/>
                <p14:nvPr/>
              </p14:nvContentPartPr>
              <p14:xfrm>
                <a:off x="4786962" y="2593590"/>
                <a:ext cx="14040" cy="108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915E2CF4-9272-42E1-BD7C-77A034A5D37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50962" y="2557590"/>
                  <a:ext cx="8568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6" name="Pismo odręczne 85">
                <a:extLst>
                  <a:ext uri="{FF2B5EF4-FFF2-40B4-BE49-F238E27FC236}">
                    <a16:creationId xmlns:a16="http://schemas.microsoft.com/office/drawing/2014/main" id="{E54D0BB9-0498-4EEF-A49B-535EAF388D72}"/>
                  </a:ext>
                </a:extLst>
              </p14:cNvPr>
              <p14:cNvContentPartPr/>
              <p14:nvPr/>
            </p14:nvContentPartPr>
            <p14:xfrm>
              <a:off x="1115322" y="3511590"/>
              <a:ext cx="50400" cy="424440"/>
            </p14:xfrm>
          </p:contentPart>
        </mc:Choice>
        <mc:Fallback>
          <p:pic>
            <p:nvPicPr>
              <p:cNvPr id="86" name="Pismo odręczne 85">
                <a:extLst>
                  <a:ext uri="{FF2B5EF4-FFF2-40B4-BE49-F238E27FC236}">
                    <a16:creationId xmlns:a16="http://schemas.microsoft.com/office/drawing/2014/main" id="{E54D0BB9-0498-4EEF-A49B-535EAF388D7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79682" y="3475590"/>
                <a:ext cx="12204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7" name="Pismo odręczne 86">
                <a:extLst>
                  <a:ext uri="{FF2B5EF4-FFF2-40B4-BE49-F238E27FC236}">
                    <a16:creationId xmlns:a16="http://schemas.microsoft.com/office/drawing/2014/main" id="{4EAF9478-F849-4EFB-BA29-146E31348FE4}"/>
                  </a:ext>
                </a:extLst>
              </p14:cNvPr>
              <p14:cNvContentPartPr/>
              <p14:nvPr/>
            </p14:nvContentPartPr>
            <p14:xfrm>
              <a:off x="1188042" y="3555870"/>
              <a:ext cx="385560" cy="351720"/>
            </p14:xfrm>
          </p:contentPart>
        </mc:Choice>
        <mc:Fallback>
          <p:pic>
            <p:nvPicPr>
              <p:cNvPr id="87" name="Pismo odręczne 86">
                <a:extLst>
                  <a:ext uri="{FF2B5EF4-FFF2-40B4-BE49-F238E27FC236}">
                    <a16:creationId xmlns:a16="http://schemas.microsoft.com/office/drawing/2014/main" id="{4EAF9478-F849-4EFB-BA29-146E31348FE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152402" y="3520230"/>
                <a:ext cx="4572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8" name="Pismo odręczne 87">
                <a:extLst>
                  <a:ext uri="{FF2B5EF4-FFF2-40B4-BE49-F238E27FC236}">
                    <a16:creationId xmlns:a16="http://schemas.microsoft.com/office/drawing/2014/main" id="{C578FB65-A71D-43A8-B94D-A1497FB26BDF}"/>
                  </a:ext>
                </a:extLst>
              </p14:cNvPr>
              <p14:cNvContentPartPr/>
              <p14:nvPr/>
            </p14:nvContentPartPr>
            <p14:xfrm>
              <a:off x="1699962" y="3561990"/>
              <a:ext cx="272880" cy="267480"/>
            </p14:xfrm>
          </p:contentPart>
        </mc:Choice>
        <mc:Fallback>
          <p:pic>
            <p:nvPicPr>
              <p:cNvPr id="88" name="Pismo odręczne 87">
                <a:extLst>
                  <a:ext uri="{FF2B5EF4-FFF2-40B4-BE49-F238E27FC236}">
                    <a16:creationId xmlns:a16="http://schemas.microsoft.com/office/drawing/2014/main" id="{C578FB65-A71D-43A8-B94D-A1497FB26BD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664322" y="3526350"/>
                <a:ext cx="344520" cy="33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a 99">
            <a:extLst>
              <a:ext uri="{FF2B5EF4-FFF2-40B4-BE49-F238E27FC236}">
                <a16:creationId xmlns:a16="http://schemas.microsoft.com/office/drawing/2014/main" id="{F0CA7F5D-DEB4-4499-95B0-3AE48DFF390E}"/>
              </a:ext>
            </a:extLst>
          </p:cNvPr>
          <p:cNvGrpSpPr/>
          <p:nvPr/>
        </p:nvGrpSpPr>
        <p:grpSpPr>
          <a:xfrm>
            <a:off x="2119002" y="3393510"/>
            <a:ext cx="990720" cy="575280"/>
            <a:chOff x="2119002" y="3393510"/>
            <a:chExt cx="99072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C33300BD-6DC9-42B3-9E71-BBFC28CD6801}"/>
                    </a:ext>
                  </a:extLst>
                </p14:cNvPr>
                <p14:cNvContentPartPr/>
                <p14:nvPr/>
              </p14:nvContentPartPr>
              <p14:xfrm>
                <a:off x="2119002" y="3534630"/>
                <a:ext cx="73080" cy="24516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C33300BD-6DC9-42B3-9E71-BBFC28CD680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83002" y="3498990"/>
                  <a:ext cx="1447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2EF7B578-D29B-4D2E-874B-A3D4C5490DF8}"/>
                    </a:ext>
                  </a:extLst>
                </p14:cNvPr>
                <p14:cNvContentPartPr/>
                <p14:nvPr/>
              </p14:nvContentPartPr>
              <p14:xfrm>
                <a:off x="2151402" y="3518790"/>
                <a:ext cx="212400" cy="14904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2EF7B578-D29B-4D2E-874B-A3D4C5490DF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15762" y="3483150"/>
                  <a:ext cx="284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DE228D2D-5449-44BB-944E-FA869A84D70C}"/>
                    </a:ext>
                  </a:extLst>
                </p14:cNvPr>
                <p14:cNvContentPartPr/>
                <p14:nvPr/>
              </p14:nvContentPartPr>
              <p14:xfrm>
                <a:off x="2174802" y="3677550"/>
                <a:ext cx="192240" cy="12420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DE228D2D-5449-44BB-944E-FA869A84D70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39162" y="3641910"/>
                  <a:ext cx="263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BA8D4320-58F2-4F3D-847D-7A826DA113E0}"/>
                    </a:ext>
                  </a:extLst>
                </p14:cNvPr>
                <p14:cNvContentPartPr/>
                <p14:nvPr/>
              </p14:nvContentPartPr>
              <p14:xfrm>
                <a:off x="2466402" y="3514470"/>
                <a:ext cx="72360" cy="28836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BA8D4320-58F2-4F3D-847D-7A826DA113E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30762" y="3478470"/>
                  <a:ext cx="144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7140D274-BA4A-42A4-B461-03E7F9FCBD0E}"/>
                    </a:ext>
                  </a:extLst>
                </p14:cNvPr>
                <p14:cNvContentPartPr/>
                <p14:nvPr/>
              </p14:nvContentPartPr>
              <p14:xfrm>
                <a:off x="2475402" y="3437790"/>
                <a:ext cx="281880" cy="18144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7140D274-BA4A-42A4-B461-03E7F9FCBD0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39762" y="3402150"/>
                  <a:ext cx="353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39418D35-9428-4EDD-A932-88107DA4E180}"/>
                    </a:ext>
                  </a:extLst>
                </p14:cNvPr>
                <p14:cNvContentPartPr/>
                <p14:nvPr/>
              </p14:nvContentPartPr>
              <p14:xfrm>
                <a:off x="2945202" y="3393510"/>
                <a:ext cx="164520" cy="57528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39418D35-9428-4EDD-A932-88107DA4E18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09202" y="3357870"/>
                  <a:ext cx="236160" cy="64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a 108">
            <a:extLst>
              <a:ext uri="{FF2B5EF4-FFF2-40B4-BE49-F238E27FC236}">
                <a16:creationId xmlns:a16="http://schemas.microsoft.com/office/drawing/2014/main" id="{5B92E4A6-04BA-4D34-ADCC-BDCC178B66E7}"/>
              </a:ext>
            </a:extLst>
          </p:cNvPr>
          <p:cNvGrpSpPr/>
          <p:nvPr/>
        </p:nvGrpSpPr>
        <p:grpSpPr>
          <a:xfrm>
            <a:off x="3438762" y="3398910"/>
            <a:ext cx="1419120" cy="293400"/>
            <a:chOff x="3438762" y="3398910"/>
            <a:chExt cx="141912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40803F85-9A29-4ED6-B557-4476606275B3}"/>
                    </a:ext>
                  </a:extLst>
                </p14:cNvPr>
                <p14:cNvContentPartPr/>
                <p14:nvPr/>
              </p14:nvContentPartPr>
              <p14:xfrm>
                <a:off x="3438762" y="3404670"/>
                <a:ext cx="196200" cy="26352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40803F85-9A29-4ED6-B557-4476606275B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03122" y="3368670"/>
                  <a:ext cx="267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56D73F6C-34F5-4ED1-8D69-C462753516C5}"/>
                    </a:ext>
                  </a:extLst>
                </p14:cNvPr>
                <p14:cNvContentPartPr/>
                <p14:nvPr/>
              </p14:nvContentPartPr>
              <p14:xfrm>
                <a:off x="3503562" y="3531030"/>
                <a:ext cx="199800" cy="16128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56D73F6C-34F5-4ED1-8D69-C462753516C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67922" y="3495390"/>
                  <a:ext cx="271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2F95DFEE-C171-4F18-82A1-985FFD282DEE}"/>
                    </a:ext>
                  </a:extLst>
                </p14:cNvPr>
                <p14:cNvContentPartPr/>
                <p14:nvPr/>
              </p14:nvContentPartPr>
              <p14:xfrm>
                <a:off x="3913962" y="3495390"/>
                <a:ext cx="149400" cy="16488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2F95DFEE-C171-4F18-82A1-985FFD282DE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78322" y="3459750"/>
                  <a:ext cx="221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CC06572A-43DC-4A7F-85D2-637024508EE2}"/>
                    </a:ext>
                  </a:extLst>
                </p14:cNvPr>
                <p14:cNvContentPartPr/>
                <p14:nvPr/>
              </p14:nvContentPartPr>
              <p14:xfrm>
                <a:off x="4116282" y="3470550"/>
                <a:ext cx="215280" cy="18108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CC06572A-43DC-4A7F-85D2-637024508EE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80282" y="3434550"/>
                  <a:ext cx="286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A0779FB8-221E-4EC6-94E7-4894847C54FD}"/>
                    </a:ext>
                  </a:extLst>
                </p14:cNvPr>
                <p14:cNvContentPartPr/>
                <p14:nvPr/>
              </p14:nvContentPartPr>
              <p14:xfrm>
                <a:off x="4581402" y="3398910"/>
                <a:ext cx="233280" cy="22716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A0779FB8-221E-4EC6-94E7-4894847C54F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45762" y="3363270"/>
                  <a:ext cx="304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55436570-AC88-4FCC-871B-DF9E3BCFAAFD}"/>
                    </a:ext>
                  </a:extLst>
                </p14:cNvPr>
                <p14:cNvContentPartPr/>
                <p14:nvPr/>
              </p14:nvContentPartPr>
              <p14:xfrm>
                <a:off x="4531722" y="3438510"/>
                <a:ext cx="326160" cy="24300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55436570-AC88-4FCC-871B-DF9E3BCFAAF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95722" y="3402510"/>
                  <a:ext cx="397800" cy="31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7" name="Pismo odręczne 106">
                <a:extLst>
                  <a:ext uri="{FF2B5EF4-FFF2-40B4-BE49-F238E27FC236}">
                    <a16:creationId xmlns:a16="http://schemas.microsoft.com/office/drawing/2014/main" id="{EAF50EC1-78E8-4D13-AC4C-84E632F60DDE}"/>
                  </a:ext>
                </a:extLst>
              </p14:cNvPr>
              <p14:cNvContentPartPr/>
              <p14:nvPr/>
            </p14:nvContentPartPr>
            <p14:xfrm>
              <a:off x="5208522" y="3423030"/>
              <a:ext cx="20880" cy="29880"/>
            </p14:xfrm>
          </p:contentPart>
        </mc:Choice>
        <mc:Fallback>
          <p:pic>
            <p:nvPicPr>
              <p:cNvPr id="107" name="Pismo odręczne 106">
                <a:extLst>
                  <a:ext uri="{FF2B5EF4-FFF2-40B4-BE49-F238E27FC236}">
                    <a16:creationId xmlns:a16="http://schemas.microsoft.com/office/drawing/2014/main" id="{EAF50EC1-78E8-4D13-AC4C-84E632F60DD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172882" y="3387030"/>
                <a:ext cx="925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8" name="Pismo odręczne 107">
                <a:extLst>
                  <a:ext uri="{FF2B5EF4-FFF2-40B4-BE49-F238E27FC236}">
                    <a16:creationId xmlns:a16="http://schemas.microsoft.com/office/drawing/2014/main" id="{0904F6C8-C427-46D1-99A3-8C29DE82E4D0}"/>
                  </a:ext>
                </a:extLst>
              </p14:cNvPr>
              <p14:cNvContentPartPr/>
              <p14:nvPr/>
            </p14:nvContentPartPr>
            <p14:xfrm>
              <a:off x="5131482" y="3640470"/>
              <a:ext cx="10800" cy="6480"/>
            </p14:xfrm>
          </p:contentPart>
        </mc:Choice>
        <mc:Fallback>
          <p:pic>
            <p:nvPicPr>
              <p:cNvPr id="108" name="Pismo odręczne 107">
                <a:extLst>
                  <a:ext uri="{FF2B5EF4-FFF2-40B4-BE49-F238E27FC236}">
                    <a16:creationId xmlns:a16="http://schemas.microsoft.com/office/drawing/2014/main" id="{0904F6C8-C427-46D1-99A3-8C29DE82E4D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095482" y="3604830"/>
                <a:ext cx="8244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a 117">
            <a:extLst>
              <a:ext uri="{FF2B5EF4-FFF2-40B4-BE49-F238E27FC236}">
                <a16:creationId xmlns:a16="http://schemas.microsoft.com/office/drawing/2014/main" id="{39C0D7E5-A482-4FB5-AF38-AAFB4ADA9E01}"/>
              </a:ext>
            </a:extLst>
          </p:cNvPr>
          <p:cNvGrpSpPr/>
          <p:nvPr/>
        </p:nvGrpSpPr>
        <p:grpSpPr>
          <a:xfrm>
            <a:off x="5923482" y="3103350"/>
            <a:ext cx="1653480" cy="633600"/>
            <a:chOff x="5923482" y="3103350"/>
            <a:chExt cx="1653480" cy="63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1AE6E623-536A-44D4-950A-EE21EA8D1F8F}"/>
                    </a:ext>
                  </a:extLst>
                </p14:cNvPr>
                <p14:cNvContentPartPr/>
                <p14:nvPr/>
              </p14:nvContentPartPr>
              <p14:xfrm>
                <a:off x="5923482" y="3331950"/>
                <a:ext cx="324720" cy="40500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1AE6E623-536A-44D4-950A-EE21EA8D1F8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87842" y="3295950"/>
                  <a:ext cx="3963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99FF99C1-C320-4FB5-976B-44A69E18D482}"/>
                    </a:ext>
                  </a:extLst>
                </p14:cNvPr>
                <p14:cNvContentPartPr/>
                <p14:nvPr/>
              </p14:nvContentPartPr>
              <p14:xfrm>
                <a:off x="6253242" y="3103350"/>
                <a:ext cx="171000" cy="25956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99FF99C1-C320-4FB5-976B-44A69E18D48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17602" y="3067350"/>
                  <a:ext cx="242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63840A39-CA32-4975-BB1C-A726155D9390}"/>
                    </a:ext>
                  </a:extLst>
                </p14:cNvPr>
                <p14:cNvContentPartPr/>
                <p14:nvPr/>
              </p14:nvContentPartPr>
              <p14:xfrm>
                <a:off x="6539082" y="3285510"/>
                <a:ext cx="170280" cy="3888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63840A39-CA32-4975-BB1C-A726155D939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03442" y="3249870"/>
                  <a:ext cx="241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72DAE14D-ADA4-4DA7-9F9B-AA45D22FA021}"/>
                    </a:ext>
                  </a:extLst>
                </p14:cNvPr>
                <p14:cNvContentPartPr/>
                <p14:nvPr/>
              </p14:nvContentPartPr>
              <p14:xfrm>
                <a:off x="6487602" y="3458670"/>
                <a:ext cx="192240" cy="1728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72DAE14D-ADA4-4DA7-9F9B-AA45D22FA02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51962" y="3422670"/>
                  <a:ext cx="263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31D3717C-4F5B-4E45-8D94-63B009BB3295}"/>
                    </a:ext>
                  </a:extLst>
                </p14:cNvPr>
                <p14:cNvContentPartPr/>
                <p14:nvPr/>
              </p14:nvContentPartPr>
              <p14:xfrm>
                <a:off x="6814122" y="3132870"/>
                <a:ext cx="91080" cy="47700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31D3717C-4F5B-4E45-8D94-63B009BB329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78122" y="3096870"/>
                  <a:ext cx="1627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4FEC42A2-3425-4994-ABCE-EADAAA82B466}"/>
                    </a:ext>
                  </a:extLst>
                </p14:cNvPr>
                <p14:cNvContentPartPr/>
                <p14:nvPr/>
              </p14:nvContentPartPr>
              <p14:xfrm>
                <a:off x="6937242" y="3172110"/>
                <a:ext cx="159840" cy="34020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4FEC42A2-3425-4994-ABCE-EADAAA82B46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01602" y="3136470"/>
                  <a:ext cx="2314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8A7279A9-9034-4657-9744-8D6AD141A83B}"/>
                    </a:ext>
                  </a:extLst>
                </p14:cNvPr>
                <p14:cNvContentPartPr/>
                <p14:nvPr/>
              </p14:nvContentPartPr>
              <p14:xfrm>
                <a:off x="6833922" y="3402510"/>
                <a:ext cx="187560" cy="1080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8A7279A9-9034-4657-9744-8D6AD141A83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97922" y="3366870"/>
                  <a:ext cx="259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887255A1-1139-4D9A-AF8A-43DAB2AF9565}"/>
                    </a:ext>
                  </a:extLst>
                </p14:cNvPr>
                <p14:cNvContentPartPr/>
                <p14:nvPr/>
              </p14:nvContentPartPr>
              <p14:xfrm>
                <a:off x="7241442" y="3264990"/>
                <a:ext cx="335520" cy="37188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887255A1-1139-4D9A-AF8A-43DAB2AF956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05802" y="3229350"/>
                  <a:ext cx="407160" cy="44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9" name="Pismo odręczne 118">
                <a:extLst>
                  <a:ext uri="{FF2B5EF4-FFF2-40B4-BE49-F238E27FC236}">
                    <a16:creationId xmlns:a16="http://schemas.microsoft.com/office/drawing/2014/main" id="{E4651B3C-1A6C-4249-B8BE-3352032F5721}"/>
                  </a:ext>
                </a:extLst>
              </p14:cNvPr>
              <p14:cNvContentPartPr/>
              <p14:nvPr/>
            </p14:nvContentPartPr>
            <p14:xfrm>
              <a:off x="5757882" y="2886630"/>
              <a:ext cx="139680" cy="1009080"/>
            </p14:xfrm>
          </p:contentPart>
        </mc:Choice>
        <mc:Fallback>
          <p:pic>
            <p:nvPicPr>
              <p:cNvPr id="119" name="Pismo odręczne 118">
                <a:extLst>
                  <a:ext uri="{FF2B5EF4-FFF2-40B4-BE49-F238E27FC236}">
                    <a16:creationId xmlns:a16="http://schemas.microsoft.com/office/drawing/2014/main" id="{E4651B3C-1A6C-4249-B8BE-3352032F572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721882" y="2850630"/>
                <a:ext cx="211320" cy="10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upa 127">
            <a:extLst>
              <a:ext uri="{FF2B5EF4-FFF2-40B4-BE49-F238E27FC236}">
                <a16:creationId xmlns:a16="http://schemas.microsoft.com/office/drawing/2014/main" id="{4912FA2E-D9CA-4732-9841-C80B2ECBA2C1}"/>
              </a:ext>
            </a:extLst>
          </p:cNvPr>
          <p:cNvGrpSpPr/>
          <p:nvPr/>
        </p:nvGrpSpPr>
        <p:grpSpPr>
          <a:xfrm>
            <a:off x="7848042" y="2920470"/>
            <a:ext cx="1339920" cy="1031040"/>
            <a:chOff x="7848042" y="2920470"/>
            <a:chExt cx="1339920" cy="10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66A6611D-A4AD-4DC2-8B6C-AA9B31649F95}"/>
                    </a:ext>
                  </a:extLst>
                </p14:cNvPr>
                <p14:cNvContentPartPr/>
                <p14:nvPr/>
              </p14:nvContentPartPr>
              <p14:xfrm>
                <a:off x="7848042" y="3163470"/>
                <a:ext cx="219960" cy="38268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66A6611D-A4AD-4DC2-8B6C-AA9B31649F9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12042" y="3127470"/>
                  <a:ext cx="2916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F60AB9DA-B16C-4AA4-A8DC-368B246CCEB5}"/>
                    </a:ext>
                  </a:extLst>
                </p14:cNvPr>
                <p14:cNvContentPartPr/>
                <p14:nvPr/>
              </p14:nvContentPartPr>
              <p14:xfrm>
                <a:off x="8198322" y="3009030"/>
                <a:ext cx="144360" cy="23832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F60AB9DA-B16C-4AA4-A8DC-368B246CCE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62682" y="2973030"/>
                  <a:ext cx="216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CB75B4D9-8DFA-4197-B819-D40ED5E9E326}"/>
                    </a:ext>
                  </a:extLst>
                </p14:cNvPr>
                <p14:cNvContentPartPr/>
                <p14:nvPr/>
              </p14:nvContentPartPr>
              <p14:xfrm>
                <a:off x="8233242" y="3185070"/>
                <a:ext cx="100440" cy="10548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CB75B4D9-8DFA-4197-B819-D40ED5E9E32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97602" y="3149070"/>
                  <a:ext cx="172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1102321D-B476-461B-B0E3-20C4094AD96D}"/>
                    </a:ext>
                  </a:extLst>
                </p14:cNvPr>
                <p14:cNvContentPartPr/>
                <p14:nvPr/>
              </p14:nvContentPartPr>
              <p14:xfrm>
                <a:off x="8462202" y="3225750"/>
                <a:ext cx="139320" cy="5904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1102321D-B476-461B-B0E3-20C4094AD9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26202" y="3190110"/>
                  <a:ext cx="210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D7B304DD-F35F-4877-8F16-C4665EC3B98F}"/>
                    </a:ext>
                  </a:extLst>
                </p14:cNvPr>
                <p14:cNvContentPartPr/>
                <p14:nvPr/>
              </p14:nvContentPartPr>
              <p14:xfrm>
                <a:off x="8416482" y="3435990"/>
                <a:ext cx="182880" cy="2664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D7B304DD-F35F-4877-8F16-C4665EC3B98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80842" y="3400350"/>
                  <a:ext cx="25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5592E759-896F-4C9C-AE69-AA9EA6188252}"/>
                    </a:ext>
                  </a:extLst>
                </p14:cNvPr>
                <p14:cNvContentPartPr/>
                <p14:nvPr/>
              </p14:nvContentPartPr>
              <p14:xfrm>
                <a:off x="8755242" y="3182910"/>
                <a:ext cx="25200" cy="34488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5592E759-896F-4C9C-AE69-AA9EA618825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19242" y="3146910"/>
                  <a:ext cx="968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46B393E3-44C2-447C-8FFA-F3D6DD8EA208}"/>
                    </a:ext>
                  </a:extLst>
                </p14:cNvPr>
                <p14:cNvContentPartPr/>
                <p14:nvPr/>
              </p14:nvContentPartPr>
              <p14:xfrm>
                <a:off x="8763522" y="3173550"/>
                <a:ext cx="192240" cy="35928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46B393E3-44C2-447C-8FFA-F3D6DD8EA20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27882" y="3137910"/>
                  <a:ext cx="2638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02ADD812-082F-4815-938B-2A05CBC475D0}"/>
                    </a:ext>
                  </a:extLst>
                </p14:cNvPr>
                <p14:cNvContentPartPr/>
                <p14:nvPr/>
              </p14:nvContentPartPr>
              <p14:xfrm>
                <a:off x="8881602" y="2920470"/>
                <a:ext cx="306360" cy="103104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02ADD812-082F-4815-938B-2A05CBC475D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45602" y="2884470"/>
                  <a:ext cx="378000" cy="11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a 131">
            <a:extLst>
              <a:ext uri="{FF2B5EF4-FFF2-40B4-BE49-F238E27FC236}">
                <a16:creationId xmlns:a16="http://schemas.microsoft.com/office/drawing/2014/main" id="{440EF6ED-010F-41C6-830A-E81BC246F20E}"/>
              </a:ext>
            </a:extLst>
          </p:cNvPr>
          <p:cNvGrpSpPr/>
          <p:nvPr/>
        </p:nvGrpSpPr>
        <p:grpSpPr>
          <a:xfrm>
            <a:off x="9632562" y="3143310"/>
            <a:ext cx="613080" cy="405000"/>
            <a:chOff x="9632562" y="3143310"/>
            <a:chExt cx="61308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1DCB64E3-50C3-4748-87B8-7705284BCA7E}"/>
                    </a:ext>
                  </a:extLst>
                </p14:cNvPr>
                <p14:cNvContentPartPr/>
                <p14:nvPr/>
              </p14:nvContentPartPr>
              <p14:xfrm>
                <a:off x="9632562" y="3166710"/>
                <a:ext cx="216720" cy="38160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1DCB64E3-50C3-4748-87B8-7705284BCA7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96922" y="3130710"/>
                  <a:ext cx="2883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721E5E0E-A000-4FF2-9667-16229885C0A5}"/>
                    </a:ext>
                  </a:extLst>
                </p14:cNvPr>
                <p14:cNvContentPartPr/>
                <p14:nvPr/>
              </p14:nvContentPartPr>
              <p14:xfrm>
                <a:off x="9911202" y="3191190"/>
                <a:ext cx="47520" cy="32760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721E5E0E-A000-4FF2-9667-16229885C0A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75202" y="3155190"/>
                  <a:ext cx="1191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279F869E-5306-47AA-A87A-43433CABBAD9}"/>
                    </a:ext>
                  </a:extLst>
                </p14:cNvPr>
                <p14:cNvContentPartPr/>
                <p14:nvPr/>
              </p14:nvContentPartPr>
              <p14:xfrm>
                <a:off x="9925962" y="3143310"/>
                <a:ext cx="319680" cy="34020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279F869E-5306-47AA-A87A-43433CABBAD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89962" y="3107670"/>
                  <a:ext cx="391320" cy="41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3" name="Pismo odręczne 132">
                <a:extLst>
                  <a:ext uri="{FF2B5EF4-FFF2-40B4-BE49-F238E27FC236}">
                    <a16:creationId xmlns:a16="http://schemas.microsoft.com/office/drawing/2014/main" id="{CCFDEA4C-FD00-4931-9921-55E5685D355A}"/>
                  </a:ext>
                </a:extLst>
              </p14:cNvPr>
              <p14:cNvContentPartPr/>
              <p14:nvPr/>
            </p14:nvContentPartPr>
            <p14:xfrm>
              <a:off x="5852922" y="4148430"/>
              <a:ext cx="141840" cy="613800"/>
            </p14:xfrm>
          </p:contentPart>
        </mc:Choice>
        <mc:Fallback>
          <p:pic>
            <p:nvPicPr>
              <p:cNvPr id="133" name="Pismo odręczne 132">
                <a:extLst>
                  <a:ext uri="{FF2B5EF4-FFF2-40B4-BE49-F238E27FC236}">
                    <a16:creationId xmlns:a16="http://schemas.microsoft.com/office/drawing/2014/main" id="{CCFDEA4C-FD00-4931-9921-55E5685D355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817282" y="4112430"/>
                <a:ext cx="213480" cy="68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a 139">
            <a:extLst>
              <a:ext uri="{FF2B5EF4-FFF2-40B4-BE49-F238E27FC236}">
                <a16:creationId xmlns:a16="http://schemas.microsoft.com/office/drawing/2014/main" id="{83874167-06BF-455F-9844-E66C1594812A}"/>
              </a:ext>
            </a:extLst>
          </p:cNvPr>
          <p:cNvGrpSpPr/>
          <p:nvPr/>
        </p:nvGrpSpPr>
        <p:grpSpPr>
          <a:xfrm>
            <a:off x="6153522" y="4091910"/>
            <a:ext cx="1058040" cy="588600"/>
            <a:chOff x="6153522" y="4091910"/>
            <a:chExt cx="1058040" cy="5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4" name="Pismo odręczne 133">
                  <a:extLst>
                    <a:ext uri="{FF2B5EF4-FFF2-40B4-BE49-F238E27FC236}">
                      <a16:creationId xmlns:a16="http://schemas.microsoft.com/office/drawing/2014/main" id="{E111975E-1CE3-4D7B-8C05-4C21BA618369}"/>
                    </a:ext>
                  </a:extLst>
                </p14:cNvPr>
                <p14:cNvContentPartPr/>
                <p14:nvPr/>
              </p14:nvContentPartPr>
              <p14:xfrm>
                <a:off x="6153522" y="4360110"/>
                <a:ext cx="235800" cy="320400"/>
              </p14:xfrm>
            </p:contentPart>
          </mc:Choice>
          <mc:Fallback>
            <p:pic>
              <p:nvPicPr>
                <p:cNvPr id="134" name="Pismo odręczne 133">
                  <a:extLst>
                    <a:ext uri="{FF2B5EF4-FFF2-40B4-BE49-F238E27FC236}">
                      <a16:creationId xmlns:a16="http://schemas.microsoft.com/office/drawing/2014/main" id="{E111975E-1CE3-4D7B-8C05-4C21BA61836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17522" y="4324110"/>
                  <a:ext cx="3074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F74665F7-F4B7-4E49-A848-6992C05147DC}"/>
                    </a:ext>
                  </a:extLst>
                </p14:cNvPr>
                <p14:cNvContentPartPr/>
                <p14:nvPr/>
              </p14:nvContentPartPr>
              <p14:xfrm>
                <a:off x="6322002" y="4138350"/>
                <a:ext cx="180720" cy="16776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F74665F7-F4B7-4E49-A848-6992C05147D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86002" y="4102350"/>
                  <a:ext cx="252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7047A80C-B6F4-47B4-A1CD-A86402AE5E97}"/>
                    </a:ext>
                  </a:extLst>
                </p14:cNvPr>
                <p14:cNvContentPartPr/>
                <p14:nvPr/>
              </p14:nvContentPartPr>
              <p14:xfrm>
                <a:off x="6354402" y="4091910"/>
                <a:ext cx="164880" cy="22284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7047A80C-B6F4-47B4-A1CD-A86402AE5E9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18402" y="4055910"/>
                  <a:ext cx="236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12969E2B-44B4-4474-99E2-38947E6A5D5B}"/>
                    </a:ext>
                  </a:extLst>
                </p14:cNvPr>
                <p14:cNvContentPartPr/>
                <p14:nvPr/>
              </p14:nvContentPartPr>
              <p14:xfrm>
                <a:off x="6682362" y="4305390"/>
                <a:ext cx="161280" cy="1044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12969E2B-44B4-4474-99E2-38947E6A5D5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46722" y="4269750"/>
                  <a:ext cx="232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4457B3FE-9565-430A-959D-BE90E4DC9D41}"/>
                    </a:ext>
                  </a:extLst>
                </p14:cNvPr>
                <p14:cNvContentPartPr/>
                <p14:nvPr/>
              </p14:nvContentPartPr>
              <p14:xfrm>
                <a:off x="6711162" y="4359750"/>
                <a:ext cx="144360" cy="3528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4457B3FE-9565-430A-959D-BE90E4DC9D4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75162" y="4324110"/>
                  <a:ext cx="216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9" name="Pismo odręczne 138">
                  <a:extLst>
                    <a:ext uri="{FF2B5EF4-FFF2-40B4-BE49-F238E27FC236}">
                      <a16:creationId xmlns:a16="http://schemas.microsoft.com/office/drawing/2014/main" id="{40C3F2E4-B7E7-4A10-92CE-8EEC7B18A0F4}"/>
                    </a:ext>
                  </a:extLst>
                </p14:cNvPr>
                <p14:cNvContentPartPr/>
                <p14:nvPr/>
              </p14:nvContentPartPr>
              <p14:xfrm>
                <a:off x="6987642" y="4112790"/>
                <a:ext cx="223920" cy="364320"/>
              </p14:xfrm>
            </p:contentPart>
          </mc:Choice>
          <mc:Fallback>
            <p:pic>
              <p:nvPicPr>
                <p:cNvPr id="139" name="Pismo odręczne 138">
                  <a:extLst>
                    <a:ext uri="{FF2B5EF4-FFF2-40B4-BE49-F238E27FC236}">
                      <a16:creationId xmlns:a16="http://schemas.microsoft.com/office/drawing/2014/main" id="{40C3F2E4-B7E7-4A10-92CE-8EEC7B18A0F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52002" y="4076790"/>
                  <a:ext cx="295560" cy="43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1" name="Pismo odręczne 140">
                <a:extLst>
                  <a:ext uri="{FF2B5EF4-FFF2-40B4-BE49-F238E27FC236}">
                    <a16:creationId xmlns:a16="http://schemas.microsoft.com/office/drawing/2014/main" id="{EEADD698-98BD-4245-85BB-5B03711ABE1F}"/>
                  </a:ext>
                </a:extLst>
              </p14:cNvPr>
              <p14:cNvContentPartPr/>
              <p14:nvPr/>
            </p14:nvContentPartPr>
            <p14:xfrm>
              <a:off x="7522242" y="4062390"/>
              <a:ext cx="338040" cy="454320"/>
            </p14:xfrm>
          </p:contentPart>
        </mc:Choice>
        <mc:Fallback>
          <p:pic>
            <p:nvPicPr>
              <p:cNvPr id="141" name="Pismo odręczne 140">
                <a:extLst>
                  <a:ext uri="{FF2B5EF4-FFF2-40B4-BE49-F238E27FC236}">
                    <a16:creationId xmlns:a16="http://schemas.microsoft.com/office/drawing/2014/main" id="{EEADD698-98BD-4245-85BB-5B03711ABE1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486242" y="4026750"/>
                <a:ext cx="409680" cy="52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upa 151">
            <a:extLst>
              <a:ext uri="{FF2B5EF4-FFF2-40B4-BE49-F238E27FC236}">
                <a16:creationId xmlns:a16="http://schemas.microsoft.com/office/drawing/2014/main" id="{83008B38-B0CA-426B-BB75-75DF7D3F6286}"/>
              </a:ext>
            </a:extLst>
          </p:cNvPr>
          <p:cNvGrpSpPr/>
          <p:nvPr/>
        </p:nvGrpSpPr>
        <p:grpSpPr>
          <a:xfrm>
            <a:off x="8152962" y="3931350"/>
            <a:ext cx="1473840" cy="918360"/>
            <a:chOff x="8152962" y="3931350"/>
            <a:chExt cx="1473840" cy="91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2" name="Pismo odręczne 141">
                  <a:extLst>
                    <a:ext uri="{FF2B5EF4-FFF2-40B4-BE49-F238E27FC236}">
                      <a16:creationId xmlns:a16="http://schemas.microsoft.com/office/drawing/2014/main" id="{281DBA97-83CC-476F-BBC2-6EA09C58ED4E}"/>
                    </a:ext>
                  </a:extLst>
                </p14:cNvPr>
                <p14:cNvContentPartPr/>
                <p14:nvPr/>
              </p14:nvContentPartPr>
              <p14:xfrm>
                <a:off x="8152962" y="4121070"/>
                <a:ext cx="62640" cy="360360"/>
              </p14:xfrm>
            </p:contentPart>
          </mc:Choice>
          <mc:Fallback>
            <p:pic>
              <p:nvPicPr>
                <p:cNvPr id="142" name="Pismo odręczne 141">
                  <a:extLst>
                    <a:ext uri="{FF2B5EF4-FFF2-40B4-BE49-F238E27FC236}">
                      <a16:creationId xmlns:a16="http://schemas.microsoft.com/office/drawing/2014/main" id="{281DBA97-83CC-476F-BBC2-6EA09C58ED4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16962" y="4085070"/>
                  <a:ext cx="1342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3" name="Pismo odręczne 142">
                  <a:extLst>
                    <a:ext uri="{FF2B5EF4-FFF2-40B4-BE49-F238E27FC236}">
                      <a16:creationId xmlns:a16="http://schemas.microsoft.com/office/drawing/2014/main" id="{A03EB892-82AD-490E-A148-0BE3AF3DEBCE}"/>
                    </a:ext>
                  </a:extLst>
                </p14:cNvPr>
                <p14:cNvContentPartPr/>
                <p14:nvPr/>
              </p14:nvContentPartPr>
              <p14:xfrm>
                <a:off x="8227842" y="4095150"/>
                <a:ext cx="147240" cy="362160"/>
              </p14:xfrm>
            </p:contentPart>
          </mc:Choice>
          <mc:Fallback>
            <p:pic>
              <p:nvPicPr>
                <p:cNvPr id="143" name="Pismo odręczne 142">
                  <a:extLst>
                    <a:ext uri="{FF2B5EF4-FFF2-40B4-BE49-F238E27FC236}">
                      <a16:creationId xmlns:a16="http://schemas.microsoft.com/office/drawing/2014/main" id="{A03EB892-82AD-490E-A148-0BE3AF3DEBC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91842" y="4059150"/>
                  <a:ext cx="2188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4" name="Pismo odręczne 143">
                  <a:extLst>
                    <a:ext uri="{FF2B5EF4-FFF2-40B4-BE49-F238E27FC236}">
                      <a16:creationId xmlns:a16="http://schemas.microsoft.com/office/drawing/2014/main" id="{ADE4318B-7F2C-4BF7-8E43-584E2A91A02D}"/>
                    </a:ext>
                  </a:extLst>
                </p14:cNvPr>
                <p14:cNvContentPartPr/>
                <p14:nvPr/>
              </p14:nvContentPartPr>
              <p14:xfrm>
                <a:off x="8178882" y="4294590"/>
                <a:ext cx="182520" cy="41040"/>
              </p14:xfrm>
            </p:contentPart>
          </mc:Choice>
          <mc:Fallback>
            <p:pic>
              <p:nvPicPr>
                <p:cNvPr id="144" name="Pismo odręczne 143">
                  <a:extLst>
                    <a:ext uri="{FF2B5EF4-FFF2-40B4-BE49-F238E27FC236}">
                      <a16:creationId xmlns:a16="http://schemas.microsoft.com/office/drawing/2014/main" id="{ADE4318B-7F2C-4BF7-8E43-584E2A91A0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42882" y="4258950"/>
                  <a:ext cx="254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5" name="Pismo odręczne 144">
                  <a:extLst>
                    <a:ext uri="{FF2B5EF4-FFF2-40B4-BE49-F238E27FC236}">
                      <a16:creationId xmlns:a16="http://schemas.microsoft.com/office/drawing/2014/main" id="{1966ECFB-6967-48D9-95BD-3CA270C3BD0A}"/>
                    </a:ext>
                  </a:extLst>
                </p14:cNvPr>
                <p14:cNvContentPartPr/>
                <p14:nvPr/>
              </p14:nvContentPartPr>
              <p14:xfrm>
                <a:off x="8348442" y="4017390"/>
                <a:ext cx="196920" cy="143280"/>
              </p14:xfrm>
            </p:contentPart>
          </mc:Choice>
          <mc:Fallback>
            <p:pic>
              <p:nvPicPr>
                <p:cNvPr id="145" name="Pismo odręczne 144">
                  <a:extLst>
                    <a:ext uri="{FF2B5EF4-FFF2-40B4-BE49-F238E27FC236}">
                      <a16:creationId xmlns:a16="http://schemas.microsoft.com/office/drawing/2014/main" id="{1966ECFB-6967-48D9-95BD-3CA270C3BD0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12442" y="3981750"/>
                  <a:ext cx="268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6" name="Pismo odręczne 145">
                  <a:extLst>
                    <a:ext uri="{FF2B5EF4-FFF2-40B4-BE49-F238E27FC236}">
                      <a16:creationId xmlns:a16="http://schemas.microsoft.com/office/drawing/2014/main" id="{5A1F1803-5784-4EE7-BB15-630D439EF68F}"/>
                    </a:ext>
                  </a:extLst>
                </p14:cNvPr>
                <p14:cNvContentPartPr/>
                <p14:nvPr/>
              </p14:nvContentPartPr>
              <p14:xfrm>
                <a:off x="8414682" y="3955110"/>
                <a:ext cx="90360" cy="261360"/>
              </p14:xfrm>
            </p:contentPart>
          </mc:Choice>
          <mc:Fallback>
            <p:pic>
              <p:nvPicPr>
                <p:cNvPr id="146" name="Pismo odręczne 145">
                  <a:extLst>
                    <a:ext uri="{FF2B5EF4-FFF2-40B4-BE49-F238E27FC236}">
                      <a16:creationId xmlns:a16="http://schemas.microsoft.com/office/drawing/2014/main" id="{5A1F1803-5784-4EE7-BB15-630D439EF68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378682" y="3919110"/>
                  <a:ext cx="162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7" name="Pismo odręczne 146">
                  <a:extLst>
                    <a:ext uri="{FF2B5EF4-FFF2-40B4-BE49-F238E27FC236}">
                      <a16:creationId xmlns:a16="http://schemas.microsoft.com/office/drawing/2014/main" id="{3497156C-F23E-469C-8CA7-EF59685DCF90}"/>
                    </a:ext>
                  </a:extLst>
                </p14:cNvPr>
                <p14:cNvContentPartPr/>
                <p14:nvPr/>
              </p14:nvContentPartPr>
              <p14:xfrm>
                <a:off x="8525562" y="4254270"/>
                <a:ext cx="217800" cy="120240"/>
              </p14:xfrm>
            </p:contentPart>
          </mc:Choice>
          <mc:Fallback>
            <p:pic>
              <p:nvPicPr>
                <p:cNvPr id="147" name="Pismo odręczne 146">
                  <a:extLst>
                    <a:ext uri="{FF2B5EF4-FFF2-40B4-BE49-F238E27FC236}">
                      <a16:creationId xmlns:a16="http://schemas.microsoft.com/office/drawing/2014/main" id="{3497156C-F23E-469C-8CA7-EF59685DCF9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89562" y="4218270"/>
                  <a:ext cx="289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8" name="Pismo odręczne 147">
                  <a:extLst>
                    <a:ext uri="{FF2B5EF4-FFF2-40B4-BE49-F238E27FC236}">
                      <a16:creationId xmlns:a16="http://schemas.microsoft.com/office/drawing/2014/main" id="{F841E4FD-AB13-4634-8FA8-C4BCE532AC6B}"/>
                    </a:ext>
                  </a:extLst>
                </p14:cNvPr>
                <p14:cNvContentPartPr/>
                <p14:nvPr/>
              </p14:nvContentPartPr>
              <p14:xfrm>
                <a:off x="8829402" y="4161390"/>
                <a:ext cx="20160" cy="279720"/>
              </p14:xfrm>
            </p:contentPart>
          </mc:Choice>
          <mc:Fallback>
            <p:pic>
              <p:nvPicPr>
                <p:cNvPr id="148" name="Pismo odręczne 147">
                  <a:extLst>
                    <a:ext uri="{FF2B5EF4-FFF2-40B4-BE49-F238E27FC236}">
                      <a16:creationId xmlns:a16="http://schemas.microsoft.com/office/drawing/2014/main" id="{F841E4FD-AB13-4634-8FA8-C4BCE532AC6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793402" y="4125390"/>
                  <a:ext cx="918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9" name="Pismo odręczne 148">
                  <a:extLst>
                    <a:ext uri="{FF2B5EF4-FFF2-40B4-BE49-F238E27FC236}">
                      <a16:creationId xmlns:a16="http://schemas.microsoft.com/office/drawing/2014/main" id="{29D057F0-1FB8-400F-8586-E5FEBFB9C86B}"/>
                    </a:ext>
                  </a:extLst>
                </p14:cNvPr>
                <p14:cNvContentPartPr/>
                <p14:nvPr/>
              </p14:nvContentPartPr>
              <p14:xfrm>
                <a:off x="8809602" y="4107030"/>
                <a:ext cx="294480" cy="340200"/>
              </p14:xfrm>
            </p:contentPart>
          </mc:Choice>
          <mc:Fallback>
            <p:pic>
              <p:nvPicPr>
                <p:cNvPr id="149" name="Pismo odręczne 148">
                  <a:extLst>
                    <a:ext uri="{FF2B5EF4-FFF2-40B4-BE49-F238E27FC236}">
                      <a16:creationId xmlns:a16="http://schemas.microsoft.com/office/drawing/2014/main" id="{29D057F0-1FB8-400F-8586-E5FEBFB9C86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773962" y="4071030"/>
                  <a:ext cx="3661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0" name="Pismo odręczne 149">
                  <a:extLst>
                    <a:ext uri="{FF2B5EF4-FFF2-40B4-BE49-F238E27FC236}">
                      <a16:creationId xmlns:a16="http://schemas.microsoft.com/office/drawing/2014/main" id="{923723AB-6D65-46E6-9A11-31F026E74B6E}"/>
                    </a:ext>
                  </a:extLst>
                </p14:cNvPr>
                <p14:cNvContentPartPr/>
                <p14:nvPr/>
              </p14:nvContentPartPr>
              <p14:xfrm>
                <a:off x="9185082" y="4001910"/>
                <a:ext cx="92880" cy="612000"/>
              </p14:xfrm>
            </p:contentPart>
          </mc:Choice>
          <mc:Fallback>
            <p:pic>
              <p:nvPicPr>
                <p:cNvPr id="150" name="Pismo odręczne 149">
                  <a:extLst>
                    <a:ext uri="{FF2B5EF4-FFF2-40B4-BE49-F238E27FC236}">
                      <a16:creationId xmlns:a16="http://schemas.microsoft.com/office/drawing/2014/main" id="{923723AB-6D65-46E6-9A11-31F026E74B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49442" y="3965910"/>
                  <a:ext cx="16452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1" name="Pismo odręczne 150">
                  <a:extLst>
                    <a:ext uri="{FF2B5EF4-FFF2-40B4-BE49-F238E27FC236}">
                      <a16:creationId xmlns:a16="http://schemas.microsoft.com/office/drawing/2014/main" id="{6677CA1C-68F7-4F9D-8365-87177F6A1D72}"/>
                    </a:ext>
                  </a:extLst>
                </p14:cNvPr>
                <p14:cNvContentPartPr/>
                <p14:nvPr/>
              </p14:nvContentPartPr>
              <p14:xfrm>
                <a:off x="9466962" y="3931350"/>
                <a:ext cx="159840" cy="918360"/>
              </p14:xfrm>
            </p:contentPart>
          </mc:Choice>
          <mc:Fallback>
            <p:pic>
              <p:nvPicPr>
                <p:cNvPr id="151" name="Pismo odręczne 150">
                  <a:extLst>
                    <a:ext uri="{FF2B5EF4-FFF2-40B4-BE49-F238E27FC236}">
                      <a16:creationId xmlns:a16="http://schemas.microsoft.com/office/drawing/2014/main" id="{6677CA1C-68F7-4F9D-8365-87177F6A1D7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30962" y="3895710"/>
                  <a:ext cx="231480" cy="99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321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CAAF6884-C5A2-41C3-B698-83D5AE13CC09}"/>
              </a:ext>
            </a:extLst>
          </p:cNvPr>
          <p:cNvGrpSpPr/>
          <p:nvPr/>
        </p:nvGrpSpPr>
        <p:grpSpPr>
          <a:xfrm>
            <a:off x="1193802" y="338910"/>
            <a:ext cx="1018440" cy="480240"/>
            <a:chOff x="1193802" y="338910"/>
            <a:chExt cx="101844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2397BC70-53BB-4A00-8D47-05FC411AC128}"/>
                    </a:ext>
                  </a:extLst>
                </p14:cNvPr>
                <p14:cNvContentPartPr/>
                <p14:nvPr/>
              </p14:nvContentPartPr>
              <p14:xfrm>
                <a:off x="1193802" y="338910"/>
                <a:ext cx="305640" cy="39024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2397BC70-53BB-4A00-8D47-05FC411AC12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58162" y="303270"/>
                  <a:ext cx="3772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2ACC7F3E-2BCD-45AD-A340-8C2E05608108}"/>
                    </a:ext>
                  </a:extLst>
                </p14:cNvPr>
                <p14:cNvContentPartPr/>
                <p14:nvPr/>
              </p14:nvContentPartPr>
              <p14:xfrm>
                <a:off x="1603842" y="427830"/>
                <a:ext cx="55440" cy="39132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2ACC7F3E-2BCD-45AD-A340-8C2E056081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68202" y="391830"/>
                  <a:ext cx="1270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0D50CE64-CA70-4AE9-B422-EBF443EEDB85}"/>
                    </a:ext>
                  </a:extLst>
                </p14:cNvPr>
                <p14:cNvContentPartPr/>
                <p14:nvPr/>
              </p14:nvContentPartPr>
              <p14:xfrm>
                <a:off x="1593402" y="351870"/>
                <a:ext cx="342000" cy="35820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0D50CE64-CA70-4AE9-B422-EBF443EEDB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7402" y="315870"/>
                  <a:ext cx="4136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DC69252B-D5EF-41AB-8194-DBB770B59616}"/>
                    </a:ext>
                  </a:extLst>
                </p14:cNvPr>
                <p14:cNvContentPartPr/>
                <p14:nvPr/>
              </p14:nvContentPartPr>
              <p14:xfrm>
                <a:off x="2078682" y="518910"/>
                <a:ext cx="133560" cy="936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DC69252B-D5EF-41AB-8194-DBB770B596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43042" y="482910"/>
                  <a:ext cx="2052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DCC6B10-48A2-4358-BF4E-C797B60FD70B}"/>
              </a:ext>
            </a:extLst>
          </p:cNvPr>
          <p:cNvGrpSpPr/>
          <p:nvPr/>
        </p:nvGrpSpPr>
        <p:grpSpPr>
          <a:xfrm>
            <a:off x="2572242" y="324870"/>
            <a:ext cx="1621080" cy="369000"/>
            <a:chOff x="2572242" y="324870"/>
            <a:chExt cx="162108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D408E5D6-3B2E-41A3-85FB-3E0B231C5A50}"/>
                    </a:ext>
                  </a:extLst>
                </p14:cNvPr>
                <p14:cNvContentPartPr/>
                <p14:nvPr/>
              </p14:nvContentPartPr>
              <p14:xfrm>
                <a:off x="2572242" y="370590"/>
                <a:ext cx="47520" cy="32328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D408E5D6-3B2E-41A3-85FB-3E0B231C5A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36602" y="334590"/>
                  <a:ext cx="1191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F2311E04-8B22-49D1-8E2C-E4401D030D27}"/>
                    </a:ext>
                  </a:extLst>
                </p14:cNvPr>
                <p14:cNvContentPartPr/>
                <p14:nvPr/>
              </p14:nvContentPartPr>
              <p14:xfrm>
                <a:off x="2574042" y="378870"/>
                <a:ext cx="327240" cy="28224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F2311E04-8B22-49D1-8E2C-E4401D030D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38042" y="342870"/>
                  <a:ext cx="3988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3E0D5264-0168-4C16-889D-E42513CCC9E3}"/>
                    </a:ext>
                  </a:extLst>
                </p14:cNvPr>
                <p14:cNvContentPartPr/>
                <p14:nvPr/>
              </p14:nvContentPartPr>
              <p14:xfrm>
                <a:off x="3047802" y="364110"/>
                <a:ext cx="282960" cy="30996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3E0D5264-0168-4C16-889D-E42513CCC9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12162" y="328470"/>
                  <a:ext cx="3546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95DD288F-DBB4-4FED-AFDA-07C7C9A9B56C}"/>
                    </a:ext>
                  </a:extLst>
                </p14:cNvPr>
                <p14:cNvContentPartPr/>
                <p14:nvPr/>
              </p14:nvContentPartPr>
              <p14:xfrm>
                <a:off x="3422202" y="379590"/>
                <a:ext cx="60120" cy="25164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95DD288F-DBB4-4FED-AFDA-07C7C9A9B56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86202" y="343590"/>
                  <a:ext cx="131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2D515575-9B69-44FB-815F-ADB86927598F}"/>
                    </a:ext>
                  </a:extLst>
                </p14:cNvPr>
                <p14:cNvContentPartPr/>
                <p14:nvPr/>
              </p14:nvContentPartPr>
              <p14:xfrm>
                <a:off x="3459282" y="401550"/>
                <a:ext cx="207720" cy="11232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2D515575-9B69-44FB-815F-ADB8692759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23642" y="365910"/>
                  <a:ext cx="279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ED48DBFA-04C3-443D-B818-0D2FCE02C084}"/>
                    </a:ext>
                  </a:extLst>
                </p14:cNvPr>
                <p14:cNvContentPartPr/>
                <p14:nvPr/>
              </p14:nvContentPartPr>
              <p14:xfrm>
                <a:off x="3523722" y="397230"/>
                <a:ext cx="390960" cy="27720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ED48DBFA-04C3-443D-B818-0D2FCE02C0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88082" y="361590"/>
                  <a:ext cx="462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FBF3D9E5-4A40-4752-AB0C-62F8B08CD2B7}"/>
                    </a:ext>
                  </a:extLst>
                </p14:cNvPr>
                <p14:cNvContentPartPr/>
                <p14:nvPr/>
              </p14:nvContentPartPr>
              <p14:xfrm>
                <a:off x="3826482" y="324870"/>
                <a:ext cx="366840" cy="20700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FBF3D9E5-4A40-4752-AB0C-62F8B08CD2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90842" y="288870"/>
                  <a:ext cx="438480" cy="27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20CC30AF-26A3-4C2B-B44F-6A614A99D501}"/>
                  </a:ext>
                </a:extLst>
              </p14:cNvPr>
              <p14:cNvContentPartPr/>
              <p14:nvPr/>
            </p14:nvContentPartPr>
            <p14:xfrm>
              <a:off x="2317362" y="1273470"/>
              <a:ext cx="226440" cy="220320"/>
            </p14:xfrm>
          </p:contentPart>
        </mc:Choice>
        <mc:Fallback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20CC30AF-26A3-4C2B-B44F-6A614A99D5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1362" y="1237830"/>
                <a:ext cx="298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54968AA8-713D-447E-96C8-07FDC2277AB1}"/>
                  </a:ext>
                </a:extLst>
              </p14:cNvPr>
              <p14:cNvContentPartPr/>
              <p14:nvPr/>
            </p14:nvContentPartPr>
            <p14:xfrm>
              <a:off x="2871762" y="1324950"/>
              <a:ext cx="138600" cy="19440"/>
            </p14:xfrm>
          </p:contentPart>
        </mc:Choice>
        <mc:Fallback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54968AA8-713D-447E-96C8-07FDC2277A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35762" y="1288950"/>
                <a:ext cx="21024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a 26">
            <a:extLst>
              <a:ext uri="{FF2B5EF4-FFF2-40B4-BE49-F238E27FC236}">
                <a16:creationId xmlns:a16="http://schemas.microsoft.com/office/drawing/2014/main" id="{8A7C2340-AB70-4DD0-9814-FB2A79EEFF77}"/>
              </a:ext>
            </a:extLst>
          </p:cNvPr>
          <p:cNvGrpSpPr/>
          <p:nvPr/>
        </p:nvGrpSpPr>
        <p:grpSpPr>
          <a:xfrm>
            <a:off x="3404562" y="1045230"/>
            <a:ext cx="2014200" cy="541440"/>
            <a:chOff x="3404562" y="1045230"/>
            <a:chExt cx="2014200" cy="54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BA259F59-3FB1-47EF-B4DA-6B4090B497A2}"/>
                    </a:ext>
                  </a:extLst>
                </p14:cNvPr>
                <p14:cNvContentPartPr/>
                <p14:nvPr/>
              </p14:nvContentPartPr>
              <p14:xfrm>
                <a:off x="3404562" y="1309110"/>
                <a:ext cx="119160" cy="15264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BA259F59-3FB1-47EF-B4DA-6B4090B497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68562" y="1273110"/>
                  <a:ext cx="190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57DDC255-F2A1-41FC-A067-6AB4CAB63F40}"/>
                    </a:ext>
                  </a:extLst>
                </p14:cNvPr>
                <p14:cNvContentPartPr/>
                <p14:nvPr/>
              </p14:nvContentPartPr>
              <p14:xfrm>
                <a:off x="3555402" y="1147830"/>
                <a:ext cx="171720" cy="33408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57DDC255-F2A1-41FC-A067-6AB4CAB63F4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19762" y="1111830"/>
                  <a:ext cx="2433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6AEA1436-63C2-4BC1-86EA-D082F38CCA56}"/>
                    </a:ext>
                  </a:extLst>
                </p14:cNvPr>
                <p14:cNvContentPartPr/>
                <p14:nvPr/>
              </p14:nvContentPartPr>
              <p14:xfrm>
                <a:off x="3824322" y="1259070"/>
                <a:ext cx="194400" cy="19116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6AEA1436-63C2-4BC1-86EA-D082F38CCA5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88682" y="1223070"/>
                  <a:ext cx="266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8C30B3B0-CD32-49C1-B3AD-A3C3A9F0D2EE}"/>
                    </a:ext>
                  </a:extLst>
                </p14:cNvPr>
                <p14:cNvContentPartPr/>
                <p14:nvPr/>
              </p14:nvContentPartPr>
              <p14:xfrm>
                <a:off x="4143642" y="1045230"/>
                <a:ext cx="53280" cy="38016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8C30B3B0-CD32-49C1-B3AD-A3C3A9F0D2E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07642" y="1009230"/>
                  <a:ext cx="1249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185ED1BF-AE64-41C7-98F8-218BD1CEA39B}"/>
                    </a:ext>
                  </a:extLst>
                </p14:cNvPr>
                <p14:cNvContentPartPr/>
                <p14:nvPr/>
              </p14:nvContentPartPr>
              <p14:xfrm>
                <a:off x="4248402" y="1139190"/>
                <a:ext cx="100800" cy="25848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185ED1BF-AE64-41C7-98F8-218BD1CEA39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12762" y="1103190"/>
                  <a:ext cx="1724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073EE460-71BD-4EA7-818A-8805346F3F4C}"/>
                    </a:ext>
                  </a:extLst>
                </p14:cNvPr>
                <p14:cNvContentPartPr/>
                <p14:nvPr/>
              </p14:nvContentPartPr>
              <p14:xfrm>
                <a:off x="4421922" y="1211910"/>
                <a:ext cx="152280" cy="25308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073EE460-71BD-4EA7-818A-8805346F3F4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85922" y="1176270"/>
                  <a:ext cx="2239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3AD4FC4F-D6DC-4D5B-BDBF-6A3E55B6EE07}"/>
                    </a:ext>
                  </a:extLst>
                </p14:cNvPr>
                <p14:cNvContentPartPr/>
                <p14:nvPr/>
              </p14:nvContentPartPr>
              <p14:xfrm>
                <a:off x="4655202" y="1238910"/>
                <a:ext cx="213840" cy="15696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3AD4FC4F-D6DC-4D5B-BDBF-6A3E55B6EE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19202" y="1202910"/>
                  <a:ext cx="285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68304F6D-4A97-4E05-B5DD-30B78F02FA55}"/>
                    </a:ext>
                  </a:extLst>
                </p14:cNvPr>
                <p14:cNvContentPartPr/>
                <p14:nvPr/>
              </p14:nvContentPartPr>
              <p14:xfrm>
                <a:off x="4973442" y="1217310"/>
                <a:ext cx="113400" cy="36936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68304F6D-4A97-4E05-B5DD-30B78F02FA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37802" y="1181310"/>
                  <a:ext cx="1850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32C4F700-BFFB-462E-A196-6238A15A9CE5}"/>
                    </a:ext>
                  </a:extLst>
                </p14:cNvPr>
                <p14:cNvContentPartPr/>
                <p14:nvPr/>
              </p14:nvContentPartPr>
              <p14:xfrm>
                <a:off x="5170722" y="1198950"/>
                <a:ext cx="248040" cy="23760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32C4F700-BFFB-462E-A196-6238A15A9CE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35082" y="1163310"/>
                  <a:ext cx="319680" cy="30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B557E5A8-6D74-4BD3-8742-19843E6ABA7F}"/>
                  </a:ext>
                </a:extLst>
              </p14:cNvPr>
              <p14:cNvContentPartPr/>
              <p14:nvPr/>
            </p14:nvContentPartPr>
            <p14:xfrm>
              <a:off x="2243922" y="2271030"/>
              <a:ext cx="265320" cy="250200"/>
            </p14:xfrm>
          </p:contentPart>
        </mc:Choice>
        <mc:Fallback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B557E5A8-6D74-4BD3-8742-19843E6ABA7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08282" y="2235030"/>
                <a:ext cx="336960" cy="3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a 39">
            <a:extLst>
              <a:ext uri="{FF2B5EF4-FFF2-40B4-BE49-F238E27FC236}">
                <a16:creationId xmlns:a16="http://schemas.microsoft.com/office/drawing/2014/main" id="{5617349C-A599-444C-8976-68AE0CA62EA5}"/>
              </a:ext>
            </a:extLst>
          </p:cNvPr>
          <p:cNvGrpSpPr/>
          <p:nvPr/>
        </p:nvGrpSpPr>
        <p:grpSpPr>
          <a:xfrm>
            <a:off x="2795802" y="2209110"/>
            <a:ext cx="1655640" cy="482400"/>
            <a:chOff x="2795802" y="2209110"/>
            <a:chExt cx="165564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CB43B7E9-692C-471D-AAEB-4B68AFB843D3}"/>
                    </a:ext>
                  </a:extLst>
                </p14:cNvPr>
                <p14:cNvContentPartPr/>
                <p14:nvPr/>
              </p14:nvContentPartPr>
              <p14:xfrm>
                <a:off x="2795802" y="2278230"/>
                <a:ext cx="289080" cy="3348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CB43B7E9-692C-471D-AAEB-4B68AFB843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60162" y="2242230"/>
                  <a:ext cx="360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DBE9E6D9-66EC-48BC-BDEE-6AA79FAE1D42}"/>
                    </a:ext>
                  </a:extLst>
                </p14:cNvPr>
                <p14:cNvContentPartPr/>
                <p14:nvPr/>
              </p14:nvContentPartPr>
              <p14:xfrm>
                <a:off x="2833602" y="2359230"/>
                <a:ext cx="303120" cy="3204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DBE9E6D9-66EC-48BC-BDEE-6AA79FAE1D4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97962" y="2323590"/>
                  <a:ext cx="374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F8C2C848-5FB4-4AE8-AFEF-C2986864221D}"/>
                    </a:ext>
                  </a:extLst>
                </p14:cNvPr>
                <p14:cNvContentPartPr/>
                <p14:nvPr/>
              </p14:nvContentPartPr>
              <p14:xfrm>
                <a:off x="3386922" y="2245830"/>
                <a:ext cx="283320" cy="23004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F8C2C848-5FB4-4AE8-AFEF-C298686422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50922" y="2209830"/>
                  <a:ext cx="3549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B1A9A577-1DB9-4C13-8699-0C1CCEF8042B}"/>
                    </a:ext>
                  </a:extLst>
                </p14:cNvPr>
                <p14:cNvContentPartPr/>
                <p14:nvPr/>
              </p14:nvContentPartPr>
              <p14:xfrm>
                <a:off x="3741882" y="2442750"/>
                <a:ext cx="162360" cy="24876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B1A9A577-1DB9-4C13-8699-0C1CCEF804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05882" y="2406750"/>
                  <a:ext cx="2340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FEAD118A-73BD-4698-9A1D-788E434C8D80}"/>
                    </a:ext>
                  </a:extLst>
                </p14:cNvPr>
                <p14:cNvContentPartPr/>
                <p14:nvPr/>
              </p14:nvContentPartPr>
              <p14:xfrm>
                <a:off x="3771402" y="2622750"/>
                <a:ext cx="290880" cy="6120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FEAD118A-73BD-4698-9A1D-788E434C8D8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35402" y="2586750"/>
                  <a:ext cx="362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623C996B-64F7-4A82-9912-69E1BA559CD4}"/>
                    </a:ext>
                  </a:extLst>
                </p14:cNvPr>
                <p14:cNvContentPartPr/>
                <p14:nvPr/>
              </p14:nvContentPartPr>
              <p14:xfrm>
                <a:off x="4208082" y="2281830"/>
                <a:ext cx="243360" cy="7452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623C996B-64F7-4A82-9912-69E1BA559C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72082" y="2245830"/>
                  <a:ext cx="315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5F30E94E-60F3-441E-82E5-539723E1743E}"/>
                    </a:ext>
                  </a:extLst>
                </p14:cNvPr>
                <p14:cNvContentPartPr/>
                <p14:nvPr/>
              </p14:nvContentPartPr>
              <p14:xfrm>
                <a:off x="4358202" y="2209110"/>
                <a:ext cx="69120" cy="25848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5F30E94E-60F3-441E-82E5-539723E174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22562" y="2173110"/>
                  <a:ext cx="14076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762ACAF9-2569-47C8-A053-8064280A5E58}"/>
              </a:ext>
            </a:extLst>
          </p:cNvPr>
          <p:cNvGrpSpPr/>
          <p:nvPr/>
        </p:nvGrpSpPr>
        <p:grpSpPr>
          <a:xfrm>
            <a:off x="4767882" y="2205510"/>
            <a:ext cx="697680" cy="425160"/>
            <a:chOff x="4767882" y="2205510"/>
            <a:chExt cx="69768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EA2905FE-EA54-4203-8123-66A80B1E125C}"/>
                    </a:ext>
                  </a:extLst>
                </p14:cNvPr>
                <p14:cNvContentPartPr/>
                <p14:nvPr/>
              </p14:nvContentPartPr>
              <p14:xfrm>
                <a:off x="4767882" y="2205510"/>
                <a:ext cx="231840" cy="26172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EA2905FE-EA54-4203-8123-66A80B1E12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32242" y="2169510"/>
                  <a:ext cx="3034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6EF1B75F-A2E4-4C71-9428-2165FA92F933}"/>
                    </a:ext>
                  </a:extLst>
                </p14:cNvPr>
                <p14:cNvContentPartPr/>
                <p14:nvPr/>
              </p14:nvContentPartPr>
              <p14:xfrm>
                <a:off x="5139762" y="2411070"/>
                <a:ext cx="325800" cy="21960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6EF1B75F-A2E4-4C71-9428-2165FA92F93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03762" y="2375430"/>
                  <a:ext cx="39744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a 82">
            <a:extLst>
              <a:ext uri="{FF2B5EF4-FFF2-40B4-BE49-F238E27FC236}">
                <a16:creationId xmlns:a16="http://schemas.microsoft.com/office/drawing/2014/main" id="{BAAD0C4B-1B62-4951-B0F5-52CD548349E0}"/>
              </a:ext>
            </a:extLst>
          </p:cNvPr>
          <p:cNvGrpSpPr/>
          <p:nvPr/>
        </p:nvGrpSpPr>
        <p:grpSpPr>
          <a:xfrm>
            <a:off x="3586362" y="2872230"/>
            <a:ext cx="1815480" cy="808920"/>
            <a:chOff x="3586362" y="2872230"/>
            <a:chExt cx="1815480" cy="80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03A821D5-8FA0-403A-91C1-737700B0BF4F}"/>
                    </a:ext>
                  </a:extLst>
                </p14:cNvPr>
                <p14:cNvContentPartPr/>
                <p14:nvPr/>
              </p14:nvContentPartPr>
              <p14:xfrm>
                <a:off x="3713082" y="2958270"/>
                <a:ext cx="309600" cy="67608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03A821D5-8FA0-403A-91C1-737700B0BF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77082" y="2922630"/>
                  <a:ext cx="38124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147A1B83-B3A7-46CC-A120-F7F9C59E8398}"/>
                    </a:ext>
                  </a:extLst>
                </p14:cNvPr>
                <p14:cNvContentPartPr/>
                <p14:nvPr/>
              </p14:nvContentPartPr>
              <p14:xfrm>
                <a:off x="3754482" y="2872230"/>
                <a:ext cx="207360" cy="25092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147A1B83-B3A7-46CC-A120-F7F9C59E839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18842" y="2836230"/>
                  <a:ext cx="2790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6BD82A84-3D72-4E4E-9ACC-803EF36CC6C3}"/>
                    </a:ext>
                  </a:extLst>
                </p14:cNvPr>
                <p14:cNvContentPartPr/>
                <p14:nvPr/>
              </p14:nvContentPartPr>
              <p14:xfrm>
                <a:off x="3586362" y="2946390"/>
                <a:ext cx="99000" cy="27972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6BD82A84-3D72-4E4E-9ACC-803EF36CC6C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50722" y="2910390"/>
                  <a:ext cx="1706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E009D61A-4BA4-42D4-A591-51FBF1378718}"/>
                    </a:ext>
                  </a:extLst>
                </p14:cNvPr>
                <p14:cNvContentPartPr/>
                <p14:nvPr/>
              </p14:nvContentPartPr>
              <p14:xfrm>
                <a:off x="4243362" y="3472710"/>
                <a:ext cx="151560" cy="20844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E009D61A-4BA4-42D4-A591-51FBF137871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07722" y="3436710"/>
                  <a:ext cx="223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4C8340B9-D81F-4D2A-83E5-DB73430AFE8B}"/>
                    </a:ext>
                  </a:extLst>
                </p14:cNvPr>
                <p14:cNvContentPartPr/>
                <p14:nvPr/>
              </p14:nvContentPartPr>
              <p14:xfrm>
                <a:off x="4409322" y="3360390"/>
                <a:ext cx="196560" cy="30060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4C8340B9-D81F-4D2A-83E5-DB73430AFE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73322" y="3324390"/>
                  <a:ext cx="2682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AF718FA0-1416-4FC5-AA99-E45C5A3CDC18}"/>
                    </a:ext>
                  </a:extLst>
                </p14:cNvPr>
                <p14:cNvContentPartPr/>
                <p14:nvPr/>
              </p14:nvContentPartPr>
              <p14:xfrm>
                <a:off x="4694802" y="3470190"/>
                <a:ext cx="119880" cy="15192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AF718FA0-1416-4FC5-AA99-E45C5A3CDC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58802" y="3434550"/>
                  <a:ext cx="191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F28EF81A-F057-4AA1-B17D-48DB9408A20C}"/>
                    </a:ext>
                  </a:extLst>
                </p14:cNvPr>
                <p14:cNvContentPartPr/>
                <p14:nvPr/>
              </p14:nvContentPartPr>
              <p14:xfrm>
                <a:off x="4896762" y="3374070"/>
                <a:ext cx="117720" cy="29952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F28EF81A-F057-4AA1-B17D-48DB9408A20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61122" y="3338070"/>
                  <a:ext cx="1893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7065F00F-422E-4B9B-9233-750DA7B66BC6}"/>
                    </a:ext>
                  </a:extLst>
                </p14:cNvPr>
                <p14:cNvContentPartPr/>
                <p14:nvPr/>
              </p14:nvContentPartPr>
              <p14:xfrm>
                <a:off x="5023482" y="3475230"/>
                <a:ext cx="120960" cy="17748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7065F00F-422E-4B9B-9233-750DA7B66BC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87482" y="3439590"/>
                  <a:ext cx="192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25C2EE74-42EE-4AAF-9907-854C4C9593B5}"/>
                    </a:ext>
                  </a:extLst>
                </p14:cNvPr>
                <p14:cNvContentPartPr/>
                <p14:nvPr/>
              </p14:nvContentPartPr>
              <p14:xfrm>
                <a:off x="5225442" y="3482070"/>
                <a:ext cx="176400" cy="13536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25C2EE74-42EE-4AAF-9907-854C4C9593B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89442" y="3446430"/>
                  <a:ext cx="24804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a 81">
            <a:extLst>
              <a:ext uri="{FF2B5EF4-FFF2-40B4-BE49-F238E27FC236}">
                <a16:creationId xmlns:a16="http://schemas.microsoft.com/office/drawing/2014/main" id="{A8B4C3C3-98E7-42A9-850E-D3CE45009145}"/>
              </a:ext>
            </a:extLst>
          </p:cNvPr>
          <p:cNvGrpSpPr/>
          <p:nvPr/>
        </p:nvGrpSpPr>
        <p:grpSpPr>
          <a:xfrm>
            <a:off x="5711442" y="3392070"/>
            <a:ext cx="233640" cy="257040"/>
            <a:chOff x="5711442" y="3392070"/>
            <a:chExt cx="23364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4FA71059-F1D2-4776-9EA8-0B55F7F3B51B}"/>
                    </a:ext>
                  </a:extLst>
                </p14:cNvPr>
                <p14:cNvContentPartPr/>
                <p14:nvPr/>
              </p14:nvContentPartPr>
              <p14:xfrm>
                <a:off x="5730522" y="3466230"/>
                <a:ext cx="43200" cy="18288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4FA71059-F1D2-4776-9EA8-0B55F7F3B5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94882" y="3430230"/>
                  <a:ext cx="114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1B81747D-684B-4B43-A832-9FB0C308D526}"/>
                    </a:ext>
                  </a:extLst>
                </p14:cNvPr>
                <p14:cNvContentPartPr/>
                <p14:nvPr/>
              </p14:nvContentPartPr>
              <p14:xfrm>
                <a:off x="5711442" y="3392070"/>
                <a:ext cx="8640" cy="648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1B81747D-684B-4B43-A832-9FB0C308D52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75802" y="3356070"/>
                  <a:ext cx="80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C191857F-8516-4832-985F-5D74280DE8D0}"/>
                    </a:ext>
                  </a:extLst>
                </p14:cNvPr>
                <p14:cNvContentPartPr/>
                <p14:nvPr/>
              </p14:nvContentPartPr>
              <p14:xfrm>
                <a:off x="5827722" y="3480270"/>
                <a:ext cx="117360" cy="9936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C191857F-8516-4832-985F-5D74280DE8D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91722" y="3444630"/>
                  <a:ext cx="18900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a 80">
            <a:extLst>
              <a:ext uri="{FF2B5EF4-FFF2-40B4-BE49-F238E27FC236}">
                <a16:creationId xmlns:a16="http://schemas.microsoft.com/office/drawing/2014/main" id="{4C56AD01-780D-4433-8CAC-B6632A9218DD}"/>
              </a:ext>
            </a:extLst>
          </p:cNvPr>
          <p:cNvGrpSpPr/>
          <p:nvPr/>
        </p:nvGrpSpPr>
        <p:grpSpPr>
          <a:xfrm>
            <a:off x="6314442" y="3263550"/>
            <a:ext cx="1754280" cy="364680"/>
            <a:chOff x="6314442" y="3263550"/>
            <a:chExt cx="175428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CD818F33-0921-44AE-B3F8-37B2431249CC}"/>
                    </a:ext>
                  </a:extLst>
                </p14:cNvPr>
                <p14:cNvContentPartPr/>
                <p14:nvPr/>
              </p14:nvContentPartPr>
              <p14:xfrm>
                <a:off x="6314442" y="3411510"/>
                <a:ext cx="129960" cy="16596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CD818F33-0921-44AE-B3F8-37B2431249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78442" y="3375870"/>
                  <a:ext cx="201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EBBFB78E-9330-4F64-B23A-CEC1D3A9EA27}"/>
                    </a:ext>
                  </a:extLst>
                </p14:cNvPr>
                <p14:cNvContentPartPr/>
                <p14:nvPr/>
              </p14:nvContentPartPr>
              <p14:xfrm>
                <a:off x="6522162" y="3443550"/>
                <a:ext cx="134280" cy="18468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EBBFB78E-9330-4F64-B23A-CEC1D3A9EA2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86522" y="3407550"/>
                  <a:ext cx="205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2E5291DF-FCAA-48CD-B153-7E3984E60D18}"/>
                    </a:ext>
                  </a:extLst>
                </p14:cNvPr>
                <p14:cNvContentPartPr/>
                <p14:nvPr/>
              </p14:nvContentPartPr>
              <p14:xfrm>
                <a:off x="6653562" y="3263550"/>
                <a:ext cx="67680" cy="33552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2E5291DF-FCAA-48CD-B153-7E3984E60D1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17922" y="3227910"/>
                  <a:ext cx="1393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E67EE341-443E-4201-95B0-ECAEF2A3C4AD}"/>
                    </a:ext>
                  </a:extLst>
                </p14:cNvPr>
                <p14:cNvContentPartPr/>
                <p14:nvPr/>
              </p14:nvContentPartPr>
              <p14:xfrm>
                <a:off x="6819522" y="3405030"/>
                <a:ext cx="201600" cy="16920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E67EE341-443E-4201-95B0-ECAEF2A3C4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83522" y="3369030"/>
                  <a:ext cx="273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3CBE0873-DDD1-4CE7-AF96-F7B6ACA526CD}"/>
                    </a:ext>
                  </a:extLst>
                </p14:cNvPr>
                <p14:cNvContentPartPr/>
                <p14:nvPr/>
              </p14:nvContentPartPr>
              <p14:xfrm>
                <a:off x="7076202" y="3391710"/>
                <a:ext cx="193680" cy="16380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3CBE0873-DDD1-4CE7-AF96-F7B6ACA526C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40202" y="3355710"/>
                  <a:ext cx="265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B145C32D-2F75-4DF7-9F14-5FB542D7D717}"/>
                    </a:ext>
                  </a:extLst>
                </p14:cNvPr>
                <p14:cNvContentPartPr/>
                <p14:nvPr/>
              </p14:nvContentPartPr>
              <p14:xfrm>
                <a:off x="7354122" y="3405030"/>
                <a:ext cx="180720" cy="11700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B145C32D-2F75-4DF7-9F14-5FB542D7D71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18122" y="3369390"/>
                  <a:ext cx="252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3A13253B-19BD-4EC3-9829-031F50777D9A}"/>
                    </a:ext>
                  </a:extLst>
                </p14:cNvPr>
                <p14:cNvContentPartPr/>
                <p14:nvPr/>
              </p14:nvContentPartPr>
              <p14:xfrm>
                <a:off x="7639962" y="3365430"/>
                <a:ext cx="115560" cy="16920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3A13253B-19BD-4EC3-9829-031F50777D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04322" y="3329790"/>
                  <a:ext cx="187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3D758FD2-8837-4145-BB39-88316A822588}"/>
                    </a:ext>
                  </a:extLst>
                </p14:cNvPr>
                <p14:cNvContentPartPr/>
                <p14:nvPr/>
              </p14:nvContentPartPr>
              <p14:xfrm>
                <a:off x="7846242" y="3362550"/>
                <a:ext cx="222480" cy="16164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3D758FD2-8837-4145-BB39-88316A8225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10602" y="3326910"/>
                  <a:ext cx="2941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a 79">
            <a:extLst>
              <a:ext uri="{FF2B5EF4-FFF2-40B4-BE49-F238E27FC236}">
                <a16:creationId xmlns:a16="http://schemas.microsoft.com/office/drawing/2014/main" id="{60128CF8-B3E2-4475-AB3A-4315CA98A60F}"/>
              </a:ext>
            </a:extLst>
          </p:cNvPr>
          <p:cNvGrpSpPr/>
          <p:nvPr/>
        </p:nvGrpSpPr>
        <p:grpSpPr>
          <a:xfrm>
            <a:off x="5697042" y="1657590"/>
            <a:ext cx="2680920" cy="640080"/>
            <a:chOff x="5697042" y="1657590"/>
            <a:chExt cx="2680920" cy="64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53F7C8B9-0215-4C65-9730-ACFCDDE5C7A3}"/>
                    </a:ext>
                  </a:extLst>
                </p14:cNvPr>
                <p14:cNvContentPartPr/>
                <p14:nvPr/>
              </p14:nvContentPartPr>
              <p14:xfrm>
                <a:off x="5697042" y="1842630"/>
                <a:ext cx="787680" cy="37296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53F7C8B9-0215-4C65-9730-ACFCDDE5C7A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61402" y="1806630"/>
                  <a:ext cx="8593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CE039245-34D4-476D-AB58-6564EAEF6274}"/>
                    </a:ext>
                  </a:extLst>
                </p14:cNvPr>
                <p14:cNvContentPartPr/>
                <p14:nvPr/>
              </p14:nvContentPartPr>
              <p14:xfrm>
                <a:off x="5697402" y="2026230"/>
                <a:ext cx="164520" cy="27144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CE039245-34D4-476D-AB58-6564EAEF627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61402" y="1990230"/>
                  <a:ext cx="2361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D976BDB5-9747-4DBF-B0BC-6169469828F3}"/>
                    </a:ext>
                  </a:extLst>
                </p14:cNvPr>
                <p14:cNvContentPartPr/>
                <p14:nvPr/>
              </p14:nvContentPartPr>
              <p14:xfrm>
                <a:off x="6711522" y="1751910"/>
                <a:ext cx="170640" cy="33804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D976BDB5-9747-4DBF-B0BC-6169469828F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75522" y="1715910"/>
                  <a:ext cx="2422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09CF3C18-7A74-4E04-8EF3-A48BFE4F358A}"/>
                    </a:ext>
                  </a:extLst>
                </p14:cNvPr>
                <p14:cNvContentPartPr/>
                <p14:nvPr/>
              </p14:nvContentPartPr>
              <p14:xfrm>
                <a:off x="6867402" y="1913550"/>
                <a:ext cx="194760" cy="21024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09CF3C18-7A74-4E04-8EF3-A48BFE4F358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31762" y="1877550"/>
                  <a:ext cx="266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2CA68244-D331-4C16-AB3D-6ACB2D1C1691}"/>
                    </a:ext>
                  </a:extLst>
                </p14:cNvPr>
                <p14:cNvContentPartPr/>
                <p14:nvPr/>
              </p14:nvContentPartPr>
              <p14:xfrm>
                <a:off x="7088442" y="1935510"/>
                <a:ext cx="235080" cy="14220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2CA68244-D331-4C16-AB3D-6ACB2D1C169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52442" y="1899510"/>
                  <a:ext cx="306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7069453E-3E37-489D-9F75-4FFB168EC142}"/>
                    </a:ext>
                  </a:extLst>
                </p14:cNvPr>
                <p14:cNvContentPartPr/>
                <p14:nvPr/>
              </p14:nvContentPartPr>
              <p14:xfrm>
                <a:off x="7380402" y="1871790"/>
                <a:ext cx="176400" cy="39384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7069453E-3E37-489D-9F75-4FFB168EC14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44402" y="1835790"/>
                  <a:ext cx="24804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BF076692-B6F5-4486-A505-860511A3356D}"/>
                    </a:ext>
                  </a:extLst>
                </p14:cNvPr>
                <p14:cNvContentPartPr/>
                <p14:nvPr/>
              </p14:nvContentPartPr>
              <p14:xfrm>
                <a:off x="7621242" y="1960710"/>
                <a:ext cx="168480" cy="9036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BF076692-B6F5-4486-A505-860511A3356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85602" y="1925070"/>
                  <a:ext cx="240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A9E4E605-1E8F-4306-BE80-5BCDB8F87A6B}"/>
                    </a:ext>
                  </a:extLst>
                </p14:cNvPr>
                <p14:cNvContentPartPr/>
                <p14:nvPr/>
              </p14:nvContentPartPr>
              <p14:xfrm>
                <a:off x="7870722" y="1692870"/>
                <a:ext cx="45000" cy="33696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A9E4E605-1E8F-4306-BE80-5BCDB8F87A6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34722" y="1657230"/>
                  <a:ext cx="1166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6AB2865E-10AD-4591-A2AA-700CBA16727E}"/>
                    </a:ext>
                  </a:extLst>
                </p14:cNvPr>
                <p14:cNvContentPartPr/>
                <p14:nvPr/>
              </p14:nvContentPartPr>
              <p14:xfrm>
                <a:off x="7720602" y="1837230"/>
                <a:ext cx="225000" cy="4392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6AB2865E-10AD-4591-A2AA-700CBA16727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84962" y="1801590"/>
                  <a:ext cx="296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97CB37A7-64A2-43D8-A8C1-6117E25A90C9}"/>
                    </a:ext>
                  </a:extLst>
                </p14:cNvPr>
                <p14:cNvContentPartPr/>
                <p14:nvPr/>
              </p14:nvContentPartPr>
              <p14:xfrm>
                <a:off x="8007522" y="1811310"/>
                <a:ext cx="163080" cy="26136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97CB37A7-64A2-43D8-A8C1-6117E25A90C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71522" y="1775670"/>
                  <a:ext cx="2347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C67E51F5-BE10-4DA9-BE85-6E2655FFD4CC}"/>
                    </a:ext>
                  </a:extLst>
                </p14:cNvPr>
                <p14:cNvContentPartPr/>
                <p14:nvPr/>
              </p14:nvContentPartPr>
              <p14:xfrm>
                <a:off x="8221362" y="1657590"/>
                <a:ext cx="156600" cy="38844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C67E51F5-BE10-4DA9-BE85-6E2655FFD4C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85362" y="1621590"/>
                  <a:ext cx="228240" cy="46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a 78">
            <a:extLst>
              <a:ext uri="{FF2B5EF4-FFF2-40B4-BE49-F238E27FC236}">
                <a16:creationId xmlns:a16="http://schemas.microsoft.com/office/drawing/2014/main" id="{6FF8EB86-9BAD-4F8F-AED9-69EA846F8D2C}"/>
              </a:ext>
            </a:extLst>
          </p:cNvPr>
          <p:cNvGrpSpPr/>
          <p:nvPr/>
        </p:nvGrpSpPr>
        <p:grpSpPr>
          <a:xfrm>
            <a:off x="8761362" y="1682430"/>
            <a:ext cx="1117800" cy="513720"/>
            <a:chOff x="8761362" y="1682430"/>
            <a:chExt cx="1117800" cy="5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CFCA0D47-1AE6-436C-9F76-79FCB9A067A3}"/>
                    </a:ext>
                  </a:extLst>
                </p14:cNvPr>
                <p14:cNvContentPartPr/>
                <p14:nvPr/>
              </p14:nvContentPartPr>
              <p14:xfrm>
                <a:off x="8761362" y="1687110"/>
                <a:ext cx="419760" cy="50904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CFCA0D47-1AE6-436C-9F76-79FCB9A067A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25722" y="1651470"/>
                  <a:ext cx="49140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1A7BBE60-D7DF-4D56-A6D2-8BECF71504DB}"/>
                    </a:ext>
                  </a:extLst>
                </p14:cNvPr>
                <p14:cNvContentPartPr/>
                <p14:nvPr/>
              </p14:nvContentPartPr>
              <p14:xfrm>
                <a:off x="8865762" y="1988070"/>
                <a:ext cx="280080" cy="3420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1A7BBE60-D7DF-4D56-A6D2-8BECF71504D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29762" y="1952430"/>
                  <a:ext cx="351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7F926442-D1E5-4DE9-B5E5-BE3156415AFA}"/>
                    </a:ext>
                  </a:extLst>
                </p14:cNvPr>
                <p14:cNvContentPartPr/>
                <p14:nvPr/>
              </p14:nvContentPartPr>
              <p14:xfrm>
                <a:off x="9204162" y="1682430"/>
                <a:ext cx="200880" cy="43056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7F926442-D1E5-4DE9-B5E5-BE3156415A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168522" y="1646430"/>
                  <a:ext cx="2725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618110CE-3196-4145-A4D3-9DBB8D43E8F7}"/>
                    </a:ext>
                  </a:extLst>
                </p14:cNvPr>
                <p14:cNvContentPartPr/>
                <p14:nvPr/>
              </p14:nvContentPartPr>
              <p14:xfrm>
                <a:off x="9417282" y="1853070"/>
                <a:ext cx="167400" cy="26604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618110CE-3196-4145-A4D3-9DBB8D43E8F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81642" y="1817070"/>
                  <a:ext cx="2390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D829A046-F3E3-4BD0-9844-B3091D4121D9}"/>
                    </a:ext>
                  </a:extLst>
                </p14:cNvPr>
                <p14:cNvContentPartPr/>
                <p14:nvPr/>
              </p14:nvContentPartPr>
              <p14:xfrm>
                <a:off x="9629682" y="1908150"/>
                <a:ext cx="249480" cy="12780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D829A046-F3E3-4BD0-9844-B3091D4121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93682" y="1872510"/>
                  <a:ext cx="32112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8" name="Pismo odręczne 77">
                <a:extLst>
                  <a:ext uri="{FF2B5EF4-FFF2-40B4-BE49-F238E27FC236}">
                    <a16:creationId xmlns:a16="http://schemas.microsoft.com/office/drawing/2014/main" id="{F3FA872E-D56C-4FDD-B182-C55D5A6DB83E}"/>
                  </a:ext>
                </a:extLst>
              </p14:cNvPr>
              <p14:cNvContentPartPr/>
              <p14:nvPr/>
            </p14:nvContentPartPr>
            <p14:xfrm>
              <a:off x="10274442" y="1838670"/>
              <a:ext cx="343440" cy="342720"/>
            </p14:xfrm>
          </p:contentPart>
        </mc:Choice>
        <mc:Fallback>
          <p:pic>
            <p:nvPicPr>
              <p:cNvPr id="78" name="Pismo odręczne 77">
                <a:extLst>
                  <a:ext uri="{FF2B5EF4-FFF2-40B4-BE49-F238E27FC236}">
                    <a16:creationId xmlns:a16="http://schemas.microsoft.com/office/drawing/2014/main" id="{F3FA872E-D56C-4FDD-B182-C55D5A6DB83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238442" y="1802670"/>
                <a:ext cx="415080" cy="4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5671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>
            <a:extLst>
              <a:ext uri="{FF2B5EF4-FFF2-40B4-BE49-F238E27FC236}">
                <a16:creationId xmlns:a16="http://schemas.microsoft.com/office/drawing/2014/main" id="{EF0B20FD-504D-4BCA-8272-6E1634BAA09C}"/>
              </a:ext>
            </a:extLst>
          </p:cNvPr>
          <p:cNvGrpSpPr/>
          <p:nvPr/>
        </p:nvGrpSpPr>
        <p:grpSpPr>
          <a:xfrm>
            <a:off x="1261482" y="376350"/>
            <a:ext cx="2107080" cy="652680"/>
            <a:chOff x="1261482" y="376350"/>
            <a:chExt cx="2107080" cy="65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494BB261-EC4E-4F8B-8AA6-B5BA4A99B260}"/>
                    </a:ext>
                  </a:extLst>
                </p14:cNvPr>
                <p14:cNvContentPartPr/>
                <p14:nvPr/>
              </p14:nvContentPartPr>
              <p14:xfrm>
                <a:off x="1324482" y="399030"/>
                <a:ext cx="46440" cy="45432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494BB261-EC4E-4F8B-8AA6-B5BA4A99B26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88482" y="363030"/>
                  <a:ext cx="11808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44BCC074-80D8-4A64-9F3D-A2BB1ED4E1BB}"/>
                    </a:ext>
                  </a:extLst>
                </p14:cNvPr>
                <p14:cNvContentPartPr/>
                <p14:nvPr/>
              </p14:nvContentPartPr>
              <p14:xfrm>
                <a:off x="1261482" y="631590"/>
                <a:ext cx="373680" cy="5616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44BCC074-80D8-4A64-9F3D-A2BB1ED4E1B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5842" y="595950"/>
                  <a:ext cx="445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6A3F0DD8-8ECB-4386-B303-264B12D2F0DE}"/>
                    </a:ext>
                  </a:extLst>
                </p14:cNvPr>
                <p14:cNvContentPartPr/>
                <p14:nvPr/>
              </p14:nvContentPartPr>
              <p14:xfrm>
                <a:off x="1622202" y="459510"/>
                <a:ext cx="60840" cy="36396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6A3F0DD8-8ECB-4386-B303-264B12D2F0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6202" y="423510"/>
                  <a:ext cx="1324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08EEF79D-34C6-4808-85EA-8A3C7F95C1E1}"/>
                    </a:ext>
                  </a:extLst>
                </p14:cNvPr>
                <p14:cNvContentPartPr/>
                <p14:nvPr/>
              </p14:nvContentPartPr>
              <p14:xfrm>
                <a:off x="1770522" y="599190"/>
                <a:ext cx="243720" cy="21816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08EEF79D-34C6-4808-85EA-8A3C7F95C1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34882" y="563190"/>
                  <a:ext cx="315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F9F78F17-C1AC-47A9-AF87-EB25844698E8}"/>
                    </a:ext>
                  </a:extLst>
                </p14:cNvPr>
                <p14:cNvContentPartPr/>
                <p14:nvPr/>
              </p14:nvContentPartPr>
              <p14:xfrm>
                <a:off x="2075442" y="419910"/>
                <a:ext cx="109440" cy="35316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F9F78F17-C1AC-47A9-AF87-EB25844698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9802" y="384270"/>
                  <a:ext cx="1810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0462A908-E183-4C5B-BD3B-F3BF75385FF4}"/>
                    </a:ext>
                  </a:extLst>
                </p14:cNvPr>
                <p14:cNvContentPartPr/>
                <p14:nvPr/>
              </p14:nvContentPartPr>
              <p14:xfrm>
                <a:off x="2248242" y="652830"/>
                <a:ext cx="223200" cy="37620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0462A908-E183-4C5B-BD3B-F3BF75385F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12602" y="617190"/>
                  <a:ext cx="2948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80995EB6-7DE8-4D35-9EF3-3886D4A6FCFD}"/>
                    </a:ext>
                  </a:extLst>
                </p14:cNvPr>
                <p14:cNvContentPartPr/>
                <p14:nvPr/>
              </p14:nvContentPartPr>
              <p14:xfrm>
                <a:off x="2667282" y="425670"/>
                <a:ext cx="128880" cy="57276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80995EB6-7DE8-4D35-9EF3-3886D4A6FCF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1282" y="390030"/>
                  <a:ext cx="20052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E56B5345-BB3E-4518-99DE-638F267A34E3}"/>
                    </a:ext>
                  </a:extLst>
                </p14:cNvPr>
                <p14:cNvContentPartPr/>
                <p14:nvPr/>
              </p14:nvContentPartPr>
              <p14:xfrm>
                <a:off x="2504202" y="720870"/>
                <a:ext cx="320760" cy="3672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E56B5345-BB3E-4518-99DE-638F267A34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68562" y="684870"/>
                  <a:ext cx="392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FFF9F9B7-C4DB-48D8-BC18-5D998EBA6C63}"/>
                    </a:ext>
                  </a:extLst>
                </p14:cNvPr>
                <p14:cNvContentPartPr/>
                <p14:nvPr/>
              </p14:nvContentPartPr>
              <p14:xfrm>
                <a:off x="2923602" y="647430"/>
                <a:ext cx="303840" cy="15192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FFF9F9B7-C4DB-48D8-BC18-5D998EBA6C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87962" y="611430"/>
                  <a:ext cx="375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BF4F78C7-EAA2-4513-943C-E821C11E1370}"/>
                    </a:ext>
                  </a:extLst>
                </p14:cNvPr>
                <p14:cNvContentPartPr/>
                <p14:nvPr/>
              </p14:nvContentPartPr>
              <p14:xfrm>
                <a:off x="3273882" y="376350"/>
                <a:ext cx="94680" cy="39564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BF4F78C7-EAA2-4513-943C-E821C11E13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37882" y="340350"/>
                  <a:ext cx="166320" cy="46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70F77434-7FFA-40CA-A452-BF89D8C1F2E6}"/>
                  </a:ext>
                </a:extLst>
              </p14:cNvPr>
              <p14:cNvContentPartPr/>
              <p14:nvPr/>
            </p14:nvContentPartPr>
            <p14:xfrm>
              <a:off x="3639642" y="668310"/>
              <a:ext cx="21240" cy="222480"/>
            </p14:xfrm>
          </p:contentPart>
        </mc:Choice>
        <mc:Fallback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70F77434-7FFA-40CA-A452-BF89D8C1F2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03642" y="632670"/>
                <a:ext cx="9288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a 19">
            <a:extLst>
              <a:ext uri="{FF2B5EF4-FFF2-40B4-BE49-F238E27FC236}">
                <a16:creationId xmlns:a16="http://schemas.microsoft.com/office/drawing/2014/main" id="{EA379522-46F5-46B9-9D00-C2C5E76132BF}"/>
              </a:ext>
            </a:extLst>
          </p:cNvPr>
          <p:cNvGrpSpPr/>
          <p:nvPr/>
        </p:nvGrpSpPr>
        <p:grpSpPr>
          <a:xfrm>
            <a:off x="4120962" y="446190"/>
            <a:ext cx="2043000" cy="348840"/>
            <a:chOff x="4120962" y="446190"/>
            <a:chExt cx="204300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9C96BB84-F4A3-409A-8468-B3358A9B8CC1}"/>
                    </a:ext>
                  </a:extLst>
                </p14:cNvPr>
                <p14:cNvContentPartPr/>
                <p14:nvPr/>
              </p14:nvContentPartPr>
              <p14:xfrm>
                <a:off x="4120962" y="447630"/>
                <a:ext cx="179640" cy="27540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9C96BB84-F4A3-409A-8468-B3358A9B8C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85322" y="411990"/>
                  <a:ext cx="2512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03674005-4EEB-49BC-982D-25D48B28EA14}"/>
                    </a:ext>
                  </a:extLst>
                </p14:cNvPr>
                <p14:cNvContentPartPr/>
                <p14:nvPr/>
              </p14:nvContentPartPr>
              <p14:xfrm>
                <a:off x="4320402" y="552030"/>
                <a:ext cx="263880" cy="24300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03674005-4EEB-49BC-982D-25D48B28EA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84402" y="516390"/>
                  <a:ext cx="335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35C3EA46-7D93-4060-93CB-556BE78E6877}"/>
                    </a:ext>
                  </a:extLst>
                </p14:cNvPr>
                <p14:cNvContentPartPr/>
                <p14:nvPr/>
              </p14:nvContentPartPr>
              <p14:xfrm>
                <a:off x="4708122" y="566790"/>
                <a:ext cx="146520" cy="17028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35C3EA46-7D93-4060-93CB-556BE78E68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72122" y="530790"/>
                  <a:ext cx="218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CEB394B6-ED8E-4B4B-A7BD-1B0BC09982D6}"/>
                    </a:ext>
                  </a:extLst>
                </p14:cNvPr>
                <p14:cNvContentPartPr/>
                <p14:nvPr/>
              </p14:nvContentPartPr>
              <p14:xfrm>
                <a:off x="4986402" y="513150"/>
                <a:ext cx="197280" cy="19152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CEB394B6-ED8E-4B4B-A7BD-1B0BC09982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50762" y="477150"/>
                  <a:ext cx="268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15E0A3E3-E317-44D2-8F47-50E511F88A97}"/>
                    </a:ext>
                  </a:extLst>
                </p14:cNvPr>
                <p14:cNvContentPartPr/>
                <p14:nvPr/>
              </p14:nvContentPartPr>
              <p14:xfrm>
                <a:off x="5260722" y="544110"/>
                <a:ext cx="299520" cy="13392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15E0A3E3-E317-44D2-8F47-50E511F88A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25082" y="508470"/>
                  <a:ext cx="371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7C23548E-EDA9-4C1F-8606-047E74DBEC09}"/>
                    </a:ext>
                  </a:extLst>
                </p14:cNvPr>
                <p14:cNvContentPartPr/>
                <p14:nvPr/>
              </p14:nvContentPartPr>
              <p14:xfrm>
                <a:off x="5690202" y="446190"/>
                <a:ext cx="201240" cy="22752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7C23548E-EDA9-4C1F-8606-047E74DBEC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54562" y="410550"/>
                  <a:ext cx="272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609D4B99-2EEF-4C92-B9A5-29D8C8711504}"/>
                    </a:ext>
                  </a:extLst>
                </p14:cNvPr>
                <p14:cNvContentPartPr/>
                <p14:nvPr/>
              </p14:nvContentPartPr>
              <p14:xfrm>
                <a:off x="5860122" y="479670"/>
                <a:ext cx="303840" cy="19188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609D4B99-2EEF-4C92-B9A5-29D8C87115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24122" y="443670"/>
                  <a:ext cx="37548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DB0E72CE-95CB-4B20-A6A1-E28FE0BAA4C5}"/>
              </a:ext>
            </a:extLst>
          </p:cNvPr>
          <p:cNvGrpSpPr/>
          <p:nvPr/>
        </p:nvGrpSpPr>
        <p:grpSpPr>
          <a:xfrm>
            <a:off x="6801882" y="380310"/>
            <a:ext cx="492120" cy="451800"/>
            <a:chOff x="6801882" y="380310"/>
            <a:chExt cx="492120" cy="45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535FFBC6-C70C-4878-AC35-3F88310BC188}"/>
                    </a:ext>
                  </a:extLst>
                </p14:cNvPr>
                <p14:cNvContentPartPr/>
                <p14:nvPr/>
              </p14:nvContentPartPr>
              <p14:xfrm>
                <a:off x="6853362" y="463830"/>
                <a:ext cx="66600" cy="25200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535FFBC6-C70C-4878-AC35-3F88310BC1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17362" y="428190"/>
                  <a:ext cx="1382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B661A2D8-A39D-4E51-8D32-6A39D6F21C30}"/>
                    </a:ext>
                  </a:extLst>
                </p14:cNvPr>
                <p14:cNvContentPartPr/>
                <p14:nvPr/>
              </p14:nvContentPartPr>
              <p14:xfrm>
                <a:off x="6801882" y="437910"/>
                <a:ext cx="38160" cy="2376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B661A2D8-A39D-4E51-8D32-6A39D6F21C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66242" y="402270"/>
                  <a:ext cx="109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8283B651-C7AC-4FD7-8872-134934E50352}"/>
                    </a:ext>
                  </a:extLst>
                </p14:cNvPr>
                <p14:cNvContentPartPr/>
                <p14:nvPr/>
              </p14:nvContentPartPr>
              <p14:xfrm>
                <a:off x="7132362" y="380310"/>
                <a:ext cx="161640" cy="45180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8283B651-C7AC-4FD7-8872-134934E503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96362" y="344310"/>
                  <a:ext cx="2332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23F17B37-6EE1-4B1E-B1F2-6199CF2949D1}"/>
                    </a:ext>
                  </a:extLst>
                </p14:cNvPr>
                <p14:cNvContentPartPr/>
                <p14:nvPr/>
              </p14:nvContentPartPr>
              <p14:xfrm>
                <a:off x="7065402" y="625470"/>
                <a:ext cx="217080" cy="3636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23F17B37-6EE1-4B1E-B1F2-6199CF2949D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29762" y="589470"/>
                  <a:ext cx="28872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F625031-56B9-4C06-B8D1-CD977BBA1795}"/>
              </a:ext>
            </a:extLst>
          </p:cNvPr>
          <p:cNvGrpSpPr/>
          <p:nvPr/>
        </p:nvGrpSpPr>
        <p:grpSpPr>
          <a:xfrm>
            <a:off x="7714482" y="393630"/>
            <a:ext cx="572040" cy="236880"/>
            <a:chOff x="7714482" y="393630"/>
            <a:chExt cx="57204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E18556AA-D158-43DE-A0D1-95249D5EED39}"/>
                    </a:ext>
                  </a:extLst>
                </p14:cNvPr>
                <p14:cNvContentPartPr/>
                <p14:nvPr/>
              </p14:nvContentPartPr>
              <p14:xfrm>
                <a:off x="7714482" y="457710"/>
                <a:ext cx="315720" cy="17280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E18556AA-D158-43DE-A0D1-95249D5EED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78482" y="421710"/>
                  <a:ext cx="387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A048A126-3A1E-46B5-8E5A-7ADEDED03A6D}"/>
                    </a:ext>
                  </a:extLst>
                </p14:cNvPr>
                <p14:cNvContentPartPr/>
                <p14:nvPr/>
              </p14:nvContentPartPr>
              <p14:xfrm>
                <a:off x="8095722" y="393630"/>
                <a:ext cx="190800" cy="23148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A048A126-3A1E-46B5-8E5A-7ADEDED03A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59722" y="357630"/>
                  <a:ext cx="26244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464D7A0E-8671-4469-B023-116BD35C47B6}"/>
              </a:ext>
            </a:extLst>
          </p:cNvPr>
          <p:cNvGrpSpPr/>
          <p:nvPr/>
        </p:nvGrpSpPr>
        <p:grpSpPr>
          <a:xfrm>
            <a:off x="8714202" y="240630"/>
            <a:ext cx="1138680" cy="386280"/>
            <a:chOff x="8714202" y="240630"/>
            <a:chExt cx="113868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F1667B2F-8C6A-49AB-9E8D-7E18C2A7925D}"/>
                    </a:ext>
                  </a:extLst>
                </p14:cNvPr>
                <p14:cNvContentPartPr/>
                <p14:nvPr/>
              </p14:nvContentPartPr>
              <p14:xfrm>
                <a:off x="8743722" y="409470"/>
                <a:ext cx="229320" cy="19476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F1667B2F-8C6A-49AB-9E8D-7E18C2A7925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07722" y="373470"/>
                  <a:ext cx="300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B2681B69-2AE3-4060-B455-CCEA803BC251}"/>
                    </a:ext>
                  </a:extLst>
                </p14:cNvPr>
                <p14:cNvContentPartPr/>
                <p14:nvPr/>
              </p14:nvContentPartPr>
              <p14:xfrm>
                <a:off x="8714202" y="240630"/>
                <a:ext cx="355320" cy="35496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B2681B69-2AE3-4060-B455-CCEA803BC2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78562" y="204630"/>
                  <a:ext cx="4269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CBCAC69E-2C80-49CD-9247-68FF4FD0C20A}"/>
                    </a:ext>
                  </a:extLst>
                </p14:cNvPr>
                <p14:cNvContentPartPr/>
                <p14:nvPr/>
              </p14:nvContentPartPr>
              <p14:xfrm>
                <a:off x="8858562" y="530070"/>
                <a:ext cx="176400" cy="9684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CBCAC69E-2C80-49CD-9247-68FF4FD0C20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22922" y="494430"/>
                  <a:ext cx="248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C9C3E0AB-4970-4F03-A741-0943F091FFAC}"/>
                    </a:ext>
                  </a:extLst>
                </p14:cNvPr>
                <p14:cNvContentPartPr/>
                <p14:nvPr/>
              </p14:nvContentPartPr>
              <p14:xfrm>
                <a:off x="9073122" y="422070"/>
                <a:ext cx="182520" cy="18936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C9C3E0AB-4970-4F03-A741-0943F091FF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37482" y="386430"/>
                  <a:ext cx="254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42237785-58F5-40F3-BD1B-591C04404350}"/>
                    </a:ext>
                  </a:extLst>
                </p14:cNvPr>
                <p14:cNvContentPartPr/>
                <p14:nvPr/>
              </p14:nvContentPartPr>
              <p14:xfrm>
                <a:off x="9274722" y="417390"/>
                <a:ext cx="183240" cy="20052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42237785-58F5-40F3-BD1B-591C044043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38722" y="381750"/>
                  <a:ext cx="254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4B4D7E3C-795A-4BF4-AD36-BB1470856543}"/>
                    </a:ext>
                  </a:extLst>
                </p14:cNvPr>
                <p14:cNvContentPartPr/>
                <p14:nvPr/>
              </p14:nvContentPartPr>
              <p14:xfrm>
                <a:off x="9503322" y="368790"/>
                <a:ext cx="349560" cy="19944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4B4D7E3C-795A-4BF4-AD36-BB14708565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67322" y="333150"/>
                  <a:ext cx="42120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a 73">
            <a:extLst>
              <a:ext uri="{FF2B5EF4-FFF2-40B4-BE49-F238E27FC236}">
                <a16:creationId xmlns:a16="http://schemas.microsoft.com/office/drawing/2014/main" id="{A16E36D5-A3E3-483F-9B46-BB0AA763DBDE}"/>
              </a:ext>
            </a:extLst>
          </p:cNvPr>
          <p:cNvGrpSpPr/>
          <p:nvPr/>
        </p:nvGrpSpPr>
        <p:grpSpPr>
          <a:xfrm>
            <a:off x="10171122" y="377070"/>
            <a:ext cx="687600" cy="457200"/>
            <a:chOff x="10171122" y="377070"/>
            <a:chExt cx="68760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CF541D0A-9B2F-403D-A3E6-D3CF8B703D24}"/>
                    </a:ext>
                  </a:extLst>
                </p14:cNvPr>
                <p14:cNvContentPartPr/>
                <p14:nvPr/>
              </p14:nvContentPartPr>
              <p14:xfrm>
                <a:off x="10171122" y="377070"/>
                <a:ext cx="345240" cy="23796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CF541D0A-9B2F-403D-A3E6-D3CF8B703D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35122" y="341070"/>
                  <a:ext cx="416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D67C73D4-A3C0-4467-97E5-9332C49BD758}"/>
                    </a:ext>
                  </a:extLst>
                </p14:cNvPr>
                <p14:cNvContentPartPr/>
                <p14:nvPr/>
              </p14:nvContentPartPr>
              <p14:xfrm>
                <a:off x="10618242" y="572190"/>
                <a:ext cx="154080" cy="19512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D67C73D4-A3C0-4467-97E5-9332C49BD7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82242" y="536190"/>
                  <a:ext cx="225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F11E2616-92EF-4DC3-A770-D99CF773E861}"/>
                    </a:ext>
                  </a:extLst>
                </p14:cNvPr>
                <p14:cNvContentPartPr/>
                <p14:nvPr/>
              </p14:nvContentPartPr>
              <p14:xfrm>
                <a:off x="10549842" y="819510"/>
                <a:ext cx="308880" cy="1476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F11E2616-92EF-4DC3-A770-D99CF773E86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14202" y="783510"/>
                  <a:ext cx="38052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30431206-7D7A-4F05-B8C7-7C07196FF8D7}"/>
              </a:ext>
            </a:extLst>
          </p:cNvPr>
          <p:cNvGrpSpPr/>
          <p:nvPr/>
        </p:nvGrpSpPr>
        <p:grpSpPr>
          <a:xfrm>
            <a:off x="1544082" y="1249350"/>
            <a:ext cx="409320" cy="318960"/>
            <a:chOff x="1544082" y="1249350"/>
            <a:chExt cx="40932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2E73A7CD-73C4-45A6-887F-8ADC92DBDBC3}"/>
                    </a:ext>
                  </a:extLst>
                </p14:cNvPr>
                <p14:cNvContentPartPr/>
                <p14:nvPr/>
              </p14:nvContentPartPr>
              <p14:xfrm>
                <a:off x="1583322" y="1387950"/>
                <a:ext cx="48600" cy="18036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2E73A7CD-73C4-45A6-887F-8ADC92DBDBC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47322" y="1352310"/>
                  <a:ext cx="120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EAEE7256-987A-4921-AC12-3B9E52366AA6}"/>
                    </a:ext>
                  </a:extLst>
                </p14:cNvPr>
                <p14:cNvContentPartPr/>
                <p14:nvPr/>
              </p14:nvContentPartPr>
              <p14:xfrm>
                <a:off x="1544082" y="1249350"/>
                <a:ext cx="66240" cy="1404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EAEE7256-987A-4921-AC12-3B9E52366AA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08442" y="1213710"/>
                  <a:ext cx="137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4DF269F8-F08D-4D7C-9FE4-1DD560C2C52C}"/>
                    </a:ext>
                  </a:extLst>
                </p14:cNvPr>
                <p14:cNvContentPartPr/>
                <p14:nvPr/>
              </p14:nvContentPartPr>
              <p14:xfrm>
                <a:off x="1782402" y="1373190"/>
                <a:ext cx="171000" cy="17028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4DF269F8-F08D-4D7C-9FE4-1DD560C2C5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46402" y="1337550"/>
                  <a:ext cx="24264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F0963A93-E319-4A8F-A1EC-F79F41963C08}"/>
              </a:ext>
            </a:extLst>
          </p:cNvPr>
          <p:cNvGrpSpPr/>
          <p:nvPr/>
        </p:nvGrpSpPr>
        <p:grpSpPr>
          <a:xfrm>
            <a:off x="2471082" y="1186710"/>
            <a:ext cx="1690560" cy="342360"/>
            <a:chOff x="2471082" y="1186710"/>
            <a:chExt cx="169056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9DEC6766-569E-4178-A872-B627C439C996}"/>
                    </a:ext>
                  </a:extLst>
                </p14:cNvPr>
                <p14:cNvContentPartPr/>
                <p14:nvPr/>
              </p14:nvContentPartPr>
              <p14:xfrm>
                <a:off x="2471082" y="1315950"/>
                <a:ext cx="260280" cy="21312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9DEC6766-569E-4178-A872-B627C439C9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35082" y="1280310"/>
                  <a:ext cx="331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75E54282-D152-4D3F-B99D-1899E48B037A}"/>
                    </a:ext>
                  </a:extLst>
                </p14:cNvPr>
                <p14:cNvContentPartPr/>
                <p14:nvPr/>
              </p14:nvContentPartPr>
              <p14:xfrm>
                <a:off x="2846922" y="1309830"/>
                <a:ext cx="129960" cy="18072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75E54282-D152-4D3F-B99D-1899E48B03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11282" y="1273830"/>
                  <a:ext cx="201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BB3432DB-9A19-4258-B249-497203662D53}"/>
                    </a:ext>
                  </a:extLst>
                </p14:cNvPr>
                <p14:cNvContentPartPr/>
                <p14:nvPr/>
              </p14:nvContentPartPr>
              <p14:xfrm>
                <a:off x="2848002" y="1186710"/>
                <a:ext cx="146880" cy="29304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BB3432DB-9A19-4258-B249-497203662D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12362" y="1151070"/>
                  <a:ext cx="2185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A080FB04-D733-40FC-8DEF-1E1BCDD774FA}"/>
                    </a:ext>
                  </a:extLst>
                </p14:cNvPr>
                <p14:cNvContentPartPr/>
                <p14:nvPr/>
              </p14:nvContentPartPr>
              <p14:xfrm>
                <a:off x="3014682" y="1270590"/>
                <a:ext cx="261720" cy="21852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A080FB04-D733-40FC-8DEF-1E1BCDD774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79042" y="1234950"/>
                  <a:ext cx="3333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6B8ED63B-A397-460A-8A9C-069BED08F9C0}"/>
                    </a:ext>
                  </a:extLst>
                </p14:cNvPr>
                <p14:cNvContentPartPr/>
                <p14:nvPr/>
              </p14:nvContentPartPr>
              <p14:xfrm>
                <a:off x="3309162" y="1294710"/>
                <a:ext cx="175680" cy="16812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6B8ED63B-A397-460A-8A9C-069BED08F9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73162" y="1258710"/>
                  <a:ext cx="247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F730F4E8-CCC8-49D9-84E6-9638C7C74360}"/>
                    </a:ext>
                  </a:extLst>
                </p14:cNvPr>
                <p14:cNvContentPartPr/>
                <p14:nvPr/>
              </p14:nvContentPartPr>
              <p14:xfrm>
                <a:off x="3502482" y="1302270"/>
                <a:ext cx="186480" cy="16920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F730F4E8-CCC8-49D9-84E6-9638C7C743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66482" y="1266630"/>
                  <a:ext cx="258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E1F8F5DE-CDE1-4A15-A920-E5993181779D}"/>
                    </a:ext>
                  </a:extLst>
                </p14:cNvPr>
                <p14:cNvContentPartPr/>
                <p14:nvPr/>
              </p14:nvContentPartPr>
              <p14:xfrm>
                <a:off x="3826122" y="1259430"/>
                <a:ext cx="335520" cy="21888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E1F8F5DE-CDE1-4A15-A920-E599318177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90122" y="1223790"/>
                  <a:ext cx="40716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FD5A75B7-6A2A-4D5C-B56E-10442CB6CA7B}"/>
              </a:ext>
            </a:extLst>
          </p:cNvPr>
          <p:cNvGrpSpPr/>
          <p:nvPr/>
        </p:nvGrpSpPr>
        <p:grpSpPr>
          <a:xfrm>
            <a:off x="4777602" y="1233150"/>
            <a:ext cx="504360" cy="256680"/>
            <a:chOff x="4777602" y="1233150"/>
            <a:chExt cx="50436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D311EE14-3856-4538-9744-C8F8733F2A98}"/>
                    </a:ext>
                  </a:extLst>
                </p14:cNvPr>
                <p14:cNvContentPartPr/>
                <p14:nvPr/>
              </p14:nvContentPartPr>
              <p14:xfrm>
                <a:off x="4777602" y="1315590"/>
                <a:ext cx="347400" cy="17424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D311EE14-3856-4538-9744-C8F8733F2A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41962" y="1279950"/>
                  <a:ext cx="419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2728B6E7-C929-4D4D-8720-4BA1F1DD268B}"/>
                    </a:ext>
                  </a:extLst>
                </p14:cNvPr>
                <p14:cNvContentPartPr/>
                <p14:nvPr/>
              </p14:nvContentPartPr>
              <p14:xfrm>
                <a:off x="5069562" y="1233150"/>
                <a:ext cx="212400" cy="23580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2728B6E7-C929-4D4D-8720-4BA1F1DD26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33562" y="1197510"/>
                  <a:ext cx="28404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D22079E6-5A19-4079-B49C-B8F641B31A2E}"/>
              </a:ext>
            </a:extLst>
          </p:cNvPr>
          <p:cNvGrpSpPr/>
          <p:nvPr/>
        </p:nvGrpSpPr>
        <p:grpSpPr>
          <a:xfrm>
            <a:off x="5825562" y="1238190"/>
            <a:ext cx="699840" cy="222120"/>
            <a:chOff x="5825562" y="1238190"/>
            <a:chExt cx="69984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042D776D-7FC7-4743-9164-277AE9B99467}"/>
                    </a:ext>
                  </a:extLst>
                </p14:cNvPr>
                <p14:cNvContentPartPr/>
                <p14:nvPr/>
              </p14:nvContentPartPr>
              <p14:xfrm>
                <a:off x="5825562" y="1239630"/>
                <a:ext cx="167760" cy="22068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042D776D-7FC7-4743-9164-277AE9B994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89922" y="1203630"/>
                  <a:ext cx="2394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005908F3-51BF-4113-9E28-FD9A7C22A8AC}"/>
                    </a:ext>
                  </a:extLst>
                </p14:cNvPr>
                <p14:cNvContentPartPr/>
                <p14:nvPr/>
              </p14:nvContentPartPr>
              <p14:xfrm>
                <a:off x="6046242" y="1238190"/>
                <a:ext cx="212400" cy="20952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005908F3-51BF-4113-9E28-FD9A7C22A8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10242" y="1202550"/>
                  <a:ext cx="284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9A4DEF7F-AC4F-4926-A3E7-2A50EE4EFCE2}"/>
                    </a:ext>
                  </a:extLst>
                </p14:cNvPr>
                <p14:cNvContentPartPr/>
                <p14:nvPr/>
              </p14:nvContentPartPr>
              <p14:xfrm>
                <a:off x="6282042" y="1257630"/>
                <a:ext cx="243360" cy="17064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9A4DEF7F-AC4F-4926-A3E7-2A50EE4EFCE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46042" y="1221990"/>
                  <a:ext cx="31500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a 68">
            <a:extLst>
              <a:ext uri="{FF2B5EF4-FFF2-40B4-BE49-F238E27FC236}">
                <a16:creationId xmlns:a16="http://schemas.microsoft.com/office/drawing/2014/main" id="{4938720D-B44A-4EAA-B4F9-6DA3602A4F41}"/>
              </a:ext>
            </a:extLst>
          </p:cNvPr>
          <p:cNvGrpSpPr/>
          <p:nvPr/>
        </p:nvGrpSpPr>
        <p:grpSpPr>
          <a:xfrm>
            <a:off x="6958122" y="983670"/>
            <a:ext cx="1958400" cy="495000"/>
            <a:chOff x="6958122" y="983670"/>
            <a:chExt cx="1958400" cy="4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C7FAAEA3-B96B-4403-8308-94BB8CFE4123}"/>
                    </a:ext>
                  </a:extLst>
                </p14:cNvPr>
                <p14:cNvContentPartPr/>
                <p14:nvPr/>
              </p14:nvContentPartPr>
              <p14:xfrm>
                <a:off x="6958122" y="1174110"/>
                <a:ext cx="221400" cy="26316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C7FAAEA3-B96B-4403-8308-94BB8CFE412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2482" y="1138470"/>
                  <a:ext cx="293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7B39D254-E37F-4935-8BE4-3AD30DA55351}"/>
                    </a:ext>
                  </a:extLst>
                </p14:cNvPr>
                <p14:cNvContentPartPr/>
                <p14:nvPr/>
              </p14:nvContentPartPr>
              <p14:xfrm>
                <a:off x="7251162" y="1285710"/>
                <a:ext cx="20520" cy="19296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7B39D254-E37F-4935-8BE4-3AD30DA553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15522" y="1250070"/>
                  <a:ext cx="92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5B7505BE-C35F-41AC-A500-C202B1668091}"/>
                    </a:ext>
                  </a:extLst>
                </p14:cNvPr>
                <p14:cNvContentPartPr/>
                <p14:nvPr/>
              </p14:nvContentPartPr>
              <p14:xfrm>
                <a:off x="7215522" y="1111830"/>
                <a:ext cx="21600" cy="2304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5B7505BE-C35F-41AC-A500-C202B166809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79522" y="1076190"/>
                  <a:ext cx="93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B2281CF6-41FA-41D0-B740-3A75035104D3}"/>
                    </a:ext>
                  </a:extLst>
                </p14:cNvPr>
                <p14:cNvContentPartPr/>
                <p14:nvPr/>
              </p14:nvContentPartPr>
              <p14:xfrm>
                <a:off x="7420722" y="1256910"/>
                <a:ext cx="315720" cy="7092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B2281CF6-41FA-41D0-B740-3A75035104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85082" y="1221270"/>
                  <a:ext cx="387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C0F4F178-4A5A-435D-9605-E4A6BEA4444E}"/>
                    </a:ext>
                  </a:extLst>
                </p14:cNvPr>
                <p14:cNvContentPartPr/>
                <p14:nvPr/>
              </p14:nvContentPartPr>
              <p14:xfrm>
                <a:off x="7784322" y="1049910"/>
                <a:ext cx="305640" cy="37584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C0F4F178-4A5A-435D-9605-E4A6BEA4444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48322" y="1014270"/>
                  <a:ext cx="3772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54392AD8-135C-4062-9B50-636811F4EF0D}"/>
                    </a:ext>
                  </a:extLst>
                </p14:cNvPr>
                <p14:cNvContentPartPr/>
                <p14:nvPr/>
              </p14:nvContentPartPr>
              <p14:xfrm>
                <a:off x="8206242" y="1227390"/>
                <a:ext cx="225360" cy="14796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54392AD8-135C-4062-9B50-636811F4EF0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70242" y="1191750"/>
                  <a:ext cx="297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0CAF0337-6C32-42D4-B3C7-4A2D4CBFE7EA}"/>
                    </a:ext>
                  </a:extLst>
                </p14:cNvPr>
                <p14:cNvContentPartPr/>
                <p14:nvPr/>
              </p14:nvContentPartPr>
              <p14:xfrm>
                <a:off x="8278602" y="983670"/>
                <a:ext cx="243360" cy="32796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0CAF0337-6C32-42D4-B3C7-4A2D4CBFE7E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42962" y="947670"/>
                  <a:ext cx="3150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981B8854-99AB-4D09-ADC0-049F306F4852}"/>
                    </a:ext>
                  </a:extLst>
                </p14:cNvPr>
                <p14:cNvContentPartPr/>
                <p14:nvPr/>
              </p14:nvContentPartPr>
              <p14:xfrm>
                <a:off x="8621682" y="1102110"/>
                <a:ext cx="294840" cy="25056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981B8854-99AB-4D09-ADC0-049F306F485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86042" y="1066110"/>
                  <a:ext cx="36648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a 67">
            <a:extLst>
              <a:ext uri="{FF2B5EF4-FFF2-40B4-BE49-F238E27FC236}">
                <a16:creationId xmlns:a16="http://schemas.microsoft.com/office/drawing/2014/main" id="{195A2C0A-712E-4D88-8E09-2038636A5552}"/>
              </a:ext>
            </a:extLst>
          </p:cNvPr>
          <p:cNvGrpSpPr/>
          <p:nvPr/>
        </p:nvGrpSpPr>
        <p:grpSpPr>
          <a:xfrm>
            <a:off x="9286602" y="991590"/>
            <a:ext cx="997560" cy="331200"/>
            <a:chOff x="9286602" y="991590"/>
            <a:chExt cx="99756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2A8AEE56-34A1-4128-B8D3-F3397687028C}"/>
                    </a:ext>
                  </a:extLst>
                </p14:cNvPr>
                <p14:cNvContentPartPr/>
                <p14:nvPr/>
              </p14:nvContentPartPr>
              <p14:xfrm>
                <a:off x="9286602" y="1075110"/>
                <a:ext cx="270360" cy="24768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2A8AEE56-34A1-4128-B8D3-F3397687028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50962" y="1039110"/>
                  <a:ext cx="3420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0FD682AD-CC62-467A-987C-A325E0988D7C}"/>
                    </a:ext>
                  </a:extLst>
                </p14:cNvPr>
                <p14:cNvContentPartPr/>
                <p14:nvPr/>
              </p14:nvContentPartPr>
              <p14:xfrm>
                <a:off x="9698082" y="1075110"/>
                <a:ext cx="109800" cy="24732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0FD682AD-CC62-467A-987C-A325E0988D7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62442" y="1039110"/>
                  <a:ext cx="181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BBAFBC92-B405-4576-89EC-9BF0F9D69893}"/>
                    </a:ext>
                  </a:extLst>
                </p14:cNvPr>
                <p14:cNvContentPartPr/>
                <p14:nvPr/>
              </p14:nvContentPartPr>
              <p14:xfrm>
                <a:off x="9698082" y="1049910"/>
                <a:ext cx="273960" cy="18432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BBAFBC92-B405-4576-89EC-9BF0F9D6989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62082" y="1013910"/>
                  <a:ext cx="345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F1A62212-0B9C-4CF2-92D1-544FA1C1F759}"/>
                    </a:ext>
                  </a:extLst>
                </p14:cNvPr>
                <p14:cNvContentPartPr/>
                <p14:nvPr/>
              </p14:nvContentPartPr>
              <p14:xfrm>
                <a:off x="9796002" y="1089150"/>
                <a:ext cx="259200" cy="19152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F1A62212-0B9C-4CF2-92D1-544FA1C1F7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60362" y="1053510"/>
                  <a:ext cx="330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64ADF875-975A-4231-8E48-B3B4815820AB}"/>
                    </a:ext>
                  </a:extLst>
                </p14:cNvPr>
                <p14:cNvContentPartPr/>
                <p14:nvPr/>
              </p14:nvContentPartPr>
              <p14:xfrm>
                <a:off x="9997962" y="991590"/>
                <a:ext cx="286200" cy="32868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64ADF875-975A-4231-8E48-B3B4815820A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61962" y="955590"/>
                  <a:ext cx="357840" cy="40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a 97">
            <a:extLst>
              <a:ext uri="{FF2B5EF4-FFF2-40B4-BE49-F238E27FC236}">
                <a16:creationId xmlns:a16="http://schemas.microsoft.com/office/drawing/2014/main" id="{760F8E81-7EF9-4252-86FF-A950930B5592}"/>
              </a:ext>
            </a:extLst>
          </p:cNvPr>
          <p:cNvGrpSpPr/>
          <p:nvPr/>
        </p:nvGrpSpPr>
        <p:grpSpPr>
          <a:xfrm>
            <a:off x="5213202" y="1796550"/>
            <a:ext cx="3217320" cy="1724040"/>
            <a:chOff x="5213202" y="1796550"/>
            <a:chExt cx="3217320" cy="172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BAB95FA9-0394-4C4D-97B5-050A0F988851}"/>
                    </a:ext>
                  </a:extLst>
                </p14:cNvPr>
                <p14:cNvContentPartPr/>
                <p14:nvPr/>
              </p14:nvContentPartPr>
              <p14:xfrm>
                <a:off x="5769042" y="2138910"/>
                <a:ext cx="253440" cy="24660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BAB95FA9-0394-4C4D-97B5-050A0F98885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33042" y="2102910"/>
                  <a:ext cx="3250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512E8EFA-76B0-482A-B7DA-8BA4BC6BE7EE}"/>
                    </a:ext>
                  </a:extLst>
                </p14:cNvPr>
                <p14:cNvContentPartPr/>
                <p14:nvPr/>
              </p14:nvContentPartPr>
              <p14:xfrm>
                <a:off x="5966682" y="2350230"/>
                <a:ext cx="212400" cy="35100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512E8EFA-76B0-482A-B7DA-8BA4BC6BE7E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30682" y="2314230"/>
                  <a:ext cx="2840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CC8DBC46-F5E2-4E9C-B4D7-F6BE614F4D85}"/>
                    </a:ext>
                  </a:extLst>
                </p14:cNvPr>
                <p14:cNvContentPartPr/>
                <p14:nvPr/>
              </p14:nvContentPartPr>
              <p14:xfrm>
                <a:off x="6280242" y="2231430"/>
                <a:ext cx="5040" cy="792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CC8DBC46-F5E2-4E9C-B4D7-F6BE614F4D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44602" y="2195790"/>
                  <a:ext cx="76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7DBFB4BE-2FAB-4B48-B180-29D69A464453}"/>
                    </a:ext>
                  </a:extLst>
                </p14:cNvPr>
                <p14:cNvContentPartPr/>
                <p14:nvPr/>
              </p14:nvContentPartPr>
              <p14:xfrm>
                <a:off x="6553482" y="1992030"/>
                <a:ext cx="65160" cy="44892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7DBFB4BE-2FAB-4B48-B180-29D69A46445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17842" y="1956390"/>
                  <a:ext cx="1368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0306AD54-2257-4DCE-BC9E-5D3BE1D75C8E}"/>
                    </a:ext>
                  </a:extLst>
                </p14:cNvPr>
                <p14:cNvContentPartPr/>
                <p14:nvPr/>
              </p14:nvContentPartPr>
              <p14:xfrm>
                <a:off x="6620442" y="2029830"/>
                <a:ext cx="245160" cy="36540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0306AD54-2257-4DCE-BC9E-5D3BE1D75C8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84442" y="1994190"/>
                  <a:ext cx="3168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D042617C-1436-4257-9166-47BDE2F00F96}"/>
                    </a:ext>
                  </a:extLst>
                </p14:cNvPr>
                <p14:cNvContentPartPr/>
                <p14:nvPr/>
              </p14:nvContentPartPr>
              <p14:xfrm>
                <a:off x="6599202" y="2251230"/>
                <a:ext cx="177840" cy="2232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D042617C-1436-4257-9166-47BDE2F00F9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63562" y="2215230"/>
                  <a:ext cx="249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9C990DD9-3281-4985-99D6-359302F83654}"/>
                    </a:ext>
                  </a:extLst>
                </p14:cNvPr>
                <p14:cNvContentPartPr/>
                <p14:nvPr/>
              </p14:nvContentPartPr>
              <p14:xfrm>
                <a:off x="6870282" y="1922190"/>
                <a:ext cx="223560" cy="18108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9C990DD9-3281-4985-99D6-359302F8365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34282" y="1886550"/>
                  <a:ext cx="295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46D1E5E5-1A47-4750-94B3-72B21868A61A}"/>
                    </a:ext>
                  </a:extLst>
                </p14:cNvPr>
                <p14:cNvContentPartPr/>
                <p14:nvPr/>
              </p14:nvContentPartPr>
              <p14:xfrm>
                <a:off x="7127682" y="2052510"/>
                <a:ext cx="146880" cy="17820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46D1E5E5-1A47-4750-94B3-72B21868A61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91682" y="2016870"/>
                  <a:ext cx="2185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5483F035-8610-4FE8-A126-92DCD82EC39C}"/>
                    </a:ext>
                  </a:extLst>
                </p14:cNvPr>
                <p14:cNvContentPartPr/>
                <p14:nvPr/>
              </p14:nvContentPartPr>
              <p14:xfrm>
                <a:off x="7098882" y="2254110"/>
                <a:ext cx="154080" cy="3276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5483F035-8610-4FE8-A126-92DCD82EC39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63242" y="2218470"/>
                  <a:ext cx="225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141F9EDE-A8EB-4B6C-87C4-B7EDE2CCC526}"/>
                    </a:ext>
                  </a:extLst>
                </p14:cNvPr>
                <p14:cNvContentPartPr/>
                <p14:nvPr/>
              </p14:nvContentPartPr>
              <p14:xfrm>
                <a:off x="7516842" y="2098950"/>
                <a:ext cx="216720" cy="2880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141F9EDE-A8EB-4B6C-87C4-B7EDE2CCC52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81202" y="2062950"/>
                  <a:ext cx="288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8DD50F12-203B-4A28-8217-B71064D4893B}"/>
                    </a:ext>
                  </a:extLst>
                </p14:cNvPr>
                <p14:cNvContentPartPr/>
                <p14:nvPr/>
              </p14:nvContentPartPr>
              <p14:xfrm>
                <a:off x="7451682" y="2228550"/>
                <a:ext cx="258480" cy="4896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8DD50F12-203B-4A28-8217-B71064D4893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16042" y="2192910"/>
                  <a:ext cx="330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8B337C95-A402-417E-9040-2AC18783954C}"/>
                    </a:ext>
                  </a:extLst>
                </p14:cNvPr>
                <p14:cNvContentPartPr/>
                <p14:nvPr/>
              </p14:nvContentPartPr>
              <p14:xfrm>
                <a:off x="7938402" y="2078790"/>
                <a:ext cx="212760" cy="42912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8B337C95-A402-417E-9040-2AC18783954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02762" y="2042790"/>
                  <a:ext cx="2844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18EFCE7C-B1F8-463C-BCEB-F9DF1DE6300F}"/>
                    </a:ext>
                  </a:extLst>
                </p14:cNvPr>
                <p14:cNvContentPartPr/>
                <p14:nvPr/>
              </p14:nvContentPartPr>
              <p14:xfrm>
                <a:off x="8251602" y="1796550"/>
                <a:ext cx="178920" cy="34236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18EFCE7C-B1F8-463C-BCEB-F9DF1DE6300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15602" y="1760550"/>
                  <a:ext cx="2505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C77225A8-F253-4292-9712-DEC709BEA17F}"/>
                    </a:ext>
                  </a:extLst>
                </p14:cNvPr>
                <p14:cNvContentPartPr/>
                <p14:nvPr/>
              </p14:nvContentPartPr>
              <p14:xfrm>
                <a:off x="5213202" y="1928670"/>
                <a:ext cx="279000" cy="159192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C77225A8-F253-4292-9712-DEC709BEA17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77202" y="1892670"/>
                  <a:ext cx="350640" cy="166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a 116">
            <a:extLst>
              <a:ext uri="{FF2B5EF4-FFF2-40B4-BE49-F238E27FC236}">
                <a16:creationId xmlns:a16="http://schemas.microsoft.com/office/drawing/2014/main" id="{41272AAA-9880-45DD-9149-DFA5261A8ED6}"/>
              </a:ext>
            </a:extLst>
          </p:cNvPr>
          <p:cNvGrpSpPr/>
          <p:nvPr/>
        </p:nvGrpSpPr>
        <p:grpSpPr>
          <a:xfrm>
            <a:off x="5828082" y="2639310"/>
            <a:ext cx="2724480" cy="849960"/>
            <a:chOff x="5828082" y="2639310"/>
            <a:chExt cx="2724480" cy="84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731729DC-E2AD-4D67-8A85-08C0523E5B4E}"/>
                    </a:ext>
                  </a:extLst>
                </p14:cNvPr>
                <p14:cNvContentPartPr/>
                <p14:nvPr/>
              </p14:nvContentPartPr>
              <p14:xfrm>
                <a:off x="5828082" y="3072390"/>
                <a:ext cx="225000" cy="21060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731729DC-E2AD-4D67-8A85-08C0523E5B4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92442" y="3036750"/>
                  <a:ext cx="296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7E2ECDB3-DDD6-4675-B2E2-D9ED75F84E32}"/>
                    </a:ext>
                  </a:extLst>
                </p14:cNvPr>
                <p14:cNvContentPartPr/>
                <p14:nvPr/>
              </p14:nvContentPartPr>
              <p14:xfrm>
                <a:off x="6049482" y="3231870"/>
                <a:ext cx="204120" cy="25740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7E2ECDB3-DDD6-4675-B2E2-D9ED75F84E3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13842" y="3196230"/>
                  <a:ext cx="275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EB00EAC7-2FE8-46AD-AEB3-8A2244F00756}"/>
                    </a:ext>
                  </a:extLst>
                </p14:cNvPr>
                <p14:cNvContentPartPr/>
                <p14:nvPr/>
              </p14:nvContentPartPr>
              <p14:xfrm>
                <a:off x="6407322" y="3141150"/>
                <a:ext cx="16920" cy="180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EB00EAC7-2FE8-46AD-AEB3-8A2244F007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71682" y="3105510"/>
                  <a:ext cx="88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4D2507DF-35BF-49E5-BD55-8FDC39FB9CBF}"/>
                    </a:ext>
                  </a:extLst>
                </p14:cNvPr>
                <p14:cNvContentPartPr/>
                <p14:nvPr/>
              </p14:nvContentPartPr>
              <p14:xfrm>
                <a:off x="6377082" y="3112350"/>
                <a:ext cx="230760" cy="2772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4D2507DF-35BF-49E5-BD55-8FDC39FB9CB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41442" y="3076710"/>
                  <a:ext cx="302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FA722DF3-704E-48DA-8708-8FAEEBC33271}"/>
                    </a:ext>
                  </a:extLst>
                </p14:cNvPr>
                <p14:cNvContentPartPr/>
                <p14:nvPr/>
              </p14:nvContentPartPr>
              <p14:xfrm>
                <a:off x="6392922" y="3150510"/>
                <a:ext cx="67680" cy="4068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FA722DF3-704E-48DA-8708-8FAEEBC3327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57282" y="3114510"/>
                  <a:ext cx="139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F0DB64F9-474E-42DC-A3A3-649605BC98C8}"/>
                    </a:ext>
                  </a:extLst>
                </p14:cNvPr>
                <p14:cNvContentPartPr/>
                <p14:nvPr/>
              </p14:nvContentPartPr>
              <p14:xfrm>
                <a:off x="6339642" y="3080670"/>
                <a:ext cx="209520" cy="9540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F0DB64F9-474E-42DC-A3A3-649605BC98C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04002" y="3045030"/>
                  <a:ext cx="281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7F04C82F-6E6E-461A-B7E9-858458F00B1C}"/>
                    </a:ext>
                  </a:extLst>
                </p14:cNvPr>
                <p14:cNvContentPartPr/>
                <p14:nvPr/>
              </p14:nvContentPartPr>
              <p14:xfrm>
                <a:off x="6747882" y="2898870"/>
                <a:ext cx="35640" cy="36072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7F04C82F-6E6E-461A-B7E9-858458F00B1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12242" y="2862870"/>
                  <a:ext cx="1072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A525D26B-6654-4DB8-B017-32607385C7CF}"/>
                    </a:ext>
                  </a:extLst>
                </p14:cNvPr>
                <p14:cNvContentPartPr/>
                <p14:nvPr/>
              </p14:nvContentPartPr>
              <p14:xfrm>
                <a:off x="6748962" y="2948190"/>
                <a:ext cx="266040" cy="37080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A525D26B-6654-4DB8-B017-32607385C7C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13322" y="2912550"/>
                  <a:ext cx="3376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1DFAEAE8-65C6-4B8D-9357-5DA873F8CD3E}"/>
                    </a:ext>
                  </a:extLst>
                </p14:cNvPr>
                <p14:cNvContentPartPr/>
                <p14:nvPr/>
              </p14:nvContentPartPr>
              <p14:xfrm>
                <a:off x="7034802" y="2868270"/>
                <a:ext cx="240120" cy="17532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1DFAEAE8-65C6-4B8D-9357-5DA873F8CD3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99162" y="2832630"/>
                  <a:ext cx="3117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3147CA06-5A4B-4414-A668-2912B0B22A87}"/>
                    </a:ext>
                  </a:extLst>
                </p14:cNvPr>
                <p14:cNvContentPartPr/>
                <p14:nvPr/>
              </p14:nvContentPartPr>
              <p14:xfrm>
                <a:off x="7533042" y="2958630"/>
                <a:ext cx="209160" cy="4140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3147CA06-5A4B-4414-A668-2912B0B22A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97042" y="2922990"/>
                  <a:ext cx="280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231BBCFB-B35E-419F-90A7-5D6ED928F214}"/>
                    </a:ext>
                  </a:extLst>
                </p14:cNvPr>
                <p14:cNvContentPartPr/>
                <p14:nvPr/>
              </p14:nvContentPartPr>
              <p14:xfrm>
                <a:off x="7544202" y="3138990"/>
                <a:ext cx="216000" cy="1152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231BBCFB-B35E-419F-90A7-5D6ED928F21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08202" y="3102990"/>
                  <a:ext cx="287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264F5D62-37A0-45FE-81F7-B81A9B02A731}"/>
                    </a:ext>
                  </a:extLst>
                </p14:cNvPr>
                <p14:cNvContentPartPr/>
                <p14:nvPr/>
              </p14:nvContentPartPr>
              <p14:xfrm>
                <a:off x="8003922" y="2889510"/>
                <a:ext cx="298800" cy="32184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264F5D62-37A0-45FE-81F7-B81A9B02A73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67922" y="2853510"/>
                  <a:ext cx="3704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AE5AA2A8-8550-4668-863E-9A483E46B77C}"/>
                    </a:ext>
                  </a:extLst>
                </p14:cNvPr>
                <p14:cNvContentPartPr/>
                <p14:nvPr/>
              </p14:nvContentPartPr>
              <p14:xfrm>
                <a:off x="8389842" y="2639310"/>
                <a:ext cx="162720" cy="30780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AE5AA2A8-8550-4668-863E-9A483E46B77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54202" y="2603310"/>
                  <a:ext cx="2343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A388B1D2-E627-412F-9C72-53EB007DAC83}"/>
                    </a:ext>
                  </a:extLst>
                </p14:cNvPr>
                <p14:cNvContentPartPr/>
                <p14:nvPr/>
              </p14:nvContentPartPr>
              <p14:xfrm>
                <a:off x="7224882" y="3073110"/>
                <a:ext cx="178920" cy="17352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A388B1D2-E627-412F-9C72-53EB007DAC8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88882" y="3037470"/>
                  <a:ext cx="25056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a 126">
            <a:extLst>
              <a:ext uri="{FF2B5EF4-FFF2-40B4-BE49-F238E27FC236}">
                <a16:creationId xmlns:a16="http://schemas.microsoft.com/office/drawing/2014/main" id="{DFA77B0F-9886-44C9-B305-4B977AB57432}"/>
              </a:ext>
            </a:extLst>
          </p:cNvPr>
          <p:cNvGrpSpPr/>
          <p:nvPr/>
        </p:nvGrpSpPr>
        <p:grpSpPr>
          <a:xfrm>
            <a:off x="1969602" y="4013790"/>
            <a:ext cx="1622880" cy="434160"/>
            <a:chOff x="1969602" y="4013790"/>
            <a:chExt cx="162288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A5112171-4289-4269-875B-2EDC2C5D5660}"/>
                    </a:ext>
                  </a:extLst>
                </p14:cNvPr>
                <p14:cNvContentPartPr/>
                <p14:nvPr/>
              </p14:nvContentPartPr>
              <p14:xfrm>
                <a:off x="1969602" y="4069590"/>
                <a:ext cx="228600" cy="23040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A5112171-4289-4269-875B-2EDC2C5D566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33602" y="4033950"/>
                  <a:ext cx="300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BA129F63-9544-4F97-AFB9-24EC07B1BA1B}"/>
                    </a:ext>
                  </a:extLst>
                </p14:cNvPr>
                <p14:cNvContentPartPr/>
                <p14:nvPr/>
              </p14:nvContentPartPr>
              <p14:xfrm>
                <a:off x="2199282" y="4013790"/>
                <a:ext cx="120960" cy="43416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BA129F63-9544-4F97-AFB9-24EC07B1BA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63282" y="3978150"/>
                  <a:ext cx="1926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1E73CFAC-24D5-43FD-A333-CBD6BB3946B8}"/>
                    </a:ext>
                  </a:extLst>
                </p14:cNvPr>
                <p14:cNvContentPartPr/>
                <p14:nvPr/>
              </p14:nvContentPartPr>
              <p14:xfrm>
                <a:off x="2558202" y="4136190"/>
                <a:ext cx="140400" cy="15480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1E73CFAC-24D5-43FD-A333-CBD6BB3946B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22562" y="4100550"/>
                  <a:ext cx="212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00E4BE79-39E5-4EF5-9788-FA33F9B17026}"/>
                    </a:ext>
                  </a:extLst>
                </p14:cNvPr>
                <p14:cNvContentPartPr/>
                <p14:nvPr/>
              </p14:nvContentPartPr>
              <p14:xfrm>
                <a:off x="2692122" y="4051230"/>
                <a:ext cx="155520" cy="23184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00E4BE79-39E5-4EF5-9788-FA33F9B1702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56482" y="4015590"/>
                  <a:ext cx="2271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FF87A9A6-0F77-4DC6-9AC9-7054EEE34309}"/>
                    </a:ext>
                  </a:extLst>
                </p14:cNvPr>
                <p14:cNvContentPartPr/>
                <p14:nvPr/>
              </p14:nvContentPartPr>
              <p14:xfrm>
                <a:off x="2918202" y="4094070"/>
                <a:ext cx="101160" cy="16164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FF87A9A6-0F77-4DC6-9AC9-7054EEE3430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82202" y="4058430"/>
                  <a:ext cx="172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C67DB75E-14E5-460E-A572-9E32595F0B79}"/>
                    </a:ext>
                  </a:extLst>
                </p14:cNvPr>
                <p14:cNvContentPartPr/>
                <p14:nvPr/>
              </p14:nvContentPartPr>
              <p14:xfrm>
                <a:off x="3075522" y="4119630"/>
                <a:ext cx="136080" cy="16344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C67DB75E-14E5-460E-A572-9E32595F0B7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39522" y="4083630"/>
                  <a:ext cx="207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98878533-B900-4EFB-96B7-A92A8987C930}"/>
                    </a:ext>
                  </a:extLst>
                </p14:cNvPr>
                <p14:cNvContentPartPr/>
                <p14:nvPr/>
              </p14:nvContentPartPr>
              <p14:xfrm>
                <a:off x="3289002" y="4037910"/>
                <a:ext cx="143280" cy="21708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98878533-B900-4EFB-96B7-A92A8987C93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53362" y="4002270"/>
                  <a:ext cx="214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16BD379B-8EC4-4CF7-A111-164D6105702E}"/>
                    </a:ext>
                  </a:extLst>
                </p14:cNvPr>
                <p14:cNvContentPartPr/>
                <p14:nvPr/>
              </p14:nvContentPartPr>
              <p14:xfrm>
                <a:off x="3458562" y="4074270"/>
                <a:ext cx="133920" cy="20844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16BD379B-8EC4-4CF7-A111-164D6105702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22562" y="4038630"/>
                  <a:ext cx="20556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a 132">
            <a:extLst>
              <a:ext uri="{FF2B5EF4-FFF2-40B4-BE49-F238E27FC236}">
                <a16:creationId xmlns:a16="http://schemas.microsoft.com/office/drawing/2014/main" id="{CDA98AC3-51B6-4DCA-BA5C-FBA79AA5008A}"/>
              </a:ext>
            </a:extLst>
          </p:cNvPr>
          <p:cNvGrpSpPr/>
          <p:nvPr/>
        </p:nvGrpSpPr>
        <p:grpSpPr>
          <a:xfrm>
            <a:off x="3985242" y="3999390"/>
            <a:ext cx="381600" cy="370440"/>
            <a:chOff x="3985242" y="3999390"/>
            <a:chExt cx="38160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3DBC9270-71EE-47EE-B230-925D398F77F4}"/>
                    </a:ext>
                  </a:extLst>
                </p14:cNvPr>
                <p14:cNvContentPartPr/>
                <p14:nvPr/>
              </p14:nvContentPartPr>
              <p14:xfrm>
                <a:off x="3985242" y="3999390"/>
                <a:ext cx="186480" cy="26172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3DBC9270-71EE-47EE-B230-925D398F77F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49602" y="3963750"/>
                  <a:ext cx="2581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7E9136B3-C189-4D4A-9E7D-136AFCD19D0C}"/>
                    </a:ext>
                  </a:extLst>
                </p14:cNvPr>
                <p14:cNvContentPartPr/>
                <p14:nvPr/>
              </p14:nvContentPartPr>
              <p14:xfrm>
                <a:off x="4346682" y="4253910"/>
                <a:ext cx="20160" cy="11592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7E9136B3-C189-4D4A-9E7D-136AFCD19D0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11042" y="4218270"/>
                  <a:ext cx="9180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a 131">
            <a:extLst>
              <a:ext uri="{FF2B5EF4-FFF2-40B4-BE49-F238E27FC236}">
                <a16:creationId xmlns:a16="http://schemas.microsoft.com/office/drawing/2014/main" id="{8EB22710-C3A0-4C30-9EED-6A0AC74DB774}"/>
              </a:ext>
            </a:extLst>
          </p:cNvPr>
          <p:cNvGrpSpPr/>
          <p:nvPr/>
        </p:nvGrpSpPr>
        <p:grpSpPr>
          <a:xfrm>
            <a:off x="4721082" y="4064550"/>
            <a:ext cx="574200" cy="249120"/>
            <a:chOff x="4721082" y="4064550"/>
            <a:chExt cx="57420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A3E02D18-9A40-4426-B436-CBF089856655}"/>
                    </a:ext>
                  </a:extLst>
                </p14:cNvPr>
                <p14:cNvContentPartPr/>
                <p14:nvPr/>
              </p14:nvContentPartPr>
              <p14:xfrm>
                <a:off x="4721082" y="4064550"/>
                <a:ext cx="226080" cy="15552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A3E02D18-9A40-4426-B436-CBF08985665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85082" y="4028550"/>
                  <a:ext cx="297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A9074572-BB71-435C-B16D-1FE6EF6DC3E3}"/>
                    </a:ext>
                  </a:extLst>
                </p14:cNvPr>
                <p14:cNvContentPartPr/>
                <p14:nvPr/>
              </p14:nvContentPartPr>
              <p14:xfrm>
                <a:off x="5068122" y="4110270"/>
                <a:ext cx="142920" cy="18396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A9074572-BB71-435C-B16D-1FE6EF6DC3E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32122" y="4074630"/>
                  <a:ext cx="214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F6964754-4B1D-4D00-A7BF-BE09FC0F18C1}"/>
                    </a:ext>
                  </a:extLst>
                </p14:cNvPr>
                <p14:cNvContentPartPr/>
                <p14:nvPr/>
              </p14:nvContentPartPr>
              <p14:xfrm>
                <a:off x="5053362" y="4300350"/>
                <a:ext cx="241920" cy="1332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F6964754-4B1D-4D00-A7BF-BE09FC0F18C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17722" y="4264710"/>
                  <a:ext cx="3135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a 135">
            <a:extLst>
              <a:ext uri="{FF2B5EF4-FFF2-40B4-BE49-F238E27FC236}">
                <a16:creationId xmlns:a16="http://schemas.microsoft.com/office/drawing/2014/main" id="{7C5B52F4-6849-41D6-9573-4961CC22FCCF}"/>
              </a:ext>
            </a:extLst>
          </p:cNvPr>
          <p:cNvGrpSpPr/>
          <p:nvPr/>
        </p:nvGrpSpPr>
        <p:grpSpPr>
          <a:xfrm>
            <a:off x="2012082" y="4923510"/>
            <a:ext cx="339480" cy="355680"/>
            <a:chOff x="2012082" y="4923510"/>
            <a:chExt cx="33948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4" name="Pismo odręczne 133">
                  <a:extLst>
                    <a:ext uri="{FF2B5EF4-FFF2-40B4-BE49-F238E27FC236}">
                      <a16:creationId xmlns:a16="http://schemas.microsoft.com/office/drawing/2014/main" id="{9C036D81-0038-4EEE-B639-84B74ECDF0CE}"/>
                    </a:ext>
                  </a:extLst>
                </p14:cNvPr>
                <p14:cNvContentPartPr/>
                <p14:nvPr/>
              </p14:nvContentPartPr>
              <p14:xfrm>
                <a:off x="2012082" y="4953030"/>
                <a:ext cx="189720" cy="208800"/>
              </p14:xfrm>
            </p:contentPart>
          </mc:Choice>
          <mc:Fallback>
            <p:pic>
              <p:nvPicPr>
                <p:cNvPr id="134" name="Pismo odręczne 133">
                  <a:extLst>
                    <a:ext uri="{FF2B5EF4-FFF2-40B4-BE49-F238E27FC236}">
                      <a16:creationId xmlns:a16="http://schemas.microsoft.com/office/drawing/2014/main" id="{9C036D81-0038-4EEE-B639-84B74ECDF0C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76442" y="4917390"/>
                  <a:ext cx="261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5F6AD9B6-B351-4FDA-9CC3-FFCDD2CB1991}"/>
                    </a:ext>
                  </a:extLst>
                </p14:cNvPr>
                <p14:cNvContentPartPr/>
                <p14:nvPr/>
              </p14:nvContentPartPr>
              <p14:xfrm>
                <a:off x="2277042" y="4923510"/>
                <a:ext cx="74520" cy="35568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5F6AD9B6-B351-4FDA-9CC3-FFCDD2CB199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41402" y="4887510"/>
                  <a:ext cx="14616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a 142">
            <a:extLst>
              <a:ext uri="{FF2B5EF4-FFF2-40B4-BE49-F238E27FC236}">
                <a16:creationId xmlns:a16="http://schemas.microsoft.com/office/drawing/2014/main" id="{07CD9615-47CC-483B-B3F6-B77E3E4B2460}"/>
              </a:ext>
            </a:extLst>
          </p:cNvPr>
          <p:cNvGrpSpPr/>
          <p:nvPr/>
        </p:nvGrpSpPr>
        <p:grpSpPr>
          <a:xfrm>
            <a:off x="2939802" y="4927110"/>
            <a:ext cx="358200" cy="380160"/>
            <a:chOff x="2939802" y="4927110"/>
            <a:chExt cx="35820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BCDC9E40-E895-4960-83CF-82E986688C94}"/>
                    </a:ext>
                  </a:extLst>
                </p14:cNvPr>
                <p14:cNvContentPartPr/>
                <p14:nvPr/>
              </p14:nvContentPartPr>
              <p14:xfrm>
                <a:off x="2939802" y="4927110"/>
                <a:ext cx="239040" cy="15228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BCDC9E40-E895-4960-83CF-82E986688C9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03802" y="4891470"/>
                  <a:ext cx="310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DAA0D82D-B521-4A71-93ED-0C5200346180}"/>
                    </a:ext>
                  </a:extLst>
                </p14:cNvPr>
                <p14:cNvContentPartPr/>
                <p14:nvPr/>
              </p14:nvContentPartPr>
              <p14:xfrm>
                <a:off x="3172002" y="5026470"/>
                <a:ext cx="126000" cy="28080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DAA0D82D-B521-4A71-93ED-0C520034618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36002" y="4990830"/>
                  <a:ext cx="19764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a 141">
            <a:extLst>
              <a:ext uri="{FF2B5EF4-FFF2-40B4-BE49-F238E27FC236}">
                <a16:creationId xmlns:a16="http://schemas.microsoft.com/office/drawing/2014/main" id="{4EAC51E4-4B11-4B1E-B83F-3BD0B12E7243}"/>
              </a:ext>
            </a:extLst>
          </p:cNvPr>
          <p:cNvGrpSpPr/>
          <p:nvPr/>
        </p:nvGrpSpPr>
        <p:grpSpPr>
          <a:xfrm>
            <a:off x="3563682" y="4903710"/>
            <a:ext cx="623880" cy="403200"/>
            <a:chOff x="3563682" y="4903710"/>
            <a:chExt cx="62388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Pismo odręczne 138">
                  <a:extLst>
                    <a:ext uri="{FF2B5EF4-FFF2-40B4-BE49-F238E27FC236}">
                      <a16:creationId xmlns:a16="http://schemas.microsoft.com/office/drawing/2014/main" id="{9FE92C2A-E8BA-4E90-8934-0048602344C0}"/>
                    </a:ext>
                  </a:extLst>
                </p14:cNvPr>
                <p14:cNvContentPartPr/>
                <p14:nvPr/>
              </p14:nvContentPartPr>
              <p14:xfrm>
                <a:off x="3563682" y="5082630"/>
                <a:ext cx="26640" cy="76680"/>
              </p14:xfrm>
            </p:contentPart>
          </mc:Choice>
          <mc:Fallback>
            <p:pic>
              <p:nvPicPr>
                <p:cNvPr id="139" name="Pismo odręczne 138">
                  <a:extLst>
                    <a:ext uri="{FF2B5EF4-FFF2-40B4-BE49-F238E27FC236}">
                      <a16:creationId xmlns:a16="http://schemas.microsoft.com/office/drawing/2014/main" id="{9FE92C2A-E8BA-4E90-8934-0048602344C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28042" y="5046990"/>
                  <a:ext cx="98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Pismo odręczne 139">
                  <a:extLst>
                    <a:ext uri="{FF2B5EF4-FFF2-40B4-BE49-F238E27FC236}">
                      <a16:creationId xmlns:a16="http://schemas.microsoft.com/office/drawing/2014/main" id="{A8D3E536-46A5-4652-82BC-7423F8FA56E2}"/>
                    </a:ext>
                  </a:extLst>
                </p14:cNvPr>
                <p14:cNvContentPartPr/>
                <p14:nvPr/>
              </p14:nvContentPartPr>
              <p14:xfrm>
                <a:off x="3773562" y="4903710"/>
                <a:ext cx="252720" cy="174240"/>
              </p14:xfrm>
            </p:contentPart>
          </mc:Choice>
          <mc:Fallback>
            <p:pic>
              <p:nvPicPr>
                <p:cNvPr id="140" name="Pismo odręczne 139">
                  <a:extLst>
                    <a:ext uri="{FF2B5EF4-FFF2-40B4-BE49-F238E27FC236}">
                      <a16:creationId xmlns:a16="http://schemas.microsoft.com/office/drawing/2014/main" id="{A8D3E536-46A5-4652-82BC-7423F8FA56E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737922" y="4867710"/>
                  <a:ext cx="324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Pismo odręczne 140">
                  <a:extLst>
                    <a:ext uri="{FF2B5EF4-FFF2-40B4-BE49-F238E27FC236}">
                      <a16:creationId xmlns:a16="http://schemas.microsoft.com/office/drawing/2014/main" id="{A65468F7-718F-4778-BDFA-B4836E56BDAF}"/>
                    </a:ext>
                  </a:extLst>
                </p14:cNvPr>
                <p14:cNvContentPartPr/>
                <p14:nvPr/>
              </p14:nvContentPartPr>
              <p14:xfrm>
                <a:off x="4041762" y="5109630"/>
                <a:ext cx="145800" cy="197280"/>
              </p14:xfrm>
            </p:contentPart>
          </mc:Choice>
          <mc:Fallback>
            <p:pic>
              <p:nvPicPr>
                <p:cNvPr id="141" name="Pismo odręczne 140">
                  <a:extLst>
                    <a:ext uri="{FF2B5EF4-FFF2-40B4-BE49-F238E27FC236}">
                      <a16:creationId xmlns:a16="http://schemas.microsoft.com/office/drawing/2014/main" id="{A65468F7-718F-4778-BDFA-B4836E56BDA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05762" y="5073630"/>
                  <a:ext cx="21744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a 151">
            <a:extLst>
              <a:ext uri="{FF2B5EF4-FFF2-40B4-BE49-F238E27FC236}">
                <a16:creationId xmlns:a16="http://schemas.microsoft.com/office/drawing/2014/main" id="{4753C16C-3D2D-4844-B8AA-3B2687AFC20E}"/>
              </a:ext>
            </a:extLst>
          </p:cNvPr>
          <p:cNvGrpSpPr/>
          <p:nvPr/>
        </p:nvGrpSpPr>
        <p:grpSpPr>
          <a:xfrm>
            <a:off x="4714602" y="4838550"/>
            <a:ext cx="524160" cy="228960"/>
            <a:chOff x="4714602" y="4838550"/>
            <a:chExt cx="52416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Pismo odręczne 143">
                  <a:extLst>
                    <a:ext uri="{FF2B5EF4-FFF2-40B4-BE49-F238E27FC236}">
                      <a16:creationId xmlns:a16="http://schemas.microsoft.com/office/drawing/2014/main" id="{5ED0B21C-5D4D-4CBE-993C-A35DE653B44C}"/>
                    </a:ext>
                  </a:extLst>
                </p14:cNvPr>
                <p14:cNvContentPartPr/>
                <p14:nvPr/>
              </p14:nvContentPartPr>
              <p14:xfrm>
                <a:off x="4714602" y="4890390"/>
                <a:ext cx="238320" cy="172800"/>
              </p14:xfrm>
            </p:contentPart>
          </mc:Choice>
          <mc:Fallback>
            <p:pic>
              <p:nvPicPr>
                <p:cNvPr id="144" name="Pismo odręczne 143">
                  <a:extLst>
                    <a:ext uri="{FF2B5EF4-FFF2-40B4-BE49-F238E27FC236}">
                      <a16:creationId xmlns:a16="http://schemas.microsoft.com/office/drawing/2014/main" id="{5ED0B21C-5D4D-4CBE-993C-A35DE653B44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78602" y="4854390"/>
                  <a:ext cx="309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5" name="Pismo odręczne 144">
                  <a:extLst>
                    <a:ext uri="{FF2B5EF4-FFF2-40B4-BE49-F238E27FC236}">
                      <a16:creationId xmlns:a16="http://schemas.microsoft.com/office/drawing/2014/main" id="{EEC8F89D-F32D-4166-9996-1F3D71318470}"/>
                    </a:ext>
                  </a:extLst>
                </p14:cNvPr>
                <p14:cNvContentPartPr/>
                <p14:nvPr/>
              </p14:nvContentPartPr>
              <p14:xfrm>
                <a:off x="5052282" y="4838550"/>
                <a:ext cx="186480" cy="228960"/>
              </p14:xfrm>
            </p:contentPart>
          </mc:Choice>
          <mc:Fallback>
            <p:pic>
              <p:nvPicPr>
                <p:cNvPr id="145" name="Pismo odręczne 144">
                  <a:extLst>
                    <a:ext uri="{FF2B5EF4-FFF2-40B4-BE49-F238E27FC236}">
                      <a16:creationId xmlns:a16="http://schemas.microsoft.com/office/drawing/2014/main" id="{EEC8F89D-F32D-4166-9996-1F3D7131847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16282" y="4802910"/>
                  <a:ext cx="25812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a 150">
            <a:extLst>
              <a:ext uri="{FF2B5EF4-FFF2-40B4-BE49-F238E27FC236}">
                <a16:creationId xmlns:a16="http://schemas.microsoft.com/office/drawing/2014/main" id="{661B6819-686B-4CC0-A71D-3C2AC36AB113}"/>
              </a:ext>
            </a:extLst>
          </p:cNvPr>
          <p:cNvGrpSpPr/>
          <p:nvPr/>
        </p:nvGrpSpPr>
        <p:grpSpPr>
          <a:xfrm>
            <a:off x="5551602" y="4680870"/>
            <a:ext cx="1254600" cy="359280"/>
            <a:chOff x="5551602" y="4680870"/>
            <a:chExt cx="125460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6" name="Pismo odręczne 145">
                  <a:extLst>
                    <a:ext uri="{FF2B5EF4-FFF2-40B4-BE49-F238E27FC236}">
                      <a16:creationId xmlns:a16="http://schemas.microsoft.com/office/drawing/2014/main" id="{3212EB95-DA6A-4F49-90CC-67AE4D35B237}"/>
                    </a:ext>
                  </a:extLst>
                </p14:cNvPr>
                <p14:cNvContentPartPr/>
                <p14:nvPr/>
              </p14:nvContentPartPr>
              <p14:xfrm>
                <a:off x="5551602" y="4875270"/>
                <a:ext cx="220320" cy="164880"/>
              </p14:xfrm>
            </p:contentPart>
          </mc:Choice>
          <mc:Fallback>
            <p:pic>
              <p:nvPicPr>
                <p:cNvPr id="146" name="Pismo odręczne 145">
                  <a:extLst>
                    <a:ext uri="{FF2B5EF4-FFF2-40B4-BE49-F238E27FC236}">
                      <a16:creationId xmlns:a16="http://schemas.microsoft.com/office/drawing/2014/main" id="{3212EB95-DA6A-4F49-90CC-67AE4D35B23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15962" y="4839270"/>
                  <a:ext cx="291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7" name="Pismo odręczne 146">
                  <a:extLst>
                    <a:ext uri="{FF2B5EF4-FFF2-40B4-BE49-F238E27FC236}">
                      <a16:creationId xmlns:a16="http://schemas.microsoft.com/office/drawing/2014/main" id="{9CEF4C6A-598D-4A42-9EC2-2D9E79A8944D}"/>
                    </a:ext>
                  </a:extLst>
                </p14:cNvPr>
                <p14:cNvContentPartPr/>
                <p14:nvPr/>
              </p14:nvContentPartPr>
              <p14:xfrm>
                <a:off x="5820522" y="4680870"/>
                <a:ext cx="152640" cy="339840"/>
              </p14:xfrm>
            </p:contentPart>
          </mc:Choice>
          <mc:Fallback>
            <p:pic>
              <p:nvPicPr>
                <p:cNvPr id="147" name="Pismo odręczne 146">
                  <a:extLst>
                    <a:ext uri="{FF2B5EF4-FFF2-40B4-BE49-F238E27FC236}">
                      <a16:creationId xmlns:a16="http://schemas.microsoft.com/office/drawing/2014/main" id="{9CEF4C6A-598D-4A42-9EC2-2D9E79A8944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84882" y="4645230"/>
                  <a:ext cx="2242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8" name="Pismo odręczne 147">
                  <a:extLst>
                    <a:ext uri="{FF2B5EF4-FFF2-40B4-BE49-F238E27FC236}">
                      <a16:creationId xmlns:a16="http://schemas.microsoft.com/office/drawing/2014/main" id="{84C1D3E7-9208-4868-A09C-9F39F91EE7F6}"/>
                    </a:ext>
                  </a:extLst>
                </p14:cNvPr>
                <p14:cNvContentPartPr/>
                <p14:nvPr/>
              </p14:nvContentPartPr>
              <p14:xfrm>
                <a:off x="6124362" y="4846470"/>
                <a:ext cx="186840" cy="162720"/>
              </p14:xfrm>
            </p:contentPart>
          </mc:Choice>
          <mc:Fallback>
            <p:pic>
              <p:nvPicPr>
                <p:cNvPr id="148" name="Pismo odręczne 147">
                  <a:extLst>
                    <a:ext uri="{FF2B5EF4-FFF2-40B4-BE49-F238E27FC236}">
                      <a16:creationId xmlns:a16="http://schemas.microsoft.com/office/drawing/2014/main" id="{84C1D3E7-9208-4868-A09C-9F39F91EE7F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88362" y="4810470"/>
                  <a:ext cx="258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9" name="Pismo odręczne 148">
                  <a:extLst>
                    <a:ext uri="{FF2B5EF4-FFF2-40B4-BE49-F238E27FC236}">
                      <a16:creationId xmlns:a16="http://schemas.microsoft.com/office/drawing/2014/main" id="{433DD004-6925-4FBB-97D8-88DDA389A70D}"/>
                    </a:ext>
                  </a:extLst>
                </p14:cNvPr>
                <p14:cNvContentPartPr/>
                <p14:nvPr/>
              </p14:nvContentPartPr>
              <p14:xfrm>
                <a:off x="6383202" y="4827030"/>
                <a:ext cx="236160" cy="163080"/>
              </p14:xfrm>
            </p:contentPart>
          </mc:Choice>
          <mc:Fallback>
            <p:pic>
              <p:nvPicPr>
                <p:cNvPr id="149" name="Pismo odręczne 148">
                  <a:extLst>
                    <a:ext uri="{FF2B5EF4-FFF2-40B4-BE49-F238E27FC236}">
                      <a16:creationId xmlns:a16="http://schemas.microsoft.com/office/drawing/2014/main" id="{433DD004-6925-4FBB-97D8-88DDA389A70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47562" y="4791030"/>
                  <a:ext cx="307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0" name="Pismo odręczne 149">
                  <a:extLst>
                    <a:ext uri="{FF2B5EF4-FFF2-40B4-BE49-F238E27FC236}">
                      <a16:creationId xmlns:a16="http://schemas.microsoft.com/office/drawing/2014/main" id="{FB3BFFA1-3D3E-40AC-A996-6B2B861CC151}"/>
                    </a:ext>
                  </a:extLst>
                </p14:cNvPr>
                <p14:cNvContentPartPr/>
                <p14:nvPr/>
              </p14:nvContentPartPr>
              <p14:xfrm>
                <a:off x="6624762" y="4761150"/>
                <a:ext cx="181440" cy="248400"/>
              </p14:xfrm>
            </p:contentPart>
          </mc:Choice>
          <mc:Fallback>
            <p:pic>
              <p:nvPicPr>
                <p:cNvPr id="150" name="Pismo odręczne 149">
                  <a:extLst>
                    <a:ext uri="{FF2B5EF4-FFF2-40B4-BE49-F238E27FC236}">
                      <a16:creationId xmlns:a16="http://schemas.microsoft.com/office/drawing/2014/main" id="{FB3BFFA1-3D3E-40AC-A996-6B2B861CC15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89122" y="4725150"/>
                  <a:ext cx="253080" cy="32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5205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6C37DFB8-F1B6-48CD-A80F-7F824DF1849D}"/>
              </a:ext>
            </a:extLst>
          </p:cNvPr>
          <p:cNvGrpSpPr/>
          <p:nvPr/>
        </p:nvGrpSpPr>
        <p:grpSpPr>
          <a:xfrm>
            <a:off x="939642" y="167190"/>
            <a:ext cx="3508920" cy="692640"/>
            <a:chOff x="939642" y="167190"/>
            <a:chExt cx="3508920" cy="69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A901CF24-AF26-413D-AAD7-C4BA93AB9D5C}"/>
                    </a:ext>
                  </a:extLst>
                </p14:cNvPr>
                <p14:cNvContentPartPr/>
                <p14:nvPr/>
              </p14:nvContentPartPr>
              <p14:xfrm>
                <a:off x="1020642" y="247470"/>
                <a:ext cx="55440" cy="33624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A901CF24-AF26-413D-AAD7-C4BA93AB9D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85002" y="211470"/>
                  <a:ext cx="127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C07B5539-F5E6-4D85-9CDC-38623AA5174C}"/>
                    </a:ext>
                  </a:extLst>
                </p14:cNvPr>
                <p14:cNvContentPartPr/>
                <p14:nvPr/>
              </p14:nvContentPartPr>
              <p14:xfrm>
                <a:off x="1017762" y="167190"/>
                <a:ext cx="311760" cy="46656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C07B5539-F5E6-4D85-9CDC-38623AA5174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2122" y="131550"/>
                  <a:ext cx="3834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4B753E6D-E39C-4086-8AA2-7E828BA21616}"/>
                    </a:ext>
                  </a:extLst>
                </p14:cNvPr>
                <p14:cNvContentPartPr/>
                <p14:nvPr/>
              </p14:nvContentPartPr>
              <p14:xfrm>
                <a:off x="1378842" y="468870"/>
                <a:ext cx="30600" cy="16020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4B753E6D-E39C-4086-8AA2-7E828BA216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43202" y="433230"/>
                  <a:ext cx="102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C7C50A2B-55BB-41AB-A438-B3EFBDB0C4E1}"/>
                    </a:ext>
                  </a:extLst>
                </p14:cNvPr>
                <p14:cNvContentPartPr/>
                <p14:nvPr/>
              </p14:nvContentPartPr>
              <p14:xfrm>
                <a:off x="1372362" y="311910"/>
                <a:ext cx="35280" cy="2592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C7C50A2B-55BB-41AB-A438-B3EFBDB0C4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6362" y="275910"/>
                  <a:ext cx="106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9043CF66-FB30-40B3-8EF5-459B708A8D73}"/>
                    </a:ext>
                  </a:extLst>
                </p14:cNvPr>
                <p14:cNvContentPartPr/>
                <p14:nvPr/>
              </p14:nvContentPartPr>
              <p14:xfrm>
                <a:off x="1554522" y="398670"/>
                <a:ext cx="113760" cy="14724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9043CF66-FB30-40B3-8EF5-459B708A8D7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18882" y="362670"/>
                  <a:ext cx="185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BF9FD7C3-1C02-40E7-8ADD-F498438FEB4A}"/>
                    </a:ext>
                  </a:extLst>
                </p14:cNvPr>
                <p14:cNvContentPartPr/>
                <p14:nvPr/>
              </p14:nvContentPartPr>
              <p14:xfrm>
                <a:off x="1752522" y="350070"/>
                <a:ext cx="174600" cy="37512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BF9FD7C3-1C02-40E7-8ADD-F498438FEB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6522" y="314430"/>
                  <a:ext cx="2462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F0ABE35B-0637-48E2-8A3F-30EED2A91609}"/>
                    </a:ext>
                  </a:extLst>
                </p14:cNvPr>
                <p14:cNvContentPartPr/>
                <p14:nvPr/>
              </p14:nvContentPartPr>
              <p14:xfrm>
                <a:off x="2261922" y="355830"/>
                <a:ext cx="135720" cy="23472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F0ABE35B-0637-48E2-8A3F-30EED2A9160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6282" y="319830"/>
                  <a:ext cx="2073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E2803411-3EE0-4559-BEC0-284C988FB62A}"/>
                    </a:ext>
                  </a:extLst>
                </p14:cNvPr>
                <p14:cNvContentPartPr/>
                <p14:nvPr/>
              </p14:nvContentPartPr>
              <p14:xfrm>
                <a:off x="2439042" y="475710"/>
                <a:ext cx="41400" cy="12708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E2803411-3EE0-4559-BEC0-284C988FB6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03402" y="440070"/>
                  <a:ext cx="113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128CEF85-C385-47BD-BBA9-084EBE2B4016}"/>
                    </a:ext>
                  </a:extLst>
                </p14:cNvPr>
                <p14:cNvContentPartPr/>
                <p14:nvPr/>
              </p14:nvContentPartPr>
              <p14:xfrm>
                <a:off x="2421042" y="332430"/>
                <a:ext cx="22320" cy="1908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128CEF85-C385-47BD-BBA9-084EBE2B40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85402" y="296430"/>
                  <a:ext cx="93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313BD15A-5299-4444-AA8D-035EBE275F0A}"/>
                    </a:ext>
                  </a:extLst>
                </p14:cNvPr>
                <p14:cNvContentPartPr/>
                <p14:nvPr/>
              </p14:nvContentPartPr>
              <p14:xfrm>
                <a:off x="2574042" y="415230"/>
                <a:ext cx="124560" cy="39636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313BD15A-5299-4444-AA8D-035EBE275F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38042" y="379590"/>
                  <a:ext cx="1962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4384C35C-4635-4251-996C-CF537B7752E3}"/>
                    </a:ext>
                  </a:extLst>
                </p14:cNvPr>
                <p14:cNvContentPartPr/>
                <p14:nvPr/>
              </p14:nvContentPartPr>
              <p14:xfrm>
                <a:off x="2744322" y="403710"/>
                <a:ext cx="195480" cy="16164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4384C35C-4635-4251-996C-CF537B7752E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8682" y="367710"/>
                  <a:ext cx="267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C0A9D52D-9A06-42C9-8765-CCBB0A0911DF}"/>
                    </a:ext>
                  </a:extLst>
                </p14:cNvPr>
                <p14:cNvContentPartPr/>
                <p14:nvPr/>
              </p14:nvContentPartPr>
              <p14:xfrm>
                <a:off x="3001002" y="393630"/>
                <a:ext cx="217800" cy="18216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C0A9D52D-9A06-42C9-8765-CCBB0A0911D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65362" y="357990"/>
                  <a:ext cx="289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3767E4A6-C149-4ED9-AB80-FF034F59F478}"/>
                    </a:ext>
                  </a:extLst>
                </p14:cNvPr>
                <p14:cNvContentPartPr/>
                <p14:nvPr/>
              </p14:nvContentPartPr>
              <p14:xfrm>
                <a:off x="3342642" y="198150"/>
                <a:ext cx="17640" cy="35424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3767E4A6-C149-4ED9-AB80-FF034F59F4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07002" y="162510"/>
                  <a:ext cx="892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DF40E4A2-D5D0-40B5-8FA1-BAD2B8A53C03}"/>
                    </a:ext>
                  </a:extLst>
                </p14:cNvPr>
                <p14:cNvContentPartPr/>
                <p14:nvPr/>
              </p14:nvContentPartPr>
              <p14:xfrm>
                <a:off x="3202242" y="384270"/>
                <a:ext cx="271440" cy="2520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DF40E4A2-D5D0-40B5-8FA1-BAD2B8A53C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66602" y="348630"/>
                  <a:ext cx="343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84F7F2F6-8B45-4FC4-B4C5-7323F2ED206D}"/>
                    </a:ext>
                  </a:extLst>
                </p14:cNvPr>
                <p14:cNvContentPartPr/>
                <p14:nvPr/>
              </p14:nvContentPartPr>
              <p14:xfrm>
                <a:off x="3539922" y="385710"/>
                <a:ext cx="246960" cy="15084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84F7F2F6-8B45-4FC4-B4C5-7323F2ED20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03922" y="350070"/>
                  <a:ext cx="318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A20B2A87-0D15-4BAB-8E9A-B8E10689EA72}"/>
                    </a:ext>
                  </a:extLst>
                </p14:cNvPr>
                <p14:cNvContentPartPr/>
                <p14:nvPr/>
              </p14:nvContentPartPr>
              <p14:xfrm>
                <a:off x="3822162" y="379950"/>
                <a:ext cx="157320" cy="12312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A20B2A87-0D15-4BAB-8E9A-B8E10689EA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86162" y="343950"/>
                  <a:ext cx="228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F4AA0E92-B3DC-4537-B6A7-AC44CC10DC44}"/>
                    </a:ext>
                  </a:extLst>
                </p14:cNvPr>
                <p14:cNvContentPartPr/>
                <p14:nvPr/>
              </p14:nvContentPartPr>
              <p14:xfrm>
                <a:off x="4026642" y="327030"/>
                <a:ext cx="386640" cy="23580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F4AA0E92-B3DC-4537-B6A7-AC44CC10DC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90642" y="291030"/>
                  <a:ext cx="458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00E688CC-54F6-446A-A867-BDCD48ABEF9D}"/>
                    </a:ext>
                  </a:extLst>
                </p14:cNvPr>
                <p14:cNvContentPartPr/>
                <p14:nvPr/>
              </p14:nvContentPartPr>
              <p14:xfrm>
                <a:off x="4396722" y="486510"/>
                <a:ext cx="10080" cy="5760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00E688CC-54F6-446A-A867-BDCD48ABEF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61082" y="450510"/>
                  <a:ext cx="81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5057AB31-163A-43A0-AB25-F79FF5E469C0}"/>
                    </a:ext>
                  </a:extLst>
                </p14:cNvPr>
                <p14:cNvContentPartPr/>
                <p14:nvPr/>
              </p14:nvContentPartPr>
              <p14:xfrm>
                <a:off x="939642" y="784590"/>
                <a:ext cx="3508920" cy="7524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5057AB31-163A-43A0-AB25-F79FF5E469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4002" y="748590"/>
                  <a:ext cx="358056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F5802E29-01BE-48C4-9DB6-744198CC7C72}"/>
                  </a:ext>
                </a:extLst>
              </p14:cNvPr>
              <p14:cNvContentPartPr/>
              <p14:nvPr/>
            </p14:nvContentPartPr>
            <p14:xfrm>
              <a:off x="792042" y="1103550"/>
              <a:ext cx="54720" cy="32040"/>
            </p14:xfrm>
          </p:contentPart>
        </mc:Choice>
        <mc:Fallback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F5802E29-01BE-48C4-9DB6-744198CC7C7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6402" y="1067910"/>
                <a:ext cx="126360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a 26">
            <a:extLst>
              <a:ext uri="{FF2B5EF4-FFF2-40B4-BE49-F238E27FC236}">
                <a16:creationId xmlns:a16="http://schemas.microsoft.com/office/drawing/2014/main" id="{D8EF8A54-E66C-4D27-9A42-E4AE91F128EF}"/>
              </a:ext>
            </a:extLst>
          </p:cNvPr>
          <p:cNvGrpSpPr/>
          <p:nvPr/>
        </p:nvGrpSpPr>
        <p:grpSpPr>
          <a:xfrm>
            <a:off x="742722" y="1299750"/>
            <a:ext cx="400320" cy="244800"/>
            <a:chOff x="742722" y="1299750"/>
            <a:chExt cx="40032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72D1BF22-0630-4D01-AE8F-106DBC6D781A}"/>
                    </a:ext>
                  </a:extLst>
                </p14:cNvPr>
                <p14:cNvContentPartPr/>
                <p14:nvPr/>
              </p14:nvContentPartPr>
              <p14:xfrm>
                <a:off x="742722" y="1327110"/>
                <a:ext cx="135360" cy="21744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72D1BF22-0630-4D01-AE8F-106DBC6D78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7082" y="1291470"/>
                  <a:ext cx="207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A05988B0-2DD6-4AE9-8A30-2E5EDC17A08F}"/>
                    </a:ext>
                  </a:extLst>
                </p14:cNvPr>
                <p14:cNvContentPartPr/>
                <p14:nvPr/>
              </p14:nvContentPartPr>
              <p14:xfrm>
                <a:off x="1105962" y="1299750"/>
                <a:ext cx="37080" cy="20700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A05988B0-2DD6-4AE9-8A30-2E5EDC17A0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9962" y="1264110"/>
                  <a:ext cx="10872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1B7532EA-8B17-4915-88A1-3019BBC047D6}"/>
              </a:ext>
            </a:extLst>
          </p:cNvPr>
          <p:cNvGrpSpPr/>
          <p:nvPr/>
        </p:nvGrpSpPr>
        <p:grpSpPr>
          <a:xfrm>
            <a:off x="2572602" y="1092030"/>
            <a:ext cx="1658160" cy="608400"/>
            <a:chOff x="2572602" y="1092030"/>
            <a:chExt cx="1658160" cy="60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9CC91C00-A078-4149-A17F-59A8CB698C6C}"/>
                    </a:ext>
                  </a:extLst>
                </p14:cNvPr>
                <p14:cNvContentPartPr/>
                <p14:nvPr/>
              </p14:nvContentPartPr>
              <p14:xfrm>
                <a:off x="2572602" y="1102110"/>
                <a:ext cx="151920" cy="59832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9CC91C00-A078-4149-A17F-59A8CB698C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36602" y="1066470"/>
                  <a:ext cx="22356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7CFF2C69-29CC-4FDF-9BF6-444D18F4A390}"/>
                    </a:ext>
                  </a:extLst>
                </p14:cNvPr>
                <p14:cNvContentPartPr/>
                <p14:nvPr/>
              </p14:nvContentPartPr>
              <p14:xfrm>
                <a:off x="2853762" y="1122270"/>
                <a:ext cx="264600" cy="31284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7CFF2C69-29CC-4FDF-9BF6-444D18F4A39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17762" y="1086630"/>
                  <a:ext cx="3362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A8FF5745-BC51-4564-9BB4-03DDEC62213A}"/>
                    </a:ext>
                  </a:extLst>
                </p14:cNvPr>
                <p14:cNvContentPartPr/>
                <p14:nvPr/>
              </p14:nvContentPartPr>
              <p14:xfrm>
                <a:off x="3220602" y="1354830"/>
                <a:ext cx="31320" cy="14688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A8FF5745-BC51-4564-9BB4-03DDEC6221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84962" y="1318830"/>
                  <a:ext cx="102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E9942EFF-2962-4F57-9720-5146B2C5E617}"/>
                    </a:ext>
                  </a:extLst>
                </p14:cNvPr>
                <p14:cNvContentPartPr/>
                <p14:nvPr/>
              </p14:nvContentPartPr>
              <p14:xfrm>
                <a:off x="3551082" y="1132350"/>
                <a:ext cx="41400" cy="29736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E9942EFF-2962-4F57-9720-5146B2C5E6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15082" y="1096710"/>
                  <a:ext cx="1130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42B2F404-468A-4071-870D-563A77A5E13E}"/>
                    </a:ext>
                  </a:extLst>
                </p14:cNvPr>
                <p14:cNvContentPartPr/>
                <p14:nvPr/>
              </p14:nvContentPartPr>
              <p14:xfrm>
                <a:off x="3551082" y="1092030"/>
                <a:ext cx="198360" cy="27288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42B2F404-468A-4071-870D-563A77A5E1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15082" y="1056030"/>
                  <a:ext cx="2700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18117CED-2B91-4D60-9358-E8246C4195BB}"/>
                    </a:ext>
                  </a:extLst>
                </p14:cNvPr>
                <p14:cNvContentPartPr/>
                <p14:nvPr/>
              </p14:nvContentPartPr>
              <p14:xfrm>
                <a:off x="3819642" y="1372470"/>
                <a:ext cx="111960" cy="15804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18117CED-2B91-4D60-9358-E8246C4195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84002" y="1336830"/>
                  <a:ext cx="183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99519065-73DD-45DB-A7CA-32BCE8F1F800}"/>
                    </a:ext>
                  </a:extLst>
                </p14:cNvPr>
                <p14:cNvContentPartPr/>
                <p14:nvPr/>
              </p14:nvContentPartPr>
              <p14:xfrm>
                <a:off x="3855282" y="1252590"/>
                <a:ext cx="29160" cy="936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99519065-73DD-45DB-A7CA-32BCE8F1F80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19642" y="1216590"/>
                  <a:ext cx="100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F12C6FD1-9567-4208-B151-58F22738EA65}"/>
                    </a:ext>
                  </a:extLst>
                </p14:cNvPr>
                <p14:cNvContentPartPr/>
                <p14:nvPr/>
              </p14:nvContentPartPr>
              <p14:xfrm>
                <a:off x="4216002" y="1297950"/>
                <a:ext cx="14760" cy="20052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F12C6FD1-9567-4208-B151-58F22738EA6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80002" y="1262310"/>
                  <a:ext cx="8640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a 44">
            <a:extLst>
              <a:ext uri="{FF2B5EF4-FFF2-40B4-BE49-F238E27FC236}">
                <a16:creationId xmlns:a16="http://schemas.microsoft.com/office/drawing/2014/main" id="{0A8E7323-BA9F-45F2-974A-CC519D928E7E}"/>
              </a:ext>
            </a:extLst>
          </p:cNvPr>
          <p:cNvGrpSpPr/>
          <p:nvPr/>
        </p:nvGrpSpPr>
        <p:grpSpPr>
          <a:xfrm>
            <a:off x="4525602" y="919230"/>
            <a:ext cx="1149480" cy="615600"/>
            <a:chOff x="4525602" y="919230"/>
            <a:chExt cx="1149480" cy="61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0424BBA3-E130-4FF4-98DF-B8A4F84094A9}"/>
                    </a:ext>
                  </a:extLst>
                </p14:cNvPr>
                <p14:cNvContentPartPr/>
                <p14:nvPr/>
              </p14:nvContentPartPr>
              <p14:xfrm>
                <a:off x="4525602" y="1029750"/>
                <a:ext cx="144360" cy="37476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0424BBA3-E130-4FF4-98DF-B8A4F84094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89602" y="994110"/>
                  <a:ext cx="216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580CD78B-6134-4946-9D52-DEB4E1444FFE}"/>
                    </a:ext>
                  </a:extLst>
                </p14:cNvPr>
                <p14:cNvContentPartPr/>
                <p14:nvPr/>
              </p14:nvContentPartPr>
              <p14:xfrm>
                <a:off x="4721802" y="1026870"/>
                <a:ext cx="115920" cy="34380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580CD78B-6134-4946-9D52-DEB4E1444F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85802" y="990870"/>
                  <a:ext cx="1875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01172EFF-3C1A-4087-AB95-F360B2D7988C}"/>
                    </a:ext>
                  </a:extLst>
                </p14:cNvPr>
                <p14:cNvContentPartPr/>
                <p14:nvPr/>
              </p14:nvContentPartPr>
              <p14:xfrm>
                <a:off x="4612002" y="1220190"/>
                <a:ext cx="178200" cy="2088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01172EFF-3C1A-4087-AB95-F360B2D7988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76002" y="1184550"/>
                  <a:ext cx="249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418F6D1B-F193-4F0E-80F6-FCC19C6A121B}"/>
                    </a:ext>
                  </a:extLst>
                </p14:cNvPr>
                <p14:cNvContentPartPr/>
                <p14:nvPr/>
              </p14:nvContentPartPr>
              <p14:xfrm>
                <a:off x="4963362" y="1245750"/>
                <a:ext cx="54360" cy="20412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418F6D1B-F193-4F0E-80F6-FCC19C6A121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27362" y="1209750"/>
                  <a:ext cx="126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00C61A58-415E-4758-82A9-334B2056D1B3}"/>
                    </a:ext>
                  </a:extLst>
                </p14:cNvPr>
                <p14:cNvContentPartPr/>
                <p14:nvPr/>
              </p14:nvContentPartPr>
              <p14:xfrm>
                <a:off x="5194842" y="1025430"/>
                <a:ext cx="27000" cy="33012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00C61A58-415E-4758-82A9-334B2056D1B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58842" y="989430"/>
                  <a:ext cx="986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E01884C0-17BD-4104-B033-358BEFEE3EAF}"/>
                    </a:ext>
                  </a:extLst>
                </p14:cNvPr>
                <p14:cNvContentPartPr/>
                <p14:nvPr/>
              </p14:nvContentPartPr>
              <p14:xfrm>
                <a:off x="5229042" y="1039110"/>
                <a:ext cx="223200" cy="33048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E01884C0-17BD-4104-B033-358BEFEE3E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93402" y="1003110"/>
                  <a:ext cx="2948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1A82D191-912D-4509-B486-F3C99053B15A}"/>
                    </a:ext>
                  </a:extLst>
                </p14:cNvPr>
                <p14:cNvContentPartPr/>
                <p14:nvPr/>
              </p14:nvContentPartPr>
              <p14:xfrm>
                <a:off x="5508402" y="919230"/>
                <a:ext cx="166680" cy="61560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1A82D191-912D-4509-B486-F3C99053B15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472402" y="883590"/>
                  <a:ext cx="238320" cy="68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a 53">
            <a:extLst>
              <a:ext uri="{FF2B5EF4-FFF2-40B4-BE49-F238E27FC236}">
                <a16:creationId xmlns:a16="http://schemas.microsoft.com/office/drawing/2014/main" id="{14E39B04-A524-476E-8E39-94E771527C6D}"/>
              </a:ext>
            </a:extLst>
          </p:cNvPr>
          <p:cNvGrpSpPr/>
          <p:nvPr/>
        </p:nvGrpSpPr>
        <p:grpSpPr>
          <a:xfrm>
            <a:off x="7633482" y="570750"/>
            <a:ext cx="826920" cy="360720"/>
            <a:chOff x="7633482" y="570750"/>
            <a:chExt cx="82692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E473989C-60EE-492F-92AE-991FCB1724FE}"/>
                    </a:ext>
                  </a:extLst>
                </p14:cNvPr>
                <p14:cNvContentPartPr/>
                <p14:nvPr/>
              </p14:nvContentPartPr>
              <p14:xfrm>
                <a:off x="7633482" y="632310"/>
                <a:ext cx="90000" cy="23976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E473989C-60EE-492F-92AE-991FCB1724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97482" y="596310"/>
                  <a:ext cx="1616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B368C27A-E398-43B1-826A-05F04E566BA8}"/>
                    </a:ext>
                  </a:extLst>
                </p14:cNvPr>
                <p14:cNvContentPartPr/>
                <p14:nvPr/>
              </p14:nvContentPartPr>
              <p14:xfrm>
                <a:off x="7667682" y="570750"/>
                <a:ext cx="246600" cy="36072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B368C27A-E398-43B1-826A-05F04E566B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31682" y="534750"/>
                  <a:ext cx="3182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777468CD-823D-4A98-94A2-F973EFF1179B}"/>
                    </a:ext>
                  </a:extLst>
                </p14:cNvPr>
                <p14:cNvContentPartPr/>
                <p14:nvPr/>
              </p14:nvContentPartPr>
              <p14:xfrm>
                <a:off x="8049282" y="743190"/>
                <a:ext cx="343800" cy="3960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777468CD-823D-4A98-94A2-F973EFF1179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13282" y="707190"/>
                  <a:ext cx="415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893E4653-EE85-4818-A3D8-4DBAB888E120}"/>
                    </a:ext>
                  </a:extLst>
                </p14:cNvPr>
                <p14:cNvContentPartPr/>
                <p14:nvPr/>
              </p14:nvContentPartPr>
              <p14:xfrm>
                <a:off x="8264202" y="595230"/>
                <a:ext cx="196200" cy="24984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893E4653-EE85-4818-A3D8-4DBAB888E1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28562" y="559590"/>
                  <a:ext cx="26784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999C73B8-D967-4E14-B192-949795B17C06}"/>
              </a:ext>
            </a:extLst>
          </p:cNvPr>
          <p:cNvGrpSpPr/>
          <p:nvPr/>
        </p:nvGrpSpPr>
        <p:grpSpPr>
          <a:xfrm>
            <a:off x="8843082" y="678390"/>
            <a:ext cx="522000" cy="355320"/>
            <a:chOff x="8843082" y="678390"/>
            <a:chExt cx="52200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233BC919-4A36-47E2-84B6-DB1A67EB3E78}"/>
                    </a:ext>
                  </a:extLst>
                </p14:cNvPr>
                <p14:cNvContentPartPr/>
                <p14:nvPr/>
              </p14:nvContentPartPr>
              <p14:xfrm>
                <a:off x="8843082" y="678390"/>
                <a:ext cx="351360" cy="34344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233BC919-4A36-47E2-84B6-DB1A67EB3E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07082" y="642390"/>
                  <a:ext cx="4230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57B087C4-DA5D-4CC5-8A2C-90891C7C84CA}"/>
                    </a:ext>
                  </a:extLst>
                </p14:cNvPr>
                <p14:cNvContentPartPr/>
                <p14:nvPr/>
              </p14:nvContentPartPr>
              <p14:xfrm>
                <a:off x="9275442" y="914190"/>
                <a:ext cx="66240" cy="11952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57B087C4-DA5D-4CC5-8A2C-90891C7C84C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39442" y="878550"/>
                  <a:ext cx="137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087337ED-20BE-4FCA-9A06-FE215EED9FF3}"/>
                    </a:ext>
                  </a:extLst>
                </p14:cNvPr>
                <p14:cNvContentPartPr/>
                <p14:nvPr/>
              </p14:nvContentPartPr>
              <p14:xfrm>
                <a:off x="9361842" y="680550"/>
                <a:ext cx="3240" cy="108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087337ED-20BE-4FCA-9A06-FE215EED9F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25842" y="644910"/>
                  <a:ext cx="748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9A61D809-2747-44BC-85AE-09F6FD4D0963}"/>
              </a:ext>
            </a:extLst>
          </p:cNvPr>
          <p:cNvGrpSpPr/>
          <p:nvPr/>
        </p:nvGrpSpPr>
        <p:grpSpPr>
          <a:xfrm>
            <a:off x="1955562" y="1881150"/>
            <a:ext cx="1516320" cy="280440"/>
            <a:chOff x="1955562" y="1881150"/>
            <a:chExt cx="151632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9801F513-4F48-4CA2-B19C-507DF9DB481B}"/>
                    </a:ext>
                  </a:extLst>
                </p14:cNvPr>
                <p14:cNvContentPartPr/>
                <p14:nvPr/>
              </p14:nvContentPartPr>
              <p14:xfrm>
                <a:off x="1955562" y="1933350"/>
                <a:ext cx="55440" cy="20700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9801F513-4F48-4CA2-B19C-507DF9DB481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19562" y="1897350"/>
                  <a:ext cx="127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E39D9D0B-4376-4F31-8DC9-F49EF2F51BBE}"/>
                    </a:ext>
                  </a:extLst>
                </p14:cNvPr>
                <p14:cNvContentPartPr/>
                <p14:nvPr/>
              </p14:nvContentPartPr>
              <p14:xfrm>
                <a:off x="1966002" y="1891230"/>
                <a:ext cx="356400" cy="22680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E39D9D0B-4376-4F31-8DC9-F49EF2F51B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30002" y="1855590"/>
                  <a:ext cx="4280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5CE85394-9A5A-460B-8B85-4669049433AB}"/>
                    </a:ext>
                  </a:extLst>
                </p14:cNvPr>
                <p14:cNvContentPartPr/>
                <p14:nvPr/>
              </p14:nvContentPartPr>
              <p14:xfrm>
                <a:off x="2398362" y="1894470"/>
                <a:ext cx="223560" cy="23076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5CE85394-9A5A-460B-8B85-4669049433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62362" y="1858470"/>
                  <a:ext cx="2952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3550BC6D-84AB-4FA1-B84C-7E583626247A}"/>
                    </a:ext>
                  </a:extLst>
                </p14:cNvPr>
                <p14:cNvContentPartPr/>
                <p14:nvPr/>
              </p14:nvContentPartPr>
              <p14:xfrm>
                <a:off x="2782482" y="1910670"/>
                <a:ext cx="14040" cy="25092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3550BC6D-84AB-4FA1-B84C-7E58362624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46482" y="1874670"/>
                  <a:ext cx="856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A52CBC5C-5CB3-4895-A417-91EA1A6DBE1E}"/>
                    </a:ext>
                  </a:extLst>
                </p14:cNvPr>
                <p14:cNvContentPartPr/>
                <p14:nvPr/>
              </p14:nvContentPartPr>
              <p14:xfrm>
                <a:off x="2752602" y="1924350"/>
                <a:ext cx="245160" cy="12240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A52CBC5C-5CB3-4895-A417-91EA1A6DBE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16962" y="1888350"/>
                  <a:ext cx="316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E999BE6C-8072-43F8-B67B-8812FC3D7F89}"/>
                    </a:ext>
                  </a:extLst>
                </p14:cNvPr>
                <p14:cNvContentPartPr/>
                <p14:nvPr/>
              </p14:nvContentPartPr>
              <p14:xfrm>
                <a:off x="2851242" y="2016150"/>
                <a:ext cx="178200" cy="8928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E999BE6C-8072-43F8-B67B-8812FC3D7F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15242" y="1980510"/>
                  <a:ext cx="249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0E5CE34A-47D9-4096-8B77-FFEAAD80B44B}"/>
                    </a:ext>
                  </a:extLst>
                </p14:cNvPr>
                <p14:cNvContentPartPr/>
                <p14:nvPr/>
              </p14:nvContentPartPr>
              <p14:xfrm>
                <a:off x="3101802" y="1905990"/>
                <a:ext cx="45000" cy="23616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0E5CE34A-47D9-4096-8B77-FFEAAD80B44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66162" y="1869990"/>
                  <a:ext cx="116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5AAD3364-A5F7-48BA-AB2A-DF807A32B0CB}"/>
                    </a:ext>
                  </a:extLst>
                </p14:cNvPr>
                <p14:cNvContentPartPr/>
                <p14:nvPr/>
              </p14:nvContentPartPr>
              <p14:xfrm>
                <a:off x="3100722" y="1881150"/>
                <a:ext cx="218520" cy="17028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5AAD3364-A5F7-48BA-AB2A-DF807A32B0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64722" y="1845150"/>
                  <a:ext cx="290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301CB9B9-0499-4108-8A14-D42690B43548}"/>
                    </a:ext>
                  </a:extLst>
                </p14:cNvPr>
                <p14:cNvContentPartPr/>
                <p14:nvPr/>
              </p14:nvContentPartPr>
              <p14:xfrm>
                <a:off x="3429762" y="1980870"/>
                <a:ext cx="42120" cy="11016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301CB9B9-0499-4108-8A14-D42690B4354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94122" y="1944870"/>
                  <a:ext cx="11376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a 67">
            <a:extLst>
              <a:ext uri="{FF2B5EF4-FFF2-40B4-BE49-F238E27FC236}">
                <a16:creationId xmlns:a16="http://schemas.microsoft.com/office/drawing/2014/main" id="{BCE76E85-ED71-4439-8700-34924C1222B8}"/>
              </a:ext>
            </a:extLst>
          </p:cNvPr>
          <p:cNvGrpSpPr/>
          <p:nvPr/>
        </p:nvGrpSpPr>
        <p:grpSpPr>
          <a:xfrm>
            <a:off x="3913602" y="1981590"/>
            <a:ext cx="373680" cy="400680"/>
            <a:chOff x="3913602" y="1981590"/>
            <a:chExt cx="37368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DE507800-9140-4B16-9FAE-D92B6C888AFF}"/>
                    </a:ext>
                  </a:extLst>
                </p14:cNvPr>
                <p14:cNvContentPartPr/>
                <p14:nvPr/>
              </p14:nvContentPartPr>
              <p14:xfrm>
                <a:off x="4150122" y="2217390"/>
                <a:ext cx="360" cy="36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DE507800-9140-4B16-9FAE-D92B6C888A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14122" y="21813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C30421A1-8FCB-4CFE-BB8F-A76D12E0798E}"/>
                    </a:ext>
                  </a:extLst>
                </p14:cNvPr>
                <p14:cNvContentPartPr/>
                <p14:nvPr/>
              </p14:nvContentPartPr>
              <p14:xfrm>
                <a:off x="4025922" y="2079510"/>
                <a:ext cx="135360" cy="21780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C30421A1-8FCB-4CFE-BB8F-A76D12E079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89922" y="2043870"/>
                  <a:ext cx="207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6F0302EB-31F5-4872-852B-514C3E758A6A}"/>
                    </a:ext>
                  </a:extLst>
                </p14:cNvPr>
                <p14:cNvContentPartPr/>
                <p14:nvPr/>
              </p14:nvContentPartPr>
              <p14:xfrm>
                <a:off x="3913602" y="1981590"/>
                <a:ext cx="373680" cy="40068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6F0302EB-31F5-4872-852B-514C3E758A6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77962" y="1945590"/>
                  <a:ext cx="445320" cy="47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a 73">
            <a:extLst>
              <a:ext uri="{FF2B5EF4-FFF2-40B4-BE49-F238E27FC236}">
                <a16:creationId xmlns:a16="http://schemas.microsoft.com/office/drawing/2014/main" id="{D9241AF1-6AB9-45D6-9E1E-51ED5D53A100}"/>
              </a:ext>
            </a:extLst>
          </p:cNvPr>
          <p:cNvGrpSpPr/>
          <p:nvPr/>
        </p:nvGrpSpPr>
        <p:grpSpPr>
          <a:xfrm>
            <a:off x="2916402" y="2617350"/>
            <a:ext cx="1311840" cy="882000"/>
            <a:chOff x="2916402" y="2617350"/>
            <a:chExt cx="1311840" cy="88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BE796C24-EE36-4B3D-8066-538BE2805405}"/>
                    </a:ext>
                  </a:extLst>
                </p14:cNvPr>
                <p14:cNvContentPartPr/>
                <p14:nvPr/>
              </p14:nvContentPartPr>
              <p14:xfrm>
                <a:off x="2916402" y="2713830"/>
                <a:ext cx="225360" cy="21996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BE796C24-EE36-4B3D-8066-538BE280540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80762" y="2677830"/>
                  <a:ext cx="297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CE9F86EF-8B15-4757-89AD-F92D0471B6FA}"/>
                    </a:ext>
                  </a:extLst>
                </p14:cNvPr>
                <p14:cNvContentPartPr/>
                <p14:nvPr/>
              </p14:nvContentPartPr>
              <p14:xfrm>
                <a:off x="3242202" y="2687550"/>
                <a:ext cx="21960" cy="22572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CE9F86EF-8B15-4757-89AD-F92D0471B6F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06202" y="2651910"/>
                  <a:ext cx="93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0DC3D26A-009C-4C3D-9201-3CD983439B49}"/>
                    </a:ext>
                  </a:extLst>
                </p14:cNvPr>
                <p14:cNvContentPartPr/>
                <p14:nvPr/>
              </p14:nvContentPartPr>
              <p14:xfrm>
                <a:off x="3245802" y="2617350"/>
                <a:ext cx="272880" cy="34812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0DC3D26A-009C-4C3D-9201-3CD983439B4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09802" y="2581350"/>
                  <a:ext cx="3445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42D214E6-97CE-47F3-8A85-CCD83C259779}"/>
                    </a:ext>
                  </a:extLst>
                </p14:cNvPr>
                <p14:cNvContentPartPr/>
                <p14:nvPr/>
              </p14:nvContentPartPr>
              <p14:xfrm>
                <a:off x="3834402" y="3156630"/>
                <a:ext cx="222840" cy="17244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42D214E6-97CE-47F3-8A85-CCD83C25977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98402" y="3120630"/>
                  <a:ext cx="2944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2D0304EB-DBF7-42DF-A389-DDB199C8531B}"/>
                    </a:ext>
                  </a:extLst>
                </p14:cNvPr>
                <p14:cNvContentPartPr/>
                <p14:nvPr/>
              </p14:nvContentPartPr>
              <p14:xfrm>
                <a:off x="3664122" y="2946390"/>
                <a:ext cx="564120" cy="55296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2D0304EB-DBF7-42DF-A389-DDB199C853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28122" y="2910390"/>
                  <a:ext cx="635760" cy="62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a 85">
            <a:extLst>
              <a:ext uri="{FF2B5EF4-FFF2-40B4-BE49-F238E27FC236}">
                <a16:creationId xmlns:a16="http://schemas.microsoft.com/office/drawing/2014/main" id="{9CED9D31-D7B8-44CB-BBEA-41E424DEECB5}"/>
              </a:ext>
            </a:extLst>
          </p:cNvPr>
          <p:cNvGrpSpPr/>
          <p:nvPr/>
        </p:nvGrpSpPr>
        <p:grpSpPr>
          <a:xfrm>
            <a:off x="4749162" y="2003550"/>
            <a:ext cx="1978560" cy="366840"/>
            <a:chOff x="4749162" y="2003550"/>
            <a:chExt cx="197856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66045B6C-D74D-4F16-9D1B-754D54DF4F50}"/>
                    </a:ext>
                  </a:extLst>
                </p14:cNvPr>
                <p14:cNvContentPartPr/>
                <p14:nvPr/>
              </p14:nvContentPartPr>
              <p14:xfrm>
                <a:off x="4749162" y="2069070"/>
                <a:ext cx="183600" cy="28800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66045B6C-D74D-4F16-9D1B-754D54DF4F5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13162" y="2033070"/>
                  <a:ext cx="255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10466A28-5ECE-4895-94B1-A2DAB83A1D33}"/>
                    </a:ext>
                  </a:extLst>
                </p14:cNvPr>
                <p14:cNvContentPartPr/>
                <p14:nvPr/>
              </p14:nvContentPartPr>
              <p14:xfrm>
                <a:off x="4783002" y="2261670"/>
                <a:ext cx="178200" cy="10872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10466A28-5ECE-4895-94B1-A2DAB83A1D3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47362" y="2225670"/>
                  <a:ext cx="249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BE0AF5DC-DCBB-468F-97A5-3E4CBD4C3050}"/>
                    </a:ext>
                  </a:extLst>
                </p14:cNvPr>
                <p14:cNvContentPartPr/>
                <p14:nvPr/>
              </p14:nvContentPartPr>
              <p14:xfrm>
                <a:off x="5024562" y="2181390"/>
                <a:ext cx="175680" cy="14148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BE0AF5DC-DCBB-468F-97A5-3E4CBD4C305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88922" y="2145390"/>
                  <a:ext cx="247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0CF2898A-823E-458F-B850-668AFC32EA28}"/>
                    </a:ext>
                  </a:extLst>
                </p14:cNvPr>
                <p14:cNvContentPartPr/>
                <p14:nvPr/>
              </p14:nvContentPartPr>
              <p14:xfrm>
                <a:off x="5277282" y="2159070"/>
                <a:ext cx="161280" cy="17028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0CF2898A-823E-458F-B850-668AFC32EA2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41282" y="2123430"/>
                  <a:ext cx="232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16C098B0-BFF1-4FBA-AC4E-98B7A3D26DFB}"/>
                    </a:ext>
                  </a:extLst>
                </p14:cNvPr>
                <p14:cNvContentPartPr/>
                <p14:nvPr/>
              </p14:nvContentPartPr>
              <p14:xfrm>
                <a:off x="5506242" y="2111910"/>
                <a:ext cx="303840" cy="19836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16C098B0-BFF1-4FBA-AC4E-98B7A3D26D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70602" y="2075910"/>
                  <a:ext cx="375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919E739A-BCFD-421B-97A5-FB079790D4AF}"/>
                    </a:ext>
                  </a:extLst>
                </p14:cNvPr>
                <p14:cNvContentPartPr/>
                <p14:nvPr/>
              </p14:nvContentPartPr>
              <p14:xfrm>
                <a:off x="5916282" y="2052510"/>
                <a:ext cx="120600" cy="26388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919E739A-BCFD-421B-97A5-FB079790D4A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80282" y="2016870"/>
                  <a:ext cx="1922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12945E51-34FE-498C-B1F8-746A951113ED}"/>
                    </a:ext>
                  </a:extLst>
                </p14:cNvPr>
                <p14:cNvContentPartPr/>
                <p14:nvPr/>
              </p14:nvContentPartPr>
              <p14:xfrm>
                <a:off x="6253602" y="2003550"/>
                <a:ext cx="191160" cy="26676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12945E51-34FE-498C-B1F8-746A951113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17602" y="1967550"/>
                  <a:ext cx="262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BDD64E32-17BD-401F-ABF9-BCC7A719EB8A}"/>
                    </a:ext>
                  </a:extLst>
                </p14:cNvPr>
                <p14:cNvContentPartPr/>
                <p14:nvPr/>
              </p14:nvContentPartPr>
              <p14:xfrm>
                <a:off x="6346122" y="2173470"/>
                <a:ext cx="149040" cy="14256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BDD64E32-17BD-401F-ABF9-BCC7A719EB8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10482" y="2137470"/>
                  <a:ext cx="220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E3297099-EF66-4A9D-B875-8CAE0C26AAF3}"/>
                    </a:ext>
                  </a:extLst>
                </p14:cNvPr>
                <p14:cNvContentPartPr/>
                <p14:nvPr/>
              </p14:nvContentPartPr>
              <p14:xfrm>
                <a:off x="6715842" y="2109390"/>
                <a:ext cx="11880" cy="1080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E3297099-EF66-4A9D-B875-8CAE0C26AA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79842" y="2073390"/>
                  <a:ext cx="83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88DD6841-8A22-479E-8D56-BAA5105E0630}"/>
                    </a:ext>
                  </a:extLst>
                </p14:cNvPr>
                <p14:cNvContentPartPr/>
                <p14:nvPr/>
              </p14:nvContentPartPr>
              <p14:xfrm>
                <a:off x="6672642" y="2271030"/>
                <a:ext cx="7920" cy="1836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88DD6841-8A22-479E-8D56-BAA5105E063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36642" y="2235030"/>
                  <a:ext cx="7956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a 94">
            <a:extLst>
              <a:ext uri="{FF2B5EF4-FFF2-40B4-BE49-F238E27FC236}">
                <a16:creationId xmlns:a16="http://schemas.microsoft.com/office/drawing/2014/main" id="{D6D53E22-E797-4A74-BC5B-1D4FA2A72C58}"/>
              </a:ext>
            </a:extLst>
          </p:cNvPr>
          <p:cNvGrpSpPr/>
          <p:nvPr/>
        </p:nvGrpSpPr>
        <p:grpSpPr>
          <a:xfrm>
            <a:off x="7169442" y="1916430"/>
            <a:ext cx="1380960" cy="460080"/>
            <a:chOff x="7169442" y="1916430"/>
            <a:chExt cx="1380960" cy="4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AABFA5AE-1D47-42BA-98C2-ACEA795FDA24}"/>
                    </a:ext>
                  </a:extLst>
                </p14:cNvPr>
                <p14:cNvContentPartPr/>
                <p14:nvPr/>
              </p14:nvContentPartPr>
              <p14:xfrm>
                <a:off x="7188162" y="1949910"/>
                <a:ext cx="63000" cy="37116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AABFA5AE-1D47-42BA-98C2-ACEA795FDA2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52522" y="1914270"/>
                  <a:ext cx="1346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502AAB86-3FB1-4374-85CE-0044E67525C8}"/>
                    </a:ext>
                  </a:extLst>
                </p14:cNvPr>
                <p14:cNvContentPartPr/>
                <p14:nvPr/>
              </p14:nvContentPartPr>
              <p14:xfrm>
                <a:off x="7253322" y="1966470"/>
                <a:ext cx="207000" cy="35172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502AAB86-3FB1-4374-85CE-0044E67525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17682" y="1930830"/>
                  <a:ext cx="2786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457CCFC7-1DE1-4C51-B97B-D80D1C58C613}"/>
                    </a:ext>
                  </a:extLst>
                </p14:cNvPr>
                <p14:cNvContentPartPr/>
                <p14:nvPr/>
              </p14:nvContentPartPr>
              <p14:xfrm>
                <a:off x="7169442" y="2183910"/>
                <a:ext cx="200160" cy="2340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457CCFC7-1DE1-4C51-B97B-D80D1C58C61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33442" y="2148270"/>
                  <a:ext cx="271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37001C3F-9FCC-4544-B690-CD10F861F66A}"/>
                    </a:ext>
                  </a:extLst>
                </p14:cNvPr>
                <p14:cNvContentPartPr/>
                <p14:nvPr/>
              </p14:nvContentPartPr>
              <p14:xfrm>
                <a:off x="7483002" y="2062950"/>
                <a:ext cx="129960" cy="14544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37001C3F-9FCC-4544-B690-CD10F861F66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47002" y="2027310"/>
                  <a:ext cx="201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1D4F7296-BE5F-4F45-9733-BAA347D6B2DF}"/>
                    </a:ext>
                  </a:extLst>
                </p14:cNvPr>
                <p14:cNvContentPartPr/>
                <p14:nvPr/>
              </p14:nvContentPartPr>
              <p14:xfrm>
                <a:off x="7762002" y="1925790"/>
                <a:ext cx="142200" cy="33480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1D4F7296-BE5F-4F45-9733-BAA347D6B2D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26362" y="1889790"/>
                  <a:ext cx="2138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E5B5D467-6FE7-4BA0-B943-6B8D4A65E6D3}"/>
                    </a:ext>
                  </a:extLst>
                </p14:cNvPr>
                <p14:cNvContentPartPr/>
                <p14:nvPr/>
              </p14:nvContentPartPr>
              <p14:xfrm>
                <a:off x="7983402" y="2152230"/>
                <a:ext cx="30600" cy="864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E5B5D467-6FE7-4BA0-B943-6B8D4A65E6D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47762" y="2116590"/>
                  <a:ext cx="102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05E5D90D-3EB8-4314-80DD-CFBCF0C15819}"/>
                    </a:ext>
                  </a:extLst>
                </p14:cNvPr>
                <p14:cNvContentPartPr/>
                <p14:nvPr/>
              </p14:nvContentPartPr>
              <p14:xfrm>
                <a:off x="8222442" y="1916430"/>
                <a:ext cx="240120" cy="32220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05E5D90D-3EB8-4314-80DD-CFBCF0C158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86802" y="1880790"/>
                  <a:ext cx="3117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052C3CBB-E4BA-435A-9070-A65A904705AF}"/>
                    </a:ext>
                  </a:extLst>
                </p14:cNvPr>
                <p14:cNvContentPartPr/>
                <p14:nvPr/>
              </p14:nvContentPartPr>
              <p14:xfrm>
                <a:off x="8520522" y="2286870"/>
                <a:ext cx="29880" cy="8964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052C3CBB-E4BA-435A-9070-A65A904705A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84522" y="2250870"/>
                  <a:ext cx="1015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a 101">
            <a:extLst>
              <a:ext uri="{FF2B5EF4-FFF2-40B4-BE49-F238E27FC236}">
                <a16:creationId xmlns:a16="http://schemas.microsoft.com/office/drawing/2014/main" id="{60E4513F-43C8-4D3A-A8E1-15DBA50E6C70}"/>
              </a:ext>
            </a:extLst>
          </p:cNvPr>
          <p:cNvGrpSpPr/>
          <p:nvPr/>
        </p:nvGrpSpPr>
        <p:grpSpPr>
          <a:xfrm>
            <a:off x="8867202" y="1926510"/>
            <a:ext cx="1016640" cy="332280"/>
            <a:chOff x="8867202" y="1926510"/>
            <a:chExt cx="101664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AF9E8319-9035-445C-A64E-E1258B1FFD3E}"/>
                    </a:ext>
                  </a:extLst>
                </p14:cNvPr>
                <p14:cNvContentPartPr/>
                <p14:nvPr/>
              </p14:nvContentPartPr>
              <p14:xfrm>
                <a:off x="8867202" y="2011830"/>
                <a:ext cx="90720" cy="21672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AF9E8319-9035-445C-A64E-E1258B1FFD3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31202" y="1975830"/>
                  <a:ext cx="162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1730B6D1-3EED-421B-9015-4183ADF5C619}"/>
                    </a:ext>
                  </a:extLst>
                </p14:cNvPr>
                <p14:cNvContentPartPr/>
                <p14:nvPr/>
              </p14:nvContentPartPr>
              <p14:xfrm>
                <a:off x="8927682" y="1959270"/>
                <a:ext cx="201600" cy="29952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1730B6D1-3EED-421B-9015-4183ADF5C61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92042" y="1923630"/>
                  <a:ext cx="2732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0E0C66D9-70C4-47A0-B8B5-1B32EE92D5F9}"/>
                    </a:ext>
                  </a:extLst>
                </p14:cNvPr>
                <p14:cNvContentPartPr/>
                <p14:nvPr/>
              </p14:nvContentPartPr>
              <p14:xfrm>
                <a:off x="9282282" y="2082750"/>
                <a:ext cx="96120" cy="576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0E0C66D9-70C4-47A0-B8B5-1B32EE92D5F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46282" y="2046750"/>
                  <a:ext cx="167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E14C7F46-52AD-4EAF-A909-80F2F0A46AC1}"/>
                    </a:ext>
                  </a:extLst>
                </p14:cNvPr>
                <p14:cNvContentPartPr/>
                <p14:nvPr/>
              </p14:nvContentPartPr>
              <p14:xfrm>
                <a:off x="9282282" y="2165190"/>
                <a:ext cx="113040" cy="2160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E14C7F46-52AD-4EAF-A909-80F2F0A46AC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46282" y="2129190"/>
                  <a:ext cx="184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6CEA5B06-0505-4DA4-8319-F186B87DAA56}"/>
                    </a:ext>
                  </a:extLst>
                </p14:cNvPr>
                <p14:cNvContentPartPr/>
                <p14:nvPr/>
              </p14:nvContentPartPr>
              <p14:xfrm>
                <a:off x="9495042" y="1926510"/>
                <a:ext cx="267840" cy="29916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6CEA5B06-0505-4DA4-8319-F186B87DAA5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59042" y="1890870"/>
                  <a:ext cx="3394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83E88C22-4415-4373-8FA3-E6EE9FB082DC}"/>
                    </a:ext>
                  </a:extLst>
                </p14:cNvPr>
                <p14:cNvContentPartPr/>
                <p14:nvPr/>
              </p14:nvContentPartPr>
              <p14:xfrm>
                <a:off x="9846402" y="2077350"/>
                <a:ext cx="37440" cy="252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83E88C22-4415-4373-8FA3-E6EE9FB082D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10402" y="2041710"/>
                  <a:ext cx="1090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a 106">
            <a:extLst>
              <a:ext uri="{FF2B5EF4-FFF2-40B4-BE49-F238E27FC236}">
                <a16:creationId xmlns:a16="http://schemas.microsoft.com/office/drawing/2014/main" id="{0D0F1E30-4DCC-41A1-815C-A43492EA044F}"/>
              </a:ext>
            </a:extLst>
          </p:cNvPr>
          <p:cNvGrpSpPr/>
          <p:nvPr/>
        </p:nvGrpSpPr>
        <p:grpSpPr>
          <a:xfrm>
            <a:off x="10113882" y="1829670"/>
            <a:ext cx="380160" cy="478800"/>
            <a:chOff x="10113882" y="1829670"/>
            <a:chExt cx="38016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05F5FCF9-0C4F-4A08-82A4-353E5C6C3FD6}"/>
                    </a:ext>
                  </a:extLst>
                </p14:cNvPr>
                <p14:cNvContentPartPr/>
                <p14:nvPr/>
              </p14:nvContentPartPr>
              <p14:xfrm>
                <a:off x="10117842" y="1854510"/>
                <a:ext cx="118080" cy="31248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05F5FCF9-0C4F-4A08-82A4-353E5C6C3FD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81842" y="1818510"/>
                  <a:ext cx="1897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DF6EC287-6FF5-488D-97CC-43EC596E45E3}"/>
                    </a:ext>
                  </a:extLst>
                </p14:cNvPr>
                <p14:cNvContentPartPr/>
                <p14:nvPr/>
              </p14:nvContentPartPr>
              <p14:xfrm>
                <a:off x="10113882" y="1829670"/>
                <a:ext cx="268560" cy="17136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DF6EC287-6FF5-488D-97CC-43EC596E45E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77882" y="1794030"/>
                  <a:ext cx="340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1986AE0C-957F-4736-B2AA-F550C87DF15B}"/>
                    </a:ext>
                  </a:extLst>
                </p14:cNvPr>
                <p14:cNvContentPartPr/>
                <p14:nvPr/>
              </p14:nvContentPartPr>
              <p14:xfrm>
                <a:off x="10392162" y="2227110"/>
                <a:ext cx="101880" cy="8136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1986AE0C-957F-4736-B2AA-F550C87DF15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56522" y="2191110"/>
                  <a:ext cx="173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3DD4CB2F-5736-40D9-85E6-EC676D3A5C27}"/>
                    </a:ext>
                  </a:extLst>
                </p14:cNvPr>
                <p14:cNvContentPartPr/>
                <p14:nvPr/>
              </p14:nvContentPartPr>
              <p14:xfrm>
                <a:off x="10452282" y="1938390"/>
                <a:ext cx="4320" cy="1908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3DD4CB2F-5736-40D9-85E6-EC676D3A5C2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16282" y="1902750"/>
                  <a:ext cx="759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a 118">
            <a:extLst>
              <a:ext uri="{FF2B5EF4-FFF2-40B4-BE49-F238E27FC236}">
                <a16:creationId xmlns:a16="http://schemas.microsoft.com/office/drawing/2014/main" id="{67F26375-4CBD-4611-B2C8-5DA9733ED445}"/>
              </a:ext>
            </a:extLst>
          </p:cNvPr>
          <p:cNvGrpSpPr/>
          <p:nvPr/>
        </p:nvGrpSpPr>
        <p:grpSpPr>
          <a:xfrm>
            <a:off x="4778322" y="2907870"/>
            <a:ext cx="1332000" cy="345600"/>
            <a:chOff x="4778322" y="2907870"/>
            <a:chExt cx="133200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8D12DF91-291D-41CC-8744-C93BE84C7F1E}"/>
                    </a:ext>
                  </a:extLst>
                </p14:cNvPr>
                <p14:cNvContentPartPr/>
                <p14:nvPr/>
              </p14:nvContentPartPr>
              <p14:xfrm>
                <a:off x="4778322" y="2907870"/>
                <a:ext cx="226800" cy="34560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8D12DF91-291D-41CC-8744-C93BE84C7F1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42682" y="2872230"/>
                  <a:ext cx="2984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2C4461A5-877D-4FE4-A0B2-79554AB996DA}"/>
                    </a:ext>
                  </a:extLst>
                </p14:cNvPr>
                <p14:cNvContentPartPr/>
                <p14:nvPr/>
              </p14:nvContentPartPr>
              <p14:xfrm>
                <a:off x="5106282" y="3024870"/>
                <a:ext cx="179640" cy="21672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2C4461A5-877D-4FE4-A0B2-79554AB996D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70282" y="2988870"/>
                  <a:ext cx="2512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52410FC6-5812-4EE4-8058-63C1E64770E6}"/>
                    </a:ext>
                  </a:extLst>
                </p14:cNvPr>
                <p14:cNvContentPartPr/>
                <p14:nvPr/>
              </p14:nvContentPartPr>
              <p14:xfrm>
                <a:off x="5374482" y="3055110"/>
                <a:ext cx="207360" cy="19152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52410FC6-5812-4EE4-8058-63C1E64770E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38842" y="3019470"/>
                  <a:ext cx="279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DD6C27E0-3C92-46A4-8BDF-B6B877E3BBF4}"/>
                    </a:ext>
                  </a:extLst>
                </p14:cNvPr>
                <p14:cNvContentPartPr/>
                <p14:nvPr/>
              </p14:nvContentPartPr>
              <p14:xfrm>
                <a:off x="5648082" y="3022710"/>
                <a:ext cx="300240" cy="20628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DD6C27E0-3C92-46A4-8BDF-B6B877E3BBF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12082" y="2986710"/>
                  <a:ext cx="3718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CBEF93F3-B418-439A-A214-DC9DC4E9F9AC}"/>
                    </a:ext>
                  </a:extLst>
                </p14:cNvPr>
                <p14:cNvContentPartPr/>
                <p14:nvPr/>
              </p14:nvContentPartPr>
              <p14:xfrm>
                <a:off x="6038682" y="2965110"/>
                <a:ext cx="71640" cy="27108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CBEF93F3-B418-439A-A214-DC9DC4E9F9A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02682" y="2929470"/>
                  <a:ext cx="14328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a 117">
            <a:extLst>
              <a:ext uri="{FF2B5EF4-FFF2-40B4-BE49-F238E27FC236}">
                <a16:creationId xmlns:a16="http://schemas.microsoft.com/office/drawing/2014/main" id="{0306EC1D-1A40-4689-98B5-B1195B3ECC5B}"/>
              </a:ext>
            </a:extLst>
          </p:cNvPr>
          <p:cNvGrpSpPr/>
          <p:nvPr/>
        </p:nvGrpSpPr>
        <p:grpSpPr>
          <a:xfrm>
            <a:off x="6388602" y="2953230"/>
            <a:ext cx="645480" cy="345600"/>
            <a:chOff x="6388602" y="2953230"/>
            <a:chExt cx="64548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3EA6C391-5DAB-42E3-9464-0E736AE0F6DC}"/>
                    </a:ext>
                  </a:extLst>
                </p14:cNvPr>
                <p14:cNvContentPartPr/>
                <p14:nvPr/>
              </p14:nvContentPartPr>
              <p14:xfrm>
                <a:off x="6389322" y="3018750"/>
                <a:ext cx="177840" cy="19692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3EA6C391-5DAB-42E3-9464-0E736AE0F6D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53322" y="2983110"/>
                  <a:ext cx="249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01570527-775F-458F-8F65-FC11357556D9}"/>
                    </a:ext>
                  </a:extLst>
                </p14:cNvPr>
                <p14:cNvContentPartPr/>
                <p14:nvPr/>
              </p14:nvContentPartPr>
              <p14:xfrm>
                <a:off x="6388602" y="3027030"/>
                <a:ext cx="193320" cy="23760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01570527-775F-458F-8F65-FC11357556D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52962" y="2991390"/>
                  <a:ext cx="2649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D4D9ABE0-8A44-4309-9FA6-C2366BCBA06B}"/>
                    </a:ext>
                  </a:extLst>
                </p14:cNvPr>
                <p14:cNvContentPartPr/>
                <p14:nvPr/>
              </p14:nvContentPartPr>
              <p14:xfrm>
                <a:off x="6680202" y="3191190"/>
                <a:ext cx="79560" cy="10764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D4D9ABE0-8A44-4309-9FA6-C2366BCBA06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44202" y="3155190"/>
                  <a:ext cx="151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9355E282-BD82-411D-BD07-40883012D48C}"/>
                    </a:ext>
                  </a:extLst>
                </p14:cNvPr>
                <p14:cNvContentPartPr/>
                <p14:nvPr/>
              </p14:nvContentPartPr>
              <p14:xfrm>
                <a:off x="6674082" y="2953230"/>
                <a:ext cx="360000" cy="14004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9355E282-BD82-411D-BD07-40883012D48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38082" y="2917230"/>
                  <a:ext cx="431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4CDF88F1-F5B1-4402-8C33-2443833F5C23}"/>
                    </a:ext>
                  </a:extLst>
                </p14:cNvPr>
                <p14:cNvContentPartPr/>
                <p14:nvPr/>
              </p14:nvContentPartPr>
              <p14:xfrm>
                <a:off x="6983682" y="3180390"/>
                <a:ext cx="5040" cy="504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4CDF88F1-F5B1-4402-8C33-2443833F5C2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48042" y="3144750"/>
                  <a:ext cx="7668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a 130">
            <a:extLst>
              <a:ext uri="{FF2B5EF4-FFF2-40B4-BE49-F238E27FC236}">
                <a16:creationId xmlns:a16="http://schemas.microsoft.com/office/drawing/2014/main" id="{840F6091-8168-444E-8078-199AED6F32F5}"/>
              </a:ext>
            </a:extLst>
          </p:cNvPr>
          <p:cNvGrpSpPr/>
          <p:nvPr/>
        </p:nvGrpSpPr>
        <p:grpSpPr>
          <a:xfrm>
            <a:off x="7366362" y="2871510"/>
            <a:ext cx="1839600" cy="448920"/>
            <a:chOff x="7366362" y="2871510"/>
            <a:chExt cx="183960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2E0494B4-4F0B-4AF9-8C6C-8A4126F696EA}"/>
                    </a:ext>
                  </a:extLst>
                </p14:cNvPr>
                <p14:cNvContentPartPr/>
                <p14:nvPr/>
              </p14:nvContentPartPr>
              <p14:xfrm>
                <a:off x="7366362" y="2981310"/>
                <a:ext cx="94320" cy="26604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2E0494B4-4F0B-4AF9-8C6C-8A4126F696E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30362" y="2945310"/>
                  <a:ext cx="1659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4846E929-4022-4BEA-912C-80ED0AC84741}"/>
                    </a:ext>
                  </a:extLst>
                </p14:cNvPr>
                <p14:cNvContentPartPr/>
                <p14:nvPr/>
              </p14:nvContentPartPr>
              <p14:xfrm>
                <a:off x="7407042" y="2871510"/>
                <a:ext cx="270720" cy="21744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4846E929-4022-4BEA-912C-80ED0AC8474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71402" y="2835510"/>
                  <a:ext cx="342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F34F8453-F188-4132-ACDB-E2A4D8FA0037}"/>
                    </a:ext>
                  </a:extLst>
                </p14:cNvPr>
                <p14:cNvContentPartPr/>
                <p14:nvPr/>
              </p14:nvContentPartPr>
              <p14:xfrm>
                <a:off x="7687842" y="3203790"/>
                <a:ext cx="115920" cy="11664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F34F8453-F188-4132-ACDB-E2A4D8FA003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51842" y="3168150"/>
                  <a:ext cx="187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F3416D1C-92FD-46C8-A774-BDA76FFDC7DE}"/>
                    </a:ext>
                  </a:extLst>
                </p14:cNvPr>
                <p14:cNvContentPartPr/>
                <p14:nvPr/>
              </p14:nvContentPartPr>
              <p14:xfrm>
                <a:off x="7707642" y="2996070"/>
                <a:ext cx="350640" cy="9936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F3416D1C-92FD-46C8-A774-BDA76FFDC7D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72002" y="2960430"/>
                  <a:ext cx="422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1077BC89-5210-467E-96AA-FC4B9E5B3E92}"/>
                    </a:ext>
                  </a:extLst>
                </p14:cNvPr>
                <p14:cNvContentPartPr/>
                <p14:nvPr/>
              </p14:nvContentPartPr>
              <p14:xfrm>
                <a:off x="7906722" y="3101190"/>
                <a:ext cx="114120" cy="2124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1077BC89-5210-467E-96AA-FC4B9E5B3E9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71082" y="3065190"/>
                  <a:ext cx="185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1EE08FB6-C84E-4D66-A980-965239D36C64}"/>
                    </a:ext>
                  </a:extLst>
                </p14:cNvPr>
                <p14:cNvContentPartPr/>
                <p14:nvPr/>
              </p14:nvContentPartPr>
              <p14:xfrm>
                <a:off x="8208402" y="2965470"/>
                <a:ext cx="152640" cy="22140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1EE08FB6-C84E-4D66-A980-965239D36C6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72402" y="2929470"/>
                  <a:ext cx="224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1C00E84E-4BA1-476D-AAC0-82AEA53FE94F}"/>
                    </a:ext>
                  </a:extLst>
                </p14:cNvPr>
                <p14:cNvContentPartPr/>
                <p14:nvPr/>
              </p14:nvContentPartPr>
              <p14:xfrm>
                <a:off x="8205162" y="3030630"/>
                <a:ext cx="190440" cy="21204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1C00E84E-4BA1-476D-AAC0-82AEA53FE94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69522" y="2994990"/>
                  <a:ext cx="2620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B82584ED-7C4F-4985-B29C-344C1B1CA87C}"/>
                    </a:ext>
                  </a:extLst>
                </p14:cNvPr>
                <p14:cNvContentPartPr/>
                <p14:nvPr/>
              </p14:nvContentPartPr>
              <p14:xfrm>
                <a:off x="8458962" y="3049710"/>
                <a:ext cx="88920" cy="22536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B82584ED-7C4F-4985-B29C-344C1B1CA87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23322" y="3014070"/>
                  <a:ext cx="160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7D9DB466-3549-4DF5-A9F1-B153340EDB7E}"/>
                    </a:ext>
                  </a:extLst>
                </p14:cNvPr>
                <p14:cNvContentPartPr/>
                <p14:nvPr/>
              </p14:nvContentPartPr>
              <p14:xfrm>
                <a:off x="8613402" y="3000030"/>
                <a:ext cx="36720" cy="1548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7D9DB466-3549-4DF5-A9F1-B153340EDB7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77762" y="2964030"/>
                  <a:ext cx="108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79C3D404-A785-4A91-BFD9-07E77CBA49CC}"/>
                    </a:ext>
                  </a:extLst>
                </p14:cNvPr>
                <p14:cNvContentPartPr/>
                <p14:nvPr/>
              </p14:nvContentPartPr>
              <p14:xfrm>
                <a:off x="8767482" y="2883030"/>
                <a:ext cx="229680" cy="33660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79C3D404-A785-4A91-BFD9-07E77CBA49C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31482" y="2847030"/>
                  <a:ext cx="3013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8BA667AC-C3EA-4BBA-A946-A7E73A9E8E26}"/>
                    </a:ext>
                  </a:extLst>
                </p14:cNvPr>
                <p14:cNvContentPartPr/>
                <p14:nvPr/>
              </p14:nvContentPartPr>
              <p14:xfrm>
                <a:off x="9188322" y="3154110"/>
                <a:ext cx="17640" cy="13032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8BA667AC-C3EA-4BBA-A946-A7E73A9E8E2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152322" y="3118110"/>
                  <a:ext cx="8928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a 144">
            <a:extLst>
              <a:ext uri="{FF2B5EF4-FFF2-40B4-BE49-F238E27FC236}">
                <a16:creationId xmlns:a16="http://schemas.microsoft.com/office/drawing/2014/main" id="{9091F810-9D21-4EA6-A6AB-084E981B8B4D}"/>
              </a:ext>
            </a:extLst>
          </p:cNvPr>
          <p:cNvGrpSpPr/>
          <p:nvPr/>
        </p:nvGrpSpPr>
        <p:grpSpPr>
          <a:xfrm>
            <a:off x="9528162" y="2749110"/>
            <a:ext cx="1733760" cy="492840"/>
            <a:chOff x="9528162" y="2749110"/>
            <a:chExt cx="173376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96812F6D-4642-496E-908A-4B83FE7144CA}"/>
                    </a:ext>
                  </a:extLst>
                </p14:cNvPr>
                <p14:cNvContentPartPr/>
                <p14:nvPr/>
              </p14:nvContentPartPr>
              <p14:xfrm>
                <a:off x="9567762" y="2852790"/>
                <a:ext cx="41040" cy="31860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96812F6D-4642-496E-908A-4B83FE7144C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31762" y="2816790"/>
                  <a:ext cx="1126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Pismo odręczne 132">
                  <a:extLst>
                    <a:ext uri="{FF2B5EF4-FFF2-40B4-BE49-F238E27FC236}">
                      <a16:creationId xmlns:a16="http://schemas.microsoft.com/office/drawing/2014/main" id="{052584FB-130D-4B79-8CE7-E42896C41FDC}"/>
                    </a:ext>
                  </a:extLst>
                </p14:cNvPr>
                <p14:cNvContentPartPr/>
                <p14:nvPr/>
              </p14:nvContentPartPr>
              <p14:xfrm>
                <a:off x="9528162" y="2875830"/>
                <a:ext cx="281520" cy="259560"/>
              </p14:xfrm>
            </p:contentPart>
          </mc:Choice>
          <mc:Fallback>
            <p:pic>
              <p:nvPicPr>
                <p:cNvPr id="133" name="Pismo odręczne 132">
                  <a:extLst>
                    <a:ext uri="{FF2B5EF4-FFF2-40B4-BE49-F238E27FC236}">
                      <a16:creationId xmlns:a16="http://schemas.microsoft.com/office/drawing/2014/main" id="{052584FB-130D-4B79-8CE7-E42896C41FD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92522" y="2840190"/>
                  <a:ext cx="3531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4" name="Pismo odręczne 133">
                  <a:extLst>
                    <a:ext uri="{FF2B5EF4-FFF2-40B4-BE49-F238E27FC236}">
                      <a16:creationId xmlns:a16="http://schemas.microsoft.com/office/drawing/2014/main" id="{52A50862-AA68-4D86-8808-4236C4051640}"/>
                    </a:ext>
                  </a:extLst>
                </p14:cNvPr>
                <p14:cNvContentPartPr/>
                <p14:nvPr/>
              </p14:nvContentPartPr>
              <p14:xfrm>
                <a:off x="9914802" y="2966550"/>
                <a:ext cx="208800" cy="20160"/>
              </p14:xfrm>
            </p:contentPart>
          </mc:Choice>
          <mc:Fallback>
            <p:pic>
              <p:nvPicPr>
                <p:cNvPr id="134" name="Pismo odręczne 133">
                  <a:extLst>
                    <a:ext uri="{FF2B5EF4-FFF2-40B4-BE49-F238E27FC236}">
                      <a16:creationId xmlns:a16="http://schemas.microsoft.com/office/drawing/2014/main" id="{52A50862-AA68-4D86-8808-4236C40516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79162" y="2930550"/>
                  <a:ext cx="280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B3CF05B9-664C-49A7-AC9B-84A13E587144}"/>
                    </a:ext>
                  </a:extLst>
                </p14:cNvPr>
                <p14:cNvContentPartPr/>
                <p14:nvPr/>
              </p14:nvContentPartPr>
              <p14:xfrm>
                <a:off x="9930282" y="3084990"/>
                <a:ext cx="167400" cy="1656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B3CF05B9-664C-49A7-AC9B-84A13E5871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94642" y="3048990"/>
                  <a:ext cx="239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BF33A514-5CED-42F9-8705-D72CF96C18F1}"/>
                    </a:ext>
                  </a:extLst>
                </p14:cNvPr>
                <p14:cNvContentPartPr/>
                <p14:nvPr/>
              </p14:nvContentPartPr>
              <p14:xfrm>
                <a:off x="10289202" y="2948550"/>
                <a:ext cx="203400" cy="8856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BF33A514-5CED-42F9-8705-D72CF96C18F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53562" y="2912910"/>
                  <a:ext cx="275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8B316F29-1D7D-4477-BF8D-7CBC358E6540}"/>
                    </a:ext>
                  </a:extLst>
                </p14:cNvPr>
                <p14:cNvContentPartPr/>
                <p14:nvPr/>
              </p14:nvContentPartPr>
              <p14:xfrm>
                <a:off x="10273362" y="2871510"/>
                <a:ext cx="215280" cy="28800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8B316F29-1D7D-4477-BF8D-7CBC358E654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237722" y="2835510"/>
                  <a:ext cx="2869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9" name="Pismo odręczne 138">
                  <a:extLst>
                    <a:ext uri="{FF2B5EF4-FFF2-40B4-BE49-F238E27FC236}">
                      <a16:creationId xmlns:a16="http://schemas.microsoft.com/office/drawing/2014/main" id="{1A6970E3-82AE-4EF5-A2C4-2E6EE9752053}"/>
                    </a:ext>
                  </a:extLst>
                </p14:cNvPr>
                <p14:cNvContentPartPr/>
                <p14:nvPr/>
              </p14:nvContentPartPr>
              <p14:xfrm>
                <a:off x="10493682" y="3124590"/>
                <a:ext cx="61200" cy="117360"/>
              </p14:xfrm>
            </p:contentPart>
          </mc:Choice>
          <mc:Fallback>
            <p:pic>
              <p:nvPicPr>
                <p:cNvPr id="139" name="Pismo odręczne 138">
                  <a:extLst>
                    <a:ext uri="{FF2B5EF4-FFF2-40B4-BE49-F238E27FC236}">
                      <a16:creationId xmlns:a16="http://schemas.microsoft.com/office/drawing/2014/main" id="{1A6970E3-82AE-4EF5-A2C4-2E6EE975205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457682" y="3088950"/>
                  <a:ext cx="132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0" name="Pismo odręczne 139">
                  <a:extLst>
                    <a:ext uri="{FF2B5EF4-FFF2-40B4-BE49-F238E27FC236}">
                      <a16:creationId xmlns:a16="http://schemas.microsoft.com/office/drawing/2014/main" id="{5B57A0DB-6F1C-400F-AF0D-5409D0508BB1}"/>
                    </a:ext>
                  </a:extLst>
                </p14:cNvPr>
                <p14:cNvContentPartPr/>
                <p14:nvPr/>
              </p14:nvContentPartPr>
              <p14:xfrm>
                <a:off x="10480362" y="2902470"/>
                <a:ext cx="301680" cy="95400"/>
              </p14:xfrm>
            </p:contentPart>
          </mc:Choice>
          <mc:Fallback>
            <p:pic>
              <p:nvPicPr>
                <p:cNvPr id="140" name="Pismo odręczne 139">
                  <a:extLst>
                    <a:ext uri="{FF2B5EF4-FFF2-40B4-BE49-F238E27FC236}">
                      <a16:creationId xmlns:a16="http://schemas.microsoft.com/office/drawing/2014/main" id="{5B57A0DB-6F1C-400F-AF0D-5409D0508BB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444362" y="2866830"/>
                  <a:ext cx="373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2" name="Pismo odręczne 141">
                  <a:extLst>
                    <a:ext uri="{FF2B5EF4-FFF2-40B4-BE49-F238E27FC236}">
                      <a16:creationId xmlns:a16="http://schemas.microsoft.com/office/drawing/2014/main" id="{50979BD0-E22B-41D5-972D-41B7857B48EE}"/>
                    </a:ext>
                  </a:extLst>
                </p14:cNvPr>
                <p14:cNvContentPartPr/>
                <p14:nvPr/>
              </p14:nvContentPartPr>
              <p14:xfrm>
                <a:off x="10931442" y="2765670"/>
                <a:ext cx="103680" cy="340920"/>
              </p14:xfrm>
            </p:contentPart>
          </mc:Choice>
          <mc:Fallback>
            <p:pic>
              <p:nvPicPr>
                <p:cNvPr id="142" name="Pismo odręczne 141">
                  <a:extLst>
                    <a:ext uri="{FF2B5EF4-FFF2-40B4-BE49-F238E27FC236}">
                      <a16:creationId xmlns:a16="http://schemas.microsoft.com/office/drawing/2014/main" id="{50979BD0-E22B-41D5-972D-41B7857B48E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895802" y="2730030"/>
                  <a:ext cx="175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3" name="Pismo odręczne 142">
                  <a:extLst>
                    <a:ext uri="{FF2B5EF4-FFF2-40B4-BE49-F238E27FC236}">
                      <a16:creationId xmlns:a16="http://schemas.microsoft.com/office/drawing/2014/main" id="{903274F3-E3F3-4380-A2BC-80CC821F7C11}"/>
                    </a:ext>
                  </a:extLst>
                </p14:cNvPr>
                <p14:cNvContentPartPr/>
                <p14:nvPr/>
              </p14:nvContentPartPr>
              <p14:xfrm>
                <a:off x="11059602" y="2749110"/>
                <a:ext cx="202320" cy="293760"/>
              </p14:xfrm>
            </p:contentPart>
          </mc:Choice>
          <mc:Fallback>
            <p:pic>
              <p:nvPicPr>
                <p:cNvPr id="143" name="Pismo odręczne 142">
                  <a:extLst>
                    <a:ext uri="{FF2B5EF4-FFF2-40B4-BE49-F238E27FC236}">
                      <a16:creationId xmlns:a16="http://schemas.microsoft.com/office/drawing/2014/main" id="{903274F3-E3F3-4380-A2BC-80CC821F7C1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023602" y="2713470"/>
                  <a:ext cx="2739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4" name="Pismo odręczne 143">
                  <a:extLst>
                    <a:ext uri="{FF2B5EF4-FFF2-40B4-BE49-F238E27FC236}">
                      <a16:creationId xmlns:a16="http://schemas.microsoft.com/office/drawing/2014/main" id="{3F0973B9-8AF5-4A54-8288-5245BAE2885B}"/>
                    </a:ext>
                  </a:extLst>
                </p14:cNvPr>
                <p14:cNvContentPartPr/>
                <p14:nvPr/>
              </p14:nvContentPartPr>
              <p14:xfrm>
                <a:off x="10962762" y="2979510"/>
                <a:ext cx="129240" cy="27720"/>
              </p14:xfrm>
            </p:contentPart>
          </mc:Choice>
          <mc:Fallback>
            <p:pic>
              <p:nvPicPr>
                <p:cNvPr id="144" name="Pismo odręczne 143">
                  <a:extLst>
                    <a:ext uri="{FF2B5EF4-FFF2-40B4-BE49-F238E27FC236}">
                      <a16:creationId xmlns:a16="http://schemas.microsoft.com/office/drawing/2014/main" id="{3F0973B9-8AF5-4A54-8288-5245BAE2885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926762" y="2943870"/>
                  <a:ext cx="20088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46" name="Pismo odręczne 145">
                <a:extLst>
                  <a:ext uri="{FF2B5EF4-FFF2-40B4-BE49-F238E27FC236}">
                    <a16:creationId xmlns:a16="http://schemas.microsoft.com/office/drawing/2014/main" id="{CAD333F6-E808-4E23-9DA7-0A512B43AA59}"/>
                  </a:ext>
                </a:extLst>
              </p14:cNvPr>
              <p14:cNvContentPartPr/>
              <p14:nvPr/>
            </p14:nvContentPartPr>
            <p14:xfrm>
              <a:off x="809682" y="3843870"/>
              <a:ext cx="10450440" cy="189360"/>
            </p14:xfrm>
          </p:contentPart>
        </mc:Choice>
        <mc:Fallback>
          <p:pic>
            <p:nvPicPr>
              <p:cNvPr id="146" name="Pismo odręczne 145">
                <a:extLst>
                  <a:ext uri="{FF2B5EF4-FFF2-40B4-BE49-F238E27FC236}">
                    <a16:creationId xmlns:a16="http://schemas.microsoft.com/office/drawing/2014/main" id="{CAD333F6-E808-4E23-9DA7-0A512B43AA5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73682" y="3807870"/>
                <a:ext cx="1052208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upa 160">
            <a:extLst>
              <a:ext uri="{FF2B5EF4-FFF2-40B4-BE49-F238E27FC236}">
                <a16:creationId xmlns:a16="http://schemas.microsoft.com/office/drawing/2014/main" id="{8E597E6E-2E12-4582-A2EE-43AE68027223}"/>
              </a:ext>
            </a:extLst>
          </p:cNvPr>
          <p:cNvGrpSpPr/>
          <p:nvPr/>
        </p:nvGrpSpPr>
        <p:grpSpPr>
          <a:xfrm>
            <a:off x="1324482" y="4344990"/>
            <a:ext cx="1104480" cy="496800"/>
            <a:chOff x="1324482" y="4344990"/>
            <a:chExt cx="1104480" cy="49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7" name="Pismo odręczne 146">
                  <a:extLst>
                    <a:ext uri="{FF2B5EF4-FFF2-40B4-BE49-F238E27FC236}">
                      <a16:creationId xmlns:a16="http://schemas.microsoft.com/office/drawing/2014/main" id="{3E71A69C-6C01-486B-B761-229EC4B341F0}"/>
                    </a:ext>
                  </a:extLst>
                </p14:cNvPr>
                <p14:cNvContentPartPr/>
                <p14:nvPr/>
              </p14:nvContentPartPr>
              <p14:xfrm>
                <a:off x="1324482" y="4481430"/>
                <a:ext cx="34200" cy="258480"/>
              </p14:xfrm>
            </p:contentPart>
          </mc:Choice>
          <mc:Fallback>
            <p:pic>
              <p:nvPicPr>
                <p:cNvPr id="147" name="Pismo odręczne 146">
                  <a:extLst>
                    <a:ext uri="{FF2B5EF4-FFF2-40B4-BE49-F238E27FC236}">
                      <a16:creationId xmlns:a16="http://schemas.microsoft.com/office/drawing/2014/main" id="{3E71A69C-6C01-486B-B761-229EC4B341F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88482" y="4445430"/>
                  <a:ext cx="1058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8" name="Pismo odręczne 147">
                  <a:extLst>
                    <a:ext uri="{FF2B5EF4-FFF2-40B4-BE49-F238E27FC236}">
                      <a16:creationId xmlns:a16="http://schemas.microsoft.com/office/drawing/2014/main" id="{43BCC093-F541-426F-914C-BCC989884AEB}"/>
                    </a:ext>
                  </a:extLst>
                </p14:cNvPr>
                <p14:cNvContentPartPr/>
                <p14:nvPr/>
              </p14:nvContentPartPr>
              <p14:xfrm>
                <a:off x="1347882" y="4344990"/>
                <a:ext cx="431280" cy="352800"/>
              </p14:xfrm>
            </p:contentPart>
          </mc:Choice>
          <mc:Fallback>
            <p:pic>
              <p:nvPicPr>
                <p:cNvPr id="148" name="Pismo odręczne 147">
                  <a:extLst>
                    <a:ext uri="{FF2B5EF4-FFF2-40B4-BE49-F238E27FC236}">
                      <a16:creationId xmlns:a16="http://schemas.microsoft.com/office/drawing/2014/main" id="{43BCC093-F541-426F-914C-BCC989884AE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312242" y="4309350"/>
                  <a:ext cx="5029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9" name="Pismo odręczne 148">
                  <a:extLst>
                    <a:ext uri="{FF2B5EF4-FFF2-40B4-BE49-F238E27FC236}">
                      <a16:creationId xmlns:a16="http://schemas.microsoft.com/office/drawing/2014/main" id="{CF8AF463-9FAB-4547-9C45-C6EFED66D87E}"/>
                    </a:ext>
                  </a:extLst>
                </p14:cNvPr>
                <p14:cNvContentPartPr/>
                <p14:nvPr/>
              </p14:nvContentPartPr>
              <p14:xfrm>
                <a:off x="1830642" y="4513470"/>
                <a:ext cx="213840" cy="221400"/>
              </p14:xfrm>
            </p:contentPart>
          </mc:Choice>
          <mc:Fallback>
            <p:pic>
              <p:nvPicPr>
                <p:cNvPr id="149" name="Pismo odręczne 148">
                  <a:extLst>
                    <a:ext uri="{FF2B5EF4-FFF2-40B4-BE49-F238E27FC236}">
                      <a16:creationId xmlns:a16="http://schemas.microsoft.com/office/drawing/2014/main" id="{CF8AF463-9FAB-4547-9C45-C6EFED66D87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794642" y="4477470"/>
                  <a:ext cx="285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0" name="Pismo odręczne 149">
                  <a:extLst>
                    <a:ext uri="{FF2B5EF4-FFF2-40B4-BE49-F238E27FC236}">
                      <a16:creationId xmlns:a16="http://schemas.microsoft.com/office/drawing/2014/main" id="{EA899E61-5C3B-4179-8D21-7C7692055A79}"/>
                    </a:ext>
                  </a:extLst>
                </p14:cNvPr>
                <p14:cNvContentPartPr/>
                <p14:nvPr/>
              </p14:nvContentPartPr>
              <p14:xfrm>
                <a:off x="2112522" y="4513470"/>
                <a:ext cx="316440" cy="227160"/>
              </p14:xfrm>
            </p:contentPart>
          </mc:Choice>
          <mc:Fallback>
            <p:pic>
              <p:nvPicPr>
                <p:cNvPr id="150" name="Pismo odręczne 149">
                  <a:extLst>
                    <a:ext uri="{FF2B5EF4-FFF2-40B4-BE49-F238E27FC236}">
                      <a16:creationId xmlns:a16="http://schemas.microsoft.com/office/drawing/2014/main" id="{EA899E61-5C3B-4179-8D21-7C7692055A7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76522" y="4477830"/>
                  <a:ext cx="388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1" name="Pismo odręczne 150">
                  <a:extLst>
                    <a:ext uri="{FF2B5EF4-FFF2-40B4-BE49-F238E27FC236}">
                      <a16:creationId xmlns:a16="http://schemas.microsoft.com/office/drawing/2014/main" id="{8772F5A6-912D-4D50-AEC1-E805543568D0}"/>
                    </a:ext>
                  </a:extLst>
                </p14:cNvPr>
                <p14:cNvContentPartPr/>
                <p14:nvPr/>
              </p14:nvContentPartPr>
              <p14:xfrm>
                <a:off x="1375242" y="4767990"/>
                <a:ext cx="994320" cy="73800"/>
              </p14:xfrm>
            </p:contentPart>
          </mc:Choice>
          <mc:Fallback>
            <p:pic>
              <p:nvPicPr>
                <p:cNvPr id="151" name="Pismo odręczne 150">
                  <a:extLst>
                    <a:ext uri="{FF2B5EF4-FFF2-40B4-BE49-F238E27FC236}">
                      <a16:creationId xmlns:a16="http://schemas.microsoft.com/office/drawing/2014/main" id="{8772F5A6-912D-4D50-AEC1-E805543568D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339602" y="4732350"/>
                  <a:ext cx="10659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a 159">
            <a:extLst>
              <a:ext uri="{FF2B5EF4-FFF2-40B4-BE49-F238E27FC236}">
                <a16:creationId xmlns:a16="http://schemas.microsoft.com/office/drawing/2014/main" id="{EC2110F8-307C-4EB8-B2C9-6AAC04D7C6DC}"/>
              </a:ext>
            </a:extLst>
          </p:cNvPr>
          <p:cNvGrpSpPr/>
          <p:nvPr/>
        </p:nvGrpSpPr>
        <p:grpSpPr>
          <a:xfrm>
            <a:off x="3317082" y="4310790"/>
            <a:ext cx="814680" cy="408960"/>
            <a:chOff x="3317082" y="4310790"/>
            <a:chExt cx="81468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2" name="Pismo odręczne 151">
                  <a:extLst>
                    <a:ext uri="{FF2B5EF4-FFF2-40B4-BE49-F238E27FC236}">
                      <a16:creationId xmlns:a16="http://schemas.microsoft.com/office/drawing/2014/main" id="{E50773B1-FE11-4405-B488-9066F12E499B}"/>
                    </a:ext>
                  </a:extLst>
                </p14:cNvPr>
                <p14:cNvContentPartPr/>
                <p14:nvPr/>
              </p14:nvContentPartPr>
              <p14:xfrm>
                <a:off x="3328242" y="4517790"/>
                <a:ext cx="119880" cy="201960"/>
              </p14:xfrm>
            </p:contentPart>
          </mc:Choice>
          <mc:Fallback>
            <p:pic>
              <p:nvPicPr>
                <p:cNvPr id="152" name="Pismo odręczne 151">
                  <a:extLst>
                    <a:ext uri="{FF2B5EF4-FFF2-40B4-BE49-F238E27FC236}">
                      <a16:creationId xmlns:a16="http://schemas.microsoft.com/office/drawing/2014/main" id="{E50773B1-FE11-4405-B488-9066F12E499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92602" y="4481790"/>
                  <a:ext cx="1915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3" name="Pismo odręczne 152">
                  <a:extLst>
                    <a:ext uri="{FF2B5EF4-FFF2-40B4-BE49-F238E27FC236}">
                      <a16:creationId xmlns:a16="http://schemas.microsoft.com/office/drawing/2014/main" id="{8BA80802-DED5-4638-A200-99EE342B80F3}"/>
                    </a:ext>
                  </a:extLst>
                </p14:cNvPr>
                <p14:cNvContentPartPr/>
                <p14:nvPr/>
              </p14:nvContentPartPr>
              <p14:xfrm>
                <a:off x="3317082" y="4310790"/>
                <a:ext cx="27720" cy="16200"/>
              </p14:xfrm>
            </p:contentPart>
          </mc:Choice>
          <mc:Fallback>
            <p:pic>
              <p:nvPicPr>
                <p:cNvPr id="153" name="Pismo odręczne 152">
                  <a:extLst>
                    <a:ext uri="{FF2B5EF4-FFF2-40B4-BE49-F238E27FC236}">
                      <a16:creationId xmlns:a16="http://schemas.microsoft.com/office/drawing/2014/main" id="{8BA80802-DED5-4638-A200-99EE342B80F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81082" y="4274790"/>
                  <a:ext cx="99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4" name="Pismo odręczne 153">
                  <a:extLst>
                    <a:ext uri="{FF2B5EF4-FFF2-40B4-BE49-F238E27FC236}">
                      <a16:creationId xmlns:a16="http://schemas.microsoft.com/office/drawing/2014/main" id="{F4BDC49C-C9F2-43E2-9A99-0F9C0D04A01E}"/>
                    </a:ext>
                  </a:extLst>
                </p14:cNvPr>
                <p14:cNvContentPartPr/>
                <p14:nvPr/>
              </p14:nvContentPartPr>
              <p14:xfrm>
                <a:off x="3512202" y="4488990"/>
                <a:ext cx="273240" cy="53280"/>
              </p14:xfrm>
            </p:contentPart>
          </mc:Choice>
          <mc:Fallback>
            <p:pic>
              <p:nvPicPr>
                <p:cNvPr id="154" name="Pismo odręczne 153">
                  <a:extLst>
                    <a:ext uri="{FF2B5EF4-FFF2-40B4-BE49-F238E27FC236}">
                      <a16:creationId xmlns:a16="http://schemas.microsoft.com/office/drawing/2014/main" id="{F4BDC49C-C9F2-43E2-9A99-0F9C0D04A01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76562" y="4453350"/>
                  <a:ext cx="344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5" name="Pismo odręczne 154">
                  <a:extLst>
                    <a:ext uri="{FF2B5EF4-FFF2-40B4-BE49-F238E27FC236}">
                      <a16:creationId xmlns:a16="http://schemas.microsoft.com/office/drawing/2014/main" id="{DF92C45F-82B6-4F95-8FAE-BED3E26FCA8B}"/>
                    </a:ext>
                  </a:extLst>
                </p14:cNvPr>
                <p14:cNvContentPartPr/>
                <p14:nvPr/>
              </p14:nvContentPartPr>
              <p14:xfrm>
                <a:off x="3514002" y="4620750"/>
                <a:ext cx="143280" cy="12240"/>
              </p14:xfrm>
            </p:contentPart>
          </mc:Choice>
          <mc:Fallback>
            <p:pic>
              <p:nvPicPr>
                <p:cNvPr id="155" name="Pismo odręczne 154">
                  <a:extLst>
                    <a:ext uri="{FF2B5EF4-FFF2-40B4-BE49-F238E27FC236}">
                      <a16:creationId xmlns:a16="http://schemas.microsoft.com/office/drawing/2014/main" id="{DF92C45F-82B6-4F95-8FAE-BED3E26FCA8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78002" y="4585110"/>
                  <a:ext cx="214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6" name="Pismo odręczne 155">
                  <a:extLst>
                    <a:ext uri="{FF2B5EF4-FFF2-40B4-BE49-F238E27FC236}">
                      <a16:creationId xmlns:a16="http://schemas.microsoft.com/office/drawing/2014/main" id="{9A6F153B-9A6A-427A-AB2F-647CDC83B9FB}"/>
                    </a:ext>
                  </a:extLst>
                </p14:cNvPr>
                <p14:cNvContentPartPr/>
                <p14:nvPr/>
              </p14:nvContentPartPr>
              <p14:xfrm>
                <a:off x="3613002" y="4399710"/>
                <a:ext cx="59040" cy="295920"/>
              </p14:xfrm>
            </p:contentPart>
          </mc:Choice>
          <mc:Fallback>
            <p:pic>
              <p:nvPicPr>
                <p:cNvPr id="156" name="Pismo odręczne 155">
                  <a:extLst>
                    <a:ext uri="{FF2B5EF4-FFF2-40B4-BE49-F238E27FC236}">
                      <a16:creationId xmlns:a16="http://schemas.microsoft.com/office/drawing/2014/main" id="{9A6F153B-9A6A-427A-AB2F-647CDC83B9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77362" y="4364070"/>
                  <a:ext cx="1306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7" name="Pismo odręczne 156">
                  <a:extLst>
                    <a:ext uri="{FF2B5EF4-FFF2-40B4-BE49-F238E27FC236}">
                      <a16:creationId xmlns:a16="http://schemas.microsoft.com/office/drawing/2014/main" id="{1676D11A-182B-4A7A-B110-D7987F1602ED}"/>
                    </a:ext>
                  </a:extLst>
                </p14:cNvPr>
                <p14:cNvContentPartPr/>
                <p14:nvPr/>
              </p14:nvContentPartPr>
              <p14:xfrm>
                <a:off x="3939162" y="4366590"/>
                <a:ext cx="192600" cy="341640"/>
              </p14:xfrm>
            </p:contentPart>
          </mc:Choice>
          <mc:Fallback>
            <p:pic>
              <p:nvPicPr>
                <p:cNvPr id="157" name="Pismo odręczne 156">
                  <a:extLst>
                    <a:ext uri="{FF2B5EF4-FFF2-40B4-BE49-F238E27FC236}">
                      <a16:creationId xmlns:a16="http://schemas.microsoft.com/office/drawing/2014/main" id="{1676D11A-182B-4A7A-B110-D7987F1602E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03522" y="4330950"/>
                  <a:ext cx="264240" cy="41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58" name="Pismo odręczne 157">
                <a:extLst>
                  <a:ext uri="{FF2B5EF4-FFF2-40B4-BE49-F238E27FC236}">
                    <a16:creationId xmlns:a16="http://schemas.microsoft.com/office/drawing/2014/main" id="{64325A25-BF0C-40D5-9567-0ED5CD0E2D29}"/>
                  </a:ext>
                </a:extLst>
              </p14:cNvPr>
              <p14:cNvContentPartPr/>
              <p14:nvPr/>
            </p14:nvContentPartPr>
            <p14:xfrm>
              <a:off x="4627122" y="4457310"/>
              <a:ext cx="26280" cy="3960"/>
            </p14:xfrm>
          </p:contentPart>
        </mc:Choice>
        <mc:Fallback>
          <p:pic>
            <p:nvPicPr>
              <p:cNvPr id="158" name="Pismo odręczne 157">
                <a:extLst>
                  <a:ext uri="{FF2B5EF4-FFF2-40B4-BE49-F238E27FC236}">
                    <a16:creationId xmlns:a16="http://schemas.microsoft.com/office/drawing/2014/main" id="{64325A25-BF0C-40D5-9567-0ED5CD0E2D2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591122" y="4421310"/>
                <a:ext cx="979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59" name="Pismo odręczne 158">
                <a:extLst>
                  <a:ext uri="{FF2B5EF4-FFF2-40B4-BE49-F238E27FC236}">
                    <a16:creationId xmlns:a16="http://schemas.microsoft.com/office/drawing/2014/main" id="{A2F5CABD-CDF7-4AD7-8911-D4E47EBB190F}"/>
                  </a:ext>
                </a:extLst>
              </p14:cNvPr>
              <p14:cNvContentPartPr/>
              <p14:nvPr/>
            </p14:nvContentPartPr>
            <p14:xfrm>
              <a:off x="4563402" y="4623630"/>
              <a:ext cx="28440" cy="10800"/>
            </p14:xfrm>
          </p:contentPart>
        </mc:Choice>
        <mc:Fallback>
          <p:pic>
            <p:nvPicPr>
              <p:cNvPr id="159" name="Pismo odręczne 158">
                <a:extLst>
                  <a:ext uri="{FF2B5EF4-FFF2-40B4-BE49-F238E27FC236}">
                    <a16:creationId xmlns:a16="http://schemas.microsoft.com/office/drawing/2014/main" id="{A2F5CABD-CDF7-4AD7-8911-D4E47EBB190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527762" y="4587630"/>
                <a:ext cx="10008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upa 188">
            <a:extLst>
              <a:ext uri="{FF2B5EF4-FFF2-40B4-BE49-F238E27FC236}">
                <a16:creationId xmlns:a16="http://schemas.microsoft.com/office/drawing/2014/main" id="{AB335120-B257-4A9D-8424-738B6E3BB206}"/>
              </a:ext>
            </a:extLst>
          </p:cNvPr>
          <p:cNvGrpSpPr/>
          <p:nvPr/>
        </p:nvGrpSpPr>
        <p:grpSpPr>
          <a:xfrm>
            <a:off x="5586522" y="4226910"/>
            <a:ext cx="2661480" cy="482760"/>
            <a:chOff x="5586522" y="4226910"/>
            <a:chExt cx="2661480" cy="48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2" name="Pismo odręczne 161">
                  <a:extLst>
                    <a:ext uri="{FF2B5EF4-FFF2-40B4-BE49-F238E27FC236}">
                      <a16:creationId xmlns:a16="http://schemas.microsoft.com/office/drawing/2014/main" id="{795765BD-6FD2-4505-AA43-B2080A2FFB40}"/>
                    </a:ext>
                  </a:extLst>
                </p14:cNvPr>
                <p14:cNvContentPartPr/>
                <p14:nvPr/>
              </p14:nvContentPartPr>
              <p14:xfrm>
                <a:off x="5586522" y="4288830"/>
                <a:ext cx="255600" cy="362880"/>
              </p14:xfrm>
            </p:contentPart>
          </mc:Choice>
          <mc:Fallback>
            <p:pic>
              <p:nvPicPr>
                <p:cNvPr id="162" name="Pismo odręczne 161">
                  <a:extLst>
                    <a:ext uri="{FF2B5EF4-FFF2-40B4-BE49-F238E27FC236}">
                      <a16:creationId xmlns:a16="http://schemas.microsoft.com/office/drawing/2014/main" id="{795765BD-6FD2-4505-AA43-B2080A2FFB4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550882" y="4252830"/>
                  <a:ext cx="3272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3" name="Pismo odręczne 162">
                  <a:extLst>
                    <a:ext uri="{FF2B5EF4-FFF2-40B4-BE49-F238E27FC236}">
                      <a16:creationId xmlns:a16="http://schemas.microsoft.com/office/drawing/2014/main" id="{488B4AFE-B8F1-4D5A-900F-6858896DB397}"/>
                    </a:ext>
                  </a:extLst>
                </p14:cNvPr>
                <p14:cNvContentPartPr/>
                <p14:nvPr/>
              </p14:nvContentPartPr>
              <p14:xfrm>
                <a:off x="5899002" y="4245630"/>
                <a:ext cx="98280" cy="335520"/>
              </p14:xfrm>
            </p:contentPart>
          </mc:Choice>
          <mc:Fallback>
            <p:pic>
              <p:nvPicPr>
                <p:cNvPr id="163" name="Pismo odręczne 162">
                  <a:extLst>
                    <a:ext uri="{FF2B5EF4-FFF2-40B4-BE49-F238E27FC236}">
                      <a16:creationId xmlns:a16="http://schemas.microsoft.com/office/drawing/2014/main" id="{488B4AFE-B8F1-4D5A-900F-6858896DB39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63002" y="4209990"/>
                  <a:ext cx="1699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4" name="Pismo odręczne 163">
                  <a:extLst>
                    <a:ext uri="{FF2B5EF4-FFF2-40B4-BE49-F238E27FC236}">
                      <a16:creationId xmlns:a16="http://schemas.microsoft.com/office/drawing/2014/main" id="{0785BD40-22BE-4490-9FE0-650C983E2703}"/>
                    </a:ext>
                  </a:extLst>
                </p14:cNvPr>
                <p14:cNvContentPartPr/>
                <p14:nvPr/>
              </p14:nvContentPartPr>
              <p14:xfrm>
                <a:off x="6034002" y="4385310"/>
                <a:ext cx="154800" cy="263160"/>
              </p14:xfrm>
            </p:contentPart>
          </mc:Choice>
          <mc:Fallback>
            <p:pic>
              <p:nvPicPr>
                <p:cNvPr id="164" name="Pismo odręczne 163">
                  <a:extLst>
                    <a:ext uri="{FF2B5EF4-FFF2-40B4-BE49-F238E27FC236}">
                      <a16:creationId xmlns:a16="http://schemas.microsoft.com/office/drawing/2014/main" id="{0785BD40-22BE-4490-9FE0-650C983E270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98002" y="4349670"/>
                  <a:ext cx="2264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5" name="Pismo odręczne 164">
                  <a:extLst>
                    <a:ext uri="{FF2B5EF4-FFF2-40B4-BE49-F238E27FC236}">
                      <a16:creationId xmlns:a16="http://schemas.microsoft.com/office/drawing/2014/main" id="{BCF401AC-4C09-48BC-ADAB-7C83D501BE1F}"/>
                    </a:ext>
                  </a:extLst>
                </p14:cNvPr>
                <p14:cNvContentPartPr/>
                <p14:nvPr/>
              </p14:nvContentPartPr>
              <p14:xfrm>
                <a:off x="6293202" y="4426710"/>
                <a:ext cx="199080" cy="282960"/>
              </p14:xfrm>
            </p:contentPart>
          </mc:Choice>
          <mc:Fallback>
            <p:pic>
              <p:nvPicPr>
                <p:cNvPr id="165" name="Pismo odręczne 164">
                  <a:extLst>
                    <a:ext uri="{FF2B5EF4-FFF2-40B4-BE49-F238E27FC236}">
                      <a16:creationId xmlns:a16="http://schemas.microsoft.com/office/drawing/2014/main" id="{BCF401AC-4C09-48BC-ADAB-7C83D501BE1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257202" y="4391070"/>
                  <a:ext cx="270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6" name="Pismo odręczne 165">
                  <a:extLst>
                    <a:ext uri="{FF2B5EF4-FFF2-40B4-BE49-F238E27FC236}">
                      <a16:creationId xmlns:a16="http://schemas.microsoft.com/office/drawing/2014/main" id="{0842C1A5-D689-4437-AAC9-9E79D9697FA7}"/>
                    </a:ext>
                  </a:extLst>
                </p14:cNvPr>
                <p14:cNvContentPartPr/>
                <p14:nvPr/>
              </p14:nvContentPartPr>
              <p14:xfrm>
                <a:off x="6652122" y="4250310"/>
                <a:ext cx="40320" cy="306000"/>
              </p14:xfrm>
            </p:contentPart>
          </mc:Choice>
          <mc:Fallback>
            <p:pic>
              <p:nvPicPr>
                <p:cNvPr id="166" name="Pismo odręczne 165">
                  <a:extLst>
                    <a:ext uri="{FF2B5EF4-FFF2-40B4-BE49-F238E27FC236}">
                      <a16:creationId xmlns:a16="http://schemas.microsoft.com/office/drawing/2014/main" id="{0842C1A5-D689-4437-AAC9-9E79D9697FA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16122" y="4214310"/>
                  <a:ext cx="1119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7" name="Pismo odręczne 166">
                  <a:extLst>
                    <a:ext uri="{FF2B5EF4-FFF2-40B4-BE49-F238E27FC236}">
                      <a16:creationId xmlns:a16="http://schemas.microsoft.com/office/drawing/2014/main" id="{02198023-ACA5-4630-AAA3-526894E0403C}"/>
                    </a:ext>
                  </a:extLst>
                </p14:cNvPr>
                <p14:cNvContentPartPr/>
                <p14:nvPr/>
              </p14:nvContentPartPr>
              <p14:xfrm>
                <a:off x="6600642" y="4359750"/>
                <a:ext cx="215280" cy="14400"/>
              </p14:xfrm>
            </p:contentPart>
          </mc:Choice>
          <mc:Fallback>
            <p:pic>
              <p:nvPicPr>
                <p:cNvPr id="167" name="Pismo odręczne 166">
                  <a:extLst>
                    <a:ext uri="{FF2B5EF4-FFF2-40B4-BE49-F238E27FC236}">
                      <a16:creationId xmlns:a16="http://schemas.microsoft.com/office/drawing/2014/main" id="{02198023-ACA5-4630-AAA3-526894E0403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64642" y="4323750"/>
                  <a:ext cx="286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8" name="Pismo odręczne 167">
                  <a:extLst>
                    <a:ext uri="{FF2B5EF4-FFF2-40B4-BE49-F238E27FC236}">
                      <a16:creationId xmlns:a16="http://schemas.microsoft.com/office/drawing/2014/main" id="{3F1A0DE4-081F-4124-A6CE-67C49EE73359}"/>
                    </a:ext>
                  </a:extLst>
                </p14:cNvPr>
                <p14:cNvContentPartPr/>
                <p14:nvPr/>
              </p14:nvContentPartPr>
              <p14:xfrm>
                <a:off x="6761202" y="4323030"/>
                <a:ext cx="238680" cy="204480"/>
              </p14:xfrm>
            </p:contentPart>
          </mc:Choice>
          <mc:Fallback>
            <p:pic>
              <p:nvPicPr>
                <p:cNvPr id="168" name="Pismo odręczne 167">
                  <a:extLst>
                    <a:ext uri="{FF2B5EF4-FFF2-40B4-BE49-F238E27FC236}">
                      <a16:creationId xmlns:a16="http://schemas.microsoft.com/office/drawing/2014/main" id="{3F1A0DE4-081F-4124-A6CE-67C49EE7335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725562" y="4287390"/>
                  <a:ext cx="310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9" name="Pismo odręczne 168">
                  <a:extLst>
                    <a:ext uri="{FF2B5EF4-FFF2-40B4-BE49-F238E27FC236}">
                      <a16:creationId xmlns:a16="http://schemas.microsoft.com/office/drawing/2014/main" id="{EDB197CA-8A71-4414-B51A-41CAA874C886}"/>
                    </a:ext>
                  </a:extLst>
                </p14:cNvPr>
                <p14:cNvContentPartPr/>
                <p14:nvPr/>
              </p14:nvContentPartPr>
              <p14:xfrm>
                <a:off x="7065402" y="4320870"/>
                <a:ext cx="161640" cy="202680"/>
              </p14:xfrm>
            </p:contentPart>
          </mc:Choice>
          <mc:Fallback>
            <p:pic>
              <p:nvPicPr>
                <p:cNvPr id="169" name="Pismo odręczne 168">
                  <a:extLst>
                    <a:ext uri="{FF2B5EF4-FFF2-40B4-BE49-F238E27FC236}">
                      <a16:creationId xmlns:a16="http://schemas.microsoft.com/office/drawing/2014/main" id="{EDB197CA-8A71-4414-B51A-41CAA874C88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29402" y="4285230"/>
                  <a:ext cx="233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0" name="Pismo odręczne 169">
                  <a:extLst>
                    <a:ext uri="{FF2B5EF4-FFF2-40B4-BE49-F238E27FC236}">
                      <a16:creationId xmlns:a16="http://schemas.microsoft.com/office/drawing/2014/main" id="{56C31D4F-ACC3-4759-B035-1DAEF94CC126}"/>
                    </a:ext>
                  </a:extLst>
                </p14:cNvPr>
                <p14:cNvContentPartPr/>
                <p14:nvPr/>
              </p14:nvContentPartPr>
              <p14:xfrm>
                <a:off x="7148922" y="4368390"/>
                <a:ext cx="159120" cy="325800"/>
              </p14:xfrm>
            </p:contentPart>
          </mc:Choice>
          <mc:Fallback>
            <p:pic>
              <p:nvPicPr>
                <p:cNvPr id="170" name="Pismo odręczne 169">
                  <a:extLst>
                    <a:ext uri="{FF2B5EF4-FFF2-40B4-BE49-F238E27FC236}">
                      <a16:creationId xmlns:a16="http://schemas.microsoft.com/office/drawing/2014/main" id="{56C31D4F-ACC3-4759-B035-1DAEF94CC12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12922" y="4332390"/>
                  <a:ext cx="2307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1" name="Pismo odręczne 170">
                  <a:extLst>
                    <a:ext uri="{FF2B5EF4-FFF2-40B4-BE49-F238E27FC236}">
                      <a16:creationId xmlns:a16="http://schemas.microsoft.com/office/drawing/2014/main" id="{E19AD392-6CA3-49C8-8375-B14CA617EA5B}"/>
                    </a:ext>
                  </a:extLst>
                </p14:cNvPr>
                <p14:cNvContentPartPr/>
                <p14:nvPr/>
              </p14:nvContentPartPr>
              <p14:xfrm>
                <a:off x="7340442" y="4344990"/>
                <a:ext cx="137880" cy="117360"/>
              </p14:xfrm>
            </p:contentPart>
          </mc:Choice>
          <mc:Fallback>
            <p:pic>
              <p:nvPicPr>
                <p:cNvPr id="171" name="Pismo odręczne 170">
                  <a:extLst>
                    <a:ext uri="{FF2B5EF4-FFF2-40B4-BE49-F238E27FC236}">
                      <a16:creationId xmlns:a16="http://schemas.microsoft.com/office/drawing/2014/main" id="{E19AD392-6CA3-49C8-8375-B14CA617EA5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04802" y="4308990"/>
                  <a:ext cx="209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2" name="Pismo odręczne 171">
                  <a:extLst>
                    <a:ext uri="{FF2B5EF4-FFF2-40B4-BE49-F238E27FC236}">
                      <a16:creationId xmlns:a16="http://schemas.microsoft.com/office/drawing/2014/main" id="{4B71890E-C09F-466A-827B-4082ADEA817F}"/>
                    </a:ext>
                  </a:extLst>
                </p14:cNvPr>
                <p14:cNvContentPartPr/>
                <p14:nvPr/>
              </p14:nvContentPartPr>
              <p14:xfrm>
                <a:off x="7513242" y="4359390"/>
                <a:ext cx="173520" cy="136800"/>
              </p14:xfrm>
            </p:contentPart>
          </mc:Choice>
          <mc:Fallback>
            <p:pic>
              <p:nvPicPr>
                <p:cNvPr id="172" name="Pismo odręczne 171">
                  <a:extLst>
                    <a:ext uri="{FF2B5EF4-FFF2-40B4-BE49-F238E27FC236}">
                      <a16:creationId xmlns:a16="http://schemas.microsoft.com/office/drawing/2014/main" id="{4B71890E-C09F-466A-827B-4082ADEA817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77242" y="4323390"/>
                  <a:ext cx="245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3" name="Pismo odręczne 172">
                  <a:extLst>
                    <a:ext uri="{FF2B5EF4-FFF2-40B4-BE49-F238E27FC236}">
                      <a16:creationId xmlns:a16="http://schemas.microsoft.com/office/drawing/2014/main" id="{A458D873-7719-4D19-9EF7-C5EFFA265BC9}"/>
                    </a:ext>
                  </a:extLst>
                </p14:cNvPr>
                <p14:cNvContentPartPr/>
                <p14:nvPr/>
              </p14:nvContentPartPr>
              <p14:xfrm>
                <a:off x="7693962" y="4333470"/>
                <a:ext cx="148320" cy="355680"/>
              </p14:xfrm>
            </p:contentPart>
          </mc:Choice>
          <mc:Fallback>
            <p:pic>
              <p:nvPicPr>
                <p:cNvPr id="173" name="Pismo odręczne 172">
                  <a:extLst>
                    <a:ext uri="{FF2B5EF4-FFF2-40B4-BE49-F238E27FC236}">
                      <a16:creationId xmlns:a16="http://schemas.microsoft.com/office/drawing/2014/main" id="{A458D873-7719-4D19-9EF7-C5EFFA265BC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58322" y="4297830"/>
                  <a:ext cx="2199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4" name="Pismo odręczne 173">
                  <a:extLst>
                    <a:ext uri="{FF2B5EF4-FFF2-40B4-BE49-F238E27FC236}">
                      <a16:creationId xmlns:a16="http://schemas.microsoft.com/office/drawing/2014/main" id="{22E407AC-F6EB-4B26-A3AA-FD83B8101046}"/>
                    </a:ext>
                  </a:extLst>
                </p14:cNvPr>
                <p14:cNvContentPartPr/>
                <p14:nvPr/>
              </p14:nvContentPartPr>
              <p14:xfrm>
                <a:off x="7884042" y="4226910"/>
                <a:ext cx="113760" cy="307080"/>
              </p14:xfrm>
            </p:contentPart>
          </mc:Choice>
          <mc:Fallback>
            <p:pic>
              <p:nvPicPr>
                <p:cNvPr id="174" name="Pismo odręczne 173">
                  <a:extLst>
                    <a:ext uri="{FF2B5EF4-FFF2-40B4-BE49-F238E27FC236}">
                      <a16:creationId xmlns:a16="http://schemas.microsoft.com/office/drawing/2014/main" id="{22E407AC-F6EB-4B26-A3AA-FD83B810104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48402" y="4190910"/>
                  <a:ext cx="1854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5" name="Pismo odręczne 174">
                  <a:extLst>
                    <a:ext uri="{FF2B5EF4-FFF2-40B4-BE49-F238E27FC236}">
                      <a16:creationId xmlns:a16="http://schemas.microsoft.com/office/drawing/2014/main" id="{F89A22D6-39FD-4413-82C6-9FF2026F8CCB}"/>
                    </a:ext>
                  </a:extLst>
                </p14:cNvPr>
                <p14:cNvContentPartPr/>
                <p14:nvPr/>
              </p14:nvContentPartPr>
              <p14:xfrm>
                <a:off x="8048562" y="4415910"/>
                <a:ext cx="36000" cy="121320"/>
              </p14:xfrm>
            </p:contentPart>
          </mc:Choice>
          <mc:Fallback>
            <p:pic>
              <p:nvPicPr>
                <p:cNvPr id="175" name="Pismo odręczne 174">
                  <a:extLst>
                    <a:ext uri="{FF2B5EF4-FFF2-40B4-BE49-F238E27FC236}">
                      <a16:creationId xmlns:a16="http://schemas.microsoft.com/office/drawing/2014/main" id="{F89A22D6-39FD-4413-82C6-9FF2026F8CC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12562" y="4379910"/>
                  <a:ext cx="107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6" name="Pismo odręczne 175">
                  <a:extLst>
                    <a:ext uri="{FF2B5EF4-FFF2-40B4-BE49-F238E27FC236}">
                      <a16:creationId xmlns:a16="http://schemas.microsoft.com/office/drawing/2014/main" id="{A41963C2-C4BD-4671-9C85-2EE67C602064}"/>
                    </a:ext>
                  </a:extLst>
                </p14:cNvPr>
                <p14:cNvContentPartPr/>
                <p14:nvPr/>
              </p14:nvContentPartPr>
              <p14:xfrm>
                <a:off x="8043162" y="4287390"/>
                <a:ext cx="204840" cy="268920"/>
              </p14:xfrm>
            </p:contentPart>
          </mc:Choice>
          <mc:Fallback>
            <p:pic>
              <p:nvPicPr>
                <p:cNvPr id="176" name="Pismo odręczne 175">
                  <a:extLst>
                    <a:ext uri="{FF2B5EF4-FFF2-40B4-BE49-F238E27FC236}">
                      <a16:creationId xmlns:a16="http://schemas.microsoft.com/office/drawing/2014/main" id="{A41963C2-C4BD-4671-9C85-2EE67C60206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07522" y="4251390"/>
                  <a:ext cx="27648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upa 187">
            <a:extLst>
              <a:ext uri="{FF2B5EF4-FFF2-40B4-BE49-F238E27FC236}">
                <a16:creationId xmlns:a16="http://schemas.microsoft.com/office/drawing/2014/main" id="{F6724AD5-0A86-4605-A232-3734F18FA209}"/>
              </a:ext>
            </a:extLst>
          </p:cNvPr>
          <p:cNvGrpSpPr/>
          <p:nvPr/>
        </p:nvGrpSpPr>
        <p:grpSpPr>
          <a:xfrm>
            <a:off x="8681442" y="4193790"/>
            <a:ext cx="1377720" cy="403560"/>
            <a:chOff x="8681442" y="4193790"/>
            <a:chExt cx="137772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7" name="Pismo odręczne 176">
                  <a:extLst>
                    <a:ext uri="{FF2B5EF4-FFF2-40B4-BE49-F238E27FC236}">
                      <a16:creationId xmlns:a16="http://schemas.microsoft.com/office/drawing/2014/main" id="{FFAF0E67-C481-462F-A3B0-FC5885C072BA}"/>
                    </a:ext>
                  </a:extLst>
                </p14:cNvPr>
                <p14:cNvContentPartPr/>
                <p14:nvPr/>
              </p14:nvContentPartPr>
              <p14:xfrm>
                <a:off x="8681442" y="4391430"/>
                <a:ext cx="138960" cy="205920"/>
              </p14:xfrm>
            </p:contentPart>
          </mc:Choice>
          <mc:Fallback>
            <p:pic>
              <p:nvPicPr>
                <p:cNvPr id="177" name="Pismo odręczne 176">
                  <a:extLst>
                    <a:ext uri="{FF2B5EF4-FFF2-40B4-BE49-F238E27FC236}">
                      <a16:creationId xmlns:a16="http://schemas.microsoft.com/office/drawing/2014/main" id="{FFAF0E67-C481-462F-A3B0-FC5885C072B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645802" y="4355430"/>
                  <a:ext cx="210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8" name="Pismo odręczne 177">
                  <a:extLst>
                    <a:ext uri="{FF2B5EF4-FFF2-40B4-BE49-F238E27FC236}">
                      <a16:creationId xmlns:a16="http://schemas.microsoft.com/office/drawing/2014/main" id="{70B9C998-06CC-4105-9DA5-182A4715BFAF}"/>
                    </a:ext>
                  </a:extLst>
                </p14:cNvPr>
                <p14:cNvContentPartPr/>
                <p14:nvPr/>
              </p14:nvContentPartPr>
              <p14:xfrm>
                <a:off x="8857122" y="4235910"/>
                <a:ext cx="170280" cy="283320"/>
              </p14:xfrm>
            </p:contentPart>
          </mc:Choice>
          <mc:Fallback>
            <p:pic>
              <p:nvPicPr>
                <p:cNvPr id="178" name="Pismo odręczne 177">
                  <a:extLst>
                    <a:ext uri="{FF2B5EF4-FFF2-40B4-BE49-F238E27FC236}">
                      <a16:creationId xmlns:a16="http://schemas.microsoft.com/office/drawing/2014/main" id="{70B9C998-06CC-4105-9DA5-182A4715BFA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21122" y="4200270"/>
                  <a:ext cx="241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9" name="Pismo odręczne 178">
                  <a:extLst>
                    <a:ext uri="{FF2B5EF4-FFF2-40B4-BE49-F238E27FC236}">
                      <a16:creationId xmlns:a16="http://schemas.microsoft.com/office/drawing/2014/main" id="{D20960F4-1412-484C-AD22-08AEBBC347B5}"/>
                    </a:ext>
                  </a:extLst>
                </p14:cNvPr>
                <p14:cNvContentPartPr/>
                <p14:nvPr/>
              </p14:nvContentPartPr>
              <p14:xfrm>
                <a:off x="9079242" y="4415910"/>
                <a:ext cx="153360" cy="145440"/>
              </p14:xfrm>
            </p:contentPart>
          </mc:Choice>
          <mc:Fallback>
            <p:pic>
              <p:nvPicPr>
                <p:cNvPr id="179" name="Pismo odręczne 178">
                  <a:extLst>
                    <a:ext uri="{FF2B5EF4-FFF2-40B4-BE49-F238E27FC236}">
                      <a16:creationId xmlns:a16="http://schemas.microsoft.com/office/drawing/2014/main" id="{D20960F4-1412-484C-AD22-08AEBBC347B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43602" y="4379910"/>
                  <a:ext cx="225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0" name="Pismo odręczne 179">
                  <a:extLst>
                    <a:ext uri="{FF2B5EF4-FFF2-40B4-BE49-F238E27FC236}">
                      <a16:creationId xmlns:a16="http://schemas.microsoft.com/office/drawing/2014/main" id="{8C07D867-2D0E-46C9-87B9-D75EA6C876C3}"/>
                    </a:ext>
                  </a:extLst>
                </p14:cNvPr>
                <p14:cNvContentPartPr/>
                <p14:nvPr/>
              </p14:nvContentPartPr>
              <p14:xfrm>
                <a:off x="9321522" y="4380990"/>
                <a:ext cx="146160" cy="158400"/>
              </p14:xfrm>
            </p:contentPart>
          </mc:Choice>
          <mc:Fallback>
            <p:pic>
              <p:nvPicPr>
                <p:cNvPr id="180" name="Pismo odręczne 179">
                  <a:extLst>
                    <a:ext uri="{FF2B5EF4-FFF2-40B4-BE49-F238E27FC236}">
                      <a16:creationId xmlns:a16="http://schemas.microsoft.com/office/drawing/2014/main" id="{8C07D867-2D0E-46C9-87B9-D75EA6C876C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85522" y="4344990"/>
                  <a:ext cx="217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1" name="Pismo odręczne 180">
                  <a:extLst>
                    <a:ext uri="{FF2B5EF4-FFF2-40B4-BE49-F238E27FC236}">
                      <a16:creationId xmlns:a16="http://schemas.microsoft.com/office/drawing/2014/main" id="{66EE03D9-AE17-49A3-8EE0-A652B1717475}"/>
                    </a:ext>
                  </a:extLst>
                </p14:cNvPr>
                <p14:cNvContentPartPr/>
                <p14:nvPr/>
              </p14:nvContentPartPr>
              <p14:xfrm>
                <a:off x="9523842" y="4384590"/>
                <a:ext cx="155520" cy="155880"/>
              </p14:xfrm>
            </p:contentPart>
          </mc:Choice>
          <mc:Fallback>
            <p:pic>
              <p:nvPicPr>
                <p:cNvPr id="181" name="Pismo odręczne 180">
                  <a:extLst>
                    <a:ext uri="{FF2B5EF4-FFF2-40B4-BE49-F238E27FC236}">
                      <a16:creationId xmlns:a16="http://schemas.microsoft.com/office/drawing/2014/main" id="{66EE03D9-AE17-49A3-8EE0-A652B171747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88202" y="4348950"/>
                  <a:ext cx="227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2" name="Pismo odręczne 181">
                  <a:extLst>
                    <a:ext uri="{FF2B5EF4-FFF2-40B4-BE49-F238E27FC236}">
                      <a16:creationId xmlns:a16="http://schemas.microsoft.com/office/drawing/2014/main" id="{07B408BA-D6BF-4213-B508-292BBECA298B}"/>
                    </a:ext>
                  </a:extLst>
                </p14:cNvPr>
                <p14:cNvContentPartPr/>
                <p14:nvPr/>
              </p14:nvContentPartPr>
              <p14:xfrm>
                <a:off x="9747042" y="4425270"/>
                <a:ext cx="145440" cy="149760"/>
              </p14:xfrm>
            </p:contentPart>
          </mc:Choice>
          <mc:Fallback>
            <p:pic>
              <p:nvPicPr>
                <p:cNvPr id="182" name="Pismo odręczne 181">
                  <a:extLst>
                    <a:ext uri="{FF2B5EF4-FFF2-40B4-BE49-F238E27FC236}">
                      <a16:creationId xmlns:a16="http://schemas.microsoft.com/office/drawing/2014/main" id="{07B408BA-D6BF-4213-B508-292BBECA298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711402" y="4389270"/>
                  <a:ext cx="217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3" name="Pismo odręczne 182">
                  <a:extLst>
                    <a:ext uri="{FF2B5EF4-FFF2-40B4-BE49-F238E27FC236}">
                      <a16:creationId xmlns:a16="http://schemas.microsoft.com/office/drawing/2014/main" id="{44A15FAC-DB02-42EF-9CB0-8EB16B2E57D5}"/>
                    </a:ext>
                  </a:extLst>
                </p14:cNvPr>
                <p14:cNvContentPartPr/>
                <p14:nvPr/>
              </p14:nvContentPartPr>
              <p14:xfrm>
                <a:off x="9978162" y="4193790"/>
                <a:ext cx="81000" cy="333000"/>
              </p14:xfrm>
            </p:contentPart>
          </mc:Choice>
          <mc:Fallback>
            <p:pic>
              <p:nvPicPr>
                <p:cNvPr id="183" name="Pismo odręczne 182">
                  <a:extLst>
                    <a:ext uri="{FF2B5EF4-FFF2-40B4-BE49-F238E27FC236}">
                      <a16:creationId xmlns:a16="http://schemas.microsoft.com/office/drawing/2014/main" id="{44A15FAC-DB02-42EF-9CB0-8EB16B2E57D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42522" y="4157790"/>
                  <a:ext cx="15264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a 186">
            <a:extLst>
              <a:ext uri="{FF2B5EF4-FFF2-40B4-BE49-F238E27FC236}">
                <a16:creationId xmlns:a16="http://schemas.microsoft.com/office/drawing/2014/main" id="{60E7C3DF-95AF-4D97-B8D7-912966759149}"/>
              </a:ext>
            </a:extLst>
          </p:cNvPr>
          <p:cNvGrpSpPr/>
          <p:nvPr/>
        </p:nvGrpSpPr>
        <p:grpSpPr>
          <a:xfrm>
            <a:off x="10334562" y="4231230"/>
            <a:ext cx="240840" cy="378000"/>
            <a:chOff x="10334562" y="4231230"/>
            <a:chExt cx="24084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4" name="Pismo odręczne 183">
                  <a:extLst>
                    <a:ext uri="{FF2B5EF4-FFF2-40B4-BE49-F238E27FC236}">
                      <a16:creationId xmlns:a16="http://schemas.microsoft.com/office/drawing/2014/main" id="{803637F5-0231-496A-A7CB-7CE9B3041BCE}"/>
                    </a:ext>
                  </a:extLst>
                </p14:cNvPr>
                <p14:cNvContentPartPr/>
                <p14:nvPr/>
              </p14:nvContentPartPr>
              <p14:xfrm>
                <a:off x="10334562" y="4370550"/>
                <a:ext cx="82080" cy="158040"/>
              </p14:xfrm>
            </p:contentPart>
          </mc:Choice>
          <mc:Fallback>
            <p:pic>
              <p:nvPicPr>
                <p:cNvPr id="184" name="Pismo odręczne 183">
                  <a:extLst>
                    <a:ext uri="{FF2B5EF4-FFF2-40B4-BE49-F238E27FC236}">
                      <a16:creationId xmlns:a16="http://schemas.microsoft.com/office/drawing/2014/main" id="{803637F5-0231-496A-A7CB-7CE9B3041BC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298922" y="4334550"/>
                  <a:ext cx="153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5" name="Pismo odręczne 184">
                  <a:extLst>
                    <a:ext uri="{FF2B5EF4-FFF2-40B4-BE49-F238E27FC236}">
                      <a16:creationId xmlns:a16="http://schemas.microsoft.com/office/drawing/2014/main" id="{43CE0083-80F6-4D53-87E1-CBC3CFD8EBD3}"/>
                    </a:ext>
                  </a:extLst>
                </p14:cNvPr>
                <p14:cNvContentPartPr/>
                <p14:nvPr/>
              </p14:nvContentPartPr>
              <p14:xfrm>
                <a:off x="10387842" y="4231230"/>
                <a:ext cx="2520" cy="10800"/>
              </p14:xfrm>
            </p:contentPart>
          </mc:Choice>
          <mc:Fallback>
            <p:pic>
              <p:nvPicPr>
                <p:cNvPr id="185" name="Pismo odręczne 184">
                  <a:extLst>
                    <a:ext uri="{FF2B5EF4-FFF2-40B4-BE49-F238E27FC236}">
                      <a16:creationId xmlns:a16="http://schemas.microsoft.com/office/drawing/2014/main" id="{43CE0083-80F6-4D53-87E1-CBC3CFD8EBD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352202" y="4195590"/>
                  <a:ext cx="74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6" name="Pismo odręczne 185">
                  <a:extLst>
                    <a:ext uri="{FF2B5EF4-FFF2-40B4-BE49-F238E27FC236}">
                      <a16:creationId xmlns:a16="http://schemas.microsoft.com/office/drawing/2014/main" id="{E93E336C-0501-4C99-8A9E-B5222D1BA8A0}"/>
                    </a:ext>
                  </a:extLst>
                </p14:cNvPr>
                <p14:cNvContentPartPr/>
                <p14:nvPr/>
              </p14:nvContentPartPr>
              <p14:xfrm>
                <a:off x="10428162" y="4341750"/>
                <a:ext cx="147240" cy="267480"/>
              </p14:xfrm>
            </p:contentPart>
          </mc:Choice>
          <mc:Fallback>
            <p:pic>
              <p:nvPicPr>
                <p:cNvPr id="186" name="Pismo odręczne 185">
                  <a:extLst>
                    <a:ext uri="{FF2B5EF4-FFF2-40B4-BE49-F238E27FC236}">
                      <a16:creationId xmlns:a16="http://schemas.microsoft.com/office/drawing/2014/main" id="{E93E336C-0501-4C99-8A9E-B5222D1BA8A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92162" y="4305750"/>
                  <a:ext cx="21888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upa 195">
            <a:extLst>
              <a:ext uri="{FF2B5EF4-FFF2-40B4-BE49-F238E27FC236}">
                <a16:creationId xmlns:a16="http://schemas.microsoft.com/office/drawing/2014/main" id="{BD4090EF-3536-40C0-8C41-66FCEA5F2C00}"/>
              </a:ext>
            </a:extLst>
          </p:cNvPr>
          <p:cNvGrpSpPr/>
          <p:nvPr/>
        </p:nvGrpSpPr>
        <p:grpSpPr>
          <a:xfrm>
            <a:off x="6362682" y="4865550"/>
            <a:ext cx="1809360" cy="273960"/>
            <a:chOff x="6362682" y="4865550"/>
            <a:chExt cx="180936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0" name="Pismo odręczne 189">
                  <a:extLst>
                    <a:ext uri="{FF2B5EF4-FFF2-40B4-BE49-F238E27FC236}">
                      <a16:creationId xmlns:a16="http://schemas.microsoft.com/office/drawing/2014/main" id="{28F85D84-2CF7-4C03-A884-07718D9BF967}"/>
                    </a:ext>
                  </a:extLst>
                </p14:cNvPr>
                <p14:cNvContentPartPr/>
                <p14:nvPr/>
              </p14:nvContentPartPr>
              <p14:xfrm>
                <a:off x="6362682" y="4949430"/>
                <a:ext cx="268200" cy="190080"/>
              </p14:xfrm>
            </p:contentPart>
          </mc:Choice>
          <mc:Fallback>
            <p:pic>
              <p:nvPicPr>
                <p:cNvPr id="190" name="Pismo odręczne 189">
                  <a:extLst>
                    <a:ext uri="{FF2B5EF4-FFF2-40B4-BE49-F238E27FC236}">
                      <a16:creationId xmlns:a16="http://schemas.microsoft.com/office/drawing/2014/main" id="{28F85D84-2CF7-4C03-A884-07718D9BF96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27042" y="4913790"/>
                  <a:ext cx="339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1" name="Pismo odręczne 190">
                  <a:extLst>
                    <a:ext uri="{FF2B5EF4-FFF2-40B4-BE49-F238E27FC236}">
                      <a16:creationId xmlns:a16="http://schemas.microsoft.com/office/drawing/2014/main" id="{1DAAACD6-A72B-49D1-9D9B-5217C3C95F03}"/>
                    </a:ext>
                  </a:extLst>
                </p14:cNvPr>
                <p14:cNvContentPartPr/>
                <p14:nvPr/>
              </p14:nvContentPartPr>
              <p14:xfrm>
                <a:off x="6737442" y="4948350"/>
                <a:ext cx="236880" cy="182520"/>
              </p14:xfrm>
            </p:contentPart>
          </mc:Choice>
          <mc:Fallback>
            <p:pic>
              <p:nvPicPr>
                <p:cNvPr id="191" name="Pismo odręczne 190">
                  <a:extLst>
                    <a:ext uri="{FF2B5EF4-FFF2-40B4-BE49-F238E27FC236}">
                      <a16:creationId xmlns:a16="http://schemas.microsoft.com/office/drawing/2014/main" id="{1DAAACD6-A72B-49D1-9D9B-5217C3C95F0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01802" y="4912350"/>
                  <a:ext cx="308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2" name="Pismo odręczne 191">
                  <a:extLst>
                    <a:ext uri="{FF2B5EF4-FFF2-40B4-BE49-F238E27FC236}">
                      <a16:creationId xmlns:a16="http://schemas.microsoft.com/office/drawing/2014/main" id="{FCD9A31A-01A8-4B02-AFAE-F767CC95F40C}"/>
                    </a:ext>
                  </a:extLst>
                </p14:cNvPr>
                <p14:cNvContentPartPr/>
                <p14:nvPr/>
              </p14:nvContentPartPr>
              <p14:xfrm>
                <a:off x="7105722" y="4948350"/>
                <a:ext cx="110160" cy="123120"/>
              </p14:xfrm>
            </p:contentPart>
          </mc:Choice>
          <mc:Fallback>
            <p:pic>
              <p:nvPicPr>
                <p:cNvPr id="192" name="Pismo odręczne 191">
                  <a:extLst>
                    <a:ext uri="{FF2B5EF4-FFF2-40B4-BE49-F238E27FC236}">
                      <a16:creationId xmlns:a16="http://schemas.microsoft.com/office/drawing/2014/main" id="{FCD9A31A-01A8-4B02-AFAE-F767CC95F40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69722" y="4912710"/>
                  <a:ext cx="181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3" name="Pismo odręczne 192">
                  <a:extLst>
                    <a:ext uri="{FF2B5EF4-FFF2-40B4-BE49-F238E27FC236}">
                      <a16:creationId xmlns:a16="http://schemas.microsoft.com/office/drawing/2014/main" id="{05C41F4C-6904-4577-A19B-BDCF0452848C}"/>
                    </a:ext>
                  </a:extLst>
                </p14:cNvPr>
                <p14:cNvContentPartPr/>
                <p14:nvPr/>
              </p14:nvContentPartPr>
              <p14:xfrm>
                <a:off x="7344402" y="4934670"/>
                <a:ext cx="141480" cy="146880"/>
              </p14:xfrm>
            </p:contentPart>
          </mc:Choice>
          <mc:Fallback>
            <p:pic>
              <p:nvPicPr>
                <p:cNvPr id="193" name="Pismo odręczne 192">
                  <a:extLst>
                    <a:ext uri="{FF2B5EF4-FFF2-40B4-BE49-F238E27FC236}">
                      <a16:creationId xmlns:a16="http://schemas.microsoft.com/office/drawing/2014/main" id="{05C41F4C-6904-4577-A19B-BDCF0452848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08762" y="4898670"/>
                  <a:ext cx="213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4" name="Pismo odręczne 193">
                  <a:extLst>
                    <a:ext uri="{FF2B5EF4-FFF2-40B4-BE49-F238E27FC236}">
                      <a16:creationId xmlns:a16="http://schemas.microsoft.com/office/drawing/2014/main" id="{57555C55-9788-43E4-9C63-0D057D2DB007}"/>
                    </a:ext>
                  </a:extLst>
                </p14:cNvPr>
                <p14:cNvContentPartPr/>
                <p14:nvPr/>
              </p14:nvContentPartPr>
              <p14:xfrm>
                <a:off x="7544922" y="4913070"/>
                <a:ext cx="159120" cy="178200"/>
              </p14:xfrm>
            </p:contentPart>
          </mc:Choice>
          <mc:Fallback>
            <p:pic>
              <p:nvPicPr>
                <p:cNvPr id="194" name="Pismo odręczne 193">
                  <a:extLst>
                    <a:ext uri="{FF2B5EF4-FFF2-40B4-BE49-F238E27FC236}">
                      <a16:creationId xmlns:a16="http://schemas.microsoft.com/office/drawing/2014/main" id="{57555C55-9788-43E4-9C63-0D057D2DB00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09282" y="4877070"/>
                  <a:ext cx="230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5" name="Pismo odręczne 194">
                  <a:extLst>
                    <a:ext uri="{FF2B5EF4-FFF2-40B4-BE49-F238E27FC236}">
                      <a16:creationId xmlns:a16="http://schemas.microsoft.com/office/drawing/2014/main" id="{8EBF27D0-816C-4B6D-925F-6BDA27E8CBA2}"/>
                    </a:ext>
                  </a:extLst>
                </p14:cNvPr>
                <p14:cNvContentPartPr/>
                <p14:nvPr/>
              </p14:nvContentPartPr>
              <p14:xfrm>
                <a:off x="7775682" y="4865550"/>
                <a:ext cx="396360" cy="228240"/>
              </p14:xfrm>
            </p:contentPart>
          </mc:Choice>
          <mc:Fallback>
            <p:pic>
              <p:nvPicPr>
                <p:cNvPr id="195" name="Pismo odręczne 194">
                  <a:extLst>
                    <a:ext uri="{FF2B5EF4-FFF2-40B4-BE49-F238E27FC236}">
                      <a16:creationId xmlns:a16="http://schemas.microsoft.com/office/drawing/2014/main" id="{8EBF27D0-816C-4B6D-925F-6BDA27E8CBA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739682" y="4829910"/>
                  <a:ext cx="46800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a 201">
            <a:extLst>
              <a:ext uri="{FF2B5EF4-FFF2-40B4-BE49-F238E27FC236}">
                <a16:creationId xmlns:a16="http://schemas.microsoft.com/office/drawing/2014/main" id="{D104F2F5-4C85-45E8-8844-80E3056BDCB5}"/>
              </a:ext>
            </a:extLst>
          </p:cNvPr>
          <p:cNvGrpSpPr/>
          <p:nvPr/>
        </p:nvGrpSpPr>
        <p:grpSpPr>
          <a:xfrm>
            <a:off x="3360282" y="5481150"/>
            <a:ext cx="747720" cy="387720"/>
            <a:chOff x="3360282" y="5481150"/>
            <a:chExt cx="74772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7" name="Pismo odręczne 196">
                  <a:extLst>
                    <a:ext uri="{FF2B5EF4-FFF2-40B4-BE49-F238E27FC236}">
                      <a16:creationId xmlns:a16="http://schemas.microsoft.com/office/drawing/2014/main" id="{1A03B8E4-E752-4FB2-B9A6-92CC80412E8B}"/>
                    </a:ext>
                  </a:extLst>
                </p14:cNvPr>
                <p14:cNvContentPartPr/>
                <p14:nvPr/>
              </p14:nvContentPartPr>
              <p14:xfrm>
                <a:off x="3360282" y="5699670"/>
                <a:ext cx="121320" cy="169200"/>
              </p14:xfrm>
            </p:contentPart>
          </mc:Choice>
          <mc:Fallback>
            <p:pic>
              <p:nvPicPr>
                <p:cNvPr id="197" name="Pismo odręczne 196">
                  <a:extLst>
                    <a:ext uri="{FF2B5EF4-FFF2-40B4-BE49-F238E27FC236}">
                      <a16:creationId xmlns:a16="http://schemas.microsoft.com/office/drawing/2014/main" id="{1A03B8E4-E752-4FB2-B9A6-92CC80412E8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324282" y="5664030"/>
                  <a:ext cx="192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8" name="Pismo odręczne 197">
                  <a:extLst>
                    <a:ext uri="{FF2B5EF4-FFF2-40B4-BE49-F238E27FC236}">
                      <a16:creationId xmlns:a16="http://schemas.microsoft.com/office/drawing/2014/main" id="{5CCC2B89-4E89-47A4-A0AC-009EE60C7B08}"/>
                    </a:ext>
                  </a:extLst>
                </p14:cNvPr>
                <p14:cNvContentPartPr/>
                <p14:nvPr/>
              </p14:nvContentPartPr>
              <p14:xfrm>
                <a:off x="3407802" y="5481150"/>
                <a:ext cx="62280" cy="16920"/>
              </p14:xfrm>
            </p:contentPart>
          </mc:Choice>
          <mc:Fallback>
            <p:pic>
              <p:nvPicPr>
                <p:cNvPr id="198" name="Pismo odręczne 197">
                  <a:extLst>
                    <a:ext uri="{FF2B5EF4-FFF2-40B4-BE49-F238E27FC236}">
                      <a16:creationId xmlns:a16="http://schemas.microsoft.com/office/drawing/2014/main" id="{5CCC2B89-4E89-47A4-A0AC-009EE60C7B0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372162" y="5445150"/>
                  <a:ext cx="133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9" name="Pismo odręczne 198">
                  <a:extLst>
                    <a:ext uri="{FF2B5EF4-FFF2-40B4-BE49-F238E27FC236}">
                      <a16:creationId xmlns:a16="http://schemas.microsoft.com/office/drawing/2014/main" id="{21214797-5EF9-4206-B259-07C013C84214}"/>
                    </a:ext>
                  </a:extLst>
                </p14:cNvPr>
                <p14:cNvContentPartPr/>
                <p14:nvPr/>
              </p14:nvContentPartPr>
              <p14:xfrm>
                <a:off x="3481962" y="5631630"/>
                <a:ext cx="204840" cy="47160"/>
              </p14:xfrm>
            </p:contentPart>
          </mc:Choice>
          <mc:Fallback>
            <p:pic>
              <p:nvPicPr>
                <p:cNvPr id="199" name="Pismo odręczne 198">
                  <a:extLst>
                    <a:ext uri="{FF2B5EF4-FFF2-40B4-BE49-F238E27FC236}">
                      <a16:creationId xmlns:a16="http://schemas.microsoft.com/office/drawing/2014/main" id="{21214797-5EF9-4206-B259-07C013C8421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446322" y="5595630"/>
                  <a:ext cx="276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0" name="Pismo odręczne 199">
                  <a:extLst>
                    <a:ext uri="{FF2B5EF4-FFF2-40B4-BE49-F238E27FC236}">
                      <a16:creationId xmlns:a16="http://schemas.microsoft.com/office/drawing/2014/main" id="{1B23CF41-9576-4F24-A9B6-8597821D04ED}"/>
                    </a:ext>
                  </a:extLst>
                </p14:cNvPr>
                <p14:cNvContentPartPr/>
                <p14:nvPr/>
              </p14:nvContentPartPr>
              <p14:xfrm>
                <a:off x="3556842" y="5736750"/>
                <a:ext cx="113760" cy="22320"/>
              </p14:xfrm>
            </p:contentPart>
          </mc:Choice>
          <mc:Fallback>
            <p:pic>
              <p:nvPicPr>
                <p:cNvPr id="200" name="Pismo odręczne 199">
                  <a:extLst>
                    <a:ext uri="{FF2B5EF4-FFF2-40B4-BE49-F238E27FC236}">
                      <a16:creationId xmlns:a16="http://schemas.microsoft.com/office/drawing/2014/main" id="{1B23CF41-9576-4F24-A9B6-8597821D04E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520842" y="5700750"/>
                  <a:ext cx="185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1" name="Pismo odręczne 200">
                  <a:extLst>
                    <a:ext uri="{FF2B5EF4-FFF2-40B4-BE49-F238E27FC236}">
                      <a16:creationId xmlns:a16="http://schemas.microsoft.com/office/drawing/2014/main" id="{4837F86E-E873-47B4-9006-59F086C2ABA7}"/>
                    </a:ext>
                  </a:extLst>
                </p14:cNvPr>
                <p14:cNvContentPartPr/>
                <p14:nvPr/>
              </p14:nvContentPartPr>
              <p14:xfrm>
                <a:off x="3907122" y="5539470"/>
                <a:ext cx="200880" cy="267480"/>
              </p14:xfrm>
            </p:contentPart>
          </mc:Choice>
          <mc:Fallback>
            <p:pic>
              <p:nvPicPr>
                <p:cNvPr id="201" name="Pismo odręczne 200">
                  <a:extLst>
                    <a:ext uri="{FF2B5EF4-FFF2-40B4-BE49-F238E27FC236}">
                      <a16:creationId xmlns:a16="http://schemas.microsoft.com/office/drawing/2014/main" id="{4837F86E-E873-47B4-9006-59F086C2ABA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871122" y="5503470"/>
                  <a:ext cx="272520" cy="33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03" name="Pismo odręczne 202">
                <a:extLst>
                  <a:ext uri="{FF2B5EF4-FFF2-40B4-BE49-F238E27FC236}">
                    <a16:creationId xmlns:a16="http://schemas.microsoft.com/office/drawing/2014/main" id="{34FFF084-F3E5-4ABB-B641-6835DE5CCB52}"/>
                  </a:ext>
                </a:extLst>
              </p14:cNvPr>
              <p14:cNvContentPartPr/>
              <p14:nvPr/>
            </p14:nvContentPartPr>
            <p14:xfrm>
              <a:off x="4592202" y="5621550"/>
              <a:ext cx="360" cy="15480"/>
            </p14:xfrm>
          </p:contentPart>
        </mc:Choice>
        <mc:Fallback>
          <p:pic>
            <p:nvPicPr>
              <p:cNvPr id="203" name="Pismo odręczne 202">
                <a:extLst>
                  <a:ext uri="{FF2B5EF4-FFF2-40B4-BE49-F238E27FC236}">
                    <a16:creationId xmlns:a16="http://schemas.microsoft.com/office/drawing/2014/main" id="{34FFF084-F3E5-4ABB-B641-6835DE5CCB52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556562" y="5585550"/>
                <a:ext cx="72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04" name="Pismo odręczne 203">
                <a:extLst>
                  <a:ext uri="{FF2B5EF4-FFF2-40B4-BE49-F238E27FC236}">
                    <a16:creationId xmlns:a16="http://schemas.microsoft.com/office/drawing/2014/main" id="{507A2391-B5ED-472F-B8C5-722B528954A8}"/>
                  </a:ext>
                </a:extLst>
              </p14:cNvPr>
              <p14:cNvContentPartPr/>
              <p14:nvPr/>
            </p14:nvContentPartPr>
            <p14:xfrm>
              <a:off x="4549002" y="5786070"/>
              <a:ext cx="52560" cy="10800"/>
            </p14:xfrm>
          </p:contentPart>
        </mc:Choice>
        <mc:Fallback>
          <p:pic>
            <p:nvPicPr>
              <p:cNvPr id="204" name="Pismo odręczne 203">
                <a:extLst>
                  <a:ext uri="{FF2B5EF4-FFF2-40B4-BE49-F238E27FC236}">
                    <a16:creationId xmlns:a16="http://schemas.microsoft.com/office/drawing/2014/main" id="{507A2391-B5ED-472F-B8C5-722B528954A8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513362" y="5750430"/>
                <a:ext cx="12420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a 220">
            <a:extLst>
              <a:ext uri="{FF2B5EF4-FFF2-40B4-BE49-F238E27FC236}">
                <a16:creationId xmlns:a16="http://schemas.microsoft.com/office/drawing/2014/main" id="{F89481FD-7B4C-4A34-BFEF-3CFB9B0A0349}"/>
              </a:ext>
            </a:extLst>
          </p:cNvPr>
          <p:cNvGrpSpPr/>
          <p:nvPr/>
        </p:nvGrpSpPr>
        <p:grpSpPr>
          <a:xfrm>
            <a:off x="5705682" y="5394030"/>
            <a:ext cx="3202920" cy="433800"/>
            <a:chOff x="5705682" y="5394030"/>
            <a:chExt cx="320292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5" name="Pismo odręczne 204">
                  <a:extLst>
                    <a:ext uri="{FF2B5EF4-FFF2-40B4-BE49-F238E27FC236}">
                      <a16:creationId xmlns:a16="http://schemas.microsoft.com/office/drawing/2014/main" id="{5735DC14-E52E-43D0-9AB3-66DDC82BF827}"/>
                    </a:ext>
                  </a:extLst>
                </p14:cNvPr>
                <p14:cNvContentPartPr/>
                <p14:nvPr/>
              </p14:nvContentPartPr>
              <p14:xfrm>
                <a:off x="5705682" y="5623710"/>
                <a:ext cx="221400" cy="183240"/>
              </p14:xfrm>
            </p:contentPart>
          </mc:Choice>
          <mc:Fallback>
            <p:pic>
              <p:nvPicPr>
                <p:cNvPr id="205" name="Pismo odręczne 204">
                  <a:extLst>
                    <a:ext uri="{FF2B5EF4-FFF2-40B4-BE49-F238E27FC236}">
                      <a16:creationId xmlns:a16="http://schemas.microsoft.com/office/drawing/2014/main" id="{5735DC14-E52E-43D0-9AB3-66DDC82BF82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69682" y="5587710"/>
                  <a:ext cx="293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6" name="Pismo odręczne 205">
                  <a:extLst>
                    <a:ext uri="{FF2B5EF4-FFF2-40B4-BE49-F238E27FC236}">
                      <a16:creationId xmlns:a16="http://schemas.microsoft.com/office/drawing/2014/main" id="{9226696D-B34E-41C4-915F-0C8C2A6E1218}"/>
                    </a:ext>
                  </a:extLst>
                </p14:cNvPr>
                <p14:cNvContentPartPr/>
                <p14:nvPr/>
              </p14:nvContentPartPr>
              <p14:xfrm>
                <a:off x="5926002" y="5476470"/>
                <a:ext cx="92880" cy="263520"/>
              </p14:xfrm>
            </p:contentPart>
          </mc:Choice>
          <mc:Fallback>
            <p:pic>
              <p:nvPicPr>
                <p:cNvPr id="206" name="Pismo odręczne 205">
                  <a:extLst>
                    <a:ext uri="{FF2B5EF4-FFF2-40B4-BE49-F238E27FC236}">
                      <a16:creationId xmlns:a16="http://schemas.microsoft.com/office/drawing/2014/main" id="{9226696D-B34E-41C4-915F-0C8C2A6E121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90002" y="5440470"/>
                  <a:ext cx="1645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7" name="Pismo odręczne 206">
                  <a:extLst>
                    <a:ext uri="{FF2B5EF4-FFF2-40B4-BE49-F238E27FC236}">
                      <a16:creationId xmlns:a16="http://schemas.microsoft.com/office/drawing/2014/main" id="{56788C92-FBCB-4A71-8CD5-B8843B8156BE}"/>
                    </a:ext>
                  </a:extLst>
                </p14:cNvPr>
                <p14:cNvContentPartPr/>
                <p14:nvPr/>
              </p14:nvContentPartPr>
              <p14:xfrm>
                <a:off x="6106362" y="5624430"/>
                <a:ext cx="167760" cy="203400"/>
              </p14:xfrm>
            </p:contentPart>
          </mc:Choice>
          <mc:Fallback>
            <p:pic>
              <p:nvPicPr>
                <p:cNvPr id="207" name="Pismo odręczne 206">
                  <a:extLst>
                    <a:ext uri="{FF2B5EF4-FFF2-40B4-BE49-F238E27FC236}">
                      <a16:creationId xmlns:a16="http://schemas.microsoft.com/office/drawing/2014/main" id="{56788C92-FBCB-4A71-8CD5-B8843B8156B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070722" y="5588790"/>
                  <a:ext cx="239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8" name="Pismo odręczne 207">
                  <a:extLst>
                    <a:ext uri="{FF2B5EF4-FFF2-40B4-BE49-F238E27FC236}">
                      <a16:creationId xmlns:a16="http://schemas.microsoft.com/office/drawing/2014/main" id="{E1BF856B-E982-46A9-8F2D-75A9FF0F04F7}"/>
                    </a:ext>
                  </a:extLst>
                </p14:cNvPr>
                <p14:cNvContentPartPr/>
                <p14:nvPr/>
              </p14:nvContentPartPr>
              <p14:xfrm>
                <a:off x="6401562" y="5437950"/>
                <a:ext cx="215280" cy="338040"/>
              </p14:xfrm>
            </p:contentPart>
          </mc:Choice>
          <mc:Fallback>
            <p:pic>
              <p:nvPicPr>
                <p:cNvPr id="208" name="Pismo odręczne 207">
                  <a:extLst>
                    <a:ext uri="{FF2B5EF4-FFF2-40B4-BE49-F238E27FC236}">
                      <a16:creationId xmlns:a16="http://schemas.microsoft.com/office/drawing/2014/main" id="{E1BF856B-E982-46A9-8F2D-75A9FF0F04F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365562" y="5401950"/>
                  <a:ext cx="2869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9" name="Pismo odręczne 208">
                  <a:extLst>
                    <a:ext uri="{FF2B5EF4-FFF2-40B4-BE49-F238E27FC236}">
                      <a16:creationId xmlns:a16="http://schemas.microsoft.com/office/drawing/2014/main" id="{1ACA382B-CDEE-4BB6-9AFF-29E8C679BB44}"/>
                    </a:ext>
                  </a:extLst>
                </p14:cNvPr>
                <p14:cNvContentPartPr/>
                <p14:nvPr/>
              </p14:nvContentPartPr>
              <p14:xfrm>
                <a:off x="6664362" y="5543430"/>
                <a:ext cx="221400" cy="173520"/>
              </p14:xfrm>
            </p:contentPart>
          </mc:Choice>
          <mc:Fallback>
            <p:pic>
              <p:nvPicPr>
                <p:cNvPr id="209" name="Pismo odręczne 208">
                  <a:extLst>
                    <a:ext uri="{FF2B5EF4-FFF2-40B4-BE49-F238E27FC236}">
                      <a16:creationId xmlns:a16="http://schemas.microsoft.com/office/drawing/2014/main" id="{1ACA382B-CDEE-4BB6-9AFF-29E8C679BB4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628362" y="5507790"/>
                  <a:ext cx="293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0" name="Pismo odręczne 209">
                  <a:extLst>
                    <a:ext uri="{FF2B5EF4-FFF2-40B4-BE49-F238E27FC236}">
                      <a16:creationId xmlns:a16="http://schemas.microsoft.com/office/drawing/2014/main" id="{0970EC95-D023-4F28-B33C-B4764E212DC6}"/>
                    </a:ext>
                  </a:extLst>
                </p14:cNvPr>
                <p14:cNvContentPartPr/>
                <p14:nvPr/>
              </p14:nvContentPartPr>
              <p14:xfrm>
                <a:off x="6946602" y="5551350"/>
                <a:ext cx="223200" cy="180000"/>
              </p14:xfrm>
            </p:contentPart>
          </mc:Choice>
          <mc:Fallback>
            <p:pic>
              <p:nvPicPr>
                <p:cNvPr id="210" name="Pismo odręczne 209">
                  <a:extLst>
                    <a:ext uri="{FF2B5EF4-FFF2-40B4-BE49-F238E27FC236}">
                      <a16:creationId xmlns:a16="http://schemas.microsoft.com/office/drawing/2014/main" id="{0970EC95-D023-4F28-B33C-B4764E212DC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10602" y="5515350"/>
                  <a:ext cx="294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1" name="Pismo odręczne 210">
                  <a:extLst>
                    <a:ext uri="{FF2B5EF4-FFF2-40B4-BE49-F238E27FC236}">
                      <a16:creationId xmlns:a16="http://schemas.microsoft.com/office/drawing/2014/main" id="{041E5F16-7704-416B-9628-C4A464AD4442}"/>
                    </a:ext>
                  </a:extLst>
                </p14:cNvPr>
                <p14:cNvContentPartPr/>
                <p14:nvPr/>
              </p14:nvContentPartPr>
              <p14:xfrm>
                <a:off x="7288602" y="5584110"/>
                <a:ext cx="277920" cy="80280"/>
              </p14:xfrm>
            </p:contentPart>
          </mc:Choice>
          <mc:Fallback>
            <p:pic>
              <p:nvPicPr>
                <p:cNvPr id="211" name="Pismo odręczne 210">
                  <a:extLst>
                    <a:ext uri="{FF2B5EF4-FFF2-40B4-BE49-F238E27FC236}">
                      <a16:creationId xmlns:a16="http://schemas.microsoft.com/office/drawing/2014/main" id="{041E5F16-7704-416B-9628-C4A464AD444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52602" y="5548470"/>
                  <a:ext cx="349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2" name="Pismo odręczne 211">
                  <a:extLst>
                    <a:ext uri="{FF2B5EF4-FFF2-40B4-BE49-F238E27FC236}">
                      <a16:creationId xmlns:a16="http://schemas.microsoft.com/office/drawing/2014/main" id="{2C592982-ECC4-4D50-9A65-263486BB3D80}"/>
                    </a:ext>
                  </a:extLst>
                </p14:cNvPr>
                <p14:cNvContentPartPr/>
                <p14:nvPr/>
              </p14:nvContentPartPr>
              <p14:xfrm>
                <a:off x="7632762" y="5584470"/>
                <a:ext cx="63000" cy="124920"/>
              </p14:xfrm>
            </p:contentPart>
          </mc:Choice>
          <mc:Fallback>
            <p:pic>
              <p:nvPicPr>
                <p:cNvPr id="212" name="Pismo odręczne 211">
                  <a:extLst>
                    <a:ext uri="{FF2B5EF4-FFF2-40B4-BE49-F238E27FC236}">
                      <a16:creationId xmlns:a16="http://schemas.microsoft.com/office/drawing/2014/main" id="{2C592982-ECC4-4D50-9A65-263486BB3D8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97122" y="5548830"/>
                  <a:ext cx="134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3" name="Pismo odręczne 212">
                  <a:extLst>
                    <a:ext uri="{FF2B5EF4-FFF2-40B4-BE49-F238E27FC236}">
                      <a16:creationId xmlns:a16="http://schemas.microsoft.com/office/drawing/2014/main" id="{57420474-1770-4013-9C8D-F41A255127A2}"/>
                    </a:ext>
                  </a:extLst>
                </p14:cNvPr>
                <p14:cNvContentPartPr/>
                <p14:nvPr/>
              </p14:nvContentPartPr>
              <p14:xfrm>
                <a:off x="7581282" y="5471070"/>
                <a:ext cx="45000" cy="26640"/>
              </p14:xfrm>
            </p:contentPart>
          </mc:Choice>
          <mc:Fallback>
            <p:pic>
              <p:nvPicPr>
                <p:cNvPr id="213" name="Pismo odręczne 212">
                  <a:extLst>
                    <a:ext uri="{FF2B5EF4-FFF2-40B4-BE49-F238E27FC236}">
                      <a16:creationId xmlns:a16="http://schemas.microsoft.com/office/drawing/2014/main" id="{57420474-1770-4013-9C8D-F41A255127A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545642" y="5435430"/>
                  <a:ext cx="116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4" name="Pismo odręczne 213">
                  <a:extLst>
                    <a:ext uri="{FF2B5EF4-FFF2-40B4-BE49-F238E27FC236}">
                      <a16:creationId xmlns:a16="http://schemas.microsoft.com/office/drawing/2014/main" id="{A1D963F4-3D06-41BC-AFAA-57E054C60D06}"/>
                    </a:ext>
                  </a:extLst>
                </p14:cNvPr>
                <p14:cNvContentPartPr/>
                <p14:nvPr/>
              </p14:nvContentPartPr>
              <p14:xfrm>
                <a:off x="7771722" y="5464230"/>
                <a:ext cx="264960" cy="199440"/>
              </p14:xfrm>
            </p:contentPart>
          </mc:Choice>
          <mc:Fallback>
            <p:pic>
              <p:nvPicPr>
                <p:cNvPr id="214" name="Pismo odręczne 213">
                  <a:extLst>
                    <a:ext uri="{FF2B5EF4-FFF2-40B4-BE49-F238E27FC236}">
                      <a16:creationId xmlns:a16="http://schemas.microsoft.com/office/drawing/2014/main" id="{A1D963F4-3D06-41BC-AFAA-57E054C60D0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736082" y="5428590"/>
                  <a:ext cx="336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5" name="Pismo odręczne 214">
                  <a:extLst>
                    <a:ext uri="{FF2B5EF4-FFF2-40B4-BE49-F238E27FC236}">
                      <a16:creationId xmlns:a16="http://schemas.microsoft.com/office/drawing/2014/main" id="{2B3CFD12-5738-4697-B5B4-5C99FB544D7C}"/>
                    </a:ext>
                  </a:extLst>
                </p14:cNvPr>
                <p14:cNvContentPartPr/>
                <p14:nvPr/>
              </p14:nvContentPartPr>
              <p14:xfrm>
                <a:off x="8066922" y="5543790"/>
                <a:ext cx="186840" cy="147240"/>
              </p14:xfrm>
            </p:contentPart>
          </mc:Choice>
          <mc:Fallback>
            <p:pic>
              <p:nvPicPr>
                <p:cNvPr id="215" name="Pismo odręczne 214">
                  <a:extLst>
                    <a:ext uri="{FF2B5EF4-FFF2-40B4-BE49-F238E27FC236}">
                      <a16:creationId xmlns:a16="http://schemas.microsoft.com/office/drawing/2014/main" id="{2B3CFD12-5738-4697-B5B4-5C99FB544D7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30922" y="5507790"/>
                  <a:ext cx="258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6" name="Pismo odręczne 215">
                  <a:extLst>
                    <a:ext uri="{FF2B5EF4-FFF2-40B4-BE49-F238E27FC236}">
                      <a16:creationId xmlns:a16="http://schemas.microsoft.com/office/drawing/2014/main" id="{3B2C21B3-3D9A-4E3C-AF65-99F1D5FF8E1E}"/>
                    </a:ext>
                  </a:extLst>
                </p14:cNvPr>
                <p14:cNvContentPartPr/>
                <p14:nvPr/>
              </p14:nvContentPartPr>
              <p14:xfrm>
                <a:off x="8424402" y="5400150"/>
                <a:ext cx="41760" cy="281520"/>
              </p14:xfrm>
            </p:contentPart>
          </mc:Choice>
          <mc:Fallback>
            <p:pic>
              <p:nvPicPr>
                <p:cNvPr id="216" name="Pismo odręczne 215">
                  <a:extLst>
                    <a:ext uri="{FF2B5EF4-FFF2-40B4-BE49-F238E27FC236}">
                      <a16:creationId xmlns:a16="http://schemas.microsoft.com/office/drawing/2014/main" id="{3B2C21B3-3D9A-4E3C-AF65-99F1D5FF8E1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388402" y="5364150"/>
                  <a:ext cx="1134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7" name="Pismo odręczne 216">
                  <a:extLst>
                    <a:ext uri="{FF2B5EF4-FFF2-40B4-BE49-F238E27FC236}">
                      <a16:creationId xmlns:a16="http://schemas.microsoft.com/office/drawing/2014/main" id="{99D3A19F-FDCD-4728-9038-18687D964191}"/>
                    </a:ext>
                  </a:extLst>
                </p14:cNvPr>
                <p14:cNvContentPartPr/>
                <p14:nvPr/>
              </p14:nvContentPartPr>
              <p14:xfrm>
                <a:off x="8300922" y="5541630"/>
                <a:ext cx="394560" cy="120240"/>
              </p14:xfrm>
            </p:contentPart>
          </mc:Choice>
          <mc:Fallback>
            <p:pic>
              <p:nvPicPr>
                <p:cNvPr id="217" name="Pismo odręczne 216">
                  <a:extLst>
                    <a:ext uri="{FF2B5EF4-FFF2-40B4-BE49-F238E27FC236}">
                      <a16:creationId xmlns:a16="http://schemas.microsoft.com/office/drawing/2014/main" id="{99D3A19F-FDCD-4728-9038-18687D96419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265282" y="5505990"/>
                  <a:ext cx="466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8" name="Pismo odręczne 217">
                  <a:extLst>
                    <a:ext uri="{FF2B5EF4-FFF2-40B4-BE49-F238E27FC236}">
                      <a16:creationId xmlns:a16="http://schemas.microsoft.com/office/drawing/2014/main" id="{2844BDC4-CA49-4223-B1A7-8AD6CA0A70E6}"/>
                    </a:ext>
                  </a:extLst>
                </p14:cNvPr>
                <p14:cNvContentPartPr/>
                <p14:nvPr/>
              </p14:nvContentPartPr>
              <p14:xfrm>
                <a:off x="8689362" y="5394030"/>
                <a:ext cx="18360" cy="15480"/>
              </p14:xfrm>
            </p:contentPart>
          </mc:Choice>
          <mc:Fallback>
            <p:pic>
              <p:nvPicPr>
                <p:cNvPr id="218" name="Pismo odręczne 217">
                  <a:extLst>
                    <a:ext uri="{FF2B5EF4-FFF2-40B4-BE49-F238E27FC236}">
                      <a16:creationId xmlns:a16="http://schemas.microsoft.com/office/drawing/2014/main" id="{2844BDC4-CA49-4223-B1A7-8AD6CA0A70E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653362" y="5358390"/>
                  <a:ext cx="90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9" name="Pismo odręczne 218">
                  <a:extLst>
                    <a:ext uri="{FF2B5EF4-FFF2-40B4-BE49-F238E27FC236}">
                      <a16:creationId xmlns:a16="http://schemas.microsoft.com/office/drawing/2014/main" id="{744CFACC-EE72-432D-8334-B172F1CBEA88}"/>
                    </a:ext>
                  </a:extLst>
                </p14:cNvPr>
                <p14:cNvContentPartPr/>
                <p14:nvPr/>
              </p14:nvContentPartPr>
              <p14:xfrm>
                <a:off x="8748762" y="5570790"/>
                <a:ext cx="159840" cy="150840"/>
              </p14:xfrm>
            </p:contentPart>
          </mc:Choice>
          <mc:Fallback>
            <p:pic>
              <p:nvPicPr>
                <p:cNvPr id="219" name="Pismo odręczne 218">
                  <a:extLst>
                    <a:ext uri="{FF2B5EF4-FFF2-40B4-BE49-F238E27FC236}">
                      <a16:creationId xmlns:a16="http://schemas.microsoft.com/office/drawing/2014/main" id="{744CFACC-EE72-432D-8334-B172F1CBEA8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712762" y="5535150"/>
                  <a:ext cx="231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0" name="Pismo odręczne 219">
                  <a:extLst>
                    <a:ext uri="{FF2B5EF4-FFF2-40B4-BE49-F238E27FC236}">
                      <a16:creationId xmlns:a16="http://schemas.microsoft.com/office/drawing/2014/main" id="{3FA90A64-1656-4BD6-B3BB-AEBA05CEE0B4}"/>
                    </a:ext>
                  </a:extLst>
                </p14:cNvPr>
                <p14:cNvContentPartPr/>
                <p14:nvPr/>
              </p14:nvContentPartPr>
              <p14:xfrm>
                <a:off x="8057922" y="5674470"/>
                <a:ext cx="138600" cy="63720"/>
              </p14:xfrm>
            </p:contentPart>
          </mc:Choice>
          <mc:Fallback>
            <p:pic>
              <p:nvPicPr>
                <p:cNvPr id="220" name="Pismo odręczne 219">
                  <a:extLst>
                    <a:ext uri="{FF2B5EF4-FFF2-40B4-BE49-F238E27FC236}">
                      <a16:creationId xmlns:a16="http://schemas.microsoft.com/office/drawing/2014/main" id="{3FA90A64-1656-4BD6-B3BB-AEBA05CEE0B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21922" y="5638470"/>
                  <a:ext cx="210240" cy="13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345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>
            <a:extLst>
              <a:ext uri="{FF2B5EF4-FFF2-40B4-BE49-F238E27FC236}">
                <a16:creationId xmlns:a16="http://schemas.microsoft.com/office/drawing/2014/main" id="{ED214C1E-5CA4-4223-9454-DCB4E18C117E}"/>
              </a:ext>
            </a:extLst>
          </p:cNvPr>
          <p:cNvGrpSpPr/>
          <p:nvPr/>
        </p:nvGrpSpPr>
        <p:grpSpPr>
          <a:xfrm>
            <a:off x="1116042" y="401910"/>
            <a:ext cx="1000800" cy="475920"/>
            <a:chOff x="1116042" y="401910"/>
            <a:chExt cx="100080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54878F38-30E9-414E-A173-BD283D021DDA}"/>
                    </a:ext>
                  </a:extLst>
                </p14:cNvPr>
                <p14:cNvContentPartPr/>
                <p14:nvPr/>
              </p14:nvContentPartPr>
              <p14:xfrm>
                <a:off x="1116042" y="465990"/>
                <a:ext cx="43560" cy="41184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54878F38-30E9-414E-A173-BD283D021DD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0402" y="430350"/>
                  <a:ext cx="1152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0372F1CC-6C92-493B-86FF-562C1E4D3D0B}"/>
                    </a:ext>
                  </a:extLst>
                </p14:cNvPr>
                <p14:cNvContentPartPr/>
                <p14:nvPr/>
              </p14:nvContentPartPr>
              <p14:xfrm>
                <a:off x="1169322" y="401910"/>
                <a:ext cx="252720" cy="6084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0372F1CC-6C92-493B-86FF-562C1E4D3D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3322" y="365910"/>
                  <a:ext cx="324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F7802B99-0A01-46AC-93AE-8CC8BA665598}"/>
                    </a:ext>
                  </a:extLst>
                </p14:cNvPr>
                <p14:cNvContentPartPr/>
                <p14:nvPr/>
              </p14:nvContentPartPr>
              <p14:xfrm>
                <a:off x="1133682" y="635910"/>
                <a:ext cx="357120" cy="2484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F7802B99-0A01-46AC-93AE-8CC8BA66559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682" y="600270"/>
                  <a:ext cx="428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A4213E17-5303-4EF7-8505-A64819D695F8}"/>
                    </a:ext>
                  </a:extLst>
                </p14:cNvPr>
                <p14:cNvContentPartPr/>
                <p14:nvPr/>
              </p14:nvContentPartPr>
              <p14:xfrm>
                <a:off x="1603842" y="568590"/>
                <a:ext cx="56160" cy="21240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A4213E17-5303-4EF7-8505-A64819D695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8202" y="532950"/>
                  <a:ext cx="127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E5FE27EC-9E86-4F22-99F4-A22D72129C01}"/>
                    </a:ext>
                  </a:extLst>
                </p14:cNvPr>
                <p14:cNvContentPartPr/>
                <p14:nvPr/>
              </p14:nvContentPartPr>
              <p14:xfrm>
                <a:off x="1548762" y="454830"/>
                <a:ext cx="66240" cy="2376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E5FE27EC-9E86-4F22-99F4-A22D72129C0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12762" y="418830"/>
                  <a:ext cx="137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F68133D8-7466-4FA2-913A-4DD2535341E2}"/>
                    </a:ext>
                  </a:extLst>
                </p14:cNvPr>
                <p14:cNvContentPartPr/>
                <p14:nvPr/>
              </p14:nvContentPartPr>
              <p14:xfrm>
                <a:off x="1778802" y="521790"/>
                <a:ext cx="147960" cy="26532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F68133D8-7466-4FA2-913A-4DD2535341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43162" y="486150"/>
                  <a:ext cx="2196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F3876ED5-FCB4-4F3E-A2FB-B5FD6124807E}"/>
                    </a:ext>
                  </a:extLst>
                </p14:cNvPr>
                <p14:cNvContentPartPr/>
                <p14:nvPr/>
              </p14:nvContentPartPr>
              <p14:xfrm>
                <a:off x="2000562" y="634110"/>
                <a:ext cx="116280" cy="18288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F3876ED5-FCB4-4F3E-A2FB-B5FD612480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64562" y="598470"/>
                  <a:ext cx="18792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8E658D22-D5CC-4E22-9ED0-B58C229A7462}"/>
                  </a:ext>
                </a:extLst>
              </p14:cNvPr>
              <p14:cNvContentPartPr/>
              <p14:nvPr/>
            </p14:nvContentPartPr>
            <p14:xfrm>
              <a:off x="2367402" y="721950"/>
              <a:ext cx="32400" cy="212040"/>
            </p14:xfrm>
          </p:contentPart>
        </mc:Choice>
        <mc:Fallback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8E658D22-D5CC-4E22-9ED0-B58C229A74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31762" y="686310"/>
                <a:ext cx="104040" cy="28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a 28">
            <a:extLst>
              <a:ext uri="{FF2B5EF4-FFF2-40B4-BE49-F238E27FC236}">
                <a16:creationId xmlns:a16="http://schemas.microsoft.com/office/drawing/2014/main" id="{D9F07632-BB68-48D4-89CE-E918D9F32EA5}"/>
              </a:ext>
            </a:extLst>
          </p:cNvPr>
          <p:cNvGrpSpPr/>
          <p:nvPr/>
        </p:nvGrpSpPr>
        <p:grpSpPr>
          <a:xfrm>
            <a:off x="2712642" y="423150"/>
            <a:ext cx="558720" cy="394560"/>
            <a:chOff x="2712642" y="423150"/>
            <a:chExt cx="558720" cy="3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2DA2A160-59F6-4A8A-887B-CA0843BC3FEB}"/>
                    </a:ext>
                  </a:extLst>
                </p14:cNvPr>
                <p14:cNvContentPartPr/>
                <p14:nvPr/>
              </p14:nvContentPartPr>
              <p14:xfrm>
                <a:off x="2712642" y="423150"/>
                <a:ext cx="163080" cy="39456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2DA2A160-59F6-4A8A-887B-CA0843BC3F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77002" y="387510"/>
                  <a:ext cx="2347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4815CC6F-BD53-48FC-9F61-1BC91E987B2E}"/>
                    </a:ext>
                  </a:extLst>
                </p14:cNvPr>
                <p14:cNvContentPartPr/>
                <p14:nvPr/>
              </p14:nvContentPartPr>
              <p14:xfrm>
                <a:off x="2876082" y="691350"/>
                <a:ext cx="212400" cy="11592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4815CC6F-BD53-48FC-9F61-1BC91E987B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40442" y="655350"/>
                  <a:ext cx="284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6926E83C-A344-4F51-A3B4-F5AC6508B462}"/>
                    </a:ext>
                  </a:extLst>
                </p14:cNvPr>
                <p14:cNvContentPartPr/>
                <p14:nvPr/>
              </p14:nvContentPartPr>
              <p14:xfrm>
                <a:off x="3195042" y="428910"/>
                <a:ext cx="7200" cy="33012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6926E83C-A344-4F51-A3B4-F5AC6508B4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59402" y="393270"/>
                  <a:ext cx="788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C53497FC-C650-409A-AA6C-24ED485BA108}"/>
                    </a:ext>
                  </a:extLst>
                </p14:cNvPr>
                <p14:cNvContentPartPr/>
                <p14:nvPr/>
              </p14:nvContentPartPr>
              <p14:xfrm>
                <a:off x="3011082" y="534030"/>
                <a:ext cx="260280" cy="648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C53497FC-C650-409A-AA6C-24ED485BA1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75082" y="498030"/>
                  <a:ext cx="3319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9CB5AD12-0C6B-436D-9FB7-AC4BED1C98D9}"/>
              </a:ext>
            </a:extLst>
          </p:cNvPr>
          <p:cNvGrpSpPr/>
          <p:nvPr/>
        </p:nvGrpSpPr>
        <p:grpSpPr>
          <a:xfrm>
            <a:off x="3670602" y="480390"/>
            <a:ext cx="1769400" cy="465840"/>
            <a:chOff x="3670602" y="480390"/>
            <a:chExt cx="176940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9DD7A01B-894E-40AA-BC60-783EAFD8A57B}"/>
                    </a:ext>
                  </a:extLst>
                </p14:cNvPr>
                <p14:cNvContentPartPr/>
                <p14:nvPr/>
              </p14:nvContentPartPr>
              <p14:xfrm>
                <a:off x="3670602" y="620790"/>
                <a:ext cx="225000" cy="26640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9DD7A01B-894E-40AA-BC60-783EAFD8A5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34962" y="585150"/>
                  <a:ext cx="2966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5D1496D9-1ACE-404F-9394-BE7D673BF2EE}"/>
                    </a:ext>
                  </a:extLst>
                </p14:cNvPr>
                <p14:cNvContentPartPr/>
                <p14:nvPr/>
              </p14:nvContentPartPr>
              <p14:xfrm>
                <a:off x="3998562" y="705030"/>
                <a:ext cx="84240" cy="15840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5D1496D9-1ACE-404F-9394-BE7D673BF2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62922" y="669390"/>
                  <a:ext cx="155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A4AE9412-18D8-4382-88DE-5CADD420E147}"/>
                    </a:ext>
                  </a:extLst>
                </p14:cNvPr>
                <p14:cNvContentPartPr/>
                <p14:nvPr/>
              </p14:nvContentPartPr>
              <p14:xfrm>
                <a:off x="3946722" y="480390"/>
                <a:ext cx="142200" cy="40680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A4AE9412-18D8-4382-88DE-5CADD420E1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11082" y="444390"/>
                  <a:ext cx="2138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490A58B4-3451-4209-9228-015A8ECC8A2E}"/>
                    </a:ext>
                  </a:extLst>
                </p14:cNvPr>
                <p14:cNvContentPartPr/>
                <p14:nvPr/>
              </p14:nvContentPartPr>
              <p14:xfrm>
                <a:off x="4177122" y="626910"/>
                <a:ext cx="243720" cy="19440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490A58B4-3451-4209-9228-015A8ECC8A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41482" y="591270"/>
                  <a:ext cx="315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324DDBAD-07BD-4DD9-B34A-B060818AC08F}"/>
                    </a:ext>
                  </a:extLst>
                </p14:cNvPr>
                <p14:cNvContentPartPr/>
                <p14:nvPr/>
              </p14:nvContentPartPr>
              <p14:xfrm>
                <a:off x="4450002" y="617190"/>
                <a:ext cx="100080" cy="20124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324DDBAD-07BD-4DD9-B34A-B060818AC0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14002" y="581190"/>
                  <a:ext cx="171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EA368C1D-7AE7-4612-A864-BFD09603D3F6}"/>
                    </a:ext>
                  </a:extLst>
                </p14:cNvPr>
                <p14:cNvContentPartPr/>
                <p14:nvPr/>
              </p14:nvContentPartPr>
              <p14:xfrm>
                <a:off x="4616322" y="636270"/>
                <a:ext cx="143280" cy="12240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EA368C1D-7AE7-4612-A864-BFD09603D3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80682" y="600270"/>
                  <a:ext cx="214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02B42E43-0A8C-406F-9073-B6EACB9BFA97}"/>
                    </a:ext>
                  </a:extLst>
                </p14:cNvPr>
                <p14:cNvContentPartPr/>
                <p14:nvPr/>
              </p14:nvContentPartPr>
              <p14:xfrm>
                <a:off x="4804962" y="572190"/>
                <a:ext cx="103320" cy="23796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02B42E43-0A8C-406F-9073-B6EACB9BFA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68962" y="536190"/>
                  <a:ext cx="174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7810136A-6ABD-4D31-8512-43235A33B36D}"/>
                    </a:ext>
                  </a:extLst>
                </p14:cNvPr>
                <p14:cNvContentPartPr/>
                <p14:nvPr/>
              </p14:nvContentPartPr>
              <p14:xfrm>
                <a:off x="4976682" y="649230"/>
                <a:ext cx="79560" cy="16308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7810136A-6ABD-4D31-8512-43235A33B3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41042" y="613230"/>
                  <a:ext cx="151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39053E6C-C97E-460C-B82C-650EB2B6C7D3}"/>
                    </a:ext>
                  </a:extLst>
                </p14:cNvPr>
                <p14:cNvContentPartPr/>
                <p14:nvPr/>
              </p14:nvContentPartPr>
              <p14:xfrm>
                <a:off x="5170722" y="627630"/>
                <a:ext cx="101160" cy="9684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39053E6C-C97E-460C-B82C-650EB2B6C7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35082" y="591990"/>
                  <a:ext cx="172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894AFB8A-84F9-4494-BC7D-5658FD39E32C}"/>
                    </a:ext>
                  </a:extLst>
                </p14:cNvPr>
                <p14:cNvContentPartPr/>
                <p14:nvPr/>
              </p14:nvContentPartPr>
              <p14:xfrm>
                <a:off x="5211762" y="670830"/>
                <a:ext cx="228240" cy="27540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894AFB8A-84F9-4494-BC7D-5658FD39E3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75762" y="634830"/>
                  <a:ext cx="29988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E309EEEB-301D-493A-A882-5CA183DD1E5C}"/>
              </a:ext>
            </a:extLst>
          </p:cNvPr>
          <p:cNvGrpSpPr/>
          <p:nvPr/>
        </p:nvGrpSpPr>
        <p:grpSpPr>
          <a:xfrm>
            <a:off x="5917362" y="521070"/>
            <a:ext cx="724320" cy="501480"/>
            <a:chOff x="5917362" y="521070"/>
            <a:chExt cx="72432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841E3F2C-031D-4A46-9953-C1734B7DC21F}"/>
                    </a:ext>
                  </a:extLst>
                </p14:cNvPr>
                <p14:cNvContentPartPr/>
                <p14:nvPr/>
              </p14:nvContentPartPr>
              <p14:xfrm>
                <a:off x="5917362" y="521070"/>
                <a:ext cx="261000" cy="25992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841E3F2C-031D-4A46-9953-C1734B7DC21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81722" y="485430"/>
                  <a:ext cx="3326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A383ABEB-ADA7-48FF-8EF4-FD3C4CAA696E}"/>
                    </a:ext>
                  </a:extLst>
                </p14:cNvPr>
                <p14:cNvContentPartPr/>
                <p14:nvPr/>
              </p14:nvContentPartPr>
              <p14:xfrm>
                <a:off x="6228762" y="627630"/>
                <a:ext cx="180000" cy="17136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A383ABEB-ADA7-48FF-8EF4-FD3C4CAA69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92762" y="591990"/>
                  <a:ext cx="251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4CB22908-2301-46BD-AC09-504DF65586B4}"/>
                    </a:ext>
                  </a:extLst>
                </p14:cNvPr>
                <p14:cNvContentPartPr/>
                <p14:nvPr/>
              </p14:nvContentPartPr>
              <p14:xfrm>
                <a:off x="6446922" y="682710"/>
                <a:ext cx="194760" cy="33984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4CB22908-2301-46BD-AC09-504DF65586B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10922" y="647070"/>
                  <a:ext cx="266400" cy="41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2C0AE07F-FC86-4F6E-8D96-C2AE6DEC715B}"/>
              </a:ext>
            </a:extLst>
          </p:cNvPr>
          <p:cNvGrpSpPr/>
          <p:nvPr/>
        </p:nvGrpSpPr>
        <p:grpSpPr>
          <a:xfrm>
            <a:off x="7000602" y="441870"/>
            <a:ext cx="695160" cy="427680"/>
            <a:chOff x="7000602" y="441870"/>
            <a:chExt cx="69516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1075EB3C-BE42-41C6-943C-6507D7764207}"/>
                    </a:ext>
                  </a:extLst>
                </p14:cNvPr>
                <p14:cNvContentPartPr/>
                <p14:nvPr/>
              </p14:nvContentPartPr>
              <p14:xfrm>
                <a:off x="7000602" y="523590"/>
                <a:ext cx="169200" cy="34596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1075EB3C-BE42-41C6-943C-6507D776420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64602" y="487590"/>
                  <a:ext cx="2408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A792A115-7449-40D6-836B-E48117C2C08B}"/>
                    </a:ext>
                  </a:extLst>
                </p14:cNvPr>
                <p14:cNvContentPartPr/>
                <p14:nvPr/>
              </p14:nvContentPartPr>
              <p14:xfrm>
                <a:off x="7258722" y="635190"/>
                <a:ext cx="103320" cy="18288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A792A115-7449-40D6-836B-E48117C2C0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22722" y="599190"/>
                  <a:ext cx="174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DCBED750-C32E-4B76-8ED5-6A62575AE613}"/>
                    </a:ext>
                  </a:extLst>
                </p14:cNvPr>
                <p14:cNvContentPartPr/>
                <p14:nvPr/>
              </p14:nvContentPartPr>
              <p14:xfrm>
                <a:off x="7360242" y="497310"/>
                <a:ext cx="107640" cy="33624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DCBED750-C32E-4B76-8ED5-6A62575AE6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24242" y="461310"/>
                  <a:ext cx="1792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F4D8AC7E-3F16-48D7-A470-640BAE2A1BD5}"/>
                    </a:ext>
                  </a:extLst>
                </p14:cNvPr>
                <p14:cNvContentPartPr/>
                <p14:nvPr/>
              </p14:nvContentPartPr>
              <p14:xfrm>
                <a:off x="7545642" y="650670"/>
                <a:ext cx="108360" cy="18108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F4D8AC7E-3F16-48D7-A470-640BAE2A1BD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09642" y="615030"/>
                  <a:ext cx="180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1EDC4397-66B0-4BD0-A1F2-61B59123F813}"/>
                    </a:ext>
                  </a:extLst>
                </p14:cNvPr>
                <p14:cNvContentPartPr/>
                <p14:nvPr/>
              </p14:nvContentPartPr>
              <p14:xfrm>
                <a:off x="7620882" y="441870"/>
                <a:ext cx="74880" cy="34704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1EDC4397-66B0-4BD0-A1F2-61B59123F81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84882" y="406230"/>
                  <a:ext cx="14652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a 51">
            <a:extLst>
              <a:ext uri="{FF2B5EF4-FFF2-40B4-BE49-F238E27FC236}">
                <a16:creationId xmlns:a16="http://schemas.microsoft.com/office/drawing/2014/main" id="{E942A74F-393D-47F9-8923-BCAC7B824A33}"/>
              </a:ext>
            </a:extLst>
          </p:cNvPr>
          <p:cNvGrpSpPr/>
          <p:nvPr/>
        </p:nvGrpSpPr>
        <p:grpSpPr>
          <a:xfrm>
            <a:off x="8060082" y="450510"/>
            <a:ext cx="807120" cy="497160"/>
            <a:chOff x="8060082" y="450510"/>
            <a:chExt cx="807120" cy="49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7F8E1566-C4B1-4139-B54B-5D62B260189D}"/>
                    </a:ext>
                  </a:extLst>
                </p14:cNvPr>
                <p14:cNvContentPartPr/>
                <p14:nvPr/>
              </p14:nvContentPartPr>
              <p14:xfrm>
                <a:off x="8060082" y="533670"/>
                <a:ext cx="381240" cy="41400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7F8E1566-C4B1-4139-B54B-5D62B260189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24082" y="497670"/>
                  <a:ext cx="4528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39CB989F-1332-4084-87B4-E764F69A0B6B}"/>
                    </a:ext>
                  </a:extLst>
                </p14:cNvPr>
                <p14:cNvContentPartPr/>
                <p14:nvPr/>
              </p14:nvContentPartPr>
              <p14:xfrm>
                <a:off x="8633202" y="450510"/>
                <a:ext cx="120960" cy="40680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39CB989F-1332-4084-87B4-E764F69A0B6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97202" y="414510"/>
                  <a:ext cx="1926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1A0C4991-B4CC-4ADF-9A5D-4DFFC43E7FBA}"/>
                    </a:ext>
                  </a:extLst>
                </p14:cNvPr>
                <p14:cNvContentPartPr/>
                <p14:nvPr/>
              </p14:nvContentPartPr>
              <p14:xfrm>
                <a:off x="8560482" y="832830"/>
                <a:ext cx="306720" cy="4320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1A0C4991-B4CC-4ADF-9A5D-4DFFC43E7FB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24842" y="796830"/>
                  <a:ext cx="3783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0BF42F84-6BDD-4323-ACA6-DADFB94798BC}"/>
              </a:ext>
            </a:extLst>
          </p:cNvPr>
          <p:cNvGrpSpPr/>
          <p:nvPr/>
        </p:nvGrpSpPr>
        <p:grpSpPr>
          <a:xfrm>
            <a:off x="9263562" y="444750"/>
            <a:ext cx="1218240" cy="591120"/>
            <a:chOff x="9263562" y="444750"/>
            <a:chExt cx="1218240" cy="59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78B0D7A2-87D8-468B-9342-2D80C837D7B0}"/>
                    </a:ext>
                  </a:extLst>
                </p14:cNvPr>
                <p14:cNvContentPartPr/>
                <p14:nvPr/>
              </p14:nvContentPartPr>
              <p14:xfrm>
                <a:off x="9263562" y="658230"/>
                <a:ext cx="162720" cy="37764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78B0D7A2-87D8-468B-9342-2D80C837D7B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27562" y="622230"/>
                  <a:ext cx="2343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B69D21BC-20C4-4751-A381-4234276703F2}"/>
                    </a:ext>
                  </a:extLst>
                </p14:cNvPr>
                <p14:cNvContentPartPr/>
                <p14:nvPr/>
              </p14:nvContentPartPr>
              <p14:xfrm>
                <a:off x="9482802" y="654630"/>
                <a:ext cx="163800" cy="13536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B69D21BC-20C4-4751-A381-4234276703F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47162" y="618630"/>
                  <a:ext cx="235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B872C091-DA5F-4D16-9BE2-E38B6A9F4D10}"/>
                    </a:ext>
                  </a:extLst>
                </p14:cNvPr>
                <p14:cNvContentPartPr/>
                <p14:nvPr/>
              </p14:nvContentPartPr>
              <p14:xfrm>
                <a:off x="9610242" y="502350"/>
                <a:ext cx="101520" cy="32940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B872C091-DA5F-4D16-9BE2-E38B6A9F4D1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74242" y="466350"/>
                  <a:ext cx="1731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13FB7305-0B95-4142-B1B7-A99071978737}"/>
                    </a:ext>
                  </a:extLst>
                </p14:cNvPr>
                <p14:cNvContentPartPr/>
                <p14:nvPr/>
              </p14:nvContentPartPr>
              <p14:xfrm>
                <a:off x="9812922" y="625470"/>
                <a:ext cx="209880" cy="17028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13FB7305-0B95-4142-B1B7-A9907197873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77282" y="589470"/>
                  <a:ext cx="281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2B78BFBA-2BB3-49CB-AC4A-B0F33B29B052}"/>
                    </a:ext>
                  </a:extLst>
                </p14:cNvPr>
                <p14:cNvContentPartPr/>
                <p14:nvPr/>
              </p14:nvContentPartPr>
              <p14:xfrm>
                <a:off x="9940722" y="681270"/>
                <a:ext cx="203400" cy="14472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2B78BFBA-2BB3-49CB-AC4A-B0F33B29B05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05082" y="645270"/>
                  <a:ext cx="275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667370BB-E1C2-4A6C-B21D-E52C1C76114C}"/>
                    </a:ext>
                  </a:extLst>
                </p14:cNvPr>
                <p14:cNvContentPartPr/>
                <p14:nvPr/>
              </p14:nvContentPartPr>
              <p14:xfrm>
                <a:off x="10201722" y="444750"/>
                <a:ext cx="86040" cy="30852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667370BB-E1C2-4A6C-B21D-E52C1C7611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65722" y="409110"/>
                  <a:ext cx="1576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8419709F-58D9-4F9B-8EA4-2E4403BDF7E8}"/>
                    </a:ext>
                  </a:extLst>
                </p14:cNvPr>
                <p14:cNvContentPartPr/>
                <p14:nvPr/>
              </p14:nvContentPartPr>
              <p14:xfrm>
                <a:off x="10119642" y="660030"/>
                <a:ext cx="124560" cy="2304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8419709F-58D9-4F9B-8EA4-2E4403BDF7E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84002" y="624390"/>
                  <a:ext cx="196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ABE03F36-7AF5-4CEC-B805-84942C5CF708}"/>
                    </a:ext>
                  </a:extLst>
                </p14:cNvPr>
                <p14:cNvContentPartPr/>
                <p14:nvPr/>
              </p14:nvContentPartPr>
              <p14:xfrm>
                <a:off x="10341042" y="638790"/>
                <a:ext cx="140760" cy="22680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ABE03F36-7AF5-4CEC-B805-84942C5CF7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05042" y="602790"/>
                  <a:ext cx="21240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407C6CFA-2F89-4810-AC7A-9D3FBE4E8221}"/>
              </a:ext>
            </a:extLst>
          </p:cNvPr>
          <p:cNvGrpSpPr/>
          <p:nvPr/>
        </p:nvGrpSpPr>
        <p:grpSpPr>
          <a:xfrm>
            <a:off x="10843962" y="424590"/>
            <a:ext cx="630000" cy="538920"/>
            <a:chOff x="10843962" y="424590"/>
            <a:chExt cx="63000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8732A658-5988-4AA0-9EBE-6FC6B86EA025}"/>
                    </a:ext>
                  </a:extLst>
                </p14:cNvPr>
                <p14:cNvContentPartPr/>
                <p14:nvPr/>
              </p14:nvContentPartPr>
              <p14:xfrm>
                <a:off x="10843962" y="424590"/>
                <a:ext cx="128520" cy="37332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8732A658-5988-4AA0-9EBE-6FC6B86EA02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07962" y="388590"/>
                  <a:ext cx="2001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2AA8AB4B-78E0-4F3D-B720-96060FF0B8ED}"/>
                    </a:ext>
                  </a:extLst>
                </p14:cNvPr>
                <p14:cNvContentPartPr/>
                <p14:nvPr/>
              </p14:nvContentPartPr>
              <p14:xfrm>
                <a:off x="11034762" y="616830"/>
                <a:ext cx="130680" cy="20448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2AA8AB4B-78E0-4F3D-B720-96060FF0B8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99122" y="581190"/>
                  <a:ext cx="202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AAF0EDF8-6592-46F8-9413-9DD40076BCC2}"/>
                    </a:ext>
                  </a:extLst>
                </p14:cNvPr>
                <p14:cNvContentPartPr/>
                <p14:nvPr/>
              </p14:nvContentPartPr>
              <p14:xfrm>
                <a:off x="11202162" y="612510"/>
                <a:ext cx="271800" cy="35100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AAF0EDF8-6592-46F8-9413-9DD40076BCC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66522" y="576870"/>
                  <a:ext cx="343440" cy="42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a 68">
            <a:extLst>
              <a:ext uri="{FF2B5EF4-FFF2-40B4-BE49-F238E27FC236}">
                <a16:creationId xmlns:a16="http://schemas.microsoft.com/office/drawing/2014/main" id="{C6AA0723-E469-4280-AB03-3722B0300296}"/>
              </a:ext>
            </a:extLst>
          </p:cNvPr>
          <p:cNvGrpSpPr/>
          <p:nvPr/>
        </p:nvGrpSpPr>
        <p:grpSpPr>
          <a:xfrm>
            <a:off x="961602" y="2266350"/>
            <a:ext cx="4417920" cy="2850120"/>
            <a:chOff x="961602" y="2266350"/>
            <a:chExt cx="4417920" cy="28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9676B031-6515-44C3-896C-9F27B76EDC2F}"/>
                    </a:ext>
                  </a:extLst>
                </p14:cNvPr>
                <p14:cNvContentPartPr/>
                <p14:nvPr/>
              </p14:nvContentPartPr>
              <p14:xfrm>
                <a:off x="2642442" y="2394510"/>
                <a:ext cx="2714760" cy="262440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9676B031-6515-44C3-896C-9F27B76EDC2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06802" y="2358870"/>
                  <a:ext cx="2786400" cy="269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684F2A9A-E90A-447C-BCC9-D77A877C4E68}"/>
                    </a:ext>
                  </a:extLst>
                </p14:cNvPr>
                <p14:cNvContentPartPr/>
                <p14:nvPr/>
              </p14:nvContentPartPr>
              <p14:xfrm>
                <a:off x="2798682" y="4378110"/>
                <a:ext cx="273600" cy="29016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684F2A9A-E90A-447C-BCC9-D77A877C4E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62682" y="4342110"/>
                  <a:ext cx="3452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75C8361D-BCED-405C-A985-6AF40F4BCD9C}"/>
                    </a:ext>
                  </a:extLst>
                </p14:cNvPr>
                <p14:cNvContentPartPr/>
                <p14:nvPr/>
              </p14:nvContentPartPr>
              <p14:xfrm>
                <a:off x="2011722" y="4675470"/>
                <a:ext cx="665640" cy="30420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75C8361D-BCED-405C-A985-6AF40F4BCD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76082" y="4639830"/>
                  <a:ext cx="7372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69EF761F-04DE-4266-A48B-3434E81A9E51}"/>
                    </a:ext>
                  </a:extLst>
                </p14:cNvPr>
                <p14:cNvContentPartPr/>
                <p14:nvPr/>
              </p14:nvContentPartPr>
              <p14:xfrm>
                <a:off x="961602" y="4915590"/>
                <a:ext cx="177120" cy="18828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69EF761F-04DE-4266-A48B-3434E81A9E5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5602" y="4879590"/>
                  <a:ext cx="248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3D18FBDE-878E-4025-8612-3A02CB8D316E}"/>
                    </a:ext>
                  </a:extLst>
                </p14:cNvPr>
                <p14:cNvContentPartPr/>
                <p14:nvPr/>
              </p14:nvContentPartPr>
              <p14:xfrm>
                <a:off x="1231242" y="4656030"/>
                <a:ext cx="32400" cy="38268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3D18FBDE-878E-4025-8612-3A02CB8D316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95602" y="4620030"/>
                  <a:ext cx="1040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677EF835-777A-4AFD-81B6-DB3E86026B8A}"/>
                    </a:ext>
                  </a:extLst>
                </p14:cNvPr>
                <p14:cNvContentPartPr/>
                <p14:nvPr/>
              </p14:nvContentPartPr>
              <p14:xfrm>
                <a:off x="1312242" y="4821630"/>
                <a:ext cx="250920" cy="21312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677EF835-777A-4AFD-81B6-DB3E86026B8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76602" y="4785990"/>
                  <a:ext cx="3225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257CAF2F-B099-4256-BD1B-A1562F207E73}"/>
                    </a:ext>
                  </a:extLst>
                </p14:cNvPr>
                <p14:cNvContentPartPr/>
                <p14:nvPr/>
              </p14:nvContentPartPr>
              <p14:xfrm>
                <a:off x="1642362" y="4613190"/>
                <a:ext cx="138600" cy="28764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257CAF2F-B099-4256-BD1B-A1562F207E7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06722" y="4577190"/>
                  <a:ext cx="2102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BFE32F14-ADBF-4251-9C82-9D0B668A1823}"/>
                    </a:ext>
                  </a:extLst>
                </p14:cNvPr>
                <p14:cNvContentPartPr/>
                <p14:nvPr/>
              </p14:nvContentPartPr>
              <p14:xfrm>
                <a:off x="1857282" y="4582950"/>
                <a:ext cx="125640" cy="23328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BFE32F14-ADBF-4251-9C82-9D0B668A182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21642" y="4546950"/>
                  <a:ext cx="197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2FD6A144-5241-48E7-A9FE-F3CD58EBDFD7}"/>
                    </a:ext>
                  </a:extLst>
                </p14:cNvPr>
                <p14:cNvContentPartPr/>
                <p14:nvPr/>
              </p14:nvContentPartPr>
              <p14:xfrm>
                <a:off x="3989202" y="2440950"/>
                <a:ext cx="319320" cy="12528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2FD6A144-5241-48E7-A9FE-F3CD58EBDFD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53562" y="2404950"/>
                  <a:ext cx="390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48FE818F-AABB-4519-815A-2603BDC8BA4A}"/>
                    </a:ext>
                  </a:extLst>
                </p14:cNvPr>
                <p14:cNvContentPartPr/>
                <p14:nvPr/>
              </p14:nvContentPartPr>
              <p14:xfrm>
                <a:off x="5098722" y="3692670"/>
                <a:ext cx="280800" cy="24516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48FE818F-AABB-4519-815A-2603BDC8BA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63082" y="3656670"/>
                  <a:ext cx="352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1AEA5CB8-54EE-4D60-BCDD-D324A383996C}"/>
                    </a:ext>
                  </a:extLst>
                </p14:cNvPr>
                <p14:cNvContentPartPr/>
                <p14:nvPr/>
              </p14:nvContentPartPr>
              <p14:xfrm>
                <a:off x="4508682" y="4456950"/>
                <a:ext cx="276120" cy="29412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1AEA5CB8-54EE-4D60-BCDD-D324A383996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73042" y="4421310"/>
                  <a:ext cx="3477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7AEE3D13-B075-49DD-AD55-838DC480B365}"/>
                    </a:ext>
                  </a:extLst>
                </p14:cNvPr>
                <p14:cNvContentPartPr/>
                <p14:nvPr/>
              </p14:nvContentPartPr>
              <p14:xfrm>
                <a:off x="3467562" y="4812630"/>
                <a:ext cx="330480" cy="30384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7AEE3D13-B075-49DD-AD55-838DC480B36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31922" y="4776990"/>
                  <a:ext cx="4021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DD204A9B-F66C-4119-AD4D-7D8CB1D252DC}"/>
                    </a:ext>
                  </a:extLst>
                </p14:cNvPr>
                <p14:cNvContentPartPr/>
                <p14:nvPr/>
              </p14:nvContentPartPr>
              <p14:xfrm>
                <a:off x="2725602" y="2794110"/>
                <a:ext cx="286920" cy="36540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DD204A9B-F66C-4119-AD4D-7D8CB1D252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89962" y="2758470"/>
                  <a:ext cx="3585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DEF9001F-1427-40A3-8659-C3ADC25A64D5}"/>
                    </a:ext>
                  </a:extLst>
                </p14:cNvPr>
                <p14:cNvContentPartPr/>
                <p14:nvPr/>
              </p14:nvContentPartPr>
              <p14:xfrm>
                <a:off x="3676722" y="2266350"/>
                <a:ext cx="431640" cy="30744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DEF9001F-1427-40A3-8659-C3ADC25A64D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40722" y="2230710"/>
                  <a:ext cx="503280" cy="37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0" name="Pismo odręczne 69">
                <a:extLst>
                  <a:ext uri="{FF2B5EF4-FFF2-40B4-BE49-F238E27FC236}">
                    <a16:creationId xmlns:a16="http://schemas.microsoft.com/office/drawing/2014/main" id="{BB505776-1FED-43A8-867F-39151289AC04}"/>
                  </a:ext>
                </a:extLst>
              </p14:cNvPr>
              <p14:cNvContentPartPr/>
              <p14:nvPr/>
            </p14:nvContentPartPr>
            <p14:xfrm>
              <a:off x="5488242" y="3801750"/>
              <a:ext cx="343800" cy="205560"/>
            </p14:xfrm>
          </p:contentPart>
        </mc:Choice>
        <mc:Fallback>
          <p:pic>
            <p:nvPicPr>
              <p:cNvPr id="70" name="Pismo odręczne 69">
                <a:extLst>
                  <a:ext uri="{FF2B5EF4-FFF2-40B4-BE49-F238E27FC236}">
                    <a16:creationId xmlns:a16="http://schemas.microsoft.com/office/drawing/2014/main" id="{BB505776-1FED-43A8-867F-39151289AC0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52602" y="3766110"/>
                <a:ext cx="4154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1" name="Pismo odręczne 70">
                <a:extLst>
                  <a:ext uri="{FF2B5EF4-FFF2-40B4-BE49-F238E27FC236}">
                    <a16:creationId xmlns:a16="http://schemas.microsoft.com/office/drawing/2014/main" id="{BDAC832D-4BE3-4E80-85B6-7C4BB2E99D4C}"/>
                  </a:ext>
                </a:extLst>
              </p14:cNvPr>
              <p14:cNvContentPartPr/>
              <p14:nvPr/>
            </p14:nvContentPartPr>
            <p14:xfrm>
              <a:off x="4810722" y="4751790"/>
              <a:ext cx="185760" cy="442080"/>
            </p14:xfrm>
          </p:contentPart>
        </mc:Choice>
        <mc:Fallback>
          <p:pic>
            <p:nvPicPr>
              <p:cNvPr id="71" name="Pismo odręczne 70">
                <a:extLst>
                  <a:ext uri="{FF2B5EF4-FFF2-40B4-BE49-F238E27FC236}">
                    <a16:creationId xmlns:a16="http://schemas.microsoft.com/office/drawing/2014/main" id="{BDAC832D-4BE3-4E80-85B6-7C4BB2E99D4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5082" y="4716150"/>
                <a:ext cx="2574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2" name="Pismo odręczne 71">
                <a:extLst>
                  <a:ext uri="{FF2B5EF4-FFF2-40B4-BE49-F238E27FC236}">
                    <a16:creationId xmlns:a16="http://schemas.microsoft.com/office/drawing/2014/main" id="{2F2B07D4-5BB6-484B-A898-E585E7D55D7B}"/>
                  </a:ext>
                </a:extLst>
              </p14:cNvPr>
              <p14:cNvContentPartPr/>
              <p14:nvPr/>
            </p14:nvContentPartPr>
            <p14:xfrm>
              <a:off x="3416082" y="5215470"/>
              <a:ext cx="133200" cy="471240"/>
            </p14:xfrm>
          </p:contentPart>
        </mc:Choice>
        <mc:Fallback>
          <p:pic>
            <p:nvPicPr>
              <p:cNvPr id="72" name="Pismo odręczne 71">
                <a:extLst>
                  <a:ext uri="{FF2B5EF4-FFF2-40B4-BE49-F238E27FC236}">
                    <a16:creationId xmlns:a16="http://schemas.microsoft.com/office/drawing/2014/main" id="{2F2B07D4-5BB6-484B-A898-E585E7D55D7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80442" y="5179830"/>
                <a:ext cx="20484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3" name="Pismo odręczne 72">
                <a:extLst>
                  <a:ext uri="{FF2B5EF4-FFF2-40B4-BE49-F238E27FC236}">
                    <a16:creationId xmlns:a16="http://schemas.microsoft.com/office/drawing/2014/main" id="{35D569E9-B8ED-4640-89A0-3600EA79FBC2}"/>
                  </a:ext>
                </a:extLst>
              </p14:cNvPr>
              <p14:cNvContentPartPr/>
              <p14:nvPr/>
            </p14:nvContentPartPr>
            <p14:xfrm>
              <a:off x="2115762" y="2596470"/>
              <a:ext cx="417600" cy="192240"/>
            </p14:xfrm>
          </p:contentPart>
        </mc:Choice>
        <mc:Fallback>
          <p:pic>
            <p:nvPicPr>
              <p:cNvPr id="73" name="Pismo odręczne 72">
                <a:extLst>
                  <a:ext uri="{FF2B5EF4-FFF2-40B4-BE49-F238E27FC236}">
                    <a16:creationId xmlns:a16="http://schemas.microsoft.com/office/drawing/2014/main" id="{35D569E9-B8ED-4640-89A0-3600EA79FBC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079762" y="2560830"/>
                <a:ext cx="4892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4" name="Pismo odręczne 73">
                <a:extLst>
                  <a:ext uri="{FF2B5EF4-FFF2-40B4-BE49-F238E27FC236}">
                    <a16:creationId xmlns:a16="http://schemas.microsoft.com/office/drawing/2014/main" id="{3CEFF849-31BE-4C9A-81ED-52EE82E9A579}"/>
                  </a:ext>
                </a:extLst>
              </p14:cNvPr>
              <p14:cNvContentPartPr/>
              <p14:nvPr/>
            </p14:nvContentPartPr>
            <p14:xfrm>
              <a:off x="3897762" y="1729950"/>
              <a:ext cx="30240" cy="314640"/>
            </p14:xfrm>
          </p:contentPart>
        </mc:Choice>
        <mc:Fallback>
          <p:pic>
            <p:nvPicPr>
              <p:cNvPr id="74" name="Pismo odręczne 73">
                <a:extLst>
                  <a:ext uri="{FF2B5EF4-FFF2-40B4-BE49-F238E27FC236}">
                    <a16:creationId xmlns:a16="http://schemas.microsoft.com/office/drawing/2014/main" id="{3CEFF849-31BE-4C9A-81ED-52EE82E9A57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862122" y="1694310"/>
                <a:ext cx="10188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5" name="Pismo odręczne 74">
                <a:extLst>
                  <a:ext uri="{FF2B5EF4-FFF2-40B4-BE49-F238E27FC236}">
                    <a16:creationId xmlns:a16="http://schemas.microsoft.com/office/drawing/2014/main" id="{3B4B1675-3527-4910-8373-C200844FC83A}"/>
                  </a:ext>
                </a:extLst>
              </p14:cNvPr>
              <p14:cNvContentPartPr/>
              <p14:nvPr/>
            </p14:nvContentPartPr>
            <p14:xfrm>
              <a:off x="5976762" y="4017390"/>
              <a:ext cx="117000" cy="129240"/>
            </p14:xfrm>
          </p:contentPart>
        </mc:Choice>
        <mc:Fallback>
          <p:pic>
            <p:nvPicPr>
              <p:cNvPr id="75" name="Pismo odręczne 74">
                <a:extLst>
                  <a:ext uri="{FF2B5EF4-FFF2-40B4-BE49-F238E27FC236}">
                    <a16:creationId xmlns:a16="http://schemas.microsoft.com/office/drawing/2014/main" id="{3B4B1675-3527-4910-8373-C200844FC83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940762" y="3981750"/>
                <a:ext cx="1886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6" name="Pismo odręczne 75">
                <a:extLst>
                  <a:ext uri="{FF2B5EF4-FFF2-40B4-BE49-F238E27FC236}">
                    <a16:creationId xmlns:a16="http://schemas.microsoft.com/office/drawing/2014/main" id="{FC80AB40-C746-44B3-B3C6-0E365111DE3B}"/>
                  </a:ext>
                </a:extLst>
              </p14:cNvPr>
              <p14:cNvContentPartPr/>
              <p14:nvPr/>
            </p14:nvContentPartPr>
            <p14:xfrm>
              <a:off x="4990362" y="5157510"/>
              <a:ext cx="165600" cy="110160"/>
            </p14:xfrm>
          </p:contentPart>
        </mc:Choice>
        <mc:Fallback>
          <p:pic>
            <p:nvPicPr>
              <p:cNvPr id="76" name="Pismo odręczne 75">
                <a:extLst>
                  <a:ext uri="{FF2B5EF4-FFF2-40B4-BE49-F238E27FC236}">
                    <a16:creationId xmlns:a16="http://schemas.microsoft.com/office/drawing/2014/main" id="{FC80AB40-C746-44B3-B3C6-0E365111DE3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954722" y="5121870"/>
                <a:ext cx="2372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7" name="Pismo odręczne 76">
                <a:extLst>
                  <a:ext uri="{FF2B5EF4-FFF2-40B4-BE49-F238E27FC236}">
                    <a16:creationId xmlns:a16="http://schemas.microsoft.com/office/drawing/2014/main" id="{2E642D1B-FEA7-4F28-8686-8F996535941A}"/>
                  </a:ext>
                </a:extLst>
              </p14:cNvPr>
              <p14:cNvContentPartPr/>
              <p14:nvPr/>
            </p14:nvContentPartPr>
            <p14:xfrm>
              <a:off x="3299802" y="5675190"/>
              <a:ext cx="81000" cy="130680"/>
            </p14:xfrm>
          </p:contentPart>
        </mc:Choice>
        <mc:Fallback>
          <p:pic>
            <p:nvPicPr>
              <p:cNvPr id="77" name="Pismo odręczne 76">
                <a:extLst>
                  <a:ext uri="{FF2B5EF4-FFF2-40B4-BE49-F238E27FC236}">
                    <a16:creationId xmlns:a16="http://schemas.microsoft.com/office/drawing/2014/main" id="{2E642D1B-FEA7-4F28-8686-8F996535941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263802" y="5639550"/>
                <a:ext cx="1526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9" name="Pismo odręczne 78">
                <a:extLst>
                  <a:ext uri="{FF2B5EF4-FFF2-40B4-BE49-F238E27FC236}">
                    <a16:creationId xmlns:a16="http://schemas.microsoft.com/office/drawing/2014/main" id="{685114EE-70A1-49D8-9E02-A6DC85E43D6D}"/>
                  </a:ext>
                </a:extLst>
              </p14:cNvPr>
              <p14:cNvContentPartPr/>
              <p14:nvPr/>
            </p14:nvContentPartPr>
            <p14:xfrm>
              <a:off x="3874722" y="1572270"/>
              <a:ext cx="126000" cy="130680"/>
            </p14:xfrm>
          </p:contentPart>
        </mc:Choice>
        <mc:Fallback>
          <p:pic>
            <p:nvPicPr>
              <p:cNvPr id="79" name="Pismo odręczne 78">
                <a:extLst>
                  <a:ext uri="{FF2B5EF4-FFF2-40B4-BE49-F238E27FC236}">
                    <a16:creationId xmlns:a16="http://schemas.microsoft.com/office/drawing/2014/main" id="{685114EE-70A1-49D8-9E02-A6DC85E43D6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838722" y="1536270"/>
                <a:ext cx="19764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a 93">
            <a:extLst>
              <a:ext uri="{FF2B5EF4-FFF2-40B4-BE49-F238E27FC236}">
                <a16:creationId xmlns:a16="http://schemas.microsoft.com/office/drawing/2014/main" id="{81478941-0F5B-4AA2-9F6A-9CC67CBACF71}"/>
              </a:ext>
            </a:extLst>
          </p:cNvPr>
          <p:cNvGrpSpPr/>
          <p:nvPr/>
        </p:nvGrpSpPr>
        <p:grpSpPr>
          <a:xfrm>
            <a:off x="1251402" y="1833630"/>
            <a:ext cx="891720" cy="763200"/>
            <a:chOff x="1251402" y="1833630"/>
            <a:chExt cx="891720" cy="76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15C6A638-315C-4B1C-BA77-E97A4E37E2EF}"/>
                    </a:ext>
                  </a:extLst>
                </p14:cNvPr>
                <p14:cNvContentPartPr/>
                <p14:nvPr/>
              </p14:nvContentPartPr>
              <p14:xfrm>
                <a:off x="1982202" y="2450670"/>
                <a:ext cx="160920" cy="14616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15C6A638-315C-4B1C-BA77-E97A4E37E2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46202" y="2415030"/>
                  <a:ext cx="232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F51B2F8F-0E4B-41F6-96B6-281AB68CA63E}"/>
                    </a:ext>
                  </a:extLst>
                </p14:cNvPr>
                <p14:cNvContentPartPr/>
                <p14:nvPr/>
              </p14:nvContentPartPr>
              <p14:xfrm>
                <a:off x="1393242" y="1938390"/>
                <a:ext cx="239760" cy="27000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F51B2F8F-0E4B-41F6-96B6-281AB68CA6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57602" y="1902750"/>
                  <a:ext cx="3114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2A94A503-41FC-4670-9EB5-FE7B01AB1BF9}"/>
                    </a:ext>
                  </a:extLst>
                </p14:cNvPr>
                <p14:cNvContentPartPr/>
                <p14:nvPr/>
              </p14:nvContentPartPr>
              <p14:xfrm>
                <a:off x="1251402" y="1833630"/>
                <a:ext cx="522720" cy="50544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2A94A503-41FC-4670-9EB5-FE7B01AB1BF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15762" y="1797990"/>
                  <a:ext cx="594360" cy="57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a 92">
            <a:extLst>
              <a:ext uri="{FF2B5EF4-FFF2-40B4-BE49-F238E27FC236}">
                <a16:creationId xmlns:a16="http://schemas.microsoft.com/office/drawing/2014/main" id="{CE5A8976-F624-41B7-A380-931A7F50DB5A}"/>
              </a:ext>
            </a:extLst>
          </p:cNvPr>
          <p:cNvGrpSpPr/>
          <p:nvPr/>
        </p:nvGrpSpPr>
        <p:grpSpPr>
          <a:xfrm>
            <a:off x="3288642" y="1214790"/>
            <a:ext cx="441000" cy="471600"/>
            <a:chOff x="3288642" y="1214790"/>
            <a:chExt cx="44100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1BA76CA7-71D5-48C7-BFA7-38F4DA061476}"/>
                    </a:ext>
                  </a:extLst>
                </p14:cNvPr>
                <p14:cNvContentPartPr/>
                <p14:nvPr/>
              </p14:nvContentPartPr>
              <p14:xfrm>
                <a:off x="3483402" y="1302270"/>
                <a:ext cx="138240" cy="25992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1BA76CA7-71D5-48C7-BFA7-38F4DA0614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47762" y="1266630"/>
                  <a:ext cx="209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C437657D-5D50-45E6-95DA-A772816A99E3}"/>
                    </a:ext>
                  </a:extLst>
                </p14:cNvPr>
                <p14:cNvContentPartPr/>
                <p14:nvPr/>
              </p14:nvContentPartPr>
              <p14:xfrm>
                <a:off x="3288642" y="1214790"/>
                <a:ext cx="441000" cy="47160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C437657D-5D50-45E6-95DA-A772816A99E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52642" y="1179150"/>
                  <a:ext cx="512640" cy="54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a 91">
            <a:extLst>
              <a:ext uri="{FF2B5EF4-FFF2-40B4-BE49-F238E27FC236}">
                <a16:creationId xmlns:a16="http://schemas.microsoft.com/office/drawing/2014/main" id="{1CAC2BE7-69C1-4D30-A94A-A5E99836F576}"/>
              </a:ext>
            </a:extLst>
          </p:cNvPr>
          <p:cNvGrpSpPr/>
          <p:nvPr/>
        </p:nvGrpSpPr>
        <p:grpSpPr>
          <a:xfrm>
            <a:off x="3438402" y="5804790"/>
            <a:ext cx="369720" cy="385560"/>
            <a:chOff x="3438402" y="5804790"/>
            <a:chExt cx="36972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41650631-6276-4E66-B720-E833664F5DEE}"/>
                    </a:ext>
                  </a:extLst>
                </p14:cNvPr>
                <p14:cNvContentPartPr/>
                <p14:nvPr/>
              </p14:nvContentPartPr>
              <p14:xfrm>
                <a:off x="3569802" y="5856630"/>
                <a:ext cx="86760" cy="20052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41650631-6276-4E66-B720-E833664F5DE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34162" y="5820990"/>
                  <a:ext cx="158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6F12D062-A9E4-42C5-A292-D7E50A0EA1D1}"/>
                    </a:ext>
                  </a:extLst>
                </p14:cNvPr>
                <p14:cNvContentPartPr/>
                <p14:nvPr/>
              </p14:nvContentPartPr>
              <p14:xfrm>
                <a:off x="3438402" y="5804790"/>
                <a:ext cx="369720" cy="38556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6F12D062-A9E4-42C5-A292-D7E50A0EA1D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02402" y="5769150"/>
                  <a:ext cx="441360" cy="45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a 90">
            <a:extLst>
              <a:ext uri="{FF2B5EF4-FFF2-40B4-BE49-F238E27FC236}">
                <a16:creationId xmlns:a16="http://schemas.microsoft.com/office/drawing/2014/main" id="{70134DE4-DF26-495C-9389-FDFE9C77A301}"/>
              </a:ext>
            </a:extLst>
          </p:cNvPr>
          <p:cNvGrpSpPr/>
          <p:nvPr/>
        </p:nvGrpSpPr>
        <p:grpSpPr>
          <a:xfrm>
            <a:off x="4932762" y="5291790"/>
            <a:ext cx="551160" cy="560520"/>
            <a:chOff x="4932762" y="5291790"/>
            <a:chExt cx="551160" cy="5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B5A32214-CFDB-4469-B762-3457F35D5395}"/>
                    </a:ext>
                  </a:extLst>
                </p14:cNvPr>
                <p14:cNvContentPartPr/>
                <p14:nvPr/>
              </p14:nvContentPartPr>
              <p14:xfrm>
                <a:off x="5104122" y="5464230"/>
                <a:ext cx="185760" cy="15336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B5A32214-CFDB-4469-B762-3457F35D539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68482" y="5428590"/>
                  <a:ext cx="257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B6B25E4D-0364-4637-88C0-51571D7E21FF}"/>
                    </a:ext>
                  </a:extLst>
                </p14:cNvPr>
                <p14:cNvContentPartPr/>
                <p14:nvPr/>
              </p14:nvContentPartPr>
              <p14:xfrm>
                <a:off x="4932762" y="5291790"/>
                <a:ext cx="551160" cy="56052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B6B25E4D-0364-4637-88C0-51571D7E21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96762" y="5255790"/>
                  <a:ext cx="622800" cy="63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715D0D4A-A046-43C2-956B-40E5E1200333}"/>
              </a:ext>
            </a:extLst>
          </p:cNvPr>
          <p:cNvGrpSpPr/>
          <p:nvPr/>
        </p:nvGrpSpPr>
        <p:grpSpPr>
          <a:xfrm>
            <a:off x="6062442" y="4080750"/>
            <a:ext cx="528120" cy="531000"/>
            <a:chOff x="6062442" y="4080750"/>
            <a:chExt cx="52812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17452E89-D3D9-4EB7-9408-ABEF1D05F93E}"/>
                    </a:ext>
                  </a:extLst>
                </p14:cNvPr>
                <p14:cNvContentPartPr/>
                <p14:nvPr/>
              </p14:nvContentPartPr>
              <p14:xfrm>
                <a:off x="6250002" y="4192350"/>
                <a:ext cx="150120" cy="22104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17452E89-D3D9-4EB7-9408-ABEF1D05F93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14002" y="4156710"/>
                  <a:ext cx="2217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3DEA7763-A951-4AA8-83AA-BCCE68D4758D}"/>
                    </a:ext>
                  </a:extLst>
                </p14:cNvPr>
                <p14:cNvContentPartPr/>
                <p14:nvPr/>
              </p14:nvContentPartPr>
              <p14:xfrm>
                <a:off x="6062442" y="4080750"/>
                <a:ext cx="528120" cy="53100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3DEA7763-A951-4AA8-83AA-BCCE68D4758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26442" y="4045110"/>
                  <a:ext cx="599760" cy="60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a 99">
            <a:extLst>
              <a:ext uri="{FF2B5EF4-FFF2-40B4-BE49-F238E27FC236}">
                <a16:creationId xmlns:a16="http://schemas.microsoft.com/office/drawing/2014/main" id="{E853EB56-E28F-4FF2-A23F-8B1A052FB7DF}"/>
              </a:ext>
            </a:extLst>
          </p:cNvPr>
          <p:cNvGrpSpPr/>
          <p:nvPr/>
        </p:nvGrpSpPr>
        <p:grpSpPr>
          <a:xfrm>
            <a:off x="4919442" y="1470030"/>
            <a:ext cx="1648080" cy="1351800"/>
            <a:chOff x="4919442" y="1470030"/>
            <a:chExt cx="1648080" cy="135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E4E16BC9-168E-4AB4-A377-268D911E5223}"/>
                    </a:ext>
                  </a:extLst>
                </p14:cNvPr>
                <p14:cNvContentPartPr/>
                <p14:nvPr/>
              </p14:nvContentPartPr>
              <p14:xfrm>
                <a:off x="4919442" y="2548590"/>
                <a:ext cx="314280" cy="27324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E4E16BC9-168E-4AB4-A377-268D911E52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83802" y="2512950"/>
                  <a:ext cx="3859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8B1F89EC-3D5B-4993-B85A-1C348B1E5517}"/>
                    </a:ext>
                  </a:extLst>
                </p14:cNvPr>
                <p14:cNvContentPartPr/>
                <p14:nvPr/>
              </p14:nvContentPartPr>
              <p14:xfrm>
                <a:off x="5149482" y="1982310"/>
                <a:ext cx="821160" cy="71568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8B1F89EC-3D5B-4993-B85A-1C348B1E551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13842" y="1946670"/>
                  <a:ext cx="892800" cy="78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2952D713-4B76-4D76-9622-D1892C862ABF}"/>
                    </a:ext>
                  </a:extLst>
                </p14:cNvPr>
                <p14:cNvContentPartPr/>
                <p14:nvPr/>
              </p14:nvContentPartPr>
              <p14:xfrm>
                <a:off x="6153522" y="1678110"/>
                <a:ext cx="253440" cy="27108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2952D713-4B76-4D76-9622-D1892C862AB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17522" y="1642110"/>
                  <a:ext cx="3250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1E90C3AD-0F9A-4117-9360-E6D937F85606}"/>
                    </a:ext>
                  </a:extLst>
                </p14:cNvPr>
                <p14:cNvContentPartPr/>
                <p14:nvPr/>
              </p14:nvContentPartPr>
              <p14:xfrm>
                <a:off x="5942922" y="1470030"/>
                <a:ext cx="624600" cy="65952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1E90C3AD-0F9A-4117-9360-E6D937F8560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07282" y="1434030"/>
                  <a:ext cx="696240" cy="73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1" name="Pismo odręczne 100">
                <a:extLst>
                  <a:ext uri="{FF2B5EF4-FFF2-40B4-BE49-F238E27FC236}">
                    <a16:creationId xmlns:a16="http://schemas.microsoft.com/office/drawing/2014/main" id="{7F3628F7-4137-4E12-AF67-DF900BC7F538}"/>
                  </a:ext>
                </a:extLst>
              </p14:cNvPr>
              <p14:cNvContentPartPr/>
              <p14:nvPr/>
            </p14:nvContentPartPr>
            <p14:xfrm>
              <a:off x="4664562" y="2447430"/>
              <a:ext cx="834120" cy="680760"/>
            </p14:xfrm>
          </p:contentPart>
        </mc:Choice>
        <mc:Fallback>
          <p:pic>
            <p:nvPicPr>
              <p:cNvPr id="101" name="Pismo odręczne 100">
                <a:extLst>
                  <a:ext uri="{FF2B5EF4-FFF2-40B4-BE49-F238E27FC236}">
                    <a16:creationId xmlns:a16="http://schemas.microsoft.com/office/drawing/2014/main" id="{7F3628F7-4137-4E12-AF67-DF900BC7F53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610562" y="2339790"/>
                <a:ext cx="941760" cy="89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a 121">
            <a:extLst>
              <a:ext uri="{FF2B5EF4-FFF2-40B4-BE49-F238E27FC236}">
                <a16:creationId xmlns:a16="http://schemas.microsoft.com/office/drawing/2014/main" id="{43D90D26-FCDC-482D-9D7A-3C8428616EE3}"/>
              </a:ext>
            </a:extLst>
          </p:cNvPr>
          <p:cNvGrpSpPr/>
          <p:nvPr/>
        </p:nvGrpSpPr>
        <p:grpSpPr>
          <a:xfrm>
            <a:off x="7049202" y="2305590"/>
            <a:ext cx="2046240" cy="537840"/>
            <a:chOff x="7049202" y="2305590"/>
            <a:chExt cx="204624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8665A98D-EAB7-4023-9648-0DEA97921307}"/>
                    </a:ext>
                  </a:extLst>
                </p14:cNvPr>
                <p14:cNvContentPartPr/>
                <p14:nvPr/>
              </p14:nvContentPartPr>
              <p14:xfrm>
                <a:off x="7049202" y="2585310"/>
                <a:ext cx="194040" cy="15156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8665A98D-EAB7-4023-9648-0DEA979213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31202" y="2567670"/>
                  <a:ext cx="229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B4521C84-D363-4EAA-8BF2-9E9B40D5C74F}"/>
                    </a:ext>
                  </a:extLst>
                </p14:cNvPr>
                <p14:cNvContentPartPr/>
                <p14:nvPr/>
              </p14:nvContentPartPr>
              <p14:xfrm>
                <a:off x="7263402" y="2592150"/>
                <a:ext cx="39960" cy="13752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B4521C84-D363-4EAA-8BF2-9E9B40D5C74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45402" y="2574150"/>
                  <a:ext cx="75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4A00910B-6DB4-4E8F-BCF2-870EF7A36835}"/>
                    </a:ext>
                  </a:extLst>
                </p14:cNvPr>
                <p14:cNvContentPartPr/>
                <p14:nvPr/>
              </p14:nvContentPartPr>
              <p14:xfrm>
                <a:off x="7277082" y="2487390"/>
                <a:ext cx="21960" cy="1944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4A00910B-6DB4-4E8F-BCF2-870EF7A3683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59442" y="2469750"/>
                  <a:ext cx="57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EA7A50FA-6C1B-4C62-9804-6FBD8121C4D9}"/>
                    </a:ext>
                  </a:extLst>
                </p14:cNvPr>
                <p14:cNvContentPartPr/>
                <p14:nvPr/>
              </p14:nvContentPartPr>
              <p14:xfrm>
                <a:off x="7374282" y="2581350"/>
                <a:ext cx="193320" cy="26208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EA7A50FA-6C1B-4C62-9804-6FBD8121C4D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56642" y="2563350"/>
                  <a:ext cx="228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D867D8FB-A31E-46B0-8E61-7A09ECE51910}"/>
                    </a:ext>
                  </a:extLst>
                </p14:cNvPr>
                <p14:cNvContentPartPr/>
                <p14:nvPr/>
              </p14:nvContentPartPr>
              <p14:xfrm>
                <a:off x="7556442" y="2509710"/>
                <a:ext cx="166320" cy="18864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D867D8FB-A31E-46B0-8E61-7A09ECE519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38442" y="2491710"/>
                  <a:ext cx="201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304D9112-1B27-4C28-BBA7-143B3442BC72}"/>
                    </a:ext>
                  </a:extLst>
                </p14:cNvPr>
                <p14:cNvContentPartPr/>
                <p14:nvPr/>
              </p14:nvContentPartPr>
              <p14:xfrm>
                <a:off x="7776762" y="2520870"/>
                <a:ext cx="154080" cy="21600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304D9112-1B27-4C28-BBA7-143B3442BC7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58762" y="2502870"/>
                  <a:ext cx="189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9210492D-6570-4606-9CC5-66A156260687}"/>
                    </a:ext>
                  </a:extLst>
                </p14:cNvPr>
                <p14:cNvContentPartPr/>
                <p14:nvPr/>
              </p14:nvContentPartPr>
              <p14:xfrm>
                <a:off x="8069802" y="2434830"/>
                <a:ext cx="1800" cy="36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9210492D-6570-4606-9CC5-66A15626068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51802" y="2416830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3BC685FE-DDC9-4735-83B1-3D7B2943A96C}"/>
                    </a:ext>
                  </a:extLst>
                </p14:cNvPr>
                <p14:cNvContentPartPr/>
                <p14:nvPr/>
              </p14:nvContentPartPr>
              <p14:xfrm>
                <a:off x="8044602" y="2442030"/>
                <a:ext cx="23040" cy="24552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3BC685FE-DDC9-4735-83B1-3D7B2943A96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26962" y="2424390"/>
                  <a:ext cx="58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995F2A6B-8F27-401A-A06D-F6D0C9EB5E81}"/>
                    </a:ext>
                  </a:extLst>
                </p14:cNvPr>
                <p14:cNvContentPartPr/>
                <p14:nvPr/>
              </p14:nvContentPartPr>
              <p14:xfrm>
                <a:off x="8021922" y="2513670"/>
                <a:ext cx="160200" cy="10296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995F2A6B-8F27-401A-A06D-F6D0C9EB5E8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04282" y="2495670"/>
                  <a:ext cx="195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950E9E99-B10B-4578-A65C-E132EF9E868B}"/>
                    </a:ext>
                  </a:extLst>
                </p14:cNvPr>
                <p14:cNvContentPartPr/>
                <p14:nvPr/>
              </p14:nvContentPartPr>
              <p14:xfrm>
                <a:off x="8338362" y="2363550"/>
                <a:ext cx="55080" cy="31644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950E9E99-B10B-4578-A65C-E132EF9E868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20362" y="2345910"/>
                  <a:ext cx="907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E8D2191A-2A02-4D68-A7AB-0B59C6CA88D1}"/>
                    </a:ext>
                  </a:extLst>
                </p14:cNvPr>
                <p14:cNvContentPartPr/>
                <p14:nvPr/>
              </p14:nvContentPartPr>
              <p14:xfrm>
                <a:off x="8259882" y="2509710"/>
                <a:ext cx="183600" cy="3348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E8D2191A-2A02-4D68-A7AB-0B59C6CA88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41882" y="2491710"/>
                  <a:ext cx="219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6775A7A0-92D6-4737-B9C6-B3DD55073158}"/>
                    </a:ext>
                  </a:extLst>
                </p14:cNvPr>
                <p14:cNvContentPartPr/>
                <p14:nvPr/>
              </p14:nvContentPartPr>
              <p14:xfrm>
                <a:off x="8482722" y="2481630"/>
                <a:ext cx="118800" cy="20412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6775A7A0-92D6-4737-B9C6-B3DD5507315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65082" y="2463990"/>
                  <a:ext cx="154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2CA7782D-5B3A-4DD6-8C5F-9DAEDBD0D636}"/>
                    </a:ext>
                  </a:extLst>
                </p14:cNvPr>
                <p14:cNvContentPartPr/>
                <p14:nvPr/>
              </p14:nvContentPartPr>
              <p14:xfrm>
                <a:off x="8644722" y="2529150"/>
                <a:ext cx="183960" cy="12060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2CA7782D-5B3A-4DD6-8C5F-9DAEDBD0D63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26722" y="2511510"/>
                  <a:ext cx="219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22774BC7-C376-40CE-8988-D3E6AFAA93A8}"/>
                    </a:ext>
                  </a:extLst>
                </p14:cNvPr>
                <p14:cNvContentPartPr/>
                <p14:nvPr/>
              </p14:nvContentPartPr>
              <p14:xfrm>
                <a:off x="8651922" y="2532390"/>
                <a:ext cx="168480" cy="16020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22774BC7-C376-40CE-8988-D3E6AFAA93A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34282" y="2514750"/>
                  <a:ext cx="204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3E25F0A4-F984-48FA-B446-D3701095BB90}"/>
                    </a:ext>
                  </a:extLst>
                </p14:cNvPr>
                <p14:cNvContentPartPr/>
                <p14:nvPr/>
              </p14:nvContentPartPr>
              <p14:xfrm>
                <a:off x="8965842" y="2305590"/>
                <a:ext cx="33480" cy="36684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3E25F0A4-F984-48FA-B446-D3701095BB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47842" y="2287950"/>
                  <a:ext cx="691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CFA0B6FD-506A-45AD-8A5A-6A0216B35994}"/>
                    </a:ext>
                  </a:extLst>
                </p14:cNvPr>
                <p14:cNvContentPartPr/>
                <p14:nvPr/>
              </p14:nvContentPartPr>
              <p14:xfrm>
                <a:off x="8842722" y="2493150"/>
                <a:ext cx="252720" cy="2664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CFA0B6FD-506A-45AD-8A5A-6A0216B3599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25082" y="2475150"/>
                  <a:ext cx="28836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26" name="Pismo odręczne 125">
                <a:extLst>
                  <a:ext uri="{FF2B5EF4-FFF2-40B4-BE49-F238E27FC236}">
                    <a16:creationId xmlns:a16="http://schemas.microsoft.com/office/drawing/2014/main" id="{4DF4C3FD-4A9E-4E7A-9FA6-B896ACF90764}"/>
                  </a:ext>
                </a:extLst>
              </p14:cNvPr>
              <p14:cNvContentPartPr/>
              <p14:nvPr/>
            </p14:nvContentPartPr>
            <p14:xfrm>
              <a:off x="7846242" y="3575310"/>
              <a:ext cx="117720" cy="357840"/>
            </p14:xfrm>
          </p:contentPart>
        </mc:Choice>
        <mc:Fallback>
          <p:pic>
            <p:nvPicPr>
              <p:cNvPr id="126" name="Pismo odręczne 125">
                <a:extLst>
                  <a:ext uri="{FF2B5EF4-FFF2-40B4-BE49-F238E27FC236}">
                    <a16:creationId xmlns:a16="http://schemas.microsoft.com/office/drawing/2014/main" id="{4DF4C3FD-4A9E-4E7A-9FA6-B896ACF9076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828242" y="3557670"/>
                <a:ext cx="153360" cy="39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a 138">
            <a:extLst>
              <a:ext uri="{FF2B5EF4-FFF2-40B4-BE49-F238E27FC236}">
                <a16:creationId xmlns:a16="http://schemas.microsoft.com/office/drawing/2014/main" id="{A0B88DA2-A2C1-4855-85A5-92BE4E7401C7}"/>
              </a:ext>
            </a:extLst>
          </p:cNvPr>
          <p:cNvGrpSpPr/>
          <p:nvPr/>
        </p:nvGrpSpPr>
        <p:grpSpPr>
          <a:xfrm>
            <a:off x="9640122" y="3372630"/>
            <a:ext cx="540720" cy="541440"/>
            <a:chOff x="9640122" y="3372630"/>
            <a:chExt cx="540720" cy="54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3ACFF40F-12D7-40C7-AD2C-29F639B43AA8}"/>
                    </a:ext>
                  </a:extLst>
                </p14:cNvPr>
                <p14:cNvContentPartPr/>
                <p14:nvPr/>
              </p14:nvContentPartPr>
              <p14:xfrm>
                <a:off x="9775842" y="3542910"/>
                <a:ext cx="251280" cy="20592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3ACFF40F-12D7-40C7-AD2C-29F639B43AA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57842" y="3525270"/>
                  <a:ext cx="286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07822F5C-C827-456D-8C35-ACB5A7B36A32}"/>
                    </a:ext>
                  </a:extLst>
                </p14:cNvPr>
                <p14:cNvContentPartPr/>
                <p14:nvPr/>
              </p14:nvContentPartPr>
              <p14:xfrm>
                <a:off x="10082562" y="3372630"/>
                <a:ext cx="98280" cy="54144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07822F5C-C827-456D-8C35-ACB5A7B36A3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64922" y="3354630"/>
                  <a:ext cx="13392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D1F99F33-315D-4A94-BF1C-00F339EED86E}"/>
                    </a:ext>
                  </a:extLst>
                </p14:cNvPr>
                <p14:cNvContentPartPr/>
                <p14:nvPr/>
              </p14:nvContentPartPr>
              <p14:xfrm>
                <a:off x="9640122" y="3738030"/>
                <a:ext cx="12240" cy="15804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D1F99F33-315D-4A94-BF1C-00F339EED86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22122" y="3720390"/>
                  <a:ext cx="4788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a 149">
            <a:extLst>
              <a:ext uri="{FF2B5EF4-FFF2-40B4-BE49-F238E27FC236}">
                <a16:creationId xmlns:a16="http://schemas.microsoft.com/office/drawing/2014/main" id="{601C7500-04B7-433A-A92D-4C8C9FC6F416}"/>
              </a:ext>
            </a:extLst>
          </p:cNvPr>
          <p:cNvGrpSpPr/>
          <p:nvPr/>
        </p:nvGrpSpPr>
        <p:grpSpPr>
          <a:xfrm>
            <a:off x="7907802" y="3036030"/>
            <a:ext cx="1581480" cy="941040"/>
            <a:chOff x="7907802" y="3036030"/>
            <a:chExt cx="1581480" cy="9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C020F04D-DBFD-4B25-99AA-E2506193CF1C}"/>
                    </a:ext>
                  </a:extLst>
                </p14:cNvPr>
                <p14:cNvContentPartPr/>
                <p14:nvPr/>
              </p14:nvContentPartPr>
              <p14:xfrm>
                <a:off x="7907802" y="3036030"/>
                <a:ext cx="292680" cy="23904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C020F04D-DBFD-4B25-99AA-E2506193CF1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89802" y="3018390"/>
                  <a:ext cx="328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69A24A4C-90E8-42FA-97EC-5F6136D52D61}"/>
                    </a:ext>
                  </a:extLst>
                </p14:cNvPr>
                <p14:cNvContentPartPr/>
                <p14:nvPr/>
              </p14:nvContentPartPr>
              <p14:xfrm>
                <a:off x="8012562" y="3120990"/>
                <a:ext cx="63720" cy="8856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69A24A4C-90E8-42FA-97EC-5F6136D52D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94562" y="3103350"/>
                  <a:ext cx="99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9B2325C5-A482-4F7A-BB82-6DED5B2A9546}"/>
                    </a:ext>
                  </a:extLst>
                </p14:cNvPr>
                <p14:cNvContentPartPr/>
                <p14:nvPr/>
              </p14:nvContentPartPr>
              <p14:xfrm>
                <a:off x="8092842" y="3562350"/>
                <a:ext cx="218880" cy="22752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9B2325C5-A482-4F7A-BB82-6DED5B2A954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74842" y="3544350"/>
                  <a:ext cx="254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EDFAF674-9B6A-44D4-A106-C4429D5C4F15}"/>
                    </a:ext>
                  </a:extLst>
                </p14:cNvPr>
                <p14:cNvContentPartPr/>
                <p14:nvPr/>
              </p14:nvContentPartPr>
              <p14:xfrm>
                <a:off x="8329362" y="3723630"/>
                <a:ext cx="7200" cy="12024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EDFAF674-9B6A-44D4-A106-C4429D5C4F1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11362" y="3705990"/>
                  <a:ext cx="42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97C12202-F227-493F-8CD7-5E7956F68643}"/>
                    </a:ext>
                  </a:extLst>
                </p14:cNvPr>
                <p14:cNvContentPartPr/>
                <p14:nvPr/>
              </p14:nvContentPartPr>
              <p14:xfrm>
                <a:off x="8500002" y="3563070"/>
                <a:ext cx="9360" cy="22896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97C12202-F227-493F-8CD7-5E7956F6864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482002" y="3545430"/>
                  <a:ext cx="450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673C4AE9-8CE6-4185-9E77-A6A87F9B1319}"/>
                    </a:ext>
                  </a:extLst>
                </p14:cNvPr>
                <p14:cNvContentPartPr/>
                <p14:nvPr/>
              </p14:nvContentPartPr>
              <p14:xfrm>
                <a:off x="8498922" y="3482070"/>
                <a:ext cx="164160" cy="16452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673C4AE9-8CE6-4185-9E77-A6A87F9B131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80922" y="3464070"/>
                  <a:ext cx="199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F2E69786-65EB-4FC6-89F2-A2AA0DD9942F}"/>
                    </a:ext>
                  </a:extLst>
                </p14:cNvPr>
                <p14:cNvContentPartPr/>
                <p14:nvPr/>
              </p14:nvContentPartPr>
              <p14:xfrm>
                <a:off x="8618802" y="3720390"/>
                <a:ext cx="97920" cy="25668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F2E69786-65EB-4FC6-89F2-A2AA0DD9942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00802" y="3702390"/>
                  <a:ext cx="133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3" name="Pismo odręczne 132">
                  <a:extLst>
                    <a:ext uri="{FF2B5EF4-FFF2-40B4-BE49-F238E27FC236}">
                      <a16:creationId xmlns:a16="http://schemas.microsoft.com/office/drawing/2014/main" id="{9506CA75-0C2F-48B5-897C-66099494675C}"/>
                    </a:ext>
                  </a:extLst>
                </p14:cNvPr>
                <p14:cNvContentPartPr/>
                <p14:nvPr/>
              </p14:nvContentPartPr>
              <p14:xfrm>
                <a:off x="8709522" y="3602670"/>
                <a:ext cx="24480" cy="8640"/>
              </p14:xfrm>
            </p:contentPart>
          </mc:Choice>
          <mc:Fallback>
            <p:pic>
              <p:nvPicPr>
                <p:cNvPr id="133" name="Pismo odręczne 132">
                  <a:extLst>
                    <a:ext uri="{FF2B5EF4-FFF2-40B4-BE49-F238E27FC236}">
                      <a16:creationId xmlns:a16="http://schemas.microsoft.com/office/drawing/2014/main" id="{9506CA75-0C2F-48B5-897C-66099494675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91882" y="3585030"/>
                  <a:ext cx="60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4" name="Pismo odręczne 133">
                  <a:extLst>
                    <a:ext uri="{FF2B5EF4-FFF2-40B4-BE49-F238E27FC236}">
                      <a16:creationId xmlns:a16="http://schemas.microsoft.com/office/drawing/2014/main" id="{978F2971-1073-48A3-99D6-1A680A0D2A49}"/>
                    </a:ext>
                  </a:extLst>
                </p14:cNvPr>
                <p14:cNvContentPartPr/>
                <p14:nvPr/>
              </p14:nvContentPartPr>
              <p14:xfrm>
                <a:off x="8816442" y="3750270"/>
                <a:ext cx="25560" cy="104400"/>
              </p14:xfrm>
            </p:contentPart>
          </mc:Choice>
          <mc:Fallback>
            <p:pic>
              <p:nvPicPr>
                <p:cNvPr id="134" name="Pismo odręczne 133">
                  <a:extLst>
                    <a:ext uri="{FF2B5EF4-FFF2-40B4-BE49-F238E27FC236}">
                      <a16:creationId xmlns:a16="http://schemas.microsoft.com/office/drawing/2014/main" id="{978F2971-1073-48A3-99D6-1A680A0D2A4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98442" y="3732270"/>
                  <a:ext cx="61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0" name="Pismo odręczne 139">
                  <a:extLst>
                    <a:ext uri="{FF2B5EF4-FFF2-40B4-BE49-F238E27FC236}">
                      <a16:creationId xmlns:a16="http://schemas.microsoft.com/office/drawing/2014/main" id="{2438DCF2-50A6-41EC-87C0-5913BC422632}"/>
                    </a:ext>
                  </a:extLst>
                </p14:cNvPr>
                <p14:cNvContentPartPr/>
                <p14:nvPr/>
              </p14:nvContentPartPr>
              <p14:xfrm>
                <a:off x="8939922" y="3632910"/>
                <a:ext cx="96480" cy="126000"/>
              </p14:xfrm>
            </p:contentPart>
          </mc:Choice>
          <mc:Fallback>
            <p:pic>
              <p:nvPicPr>
                <p:cNvPr id="140" name="Pismo odręczne 139">
                  <a:extLst>
                    <a:ext uri="{FF2B5EF4-FFF2-40B4-BE49-F238E27FC236}">
                      <a16:creationId xmlns:a16="http://schemas.microsoft.com/office/drawing/2014/main" id="{2438DCF2-50A6-41EC-87C0-5913BC42263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21922" y="3615270"/>
                  <a:ext cx="132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Pismo odręczne 140">
                  <a:extLst>
                    <a:ext uri="{FF2B5EF4-FFF2-40B4-BE49-F238E27FC236}">
                      <a16:creationId xmlns:a16="http://schemas.microsoft.com/office/drawing/2014/main" id="{5326B854-1946-44DA-8C7F-1D7C8F2E9C87}"/>
                    </a:ext>
                  </a:extLst>
                </p14:cNvPr>
                <p14:cNvContentPartPr/>
                <p14:nvPr/>
              </p14:nvContentPartPr>
              <p14:xfrm>
                <a:off x="8960082" y="3547230"/>
                <a:ext cx="127080" cy="209160"/>
              </p14:xfrm>
            </p:contentPart>
          </mc:Choice>
          <mc:Fallback>
            <p:pic>
              <p:nvPicPr>
                <p:cNvPr id="141" name="Pismo odręczne 140">
                  <a:extLst>
                    <a:ext uri="{FF2B5EF4-FFF2-40B4-BE49-F238E27FC236}">
                      <a16:creationId xmlns:a16="http://schemas.microsoft.com/office/drawing/2014/main" id="{5326B854-1946-44DA-8C7F-1D7C8F2E9C8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42082" y="3529230"/>
                  <a:ext cx="162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Pismo odręczne 141">
                  <a:extLst>
                    <a:ext uri="{FF2B5EF4-FFF2-40B4-BE49-F238E27FC236}">
                      <a16:creationId xmlns:a16="http://schemas.microsoft.com/office/drawing/2014/main" id="{E3780C47-BE63-4FD6-943E-F9F5EBCDF1F0}"/>
                    </a:ext>
                  </a:extLst>
                </p14:cNvPr>
                <p14:cNvContentPartPr/>
                <p14:nvPr/>
              </p14:nvContentPartPr>
              <p14:xfrm>
                <a:off x="9032802" y="3733710"/>
                <a:ext cx="57600" cy="177840"/>
              </p14:xfrm>
            </p:contentPart>
          </mc:Choice>
          <mc:Fallback>
            <p:pic>
              <p:nvPicPr>
                <p:cNvPr id="142" name="Pismo odręczne 141">
                  <a:extLst>
                    <a:ext uri="{FF2B5EF4-FFF2-40B4-BE49-F238E27FC236}">
                      <a16:creationId xmlns:a16="http://schemas.microsoft.com/office/drawing/2014/main" id="{E3780C47-BE63-4FD6-943E-F9F5EBCDF1F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14802" y="3715710"/>
                  <a:ext cx="93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3" name="Pismo odręczne 142">
                  <a:extLst>
                    <a:ext uri="{FF2B5EF4-FFF2-40B4-BE49-F238E27FC236}">
                      <a16:creationId xmlns:a16="http://schemas.microsoft.com/office/drawing/2014/main" id="{4B0DF742-471F-4455-A7DE-FF63D92D8813}"/>
                    </a:ext>
                  </a:extLst>
                </p14:cNvPr>
                <p14:cNvContentPartPr/>
                <p14:nvPr/>
              </p14:nvContentPartPr>
              <p14:xfrm>
                <a:off x="9070602" y="3643350"/>
                <a:ext cx="9000" cy="18720"/>
              </p14:xfrm>
            </p:contentPart>
          </mc:Choice>
          <mc:Fallback>
            <p:pic>
              <p:nvPicPr>
                <p:cNvPr id="143" name="Pismo odręczne 142">
                  <a:extLst>
                    <a:ext uri="{FF2B5EF4-FFF2-40B4-BE49-F238E27FC236}">
                      <a16:creationId xmlns:a16="http://schemas.microsoft.com/office/drawing/2014/main" id="{4B0DF742-471F-4455-A7DE-FF63D92D881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52962" y="3625710"/>
                  <a:ext cx="44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Pismo odręczne 143">
                  <a:extLst>
                    <a:ext uri="{FF2B5EF4-FFF2-40B4-BE49-F238E27FC236}">
                      <a16:creationId xmlns:a16="http://schemas.microsoft.com/office/drawing/2014/main" id="{DEA1F875-2546-4361-A0D8-86D480EECE00}"/>
                    </a:ext>
                  </a:extLst>
                </p14:cNvPr>
                <p14:cNvContentPartPr/>
                <p14:nvPr/>
              </p14:nvContentPartPr>
              <p14:xfrm>
                <a:off x="9037482" y="3408630"/>
                <a:ext cx="95040" cy="14760"/>
              </p14:xfrm>
            </p:contentPart>
          </mc:Choice>
          <mc:Fallback>
            <p:pic>
              <p:nvPicPr>
                <p:cNvPr id="144" name="Pismo odręczne 143">
                  <a:extLst>
                    <a:ext uri="{FF2B5EF4-FFF2-40B4-BE49-F238E27FC236}">
                      <a16:creationId xmlns:a16="http://schemas.microsoft.com/office/drawing/2014/main" id="{DEA1F875-2546-4361-A0D8-86D480EECE0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19842" y="3390630"/>
                  <a:ext cx="130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Pismo odręczne 144">
                  <a:extLst>
                    <a:ext uri="{FF2B5EF4-FFF2-40B4-BE49-F238E27FC236}">
                      <a16:creationId xmlns:a16="http://schemas.microsoft.com/office/drawing/2014/main" id="{07788FF5-FF28-4374-B22E-F126D361446D}"/>
                    </a:ext>
                  </a:extLst>
                </p14:cNvPr>
                <p14:cNvContentPartPr/>
                <p14:nvPr/>
              </p14:nvContentPartPr>
              <p14:xfrm>
                <a:off x="9191922" y="3296670"/>
                <a:ext cx="65160" cy="166680"/>
              </p14:xfrm>
            </p:contentPart>
          </mc:Choice>
          <mc:Fallback>
            <p:pic>
              <p:nvPicPr>
                <p:cNvPr id="145" name="Pismo odręczne 144">
                  <a:extLst>
                    <a:ext uri="{FF2B5EF4-FFF2-40B4-BE49-F238E27FC236}">
                      <a16:creationId xmlns:a16="http://schemas.microsoft.com/office/drawing/2014/main" id="{07788FF5-FF28-4374-B22E-F126D361446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174282" y="3278670"/>
                  <a:ext cx="100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Pismo odręczne 145">
                  <a:extLst>
                    <a:ext uri="{FF2B5EF4-FFF2-40B4-BE49-F238E27FC236}">
                      <a16:creationId xmlns:a16="http://schemas.microsoft.com/office/drawing/2014/main" id="{1F3D85FF-EDD7-4450-B24F-E7038206F2A4}"/>
                    </a:ext>
                  </a:extLst>
                </p14:cNvPr>
                <p14:cNvContentPartPr/>
                <p14:nvPr/>
              </p14:nvContentPartPr>
              <p14:xfrm>
                <a:off x="9149082" y="3452550"/>
                <a:ext cx="151200" cy="12600"/>
              </p14:xfrm>
            </p:contentPart>
          </mc:Choice>
          <mc:Fallback>
            <p:pic>
              <p:nvPicPr>
                <p:cNvPr id="146" name="Pismo odręczne 145">
                  <a:extLst>
                    <a:ext uri="{FF2B5EF4-FFF2-40B4-BE49-F238E27FC236}">
                      <a16:creationId xmlns:a16="http://schemas.microsoft.com/office/drawing/2014/main" id="{1F3D85FF-EDD7-4450-B24F-E7038206F2A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131082" y="3434550"/>
                  <a:ext cx="186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Pismo odręczne 146">
                  <a:extLst>
                    <a:ext uri="{FF2B5EF4-FFF2-40B4-BE49-F238E27FC236}">
                      <a16:creationId xmlns:a16="http://schemas.microsoft.com/office/drawing/2014/main" id="{18D53E1F-6B64-437E-9D2E-3213073C006A}"/>
                    </a:ext>
                  </a:extLst>
                </p14:cNvPr>
                <p14:cNvContentPartPr/>
                <p14:nvPr/>
              </p14:nvContentPartPr>
              <p14:xfrm>
                <a:off x="9176082" y="3573870"/>
                <a:ext cx="36720" cy="84600"/>
              </p14:xfrm>
            </p:contentPart>
          </mc:Choice>
          <mc:Fallback>
            <p:pic>
              <p:nvPicPr>
                <p:cNvPr id="147" name="Pismo odręczne 146">
                  <a:extLst>
                    <a:ext uri="{FF2B5EF4-FFF2-40B4-BE49-F238E27FC236}">
                      <a16:creationId xmlns:a16="http://schemas.microsoft.com/office/drawing/2014/main" id="{18D53E1F-6B64-437E-9D2E-3213073C006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58442" y="3556230"/>
                  <a:ext cx="72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9" name="Pismo odręczne 148">
                  <a:extLst>
                    <a:ext uri="{FF2B5EF4-FFF2-40B4-BE49-F238E27FC236}">
                      <a16:creationId xmlns:a16="http://schemas.microsoft.com/office/drawing/2014/main" id="{AEBB79F8-1761-4BA0-8AC3-AB562516ABE2}"/>
                    </a:ext>
                  </a:extLst>
                </p14:cNvPr>
                <p14:cNvContentPartPr/>
                <p14:nvPr/>
              </p14:nvContentPartPr>
              <p14:xfrm>
                <a:off x="9261042" y="3560550"/>
                <a:ext cx="228240" cy="188280"/>
              </p14:xfrm>
            </p:contentPart>
          </mc:Choice>
          <mc:Fallback>
            <p:pic>
              <p:nvPicPr>
                <p:cNvPr id="149" name="Pismo odręczne 148">
                  <a:extLst>
                    <a:ext uri="{FF2B5EF4-FFF2-40B4-BE49-F238E27FC236}">
                      <a16:creationId xmlns:a16="http://schemas.microsoft.com/office/drawing/2014/main" id="{AEBB79F8-1761-4BA0-8AC3-AB562516ABE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43042" y="3542550"/>
                  <a:ext cx="26388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1" name="Pismo odręczne 150">
                <a:extLst>
                  <a:ext uri="{FF2B5EF4-FFF2-40B4-BE49-F238E27FC236}">
                    <a16:creationId xmlns:a16="http://schemas.microsoft.com/office/drawing/2014/main" id="{F8DB4661-FA92-4C81-A01F-9D8EFC0981F4}"/>
                  </a:ext>
                </a:extLst>
              </p14:cNvPr>
              <p14:cNvContentPartPr/>
              <p14:nvPr/>
            </p14:nvContentPartPr>
            <p14:xfrm>
              <a:off x="2512122" y="4068510"/>
              <a:ext cx="879840" cy="926640"/>
            </p14:xfrm>
          </p:contentPart>
        </mc:Choice>
        <mc:Fallback>
          <p:pic>
            <p:nvPicPr>
              <p:cNvPr id="151" name="Pismo odręczne 150">
                <a:extLst>
                  <a:ext uri="{FF2B5EF4-FFF2-40B4-BE49-F238E27FC236}">
                    <a16:creationId xmlns:a16="http://schemas.microsoft.com/office/drawing/2014/main" id="{F8DB4661-FA92-4C81-A01F-9D8EFC0981F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494482" y="4050870"/>
                <a:ext cx="915480" cy="9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upa 152">
            <a:extLst>
              <a:ext uri="{FF2B5EF4-FFF2-40B4-BE49-F238E27FC236}">
                <a16:creationId xmlns:a16="http://schemas.microsoft.com/office/drawing/2014/main" id="{E8FA5A64-142B-47EF-8269-EF9EC2029AAD}"/>
              </a:ext>
            </a:extLst>
          </p:cNvPr>
          <p:cNvGrpSpPr/>
          <p:nvPr/>
        </p:nvGrpSpPr>
        <p:grpSpPr>
          <a:xfrm>
            <a:off x="4657362" y="2341230"/>
            <a:ext cx="1910520" cy="871560"/>
            <a:chOff x="4657362" y="2341230"/>
            <a:chExt cx="1910520" cy="87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DBCFA7BA-7B69-47B6-B39A-E8D74A8B73C8}"/>
                    </a:ext>
                  </a:extLst>
                </p14:cNvPr>
                <p14:cNvContentPartPr/>
                <p14:nvPr/>
              </p14:nvContentPartPr>
              <p14:xfrm>
                <a:off x="5791722" y="2663070"/>
                <a:ext cx="776160" cy="7200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DBCFA7BA-7B69-47B6-B39A-E8D74A8B73C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783082" y="2654430"/>
                  <a:ext cx="793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7AFEFE43-5B92-4FA7-B0FC-DB8B322A7251}"/>
                    </a:ext>
                  </a:extLst>
                </p14:cNvPr>
                <p14:cNvContentPartPr/>
                <p14:nvPr/>
              </p14:nvContentPartPr>
              <p14:xfrm>
                <a:off x="5833482" y="2492430"/>
                <a:ext cx="203400" cy="39996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7AFEFE43-5B92-4FA7-B0FC-DB8B322A725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24482" y="2483430"/>
                  <a:ext cx="2210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Pismo odręczne 151">
                  <a:extLst>
                    <a:ext uri="{FF2B5EF4-FFF2-40B4-BE49-F238E27FC236}">
                      <a16:creationId xmlns:a16="http://schemas.microsoft.com/office/drawing/2014/main" id="{B2727B47-562B-40D4-9A11-FB6D54085262}"/>
                    </a:ext>
                  </a:extLst>
                </p14:cNvPr>
                <p14:cNvContentPartPr/>
                <p14:nvPr/>
              </p14:nvContentPartPr>
              <p14:xfrm>
                <a:off x="4657362" y="2341230"/>
                <a:ext cx="897840" cy="871560"/>
              </p14:xfrm>
            </p:contentPart>
          </mc:Choice>
          <mc:Fallback>
            <p:pic>
              <p:nvPicPr>
                <p:cNvPr id="152" name="Pismo odręczne 151">
                  <a:extLst>
                    <a:ext uri="{FF2B5EF4-FFF2-40B4-BE49-F238E27FC236}">
                      <a16:creationId xmlns:a16="http://schemas.microsoft.com/office/drawing/2014/main" id="{B2727B47-562B-40D4-9A11-FB6D5408526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39362" y="2323230"/>
                  <a:ext cx="933480" cy="90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54" name="Pismo odręczne 153">
                <a:extLst>
                  <a:ext uri="{FF2B5EF4-FFF2-40B4-BE49-F238E27FC236}">
                    <a16:creationId xmlns:a16="http://schemas.microsoft.com/office/drawing/2014/main" id="{12C5DA1A-1082-4AB6-981F-FB5D2FBEDBBC}"/>
                  </a:ext>
                </a:extLst>
              </p14:cNvPr>
              <p14:cNvContentPartPr/>
              <p14:nvPr/>
            </p14:nvContentPartPr>
            <p14:xfrm>
              <a:off x="9910122" y="3796350"/>
              <a:ext cx="12600" cy="23040"/>
            </p14:xfrm>
          </p:contentPart>
        </mc:Choice>
        <mc:Fallback>
          <p:pic>
            <p:nvPicPr>
              <p:cNvPr id="154" name="Pismo odręczne 153">
                <a:extLst>
                  <a:ext uri="{FF2B5EF4-FFF2-40B4-BE49-F238E27FC236}">
                    <a16:creationId xmlns:a16="http://schemas.microsoft.com/office/drawing/2014/main" id="{12C5DA1A-1082-4AB6-981F-FB5D2FBEDBB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856122" y="3688350"/>
                <a:ext cx="1202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55" name="Pismo odręczne 154">
                <a:extLst>
                  <a:ext uri="{FF2B5EF4-FFF2-40B4-BE49-F238E27FC236}">
                    <a16:creationId xmlns:a16="http://schemas.microsoft.com/office/drawing/2014/main" id="{979B96A3-FE50-4ED8-B90E-ABADA264991C}"/>
                  </a:ext>
                </a:extLst>
              </p14:cNvPr>
              <p14:cNvContentPartPr/>
              <p14:nvPr/>
            </p14:nvContentPartPr>
            <p14:xfrm>
              <a:off x="9718242" y="3491430"/>
              <a:ext cx="331560" cy="448200"/>
            </p14:xfrm>
          </p:contentPart>
        </mc:Choice>
        <mc:Fallback>
          <p:pic>
            <p:nvPicPr>
              <p:cNvPr id="155" name="Pismo odręczne 154">
                <a:extLst>
                  <a:ext uri="{FF2B5EF4-FFF2-40B4-BE49-F238E27FC236}">
                    <a16:creationId xmlns:a16="http://schemas.microsoft.com/office/drawing/2014/main" id="{979B96A3-FE50-4ED8-B90E-ABADA264991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664242" y="3383790"/>
                <a:ext cx="439200" cy="6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320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40277C35-E730-42F0-985E-50340424FDDB}"/>
                  </a:ext>
                </a:extLst>
              </p14:cNvPr>
              <p14:cNvContentPartPr/>
              <p14:nvPr/>
            </p14:nvContentPartPr>
            <p14:xfrm>
              <a:off x="1451562" y="393630"/>
              <a:ext cx="86400" cy="429480"/>
            </p14:xfrm>
          </p:contentPart>
        </mc:Choice>
        <mc:Fallback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40277C35-E730-42F0-985E-50340424FD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7922" y="285630"/>
                <a:ext cx="1940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93D2CAA3-5C35-4785-95E4-0B82ED33FE48}"/>
                  </a:ext>
                </a:extLst>
              </p14:cNvPr>
              <p14:cNvContentPartPr/>
              <p14:nvPr/>
            </p14:nvContentPartPr>
            <p14:xfrm>
              <a:off x="1426002" y="389670"/>
              <a:ext cx="42840" cy="37080"/>
            </p14:xfrm>
          </p:contentPart>
        </mc:Choice>
        <mc:Fallback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93D2CAA3-5C35-4785-95E4-0B82ED33FE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2002" y="282030"/>
                <a:ext cx="15048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a 35">
            <a:extLst>
              <a:ext uri="{FF2B5EF4-FFF2-40B4-BE49-F238E27FC236}">
                <a16:creationId xmlns:a16="http://schemas.microsoft.com/office/drawing/2014/main" id="{1A2DC1C6-CC41-45FC-84CB-D888E18906F2}"/>
              </a:ext>
            </a:extLst>
          </p:cNvPr>
          <p:cNvGrpSpPr/>
          <p:nvPr/>
        </p:nvGrpSpPr>
        <p:grpSpPr>
          <a:xfrm>
            <a:off x="1275162" y="316590"/>
            <a:ext cx="6827400" cy="772920"/>
            <a:chOff x="1275162" y="316590"/>
            <a:chExt cx="6827400" cy="77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25A0748D-A5A8-4F02-8CD6-7D411AF30056}"/>
                    </a:ext>
                  </a:extLst>
                </p14:cNvPr>
                <p14:cNvContentPartPr/>
                <p14:nvPr/>
              </p14:nvContentPartPr>
              <p14:xfrm>
                <a:off x="1409802" y="468870"/>
                <a:ext cx="101880" cy="43740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25A0748D-A5A8-4F02-8CD6-7D411AF300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2162" y="451230"/>
                  <a:ext cx="1375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D6FC8454-5E4B-4201-AA13-BD115C59498F}"/>
                    </a:ext>
                  </a:extLst>
                </p14:cNvPr>
                <p14:cNvContentPartPr/>
                <p14:nvPr/>
              </p14:nvContentPartPr>
              <p14:xfrm>
                <a:off x="1345722" y="423150"/>
                <a:ext cx="385920" cy="49428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D6FC8454-5E4B-4201-AA13-BD115C5949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7722" y="405510"/>
                  <a:ext cx="42156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80526520-069D-40C2-875A-812839842841}"/>
                    </a:ext>
                  </a:extLst>
                </p14:cNvPr>
                <p14:cNvContentPartPr/>
                <p14:nvPr/>
              </p14:nvContentPartPr>
              <p14:xfrm>
                <a:off x="1743882" y="634830"/>
                <a:ext cx="147240" cy="25524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80526520-069D-40C2-875A-8128398428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26242" y="616830"/>
                  <a:ext cx="182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461C2A11-3FBA-4898-835F-3842E4660F13}"/>
                    </a:ext>
                  </a:extLst>
                </p14:cNvPr>
                <p14:cNvContentPartPr/>
                <p14:nvPr/>
              </p14:nvContentPartPr>
              <p14:xfrm>
                <a:off x="2086242" y="456990"/>
                <a:ext cx="162000" cy="57816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461C2A11-3FBA-4898-835F-3842E4660F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68602" y="439350"/>
                  <a:ext cx="19764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A46CF90C-898D-4A8B-9967-A57A659F952E}"/>
                    </a:ext>
                  </a:extLst>
                </p14:cNvPr>
                <p14:cNvContentPartPr/>
                <p14:nvPr/>
              </p14:nvContentPartPr>
              <p14:xfrm>
                <a:off x="1971042" y="718710"/>
                <a:ext cx="293400" cy="2628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A46CF90C-898D-4A8B-9967-A57A659F95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53402" y="701070"/>
                  <a:ext cx="329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1A1AA6BF-A42D-4A8D-B874-338963553920}"/>
                    </a:ext>
                  </a:extLst>
                </p14:cNvPr>
                <p14:cNvContentPartPr/>
                <p14:nvPr/>
              </p14:nvContentPartPr>
              <p14:xfrm>
                <a:off x="2341122" y="627990"/>
                <a:ext cx="162000" cy="25920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1A1AA6BF-A42D-4A8D-B874-3389635539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23122" y="609990"/>
                  <a:ext cx="197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EB9E4031-3966-4DD1-A4FB-50811BEE587C}"/>
                    </a:ext>
                  </a:extLst>
                </p14:cNvPr>
                <p14:cNvContentPartPr/>
                <p14:nvPr/>
              </p14:nvContentPartPr>
              <p14:xfrm>
                <a:off x="2533002" y="665430"/>
                <a:ext cx="265680" cy="15264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EB9E4031-3966-4DD1-A4FB-50811BEE58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15362" y="647790"/>
                  <a:ext cx="301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F0F53B3A-7325-47E2-A3C3-2E1C2BC8815D}"/>
                    </a:ext>
                  </a:extLst>
                </p14:cNvPr>
                <p14:cNvContentPartPr/>
                <p14:nvPr/>
              </p14:nvContentPartPr>
              <p14:xfrm>
                <a:off x="2917842" y="531870"/>
                <a:ext cx="171360" cy="32328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F0F53B3A-7325-47E2-A3C3-2E1C2BC881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0202" y="513870"/>
                  <a:ext cx="2070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502E0868-29B2-4184-9364-387A822F2D72}"/>
                    </a:ext>
                  </a:extLst>
                </p14:cNvPr>
                <p14:cNvContentPartPr/>
                <p14:nvPr/>
              </p14:nvContentPartPr>
              <p14:xfrm>
                <a:off x="3173802" y="644550"/>
                <a:ext cx="221400" cy="20232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502E0868-29B2-4184-9364-387A822F2D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55802" y="626910"/>
                  <a:ext cx="257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4A1F8C8A-BDE3-4CA5-BA40-39C5C393C651}"/>
                    </a:ext>
                  </a:extLst>
                </p14:cNvPr>
                <p14:cNvContentPartPr/>
                <p14:nvPr/>
              </p14:nvContentPartPr>
              <p14:xfrm>
                <a:off x="1275162" y="1000950"/>
                <a:ext cx="5516280" cy="8856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4A1F8C8A-BDE3-4CA5-BA40-39C5C393C6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57522" y="983310"/>
                  <a:ext cx="5551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36FD173E-C994-4CAF-92A8-AB3D4A830F9B}"/>
                    </a:ext>
                  </a:extLst>
                </p14:cNvPr>
                <p14:cNvContentPartPr/>
                <p14:nvPr/>
              </p14:nvContentPartPr>
              <p14:xfrm>
                <a:off x="3939522" y="613950"/>
                <a:ext cx="11160" cy="26748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36FD173E-C994-4CAF-92A8-AB3D4A830F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21522" y="596310"/>
                  <a:ext cx="468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59546117-D4D4-4CCB-AC62-01FDB3232FCC}"/>
                    </a:ext>
                  </a:extLst>
                </p14:cNvPr>
                <p14:cNvContentPartPr/>
                <p14:nvPr/>
              </p14:nvContentPartPr>
              <p14:xfrm>
                <a:off x="3875802" y="432150"/>
                <a:ext cx="43560" cy="4644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59546117-D4D4-4CCB-AC62-01FDB3232F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58162" y="414150"/>
                  <a:ext cx="79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40600013-7E75-4FA8-B916-A6AB08C9EAAB}"/>
                    </a:ext>
                  </a:extLst>
                </p14:cNvPr>
                <p14:cNvContentPartPr/>
                <p14:nvPr/>
              </p14:nvContentPartPr>
              <p14:xfrm>
                <a:off x="4067682" y="564990"/>
                <a:ext cx="245160" cy="26568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40600013-7E75-4FA8-B916-A6AB08C9EA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49682" y="546990"/>
                  <a:ext cx="2808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13D2B055-0323-4F4C-8989-C49BC2FB833D}"/>
                    </a:ext>
                  </a:extLst>
                </p14:cNvPr>
                <p14:cNvContentPartPr/>
                <p14:nvPr/>
              </p14:nvContentPartPr>
              <p14:xfrm>
                <a:off x="4612722" y="616470"/>
                <a:ext cx="179640" cy="18684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13D2B055-0323-4F4C-8989-C49BC2FB833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94722" y="598470"/>
                  <a:ext cx="215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3131103F-B1E7-48E9-8BE8-5A9456F5950A}"/>
                    </a:ext>
                  </a:extLst>
                </p14:cNvPr>
                <p14:cNvContentPartPr/>
                <p14:nvPr/>
              </p14:nvContentPartPr>
              <p14:xfrm>
                <a:off x="4893522" y="626910"/>
                <a:ext cx="125280" cy="16452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3131103F-B1E7-48E9-8BE8-5A9456F595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75882" y="609270"/>
                  <a:ext cx="160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6171D0B6-3DE2-45F1-9BBE-9DDBA3D67D86}"/>
                    </a:ext>
                  </a:extLst>
                </p14:cNvPr>
                <p14:cNvContentPartPr/>
                <p14:nvPr/>
              </p14:nvContentPartPr>
              <p14:xfrm>
                <a:off x="5057682" y="372750"/>
                <a:ext cx="100440" cy="42228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6171D0B6-3DE2-45F1-9BBE-9DDBA3D67D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40042" y="354750"/>
                  <a:ext cx="1360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6A4C194D-19B6-417D-B36E-E4183E23934E}"/>
                    </a:ext>
                  </a:extLst>
                </p14:cNvPr>
                <p14:cNvContentPartPr/>
                <p14:nvPr/>
              </p14:nvContentPartPr>
              <p14:xfrm>
                <a:off x="4927722" y="488670"/>
                <a:ext cx="278280" cy="1224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6A4C194D-19B6-417D-B36E-E4183E23934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09722" y="471030"/>
                  <a:ext cx="313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32F4C252-AB5B-46E2-B82F-234B216A3A10}"/>
                    </a:ext>
                  </a:extLst>
                </p14:cNvPr>
                <p14:cNvContentPartPr/>
                <p14:nvPr/>
              </p14:nvContentPartPr>
              <p14:xfrm>
                <a:off x="5726202" y="521430"/>
                <a:ext cx="194760" cy="24624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32F4C252-AB5B-46E2-B82F-234B216A3A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08562" y="503430"/>
                  <a:ext cx="230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57FCFFC9-01C2-44F9-823E-91BCC9E6B3D8}"/>
                    </a:ext>
                  </a:extLst>
                </p14:cNvPr>
                <p14:cNvContentPartPr/>
                <p14:nvPr/>
              </p14:nvContentPartPr>
              <p14:xfrm>
                <a:off x="6068922" y="373830"/>
                <a:ext cx="243000" cy="65736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57FCFFC9-01C2-44F9-823E-91BCC9E6B3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51282" y="356190"/>
                  <a:ext cx="27864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6F900A0D-A58E-4A20-9A77-BB1FB0150A61}"/>
                    </a:ext>
                  </a:extLst>
                </p14:cNvPr>
                <p14:cNvContentPartPr/>
                <p14:nvPr/>
              </p14:nvContentPartPr>
              <p14:xfrm>
                <a:off x="5970642" y="710070"/>
                <a:ext cx="273600" cy="2916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6F900A0D-A58E-4A20-9A77-BB1FB0150A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52642" y="692070"/>
                  <a:ext cx="309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8FD971F6-A66A-42C7-B674-EAEFEDAA9B07}"/>
                    </a:ext>
                  </a:extLst>
                </p14:cNvPr>
                <p14:cNvContentPartPr/>
                <p14:nvPr/>
              </p14:nvContentPartPr>
              <p14:xfrm>
                <a:off x="6442242" y="360150"/>
                <a:ext cx="164520" cy="62568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8FD971F6-A66A-42C7-B674-EAEFEDAA9B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24602" y="342510"/>
                  <a:ext cx="20016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E03B2A71-16CE-4BF8-A8D5-ECEA001BEBFF}"/>
                    </a:ext>
                  </a:extLst>
                </p14:cNvPr>
                <p14:cNvContentPartPr/>
                <p14:nvPr/>
              </p14:nvContentPartPr>
              <p14:xfrm>
                <a:off x="6261162" y="710070"/>
                <a:ext cx="385200" cy="3600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E03B2A71-16CE-4BF8-A8D5-ECEA001BEB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43522" y="692070"/>
                  <a:ext cx="420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C159D272-1132-4BAA-B6EA-4E9BD187BA98}"/>
                    </a:ext>
                  </a:extLst>
                </p14:cNvPr>
                <p14:cNvContentPartPr/>
                <p14:nvPr/>
              </p14:nvContentPartPr>
              <p14:xfrm>
                <a:off x="6609282" y="547350"/>
                <a:ext cx="234360" cy="24228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C159D272-1132-4BAA-B6EA-4E9BD187BA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91282" y="529350"/>
                  <a:ext cx="270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0631FE13-0675-4096-8BA3-F6D4C0F7B393}"/>
                    </a:ext>
                  </a:extLst>
                </p14:cNvPr>
                <p14:cNvContentPartPr/>
                <p14:nvPr/>
              </p14:nvContentPartPr>
              <p14:xfrm>
                <a:off x="6892962" y="581550"/>
                <a:ext cx="237240" cy="17064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0631FE13-0675-4096-8BA3-F6D4C0F7B39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75322" y="563550"/>
                  <a:ext cx="272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937C64E4-C038-4B10-B2B8-3BA925C213F4}"/>
                    </a:ext>
                  </a:extLst>
                </p14:cNvPr>
                <p14:cNvContentPartPr/>
                <p14:nvPr/>
              </p14:nvContentPartPr>
              <p14:xfrm>
                <a:off x="7004922" y="316590"/>
                <a:ext cx="227520" cy="40140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937C64E4-C038-4B10-B2B8-3BA925C213F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87282" y="298590"/>
                  <a:ext cx="2631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4E4AB628-7EF8-460C-977F-D59C773576E7}"/>
                    </a:ext>
                  </a:extLst>
                </p14:cNvPr>
                <p14:cNvContentPartPr/>
                <p14:nvPr/>
              </p14:nvContentPartPr>
              <p14:xfrm>
                <a:off x="7279242" y="399390"/>
                <a:ext cx="87480" cy="33732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4E4AB628-7EF8-460C-977F-D59C773576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61242" y="381750"/>
                  <a:ext cx="1231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4F9A27F0-36A3-4B5A-A93B-C82A5603B6ED}"/>
                    </a:ext>
                  </a:extLst>
                </p14:cNvPr>
                <p14:cNvContentPartPr/>
                <p14:nvPr/>
              </p14:nvContentPartPr>
              <p14:xfrm>
                <a:off x="7454202" y="542310"/>
                <a:ext cx="227880" cy="20952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4F9A27F0-36A3-4B5A-A93B-C82A5603B6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36202" y="524670"/>
                  <a:ext cx="263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255B3E5A-8A0A-4C49-B2A5-9F8C78F495A7}"/>
                    </a:ext>
                  </a:extLst>
                </p14:cNvPr>
                <p14:cNvContentPartPr/>
                <p14:nvPr/>
              </p14:nvContentPartPr>
              <p14:xfrm>
                <a:off x="7638522" y="504510"/>
                <a:ext cx="158040" cy="26388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255B3E5A-8A0A-4C49-B2A5-9F8C78F495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20882" y="486870"/>
                  <a:ext cx="193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107E80E8-DC4C-4B72-9637-866DEDDC5CA7}"/>
                    </a:ext>
                  </a:extLst>
                </p14:cNvPr>
                <p14:cNvContentPartPr/>
                <p14:nvPr/>
              </p14:nvContentPartPr>
              <p14:xfrm>
                <a:off x="6661842" y="1002030"/>
                <a:ext cx="1440720" cy="5904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107E80E8-DC4C-4B72-9637-866DEDDC5C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44202" y="984030"/>
                  <a:ext cx="147636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72A98DE9-0035-4367-ACA4-7F224D8B054C}"/>
              </a:ext>
            </a:extLst>
          </p:cNvPr>
          <p:cNvGrpSpPr/>
          <p:nvPr/>
        </p:nvGrpSpPr>
        <p:grpSpPr>
          <a:xfrm>
            <a:off x="1393242" y="1520790"/>
            <a:ext cx="1904400" cy="416520"/>
            <a:chOff x="1393242" y="1520790"/>
            <a:chExt cx="190440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E9449B65-78B2-43AC-8F13-7C0D1BB2A564}"/>
                    </a:ext>
                  </a:extLst>
                </p14:cNvPr>
                <p14:cNvContentPartPr/>
                <p14:nvPr/>
              </p14:nvContentPartPr>
              <p14:xfrm>
                <a:off x="1393242" y="1724190"/>
                <a:ext cx="360720" cy="21312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E9449B65-78B2-43AC-8F13-7C0D1BB2A5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75602" y="1706190"/>
                  <a:ext cx="396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93C16236-6187-415F-83C1-8AC0EDBA7F94}"/>
                    </a:ext>
                  </a:extLst>
                </p14:cNvPr>
                <p14:cNvContentPartPr/>
                <p14:nvPr/>
              </p14:nvContentPartPr>
              <p14:xfrm>
                <a:off x="1802922" y="1567590"/>
                <a:ext cx="227160" cy="29052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93C16236-6187-415F-83C1-8AC0EDBA7F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85282" y="1549590"/>
                  <a:ext cx="2628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8132D3E1-6A9B-49E6-88FB-0F10CAFD1ED3}"/>
                    </a:ext>
                  </a:extLst>
                </p14:cNvPr>
                <p14:cNvContentPartPr/>
                <p14:nvPr/>
              </p14:nvContentPartPr>
              <p14:xfrm>
                <a:off x="2086242" y="1737150"/>
                <a:ext cx="151920" cy="12024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8132D3E1-6A9B-49E6-88FB-0F10CAFD1E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68602" y="1719510"/>
                  <a:ext cx="187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FB5EFA7F-617E-4193-A7F8-7B201DDBDDBE}"/>
                    </a:ext>
                  </a:extLst>
                </p14:cNvPr>
                <p14:cNvContentPartPr/>
                <p14:nvPr/>
              </p14:nvContentPartPr>
              <p14:xfrm>
                <a:off x="2333922" y="1520790"/>
                <a:ext cx="73080" cy="31752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FB5EFA7F-617E-4193-A7F8-7B201DDBDDB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16282" y="1502790"/>
                  <a:ext cx="108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2994F6CA-46CB-4189-8BEA-552AF3C24FDF}"/>
                    </a:ext>
                  </a:extLst>
                </p14:cNvPr>
                <p14:cNvContentPartPr/>
                <p14:nvPr/>
              </p14:nvContentPartPr>
              <p14:xfrm>
                <a:off x="2219442" y="1661910"/>
                <a:ext cx="766080" cy="2916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2994F6CA-46CB-4189-8BEA-552AF3C24FD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01802" y="1644270"/>
                  <a:ext cx="801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7EEC2FD2-AB6A-457E-94B6-7DEAB43AEDDF}"/>
                    </a:ext>
                  </a:extLst>
                </p14:cNvPr>
                <p14:cNvContentPartPr/>
                <p14:nvPr/>
              </p14:nvContentPartPr>
              <p14:xfrm>
                <a:off x="2983362" y="1606110"/>
                <a:ext cx="28800" cy="32112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7EEC2FD2-AB6A-457E-94B6-7DEAB43AED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65362" y="1588470"/>
                  <a:ext cx="644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00BDDA7C-B0E4-4DC6-8D54-1A81A2534564}"/>
                    </a:ext>
                  </a:extLst>
                </p14:cNvPr>
                <p14:cNvContentPartPr/>
                <p14:nvPr/>
              </p14:nvContentPartPr>
              <p14:xfrm>
                <a:off x="2812722" y="1688910"/>
                <a:ext cx="290520" cy="2016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00BDDA7C-B0E4-4DC6-8D54-1A81A253456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94722" y="1671270"/>
                  <a:ext cx="326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150D45E0-7FAA-4EDE-91C9-5BCF8CCB732E}"/>
                    </a:ext>
                  </a:extLst>
                </p14:cNvPr>
                <p14:cNvContentPartPr/>
                <p14:nvPr/>
              </p14:nvContentPartPr>
              <p14:xfrm>
                <a:off x="3182082" y="1657950"/>
                <a:ext cx="115560" cy="19404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150D45E0-7FAA-4EDE-91C9-5BCF8CCB732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64442" y="1639950"/>
                  <a:ext cx="15120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5D140461-18B0-480B-85A8-3D965D989E98}"/>
              </a:ext>
            </a:extLst>
          </p:cNvPr>
          <p:cNvGrpSpPr/>
          <p:nvPr/>
        </p:nvGrpSpPr>
        <p:grpSpPr>
          <a:xfrm>
            <a:off x="3787242" y="1437990"/>
            <a:ext cx="975240" cy="538560"/>
            <a:chOff x="3787242" y="1437990"/>
            <a:chExt cx="975240" cy="5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11FE57BF-E0D3-4BD4-9AC4-F47399EAC0EA}"/>
                    </a:ext>
                  </a:extLst>
                </p14:cNvPr>
                <p14:cNvContentPartPr/>
                <p14:nvPr/>
              </p14:nvContentPartPr>
              <p14:xfrm>
                <a:off x="3787242" y="1742190"/>
                <a:ext cx="205560" cy="18468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11FE57BF-E0D3-4BD4-9AC4-F47399EAC0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69242" y="1724190"/>
                  <a:ext cx="241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DAA6D785-9586-41EE-97B5-4EB3DCFF951A}"/>
                    </a:ext>
                  </a:extLst>
                </p14:cNvPr>
                <p14:cNvContentPartPr/>
                <p14:nvPr/>
              </p14:nvContentPartPr>
              <p14:xfrm>
                <a:off x="3892362" y="1563630"/>
                <a:ext cx="70920" cy="33156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DAA6D785-9586-41EE-97B5-4EB3DCFF95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74722" y="1545630"/>
                  <a:ext cx="1065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16314785-E5CC-41F5-8940-8568107F6307}"/>
                    </a:ext>
                  </a:extLst>
                </p14:cNvPr>
                <p14:cNvContentPartPr/>
                <p14:nvPr/>
              </p14:nvContentPartPr>
              <p14:xfrm>
                <a:off x="4033122" y="1658670"/>
                <a:ext cx="178560" cy="21312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16314785-E5CC-41F5-8940-8568107F630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15122" y="1640670"/>
                  <a:ext cx="214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62743C16-CAB0-4A13-81A8-975E142D251A}"/>
                    </a:ext>
                  </a:extLst>
                </p14:cNvPr>
                <p14:cNvContentPartPr/>
                <p14:nvPr/>
              </p14:nvContentPartPr>
              <p14:xfrm>
                <a:off x="4480962" y="1437990"/>
                <a:ext cx="281520" cy="38880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62743C16-CAB0-4A13-81A8-975E142D251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62962" y="1420350"/>
                  <a:ext cx="3171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C51CE3B5-6FA0-4625-8ACD-D0C764A609A3}"/>
                    </a:ext>
                  </a:extLst>
                </p14:cNvPr>
                <p14:cNvContentPartPr/>
                <p14:nvPr/>
              </p14:nvContentPartPr>
              <p14:xfrm>
                <a:off x="4575642" y="1961790"/>
                <a:ext cx="49680" cy="1476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C51CE3B5-6FA0-4625-8ACD-D0C764A609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57642" y="1944150"/>
                  <a:ext cx="853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a 58">
            <a:extLst>
              <a:ext uri="{FF2B5EF4-FFF2-40B4-BE49-F238E27FC236}">
                <a16:creationId xmlns:a16="http://schemas.microsoft.com/office/drawing/2014/main" id="{A92C13D6-2981-4AE6-8E26-305224803D35}"/>
              </a:ext>
            </a:extLst>
          </p:cNvPr>
          <p:cNvGrpSpPr/>
          <p:nvPr/>
        </p:nvGrpSpPr>
        <p:grpSpPr>
          <a:xfrm>
            <a:off x="3464682" y="2786910"/>
            <a:ext cx="2287800" cy="2234520"/>
            <a:chOff x="3464682" y="2786910"/>
            <a:chExt cx="2287800" cy="22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20003772-ABBD-487F-AB5E-9373E6E7D47B}"/>
                    </a:ext>
                  </a:extLst>
                </p14:cNvPr>
                <p14:cNvContentPartPr/>
                <p14:nvPr/>
              </p14:nvContentPartPr>
              <p14:xfrm>
                <a:off x="3580602" y="2825070"/>
                <a:ext cx="2140560" cy="219636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20003772-ABBD-487F-AB5E-9373E6E7D4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62962" y="2807070"/>
                  <a:ext cx="2176200" cy="22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5C41BBAE-B2FC-4C2D-9A4A-FDA74DF4456C}"/>
                    </a:ext>
                  </a:extLst>
                </p14:cNvPr>
                <p14:cNvContentPartPr/>
                <p14:nvPr/>
              </p14:nvContentPartPr>
              <p14:xfrm>
                <a:off x="5314722" y="3028470"/>
                <a:ext cx="144000" cy="19188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5C41BBAE-B2FC-4C2D-9A4A-FDA74DF4456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96722" y="3010830"/>
                  <a:ext cx="179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D01E07E4-8705-4FD0-A817-39591A73A63F}"/>
                    </a:ext>
                  </a:extLst>
                </p14:cNvPr>
                <p14:cNvContentPartPr/>
                <p14:nvPr/>
              </p14:nvContentPartPr>
              <p14:xfrm>
                <a:off x="4205202" y="2786910"/>
                <a:ext cx="213120" cy="24984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D01E07E4-8705-4FD0-A817-39591A73A6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87562" y="2768910"/>
                  <a:ext cx="248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21FFCA0A-B259-44AC-8357-F329A02CA935}"/>
                    </a:ext>
                  </a:extLst>
                </p14:cNvPr>
                <p14:cNvContentPartPr/>
                <p14:nvPr/>
              </p14:nvContentPartPr>
              <p14:xfrm>
                <a:off x="3464682" y="3575310"/>
                <a:ext cx="173160" cy="25056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21FFCA0A-B259-44AC-8357-F329A02CA9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46682" y="3557670"/>
                  <a:ext cx="2088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7362D206-C952-426C-92E0-D0CAE5FFB6A9}"/>
                    </a:ext>
                  </a:extLst>
                </p14:cNvPr>
                <p14:cNvContentPartPr/>
                <p14:nvPr/>
              </p14:nvContentPartPr>
              <p14:xfrm>
                <a:off x="3691122" y="4522110"/>
                <a:ext cx="168120" cy="20520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7362D206-C952-426C-92E0-D0CAE5FFB6A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73482" y="4504470"/>
                  <a:ext cx="203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74D910A7-BA71-4CC5-AFBE-A19D0B452CBC}"/>
                    </a:ext>
                  </a:extLst>
                </p14:cNvPr>
                <p14:cNvContentPartPr/>
                <p14:nvPr/>
              </p14:nvContentPartPr>
              <p14:xfrm>
                <a:off x="4811082" y="4729110"/>
                <a:ext cx="232200" cy="28116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74D910A7-BA71-4CC5-AFBE-A19D0B452CB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93082" y="4711110"/>
                  <a:ext cx="267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403092D2-2651-4E2A-BD03-FE5AC86BF0FE}"/>
                    </a:ext>
                  </a:extLst>
                </p14:cNvPr>
                <p14:cNvContentPartPr/>
                <p14:nvPr/>
              </p14:nvContentPartPr>
              <p14:xfrm>
                <a:off x="5548002" y="4060950"/>
                <a:ext cx="204480" cy="25992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403092D2-2651-4E2A-BD03-FE5AC86BF0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30002" y="4042950"/>
                  <a:ext cx="24012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D5DE6814-1682-431A-95A7-1E90CA493CAE}"/>
              </a:ext>
            </a:extLst>
          </p:cNvPr>
          <p:cNvGrpSpPr/>
          <p:nvPr/>
        </p:nvGrpSpPr>
        <p:grpSpPr>
          <a:xfrm>
            <a:off x="3186762" y="4491150"/>
            <a:ext cx="760320" cy="619200"/>
            <a:chOff x="3186762" y="4491150"/>
            <a:chExt cx="760320" cy="61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BF064D65-9831-41AE-A499-A56D093EFBFB}"/>
                    </a:ext>
                  </a:extLst>
                </p14:cNvPr>
                <p14:cNvContentPartPr/>
                <p14:nvPr/>
              </p14:nvContentPartPr>
              <p14:xfrm>
                <a:off x="3663762" y="4491150"/>
                <a:ext cx="283320" cy="27072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BF064D65-9831-41AE-A499-A56D093EFB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45762" y="4473510"/>
                  <a:ext cx="318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913213BA-9964-4BAD-8709-39009F48271B}"/>
                    </a:ext>
                  </a:extLst>
                </p14:cNvPr>
                <p14:cNvContentPartPr/>
                <p14:nvPr/>
              </p14:nvContentPartPr>
              <p14:xfrm>
                <a:off x="3186762" y="4829190"/>
                <a:ext cx="259560" cy="28116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913213BA-9964-4BAD-8709-39009F48271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68762" y="4811190"/>
                  <a:ext cx="29520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926E15B-8211-4799-8414-553F53CDEC74}"/>
              </a:ext>
            </a:extLst>
          </p:cNvPr>
          <p:cNvGrpSpPr/>
          <p:nvPr/>
        </p:nvGrpSpPr>
        <p:grpSpPr>
          <a:xfrm>
            <a:off x="6689922" y="1630230"/>
            <a:ext cx="1324800" cy="517320"/>
            <a:chOff x="6689922" y="1630230"/>
            <a:chExt cx="132480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B8E0D5E3-6DEB-4925-B8A4-F25B13A1CFB4}"/>
                    </a:ext>
                  </a:extLst>
                </p14:cNvPr>
                <p14:cNvContentPartPr/>
                <p14:nvPr/>
              </p14:nvContentPartPr>
              <p14:xfrm>
                <a:off x="6689922" y="1802310"/>
                <a:ext cx="31320" cy="33804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B8E0D5E3-6DEB-4925-B8A4-F25B13A1CFB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72282" y="1784670"/>
                  <a:ext cx="669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27D1C561-C1EB-460D-B81A-ADF27472D267}"/>
                    </a:ext>
                  </a:extLst>
                </p14:cNvPr>
                <p14:cNvContentPartPr/>
                <p14:nvPr/>
              </p14:nvContentPartPr>
              <p14:xfrm>
                <a:off x="6712602" y="1750110"/>
                <a:ext cx="220320" cy="32364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27D1C561-C1EB-460D-B81A-ADF27472D26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94962" y="1732110"/>
                  <a:ext cx="2559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0A0E1D74-0926-4303-8D02-E46047190715}"/>
                    </a:ext>
                  </a:extLst>
                </p14:cNvPr>
                <p14:cNvContentPartPr/>
                <p14:nvPr/>
              </p14:nvContentPartPr>
              <p14:xfrm>
                <a:off x="7006362" y="1803030"/>
                <a:ext cx="177840" cy="29232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0A0E1D74-0926-4303-8D02-E460471907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88362" y="1785390"/>
                  <a:ext cx="2134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1FCAEFA5-8CB5-43EF-8457-B23C68E16298}"/>
                    </a:ext>
                  </a:extLst>
                </p14:cNvPr>
                <p14:cNvContentPartPr/>
                <p14:nvPr/>
              </p14:nvContentPartPr>
              <p14:xfrm>
                <a:off x="7296522" y="1813830"/>
                <a:ext cx="19080" cy="24228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1FCAEFA5-8CB5-43EF-8457-B23C68E1629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78522" y="1795830"/>
                  <a:ext cx="54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55D0AB40-0E5E-4CC5-B4A0-3CA82783767B}"/>
                    </a:ext>
                  </a:extLst>
                </p14:cNvPr>
                <p14:cNvContentPartPr/>
                <p14:nvPr/>
              </p14:nvContentPartPr>
              <p14:xfrm>
                <a:off x="7279962" y="1810230"/>
                <a:ext cx="207720" cy="13788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55D0AB40-0E5E-4CC5-B4A0-3CA82783767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61962" y="1792230"/>
                  <a:ext cx="243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E624C1E3-6596-44D5-A0C8-0FE07D9E6B28}"/>
                    </a:ext>
                  </a:extLst>
                </p14:cNvPr>
                <p14:cNvContentPartPr/>
                <p14:nvPr/>
              </p14:nvContentPartPr>
              <p14:xfrm>
                <a:off x="7392642" y="1791870"/>
                <a:ext cx="216360" cy="27720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E624C1E3-6596-44D5-A0C8-0FE07D9E6B2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75002" y="1774230"/>
                  <a:ext cx="252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B694EE84-673B-4145-8FCA-800B7F8CF0E5}"/>
                    </a:ext>
                  </a:extLst>
                </p14:cNvPr>
                <p14:cNvContentPartPr/>
                <p14:nvPr/>
              </p14:nvContentPartPr>
              <p14:xfrm>
                <a:off x="7546362" y="1734630"/>
                <a:ext cx="233280" cy="14256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B694EE84-673B-4145-8FCA-800B7F8CF0E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28722" y="1716990"/>
                  <a:ext cx="268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8C19F24E-9A20-4276-A465-C43B435DB0B3}"/>
                    </a:ext>
                  </a:extLst>
                </p14:cNvPr>
                <p14:cNvContentPartPr/>
                <p14:nvPr/>
              </p14:nvContentPartPr>
              <p14:xfrm>
                <a:off x="7888722" y="1630230"/>
                <a:ext cx="126000" cy="51732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8C19F24E-9A20-4276-A465-C43B435DB0B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71082" y="1612230"/>
                  <a:ext cx="161640" cy="55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a 76">
            <a:extLst>
              <a:ext uri="{FF2B5EF4-FFF2-40B4-BE49-F238E27FC236}">
                <a16:creationId xmlns:a16="http://schemas.microsoft.com/office/drawing/2014/main" id="{E9475604-6F62-4A6D-8986-929B852949EB}"/>
              </a:ext>
            </a:extLst>
          </p:cNvPr>
          <p:cNvGrpSpPr/>
          <p:nvPr/>
        </p:nvGrpSpPr>
        <p:grpSpPr>
          <a:xfrm>
            <a:off x="7402722" y="2314590"/>
            <a:ext cx="453960" cy="212040"/>
            <a:chOff x="7402722" y="2314590"/>
            <a:chExt cx="45396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2AB89AE6-6345-4491-8A17-5BDF38C2F1FA}"/>
                    </a:ext>
                  </a:extLst>
                </p14:cNvPr>
                <p14:cNvContentPartPr/>
                <p14:nvPr/>
              </p14:nvContentPartPr>
              <p14:xfrm>
                <a:off x="7402722" y="2324670"/>
                <a:ext cx="133560" cy="20196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2AB89AE6-6345-4491-8A17-5BDF38C2F1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84722" y="2306670"/>
                  <a:ext cx="169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0CD03F0B-AC4A-455B-A522-D63C68DA0F3A}"/>
                    </a:ext>
                  </a:extLst>
                </p14:cNvPr>
                <p14:cNvContentPartPr/>
                <p14:nvPr/>
              </p14:nvContentPartPr>
              <p14:xfrm>
                <a:off x="7525842" y="2355270"/>
                <a:ext cx="141480" cy="3384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0CD03F0B-AC4A-455B-A522-D63C68DA0F3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08202" y="2337630"/>
                  <a:ext cx="177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F9A25A2A-20B2-407B-BAE0-F0104C15D40A}"/>
                    </a:ext>
                  </a:extLst>
                </p14:cNvPr>
                <p14:cNvContentPartPr/>
                <p14:nvPr/>
              </p14:nvContentPartPr>
              <p14:xfrm>
                <a:off x="7538082" y="2417550"/>
                <a:ext cx="115920" cy="936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F9A25A2A-20B2-407B-BAE0-F0104C15D4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20442" y="2399550"/>
                  <a:ext cx="151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B90E9E90-9725-46A6-8D47-CF6B4659C0FE}"/>
                    </a:ext>
                  </a:extLst>
                </p14:cNvPr>
                <p14:cNvContentPartPr/>
                <p14:nvPr/>
              </p14:nvContentPartPr>
              <p14:xfrm>
                <a:off x="7696482" y="2314590"/>
                <a:ext cx="160200" cy="18720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B90E9E90-9725-46A6-8D47-CF6B4659C0F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78482" y="2296590"/>
                  <a:ext cx="19584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6" name="Pismo odręczne 75">
                <a:extLst>
                  <a:ext uri="{FF2B5EF4-FFF2-40B4-BE49-F238E27FC236}">
                    <a16:creationId xmlns:a16="http://schemas.microsoft.com/office/drawing/2014/main" id="{416A7158-1D0D-4921-B53B-E1D9FDCD5B7C}"/>
                  </a:ext>
                </a:extLst>
              </p14:cNvPr>
              <p14:cNvContentPartPr/>
              <p14:nvPr/>
            </p14:nvContentPartPr>
            <p14:xfrm>
              <a:off x="9118122" y="1588470"/>
              <a:ext cx="209520" cy="631440"/>
            </p14:xfrm>
          </p:contentPart>
        </mc:Choice>
        <mc:Fallback>
          <p:pic>
            <p:nvPicPr>
              <p:cNvPr id="76" name="Pismo odręczne 75">
                <a:extLst>
                  <a:ext uri="{FF2B5EF4-FFF2-40B4-BE49-F238E27FC236}">
                    <a16:creationId xmlns:a16="http://schemas.microsoft.com/office/drawing/2014/main" id="{416A7158-1D0D-4921-B53B-E1D9FDCD5B7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100122" y="1570470"/>
                <a:ext cx="245160" cy="66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a 80">
            <a:extLst>
              <a:ext uri="{FF2B5EF4-FFF2-40B4-BE49-F238E27FC236}">
                <a16:creationId xmlns:a16="http://schemas.microsoft.com/office/drawing/2014/main" id="{6E7A3917-E066-4A2E-BBA0-96C2F4F48EA2}"/>
              </a:ext>
            </a:extLst>
          </p:cNvPr>
          <p:cNvGrpSpPr/>
          <p:nvPr/>
        </p:nvGrpSpPr>
        <p:grpSpPr>
          <a:xfrm>
            <a:off x="9642642" y="1640670"/>
            <a:ext cx="571320" cy="335880"/>
            <a:chOff x="9642642" y="1640670"/>
            <a:chExt cx="57132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89634AC4-22FE-4CF4-9E17-D366DCCD4665}"/>
                    </a:ext>
                  </a:extLst>
                </p14:cNvPr>
                <p14:cNvContentPartPr/>
                <p14:nvPr/>
              </p14:nvContentPartPr>
              <p14:xfrm>
                <a:off x="9642642" y="1701510"/>
                <a:ext cx="247320" cy="27504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89634AC4-22FE-4CF4-9E17-D366DCCD466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25002" y="1683510"/>
                  <a:ext cx="2829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1C0F7E7A-3867-4B53-A60E-9373E7B6D417}"/>
                    </a:ext>
                  </a:extLst>
                </p14:cNvPr>
                <p14:cNvContentPartPr/>
                <p14:nvPr/>
              </p14:nvContentPartPr>
              <p14:xfrm>
                <a:off x="9949002" y="1708710"/>
                <a:ext cx="26280" cy="24264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1C0F7E7A-3867-4B53-A60E-9373E7B6D4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31362" y="1691070"/>
                  <a:ext cx="61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1A8638E8-AE66-46B6-A327-877061CB7DA4}"/>
                    </a:ext>
                  </a:extLst>
                </p14:cNvPr>
                <p14:cNvContentPartPr/>
                <p14:nvPr/>
              </p14:nvContentPartPr>
              <p14:xfrm>
                <a:off x="9954762" y="1640670"/>
                <a:ext cx="259200" cy="27288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1A8638E8-AE66-46B6-A327-877061CB7DA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37122" y="1623030"/>
                  <a:ext cx="29484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a 92">
            <a:extLst>
              <a:ext uri="{FF2B5EF4-FFF2-40B4-BE49-F238E27FC236}">
                <a16:creationId xmlns:a16="http://schemas.microsoft.com/office/drawing/2014/main" id="{2BA7FC7D-C99E-403C-BDEB-DBAA64960AF4}"/>
              </a:ext>
            </a:extLst>
          </p:cNvPr>
          <p:cNvGrpSpPr/>
          <p:nvPr/>
        </p:nvGrpSpPr>
        <p:grpSpPr>
          <a:xfrm>
            <a:off x="6660402" y="2821470"/>
            <a:ext cx="1352160" cy="823320"/>
            <a:chOff x="6660402" y="2821470"/>
            <a:chExt cx="1352160" cy="82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2DC58A17-9C62-43A4-ACE7-E6FD3006FECD}"/>
                    </a:ext>
                  </a:extLst>
                </p14:cNvPr>
                <p14:cNvContentPartPr/>
                <p14:nvPr/>
              </p14:nvContentPartPr>
              <p14:xfrm>
                <a:off x="6660402" y="3105870"/>
                <a:ext cx="50040" cy="18108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2DC58A17-9C62-43A4-ACE7-E6FD3006FEC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42762" y="3087870"/>
                  <a:ext cx="85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F2ABD21E-1B7A-4F38-98D5-BE6DF8D0D112}"/>
                    </a:ext>
                  </a:extLst>
                </p14:cNvPr>
                <p14:cNvContentPartPr/>
                <p14:nvPr/>
              </p14:nvContentPartPr>
              <p14:xfrm>
                <a:off x="6703602" y="3027030"/>
                <a:ext cx="230760" cy="23832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F2ABD21E-1B7A-4F38-98D5-BE6DF8D0D11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85602" y="3009390"/>
                  <a:ext cx="266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2DFB5A6C-E914-49B7-A519-8207B1B906AD}"/>
                    </a:ext>
                  </a:extLst>
                </p14:cNvPr>
                <p14:cNvContentPartPr/>
                <p14:nvPr/>
              </p14:nvContentPartPr>
              <p14:xfrm>
                <a:off x="7024722" y="3037110"/>
                <a:ext cx="222120" cy="18936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2DFB5A6C-E914-49B7-A519-8207B1B906A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06722" y="3019110"/>
                  <a:ext cx="257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A1F37EAD-80C0-4D14-9F34-59634B278164}"/>
                    </a:ext>
                  </a:extLst>
                </p14:cNvPr>
                <p14:cNvContentPartPr/>
                <p14:nvPr/>
              </p14:nvContentPartPr>
              <p14:xfrm>
                <a:off x="7291842" y="3037830"/>
                <a:ext cx="60120" cy="24120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A1F37EAD-80C0-4D14-9F34-59634B27816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74202" y="3019830"/>
                  <a:ext cx="95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4F0B0AF9-7CAE-4183-85C6-97AEF640EB45}"/>
                    </a:ext>
                  </a:extLst>
                </p14:cNvPr>
                <p14:cNvContentPartPr/>
                <p14:nvPr/>
              </p14:nvContentPartPr>
              <p14:xfrm>
                <a:off x="7361682" y="3031710"/>
                <a:ext cx="150480" cy="20484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4F0B0AF9-7CAE-4183-85C6-97AEF640EB4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43682" y="3013710"/>
                  <a:ext cx="186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FFB0E1EA-8AA7-498B-8B20-80C8112B9F6E}"/>
                    </a:ext>
                  </a:extLst>
                </p14:cNvPr>
                <p14:cNvContentPartPr/>
                <p14:nvPr/>
              </p14:nvContentPartPr>
              <p14:xfrm>
                <a:off x="7582722" y="3029190"/>
                <a:ext cx="43920" cy="20592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FFB0E1EA-8AA7-498B-8B20-80C8112B9F6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65082" y="3011550"/>
                  <a:ext cx="79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26181828-197F-4270-A696-39855EDDF225}"/>
                    </a:ext>
                  </a:extLst>
                </p14:cNvPr>
                <p14:cNvContentPartPr/>
                <p14:nvPr/>
              </p14:nvContentPartPr>
              <p14:xfrm>
                <a:off x="7597122" y="2966550"/>
                <a:ext cx="182880" cy="13788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26181828-197F-4270-A696-39855EDDF22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79482" y="2948910"/>
                  <a:ext cx="218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339CF49D-7CC4-4797-A616-9CCE2A28CDA7}"/>
                    </a:ext>
                  </a:extLst>
                </p14:cNvPr>
                <p14:cNvContentPartPr/>
                <p14:nvPr/>
              </p14:nvContentPartPr>
              <p14:xfrm>
                <a:off x="7342962" y="3457950"/>
                <a:ext cx="73080" cy="18684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339CF49D-7CC4-4797-A616-9CCE2A28CD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24962" y="3440310"/>
                  <a:ext cx="108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B7957D07-55AB-431D-9B4C-88AB9253D255}"/>
                    </a:ext>
                  </a:extLst>
                </p14:cNvPr>
                <p14:cNvContentPartPr/>
                <p14:nvPr/>
              </p14:nvContentPartPr>
              <p14:xfrm>
                <a:off x="7458522" y="3451830"/>
                <a:ext cx="122400" cy="8784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B7957D07-55AB-431D-9B4C-88AB9253D25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40882" y="3433830"/>
                  <a:ext cx="158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2E062731-20DB-40A9-8419-5034C645F4C7}"/>
                    </a:ext>
                  </a:extLst>
                </p14:cNvPr>
                <p14:cNvContentPartPr/>
                <p14:nvPr/>
              </p14:nvContentPartPr>
              <p14:xfrm>
                <a:off x="7655442" y="3466590"/>
                <a:ext cx="139680" cy="16956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2E062731-20DB-40A9-8419-5034C645F4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37802" y="3448950"/>
                  <a:ext cx="175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C784C6B9-887E-4D2E-9C05-DEED6A51D409}"/>
                    </a:ext>
                  </a:extLst>
                </p14:cNvPr>
                <p14:cNvContentPartPr/>
                <p14:nvPr/>
              </p14:nvContentPartPr>
              <p14:xfrm>
                <a:off x="7922562" y="2821470"/>
                <a:ext cx="90000" cy="57924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C784C6B9-887E-4D2E-9C05-DEED6A51D40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04922" y="2803830"/>
                  <a:ext cx="125640" cy="61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4" name="Pismo odręczne 93">
                <a:extLst>
                  <a:ext uri="{FF2B5EF4-FFF2-40B4-BE49-F238E27FC236}">
                    <a16:creationId xmlns:a16="http://schemas.microsoft.com/office/drawing/2014/main" id="{1873D796-9043-4366-BF2E-658BEE9CE080}"/>
                  </a:ext>
                </a:extLst>
              </p14:cNvPr>
              <p14:cNvContentPartPr/>
              <p14:nvPr/>
            </p14:nvContentPartPr>
            <p14:xfrm>
              <a:off x="9208482" y="2743350"/>
              <a:ext cx="161280" cy="613440"/>
            </p14:xfrm>
          </p:contentPart>
        </mc:Choice>
        <mc:Fallback>
          <p:pic>
            <p:nvPicPr>
              <p:cNvPr id="94" name="Pismo odręczne 93">
                <a:extLst>
                  <a:ext uri="{FF2B5EF4-FFF2-40B4-BE49-F238E27FC236}">
                    <a16:creationId xmlns:a16="http://schemas.microsoft.com/office/drawing/2014/main" id="{1873D796-9043-4366-BF2E-658BEE9CE08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190842" y="2725350"/>
                <a:ext cx="196920" cy="64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upa 96">
            <a:extLst>
              <a:ext uri="{FF2B5EF4-FFF2-40B4-BE49-F238E27FC236}">
                <a16:creationId xmlns:a16="http://schemas.microsoft.com/office/drawing/2014/main" id="{7B249032-5B75-4EC4-9DDF-A4D908377D4B}"/>
              </a:ext>
            </a:extLst>
          </p:cNvPr>
          <p:cNvGrpSpPr/>
          <p:nvPr/>
        </p:nvGrpSpPr>
        <p:grpSpPr>
          <a:xfrm>
            <a:off x="9830922" y="2808870"/>
            <a:ext cx="646200" cy="361800"/>
            <a:chOff x="9830922" y="2808870"/>
            <a:chExt cx="64620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403921B9-7BAA-4963-AE4A-69BE682A4469}"/>
                    </a:ext>
                  </a:extLst>
                </p14:cNvPr>
                <p14:cNvContentPartPr/>
                <p14:nvPr/>
              </p14:nvContentPartPr>
              <p14:xfrm>
                <a:off x="9830922" y="2863950"/>
                <a:ext cx="272520" cy="30672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403921B9-7BAA-4963-AE4A-69BE682A446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13282" y="2845950"/>
                  <a:ext cx="3081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62697D1C-9718-4936-8567-B3D21E1D4ADF}"/>
                    </a:ext>
                  </a:extLst>
                </p14:cNvPr>
                <p14:cNvContentPartPr/>
                <p14:nvPr/>
              </p14:nvContentPartPr>
              <p14:xfrm>
                <a:off x="10183002" y="2808870"/>
                <a:ext cx="294120" cy="33408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62697D1C-9718-4936-8567-B3D21E1D4A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165002" y="2790870"/>
                  <a:ext cx="32976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a 120">
            <a:extLst>
              <a:ext uri="{FF2B5EF4-FFF2-40B4-BE49-F238E27FC236}">
                <a16:creationId xmlns:a16="http://schemas.microsoft.com/office/drawing/2014/main" id="{3B4E5646-4832-41A8-9B09-EAEA82D5EDCB}"/>
              </a:ext>
            </a:extLst>
          </p:cNvPr>
          <p:cNvGrpSpPr/>
          <p:nvPr/>
        </p:nvGrpSpPr>
        <p:grpSpPr>
          <a:xfrm>
            <a:off x="8508282" y="3728310"/>
            <a:ext cx="85320" cy="329040"/>
            <a:chOff x="8508282" y="3728310"/>
            <a:chExt cx="8532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CB855726-7311-4EE5-8AA0-4B565ED3F346}"/>
                    </a:ext>
                  </a:extLst>
                </p14:cNvPr>
                <p14:cNvContentPartPr/>
                <p14:nvPr/>
              </p14:nvContentPartPr>
              <p14:xfrm>
                <a:off x="8508282" y="3728310"/>
                <a:ext cx="50040" cy="1692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CB855726-7311-4EE5-8AA0-4B565ED3F3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90282" y="3710310"/>
                  <a:ext cx="85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9A772773-66BA-4B17-A964-7A479A736563}"/>
                    </a:ext>
                  </a:extLst>
                </p14:cNvPr>
                <p14:cNvContentPartPr/>
                <p14:nvPr/>
              </p14:nvContentPartPr>
              <p14:xfrm>
                <a:off x="8543202" y="3862590"/>
                <a:ext cx="50400" cy="16956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9A772773-66BA-4B17-A964-7A479A73656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25202" y="3844950"/>
                  <a:ext cx="86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63CCEE08-C5B8-4BDB-BD29-218B2D1144AF}"/>
                    </a:ext>
                  </a:extLst>
                </p14:cNvPr>
                <p14:cNvContentPartPr/>
                <p14:nvPr/>
              </p14:nvContentPartPr>
              <p14:xfrm>
                <a:off x="8581002" y="4050870"/>
                <a:ext cx="10080" cy="648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63CCEE08-C5B8-4BDB-BD29-218B2D1144A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63002" y="4032870"/>
                  <a:ext cx="457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a 118">
            <a:extLst>
              <a:ext uri="{FF2B5EF4-FFF2-40B4-BE49-F238E27FC236}">
                <a16:creationId xmlns:a16="http://schemas.microsoft.com/office/drawing/2014/main" id="{B0F338DA-B374-450B-84DC-585282B19EB5}"/>
              </a:ext>
            </a:extLst>
          </p:cNvPr>
          <p:cNvGrpSpPr/>
          <p:nvPr/>
        </p:nvGrpSpPr>
        <p:grpSpPr>
          <a:xfrm>
            <a:off x="6645282" y="4780590"/>
            <a:ext cx="1033560" cy="340560"/>
            <a:chOff x="6645282" y="4780590"/>
            <a:chExt cx="103356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1E6B2EE5-DBB8-49A6-8D63-5FF0EC47BFB7}"/>
                    </a:ext>
                  </a:extLst>
                </p14:cNvPr>
                <p14:cNvContentPartPr/>
                <p14:nvPr/>
              </p14:nvContentPartPr>
              <p14:xfrm>
                <a:off x="6646002" y="4780590"/>
                <a:ext cx="40680" cy="23904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1E6B2EE5-DBB8-49A6-8D63-5FF0EC47BFB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28362" y="4762950"/>
                  <a:ext cx="76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40472632-6AB0-4DA3-8D35-F2A5DDB536A1}"/>
                    </a:ext>
                  </a:extLst>
                </p14:cNvPr>
                <p14:cNvContentPartPr/>
                <p14:nvPr/>
              </p14:nvContentPartPr>
              <p14:xfrm>
                <a:off x="6645282" y="4793910"/>
                <a:ext cx="203400" cy="23544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40472632-6AB0-4DA3-8D35-F2A5DDB536A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27282" y="4776270"/>
                  <a:ext cx="239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77DFB272-BF2D-43D0-A617-93C3E6DE2829}"/>
                    </a:ext>
                  </a:extLst>
                </p14:cNvPr>
                <p14:cNvContentPartPr/>
                <p14:nvPr/>
              </p14:nvContentPartPr>
              <p14:xfrm>
                <a:off x="6908082" y="4849350"/>
                <a:ext cx="203040" cy="24408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77DFB272-BF2D-43D0-A617-93C3E6DE282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90082" y="4831710"/>
                  <a:ext cx="2386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924DB86F-9A64-4331-B23B-10D9A12B46C8}"/>
                    </a:ext>
                  </a:extLst>
                </p14:cNvPr>
                <p14:cNvContentPartPr/>
                <p14:nvPr/>
              </p14:nvContentPartPr>
              <p14:xfrm>
                <a:off x="7156122" y="4876710"/>
                <a:ext cx="46800" cy="21744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924DB86F-9A64-4331-B23B-10D9A12B46C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38482" y="4858710"/>
                  <a:ext cx="82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3E671844-545F-4741-A255-E11663DE56F7}"/>
                    </a:ext>
                  </a:extLst>
                </p14:cNvPr>
                <p14:cNvContentPartPr/>
                <p14:nvPr/>
              </p14:nvContentPartPr>
              <p14:xfrm>
                <a:off x="7236042" y="4847190"/>
                <a:ext cx="183960" cy="12168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3E671844-545F-4741-A255-E11663DE56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18042" y="4829550"/>
                  <a:ext cx="219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4CCB746F-AF3E-467E-BB7E-ABD394BE8A23}"/>
                    </a:ext>
                  </a:extLst>
                </p14:cNvPr>
                <p14:cNvContentPartPr/>
                <p14:nvPr/>
              </p14:nvContentPartPr>
              <p14:xfrm>
                <a:off x="7314162" y="4863030"/>
                <a:ext cx="223200" cy="25812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4CCB746F-AF3E-467E-BB7E-ABD394BE8A2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96162" y="4845030"/>
                  <a:ext cx="258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75972C38-0F8F-4264-9AFA-0984E284D031}"/>
                    </a:ext>
                  </a:extLst>
                </p14:cNvPr>
                <p14:cNvContentPartPr/>
                <p14:nvPr/>
              </p14:nvContentPartPr>
              <p14:xfrm>
                <a:off x="7493442" y="4789230"/>
                <a:ext cx="185400" cy="14508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75972C38-0F8F-4264-9AFA-0984E284D03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75802" y="4771230"/>
                  <a:ext cx="22104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a 117">
            <a:extLst>
              <a:ext uri="{FF2B5EF4-FFF2-40B4-BE49-F238E27FC236}">
                <a16:creationId xmlns:a16="http://schemas.microsoft.com/office/drawing/2014/main" id="{E2C6EB54-AB55-4505-9BC1-90B7ABAD5242}"/>
              </a:ext>
            </a:extLst>
          </p:cNvPr>
          <p:cNvGrpSpPr/>
          <p:nvPr/>
        </p:nvGrpSpPr>
        <p:grpSpPr>
          <a:xfrm>
            <a:off x="7354122" y="5311590"/>
            <a:ext cx="430920" cy="209160"/>
            <a:chOff x="7354122" y="5311590"/>
            <a:chExt cx="43092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65FE4575-AD69-4570-9BD2-111D97932A7D}"/>
                    </a:ext>
                  </a:extLst>
                </p14:cNvPr>
                <p14:cNvContentPartPr/>
                <p14:nvPr/>
              </p14:nvContentPartPr>
              <p14:xfrm>
                <a:off x="7354122" y="5311590"/>
                <a:ext cx="84960" cy="20916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65FE4575-AD69-4570-9BD2-111D97932A7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36122" y="5293590"/>
                  <a:ext cx="120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274DF65B-05F0-4436-A960-991C2E267032}"/>
                    </a:ext>
                  </a:extLst>
                </p14:cNvPr>
                <p14:cNvContentPartPr/>
                <p14:nvPr/>
              </p14:nvContentPartPr>
              <p14:xfrm>
                <a:off x="7486602" y="5352270"/>
                <a:ext cx="109440" cy="576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274DF65B-05F0-4436-A960-991C2E2670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68962" y="5334270"/>
                  <a:ext cx="145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FED0E755-37D1-41A0-BF24-1D0A5FDDA015}"/>
                    </a:ext>
                  </a:extLst>
                </p14:cNvPr>
                <p14:cNvContentPartPr/>
                <p14:nvPr/>
              </p14:nvContentPartPr>
              <p14:xfrm>
                <a:off x="7472922" y="5432190"/>
                <a:ext cx="129600" cy="1656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FED0E755-37D1-41A0-BF24-1D0A5FDDA01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55282" y="5414190"/>
                  <a:ext cx="165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60242733-23CC-4E91-8B3B-56B8E70EB83D}"/>
                    </a:ext>
                  </a:extLst>
                </p14:cNvPr>
                <p14:cNvContentPartPr/>
                <p14:nvPr/>
              </p14:nvContentPartPr>
              <p14:xfrm>
                <a:off x="7656882" y="5336070"/>
                <a:ext cx="128160" cy="11880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60242733-23CC-4E91-8B3B-56B8E70EB83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39242" y="5318070"/>
                  <a:ext cx="16380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2" name="Pismo odręczne 111">
                <a:extLst>
                  <a:ext uri="{FF2B5EF4-FFF2-40B4-BE49-F238E27FC236}">
                    <a16:creationId xmlns:a16="http://schemas.microsoft.com/office/drawing/2014/main" id="{370D06FD-0987-44D9-A673-52745891C174}"/>
                  </a:ext>
                </a:extLst>
              </p14:cNvPr>
              <p14:cNvContentPartPr/>
              <p14:nvPr/>
            </p14:nvContentPartPr>
            <p14:xfrm>
              <a:off x="8083122" y="4651350"/>
              <a:ext cx="99720" cy="524520"/>
            </p14:xfrm>
          </p:contentPart>
        </mc:Choice>
        <mc:Fallback>
          <p:pic>
            <p:nvPicPr>
              <p:cNvPr id="112" name="Pismo odręczne 111">
                <a:extLst>
                  <a:ext uri="{FF2B5EF4-FFF2-40B4-BE49-F238E27FC236}">
                    <a16:creationId xmlns:a16="http://schemas.microsoft.com/office/drawing/2014/main" id="{370D06FD-0987-44D9-A673-52745891C17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065122" y="4633350"/>
                <a:ext cx="1353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13" name="Pismo odręczne 112">
                <a:extLst>
                  <a:ext uri="{FF2B5EF4-FFF2-40B4-BE49-F238E27FC236}">
                    <a16:creationId xmlns:a16="http://schemas.microsoft.com/office/drawing/2014/main" id="{05B3CEE2-49B0-44D0-B002-2064A7539A87}"/>
                  </a:ext>
                </a:extLst>
              </p14:cNvPr>
              <p14:cNvContentPartPr/>
              <p14:nvPr/>
            </p14:nvContentPartPr>
            <p14:xfrm>
              <a:off x="8525562" y="4994430"/>
              <a:ext cx="24120" cy="10080"/>
            </p14:xfrm>
          </p:contentPart>
        </mc:Choice>
        <mc:Fallback>
          <p:pic>
            <p:nvPicPr>
              <p:cNvPr id="113" name="Pismo odręczne 112">
                <a:extLst>
                  <a:ext uri="{FF2B5EF4-FFF2-40B4-BE49-F238E27FC236}">
                    <a16:creationId xmlns:a16="http://schemas.microsoft.com/office/drawing/2014/main" id="{05B3CEE2-49B0-44D0-B002-2064A7539A8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507922" y="4976790"/>
                <a:ext cx="5976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upa 116">
            <a:extLst>
              <a:ext uri="{FF2B5EF4-FFF2-40B4-BE49-F238E27FC236}">
                <a16:creationId xmlns:a16="http://schemas.microsoft.com/office/drawing/2014/main" id="{70E2993A-651B-42E8-99E4-34947C775F69}"/>
              </a:ext>
            </a:extLst>
          </p:cNvPr>
          <p:cNvGrpSpPr/>
          <p:nvPr/>
        </p:nvGrpSpPr>
        <p:grpSpPr>
          <a:xfrm>
            <a:off x="8779362" y="4898670"/>
            <a:ext cx="369000" cy="52560"/>
            <a:chOff x="8779362" y="4898670"/>
            <a:chExt cx="369000" cy="5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4AC8D65B-8986-45E3-937A-03504DE6AA89}"/>
                    </a:ext>
                  </a:extLst>
                </p14:cNvPr>
                <p14:cNvContentPartPr/>
                <p14:nvPr/>
              </p14:nvContentPartPr>
              <p14:xfrm>
                <a:off x="8779362" y="4898670"/>
                <a:ext cx="211680" cy="5256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4AC8D65B-8986-45E3-937A-03504DE6AA8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61362" y="4880670"/>
                  <a:ext cx="247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6A44CF05-020B-48B8-ADF1-1C7ED777E9C2}"/>
                    </a:ext>
                  </a:extLst>
                </p14:cNvPr>
                <p14:cNvContentPartPr/>
                <p14:nvPr/>
              </p14:nvContentPartPr>
              <p14:xfrm>
                <a:off x="9101922" y="4919550"/>
                <a:ext cx="46440" cy="864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6A44CF05-020B-48B8-ADF1-1C7ED777E9C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84282" y="4901910"/>
                  <a:ext cx="8208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16" name="Pismo odręczne 115">
                <a:extLst>
                  <a:ext uri="{FF2B5EF4-FFF2-40B4-BE49-F238E27FC236}">
                    <a16:creationId xmlns:a16="http://schemas.microsoft.com/office/drawing/2014/main" id="{A83A23E8-00AE-437F-8317-663C9BBDC51E}"/>
                  </a:ext>
                </a:extLst>
              </p14:cNvPr>
              <p14:cNvContentPartPr/>
              <p14:nvPr/>
            </p14:nvContentPartPr>
            <p14:xfrm>
              <a:off x="9355722" y="4585470"/>
              <a:ext cx="182880" cy="594720"/>
            </p14:xfrm>
          </p:contentPart>
        </mc:Choice>
        <mc:Fallback>
          <p:pic>
            <p:nvPicPr>
              <p:cNvPr id="116" name="Pismo odręczne 115">
                <a:extLst>
                  <a:ext uri="{FF2B5EF4-FFF2-40B4-BE49-F238E27FC236}">
                    <a16:creationId xmlns:a16="http://schemas.microsoft.com/office/drawing/2014/main" id="{A83A23E8-00AE-437F-8317-663C9BBDC51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337722" y="4567830"/>
                <a:ext cx="218520" cy="6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981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72390AD1-09BC-4ACE-8393-B4A41DBA677D}"/>
                  </a:ext>
                </a:extLst>
              </p14:cNvPr>
              <p14:cNvContentPartPr/>
              <p14:nvPr/>
            </p14:nvContentPartPr>
            <p14:xfrm>
              <a:off x="1766202" y="1437990"/>
              <a:ext cx="360" cy="360"/>
            </p14:xfrm>
          </p:contentPart>
        </mc:Choice>
        <mc:Fallback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72390AD1-09BC-4ACE-8393-B4A41DBA67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7202" y="142899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a 12">
            <a:extLst>
              <a:ext uri="{FF2B5EF4-FFF2-40B4-BE49-F238E27FC236}">
                <a16:creationId xmlns:a16="http://schemas.microsoft.com/office/drawing/2014/main" id="{1D2DFABF-AE66-47CD-AFFD-EDDCD1CC1168}"/>
              </a:ext>
            </a:extLst>
          </p:cNvPr>
          <p:cNvGrpSpPr/>
          <p:nvPr/>
        </p:nvGrpSpPr>
        <p:grpSpPr>
          <a:xfrm>
            <a:off x="1693122" y="789270"/>
            <a:ext cx="863280" cy="558000"/>
            <a:chOff x="1693122" y="789270"/>
            <a:chExt cx="86328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EFF192ED-84E8-4DD8-B46A-F08E080BB90D}"/>
                    </a:ext>
                  </a:extLst>
                </p14:cNvPr>
                <p14:cNvContentPartPr/>
                <p14:nvPr/>
              </p14:nvContentPartPr>
              <p14:xfrm>
                <a:off x="1693122" y="789270"/>
                <a:ext cx="304920" cy="38268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EFF192ED-84E8-4DD8-B46A-F08E080BB9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84482" y="780270"/>
                  <a:ext cx="3225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9B599F2B-EF8B-4F4B-B517-60EF5EE311B0}"/>
                    </a:ext>
                  </a:extLst>
                </p14:cNvPr>
                <p14:cNvContentPartPr/>
                <p14:nvPr/>
              </p14:nvContentPartPr>
              <p14:xfrm>
                <a:off x="2063562" y="943710"/>
                <a:ext cx="244440" cy="32040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9B599F2B-EF8B-4F4B-B517-60EF5EE311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4922" y="935070"/>
                  <a:ext cx="2620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CCCE7B4D-AED0-4252-92DA-54118CDF4D4F}"/>
                    </a:ext>
                  </a:extLst>
                </p14:cNvPr>
                <p14:cNvContentPartPr/>
                <p14:nvPr/>
              </p14:nvContentPartPr>
              <p14:xfrm>
                <a:off x="2366322" y="1016430"/>
                <a:ext cx="190080" cy="33084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CCCE7B4D-AED0-4252-92DA-54118CDF4D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57322" y="1007430"/>
                  <a:ext cx="207720" cy="34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8F95E8E4-0653-422F-9B23-885FA3889FDC}"/>
                  </a:ext>
                </a:extLst>
              </p14:cNvPr>
              <p14:cNvContentPartPr/>
              <p14:nvPr/>
            </p14:nvContentPartPr>
            <p14:xfrm>
              <a:off x="9028122" y="818070"/>
              <a:ext cx="41400" cy="441360"/>
            </p14:xfrm>
          </p:contentPart>
        </mc:Choice>
        <mc:Fallback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8F95E8E4-0653-422F-9B23-885FA3889F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19122" y="809430"/>
                <a:ext cx="5904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A6A04D70-3B5B-44B4-970B-883A568D5908}"/>
                  </a:ext>
                </a:extLst>
              </p14:cNvPr>
              <p14:cNvContentPartPr/>
              <p14:nvPr/>
            </p14:nvContentPartPr>
            <p14:xfrm>
              <a:off x="9043602" y="1083390"/>
              <a:ext cx="190440" cy="19440"/>
            </p14:xfrm>
          </p:contentPart>
        </mc:Choice>
        <mc:Fallback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A6A04D70-3B5B-44B4-970B-883A568D5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34962" y="1074750"/>
                <a:ext cx="2080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5BD6A8B4-C90D-41B6-A96B-05E66C31F9BA}"/>
                  </a:ext>
                </a:extLst>
              </p14:cNvPr>
              <p14:cNvContentPartPr/>
              <p14:nvPr/>
            </p14:nvContentPartPr>
            <p14:xfrm>
              <a:off x="9280482" y="854790"/>
              <a:ext cx="26640" cy="334080"/>
            </p14:xfrm>
          </p:contentPart>
        </mc:Choice>
        <mc:Fallback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5BD6A8B4-C90D-41B6-A96B-05E66C31F9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71842" y="845790"/>
                <a:ext cx="442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DD8198F4-B07E-4EC0-A5BE-5330C5090DDC}"/>
                  </a:ext>
                </a:extLst>
              </p14:cNvPr>
              <p14:cNvContentPartPr/>
              <p14:nvPr/>
            </p14:nvContentPartPr>
            <p14:xfrm>
              <a:off x="9365082" y="1053510"/>
              <a:ext cx="165960" cy="225360"/>
            </p14:xfrm>
          </p:contentPart>
        </mc:Choice>
        <mc:Fallback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DD8198F4-B07E-4EC0-A5BE-5330C5090D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56082" y="1044510"/>
                <a:ext cx="1836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CF04AF3A-8930-437E-9759-AE11199FDEC7}"/>
                  </a:ext>
                </a:extLst>
              </p14:cNvPr>
              <p14:cNvContentPartPr/>
              <p14:nvPr/>
            </p14:nvContentPartPr>
            <p14:xfrm>
              <a:off x="9601962" y="1109670"/>
              <a:ext cx="126000" cy="141120"/>
            </p14:xfrm>
          </p:contentPart>
        </mc:Choice>
        <mc:Fallback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CF04AF3A-8930-437E-9759-AE11199FDE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92962" y="1101030"/>
                <a:ext cx="1436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4D429EF7-81EC-4820-AA02-DFF935A2467D}"/>
                  </a:ext>
                </a:extLst>
              </p14:cNvPr>
              <p14:cNvContentPartPr/>
              <p14:nvPr/>
            </p14:nvContentPartPr>
            <p14:xfrm>
              <a:off x="9749562" y="1116870"/>
              <a:ext cx="120600" cy="139320"/>
            </p14:xfrm>
          </p:contentPart>
        </mc:Choice>
        <mc:Fallback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4D429EF7-81EC-4820-AA02-DFF935A2467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40562" y="1107870"/>
                <a:ext cx="1382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18CA0AD0-CB1A-4255-832C-C195B2947519}"/>
                  </a:ext>
                </a:extLst>
              </p14:cNvPr>
              <p14:cNvContentPartPr/>
              <p14:nvPr/>
            </p14:nvContentPartPr>
            <p14:xfrm>
              <a:off x="9833442" y="872790"/>
              <a:ext cx="52200" cy="440640"/>
            </p14:xfrm>
          </p:contentPart>
        </mc:Choice>
        <mc:Fallback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18CA0AD0-CB1A-4255-832C-C195B294751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24442" y="863790"/>
                <a:ext cx="6984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9791FB5F-4A35-4CDB-A5B2-F20339561944}"/>
                  </a:ext>
                </a:extLst>
              </p14:cNvPr>
              <p14:cNvContentPartPr/>
              <p14:nvPr/>
            </p14:nvContentPartPr>
            <p14:xfrm>
              <a:off x="9979602" y="1082310"/>
              <a:ext cx="206640" cy="427320"/>
            </p14:xfrm>
          </p:contentPart>
        </mc:Choice>
        <mc:Fallback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9791FB5F-4A35-4CDB-A5B2-F2033956194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70602" y="1073670"/>
                <a:ext cx="22428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B98D3674-BAA9-4D46-A3E2-4F70B5392449}"/>
                  </a:ext>
                </a:extLst>
              </p14:cNvPr>
              <p14:cNvContentPartPr/>
              <p14:nvPr/>
            </p14:nvContentPartPr>
            <p14:xfrm>
              <a:off x="10236282" y="1167990"/>
              <a:ext cx="143280" cy="176400"/>
            </p14:xfrm>
          </p:contentPart>
        </mc:Choice>
        <mc:Fallback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B98D3674-BAA9-4D46-A3E2-4F70B53924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227282" y="1158990"/>
                <a:ext cx="1609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BEB0F1E4-EB99-42D7-A69F-991C720D0470}"/>
                  </a:ext>
                </a:extLst>
              </p14:cNvPr>
              <p14:cNvContentPartPr/>
              <p14:nvPr/>
            </p14:nvContentPartPr>
            <p14:xfrm>
              <a:off x="10484322" y="1163670"/>
              <a:ext cx="102240" cy="158040"/>
            </p14:xfrm>
          </p:contentPart>
        </mc:Choice>
        <mc:Fallback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BEB0F1E4-EB99-42D7-A69F-991C720D047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475322" y="1155030"/>
                <a:ext cx="1198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216B4924-F553-47C7-9816-056CC3FF207C}"/>
                  </a:ext>
                </a:extLst>
              </p14:cNvPr>
              <p14:cNvContentPartPr/>
              <p14:nvPr/>
            </p14:nvContentPartPr>
            <p14:xfrm>
              <a:off x="10612122" y="1170150"/>
              <a:ext cx="178920" cy="91440"/>
            </p14:xfrm>
          </p:contentPart>
        </mc:Choice>
        <mc:Fallback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216B4924-F553-47C7-9816-056CC3FF207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603122" y="1161150"/>
                <a:ext cx="196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EAB15540-8FB3-43B9-B856-296E53A42ED0}"/>
                  </a:ext>
                </a:extLst>
              </p14:cNvPr>
              <p14:cNvContentPartPr/>
              <p14:nvPr/>
            </p14:nvContentPartPr>
            <p14:xfrm>
              <a:off x="10726962" y="994110"/>
              <a:ext cx="245880" cy="340560"/>
            </p14:xfrm>
          </p:contentPart>
        </mc:Choice>
        <mc:Fallback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EAB15540-8FB3-43B9-B856-296E53A42ED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18322" y="985110"/>
                <a:ext cx="2635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89875CC1-A3B6-4D3D-B4BC-92A10FBC5DAC}"/>
                  </a:ext>
                </a:extLst>
              </p14:cNvPr>
              <p14:cNvContentPartPr/>
              <p14:nvPr/>
            </p14:nvContentPartPr>
            <p14:xfrm>
              <a:off x="10923522" y="1128030"/>
              <a:ext cx="167400" cy="245880"/>
            </p14:xfrm>
          </p:contentPart>
        </mc:Choice>
        <mc:Fallback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89875CC1-A3B6-4D3D-B4BC-92A10FBC5DA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14522" y="1119030"/>
                <a:ext cx="1850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3F6EC929-7F6A-4D11-9DA2-50129BA908D6}"/>
                  </a:ext>
                </a:extLst>
              </p14:cNvPr>
              <p14:cNvContentPartPr/>
              <p14:nvPr/>
            </p14:nvContentPartPr>
            <p14:xfrm>
              <a:off x="11158242" y="1115070"/>
              <a:ext cx="249120" cy="200160"/>
            </p14:xfrm>
          </p:contentPart>
        </mc:Choice>
        <mc:Fallback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3F6EC929-7F6A-4D11-9DA2-50129BA908D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49602" y="1106070"/>
                <a:ext cx="2667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378D296A-F3ED-489B-B8D4-BBA6D4B4CDA1}"/>
                  </a:ext>
                </a:extLst>
              </p14:cNvPr>
              <p14:cNvContentPartPr/>
              <p14:nvPr/>
            </p14:nvContentPartPr>
            <p14:xfrm>
              <a:off x="11496642" y="1124790"/>
              <a:ext cx="360" cy="3960"/>
            </p14:xfrm>
          </p:contentPart>
        </mc:Choice>
        <mc:Fallback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378D296A-F3ED-489B-B8D4-BBA6D4B4CD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7642" y="1116150"/>
                <a:ext cx="180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E958F0D2-6555-4FE1-BA8D-5EBB5DB37293}"/>
                  </a:ext>
                </a:extLst>
              </p14:cNvPr>
              <p14:cNvContentPartPr/>
              <p14:nvPr/>
            </p14:nvContentPartPr>
            <p14:xfrm>
              <a:off x="11371002" y="1095630"/>
              <a:ext cx="207720" cy="270360"/>
            </p14:xfrm>
          </p:contentPart>
        </mc:Choice>
        <mc:Fallback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E958F0D2-6555-4FE1-BA8D-5EBB5DB3729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362362" y="1086630"/>
                <a:ext cx="22536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a 45">
            <a:extLst>
              <a:ext uri="{FF2B5EF4-FFF2-40B4-BE49-F238E27FC236}">
                <a16:creationId xmlns:a16="http://schemas.microsoft.com/office/drawing/2014/main" id="{38380C6D-13AD-4919-A7BC-4E978543C656}"/>
              </a:ext>
            </a:extLst>
          </p:cNvPr>
          <p:cNvGrpSpPr/>
          <p:nvPr/>
        </p:nvGrpSpPr>
        <p:grpSpPr>
          <a:xfrm>
            <a:off x="3744762" y="1353030"/>
            <a:ext cx="4830840" cy="950400"/>
            <a:chOff x="3744762" y="1353030"/>
            <a:chExt cx="4830840" cy="95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CDB16CAB-C33F-49CA-AF05-DED457E0A2F1}"/>
                    </a:ext>
                  </a:extLst>
                </p14:cNvPr>
                <p14:cNvContentPartPr/>
                <p14:nvPr/>
              </p14:nvContentPartPr>
              <p14:xfrm>
                <a:off x="3744762" y="1599990"/>
                <a:ext cx="4584960" cy="53712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CDB16CAB-C33F-49CA-AF05-DED457E0A2F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36122" y="1590990"/>
                  <a:ext cx="46026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A8236E1B-6453-4035-B2A0-740CD1072379}"/>
                    </a:ext>
                  </a:extLst>
                </p14:cNvPr>
                <p14:cNvContentPartPr/>
                <p14:nvPr/>
              </p14:nvContentPartPr>
              <p14:xfrm>
                <a:off x="8268162" y="1437630"/>
                <a:ext cx="307440" cy="37584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A8236E1B-6453-4035-B2A0-740CD107237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59522" y="1428630"/>
                  <a:ext cx="325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D6BF3AD4-03F0-407A-9763-29C689DD041B}"/>
                    </a:ext>
                  </a:extLst>
                </p14:cNvPr>
                <p14:cNvContentPartPr/>
                <p14:nvPr/>
              </p14:nvContentPartPr>
              <p14:xfrm>
                <a:off x="5512362" y="1529430"/>
                <a:ext cx="94680" cy="46044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D6BF3AD4-03F0-407A-9763-29C689DD041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03362" y="1520790"/>
                  <a:ext cx="1123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56767E33-6808-407E-88B9-E98B829C5A61}"/>
                    </a:ext>
                  </a:extLst>
                </p14:cNvPr>
                <p14:cNvContentPartPr/>
                <p14:nvPr/>
              </p14:nvContentPartPr>
              <p14:xfrm>
                <a:off x="5564562" y="1596030"/>
                <a:ext cx="480240" cy="39024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56767E33-6808-407E-88B9-E98B829C5A6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55922" y="1587390"/>
                  <a:ext cx="4978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49479D76-0B54-4FBB-BE84-603FABC3F5D4}"/>
                    </a:ext>
                  </a:extLst>
                </p14:cNvPr>
                <p14:cNvContentPartPr/>
                <p14:nvPr/>
              </p14:nvContentPartPr>
              <p14:xfrm>
                <a:off x="4544682" y="1504590"/>
                <a:ext cx="31320" cy="39600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49479D76-0B54-4FBB-BE84-603FABC3F5D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36042" y="1495590"/>
                  <a:ext cx="489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8FEC3AFE-CDB9-45DE-828E-FCCBD9864F55}"/>
                    </a:ext>
                  </a:extLst>
                </p14:cNvPr>
                <p14:cNvContentPartPr/>
                <p14:nvPr/>
              </p14:nvContentPartPr>
              <p14:xfrm>
                <a:off x="4552962" y="1522230"/>
                <a:ext cx="239760" cy="5400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8FEC3AFE-CDB9-45DE-828E-FCCBD9864F5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43962" y="1513230"/>
                  <a:ext cx="257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83E57752-3631-4B5F-A9DC-B65F99CF95FC}"/>
                    </a:ext>
                  </a:extLst>
                </p14:cNvPr>
                <p14:cNvContentPartPr/>
                <p14:nvPr/>
              </p14:nvContentPartPr>
              <p14:xfrm>
                <a:off x="4570962" y="1696110"/>
                <a:ext cx="190440" cy="2016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83E57752-3631-4B5F-A9DC-B65F99CF95F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62322" y="1687110"/>
                  <a:ext cx="208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1663ABBA-8490-48AA-8067-F47396E55AEF}"/>
                    </a:ext>
                  </a:extLst>
                </p14:cNvPr>
                <p14:cNvContentPartPr/>
                <p14:nvPr/>
              </p14:nvContentPartPr>
              <p14:xfrm>
                <a:off x="4476282" y="1914270"/>
                <a:ext cx="219960" cy="2232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1663ABBA-8490-48AA-8067-F47396E55AE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67642" y="1905630"/>
                  <a:ext cx="237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9D8A5A65-C127-48A3-8CA3-EFE43ECAE481}"/>
                    </a:ext>
                  </a:extLst>
                </p14:cNvPr>
                <p14:cNvContentPartPr/>
                <p14:nvPr/>
              </p14:nvContentPartPr>
              <p14:xfrm>
                <a:off x="4754562" y="1789710"/>
                <a:ext cx="165600" cy="15948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9D8A5A65-C127-48A3-8CA3-EFE43ECAE4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45922" y="1780710"/>
                  <a:ext cx="183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DDF0F185-F977-4B50-97AA-B30E0D4CCBD9}"/>
                    </a:ext>
                  </a:extLst>
                </p14:cNvPr>
                <p14:cNvContentPartPr/>
                <p14:nvPr/>
              </p14:nvContentPartPr>
              <p14:xfrm>
                <a:off x="4975242" y="1796550"/>
                <a:ext cx="118800" cy="16380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DDF0F185-F977-4B50-97AA-B30E0D4CCBD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66242" y="1787550"/>
                  <a:ext cx="136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DDD1AA37-8FE2-417D-83A4-BCA111BD04BB}"/>
                    </a:ext>
                  </a:extLst>
                </p14:cNvPr>
                <p14:cNvContentPartPr/>
                <p14:nvPr/>
              </p14:nvContentPartPr>
              <p14:xfrm>
                <a:off x="5037162" y="1986990"/>
                <a:ext cx="245520" cy="31644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DDD1AA37-8FE2-417D-83A4-BCA111BD04B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8522" y="1977990"/>
                  <a:ext cx="2631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89F488F2-8936-47D9-B4A3-E4DC74B75CDE}"/>
                    </a:ext>
                  </a:extLst>
                </p14:cNvPr>
                <p14:cNvContentPartPr/>
                <p14:nvPr/>
              </p14:nvContentPartPr>
              <p14:xfrm>
                <a:off x="5098722" y="2228550"/>
                <a:ext cx="191160" cy="4968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89F488F2-8936-47D9-B4A3-E4DC74B75CD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90082" y="2219910"/>
                  <a:ext cx="208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28A2BEB0-B469-488F-82A4-D089D32437F6}"/>
                    </a:ext>
                  </a:extLst>
                </p14:cNvPr>
                <p14:cNvContentPartPr/>
                <p14:nvPr/>
              </p14:nvContentPartPr>
              <p14:xfrm>
                <a:off x="5337762" y="1435470"/>
                <a:ext cx="134640" cy="78012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28A2BEB0-B469-488F-82A4-D089D32437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29122" y="1426470"/>
                  <a:ext cx="152280" cy="79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FDE9080D-5AF9-4F0A-B0EF-E9F271B13736}"/>
                    </a:ext>
                  </a:extLst>
                </p14:cNvPr>
                <p14:cNvContentPartPr/>
                <p14:nvPr/>
              </p14:nvContentPartPr>
              <p14:xfrm>
                <a:off x="6136602" y="1353030"/>
                <a:ext cx="172800" cy="94716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FDE9080D-5AF9-4F0A-B0EF-E9F271B1373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27962" y="1344030"/>
                  <a:ext cx="190440" cy="9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0600C0F2-9EA7-4CF4-9886-B554592023C3}"/>
              </a:ext>
            </a:extLst>
          </p:cNvPr>
          <p:cNvGrpSpPr/>
          <p:nvPr/>
        </p:nvGrpSpPr>
        <p:grpSpPr>
          <a:xfrm>
            <a:off x="5443602" y="2755230"/>
            <a:ext cx="1959480" cy="939600"/>
            <a:chOff x="5443602" y="2755230"/>
            <a:chExt cx="1959480" cy="93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1E9764CA-618E-4BC5-BD6A-EBFD9D459080}"/>
                    </a:ext>
                  </a:extLst>
                </p14:cNvPr>
                <p14:cNvContentPartPr/>
                <p14:nvPr/>
              </p14:nvContentPartPr>
              <p14:xfrm>
                <a:off x="5529642" y="2801310"/>
                <a:ext cx="129960" cy="59580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1E9764CA-618E-4BC5-BD6A-EBFD9D45908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21002" y="2792310"/>
                  <a:ext cx="14760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C1669711-7D95-43F9-87C3-57CAF2FA7171}"/>
                    </a:ext>
                  </a:extLst>
                </p14:cNvPr>
                <p14:cNvContentPartPr/>
                <p14:nvPr/>
              </p14:nvContentPartPr>
              <p14:xfrm>
                <a:off x="5537922" y="2789070"/>
                <a:ext cx="123480" cy="10008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C1669711-7D95-43F9-87C3-57CAF2FA717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28922" y="2780430"/>
                  <a:ext cx="141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F5CB381B-6F3B-4890-8DF9-752769A1496A}"/>
                    </a:ext>
                  </a:extLst>
                </p14:cNvPr>
                <p14:cNvContentPartPr/>
                <p14:nvPr/>
              </p14:nvContentPartPr>
              <p14:xfrm>
                <a:off x="5443602" y="2774670"/>
                <a:ext cx="138240" cy="26280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F5CB381B-6F3B-4890-8DF9-752769A1496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34602" y="2766030"/>
                  <a:ext cx="155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B95E30EC-CE31-4A99-9DF2-620650686CC4}"/>
                    </a:ext>
                  </a:extLst>
                </p14:cNvPr>
                <p14:cNvContentPartPr/>
                <p14:nvPr/>
              </p14:nvContentPartPr>
              <p14:xfrm>
                <a:off x="5914482" y="3196950"/>
                <a:ext cx="26280" cy="34164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B95E30EC-CE31-4A99-9DF2-620650686C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05482" y="3188310"/>
                  <a:ext cx="439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52AA6511-4C9A-4AD5-8A52-2EC9DADFFE62}"/>
                    </a:ext>
                  </a:extLst>
                </p14:cNvPr>
                <p14:cNvContentPartPr/>
                <p14:nvPr/>
              </p14:nvContentPartPr>
              <p14:xfrm>
                <a:off x="5753202" y="3355710"/>
                <a:ext cx="331920" cy="5400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52AA6511-4C9A-4AD5-8A52-2EC9DADFFE6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44202" y="3346710"/>
                  <a:ext cx="349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C51F631D-6952-4350-A705-894B4B6DD45A}"/>
                    </a:ext>
                  </a:extLst>
                </p14:cNvPr>
                <p14:cNvContentPartPr/>
                <p14:nvPr/>
              </p14:nvContentPartPr>
              <p14:xfrm>
                <a:off x="6081882" y="3342030"/>
                <a:ext cx="145800" cy="19080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C51F631D-6952-4350-A705-894B4B6DD4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072882" y="3333390"/>
                  <a:ext cx="163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F6A0BDFB-28DF-43D1-94C0-16792B335D3F}"/>
                    </a:ext>
                  </a:extLst>
                </p14:cNvPr>
                <p14:cNvContentPartPr/>
                <p14:nvPr/>
              </p14:nvContentPartPr>
              <p14:xfrm>
                <a:off x="6201042" y="3374070"/>
                <a:ext cx="251280" cy="11700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F6A0BDFB-28DF-43D1-94C0-16792B335D3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192402" y="3365070"/>
                  <a:ext cx="268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54153BE7-31B5-4C71-8162-1FEC24988810}"/>
                    </a:ext>
                  </a:extLst>
                </p14:cNvPr>
                <p14:cNvContentPartPr/>
                <p14:nvPr/>
              </p14:nvContentPartPr>
              <p14:xfrm>
                <a:off x="6531882" y="3216750"/>
                <a:ext cx="150840" cy="45972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54153BE7-31B5-4C71-8162-1FEC2498881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22882" y="3208110"/>
                  <a:ext cx="1684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B6DA1009-2CE8-4DFE-B35A-9752B29CE896}"/>
                    </a:ext>
                  </a:extLst>
                </p14:cNvPr>
                <p14:cNvContentPartPr/>
                <p14:nvPr/>
              </p14:nvContentPartPr>
              <p14:xfrm>
                <a:off x="6469602" y="3410070"/>
                <a:ext cx="331920" cy="6876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B6DA1009-2CE8-4DFE-B35A-9752B29CE89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60602" y="3401430"/>
                  <a:ext cx="349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1EE29E98-E271-419A-AF69-9D5997C402DE}"/>
                    </a:ext>
                  </a:extLst>
                </p14:cNvPr>
                <p14:cNvContentPartPr/>
                <p14:nvPr/>
              </p14:nvContentPartPr>
              <p14:xfrm>
                <a:off x="6764802" y="3228630"/>
                <a:ext cx="131400" cy="46620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1EE29E98-E271-419A-AF69-9D5997C402D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56162" y="3219630"/>
                  <a:ext cx="1490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592ABFA7-C806-4851-8CE7-63C58503B1DC}"/>
                    </a:ext>
                  </a:extLst>
                </p14:cNvPr>
                <p14:cNvContentPartPr/>
                <p14:nvPr/>
              </p14:nvContentPartPr>
              <p14:xfrm>
                <a:off x="6713322" y="3419070"/>
                <a:ext cx="242280" cy="4788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592ABFA7-C806-4851-8CE7-63C58503B1D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04682" y="3410430"/>
                  <a:ext cx="259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5A5A0EB1-6548-4CE6-AF49-A092F53686A5}"/>
                    </a:ext>
                  </a:extLst>
                </p14:cNvPr>
                <p14:cNvContentPartPr/>
                <p14:nvPr/>
              </p14:nvContentPartPr>
              <p14:xfrm>
                <a:off x="6943002" y="3231870"/>
                <a:ext cx="99360" cy="23148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5A5A0EB1-6548-4CE6-AF49-A092F53686A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34002" y="3223230"/>
                  <a:ext cx="117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3C560CD9-C83F-4CF2-82E2-7F7D993271B9}"/>
                    </a:ext>
                  </a:extLst>
                </p14:cNvPr>
                <p14:cNvContentPartPr/>
                <p14:nvPr/>
              </p14:nvContentPartPr>
              <p14:xfrm>
                <a:off x="7138842" y="3269670"/>
                <a:ext cx="264240" cy="24516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3C560CD9-C83F-4CF2-82E2-7F7D993271B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29842" y="3260670"/>
                  <a:ext cx="281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0904A842-F425-417A-A25F-A829D224C011}"/>
                    </a:ext>
                  </a:extLst>
                </p14:cNvPr>
                <p14:cNvContentPartPr/>
                <p14:nvPr/>
              </p14:nvContentPartPr>
              <p14:xfrm>
                <a:off x="5591202" y="2755230"/>
                <a:ext cx="136080" cy="16416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0904A842-F425-417A-A25F-A829D224C01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82202" y="2746230"/>
                  <a:ext cx="15372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a 81">
            <a:extLst>
              <a:ext uri="{FF2B5EF4-FFF2-40B4-BE49-F238E27FC236}">
                <a16:creationId xmlns:a16="http://schemas.microsoft.com/office/drawing/2014/main" id="{A29C9D34-656F-4971-895F-D47651E3F8F6}"/>
              </a:ext>
            </a:extLst>
          </p:cNvPr>
          <p:cNvGrpSpPr/>
          <p:nvPr/>
        </p:nvGrpSpPr>
        <p:grpSpPr>
          <a:xfrm>
            <a:off x="918402" y="4273350"/>
            <a:ext cx="1227240" cy="1638720"/>
            <a:chOff x="918402" y="4273350"/>
            <a:chExt cx="1227240" cy="163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F1A8F798-800D-417D-856F-408071D45983}"/>
                    </a:ext>
                  </a:extLst>
                </p14:cNvPr>
                <p14:cNvContentPartPr/>
                <p14:nvPr/>
              </p14:nvContentPartPr>
              <p14:xfrm>
                <a:off x="918402" y="4842510"/>
                <a:ext cx="25560" cy="92952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F1A8F798-800D-417D-856F-408071D4598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9762" y="4833870"/>
                  <a:ext cx="4320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9B1A639B-A7D5-4E7F-AAC9-6813940FE8FF}"/>
                    </a:ext>
                  </a:extLst>
                </p14:cNvPr>
                <p14:cNvContentPartPr/>
                <p14:nvPr/>
              </p14:nvContentPartPr>
              <p14:xfrm>
                <a:off x="968442" y="4276950"/>
                <a:ext cx="572040" cy="56376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9B1A639B-A7D5-4E7F-AAC9-6813940FE8F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9802" y="4268310"/>
                  <a:ext cx="58968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3FF56070-A42E-4F3D-99AA-FA32AFFD2894}"/>
                    </a:ext>
                  </a:extLst>
                </p14:cNvPr>
                <p14:cNvContentPartPr/>
                <p14:nvPr/>
              </p14:nvContentPartPr>
              <p14:xfrm>
                <a:off x="1461642" y="4273350"/>
                <a:ext cx="525240" cy="42228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3FF56070-A42E-4F3D-99AA-FA32AFFD289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52642" y="4264710"/>
                  <a:ext cx="5428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A1E79F9D-E7D0-492F-90E8-167094C0999E}"/>
                    </a:ext>
                  </a:extLst>
                </p14:cNvPr>
                <p14:cNvContentPartPr/>
                <p14:nvPr/>
              </p14:nvContentPartPr>
              <p14:xfrm>
                <a:off x="2029722" y="4771950"/>
                <a:ext cx="115920" cy="94428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A1E79F9D-E7D0-492F-90E8-167094C0999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21082" y="4762950"/>
                  <a:ext cx="133560" cy="9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1F5F25A0-B655-4A7A-8958-4C5288DF2B1D}"/>
                    </a:ext>
                  </a:extLst>
                </p14:cNvPr>
                <p14:cNvContentPartPr/>
                <p14:nvPr/>
              </p14:nvContentPartPr>
              <p14:xfrm>
                <a:off x="1127562" y="4761870"/>
                <a:ext cx="885600" cy="10008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1F5F25A0-B655-4A7A-8958-4C5288DF2B1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18922" y="4752870"/>
                  <a:ext cx="903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779BAF2B-D6FB-401A-A515-786FAB957DE7}"/>
                    </a:ext>
                  </a:extLst>
                </p14:cNvPr>
                <p14:cNvContentPartPr/>
                <p14:nvPr/>
              </p14:nvContentPartPr>
              <p14:xfrm>
                <a:off x="1072482" y="5203950"/>
                <a:ext cx="44280" cy="24876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779BAF2B-D6FB-401A-A515-786FAB957DE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63482" y="5194950"/>
                  <a:ext cx="61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E20596FD-94FF-4330-B676-B48C4A3571B0}"/>
                    </a:ext>
                  </a:extLst>
                </p14:cNvPr>
                <p14:cNvContentPartPr/>
                <p14:nvPr/>
              </p14:nvContentPartPr>
              <p14:xfrm>
                <a:off x="1111722" y="5144550"/>
                <a:ext cx="272880" cy="36180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E20596FD-94FF-4330-B676-B48C4A3571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2722" y="5135550"/>
                  <a:ext cx="2905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6EDD8AE0-7A0C-4788-ACED-E14820BC6694}"/>
                    </a:ext>
                  </a:extLst>
                </p14:cNvPr>
                <p14:cNvContentPartPr/>
                <p14:nvPr/>
              </p14:nvContentPartPr>
              <p14:xfrm>
                <a:off x="1618962" y="5143110"/>
                <a:ext cx="71640" cy="30024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6EDD8AE0-7A0C-4788-ACED-E14820BC669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09962" y="5134470"/>
                  <a:ext cx="892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2677893E-474E-4C32-8BAB-E60C8B6B7852}"/>
                    </a:ext>
                  </a:extLst>
                </p14:cNvPr>
                <p14:cNvContentPartPr/>
                <p14:nvPr/>
              </p14:nvContentPartPr>
              <p14:xfrm>
                <a:off x="1608522" y="5110710"/>
                <a:ext cx="355680" cy="26928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2677893E-474E-4C32-8BAB-E60C8B6B785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599522" y="5101710"/>
                  <a:ext cx="3733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AADB0233-78BE-46B0-BEB0-14F0D18A153A}"/>
                    </a:ext>
                  </a:extLst>
                </p14:cNvPr>
                <p14:cNvContentPartPr/>
                <p14:nvPr/>
              </p14:nvContentPartPr>
              <p14:xfrm>
                <a:off x="1003362" y="5814870"/>
                <a:ext cx="1011960" cy="9720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AADB0233-78BE-46B0-BEB0-14F0D18A153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4722" y="5806230"/>
                  <a:ext cx="1029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44B5EB85-36F9-49D3-BFEA-EA37CCFB0A19}"/>
                    </a:ext>
                  </a:extLst>
                </p14:cNvPr>
                <p14:cNvContentPartPr/>
                <p14:nvPr/>
              </p14:nvContentPartPr>
              <p14:xfrm>
                <a:off x="1391082" y="5512830"/>
                <a:ext cx="68040" cy="14868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44B5EB85-36F9-49D3-BFEA-EA37CCFB0A1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82082" y="5504190"/>
                  <a:ext cx="85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52B14C55-E77E-4E09-8F1A-2C2F848E4935}"/>
                    </a:ext>
                  </a:extLst>
                </p14:cNvPr>
                <p14:cNvContentPartPr/>
                <p14:nvPr/>
              </p14:nvContentPartPr>
              <p14:xfrm>
                <a:off x="1407642" y="5572230"/>
                <a:ext cx="46800" cy="20376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52B14C55-E77E-4E09-8F1A-2C2F848E493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99002" y="5563590"/>
                  <a:ext cx="64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205AE34F-C09D-4609-8935-BD0947890028}"/>
                    </a:ext>
                  </a:extLst>
                </p14:cNvPr>
                <p14:cNvContentPartPr/>
                <p14:nvPr/>
              </p14:nvContentPartPr>
              <p14:xfrm>
                <a:off x="1459122" y="5596710"/>
                <a:ext cx="86400" cy="8136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205AE34F-C09D-4609-8935-BD094789002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450482" y="5587710"/>
                  <a:ext cx="104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9187686F-0EB7-41FE-9F62-52737B0A3729}"/>
                    </a:ext>
                  </a:extLst>
                </p14:cNvPr>
                <p14:cNvContentPartPr/>
                <p14:nvPr/>
              </p14:nvContentPartPr>
              <p14:xfrm>
                <a:off x="1388922" y="5702190"/>
                <a:ext cx="4320" cy="2592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9187686F-0EB7-41FE-9F62-52737B0A372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379922" y="5693550"/>
                  <a:ext cx="21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D8003BE0-4F49-4B89-97AB-2C041E9D318A}"/>
                    </a:ext>
                  </a:extLst>
                </p14:cNvPr>
                <p14:cNvContentPartPr/>
                <p14:nvPr/>
              </p14:nvContentPartPr>
              <p14:xfrm>
                <a:off x="1387482" y="5433270"/>
                <a:ext cx="142920" cy="11664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D8003BE0-4F49-4B89-97AB-2C041E9D318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78482" y="5424630"/>
                  <a:ext cx="160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91A1AFD9-DA55-4214-B526-70D6160A5140}"/>
                    </a:ext>
                  </a:extLst>
                </p14:cNvPr>
                <p14:cNvContentPartPr/>
                <p14:nvPr/>
              </p14:nvContentPartPr>
              <p14:xfrm>
                <a:off x="1669722" y="5536950"/>
                <a:ext cx="12600" cy="22104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91A1AFD9-DA55-4214-B526-70D6160A514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61082" y="5527950"/>
                  <a:ext cx="30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A35821C8-1571-4F83-867F-061A0EA8107F}"/>
                    </a:ext>
                  </a:extLst>
                </p14:cNvPr>
                <p14:cNvContentPartPr/>
                <p14:nvPr/>
              </p14:nvContentPartPr>
              <p14:xfrm>
                <a:off x="1588002" y="5533350"/>
                <a:ext cx="247320" cy="20556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A35821C8-1571-4F83-867F-061A0EA8107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79362" y="5524350"/>
                  <a:ext cx="264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7C112061-50D0-4C31-B2CB-88A360377301}"/>
                    </a:ext>
                  </a:extLst>
                </p14:cNvPr>
                <p14:cNvContentPartPr/>
                <p14:nvPr/>
              </p14:nvContentPartPr>
              <p14:xfrm>
                <a:off x="1636602" y="5568990"/>
                <a:ext cx="119160" cy="15012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7C112061-50D0-4C31-B2CB-88A36037730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27602" y="5559990"/>
                  <a:ext cx="13680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a 92">
            <a:extLst>
              <a:ext uri="{FF2B5EF4-FFF2-40B4-BE49-F238E27FC236}">
                <a16:creationId xmlns:a16="http://schemas.microsoft.com/office/drawing/2014/main" id="{0E8140F0-A718-4A56-BC79-21E779B35115}"/>
              </a:ext>
            </a:extLst>
          </p:cNvPr>
          <p:cNvGrpSpPr/>
          <p:nvPr/>
        </p:nvGrpSpPr>
        <p:grpSpPr>
          <a:xfrm>
            <a:off x="6605322" y="4664310"/>
            <a:ext cx="1073520" cy="1187280"/>
            <a:chOff x="6605322" y="4664310"/>
            <a:chExt cx="1073520" cy="11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C628B8A8-B7E4-45F1-BBE9-9D5BD3C9AFDA}"/>
                    </a:ext>
                  </a:extLst>
                </p14:cNvPr>
                <p14:cNvContentPartPr/>
                <p14:nvPr/>
              </p14:nvContentPartPr>
              <p14:xfrm>
                <a:off x="6976122" y="5369190"/>
                <a:ext cx="49320" cy="20016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C628B8A8-B7E4-45F1-BBE9-9D5BD3C9AFD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67482" y="5360190"/>
                  <a:ext cx="66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7431471E-EF27-43D5-A231-700AC9D52D73}"/>
                    </a:ext>
                  </a:extLst>
                </p14:cNvPr>
                <p14:cNvContentPartPr/>
                <p14:nvPr/>
              </p14:nvContentPartPr>
              <p14:xfrm>
                <a:off x="7047402" y="5299350"/>
                <a:ext cx="367200" cy="22464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7431471E-EF27-43D5-A231-700AC9D52D7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38402" y="5290350"/>
                  <a:ext cx="384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BED67493-41CC-446F-AAB7-5E969172195C}"/>
                    </a:ext>
                  </a:extLst>
                </p14:cNvPr>
                <p14:cNvContentPartPr/>
                <p14:nvPr/>
              </p14:nvContentPartPr>
              <p14:xfrm>
                <a:off x="6605322" y="5510310"/>
                <a:ext cx="974520" cy="21384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BED67493-41CC-446F-AAB7-5E969172195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596322" y="5501670"/>
                  <a:ext cx="992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B059C8B7-2852-4403-A491-AE5B0E330FEB}"/>
                    </a:ext>
                  </a:extLst>
                </p14:cNvPr>
                <p14:cNvContentPartPr/>
                <p14:nvPr/>
              </p14:nvContentPartPr>
              <p14:xfrm>
                <a:off x="7358802" y="5480430"/>
                <a:ext cx="320040" cy="13860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B059C8B7-2852-4403-A491-AE5B0E330FE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49802" y="5471430"/>
                  <a:ext cx="337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FF1FE60A-0700-493E-8511-6B934F008DC6}"/>
                    </a:ext>
                  </a:extLst>
                </p14:cNvPr>
                <p14:cNvContentPartPr/>
                <p14:nvPr/>
              </p14:nvContentPartPr>
              <p14:xfrm>
                <a:off x="6690282" y="5745390"/>
                <a:ext cx="181440" cy="10620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FF1FE60A-0700-493E-8511-6B934F008D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81642" y="5736750"/>
                  <a:ext cx="199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014BFD34-2243-4B36-9505-54CF99ECA45E}"/>
                    </a:ext>
                  </a:extLst>
                </p14:cNvPr>
                <p14:cNvContentPartPr/>
                <p14:nvPr/>
              </p14:nvContentPartPr>
              <p14:xfrm>
                <a:off x="7335042" y="5711550"/>
                <a:ext cx="94320" cy="12636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014BFD34-2243-4B36-9505-54CF99ECA45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26402" y="5702550"/>
                  <a:ext cx="111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2AAB8DED-8996-4586-B5EE-4E6D9DEDB62E}"/>
                    </a:ext>
                  </a:extLst>
                </p14:cNvPr>
                <p14:cNvContentPartPr/>
                <p14:nvPr/>
              </p14:nvContentPartPr>
              <p14:xfrm>
                <a:off x="7126602" y="4956630"/>
                <a:ext cx="48600" cy="35712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2AAB8DED-8996-4586-B5EE-4E6D9DEDB62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17602" y="4947990"/>
                  <a:ext cx="662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6D6B364B-632B-48A1-9B8C-BEB21644B7B8}"/>
                    </a:ext>
                  </a:extLst>
                </p14:cNvPr>
                <p14:cNvContentPartPr/>
                <p14:nvPr/>
              </p14:nvContentPartPr>
              <p14:xfrm>
                <a:off x="6908082" y="4906950"/>
                <a:ext cx="367560" cy="7308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6D6B364B-632B-48A1-9B8C-BEB21644B7B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99082" y="4897950"/>
                  <a:ext cx="385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3F06E82F-33B7-4898-BE37-5E9BA9DF85FE}"/>
                    </a:ext>
                  </a:extLst>
                </p14:cNvPr>
                <p14:cNvContentPartPr/>
                <p14:nvPr/>
              </p14:nvContentPartPr>
              <p14:xfrm>
                <a:off x="6990522" y="4815870"/>
                <a:ext cx="198000" cy="2556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3F06E82F-33B7-4898-BE37-5E9BA9DF85F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81522" y="4806870"/>
                  <a:ext cx="215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AD658D5D-60A0-44EA-8921-46E270ECB6CB}"/>
                    </a:ext>
                  </a:extLst>
                </p14:cNvPr>
                <p14:cNvContentPartPr/>
                <p14:nvPr/>
              </p14:nvContentPartPr>
              <p14:xfrm>
                <a:off x="7009602" y="4664310"/>
                <a:ext cx="164880" cy="2700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AD658D5D-60A0-44EA-8921-46E270ECB6C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00962" y="4655310"/>
                  <a:ext cx="182520" cy="4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6884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5D128C8C-45BD-4C4C-8699-3EF945F1B175}"/>
              </a:ext>
            </a:extLst>
          </p:cNvPr>
          <p:cNvGrpSpPr/>
          <p:nvPr/>
        </p:nvGrpSpPr>
        <p:grpSpPr>
          <a:xfrm>
            <a:off x="1702122" y="1032630"/>
            <a:ext cx="3790080" cy="4207680"/>
            <a:chOff x="1702122" y="1032630"/>
            <a:chExt cx="3790080" cy="420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72D3F6FF-6B35-4D4B-A363-236814559B0E}"/>
                    </a:ext>
                  </a:extLst>
                </p14:cNvPr>
                <p14:cNvContentPartPr/>
                <p14:nvPr/>
              </p14:nvContentPartPr>
              <p14:xfrm>
                <a:off x="2124762" y="1032630"/>
                <a:ext cx="3239640" cy="403092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72D3F6FF-6B35-4D4B-A363-236814559B0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07122" y="1014990"/>
                  <a:ext cx="3275280" cy="40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A75CB3C8-6F3C-45F3-BCF5-B625769AD69F}"/>
                    </a:ext>
                  </a:extLst>
                </p14:cNvPr>
                <p14:cNvContentPartPr/>
                <p14:nvPr/>
              </p14:nvContentPartPr>
              <p14:xfrm>
                <a:off x="2194602" y="3822630"/>
                <a:ext cx="412560" cy="47556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A75CB3C8-6F3C-45F3-BCF5-B625769AD6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76602" y="3804630"/>
                  <a:ext cx="44820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1B1D8120-2566-437B-91B1-1BAEDA85336E}"/>
                    </a:ext>
                  </a:extLst>
                </p14:cNvPr>
                <p14:cNvContentPartPr/>
                <p14:nvPr/>
              </p14:nvContentPartPr>
              <p14:xfrm>
                <a:off x="1702122" y="4398630"/>
                <a:ext cx="232920" cy="29484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1B1D8120-2566-437B-91B1-1BAEDA85336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4482" y="4380630"/>
                  <a:ext cx="2685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F2BC9DE8-6E00-4169-896B-068021FD251D}"/>
                    </a:ext>
                  </a:extLst>
                </p14:cNvPr>
                <p14:cNvContentPartPr/>
                <p14:nvPr/>
              </p14:nvContentPartPr>
              <p14:xfrm>
                <a:off x="1943322" y="3021270"/>
                <a:ext cx="158760" cy="1008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F2BC9DE8-6E00-4169-896B-068021FD25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5322" y="3003270"/>
                  <a:ext cx="194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3D6C648D-3C50-4268-AD12-768A71D90CBF}"/>
                    </a:ext>
                  </a:extLst>
                </p14:cNvPr>
                <p14:cNvContentPartPr/>
                <p14:nvPr/>
              </p14:nvContentPartPr>
              <p14:xfrm>
                <a:off x="2299002" y="1883310"/>
                <a:ext cx="233280" cy="13536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3D6C648D-3C50-4268-AD12-768A71D90C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81362" y="1865670"/>
                  <a:ext cx="268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8267CD15-EEBE-4032-A64A-A9DB2BA50F1A}"/>
                    </a:ext>
                  </a:extLst>
                </p14:cNvPr>
                <p14:cNvContentPartPr/>
                <p14:nvPr/>
              </p14:nvContentPartPr>
              <p14:xfrm>
                <a:off x="3477642" y="1102110"/>
                <a:ext cx="127080" cy="30384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8267CD15-EEBE-4032-A64A-A9DB2BA50F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59642" y="1084110"/>
                  <a:ext cx="162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C23F4850-F1B2-4D0E-92F0-FA1DDA8B2433}"/>
                    </a:ext>
                  </a:extLst>
                </p14:cNvPr>
                <p14:cNvContentPartPr/>
                <p14:nvPr/>
              </p14:nvContentPartPr>
              <p14:xfrm>
                <a:off x="4772562" y="1302990"/>
                <a:ext cx="269280" cy="15732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C23F4850-F1B2-4D0E-92F0-FA1DDA8B24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54562" y="1284990"/>
                  <a:ext cx="304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94EE7861-02D9-4C3B-80E2-25730C512A00}"/>
                    </a:ext>
                  </a:extLst>
                </p14:cNvPr>
                <p14:cNvContentPartPr/>
                <p14:nvPr/>
              </p14:nvContentPartPr>
              <p14:xfrm>
                <a:off x="5072802" y="2306310"/>
                <a:ext cx="419400" cy="15300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94EE7861-02D9-4C3B-80E2-25730C512A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54802" y="2288670"/>
                  <a:ext cx="455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F214CF78-3033-4A58-B014-E35872D87368}"/>
                    </a:ext>
                  </a:extLst>
                </p14:cNvPr>
                <p14:cNvContentPartPr/>
                <p14:nvPr/>
              </p14:nvContentPartPr>
              <p14:xfrm>
                <a:off x="5139762" y="3433470"/>
                <a:ext cx="313200" cy="12960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F214CF78-3033-4A58-B014-E35872D8736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21762" y="3415830"/>
                  <a:ext cx="348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B07ACC75-947F-4CBB-8BF6-EDDB8BA3C80F}"/>
                    </a:ext>
                  </a:extLst>
                </p14:cNvPr>
                <p14:cNvContentPartPr/>
                <p14:nvPr/>
              </p14:nvContentPartPr>
              <p14:xfrm>
                <a:off x="4801362" y="4254990"/>
                <a:ext cx="295920" cy="42084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B07ACC75-947F-4CBB-8BF6-EDDB8BA3C8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83362" y="4236990"/>
                  <a:ext cx="3315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608C9F95-1542-45A7-B98F-4726CA7C8E94}"/>
                    </a:ext>
                  </a:extLst>
                </p14:cNvPr>
                <p14:cNvContentPartPr/>
                <p14:nvPr/>
              </p14:nvContentPartPr>
              <p14:xfrm>
                <a:off x="3875082" y="4900830"/>
                <a:ext cx="10080" cy="33948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608C9F95-1542-45A7-B98F-4726CA7C8E9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57082" y="4882830"/>
                  <a:ext cx="457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7D70BEFC-1765-4530-AD17-AE2E9A1C90E8}"/>
                    </a:ext>
                  </a:extLst>
                </p14:cNvPr>
                <p14:cNvContentPartPr/>
                <p14:nvPr/>
              </p14:nvContentPartPr>
              <p14:xfrm>
                <a:off x="2886162" y="4517070"/>
                <a:ext cx="129960" cy="35460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7D70BEFC-1765-4530-AD17-AE2E9A1C90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68162" y="4499070"/>
                  <a:ext cx="165600" cy="39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C41DA590-B272-4226-9144-713F1562D1DC}"/>
                  </a:ext>
                </a:extLst>
              </p14:cNvPr>
              <p14:cNvContentPartPr/>
              <p14:nvPr/>
            </p14:nvContentPartPr>
            <p14:xfrm>
              <a:off x="5820882" y="3354270"/>
              <a:ext cx="113040" cy="381960"/>
            </p14:xfrm>
          </p:contentPart>
        </mc:Choice>
        <mc:Fallback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C41DA590-B272-4226-9144-713F1562D1D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02882" y="3336270"/>
                <a:ext cx="1486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E60A3B44-EB27-400B-984D-387BF17BCBCA}"/>
                  </a:ext>
                </a:extLst>
              </p14:cNvPr>
              <p14:cNvContentPartPr/>
              <p14:nvPr/>
            </p14:nvContentPartPr>
            <p14:xfrm>
              <a:off x="6073242" y="3412230"/>
              <a:ext cx="213840" cy="440640"/>
            </p14:xfrm>
          </p:contentPart>
        </mc:Choice>
        <mc:Fallback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E60A3B44-EB27-400B-984D-387BF17BCBC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55242" y="3394590"/>
                <a:ext cx="2494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C920CB49-CCBB-4D54-A871-00FD399589B1}"/>
                  </a:ext>
                </a:extLst>
              </p14:cNvPr>
              <p14:cNvContentPartPr/>
              <p14:nvPr/>
            </p14:nvContentPartPr>
            <p14:xfrm>
              <a:off x="6443682" y="3572430"/>
              <a:ext cx="5760" cy="64440"/>
            </p14:xfrm>
          </p:contentPart>
        </mc:Choice>
        <mc:Fallback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C920CB49-CCBB-4D54-A871-00FD399589B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26042" y="3554790"/>
                <a:ext cx="414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A7961A8F-E3A5-409F-ABA0-4C8DC43B2438}"/>
                  </a:ext>
                </a:extLst>
              </p14:cNvPr>
              <p14:cNvContentPartPr/>
              <p14:nvPr/>
            </p14:nvContentPartPr>
            <p14:xfrm>
              <a:off x="6647442" y="3263550"/>
              <a:ext cx="165600" cy="222480"/>
            </p14:xfrm>
          </p:contentPart>
        </mc:Choice>
        <mc:Fallback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A7961A8F-E3A5-409F-ABA0-4C8DC43B24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29802" y="3245550"/>
                <a:ext cx="2012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D627B0E3-06B0-469F-AE1B-3C195A9D36F3}"/>
                  </a:ext>
                </a:extLst>
              </p14:cNvPr>
              <p14:cNvContentPartPr/>
              <p14:nvPr/>
            </p14:nvContentPartPr>
            <p14:xfrm>
              <a:off x="6955602" y="3421590"/>
              <a:ext cx="21600" cy="165600"/>
            </p14:xfrm>
          </p:contentPart>
        </mc:Choice>
        <mc:Fallback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D627B0E3-06B0-469F-AE1B-3C195A9D36F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37962" y="3403590"/>
                <a:ext cx="57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ED9F8A5A-802C-485D-97E2-8829534F22C9}"/>
                  </a:ext>
                </a:extLst>
              </p14:cNvPr>
              <p14:cNvContentPartPr/>
              <p14:nvPr/>
            </p14:nvContentPartPr>
            <p14:xfrm>
              <a:off x="7173042" y="3180390"/>
              <a:ext cx="139680" cy="379440"/>
            </p14:xfrm>
          </p:contentPart>
        </mc:Choice>
        <mc:Fallback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ED9F8A5A-802C-485D-97E2-8829534F22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55402" y="3162390"/>
                <a:ext cx="1753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00BBB3CB-5307-484F-8811-C1D73513E6AC}"/>
                  </a:ext>
                </a:extLst>
              </p14:cNvPr>
              <p14:cNvContentPartPr/>
              <p14:nvPr/>
            </p14:nvContentPartPr>
            <p14:xfrm>
              <a:off x="7310202" y="3223950"/>
              <a:ext cx="121320" cy="389520"/>
            </p14:xfrm>
          </p:contentPart>
        </mc:Choice>
        <mc:Fallback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00BBB3CB-5307-484F-8811-C1D73513E6A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92202" y="3205950"/>
                <a:ext cx="1569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E6B9CCE1-58E0-44B6-ABF6-2ABB3D5B4B87}"/>
                  </a:ext>
                </a:extLst>
              </p14:cNvPr>
              <p14:cNvContentPartPr/>
              <p14:nvPr/>
            </p14:nvContentPartPr>
            <p14:xfrm>
              <a:off x="7166562" y="3439590"/>
              <a:ext cx="182520" cy="27720"/>
            </p14:xfrm>
          </p:contentPart>
        </mc:Choice>
        <mc:Fallback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E6B9CCE1-58E0-44B6-ABF6-2ABB3D5B4B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48562" y="3421950"/>
                <a:ext cx="2181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3B3D8C76-046B-44E2-A7D1-66BC628729E2}"/>
                  </a:ext>
                </a:extLst>
              </p14:cNvPr>
              <p14:cNvContentPartPr/>
              <p14:nvPr/>
            </p14:nvContentPartPr>
            <p14:xfrm>
              <a:off x="7766322" y="3499350"/>
              <a:ext cx="34920" cy="132120"/>
            </p14:xfrm>
          </p:contentPart>
        </mc:Choice>
        <mc:Fallback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3B3D8C76-046B-44E2-A7D1-66BC628729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48682" y="3481350"/>
                <a:ext cx="7056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a 42">
            <a:extLst>
              <a:ext uri="{FF2B5EF4-FFF2-40B4-BE49-F238E27FC236}">
                <a16:creationId xmlns:a16="http://schemas.microsoft.com/office/drawing/2014/main" id="{D7FBE40A-7163-4E66-AA0E-4A4F5E027482}"/>
              </a:ext>
            </a:extLst>
          </p:cNvPr>
          <p:cNvGrpSpPr/>
          <p:nvPr/>
        </p:nvGrpSpPr>
        <p:grpSpPr>
          <a:xfrm>
            <a:off x="7984842" y="3179310"/>
            <a:ext cx="884880" cy="336960"/>
            <a:chOff x="7984842" y="3179310"/>
            <a:chExt cx="88488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400CD7C1-7CF8-4DD3-AE24-8D0D9D09EC46}"/>
                    </a:ext>
                  </a:extLst>
                </p14:cNvPr>
                <p14:cNvContentPartPr/>
                <p14:nvPr/>
              </p14:nvContentPartPr>
              <p14:xfrm>
                <a:off x="7991682" y="3250590"/>
                <a:ext cx="31680" cy="26568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400CD7C1-7CF8-4DD3-AE24-8D0D9D09EC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74042" y="3232950"/>
                  <a:ext cx="67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A53E6BE2-4FD2-452A-92BF-E69A38E3A28E}"/>
                    </a:ext>
                  </a:extLst>
                </p14:cNvPr>
                <p14:cNvContentPartPr/>
                <p14:nvPr/>
              </p14:nvContentPartPr>
              <p14:xfrm>
                <a:off x="7984842" y="3179310"/>
                <a:ext cx="245880" cy="28692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A53E6BE2-4FD2-452A-92BF-E69A38E3A28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67202" y="3161310"/>
                  <a:ext cx="281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50BC96A3-AB4A-4BC6-BCCA-3C336257C986}"/>
                    </a:ext>
                  </a:extLst>
                </p14:cNvPr>
                <p14:cNvContentPartPr/>
                <p14:nvPr/>
              </p14:nvContentPartPr>
              <p14:xfrm>
                <a:off x="8743002" y="3290190"/>
                <a:ext cx="104760" cy="1476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50BC96A3-AB4A-4BC6-BCCA-3C336257C9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25002" y="3272190"/>
                  <a:ext cx="140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CCE2392E-819A-482D-9D6B-B49448C24E4D}"/>
                    </a:ext>
                  </a:extLst>
                </p14:cNvPr>
                <p14:cNvContentPartPr/>
                <p14:nvPr/>
              </p14:nvContentPartPr>
              <p14:xfrm>
                <a:off x="8736162" y="3365430"/>
                <a:ext cx="133560" cy="2088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CCE2392E-819A-482D-9D6B-B49448C24E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18522" y="3347790"/>
                  <a:ext cx="1692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F79C9D54-BF24-4EDA-97A5-8DE2338ADB2A}"/>
              </a:ext>
            </a:extLst>
          </p:cNvPr>
          <p:cNvGrpSpPr/>
          <p:nvPr/>
        </p:nvGrpSpPr>
        <p:grpSpPr>
          <a:xfrm>
            <a:off x="9089682" y="2989590"/>
            <a:ext cx="941760" cy="722160"/>
            <a:chOff x="9089682" y="2989590"/>
            <a:chExt cx="941760" cy="72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ADE332F8-B2B7-4BDD-9C5B-45BDB98E3136}"/>
                    </a:ext>
                  </a:extLst>
                </p14:cNvPr>
                <p14:cNvContentPartPr/>
                <p14:nvPr/>
              </p14:nvContentPartPr>
              <p14:xfrm>
                <a:off x="9089682" y="2989590"/>
                <a:ext cx="144000" cy="72216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ADE332F8-B2B7-4BDD-9C5B-45BDB98E31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71682" y="2971950"/>
                  <a:ext cx="17964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54458316-69B6-400D-9509-2E9A481FB9B5}"/>
                    </a:ext>
                  </a:extLst>
                </p14:cNvPr>
                <p14:cNvContentPartPr/>
                <p14:nvPr/>
              </p14:nvContentPartPr>
              <p14:xfrm>
                <a:off x="9301002" y="3222870"/>
                <a:ext cx="142560" cy="40140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54458316-69B6-400D-9509-2E9A481FB9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83362" y="3204870"/>
                  <a:ext cx="1782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3EC8E38A-FF51-4D56-AAE5-BCFF50533EBF}"/>
                    </a:ext>
                  </a:extLst>
                </p14:cNvPr>
                <p14:cNvContentPartPr/>
                <p14:nvPr/>
              </p14:nvContentPartPr>
              <p14:xfrm>
                <a:off x="9530682" y="3383790"/>
                <a:ext cx="34920" cy="11520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3EC8E38A-FF51-4D56-AAE5-BCFF50533E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13042" y="3365790"/>
                  <a:ext cx="70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FC3BDF6A-31C7-4A26-9861-BAC20D9B5A7A}"/>
                    </a:ext>
                  </a:extLst>
                </p14:cNvPr>
                <p14:cNvContentPartPr/>
                <p14:nvPr/>
              </p14:nvContentPartPr>
              <p14:xfrm>
                <a:off x="9717522" y="3092190"/>
                <a:ext cx="144000" cy="29808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FC3BDF6A-31C7-4A26-9861-BAC20D9B5A7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699882" y="3074190"/>
                  <a:ext cx="1796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C84CB103-CE95-45FC-9FFA-AAD0D580BA79}"/>
                    </a:ext>
                  </a:extLst>
                </p14:cNvPr>
                <p14:cNvContentPartPr/>
                <p14:nvPr/>
              </p14:nvContentPartPr>
              <p14:xfrm>
                <a:off x="10002282" y="3321870"/>
                <a:ext cx="29160" cy="10224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C84CB103-CE95-45FC-9FFA-AAD0D580BA7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84642" y="3303870"/>
                  <a:ext cx="648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EBDD2FC6-B5FE-4110-9B6D-9E8701FBE8AD}"/>
              </a:ext>
            </a:extLst>
          </p:cNvPr>
          <p:cNvGrpSpPr/>
          <p:nvPr/>
        </p:nvGrpSpPr>
        <p:grpSpPr>
          <a:xfrm>
            <a:off x="10234842" y="2884470"/>
            <a:ext cx="478440" cy="596160"/>
            <a:chOff x="10234842" y="2884470"/>
            <a:chExt cx="478440" cy="59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F806CD6B-5435-460A-89BA-29AAFF245DF8}"/>
                    </a:ext>
                  </a:extLst>
                </p14:cNvPr>
                <p14:cNvContentPartPr/>
                <p14:nvPr/>
              </p14:nvContentPartPr>
              <p14:xfrm>
                <a:off x="10234842" y="3130710"/>
                <a:ext cx="124200" cy="34992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F806CD6B-5435-460A-89BA-29AAFF245DF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17202" y="3112710"/>
                  <a:ext cx="1598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567D0566-F0E3-48E0-A9E6-895C7A9E5DB6}"/>
                    </a:ext>
                  </a:extLst>
                </p14:cNvPr>
                <p14:cNvContentPartPr/>
                <p14:nvPr/>
              </p14:nvContentPartPr>
              <p14:xfrm>
                <a:off x="10429602" y="2884470"/>
                <a:ext cx="100080" cy="30060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567D0566-F0E3-48E0-A9E6-895C7A9E5D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11602" y="2866830"/>
                  <a:ext cx="1357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02674C89-79B7-4FD4-AE70-877C9CC2A2C9}"/>
                    </a:ext>
                  </a:extLst>
                </p14:cNvPr>
                <p14:cNvContentPartPr/>
                <p14:nvPr/>
              </p14:nvContentPartPr>
              <p14:xfrm>
                <a:off x="10679442" y="3282630"/>
                <a:ext cx="33840" cy="12816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02674C89-79B7-4FD4-AE70-877C9CC2A2C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61442" y="3264630"/>
                  <a:ext cx="694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a 54">
            <a:extLst>
              <a:ext uri="{FF2B5EF4-FFF2-40B4-BE49-F238E27FC236}">
                <a16:creationId xmlns:a16="http://schemas.microsoft.com/office/drawing/2014/main" id="{19ACAFBB-538B-4F26-8704-1EAE44BDCFB0}"/>
              </a:ext>
            </a:extLst>
          </p:cNvPr>
          <p:cNvGrpSpPr/>
          <p:nvPr/>
        </p:nvGrpSpPr>
        <p:grpSpPr>
          <a:xfrm>
            <a:off x="10895082" y="2725350"/>
            <a:ext cx="705600" cy="914400"/>
            <a:chOff x="10895082" y="2725350"/>
            <a:chExt cx="705600" cy="91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3B74DC16-8101-464D-8825-2CAE49A46905}"/>
                    </a:ext>
                  </a:extLst>
                </p14:cNvPr>
                <p14:cNvContentPartPr/>
                <p14:nvPr/>
              </p14:nvContentPartPr>
              <p14:xfrm>
                <a:off x="10895082" y="2967630"/>
                <a:ext cx="199800" cy="33444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3B74DC16-8101-464D-8825-2CAE49A469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77442" y="2949630"/>
                  <a:ext cx="2354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78D056E2-5579-4FD5-B019-43DC03E53FC6}"/>
                    </a:ext>
                  </a:extLst>
                </p14:cNvPr>
                <p14:cNvContentPartPr/>
                <p14:nvPr/>
              </p14:nvContentPartPr>
              <p14:xfrm>
                <a:off x="11148882" y="2725350"/>
                <a:ext cx="178920" cy="21384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78D056E2-5579-4FD5-B019-43DC03E53F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31242" y="2707710"/>
                  <a:ext cx="214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FDF287F3-E759-46B7-B7C3-8244FE4BCF10}"/>
                    </a:ext>
                  </a:extLst>
                </p14:cNvPr>
                <p14:cNvContentPartPr/>
                <p14:nvPr/>
              </p14:nvContentPartPr>
              <p14:xfrm>
                <a:off x="11202882" y="2861790"/>
                <a:ext cx="124200" cy="6624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FDF287F3-E759-46B7-B7C3-8244FE4BCF1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84882" y="2843790"/>
                  <a:ext cx="159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81C3A8E9-EBED-4570-A423-6D2717307E66}"/>
                    </a:ext>
                  </a:extLst>
                </p14:cNvPr>
                <p14:cNvContentPartPr/>
                <p14:nvPr/>
              </p14:nvContentPartPr>
              <p14:xfrm>
                <a:off x="11451282" y="2766750"/>
                <a:ext cx="149400" cy="87300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81C3A8E9-EBED-4570-A423-6D2717307E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33282" y="2748750"/>
                  <a:ext cx="185040" cy="90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CBB8EB1A-0232-4DE1-8B24-A26F6BFF3312}"/>
                  </a:ext>
                </a:extLst>
              </p14:cNvPr>
              <p14:cNvContentPartPr/>
              <p14:nvPr/>
            </p14:nvContentPartPr>
            <p14:xfrm>
              <a:off x="8275002" y="3029550"/>
              <a:ext cx="186840" cy="821520"/>
            </p14:xfrm>
          </p:contentPart>
        </mc:Choice>
        <mc:Fallback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CBB8EB1A-0232-4DE1-8B24-A26F6BFF331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257002" y="3011550"/>
                <a:ext cx="222480" cy="8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2587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6DD58646-F0F0-419D-BA1B-AE70842F46DD}"/>
              </a:ext>
            </a:extLst>
          </p:cNvPr>
          <p:cNvGrpSpPr/>
          <p:nvPr/>
        </p:nvGrpSpPr>
        <p:grpSpPr>
          <a:xfrm>
            <a:off x="1067082" y="346470"/>
            <a:ext cx="1074960" cy="379080"/>
            <a:chOff x="1067082" y="346470"/>
            <a:chExt cx="107496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489FA784-D395-4676-A75A-0947538547A6}"/>
                    </a:ext>
                  </a:extLst>
                </p14:cNvPr>
                <p14:cNvContentPartPr/>
                <p14:nvPr/>
              </p14:nvContentPartPr>
              <p14:xfrm>
                <a:off x="1067082" y="346470"/>
                <a:ext cx="48960" cy="37908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489FA784-D395-4676-A75A-0947538547A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9082" y="328470"/>
                  <a:ext cx="846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5869CF8B-4758-46E1-94BD-B311A1989A41}"/>
                    </a:ext>
                  </a:extLst>
                </p14:cNvPr>
                <p14:cNvContentPartPr/>
                <p14:nvPr/>
              </p14:nvContentPartPr>
              <p14:xfrm>
                <a:off x="1116042" y="546270"/>
                <a:ext cx="168480" cy="1332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5869CF8B-4758-46E1-94BD-B311A1989A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8402" y="528270"/>
                  <a:ext cx="204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00AFC011-ABA2-4073-BEBA-B09688DBABFA}"/>
                    </a:ext>
                  </a:extLst>
                </p14:cNvPr>
                <p14:cNvContentPartPr/>
                <p14:nvPr/>
              </p14:nvContentPartPr>
              <p14:xfrm>
                <a:off x="1312242" y="404790"/>
                <a:ext cx="55080" cy="29124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00AFC011-ABA2-4073-BEBA-B09688DBAB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4602" y="386790"/>
                  <a:ext cx="907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E13AE8CB-B7CF-420B-BADA-2B3D1214E5AF}"/>
                    </a:ext>
                  </a:extLst>
                </p14:cNvPr>
                <p14:cNvContentPartPr/>
                <p14:nvPr/>
              </p14:nvContentPartPr>
              <p14:xfrm>
                <a:off x="1471002" y="449790"/>
                <a:ext cx="212040" cy="20664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E13AE8CB-B7CF-420B-BADA-2B3D1214E5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3362" y="431790"/>
                  <a:ext cx="247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FD04B60E-A4D8-4152-827E-D22739D8CD52}"/>
                    </a:ext>
                  </a:extLst>
                </p14:cNvPr>
                <p14:cNvContentPartPr/>
                <p14:nvPr/>
              </p14:nvContentPartPr>
              <p14:xfrm>
                <a:off x="1791042" y="407310"/>
                <a:ext cx="351000" cy="21204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FD04B60E-A4D8-4152-827E-D22739D8CD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73042" y="389310"/>
                  <a:ext cx="38664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682FE00A-B1E5-4BE7-9809-3028251AC762}"/>
              </a:ext>
            </a:extLst>
          </p:cNvPr>
          <p:cNvGrpSpPr/>
          <p:nvPr/>
        </p:nvGrpSpPr>
        <p:grpSpPr>
          <a:xfrm>
            <a:off x="2490882" y="339270"/>
            <a:ext cx="444240" cy="300240"/>
            <a:chOff x="2490882" y="339270"/>
            <a:chExt cx="44424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F9CFAFB5-F8CC-4A04-9E89-D90CB226C308}"/>
                    </a:ext>
                  </a:extLst>
                </p14:cNvPr>
                <p14:cNvContentPartPr/>
                <p14:nvPr/>
              </p14:nvContentPartPr>
              <p14:xfrm>
                <a:off x="2588442" y="339270"/>
                <a:ext cx="38160" cy="30024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F9CFAFB5-F8CC-4A04-9E89-D90CB226C3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0442" y="321630"/>
                  <a:ext cx="738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8C9EAC27-39B6-443D-B700-169EB792BCD0}"/>
                    </a:ext>
                  </a:extLst>
                </p14:cNvPr>
                <p14:cNvContentPartPr/>
                <p14:nvPr/>
              </p14:nvContentPartPr>
              <p14:xfrm>
                <a:off x="2490882" y="475710"/>
                <a:ext cx="180000" cy="2160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8C9EAC27-39B6-443D-B700-169EB792BC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2882" y="458070"/>
                  <a:ext cx="215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6CB0D9B1-FA03-438D-9C82-59052FF70F63}"/>
                    </a:ext>
                  </a:extLst>
                </p14:cNvPr>
                <p14:cNvContentPartPr/>
                <p14:nvPr/>
              </p14:nvContentPartPr>
              <p14:xfrm>
                <a:off x="2799042" y="402270"/>
                <a:ext cx="136080" cy="16596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6CB0D9B1-FA03-438D-9C82-59052FF70F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81042" y="384270"/>
                  <a:ext cx="1717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89719359-4C83-4053-BB44-04B8DF62DE75}"/>
              </a:ext>
            </a:extLst>
          </p:cNvPr>
          <p:cNvGrpSpPr/>
          <p:nvPr/>
        </p:nvGrpSpPr>
        <p:grpSpPr>
          <a:xfrm>
            <a:off x="3352362" y="403350"/>
            <a:ext cx="962280" cy="410400"/>
            <a:chOff x="3352362" y="403350"/>
            <a:chExt cx="96228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28FD74C0-9519-4070-9A6F-7E82C5203860}"/>
                    </a:ext>
                  </a:extLst>
                </p14:cNvPr>
                <p14:cNvContentPartPr/>
                <p14:nvPr/>
              </p14:nvContentPartPr>
              <p14:xfrm>
                <a:off x="3352362" y="410910"/>
                <a:ext cx="169200" cy="40284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28FD74C0-9519-4070-9A6F-7E82C520386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34722" y="392910"/>
                  <a:ext cx="2048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5CEE6020-D7A9-46EF-AF2A-8143F9A5DF8D}"/>
                    </a:ext>
                  </a:extLst>
                </p14:cNvPr>
                <p14:cNvContentPartPr/>
                <p14:nvPr/>
              </p14:nvContentPartPr>
              <p14:xfrm>
                <a:off x="3588882" y="427110"/>
                <a:ext cx="137520" cy="14868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5CEE6020-D7A9-46EF-AF2A-8143F9A5DF8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70882" y="409110"/>
                  <a:ext cx="173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495B0B71-07AF-4E8D-AF65-0F7A16964592}"/>
                    </a:ext>
                  </a:extLst>
                </p14:cNvPr>
                <p14:cNvContentPartPr/>
                <p14:nvPr/>
              </p14:nvContentPartPr>
              <p14:xfrm>
                <a:off x="3792282" y="405510"/>
                <a:ext cx="132480" cy="21204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495B0B71-07AF-4E8D-AF65-0F7A169645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74642" y="387870"/>
                  <a:ext cx="168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C4F9829B-7B3C-403A-BB5A-E0971523A151}"/>
                    </a:ext>
                  </a:extLst>
                </p14:cNvPr>
                <p14:cNvContentPartPr/>
                <p14:nvPr/>
              </p14:nvContentPartPr>
              <p14:xfrm>
                <a:off x="3951042" y="419550"/>
                <a:ext cx="191520" cy="18000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C4F9829B-7B3C-403A-BB5A-E0971523A1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33042" y="401550"/>
                  <a:ext cx="227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120AA900-99EA-4CF3-B6B5-CAB376A1D89C}"/>
                    </a:ext>
                  </a:extLst>
                </p14:cNvPr>
                <p14:cNvContentPartPr/>
                <p14:nvPr/>
              </p14:nvContentPartPr>
              <p14:xfrm>
                <a:off x="4160562" y="403350"/>
                <a:ext cx="154080" cy="21204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120AA900-99EA-4CF3-B6B5-CAB376A1D89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42922" y="385350"/>
                  <a:ext cx="18972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98ADF444-971C-4DEA-A0A7-88F1AA9DD0AC}"/>
              </a:ext>
            </a:extLst>
          </p:cNvPr>
          <p:cNvGrpSpPr/>
          <p:nvPr/>
        </p:nvGrpSpPr>
        <p:grpSpPr>
          <a:xfrm>
            <a:off x="4808922" y="205350"/>
            <a:ext cx="883440" cy="339480"/>
            <a:chOff x="4808922" y="205350"/>
            <a:chExt cx="88344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DAED01A3-DA99-4F08-B327-BC5961859E12}"/>
                    </a:ext>
                  </a:extLst>
                </p14:cNvPr>
                <p14:cNvContentPartPr/>
                <p14:nvPr/>
              </p14:nvContentPartPr>
              <p14:xfrm>
                <a:off x="4925202" y="253230"/>
                <a:ext cx="74520" cy="29160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DAED01A3-DA99-4F08-B327-BC5961859E1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07562" y="235230"/>
                  <a:ext cx="110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70A4D960-B15D-47E4-9C0A-B8BED5879BD8}"/>
                    </a:ext>
                  </a:extLst>
                </p14:cNvPr>
                <p14:cNvContentPartPr/>
                <p14:nvPr/>
              </p14:nvContentPartPr>
              <p14:xfrm>
                <a:off x="4808922" y="348270"/>
                <a:ext cx="192600" cy="7992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70A4D960-B15D-47E4-9C0A-B8BED5879B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90922" y="330270"/>
                  <a:ext cx="228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6B594201-5185-4494-994E-8E84FD550618}"/>
                    </a:ext>
                  </a:extLst>
                </p14:cNvPr>
                <p14:cNvContentPartPr/>
                <p14:nvPr/>
              </p14:nvContentPartPr>
              <p14:xfrm>
                <a:off x="5067042" y="254310"/>
                <a:ext cx="159480" cy="25092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6B594201-5185-4494-994E-8E84FD5506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49402" y="236670"/>
                  <a:ext cx="1951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99848E03-7C85-4813-8341-D6193A02B602}"/>
                    </a:ext>
                  </a:extLst>
                </p14:cNvPr>
                <p14:cNvContentPartPr/>
                <p14:nvPr/>
              </p14:nvContentPartPr>
              <p14:xfrm>
                <a:off x="5280522" y="383190"/>
                <a:ext cx="176400" cy="15192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99848E03-7C85-4813-8341-D6193A02B6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62882" y="365550"/>
                  <a:ext cx="212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69333E14-FC86-4E32-B9F3-6BF594EB0045}"/>
                    </a:ext>
                  </a:extLst>
                </p14:cNvPr>
                <p14:cNvContentPartPr/>
                <p14:nvPr/>
              </p14:nvContentPartPr>
              <p14:xfrm>
                <a:off x="5425242" y="205350"/>
                <a:ext cx="267120" cy="24156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69333E14-FC86-4E32-B9F3-6BF594EB00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07242" y="187350"/>
                  <a:ext cx="30276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66006667-82F8-4ED0-8F42-E29770204895}"/>
              </a:ext>
            </a:extLst>
          </p:cNvPr>
          <p:cNvGrpSpPr/>
          <p:nvPr/>
        </p:nvGrpSpPr>
        <p:grpSpPr>
          <a:xfrm>
            <a:off x="2201082" y="1288230"/>
            <a:ext cx="3254400" cy="3395160"/>
            <a:chOff x="2201082" y="1288230"/>
            <a:chExt cx="3254400" cy="339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2A076607-C358-47F2-954D-63324A7CEAA4}"/>
                    </a:ext>
                  </a:extLst>
                </p14:cNvPr>
                <p14:cNvContentPartPr/>
                <p14:nvPr/>
              </p14:nvContentPartPr>
              <p14:xfrm>
                <a:off x="2277042" y="1384710"/>
                <a:ext cx="3120840" cy="325260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2A076607-C358-47F2-954D-63324A7CEA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59402" y="1366710"/>
                  <a:ext cx="3156480" cy="32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5E81389F-9915-49AA-89C3-7294B10CC489}"/>
                    </a:ext>
                  </a:extLst>
                </p14:cNvPr>
                <p14:cNvContentPartPr/>
                <p14:nvPr/>
              </p14:nvContentPartPr>
              <p14:xfrm>
                <a:off x="2201082" y="2187870"/>
                <a:ext cx="341640" cy="43344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5E81389F-9915-49AA-89C3-7294B10CC4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83082" y="2169870"/>
                  <a:ext cx="3772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C31C398A-1FFF-4C5E-A377-ADB1C895CC02}"/>
                    </a:ext>
                  </a:extLst>
                </p14:cNvPr>
                <p14:cNvContentPartPr/>
                <p14:nvPr/>
              </p14:nvContentPartPr>
              <p14:xfrm>
                <a:off x="3354162" y="1288230"/>
                <a:ext cx="275400" cy="34884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C31C398A-1FFF-4C5E-A377-ADB1C895CC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36162" y="1270230"/>
                  <a:ext cx="3110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F02B38F6-1D9D-4B0E-91DA-CC2C2904D6C3}"/>
                    </a:ext>
                  </a:extLst>
                </p14:cNvPr>
                <p14:cNvContentPartPr/>
                <p14:nvPr/>
              </p14:nvContentPartPr>
              <p14:xfrm>
                <a:off x="4843122" y="1564710"/>
                <a:ext cx="239400" cy="33948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F02B38F6-1D9D-4B0E-91DA-CC2C2904D6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25482" y="1546710"/>
                  <a:ext cx="2750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CCEA697F-BE73-48A5-9AC5-E05F55465B1C}"/>
                    </a:ext>
                  </a:extLst>
                </p14:cNvPr>
                <p14:cNvContentPartPr/>
                <p14:nvPr/>
              </p14:nvContentPartPr>
              <p14:xfrm>
                <a:off x="5210322" y="2911830"/>
                <a:ext cx="245160" cy="29592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CCEA697F-BE73-48A5-9AC5-E05F55465B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92322" y="2894190"/>
                  <a:ext cx="2808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5BC88FB3-AABE-4962-BECD-1B99F1E4D3EE}"/>
                    </a:ext>
                  </a:extLst>
                </p14:cNvPr>
                <p14:cNvContentPartPr/>
                <p14:nvPr/>
              </p14:nvContentPartPr>
              <p14:xfrm>
                <a:off x="4436682" y="4185510"/>
                <a:ext cx="246600" cy="28116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5BC88FB3-AABE-4962-BECD-1B99F1E4D3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19042" y="4167870"/>
                  <a:ext cx="2822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107326F7-1EF5-4526-A2ED-EC434C199DDB}"/>
                    </a:ext>
                  </a:extLst>
                </p14:cNvPr>
                <p14:cNvContentPartPr/>
                <p14:nvPr/>
              </p14:nvContentPartPr>
              <p14:xfrm>
                <a:off x="2970762" y="4340310"/>
                <a:ext cx="243000" cy="34308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107326F7-1EF5-4526-A2ED-EC434C199D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52762" y="4322670"/>
                  <a:ext cx="278640" cy="37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5" name="Pismo odręczne 54">
                <a:extLst>
                  <a:ext uri="{FF2B5EF4-FFF2-40B4-BE49-F238E27FC236}">
                    <a16:creationId xmlns:a16="http://schemas.microsoft.com/office/drawing/2014/main" id="{6397BB89-DB60-47F5-8C97-053BB74187EC}"/>
                  </a:ext>
                </a:extLst>
              </p14:cNvPr>
              <p14:cNvContentPartPr/>
              <p14:nvPr/>
            </p14:nvContentPartPr>
            <p14:xfrm>
              <a:off x="5817282" y="2778630"/>
              <a:ext cx="117360" cy="430560"/>
            </p14:xfrm>
          </p:contentPart>
        </mc:Choice>
        <mc:Fallback>
          <p:pic>
            <p:nvPicPr>
              <p:cNvPr id="55" name="Pismo odręczne 54">
                <a:extLst>
                  <a:ext uri="{FF2B5EF4-FFF2-40B4-BE49-F238E27FC236}">
                    <a16:creationId xmlns:a16="http://schemas.microsoft.com/office/drawing/2014/main" id="{6397BB89-DB60-47F5-8C97-053BB74187E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81282" y="2742630"/>
                <a:ext cx="18900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9E3FEE74-F573-4FBA-9DD1-532B8276574B}"/>
                  </a:ext>
                </a:extLst>
              </p14:cNvPr>
              <p14:cNvContentPartPr/>
              <p14:nvPr/>
            </p14:nvContentPartPr>
            <p14:xfrm>
              <a:off x="6319482" y="2995350"/>
              <a:ext cx="14400" cy="91800"/>
            </p14:xfrm>
          </p:contentPart>
        </mc:Choice>
        <mc:Fallback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9E3FEE74-F573-4FBA-9DD1-532B8276574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83482" y="2959710"/>
                <a:ext cx="8604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a 61">
            <a:extLst>
              <a:ext uri="{FF2B5EF4-FFF2-40B4-BE49-F238E27FC236}">
                <a16:creationId xmlns:a16="http://schemas.microsoft.com/office/drawing/2014/main" id="{2A820113-F955-4CAC-93CD-31759A13725A}"/>
              </a:ext>
            </a:extLst>
          </p:cNvPr>
          <p:cNvGrpSpPr/>
          <p:nvPr/>
        </p:nvGrpSpPr>
        <p:grpSpPr>
          <a:xfrm>
            <a:off x="6571842" y="2706990"/>
            <a:ext cx="264600" cy="421560"/>
            <a:chOff x="6571842" y="2706990"/>
            <a:chExt cx="26460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30CEE17D-1FC7-46AD-B7F0-B08C1AB1DA1D}"/>
                    </a:ext>
                  </a:extLst>
                </p14:cNvPr>
                <p14:cNvContentPartPr/>
                <p14:nvPr/>
              </p14:nvContentPartPr>
              <p14:xfrm>
                <a:off x="6571842" y="2760270"/>
                <a:ext cx="30960" cy="26820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30CEE17D-1FC7-46AD-B7F0-B08C1AB1DA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35842" y="2724630"/>
                  <a:ext cx="1026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CC08086A-2959-4A9E-B943-07BCEEB71E85}"/>
                    </a:ext>
                  </a:extLst>
                </p14:cNvPr>
                <p14:cNvContentPartPr/>
                <p14:nvPr/>
              </p14:nvContentPartPr>
              <p14:xfrm>
                <a:off x="6573282" y="2706990"/>
                <a:ext cx="252720" cy="16308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CC08086A-2959-4A9E-B943-07BCEEB71E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37642" y="2671350"/>
                  <a:ext cx="324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DEEEEEE8-2280-46A3-8568-40544E1078B7}"/>
                    </a:ext>
                  </a:extLst>
                </p14:cNvPr>
                <p14:cNvContentPartPr/>
                <p14:nvPr/>
              </p14:nvContentPartPr>
              <p14:xfrm>
                <a:off x="6780642" y="2966550"/>
                <a:ext cx="55800" cy="16200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DEEEEEE8-2280-46A3-8568-40544E1078B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44642" y="2930910"/>
                  <a:ext cx="127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1A66BD5A-3A09-495C-939E-B81111A8A854}"/>
                    </a:ext>
                  </a:extLst>
                </p14:cNvPr>
                <p14:cNvContentPartPr/>
                <p14:nvPr/>
              </p14:nvContentPartPr>
              <p14:xfrm>
                <a:off x="6796842" y="2855670"/>
                <a:ext cx="23760" cy="1404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1A66BD5A-3A09-495C-939E-B81111A8A8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60842" y="2819670"/>
                  <a:ext cx="9540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1" name="Pismo odręczne 60">
                <a:extLst>
                  <a:ext uri="{FF2B5EF4-FFF2-40B4-BE49-F238E27FC236}">
                    <a16:creationId xmlns:a16="http://schemas.microsoft.com/office/drawing/2014/main" id="{CB7104C6-C823-42DF-A489-5657EA4FCC09}"/>
                  </a:ext>
                </a:extLst>
              </p14:cNvPr>
              <p14:cNvContentPartPr/>
              <p14:nvPr/>
            </p14:nvContentPartPr>
            <p14:xfrm>
              <a:off x="7057122" y="2987790"/>
              <a:ext cx="42480" cy="152640"/>
            </p14:xfrm>
          </p:contentPart>
        </mc:Choice>
        <mc:Fallback>
          <p:pic>
            <p:nvPicPr>
              <p:cNvPr id="61" name="Pismo odręczne 60">
                <a:extLst>
                  <a:ext uri="{FF2B5EF4-FFF2-40B4-BE49-F238E27FC236}">
                    <a16:creationId xmlns:a16="http://schemas.microsoft.com/office/drawing/2014/main" id="{CB7104C6-C823-42DF-A489-5657EA4FCC0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21122" y="2952150"/>
                <a:ext cx="11412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a 77">
            <a:extLst>
              <a:ext uri="{FF2B5EF4-FFF2-40B4-BE49-F238E27FC236}">
                <a16:creationId xmlns:a16="http://schemas.microsoft.com/office/drawing/2014/main" id="{2ABF339B-2FF5-4BF4-AA27-75E5E1F6F40C}"/>
              </a:ext>
            </a:extLst>
          </p:cNvPr>
          <p:cNvGrpSpPr/>
          <p:nvPr/>
        </p:nvGrpSpPr>
        <p:grpSpPr>
          <a:xfrm>
            <a:off x="7389762" y="2374350"/>
            <a:ext cx="780480" cy="765360"/>
            <a:chOff x="7389762" y="2374350"/>
            <a:chExt cx="780480" cy="76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3B34A399-AFE3-4DBE-A396-C2123B8ABB66}"/>
                    </a:ext>
                  </a:extLst>
                </p14:cNvPr>
                <p14:cNvContentPartPr/>
                <p14:nvPr/>
              </p14:nvContentPartPr>
              <p14:xfrm>
                <a:off x="7389762" y="2719950"/>
                <a:ext cx="257040" cy="41976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3B34A399-AFE3-4DBE-A396-C2123B8ABB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54122" y="2684310"/>
                  <a:ext cx="3286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5EBBD544-A35F-491D-9EBF-CB3CA10376A4}"/>
                    </a:ext>
                  </a:extLst>
                </p14:cNvPr>
                <p14:cNvContentPartPr/>
                <p14:nvPr/>
              </p14:nvContentPartPr>
              <p14:xfrm>
                <a:off x="7660122" y="2496390"/>
                <a:ext cx="156960" cy="22284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5EBBD544-A35F-491D-9EBF-CB3CA10376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24482" y="2460750"/>
                  <a:ext cx="228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487E6033-DCE5-464A-8E1C-6A394EE05045}"/>
                    </a:ext>
                  </a:extLst>
                </p14:cNvPr>
                <p14:cNvContentPartPr/>
                <p14:nvPr/>
              </p14:nvContentPartPr>
              <p14:xfrm>
                <a:off x="7698642" y="2625270"/>
                <a:ext cx="122760" cy="8532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487E6033-DCE5-464A-8E1C-6A394EE050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62642" y="2589270"/>
                  <a:ext cx="194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E4A2B4C4-BB36-443F-95A3-8A954B238161}"/>
                    </a:ext>
                  </a:extLst>
                </p14:cNvPr>
                <p14:cNvContentPartPr/>
                <p14:nvPr/>
              </p14:nvContentPartPr>
              <p14:xfrm>
                <a:off x="7926522" y="2597910"/>
                <a:ext cx="98280" cy="17316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E4A2B4C4-BB36-443F-95A3-8A954B2381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90882" y="2562270"/>
                  <a:ext cx="169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C1F47BEA-3FBC-43EA-B05A-DAD344317DDC}"/>
                    </a:ext>
                  </a:extLst>
                </p14:cNvPr>
                <p14:cNvContentPartPr/>
                <p14:nvPr/>
              </p14:nvContentPartPr>
              <p14:xfrm>
                <a:off x="7857402" y="2686470"/>
                <a:ext cx="185400" cy="1548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C1F47BEA-3FBC-43EA-B05A-DAD344317D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21762" y="2650830"/>
                  <a:ext cx="257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3B8CBF44-3E7D-4628-B050-CBA4DA4394F8}"/>
                    </a:ext>
                  </a:extLst>
                </p14:cNvPr>
                <p14:cNvContentPartPr/>
                <p14:nvPr/>
              </p14:nvContentPartPr>
              <p14:xfrm>
                <a:off x="8143242" y="2938110"/>
                <a:ext cx="27000" cy="11124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3B8CBF44-3E7D-4628-B050-CBA4DA4394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07242" y="2902470"/>
                  <a:ext cx="98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89A42129-2276-48D3-9129-0FCA1F41A3E5}"/>
                    </a:ext>
                  </a:extLst>
                </p14:cNvPr>
                <p14:cNvContentPartPr/>
                <p14:nvPr/>
              </p14:nvContentPartPr>
              <p14:xfrm>
                <a:off x="7938042" y="2610150"/>
                <a:ext cx="105480" cy="9432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89A42129-2276-48D3-9129-0FCA1F41A3E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02042" y="2574510"/>
                  <a:ext cx="177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B9734840-CADF-4AFD-BD93-2ACDA8DEC344}"/>
                    </a:ext>
                  </a:extLst>
                </p14:cNvPr>
                <p14:cNvContentPartPr/>
                <p14:nvPr/>
              </p14:nvContentPartPr>
              <p14:xfrm>
                <a:off x="7959282" y="2374350"/>
                <a:ext cx="27720" cy="8712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B9734840-CADF-4AFD-BD93-2ACDA8DEC34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23282" y="2338710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9944F6DF-7E25-4743-A645-04BA569DEA54}"/>
              </a:ext>
            </a:extLst>
          </p:cNvPr>
          <p:cNvGrpSpPr/>
          <p:nvPr/>
        </p:nvGrpSpPr>
        <p:grpSpPr>
          <a:xfrm>
            <a:off x="8433402" y="2385870"/>
            <a:ext cx="957240" cy="976320"/>
            <a:chOff x="8433402" y="2385870"/>
            <a:chExt cx="957240" cy="9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8BA43557-AD10-4DDC-903A-7FE61170C981}"/>
                    </a:ext>
                  </a:extLst>
                </p14:cNvPr>
                <p14:cNvContentPartPr/>
                <p14:nvPr/>
              </p14:nvContentPartPr>
              <p14:xfrm>
                <a:off x="8486322" y="2682510"/>
                <a:ext cx="27000" cy="22860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8BA43557-AD10-4DDC-903A-7FE61170C98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50682" y="2646510"/>
                  <a:ext cx="986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1275D8F5-2490-4AAF-A86F-E5EEC27723E7}"/>
                    </a:ext>
                  </a:extLst>
                </p14:cNvPr>
                <p14:cNvContentPartPr/>
                <p14:nvPr/>
              </p14:nvContentPartPr>
              <p14:xfrm>
                <a:off x="8433402" y="2620230"/>
                <a:ext cx="243360" cy="12924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1275D8F5-2490-4AAF-A86F-E5EEC27723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97402" y="2584590"/>
                  <a:ext cx="315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CC54D416-C05E-4C43-AC33-B6597D756F2E}"/>
                    </a:ext>
                  </a:extLst>
                </p14:cNvPr>
                <p14:cNvContentPartPr/>
                <p14:nvPr/>
              </p14:nvContentPartPr>
              <p14:xfrm>
                <a:off x="8708082" y="2846670"/>
                <a:ext cx="29880" cy="20916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CC54D416-C05E-4C43-AC33-B6597D756F2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72442" y="2810670"/>
                  <a:ext cx="1015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96E255F3-12C0-4E19-B85B-0E9C0728616A}"/>
                    </a:ext>
                  </a:extLst>
                </p14:cNvPr>
                <p14:cNvContentPartPr/>
                <p14:nvPr/>
              </p14:nvContentPartPr>
              <p14:xfrm>
                <a:off x="8716362" y="2759550"/>
                <a:ext cx="7920" cy="36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96E255F3-12C0-4E19-B85B-0E9C072861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80722" y="2723910"/>
                  <a:ext cx="79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A4A516A9-745E-423A-A359-715DC87C58EE}"/>
                    </a:ext>
                  </a:extLst>
                </p14:cNvPr>
                <p14:cNvContentPartPr/>
                <p14:nvPr/>
              </p14:nvContentPartPr>
              <p14:xfrm>
                <a:off x="8812122" y="2426550"/>
                <a:ext cx="168120" cy="20376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A4A516A9-745E-423A-A359-715DC87C58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76122" y="2390550"/>
                  <a:ext cx="239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173F7361-4379-45CB-A8FD-B2E85C4D7682}"/>
                    </a:ext>
                  </a:extLst>
                </p14:cNvPr>
                <p14:cNvContentPartPr/>
                <p14:nvPr/>
              </p14:nvContentPartPr>
              <p14:xfrm>
                <a:off x="8849922" y="2548950"/>
                <a:ext cx="139320" cy="4572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173F7361-4379-45CB-A8FD-B2E85C4D768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13922" y="2512950"/>
                  <a:ext cx="210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34D01799-57E2-405C-893C-9C1303AF8B4A}"/>
                    </a:ext>
                  </a:extLst>
                </p14:cNvPr>
                <p14:cNvContentPartPr/>
                <p14:nvPr/>
              </p14:nvContentPartPr>
              <p14:xfrm>
                <a:off x="9054402" y="2613030"/>
                <a:ext cx="72720" cy="9288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34D01799-57E2-405C-893C-9C1303AF8B4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18402" y="2577390"/>
                  <a:ext cx="144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8097571E-C4F3-4123-A587-D81DC03FBC42}"/>
                    </a:ext>
                  </a:extLst>
                </p14:cNvPr>
                <p14:cNvContentPartPr/>
                <p14:nvPr/>
              </p14:nvContentPartPr>
              <p14:xfrm>
                <a:off x="9060162" y="2484870"/>
                <a:ext cx="5040" cy="1836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8097571E-C4F3-4123-A587-D81DC03FBC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24522" y="2448870"/>
                  <a:ext cx="76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E5CB9391-6BB1-4363-900C-3BA3FC9D5417}"/>
                    </a:ext>
                  </a:extLst>
                </p14:cNvPr>
                <p14:cNvContentPartPr/>
                <p14:nvPr/>
              </p14:nvContentPartPr>
              <p14:xfrm>
                <a:off x="9229002" y="2385870"/>
                <a:ext cx="161640" cy="97632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E5CB9391-6BB1-4363-900C-3BA3FC9D541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93362" y="2350230"/>
                  <a:ext cx="233280" cy="10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85" name="Pismo odręczne 84">
                <a:extLst>
                  <a:ext uri="{FF2B5EF4-FFF2-40B4-BE49-F238E27FC236}">
                    <a16:creationId xmlns:a16="http://schemas.microsoft.com/office/drawing/2014/main" id="{598B6A70-4F0B-4725-AA7B-8DA3ED1FCB17}"/>
                  </a:ext>
                </a:extLst>
              </p14:cNvPr>
              <p14:cNvContentPartPr/>
              <p14:nvPr/>
            </p14:nvContentPartPr>
            <p14:xfrm>
              <a:off x="5022402" y="4342110"/>
              <a:ext cx="123840" cy="608760"/>
            </p14:xfrm>
          </p:contentPart>
        </mc:Choice>
        <mc:Fallback>
          <p:pic>
            <p:nvPicPr>
              <p:cNvPr id="85" name="Pismo odręczne 84">
                <a:extLst>
                  <a:ext uri="{FF2B5EF4-FFF2-40B4-BE49-F238E27FC236}">
                    <a16:creationId xmlns:a16="http://schemas.microsoft.com/office/drawing/2014/main" id="{598B6A70-4F0B-4725-AA7B-8DA3ED1FCB1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86402" y="4306470"/>
                <a:ext cx="195480" cy="68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a 89">
            <a:extLst>
              <a:ext uri="{FF2B5EF4-FFF2-40B4-BE49-F238E27FC236}">
                <a16:creationId xmlns:a16="http://schemas.microsoft.com/office/drawing/2014/main" id="{FD9A6518-13AB-4DDB-9D2A-0050377235F7}"/>
              </a:ext>
            </a:extLst>
          </p:cNvPr>
          <p:cNvGrpSpPr/>
          <p:nvPr/>
        </p:nvGrpSpPr>
        <p:grpSpPr>
          <a:xfrm>
            <a:off x="5951202" y="2874750"/>
            <a:ext cx="95400" cy="385920"/>
            <a:chOff x="5951202" y="2874750"/>
            <a:chExt cx="95400" cy="3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DB707A2F-C952-4698-BBC5-49C416673D60}"/>
                    </a:ext>
                  </a:extLst>
                </p14:cNvPr>
                <p14:cNvContentPartPr/>
                <p14:nvPr/>
              </p14:nvContentPartPr>
              <p14:xfrm>
                <a:off x="5951202" y="2965110"/>
                <a:ext cx="16920" cy="12600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DB707A2F-C952-4698-BBC5-49C416673D6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15562" y="2929470"/>
                  <a:ext cx="88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0434E433-97F2-4233-8996-78AA51358A58}"/>
                    </a:ext>
                  </a:extLst>
                </p14:cNvPr>
                <p14:cNvContentPartPr/>
                <p14:nvPr/>
              </p14:nvContentPartPr>
              <p14:xfrm>
                <a:off x="5994762" y="2874750"/>
                <a:ext cx="51840" cy="38592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0434E433-97F2-4233-8996-78AA51358A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59122" y="2838750"/>
                  <a:ext cx="123480" cy="45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a 102">
            <a:extLst>
              <a:ext uri="{FF2B5EF4-FFF2-40B4-BE49-F238E27FC236}">
                <a16:creationId xmlns:a16="http://schemas.microsoft.com/office/drawing/2014/main" id="{E721D429-BA6C-45FB-9635-7D23CB5DC090}"/>
              </a:ext>
            </a:extLst>
          </p:cNvPr>
          <p:cNvGrpSpPr/>
          <p:nvPr/>
        </p:nvGrpSpPr>
        <p:grpSpPr>
          <a:xfrm>
            <a:off x="5366562" y="4374150"/>
            <a:ext cx="998280" cy="581760"/>
            <a:chOff x="5366562" y="4374150"/>
            <a:chExt cx="998280" cy="58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49034E13-5794-45AE-8EE3-F423D70A5EAD}"/>
                    </a:ext>
                  </a:extLst>
                </p14:cNvPr>
                <p14:cNvContentPartPr/>
                <p14:nvPr/>
              </p14:nvContentPartPr>
              <p14:xfrm>
                <a:off x="5366562" y="4553070"/>
                <a:ext cx="124560" cy="35136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49034E13-5794-45AE-8EE3-F423D70A5EA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30562" y="4517430"/>
                  <a:ext cx="19620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6191EB9B-9A8C-4061-BF21-59E43D616632}"/>
                    </a:ext>
                  </a:extLst>
                </p14:cNvPr>
                <p14:cNvContentPartPr/>
                <p14:nvPr/>
              </p14:nvContentPartPr>
              <p14:xfrm>
                <a:off x="5631882" y="4676550"/>
                <a:ext cx="6480" cy="14940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6191EB9B-9A8C-4061-BF21-59E43D61663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96242" y="4640550"/>
                  <a:ext cx="78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6A8E4D94-FF6D-46CE-9960-C5F8F7D5DFEE}"/>
                    </a:ext>
                  </a:extLst>
                </p14:cNvPr>
                <p14:cNvContentPartPr/>
                <p14:nvPr/>
              </p14:nvContentPartPr>
              <p14:xfrm>
                <a:off x="5865162" y="4513110"/>
                <a:ext cx="12240" cy="19548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6A8E4D94-FF6D-46CE-9960-C5F8F7D5DFE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29162" y="4477470"/>
                  <a:ext cx="83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3DAAB040-5A60-4018-8155-742535B2841C}"/>
                    </a:ext>
                  </a:extLst>
                </p14:cNvPr>
                <p14:cNvContentPartPr/>
                <p14:nvPr/>
              </p14:nvContentPartPr>
              <p14:xfrm>
                <a:off x="5803242" y="4374150"/>
                <a:ext cx="279000" cy="20520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3DAAB040-5A60-4018-8155-742535B284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67242" y="4338510"/>
                  <a:ext cx="350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D24C7754-BEE3-496F-83DA-47192F7F933D}"/>
                    </a:ext>
                  </a:extLst>
                </p14:cNvPr>
                <p14:cNvContentPartPr/>
                <p14:nvPr/>
              </p14:nvContentPartPr>
              <p14:xfrm>
                <a:off x="6028962" y="4663230"/>
                <a:ext cx="149760" cy="29268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D24C7754-BEE3-496F-83DA-47192F7F933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92962" y="4627230"/>
                  <a:ext cx="221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39857011-AA2F-4767-B0E2-09C9ED12F28E}"/>
                    </a:ext>
                  </a:extLst>
                </p14:cNvPr>
                <p14:cNvContentPartPr/>
                <p14:nvPr/>
              </p14:nvContentPartPr>
              <p14:xfrm>
                <a:off x="6077202" y="4515630"/>
                <a:ext cx="27000" cy="252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39857011-AA2F-4767-B0E2-09C9ED12F2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41562" y="4479630"/>
                  <a:ext cx="98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1C09AF38-DF0C-4297-846C-7D76BFB9189E}"/>
                    </a:ext>
                  </a:extLst>
                </p14:cNvPr>
                <p14:cNvContentPartPr/>
                <p14:nvPr/>
              </p14:nvContentPartPr>
              <p14:xfrm>
                <a:off x="6334242" y="4719390"/>
                <a:ext cx="30600" cy="15948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1C09AF38-DF0C-4297-846C-7D76BFB9189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98602" y="4683750"/>
                  <a:ext cx="10224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a 101">
            <a:extLst>
              <a:ext uri="{FF2B5EF4-FFF2-40B4-BE49-F238E27FC236}">
                <a16:creationId xmlns:a16="http://schemas.microsoft.com/office/drawing/2014/main" id="{7EA51DEF-B8B6-447D-B1AB-BCFE7BBB3ABE}"/>
              </a:ext>
            </a:extLst>
          </p:cNvPr>
          <p:cNvGrpSpPr/>
          <p:nvPr/>
        </p:nvGrpSpPr>
        <p:grpSpPr>
          <a:xfrm>
            <a:off x="6768762" y="4162470"/>
            <a:ext cx="807480" cy="717480"/>
            <a:chOff x="6768762" y="4162470"/>
            <a:chExt cx="807480" cy="71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701FA45E-D251-4721-A179-E08ADE952FAE}"/>
                    </a:ext>
                  </a:extLst>
                </p14:cNvPr>
                <p14:cNvContentPartPr/>
                <p14:nvPr/>
              </p14:nvContentPartPr>
              <p14:xfrm>
                <a:off x="6768762" y="4528950"/>
                <a:ext cx="250560" cy="32148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701FA45E-D251-4721-A179-E08ADE952F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33122" y="4493310"/>
                  <a:ext cx="3222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042762A4-598A-4B2D-8EBD-2728C3CED7B2}"/>
                    </a:ext>
                  </a:extLst>
                </p14:cNvPr>
                <p14:cNvContentPartPr/>
                <p14:nvPr/>
              </p14:nvContentPartPr>
              <p14:xfrm>
                <a:off x="7074042" y="4200270"/>
                <a:ext cx="125640" cy="26136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042762A4-598A-4B2D-8EBD-2728C3CED7B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38042" y="4164630"/>
                  <a:ext cx="1972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896D5E6C-8A00-4406-9121-04DFC9EAECBE}"/>
                    </a:ext>
                  </a:extLst>
                </p14:cNvPr>
                <p14:cNvContentPartPr/>
                <p14:nvPr/>
              </p14:nvContentPartPr>
              <p14:xfrm>
                <a:off x="7229922" y="4361190"/>
                <a:ext cx="101160" cy="24876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896D5E6C-8A00-4406-9121-04DFC9EAECB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94282" y="4325550"/>
                  <a:ext cx="172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55BC8946-D8A5-4E30-A6B2-362E4DEF1BFA}"/>
                    </a:ext>
                  </a:extLst>
                </p14:cNvPr>
                <p14:cNvContentPartPr/>
                <p14:nvPr/>
              </p14:nvContentPartPr>
              <p14:xfrm>
                <a:off x="7340442" y="4162470"/>
                <a:ext cx="42120" cy="324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55BC8946-D8A5-4E30-A6B2-362E4DEF1BF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04802" y="4126830"/>
                  <a:ext cx="113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057BFF47-9B02-4F36-94FD-8C6A58B6C126}"/>
                    </a:ext>
                  </a:extLst>
                </p14:cNvPr>
                <p14:cNvContentPartPr/>
                <p14:nvPr/>
              </p14:nvContentPartPr>
              <p14:xfrm>
                <a:off x="7561842" y="4754310"/>
                <a:ext cx="14400" cy="12564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057BFF47-9B02-4F36-94FD-8C6A58B6C1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25842" y="4718670"/>
                  <a:ext cx="8604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a 112">
            <a:extLst>
              <a:ext uri="{FF2B5EF4-FFF2-40B4-BE49-F238E27FC236}">
                <a16:creationId xmlns:a16="http://schemas.microsoft.com/office/drawing/2014/main" id="{E23260F2-4D7D-42E8-A8FC-596F46690945}"/>
              </a:ext>
            </a:extLst>
          </p:cNvPr>
          <p:cNvGrpSpPr/>
          <p:nvPr/>
        </p:nvGrpSpPr>
        <p:grpSpPr>
          <a:xfrm>
            <a:off x="7884042" y="4033590"/>
            <a:ext cx="1085400" cy="1203840"/>
            <a:chOff x="7884042" y="4033590"/>
            <a:chExt cx="1085400" cy="12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43232A18-ADC6-4829-B4F7-A010DC20DB51}"/>
                    </a:ext>
                  </a:extLst>
                </p14:cNvPr>
                <p14:cNvContentPartPr/>
                <p14:nvPr/>
              </p14:nvContentPartPr>
              <p14:xfrm>
                <a:off x="7907802" y="4452630"/>
                <a:ext cx="16200" cy="24984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43232A18-ADC6-4829-B4F7-A010DC20DB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71802" y="4416990"/>
                  <a:ext cx="878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4A768C61-2D95-444D-A50A-3D0842B5BFD5}"/>
                    </a:ext>
                  </a:extLst>
                </p14:cNvPr>
                <p14:cNvContentPartPr/>
                <p14:nvPr/>
              </p14:nvContentPartPr>
              <p14:xfrm>
                <a:off x="7884042" y="4350390"/>
                <a:ext cx="252000" cy="18648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4A768C61-2D95-444D-A50A-3D0842B5BFD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48402" y="4314390"/>
                  <a:ext cx="323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773B714C-4294-40D8-9E72-EF6084DEC55C}"/>
                    </a:ext>
                  </a:extLst>
                </p14:cNvPr>
                <p14:cNvContentPartPr/>
                <p14:nvPr/>
              </p14:nvContentPartPr>
              <p14:xfrm>
                <a:off x="8121642" y="4720830"/>
                <a:ext cx="163440" cy="21996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773B714C-4294-40D8-9E72-EF6084DEC55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86002" y="4684830"/>
                  <a:ext cx="235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9FD0FBEE-F025-4E3B-A05E-B5A048347FB5}"/>
                    </a:ext>
                  </a:extLst>
                </p14:cNvPr>
                <p14:cNvContentPartPr/>
                <p14:nvPr/>
              </p14:nvContentPartPr>
              <p14:xfrm>
                <a:off x="8324322" y="4546590"/>
                <a:ext cx="7920" cy="180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9FD0FBEE-F025-4E3B-A05E-B5A048347FB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88322" y="4510590"/>
                  <a:ext cx="79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A97D3CD2-6597-4301-AB2E-50BF117C467E}"/>
                    </a:ext>
                  </a:extLst>
                </p14:cNvPr>
                <p14:cNvContentPartPr/>
                <p14:nvPr/>
              </p14:nvContentPartPr>
              <p14:xfrm>
                <a:off x="8399922" y="4033590"/>
                <a:ext cx="97560" cy="26928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A97D3CD2-6597-4301-AB2E-50BF117C467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64282" y="3997950"/>
                  <a:ext cx="1692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C6E0D8FF-6863-40AF-BB61-074199A0A36C}"/>
                    </a:ext>
                  </a:extLst>
                </p14:cNvPr>
                <p14:cNvContentPartPr/>
                <p14:nvPr/>
              </p14:nvContentPartPr>
              <p14:xfrm>
                <a:off x="8389122" y="4229790"/>
                <a:ext cx="104040" cy="10152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C6E0D8FF-6863-40AF-BB61-074199A0A36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53482" y="4194150"/>
                  <a:ext cx="175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57E81BE7-DF2B-4258-8AD6-96161A118C1F}"/>
                    </a:ext>
                  </a:extLst>
                </p14:cNvPr>
                <p14:cNvContentPartPr/>
                <p14:nvPr/>
              </p14:nvContentPartPr>
              <p14:xfrm>
                <a:off x="8578122" y="4098390"/>
                <a:ext cx="96480" cy="39132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57E81BE7-DF2B-4258-8AD6-96161A118C1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42122" y="4062750"/>
                  <a:ext cx="1681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9448EB32-BA27-4DE1-A971-32C62DD80A3C}"/>
                    </a:ext>
                  </a:extLst>
                </p14:cNvPr>
                <p14:cNvContentPartPr/>
                <p14:nvPr/>
              </p14:nvContentPartPr>
              <p14:xfrm>
                <a:off x="8678562" y="4099110"/>
                <a:ext cx="290880" cy="113832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9448EB32-BA27-4DE1-A971-32C62DD80A3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42922" y="4063110"/>
                  <a:ext cx="362520" cy="120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14" name="Pismo odręczne 113">
                <a:extLst>
                  <a:ext uri="{FF2B5EF4-FFF2-40B4-BE49-F238E27FC236}">
                    <a16:creationId xmlns:a16="http://schemas.microsoft.com/office/drawing/2014/main" id="{C2D0BB7F-7388-4DE4-B52F-18A6CDC88D8F}"/>
                  </a:ext>
                </a:extLst>
              </p14:cNvPr>
              <p14:cNvContentPartPr/>
              <p14:nvPr/>
            </p14:nvContentPartPr>
            <p14:xfrm>
              <a:off x="7714842" y="2370390"/>
              <a:ext cx="273240" cy="346320"/>
            </p14:xfrm>
          </p:contentPart>
        </mc:Choice>
        <mc:Fallback>
          <p:pic>
            <p:nvPicPr>
              <p:cNvPr id="114" name="Pismo odręczne 113">
                <a:extLst>
                  <a:ext uri="{FF2B5EF4-FFF2-40B4-BE49-F238E27FC236}">
                    <a16:creationId xmlns:a16="http://schemas.microsoft.com/office/drawing/2014/main" id="{C2D0BB7F-7388-4DE4-B52F-18A6CDC88D8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60842" y="2262390"/>
                <a:ext cx="38088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15" name="Pismo odręczne 114">
                <a:extLst>
                  <a:ext uri="{FF2B5EF4-FFF2-40B4-BE49-F238E27FC236}">
                    <a16:creationId xmlns:a16="http://schemas.microsoft.com/office/drawing/2014/main" id="{DF817CF3-4C4E-47DD-B924-46591EF7EECE}"/>
                  </a:ext>
                </a:extLst>
              </p14:cNvPr>
              <p14:cNvContentPartPr/>
              <p14:nvPr/>
            </p14:nvContentPartPr>
            <p14:xfrm>
              <a:off x="7056042" y="4119270"/>
              <a:ext cx="344520" cy="527040"/>
            </p14:xfrm>
          </p:contentPart>
        </mc:Choice>
        <mc:Fallback>
          <p:pic>
            <p:nvPicPr>
              <p:cNvPr id="115" name="Pismo odręczne 114">
                <a:extLst>
                  <a:ext uri="{FF2B5EF4-FFF2-40B4-BE49-F238E27FC236}">
                    <a16:creationId xmlns:a16="http://schemas.microsoft.com/office/drawing/2014/main" id="{DF817CF3-4C4E-47DD-B924-46591EF7EEC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002042" y="4011630"/>
                <a:ext cx="452160" cy="7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076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4ED4B4F4-49E8-4A90-B617-F28D97A63ED8}"/>
                  </a:ext>
                </a:extLst>
              </p14:cNvPr>
              <p14:cNvContentPartPr/>
              <p14:nvPr/>
            </p14:nvContentPartPr>
            <p14:xfrm>
              <a:off x="1220802" y="448710"/>
              <a:ext cx="50040" cy="415080"/>
            </p14:xfrm>
          </p:contentPart>
        </mc:Choice>
        <mc:Fallback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4ED4B4F4-49E8-4A90-B617-F28D97A63E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6802" y="340710"/>
                <a:ext cx="15768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397B1FDA-6627-43D8-8645-29C4F2859BDC}"/>
                  </a:ext>
                </a:extLst>
              </p14:cNvPr>
              <p14:cNvContentPartPr/>
              <p14:nvPr/>
            </p14:nvContentPartPr>
            <p14:xfrm>
              <a:off x="1157082" y="355830"/>
              <a:ext cx="387720" cy="363960"/>
            </p14:xfrm>
          </p:contentPart>
        </mc:Choice>
        <mc:Fallback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397B1FDA-6627-43D8-8645-29C4F2859B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3442" y="248190"/>
                <a:ext cx="49536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D23E465E-6BC4-4BE5-A18D-29144BA77442}"/>
                  </a:ext>
                </a:extLst>
              </p14:cNvPr>
              <p14:cNvContentPartPr/>
              <p14:nvPr/>
            </p14:nvContentPartPr>
            <p14:xfrm>
              <a:off x="1563162" y="587670"/>
              <a:ext cx="154800" cy="268560"/>
            </p14:xfrm>
          </p:contentPart>
        </mc:Choice>
        <mc:Fallback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D23E465E-6BC4-4BE5-A18D-29144BA774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9162" y="479670"/>
                <a:ext cx="26244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9E7A1B48-92B5-4A1E-9164-90267BD9A235}"/>
                  </a:ext>
                </a:extLst>
              </p14:cNvPr>
              <p14:cNvContentPartPr/>
              <p14:nvPr/>
            </p14:nvContentPartPr>
            <p14:xfrm>
              <a:off x="1844682" y="590550"/>
              <a:ext cx="236880" cy="227160"/>
            </p14:xfrm>
          </p:contentPart>
        </mc:Choice>
        <mc:Fallback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9E7A1B48-92B5-4A1E-9164-90267BD9A2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91042" y="482910"/>
                <a:ext cx="34452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E32D9B4C-AA20-4B86-8A32-5105CDBF6B82}"/>
                  </a:ext>
                </a:extLst>
              </p14:cNvPr>
              <p14:cNvContentPartPr/>
              <p14:nvPr/>
            </p14:nvContentPartPr>
            <p14:xfrm>
              <a:off x="2187042" y="351150"/>
              <a:ext cx="117720" cy="507600"/>
            </p14:xfrm>
          </p:contentPart>
        </mc:Choice>
        <mc:Fallback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E32D9B4C-AA20-4B86-8A32-5105CDBF6B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33402" y="243510"/>
                <a:ext cx="22536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88A820AA-492A-4528-B49F-CDDCCEE5B77A}"/>
                  </a:ext>
                </a:extLst>
              </p14:cNvPr>
              <p14:cNvContentPartPr/>
              <p14:nvPr/>
            </p14:nvContentPartPr>
            <p14:xfrm>
              <a:off x="2389722" y="431790"/>
              <a:ext cx="142920" cy="415440"/>
            </p14:xfrm>
          </p:contentPart>
        </mc:Choice>
        <mc:Fallback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88A820AA-492A-4528-B49F-CDDCCEE5B7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5722" y="323790"/>
                <a:ext cx="25056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02CA86A8-EF22-411D-9295-F698F2057034}"/>
                  </a:ext>
                </a:extLst>
              </p14:cNvPr>
              <p14:cNvContentPartPr/>
              <p14:nvPr/>
            </p14:nvContentPartPr>
            <p14:xfrm>
              <a:off x="2611842" y="557790"/>
              <a:ext cx="235080" cy="295920"/>
            </p14:xfrm>
          </p:contentPart>
        </mc:Choice>
        <mc:Fallback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02CA86A8-EF22-411D-9295-F698F205703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58202" y="450150"/>
                <a:ext cx="34272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10BFBAC3-E21D-47BD-9253-B6869D53E8F9}"/>
                  </a:ext>
                </a:extLst>
              </p14:cNvPr>
              <p14:cNvContentPartPr/>
              <p14:nvPr/>
            </p14:nvContentPartPr>
            <p14:xfrm>
              <a:off x="2992722" y="592350"/>
              <a:ext cx="505080" cy="226440"/>
            </p14:xfrm>
          </p:contentPart>
        </mc:Choice>
        <mc:Fallback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10BFBAC3-E21D-47BD-9253-B6869D53E8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39082" y="484350"/>
                <a:ext cx="612720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a 23">
            <a:extLst>
              <a:ext uri="{FF2B5EF4-FFF2-40B4-BE49-F238E27FC236}">
                <a16:creationId xmlns:a16="http://schemas.microsoft.com/office/drawing/2014/main" id="{5FBEB703-205F-4424-B818-244249188EB7}"/>
              </a:ext>
            </a:extLst>
          </p:cNvPr>
          <p:cNvGrpSpPr/>
          <p:nvPr/>
        </p:nvGrpSpPr>
        <p:grpSpPr>
          <a:xfrm>
            <a:off x="2061042" y="1201830"/>
            <a:ext cx="709560" cy="679320"/>
            <a:chOff x="2061042" y="1201830"/>
            <a:chExt cx="709560" cy="67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43B38009-72C2-4029-BB1E-1870AA804831}"/>
                    </a:ext>
                  </a:extLst>
                </p14:cNvPr>
                <p14:cNvContentPartPr/>
                <p14:nvPr/>
              </p14:nvContentPartPr>
              <p14:xfrm>
                <a:off x="2061042" y="1464630"/>
                <a:ext cx="204120" cy="41652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43B38009-72C2-4029-BB1E-1870AA80483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25402" y="1428990"/>
                  <a:ext cx="2757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98A6BED2-B66B-47EE-8222-FE5D9CB8183A}"/>
                    </a:ext>
                  </a:extLst>
                </p14:cNvPr>
                <p14:cNvContentPartPr/>
                <p14:nvPr/>
              </p14:nvContentPartPr>
              <p14:xfrm>
                <a:off x="2332482" y="1201830"/>
                <a:ext cx="173520" cy="32148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98A6BED2-B66B-47EE-8222-FE5D9CB818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96482" y="1166190"/>
                  <a:ext cx="2451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219F7209-7159-40E6-9F10-5D14DC1B1BB1}"/>
                    </a:ext>
                  </a:extLst>
                </p14:cNvPr>
                <p14:cNvContentPartPr/>
                <p14:nvPr/>
              </p14:nvContentPartPr>
              <p14:xfrm>
                <a:off x="2605722" y="1410630"/>
                <a:ext cx="115920" cy="21348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219F7209-7159-40E6-9F10-5D14DC1B1B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70082" y="1374630"/>
                  <a:ext cx="187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4B5F04A3-5C86-456A-8954-1F77536CBDEA}"/>
                    </a:ext>
                  </a:extLst>
                </p14:cNvPr>
                <p14:cNvContentPartPr/>
                <p14:nvPr/>
              </p14:nvContentPartPr>
              <p14:xfrm>
                <a:off x="2579802" y="1621950"/>
                <a:ext cx="190800" cy="1800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4B5F04A3-5C86-456A-8954-1F77536CBD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44162" y="1586310"/>
                  <a:ext cx="26244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21ECD111-AE58-449A-9321-4B4B9EAB5951}"/>
                  </a:ext>
                </a:extLst>
              </p14:cNvPr>
              <p14:cNvContentPartPr/>
              <p14:nvPr/>
            </p14:nvContentPartPr>
            <p14:xfrm>
              <a:off x="3078762" y="1804830"/>
              <a:ext cx="10080" cy="131040"/>
            </p14:xfrm>
          </p:contentPart>
        </mc:Choice>
        <mc:Fallback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21ECD111-AE58-449A-9321-4B4B9EAB595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3122" y="1768830"/>
                <a:ext cx="8172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a 22">
            <a:extLst>
              <a:ext uri="{FF2B5EF4-FFF2-40B4-BE49-F238E27FC236}">
                <a16:creationId xmlns:a16="http://schemas.microsoft.com/office/drawing/2014/main" id="{CCBCF81B-8C3E-4721-910B-9BFDF9F88A5B}"/>
              </a:ext>
            </a:extLst>
          </p:cNvPr>
          <p:cNvGrpSpPr/>
          <p:nvPr/>
        </p:nvGrpSpPr>
        <p:grpSpPr>
          <a:xfrm>
            <a:off x="3439842" y="1220550"/>
            <a:ext cx="900000" cy="760320"/>
            <a:chOff x="3439842" y="1220550"/>
            <a:chExt cx="900000" cy="76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39C857CB-DE5E-4CEE-948D-73519C99B0A7}"/>
                    </a:ext>
                  </a:extLst>
                </p14:cNvPr>
                <p14:cNvContentPartPr/>
                <p14:nvPr/>
              </p14:nvContentPartPr>
              <p14:xfrm>
                <a:off x="3439842" y="1520790"/>
                <a:ext cx="204840" cy="46008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39C857CB-DE5E-4CEE-948D-73519C99B0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04202" y="1484790"/>
                  <a:ext cx="27648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0D17CC20-EE7B-4CFA-A4E8-C3BC73EE6C4C}"/>
                    </a:ext>
                  </a:extLst>
                </p14:cNvPr>
                <p14:cNvContentPartPr/>
                <p14:nvPr/>
              </p14:nvContentPartPr>
              <p14:xfrm>
                <a:off x="3674202" y="1220550"/>
                <a:ext cx="211680" cy="30204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0D17CC20-EE7B-4CFA-A4E8-C3BC73EE6C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38562" y="1184910"/>
                  <a:ext cx="2833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80E21508-B587-47D7-8B84-751BFF76A053}"/>
                    </a:ext>
                  </a:extLst>
                </p14:cNvPr>
                <p14:cNvContentPartPr/>
                <p14:nvPr/>
              </p14:nvContentPartPr>
              <p14:xfrm>
                <a:off x="3887682" y="1414230"/>
                <a:ext cx="228600" cy="21276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80E21508-B587-47D7-8B84-751BFF76A0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51682" y="1378230"/>
                  <a:ext cx="3002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D965515A-4351-4961-9097-2ECA8C031CDB}"/>
                    </a:ext>
                  </a:extLst>
                </p14:cNvPr>
                <p14:cNvContentPartPr/>
                <p14:nvPr/>
              </p14:nvContentPartPr>
              <p14:xfrm>
                <a:off x="4283682" y="1763070"/>
                <a:ext cx="56160" cy="19368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D965515A-4351-4961-9097-2ECA8C031CD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47682" y="1727430"/>
                  <a:ext cx="12780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85487E5C-9430-465F-8C3C-793FA09F5620}"/>
              </a:ext>
            </a:extLst>
          </p:cNvPr>
          <p:cNvGrpSpPr/>
          <p:nvPr/>
        </p:nvGrpSpPr>
        <p:grpSpPr>
          <a:xfrm>
            <a:off x="4604442" y="1775310"/>
            <a:ext cx="328320" cy="62280"/>
            <a:chOff x="4604442" y="1775310"/>
            <a:chExt cx="328320" cy="6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29DA9B20-DE98-4620-86DD-0B03D37D4398}"/>
                    </a:ext>
                  </a:extLst>
                </p14:cNvPr>
                <p14:cNvContentPartPr/>
                <p14:nvPr/>
              </p14:nvContentPartPr>
              <p14:xfrm>
                <a:off x="4604442" y="1818510"/>
                <a:ext cx="14760" cy="1908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29DA9B20-DE98-4620-86DD-0B03D37D439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68442" y="1782510"/>
                  <a:ext cx="86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B1E7CB03-A722-4A1D-914C-ADDB585216B4}"/>
                    </a:ext>
                  </a:extLst>
                </p14:cNvPr>
                <p14:cNvContentPartPr/>
                <p14:nvPr/>
              </p14:nvContentPartPr>
              <p14:xfrm>
                <a:off x="4730802" y="1775310"/>
                <a:ext cx="201960" cy="5400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B1E7CB03-A722-4A1D-914C-ADDB585216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95162" y="1739310"/>
                  <a:ext cx="27360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9EE5D236-B0F1-479D-A6D6-18BF2CA5E04E}"/>
                  </a:ext>
                </a:extLst>
              </p14:cNvPr>
              <p14:cNvContentPartPr/>
              <p14:nvPr/>
            </p14:nvContentPartPr>
            <p14:xfrm>
              <a:off x="5389242" y="1843350"/>
              <a:ext cx="16920" cy="99000"/>
            </p14:xfrm>
          </p:contentPart>
        </mc:Choice>
        <mc:Fallback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9EE5D236-B0F1-479D-A6D6-18BF2CA5E04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3242" y="1807710"/>
                <a:ext cx="8856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a 30">
            <a:extLst>
              <a:ext uri="{FF2B5EF4-FFF2-40B4-BE49-F238E27FC236}">
                <a16:creationId xmlns:a16="http://schemas.microsoft.com/office/drawing/2014/main" id="{91BA6865-7D4C-452D-A620-45BD8743EE95}"/>
              </a:ext>
            </a:extLst>
          </p:cNvPr>
          <p:cNvGrpSpPr/>
          <p:nvPr/>
        </p:nvGrpSpPr>
        <p:grpSpPr>
          <a:xfrm>
            <a:off x="5956602" y="1120110"/>
            <a:ext cx="1212480" cy="863280"/>
            <a:chOff x="5956602" y="1120110"/>
            <a:chExt cx="1212480" cy="86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055E7ACE-C952-4F33-80C1-226D448C295E}"/>
                    </a:ext>
                  </a:extLst>
                </p14:cNvPr>
                <p14:cNvContentPartPr/>
                <p14:nvPr/>
              </p14:nvContentPartPr>
              <p14:xfrm>
                <a:off x="5956602" y="1531950"/>
                <a:ext cx="221760" cy="45144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055E7ACE-C952-4F33-80C1-226D448C29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20962" y="1496310"/>
                  <a:ext cx="2934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8F972559-EA29-49CD-98EA-2F8BF1153E52}"/>
                    </a:ext>
                  </a:extLst>
                </p14:cNvPr>
                <p14:cNvContentPartPr/>
                <p14:nvPr/>
              </p14:nvContentPartPr>
              <p14:xfrm>
                <a:off x="6256122" y="1120110"/>
                <a:ext cx="235800" cy="31428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8F972559-EA29-49CD-98EA-2F8BF1153E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20122" y="1084470"/>
                  <a:ext cx="3074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9761B713-87C8-4455-90A5-E9F8233736C9}"/>
                    </a:ext>
                  </a:extLst>
                </p14:cNvPr>
                <p14:cNvContentPartPr/>
                <p14:nvPr/>
              </p14:nvContentPartPr>
              <p14:xfrm>
                <a:off x="6539082" y="1405230"/>
                <a:ext cx="181440" cy="16992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9761B713-87C8-4455-90A5-E9F8233736C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03442" y="1369230"/>
                  <a:ext cx="253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C9341FE5-FB4E-45F5-9F10-5623A71FC086}"/>
                    </a:ext>
                  </a:extLst>
                </p14:cNvPr>
                <p14:cNvContentPartPr/>
                <p14:nvPr/>
              </p14:nvContentPartPr>
              <p14:xfrm>
                <a:off x="6809442" y="1479030"/>
                <a:ext cx="75960" cy="396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C9341FE5-FB4E-45F5-9F10-5623A71FC0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73802" y="1443390"/>
                  <a:ext cx="147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3C02F984-1B38-4F22-86FA-2760969D6FCA}"/>
                    </a:ext>
                  </a:extLst>
                </p14:cNvPr>
                <p14:cNvContentPartPr/>
                <p14:nvPr/>
              </p14:nvContentPartPr>
              <p14:xfrm>
                <a:off x="7072242" y="1391190"/>
                <a:ext cx="68400" cy="15948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3C02F984-1B38-4F22-86FA-2760969D6FC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36602" y="1355550"/>
                  <a:ext cx="140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A887EEAF-EC4A-4D7B-B57C-2BA37598F64A}"/>
                    </a:ext>
                  </a:extLst>
                </p14:cNvPr>
                <p14:cNvContentPartPr/>
                <p14:nvPr/>
              </p14:nvContentPartPr>
              <p14:xfrm>
                <a:off x="7002042" y="1597110"/>
                <a:ext cx="167040" cy="1908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A887EEAF-EC4A-4D7B-B57C-2BA37598F6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66042" y="1561110"/>
                  <a:ext cx="23868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5F0661BE-739D-4BAA-B08B-BB04C0F60FBF}"/>
              </a:ext>
            </a:extLst>
          </p:cNvPr>
          <p:cNvGrpSpPr/>
          <p:nvPr/>
        </p:nvGrpSpPr>
        <p:grpSpPr>
          <a:xfrm>
            <a:off x="1505922" y="2545710"/>
            <a:ext cx="1114200" cy="340560"/>
            <a:chOff x="1505922" y="2545710"/>
            <a:chExt cx="111420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A1BC9C99-B4FA-4F1B-8059-3E79D84950BE}"/>
                    </a:ext>
                  </a:extLst>
                </p14:cNvPr>
                <p14:cNvContentPartPr/>
                <p14:nvPr/>
              </p14:nvContentPartPr>
              <p14:xfrm>
                <a:off x="1505922" y="2623830"/>
                <a:ext cx="188280" cy="26244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A1BC9C99-B4FA-4F1B-8059-3E79D84950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70282" y="2587830"/>
                  <a:ext cx="2599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04305465-5ABB-45F2-99FB-157D9A40DD8F}"/>
                    </a:ext>
                  </a:extLst>
                </p14:cNvPr>
                <p14:cNvContentPartPr/>
                <p14:nvPr/>
              </p14:nvContentPartPr>
              <p14:xfrm>
                <a:off x="1720482" y="2545710"/>
                <a:ext cx="228960" cy="29916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04305465-5ABB-45F2-99FB-157D9A40DD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84842" y="2510070"/>
                  <a:ext cx="3006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AC92D5E5-928C-43E1-9B96-04E08B3C6B08}"/>
                    </a:ext>
                  </a:extLst>
                </p14:cNvPr>
                <p14:cNvContentPartPr/>
                <p14:nvPr/>
              </p14:nvContentPartPr>
              <p14:xfrm>
                <a:off x="2051682" y="2703750"/>
                <a:ext cx="212760" cy="14040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AC92D5E5-928C-43E1-9B96-04E08B3C6B0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16042" y="2667750"/>
                  <a:ext cx="284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0615223A-668A-4F53-ABE1-62E7ADA10F47}"/>
                    </a:ext>
                  </a:extLst>
                </p14:cNvPr>
                <p14:cNvContentPartPr/>
                <p14:nvPr/>
              </p14:nvContentPartPr>
              <p14:xfrm>
                <a:off x="2334642" y="2682870"/>
                <a:ext cx="285480" cy="16128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0615223A-668A-4F53-ABE1-62E7ADA10F4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98642" y="2646870"/>
                  <a:ext cx="35712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a 65">
            <a:extLst>
              <a:ext uri="{FF2B5EF4-FFF2-40B4-BE49-F238E27FC236}">
                <a16:creationId xmlns:a16="http://schemas.microsoft.com/office/drawing/2014/main" id="{2854DD3D-2042-420C-8D0B-52514078C50A}"/>
              </a:ext>
            </a:extLst>
          </p:cNvPr>
          <p:cNvGrpSpPr/>
          <p:nvPr/>
        </p:nvGrpSpPr>
        <p:grpSpPr>
          <a:xfrm>
            <a:off x="3146442" y="2448510"/>
            <a:ext cx="795600" cy="325440"/>
            <a:chOff x="3146442" y="2448510"/>
            <a:chExt cx="79560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BFA49B27-6262-4A67-A486-83FD9BF485CB}"/>
                    </a:ext>
                  </a:extLst>
                </p14:cNvPr>
                <p14:cNvContentPartPr/>
                <p14:nvPr/>
              </p14:nvContentPartPr>
              <p14:xfrm>
                <a:off x="3279282" y="2453550"/>
                <a:ext cx="26280" cy="32040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BFA49B27-6262-4A67-A486-83FD9BF485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43642" y="2417910"/>
                  <a:ext cx="979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264167DE-01B4-4F51-983B-529AAADAD53B}"/>
                    </a:ext>
                  </a:extLst>
                </p14:cNvPr>
                <p14:cNvContentPartPr/>
                <p14:nvPr/>
              </p14:nvContentPartPr>
              <p14:xfrm>
                <a:off x="3146442" y="2637870"/>
                <a:ext cx="187200" cy="2412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264167DE-01B4-4F51-983B-529AAADAD5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10802" y="2602230"/>
                  <a:ext cx="258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F8CDA4A5-65E7-4EDC-A51C-3F010A9E40A0}"/>
                    </a:ext>
                  </a:extLst>
                </p14:cNvPr>
                <p14:cNvContentPartPr/>
                <p14:nvPr/>
              </p14:nvContentPartPr>
              <p14:xfrm>
                <a:off x="3424002" y="2519430"/>
                <a:ext cx="116640" cy="23436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F8CDA4A5-65E7-4EDC-A51C-3F010A9E40A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88362" y="2483790"/>
                  <a:ext cx="1882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1FA2A87C-ED59-482E-97D7-88BFDC1B8F73}"/>
                    </a:ext>
                  </a:extLst>
                </p14:cNvPr>
                <p14:cNvContentPartPr/>
                <p14:nvPr/>
              </p14:nvContentPartPr>
              <p14:xfrm>
                <a:off x="3631362" y="2597910"/>
                <a:ext cx="133200" cy="16632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1FA2A87C-ED59-482E-97D7-88BFDC1B8F7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95362" y="2562270"/>
                  <a:ext cx="204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CC8504F3-AD06-4703-9F46-FDA171E37E95}"/>
                    </a:ext>
                  </a:extLst>
                </p14:cNvPr>
                <p14:cNvContentPartPr/>
                <p14:nvPr/>
              </p14:nvContentPartPr>
              <p14:xfrm>
                <a:off x="3722082" y="2448510"/>
                <a:ext cx="219960" cy="29484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CC8504F3-AD06-4703-9F46-FDA171E37E9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86442" y="2412510"/>
                  <a:ext cx="291600" cy="36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7B7B6F99-8360-4564-9B97-44FC696BAFFD}"/>
                  </a:ext>
                </a:extLst>
              </p14:cNvPr>
              <p14:cNvContentPartPr/>
              <p14:nvPr/>
            </p14:nvContentPartPr>
            <p14:xfrm>
              <a:off x="4612722" y="2417550"/>
              <a:ext cx="29880" cy="368280"/>
            </p14:xfrm>
          </p:contentPart>
        </mc:Choice>
        <mc:Fallback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7B7B6F99-8360-4564-9B97-44FC696BAFF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76722" y="2381550"/>
                <a:ext cx="101520" cy="43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a 64">
            <a:extLst>
              <a:ext uri="{FF2B5EF4-FFF2-40B4-BE49-F238E27FC236}">
                <a16:creationId xmlns:a16="http://schemas.microsoft.com/office/drawing/2014/main" id="{4E92DBDD-9C65-4CDA-90AF-6BE1B2DF5B0C}"/>
              </a:ext>
            </a:extLst>
          </p:cNvPr>
          <p:cNvGrpSpPr/>
          <p:nvPr/>
        </p:nvGrpSpPr>
        <p:grpSpPr>
          <a:xfrm>
            <a:off x="5154162" y="2416830"/>
            <a:ext cx="1119960" cy="353880"/>
            <a:chOff x="5154162" y="2416830"/>
            <a:chExt cx="111996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5D93858A-D275-4974-8AA1-72D0EA3331C3}"/>
                    </a:ext>
                  </a:extLst>
                </p14:cNvPr>
                <p14:cNvContentPartPr/>
                <p14:nvPr/>
              </p14:nvContentPartPr>
              <p14:xfrm>
                <a:off x="5154162" y="2416830"/>
                <a:ext cx="174960" cy="35388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5D93858A-D275-4974-8AA1-72D0EA3331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18162" y="2380830"/>
                  <a:ext cx="2466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BACE9D23-CC91-4F35-B75B-DBBF1B6CA706}"/>
                    </a:ext>
                  </a:extLst>
                </p14:cNvPr>
                <p14:cNvContentPartPr/>
                <p14:nvPr/>
              </p14:nvContentPartPr>
              <p14:xfrm>
                <a:off x="5396442" y="2570910"/>
                <a:ext cx="181440" cy="17064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BACE9D23-CC91-4F35-B75B-DBBF1B6CA70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60802" y="2534910"/>
                  <a:ext cx="253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CF4511CD-8B68-498B-B695-953EA88D68F6}"/>
                    </a:ext>
                  </a:extLst>
                </p14:cNvPr>
                <p14:cNvContentPartPr/>
                <p14:nvPr/>
              </p14:nvContentPartPr>
              <p14:xfrm>
                <a:off x="5653842" y="2564430"/>
                <a:ext cx="173880" cy="17244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CF4511CD-8B68-498B-B695-953EA88D68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17842" y="2528790"/>
                  <a:ext cx="245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50849183-52BE-42E4-80D5-05D30DFEF38B}"/>
                    </a:ext>
                  </a:extLst>
                </p14:cNvPr>
                <p14:cNvContentPartPr/>
                <p14:nvPr/>
              </p14:nvContentPartPr>
              <p14:xfrm>
                <a:off x="5917362" y="2490270"/>
                <a:ext cx="356760" cy="21132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50849183-52BE-42E4-80D5-05D30DFEF3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81722" y="2454270"/>
                  <a:ext cx="42840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3D3DD205-69BC-45A9-B5E0-54B988A5DC60}"/>
              </a:ext>
            </a:extLst>
          </p:cNvPr>
          <p:cNvGrpSpPr/>
          <p:nvPr/>
        </p:nvGrpSpPr>
        <p:grpSpPr>
          <a:xfrm>
            <a:off x="6846882" y="2301270"/>
            <a:ext cx="679680" cy="522360"/>
            <a:chOff x="6846882" y="2301270"/>
            <a:chExt cx="67968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8790177D-7649-4C9A-864E-41B95EE75409}"/>
                    </a:ext>
                  </a:extLst>
                </p14:cNvPr>
                <p14:cNvContentPartPr/>
                <p14:nvPr/>
              </p14:nvContentPartPr>
              <p14:xfrm>
                <a:off x="6846882" y="2301270"/>
                <a:ext cx="222480" cy="40428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8790177D-7649-4C9A-864E-41B95EE754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10882" y="2265270"/>
                  <a:ext cx="2941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62F6E795-F116-4312-B9B5-E2C0DD501C3D}"/>
                    </a:ext>
                  </a:extLst>
                </p14:cNvPr>
                <p14:cNvContentPartPr/>
                <p14:nvPr/>
              </p14:nvContentPartPr>
              <p14:xfrm>
                <a:off x="7224522" y="2588190"/>
                <a:ext cx="102240" cy="21312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62F6E795-F116-4312-B9B5-E2C0DD501C3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88882" y="2552550"/>
                  <a:ext cx="1738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4F5198EA-7027-455A-A104-A20691DB9E29}"/>
                    </a:ext>
                  </a:extLst>
                </p14:cNvPr>
                <p14:cNvContentPartPr/>
                <p14:nvPr/>
              </p14:nvContentPartPr>
              <p14:xfrm>
                <a:off x="7509642" y="2676750"/>
                <a:ext cx="16920" cy="14688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4F5198EA-7027-455A-A104-A20691DB9E2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74002" y="2640750"/>
                  <a:ext cx="885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BE80A22A-92E8-4EFA-89B0-2CBA4F78B842}"/>
              </a:ext>
            </a:extLst>
          </p:cNvPr>
          <p:cNvGrpSpPr/>
          <p:nvPr/>
        </p:nvGrpSpPr>
        <p:grpSpPr>
          <a:xfrm>
            <a:off x="7748682" y="2346990"/>
            <a:ext cx="413640" cy="448560"/>
            <a:chOff x="7748682" y="2346990"/>
            <a:chExt cx="41364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155E1669-B553-4B19-9832-8238E4E0146B}"/>
                    </a:ext>
                  </a:extLst>
                </p14:cNvPr>
                <p14:cNvContentPartPr/>
                <p14:nvPr/>
              </p14:nvContentPartPr>
              <p14:xfrm>
                <a:off x="7748682" y="2346990"/>
                <a:ext cx="139320" cy="31716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155E1669-B553-4B19-9832-8238E4E0146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12682" y="2310990"/>
                  <a:ext cx="2109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C0492CF4-75DE-47CC-9B3C-113EFC4B7F89}"/>
                    </a:ext>
                  </a:extLst>
                </p14:cNvPr>
                <p14:cNvContentPartPr/>
                <p14:nvPr/>
              </p14:nvContentPartPr>
              <p14:xfrm>
                <a:off x="7984482" y="2550390"/>
                <a:ext cx="177840" cy="24516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C0492CF4-75DE-47CC-9B3C-113EFC4B7F8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48842" y="2514390"/>
                  <a:ext cx="249480" cy="31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2" name="Pismo odręczne 51">
                <a:extLst>
                  <a:ext uri="{FF2B5EF4-FFF2-40B4-BE49-F238E27FC236}">
                    <a16:creationId xmlns:a16="http://schemas.microsoft.com/office/drawing/2014/main" id="{7376C312-59A2-4797-B2EA-AD957081873F}"/>
                  </a:ext>
                </a:extLst>
              </p14:cNvPr>
              <p14:cNvContentPartPr/>
              <p14:nvPr/>
            </p14:nvContentPartPr>
            <p14:xfrm>
              <a:off x="8385882" y="2625270"/>
              <a:ext cx="33480" cy="172080"/>
            </p14:xfrm>
          </p:contentPart>
        </mc:Choice>
        <mc:Fallback>
          <p:pic>
            <p:nvPicPr>
              <p:cNvPr id="52" name="Pismo odręczne 51">
                <a:extLst>
                  <a:ext uri="{FF2B5EF4-FFF2-40B4-BE49-F238E27FC236}">
                    <a16:creationId xmlns:a16="http://schemas.microsoft.com/office/drawing/2014/main" id="{7376C312-59A2-4797-B2EA-AD957081873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350242" y="2589270"/>
                <a:ext cx="10512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a 61">
            <a:extLst>
              <a:ext uri="{FF2B5EF4-FFF2-40B4-BE49-F238E27FC236}">
                <a16:creationId xmlns:a16="http://schemas.microsoft.com/office/drawing/2014/main" id="{7F590B7C-18AA-47E0-BC02-0297B5C06D47}"/>
              </a:ext>
            </a:extLst>
          </p:cNvPr>
          <p:cNvGrpSpPr/>
          <p:nvPr/>
        </p:nvGrpSpPr>
        <p:grpSpPr>
          <a:xfrm>
            <a:off x="8656602" y="2610870"/>
            <a:ext cx="309600" cy="54000"/>
            <a:chOff x="8656602" y="2610870"/>
            <a:chExt cx="309600" cy="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6AE939DC-37C7-4D6B-933A-2ECD389F1DB3}"/>
                    </a:ext>
                  </a:extLst>
                </p14:cNvPr>
                <p14:cNvContentPartPr/>
                <p14:nvPr/>
              </p14:nvContentPartPr>
              <p14:xfrm>
                <a:off x="8656602" y="2610870"/>
                <a:ext cx="217800" cy="4788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6AE939DC-37C7-4D6B-933A-2ECD389F1DB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20962" y="2574870"/>
                  <a:ext cx="289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3585DD5A-86AF-4689-8B63-4E6E33CB7424}"/>
                    </a:ext>
                  </a:extLst>
                </p14:cNvPr>
                <p14:cNvContentPartPr/>
                <p14:nvPr/>
              </p14:nvContentPartPr>
              <p14:xfrm>
                <a:off x="8952162" y="2656230"/>
                <a:ext cx="14040" cy="864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3585DD5A-86AF-4689-8B63-4E6E33CB742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16162" y="2620230"/>
                  <a:ext cx="8568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a 60">
            <a:extLst>
              <a:ext uri="{FF2B5EF4-FFF2-40B4-BE49-F238E27FC236}">
                <a16:creationId xmlns:a16="http://schemas.microsoft.com/office/drawing/2014/main" id="{DA8163DF-E602-43E9-9467-358067BCA0C9}"/>
              </a:ext>
            </a:extLst>
          </p:cNvPr>
          <p:cNvGrpSpPr/>
          <p:nvPr/>
        </p:nvGrpSpPr>
        <p:grpSpPr>
          <a:xfrm>
            <a:off x="9281922" y="2282910"/>
            <a:ext cx="1079280" cy="573120"/>
            <a:chOff x="9281922" y="2282910"/>
            <a:chExt cx="1079280" cy="57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4D6BDEEA-029A-475C-AD1D-1E4174EA9AF8}"/>
                    </a:ext>
                  </a:extLst>
                </p14:cNvPr>
                <p14:cNvContentPartPr/>
                <p14:nvPr/>
              </p14:nvContentPartPr>
              <p14:xfrm>
                <a:off x="9281922" y="2282910"/>
                <a:ext cx="227880" cy="39636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4D6BDEEA-029A-475C-AD1D-1E4174EA9A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45922" y="2247270"/>
                  <a:ext cx="29952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C8AF12B5-3A94-4A46-9004-872C39EC342E}"/>
                    </a:ext>
                  </a:extLst>
                </p14:cNvPr>
                <p14:cNvContentPartPr/>
                <p14:nvPr/>
              </p14:nvContentPartPr>
              <p14:xfrm>
                <a:off x="9310362" y="2573790"/>
                <a:ext cx="205920" cy="9216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C8AF12B5-3A94-4A46-9004-872C39EC34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74362" y="2538150"/>
                  <a:ext cx="277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4E48C0CC-F067-4532-A07A-5EA8E1CA725A}"/>
                    </a:ext>
                  </a:extLst>
                </p14:cNvPr>
                <p14:cNvContentPartPr/>
                <p14:nvPr/>
              </p14:nvContentPartPr>
              <p14:xfrm>
                <a:off x="9659202" y="2598630"/>
                <a:ext cx="215640" cy="17748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4E48C0CC-F067-4532-A07A-5EA8E1CA725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23562" y="2562990"/>
                  <a:ext cx="287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EAAF601B-4F96-4F49-8213-B3CB2A6C7E8E}"/>
                    </a:ext>
                  </a:extLst>
                </p14:cNvPr>
                <p14:cNvContentPartPr/>
                <p14:nvPr/>
              </p14:nvContentPartPr>
              <p14:xfrm>
                <a:off x="9951522" y="2607270"/>
                <a:ext cx="327600" cy="18576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EAAF601B-4F96-4F49-8213-B3CB2A6C7E8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15882" y="2571270"/>
                  <a:ext cx="399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D657B0FA-FF04-4902-BC7A-8F2517954487}"/>
                    </a:ext>
                  </a:extLst>
                </p14:cNvPr>
                <p14:cNvContentPartPr/>
                <p14:nvPr/>
              </p14:nvContentPartPr>
              <p14:xfrm>
                <a:off x="10127202" y="2841270"/>
                <a:ext cx="234000" cy="1476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D657B0FA-FF04-4902-BC7A-8F251795448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91562" y="2805630"/>
                  <a:ext cx="305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770D8A5B-A71C-43C4-A62A-70D8C53EDF65}"/>
                    </a:ext>
                  </a:extLst>
                </p14:cNvPr>
                <p14:cNvContentPartPr/>
                <p14:nvPr/>
              </p14:nvContentPartPr>
              <p14:xfrm>
                <a:off x="10163202" y="2560110"/>
                <a:ext cx="51840" cy="11664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770D8A5B-A71C-43C4-A62A-70D8C53EDF6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27202" y="2524470"/>
                  <a:ext cx="123480" cy="18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23651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>
            <a:extLst>
              <a:ext uri="{FF2B5EF4-FFF2-40B4-BE49-F238E27FC236}">
                <a16:creationId xmlns:a16="http://schemas.microsoft.com/office/drawing/2014/main" id="{B4167523-65A5-494E-840B-E65018F89D8B}"/>
              </a:ext>
            </a:extLst>
          </p:cNvPr>
          <p:cNvGrpSpPr/>
          <p:nvPr/>
        </p:nvGrpSpPr>
        <p:grpSpPr>
          <a:xfrm>
            <a:off x="919482" y="303630"/>
            <a:ext cx="4866480" cy="750960"/>
            <a:chOff x="919482" y="303630"/>
            <a:chExt cx="4866480" cy="75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16108383-7867-4C02-B6B5-18F93096C2FE}"/>
                    </a:ext>
                  </a:extLst>
                </p14:cNvPr>
                <p14:cNvContentPartPr/>
                <p14:nvPr/>
              </p14:nvContentPartPr>
              <p14:xfrm>
                <a:off x="1175442" y="303630"/>
                <a:ext cx="45720" cy="36072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16108383-7867-4C02-B6B5-18F93096C2F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9442" y="267630"/>
                  <a:ext cx="1173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817FD239-4ED7-43FA-A467-A5E1B5A24DC8}"/>
                    </a:ext>
                  </a:extLst>
                </p14:cNvPr>
                <p14:cNvContentPartPr/>
                <p14:nvPr/>
              </p14:nvContentPartPr>
              <p14:xfrm>
                <a:off x="1249602" y="316230"/>
                <a:ext cx="291600" cy="34920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817FD239-4ED7-43FA-A467-A5E1B5A24D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3602" y="280230"/>
                  <a:ext cx="3632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70BF0821-F979-4D6F-BE04-5D54A964E897}"/>
                    </a:ext>
                  </a:extLst>
                </p14:cNvPr>
                <p14:cNvContentPartPr/>
                <p14:nvPr/>
              </p14:nvContentPartPr>
              <p14:xfrm>
                <a:off x="1253202" y="486150"/>
                <a:ext cx="173160" cy="3600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70BF0821-F979-4D6F-BE04-5D54A964E8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562" y="450150"/>
                  <a:ext cx="244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2CAAD75C-E62D-4A35-9DC4-5F6852154888}"/>
                    </a:ext>
                  </a:extLst>
                </p14:cNvPr>
                <p14:cNvContentPartPr/>
                <p14:nvPr/>
              </p14:nvContentPartPr>
              <p14:xfrm>
                <a:off x="1612842" y="459150"/>
                <a:ext cx="114120" cy="18900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2CAAD75C-E62D-4A35-9DC4-5F68521548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76842" y="423510"/>
                  <a:ext cx="185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81847D5B-7EB0-4DF4-BE35-89D306EA9937}"/>
                    </a:ext>
                  </a:extLst>
                </p14:cNvPr>
                <p14:cNvContentPartPr/>
                <p14:nvPr/>
              </p14:nvContentPartPr>
              <p14:xfrm>
                <a:off x="1633362" y="363030"/>
                <a:ext cx="145080" cy="33696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81847D5B-7EB0-4DF4-BE35-89D306EA99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97722" y="327030"/>
                  <a:ext cx="2167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41D14315-ED1F-4ACC-9707-972E6D71D076}"/>
                    </a:ext>
                  </a:extLst>
                </p14:cNvPr>
                <p14:cNvContentPartPr/>
                <p14:nvPr/>
              </p14:nvContentPartPr>
              <p14:xfrm>
                <a:off x="2105322" y="338550"/>
                <a:ext cx="196200" cy="34452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41D14315-ED1F-4ACC-9707-972E6D71D0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69322" y="302550"/>
                  <a:ext cx="2678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3DB1DC1B-0D58-41F3-95F0-C952345E8DD4}"/>
                    </a:ext>
                  </a:extLst>
                </p14:cNvPr>
                <p14:cNvContentPartPr/>
                <p14:nvPr/>
              </p14:nvContentPartPr>
              <p14:xfrm>
                <a:off x="2408802" y="482190"/>
                <a:ext cx="182880" cy="19980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3DB1DC1B-0D58-41F3-95F0-C952345E8D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2802" y="446550"/>
                  <a:ext cx="254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7BD15BEA-A889-40FB-8A8B-392114B22C62}"/>
                    </a:ext>
                  </a:extLst>
                </p14:cNvPr>
                <p14:cNvContentPartPr/>
                <p14:nvPr/>
              </p14:nvContentPartPr>
              <p14:xfrm>
                <a:off x="2708322" y="519630"/>
                <a:ext cx="213480" cy="18684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7BD15BEA-A889-40FB-8A8B-392114B22C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2682" y="483990"/>
                  <a:ext cx="285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45CD5142-C925-4024-BF1A-BB010103E02E}"/>
                    </a:ext>
                  </a:extLst>
                </p14:cNvPr>
                <p14:cNvContentPartPr/>
                <p14:nvPr/>
              </p14:nvContentPartPr>
              <p14:xfrm>
                <a:off x="3475482" y="436830"/>
                <a:ext cx="156240" cy="34236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45CD5142-C925-4024-BF1A-BB010103E0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39842" y="400830"/>
                  <a:ext cx="2278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C229C697-08D7-459F-A039-336EA410F899}"/>
                    </a:ext>
                  </a:extLst>
                </p14:cNvPr>
                <p14:cNvContentPartPr/>
                <p14:nvPr/>
              </p14:nvContentPartPr>
              <p14:xfrm>
                <a:off x="3693282" y="592350"/>
                <a:ext cx="164880" cy="16776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C229C697-08D7-459F-A039-336EA410F8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57282" y="556350"/>
                  <a:ext cx="236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4DC3A6A4-BF25-4AB1-935D-4ACF27CB51CB}"/>
                    </a:ext>
                  </a:extLst>
                </p14:cNvPr>
                <p14:cNvContentPartPr/>
                <p14:nvPr/>
              </p14:nvContentPartPr>
              <p14:xfrm>
                <a:off x="3920442" y="361590"/>
                <a:ext cx="23040" cy="45144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4DC3A6A4-BF25-4AB1-935D-4ACF27CB51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84802" y="325950"/>
                  <a:ext cx="946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EDA6CF25-1200-4B8C-8CE7-200D2092DCF4}"/>
                    </a:ext>
                  </a:extLst>
                </p14:cNvPr>
                <p14:cNvContentPartPr/>
                <p14:nvPr/>
              </p14:nvContentPartPr>
              <p14:xfrm>
                <a:off x="4078122" y="560670"/>
                <a:ext cx="266760" cy="16416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EDA6CF25-1200-4B8C-8CE7-200D2092DC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42122" y="525030"/>
                  <a:ext cx="338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BC524757-F612-4A58-8133-30ADF08D3D50}"/>
                    </a:ext>
                  </a:extLst>
                </p14:cNvPr>
                <p14:cNvContentPartPr/>
                <p14:nvPr/>
              </p14:nvContentPartPr>
              <p14:xfrm>
                <a:off x="4468002" y="368430"/>
                <a:ext cx="70920" cy="31680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BC524757-F612-4A58-8133-30ADF08D3D5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32002" y="332790"/>
                  <a:ext cx="1425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67939351-8B59-44D3-93A2-5B13D20D3D75}"/>
                    </a:ext>
                  </a:extLst>
                </p14:cNvPr>
                <p14:cNvContentPartPr/>
                <p14:nvPr/>
              </p14:nvContentPartPr>
              <p14:xfrm>
                <a:off x="4363602" y="552750"/>
                <a:ext cx="372600" cy="16704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67939351-8B59-44D3-93A2-5B13D20D3D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27602" y="517110"/>
                  <a:ext cx="444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ABDB005F-013D-4A81-9C93-64F4C524F25F}"/>
                    </a:ext>
                  </a:extLst>
                </p14:cNvPr>
                <p14:cNvContentPartPr/>
                <p14:nvPr/>
              </p14:nvContentPartPr>
              <p14:xfrm>
                <a:off x="4675362" y="463110"/>
                <a:ext cx="37440" cy="648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ABDB005F-013D-4A81-9C93-64F4C524F2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39722" y="427110"/>
                  <a:ext cx="109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0D19DB20-0AA0-463D-8F25-51A6B8A2D8AA}"/>
                    </a:ext>
                  </a:extLst>
                </p14:cNvPr>
                <p14:cNvContentPartPr/>
                <p14:nvPr/>
              </p14:nvContentPartPr>
              <p14:xfrm>
                <a:off x="4851042" y="569670"/>
                <a:ext cx="113400" cy="15588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0D19DB20-0AA0-463D-8F25-51A6B8A2D8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15042" y="533670"/>
                  <a:ext cx="185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D323A94F-A567-4185-9D77-C0FB75FB94FE}"/>
                    </a:ext>
                  </a:extLst>
                </p14:cNvPr>
                <p14:cNvContentPartPr/>
                <p14:nvPr/>
              </p14:nvContentPartPr>
              <p14:xfrm>
                <a:off x="5010162" y="589110"/>
                <a:ext cx="264600" cy="15948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D323A94F-A567-4185-9D77-C0FB75FB94F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74522" y="553470"/>
                  <a:ext cx="336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D741730A-FE51-460F-B605-BAB9D66CDE36}"/>
                    </a:ext>
                  </a:extLst>
                </p14:cNvPr>
                <p14:cNvContentPartPr/>
                <p14:nvPr/>
              </p14:nvContentPartPr>
              <p14:xfrm>
                <a:off x="919482" y="831750"/>
                <a:ext cx="4866480" cy="22284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D741730A-FE51-460F-B605-BAB9D66CDE3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3482" y="796110"/>
                  <a:ext cx="493812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D17E4689-2930-4627-B67A-FFAA0256903F}"/>
              </a:ext>
            </a:extLst>
          </p:cNvPr>
          <p:cNvGrpSpPr/>
          <p:nvPr/>
        </p:nvGrpSpPr>
        <p:grpSpPr>
          <a:xfrm>
            <a:off x="2231682" y="1485150"/>
            <a:ext cx="1283400" cy="344520"/>
            <a:chOff x="2231682" y="1485150"/>
            <a:chExt cx="128340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14FAA99E-231D-42C0-AFFD-4017D33ABD4C}"/>
                    </a:ext>
                  </a:extLst>
                </p14:cNvPr>
                <p14:cNvContentPartPr/>
                <p14:nvPr/>
              </p14:nvContentPartPr>
              <p14:xfrm>
                <a:off x="2231682" y="1485150"/>
                <a:ext cx="160560" cy="20484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14FAA99E-231D-42C0-AFFD-4017D33ABD4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95682" y="1449150"/>
                  <a:ext cx="232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60328134-E4B5-47D7-A2F6-A99AA7B011B0}"/>
                    </a:ext>
                  </a:extLst>
                </p14:cNvPr>
                <p14:cNvContentPartPr/>
                <p14:nvPr/>
              </p14:nvContentPartPr>
              <p14:xfrm>
                <a:off x="2453442" y="1599630"/>
                <a:ext cx="140400" cy="23004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60328134-E4B5-47D7-A2F6-A99AA7B011B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17802" y="1563990"/>
                  <a:ext cx="212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CA962EF4-6E1E-493A-9FC5-DE97283415F8}"/>
                    </a:ext>
                  </a:extLst>
                </p14:cNvPr>
                <p14:cNvContentPartPr/>
                <p14:nvPr/>
              </p14:nvContentPartPr>
              <p14:xfrm>
                <a:off x="2882202" y="1640670"/>
                <a:ext cx="12240" cy="18072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CA962EF4-6E1E-493A-9FC5-DE97283415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46562" y="1605030"/>
                  <a:ext cx="83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00EC96A2-296C-4978-B00B-7CEE53F936F6}"/>
                    </a:ext>
                  </a:extLst>
                </p14:cNvPr>
                <p14:cNvContentPartPr/>
                <p14:nvPr/>
              </p14:nvContentPartPr>
              <p14:xfrm>
                <a:off x="3210162" y="1691070"/>
                <a:ext cx="29160" cy="1152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00EC96A2-296C-4978-B00B-7CEE53F936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74162" y="1655070"/>
                  <a:ext cx="100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2DECE62D-76FD-4851-96B7-0EE825E8D969}"/>
                    </a:ext>
                  </a:extLst>
                </p14:cNvPr>
                <p14:cNvContentPartPr/>
                <p14:nvPr/>
              </p14:nvContentPartPr>
              <p14:xfrm>
                <a:off x="3331482" y="1651470"/>
                <a:ext cx="183600" cy="8280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2DECE62D-76FD-4851-96B7-0EE825E8D9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95482" y="1615470"/>
                  <a:ext cx="2552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id="{2DF3BA3B-5D59-4F70-8BBF-CD59765C1893}"/>
              </a:ext>
            </a:extLst>
          </p:cNvPr>
          <p:cNvGrpSpPr/>
          <p:nvPr/>
        </p:nvGrpSpPr>
        <p:grpSpPr>
          <a:xfrm>
            <a:off x="4016562" y="1482990"/>
            <a:ext cx="928440" cy="353160"/>
            <a:chOff x="4016562" y="1482990"/>
            <a:chExt cx="92844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874B186C-0288-428C-BB4A-1B35C0C3E9DB}"/>
                    </a:ext>
                  </a:extLst>
                </p14:cNvPr>
                <p14:cNvContentPartPr/>
                <p14:nvPr/>
              </p14:nvContentPartPr>
              <p14:xfrm>
                <a:off x="4016562" y="1482990"/>
                <a:ext cx="145440" cy="21636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874B186C-0288-428C-BB4A-1B35C0C3E9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80562" y="1446990"/>
                  <a:ext cx="217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7FA0E43C-9AD0-42E1-9DE4-E5FAD700B348}"/>
                    </a:ext>
                  </a:extLst>
                </p14:cNvPr>
                <p14:cNvContentPartPr/>
                <p14:nvPr/>
              </p14:nvContentPartPr>
              <p14:xfrm>
                <a:off x="4363602" y="1652910"/>
                <a:ext cx="172800" cy="18324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7FA0E43C-9AD0-42E1-9DE4-E5FAD700B3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27602" y="1616910"/>
                  <a:ext cx="244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B4AC44B4-5065-4778-AE52-813BF6CFE1F1}"/>
                    </a:ext>
                  </a:extLst>
                </p14:cNvPr>
                <p14:cNvContentPartPr/>
                <p14:nvPr/>
              </p14:nvContentPartPr>
              <p14:xfrm>
                <a:off x="4621362" y="1723830"/>
                <a:ext cx="74880" cy="2340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B4AC44B4-5065-4778-AE52-813BF6CFE1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85722" y="1688190"/>
                  <a:ext cx="146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56CD17F5-1712-4C15-915C-3196504A3955}"/>
                    </a:ext>
                  </a:extLst>
                </p14:cNvPr>
                <p14:cNvContentPartPr/>
                <p14:nvPr/>
              </p14:nvContentPartPr>
              <p14:xfrm>
                <a:off x="4763202" y="1660830"/>
                <a:ext cx="181800" cy="17424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56CD17F5-1712-4C15-915C-3196504A39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27562" y="1625190"/>
                  <a:ext cx="25344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9BDBB20D-48F4-44DF-BA24-380D5C8BA462}"/>
                  </a:ext>
                </a:extLst>
              </p14:cNvPr>
              <p14:cNvContentPartPr/>
              <p14:nvPr/>
            </p14:nvContentPartPr>
            <p14:xfrm>
              <a:off x="5266122" y="1584150"/>
              <a:ext cx="197280" cy="5760"/>
            </p14:xfrm>
          </p:contentPart>
        </mc:Choice>
        <mc:Fallback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9BDBB20D-48F4-44DF-BA24-380D5C8BA46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30482" y="1548150"/>
                <a:ext cx="26892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a 39">
            <a:extLst>
              <a:ext uri="{FF2B5EF4-FFF2-40B4-BE49-F238E27FC236}">
                <a16:creationId xmlns:a16="http://schemas.microsoft.com/office/drawing/2014/main" id="{07B9AC68-6D7E-48C4-BBFB-12540D8C4631}"/>
              </a:ext>
            </a:extLst>
          </p:cNvPr>
          <p:cNvGrpSpPr/>
          <p:nvPr/>
        </p:nvGrpSpPr>
        <p:grpSpPr>
          <a:xfrm>
            <a:off x="6034002" y="1346190"/>
            <a:ext cx="1817640" cy="568080"/>
            <a:chOff x="6034002" y="1346190"/>
            <a:chExt cx="181764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B3013B4E-EB85-4100-9107-332C9D8EFD97}"/>
                    </a:ext>
                  </a:extLst>
                </p14:cNvPr>
                <p14:cNvContentPartPr/>
                <p14:nvPr/>
              </p14:nvContentPartPr>
              <p14:xfrm>
                <a:off x="6034002" y="1552470"/>
                <a:ext cx="172080" cy="16812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B3013B4E-EB85-4100-9107-332C9D8EFD9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98002" y="1516470"/>
                  <a:ext cx="243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15E88FF7-47EB-45C5-BFA7-9C3D99B81F43}"/>
                    </a:ext>
                  </a:extLst>
                </p14:cNvPr>
                <p14:cNvContentPartPr/>
                <p14:nvPr/>
              </p14:nvContentPartPr>
              <p14:xfrm>
                <a:off x="6190242" y="1419270"/>
                <a:ext cx="278640" cy="23832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15E88FF7-47EB-45C5-BFA7-9C3D99B81F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54242" y="1383630"/>
                  <a:ext cx="3502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45B3D63B-D49E-408B-9921-F802D5ABA2CD}"/>
                    </a:ext>
                  </a:extLst>
                </p14:cNvPr>
                <p14:cNvContentPartPr/>
                <p14:nvPr/>
              </p14:nvContentPartPr>
              <p14:xfrm>
                <a:off x="6546282" y="1528350"/>
                <a:ext cx="154080" cy="14184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45B3D63B-D49E-408B-9921-F802D5ABA2C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10282" y="1492350"/>
                  <a:ext cx="225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652879FA-997F-4905-8C52-E204935DC1C4}"/>
                    </a:ext>
                  </a:extLst>
                </p14:cNvPr>
                <p14:cNvContentPartPr/>
                <p14:nvPr/>
              </p14:nvContentPartPr>
              <p14:xfrm>
                <a:off x="6792882" y="1346190"/>
                <a:ext cx="70200" cy="30492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652879FA-997F-4905-8C52-E204935DC1C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57242" y="1310190"/>
                  <a:ext cx="1418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592664B6-EFC7-403C-A644-3C7FFB7366B4}"/>
                    </a:ext>
                  </a:extLst>
                </p14:cNvPr>
                <p14:cNvContentPartPr/>
                <p14:nvPr/>
              </p14:nvContentPartPr>
              <p14:xfrm>
                <a:off x="6932562" y="1437630"/>
                <a:ext cx="67680" cy="19872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592664B6-EFC7-403C-A644-3C7FFB7366B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96562" y="1401630"/>
                  <a:ext cx="139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301A9E5D-126B-4EE8-9391-9F0CB649DCE2}"/>
                    </a:ext>
                  </a:extLst>
                </p14:cNvPr>
                <p14:cNvContentPartPr/>
                <p14:nvPr/>
              </p14:nvContentPartPr>
              <p14:xfrm>
                <a:off x="7049922" y="1478670"/>
                <a:ext cx="137160" cy="19620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301A9E5D-126B-4EE8-9391-9F0CB649DC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13922" y="1443030"/>
                  <a:ext cx="208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D57C7EE8-B240-47E0-B88B-C8BB5BA206E0}"/>
                    </a:ext>
                  </a:extLst>
                </p14:cNvPr>
                <p14:cNvContentPartPr/>
                <p14:nvPr/>
              </p14:nvContentPartPr>
              <p14:xfrm>
                <a:off x="7252602" y="1520430"/>
                <a:ext cx="241920" cy="9756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D57C7EE8-B240-47E0-B88B-C8BB5BA206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16962" y="1484430"/>
                  <a:ext cx="313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921C9CD0-E45B-44C8-9BED-CAF9B33722B6}"/>
                    </a:ext>
                  </a:extLst>
                </p14:cNvPr>
                <p14:cNvContentPartPr/>
                <p14:nvPr/>
              </p14:nvContentPartPr>
              <p14:xfrm>
                <a:off x="7565802" y="1479390"/>
                <a:ext cx="115200" cy="43488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921C9CD0-E45B-44C8-9BED-CAF9B33722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30162" y="1443390"/>
                  <a:ext cx="1868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DB16325C-16A8-4948-86F3-2084CA8E61BF}"/>
                    </a:ext>
                  </a:extLst>
                </p14:cNvPr>
                <p14:cNvContentPartPr/>
                <p14:nvPr/>
              </p14:nvContentPartPr>
              <p14:xfrm>
                <a:off x="7679202" y="1471830"/>
                <a:ext cx="172440" cy="21384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DB16325C-16A8-4948-86F3-2084CA8E61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43202" y="1436190"/>
                  <a:ext cx="244080" cy="28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id="{135FB630-2693-4704-B301-C1CEA87318C0}"/>
                  </a:ext>
                </a:extLst>
              </p14:cNvPr>
              <p14:cNvContentPartPr/>
              <p14:nvPr/>
            </p14:nvContentPartPr>
            <p14:xfrm>
              <a:off x="8296962" y="1254750"/>
              <a:ext cx="104760" cy="619200"/>
            </p14:xfrm>
          </p:contentPart>
        </mc:Choice>
        <mc:Fallback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id="{135FB630-2693-4704-B301-C1CEA87318C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261322" y="1219110"/>
                <a:ext cx="176400" cy="69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a 59">
            <a:extLst>
              <a:ext uri="{FF2B5EF4-FFF2-40B4-BE49-F238E27FC236}">
                <a16:creationId xmlns:a16="http://schemas.microsoft.com/office/drawing/2014/main" id="{FDA232DD-CC65-4FAD-B218-003A9B6D12C4}"/>
              </a:ext>
            </a:extLst>
          </p:cNvPr>
          <p:cNvGrpSpPr/>
          <p:nvPr/>
        </p:nvGrpSpPr>
        <p:grpSpPr>
          <a:xfrm>
            <a:off x="8673162" y="1126230"/>
            <a:ext cx="2765520" cy="696960"/>
            <a:chOff x="8673162" y="1126230"/>
            <a:chExt cx="2765520" cy="69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F952618D-DC8A-4FA7-95E0-8FBA47A0ACEC}"/>
                    </a:ext>
                  </a:extLst>
                </p14:cNvPr>
                <p14:cNvContentPartPr/>
                <p14:nvPr/>
              </p14:nvContentPartPr>
              <p14:xfrm>
                <a:off x="8711682" y="1293630"/>
                <a:ext cx="57960" cy="33444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F952618D-DC8A-4FA7-95E0-8FBA47A0ACE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76042" y="1257990"/>
                  <a:ext cx="1296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7FB495D9-ABDC-4A0A-9A0F-DC056C96ABEF}"/>
                    </a:ext>
                  </a:extLst>
                </p14:cNvPr>
                <p14:cNvContentPartPr/>
                <p14:nvPr/>
              </p14:nvContentPartPr>
              <p14:xfrm>
                <a:off x="8728602" y="1266990"/>
                <a:ext cx="291600" cy="5868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7FB495D9-ABDC-4A0A-9A0F-DC056C96AB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92962" y="1230990"/>
                  <a:ext cx="363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41989050-4085-4B66-93F8-25E04186161A}"/>
                    </a:ext>
                  </a:extLst>
                </p14:cNvPr>
                <p14:cNvContentPartPr/>
                <p14:nvPr/>
              </p14:nvContentPartPr>
              <p14:xfrm>
                <a:off x="8673162" y="1472550"/>
                <a:ext cx="230040" cy="2592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41989050-4085-4B66-93F8-25E0418616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37522" y="1436910"/>
                  <a:ext cx="301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4324CE92-D1BF-4A3F-984B-F44B2D82411C}"/>
                    </a:ext>
                  </a:extLst>
                </p14:cNvPr>
                <p14:cNvContentPartPr/>
                <p14:nvPr/>
              </p14:nvContentPartPr>
              <p14:xfrm>
                <a:off x="9023082" y="1380750"/>
                <a:ext cx="38160" cy="28872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4324CE92-D1BF-4A3F-984B-F44B2D82411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87442" y="1345110"/>
                  <a:ext cx="1098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1B217B94-D51F-450B-8DA9-145521E5FF01}"/>
                    </a:ext>
                  </a:extLst>
                </p14:cNvPr>
                <p14:cNvContentPartPr/>
                <p14:nvPr/>
              </p14:nvContentPartPr>
              <p14:xfrm>
                <a:off x="9111282" y="1497390"/>
                <a:ext cx="182520" cy="15012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1B217B94-D51F-450B-8DA9-145521E5FF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75642" y="1461390"/>
                  <a:ext cx="254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87036EBB-B208-4E98-82C7-DBD5D2DC44B5}"/>
                    </a:ext>
                  </a:extLst>
                </p14:cNvPr>
                <p14:cNvContentPartPr/>
                <p14:nvPr/>
              </p14:nvContentPartPr>
              <p14:xfrm>
                <a:off x="9245922" y="1306950"/>
                <a:ext cx="166320" cy="26604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87036EBB-B208-4E98-82C7-DBD5D2DC44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09922" y="1270950"/>
                  <a:ext cx="2379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F775233F-4B76-4458-AF6D-A6308794EBA8}"/>
                    </a:ext>
                  </a:extLst>
                </p14:cNvPr>
                <p14:cNvContentPartPr/>
                <p14:nvPr/>
              </p14:nvContentPartPr>
              <p14:xfrm>
                <a:off x="9504042" y="1486590"/>
                <a:ext cx="90360" cy="936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F775233F-4B76-4458-AF6D-A6308794EBA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68402" y="1450950"/>
                  <a:ext cx="162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E1A87B09-8F92-4A16-BFD8-554B75832B2F}"/>
                    </a:ext>
                  </a:extLst>
                </p14:cNvPr>
                <p14:cNvContentPartPr/>
                <p14:nvPr/>
              </p14:nvContentPartPr>
              <p14:xfrm>
                <a:off x="9735522" y="1272390"/>
                <a:ext cx="167040" cy="35964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E1A87B09-8F92-4A16-BFD8-554B75832B2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99882" y="1236750"/>
                  <a:ext cx="2386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4C01D704-B51C-4DFF-9787-B2B8F49EAD61}"/>
                    </a:ext>
                  </a:extLst>
                </p14:cNvPr>
                <p14:cNvContentPartPr/>
                <p14:nvPr/>
              </p14:nvContentPartPr>
              <p14:xfrm>
                <a:off x="10006242" y="1238190"/>
                <a:ext cx="174600" cy="30420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4C01D704-B51C-4DFF-9787-B2B8F49EAD6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70602" y="1202190"/>
                  <a:ext cx="2462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84B5D881-56FF-4EAB-B83A-32B451C59976}"/>
                    </a:ext>
                  </a:extLst>
                </p14:cNvPr>
                <p14:cNvContentPartPr/>
                <p14:nvPr/>
              </p14:nvContentPartPr>
              <p14:xfrm>
                <a:off x="10217922" y="1399110"/>
                <a:ext cx="201600" cy="17712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84B5D881-56FF-4EAB-B83A-32B451C5997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81922" y="1363110"/>
                  <a:ext cx="273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EB816D51-E263-41ED-B96C-8916B7ECC721}"/>
                    </a:ext>
                  </a:extLst>
                </p14:cNvPr>
                <p14:cNvContentPartPr/>
                <p14:nvPr/>
              </p14:nvContentPartPr>
              <p14:xfrm>
                <a:off x="10476402" y="1429350"/>
                <a:ext cx="344520" cy="10116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EB816D51-E263-41ED-B96C-8916B7ECC7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40762" y="1393350"/>
                  <a:ext cx="416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27FAB272-8868-4C51-B2B5-78A7F7891AFF}"/>
                    </a:ext>
                  </a:extLst>
                </p14:cNvPr>
                <p14:cNvContentPartPr/>
                <p14:nvPr/>
              </p14:nvContentPartPr>
              <p14:xfrm>
                <a:off x="10904802" y="1412790"/>
                <a:ext cx="20880" cy="10224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27FAB272-8868-4C51-B2B5-78A7F7891AF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69162" y="1376790"/>
                  <a:ext cx="92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0B5EED48-CE6A-417A-AB3D-2767D37D9031}"/>
                    </a:ext>
                  </a:extLst>
                </p14:cNvPr>
                <p14:cNvContentPartPr/>
                <p14:nvPr/>
              </p14:nvContentPartPr>
              <p14:xfrm>
                <a:off x="10809042" y="1225950"/>
                <a:ext cx="27000" cy="4032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0B5EED48-CE6A-417A-AB3D-2767D37D903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73042" y="1190310"/>
                  <a:ext cx="98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E65810A6-CD63-4D92-9A34-B7BA95BC7FBC}"/>
                    </a:ext>
                  </a:extLst>
                </p14:cNvPr>
                <p14:cNvContentPartPr/>
                <p14:nvPr/>
              </p14:nvContentPartPr>
              <p14:xfrm>
                <a:off x="10981482" y="1396950"/>
                <a:ext cx="153000" cy="12240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E65810A6-CD63-4D92-9A34-B7BA95BC7F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945482" y="1360950"/>
                  <a:ext cx="224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39DFBBCD-9F63-4B7E-B5A0-92E56A13F0E2}"/>
                    </a:ext>
                  </a:extLst>
                </p14:cNvPr>
                <p14:cNvContentPartPr/>
                <p14:nvPr/>
              </p14:nvContentPartPr>
              <p14:xfrm>
                <a:off x="11237442" y="1126230"/>
                <a:ext cx="201240" cy="69696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39DFBBCD-9F63-4B7E-B5A0-92E56A13F0E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201802" y="1090590"/>
                  <a:ext cx="272880" cy="76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a 76">
            <a:extLst>
              <a:ext uri="{FF2B5EF4-FFF2-40B4-BE49-F238E27FC236}">
                <a16:creationId xmlns:a16="http://schemas.microsoft.com/office/drawing/2014/main" id="{0347D4F1-7B95-497F-9D5E-29753CA57A84}"/>
              </a:ext>
            </a:extLst>
          </p:cNvPr>
          <p:cNvGrpSpPr/>
          <p:nvPr/>
        </p:nvGrpSpPr>
        <p:grpSpPr>
          <a:xfrm>
            <a:off x="2407002" y="2210550"/>
            <a:ext cx="2657160" cy="699120"/>
            <a:chOff x="2407002" y="2210550"/>
            <a:chExt cx="2657160" cy="69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E7EB76DC-5EFB-4363-A520-99489A8D794F}"/>
                    </a:ext>
                  </a:extLst>
                </p14:cNvPr>
                <p14:cNvContentPartPr/>
                <p14:nvPr/>
              </p14:nvContentPartPr>
              <p14:xfrm>
                <a:off x="2407002" y="2395590"/>
                <a:ext cx="104040" cy="43956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E7EB76DC-5EFB-4363-A520-99489A8D794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71002" y="2359590"/>
                  <a:ext cx="17568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03A0CE76-0204-433C-A995-DBD72F925E6B}"/>
                    </a:ext>
                  </a:extLst>
                </p14:cNvPr>
                <p14:cNvContentPartPr/>
                <p14:nvPr/>
              </p14:nvContentPartPr>
              <p14:xfrm>
                <a:off x="2562522" y="2375430"/>
                <a:ext cx="247680" cy="35208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03A0CE76-0204-433C-A995-DBD72F925E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26882" y="2339430"/>
                  <a:ext cx="3193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06899AEA-7824-4625-9085-ECFD05DCDCA1}"/>
                    </a:ext>
                  </a:extLst>
                </p14:cNvPr>
                <p14:cNvContentPartPr/>
                <p14:nvPr/>
              </p14:nvContentPartPr>
              <p14:xfrm>
                <a:off x="2443002" y="2610150"/>
                <a:ext cx="282600" cy="1656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06899AEA-7824-4625-9085-ECFD05DCDCA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07002" y="2574510"/>
                  <a:ext cx="354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ED060386-B221-4F81-9479-E2F42D33CCB0}"/>
                    </a:ext>
                  </a:extLst>
                </p14:cNvPr>
                <p14:cNvContentPartPr/>
                <p14:nvPr/>
              </p14:nvContentPartPr>
              <p14:xfrm>
                <a:off x="2839002" y="2223150"/>
                <a:ext cx="44280" cy="20736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ED060386-B221-4F81-9479-E2F42D33CCB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03362" y="2187510"/>
                  <a:ext cx="115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DA1B6C04-71E7-4596-8A02-0280E812F073}"/>
                    </a:ext>
                  </a:extLst>
                </p14:cNvPr>
                <p14:cNvContentPartPr/>
                <p14:nvPr/>
              </p14:nvContentPartPr>
              <p14:xfrm>
                <a:off x="3075522" y="2490270"/>
                <a:ext cx="244080" cy="11484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DA1B6C04-71E7-4596-8A02-0280E812F07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39522" y="2454270"/>
                  <a:ext cx="315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DAE0DC19-BD9B-4EDC-8DEE-D4009448E8F6}"/>
                    </a:ext>
                  </a:extLst>
                </p14:cNvPr>
                <p14:cNvContentPartPr/>
                <p14:nvPr/>
              </p14:nvContentPartPr>
              <p14:xfrm>
                <a:off x="3658002" y="2345550"/>
                <a:ext cx="36000" cy="39672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DAE0DC19-BD9B-4EDC-8DEE-D4009448E8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22002" y="2309550"/>
                  <a:ext cx="1076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09FA5532-F941-43F2-8D26-9F170B20C9F3}"/>
                    </a:ext>
                  </a:extLst>
                </p14:cNvPr>
                <p14:cNvContentPartPr/>
                <p14:nvPr/>
              </p14:nvContentPartPr>
              <p14:xfrm>
                <a:off x="3870042" y="2431950"/>
                <a:ext cx="43200" cy="44784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09FA5532-F941-43F2-8D26-9F170B20C9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34042" y="2395950"/>
                  <a:ext cx="11484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30507532-6C74-4D49-9D9E-A063FC1CAA04}"/>
                    </a:ext>
                  </a:extLst>
                </p14:cNvPr>
                <p14:cNvContentPartPr/>
                <p14:nvPr/>
              </p14:nvContentPartPr>
              <p14:xfrm>
                <a:off x="3400962" y="2256630"/>
                <a:ext cx="746280" cy="5328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30507532-6C74-4D49-9D9E-A063FC1CAA0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65322" y="2220990"/>
                  <a:ext cx="817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AA2DAFE3-282B-47D0-9F1D-1ACA8CB92584}"/>
                    </a:ext>
                  </a:extLst>
                </p14:cNvPr>
                <p14:cNvContentPartPr/>
                <p14:nvPr/>
              </p14:nvContentPartPr>
              <p14:xfrm>
                <a:off x="4288722" y="2394870"/>
                <a:ext cx="126720" cy="39024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AA2DAFE3-282B-47D0-9F1D-1ACA8CB925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52722" y="2358870"/>
                  <a:ext cx="1983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D9A4089D-0837-4A55-B536-29A16AC6AFE2}"/>
                    </a:ext>
                  </a:extLst>
                </p14:cNvPr>
                <p14:cNvContentPartPr/>
                <p14:nvPr/>
              </p14:nvContentPartPr>
              <p14:xfrm>
                <a:off x="4406802" y="2403870"/>
                <a:ext cx="151920" cy="37044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D9A4089D-0837-4A55-B536-29A16AC6AFE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70802" y="2367870"/>
                  <a:ext cx="2235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9732C52A-C79A-4192-9268-C778141D3533}"/>
                    </a:ext>
                  </a:extLst>
                </p14:cNvPr>
                <p14:cNvContentPartPr/>
                <p14:nvPr/>
              </p14:nvContentPartPr>
              <p14:xfrm>
                <a:off x="4308882" y="2629590"/>
                <a:ext cx="211680" cy="2232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9732C52A-C79A-4192-9268-C778141D353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73242" y="2593950"/>
                  <a:ext cx="283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EE2A2511-F762-4DFA-86B9-7F3B6D46E792}"/>
                    </a:ext>
                  </a:extLst>
                </p14:cNvPr>
                <p14:cNvContentPartPr/>
                <p14:nvPr/>
              </p14:nvContentPartPr>
              <p14:xfrm>
                <a:off x="4615602" y="2586030"/>
                <a:ext cx="107640" cy="32364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EE2A2511-F762-4DFA-86B9-7F3B6D46E79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79962" y="2550030"/>
                  <a:ext cx="1792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046249CD-3A13-4476-BC43-5E416B79877C}"/>
                    </a:ext>
                  </a:extLst>
                </p14:cNvPr>
                <p14:cNvContentPartPr/>
                <p14:nvPr/>
              </p14:nvContentPartPr>
              <p14:xfrm>
                <a:off x="4718922" y="2210550"/>
                <a:ext cx="176760" cy="27828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046249CD-3A13-4476-BC43-5E416B79877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82922" y="2174550"/>
                  <a:ext cx="2484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EAFA4EE7-A115-4EE6-B005-239620FEC694}"/>
                    </a:ext>
                  </a:extLst>
                </p14:cNvPr>
                <p14:cNvContentPartPr/>
                <p14:nvPr/>
              </p14:nvContentPartPr>
              <p14:xfrm>
                <a:off x="5012322" y="2353830"/>
                <a:ext cx="51840" cy="19152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EAFA4EE7-A115-4EE6-B005-239620FEC69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76322" y="2318190"/>
                  <a:ext cx="123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BB09B66B-FB3E-4282-9B10-A34718532528}"/>
                    </a:ext>
                  </a:extLst>
                </p14:cNvPr>
                <p14:cNvContentPartPr/>
                <p14:nvPr/>
              </p14:nvContentPartPr>
              <p14:xfrm>
                <a:off x="5016282" y="2260230"/>
                <a:ext cx="18360" cy="648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BB09B66B-FB3E-4282-9B10-A347185325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80642" y="2224590"/>
                  <a:ext cx="9000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a 85">
            <a:extLst>
              <a:ext uri="{FF2B5EF4-FFF2-40B4-BE49-F238E27FC236}">
                <a16:creationId xmlns:a16="http://schemas.microsoft.com/office/drawing/2014/main" id="{908F15AF-4707-4C35-8775-2409F39D5AD6}"/>
              </a:ext>
            </a:extLst>
          </p:cNvPr>
          <p:cNvGrpSpPr/>
          <p:nvPr/>
        </p:nvGrpSpPr>
        <p:grpSpPr>
          <a:xfrm>
            <a:off x="2211882" y="3417270"/>
            <a:ext cx="1482480" cy="397440"/>
            <a:chOff x="2211882" y="3417270"/>
            <a:chExt cx="1482480" cy="39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2C176EFC-02BC-4C1B-9655-67319C743AFE}"/>
                    </a:ext>
                  </a:extLst>
                </p14:cNvPr>
                <p14:cNvContentPartPr/>
                <p14:nvPr/>
              </p14:nvContentPartPr>
              <p14:xfrm>
                <a:off x="2228082" y="3526350"/>
                <a:ext cx="19440" cy="28836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2C176EFC-02BC-4C1B-9655-67319C743AF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92082" y="3490350"/>
                  <a:ext cx="910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C180DD38-721D-439A-A19E-D5F32F8BA06A}"/>
                    </a:ext>
                  </a:extLst>
                </p14:cNvPr>
                <p14:cNvContentPartPr/>
                <p14:nvPr/>
              </p14:nvContentPartPr>
              <p14:xfrm>
                <a:off x="2211882" y="3521670"/>
                <a:ext cx="353160" cy="28368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C180DD38-721D-439A-A19E-D5F32F8BA0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76242" y="3485670"/>
                  <a:ext cx="4248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8CBDAF5F-AB78-483B-9AE0-5A5E7BBCBF35}"/>
                    </a:ext>
                  </a:extLst>
                </p14:cNvPr>
                <p14:cNvContentPartPr/>
                <p14:nvPr/>
              </p14:nvContentPartPr>
              <p14:xfrm>
                <a:off x="2652882" y="3522030"/>
                <a:ext cx="266760" cy="29160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8CBDAF5F-AB78-483B-9AE0-5A5E7BBCBF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16882" y="3486030"/>
                  <a:ext cx="338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43A9434D-0F1A-4C30-BEC0-0A43A4B55D5A}"/>
                    </a:ext>
                  </a:extLst>
                </p14:cNvPr>
                <p14:cNvContentPartPr/>
                <p14:nvPr/>
              </p14:nvContentPartPr>
              <p14:xfrm>
                <a:off x="3061842" y="3474510"/>
                <a:ext cx="36720" cy="31392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43A9434D-0F1A-4C30-BEC0-0A43A4B55D5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25842" y="3438870"/>
                  <a:ext cx="1083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ED3F073D-725E-47DF-B63C-804EC887809C}"/>
                    </a:ext>
                  </a:extLst>
                </p14:cNvPr>
                <p14:cNvContentPartPr/>
                <p14:nvPr/>
              </p14:nvContentPartPr>
              <p14:xfrm>
                <a:off x="3102522" y="3524190"/>
                <a:ext cx="196200" cy="14616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ED3F073D-725E-47DF-B63C-804EC887809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66882" y="3488550"/>
                  <a:ext cx="267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CCC99AE8-1110-4710-8770-3EB16838F0BA}"/>
                    </a:ext>
                  </a:extLst>
                </p14:cNvPr>
                <p14:cNvContentPartPr/>
                <p14:nvPr/>
              </p14:nvContentPartPr>
              <p14:xfrm>
                <a:off x="3151122" y="3657390"/>
                <a:ext cx="175320" cy="10980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CCC99AE8-1110-4710-8770-3EB16838F0B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15122" y="3621390"/>
                  <a:ext cx="246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EDC4E3EC-89D0-43D6-97BF-6D0082F42921}"/>
                    </a:ext>
                  </a:extLst>
                </p14:cNvPr>
                <p14:cNvContentPartPr/>
                <p14:nvPr/>
              </p14:nvContentPartPr>
              <p14:xfrm>
                <a:off x="3444882" y="3522750"/>
                <a:ext cx="37440" cy="27756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EDC4E3EC-89D0-43D6-97BF-6D0082F429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08882" y="3486750"/>
                  <a:ext cx="1090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77D6F21F-A57B-4B46-A37B-40A6ED4239C9}"/>
                    </a:ext>
                  </a:extLst>
                </p14:cNvPr>
                <p14:cNvContentPartPr/>
                <p14:nvPr/>
              </p14:nvContentPartPr>
              <p14:xfrm>
                <a:off x="3450282" y="3417270"/>
                <a:ext cx="244080" cy="19512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77D6F21F-A57B-4B46-A37B-40A6ED4239C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14282" y="3381270"/>
                  <a:ext cx="31572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5FE1C832-A488-4DD5-B758-B6AE0BF54A73}"/>
              </a:ext>
            </a:extLst>
          </p:cNvPr>
          <p:cNvGrpSpPr/>
          <p:nvPr/>
        </p:nvGrpSpPr>
        <p:grpSpPr>
          <a:xfrm>
            <a:off x="4078122" y="3418710"/>
            <a:ext cx="461520" cy="497520"/>
            <a:chOff x="4078122" y="3418710"/>
            <a:chExt cx="46152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D0B078F4-58E9-42F5-8E34-73637F780D20}"/>
                    </a:ext>
                  </a:extLst>
                </p14:cNvPr>
                <p14:cNvContentPartPr/>
                <p14:nvPr/>
              </p14:nvContentPartPr>
              <p14:xfrm>
                <a:off x="4078122" y="3613830"/>
                <a:ext cx="110160" cy="16740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D0B078F4-58E9-42F5-8E34-73637F780D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42122" y="3578190"/>
                  <a:ext cx="181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B36E3490-4CCF-48AC-A5FC-A70481C6CE65}"/>
                    </a:ext>
                  </a:extLst>
                </p14:cNvPr>
                <p14:cNvContentPartPr/>
                <p14:nvPr/>
              </p14:nvContentPartPr>
              <p14:xfrm>
                <a:off x="4363602" y="3418710"/>
                <a:ext cx="113760" cy="49752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B36E3490-4CCF-48AC-A5FC-A70481C6CE6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27602" y="3382710"/>
                  <a:ext cx="18540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41D6EB29-7778-4BA3-824D-F8ECBF75BB6E}"/>
                    </a:ext>
                  </a:extLst>
                </p14:cNvPr>
                <p14:cNvContentPartPr/>
                <p14:nvPr/>
              </p14:nvContentPartPr>
              <p14:xfrm>
                <a:off x="4298442" y="3649830"/>
                <a:ext cx="241200" cy="2088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41D6EB29-7778-4BA3-824D-F8ECBF75BB6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62442" y="3614190"/>
                  <a:ext cx="3128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a 100">
            <a:extLst>
              <a:ext uri="{FF2B5EF4-FFF2-40B4-BE49-F238E27FC236}">
                <a16:creationId xmlns:a16="http://schemas.microsoft.com/office/drawing/2014/main" id="{11DA78E3-4536-4627-91A1-20974C5B44C9}"/>
              </a:ext>
            </a:extLst>
          </p:cNvPr>
          <p:cNvGrpSpPr/>
          <p:nvPr/>
        </p:nvGrpSpPr>
        <p:grpSpPr>
          <a:xfrm>
            <a:off x="5378802" y="3405030"/>
            <a:ext cx="799920" cy="747360"/>
            <a:chOff x="5378802" y="3405030"/>
            <a:chExt cx="799920" cy="74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BC2BC38C-8CCA-4BAA-9DC5-08BD1D360BFC}"/>
                    </a:ext>
                  </a:extLst>
                </p14:cNvPr>
                <p14:cNvContentPartPr/>
                <p14:nvPr/>
              </p14:nvContentPartPr>
              <p14:xfrm>
                <a:off x="5378802" y="3405030"/>
                <a:ext cx="23760" cy="37044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BC2BC38C-8CCA-4BAA-9DC5-08BD1D360B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42802" y="3369030"/>
                  <a:ext cx="954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1E9E7E65-040B-4F96-BBD6-4E6EEC46E4CA}"/>
                    </a:ext>
                  </a:extLst>
                </p14:cNvPr>
                <p14:cNvContentPartPr/>
                <p14:nvPr/>
              </p14:nvContentPartPr>
              <p14:xfrm>
                <a:off x="5451522" y="3604830"/>
                <a:ext cx="174240" cy="17676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1E9E7E65-040B-4F96-BBD6-4E6EEC46E4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15882" y="3569190"/>
                  <a:ext cx="245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9893D17E-0035-4FDD-95A3-3DDC3E23E784}"/>
                    </a:ext>
                  </a:extLst>
                </p14:cNvPr>
                <p14:cNvContentPartPr/>
                <p14:nvPr/>
              </p14:nvContentPartPr>
              <p14:xfrm>
                <a:off x="5699202" y="3543990"/>
                <a:ext cx="223920" cy="35388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9893D17E-0035-4FDD-95A3-3DDC3E23E78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63562" y="3508350"/>
                  <a:ext cx="2955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7396B09D-C508-40D3-AD41-10FBD58DED5A}"/>
                    </a:ext>
                  </a:extLst>
                </p14:cNvPr>
                <p14:cNvContentPartPr/>
                <p14:nvPr/>
              </p14:nvContentPartPr>
              <p14:xfrm>
                <a:off x="6048762" y="3789150"/>
                <a:ext cx="129960" cy="36324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7396B09D-C508-40D3-AD41-10FBD58DED5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13122" y="3753510"/>
                  <a:ext cx="201600" cy="43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a 99">
            <a:extLst>
              <a:ext uri="{FF2B5EF4-FFF2-40B4-BE49-F238E27FC236}">
                <a16:creationId xmlns:a16="http://schemas.microsoft.com/office/drawing/2014/main" id="{F9240F34-487D-4308-8E1E-ED3C2A93F29F}"/>
              </a:ext>
            </a:extLst>
          </p:cNvPr>
          <p:cNvGrpSpPr/>
          <p:nvPr/>
        </p:nvGrpSpPr>
        <p:grpSpPr>
          <a:xfrm>
            <a:off x="6457002" y="3118470"/>
            <a:ext cx="362880" cy="665280"/>
            <a:chOff x="6457002" y="3118470"/>
            <a:chExt cx="362880" cy="6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D328C9B3-AC21-4E90-8B80-994F46BFEE5A}"/>
                    </a:ext>
                  </a:extLst>
                </p14:cNvPr>
                <p14:cNvContentPartPr/>
                <p14:nvPr/>
              </p14:nvContentPartPr>
              <p14:xfrm>
                <a:off x="6457002" y="3334470"/>
                <a:ext cx="100800" cy="44928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D328C9B3-AC21-4E90-8B80-994F46BFEE5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21002" y="3298470"/>
                  <a:ext cx="1724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8BED7EF6-D91D-416E-ADB5-AE821298ED8D}"/>
                    </a:ext>
                  </a:extLst>
                </p14:cNvPr>
                <p14:cNvContentPartPr/>
                <p14:nvPr/>
              </p14:nvContentPartPr>
              <p14:xfrm>
                <a:off x="6594522" y="3390630"/>
                <a:ext cx="163080" cy="37944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8BED7EF6-D91D-416E-ADB5-AE821298ED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58882" y="3354630"/>
                  <a:ext cx="2347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98464069-01F3-45E9-B4B6-FB3B9CA24CBF}"/>
                    </a:ext>
                  </a:extLst>
                </p14:cNvPr>
                <p14:cNvContentPartPr/>
                <p14:nvPr/>
              </p14:nvContentPartPr>
              <p14:xfrm>
                <a:off x="6546642" y="3626070"/>
                <a:ext cx="108000" cy="792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98464069-01F3-45E9-B4B6-FB3B9CA24CB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11002" y="3590430"/>
                  <a:ext cx="179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18EF8DBA-E518-4217-A9A6-557BAFC394BD}"/>
                    </a:ext>
                  </a:extLst>
                </p14:cNvPr>
                <p14:cNvContentPartPr/>
                <p14:nvPr/>
              </p14:nvContentPartPr>
              <p14:xfrm>
                <a:off x="6803682" y="3118470"/>
                <a:ext cx="16200" cy="22536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18EF8DBA-E518-4217-A9A6-557BAFC394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767682" y="3082830"/>
                  <a:ext cx="8784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a 115">
            <a:extLst>
              <a:ext uri="{FF2B5EF4-FFF2-40B4-BE49-F238E27FC236}">
                <a16:creationId xmlns:a16="http://schemas.microsoft.com/office/drawing/2014/main" id="{61896580-4BC9-4FD2-B77F-545AB1D09B1F}"/>
              </a:ext>
            </a:extLst>
          </p:cNvPr>
          <p:cNvGrpSpPr/>
          <p:nvPr/>
        </p:nvGrpSpPr>
        <p:grpSpPr>
          <a:xfrm>
            <a:off x="4848162" y="4976430"/>
            <a:ext cx="450000" cy="320400"/>
            <a:chOff x="4848162" y="4976430"/>
            <a:chExt cx="45000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5BACF040-1AF7-4D8E-9168-9D81D3A1E7EF}"/>
                    </a:ext>
                  </a:extLst>
                </p14:cNvPr>
                <p14:cNvContentPartPr/>
                <p14:nvPr/>
              </p14:nvContentPartPr>
              <p14:xfrm>
                <a:off x="4848162" y="4976430"/>
                <a:ext cx="61560" cy="31608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5BACF040-1AF7-4D8E-9168-9D81D3A1E7E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12522" y="4940790"/>
                  <a:ext cx="1332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2BA04F5F-E434-48AD-8AF4-6083EC431295}"/>
                    </a:ext>
                  </a:extLst>
                </p14:cNvPr>
                <p14:cNvContentPartPr/>
                <p14:nvPr/>
              </p14:nvContentPartPr>
              <p14:xfrm>
                <a:off x="4930602" y="4980030"/>
                <a:ext cx="131400" cy="28728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2BA04F5F-E434-48AD-8AF4-6083EC43129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94962" y="4944390"/>
                  <a:ext cx="2030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A87C11B6-1954-41B1-9319-841A28C69524}"/>
                    </a:ext>
                  </a:extLst>
                </p14:cNvPr>
                <p14:cNvContentPartPr/>
                <p14:nvPr/>
              </p14:nvContentPartPr>
              <p14:xfrm>
                <a:off x="4913322" y="5158590"/>
                <a:ext cx="124920" cy="3096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A87C11B6-1954-41B1-9319-841A28C6952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77682" y="5122590"/>
                  <a:ext cx="196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94C53880-C79C-4A0A-A90E-D94F4FF6B795}"/>
                    </a:ext>
                  </a:extLst>
                </p14:cNvPr>
                <p14:cNvContentPartPr/>
                <p14:nvPr/>
              </p14:nvContentPartPr>
              <p14:xfrm>
                <a:off x="5202042" y="5194590"/>
                <a:ext cx="96120" cy="10224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94C53880-C79C-4A0A-A90E-D94F4FF6B79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66042" y="5158950"/>
                  <a:ext cx="167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BCECB326-D69F-4285-8BF7-1D7E6CC0F345}"/>
                    </a:ext>
                  </a:extLst>
                </p14:cNvPr>
                <p14:cNvContentPartPr/>
                <p14:nvPr/>
              </p14:nvContentPartPr>
              <p14:xfrm>
                <a:off x="5204922" y="5074350"/>
                <a:ext cx="5040" cy="252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BCECB326-D69F-4285-8BF7-1D7E6CC0F34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68922" y="5038710"/>
                  <a:ext cx="7668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7" name="Pismo odręczne 106">
                <a:extLst>
                  <a:ext uri="{FF2B5EF4-FFF2-40B4-BE49-F238E27FC236}">
                    <a16:creationId xmlns:a16="http://schemas.microsoft.com/office/drawing/2014/main" id="{63B797E3-3BF4-4BCB-AD4A-58410E12E8F4}"/>
                  </a:ext>
                </a:extLst>
              </p14:cNvPr>
              <p14:cNvContentPartPr/>
              <p14:nvPr/>
            </p14:nvContentPartPr>
            <p14:xfrm>
              <a:off x="5601282" y="5221950"/>
              <a:ext cx="41040" cy="122040"/>
            </p14:xfrm>
          </p:contentPart>
        </mc:Choice>
        <mc:Fallback>
          <p:pic>
            <p:nvPicPr>
              <p:cNvPr id="107" name="Pismo odręczne 106">
                <a:extLst>
                  <a:ext uri="{FF2B5EF4-FFF2-40B4-BE49-F238E27FC236}">
                    <a16:creationId xmlns:a16="http://schemas.microsoft.com/office/drawing/2014/main" id="{63B797E3-3BF4-4BCB-AD4A-58410E12E8F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565642" y="5185950"/>
                <a:ext cx="112680" cy="19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upa 114">
            <a:extLst>
              <a:ext uri="{FF2B5EF4-FFF2-40B4-BE49-F238E27FC236}">
                <a16:creationId xmlns:a16="http://schemas.microsoft.com/office/drawing/2014/main" id="{8A87918A-8AD0-4181-9F4B-EDA77F3EBD2D}"/>
              </a:ext>
            </a:extLst>
          </p:cNvPr>
          <p:cNvGrpSpPr/>
          <p:nvPr/>
        </p:nvGrpSpPr>
        <p:grpSpPr>
          <a:xfrm>
            <a:off x="6001602" y="4649550"/>
            <a:ext cx="861120" cy="642960"/>
            <a:chOff x="6001602" y="4649550"/>
            <a:chExt cx="861120" cy="64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DCD44CB5-0CA3-41B4-A9EE-2B74C5A05A2F}"/>
                    </a:ext>
                  </a:extLst>
                </p14:cNvPr>
                <p14:cNvContentPartPr/>
                <p14:nvPr/>
              </p14:nvContentPartPr>
              <p14:xfrm>
                <a:off x="6013842" y="4838910"/>
                <a:ext cx="61560" cy="36648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DCD44CB5-0CA3-41B4-A9EE-2B74C5A05A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77842" y="4802910"/>
                  <a:ext cx="1332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D13CC54C-D4AE-4B0A-85DD-CD97AA1C534B}"/>
                    </a:ext>
                  </a:extLst>
                </p14:cNvPr>
                <p14:cNvContentPartPr/>
                <p14:nvPr/>
              </p14:nvContentPartPr>
              <p14:xfrm>
                <a:off x="6088002" y="4856910"/>
                <a:ext cx="137520" cy="33228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D13CC54C-D4AE-4B0A-85DD-CD97AA1C534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52002" y="4821270"/>
                  <a:ext cx="2091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81B642BA-53C7-42AF-9705-CE8CACF177C0}"/>
                    </a:ext>
                  </a:extLst>
                </p14:cNvPr>
                <p14:cNvContentPartPr/>
                <p14:nvPr/>
              </p14:nvContentPartPr>
              <p14:xfrm>
                <a:off x="6001602" y="5104590"/>
                <a:ext cx="219600" cy="4140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81B642BA-53C7-42AF-9705-CE8CACF177C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65602" y="5068950"/>
                  <a:ext cx="291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525A9C9F-54B7-4DFF-8FD7-D8067EA200EC}"/>
                    </a:ext>
                  </a:extLst>
                </p14:cNvPr>
                <p14:cNvContentPartPr/>
                <p14:nvPr/>
              </p14:nvContentPartPr>
              <p14:xfrm>
                <a:off x="6333882" y="5033670"/>
                <a:ext cx="104040" cy="25884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525A9C9F-54B7-4DFF-8FD7-D8067EA200E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298242" y="4998030"/>
                  <a:ext cx="1756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71B39C21-C456-4631-8414-6778007D67ED}"/>
                    </a:ext>
                  </a:extLst>
                </p14:cNvPr>
                <p14:cNvContentPartPr/>
                <p14:nvPr/>
              </p14:nvContentPartPr>
              <p14:xfrm>
                <a:off x="6354402" y="4764030"/>
                <a:ext cx="129960" cy="1260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71B39C21-C456-4631-8414-6778007D67E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18762" y="4728030"/>
                  <a:ext cx="201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1D46E9AB-614D-4E88-B0D9-4E0F13D1DBDD}"/>
                    </a:ext>
                  </a:extLst>
                </p14:cNvPr>
                <p14:cNvContentPartPr/>
                <p14:nvPr/>
              </p14:nvContentPartPr>
              <p14:xfrm>
                <a:off x="6588402" y="4649550"/>
                <a:ext cx="169560" cy="19296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1D46E9AB-614D-4E88-B0D9-4E0F13D1DBD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52762" y="4613910"/>
                  <a:ext cx="241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5C1D9737-81F2-4581-AEEB-4E060DB0C688}"/>
                    </a:ext>
                  </a:extLst>
                </p14:cNvPr>
                <p14:cNvContentPartPr/>
                <p14:nvPr/>
              </p14:nvContentPartPr>
              <p14:xfrm>
                <a:off x="6596682" y="4863030"/>
                <a:ext cx="266040" cy="3348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5C1D9737-81F2-4581-AEEB-4E060DB0C6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61042" y="4827030"/>
                  <a:ext cx="3376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a 126">
            <a:extLst>
              <a:ext uri="{FF2B5EF4-FFF2-40B4-BE49-F238E27FC236}">
                <a16:creationId xmlns:a16="http://schemas.microsoft.com/office/drawing/2014/main" id="{6771C4E6-9766-44A7-8F4B-93A9A999434F}"/>
              </a:ext>
            </a:extLst>
          </p:cNvPr>
          <p:cNvGrpSpPr/>
          <p:nvPr/>
        </p:nvGrpSpPr>
        <p:grpSpPr>
          <a:xfrm>
            <a:off x="4842042" y="5559270"/>
            <a:ext cx="873000" cy="668160"/>
            <a:chOff x="4842042" y="5559270"/>
            <a:chExt cx="873000" cy="66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69564B90-C883-4D37-B05F-EDBBA5D39FFC}"/>
                    </a:ext>
                  </a:extLst>
                </p14:cNvPr>
                <p14:cNvContentPartPr/>
                <p14:nvPr/>
              </p14:nvContentPartPr>
              <p14:xfrm>
                <a:off x="4844562" y="5794710"/>
                <a:ext cx="91800" cy="35172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69564B90-C883-4D37-B05F-EDBBA5D39F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08562" y="5759070"/>
                  <a:ext cx="1634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421C2CEA-E002-4C76-8F5A-19AAAC39FBC7}"/>
                    </a:ext>
                  </a:extLst>
                </p14:cNvPr>
                <p14:cNvContentPartPr/>
                <p14:nvPr/>
              </p14:nvContentPartPr>
              <p14:xfrm>
                <a:off x="4927362" y="5759070"/>
                <a:ext cx="169200" cy="32256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421C2CEA-E002-4C76-8F5A-19AAAC39FBC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91362" y="5723070"/>
                  <a:ext cx="2408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1B730F18-ED11-4B69-A796-D4B96AF00430}"/>
                    </a:ext>
                  </a:extLst>
                </p14:cNvPr>
                <p14:cNvContentPartPr/>
                <p14:nvPr/>
              </p14:nvContentPartPr>
              <p14:xfrm>
                <a:off x="4842042" y="5980470"/>
                <a:ext cx="178560" cy="2484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1B730F18-ED11-4B69-A796-D4B96AF0043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06402" y="5944470"/>
                  <a:ext cx="250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BC5818B8-AA22-4DE7-91F9-E120FDA37EFA}"/>
                    </a:ext>
                  </a:extLst>
                </p14:cNvPr>
                <p14:cNvContentPartPr/>
                <p14:nvPr/>
              </p14:nvContentPartPr>
              <p14:xfrm>
                <a:off x="5108442" y="6075510"/>
                <a:ext cx="69480" cy="15192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BC5818B8-AA22-4DE7-91F9-E120FDA37EF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72442" y="6039870"/>
                  <a:ext cx="141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17F38754-C50C-46CF-96B2-AC59E3BFA6F3}"/>
                    </a:ext>
                  </a:extLst>
                </p14:cNvPr>
                <p14:cNvContentPartPr/>
                <p14:nvPr/>
              </p14:nvContentPartPr>
              <p14:xfrm>
                <a:off x="5180802" y="5936550"/>
                <a:ext cx="12600" cy="864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17F38754-C50C-46CF-96B2-AC59E3BFA6F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144802" y="5900550"/>
                  <a:ext cx="84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A8DA7C4F-E098-4EC2-AA83-2F1AA433B07F}"/>
                    </a:ext>
                  </a:extLst>
                </p14:cNvPr>
                <p14:cNvContentPartPr/>
                <p14:nvPr/>
              </p14:nvContentPartPr>
              <p14:xfrm>
                <a:off x="5231202" y="5559270"/>
                <a:ext cx="159120" cy="16668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A8DA7C4F-E098-4EC2-AA83-2F1AA433B07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95202" y="5523630"/>
                  <a:ext cx="230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962A970C-A3B3-4500-BD21-28005EB0F33D}"/>
                    </a:ext>
                  </a:extLst>
                </p14:cNvPr>
                <p14:cNvContentPartPr/>
                <p14:nvPr/>
              </p14:nvContentPartPr>
              <p14:xfrm>
                <a:off x="5483562" y="5673750"/>
                <a:ext cx="31680" cy="10476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962A970C-A3B3-4500-BD21-28005EB0F33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447562" y="5637750"/>
                  <a:ext cx="103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DD88CE49-6B62-4CFA-B131-2C0E5F266A36}"/>
                    </a:ext>
                  </a:extLst>
                </p14:cNvPr>
                <p14:cNvContentPartPr/>
                <p14:nvPr/>
              </p14:nvContentPartPr>
              <p14:xfrm>
                <a:off x="5495082" y="5561790"/>
                <a:ext cx="22320" cy="648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DD88CE49-6B62-4CFA-B131-2C0E5F266A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59082" y="5526150"/>
                  <a:ext cx="93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CD745D9F-A607-4DF4-9F06-370AD499429F}"/>
                    </a:ext>
                  </a:extLst>
                </p14:cNvPr>
                <p14:cNvContentPartPr/>
                <p14:nvPr/>
              </p14:nvContentPartPr>
              <p14:xfrm>
                <a:off x="5667522" y="5997030"/>
                <a:ext cx="47520" cy="20232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CD745D9F-A607-4DF4-9F06-370AD499429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31522" y="5961030"/>
                  <a:ext cx="11916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a 137">
            <a:extLst>
              <a:ext uri="{FF2B5EF4-FFF2-40B4-BE49-F238E27FC236}">
                <a16:creationId xmlns:a16="http://schemas.microsoft.com/office/drawing/2014/main" id="{01FEFE08-F5C9-494C-8BA1-0ADF9A9D9068}"/>
              </a:ext>
            </a:extLst>
          </p:cNvPr>
          <p:cNvGrpSpPr/>
          <p:nvPr/>
        </p:nvGrpSpPr>
        <p:grpSpPr>
          <a:xfrm>
            <a:off x="6224802" y="5484750"/>
            <a:ext cx="991080" cy="713880"/>
            <a:chOff x="6224802" y="5484750"/>
            <a:chExt cx="991080" cy="71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D9E3ADAD-2470-42DC-92C3-3C0719E6452A}"/>
                    </a:ext>
                  </a:extLst>
                </p14:cNvPr>
                <p14:cNvContentPartPr/>
                <p14:nvPr/>
              </p14:nvContentPartPr>
              <p14:xfrm>
                <a:off x="6224802" y="5752590"/>
                <a:ext cx="102600" cy="33840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D9E3ADAD-2470-42DC-92C3-3C0719E6452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89162" y="5716950"/>
                  <a:ext cx="1742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41B498B5-C497-4166-AF62-884F450CAE51}"/>
                    </a:ext>
                  </a:extLst>
                </p14:cNvPr>
                <p14:cNvContentPartPr/>
                <p14:nvPr/>
              </p14:nvContentPartPr>
              <p14:xfrm>
                <a:off x="6306882" y="5707590"/>
                <a:ext cx="151920" cy="41796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41B498B5-C497-4166-AF62-884F450CAE5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70882" y="5671950"/>
                  <a:ext cx="2235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E956A606-DE14-4E8B-877B-265D4ED3A333}"/>
                    </a:ext>
                  </a:extLst>
                </p14:cNvPr>
                <p14:cNvContentPartPr/>
                <p14:nvPr/>
              </p14:nvContentPartPr>
              <p14:xfrm>
                <a:off x="6245322" y="5929710"/>
                <a:ext cx="212400" cy="7236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E956A606-DE14-4E8B-877B-265D4ED3A33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09682" y="5893710"/>
                  <a:ext cx="284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A52D95C7-80D7-4CCE-A14C-2658C624B8C3}"/>
                    </a:ext>
                  </a:extLst>
                </p14:cNvPr>
                <p14:cNvContentPartPr/>
                <p14:nvPr/>
              </p14:nvContentPartPr>
              <p14:xfrm>
                <a:off x="6527202" y="6081630"/>
                <a:ext cx="93240" cy="11700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A52D95C7-80D7-4CCE-A14C-2658C624B8C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91202" y="6045630"/>
                  <a:ext cx="164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D53E1159-2A6C-452D-8368-AE42F590C6B9}"/>
                    </a:ext>
                  </a:extLst>
                </p14:cNvPr>
                <p14:cNvContentPartPr/>
                <p14:nvPr/>
              </p14:nvContentPartPr>
              <p14:xfrm>
                <a:off x="6490122" y="5878590"/>
                <a:ext cx="18360" cy="1296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D53E1159-2A6C-452D-8368-AE42F590C6B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54122" y="5842950"/>
                  <a:ext cx="90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3" name="Pismo odręczne 132">
                  <a:extLst>
                    <a:ext uri="{FF2B5EF4-FFF2-40B4-BE49-F238E27FC236}">
                      <a16:creationId xmlns:a16="http://schemas.microsoft.com/office/drawing/2014/main" id="{B00F6E83-188E-4D42-B6AB-386C29552C64}"/>
                    </a:ext>
                  </a:extLst>
                </p14:cNvPr>
                <p14:cNvContentPartPr/>
                <p14:nvPr/>
              </p14:nvContentPartPr>
              <p14:xfrm>
                <a:off x="6543762" y="5593110"/>
                <a:ext cx="157320" cy="46440"/>
              </p14:xfrm>
            </p:contentPart>
          </mc:Choice>
          <mc:Fallback>
            <p:pic>
              <p:nvPicPr>
                <p:cNvPr id="133" name="Pismo odręczne 132">
                  <a:extLst>
                    <a:ext uri="{FF2B5EF4-FFF2-40B4-BE49-F238E27FC236}">
                      <a16:creationId xmlns:a16="http://schemas.microsoft.com/office/drawing/2014/main" id="{B00F6E83-188E-4D42-B6AB-386C29552C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07762" y="5557470"/>
                  <a:ext cx="228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913A2648-BF5F-465E-816F-8E3203EC0D63}"/>
                    </a:ext>
                  </a:extLst>
                </p14:cNvPr>
                <p14:cNvContentPartPr/>
                <p14:nvPr/>
              </p14:nvContentPartPr>
              <p14:xfrm>
                <a:off x="6862002" y="5533350"/>
                <a:ext cx="180720" cy="13608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913A2648-BF5F-465E-816F-8E3203EC0D6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26002" y="5497710"/>
                  <a:ext cx="252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539B3DF5-33FC-4C2F-B02F-C7CF72467541}"/>
                    </a:ext>
                  </a:extLst>
                </p14:cNvPr>
                <p14:cNvContentPartPr/>
                <p14:nvPr/>
              </p14:nvContentPartPr>
              <p14:xfrm>
                <a:off x="7066482" y="5692110"/>
                <a:ext cx="90000" cy="19152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539B3DF5-33FC-4C2F-B02F-C7CF7246754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30482" y="5656110"/>
                  <a:ext cx="161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46FF2D0F-D313-4412-A9E9-1EC0FE8D4AA2}"/>
                    </a:ext>
                  </a:extLst>
                </p14:cNvPr>
                <p14:cNvContentPartPr/>
                <p14:nvPr/>
              </p14:nvContentPartPr>
              <p14:xfrm>
                <a:off x="7203282" y="5484750"/>
                <a:ext cx="12600" cy="1080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46FF2D0F-D313-4412-A9E9-1EC0FE8D4AA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67642" y="5449110"/>
                  <a:ext cx="84240" cy="8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434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2FBFE83D-18B0-4F4B-8927-EDE612F1329C}"/>
              </a:ext>
            </a:extLst>
          </p:cNvPr>
          <p:cNvGrpSpPr/>
          <p:nvPr/>
        </p:nvGrpSpPr>
        <p:grpSpPr>
          <a:xfrm>
            <a:off x="1130442" y="301470"/>
            <a:ext cx="2669760" cy="612000"/>
            <a:chOff x="1130442" y="301470"/>
            <a:chExt cx="2669760" cy="61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331A1400-B67D-419E-A2DD-A4606FBC866E}"/>
                    </a:ext>
                  </a:extLst>
                </p14:cNvPr>
                <p14:cNvContentPartPr/>
                <p14:nvPr/>
              </p14:nvContentPartPr>
              <p14:xfrm>
                <a:off x="1256802" y="374550"/>
                <a:ext cx="303840" cy="36540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331A1400-B67D-419E-A2DD-A4606FBC866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21162" y="338910"/>
                  <a:ext cx="3754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C28AC33C-0536-40E7-BC96-987231882B6F}"/>
                    </a:ext>
                  </a:extLst>
                </p14:cNvPr>
                <p14:cNvContentPartPr/>
                <p14:nvPr/>
              </p14:nvContentPartPr>
              <p14:xfrm>
                <a:off x="1684122" y="361230"/>
                <a:ext cx="178920" cy="29484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C28AC33C-0536-40E7-BC96-987231882B6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48482" y="325590"/>
                  <a:ext cx="2505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A8E59611-9272-43DD-BAAE-E9CE91734955}"/>
                    </a:ext>
                  </a:extLst>
                </p14:cNvPr>
                <p14:cNvContentPartPr/>
                <p14:nvPr/>
              </p14:nvContentPartPr>
              <p14:xfrm>
                <a:off x="1990122" y="467430"/>
                <a:ext cx="153360" cy="21960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A8E59611-9272-43DD-BAAE-E9CE917349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4122" y="431790"/>
                  <a:ext cx="225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30825953-9B01-4D7A-AF57-B0480EBD2ACC}"/>
                    </a:ext>
                  </a:extLst>
                </p14:cNvPr>
                <p14:cNvContentPartPr/>
                <p14:nvPr/>
              </p14:nvContentPartPr>
              <p14:xfrm>
                <a:off x="2213682" y="301470"/>
                <a:ext cx="82440" cy="45612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30825953-9B01-4D7A-AF57-B0480EBD2A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77682" y="265470"/>
                  <a:ext cx="15408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8C40AC9E-968A-4318-826F-BC0D0ABCC06F}"/>
                    </a:ext>
                  </a:extLst>
                </p14:cNvPr>
                <p14:cNvContentPartPr/>
                <p14:nvPr/>
              </p14:nvContentPartPr>
              <p14:xfrm>
                <a:off x="2351202" y="346470"/>
                <a:ext cx="87840" cy="39420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8C40AC9E-968A-4318-826F-BC0D0ABCC0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15562" y="310830"/>
                  <a:ext cx="1594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BFBD1577-D8B3-44F3-8793-21B9D9E076B7}"/>
                    </a:ext>
                  </a:extLst>
                </p14:cNvPr>
                <p14:cNvContentPartPr/>
                <p14:nvPr/>
              </p14:nvContentPartPr>
              <p14:xfrm>
                <a:off x="2517162" y="453750"/>
                <a:ext cx="184320" cy="23796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BFBD1577-D8B3-44F3-8793-21B9D9E076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81522" y="418110"/>
                  <a:ext cx="255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1407C44E-1C5B-44E0-AAB6-2E7D9C0ABDA6}"/>
                    </a:ext>
                  </a:extLst>
                </p14:cNvPr>
                <p14:cNvContentPartPr/>
                <p14:nvPr/>
              </p14:nvContentPartPr>
              <p14:xfrm>
                <a:off x="2742882" y="536910"/>
                <a:ext cx="192240" cy="16524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1407C44E-1C5B-44E0-AAB6-2E7D9C0ABDA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07242" y="500910"/>
                  <a:ext cx="263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AF9B7297-934F-4BC8-B690-C9BA8CA1698A}"/>
                    </a:ext>
                  </a:extLst>
                </p14:cNvPr>
                <p14:cNvContentPartPr/>
                <p14:nvPr/>
              </p14:nvContentPartPr>
              <p14:xfrm>
                <a:off x="3063282" y="473190"/>
                <a:ext cx="180000" cy="36864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AF9B7297-934F-4BC8-B690-C9BA8CA169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27282" y="437550"/>
                  <a:ext cx="2516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EFE076CC-8447-4BC8-BC49-DC2A80E85DC7}"/>
                    </a:ext>
                  </a:extLst>
                </p14:cNvPr>
                <p14:cNvContentPartPr/>
                <p14:nvPr/>
              </p14:nvContentPartPr>
              <p14:xfrm>
                <a:off x="3311322" y="501990"/>
                <a:ext cx="239760" cy="16236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EFE076CC-8447-4BC8-BC49-DC2A80E85D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75682" y="466350"/>
                  <a:ext cx="311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6B856BAC-697E-4C57-A420-5531650C18FA}"/>
                    </a:ext>
                  </a:extLst>
                </p14:cNvPr>
                <p14:cNvContentPartPr/>
                <p14:nvPr/>
              </p14:nvContentPartPr>
              <p14:xfrm>
                <a:off x="1130442" y="853710"/>
                <a:ext cx="2669760" cy="5976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6B856BAC-697E-4C57-A420-5531650C18F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4802" y="817710"/>
                  <a:ext cx="27414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6ECE0EB4-D560-4FF3-B175-4D676EB52DE1}"/>
              </a:ext>
            </a:extLst>
          </p:cNvPr>
          <p:cNvGrpSpPr/>
          <p:nvPr/>
        </p:nvGrpSpPr>
        <p:grpSpPr>
          <a:xfrm>
            <a:off x="818682" y="1230630"/>
            <a:ext cx="2338200" cy="498600"/>
            <a:chOff x="818682" y="1230630"/>
            <a:chExt cx="233820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FA98838A-A1C3-4DFB-AA0D-0EC5934D0FBC}"/>
                    </a:ext>
                  </a:extLst>
                </p14:cNvPr>
                <p14:cNvContentPartPr/>
                <p14:nvPr/>
              </p14:nvContentPartPr>
              <p14:xfrm>
                <a:off x="818682" y="1333590"/>
                <a:ext cx="147960" cy="24264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FA98838A-A1C3-4DFB-AA0D-0EC5934D0F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2682" y="1297590"/>
                  <a:ext cx="2196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1CF02B3C-87A2-41BB-ABA2-5EBDE54ADFCB}"/>
                    </a:ext>
                  </a:extLst>
                </p14:cNvPr>
                <p14:cNvContentPartPr/>
                <p14:nvPr/>
              </p14:nvContentPartPr>
              <p14:xfrm>
                <a:off x="1050162" y="1230630"/>
                <a:ext cx="138240" cy="49860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1CF02B3C-87A2-41BB-ABA2-5EBDE54ADF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4522" y="1194630"/>
                  <a:ext cx="20988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0461E40B-DA9D-4BDA-B73A-CBC334A310AA}"/>
                    </a:ext>
                  </a:extLst>
                </p14:cNvPr>
                <p14:cNvContentPartPr/>
                <p14:nvPr/>
              </p14:nvContentPartPr>
              <p14:xfrm>
                <a:off x="1495122" y="1382190"/>
                <a:ext cx="252360" cy="21420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0461E40B-DA9D-4BDA-B73A-CBC334A310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59482" y="1346190"/>
                  <a:ext cx="324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81D8CF99-FD09-4A09-A0F7-3680424F25BE}"/>
                    </a:ext>
                  </a:extLst>
                </p14:cNvPr>
                <p14:cNvContentPartPr/>
                <p14:nvPr/>
              </p14:nvContentPartPr>
              <p14:xfrm>
                <a:off x="1873482" y="1341150"/>
                <a:ext cx="149400" cy="17496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81D8CF99-FD09-4A09-A0F7-3680424F25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37842" y="1305510"/>
                  <a:ext cx="2210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FEC9BB07-8EB8-4DCC-855D-185533257E37}"/>
                    </a:ext>
                  </a:extLst>
                </p14:cNvPr>
                <p14:cNvContentPartPr/>
                <p14:nvPr/>
              </p14:nvContentPartPr>
              <p14:xfrm>
                <a:off x="2035482" y="1344750"/>
                <a:ext cx="228960" cy="20988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FEC9BB07-8EB8-4DCC-855D-185533257E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99842" y="1308750"/>
                  <a:ext cx="300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BFBEA915-20D4-463F-919C-DB805D75B86B}"/>
                    </a:ext>
                  </a:extLst>
                </p14:cNvPr>
                <p14:cNvContentPartPr/>
                <p14:nvPr/>
              </p14:nvContentPartPr>
              <p14:xfrm>
                <a:off x="2422122" y="1310550"/>
                <a:ext cx="173160" cy="15264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BFBEA915-20D4-463F-919C-DB805D75B8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86122" y="1274550"/>
                  <a:ext cx="244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AC798661-1B3F-4577-AB61-B7EABC545575}"/>
                    </a:ext>
                  </a:extLst>
                </p14:cNvPr>
                <p14:cNvContentPartPr/>
                <p14:nvPr/>
              </p14:nvContentPartPr>
              <p14:xfrm>
                <a:off x="2691402" y="1360230"/>
                <a:ext cx="70920" cy="14184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AC798661-1B3F-4577-AB61-B7EABC54557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55402" y="1324590"/>
                  <a:ext cx="142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91786514-3E02-436E-9C7E-26A8C1EA2841}"/>
                    </a:ext>
                  </a:extLst>
                </p14:cNvPr>
                <p14:cNvContentPartPr/>
                <p14:nvPr/>
              </p14:nvContentPartPr>
              <p14:xfrm>
                <a:off x="2681682" y="1236030"/>
                <a:ext cx="55800" cy="1692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91786514-3E02-436E-9C7E-26A8C1EA28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45682" y="1200030"/>
                  <a:ext cx="127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D66ACF49-39AE-4782-B224-D463662BF2BA}"/>
                    </a:ext>
                  </a:extLst>
                </p14:cNvPr>
                <p14:cNvContentPartPr/>
                <p14:nvPr/>
              </p14:nvContentPartPr>
              <p14:xfrm>
                <a:off x="2817042" y="1335750"/>
                <a:ext cx="124920" cy="28224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D66ACF49-39AE-4782-B224-D463662BF2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1042" y="1299750"/>
                  <a:ext cx="1965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DECA0202-DECE-4BEE-B1DD-066E01F98E5A}"/>
                    </a:ext>
                  </a:extLst>
                </p14:cNvPr>
                <p14:cNvContentPartPr/>
                <p14:nvPr/>
              </p14:nvContentPartPr>
              <p14:xfrm>
                <a:off x="3001722" y="1340430"/>
                <a:ext cx="155160" cy="25164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DECA0202-DECE-4BEE-B1DD-066E01F98E5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66082" y="1304430"/>
                  <a:ext cx="22680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58B73472-869B-4611-BBEF-2FB666123442}"/>
              </a:ext>
            </a:extLst>
          </p:cNvPr>
          <p:cNvGrpSpPr/>
          <p:nvPr/>
        </p:nvGrpSpPr>
        <p:grpSpPr>
          <a:xfrm>
            <a:off x="3634962" y="1104270"/>
            <a:ext cx="1214280" cy="638640"/>
            <a:chOff x="3634962" y="1104270"/>
            <a:chExt cx="1214280" cy="63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9B5E65DE-C171-4DBB-AF21-5D7B983653ED}"/>
                    </a:ext>
                  </a:extLst>
                </p14:cNvPr>
                <p14:cNvContentPartPr/>
                <p14:nvPr/>
              </p14:nvContentPartPr>
              <p14:xfrm>
                <a:off x="3634962" y="1383270"/>
                <a:ext cx="150120" cy="30096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9B5E65DE-C171-4DBB-AF21-5D7B983653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99322" y="1347630"/>
                  <a:ext cx="2217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8DD56964-6962-42FE-AEB5-1A5AB1B8C09B}"/>
                    </a:ext>
                  </a:extLst>
                </p14:cNvPr>
                <p14:cNvContentPartPr/>
                <p14:nvPr/>
              </p14:nvContentPartPr>
              <p14:xfrm>
                <a:off x="3847002" y="1405590"/>
                <a:ext cx="126000" cy="10476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8DD56964-6962-42FE-AEB5-1A5AB1B8C09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11362" y="1369950"/>
                  <a:ext cx="197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95CBA6D6-82DF-449C-BEA3-9F7FB86A293D}"/>
                    </a:ext>
                  </a:extLst>
                </p14:cNvPr>
                <p14:cNvContentPartPr/>
                <p14:nvPr/>
              </p14:nvContentPartPr>
              <p14:xfrm>
                <a:off x="4071642" y="1366710"/>
                <a:ext cx="148320" cy="17280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95CBA6D6-82DF-449C-BEA3-9F7FB86A29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36002" y="1330710"/>
                  <a:ext cx="219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36FF4B2E-EED5-46BB-A471-96B5423FCAB2}"/>
                    </a:ext>
                  </a:extLst>
                </p14:cNvPr>
                <p14:cNvContentPartPr/>
                <p14:nvPr/>
              </p14:nvContentPartPr>
              <p14:xfrm>
                <a:off x="4318602" y="1330710"/>
                <a:ext cx="146160" cy="20052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36FF4B2E-EED5-46BB-A471-96B5423FCA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82962" y="1295070"/>
                  <a:ext cx="2178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6681A8FA-B840-4625-8A52-C38154BAFFEF}"/>
                    </a:ext>
                  </a:extLst>
                </p14:cNvPr>
                <p14:cNvContentPartPr/>
                <p14:nvPr/>
              </p14:nvContentPartPr>
              <p14:xfrm>
                <a:off x="4577802" y="1104270"/>
                <a:ext cx="271440" cy="63864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6681A8FA-B840-4625-8A52-C38154BAFF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42162" y="1068630"/>
                  <a:ext cx="34308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58FFAE4B-6637-4552-9D9A-D6444E64F634}"/>
                    </a:ext>
                  </a:extLst>
                </p14:cNvPr>
                <p14:cNvContentPartPr/>
                <p14:nvPr/>
              </p14:nvContentPartPr>
              <p14:xfrm>
                <a:off x="4511202" y="1440870"/>
                <a:ext cx="277560" cy="2412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58FFAE4B-6637-4552-9D9A-D6444E64F63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75202" y="1405230"/>
                  <a:ext cx="34920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478C6FFE-55C5-48FA-92ED-E92769977681}"/>
              </a:ext>
            </a:extLst>
          </p:cNvPr>
          <p:cNvGrpSpPr/>
          <p:nvPr/>
        </p:nvGrpSpPr>
        <p:grpSpPr>
          <a:xfrm>
            <a:off x="823722" y="2224950"/>
            <a:ext cx="430560" cy="474120"/>
            <a:chOff x="823722" y="2224950"/>
            <a:chExt cx="430560" cy="4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5FE0ACB1-632C-46BC-9DC8-A87AEF773757}"/>
                    </a:ext>
                  </a:extLst>
                </p14:cNvPr>
                <p14:cNvContentPartPr/>
                <p14:nvPr/>
              </p14:nvContentPartPr>
              <p14:xfrm>
                <a:off x="823722" y="2297310"/>
                <a:ext cx="258480" cy="28548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5FE0ACB1-632C-46BC-9DC8-A87AEF7737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8082" y="2261310"/>
                  <a:ext cx="3301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099EA5CD-7C5E-42CE-9373-32C78AE8CFB2}"/>
                    </a:ext>
                  </a:extLst>
                </p14:cNvPr>
                <p14:cNvContentPartPr/>
                <p14:nvPr/>
              </p14:nvContentPartPr>
              <p14:xfrm>
                <a:off x="1120002" y="2224950"/>
                <a:ext cx="134280" cy="47412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099EA5CD-7C5E-42CE-9373-32C78AE8CFB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4002" y="2189310"/>
                  <a:ext cx="205920" cy="54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E2816FBE-C039-41A7-99FE-3650CED80A79}"/>
              </a:ext>
            </a:extLst>
          </p:cNvPr>
          <p:cNvGrpSpPr/>
          <p:nvPr/>
        </p:nvGrpSpPr>
        <p:grpSpPr>
          <a:xfrm>
            <a:off x="1630122" y="2178150"/>
            <a:ext cx="1486440" cy="417960"/>
            <a:chOff x="1630122" y="2178150"/>
            <a:chExt cx="148644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72B16D9E-8433-4493-98C2-7509FAAD284F}"/>
                    </a:ext>
                  </a:extLst>
                </p14:cNvPr>
                <p14:cNvContentPartPr/>
                <p14:nvPr/>
              </p14:nvContentPartPr>
              <p14:xfrm>
                <a:off x="1630122" y="2440950"/>
                <a:ext cx="194400" cy="15516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72B16D9E-8433-4493-98C2-7509FAAD28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94122" y="2405310"/>
                  <a:ext cx="266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59F27793-77C7-4C85-9AAA-80BEE025B820}"/>
                    </a:ext>
                  </a:extLst>
                </p14:cNvPr>
                <p14:cNvContentPartPr/>
                <p14:nvPr/>
              </p14:nvContentPartPr>
              <p14:xfrm>
                <a:off x="1760082" y="2257350"/>
                <a:ext cx="97200" cy="30780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59F27793-77C7-4C85-9AAA-80BEE025B8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24082" y="2221710"/>
                  <a:ext cx="1688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32A37000-EE3B-46A0-B23E-6762F4E9F679}"/>
                    </a:ext>
                  </a:extLst>
                </p14:cNvPr>
                <p14:cNvContentPartPr/>
                <p14:nvPr/>
              </p14:nvContentPartPr>
              <p14:xfrm>
                <a:off x="1905162" y="2384430"/>
                <a:ext cx="231840" cy="20232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32A37000-EE3B-46A0-B23E-6762F4E9F67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69522" y="2348430"/>
                  <a:ext cx="303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EAFDE8FC-D802-42E8-8FA7-6B2E775B2083}"/>
                    </a:ext>
                  </a:extLst>
                </p14:cNvPr>
                <p14:cNvContentPartPr/>
                <p14:nvPr/>
              </p14:nvContentPartPr>
              <p14:xfrm>
                <a:off x="2236002" y="2189310"/>
                <a:ext cx="14040" cy="37656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EAFDE8FC-D802-42E8-8FA7-6B2E775B20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00362" y="2153310"/>
                  <a:ext cx="856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18AD5BC4-DD71-484C-BAC9-513139B001E9}"/>
                    </a:ext>
                  </a:extLst>
                </p14:cNvPr>
                <p14:cNvContentPartPr/>
                <p14:nvPr/>
              </p14:nvContentPartPr>
              <p14:xfrm>
                <a:off x="2113602" y="2380830"/>
                <a:ext cx="275040" cy="3168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18AD5BC4-DD71-484C-BAC9-513139B001E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77602" y="2344830"/>
                  <a:ext cx="346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894589F6-7560-49E1-9E07-D044007D8674}"/>
                    </a:ext>
                  </a:extLst>
                </p14:cNvPr>
                <p14:cNvContentPartPr/>
                <p14:nvPr/>
              </p14:nvContentPartPr>
              <p14:xfrm>
                <a:off x="2446242" y="2414310"/>
                <a:ext cx="140040" cy="16164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894589F6-7560-49E1-9E07-D044007D86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10602" y="2378310"/>
                  <a:ext cx="211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532E0124-3FFD-4A91-B275-2CBC638FBB6D}"/>
                    </a:ext>
                  </a:extLst>
                </p14:cNvPr>
                <p14:cNvContentPartPr/>
                <p14:nvPr/>
              </p14:nvContentPartPr>
              <p14:xfrm>
                <a:off x="2622642" y="2295870"/>
                <a:ext cx="113040" cy="28152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532E0124-3FFD-4A91-B275-2CBC638FBB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86642" y="2259870"/>
                  <a:ext cx="1846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A92736B6-693D-4779-904B-03549A504FBB}"/>
                    </a:ext>
                  </a:extLst>
                </p14:cNvPr>
                <p14:cNvContentPartPr/>
                <p14:nvPr/>
              </p14:nvContentPartPr>
              <p14:xfrm>
                <a:off x="2858082" y="2178150"/>
                <a:ext cx="14760" cy="37692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A92736B6-693D-4779-904B-03549A504F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22082" y="2142510"/>
                  <a:ext cx="864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D9FD749A-03ED-4F02-B205-B4314DA095E6}"/>
                    </a:ext>
                  </a:extLst>
                </p14:cNvPr>
                <p14:cNvContentPartPr/>
                <p14:nvPr/>
              </p14:nvContentPartPr>
              <p14:xfrm>
                <a:off x="2984442" y="2291910"/>
                <a:ext cx="132120" cy="29772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D9FD749A-03ED-4F02-B205-B4314DA095E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48442" y="2256270"/>
                  <a:ext cx="20376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a 78">
            <a:extLst>
              <a:ext uri="{FF2B5EF4-FFF2-40B4-BE49-F238E27FC236}">
                <a16:creationId xmlns:a16="http://schemas.microsoft.com/office/drawing/2014/main" id="{3A945114-E27F-4DCF-B703-163D8543694C}"/>
              </a:ext>
            </a:extLst>
          </p:cNvPr>
          <p:cNvGrpSpPr/>
          <p:nvPr/>
        </p:nvGrpSpPr>
        <p:grpSpPr>
          <a:xfrm>
            <a:off x="3501402" y="2237910"/>
            <a:ext cx="729360" cy="571680"/>
            <a:chOff x="3501402" y="2237910"/>
            <a:chExt cx="729360" cy="57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D62C57DA-B952-4958-80EE-991B0E7126EF}"/>
                    </a:ext>
                  </a:extLst>
                </p14:cNvPr>
                <p14:cNvContentPartPr/>
                <p14:nvPr/>
              </p14:nvContentPartPr>
              <p14:xfrm>
                <a:off x="3589242" y="2237910"/>
                <a:ext cx="264600" cy="57168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D62C57DA-B952-4958-80EE-991B0E7126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53242" y="2202270"/>
                  <a:ext cx="33624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4D4F7403-4808-44FC-B766-FF5538D0F449}"/>
                    </a:ext>
                  </a:extLst>
                </p14:cNvPr>
                <p14:cNvContentPartPr/>
                <p14:nvPr/>
              </p14:nvContentPartPr>
              <p14:xfrm>
                <a:off x="3501402" y="2555430"/>
                <a:ext cx="254880" cy="3780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4D4F7403-4808-44FC-B766-FF5538D0F44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65762" y="2519430"/>
                  <a:ext cx="326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44E2CDB3-AEB0-4F9F-B327-1E8B2540959E}"/>
                    </a:ext>
                  </a:extLst>
                </p14:cNvPr>
                <p14:cNvContentPartPr/>
                <p14:nvPr/>
              </p14:nvContentPartPr>
              <p14:xfrm>
                <a:off x="3804882" y="2444550"/>
                <a:ext cx="185400" cy="19908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44E2CDB3-AEB0-4F9F-B327-1E8B254095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68882" y="2408910"/>
                  <a:ext cx="257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BF2ABFBA-6E61-4068-B67A-FDA5079F089F}"/>
                    </a:ext>
                  </a:extLst>
                </p14:cNvPr>
                <p14:cNvContentPartPr/>
                <p14:nvPr/>
              </p14:nvContentPartPr>
              <p14:xfrm>
                <a:off x="4052202" y="2438430"/>
                <a:ext cx="178560" cy="15264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BF2ABFBA-6E61-4068-B67A-FDA5079F08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16562" y="2402790"/>
                  <a:ext cx="25020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a 77">
            <a:extLst>
              <a:ext uri="{FF2B5EF4-FFF2-40B4-BE49-F238E27FC236}">
                <a16:creationId xmlns:a16="http://schemas.microsoft.com/office/drawing/2014/main" id="{C36362C6-304B-406E-A59E-534FA8B1DB70}"/>
              </a:ext>
            </a:extLst>
          </p:cNvPr>
          <p:cNvGrpSpPr/>
          <p:nvPr/>
        </p:nvGrpSpPr>
        <p:grpSpPr>
          <a:xfrm>
            <a:off x="4630722" y="2214510"/>
            <a:ext cx="1617480" cy="381240"/>
            <a:chOff x="4630722" y="2214510"/>
            <a:chExt cx="161748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6666FC43-5C64-44C9-8B35-51A91A468FB7}"/>
                    </a:ext>
                  </a:extLst>
                </p14:cNvPr>
                <p14:cNvContentPartPr/>
                <p14:nvPr/>
              </p14:nvContentPartPr>
              <p14:xfrm>
                <a:off x="4681482" y="2214510"/>
                <a:ext cx="52560" cy="35928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6666FC43-5C64-44C9-8B35-51A91A468FB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45842" y="2178510"/>
                  <a:ext cx="1242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AFBDB07E-C341-44C4-811E-30B76DF6A1FC}"/>
                    </a:ext>
                  </a:extLst>
                </p14:cNvPr>
                <p14:cNvContentPartPr/>
                <p14:nvPr/>
              </p14:nvContentPartPr>
              <p14:xfrm>
                <a:off x="4630722" y="2264550"/>
                <a:ext cx="274320" cy="30960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AFBDB07E-C341-44C4-811E-30B76DF6A1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95082" y="2228550"/>
                  <a:ext cx="3459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2E3A6133-1A0A-4543-9376-B0D9798999F1}"/>
                    </a:ext>
                  </a:extLst>
                </p14:cNvPr>
                <p14:cNvContentPartPr/>
                <p14:nvPr/>
              </p14:nvContentPartPr>
              <p14:xfrm>
                <a:off x="5007642" y="2400990"/>
                <a:ext cx="159120" cy="19476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2E3A6133-1A0A-4543-9376-B0D9798999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71642" y="2364990"/>
                  <a:ext cx="230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55B5CE1E-48FC-4B06-B7CB-8E812C6D96C7}"/>
                    </a:ext>
                  </a:extLst>
                </p14:cNvPr>
                <p14:cNvContentPartPr/>
                <p14:nvPr/>
              </p14:nvContentPartPr>
              <p14:xfrm>
                <a:off x="5189082" y="2384790"/>
                <a:ext cx="268920" cy="16596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55B5CE1E-48FC-4B06-B7CB-8E812C6D96C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53082" y="2349150"/>
                  <a:ext cx="340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B7A24B8D-146E-4C76-8E9F-1D935FD19ADE}"/>
                    </a:ext>
                  </a:extLst>
                </p14:cNvPr>
                <p14:cNvContentPartPr/>
                <p14:nvPr/>
              </p14:nvContentPartPr>
              <p14:xfrm>
                <a:off x="5523882" y="2366070"/>
                <a:ext cx="131040" cy="20772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B7A24B8D-146E-4C76-8E9F-1D935FD19AD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87882" y="2330070"/>
                  <a:ext cx="2026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95F9EA85-1BBF-475F-A87D-4F7AD9E45689}"/>
                    </a:ext>
                  </a:extLst>
                </p14:cNvPr>
                <p14:cNvContentPartPr/>
                <p14:nvPr/>
              </p14:nvContentPartPr>
              <p14:xfrm>
                <a:off x="5776602" y="2374350"/>
                <a:ext cx="185040" cy="12996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95F9EA85-1BBF-475F-A87D-4F7AD9E4568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40962" y="2338710"/>
                  <a:ext cx="256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7306E056-86F5-4CCA-BB66-C1731D090CC5}"/>
                    </a:ext>
                  </a:extLst>
                </p14:cNvPr>
                <p14:cNvContentPartPr/>
                <p14:nvPr/>
              </p14:nvContentPartPr>
              <p14:xfrm>
                <a:off x="6023202" y="2372550"/>
                <a:ext cx="225000" cy="19044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7306E056-86F5-4CCA-BB66-C1731D090CC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87562" y="2336550"/>
                  <a:ext cx="29664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a 76">
            <a:extLst>
              <a:ext uri="{FF2B5EF4-FFF2-40B4-BE49-F238E27FC236}">
                <a16:creationId xmlns:a16="http://schemas.microsoft.com/office/drawing/2014/main" id="{3445EFCA-5723-44D5-85CB-396119FAD20A}"/>
              </a:ext>
            </a:extLst>
          </p:cNvPr>
          <p:cNvGrpSpPr/>
          <p:nvPr/>
        </p:nvGrpSpPr>
        <p:grpSpPr>
          <a:xfrm>
            <a:off x="6685242" y="2040270"/>
            <a:ext cx="1448640" cy="640080"/>
            <a:chOff x="6685242" y="2040270"/>
            <a:chExt cx="1448640" cy="64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45E9FBE3-736F-4598-95E0-7BEC8C62492D}"/>
                    </a:ext>
                  </a:extLst>
                </p14:cNvPr>
                <p14:cNvContentPartPr/>
                <p14:nvPr/>
              </p14:nvContentPartPr>
              <p14:xfrm>
                <a:off x="6685242" y="2040270"/>
                <a:ext cx="182160" cy="64008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45E9FBE3-736F-4598-95E0-7BEC8C6249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49242" y="2004270"/>
                  <a:ext cx="25380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04777F24-07C9-443E-9814-8D9DB44455D9}"/>
                    </a:ext>
                  </a:extLst>
                </p14:cNvPr>
                <p14:cNvContentPartPr/>
                <p14:nvPr/>
              </p14:nvContentPartPr>
              <p14:xfrm>
                <a:off x="7079442" y="2335110"/>
                <a:ext cx="177120" cy="26064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04777F24-07C9-443E-9814-8D9DB44455D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43802" y="2299110"/>
                  <a:ext cx="248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523943E6-1FD8-4230-B165-CB06D84DCC98}"/>
                    </a:ext>
                  </a:extLst>
                </p14:cNvPr>
                <p14:cNvContentPartPr/>
                <p14:nvPr/>
              </p14:nvContentPartPr>
              <p14:xfrm>
                <a:off x="7325322" y="2174910"/>
                <a:ext cx="159120" cy="35280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523943E6-1FD8-4230-B165-CB06D84DCC9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89682" y="2139270"/>
                  <a:ext cx="2307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F2706886-8C1A-4C7F-AA28-96E65675E4FD}"/>
                    </a:ext>
                  </a:extLst>
                </p14:cNvPr>
                <p14:cNvContentPartPr/>
                <p14:nvPr/>
              </p14:nvContentPartPr>
              <p14:xfrm>
                <a:off x="7585242" y="2366070"/>
                <a:ext cx="123480" cy="15336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F2706886-8C1A-4C7F-AA28-96E65675E4F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49602" y="2330430"/>
                  <a:ext cx="195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D5A3D293-EAE4-44E0-9CC6-8A5FE49BB01A}"/>
                    </a:ext>
                  </a:extLst>
                </p14:cNvPr>
                <p14:cNvContentPartPr/>
                <p14:nvPr/>
              </p14:nvContentPartPr>
              <p14:xfrm>
                <a:off x="7727442" y="2393430"/>
                <a:ext cx="19800" cy="12888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D5A3D293-EAE4-44E0-9CC6-8A5FE49BB01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91802" y="2357430"/>
                  <a:ext cx="91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3AA246E5-E446-4215-BAC8-118694DEBAA8}"/>
                    </a:ext>
                  </a:extLst>
                </p14:cNvPr>
                <p14:cNvContentPartPr/>
                <p14:nvPr/>
              </p14:nvContentPartPr>
              <p14:xfrm>
                <a:off x="7724922" y="2249790"/>
                <a:ext cx="6120" cy="792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3AA246E5-E446-4215-BAC8-118694DEBAA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88922" y="2213790"/>
                  <a:ext cx="77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9034AD85-BE28-458E-8A16-17F74C00B625}"/>
                    </a:ext>
                  </a:extLst>
                </p14:cNvPr>
                <p14:cNvContentPartPr/>
                <p14:nvPr/>
              </p14:nvContentPartPr>
              <p14:xfrm>
                <a:off x="7851642" y="2337990"/>
                <a:ext cx="282240" cy="19260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9034AD85-BE28-458E-8A16-17F74C00B62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15642" y="2301990"/>
                  <a:ext cx="35388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a 75">
            <a:extLst>
              <a:ext uri="{FF2B5EF4-FFF2-40B4-BE49-F238E27FC236}">
                <a16:creationId xmlns:a16="http://schemas.microsoft.com/office/drawing/2014/main" id="{9F6345D6-11E9-43DF-A597-FFD392B3AB9B}"/>
              </a:ext>
            </a:extLst>
          </p:cNvPr>
          <p:cNvGrpSpPr/>
          <p:nvPr/>
        </p:nvGrpSpPr>
        <p:grpSpPr>
          <a:xfrm>
            <a:off x="8454642" y="2169150"/>
            <a:ext cx="321120" cy="423360"/>
            <a:chOff x="8454642" y="2169150"/>
            <a:chExt cx="321120" cy="4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01D3BE64-7717-4C61-94CA-61C2D4C8B3EE}"/>
                    </a:ext>
                  </a:extLst>
                </p14:cNvPr>
                <p14:cNvContentPartPr/>
                <p14:nvPr/>
              </p14:nvContentPartPr>
              <p14:xfrm>
                <a:off x="8454642" y="2169150"/>
                <a:ext cx="320760" cy="42336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01D3BE64-7717-4C61-94CA-61C2D4C8B3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19002" y="2133510"/>
                  <a:ext cx="3924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CE1FCE04-22CA-44B3-94A5-0DD022AE8852}"/>
                    </a:ext>
                  </a:extLst>
                </p14:cNvPr>
                <p14:cNvContentPartPr/>
                <p14:nvPr/>
              </p14:nvContentPartPr>
              <p14:xfrm>
                <a:off x="8602962" y="2415030"/>
                <a:ext cx="172800" cy="1188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CE1FCE04-22CA-44B3-94A5-0DD022AE88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66962" y="2379390"/>
                  <a:ext cx="2444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a 74">
            <a:extLst>
              <a:ext uri="{FF2B5EF4-FFF2-40B4-BE49-F238E27FC236}">
                <a16:creationId xmlns:a16="http://schemas.microsoft.com/office/drawing/2014/main" id="{03FD91E1-BE87-4F16-B8F9-65C5598D3DE8}"/>
              </a:ext>
            </a:extLst>
          </p:cNvPr>
          <p:cNvGrpSpPr/>
          <p:nvPr/>
        </p:nvGrpSpPr>
        <p:grpSpPr>
          <a:xfrm>
            <a:off x="9027762" y="2177070"/>
            <a:ext cx="546120" cy="355680"/>
            <a:chOff x="9027762" y="2177070"/>
            <a:chExt cx="54612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78C45DF3-8EDB-41B6-BF78-81AAFC21FFF7}"/>
                    </a:ext>
                  </a:extLst>
                </p14:cNvPr>
                <p14:cNvContentPartPr/>
                <p14:nvPr/>
              </p14:nvContentPartPr>
              <p14:xfrm>
                <a:off x="9132162" y="2177070"/>
                <a:ext cx="35280" cy="35568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78C45DF3-8EDB-41B6-BF78-81AAFC21FF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96522" y="2141430"/>
                  <a:ext cx="1069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E32959EE-8EF4-4358-BFF3-BFD334581AD3}"/>
                    </a:ext>
                  </a:extLst>
                </p14:cNvPr>
                <p14:cNvContentPartPr/>
                <p14:nvPr/>
              </p14:nvContentPartPr>
              <p14:xfrm>
                <a:off x="9027762" y="2326110"/>
                <a:ext cx="123120" cy="1764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E32959EE-8EF4-4358-BFF3-BFD334581A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91762" y="2290110"/>
                  <a:ext cx="194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032A7CF7-83B5-4E9A-AEE1-7E7547026B68}"/>
                    </a:ext>
                  </a:extLst>
                </p14:cNvPr>
                <p14:cNvContentPartPr/>
                <p14:nvPr/>
              </p14:nvContentPartPr>
              <p14:xfrm>
                <a:off x="9228282" y="2181030"/>
                <a:ext cx="160920" cy="25560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032A7CF7-83B5-4E9A-AEE1-7E7547026B6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92642" y="2145390"/>
                  <a:ext cx="2325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EF7A00EC-DF24-4DE1-AD1E-5184DDB0BFF5}"/>
                    </a:ext>
                  </a:extLst>
                </p14:cNvPr>
                <p14:cNvContentPartPr/>
                <p14:nvPr/>
              </p14:nvContentPartPr>
              <p14:xfrm>
                <a:off x="9419802" y="2267430"/>
                <a:ext cx="154080" cy="22644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EF7A00EC-DF24-4DE1-AD1E-5184DDB0BFF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84162" y="2231790"/>
                  <a:ext cx="22572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a 73">
            <a:extLst>
              <a:ext uri="{FF2B5EF4-FFF2-40B4-BE49-F238E27FC236}">
                <a16:creationId xmlns:a16="http://schemas.microsoft.com/office/drawing/2014/main" id="{863348DC-DD93-4A2A-B9F6-FBC4628557B5}"/>
              </a:ext>
            </a:extLst>
          </p:cNvPr>
          <p:cNvGrpSpPr/>
          <p:nvPr/>
        </p:nvGrpSpPr>
        <p:grpSpPr>
          <a:xfrm>
            <a:off x="9908682" y="2184270"/>
            <a:ext cx="1222920" cy="546120"/>
            <a:chOff x="9908682" y="2184270"/>
            <a:chExt cx="1222920" cy="54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7B71ABF4-B392-43C8-B0CF-DAECE85B86BE}"/>
                    </a:ext>
                  </a:extLst>
                </p14:cNvPr>
                <p14:cNvContentPartPr/>
                <p14:nvPr/>
              </p14:nvContentPartPr>
              <p14:xfrm>
                <a:off x="9908682" y="2292270"/>
                <a:ext cx="206640" cy="43812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7B71ABF4-B392-43C8-B0CF-DAECE85B86B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73042" y="2256270"/>
                  <a:ext cx="27828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1B4E75CD-00DD-4B86-B6FF-2BB62FA9E0AD}"/>
                    </a:ext>
                  </a:extLst>
                </p14:cNvPr>
                <p14:cNvContentPartPr/>
                <p14:nvPr/>
              </p14:nvContentPartPr>
              <p14:xfrm>
                <a:off x="10105242" y="2306310"/>
                <a:ext cx="115560" cy="9324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1B4E75CD-00DD-4B86-B6FF-2BB62FA9E0A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69602" y="2270670"/>
                  <a:ext cx="187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982C1472-2240-46F1-B6D8-9C3A52B99AF8}"/>
                    </a:ext>
                  </a:extLst>
                </p14:cNvPr>
                <p14:cNvContentPartPr/>
                <p14:nvPr/>
              </p14:nvContentPartPr>
              <p14:xfrm>
                <a:off x="10296762" y="2269950"/>
                <a:ext cx="135720" cy="19008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982C1472-2240-46F1-B6D8-9C3A52B99AF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61122" y="2234310"/>
                  <a:ext cx="207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C84F831E-E033-4FA8-8DD8-A1BFAB9673F7}"/>
                    </a:ext>
                  </a:extLst>
                </p14:cNvPr>
                <p14:cNvContentPartPr/>
                <p14:nvPr/>
              </p14:nvContentPartPr>
              <p14:xfrm>
                <a:off x="10562082" y="2276790"/>
                <a:ext cx="193680" cy="14688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C84F831E-E033-4FA8-8DD8-A1BFAB9673F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26082" y="2241150"/>
                  <a:ext cx="265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CB6A8000-3D21-4F1E-A7B4-160985A29E99}"/>
                    </a:ext>
                  </a:extLst>
                </p14:cNvPr>
                <p14:cNvContentPartPr/>
                <p14:nvPr/>
              </p14:nvContentPartPr>
              <p14:xfrm>
                <a:off x="10820922" y="2184270"/>
                <a:ext cx="240480" cy="45756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CB6A8000-3D21-4F1E-A7B4-160985A29E9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84922" y="2148270"/>
                  <a:ext cx="3121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93A946D3-5E78-422B-8719-EA5E7F71AF06}"/>
                    </a:ext>
                  </a:extLst>
                </p14:cNvPr>
                <p14:cNvContentPartPr/>
                <p14:nvPr/>
              </p14:nvContentPartPr>
              <p14:xfrm>
                <a:off x="11085162" y="2384070"/>
                <a:ext cx="46440" cy="13572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93A946D3-5E78-422B-8719-EA5E7F71AF0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49522" y="2348430"/>
                  <a:ext cx="11808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a 98">
            <a:extLst>
              <a:ext uri="{FF2B5EF4-FFF2-40B4-BE49-F238E27FC236}">
                <a16:creationId xmlns:a16="http://schemas.microsoft.com/office/drawing/2014/main" id="{3E3660C9-8645-47B0-9B5D-CED10AC57E5F}"/>
              </a:ext>
            </a:extLst>
          </p:cNvPr>
          <p:cNvGrpSpPr/>
          <p:nvPr/>
        </p:nvGrpSpPr>
        <p:grpSpPr>
          <a:xfrm>
            <a:off x="6842922" y="3023070"/>
            <a:ext cx="601200" cy="349920"/>
            <a:chOff x="6842922" y="3023070"/>
            <a:chExt cx="60120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58969566-2DD0-4EC7-BE20-45C1E55EF220}"/>
                    </a:ext>
                  </a:extLst>
                </p14:cNvPr>
                <p14:cNvContentPartPr/>
                <p14:nvPr/>
              </p14:nvContentPartPr>
              <p14:xfrm>
                <a:off x="6882882" y="3036750"/>
                <a:ext cx="31320" cy="32436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58969566-2DD0-4EC7-BE20-45C1E55EF2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47242" y="3001110"/>
                  <a:ext cx="1029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9D53618C-2737-411C-BE2E-BECE2938DBD6}"/>
                    </a:ext>
                  </a:extLst>
                </p14:cNvPr>
                <p14:cNvContentPartPr/>
                <p14:nvPr/>
              </p14:nvContentPartPr>
              <p14:xfrm>
                <a:off x="6877842" y="3073110"/>
                <a:ext cx="219240" cy="4932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9D53618C-2737-411C-BE2E-BECE2938DBD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42202" y="3037470"/>
                  <a:ext cx="290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63D0C3D8-5963-47FE-BF98-9336F5AFE25F}"/>
                    </a:ext>
                  </a:extLst>
                </p14:cNvPr>
                <p14:cNvContentPartPr/>
                <p14:nvPr/>
              </p14:nvContentPartPr>
              <p14:xfrm>
                <a:off x="6848682" y="3200550"/>
                <a:ext cx="223920" cy="4140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63D0C3D8-5963-47FE-BF98-9336F5AFE2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12682" y="3164550"/>
                  <a:ext cx="295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7CEBBFD0-473D-42A8-8B13-5F8F835E685F}"/>
                    </a:ext>
                  </a:extLst>
                </p14:cNvPr>
                <p14:cNvContentPartPr/>
                <p14:nvPr/>
              </p14:nvContentPartPr>
              <p14:xfrm>
                <a:off x="6842922" y="3357150"/>
                <a:ext cx="258840" cy="1584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7CEBBFD0-473D-42A8-8B13-5F8F835E685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07282" y="3321510"/>
                  <a:ext cx="330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E344EF9C-2305-4235-B4A5-FBF9D3D7E23A}"/>
                    </a:ext>
                  </a:extLst>
                </p14:cNvPr>
                <p14:cNvContentPartPr/>
                <p14:nvPr/>
              </p14:nvContentPartPr>
              <p14:xfrm>
                <a:off x="7225962" y="3023070"/>
                <a:ext cx="218160" cy="28800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E344EF9C-2305-4235-B4A5-FBF9D3D7E23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89962" y="2987070"/>
                  <a:ext cx="28980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a 97">
            <a:extLst>
              <a:ext uri="{FF2B5EF4-FFF2-40B4-BE49-F238E27FC236}">
                <a16:creationId xmlns:a16="http://schemas.microsoft.com/office/drawing/2014/main" id="{E342768A-511A-4673-BA1C-41B6F7E60D6D}"/>
              </a:ext>
            </a:extLst>
          </p:cNvPr>
          <p:cNvGrpSpPr/>
          <p:nvPr/>
        </p:nvGrpSpPr>
        <p:grpSpPr>
          <a:xfrm>
            <a:off x="7784322" y="2832630"/>
            <a:ext cx="2917440" cy="781200"/>
            <a:chOff x="7784322" y="2832630"/>
            <a:chExt cx="2917440" cy="78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BB7F0404-4BC5-4E4F-B000-B62174995E4B}"/>
                    </a:ext>
                  </a:extLst>
                </p14:cNvPr>
                <p14:cNvContentPartPr/>
                <p14:nvPr/>
              </p14:nvContentPartPr>
              <p14:xfrm>
                <a:off x="7784322" y="3138270"/>
                <a:ext cx="234720" cy="20628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BB7F0404-4BC5-4E4F-B000-B62174995E4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48322" y="3102270"/>
                  <a:ext cx="306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FC24BF2E-30F9-45F3-8E12-D51C3E7A9F98}"/>
                    </a:ext>
                  </a:extLst>
                </p14:cNvPr>
                <p14:cNvContentPartPr/>
                <p14:nvPr/>
              </p14:nvContentPartPr>
              <p14:xfrm>
                <a:off x="8104362" y="3149430"/>
                <a:ext cx="194760" cy="11376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FC24BF2E-30F9-45F3-8E12-D51C3E7A9F9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68362" y="3113790"/>
                  <a:ext cx="266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667EF139-39A2-4E30-8C1F-FD5CF88F3BA1}"/>
                    </a:ext>
                  </a:extLst>
                </p14:cNvPr>
                <p14:cNvContentPartPr/>
                <p14:nvPr/>
              </p14:nvContentPartPr>
              <p14:xfrm>
                <a:off x="8378682" y="3165270"/>
                <a:ext cx="43560" cy="12024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667EF139-39A2-4E30-8C1F-FD5CF88F3BA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43042" y="3129630"/>
                  <a:ext cx="115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DD0E9DCC-FB66-4633-8DC1-6B6693BC28E1}"/>
                    </a:ext>
                  </a:extLst>
                </p14:cNvPr>
                <p14:cNvContentPartPr/>
                <p14:nvPr/>
              </p14:nvContentPartPr>
              <p14:xfrm>
                <a:off x="8354922" y="2993910"/>
                <a:ext cx="249840" cy="30384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DD0E9DCC-FB66-4633-8DC1-6B6693BC28E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19282" y="2957910"/>
                  <a:ext cx="321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E6E62E7D-9A63-437C-AD1D-175A92455736}"/>
                    </a:ext>
                  </a:extLst>
                </p14:cNvPr>
                <p14:cNvContentPartPr/>
                <p14:nvPr/>
              </p14:nvContentPartPr>
              <p14:xfrm>
                <a:off x="8479482" y="3140430"/>
                <a:ext cx="201600" cy="1764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E6E62E7D-9A63-437C-AD1D-175A9245573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43482" y="3104790"/>
                  <a:ext cx="273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A320041A-85FE-4EFB-9DB2-EC419C8897DE}"/>
                    </a:ext>
                  </a:extLst>
                </p14:cNvPr>
                <p14:cNvContentPartPr/>
                <p14:nvPr/>
              </p14:nvContentPartPr>
              <p14:xfrm>
                <a:off x="8751282" y="2960790"/>
                <a:ext cx="181800" cy="28404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A320041A-85FE-4EFB-9DB2-EC419C8897D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15642" y="2924790"/>
                  <a:ext cx="2534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43777D9A-270C-421F-A9F6-6C80185BD519}"/>
                    </a:ext>
                  </a:extLst>
                </p14:cNvPr>
                <p14:cNvContentPartPr/>
                <p14:nvPr/>
              </p14:nvContentPartPr>
              <p14:xfrm>
                <a:off x="9081402" y="3067350"/>
                <a:ext cx="366480" cy="14544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43777D9A-270C-421F-A9F6-6C80185BD5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45762" y="3031350"/>
                  <a:ext cx="438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C5C7EE78-E546-4F85-A8AA-941F4B932F04}"/>
                    </a:ext>
                  </a:extLst>
                </p14:cNvPr>
                <p14:cNvContentPartPr/>
                <p14:nvPr/>
              </p14:nvContentPartPr>
              <p14:xfrm>
                <a:off x="9537882" y="3061950"/>
                <a:ext cx="171000" cy="25056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C5C7EE78-E546-4F85-A8AA-941F4B932F0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01882" y="3026310"/>
                  <a:ext cx="2426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89969147-7314-4F7B-9597-E4141C114D81}"/>
                    </a:ext>
                  </a:extLst>
                </p14:cNvPr>
                <p14:cNvContentPartPr/>
                <p14:nvPr/>
              </p14:nvContentPartPr>
              <p14:xfrm>
                <a:off x="9889602" y="2946390"/>
                <a:ext cx="54000" cy="31140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89969147-7314-4F7B-9597-E4141C114D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53602" y="2910390"/>
                  <a:ext cx="1256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8B88B2C2-14C4-4EF7-8831-CFEDF975C8D6}"/>
                    </a:ext>
                  </a:extLst>
                </p14:cNvPr>
                <p14:cNvContentPartPr/>
                <p14:nvPr/>
              </p14:nvContentPartPr>
              <p14:xfrm>
                <a:off x="9830562" y="3141150"/>
                <a:ext cx="207360" cy="1332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8B88B2C2-14C4-4EF7-8831-CFEDF975C8D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94562" y="3105510"/>
                  <a:ext cx="279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D477EE60-A7EF-42CF-A5AB-5588D59DEBA9}"/>
                    </a:ext>
                  </a:extLst>
                </p14:cNvPr>
                <p14:cNvContentPartPr/>
                <p14:nvPr/>
              </p14:nvContentPartPr>
              <p14:xfrm>
                <a:off x="10105242" y="2969070"/>
                <a:ext cx="71280" cy="24660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D477EE60-A7EF-42CF-A5AB-5588D59DEB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69602" y="2933070"/>
                  <a:ext cx="1429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F4298087-5A6D-43E0-8198-7A8BF9600F1C}"/>
                    </a:ext>
                  </a:extLst>
                </p14:cNvPr>
                <p14:cNvContentPartPr/>
                <p14:nvPr/>
              </p14:nvContentPartPr>
              <p14:xfrm>
                <a:off x="10207842" y="3078510"/>
                <a:ext cx="122400" cy="17640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F4298087-5A6D-43E0-8198-7A8BF9600F1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72202" y="3042870"/>
                  <a:ext cx="194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17A4EC36-FD91-4DFE-9181-3C40D6385E0C}"/>
                    </a:ext>
                  </a:extLst>
                </p14:cNvPr>
                <p14:cNvContentPartPr/>
                <p14:nvPr/>
              </p14:nvContentPartPr>
              <p14:xfrm>
                <a:off x="10486122" y="2832630"/>
                <a:ext cx="215640" cy="78120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17A4EC36-FD91-4DFE-9181-3C40D6385E0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50482" y="2796630"/>
                  <a:ext cx="287280" cy="85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1" name="Pismo odręczne 100">
                <a:extLst>
                  <a:ext uri="{FF2B5EF4-FFF2-40B4-BE49-F238E27FC236}">
                    <a16:creationId xmlns:a16="http://schemas.microsoft.com/office/drawing/2014/main" id="{0D9DC1B9-2B13-4D41-BF3A-1C6F267A8C56}"/>
                  </a:ext>
                </a:extLst>
              </p14:cNvPr>
              <p14:cNvContentPartPr/>
              <p14:nvPr/>
            </p14:nvContentPartPr>
            <p14:xfrm>
              <a:off x="873762" y="4219350"/>
              <a:ext cx="177120" cy="307080"/>
            </p14:xfrm>
          </p:contentPart>
        </mc:Choice>
        <mc:Fallback>
          <p:pic>
            <p:nvPicPr>
              <p:cNvPr id="101" name="Pismo odręczne 100">
                <a:extLst>
                  <a:ext uri="{FF2B5EF4-FFF2-40B4-BE49-F238E27FC236}">
                    <a16:creationId xmlns:a16="http://schemas.microsoft.com/office/drawing/2014/main" id="{0D9DC1B9-2B13-4D41-BF3A-1C6F267A8C5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38122" y="4183350"/>
                <a:ext cx="2487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1" name="Pismo odręczne 110">
                <a:extLst>
                  <a:ext uri="{FF2B5EF4-FFF2-40B4-BE49-F238E27FC236}">
                    <a16:creationId xmlns:a16="http://schemas.microsoft.com/office/drawing/2014/main" id="{48D05AD9-E23E-4A81-9FB0-5605D02D5EF0}"/>
                  </a:ext>
                </a:extLst>
              </p14:cNvPr>
              <p14:cNvContentPartPr/>
              <p14:nvPr/>
            </p14:nvContentPartPr>
            <p14:xfrm>
              <a:off x="1118562" y="4077150"/>
              <a:ext cx="199800" cy="483840"/>
            </p14:xfrm>
          </p:contentPart>
        </mc:Choice>
        <mc:Fallback>
          <p:pic>
            <p:nvPicPr>
              <p:cNvPr id="111" name="Pismo odręczne 110">
                <a:extLst>
                  <a:ext uri="{FF2B5EF4-FFF2-40B4-BE49-F238E27FC236}">
                    <a16:creationId xmlns:a16="http://schemas.microsoft.com/office/drawing/2014/main" id="{48D05AD9-E23E-4A81-9FB0-5605D02D5EF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82562" y="4041510"/>
                <a:ext cx="271440" cy="55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upa 127">
            <a:extLst>
              <a:ext uri="{FF2B5EF4-FFF2-40B4-BE49-F238E27FC236}">
                <a16:creationId xmlns:a16="http://schemas.microsoft.com/office/drawing/2014/main" id="{E9D66607-B1A0-4C79-9EBF-DD66D3D863F5}"/>
              </a:ext>
            </a:extLst>
          </p:cNvPr>
          <p:cNvGrpSpPr/>
          <p:nvPr/>
        </p:nvGrpSpPr>
        <p:grpSpPr>
          <a:xfrm>
            <a:off x="1770522" y="4121070"/>
            <a:ext cx="3143880" cy="382680"/>
            <a:chOff x="1770522" y="4121070"/>
            <a:chExt cx="314388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9DF5C005-312F-4CDD-BB34-18EA3D471D6F}"/>
                    </a:ext>
                  </a:extLst>
                </p14:cNvPr>
                <p14:cNvContentPartPr/>
                <p14:nvPr/>
              </p14:nvContentPartPr>
              <p14:xfrm>
                <a:off x="1770522" y="4357230"/>
                <a:ext cx="174600" cy="12996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9DF5C005-312F-4CDD-BB34-18EA3D471D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34882" y="4321230"/>
                  <a:ext cx="246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AAAEF4E2-5EB6-4699-8715-AF42BD8FC49F}"/>
                    </a:ext>
                  </a:extLst>
                </p14:cNvPr>
                <p14:cNvContentPartPr/>
                <p14:nvPr/>
              </p14:nvContentPartPr>
              <p14:xfrm>
                <a:off x="1856922" y="4247790"/>
                <a:ext cx="43560" cy="25272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AAAEF4E2-5EB6-4699-8715-AF42BD8FC49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20922" y="4211790"/>
                  <a:ext cx="1152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F41FE2B2-5C18-4EE4-A124-80D8D379925F}"/>
                    </a:ext>
                  </a:extLst>
                </p14:cNvPr>
                <p14:cNvContentPartPr/>
                <p14:nvPr/>
              </p14:nvContentPartPr>
              <p14:xfrm>
                <a:off x="2020362" y="4307910"/>
                <a:ext cx="149400" cy="19584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F41FE2B2-5C18-4EE4-A124-80D8D37992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84722" y="4272270"/>
                  <a:ext cx="2210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BA633254-109C-450A-8E78-287E9F7CFB09}"/>
                    </a:ext>
                  </a:extLst>
                </p14:cNvPr>
                <p14:cNvContentPartPr/>
                <p14:nvPr/>
              </p14:nvContentPartPr>
              <p14:xfrm>
                <a:off x="2230242" y="4324470"/>
                <a:ext cx="313920" cy="13176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BA633254-109C-450A-8E78-287E9F7CFB0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94242" y="4288470"/>
                  <a:ext cx="385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D2FAA1E9-75C9-44E6-84DB-97798C84EE66}"/>
                    </a:ext>
                  </a:extLst>
                </p14:cNvPr>
                <p14:cNvContentPartPr/>
                <p14:nvPr/>
              </p14:nvContentPartPr>
              <p14:xfrm>
                <a:off x="2620122" y="4347150"/>
                <a:ext cx="154440" cy="15552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D2FAA1E9-75C9-44E6-84DB-97798C84EE6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84482" y="4311150"/>
                  <a:ext cx="226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520D7ED8-A2CB-4AD9-8CEF-9289448A25AF}"/>
                    </a:ext>
                  </a:extLst>
                </p14:cNvPr>
                <p14:cNvContentPartPr/>
                <p14:nvPr/>
              </p14:nvContentPartPr>
              <p14:xfrm>
                <a:off x="2790762" y="4353270"/>
                <a:ext cx="149400" cy="15012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520D7ED8-A2CB-4AD9-8CEF-9289448A25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754762" y="4317270"/>
                  <a:ext cx="221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F9FD985E-D34E-494D-A604-C8DACB22531E}"/>
                    </a:ext>
                  </a:extLst>
                </p14:cNvPr>
                <p14:cNvContentPartPr/>
                <p14:nvPr/>
              </p14:nvContentPartPr>
              <p14:xfrm>
                <a:off x="3045642" y="4337430"/>
                <a:ext cx="145080" cy="13248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F9FD985E-D34E-494D-A604-C8DACB22531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10002" y="4301430"/>
                  <a:ext cx="216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5C5712A0-7939-412F-B3E3-472777FB4D88}"/>
                    </a:ext>
                  </a:extLst>
                </p14:cNvPr>
                <p14:cNvContentPartPr/>
                <p14:nvPr/>
              </p14:nvContentPartPr>
              <p14:xfrm>
                <a:off x="3298722" y="4164990"/>
                <a:ext cx="47160" cy="29016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5C5712A0-7939-412F-B3E3-472777FB4D8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63082" y="4128990"/>
                  <a:ext cx="1188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81DF3538-15C5-497C-BC28-98950C7720B2}"/>
                    </a:ext>
                  </a:extLst>
                </p14:cNvPr>
                <p14:cNvContentPartPr/>
                <p14:nvPr/>
              </p14:nvContentPartPr>
              <p14:xfrm>
                <a:off x="3211962" y="4281630"/>
                <a:ext cx="223920" cy="1584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81DF3538-15C5-497C-BC28-98950C7720B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76322" y="4245630"/>
                  <a:ext cx="295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AF1C3BC0-287D-4909-AC2D-2BAB411BBF5A}"/>
                    </a:ext>
                  </a:extLst>
                </p14:cNvPr>
                <p14:cNvContentPartPr/>
                <p14:nvPr/>
              </p14:nvContentPartPr>
              <p14:xfrm>
                <a:off x="3465402" y="4305390"/>
                <a:ext cx="167400" cy="16308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AF1C3BC0-287D-4909-AC2D-2BAB411BBF5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29402" y="4269750"/>
                  <a:ext cx="2390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355F5AD1-840C-4486-842B-C48C01CC5AFA}"/>
                    </a:ext>
                  </a:extLst>
                </p14:cNvPr>
                <p14:cNvContentPartPr/>
                <p14:nvPr/>
              </p14:nvContentPartPr>
              <p14:xfrm>
                <a:off x="3694722" y="4319430"/>
                <a:ext cx="207360" cy="15552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355F5AD1-840C-4486-842B-C48C01CC5AF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58722" y="4283430"/>
                  <a:ext cx="279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D658C834-3904-4E1F-8C95-91948E161A50}"/>
                    </a:ext>
                  </a:extLst>
                </p14:cNvPr>
                <p14:cNvContentPartPr/>
                <p14:nvPr/>
              </p14:nvContentPartPr>
              <p14:xfrm>
                <a:off x="4016202" y="4121070"/>
                <a:ext cx="33120" cy="32364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D658C834-3904-4E1F-8C95-91948E161A5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80202" y="4085430"/>
                  <a:ext cx="1047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A1AAB9C3-1D5F-49AF-9564-49D1A9481394}"/>
                    </a:ext>
                  </a:extLst>
                </p14:cNvPr>
                <p14:cNvContentPartPr/>
                <p14:nvPr/>
              </p14:nvContentPartPr>
              <p14:xfrm>
                <a:off x="3871122" y="4296030"/>
                <a:ext cx="230400" cy="2520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A1AAB9C3-1D5F-49AF-9564-49D1A948139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35482" y="4260030"/>
                  <a:ext cx="302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2CA484BF-9979-4743-8223-84350172D93E}"/>
                    </a:ext>
                  </a:extLst>
                </p14:cNvPr>
                <p14:cNvContentPartPr/>
                <p14:nvPr/>
              </p14:nvContentPartPr>
              <p14:xfrm>
                <a:off x="4187922" y="4157430"/>
                <a:ext cx="49680" cy="27324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2CA484BF-9979-4743-8223-84350172D93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51922" y="4121430"/>
                  <a:ext cx="121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CB0816E9-0AD5-4A50-96FA-F450D85354B4}"/>
                    </a:ext>
                  </a:extLst>
                </p14:cNvPr>
                <p14:cNvContentPartPr/>
                <p14:nvPr/>
              </p14:nvContentPartPr>
              <p14:xfrm>
                <a:off x="4372962" y="4254270"/>
                <a:ext cx="247320" cy="19440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CB0816E9-0AD5-4A50-96FA-F450D85354B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37322" y="4218630"/>
                  <a:ext cx="318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8DF34BCF-1CC1-4464-850A-15755ED55CE1}"/>
                    </a:ext>
                  </a:extLst>
                </p14:cNvPr>
                <p14:cNvContentPartPr/>
                <p14:nvPr/>
              </p14:nvContentPartPr>
              <p14:xfrm>
                <a:off x="4705242" y="4224750"/>
                <a:ext cx="209160" cy="24624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8DF34BCF-1CC1-4464-850A-15755ED55CE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69242" y="4188750"/>
                  <a:ext cx="280800" cy="31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29" name="Pismo odręczne 128">
                <a:extLst>
                  <a:ext uri="{FF2B5EF4-FFF2-40B4-BE49-F238E27FC236}">
                    <a16:creationId xmlns:a16="http://schemas.microsoft.com/office/drawing/2014/main" id="{EEF579A5-99A5-4564-86F4-ED014EDE56B8}"/>
                  </a:ext>
                </a:extLst>
              </p14:cNvPr>
              <p14:cNvContentPartPr/>
              <p14:nvPr/>
            </p14:nvContentPartPr>
            <p14:xfrm>
              <a:off x="4690842" y="5922870"/>
              <a:ext cx="16200" cy="16200"/>
            </p14:xfrm>
          </p:contentPart>
        </mc:Choice>
        <mc:Fallback>
          <p:pic>
            <p:nvPicPr>
              <p:cNvPr id="129" name="Pismo odręczne 128">
                <a:extLst>
                  <a:ext uri="{FF2B5EF4-FFF2-40B4-BE49-F238E27FC236}">
                    <a16:creationId xmlns:a16="http://schemas.microsoft.com/office/drawing/2014/main" id="{EEF579A5-99A5-4564-86F4-ED014EDE56B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654842" y="5887230"/>
                <a:ext cx="878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0" name="Pismo odręczne 129">
                <a:extLst>
                  <a:ext uri="{FF2B5EF4-FFF2-40B4-BE49-F238E27FC236}">
                    <a16:creationId xmlns:a16="http://schemas.microsoft.com/office/drawing/2014/main" id="{E785EC08-AB86-4098-897B-0DA4A44896F9}"/>
                  </a:ext>
                </a:extLst>
              </p14:cNvPr>
              <p14:cNvContentPartPr/>
              <p14:nvPr/>
            </p14:nvContentPartPr>
            <p14:xfrm>
              <a:off x="3042042" y="6071910"/>
              <a:ext cx="23760" cy="7200"/>
            </p14:xfrm>
          </p:contentPart>
        </mc:Choice>
        <mc:Fallback>
          <p:pic>
            <p:nvPicPr>
              <p:cNvPr id="130" name="Pismo odręczne 129">
                <a:extLst>
                  <a:ext uri="{FF2B5EF4-FFF2-40B4-BE49-F238E27FC236}">
                    <a16:creationId xmlns:a16="http://schemas.microsoft.com/office/drawing/2014/main" id="{E785EC08-AB86-4098-897B-0DA4A44896F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006042" y="6035910"/>
                <a:ext cx="95400" cy="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9021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E12DB664-BF1D-4867-A74E-CCBF1660FA1D}"/>
                  </a:ext>
                </a:extLst>
              </p14:cNvPr>
              <p14:cNvContentPartPr/>
              <p14:nvPr/>
            </p14:nvContentPartPr>
            <p14:xfrm>
              <a:off x="1286682" y="432870"/>
              <a:ext cx="585360" cy="532800"/>
            </p14:xfrm>
          </p:contentPart>
        </mc:Choice>
        <mc:Fallback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E12DB664-BF1D-4867-A74E-CCBF1660FA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682" y="397230"/>
                <a:ext cx="65700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23EB1263-42D3-414E-8FA3-56DEED556A9A}"/>
                  </a:ext>
                </a:extLst>
              </p14:cNvPr>
              <p14:cNvContentPartPr/>
              <p14:nvPr/>
            </p14:nvContentPartPr>
            <p14:xfrm>
              <a:off x="1477482" y="1260510"/>
              <a:ext cx="127440" cy="84240"/>
            </p14:xfrm>
          </p:contentPart>
        </mc:Choice>
        <mc:Fallback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23EB1263-42D3-414E-8FA3-56DEED556A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1482" y="1224870"/>
                <a:ext cx="19908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a 32">
            <a:extLst>
              <a:ext uri="{FF2B5EF4-FFF2-40B4-BE49-F238E27FC236}">
                <a16:creationId xmlns:a16="http://schemas.microsoft.com/office/drawing/2014/main" id="{0423F4C1-9AA1-4B21-918D-B9F32AFD96BB}"/>
              </a:ext>
            </a:extLst>
          </p:cNvPr>
          <p:cNvGrpSpPr/>
          <p:nvPr/>
        </p:nvGrpSpPr>
        <p:grpSpPr>
          <a:xfrm>
            <a:off x="3255522" y="685230"/>
            <a:ext cx="2645640" cy="610200"/>
            <a:chOff x="3255522" y="685230"/>
            <a:chExt cx="2645640" cy="61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435E4981-9B89-4428-9581-F75686FCAC9D}"/>
                    </a:ext>
                  </a:extLst>
                </p14:cNvPr>
                <p14:cNvContentPartPr/>
                <p14:nvPr/>
              </p14:nvContentPartPr>
              <p14:xfrm>
                <a:off x="3427602" y="941910"/>
                <a:ext cx="21240" cy="29232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435E4981-9B89-4428-9581-F75686FCAC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91602" y="906270"/>
                  <a:ext cx="928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80EE79FC-FE99-457C-8655-29A51D298C62}"/>
                    </a:ext>
                  </a:extLst>
                </p14:cNvPr>
                <p14:cNvContentPartPr/>
                <p14:nvPr/>
              </p14:nvContentPartPr>
              <p14:xfrm>
                <a:off x="3255522" y="739590"/>
                <a:ext cx="27720" cy="6228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80EE79FC-FE99-457C-8655-29A51D298C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9882" y="703590"/>
                  <a:ext cx="99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B7E4108D-2910-405C-8AAF-147A443A1773}"/>
                    </a:ext>
                  </a:extLst>
                </p14:cNvPr>
                <p14:cNvContentPartPr/>
                <p14:nvPr/>
              </p14:nvContentPartPr>
              <p14:xfrm>
                <a:off x="3517242" y="944070"/>
                <a:ext cx="166680" cy="35136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B7E4108D-2910-405C-8AAF-147A443A177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81242" y="908070"/>
                  <a:ext cx="2383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956164F7-3B75-4016-BB14-0B3334A8C61B}"/>
                    </a:ext>
                  </a:extLst>
                </p14:cNvPr>
                <p14:cNvContentPartPr/>
                <p14:nvPr/>
              </p14:nvContentPartPr>
              <p14:xfrm>
                <a:off x="3709122" y="1007430"/>
                <a:ext cx="278640" cy="28008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956164F7-3B75-4016-BB14-0B3334A8C6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73482" y="971430"/>
                  <a:ext cx="3502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CC7FE344-FF4E-464A-958A-6D0301B30362}"/>
                    </a:ext>
                  </a:extLst>
                </p14:cNvPr>
                <p14:cNvContentPartPr/>
                <p14:nvPr/>
              </p14:nvContentPartPr>
              <p14:xfrm>
                <a:off x="4083162" y="1051350"/>
                <a:ext cx="45000" cy="18108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CC7FE344-FF4E-464A-958A-6D0301B303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47522" y="1015710"/>
                  <a:ext cx="116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D63A2ED8-83FA-4C8E-850C-7409BEF8D0B9}"/>
                    </a:ext>
                  </a:extLst>
                </p14:cNvPr>
                <p14:cNvContentPartPr/>
                <p14:nvPr/>
              </p14:nvContentPartPr>
              <p14:xfrm>
                <a:off x="4030962" y="815910"/>
                <a:ext cx="19440" cy="2520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D63A2ED8-83FA-4C8E-850C-7409BEF8D0B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95322" y="779910"/>
                  <a:ext cx="91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A401A964-B79C-4D14-B514-07FEF9A7F704}"/>
                    </a:ext>
                  </a:extLst>
                </p14:cNvPr>
                <p14:cNvContentPartPr/>
                <p14:nvPr/>
              </p14:nvContentPartPr>
              <p14:xfrm>
                <a:off x="4199082" y="744630"/>
                <a:ext cx="265680" cy="47988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A401A964-B79C-4D14-B514-07FEF9A7F7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63442" y="708990"/>
                  <a:ext cx="33732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3A16EDFF-3FF6-43FB-8DAC-3365AC1B1B60}"/>
                    </a:ext>
                  </a:extLst>
                </p14:cNvPr>
                <p14:cNvContentPartPr/>
                <p14:nvPr/>
              </p14:nvContentPartPr>
              <p14:xfrm>
                <a:off x="4595442" y="1039110"/>
                <a:ext cx="244080" cy="19080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3A16EDFF-3FF6-43FB-8DAC-3365AC1B1B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9442" y="1003470"/>
                  <a:ext cx="315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32DD43D1-CCE1-4B99-9CDC-EFA037C5A608}"/>
                    </a:ext>
                  </a:extLst>
                </p14:cNvPr>
                <p14:cNvContentPartPr/>
                <p14:nvPr/>
              </p14:nvContentPartPr>
              <p14:xfrm>
                <a:off x="5012682" y="685230"/>
                <a:ext cx="55080" cy="51552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32DD43D1-CCE1-4B99-9CDC-EFA037C5A6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76682" y="649230"/>
                  <a:ext cx="12672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BB0D5E2B-247C-444B-9356-35A0B75E3622}"/>
                    </a:ext>
                  </a:extLst>
                </p14:cNvPr>
                <p14:cNvContentPartPr/>
                <p14:nvPr/>
              </p14:nvContentPartPr>
              <p14:xfrm>
                <a:off x="4788402" y="1006350"/>
                <a:ext cx="495720" cy="22968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BB0D5E2B-247C-444B-9356-35A0B75E36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52402" y="970350"/>
                  <a:ext cx="5673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F3AFF7F2-9D12-4EC9-B290-87CDA3F585A3}"/>
                    </a:ext>
                  </a:extLst>
                </p14:cNvPr>
                <p14:cNvContentPartPr/>
                <p14:nvPr/>
              </p14:nvContentPartPr>
              <p14:xfrm>
                <a:off x="5179722" y="759750"/>
                <a:ext cx="58680" cy="2088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F3AFF7F2-9D12-4EC9-B290-87CDA3F585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44082" y="724110"/>
                  <a:ext cx="130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F3EDBC90-3DC4-46E1-A429-79BDB2E0C59B}"/>
                    </a:ext>
                  </a:extLst>
                </p14:cNvPr>
                <p14:cNvContentPartPr/>
                <p14:nvPr/>
              </p14:nvContentPartPr>
              <p14:xfrm>
                <a:off x="5438922" y="980790"/>
                <a:ext cx="188640" cy="22500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F3EDBC90-3DC4-46E1-A429-79BDB2E0C5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03282" y="944790"/>
                  <a:ext cx="2602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D7F3A245-4B5E-417B-8761-991F5B31440A}"/>
                    </a:ext>
                  </a:extLst>
                </p14:cNvPr>
                <p14:cNvContentPartPr/>
                <p14:nvPr/>
              </p14:nvContentPartPr>
              <p14:xfrm>
                <a:off x="5663202" y="1013550"/>
                <a:ext cx="237960" cy="18576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D7F3A245-4B5E-417B-8761-991F5B3144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27202" y="977550"/>
                  <a:ext cx="30960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83A855D7-1E84-43C8-AA66-B5AA4A2390F0}"/>
              </a:ext>
            </a:extLst>
          </p:cNvPr>
          <p:cNvGrpSpPr/>
          <p:nvPr/>
        </p:nvGrpSpPr>
        <p:grpSpPr>
          <a:xfrm>
            <a:off x="6250002" y="716910"/>
            <a:ext cx="610200" cy="466200"/>
            <a:chOff x="6250002" y="716910"/>
            <a:chExt cx="61020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53332845-CD7E-4051-A2C5-5BD80F8E3B7F}"/>
                    </a:ext>
                  </a:extLst>
                </p14:cNvPr>
                <p14:cNvContentPartPr/>
                <p14:nvPr/>
              </p14:nvContentPartPr>
              <p14:xfrm>
                <a:off x="6505242" y="716910"/>
                <a:ext cx="39600" cy="44712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53332845-CD7E-4051-A2C5-5BD80F8E3B7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69602" y="681270"/>
                  <a:ext cx="11124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4DE7DDF3-A475-4984-9D8D-3D9F3A6AA60F}"/>
                    </a:ext>
                  </a:extLst>
                </p14:cNvPr>
                <p14:cNvContentPartPr/>
                <p14:nvPr/>
              </p14:nvContentPartPr>
              <p14:xfrm>
                <a:off x="6250002" y="928590"/>
                <a:ext cx="341280" cy="1332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4DE7DDF3-A475-4984-9D8D-3D9F3A6AA60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14002" y="892950"/>
                  <a:ext cx="412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7E261B23-0B77-4078-9D3B-82A77FD369A3}"/>
                    </a:ext>
                  </a:extLst>
                </p14:cNvPr>
                <p14:cNvContentPartPr/>
                <p14:nvPr/>
              </p14:nvContentPartPr>
              <p14:xfrm>
                <a:off x="6647082" y="910950"/>
                <a:ext cx="213120" cy="27216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7E261B23-0B77-4078-9D3B-82A77FD369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11442" y="874950"/>
                  <a:ext cx="284760" cy="34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C068A9DC-C879-4B81-B9B5-9FA25752604E}"/>
              </a:ext>
            </a:extLst>
          </p:cNvPr>
          <p:cNvGrpSpPr/>
          <p:nvPr/>
        </p:nvGrpSpPr>
        <p:grpSpPr>
          <a:xfrm>
            <a:off x="7391922" y="613590"/>
            <a:ext cx="3129840" cy="812160"/>
            <a:chOff x="7391922" y="613590"/>
            <a:chExt cx="3129840" cy="81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581F6F8C-3F36-40B0-AB6C-DCA326803EC0}"/>
                    </a:ext>
                  </a:extLst>
                </p14:cNvPr>
                <p14:cNvContentPartPr/>
                <p14:nvPr/>
              </p14:nvContentPartPr>
              <p14:xfrm>
                <a:off x="7391922" y="975750"/>
                <a:ext cx="101880" cy="27144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581F6F8C-3F36-40B0-AB6C-DCA326803E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56282" y="940110"/>
                  <a:ext cx="1735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15B8767D-8377-4602-9A4A-D85D7B7B1EB3}"/>
                    </a:ext>
                  </a:extLst>
                </p14:cNvPr>
                <p14:cNvContentPartPr/>
                <p14:nvPr/>
              </p14:nvContentPartPr>
              <p14:xfrm>
                <a:off x="7651122" y="1004910"/>
                <a:ext cx="221040" cy="19152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15B8767D-8377-4602-9A4A-D85D7B7B1EB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15122" y="968910"/>
                  <a:ext cx="292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152FB4F9-9D55-4977-BF63-3BDFFE3FE54A}"/>
                    </a:ext>
                  </a:extLst>
                </p14:cNvPr>
                <p14:cNvContentPartPr/>
                <p14:nvPr/>
              </p14:nvContentPartPr>
              <p14:xfrm>
                <a:off x="7992042" y="967110"/>
                <a:ext cx="224280" cy="23868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152FB4F9-9D55-4977-BF63-3BDFFE3FE54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56042" y="931470"/>
                  <a:ext cx="295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44815A4C-873F-479D-A17C-8DD913820D61}"/>
                    </a:ext>
                  </a:extLst>
                </p14:cNvPr>
                <p14:cNvContentPartPr/>
                <p14:nvPr/>
              </p14:nvContentPartPr>
              <p14:xfrm>
                <a:off x="8297682" y="1000590"/>
                <a:ext cx="307080" cy="42516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44815A4C-873F-479D-A17C-8DD913820D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62042" y="964950"/>
                  <a:ext cx="3787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4105E94D-3C3D-4297-9D30-BC8D0EA5EE37}"/>
                    </a:ext>
                  </a:extLst>
                </p14:cNvPr>
                <p14:cNvContentPartPr/>
                <p14:nvPr/>
              </p14:nvContentPartPr>
              <p14:xfrm>
                <a:off x="8673162" y="976110"/>
                <a:ext cx="141840" cy="22104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4105E94D-3C3D-4297-9D30-BC8D0EA5EE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37522" y="940470"/>
                  <a:ext cx="2134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4B3CC953-EDA2-4717-855B-13F8994B4398}"/>
                    </a:ext>
                  </a:extLst>
                </p14:cNvPr>
                <p14:cNvContentPartPr/>
                <p14:nvPr/>
              </p14:nvContentPartPr>
              <p14:xfrm>
                <a:off x="8893122" y="1007430"/>
                <a:ext cx="139680" cy="13536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4B3CC953-EDA2-4717-855B-13F8994B439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57122" y="971430"/>
                  <a:ext cx="211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45DBE4EC-D725-4484-8413-4C96FB8778E7}"/>
                    </a:ext>
                  </a:extLst>
                </p14:cNvPr>
                <p14:cNvContentPartPr/>
                <p14:nvPr/>
              </p14:nvContentPartPr>
              <p14:xfrm>
                <a:off x="9083202" y="940110"/>
                <a:ext cx="272880" cy="18576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45DBE4EC-D725-4484-8413-4C96FB8778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47202" y="904470"/>
                  <a:ext cx="344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D6E60977-BB54-4D55-8BCA-7960E21A740C}"/>
                    </a:ext>
                  </a:extLst>
                </p14:cNvPr>
                <p14:cNvContentPartPr/>
                <p14:nvPr/>
              </p14:nvContentPartPr>
              <p14:xfrm>
                <a:off x="9374442" y="613590"/>
                <a:ext cx="230760" cy="45072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D6E60977-BB54-4D55-8BCA-7960E21A740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38802" y="577950"/>
                  <a:ext cx="3024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0099C53E-5C22-4D5E-BDE3-F9D8EC8E4B97}"/>
                    </a:ext>
                  </a:extLst>
                </p14:cNvPr>
                <p14:cNvContentPartPr/>
                <p14:nvPr/>
              </p14:nvContentPartPr>
              <p14:xfrm>
                <a:off x="9776562" y="620790"/>
                <a:ext cx="67320" cy="44352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0099C53E-5C22-4D5E-BDE3-F9D8EC8E4B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40922" y="585150"/>
                  <a:ext cx="1389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C84DB41F-8DD5-4F99-AAC1-B826A4DFEE5D}"/>
                    </a:ext>
                  </a:extLst>
                </p14:cNvPr>
                <p14:cNvContentPartPr/>
                <p14:nvPr/>
              </p14:nvContentPartPr>
              <p14:xfrm>
                <a:off x="9958002" y="854070"/>
                <a:ext cx="194040" cy="26064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C84DB41F-8DD5-4F99-AAC1-B826A4DFEE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22362" y="818430"/>
                  <a:ext cx="2656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1713B348-5F96-48AB-9DB0-C49810EFFB75}"/>
                    </a:ext>
                  </a:extLst>
                </p14:cNvPr>
                <p14:cNvContentPartPr/>
                <p14:nvPr/>
              </p14:nvContentPartPr>
              <p14:xfrm>
                <a:off x="10232682" y="826350"/>
                <a:ext cx="289080" cy="24336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1713B348-5F96-48AB-9DB0-C49810EFFB7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96682" y="790350"/>
                  <a:ext cx="36072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A09EC6F2-3707-484B-B8C4-E1912BBE2C8B}"/>
                  </a:ext>
                </a:extLst>
              </p14:cNvPr>
              <p14:cNvContentPartPr/>
              <p14:nvPr/>
            </p14:nvContentPartPr>
            <p14:xfrm>
              <a:off x="931362" y="2585670"/>
              <a:ext cx="492840" cy="46440"/>
            </p14:xfrm>
          </p:contentPart>
        </mc:Choice>
        <mc:Fallback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A09EC6F2-3707-484B-B8C4-E1912BBE2C8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95722" y="2550030"/>
                <a:ext cx="564480" cy="11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a 76">
            <a:extLst>
              <a:ext uri="{FF2B5EF4-FFF2-40B4-BE49-F238E27FC236}">
                <a16:creationId xmlns:a16="http://schemas.microsoft.com/office/drawing/2014/main" id="{34642AFE-7D37-4CA7-BBE7-201C787FE6B0}"/>
              </a:ext>
            </a:extLst>
          </p:cNvPr>
          <p:cNvGrpSpPr/>
          <p:nvPr/>
        </p:nvGrpSpPr>
        <p:grpSpPr>
          <a:xfrm>
            <a:off x="1991562" y="2305590"/>
            <a:ext cx="762120" cy="350640"/>
            <a:chOff x="1991562" y="2305590"/>
            <a:chExt cx="76212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EEEF82A8-2871-4C8F-9D2E-021EB0B486AB}"/>
                    </a:ext>
                  </a:extLst>
                </p14:cNvPr>
                <p14:cNvContentPartPr/>
                <p14:nvPr/>
              </p14:nvContentPartPr>
              <p14:xfrm>
                <a:off x="1991562" y="2332950"/>
                <a:ext cx="91800" cy="29700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EEEF82A8-2871-4C8F-9D2E-021EB0B486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55562" y="2296950"/>
                  <a:ext cx="1634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0323D3E3-4F18-4FFA-9F53-3417FCD55B2D}"/>
                    </a:ext>
                  </a:extLst>
                </p14:cNvPr>
                <p14:cNvContentPartPr/>
                <p14:nvPr/>
              </p14:nvContentPartPr>
              <p14:xfrm>
                <a:off x="2047722" y="2310990"/>
                <a:ext cx="294120" cy="34524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0323D3E3-4F18-4FFA-9F53-3417FCD55B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11722" y="2274990"/>
                  <a:ext cx="3657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7E416D33-5C3C-464D-8012-6BA4DA2604F9}"/>
                    </a:ext>
                  </a:extLst>
                </p14:cNvPr>
                <p14:cNvContentPartPr/>
                <p14:nvPr/>
              </p14:nvContentPartPr>
              <p14:xfrm>
                <a:off x="2486922" y="2316390"/>
                <a:ext cx="104760" cy="33192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7E416D33-5C3C-464D-8012-6BA4DA2604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51282" y="2280390"/>
                  <a:ext cx="1764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71FBE90C-6CD2-4F73-BC40-B20E0A593E23}"/>
                    </a:ext>
                  </a:extLst>
                </p14:cNvPr>
                <p14:cNvContentPartPr/>
                <p14:nvPr/>
              </p14:nvContentPartPr>
              <p14:xfrm>
                <a:off x="2599602" y="2305590"/>
                <a:ext cx="154080" cy="32148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71FBE90C-6CD2-4F73-BC40-B20E0A593E2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63962" y="2269950"/>
                  <a:ext cx="2257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5CB7587D-F44E-4023-BD0C-6362F37CFBCB}"/>
                    </a:ext>
                  </a:extLst>
                </p14:cNvPr>
                <p14:cNvContentPartPr/>
                <p14:nvPr/>
              </p14:nvContentPartPr>
              <p14:xfrm>
                <a:off x="2580882" y="2426550"/>
                <a:ext cx="151560" cy="5436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5CB7587D-F44E-4023-BD0C-6362F37CFBC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44882" y="2390550"/>
                  <a:ext cx="2232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a 75">
            <a:extLst>
              <a:ext uri="{FF2B5EF4-FFF2-40B4-BE49-F238E27FC236}">
                <a16:creationId xmlns:a16="http://schemas.microsoft.com/office/drawing/2014/main" id="{A666DA64-B228-4353-8D91-B3FE2E14F14A}"/>
              </a:ext>
            </a:extLst>
          </p:cNvPr>
          <p:cNvGrpSpPr/>
          <p:nvPr/>
        </p:nvGrpSpPr>
        <p:grpSpPr>
          <a:xfrm>
            <a:off x="3225642" y="2246910"/>
            <a:ext cx="2549880" cy="462960"/>
            <a:chOff x="3225642" y="2246910"/>
            <a:chExt cx="254988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9558EC2B-3092-45CE-A690-C5EE0719CFC4}"/>
                    </a:ext>
                  </a:extLst>
                </p14:cNvPr>
                <p14:cNvContentPartPr/>
                <p14:nvPr/>
              </p14:nvContentPartPr>
              <p14:xfrm>
                <a:off x="3225642" y="2496390"/>
                <a:ext cx="129240" cy="16056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9558EC2B-3092-45CE-A690-C5EE0719CFC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90002" y="2460750"/>
                  <a:ext cx="200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C6F445C5-5649-4FD5-AAA0-0DCF9E01F0A8}"/>
                    </a:ext>
                  </a:extLst>
                </p14:cNvPr>
                <p14:cNvContentPartPr/>
                <p14:nvPr/>
              </p14:nvContentPartPr>
              <p14:xfrm>
                <a:off x="3313122" y="2267070"/>
                <a:ext cx="23040" cy="38736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C6F445C5-5649-4FD5-AAA0-0DCF9E01F0A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77482" y="2231430"/>
                  <a:ext cx="946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DD22A32A-37F0-46A0-A606-00A4F35CC290}"/>
                    </a:ext>
                  </a:extLst>
                </p14:cNvPr>
                <p14:cNvContentPartPr/>
                <p14:nvPr/>
              </p14:nvContentPartPr>
              <p14:xfrm>
                <a:off x="3452442" y="2355630"/>
                <a:ext cx="65160" cy="28440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DD22A32A-37F0-46A0-A606-00A4F35CC29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16802" y="2319630"/>
                  <a:ext cx="1368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DC933C20-33AB-4C2E-A16A-38DE057D70E8}"/>
                    </a:ext>
                  </a:extLst>
                </p14:cNvPr>
                <p14:cNvContentPartPr/>
                <p14:nvPr/>
              </p14:nvContentPartPr>
              <p14:xfrm>
                <a:off x="3649722" y="2424030"/>
                <a:ext cx="135000" cy="28584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DC933C20-33AB-4C2E-A16A-38DE057D70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14082" y="2388390"/>
                  <a:ext cx="2066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657CD669-1461-4E53-B785-C7E5B9C9B455}"/>
                    </a:ext>
                  </a:extLst>
                </p14:cNvPr>
                <p14:cNvContentPartPr/>
                <p14:nvPr/>
              </p14:nvContentPartPr>
              <p14:xfrm>
                <a:off x="3885162" y="2465790"/>
                <a:ext cx="150840" cy="22248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657CD669-1461-4E53-B785-C7E5B9C9B45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49522" y="2430150"/>
                  <a:ext cx="2224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E5F36DD1-733C-4043-AFE3-BEEAE17C4FF4}"/>
                    </a:ext>
                  </a:extLst>
                </p14:cNvPr>
                <p14:cNvContentPartPr/>
                <p14:nvPr/>
              </p14:nvContentPartPr>
              <p14:xfrm>
                <a:off x="4109802" y="2495670"/>
                <a:ext cx="96840" cy="19800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E5F36DD1-733C-4043-AFE3-BEEAE17C4F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73802" y="2459670"/>
                  <a:ext cx="168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6DE2851D-584A-4CDA-B0F1-ECE4083264B1}"/>
                    </a:ext>
                  </a:extLst>
                </p14:cNvPr>
                <p14:cNvContentPartPr/>
                <p14:nvPr/>
              </p14:nvContentPartPr>
              <p14:xfrm>
                <a:off x="4292322" y="2520150"/>
                <a:ext cx="154080" cy="10296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6DE2851D-584A-4CDA-B0F1-ECE4083264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56682" y="2484150"/>
                  <a:ext cx="225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B33A063A-4F8B-4BF9-A469-C5E02F5984E6}"/>
                    </a:ext>
                  </a:extLst>
                </p14:cNvPr>
                <p14:cNvContentPartPr/>
                <p14:nvPr/>
              </p14:nvContentPartPr>
              <p14:xfrm>
                <a:off x="4630002" y="2246910"/>
                <a:ext cx="62280" cy="37044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B33A063A-4F8B-4BF9-A469-C5E02F5984E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94362" y="2211270"/>
                  <a:ext cx="1339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3677EEFB-1E98-4E61-889D-162F19D2A207}"/>
                    </a:ext>
                  </a:extLst>
                </p14:cNvPr>
                <p14:cNvContentPartPr/>
                <p14:nvPr/>
              </p14:nvContentPartPr>
              <p14:xfrm>
                <a:off x="4573122" y="2467230"/>
                <a:ext cx="177840" cy="3096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3677EEFB-1E98-4E61-889D-162F19D2A2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37482" y="2431590"/>
                  <a:ext cx="249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A0966868-1D72-48F8-A21C-8F3D7D7BF1E9}"/>
                    </a:ext>
                  </a:extLst>
                </p14:cNvPr>
                <p14:cNvContentPartPr/>
                <p14:nvPr/>
              </p14:nvContentPartPr>
              <p14:xfrm>
                <a:off x="4784802" y="2249430"/>
                <a:ext cx="308160" cy="36612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A0966868-1D72-48F8-A21C-8F3D7D7BF1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49162" y="2213430"/>
                  <a:ext cx="3798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E0333B43-9501-4FFB-B87B-4447CA6F9758}"/>
                    </a:ext>
                  </a:extLst>
                </p14:cNvPr>
                <p14:cNvContentPartPr/>
                <p14:nvPr/>
              </p14:nvContentPartPr>
              <p14:xfrm>
                <a:off x="4963362" y="2428710"/>
                <a:ext cx="164160" cy="3672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E0333B43-9501-4FFB-B87B-4447CA6F97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27362" y="2393070"/>
                  <a:ext cx="235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6BD647B9-47C9-407F-B0F1-A32C17CAA671}"/>
                    </a:ext>
                  </a:extLst>
                </p14:cNvPr>
                <p14:cNvContentPartPr/>
                <p14:nvPr/>
              </p14:nvContentPartPr>
              <p14:xfrm>
                <a:off x="5242002" y="2295870"/>
                <a:ext cx="51120" cy="31248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6BD647B9-47C9-407F-B0F1-A32C17CAA67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06002" y="2259870"/>
                  <a:ext cx="1227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428FB7AB-D6D4-40BC-9409-4FC61CD4CF13}"/>
                    </a:ext>
                  </a:extLst>
                </p14:cNvPr>
                <p14:cNvContentPartPr/>
                <p14:nvPr/>
              </p14:nvContentPartPr>
              <p14:xfrm>
                <a:off x="5319402" y="2452110"/>
                <a:ext cx="240840" cy="18900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428FB7AB-D6D4-40BC-9409-4FC61CD4CF1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83762" y="2416470"/>
                  <a:ext cx="3124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EB67C7F1-6815-4B87-B879-8585807526A0}"/>
                    </a:ext>
                  </a:extLst>
                </p14:cNvPr>
                <p14:cNvContentPartPr/>
                <p14:nvPr/>
              </p14:nvContentPartPr>
              <p14:xfrm>
                <a:off x="5603082" y="2443110"/>
                <a:ext cx="172440" cy="21924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EB67C7F1-6815-4B87-B879-8585807526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67442" y="2407470"/>
                  <a:ext cx="24408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a 74">
            <a:extLst>
              <a:ext uri="{FF2B5EF4-FFF2-40B4-BE49-F238E27FC236}">
                <a16:creationId xmlns:a16="http://schemas.microsoft.com/office/drawing/2014/main" id="{0BF34F39-EA30-4A09-A65B-CD2B959C0B90}"/>
              </a:ext>
            </a:extLst>
          </p:cNvPr>
          <p:cNvGrpSpPr/>
          <p:nvPr/>
        </p:nvGrpSpPr>
        <p:grpSpPr>
          <a:xfrm>
            <a:off x="6316602" y="2247630"/>
            <a:ext cx="200880" cy="385200"/>
            <a:chOff x="6316602" y="2247630"/>
            <a:chExt cx="20088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E2609F85-6AF8-4CB1-B4EE-6136C239F606}"/>
                    </a:ext>
                  </a:extLst>
                </p14:cNvPr>
                <p14:cNvContentPartPr/>
                <p14:nvPr/>
              </p14:nvContentPartPr>
              <p14:xfrm>
                <a:off x="6316602" y="2418270"/>
                <a:ext cx="43560" cy="20268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E2609F85-6AF8-4CB1-B4EE-6136C239F60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80602" y="2382270"/>
                  <a:ext cx="115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5DA43711-86A6-4DB6-ABF6-93EB3D893CF2}"/>
                    </a:ext>
                  </a:extLst>
                </p14:cNvPr>
                <p14:cNvContentPartPr/>
                <p14:nvPr/>
              </p14:nvContentPartPr>
              <p14:xfrm>
                <a:off x="6318762" y="2247630"/>
                <a:ext cx="29160" cy="504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5DA43711-86A6-4DB6-ABF6-93EB3D893CF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83122" y="2211630"/>
                  <a:ext cx="100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6F3A5EF7-45AC-4576-A7BB-2CDFF52582EB}"/>
                    </a:ext>
                  </a:extLst>
                </p14:cNvPr>
                <p14:cNvContentPartPr/>
                <p14:nvPr/>
              </p14:nvContentPartPr>
              <p14:xfrm>
                <a:off x="6401922" y="2386590"/>
                <a:ext cx="115560" cy="24624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6F3A5EF7-45AC-4576-A7BB-2CDFF52582E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66282" y="2350590"/>
                  <a:ext cx="18720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a 73">
            <a:extLst>
              <a:ext uri="{FF2B5EF4-FFF2-40B4-BE49-F238E27FC236}">
                <a16:creationId xmlns:a16="http://schemas.microsoft.com/office/drawing/2014/main" id="{14C4B8B9-CFD7-464D-89A6-FAC0A9ECA26E}"/>
              </a:ext>
            </a:extLst>
          </p:cNvPr>
          <p:cNvGrpSpPr/>
          <p:nvPr/>
        </p:nvGrpSpPr>
        <p:grpSpPr>
          <a:xfrm>
            <a:off x="6852642" y="2183910"/>
            <a:ext cx="861480" cy="415080"/>
            <a:chOff x="6852642" y="2183910"/>
            <a:chExt cx="86148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3D71626C-D1E3-49E6-B489-BB59138726F0}"/>
                    </a:ext>
                  </a:extLst>
                </p14:cNvPr>
                <p14:cNvContentPartPr/>
                <p14:nvPr/>
              </p14:nvContentPartPr>
              <p14:xfrm>
                <a:off x="6852642" y="2379390"/>
                <a:ext cx="260640" cy="19764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3D71626C-D1E3-49E6-B489-BB59138726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17002" y="2343390"/>
                  <a:ext cx="332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E52A917F-D345-4928-977A-2DDAA1046248}"/>
                    </a:ext>
                  </a:extLst>
                </p14:cNvPr>
                <p14:cNvContentPartPr/>
                <p14:nvPr/>
              </p14:nvContentPartPr>
              <p14:xfrm>
                <a:off x="7117242" y="2183910"/>
                <a:ext cx="58320" cy="39348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E52A917F-D345-4928-977A-2DDAA104624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81242" y="2147910"/>
                  <a:ext cx="1299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72D466CC-E655-4E0A-BBA7-2BE16E5C4537}"/>
                    </a:ext>
                  </a:extLst>
                </p14:cNvPr>
                <p14:cNvContentPartPr/>
                <p14:nvPr/>
              </p14:nvContentPartPr>
              <p14:xfrm>
                <a:off x="7306602" y="2352750"/>
                <a:ext cx="98280" cy="24624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72D466CC-E655-4E0A-BBA7-2BE16E5C453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70962" y="2316750"/>
                  <a:ext cx="1699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3399751C-445B-4E06-8A98-81E2B5DA4DAA}"/>
                    </a:ext>
                  </a:extLst>
                </p14:cNvPr>
                <p14:cNvContentPartPr/>
                <p14:nvPr/>
              </p14:nvContentPartPr>
              <p14:xfrm>
                <a:off x="7458882" y="2334390"/>
                <a:ext cx="255240" cy="22896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3399751C-445B-4E06-8A98-81E2B5DA4DA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22882" y="2298390"/>
                  <a:ext cx="32688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69FB2047-9CC2-4C88-9DE5-1F4AE6D989BD}"/>
              </a:ext>
            </a:extLst>
          </p:cNvPr>
          <p:cNvGrpSpPr/>
          <p:nvPr/>
        </p:nvGrpSpPr>
        <p:grpSpPr>
          <a:xfrm>
            <a:off x="8063682" y="2347350"/>
            <a:ext cx="426240" cy="191880"/>
            <a:chOff x="8063682" y="2347350"/>
            <a:chExt cx="42624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40B22801-550F-474A-82AC-9ECFA0A6D10B}"/>
                    </a:ext>
                  </a:extLst>
                </p14:cNvPr>
                <p14:cNvContentPartPr/>
                <p14:nvPr/>
              </p14:nvContentPartPr>
              <p14:xfrm>
                <a:off x="8063682" y="2347350"/>
                <a:ext cx="220680" cy="19188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40B22801-550F-474A-82AC-9ECFA0A6D1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27682" y="2311710"/>
                  <a:ext cx="292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C92D63E3-56BD-4328-A553-89A49D6A641B}"/>
                    </a:ext>
                  </a:extLst>
                </p14:cNvPr>
                <p14:cNvContentPartPr/>
                <p14:nvPr/>
              </p14:nvContentPartPr>
              <p14:xfrm>
                <a:off x="8320362" y="2348790"/>
                <a:ext cx="169560" cy="10980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C92D63E3-56BD-4328-A553-89A49D6A641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84722" y="2312790"/>
                  <a:ext cx="24120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C5E255AA-558C-4173-9B6B-EAEA5FD0D863}"/>
              </a:ext>
            </a:extLst>
          </p:cNvPr>
          <p:cNvGrpSpPr/>
          <p:nvPr/>
        </p:nvGrpSpPr>
        <p:grpSpPr>
          <a:xfrm>
            <a:off x="8887002" y="2045310"/>
            <a:ext cx="1808280" cy="660240"/>
            <a:chOff x="8887002" y="2045310"/>
            <a:chExt cx="1808280" cy="66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9CA29656-28D0-4480-982D-671435242ABF}"/>
                    </a:ext>
                  </a:extLst>
                </p14:cNvPr>
                <p14:cNvContentPartPr/>
                <p14:nvPr/>
              </p14:nvContentPartPr>
              <p14:xfrm>
                <a:off x="8887002" y="2303790"/>
                <a:ext cx="148680" cy="22176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9CA29656-28D0-4480-982D-671435242AB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51362" y="2267790"/>
                  <a:ext cx="220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0443D83C-FFEF-4B32-BB37-BF0D1690F196}"/>
                    </a:ext>
                  </a:extLst>
                </p14:cNvPr>
                <p14:cNvContentPartPr/>
                <p14:nvPr/>
              </p14:nvContentPartPr>
              <p14:xfrm>
                <a:off x="9212442" y="2309190"/>
                <a:ext cx="242280" cy="39636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0443D83C-FFEF-4B32-BB37-BF0D1690F19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76802" y="2273190"/>
                  <a:ext cx="31392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3B4E8DA6-56E8-42BD-8967-FF2AFB451D79}"/>
                    </a:ext>
                  </a:extLst>
                </p14:cNvPr>
                <p14:cNvContentPartPr/>
                <p14:nvPr/>
              </p14:nvContentPartPr>
              <p14:xfrm>
                <a:off x="9560562" y="2147910"/>
                <a:ext cx="28080" cy="38340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3B4E8DA6-56E8-42BD-8967-FF2AFB451D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24562" y="2112270"/>
                  <a:ext cx="997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2B5BA5A1-B5B4-48CB-905B-C12892D6BE0C}"/>
                    </a:ext>
                  </a:extLst>
                </p14:cNvPr>
                <p14:cNvContentPartPr/>
                <p14:nvPr/>
              </p14:nvContentPartPr>
              <p14:xfrm>
                <a:off x="9436722" y="2310630"/>
                <a:ext cx="236160" cy="468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2B5BA5A1-B5B4-48CB-905B-C12892D6BE0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00722" y="2274630"/>
                  <a:ext cx="307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40ECC71F-5E1C-4264-9E26-3C4F85678A62}"/>
                    </a:ext>
                  </a:extLst>
                </p14:cNvPr>
                <p14:cNvContentPartPr/>
                <p14:nvPr/>
              </p14:nvContentPartPr>
              <p14:xfrm>
                <a:off x="9744162" y="2119110"/>
                <a:ext cx="78480" cy="31752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40ECC71F-5E1C-4264-9E26-3C4F85678A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08162" y="2083110"/>
                  <a:ext cx="1501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BDDC6DB4-2BBF-492A-8DC4-F89BE0C752D2}"/>
                    </a:ext>
                  </a:extLst>
                </p14:cNvPr>
                <p14:cNvContentPartPr/>
                <p14:nvPr/>
              </p14:nvContentPartPr>
              <p14:xfrm>
                <a:off x="9861162" y="2240430"/>
                <a:ext cx="174960" cy="19656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BDDC6DB4-2BBF-492A-8DC4-F89BE0C752D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25162" y="2204790"/>
                  <a:ext cx="246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7D9F9D89-B257-4B14-856A-30D2F91F58E5}"/>
                    </a:ext>
                  </a:extLst>
                </p14:cNvPr>
                <p14:cNvContentPartPr/>
                <p14:nvPr/>
              </p14:nvContentPartPr>
              <p14:xfrm>
                <a:off x="10156722" y="2258430"/>
                <a:ext cx="195120" cy="17748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7D9F9D89-B257-4B14-856A-30D2F91F58E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21082" y="2222790"/>
                  <a:ext cx="266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86DD503F-30DD-459D-B1B2-B5C65B26749B}"/>
                    </a:ext>
                  </a:extLst>
                </p14:cNvPr>
                <p14:cNvContentPartPr/>
                <p14:nvPr/>
              </p14:nvContentPartPr>
              <p14:xfrm>
                <a:off x="10660362" y="2045310"/>
                <a:ext cx="34920" cy="31392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86DD503F-30DD-459D-B1B2-B5C65B26749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24722" y="2009310"/>
                  <a:ext cx="1065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481F4AD1-AB10-40D3-804C-04998CF8304E}"/>
                    </a:ext>
                  </a:extLst>
                </p14:cNvPr>
                <p14:cNvContentPartPr/>
                <p14:nvPr/>
              </p14:nvContentPartPr>
              <p14:xfrm>
                <a:off x="10586922" y="2589630"/>
                <a:ext cx="16200" cy="2088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481F4AD1-AB10-40D3-804C-04998CF830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51282" y="2553990"/>
                  <a:ext cx="87840" cy="9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356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A50EF2B3-1516-4B15-A3C3-CC6604ACEB7E}"/>
              </a:ext>
            </a:extLst>
          </p:cNvPr>
          <p:cNvGrpSpPr/>
          <p:nvPr/>
        </p:nvGrpSpPr>
        <p:grpSpPr>
          <a:xfrm>
            <a:off x="868002" y="328470"/>
            <a:ext cx="1949400" cy="558000"/>
            <a:chOff x="868002" y="328470"/>
            <a:chExt cx="194940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FD139A3C-6BEB-4891-8FBD-FA1A65D63137}"/>
                    </a:ext>
                  </a:extLst>
                </p14:cNvPr>
                <p14:cNvContentPartPr/>
                <p14:nvPr/>
              </p14:nvContentPartPr>
              <p14:xfrm>
                <a:off x="1078962" y="437910"/>
                <a:ext cx="147960" cy="28224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FD139A3C-6BEB-4891-8FBD-FA1A65D6313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0322" y="429270"/>
                  <a:ext cx="1656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548AD3BF-AEE7-41C6-BB82-3754DDF621F6}"/>
                    </a:ext>
                  </a:extLst>
                </p14:cNvPr>
                <p14:cNvContentPartPr/>
                <p14:nvPr/>
              </p14:nvContentPartPr>
              <p14:xfrm>
                <a:off x="868002" y="328470"/>
                <a:ext cx="465840" cy="11304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548AD3BF-AEE7-41C6-BB82-3754DDF621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9002" y="319830"/>
                  <a:ext cx="483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5504DFDE-8FA4-4457-9413-D9D48B990CD0}"/>
                    </a:ext>
                  </a:extLst>
                </p14:cNvPr>
                <p14:cNvContentPartPr/>
                <p14:nvPr/>
              </p14:nvContentPartPr>
              <p14:xfrm>
                <a:off x="1489722" y="455550"/>
                <a:ext cx="157680" cy="22392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5504DFDE-8FA4-4457-9413-D9D48B990C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0722" y="446910"/>
                  <a:ext cx="175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0925F7D6-30E4-4DAC-AECE-BD7B327BE40B}"/>
                    </a:ext>
                  </a:extLst>
                </p14:cNvPr>
                <p14:cNvContentPartPr/>
                <p14:nvPr/>
              </p14:nvContentPartPr>
              <p14:xfrm>
                <a:off x="1712922" y="531870"/>
                <a:ext cx="189000" cy="17028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0925F7D6-30E4-4DAC-AECE-BD7B327BE4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04282" y="522870"/>
                  <a:ext cx="206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09BF7505-A198-4F17-9CFA-3B984F0F15C5}"/>
                    </a:ext>
                  </a:extLst>
                </p14:cNvPr>
                <p14:cNvContentPartPr/>
                <p14:nvPr/>
              </p14:nvContentPartPr>
              <p14:xfrm>
                <a:off x="1830282" y="333150"/>
                <a:ext cx="117000" cy="26640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09BF7505-A198-4F17-9CFA-3B984F0F15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21642" y="324510"/>
                  <a:ext cx="134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32C22631-17A1-4465-9D54-3510BBEFA54E}"/>
                    </a:ext>
                  </a:extLst>
                </p14:cNvPr>
                <p14:cNvContentPartPr/>
                <p14:nvPr/>
              </p14:nvContentPartPr>
              <p14:xfrm>
                <a:off x="1972122" y="486510"/>
                <a:ext cx="299520" cy="18936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32C22631-17A1-4465-9D54-3510BBEFA5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63122" y="477510"/>
                  <a:ext cx="317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CEC99A1A-B999-4B90-BC85-BD0EC462B873}"/>
                    </a:ext>
                  </a:extLst>
                </p14:cNvPr>
                <p14:cNvContentPartPr/>
                <p14:nvPr/>
              </p14:nvContentPartPr>
              <p14:xfrm>
                <a:off x="2353722" y="505230"/>
                <a:ext cx="245520" cy="35676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CEC99A1A-B999-4B90-BC85-BD0EC462B8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4722" y="496590"/>
                  <a:ext cx="2631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F39BD479-CAD3-46EB-9B3E-A501DB0FC314}"/>
                    </a:ext>
                  </a:extLst>
                </p14:cNvPr>
                <p14:cNvContentPartPr/>
                <p14:nvPr/>
              </p14:nvContentPartPr>
              <p14:xfrm>
                <a:off x="2788242" y="401910"/>
                <a:ext cx="29160" cy="21492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F39BD479-CAD3-46EB-9B3E-A501DB0FC31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79602" y="392910"/>
                  <a:ext cx="46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1D748249-F1F2-486C-9E98-EAAFF86EF2F2}"/>
                    </a:ext>
                  </a:extLst>
                </p14:cNvPr>
                <p14:cNvContentPartPr/>
                <p14:nvPr/>
              </p14:nvContentPartPr>
              <p14:xfrm>
                <a:off x="1019202" y="804750"/>
                <a:ext cx="1754640" cy="8172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1D748249-F1F2-486C-9E98-EAAFF86EF2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0202" y="795750"/>
                  <a:ext cx="177228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D530E44A-6556-43E5-8CEB-324734FB5056}"/>
              </a:ext>
            </a:extLst>
          </p:cNvPr>
          <p:cNvGrpSpPr/>
          <p:nvPr/>
        </p:nvGrpSpPr>
        <p:grpSpPr>
          <a:xfrm>
            <a:off x="1806882" y="1272390"/>
            <a:ext cx="792720" cy="444600"/>
            <a:chOff x="1806882" y="1272390"/>
            <a:chExt cx="79272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FC7DBD4F-9B0D-40D1-AFD2-FC21920F3EC7}"/>
                    </a:ext>
                  </a:extLst>
                </p14:cNvPr>
                <p14:cNvContentPartPr/>
                <p14:nvPr/>
              </p14:nvContentPartPr>
              <p14:xfrm>
                <a:off x="1827402" y="1317390"/>
                <a:ext cx="89280" cy="37620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FC7DBD4F-9B0D-40D1-AFD2-FC21920F3E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18402" y="1308750"/>
                  <a:ext cx="1069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EA510BCF-1F29-4C32-B752-5E06287FD0B9}"/>
                    </a:ext>
                  </a:extLst>
                </p14:cNvPr>
                <p14:cNvContentPartPr/>
                <p14:nvPr/>
              </p14:nvContentPartPr>
              <p14:xfrm>
                <a:off x="1876362" y="1302990"/>
                <a:ext cx="280440" cy="4140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EA510BCF-1F29-4C32-B752-5E06287FD0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67722" y="1293990"/>
                  <a:ext cx="298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DC640C62-9B40-405A-A368-9B6BA8C79C54}"/>
                    </a:ext>
                  </a:extLst>
                </p14:cNvPr>
                <p14:cNvContentPartPr/>
                <p14:nvPr/>
              </p14:nvContentPartPr>
              <p14:xfrm>
                <a:off x="1806882" y="1470390"/>
                <a:ext cx="340920" cy="2880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DC640C62-9B40-405A-A368-9B6BA8C79C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97882" y="1461390"/>
                  <a:ext cx="358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16CBEB73-3210-4CB4-AFEC-F9DAC02086DE}"/>
                    </a:ext>
                  </a:extLst>
                </p14:cNvPr>
                <p14:cNvContentPartPr/>
                <p14:nvPr/>
              </p14:nvContentPartPr>
              <p14:xfrm>
                <a:off x="2369562" y="1375710"/>
                <a:ext cx="5040" cy="1404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16CBEB73-3210-4CB4-AFEC-F9DAC02086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60562" y="1366710"/>
                  <a:ext cx="22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BCEA6B24-1250-475A-88FF-6D151ACF69D6}"/>
                    </a:ext>
                  </a:extLst>
                </p14:cNvPr>
                <p14:cNvContentPartPr/>
                <p14:nvPr/>
              </p14:nvContentPartPr>
              <p14:xfrm>
                <a:off x="2321682" y="1360590"/>
                <a:ext cx="47160" cy="28836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BCEA6B24-1250-475A-88FF-6D151ACF69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13042" y="1351590"/>
                  <a:ext cx="64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A2788A47-0345-475D-A5E2-28DE700B1D31}"/>
                    </a:ext>
                  </a:extLst>
                </p14:cNvPr>
                <p14:cNvContentPartPr/>
                <p14:nvPr/>
              </p14:nvContentPartPr>
              <p14:xfrm>
                <a:off x="2308362" y="1272390"/>
                <a:ext cx="291240" cy="44460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A2788A47-0345-475D-A5E2-28DE700B1D3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99362" y="1263390"/>
                  <a:ext cx="308880" cy="46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2715A903-83DF-4A0F-9285-6D8ED795B965}"/>
              </a:ext>
            </a:extLst>
          </p:cNvPr>
          <p:cNvGrpSpPr/>
          <p:nvPr/>
        </p:nvGrpSpPr>
        <p:grpSpPr>
          <a:xfrm>
            <a:off x="2984082" y="1331790"/>
            <a:ext cx="1456560" cy="395280"/>
            <a:chOff x="2984082" y="1331790"/>
            <a:chExt cx="145656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6ADAACD2-1CE9-489A-81EC-FBC0DE862868}"/>
                    </a:ext>
                  </a:extLst>
                </p14:cNvPr>
                <p14:cNvContentPartPr/>
                <p14:nvPr/>
              </p14:nvContentPartPr>
              <p14:xfrm>
                <a:off x="2984082" y="1483710"/>
                <a:ext cx="293040" cy="22680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6ADAACD2-1CE9-489A-81EC-FBC0DE8628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75442" y="1475070"/>
                  <a:ext cx="310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A85E503B-7D0A-44C7-82D2-1976E942EB55}"/>
                    </a:ext>
                  </a:extLst>
                </p14:cNvPr>
                <p14:cNvContentPartPr/>
                <p14:nvPr/>
              </p14:nvContentPartPr>
              <p14:xfrm>
                <a:off x="3274962" y="1488030"/>
                <a:ext cx="164160" cy="23904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A85E503B-7D0A-44C7-82D2-1976E942EB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65962" y="1479390"/>
                  <a:ext cx="181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F9F645EE-EACB-41CC-B239-4860EBE2F05B}"/>
                    </a:ext>
                  </a:extLst>
                </p14:cNvPr>
                <p14:cNvContentPartPr/>
                <p14:nvPr/>
              </p14:nvContentPartPr>
              <p14:xfrm>
                <a:off x="3548562" y="1539510"/>
                <a:ext cx="198720" cy="16884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F9F645EE-EACB-41CC-B239-4860EBE2F05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39562" y="1530870"/>
                  <a:ext cx="216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C592B1DF-B96F-424D-BD04-690BC6D8FEA9}"/>
                    </a:ext>
                  </a:extLst>
                </p14:cNvPr>
                <p14:cNvContentPartPr/>
                <p14:nvPr/>
              </p14:nvContentPartPr>
              <p14:xfrm>
                <a:off x="3408882" y="1491630"/>
                <a:ext cx="122400" cy="20628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C592B1DF-B96F-424D-BD04-690BC6D8FE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00242" y="1482990"/>
                  <a:ext cx="140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BDC13BA0-A606-4FDC-BA98-9659B69F15EF}"/>
                    </a:ext>
                  </a:extLst>
                </p14:cNvPr>
                <p14:cNvContentPartPr/>
                <p14:nvPr/>
              </p14:nvContentPartPr>
              <p14:xfrm>
                <a:off x="3822522" y="1558230"/>
                <a:ext cx="257760" cy="15192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BDC13BA0-A606-4FDC-BA98-9659B69F15E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13522" y="1549590"/>
                  <a:ext cx="275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4B53A6CB-6DF2-4EB5-84FF-6D7661C94101}"/>
                    </a:ext>
                  </a:extLst>
                </p14:cNvPr>
                <p14:cNvContentPartPr/>
                <p14:nvPr/>
              </p14:nvContentPartPr>
              <p14:xfrm>
                <a:off x="4100442" y="1553910"/>
                <a:ext cx="178920" cy="13500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4B53A6CB-6DF2-4EB5-84FF-6D7661C941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91802" y="1545270"/>
                  <a:ext cx="196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F4B70C02-8EA6-4734-A158-88363A674C0F}"/>
                    </a:ext>
                  </a:extLst>
                </p14:cNvPr>
                <p14:cNvContentPartPr/>
                <p14:nvPr/>
              </p14:nvContentPartPr>
              <p14:xfrm>
                <a:off x="4359642" y="1331790"/>
                <a:ext cx="45360" cy="29880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F4B70C02-8EA6-4734-A158-88363A674C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50642" y="1323150"/>
                  <a:ext cx="63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24C93DC5-DCE4-42BE-A90A-5705530F1E28}"/>
                    </a:ext>
                  </a:extLst>
                </p14:cNvPr>
                <p14:cNvContentPartPr/>
                <p14:nvPr/>
              </p14:nvContentPartPr>
              <p14:xfrm>
                <a:off x="4228602" y="1449870"/>
                <a:ext cx="212040" cy="2088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24C93DC5-DCE4-42BE-A90A-5705530F1E2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19962" y="1440870"/>
                  <a:ext cx="2296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B24BC092-F86D-4F9A-B51B-CDBF8935F688}"/>
              </a:ext>
            </a:extLst>
          </p:cNvPr>
          <p:cNvGrpSpPr/>
          <p:nvPr/>
        </p:nvGrpSpPr>
        <p:grpSpPr>
          <a:xfrm>
            <a:off x="1403322" y="2200470"/>
            <a:ext cx="1774440" cy="555120"/>
            <a:chOff x="1403322" y="2200470"/>
            <a:chExt cx="1774440" cy="5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42B15C02-73EB-4080-BDA2-9CCBBD28880C}"/>
                    </a:ext>
                  </a:extLst>
                </p14:cNvPr>
                <p14:cNvContentPartPr/>
                <p14:nvPr/>
              </p14:nvContentPartPr>
              <p14:xfrm>
                <a:off x="1440402" y="2403870"/>
                <a:ext cx="37440" cy="35172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42B15C02-73EB-4080-BDA2-9CCBBD2888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31402" y="2394870"/>
                  <a:ext cx="550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7C4020C0-ECC9-431F-B51B-46AF1873B2D3}"/>
                    </a:ext>
                  </a:extLst>
                </p14:cNvPr>
                <p14:cNvContentPartPr/>
                <p14:nvPr/>
              </p14:nvContentPartPr>
              <p14:xfrm>
                <a:off x="1403322" y="2350230"/>
                <a:ext cx="277200" cy="16020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7C4020C0-ECC9-431F-B51B-46AF1873B2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94322" y="2341590"/>
                  <a:ext cx="294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B4899AF6-EDA2-418F-BBC7-50EA9FB543AE}"/>
                    </a:ext>
                  </a:extLst>
                </p14:cNvPr>
                <p14:cNvContentPartPr/>
                <p14:nvPr/>
              </p14:nvContentPartPr>
              <p14:xfrm>
                <a:off x="1708602" y="2256630"/>
                <a:ext cx="107640" cy="26568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B4899AF6-EDA2-418F-BBC7-50EA9FB543A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99602" y="2247630"/>
                  <a:ext cx="125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23D19EBC-90D0-4864-8DD2-483104DB76AF}"/>
                    </a:ext>
                  </a:extLst>
                </p14:cNvPr>
                <p14:cNvContentPartPr/>
                <p14:nvPr/>
              </p14:nvContentPartPr>
              <p14:xfrm>
                <a:off x="1927482" y="2341230"/>
                <a:ext cx="181800" cy="19908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23D19EBC-90D0-4864-8DD2-483104DB76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18842" y="2332230"/>
                  <a:ext cx="199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6EC17BDE-0F9E-4B8B-A899-0FBD3223A0ED}"/>
                    </a:ext>
                  </a:extLst>
                </p14:cNvPr>
                <p14:cNvContentPartPr/>
                <p14:nvPr/>
              </p14:nvContentPartPr>
              <p14:xfrm>
                <a:off x="2225202" y="2200470"/>
                <a:ext cx="45720" cy="29412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6EC17BDE-0F9E-4B8B-A899-0FBD3223A0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16202" y="2191830"/>
                  <a:ext cx="633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2FF82391-442D-4535-AF7C-8E054FAF46B3}"/>
                    </a:ext>
                  </a:extLst>
                </p14:cNvPr>
                <p14:cNvContentPartPr/>
                <p14:nvPr/>
              </p14:nvContentPartPr>
              <p14:xfrm>
                <a:off x="2099202" y="2334750"/>
                <a:ext cx="212760" cy="3492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2FF82391-442D-4535-AF7C-8E054FAF46B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90202" y="2325750"/>
                  <a:ext cx="230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6351D823-61B7-4683-BEDC-D60B070B93EA}"/>
                    </a:ext>
                  </a:extLst>
                </p14:cNvPr>
                <p14:cNvContentPartPr/>
                <p14:nvPr/>
              </p14:nvContentPartPr>
              <p14:xfrm>
                <a:off x="2435442" y="2353830"/>
                <a:ext cx="256320" cy="14004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6351D823-61B7-4683-BEDC-D60B070B93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26442" y="2345190"/>
                  <a:ext cx="273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3CD5C995-046F-4D7B-8602-C327895DD7CC}"/>
                    </a:ext>
                  </a:extLst>
                </p14:cNvPr>
                <p14:cNvContentPartPr/>
                <p14:nvPr/>
              </p14:nvContentPartPr>
              <p14:xfrm>
                <a:off x="2722002" y="2297310"/>
                <a:ext cx="146160" cy="14400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3CD5C995-046F-4D7B-8602-C327895DD7C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13362" y="2288670"/>
                  <a:ext cx="163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B85B650F-8804-4700-B2D6-AF80AAA8F125}"/>
                    </a:ext>
                  </a:extLst>
                </p14:cNvPr>
                <p14:cNvContentPartPr/>
                <p14:nvPr/>
              </p14:nvContentPartPr>
              <p14:xfrm>
                <a:off x="2826762" y="2322150"/>
                <a:ext cx="193680" cy="18432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B85B650F-8804-4700-B2D6-AF80AAA8F12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18122" y="2313510"/>
                  <a:ext cx="211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F72CA368-6D1F-4131-8BD1-2F7A78661C69}"/>
                    </a:ext>
                  </a:extLst>
                </p14:cNvPr>
                <p14:cNvContentPartPr/>
                <p14:nvPr/>
              </p14:nvContentPartPr>
              <p14:xfrm>
                <a:off x="3065802" y="2269950"/>
                <a:ext cx="111960" cy="19512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F72CA368-6D1F-4131-8BD1-2F7A78661C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56802" y="2261310"/>
                  <a:ext cx="12960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a 53">
            <a:extLst>
              <a:ext uri="{FF2B5EF4-FFF2-40B4-BE49-F238E27FC236}">
                <a16:creationId xmlns:a16="http://schemas.microsoft.com/office/drawing/2014/main" id="{F9FB3C57-6396-40BE-9503-56A5E89CD324}"/>
              </a:ext>
            </a:extLst>
          </p:cNvPr>
          <p:cNvGrpSpPr/>
          <p:nvPr/>
        </p:nvGrpSpPr>
        <p:grpSpPr>
          <a:xfrm>
            <a:off x="3537402" y="2208030"/>
            <a:ext cx="747000" cy="460440"/>
            <a:chOff x="3537402" y="2208030"/>
            <a:chExt cx="74700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95C53226-130A-4E6F-9D36-3FBFBF8E939C}"/>
                    </a:ext>
                  </a:extLst>
                </p14:cNvPr>
                <p14:cNvContentPartPr/>
                <p14:nvPr/>
              </p14:nvContentPartPr>
              <p14:xfrm>
                <a:off x="3709482" y="2208030"/>
                <a:ext cx="89640" cy="46044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95C53226-130A-4E6F-9D36-3FBFBF8E939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00842" y="2199390"/>
                  <a:ext cx="1072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D508BECF-120D-4901-8423-A1BFD44D7F63}"/>
                    </a:ext>
                  </a:extLst>
                </p14:cNvPr>
                <p14:cNvContentPartPr/>
                <p14:nvPr/>
              </p14:nvContentPartPr>
              <p14:xfrm>
                <a:off x="3537402" y="2493150"/>
                <a:ext cx="199800" cy="2016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D508BECF-120D-4901-8423-A1BFD44D7F6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28402" y="2484150"/>
                  <a:ext cx="217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9406668B-0D9F-4438-8691-9EC578672030}"/>
                    </a:ext>
                  </a:extLst>
                </p14:cNvPr>
                <p14:cNvContentPartPr/>
                <p14:nvPr/>
              </p14:nvContentPartPr>
              <p14:xfrm>
                <a:off x="3852762" y="2393430"/>
                <a:ext cx="92880" cy="13248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9406668B-0D9F-4438-8691-9EC5786720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44122" y="2384430"/>
                  <a:ext cx="110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91B364C1-68DE-4F94-B10D-9E35EEB4A3CD}"/>
                    </a:ext>
                  </a:extLst>
                </p14:cNvPr>
                <p14:cNvContentPartPr/>
                <p14:nvPr/>
              </p14:nvContentPartPr>
              <p14:xfrm>
                <a:off x="3937362" y="2379030"/>
                <a:ext cx="108360" cy="16992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91B364C1-68DE-4F94-B10D-9E35EEB4A3C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28722" y="2370390"/>
                  <a:ext cx="126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26139635-7804-45C5-AD88-10139B9E7354}"/>
                    </a:ext>
                  </a:extLst>
                </p14:cNvPr>
                <p14:cNvContentPartPr/>
                <p14:nvPr/>
              </p14:nvContentPartPr>
              <p14:xfrm>
                <a:off x="4058322" y="2397390"/>
                <a:ext cx="226080" cy="12816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26139635-7804-45C5-AD88-10139B9E735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49682" y="2388390"/>
                  <a:ext cx="2437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46E7297B-37FE-4C13-95F8-8DEFB5EE5D79}"/>
              </a:ext>
            </a:extLst>
          </p:cNvPr>
          <p:cNvGrpSpPr/>
          <p:nvPr/>
        </p:nvGrpSpPr>
        <p:grpSpPr>
          <a:xfrm>
            <a:off x="4582842" y="2163030"/>
            <a:ext cx="1564560" cy="390960"/>
            <a:chOff x="4582842" y="2163030"/>
            <a:chExt cx="156456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72475FB8-1702-4CC6-A730-4B05F2FFE294}"/>
                    </a:ext>
                  </a:extLst>
                </p14:cNvPr>
                <p14:cNvContentPartPr/>
                <p14:nvPr/>
              </p14:nvContentPartPr>
              <p14:xfrm>
                <a:off x="4582842" y="2341230"/>
                <a:ext cx="204120" cy="20844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72475FB8-1702-4CC6-A730-4B05F2FFE2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74202" y="2332230"/>
                  <a:ext cx="221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4DA9908D-9055-412D-A512-8433A9DCD6A2}"/>
                    </a:ext>
                  </a:extLst>
                </p14:cNvPr>
                <p14:cNvContentPartPr/>
                <p14:nvPr/>
              </p14:nvContentPartPr>
              <p14:xfrm>
                <a:off x="4783362" y="2386950"/>
                <a:ext cx="215640" cy="16704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4DA9908D-9055-412D-A512-8433A9DCD6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74362" y="2378310"/>
                  <a:ext cx="233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27258B16-65A1-431A-9C7C-B305A4E45A55}"/>
                    </a:ext>
                  </a:extLst>
                </p14:cNvPr>
                <p14:cNvContentPartPr/>
                <p14:nvPr/>
              </p14:nvContentPartPr>
              <p14:xfrm>
                <a:off x="5015922" y="2322150"/>
                <a:ext cx="138960" cy="22068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27258B16-65A1-431A-9C7C-B305A4E45A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07282" y="2313510"/>
                  <a:ext cx="156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DD2C7210-4EE6-45F4-AE58-A73789D0CC25}"/>
                    </a:ext>
                  </a:extLst>
                </p14:cNvPr>
                <p14:cNvContentPartPr/>
                <p14:nvPr/>
              </p14:nvContentPartPr>
              <p14:xfrm>
                <a:off x="5239842" y="2375430"/>
                <a:ext cx="155880" cy="14148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DD2C7210-4EE6-45F4-AE58-A73789D0CC2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30842" y="2366790"/>
                  <a:ext cx="173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932F80EE-5B1D-4C89-A386-B17CC3ADEB3D}"/>
                    </a:ext>
                  </a:extLst>
                </p14:cNvPr>
                <p14:cNvContentPartPr/>
                <p14:nvPr/>
              </p14:nvContentPartPr>
              <p14:xfrm>
                <a:off x="5466282" y="2163030"/>
                <a:ext cx="58680" cy="32688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932F80EE-5B1D-4C89-A386-B17CC3ADEB3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57282" y="2154030"/>
                  <a:ext cx="763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CB1294BD-DA65-42E8-B759-5A8CA0FB1FBD}"/>
                    </a:ext>
                  </a:extLst>
                </p14:cNvPr>
                <p14:cNvContentPartPr/>
                <p14:nvPr/>
              </p14:nvContentPartPr>
              <p14:xfrm>
                <a:off x="5351442" y="2341230"/>
                <a:ext cx="340920" cy="16056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CB1294BD-DA65-42E8-B759-5A8CA0FB1FB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42442" y="2332230"/>
                  <a:ext cx="358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5D4A86F7-E7B7-4E30-A218-E9C263D391C4}"/>
                    </a:ext>
                  </a:extLst>
                </p14:cNvPr>
                <p14:cNvContentPartPr/>
                <p14:nvPr/>
              </p14:nvContentPartPr>
              <p14:xfrm>
                <a:off x="5576802" y="2206590"/>
                <a:ext cx="12600" cy="504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5D4A86F7-E7B7-4E30-A218-E9C263D391C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67802" y="2197950"/>
                  <a:ext cx="30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14D020DA-B068-4E19-B010-C1B0931986FA}"/>
                    </a:ext>
                  </a:extLst>
                </p14:cNvPr>
                <p14:cNvContentPartPr/>
                <p14:nvPr/>
              </p14:nvContentPartPr>
              <p14:xfrm>
                <a:off x="5714682" y="2373990"/>
                <a:ext cx="150840" cy="16740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14D020DA-B068-4E19-B010-C1B0931986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05682" y="2364990"/>
                  <a:ext cx="168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A7182DEB-DA1E-4C49-9C4B-1FCA47DC0848}"/>
                    </a:ext>
                  </a:extLst>
                </p14:cNvPr>
                <p14:cNvContentPartPr/>
                <p14:nvPr/>
              </p14:nvContentPartPr>
              <p14:xfrm>
                <a:off x="5935722" y="2347710"/>
                <a:ext cx="211680" cy="18180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A7182DEB-DA1E-4C49-9C4B-1FCA47DC08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26722" y="2339070"/>
                  <a:ext cx="22932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a 65">
            <a:extLst>
              <a:ext uri="{FF2B5EF4-FFF2-40B4-BE49-F238E27FC236}">
                <a16:creationId xmlns:a16="http://schemas.microsoft.com/office/drawing/2014/main" id="{0C0A4C1E-4F30-4F32-93F9-0E60DF8FC433}"/>
              </a:ext>
            </a:extLst>
          </p:cNvPr>
          <p:cNvGrpSpPr/>
          <p:nvPr/>
        </p:nvGrpSpPr>
        <p:grpSpPr>
          <a:xfrm>
            <a:off x="2217282" y="2908950"/>
            <a:ext cx="3218760" cy="1682280"/>
            <a:chOff x="2217282" y="2908950"/>
            <a:chExt cx="3218760" cy="168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8B164534-313A-450D-BCD7-E0A572D70C8C}"/>
                    </a:ext>
                  </a:extLst>
                </p14:cNvPr>
                <p14:cNvContentPartPr/>
                <p14:nvPr/>
              </p14:nvContentPartPr>
              <p14:xfrm>
                <a:off x="2217282" y="3084630"/>
                <a:ext cx="58320" cy="144072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8B164534-313A-450D-BCD7-E0A572D70C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08642" y="3075630"/>
                  <a:ext cx="75960" cy="14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B6686A5B-F45C-4AB7-A421-06EE673DBE8F}"/>
                    </a:ext>
                  </a:extLst>
                </p14:cNvPr>
                <p14:cNvContentPartPr/>
                <p14:nvPr/>
              </p14:nvContentPartPr>
              <p14:xfrm>
                <a:off x="2244642" y="2908950"/>
                <a:ext cx="1463400" cy="168228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B6686A5B-F45C-4AB7-A421-06EE673DBE8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35642" y="2900310"/>
                  <a:ext cx="1481040" cy="16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6B96B7B8-EF22-4671-9158-424DAE16695B}"/>
                    </a:ext>
                  </a:extLst>
                </p14:cNvPr>
                <p14:cNvContentPartPr/>
                <p14:nvPr/>
              </p14:nvContentPartPr>
              <p14:xfrm>
                <a:off x="3582762" y="4004070"/>
                <a:ext cx="656640" cy="18756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6B96B7B8-EF22-4671-9158-424DAE16695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73762" y="3995070"/>
                  <a:ext cx="674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D4095BF8-5D4D-492F-9677-BF73AD8EE795}"/>
                    </a:ext>
                  </a:extLst>
                </p14:cNvPr>
                <p14:cNvContentPartPr/>
                <p14:nvPr/>
              </p14:nvContentPartPr>
              <p14:xfrm>
                <a:off x="3377562" y="4000470"/>
                <a:ext cx="338040" cy="26820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D4095BF8-5D4D-492F-9677-BF73AD8EE79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68562" y="3991830"/>
                  <a:ext cx="3556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5B4D0B78-9F08-4BBA-A147-29BF13ABA6F4}"/>
                    </a:ext>
                  </a:extLst>
                </p14:cNvPr>
                <p14:cNvContentPartPr/>
                <p14:nvPr/>
              </p14:nvContentPartPr>
              <p14:xfrm>
                <a:off x="4419762" y="3872670"/>
                <a:ext cx="227880" cy="37152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5B4D0B78-9F08-4BBA-A147-29BF13ABA6F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11122" y="3863670"/>
                  <a:ext cx="2455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54A01DC0-9DFE-4D33-8981-30883C2D7B72}"/>
                    </a:ext>
                  </a:extLst>
                </p14:cNvPr>
                <p14:cNvContentPartPr/>
                <p14:nvPr/>
              </p14:nvContentPartPr>
              <p14:xfrm>
                <a:off x="4803522" y="3848190"/>
                <a:ext cx="51120" cy="37296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54A01DC0-9DFE-4D33-8981-30883C2D7B7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94882" y="3839550"/>
                  <a:ext cx="687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3B2279E4-A880-41E6-B617-E73A132B4E5B}"/>
                    </a:ext>
                  </a:extLst>
                </p14:cNvPr>
                <p14:cNvContentPartPr/>
                <p14:nvPr/>
              </p14:nvContentPartPr>
              <p14:xfrm>
                <a:off x="4655202" y="4023510"/>
                <a:ext cx="252720" cy="5472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3B2279E4-A880-41E6-B617-E73A132B4E5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46202" y="4014870"/>
                  <a:ext cx="270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FAC95B4A-617D-4605-B9BD-76F34606CF1E}"/>
                    </a:ext>
                  </a:extLst>
                </p14:cNvPr>
                <p14:cNvContentPartPr/>
                <p14:nvPr/>
              </p14:nvContentPartPr>
              <p14:xfrm>
                <a:off x="4911882" y="4032510"/>
                <a:ext cx="163080" cy="21096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FAC95B4A-617D-4605-B9BD-76F34606CF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02882" y="4023870"/>
                  <a:ext cx="180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BCF5F452-5595-4675-AF24-F0203ACCE200}"/>
                    </a:ext>
                  </a:extLst>
                </p14:cNvPr>
                <p14:cNvContentPartPr/>
                <p14:nvPr/>
              </p14:nvContentPartPr>
              <p14:xfrm>
                <a:off x="5114922" y="4050870"/>
                <a:ext cx="97920" cy="37476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BCF5F452-5595-4675-AF24-F0203ACCE20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05922" y="4042230"/>
                  <a:ext cx="1155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DA6C0D41-4861-443D-AFF0-4D2BB0A5BDCB}"/>
                    </a:ext>
                  </a:extLst>
                </p14:cNvPr>
                <p14:cNvContentPartPr/>
                <p14:nvPr/>
              </p14:nvContentPartPr>
              <p14:xfrm>
                <a:off x="5230842" y="3995430"/>
                <a:ext cx="205200" cy="17460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DA6C0D41-4861-443D-AFF0-4D2BB0A5BDC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22202" y="3986790"/>
                  <a:ext cx="222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64BC1AE3-A26D-4F0B-8C83-E587F5A0EBDF}"/>
              </a:ext>
            </a:extLst>
          </p:cNvPr>
          <p:cNvGrpSpPr/>
          <p:nvPr/>
        </p:nvGrpSpPr>
        <p:grpSpPr>
          <a:xfrm>
            <a:off x="5484282" y="4161030"/>
            <a:ext cx="245160" cy="321120"/>
            <a:chOff x="5484282" y="4161030"/>
            <a:chExt cx="24516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A2B07E97-1ADD-4780-9A82-08C78D8B6A6F}"/>
                    </a:ext>
                  </a:extLst>
                </p14:cNvPr>
                <p14:cNvContentPartPr/>
                <p14:nvPr/>
              </p14:nvContentPartPr>
              <p14:xfrm>
                <a:off x="5490042" y="4161030"/>
                <a:ext cx="42480" cy="32112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A2B07E97-1ADD-4780-9A82-08C78D8B6A6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81042" y="4152390"/>
                  <a:ext cx="601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16752C55-3EC4-4A08-A839-FE1DE11F2D99}"/>
                    </a:ext>
                  </a:extLst>
                </p14:cNvPr>
                <p14:cNvContentPartPr/>
                <p14:nvPr/>
              </p14:nvContentPartPr>
              <p14:xfrm>
                <a:off x="5484282" y="4176870"/>
                <a:ext cx="245160" cy="23544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16752C55-3EC4-4A08-A839-FE1DE11F2D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75642" y="4167870"/>
                  <a:ext cx="262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ACDADA85-E79F-42C1-B298-DA3933596906}"/>
                    </a:ext>
                  </a:extLst>
                </p14:cNvPr>
                <p14:cNvContentPartPr/>
                <p14:nvPr/>
              </p14:nvContentPartPr>
              <p14:xfrm>
                <a:off x="5490402" y="4310070"/>
                <a:ext cx="234360" cy="13320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ACDADA85-E79F-42C1-B298-DA39335969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81402" y="4301070"/>
                  <a:ext cx="2520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a 78">
            <a:extLst>
              <a:ext uri="{FF2B5EF4-FFF2-40B4-BE49-F238E27FC236}">
                <a16:creationId xmlns:a16="http://schemas.microsoft.com/office/drawing/2014/main" id="{989CC389-FCDA-4CC9-9FFA-3C9BE125E8C6}"/>
              </a:ext>
            </a:extLst>
          </p:cNvPr>
          <p:cNvGrpSpPr/>
          <p:nvPr/>
        </p:nvGrpSpPr>
        <p:grpSpPr>
          <a:xfrm>
            <a:off x="8387322" y="449430"/>
            <a:ext cx="1394280" cy="476280"/>
            <a:chOff x="8387322" y="449430"/>
            <a:chExt cx="139428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4576FE4D-00D5-431F-ADDF-4E063EE5D000}"/>
                    </a:ext>
                  </a:extLst>
                </p14:cNvPr>
                <p14:cNvContentPartPr/>
                <p14:nvPr/>
              </p14:nvContentPartPr>
              <p14:xfrm>
                <a:off x="8387322" y="498390"/>
                <a:ext cx="243360" cy="41076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4576FE4D-00D5-431F-ADDF-4E063EE5D00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78322" y="489750"/>
                  <a:ext cx="2610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2F4B3C9E-8361-48DB-8349-F79928859DF1}"/>
                    </a:ext>
                  </a:extLst>
                </p14:cNvPr>
                <p14:cNvContentPartPr/>
                <p14:nvPr/>
              </p14:nvContentPartPr>
              <p14:xfrm>
                <a:off x="8729322" y="556710"/>
                <a:ext cx="134280" cy="28692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2F4B3C9E-8361-48DB-8349-F79928859DF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20322" y="547710"/>
                  <a:ext cx="151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E2B66CD2-3499-486E-A9B8-BDD878784B03}"/>
                    </a:ext>
                  </a:extLst>
                </p14:cNvPr>
                <p14:cNvContentPartPr/>
                <p14:nvPr/>
              </p14:nvContentPartPr>
              <p14:xfrm>
                <a:off x="8637882" y="716190"/>
                <a:ext cx="303840" cy="1944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E2B66CD2-3499-486E-A9B8-BDD878784B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28882" y="707190"/>
                  <a:ext cx="321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56B3AFC2-299B-4988-990F-3BF25D5E17C1}"/>
                    </a:ext>
                  </a:extLst>
                </p14:cNvPr>
                <p14:cNvContentPartPr/>
                <p14:nvPr/>
              </p14:nvContentPartPr>
              <p14:xfrm>
                <a:off x="9009402" y="521790"/>
                <a:ext cx="144000" cy="31860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56B3AFC2-299B-4988-990F-3BF25D5E17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00762" y="513150"/>
                  <a:ext cx="1616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3DC83F86-77EC-4DC4-8F7A-75533C0CF17B}"/>
                    </a:ext>
                  </a:extLst>
                </p14:cNvPr>
                <p14:cNvContentPartPr/>
                <p14:nvPr/>
              </p14:nvContentPartPr>
              <p14:xfrm>
                <a:off x="9304962" y="449430"/>
                <a:ext cx="65520" cy="47628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3DC83F86-77EC-4DC4-8F7A-75533C0CF17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95962" y="440430"/>
                  <a:ext cx="831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2DBE7013-B0FA-4620-B129-85D79A2A3A0F}"/>
                    </a:ext>
                  </a:extLst>
                </p14:cNvPr>
                <p14:cNvContentPartPr/>
                <p14:nvPr/>
              </p14:nvContentPartPr>
              <p14:xfrm>
                <a:off x="9452562" y="471390"/>
                <a:ext cx="90720" cy="42084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2DBE7013-B0FA-4620-B129-85D79A2A3A0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43922" y="462750"/>
                  <a:ext cx="1083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EF827EFF-697D-491B-8381-C5C6FA7A8354}"/>
                    </a:ext>
                  </a:extLst>
                </p14:cNvPr>
                <p14:cNvContentPartPr/>
                <p14:nvPr/>
              </p14:nvContentPartPr>
              <p14:xfrm>
                <a:off x="9745602" y="645990"/>
                <a:ext cx="36000" cy="19908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EF827EFF-697D-491B-8381-C5C6FA7A835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36962" y="636990"/>
                  <a:ext cx="5364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8" name="Pismo odręczne 77">
                <a:extLst>
                  <a:ext uri="{FF2B5EF4-FFF2-40B4-BE49-F238E27FC236}">
                    <a16:creationId xmlns:a16="http://schemas.microsoft.com/office/drawing/2014/main" id="{8B2B6963-49A2-47CA-8210-8B2DB0883391}"/>
                  </a:ext>
                </a:extLst>
              </p14:cNvPr>
              <p14:cNvContentPartPr/>
              <p14:nvPr/>
            </p14:nvContentPartPr>
            <p14:xfrm>
              <a:off x="8268162" y="1049190"/>
              <a:ext cx="1605240" cy="87840"/>
            </p14:xfrm>
          </p:contentPart>
        </mc:Choice>
        <mc:Fallback>
          <p:pic>
            <p:nvPicPr>
              <p:cNvPr id="78" name="Pismo odręczne 77">
                <a:extLst>
                  <a:ext uri="{FF2B5EF4-FFF2-40B4-BE49-F238E27FC236}">
                    <a16:creationId xmlns:a16="http://schemas.microsoft.com/office/drawing/2014/main" id="{8B2B6963-49A2-47CA-8210-8B2DB088339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259522" y="1040550"/>
                <a:ext cx="162288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a 93">
            <a:extLst>
              <a:ext uri="{FF2B5EF4-FFF2-40B4-BE49-F238E27FC236}">
                <a16:creationId xmlns:a16="http://schemas.microsoft.com/office/drawing/2014/main" id="{9E166023-EFE6-45D9-BB55-18D84BA6B43B}"/>
              </a:ext>
            </a:extLst>
          </p:cNvPr>
          <p:cNvGrpSpPr/>
          <p:nvPr/>
        </p:nvGrpSpPr>
        <p:grpSpPr>
          <a:xfrm>
            <a:off x="7931922" y="1692870"/>
            <a:ext cx="857880" cy="440640"/>
            <a:chOff x="7931922" y="1692870"/>
            <a:chExt cx="85788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9E39E9FC-4239-4B65-B2F2-D88072C1A616}"/>
                    </a:ext>
                  </a:extLst>
                </p14:cNvPr>
                <p14:cNvContentPartPr/>
                <p14:nvPr/>
              </p14:nvContentPartPr>
              <p14:xfrm>
                <a:off x="7931922" y="1692870"/>
                <a:ext cx="399600" cy="44064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9E39E9FC-4239-4B65-B2F2-D88072C1A61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23282" y="1684230"/>
                  <a:ext cx="4172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E01D872F-FCF2-477C-884A-1B490B3ADF0D}"/>
                    </a:ext>
                  </a:extLst>
                </p14:cNvPr>
                <p14:cNvContentPartPr/>
                <p14:nvPr/>
              </p14:nvContentPartPr>
              <p14:xfrm>
                <a:off x="8384802" y="1868190"/>
                <a:ext cx="173160" cy="16380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E01D872F-FCF2-477C-884A-1B490B3ADF0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75802" y="1859550"/>
                  <a:ext cx="190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9BB50921-4AB7-446E-B551-ADF7CA37E31A}"/>
                    </a:ext>
                  </a:extLst>
                </p14:cNvPr>
                <p14:cNvContentPartPr/>
                <p14:nvPr/>
              </p14:nvContentPartPr>
              <p14:xfrm>
                <a:off x="8628882" y="1853790"/>
                <a:ext cx="160920" cy="12708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9BB50921-4AB7-446E-B551-ADF7CA37E3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19882" y="1845150"/>
                  <a:ext cx="1785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a 92">
            <a:extLst>
              <a:ext uri="{FF2B5EF4-FFF2-40B4-BE49-F238E27FC236}">
                <a16:creationId xmlns:a16="http://schemas.microsoft.com/office/drawing/2014/main" id="{3C85942B-16A7-463A-B3D1-47394271F39F}"/>
              </a:ext>
            </a:extLst>
          </p:cNvPr>
          <p:cNvGrpSpPr/>
          <p:nvPr/>
        </p:nvGrpSpPr>
        <p:grpSpPr>
          <a:xfrm>
            <a:off x="9185082" y="1504230"/>
            <a:ext cx="1816560" cy="504360"/>
            <a:chOff x="9185082" y="1504230"/>
            <a:chExt cx="181656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55A80C38-D2E4-4912-901F-B781041FF82D}"/>
                    </a:ext>
                  </a:extLst>
                </p14:cNvPr>
                <p14:cNvContentPartPr/>
                <p14:nvPr/>
              </p14:nvContentPartPr>
              <p14:xfrm>
                <a:off x="9198402" y="1646790"/>
                <a:ext cx="25200" cy="32940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55A80C38-D2E4-4912-901F-B781041FF8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89762" y="1638150"/>
                  <a:ext cx="428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047EA082-7E61-49E9-8ED9-9F6056B3696F}"/>
                    </a:ext>
                  </a:extLst>
                </p14:cNvPr>
                <p14:cNvContentPartPr/>
                <p14:nvPr/>
              </p14:nvContentPartPr>
              <p14:xfrm>
                <a:off x="9185082" y="1742910"/>
                <a:ext cx="239040" cy="15156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047EA082-7E61-49E9-8ED9-9F6056B3696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76442" y="1733910"/>
                  <a:ext cx="256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025255AB-0BFD-4645-9E07-54FDD6F19049}"/>
                    </a:ext>
                  </a:extLst>
                </p14:cNvPr>
                <p14:cNvContentPartPr/>
                <p14:nvPr/>
              </p14:nvContentPartPr>
              <p14:xfrm>
                <a:off x="9236922" y="1884750"/>
                <a:ext cx="147960" cy="9972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025255AB-0BFD-4645-9E07-54FDD6F1904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27922" y="1876110"/>
                  <a:ext cx="165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75DCA865-EF1B-431B-9248-BDFD953E81BE}"/>
                    </a:ext>
                  </a:extLst>
                </p14:cNvPr>
                <p14:cNvContentPartPr/>
                <p14:nvPr/>
              </p14:nvContentPartPr>
              <p14:xfrm>
                <a:off x="9420162" y="1803030"/>
                <a:ext cx="169920" cy="17316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75DCA865-EF1B-431B-9248-BDFD953E81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11162" y="1794390"/>
                  <a:ext cx="187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4251D87C-3D65-4D01-9536-0C3EE66DF7C6}"/>
                    </a:ext>
                  </a:extLst>
                </p14:cNvPr>
                <p14:cNvContentPartPr/>
                <p14:nvPr/>
              </p14:nvContentPartPr>
              <p14:xfrm>
                <a:off x="9697002" y="1818510"/>
                <a:ext cx="278280" cy="17856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4251D87C-3D65-4D01-9536-0C3EE66DF7C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88362" y="1809510"/>
                  <a:ext cx="295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F3ABC66F-578A-42F9-AA96-F71FDD7D6FA9}"/>
                    </a:ext>
                  </a:extLst>
                </p14:cNvPr>
                <p14:cNvContentPartPr/>
                <p14:nvPr/>
              </p14:nvContentPartPr>
              <p14:xfrm>
                <a:off x="10018122" y="1832550"/>
                <a:ext cx="156600" cy="17604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F3ABC66F-578A-42F9-AA96-F71FDD7D6FA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09482" y="1823910"/>
                  <a:ext cx="174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F7DBD895-64A3-4086-8EE0-26608A5B740E}"/>
                    </a:ext>
                  </a:extLst>
                </p14:cNvPr>
                <p14:cNvContentPartPr/>
                <p14:nvPr/>
              </p14:nvContentPartPr>
              <p14:xfrm>
                <a:off x="10235562" y="1617270"/>
                <a:ext cx="55800" cy="34812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F7DBD895-64A3-4086-8EE0-26608A5B740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26922" y="1608630"/>
                  <a:ext cx="734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381CA6C0-7009-450E-B460-F2AD375BCD83}"/>
                    </a:ext>
                  </a:extLst>
                </p14:cNvPr>
                <p14:cNvContentPartPr/>
                <p14:nvPr/>
              </p14:nvContentPartPr>
              <p14:xfrm>
                <a:off x="10416282" y="1731390"/>
                <a:ext cx="85320" cy="24768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381CA6C0-7009-450E-B460-F2AD375BCD8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07642" y="1722750"/>
                  <a:ext cx="102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A2DEB103-7EBC-4089-A4FE-0728D5260A87}"/>
                    </a:ext>
                  </a:extLst>
                </p14:cNvPr>
                <p14:cNvContentPartPr/>
                <p14:nvPr/>
              </p14:nvContentPartPr>
              <p14:xfrm>
                <a:off x="10612842" y="1572990"/>
                <a:ext cx="216000" cy="37728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A2DEB103-7EBC-4089-A4FE-0728D5260A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603842" y="1563990"/>
                  <a:ext cx="2336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E235A643-AD99-40B0-8240-E85A82A9269F}"/>
                    </a:ext>
                  </a:extLst>
                </p14:cNvPr>
                <p14:cNvContentPartPr/>
                <p14:nvPr/>
              </p14:nvContentPartPr>
              <p14:xfrm>
                <a:off x="10942242" y="1504230"/>
                <a:ext cx="59400" cy="44460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E235A643-AD99-40B0-8240-E85A82A9269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33242" y="1495230"/>
                  <a:ext cx="77040" cy="46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a 96">
            <a:extLst>
              <a:ext uri="{FF2B5EF4-FFF2-40B4-BE49-F238E27FC236}">
                <a16:creationId xmlns:a16="http://schemas.microsoft.com/office/drawing/2014/main" id="{FBB4C6A8-9F12-47DD-A65A-CF0B4497B139}"/>
              </a:ext>
            </a:extLst>
          </p:cNvPr>
          <p:cNvGrpSpPr/>
          <p:nvPr/>
        </p:nvGrpSpPr>
        <p:grpSpPr>
          <a:xfrm>
            <a:off x="8830842" y="2471910"/>
            <a:ext cx="419040" cy="1181880"/>
            <a:chOff x="8830842" y="2471910"/>
            <a:chExt cx="419040" cy="11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A8144DCE-C333-48C6-963F-92AEFA10E729}"/>
                    </a:ext>
                  </a:extLst>
                </p14:cNvPr>
                <p14:cNvContentPartPr/>
                <p14:nvPr/>
              </p14:nvContentPartPr>
              <p14:xfrm>
                <a:off x="8925522" y="2471910"/>
                <a:ext cx="197640" cy="101556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A8144DCE-C333-48C6-963F-92AEFA10E7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16522" y="2462910"/>
                  <a:ext cx="215280" cy="10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F2C837BC-46F1-4AF4-9AC1-DE6A3A088750}"/>
                    </a:ext>
                  </a:extLst>
                </p14:cNvPr>
                <p14:cNvContentPartPr/>
                <p14:nvPr/>
              </p14:nvContentPartPr>
              <p14:xfrm>
                <a:off x="8830842" y="3323310"/>
                <a:ext cx="419040" cy="33048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F2C837BC-46F1-4AF4-9AC1-DE6A3A08875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21842" y="3314310"/>
                  <a:ext cx="43668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a 112">
            <a:extLst>
              <a:ext uri="{FF2B5EF4-FFF2-40B4-BE49-F238E27FC236}">
                <a16:creationId xmlns:a16="http://schemas.microsoft.com/office/drawing/2014/main" id="{6C6C7ACB-3B3A-4650-960A-33DE28A31D13}"/>
              </a:ext>
            </a:extLst>
          </p:cNvPr>
          <p:cNvGrpSpPr/>
          <p:nvPr/>
        </p:nvGrpSpPr>
        <p:grpSpPr>
          <a:xfrm>
            <a:off x="9623562" y="2721750"/>
            <a:ext cx="1907640" cy="383760"/>
            <a:chOff x="9623562" y="2721750"/>
            <a:chExt cx="190764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DF01D614-2025-43B9-8597-E756F3B08E1D}"/>
                    </a:ext>
                  </a:extLst>
                </p14:cNvPr>
                <p14:cNvContentPartPr/>
                <p14:nvPr/>
              </p14:nvContentPartPr>
              <p14:xfrm>
                <a:off x="9623562" y="2939190"/>
                <a:ext cx="107640" cy="16632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DF01D614-2025-43B9-8597-E756F3B08E1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14562" y="2930190"/>
                  <a:ext cx="125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430DF179-ED73-437A-B097-5CC847AE8485}"/>
                    </a:ext>
                  </a:extLst>
                </p14:cNvPr>
                <p14:cNvContentPartPr/>
                <p14:nvPr/>
              </p14:nvContentPartPr>
              <p14:xfrm>
                <a:off x="9734082" y="2799870"/>
                <a:ext cx="61200" cy="26928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430DF179-ED73-437A-B097-5CC847AE848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25442" y="2790870"/>
                  <a:ext cx="78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1C180B5C-84D9-4E4F-B4FA-6580906118CC}"/>
                    </a:ext>
                  </a:extLst>
                </p14:cNvPr>
                <p14:cNvContentPartPr/>
                <p14:nvPr/>
              </p14:nvContentPartPr>
              <p14:xfrm>
                <a:off x="9843882" y="2884830"/>
                <a:ext cx="153360" cy="18504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1C180B5C-84D9-4E4F-B4FA-6580906118C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34882" y="2875830"/>
                  <a:ext cx="171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9617A5B9-43D1-4C0C-8F46-98202FE0D862}"/>
                    </a:ext>
                  </a:extLst>
                </p14:cNvPr>
                <p14:cNvContentPartPr/>
                <p14:nvPr/>
              </p14:nvContentPartPr>
              <p14:xfrm>
                <a:off x="10117122" y="2886630"/>
                <a:ext cx="250200" cy="16956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9617A5B9-43D1-4C0C-8F46-98202FE0D86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08482" y="2877630"/>
                  <a:ext cx="267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0428E9C9-3391-461E-8BF0-8E44E915E3A7}"/>
                    </a:ext>
                  </a:extLst>
                </p14:cNvPr>
                <p14:cNvContentPartPr/>
                <p14:nvPr/>
              </p14:nvContentPartPr>
              <p14:xfrm>
                <a:off x="10445802" y="2870070"/>
                <a:ext cx="141840" cy="15336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0428E9C9-3391-461E-8BF0-8E44E915E3A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36802" y="2861070"/>
                  <a:ext cx="159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89BFA326-2AC9-4A02-A032-672779351389}"/>
                    </a:ext>
                  </a:extLst>
                </p14:cNvPr>
                <p14:cNvContentPartPr/>
                <p14:nvPr/>
              </p14:nvContentPartPr>
              <p14:xfrm>
                <a:off x="10712562" y="2782230"/>
                <a:ext cx="42840" cy="23076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89BFA326-2AC9-4A02-A032-67277935138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03922" y="2773590"/>
                  <a:ext cx="60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76DCB042-E680-4C7E-B4F2-FEE72A31E7F2}"/>
                    </a:ext>
                  </a:extLst>
                </p14:cNvPr>
                <p14:cNvContentPartPr/>
                <p14:nvPr/>
              </p14:nvContentPartPr>
              <p14:xfrm>
                <a:off x="10813362" y="2846670"/>
                <a:ext cx="124200" cy="16164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76DCB042-E680-4C7E-B4F2-FEE72A31E7F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04722" y="2837670"/>
                  <a:ext cx="141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1D766B1B-B2C1-4304-830C-268D4C096D28}"/>
                    </a:ext>
                  </a:extLst>
                </p14:cNvPr>
                <p14:cNvContentPartPr/>
                <p14:nvPr/>
              </p14:nvContentPartPr>
              <p14:xfrm>
                <a:off x="10962042" y="2868990"/>
                <a:ext cx="131040" cy="13284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1D766B1B-B2C1-4304-830C-268D4C096D2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53402" y="2860350"/>
                  <a:ext cx="148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7A430652-E871-4063-8930-EF3648D8F3FE}"/>
                    </a:ext>
                  </a:extLst>
                </p14:cNvPr>
                <p14:cNvContentPartPr/>
                <p14:nvPr/>
              </p14:nvContentPartPr>
              <p14:xfrm>
                <a:off x="11129442" y="2834430"/>
                <a:ext cx="127800" cy="16884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7A430652-E871-4063-8930-EF3648D8F3F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20802" y="2825430"/>
                  <a:ext cx="145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D491B32F-65F9-4192-8662-0FE98BAEB14B}"/>
                    </a:ext>
                  </a:extLst>
                </p14:cNvPr>
                <p14:cNvContentPartPr/>
                <p14:nvPr/>
              </p14:nvContentPartPr>
              <p14:xfrm>
                <a:off x="11206482" y="2721750"/>
                <a:ext cx="80640" cy="28728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D491B32F-65F9-4192-8662-0FE98BAEB14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197842" y="2713110"/>
                  <a:ext cx="98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ADFA9ACE-92B3-4407-A1A0-92F4575FDAE7}"/>
                    </a:ext>
                  </a:extLst>
                </p14:cNvPr>
                <p14:cNvContentPartPr/>
                <p14:nvPr/>
              </p14:nvContentPartPr>
              <p14:xfrm>
                <a:off x="11377122" y="2776830"/>
                <a:ext cx="154080" cy="24876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ADFA9ACE-92B3-4407-A1A0-92F4575FDAE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368122" y="2767830"/>
                  <a:ext cx="17172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a 111">
            <a:extLst>
              <a:ext uri="{FF2B5EF4-FFF2-40B4-BE49-F238E27FC236}">
                <a16:creationId xmlns:a16="http://schemas.microsoft.com/office/drawing/2014/main" id="{D583CE43-7E8E-4476-BF61-B120FEF81300}"/>
              </a:ext>
            </a:extLst>
          </p:cNvPr>
          <p:cNvGrpSpPr/>
          <p:nvPr/>
        </p:nvGrpSpPr>
        <p:grpSpPr>
          <a:xfrm>
            <a:off x="9766122" y="3284070"/>
            <a:ext cx="605160" cy="221400"/>
            <a:chOff x="9766122" y="3284070"/>
            <a:chExt cx="60516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B617849B-54AE-4CB6-870B-E9F106CF969F}"/>
                    </a:ext>
                  </a:extLst>
                </p14:cNvPr>
                <p14:cNvContentPartPr/>
                <p14:nvPr/>
              </p14:nvContentPartPr>
              <p14:xfrm>
                <a:off x="9970602" y="3284070"/>
                <a:ext cx="24120" cy="22140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B617849B-54AE-4CB6-870B-E9F106CF969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61602" y="3275070"/>
                  <a:ext cx="41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B76E7AB1-B322-4F28-BD74-22F5DAB6E31E}"/>
                    </a:ext>
                  </a:extLst>
                </p14:cNvPr>
                <p14:cNvContentPartPr/>
                <p14:nvPr/>
              </p14:nvContentPartPr>
              <p14:xfrm>
                <a:off x="9766122" y="3405390"/>
                <a:ext cx="205200" cy="4320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B76E7AB1-B322-4F28-BD74-22F5DAB6E31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57122" y="3396750"/>
                  <a:ext cx="222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E84CF1F3-BD64-4149-AD15-B82ECAEC3A35}"/>
                    </a:ext>
                  </a:extLst>
                </p14:cNvPr>
                <p14:cNvContentPartPr/>
                <p14:nvPr/>
              </p14:nvContentPartPr>
              <p14:xfrm>
                <a:off x="10063482" y="3351750"/>
                <a:ext cx="307800" cy="14508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E84CF1F3-BD64-4149-AD15-B82ECAEC3A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54482" y="3342750"/>
                  <a:ext cx="3254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a 120">
            <a:extLst>
              <a:ext uri="{FF2B5EF4-FFF2-40B4-BE49-F238E27FC236}">
                <a16:creationId xmlns:a16="http://schemas.microsoft.com/office/drawing/2014/main" id="{36AFA1DF-98D6-4481-B6B7-40D0636FE29A}"/>
              </a:ext>
            </a:extLst>
          </p:cNvPr>
          <p:cNvGrpSpPr/>
          <p:nvPr/>
        </p:nvGrpSpPr>
        <p:grpSpPr>
          <a:xfrm>
            <a:off x="10667922" y="3217110"/>
            <a:ext cx="657000" cy="299520"/>
            <a:chOff x="10667922" y="3217110"/>
            <a:chExt cx="65700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04EB3A50-E7CB-4909-AC38-B43986116802}"/>
                    </a:ext>
                  </a:extLst>
                </p14:cNvPr>
                <p14:cNvContentPartPr/>
                <p14:nvPr/>
              </p14:nvContentPartPr>
              <p14:xfrm>
                <a:off x="10681602" y="3217110"/>
                <a:ext cx="54720" cy="10044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04EB3A50-E7CB-4909-AC38-B4398611680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672962" y="3208110"/>
                  <a:ext cx="72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4C1317AD-8911-4580-873F-ED6FB81B0D2C}"/>
                    </a:ext>
                  </a:extLst>
                </p14:cNvPr>
                <p14:cNvContentPartPr/>
                <p14:nvPr/>
              </p14:nvContentPartPr>
              <p14:xfrm>
                <a:off x="10667922" y="3231510"/>
                <a:ext cx="48240" cy="25704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4C1317AD-8911-4580-873F-ED6FB81B0D2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658922" y="3222870"/>
                  <a:ext cx="65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3B3B6663-E5E9-450C-BBF0-A8F697825BD1}"/>
                    </a:ext>
                  </a:extLst>
                </p14:cNvPr>
                <p14:cNvContentPartPr/>
                <p14:nvPr/>
              </p14:nvContentPartPr>
              <p14:xfrm>
                <a:off x="10704282" y="3245190"/>
                <a:ext cx="237600" cy="17136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3B3B6663-E5E9-450C-BBF0-A8F697825BD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95642" y="3236190"/>
                  <a:ext cx="255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F08D6C4E-D351-4B35-8C77-16BEA81A76C6}"/>
                    </a:ext>
                  </a:extLst>
                </p14:cNvPr>
                <p14:cNvContentPartPr/>
                <p14:nvPr/>
              </p14:nvContentPartPr>
              <p14:xfrm>
                <a:off x="10747482" y="3335550"/>
                <a:ext cx="204840" cy="11268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F08D6C4E-D351-4B35-8C77-16BEA81A76C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38842" y="3326550"/>
                  <a:ext cx="222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D02FA448-2526-483F-A7EF-D016213B600C}"/>
                    </a:ext>
                  </a:extLst>
                </p14:cNvPr>
                <p14:cNvContentPartPr/>
                <p14:nvPr/>
              </p14:nvContentPartPr>
              <p14:xfrm>
                <a:off x="10935762" y="3245190"/>
                <a:ext cx="194760" cy="21636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D02FA448-2526-483F-A7EF-D016213B600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926762" y="3236190"/>
                  <a:ext cx="212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B61E08DA-C16B-4D18-B99F-1789A7524585}"/>
                    </a:ext>
                  </a:extLst>
                </p14:cNvPr>
                <p14:cNvContentPartPr/>
                <p14:nvPr/>
              </p14:nvContentPartPr>
              <p14:xfrm>
                <a:off x="11172282" y="3281910"/>
                <a:ext cx="20160" cy="16488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B61E08DA-C16B-4D18-B99F-1789A752458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63642" y="3272910"/>
                  <a:ext cx="37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362B2507-CEDC-40BC-9E19-9CAC46FE5A35}"/>
                    </a:ext>
                  </a:extLst>
                </p14:cNvPr>
                <p14:cNvContentPartPr/>
                <p14:nvPr/>
              </p14:nvContentPartPr>
              <p14:xfrm>
                <a:off x="11142762" y="3246990"/>
                <a:ext cx="182160" cy="26964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362B2507-CEDC-40BC-9E19-9CAC46FE5A3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34122" y="3237990"/>
                  <a:ext cx="199800" cy="28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018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a 24">
            <a:extLst>
              <a:ext uri="{FF2B5EF4-FFF2-40B4-BE49-F238E27FC236}">
                <a16:creationId xmlns:a16="http://schemas.microsoft.com/office/drawing/2014/main" id="{FB1A292C-0BB3-4350-870A-FD54A4EBB6B6}"/>
              </a:ext>
            </a:extLst>
          </p:cNvPr>
          <p:cNvGrpSpPr/>
          <p:nvPr/>
        </p:nvGrpSpPr>
        <p:grpSpPr>
          <a:xfrm>
            <a:off x="1292082" y="425310"/>
            <a:ext cx="1062360" cy="554760"/>
            <a:chOff x="1292082" y="425310"/>
            <a:chExt cx="1062360" cy="55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BA7C1F24-CC2E-476B-A30F-1302A2B19C96}"/>
                    </a:ext>
                  </a:extLst>
                </p14:cNvPr>
                <p14:cNvContentPartPr/>
                <p14:nvPr/>
              </p14:nvContentPartPr>
              <p14:xfrm>
                <a:off x="1356522" y="425310"/>
                <a:ext cx="286200" cy="35532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BA7C1F24-CC2E-476B-A30F-1302A2B19C9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882" y="416670"/>
                  <a:ext cx="3038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D08D9DE2-003E-421E-85F1-A9651BE76CE5}"/>
                    </a:ext>
                  </a:extLst>
                </p14:cNvPr>
                <p14:cNvContentPartPr/>
                <p14:nvPr/>
              </p14:nvContentPartPr>
              <p14:xfrm>
                <a:off x="1723722" y="588750"/>
                <a:ext cx="176400" cy="18684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D08D9DE2-003E-421E-85F1-A9651BE76C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4722" y="579750"/>
                  <a:ext cx="194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88387913-798F-4D81-AE36-28DDFEFCA18B}"/>
                    </a:ext>
                  </a:extLst>
                </p14:cNvPr>
                <p14:cNvContentPartPr/>
                <p14:nvPr/>
              </p14:nvContentPartPr>
              <p14:xfrm>
                <a:off x="1944042" y="610710"/>
                <a:ext cx="207720" cy="21780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88387913-798F-4D81-AE36-28DDFEFCA18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35402" y="602070"/>
                  <a:ext cx="225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80078ABF-CB3A-417A-83A3-6A6AD4E2C590}"/>
                    </a:ext>
                  </a:extLst>
                </p14:cNvPr>
                <p14:cNvContentPartPr/>
                <p14:nvPr/>
              </p14:nvContentPartPr>
              <p14:xfrm>
                <a:off x="2200002" y="436470"/>
                <a:ext cx="33840" cy="37908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80078ABF-CB3A-417A-83A3-6A6AD4E2C5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1362" y="427830"/>
                  <a:ext cx="514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16C9F53C-B7A5-4331-9162-756D13250AC0}"/>
                    </a:ext>
                  </a:extLst>
                </p14:cNvPr>
                <p14:cNvContentPartPr/>
                <p14:nvPr/>
              </p14:nvContentPartPr>
              <p14:xfrm>
                <a:off x="1292082" y="883950"/>
                <a:ext cx="1062360" cy="9612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16C9F53C-B7A5-4331-9162-756D13250A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83082" y="875310"/>
                  <a:ext cx="108000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5CFEFECB-4F79-43F5-8871-9F0E99EFE785}"/>
              </a:ext>
            </a:extLst>
          </p:cNvPr>
          <p:cNvGrpSpPr/>
          <p:nvPr/>
        </p:nvGrpSpPr>
        <p:grpSpPr>
          <a:xfrm>
            <a:off x="3039162" y="485790"/>
            <a:ext cx="920160" cy="343080"/>
            <a:chOff x="3039162" y="485790"/>
            <a:chExt cx="92016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12109B45-E5F3-4A9F-B901-3FA9BED9CA31}"/>
                    </a:ext>
                  </a:extLst>
                </p14:cNvPr>
                <p14:cNvContentPartPr/>
                <p14:nvPr/>
              </p14:nvContentPartPr>
              <p14:xfrm>
                <a:off x="3039162" y="591270"/>
                <a:ext cx="317160" cy="20340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12109B45-E5F3-4A9F-B901-3FA9BED9CA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30162" y="582630"/>
                  <a:ext cx="334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1170EB73-432B-43C8-B323-535C90809931}"/>
                    </a:ext>
                  </a:extLst>
                </p14:cNvPr>
                <p14:cNvContentPartPr/>
                <p14:nvPr/>
              </p14:nvContentPartPr>
              <p14:xfrm>
                <a:off x="3337242" y="657870"/>
                <a:ext cx="158400" cy="17100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1170EB73-432B-43C8-B323-535C908099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28602" y="648870"/>
                  <a:ext cx="176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02BA49F2-C7C5-4CD8-BF7F-72A12551233C}"/>
                    </a:ext>
                  </a:extLst>
                </p14:cNvPr>
                <p14:cNvContentPartPr/>
                <p14:nvPr/>
              </p14:nvContentPartPr>
              <p14:xfrm>
                <a:off x="3497802" y="485790"/>
                <a:ext cx="221400" cy="26928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02BA49F2-C7C5-4CD8-BF7F-72A1255123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89162" y="476790"/>
                  <a:ext cx="239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E14FE145-B8E3-4B75-9F2A-2DA9B9D6883B}"/>
                    </a:ext>
                  </a:extLst>
                </p14:cNvPr>
                <p14:cNvContentPartPr/>
                <p14:nvPr/>
              </p14:nvContentPartPr>
              <p14:xfrm>
                <a:off x="3753042" y="544830"/>
                <a:ext cx="206280" cy="20268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E14FE145-B8E3-4B75-9F2A-2DA9B9D688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4402" y="535830"/>
                  <a:ext cx="2239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951BC74-AF0E-4CB4-B9ED-31A58A9EB0E1}"/>
              </a:ext>
            </a:extLst>
          </p:cNvPr>
          <p:cNvGrpSpPr/>
          <p:nvPr/>
        </p:nvGrpSpPr>
        <p:grpSpPr>
          <a:xfrm>
            <a:off x="4400682" y="434310"/>
            <a:ext cx="1198440" cy="594720"/>
            <a:chOff x="4400682" y="434310"/>
            <a:chExt cx="1198440" cy="59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E23C17E6-38A9-47EB-883D-D04D7E2073E9}"/>
                    </a:ext>
                  </a:extLst>
                </p14:cNvPr>
                <p14:cNvContentPartPr/>
                <p14:nvPr/>
              </p14:nvContentPartPr>
              <p14:xfrm>
                <a:off x="4400682" y="508110"/>
                <a:ext cx="287280" cy="28296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E23C17E6-38A9-47EB-883D-D04D7E2073E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92042" y="499470"/>
                  <a:ext cx="304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97FE5F51-6330-43BE-8245-7044958224AD}"/>
                    </a:ext>
                  </a:extLst>
                </p14:cNvPr>
                <p14:cNvContentPartPr/>
                <p14:nvPr/>
              </p14:nvContentPartPr>
              <p14:xfrm>
                <a:off x="4582482" y="634110"/>
                <a:ext cx="243720" cy="35244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97FE5F51-6330-43BE-8245-7044958224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73482" y="625110"/>
                  <a:ext cx="2613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6D114A03-E72B-4C60-9D12-0FAD546BD68E}"/>
                    </a:ext>
                  </a:extLst>
                </p14:cNvPr>
                <p14:cNvContentPartPr/>
                <p14:nvPr/>
              </p14:nvContentPartPr>
              <p14:xfrm>
                <a:off x="4870122" y="631590"/>
                <a:ext cx="247680" cy="39060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6D114A03-E72B-4C60-9D12-0FAD546BD6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61122" y="622590"/>
                  <a:ext cx="2653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6EC5917D-CBB7-4B06-B513-C111B561DA46}"/>
                    </a:ext>
                  </a:extLst>
                </p14:cNvPr>
                <p14:cNvContentPartPr/>
                <p14:nvPr/>
              </p14:nvContentPartPr>
              <p14:xfrm>
                <a:off x="5159202" y="639150"/>
                <a:ext cx="21240" cy="15912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6EC5917D-CBB7-4B06-B513-C111B561DA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50562" y="630150"/>
                  <a:ext cx="38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C1324A71-4FDC-4EA7-8E77-050438BF7B45}"/>
                    </a:ext>
                  </a:extLst>
                </p14:cNvPr>
                <p14:cNvContentPartPr/>
                <p14:nvPr/>
              </p14:nvContentPartPr>
              <p14:xfrm>
                <a:off x="5126802" y="434310"/>
                <a:ext cx="33840" cy="1260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C1324A71-4FDC-4EA7-8E77-050438BF7B4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18162" y="425310"/>
                  <a:ext cx="51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E8AE89C0-9FFE-4ACF-BE76-315A63720426}"/>
                    </a:ext>
                  </a:extLst>
                </p14:cNvPr>
                <p14:cNvContentPartPr/>
                <p14:nvPr/>
              </p14:nvContentPartPr>
              <p14:xfrm>
                <a:off x="5266122" y="669390"/>
                <a:ext cx="149760" cy="14436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E8AE89C0-9FFE-4ACF-BE76-315A637204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57482" y="660390"/>
                  <a:ext cx="167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C1B72A58-D329-49CD-B4E4-01754DEB91FF}"/>
                    </a:ext>
                  </a:extLst>
                </p14:cNvPr>
                <p14:cNvContentPartPr/>
                <p14:nvPr/>
              </p14:nvContentPartPr>
              <p14:xfrm>
                <a:off x="5433162" y="632310"/>
                <a:ext cx="165960" cy="39672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C1B72A58-D329-49CD-B4E4-01754DEB91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24522" y="623310"/>
                  <a:ext cx="183600" cy="41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533426B-81EE-4AEC-BD29-AD24938AA961}"/>
              </a:ext>
            </a:extLst>
          </p:cNvPr>
          <p:cNvGrpSpPr/>
          <p:nvPr/>
        </p:nvGrpSpPr>
        <p:grpSpPr>
          <a:xfrm>
            <a:off x="6071082" y="463830"/>
            <a:ext cx="1053360" cy="500760"/>
            <a:chOff x="6071082" y="463830"/>
            <a:chExt cx="105336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2EC7B272-016B-4DE7-A9DB-E0DBE098EA99}"/>
                    </a:ext>
                  </a:extLst>
                </p14:cNvPr>
                <p14:cNvContentPartPr/>
                <p14:nvPr/>
              </p14:nvContentPartPr>
              <p14:xfrm>
                <a:off x="6071082" y="544110"/>
                <a:ext cx="220320" cy="28548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2EC7B272-016B-4DE7-A9DB-E0DBE098EA9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62082" y="535110"/>
                  <a:ext cx="2379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40B783B6-4D56-4610-AEA9-43D344DC1D90}"/>
                    </a:ext>
                  </a:extLst>
                </p14:cNvPr>
                <p14:cNvContentPartPr/>
                <p14:nvPr/>
              </p14:nvContentPartPr>
              <p14:xfrm>
                <a:off x="6356922" y="610350"/>
                <a:ext cx="234000" cy="20736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40B783B6-4D56-4610-AEA9-43D344DC1D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48282" y="601350"/>
                  <a:ext cx="251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70468B48-CE6B-4CF0-9EAB-564454987F00}"/>
                    </a:ext>
                  </a:extLst>
                </p14:cNvPr>
                <p14:cNvContentPartPr/>
                <p14:nvPr/>
              </p14:nvContentPartPr>
              <p14:xfrm>
                <a:off x="6652122" y="463830"/>
                <a:ext cx="110880" cy="34704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70468B48-CE6B-4CF0-9EAB-564454987F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43482" y="454830"/>
                  <a:ext cx="1285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F8EB97B3-EA02-44A1-98E2-B3AFCB3F8385}"/>
                    </a:ext>
                  </a:extLst>
                </p14:cNvPr>
                <p14:cNvContentPartPr/>
                <p14:nvPr/>
              </p14:nvContentPartPr>
              <p14:xfrm>
                <a:off x="6815562" y="610350"/>
                <a:ext cx="308880" cy="35424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F8EB97B3-EA02-44A1-98E2-B3AFCB3F83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06922" y="601350"/>
                  <a:ext cx="326520" cy="37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a 51">
            <a:extLst>
              <a:ext uri="{FF2B5EF4-FFF2-40B4-BE49-F238E27FC236}">
                <a16:creationId xmlns:a16="http://schemas.microsoft.com/office/drawing/2014/main" id="{E907594D-9B3E-4958-83AE-AD23ED6A18C5}"/>
              </a:ext>
            </a:extLst>
          </p:cNvPr>
          <p:cNvGrpSpPr/>
          <p:nvPr/>
        </p:nvGrpSpPr>
        <p:grpSpPr>
          <a:xfrm>
            <a:off x="2519682" y="1258350"/>
            <a:ext cx="3286800" cy="739080"/>
            <a:chOff x="2519682" y="1258350"/>
            <a:chExt cx="3286800" cy="73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15F3885A-E569-4C59-A83E-C842DF81B11E}"/>
                    </a:ext>
                  </a:extLst>
                </p14:cNvPr>
                <p14:cNvContentPartPr/>
                <p14:nvPr/>
              </p14:nvContentPartPr>
              <p14:xfrm>
                <a:off x="2519682" y="1335750"/>
                <a:ext cx="316080" cy="25488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15F3885A-E569-4C59-A83E-C842DF81B1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10682" y="1327110"/>
                  <a:ext cx="3337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4622C3CD-6A99-4FC7-8825-7119D70B8DFC}"/>
                    </a:ext>
                  </a:extLst>
                </p14:cNvPr>
                <p14:cNvContentPartPr/>
                <p14:nvPr/>
              </p14:nvContentPartPr>
              <p14:xfrm>
                <a:off x="2954202" y="1354470"/>
                <a:ext cx="166680" cy="18828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4622C3CD-6A99-4FC7-8825-7119D70B8D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45202" y="1345830"/>
                  <a:ext cx="184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B1A8A6A5-9002-4D8B-9278-D69CDCEC824A}"/>
                    </a:ext>
                  </a:extLst>
                </p14:cNvPr>
                <p14:cNvContentPartPr/>
                <p14:nvPr/>
              </p14:nvContentPartPr>
              <p14:xfrm>
                <a:off x="3191802" y="1386510"/>
                <a:ext cx="155520" cy="16452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B1A8A6A5-9002-4D8B-9278-D69CDCEC824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82802" y="1377510"/>
                  <a:ext cx="173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FD084918-81D8-4FE8-87F4-8C8A0EEEC0C1}"/>
                    </a:ext>
                  </a:extLst>
                </p14:cNvPr>
                <p14:cNvContentPartPr/>
                <p14:nvPr/>
              </p14:nvContentPartPr>
              <p14:xfrm>
                <a:off x="3266322" y="1258350"/>
                <a:ext cx="120600" cy="32688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FD084918-81D8-4FE8-87F4-8C8A0EEEC0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57322" y="1249350"/>
                  <a:ext cx="138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9E8DB859-9770-46BB-837D-8E57BB0B0AFA}"/>
                    </a:ext>
                  </a:extLst>
                </p14:cNvPr>
                <p14:cNvContentPartPr/>
                <p14:nvPr/>
              </p14:nvContentPartPr>
              <p14:xfrm>
                <a:off x="2561802" y="1338630"/>
                <a:ext cx="86760" cy="5616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9E8DB859-9770-46BB-837D-8E57BB0B0A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53162" y="1329630"/>
                  <a:ext cx="104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FF88F718-A87C-4750-A839-6860F6D31E91}"/>
                    </a:ext>
                  </a:extLst>
                </p14:cNvPr>
                <p14:cNvContentPartPr/>
                <p14:nvPr/>
              </p14:nvContentPartPr>
              <p14:xfrm>
                <a:off x="3030162" y="1821750"/>
                <a:ext cx="300240" cy="16848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FF88F718-A87C-4750-A839-6860F6D31E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21162" y="1812750"/>
                  <a:ext cx="317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EAE4304D-F808-4289-9C61-E71749EC0C65}"/>
                    </a:ext>
                  </a:extLst>
                </p14:cNvPr>
                <p14:cNvContentPartPr/>
                <p14:nvPr/>
              </p14:nvContentPartPr>
              <p14:xfrm>
                <a:off x="3428322" y="1849470"/>
                <a:ext cx="160200" cy="11412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EAE4304D-F808-4289-9C61-E71749EC0C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19322" y="1840470"/>
                  <a:ext cx="177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2766FA19-10BE-44C8-A5DA-5991ACB56B8A}"/>
                    </a:ext>
                  </a:extLst>
                </p14:cNvPr>
                <p14:cNvContentPartPr/>
                <p14:nvPr/>
              </p14:nvContentPartPr>
              <p14:xfrm>
                <a:off x="3643242" y="1809870"/>
                <a:ext cx="146160" cy="15948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2766FA19-10BE-44C8-A5DA-5991ACB56B8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34602" y="1800870"/>
                  <a:ext cx="163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747CC571-762B-4D38-9FC6-C4FABB456BB2}"/>
                    </a:ext>
                  </a:extLst>
                </p14:cNvPr>
                <p14:cNvContentPartPr/>
                <p14:nvPr/>
              </p14:nvContentPartPr>
              <p14:xfrm>
                <a:off x="3799482" y="1587030"/>
                <a:ext cx="66960" cy="22536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747CC571-762B-4D38-9FC6-C4FABB456BB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90482" y="1578390"/>
                  <a:ext cx="84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7B7FDE5D-B486-4FCC-A109-038B5098ED71}"/>
                    </a:ext>
                  </a:extLst>
                </p14:cNvPr>
                <p14:cNvContentPartPr/>
                <p14:nvPr/>
              </p14:nvContentPartPr>
              <p14:xfrm>
                <a:off x="4013682" y="1715190"/>
                <a:ext cx="162360" cy="21924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7B7FDE5D-B486-4FCC-A109-038B5098ED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04682" y="1706550"/>
                  <a:ext cx="180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E4E71770-D209-4E03-A233-062B16246ECE}"/>
                    </a:ext>
                  </a:extLst>
                </p14:cNvPr>
                <p14:cNvContentPartPr/>
                <p14:nvPr/>
              </p14:nvContentPartPr>
              <p14:xfrm>
                <a:off x="4369722" y="1563630"/>
                <a:ext cx="43560" cy="39240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E4E71770-D209-4E03-A233-062B16246E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60722" y="1554990"/>
                  <a:ext cx="612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AD3C17ED-73DF-4B3E-9BBA-38645A3B1CB2}"/>
                    </a:ext>
                  </a:extLst>
                </p14:cNvPr>
                <p14:cNvContentPartPr/>
                <p14:nvPr/>
              </p14:nvContentPartPr>
              <p14:xfrm>
                <a:off x="4231122" y="1769190"/>
                <a:ext cx="241560" cy="3312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AD3C17ED-73DF-4B3E-9BBA-38645A3B1C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22122" y="1760550"/>
                  <a:ext cx="259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06D2762C-B7D4-45F6-AF15-31EC31B25C2F}"/>
                    </a:ext>
                  </a:extLst>
                </p14:cNvPr>
                <p14:cNvContentPartPr/>
                <p14:nvPr/>
              </p14:nvContentPartPr>
              <p14:xfrm>
                <a:off x="4540002" y="1822830"/>
                <a:ext cx="192240" cy="17460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06D2762C-B7D4-45F6-AF15-31EC31B25C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31002" y="1813830"/>
                  <a:ext cx="209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EF955698-388E-4883-B452-8FAC3F77C00A}"/>
                    </a:ext>
                  </a:extLst>
                </p14:cNvPr>
                <p14:cNvContentPartPr/>
                <p14:nvPr/>
              </p14:nvContentPartPr>
              <p14:xfrm>
                <a:off x="4786602" y="1756230"/>
                <a:ext cx="114120" cy="22464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EF955698-388E-4883-B452-8FAC3F77C00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77602" y="1747590"/>
                  <a:ext cx="131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9BCCA77B-9574-43F4-BB4A-733FD079B9F0}"/>
                    </a:ext>
                  </a:extLst>
                </p14:cNvPr>
                <p14:cNvContentPartPr/>
                <p14:nvPr/>
              </p14:nvContentPartPr>
              <p14:xfrm>
                <a:off x="4826922" y="1617270"/>
                <a:ext cx="243720" cy="32796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9BCCA77B-9574-43F4-BB4A-733FD079B9F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18282" y="1608630"/>
                  <a:ext cx="2613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F744033D-D2EF-4C7E-B8A4-39C5A9CB6796}"/>
                    </a:ext>
                  </a:extLst>
                </p14:cNvPr>
                <p14:cNvContentPartPr/>
                <p14:nvPr/>
              </p14:nvContentPartPr>
              <p14:xfrm>
                <a:off x="5139042" y="1837230"/>
                <a:ext cx="194040" cy="14004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F744033D-D2EF-4C7E-B8A4-39C5A9CB67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30042" y="1828590"/>
                  <a:ext cx="211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DF85F936-B678-4AB1-A2FE-149A63F41947}"/>
                    </a:ext>
                  </a:extLst>
                </p14:cNvPr>
                <p14:cNvContentPartPr/>
                <p14:nvPr/>
              </p14:nvContentPartPr>
              <p14:xfrm>
                <a:off x="5356482" y="1643190"/>
                <a:ext cx="109800" cy="25740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DF85F936-B678-4AB1-A2FE-149A63F419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47842" y="1634190"/>
                  <a:ext cx="127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5BECD497-DD61-4667-8D80-09317885F69B}"/>
                    </a:ext>
                  </a:extLst>
                </p14:cNvPr>
                <p14:cNvContentPartPr/>
                <p14:nvPr/>
              </p14:nvContentPartPr>
              <p14:xfrm>
                <a:off x="5495082" y="1603950"/>
                <a:ext cx="77040" cy="34776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5BECD497-DD61-4667-8D80-09317885F69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86082" y="1594950"/>
                  <a:ext cx="946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1FFD9D42-97EF-4DC4-9E27-5C80D7D96B31}"/>
                    </a:ext>
                  </a:extLst>
                </p14:cNvPr>
                <p14:cNvContentPartPr/>
                <p14:nvPr/>
              </p14:nvContentPartPr>
              <p14:xfrm>
                <a:off x="5620722" y="1704390"/>
                <a:ext cx="185760" cy="23004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1FFD9D42-97EF-4DC4-9E27-5C80D7D96B3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11722" y="1695390"/>
                  <a:ext cx="20340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21C50697-02E8-4F64-9580-3BF4F84C016C}"/>
              </a:ext>
            </a:extLst>
          </p:cNvPr>
          <p:cNvGrpSpPr/>
          <p:nvPr/>
        </p:nvGrpSpPr>
        <p:grpSpPr>
          <a:xfrm>
            <a:off x="6414882" y="1474710"/>
            <a:ext cx="788400" cy="447840"/>
            <a:chOff x="6414882" y="1474710"/>
            <a:chExt cx="78840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C81D3EE1-CD1E-4A4B-A7A9-95444D06AF32}"/>
                    </a:ext>
                  </a:extLst>
                </p14:cNvPr>
                <p14:cNvContentPartPr/>
                <p14:nvPr/>
              </p14:nvContentPartPr>
              <p14:xfrm>
                <a:off x="6414882" y="1689990"/>
                <a:ext cx="278280" cy="23256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C81D3EE1-CD1E-4A4B-A7A9-95444D06AF3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06242" y="1680990"/>
                  <a:ext cx="295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01D4AA84-2CDB-4BEC-A427-C288983FE91C}"/>
                    </a:ext>
                  </a:extLst>
                </p14:cNvPr>
                <p14:cNvContentPartPr/>
                <p14:nvPr/>
              </p14:nvContentPartPr>
              <p14:xfrm>
                <a:off x="6775602" y="1682430"/>
                <a:ext cx="17640" cy="21744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01D4AA84-2CDB-4BEC-A427-C288983FE91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66962" y="1673430"/>
                  <a:ext cx="35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5363F6B8-9286-444C-86F5-C735B59BD0C0}"/>
                    </a:ext>
                  </a:extLst>
                </p14:cNvPr>
                <p14:cNvContentPartPr/>
                <p14:nvPr/>
              </p14:nvContentPartPr>
              <p14:xfrm>
                <a:off x="6670842" y="1500270"/>
                <a:ext cx="240120" cy="39168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5363F6B8-9286-444C-86F5-C735B59BD0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62202" y="1491630"/>
                  <a:ext cx="2577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D9774BBC-F699-46AB-A0F4-1CD1012B0752}"/>
                    </a:ext>
                  </a:extLst>
                </p14:cNvPr>
                <p14:cNvContentPartPr/>
                <p14:nvPr/>
              </p14:nvContentPartPr>
              <p14:xfrm>
                <a:off x="6816282" y="1670190"/>
                <a:ext cx="158040" cy="3744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D9774BBC-F699-46AB-A0F4-1CD1012B07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07642" y="1661550"/>
                  <a:ext cx="175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CA62765C-1C41-412F-A1B9-22726F8A576F}"/>
                    </a:ext>
                  </a:extLst>
                </p14:cNvPr>
                <p14:cNvContentPartPr/>
                <p14:nvPr/>
              </p14:nvContentPartPr>
              <p14:xfrm>
                <a:off x="7066122" y="1474710"/>
                <a:ext cx="137160" cy="35064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CA62765C-1C41-412F-A1B9-22726F8A57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57482" y="1465710"/>
                  <a:ext cx="1548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583D82E5-47F9-4BA6-B1C3-C977D5C0109E}"/>
              </a:ext>
            </a:extLst>
          </p:cNvPr>
          <p:cNvGrpSpPr/>
          <p:nvPr/>
        </p:nvGrpSpPr>
        <p:grpSpPr>
          <a:xfrm>
            <a:off x="7650762" y="1436190"/>
            <a:ext cx="1544040" cy="531720"/>
            <a:chOff x="7650762" y="1436190"/>
            <a:chExt cx="154404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AB3C2FC7-355C-4694-A36C-81B58563DBFD}"/>
                    </a:ext>
                  </a:extLst>
                </p14:cNvPr>
                <p14:cNvContentPartPr/>
                <p14:nvPr/>
              </p14:nvContentPartPr>
              <p14:xfrm>
                <a:off x="7803042" y="1509270"/>
                <a:ext cx="69840" cy="31824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AB3C2FC7-355C-4694-A36C-81B58563DB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94402" y="1500270"/>
                  <a:ext cx="874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D9B2969A-EC50-43E3-8574-AF55CC1BE1EF}"/>
                    </a:ext>
                  </a:extLst>
                </p14:cNvPr>
                <p14:cNvContentPartPr/>
                <p14:nvPr/>
              </p14:nvContentPartPr>
              <p14:xfrm>
                <a:off x="7650762" y="1627710"/>
                <a:ext cx="281520" cy="4284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D9B2969A-EC50-43E3-8574-AF55CC1BE1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41762" y="1619070"/>
                  <a:ext cx="299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098A903C-9D13-4059-B3BF-21B8372BF17C}"/>
                    </a:ext>
                  </a:extLst>
                </p14:cNvPr>
                <p14:cNvContentPartPr/>
                <p14:nvPr/>
              </p14:nvContentPartPr>
              <p14:xfrm>
                <a:off x="7959642" y="1637790"/>
                <a:ext cx="172440" cy="14076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098A903C-9D13-4059-B3BF-21B8372BF17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50642" y="1628790"/>
                  <a:ext cx="190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1BBF2A3F-64E3-4086-8C6B-D27B3B142306}"/>
                    </a:ext>
                  </a:extLst>
                </p14:cNvPr>
                <p14:cNvContentPartPr/>
                <p14:nvPr/>
              </p14:nvContentPartPr>
              <p14:xfrm>
                <a:off x="8149362" y="1648950"/>
                <a:ext cx="128520" cy="18936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1BBF2A3F-64E3-4086-8C6B-D27B3B14230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40362" y="1640310"/>
                  <a:ext cx="146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D05D0EB9-4602-4F12-A704-B6447EBA0823}"/>
                    </a:ext>
                  </a:extLst>
                </p14:cNvPr>
                <p14:cNvContentPartPr/>
                <p14:nvPr/>
              </p14:nvContentPartPr>
              <p14:xfrm>
                <a:off x="8377242" y="1442310"/>
                <a:ext cx="193320" cy="51516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D05D0EB9-4602-4F12-A704-B6447EBA082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68242" y="1433310"/>
                  <a:ext cx="21096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35472E08-53D7-44B3-ABDC-775F585B687F}"/>
                    </a:ext>
                  </a:extLst>
                </p14:cNvPr>
                <p14:cNvContentPartPr/>
                <p14:nvPr/>
              </p14:nvContentPartPr>
              <p14:xfrm>
                <a:off x="8713122" y="1436190"/>
                <a:ext cx="127080" cy="53172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35472E08-53D7-44B3-ABDC-775F585B687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04482" y="1427550"/>
                  <a:ext cx="14472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BCEA173B-4B90-4A31-842F-C4205D0A4278}"/>
                    </a:ext>
                  </a:extLst>
                </p14:cNvPr>
                <p14:cNvContentPartPr/>
                <p14:nvPr/>
              </p14:nvContentPartPr>
              <p14:xfrm>
                <a:off x="8619522" y="1737510"/>
                <a:ext cx="181440" cy="1476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BCEA173B-4B90-4A31-842F-C4205D0A427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10882" y="1728510"/>
                  <a:ext cx="199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954404E8-809F-410B-9387-45E1AAD6198F}"/>
                    </a:ext>
                  </a:extLst>
                </p14:cNvPr>
                <p14:cNvContentPartPr/>
                <p14:nvPr/>
              </p14:nvContentPartPr>
              <p14:xfrm>
                <a:off x="8894562" y="1513950"/>
                <a:ext cx="65520" cy="25956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954404E8-809F-410B-9387-45E1AAD6198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85562" y="1504950"/>
                  <a:ext cx="83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0FF25C0A-A3E3-4293-A7F8-09F93FF598AF}"/>
                    </a:ext>
                  </a:extLst>
                </p14:cNvPr>
                <p14:cNvContentPartPr/>
                <p14:nvPr/>
              </p14:nvContentPartPr>
              <p14:xfrm>
                <a:off x="9016242" y="1569750"/>
                <a:ext cx="178560" cy="22788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0FF25C0A-A3E3-4293-A7F8-09F93FF598A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07242" y="1561110"/>
                  <a:ext cx="19620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7E9DAB03-2E13-44B6-9163-10C6FD0669E9}"/>
              </a:ext>
            </a:extLst>
          </p:cNvPr>
          <p:cNvGrpSpPr/>
          <p:nvPr/>
        </p:nvGrpSpPr>
        <p:grpSpPr>
          <a:xfrm>
            <a:off x="9452562" y="1422510"/>
            <a:ext cx="1430280" cy="506880"/>
            <a:chOff x="9452562" y="1422510"/>
            <a:chExt cx="1430280" cy="5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53CAB1D5-BBE2-438E-BD7E-52FA35D3E166}"/>
                    </a:ext>
                  </a:extLst>
                </p14:cNvPr>
                <p14:cNvContentPartPr/>
                <p14:nvPr/>
              </p14:nvContentPartPr>
              <p14:xfrm>
                <a:off x="9452562" y="1597110"/>
                <a:ext cx="192600" cy="23796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53CAB1D5-BBE2-438E-BD7E-52FA35D3E16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43922" y="1588470"/>
                  <a:ext cx="210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A8F622D8-FE5E-4B90-8712-76283A29A5A2}"/>
                    </a:ext>
                  </a:extLst>
                </p14:cNvPr>
                <p14:cNvContentPartPr/>
                <p14:nvPr/>
              </p14:nvContentPartPr>
              <p14:xfrm>
                <a:off x="9671442" y="1652550"/>
                <a:ext cx="170280" cy="10368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A8F622D8-FE5E-4B90-8712-76283A29A5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62442" y="1643550"/>
                  <a:ext cx="187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A79EF704-1EF5-4AE2-AAD9-8AFB08BD9ABD}"/>
                    </a:ext>
                  </a:extLst>
                </p14:cNvPr>
                <p14:cNvContentPartPr/>
                <p14:nvPr/>
              </p14:nvContentPartPr>
              <p14:xfrm>
                <a:off x="9868362" y="1641030"/>
                <a:ext cx="120600" cy="14184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A79EF704-1EF5-4AE2-AAD9-8AFB08BD9A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59362" y="1632390"/>
                  <a:ext cx="138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EAF89480-E4D9-46F5-B1A4-8DBC18B3B6EE}"/>
                    </a:ext>
                  </a:extLst>
                </p14:cNvPr>
                <p14:cNvContentPartPr/>
                <p14:nvPr/>
              </p14:nvContentPartPr>
              <p14:xfrm>
                <a:off x="10035042" y="1422510"/>
                <a:ext cx="119520" cy="30132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EAF89480-E4D9-46F5-B1A4-8DBC18B3B6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26042" y="1413510"/>
                  <a:ext cx="1371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B7A88538-5997-4C92-BE01-E566B79EA2B5}"/>
                    </a:ext>
                  </a:extLst>
                </p14:cNvPr>
                <p14:cNvContentPartPr/>
                <p14:nvPr/>
              </p14:nvContentPartPr>
              <p14:xfrm>
                <a:off x="10215402" y="1644630"/>
                <a:ext cx="242280" cy="28476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B7A88538-5997-4C92-BE01-E566B79EA2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06762" y="1635630"/>
                  <a:ext cx="2599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84BC7374-FBBD-48B0-BBA9-6996B9A21FAD}"/>
                    </a:ext>
                  </a:extLst>
                </p14:cNvPr>
                <p14:cNvContentPartPr/>
                <p14:nvPr/>
              </p14:nvContentPartPr>
              <p14:xfrm>
                <a:off x="10476042" y="1601430"/>
                <a:ext cx="101520" cy="19512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84BC7374-FBBD-48B0-BBA9-6996B9A21FA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67042" y="1592790"/>
                  <a:ext cx="119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EB690739-EF0D-486F-A734-0EE605A51B49}"/>
                    </a:ext>
                  </a:extLst>
                </p14:cNvPr>
                <p14:cNvContentPartPr/>
                <p14:nvPr/>
              </p14:nvContentPartPr>
              <p14:xfrm>
                <a:off x="10652442" y="1639950"/>
                <a:ext cx="22320" cy="19728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EB690739-EF0D-486F-A734-0EE605A51B4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43442" y="1631310"/>
                  <a:ext cx="39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8E9C299E-7CD7-45A8-A782-FCE181585C4A}"/>
                    </a:ext>
                  </a:extLst>
                </p14:cNvPr>
                <p14:cNvContentPartPr/>
                <p14:nvPr/>
              </p14:nvContentPartPr>
              <p14:xfrm>
                <a:off x="10624002" y="1505670"/>
                <a:ext cx="33840" cy="2520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8E9C299E-7CD7-45A8-A782-FCE181585C4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15362" y="1496670"/>
                  <a:ext cx="51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DD0A51BC-D945-4722-B633-0561F41C1572}"/>
                    </a:ext>
                  </a:extLst>
                </p14:cNvPr>
                <p14:cNvContentPartPr/>
                <p14:nvPr/>
              </p14:nvContentPartPr>
              <p14:xfrm>
                <a:off x="10721922" y="1592430"/>
                <a:ext cx="160920" cy="22932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DD0A51BC-D945-4722-B633-0561F41C157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13282" y="1583430"/>
                  <a:ext cx="178560" cy="24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817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a 25">
            <a:extLst>
              <a:ext uri="{FF2B5EF4-FFF2-40B4-BE49-F238E27FC236}">
                <a16:creationId xmlns:a16="http://schemas.microsoft.com/office/drawing/2014/main" id="{730C7FC9-818E-44BE-BE82-715CAEBE6DD8}"/>
              </a:ext>
            </a:extLst>
          </p:cNvPr>
          <p:cNvGrpSpPr/>
          <p:nvPr/>
        </p:nvGrpSpPr>
        <p:grpSpPr>
          <a:xfrm>
            <a:off x="932802" y="179790"/>
            <a:ext cx="5323320" cy="637920"/>
            <a:chOff x="932802" y="179790"/>
            <a:chExt cx="5323320" cy="63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291C9D73-E57D-4B63-85AA-BABD6C482C07}"/>
                    </a:ext>
                  </a:extLst>
                </p14:cNvPr>
                <p14:cNvContentPartPr/>
                <p14:nvPr/>
              </p14:nvContentPartPr>
              <p14:xfrm>
                <a:off x="984642" y="258630"/>
                <a:ext cx="31320" cy="37116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291C9D73-E57D-4B63-85AA-BABD6C482C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6002" y="249630"/>
                  <a:ext cx="489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D5049A51-2153-4189-98AE-4A0B38AF468D}"/>
                    </a:ext>
                  </a:extLst>
                </p14:cNvPr>
                <p14:cNvContentPartPr/>
                <p14:nvPr/>
              </p14:nvContentPartPr>
              <p14:xfrm>
                <a:off x="932802" y="248550"/>
                <a:ext cx="322200" cy="31788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D5049A51-2153-4189-98AE-4A0B38AF46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3802" y="239550"/>
                  <a:ext cx="3398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DF007C18-6524-464E-AF3F-AD535650644E}"/>
                    </a:ext>
                  </a:extLst>
                </p14:cNvPr>
                <p14:cNvContentPartPr/>
                <p14:nvPr/>
              </p14:nvContentPartPr>
              <p14:xfrm>
                <a:off x="1351482" y="388950"/>
                <a:ext cx="190800" cy="18828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DF007C18-6524-464E-AF3F-AD53565064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42482" y="380310"/>
                  <a:ext cx="208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019CBA07-2D4A-4025-A2F6-CE519D8163CE}"/>
                    </a:ext>
                  </a:extLst>
                </p14:cNvPr>
                <p14:cNvContentPartPr/>
                <p14:nvPr/>
              </p14:nvContentPartPr>
              <p14:xfrm>
                <a:off x="1610682" y="401550"/>
                <a:ext cx="251640" cy="16920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019CBA07-2D4A-4025-A2F6-CE519D8163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2042" y="392550"/>
                  <a:ext cx="269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24EFE4C1-37AA-493F-912E-4297959EBE8A}"/>
                    </a:ext>
                  </a:extLst>
                </p14:cNvPr>
                <p14:cNvContentPartPr/>
                <p14:nvPr/>
              </p14:nvContentPartPr>
              <p14:xfrm>
                <a:off x="1918122" y="399030"/>
                <a:ext cx="195480" cy="16020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24EFE4C1-37AA-493F-912E-4297959EBE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09482" y="390390"/>
                  <a:ext cx="213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7AE3D78A-66A6-4010-87FB-AF9935B8534B}"/>
                    </a:ext>
                  </a:extLst>
                </p14:cNvPr>
                <p14:cNvContentPartPr/>
                <p14:nvPr/>
              </p14:nvContentPartPr>
              <p14:xfrm>
                <a:off x="2226282" y="366270"/>
                <a:ext cx="176040" cy="15012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7AE3D78A-66A6-4010-87FB-AF9935B853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17642" y="357270"/>
                  <a:ext cx="193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EA6FB426-5A1C-480C-85BB-48080E7DC8AE}"/>
                    </a:ext>
                  </a:extLst>
                </p14:cNvPr>
                <p14:cNvContentPartPr/>
                <p14:nvPr/>
              </p14:nvContentPartPr>
              <p14:xfrm>
                <a:off x="2385402" y="383190"/>
                <a:ext cx="218520" cy="15156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EA6FB426-5A1C-480C-85BB-48080E7DC8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6762" y="374190"/>
                  <a:ext cx="236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204F54D3-9632-4EAA-B1EE-4FF840AA810B}"/>
                    </a:ext>
                  </a:extLst>
                </p14:cNvPr>
                <p14:cNvContentPartPr/>
                <p14:nvPr/>
              </p14:nvContentPartPr>
              <p14:xfrm>
                <a:off x="3186402" y="373470"/>
                <a:ext cx="161640" cy="21600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204F54D3-9632-4EAA-B1EE-4FF840AA81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7762" y="364830"/>
                  <a:ext cx="179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7A7F4223-918B-46CB-9A8A-DE61183D18D5}"/>
                    </a:ext>
                  </a:extLst>
                </p14:cNvPr>
                <p14:cNvContentPartPr/>
                <p14:nvPr/>
              </p14:nvContentPartPr>
              <p14:xfrm>
                <a:off x="3372882" y="454830"/>
                <a:ext cx="14760" cy="15408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7A7F4223-918B-46CB-9A8A-DE61183D18D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64242" y="445830"/>
                  <a:ext cx="32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517AC6EE-0FF2-4062-BA27-8611A9F81E1C}"/>
                    </a:ext>
                  </a:extLst>
                </p14:cNvPr>
                <p14:cNvContentPartPr/>
                <p14:nvPr/>
              </p14:nvContentPartPr>
              <p14:xfrm>
                <a:off x="3273882" y="332430"/>
                <a:ext cx="48240" cy="1692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517AC6EE-0FF2-4062-BA27-8611A9F81E1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64882" y="323430"/>
                  <a:ext cx="65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9F6394F9-85D9-472C-AA6D-BAAA41D3413B}"/>
                    </a:ext>
                  </a:extLst>
                </p14:cNvPr>
                <p14:cNvContentPartPr/>
                <p14:nvPr/>
              </p14:nvContentPartPr>
              <p14:xfrm>
                <a:off x="3466842" y="424590"/>
                <a:ext cx="116280" cy="13068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9F6394F9-85D9-472C-AA6D-BAAA41D341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58202" y="415590"/>
                  <a:ext cx="133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C673CFCA-1455-4635-AB9A-760D831C32F1}"/>
                    </a:ext>
                  </a:extLst>
                </p14:cNvPr>
                <p14:cNvContentPartPr/>
                <p14:nvPr/>
              </p14:nvContentPartPr>
              <p14:xfrm>
                <a:off x="3614082" y="393630"/>
                <a:ext cx="122760" cy="39888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C673CFCA-1455-4635-AB9A-760D831C32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05442" y="384630"/>
                  <a:ext cx="1404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7CCFAA0E-4A03-4CC8-842E-DDE5C926A834}"/>
                    </a:ext>
                  </a:extLst>
                </p14:cNvPr>
                <p14:cNvContentPartPr/>
                <p14:nvPr/>
              </p14:nvContentPartPr>
              <p14:xfrm>
                <a:off x="4099722" y="361590"/>
                <a:ext cx="142920" cy="25740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7CCFAA0E-4A03-4CC8-842E-DDE5C926A8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91082" y="352950"/>
                  <a:ext cx="1605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AC242D49-7736-4ADC-AE02-A610AB11E16B}"/>
                    </a:ext>
                  </a:extLst>
                </p14:cNvPr>
                <p14:cNvContentPartPr/>
                <p14:nvPr/>
              </p14:nvContentPartPr>
              <p14:xfrm>
                <a:off x="4375482" y="487950"/>
                <a:ext cx="74520" cy="8388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AC242D49-7736-4ADC-AE02-A610AB11E1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66842" y="478950"/>
                  <a:ext cx="92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C1721CF4-79DE-45C0-9697-309570420F3E}"/>
                    </a:ext>
                  </a:extLst>
                </p14:cNvPr>
                <p14:cNvContentPartPr/>
                <p14:nvPr/>
              </p14:nvContentPartPr>
              <p14:xfrm>
                <a:off x="4346682" y="291390"/>
                <a:ext cx="37440" cy="6696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C1721CF4-79DE-45C0-9697-309570420F3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38042" y="282750"/>
                  <a:ext cx="55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5EEDD6D4-EEA9-4FE5-95CF-DA6C693FF6FF}"/>
                    </a:ext>
                  </a:extLst>
                </p14:cNvPr>
                <p14:cNvContentPartPr/>
                <p14:nvPr/>
              </p14:nvContentPartPr>
              <p14:xfrm>
                <a:off x="4531722" y="433230"/>
                <a:ext cx="105480" cy="38448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5EEDD6D4-EEA9-4FE5-95CF-DA6C693FF6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22722" y="424590"/>
                  <a:ext cx="1231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B212AFF1-2F80-46BB-9267-C762FB054C23}"/>
                    </a:ext>
                  </a:extLst>
                </p14:cNvPr>
                <p14:cNvContentPartPr/>
                <p14:nvPr/>
              </p14:nvContentPartPr>
              <p14:xfrm>
                <a:off x="4723242" y="390030"/>
                <a:ext cx="159840" cy="18108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B212AFF1-2F80-46BB-9267-C762FB054C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14602" y="381390"/>
                  <a:ext cx="177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F912D5F6-F8C9-407E-97CF-92148987ADAF}"/>
                    </a:ext>
                  </a:extLst>
                </p14:cNvPr>
                <p14:cNvContentPartPr/>
                <p14:nvPr/>
              </p14:nvContentPartPr>
              <p14:xfrm>
                <a:off x="4950762" y="432870"/>
                <a:ext cx="201240" cy="13068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F912D5F6-F8C9-407E-97CF-92148987AD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42122" y="423870"/>
                  <a:ext cx="218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62161F7A-5281-4A81-A436-068CE01F5D1F}"/>
                    </a:ext>
                  </a:extLst>
                </p14:cNvPr>
                <p14:cNvContentPartPr/>
                <p14:nvPr/>
              </p14:nvContentPartPr>
              <p14:xfrm>
                <a:off x="5246682" y="179790"/>
                <a:ext cx="69120" cy="33084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62161F7A-5281-4A81-A436-068CE01F5D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37682" y="170790"/>
                  <a:ext cx="867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4D14D42C-F975-4A4D-9D98-B9ACCF4D210F}"/>
                    </a:ext>
                  </a:extLst>
                </p14:cNvPr>
                <p14:cNvContentPartPr/>
                <p14:nvPr/>
              </p14:nvContentPartPr>
              <p14:xfrm>
                <a:off x="5141202" y="372390"/>
                <a:ext cx="233280" cy="2628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4D14D42C-F975-4A4D-9D98-B9ACCF4D21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32562" y="363390"/>
                  <a:ext cx="250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0B5F83D5-D5D9-45B3-B932-8B3D9611F166}"/>
                    </a:ext>
                  </a:extLst>
                </p14:cNvPr>
                <p14:cNvContentPartPr/>
                <p14:nvPr/>
              </p14:nvContentPartPr>
              <p14:xfrm>
                <a:off x="5394642" y="394350"/>
                <a:ext cx="195480" cy="13068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0B5F83D5-D5D9-45B3-B932-8B3D9611F1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86002" y="385350"/>
                  <a:ext cx="213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9B19997D-C8F7-4D20-827D-B62A5ACCB056}"/>
                    </a:ext>
                  </a:extLst>
                </p14:cNvPr>
                <p14:cNvContentPartPr/>
                <p14:nvPr/>
              </p14:nvContentPartPr>
              <p14:xfrm>
                <a:off x="5645562" y="386430"/>
                <a:ext cx="158760" cy="10764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9B19997D-C8F7-4D20-827D-B62A5ACCB0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36922" y="377790"/>
                  <a:ext cx="176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1435E242-F818-49A2-BF9E-D06BB75CEDC5}"/>
                    </a:ext>
                  </a:extLst>
                </p14:cNvPr>
                <p14:cNvContentPartPr/>
                <p14:nvPr/>
              </p14:nvContentPartPr>
              <p14:xfrm>
                <a:off x="5841042" y="310830"/>
                <a:ext cx="304200" cy="22608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1435E242-F818-49A2-BF9E-D06BB75CED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32042" y="301830"/>
                  <a:ext cx="321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6A9034B0-040C-4A0D-9A6B-578EBA0B452E}"/>
                    </a:ext>
                  </a:extLst>
                </p14:cNvPr>
                <p14:cNvContentPartPr/>
                <p14:nvPr/>
              </p14:nvContentPartPr>
              <p14:xfrm>
                <a:off x="949722" y="711510"/>
                <a:ext cx="5306400" cy="8424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6A9034B0-040C-4A0D-9A6B-578EBA0B45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0722" y="702870"/>
                  <a:ext cx="532404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954F18F9-C333-4D25-AAE6-F6F90ACA8FF7}"/>
              </a:ext>
            </a:extLst>
          </p:cNvPr>
          <p:cNvGrpSpPr/>
          <p:nvPr/>
        </p:nvGrpSpPr>
        <p:grpSpPr>
          <a:xfrm>
            <a:off x="1394322" y="1219830"/>
            <a:ext cx="1419480" cy="429480"/>
            <a:chOff x="1394322" y="1219830"/>
            <a:chExt cx="141948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CCF6D927-4889-4B21-B57C-13CE85267783}"/>
                    </a:ext>
                  </a:extLst>
                </p14:cNvPr>
                <p14:cNvContentPartPr/>
                <p14:nvPr/>
              </p14:nvContentPartPr>
              <p14:xfrm>
                <a:off x="1394322" y="1219830"/>
                <a:ext cx="167400" cy="16668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CCF6D927-4889-4B21-B57C-13CE852677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85682" y="1211190"/>
                  <a:ext cx="185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280128BB-8EB2-48AE-941E-7EC2F3B52728}"/>
                    </a:ext>
                  </a:extLst>
                </p14:cNvPr>
                <p14:cNvContentPartPr/>
                <p14:nvPr/>
              </p14:nvContentPartPr>
              <p14:xfrm>
                <a:off x="1533282" y="1263390"/>
                <a:ext cx="144360" cy="31392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280128BB-8EB2-48AE-941E-7EC2F3B5272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24282" y="1254390"/>
                  <a:ext cx="1620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2FFBD4FC-B69B-4217-9A29-2213AEDF1A59}"/>
                    </a:ext>
                  </a:extLst>
                </p14:cNvPr>
                <p14:cNvContentPartPr/>
                <p14:nvPr/>
              </p14:nvContentPartPr>
              <p14:xfrm>
                <a:off x="1809042" y="1476870"/>
                <a:ext cx="83520" cy="17244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2FFBD4FC-B69B-4217-9A29-2213AEDF1A5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00402" y="1467870"/>
                  <a:ext cx="101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B74AD831-D425-4E55-B406-67D3162C0EC0}"/>
                    </a:ext>
                  </a:extLst>
                </p14:cNvPr>
                <p14:cNvContentPartPr/>
                <p14:nvPr/>
              </p14:nvContentPartPr>
              <p14:xfrm>
                <a:off x="1798602" y="1313070"/>
                <a:ext cx="29880" cy="2376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B74AD831-D425-4E55-B406-67D3162C0EC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89602" y="1304070"/>
                  <a:ext cx="47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3555908F-EDBB-48B9-9746-851744889DCF}"/>
                    </a:ext>
                  </a:extLst>
                </p14:cNvPr>
                <p14:cNvContentPartPr/>
                <p14:nvPr/>
              </p14:nvContentPartPr>
              <p14:xfrm>
                <a:off x="2075802" y="1417110"/>
                <a:ext cx="21600" cy="12924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3555908F-EDBB-48B9-9746-851744889D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67162" y="1408470"/>
                  <a:ext cx="39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ABB25E2C-50C3-4CF6-AD0F-427146F2AE54}"/>
                    </a:ext>
                  </a:extLst>
                </p14:cNvPr>
                <p14:cNvContentPartPr/>
                <p14:nvPr/>
              </p14:nvContentPartPr>
              <p14:xfrm>
                <a:off x="2361282" y="1287870"/>
                <a:ext cx="227880" cy="18792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ABB25E2C-50C3-4CF6-AD0F-427146F2AE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52282" y="1278870"/>
                  <a:ext cx="245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DAE0CE41-AAE1-46F7-A9D3-03DB6D9774F7}"/>
                    </a:ext>
                  </a:extLst>
                </p14:cNvPr>
                <p14:cNvContentPartPr/>
                <p14:nvPr/>
              </p14:nvContentPartPr>
              <p14:xfrm>
                <a:off x="2755122" y="1431510"/>
                <a:ext cx="58680" cy="15336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DAE0CE41-AAE1-46F7-A9D3-03DB6D9774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46122" y="1422510"/>
                  <a:ext cx="76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B17DCFB0-79E6-42CF-A469-46DAC7A3E02F}"/>
                    </a:ext>
                  </a:extLst>
                </p14:cNvPr>
                <p14:cNvContentPartPr/>
                <p14:nvPr/>
              </p14:nvContentPartPr>
              <p14:xfrm>
                <a:off x="2793642" y="1311270"/>
                <a:ext cx="5760" cy="648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B17DCFB0-79E6-42CF-A469-46DAC7A3E0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84642" y="1302630"/>
                  <a:ext cx="234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591BC364-E8DD-496B-9926-BB8BEAAE4210}"/>
                  </a:ext>
                </a:extLst>
              </p14:cNvPr>
              <p14:cNvContentPartPr/>
              <p14:nvPr/>
            </p14:nvContentPartPr>
            <p14:xfrm>
              <a:off x="3429762" y="1340070"/>
              <a:ext cx="20880" cy="7200"/>
            </p14:xfrm>
          </p:contentPart>
        </mc:Choice>
        <mc:Fallback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591BC364-E8DD-496B-9926-BB8BEAAE421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21122" y="1331430"/>
                <a:ext cx="38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8348E07B-3116-4FCB-AEB0-401F6687E6DE}"/>
                  </a:ext>
                </a:extLst>
              </p14:cNvPr>
              <p14:cNvContentPartPr/>
              <p14:nvPr/>
            </p14:nvContentPartPr>
            <p14:xfrm>
              <a:off x="3432642" y="1452030"/>
              <a:ext cx="11880" cy="8640"/>
            </p14:xfrm>
          </p:contentPart>
        </mc:Choice>
        <mc:Fallback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8348E07B-3116-4FCB-AEB0-401F6687E6D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24002" y="1443030"/>
                <a:ext cx="2952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a 44">
            <a:extLst>
              <a:ext uri="{FF2B5EF4-FFF2-40B4-BE49-F238E27FC236}">
                <a16:creationId xmlns:a16="http://schemas.microsoft.com/office/drawing/2014/main" id="{0995FBCA-860A-41CE-80B2-7893020EFF77}"/>
              </a:ext>
            </a:extLst>
          </p:cNvPr>
          <p:cNvGrpSpPr/>
          <p:nvPr/>
        </p:nvGrpSpPr>
        <p:grpSpPr>
          <a:xfrm>
            <a:off x="3956082" y="1164030"/>
            <a:ext cx="834120" cy="371160"/>
            <a:chOff x="3956082" y="1164030"/>
            <a:chExt cx="83412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CC116A4D-DA4A-409E-9A94-74D54DCC0164}"/>
                    </a:ext>
                  </a:extLst>
                </p14:cNvPr>
                <p14:cNvContentPartPr/>
                <p14:nvPr/>
              </p14:nvContentPartPr>
              <p14:xfrm>
                <a:off x="4003962" y="1300110"/>
                <a:ext cx="59760" cy="20304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CC116A4D-DA4A-409E-9A94-74D54DCC016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95322" y="1291110"/>
                  <a:ext cx="77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0F1B1D4F-6500-4927-B255-8450EC82BEB8}"/>
                    </a:ext>
                  </a:extLst>
                </p14:cNvPr>
                <p14:cNvContentPartPr/>
                <p14:nvPr/>
              </p14:nvContentPartPr>
              <p14:xfrm>
                <a:off x="3956082" y="1164030"/>
                <a:ext cx="10080" cy="1332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0F1B1D4F-6500-4927-B255-8450EC82BEB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47442" y="1155390"/>
                  <a:ext cx="2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891DC463-29B1-46B6-9539-60667729FB9A}"/>
                    </a:ext>
                  </a:extLst>
                </p14:cNvPr>
                <p14:cNvContentPartPr/>
                <p14:nvPr/>
              </p14:nvContentPartPr>
              <p14:xfrm>
                <a:off x="4250562" y="1248630"/>
                <a:ext cx="226080" cy="17964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891DC463-29B1-46B6-9539-60667729FB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41562" y="1239630"/>
                  <a:ext cx="243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0DA79671-6EC7-4E0A-854C-A14B83B59A90}"/>
                    </a:ext>
                  </a:extLst>
                </p14:cNvPr>
                <p14:cNvContentPartPr/>
                <p14:nvPr/>
              </p14:nvContentPartPr>
              <p14:xfrm>
                <a:off x="4231122" y="1441950"/>
                <a:ext cx="169920" cy="9324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0DA79671-6EC7-4E0A-854C-A14B83B59A9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22122" y="1433310"/>
                  <a:ext cx="187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AC7D481B-064D-4E4B-85B9-3A58240E728E}"/>
                    </a:ext>
                  </a:extLst>
                </p14:cNvPr>
                <p14:cNvContentPartPr/>
                <p14:nvPr/>
              </p14:nvContentPartPr>
              <p14:xfrm>
                <a:off x="4595082" y="1331790"/>
                <a:ext cx="195120" cy="18360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AC7D481B-064D-4E4B-85B9-3A58240E728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86442" y="1323150"/>
                  <a:ext cx="21276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DA532532-4F08-45B8-971F-B97AF67F9CCD}"/>
                  </a:ext>
                </a:extLst>
              </p14:cNvPr>
              <p14:cNvContentPartPr/>
              <p14:nvPr/>
            </p14:nvContentPartPr>
            <p14:xfrm>
              <a:off x="5735562" y="1414590"/>
              <a:ext cx="28440" cy="160920"/>
            </p14:xfrm>
          </p:contentPart>
        </mc:Choice>
        <mc:Fallback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DA532532-4F08-45B8-971F-B97AF67F9C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26922" y="1405590"/>
                <a:ext cx="4608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a 62">
            <a:extLst>
              <a:ext uri="{FF2B5EF4-FFF2-40B4-BE49-F238E27FC236}">
                <a16:creationId xmlns:a16="http://schemas.microsoft.com/office/drawing/2014/main" id="{EB0CF8AA-E385-41CE-A6DD-4FC9699F5827}"/>
              </a:ext>
            </a:extLst>
          </p:cNvPr>
          <p:cNvGrpSpPr/>
          <p:nvPr/>
        </p:nvGrpSpPr>
        <p:grpSpPr>
          <a:xfrm>
            <a:off x="6973242" y="1106790"/>
            <a:ext cx="612720" cy="505800"/>
            <a:chOff x="6973242" y="1106790"/>
            <a:chExt cx="612720" cy="5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56547774-9C2E-431B-8BE4-66A81E0C5DE9}"/>
                    </a:ext>
                  </a:extLst>
                </p14:cNvPr>
                <p14:cNvContentPartPr/>
                <p14:nvPr/>
              </p14:nvContentPartPr>
              <p14:xfrm>
                <a:off x="6973242" y="1163310"/>
                <a:ext cx="60120" cy="26748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56547774-9C2E-431B-8BE4-66A81E0C5DE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64242" y="1154670"/>
                  <a:ext cx="77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B980413B-A5AD-45AA-ABDE-3B839FB55AF7}"/>
                    </a:ext>
                  </a:extLst>
                </p14:cNvPr>
                <p14:cNvContentPartPr/>
                <p14:nvPr/>
              </p14:nvContentPartPr>
              <p14:xfrm>
                <a:off x="6984402" y="1106790"/>
                <a:ext cx="275400" cy="19296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B980413B-A5AD-45AA-ABDE-3B839FB55A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75762" y="1097790"/>
                  <a:ext cx="293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77B887F0-073D-4306-9FAB-FD584EDBB43A}"/>
                    </a:ext>
                  </a:extLst>
                </p14:cNvPr>
                <p14:cNvContentPartPr/>
                <p14:nvPr/>
              </p14:nvContentPartPr>
              <p14:xfrm>
                <a:off x="7157922" y="1337910"/>
                <a:ext cx="198000" cy="27468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77B887F0-073D-4306-9FAB-FD584EDBB43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49282" y="1329270"/>
                  <a:ext cx="215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EBA1C848-9FED-44AB-A876-66165B4193AD}"/>
                    </a:ext>
                  </a:extLst>
                </p14:cNvPr>
                <p14:cNvContentPartPr/>
                <p14:nvPr/>
              </p14:nvContentPartPr>
              <p14:xfrm>
                <a:off x="7497402" y="1380750"/>
                <a:ext cx="88560" cy="13500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EBA1C848-9FED-44AB-A876-66165B4193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88402" y="1372110"/>
                  <a:ext cx="1062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11049F7F-7A16-4BBC-87A8-7807E1EA65C4}"/>
              </a:ext>
            </a:extLst>
          </p:cNvPr>
          <p:cNvGrpSpPr/>
          <p:nvPr/>
        </p:nvGrpSpPr>
        <p:grpSpPr>
          <a:xfrm>
            <a:off x="7782882" y="1256550"/>
            <a:ext cx="355680" cy="413640"/>
            <a:chOff x="7782882" y="1256550"/>
            <a:chExt cx="35568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F71AF4BE-4353-4D56-9065-93CDD4C98B1C}"/>
                    </a:ext>
                  </a:extLst>
                </p14:cNvPr>
                <p14:cNvContentPartPr/>
                <p14:nvPr/>
              </p14:nvContentPartPr>
              <p14:xfrm>
                <a:off x="7791162" y="1283550"/>
                <a:ext cx="154080" cy="13356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F71AF4BE-4353-4D56-9065-93CDD4C98B1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82162" y="1274910"/>
                  <a:ext cx="171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51437776-21D6-473A-A3EE-4B81F2CD619C}"/>
                    </a:ext>
                  </a:extLst>
                </p14:cNvPr>
                <p14:cNvContentPartPr/>
                <p14:nvPr/>
              </p14:nvContentPartPr>
              <p14:xfrm>
                <a:off x="7782882" y="1256550"/>
                <a:ext cx="182880" cy="23364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51437776-21D6-473A-A3EE-4B81F2CD61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73882" y="1247550"/>
                  <a:ext cx="200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7FEAC91B-1775-47AF-9426-E57ACB74F2A5}"/>
                    </a:ext>
                  </a:extLst>
                </p14:cNvPr>
                <p14:cNvContentPartPr/>
                <p14:nvPr/>
              </p14:nvContentPartPr>
              <p14:xfrm>
                <a:off x="7952442" y="1372830"/>
                <a:ext cx="186120" cy="29736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7FEAC91B-1775-47AF-9426-E57ACB74F2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43442" y="1364190"/>
                  <a:ext cx="20376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5" name="Pismo odręczne 54">
                <a:extLst>
                  <a:ext uri="{FF2B5EF4-FFF2-40B4-BE49-F238E27FC236}">
                    <a16:creationId xmlns:a16="http://schemas.microsoft.com/office/drawing/2014/main" id="{3C3A861E-90D2-42B5-9907-6D1EBF11F7E1}"/>
                  </a:ext>
                </a:extLst>
              </p14:cNvPr>
              <p14:cNvContentPartPr/>
              <p14:nvPr/>
            </p14:nvContentPartPr>
            <p14:xfrm>
              <a:off x="8443482" y="1249710"/>
              <a:ext cx="168120" cy="59400"/>
            </p14:xfrm>
          </p:contentPart>
        </mc:Choice>
        <mc:Fallback>
          <p:pic>
            <p:nvPicPr>
              <p:cNvPr id="55" name="Pismo odręczne 54">
                <a:extLst>
                  <a:ext uri="{FF2B5EF4-FFF2-40B4-BE49-F238E27FC236}">
                    <a16:creationId xmlns:a16="http://schemas.microsoft.com/office/drawing/2014/main" id="{3C3A861E-90D2-42B5-9907-6D1EBF11F7E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434842" y="1240710"/>
                <a:ext cx="18576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a 60">
            <a:extLst>
              <a:ext uri="{FF2B5EF4-FFF2-40B4-BE49-F238E27FC236}">
                <a16:creationId xmlns:a16="http://schemas.microsoft.com/office/drawing/2014/main" id="{67588546-3122-4571-9AC5-5F881D4EB206}"/>
              </a:ext>
            </a:extLst>
          </p:cNvPr>
          <p:cNvGrpSpPr/>
          <p:nvPr/>
        </p:nvGrpSpPr>
        <p:grpSpPr>
          <a:xfrm>
            <a:off x="8968002" y="1160430"/>
            <a:ext cx="615960" cy="410760"/>
            <a:chOff x="8968002" y="1160430"/>
            <a:chExt cx="61596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8A44591C-FD6D-46C2-A9DF-6BD8D4C32FE4}"/>
                    </a:ext>
                  </a:extLst>
                </p14:cNvPr>
                <p14:cNvContentPartPr/>
                <p14:nvPr/>
              </p14:nvContentPartPr>
              <p14:xfrm>
                <a:off x="8968002" y="1283190"/>
                <a:ext cx="177840" cy="28800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8A44591C-FD6D-46C2-A9DF-6BD8D4C32F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59002" y="1274190"/>
                  <a:ext cx="195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845023AC-6F49-4D1A-9206-0B1EBAED8533}"/>
                    </a:ext>
                  </a:extLst>
                </p14:cNvPr>
                <p14:cNvContentPartPr/>
                <p14:nvPr/>
              </p14:nvContentPartPr>
              <p14:xfrm>
                <a:off x="9175722" y="1282110"/>
                <a:ext cx="104040" cy="13752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845023AC-6F49-4D1A-9206-0B1EBAED853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66722" y="1273110"/>
                  <a:ext cx="121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BB8414BF-C164-4A1B-A67F-7C8A3D95DF45}"/>
                    </a:ext>
                  </a:extLst>
                </p14:cNvPr>
                <p14:cNvContentPartPr/>
                <p14:nvPr/>
              </p14:nvContentPartPr>
              <p14:xfrm>
                <a:off x="9327642" y="1327110"/>
                <a:ext cx="34200" cy="4176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BB8414BF-C164-4A1B-A67F-7C8A3D95DF4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18642" y="1318470"/>
                  <a:ext cx="51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FC79150D-AAE7-435A-8E72-0D92A8EB2FDE}"/>
                    </a:ext>
                  </a:extLst>
                </p14:cNvPr>
                <p14:cNvContentPartPr/>
                <p14:nvPr/>
              </p14:nvContentPartPr>
              <p14:xfrm>
                <a:off x="9276162" y="1160430"/>
                <a:ext cx="29160" cy="2232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FC79150D-AAE7-435A-8E72-0D92A8EB2FD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67162" y="1151430"/>
                  <a:ext cx="46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363ED036-B7C4-46E2-9A27-D3F1740DD430}"/>
                    </a:ext>
                  </a:extLst>
                </p14:cNvPr>
                <p14:cNvContentPartPr/>
                <p14:nvPr/>
              </p14:nvContentPartPr>
              <p14:xfrm>
                <a:off x="9440322" y="1245030"/>
                <a:ext cx="143640" cy="14544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363ED036-B7C4-46E2-9A27-D3F1740DD4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31682" y="1236030"/>
                  <a:ext cx="1612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0D09F29D-6325-4BDA-AD81-1F1364E020D7}"/>
              </a:ext>
            </a:extLst>
          </p:cNvPr>
          <p:cNvGrpSpPr/>
          <p:nvPr/>
        </p:nvGrpSpPr>
        <p:grpSpPr>
          <a:xfrm>
            <a:off x="9871242" y="1106430"/>
            <a:ext cx="1224360" cy="531000"/>
            <a:chOff x="9871242" y="1106430"/>
            <a:chExt cx="122436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77EE20F5-B182-44AB-8918-6008BB7CCFE7}"/>
                    </a:ext>
                  </a:extLst>
                </p14:cNvPr>
                <p14:cNvContentPartPr/>
                <p14:nvPr/>
              </p14:nvContentPartPr>
              <p14:xfrm>
                <a:off x="9871242" y="1231710"/>
                <a:ext cx="138240" cy="17676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77EE20F5-B182-44AB-8918-6008BB7CCFE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62242" y="1223070"/>
                  <a:ext cx="155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1A260BE9-744E-4CE6-8FA9-010BB07FE03A}"/>
                    </a:ext>
                  </a:extLst>
                </p14:cNvPr>
                <p14:cNvContentPartPr/>
                <p14:nvPr/>
              </p14:nvContentPartPr>
              <p14:xfrm>
                <a:off x="10087602" y="1106430"/>
                <a:ext cx="70920" cy="53100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1A260BE9-744E-4CE6-8FA9-010BB07FE0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8962" y="1097430"/>
                  <a:ext cx="8856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49854EDC-32EF-4317-981C-D94ED9CC051F}"/>
                    </a:ext>
                  </a:extLst>
                </p14:cNvPr>
                <p14:cNvContentPartPr/>
                <p14:nvPr/>
              </p14:nvContentPartPr>
              <p14:xfrm>
                <a:off x="9950802" y="1380030"/>
                <a:ext cx="305640" cy="3276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49854EDC-32EF-4317-981C-D94ED9CC05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42162" y="1371390"/>
                  <a:ext cx="323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01BA2489-D217-41CB-97B6-A3523BBB215F}"/>
                    </a:ext>
                  </a:extLst>
                </p14:cNvPr>
                <p14:cNvContentPartPr/>
                <p14:nvPr/>
              </p14:nvContentPartPr>
              <p14:xfrm>
                <a:off x="10428882" y="1124070"/>
                <a:ext cx="118440" cy="27684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01BA2489-D217-41CB-97B6-A3523BBB21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419882" y="1115070"/>
                  <a:ext cx="136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0CBC8819-28FE-4606-AC96-993046CC5CDA}"/>
                    </a:ext>
                  </a:extLst>
                </p14:cNvPr>
                <p14:cNvContentPartPr/>
                <p14:nvPr/>
              </p14:nvContentPartPr>
              <p14:xfrm>
                <a:off x="10563522" y="1231350"/>
                <a:ext cx="131040" cy="13536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0CBC8819-28FE-4606-AC96-993046CC5CD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54882" y="1222350"/>
                  <a:ext cx="148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3871B892-9FF1-4364-AA4B-7BC1E3761F6D}"/>
                    </a:ext>
                  </a:extLst>
                </p14:cNvPr>
                <p14:cNvContentPartPr/>
                <p14:nvPr/>
              </p14:nvContentPartPr>
              <p14:xfrm>
                <a:off x="10735602" y="1241070"/>
                <a:ext cx="182880" cy="29052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3871B892-9FF1-4364-AA4B-7BC1E3761F6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26602" y="1232430"/>
                  <a:ext cx="200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2E0449F6-9397-489E-84B5-B05110B0099E}"/>
                    </a:ext>
                  </a:extLst>
                </p14:cNvPr>
                <p14:cNvContentPartPr/>
                <p14:nvPr/>
              </p14:nvContentPartPr>
              <p14:xfrm>
                <a:off x="10876362" y="1162230"/>
                <a:ext cx="219240" cy="32472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2E0449F6-9397-489E-84B5-B05110B009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67362" y="1153590"/>
                  <a:ext cx="23688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a 86">
            <a:extLst>
              <a:ext uri="{FF2B5EF4-FFF2-40B4-BE49-F238E27FC236}">
                <a16:creationId xmlns:a16="http://schemas.microsoft.com/office/drawing/2014/main" id="{2E817B82-E799-41C7-A9A7-DA34598EBAB7}"/>
              </a:ext>
            </a:extLst>
          </p:cNvPr>
          <p:cNvGrpSpPr/>
          <p:nvPr/>
        </p:nvGrpSpPr>
        <p:grpSpPr>
          <a:xfrm>
            <a:off x="7281402" y="1793310"/>
            <a:ext cx="1028160" cy="352800"/>
            <a:chOff x="7281402" y="1793310"/>
            <a:chExt cx="102816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B938CB7E-BD10-464E-AC48-645884E1CC68}"/>
                    </a:ext>
                  </a:extLst>
                </p14:cNvPr>
                <p14:cNvContentPartPr/>
                <p14:nvPr/>
              </p14:nvContentPartPr>
              <p14:xfrm>
                <a:off x="7281402" y="1934430"/>
                <a:ext cx="316080" cy="18576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B938CB7E-BD10-464E-AC48-645884E1CC6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72402" y="1925790"/>
                  <a:ext cx="333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E13F9952-B607-453F-B640-AD0FF77631A0}"/>
                    </a:ext>
                  </a:extLst>
                </p14:cNvPr>
                <p14:cNvContentPartPr/>
                <p14:nvPr/>
              </p14:nvContentPartPr>
              <p14:xfrm>
                <a:off x="7673442" y="1961790"/>
                <a:ext cx="121680" cy="18432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E13F9952-B607-453F-B640-AD0FF77631A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64442" y="1953150"/>
                  <a:ext cx="139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D7AF0F22-426B-494B-ACB7-382D3D317E5D}"/>
                    </a:ext>
                  </a:extLst>
                </p14:cNvPr>
                <p14:cNvContentPartPr/>
                <p14:nvPr/>
              </p14:nvContentPartPr>
              <p14:xfrm>
                <a:off x="7893402" y="1940190"/>
                <a:ext cx="173160" cy="15516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D7AF0F22-426B-494B-ACB7-382D3D317E5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84402" y="1931550"/>
                  <a:ext cx="190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400E0D9E-DC8C-4F72-BD33-7245E7778C67}"/>
                    </a:ext>
                  </a:extLst>
                </p14:cNvPr>
                <p14:cNvContentPartPr/>
                <p14:nvPr/>
              </p14:nvContentPartPr>
              <p14:xfrm>
                <a:off x="8131722" y="1940190"/>
                <a:ext cx="96120" cy="15696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400E0D9E-DC8C-4F72-BD33-7245E7778C6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22722" y="1931550"/>
                  <a:ext cx="113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754C6D80-D42E-46E4-BE00-867CF56C95F3}"/>
                    </a:ext>
                  </a:extLst>
                </p14:cNvPr>
                <p14:cNvContentPartPr/>
                <p14:nvPr/>
              </p14:nvContentPartPr>
              <p14:xfrm>
                <a:off x="8203722" y="1793310"/>
                <a:ext cx="105840" cy="33516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754C6D80-D42E-46E4-BE00-867CF56C95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94722" y="1784670"/>
                  <a:ext cx="12348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a 85">
            <a:extLst>
              <a:ext uri="{FF2B5EF4-FFF2-40B4-BE49-F238E27FC236}">
                <a16:creationId xmlns:a16="http://schemas.microsoft.com/office/drawing/2014/main" id="{CEB52726-807C-4EE8-B6F6-49ED37EAAFB6}"/>
              </a:ext>
            </a:extLst>
          </p:cNvPr>
          <p:cNvGrpSpPr/>
          <p:nvPr/>
        </p:nvGrpSpPr>
        <p:grpSpPr>
          <a:xfrm>
            <a:off x="8600442" y="1765230"/>
            <a:ext cx="403200" cy="340200"/>
            <a:chOff x="8600442" y="1765230"/>
            <a:chExt cx="40320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5EF625E0-9CE9-4D4A-884E-8A7442B0BC9E}"/>
                    </a:ext>
                  </a:extLst>
                </p14:cNvPr>
                <p14:cNvContentPartPr/>
                <p14:nvPr/>
              </p14:nvContentPartPr>
              <p14:xfrm>
                <a:off x="8737602" y="1765230"/>
                <a:ext cx="26280" cy="31248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5EF625E0-9CE9-4D4A-884E-8A7442B0BC9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28602" y="1756590"/>
                  <a:ext cx="439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029E0352-B1E8-4871-B99F-854F71938DA3}"/>
                    </a:ext>
                  </a:extLst>
                </p14:cNvPr>
                <p14:cNvContentPartPr/>
                <p14:nvPr/>
              </p14:nvContentPartPr>
              <p14:xfrm>
                <a:off x="8600442" y="1935510"/>
                <a:ext cx="217800" cy="3888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029E0352-B1E8-4871-B99F-854F71938D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91802" y="1926510"/>
                  <a:ext cx="235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5FB5AAD5-BFFA-43E3-8F85-EA0BC569F54C}"/>
                    </a:ext>
                  </a:extLst>
                </p14:cNvPr>
                <p14:cNvContentPartPr/>
                <p14:nvPr/>
              </p14:nvContentPartPr>
              <p14:xfrm>
                <a:off x="8826882" y="1931550"/>
                <a:ext cx="176760" cy="17388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5FB5AAD5-BFFA-43E3-8F85-EA0BC569F5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17882" y="1922550"/>
                  <a:ext cx="19440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a 84">
            <a:extLst>
              <a:ext uri="{FF2B5EF4-FFF2-40B4-BE49-F238E27FC236}">
                <a16:creationId xmlns:a16="http://schemas.microsoft.com/office/drawing/2014/main" id="{8CC5558B-3AEB-40AD-8953-2CCA28C6F8E4}"/>
              </a:ext>
            </a:extLst>
          </p:cNvPr>
          <p:cNvGrpSpPr/>
          <p:nvPr/>
        </p:nvGrpSpPr>
        <p:grpSpPr>
          <a:xfrm>
            <a:off x="9292722" y="1852350"/>
            <a:ext cx="677880" cy="380880"/>
            <a:chOff x="9292722" y="1852350"/>
            <a:chExt cx="67788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8A2031D5-E1BB-4910-BAC7-C6B95978250D}"/>
                    </a:ext>
                  </a:extLst>
                </p14:cNvPr>
                <p14:cNvContentPartPr/>
                <p14:nvPr/>
              </p14:nvContentPartPr>
              <p14:xfrm>
                <a:off x="9292722" y="1866750"/>
                <a:ext cx="189000" cy="22824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8A2031D5-E1BB-4910-BAC7-C6B95978250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83722" y="1857750"/>
                  <a:ext cx="206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2317C634-C499-4FDF-83D2-81F75215343C}"/>
                    </a:ext>
                  </a:extLst>
                </p14:cNvPr>
                <p14:cNvContentPartPr/>
                <p14:nvPr/>
              </p14:nvContentPartPr>
              <p14:xfrm>
                <a:off x="9588282" y="1947390"/>
                <a:ext cx="19440" cy="9720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2317C634-C499-4FDF-83D2-81F75215343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79642" y="1938750"/>
                  <a:ext cx="37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AA10C674-5CF8-4EE3-9AD7-424C8D37C4E6}"/>
                    </a:ext>
                  </a:extLst>
                </p14:cNvPr>
                <p14:cNvContentPartPr/>
                <p14:nvPr/>
              </p14:nvContentPartPr>
              <p14:xfrm>
                <a:off x="9511602" y="1852350"/>
                <a:ext cx="42120" cy="4428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AA10C674-5CF8-4EE3-9AD7-424C8D37C4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02962" y="1843350"/>
                  <a:ext cx="59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63C519C9-3FD3-43CA-9014-3DDE887091C4}"/>
                    </a:ext>
                  </a:extLst>
                </p14:cNvPr>
                <p14:cNvContentPartPr/>
                <p14:nvPr/>
              </p14:nvContentPartPr>
              <p14:xfrm>
                <a:off x="9673602" y="1949190"/>
                <a:ext cx="110160" cy="28404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63C519C9-3FD3-43CA-9014-3DDE887091C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64962" y="1940190"/>
                  <a:ext cx="127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E0D74B0C-D0BA-4751-A92F-802AC8266A67}"/>
                    </a:ext>
                  </a:extLst>
                </p14:cNvPr>
                <p14:cNvContentPartPr/>
                <p14:nvPr/>
              </p14:nvContentPartPr>
              <p14:xfrm>
                <a:off x="9837402" y="1901310"/>
                <a:ext cx="133200" cy="17280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E0D74B0C-D0BA-4751-A92F-802AC8266A6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828762" y="1892670"/>
                  <a:ext cx="1508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a 102">
            <a:extLst>
              <a:ext uri="{FF2B5EF4-FFF2-40B4-BE49-F238E27FC236}">
                <a16:creationId xmlns:a16="http://schemas.microsoft.com/office/drawing/2014/main" id="{CEF59BE9-C1D6-4B27-B4D4-065298969C92}"/>
              </a:ext>
            </a:extLst>
          </p:cNvPr>
          <p:cNvGrpSpPr/>
          <p:nvPr/>
        </p:nvGrpSpPr>
        <p:grpSpPr>
          <a:xfrm>
            <a:off x="1859082" y="2210550"/>
            <a:ext cx="2351160" cy="961920"/>
            <a:chOff x="1859082" y="2210550"/>
            <a:chExt cx="2351160" cy="96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8C5FA07A-790C-488D-82B5-F0B8C33EE754}"/>
                    </a:ext>
                  </a:extLst>
                </p14:cNvPr>
                <p14:cNvContentPartPr/>
                <p14:nvPr/>
              </p14:nvContentPartPr>
              <p14:xfrm>
                <a:off x="1859082" y="2467950"/>
                <a:ext cx="261720" cy="36828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8C5FA07A-790C-488D-82B5-F0B8C33EE75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50442" y="2459310"/>
                  <a:ext cx="2793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7373A017-22C9-4A36-BE3E-8A93C310DA15}"/>
                    </a:ext>
                  </a:extLst>
                </p14:cNvPr>
                <p14:cNvContentPartPr/>
                <p14:nvPr/>
              </p14:nvContentPartPr>
              <p14:xfrm>
                <a:off x="2219442" y="2785830"/>
                <a:ext cx="104400" cy="11772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7373A017-22C9-4A36-BE3E-8A93C310DA1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10802" y="2777190"/>
                  <a:ext cx="122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9A18592E-4F59-4A82-8C3E-CB8DE15CC458}"/>
                    </a:ext>
                  </a:extLst>
                </p14:cNvPr>
                <p14:cNvContentPartPr/>
                <p14:nvPr/>
              </p14:nvContentPartPr>
              <p14:xfrm>
                <a:off x="2195322" y="2588190"/>
                <a:ext cx="10800" cy="648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9A18592E-4F59-4A82-8C3E-CB8DE15CC45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86682" y="2579550"/>
                  <a:ext cx="28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B44D7C0E-26C5-4A3E-8726-5BE5FD28A6ED}"/>
                    </a:ext>
                  </a:extLst>
                </p14:cNvPr>
                <p14:cNvContentPartPr/>
                <p14:nvPr/>
              </p14:nvContentPartPr>
              <p14:xfrm>
                <a:off x="2501682" y="2533830"/>
                <a:ext cx="223920" cy="7056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B44D7C0E-26C5-4A3E-8726-5BE5FD28A6E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92682" y="2524830"/>
                  <a:ext cx="241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D91A2F95-6AB9-43C4-808D-C23CABEE757F}"/>
                    </a:ext>
                  </a:extLst>
                </p14:cNvPr>
                <p14:cNvContentPartPr/>
                <p14:nvPr/>
              </p14:nvContentPartPr>
              <p14:xfrm>
                <a:off x="2531562" y="2635710"/>
                <a:ext cx="97200" cy="5184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D91A2F95-6AB9-43C4-808D-C23CABEE757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22922" y="2627070"/>
                  <a:ext cx="114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88757ABA-5D40-4D27-A43D-8C09EA4BA911}"/>
                    </a:ext>
                  </a:extLst>
                </p14:cNvPr>
                <p14:cNvContentPartPr/>
                <p14:nvPr/>
              </p14:nvContentPartPr>
              <p14:xfrm>
                <a:off x="2880762" y="2210550"/>
                <a:ext cx="274680" cy="96192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88757ABA-5D40-4D27-A43D-8C09EA4BA9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71762" y="2201550"/>
                  <a:ext cx="292320" cy="9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BAF58FAE-994C-4439-B2E9-A115787CB0AE}"/>
                    </a:ext>
                  </a:extLst>
                </p14:cNvPr>
                <p14:cNvContentPartPr/>
                <p14:nvPr/>
              </p14:nvContentPartPr>
              <p14:xfrm>
                <a:off x="3394482" y="2312790"/>
                <a:ext cx="160920" cy="30888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BAF58FAE-994C-4439-B2E9-A115787CB0A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85482" y="2304150"/>
                  <a:ext cx="1785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658AD00F-28E7-4989-98BB-48A1717A2255}"/>
                    </a:ext>
                  </a:extLst>
                </p14:cNvPr>
                <p14:cNvContentPartPr/>
                <p14:nvPr/>
              </p14:nvContentPartPr>
              <p14:xfrm>
                <a:off x="3565482" y="2496750"/>
                <a:ext cx="37440" cy="15372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658AD00F-28E7-4989-98BB-48A1717A22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56482" y="2488110"/>
                  <a:ext cx="55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07BC149B-75F9-4315-9D0B-828AB7A01CBF}"/>
                    </a:ext>
                  </a:extLst>
                </p14:cNvPr>
                <p14:cNvContentPartPr/>
                <p14:nvPr/>
              </p14:nvContentPartPr>
              <p14:xfrm>
                <a:off x="3560082" y="2374350"/>
                <a:ext cx="14040" cy="1620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07BC149B-75F9-4315-9D0B-828AB7A01CB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51082" y="2365710"/>
                  <a:ext cx="31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E135F81E-EB7D-473B-B4F3-68CEF8C691D7}"/>
                    </a:ext>
                  </a:extLst>
                </p14:cNvPr>
                <p14:cNvContentPartPr/>
                <p14:nvPr/>
              </p14:nvContentPartPr>
              <p14:xfrm>
                <a:off x="3704802" y="2318910"/>
                <a:ext cx="57600" cy="14616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E135F81E-EB7D-473B-B4F3-68CEF8C691D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96162" y="2310270"/>
                  <a:ext cx="75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D983EFFC-1300-42FB-B53F-09A099F58D0C}"/>
                    </a:ext>
                  </a:extLst>
                </p14:cNvPr>
                <p14:cNvContentPartPr/>
                <p14:nvPr/>
              </p14:nvContentPartPr>
              <p14:xfrm>
                <a:off x="3999642" y="2239350"/>
                <a:ext cx="210600" cy="34344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D983EFFC-1300-42FB-B53F-09A099F58D0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90642" y="2230350"/>
                  <a:ext cx="22824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a 108">
            <a:extLst>
              <a:ext uri="{FF2B5EF4-FFF2-40B4-BE49-F238E27FC236}">
                <a16:creationId xmlns:a16="http://schemas.microsoft.com/office/drawing/2014/main" id="{E6281F46-A0C0-4CD4-BB39-F4091A751DA1}"/>
              </a:ext>
            </a:extLst>
          </p:cNvPr>
          <p:cNvGrpSpPr/>
          <p:nvPr/>
        </p:nvGrpSpPr>
        <p:grpSpPr>
          <a:xfrm>
            <a:off x="5187282" y="2280030"/>
            <a:ext cx="600840" cy="279000"/>
            <a:chOff x="5187282" y="2280030"/>
            <a:chExt cx="60084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08E809C3-79DC-4416-8090-BE204E5BE77C}"/>
                    </a:ext>
                  </a:extLst>
                </p14:cNvPr>
                <p14:cNvContentPartPr/>
                <p14:nvPr/>
              </p14:nvContentPartPr>
              <p14:xfrm>
                <a:off x="5187282" y="2356350"/>
                <a:ext cx="72720" cy="17640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08E809C3-79DC-4416-8090-BE204E5BE77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78282" y="2347350"/>
                  <a:ext cx="90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B4580FF2-6E96-4914-8CF2-A29D142B93FC}"/>
                    </a:ext>
                  </a:extLst>
                </p14:cNvPr>
                <p14:cNvContentPartPr/>
                <p14:nvPr/>
              </p14:nvContentPartPr>
              <p14:xfrm>
                <a:off x="5196642" y="2280030"/>
                <a:ext cx="46800" cy="2196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B4580FF2-6E96-4914-8CF2-A29D142B93F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87642" y="2271390"/>
                  <a:ext cx="64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7F380F21-69DB-4E4A-8F25-589550636204}"/>
                    </a:ext>
                  </a:extLst>
                </p14:cNvPr>
                <p14:cNvContentPartPr/>
                <p14:nvPr/>
              </p14:nvContentPartPr>
              <p14:xfrm>
                <a:off x="5363322" y="2339790"/>
                <a:ext cx="88560" cy="7524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7F380F21-69DB-4E4A-8F25-5895506362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54322" y="2331150"/>
                  <a:ext cx="106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94CB0D55-8C2A-4FBA-B388-3FD79FADA288}"/>
                    </a:ext>
                  </a:extLst>
                </p14:cNvPr>
                <p14:cNvContentPartPr/>
                <p14:nvPr/>
              </p14:nvContentPartPr>
              <p14:xfrm>
                <a:off x="5318322" y="2441310"/>
                <a:ext cx="169200" cy="1548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94CB0D55-8C2A-4FBA-B388-3FD79FADA28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09682" y="2432310"/>
                  <a:ext cx="186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4CAF914D-04C7-4793-9229-120F2B2E42E9}"/>
                    </a:ext>
                  </a:extLst>
                </p14:cNvPr>
                <p14:cNvContentPartPr/>
                <p14:nvPr/>
              </p14:nvContentPartPr>
              <p14:xfrm>
                <a:off x="5615322" y="2319270"/>
                <a:ext cx="172800" cy="23976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4CAF914D-04C7-4793-9229-120F2B2E42E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06682" y="2310270"/>
                  <a:ext cx="19044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0" name="Pismo odręczne 109">
                <a:extLst>
                  <a:ext uri="{FF2B5EF4-FFF2-40B4-BE49-F238E27FC236}">
                    <a16:creationId xmlns:a16="http://schemas.microsoft.com/office/drawing/2014/main" id="{2396CD0E-C12D-4F1C-8458-23266BB53D69}"/>
                  </a:ext>
                </a:extLst>
              </p14:cNvPr>
              <p14:cNvContentPartPr/>
              <p14:nvPr/>
            </p14:nvContentPartPr>
            <p14:xfrm>
              <a:off x="3316002" y="2973390"/>
              <a:ext cx="201960" cy="351000"/>
            </p14:xfrm>
          </p:contentPart>
        </mc:Choice>
        <mc:Fallback>
          <p:pic>
            <p:nvPicPr>
              <p:cNvPr id="110" name="Pismo odręczne 109">
                <a:extLst>
                  <a:ext uri="{FF2B5EF4-FFF2-40B4-BE49-F238E27FC236}">
                    <a16:creationId xmlns:a16="http://schemas.microsoft.com/office/drawing/2014/main" id="{2396CD0E-C12D-4F1C-8458-23266BB53D6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307362" y="2964750"/>
                <a:ext cx="2196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1" name="Pismo odręczne 110">
                <a:extLst>
                  <a:ext uri="{FF2B5EF4-FFF2-40B4-BE49-F238E27FC236}">
                    <a16:creationId xmlns:a16="http://schemas.microsoft.com/office/drawing/2014/main" id="{F634524D-21B4-4EBA-8F98-41C97AEF57D5}"/>
                  </a:ext>
                </a:extLst>
              </p14:cNvPr>
              <p14:cNvContentPartPr/>
              <p14:nvPr/>
            </p14:nvContentPartPr>
            <p14:xfrm>
              <a:off x="3571962" y="3168510"/>
              <a:ext cx="78840" cy="141120"/>
            </p14:xfrm>
          </p:contentPart>
        </mc:Choice>
        <mc:Fallback>
          <p:pic>
            <p:nvPicPr>
              <p:cNvPr id="111" name="Pismo odręczne 110">
                <a:extLst>
                  <a:ext uri="{FF2B5EF4-FFF2-40B4-BE49-F238E27FC236}">
                    <a16:creationId xmlns:a16="http://schemas.microsoft.com/office/drawing/2014/main" id="{F634524D-21B4-4EBA-8F98-41C97AEF57D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563322" y="3159510"/>
                <a:ext cx="964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2" name="Pismo odręczne 111">
                <a:extLst>
                  <a:ext uri="{FF2B5EF4-FFF2-40B4-BE49-F238E27FC236}">
                    <a16:creationId xmlns:a16="http://schemas.microsoft.com/office/drawing/2014/main" id="{F8012A32-B47C-42A7-9134-213206352280}"/>
                  </a:ext>
                </a:extLst>
              </p14:cNvPr>
              <p14:cNvContentPartPr/>
              <p14:nvPr/>
            </p14:nvContentPartPr>
            <p14:xfrm>
              <a:off x="3628842" y="2996070"/>
              <a:ext cx="5040" cy="7200"/>
            </p14:xfrm>
          </p:contentPart>
        </mc:Choice>
        <mc:Fallback>
          <p:pic>
            <p:nvPicPr>
              <p:cNvPr id="112" name="Pismo odręczne 111">
                <a:extLst>
                  <a:ext uri="{FF2B5EF4-FFF2-40B4-BE49-F238E27FC236}">
                    <a16:creationId xmlns:a16="http://schemas.microsoft.com/office/drawing/2014/main" id="{F8012A32-B47C-42A7-9134-21320635228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620202" y="2987430"/>
                <a:ext cx="226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3" name="Pismo odręczne 112">
                <a:extLst>
                  <a:ext uri="{FF2B5EF4-FFF2-40B4-BE49-F238E27FC236}">
                    <a16:creationId xmlns:a16="http://schemas.microsoft.com/office/drawing/2014/main" id="{6251B835-8986-403E-A222-8FA6D8843CB1}"/>
                  </a:ext>
                </a:extLst>
              </p14:cNvPr>
              <p14:cNvContentPartPr/>
              <p14:nvPr/>
            </p14:nvContentPartPr>
            <p14:xfrm>
              <a:off x="3773202" y="2964390"/>
              <a:ext cx="35280" cy="83160"/>
            </p14:xfrm>
          </p:contentPart>
        </mc:Choice>
        <mc:Fallback>
          <p:pic>
            <p:nvPicPr>
              <p:cNvPr id="113" name="Pismo odręczne 112">
                <a:extLst>
                  <a:ext uri="{FF2B5EF4-FFF2-40B4-BE49-F238E27FC236}">
                    <a16:creationId xmlns:a16="http://schemas.microsoft.com/office/drawing/2014/main" id="{6251B835-8986-403E-A222-8FA6D8843CB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64562" y="2955390"/>
                <a:ext cx="5292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a 133">
            <a:extLst>
              <a:ext uri="{FF2B5EF4-FFF2-40B4-BE49-F238E27FC236}">
                <a16:creationId xmlns:a16="http://schemas.microsoft.com/office/drawing/2014/main" id="{536CAD18-4B05-4AAC-BDA7-A1042C011F71}"/>
              </a:ext>
            </a:extLst>
          </p:cNvPr>
          <p:cNvGrpSpPr/>
          <p:nvPr/>
        </p:nvGrpSpPr>
        <p:grpSpPr>
          <a:xfrm>
            <a:off x="3960042" y="2794830"/>
            <a:ext cx="1404720" cy="438120"/>
            <a:chOff x="3960042" y="2794830"/>
            <a:chExt cx="140472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FEF7237F-642C-430A-B668-870581DDB817}"/>
                    </a:ext>
                  </a:extLst>
                </p14:cNvPr>
                <p14:cNvContentPartPr/>
                <p14:nvPr/>
              </p14:nvContentPartPr>
              <p14:xfrm>
                <a:off x="3960042" y="2851350"/>
                <a:ext cx="240120" cy="26568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FEF7237F-642C-430A-B668-870581DDB81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51402" y="2842350"/>
                  <a:ext cx="257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E97A2815-CE46-4FF8-AF34-F8B5C7A17AB3}"/>
                    </a:ext>
                  </a:extLst>
                </p14:cNvPr>
                <p14:cNvContentPartPr/>
                <p14:nvPr/>
              </p14:nvContentPartPr>
              <p14:xfrm>
                <a:off x="4308162" y="2969070"/>
                <a:ext cx="198720" cy="2052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E97A2815-CE46-4FF8-AF34-F8B5C7A17AB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99522" y="2960430"/>
                  <a:ext cx="216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8CF0C1F6-D834-411C-812E-55AC5CA85763}"/>
                    </a:ext>
                  </a:extLst>
                </p14:cNvPr>
                <p14:cNvContentPartPr/>
                <p14:nvPr/>
              </p14:nvContentPartPr>
              <p14:xfrm>
                <a:off x="4423362" y="2838750"/>
                <a:ext cx="22680" cy="20628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8CF0C1F6-D834-411C-812E-55AC5CA8576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14722" y="2829750"/>
                  <a:ext cx="40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6E413A11-D264-4EEF-8CD1-380E32103BAD}"/>
                    </a:ext>
                  </a:extLst>
                </p14:cNvPr>
                <p14:cNvContentPartPr/>
                <p14:nvPr/>
              </p14:nvContentPartPr>
              <p14:xfrm>
                <a:off x="4644762" y="2894550"/>
                <a:ext cx="172800" cy="22464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6E413A11-D264-4EEF-8CD1-380E32103B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35762" y="2885550"/>
                  <a:ext cx="190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208AAF50-8C78-43B1-9304-ADC580098AA8}"/>
                    </a:ext>
                  </a:extLst>
                </p14:cNvPr>
                <p14:cNvContentPartPr/>
                <p14:nvPr/>
              </p14:nvContentPartPr>
              <p14:xfrm>
                <a:off x="4844202" y="3085350"/>
                <a:ext cx="37080" cy="14760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208AAF50-8C78-43B1-9304-ADC580098A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35562" y="3076350"/>
                  <a:ext cx="54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46D33619-4732-4D21-B79F-0E37825D86A6}"/>
                    </a:ext>
                  </a:extLst>
                </p14:cNvPr>
                <p14:cNvContentPartPr/>
                <p14:nvPr/>
              </p14:nvContentPartPr>
              <p14:xfrm>
                <a:off x="4830162" y="2966550"/>
                <a:ext cx="5760" cy="648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46D33619-4732-4D21-B79F-0E37825D86A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21162" y="2957910"/>
                  <a:ext cx="23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B753C36A-885D-4243-8F6A-66B373D57B21}"/>
                    </a:ext>
                  </a:extLst>
                </p14:cNvPr>
                <p14:cNvContentPartPr/>
                <p14:nvPr/>
              </p14:nvContentPartPr>
              <p14:xfrm>
                <a:off x="4999722" y="2925870"/>
                <a:ext cx="32760" cy="9216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B753C36A-885D-4243-8F6A-66B373D57B2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90722" y="2916870"/>
                  <a:ext cx="50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01A14C20-AC36-445B-BED4-48B4DC358751}"/>
                    </a:ext>
                  </a:extLst>
                </p14:cNvPr>
                <p14:cNvContentPartPr/>
                <p14:nvPr/>
              </p14:nvContentPartPr>
              <p14:xfrm>
                <a:off x="5156322" y="2822550"/>
                <a:ext cx="51120" cy="29592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01A14C20-AC36-445B-BED4-48B4DC35875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47682" y="2813550"/>
                  <a:ext cx="687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D9469316-8BCF-479F-9B11-6C8FB14E7ED1}"/>
                    </a:ext>
                  </a:extLst>
                </p14:cNvPr>
                <p14:cNvContentPartPr/>
                <p14:nvPr/>
              </p14:nvContentPartPr>
              <p14:xfrm>
                <a:off x="5145162" y="2794830"/>
                <a:ext cx="183600" cy="18360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D9469316-8BCF-479F-9B11-6C8FB14E7E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136162" y="2785830"/>
                  <a:ext cx="201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2C122167-3AE3-47CF-968C-C7DBF76D5463}"/>
                    </a:ext>
                  </a:extLst>
                </p14:cNvPr>
                <p14:cNvContentPartPr/>
                <p14:nvPr/>
              </p14:nvContentPartPr>
              <p14:xfrm>
                <a:off x="5333082" y="3089670"/>
                <a:ext cx="31680" cy="11268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2C122167-3AE3-47CF-968C-C7DBF76D546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24082" y="3080670"/>
                  <a:ext cx="49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B69A0149-0618-47F8-B290-B12518E1FAA3}"/>
                    </a:ext>
                  </a:extLst>
                </p14:cNvPr>
                <p14:cNvContentPartPr/>
                <p14:nvPr/>
              </p14:nvContentPartPr>
              <p14:xfrm>
                <a:off x="5321562" y="2978070"/>
                <a:ext cx="8640" cy="324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B69A0149-0618-47F8-B290-B12518E1FAA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12562" y="2969070"/>
                  <a:ext cx="262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a 132">
            <a:extLst>
              <a:ext uri="{FF2B5EF4-FFF2-40B4-BE49-F238E27FC236}">
                <a16:creationId xmlns:a16="http://schemas.microsoft.com/office/drawing/2014/main" id="{C6B77ABF-9F8E-4933-9B19-1F818CAA3AE5}"/>
              </a:ext>
            </a:extLst>
          </p:cNvPr>
          <p:cNvGrpSpPr/>
          <p:nvPr/>
        </p:nvGrpSpPr>
        <p:grpSpPr>
          <a:xfrm>
            <a:off x="5855802" y="2801310"/>
            <a:ext cx="568440" cy="337680"/>
            <a:chOff x="5855802" y="2801310"/>
            <a:chExt cx="56844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54053ECF-BADB-4DFF-AD64-D56B3792F629}"/>
                    </a:ext>
                  </a:extLst>
                </p14:cNvPr>
                <p14:cNvContentPartPr/>
                <p14:nvPr/>
              </p14:nvContentPartPr>
              <p14:xfrm>
                <a:off x="5855802" y="2927310"/>
                <a:ext cx="75960" cy="18144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54053ECF-BADB-4DFF-AD64-D56B3792F62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847162" y="2918310"/>
                  <a:ext cx="93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876B631F-25B5-42EF-8168-0BC505FFFECC}"/>
                    </a:ext>
                  </a:extLst>
                </p14:cNvPr>
                <p14:cNvContentPartPr/>
                <p14:nvPr/>
              </p14:nvContentPartPr>
              <p14:xfrm>
                <a:off x="5880282" y="2801310"/>
                <a:ext cx="16200" cy="1332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876B631F-25B5-42EF-8168-0BC505FFFEC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71642" y="2792310"/>
                  <a:ext cx="33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CE240832-4BFB-4737-AE60-B53C2FF21E2A}"/>
                    </a:ext>
                  </a:extLst>
                </p14:cNvPr>
                <p14:cNvContentPartPr/>
                <p14:nvPr/>
              </p14:nvContentPartPr>
              <p14:xfrm>
                <a:off x="6007002" y="2934510"/>
                <a:ext cx="187920" cy="2988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CE240832-4BFB-4737-AE60-B53C2FF21E2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98362" y="2925870"/>
                  <a:ext cx="205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0BBAE496-85F8-46FF-A532-EA85179E33B1}"/>
                    </a:ext>
                  </a:extLst>
                </p14:cNvPr>
                <p14:cNvContentPartPr/>
                <p14:nvPr/>
              </p14:nvContentPartPr>
              <p14:xfrm>
                <a:off x="6023562" y="3031710"/>
                <a:ext cx="115200" cy="2268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0BBAE496-85F8-46FF-A532-EA85179E33B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14562" y="3023070"/>
                  <a:ext cx="132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2BBCCC48-18B4-429F-8673-66CE070B0353}"/>
                    </a:ext>
                  </a:extLst>
                </p14:cNvPr>
                <p14:cNvContentPartPr/>
                <p14:nvPr/>
              </p14:nvContentPartPr>
              <p14:xfrm>
                <a:off x="6077922" y="2822910"/>
                <a:ext cx="81720" cy="28656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2BBCCC48-18B4-429F-8673-66CE070B035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68922" y="2814270"/>
                  <a:ext cx="99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AFE03111-75E8-4D37-A92B-403FEA86FEE1}"/>
                    </a:ext>
                  </a:extLst>
                </p14:cNvPr>
                <p14:cNvContentPartPr/>
                <p14:nvPr/>
              </p14:nvContentPartPr>
              <p14:xfrm>
                <a:off x="6245682" y="2861430"/>
                <a:ext cx="178560" cy="27756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AFE03111-75E8-4D37-A92B-403FEA86FEE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36682" y="2852790"/>
                  <a:ext cx="19620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a 142">
            <a:extLst>
              <a:ext uri="{FF2B5EF4-FFF2-40B4-BE49-F238E27FC236}">
                <a16:creationId xmlns:a16="http://schemas.microsoft.com/office/drawing/2014/main" id="{7EEE7AE6-01C3-4F64-BD25-BD3B5F0E2873}"/>
              </a:ext>
            </a:extLst>
          </p:cNvPr>
          <p:cNvGrpSpPr/>
          <p:nvPr/>
        </p:nvGrpSpPr>
        <p:grpSpPr>
          <a:xfrm>
            <a:off x="1912362" y="3839550"/>
            <a:ext cx="372240" cy="447120"/>
            <a:chOff x="1912362" y="3839550"/>
            <a:chExt cx="37224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BCE1A090-7C1C-4F19-9558-2C705797B145}"/>
                    </a:ext>
                  </a:extLst>
                </p14:cNvPr>
                <p14:cNvContentPartPr/>
                <p14:nvPr/>
              </p14:nvContentPartPr>
              <p14:xfrm>
                <a:off x="1912362" y="3918750"/>
                <a:ext cx="45000" cy="30240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BCE1A090-7C1C-4F19-9558-2C705797B14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03362" y="3909750"/>
                  <a:ext cx="626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D992D8F3-5635-479D-A3B5-BF25D45917E3}"/>
                    </a:ext>
                  </a:extLst>
                </p14:cNvPr>
                <p14:cNvContentPartPr/>
                <p14:nvPr/>
              </p14:nvContentPartPr>
              <p14:xfrm>
                <a:off x="1948362" y="3839550"/>
                <a:ext cx="214200" cy="34164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D992D8F3-5635-479D-A3B5-BF25D45917E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39362" y="3830550"/>
                  <a:ext cx="2318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90807FAA-C7D0-43FD-97E7-05DAE4A1E0E1}"/>
                    </a:ext>
                  </a:extLst>
                </p14:cNvPr>
                <p14:cNvContentPartPr/>
                <p14:nvPr/>
              </p14:nvContentPartPr>
              <p14:xfrm>
                <a:off x="2222682" y="4165710"/>
                <a:ext cx="61920" cy="12096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90807FAA-C7D0-43FD-97E7-05DAE4A1E0E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13682" y="4156710"/>
                  <a:ext cx="79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15F15C1D-BF72-4C20-9D05-9DEE59DFE6AE}"/>
                    </a:ext>
                  </a:extLst>
                </p14:cNvPr>
                <p14:cNvContentPartPr/>
                <p14:nvPr/>
              </p14:nvContentPartPr>
              <p14:xfrm>
                <a:off x="2239962" y="4053030"/>
                <a:ext cx="7200" cy="1260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15F15C1D-BF72-4C20-9D05-9DEE59DFE6A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31322" y="4044390"/>
                  <a:ext cx="248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a 141">
            <a:extLst>
              <a:ext uri="{FF2B5EF4-FFF2-40B4-BE49-F238E27FC236}">
                <a16:creationId xmlns:a16="http://schemas.microsoft.com/office/drawing/2014/main" id="{7B8F305F-3183-4FC1-9179-913E923999AA}"/>
              </a:ext>
            </a:extLst>
          </p:cNvPr>
          <p:cNvGrpSpPr/>
          <p:nvPr/>
        </p:nvGrpSpPr>
        <p:grpSpPr>
          <a:xfrm>
            <a:off x="2582682" y="3619230"/>
            <a:ext cx="571320" cy="817920"/>
            <a:chOff x="2582682" y="3619230"/>
            <a:chExt cx="571320" cy="81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Pismo odręczne 138">
                  <a:extLst>
                    <a:ext uri="{FF2B5EF4-FFF2-40B4-BE49-F238E27FC236}">
                      <a16:creationId xmlns:a16="http://schemas.microsoft.com/office/drawing/2014/main" id="{8CF89F2F-06E2-4E97-AC24-4C975FF24264}"/>
                    </a:ext>
                  </a:extLst>
                </p14:cNvPr>
                <p14:cNvContentPartPr/>
                <p14:nvPr/>
              </p14:nvContentPartPr>
              <p14:xfrm>
                <a:off x="2582682" y="3895350"/>
                <a:ext cx="192600" cy="15120"/>
              </p14:xfrm>
            </p:contentPart>
          </mc:Choice>
          <mc:Fallback>
            <p:pic>
              <p:nvPicPr>
                <p:cNvPr id="139" name="Pismo odręczne 138">
                  <a:extLst>
                    <a:ext uri="{FF2B5EF4-FFF2-40B4-BE49-F238E27FC236}">
                      <a16:creationId xmlns:a16="http://schemas.microsoft.com/office/drawing/2014/main" id="{8CF89F2F-06E2-4E97-AC24-4C975FF2426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573682" y="3886350"/>
                  <a:ext cx="210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0" name="Pismo odręczne 139">
                  <a:extLst>
                    <a:ext uri="{FF2B5EF4-FFF2-40B4-BE49-F238E27FC236}">
                      <a16:creationId xmlns:a16="http://schemas.microsoft.com/office/drawing/2014/main" id="{A6FA8C4C-D870-441F-A87B-5172343D62A8}"/>
                    </a:ext>
                  </a:extLst>
                </p14:cNvPr>
                <p14:cNvContentPartPr/>
                <p14:nvPr/>
              </p14:nvContentPartPr>
              <p14:xfrm>
                <a:off x="2619402" y="3970950"/>
                <a:ext cx="162000" cy="7920"/>
              </p14:xfrm>
            </p:contentPart>
          </mc:Choice>
          <mc:Fallback>
            <p:pic>
              <p:nvPicPr>
                <p:cNvPr id="140" name="Pismo odręczne 139">
                  <a:extLst>
                    <a:ext uri="{FF2B5EF4-FFF2-40B4-BE49-F238E27FC236}">
                      <a16:creationId xmlns:a16="http://schemas.microsoft.com/office/drawing/2014/main" id="{A6FA8C4C-D870-441F-A87B-5172343D62A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10762" y="3961950"/>
                  <a:ext cx="179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1" name="Pismo odręczne 140">
                  <a:extLst>
                    <a:ext uri="{FF2B5EF4-FFF2-40B4-BE49-F238E27FC236}">
                      <a16:creationId xmlns:a16="http://schemas.microsoft.com/office/drawing/2014/main" id="{D99D83AE-ABB2-4ABF-8C5D-732272A254C7}"/>
                    </a:ext>
                  </a:extLst>
                </p14:cNvPr>
                <p14:cNvContentPartPr/>
                <p14:nvPr/>
              </p14:nvContentPartPr>
              <p14:xfrm>
                <a:off x="2957082" y="3619230"/>
                <a:ext cx="196920" cy="817920"/>
              </p14:xfrm>
            </p:contentPart>
          </mc:Choice>
          <mc:Fallback>
            <p:pic>
              <p:nvPicPr>
                <p:cNvPr id="141" name="Pismo odręczne 140">
                  <a:extLst>
                    <a:ext uri="{FF2B5EF4-FFF2-40B4-BE49-F238E27FC236}">
                      <a16:creationId xmlns:a16="http://schemas.microsoft.com/office/drawing/2014/main" id="{D99D83AE-ABB2-4ABF-8C5D-732272A254C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48082" y="3610590"/>
                  <a:ext cx="214560" cy="83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4" name="Pismo odręczne 143">
                <a:extLst>
                  <a:ext uri="{FF2B5EF4-FFF2-40B4-BE49-F238E27FC236}">
                    <a16:creationId xmlns:a16="http://schemas.microsoft.com/office/drawing/2014/main" id="{04D51FCD-5AD6-45DB-9816-121258B8FDD1}"/>
                  </a:ext>
                </a:extLst>
              </p14:cNvPr>
              <p14:cNvContentPartPr/>
              <p14:nvPr/>
            </p14:nvContentPartPr>
            <p14:xfrm>
              <a:off x="3386202" y="3691950"/>
              <a:ext cx="203760" cy="318600"/>
            </p14:xfrm>
          </p:contentPart>
        </mc:Choice>
        <mc:Fallback>
          <p:pic>
            <p:nvPicPr>
              <p:cNvPr id="144" name="Pismo odręczne 143">
                <a:extLst>
                  <a:ext uri="{FF2B5EF4-FFF2-40B4-BE49-F238E27FC236}">
                    <a16:creationId xmlns:a16="http://schemas.microsoft.com/office/drawing/2014/main" id="{04D51FCD-5AD6-45DB-9816-121258B8FDD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377562" y="3682950"/>
                <a:ext cx="2214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45" name="Pismo odręczne 144">
                <a:extLst>
                  <a:ext uri="{FF2B5EF4-FFF2-40B4-BE49-F238E27FC236}">
                    <a16:creationId xmlns:a16="http://schemas.microsoft.com/office/drawing/2014/main" id="{8731EEDA-EA07-4E19-8F1E-277A100AD1DD}"/>
                  </a:ext>
                </a:extLst>
              </p14:cNvPr>
              <p14:cNvContentPartPr/>
              <p14:nvPr/>
            </p14:nvContentPartPr>
            <p14:xfrm>
              <a:off x="3654042" y="3890310"/>
              <a:ext cx="65520" cy="92160"/>
            </p14:xfrm>
          </p:contentPart>
        </mc:Choice>
        <mc:Fallback>
          <p:pic>
            <p:nvPicPr>
              <p:cNvPr id="145" name="Pismo odręczne 144">
                <a:extLst>
                  <a:ext uri="{FF2B5EF4-FFF2-40B4-BE49-F238E27FC236}">
                    <a16:creationId xmlns:a16="http://schemas.microsoft.com/office/drawing/2014/main" id="{8731EEDA-EA07-4E19-8F1E-277A100AD1DD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645042" y="3881310"/>
                <a:ext cx="831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46" name="Pismo odręczne 145">
                <a:extLst>
                  <a:ext uri="{FF2B5EF4-FFF2-40B4-BE49-F238E27FC236}">
                    <a16:creationId xmlns:a16="http://schemas.microsoft.com/office/drawing/2014/main" id="{26AF2AA0-E26E-45E9-BF22-03AC02758845}"/>
                  </a:ext>
                </a:extLst>
              </p14:cNvPr>
              <p14:cNvContentPartPr/>
              <p14:nvPr/>
            </p14:nvContentPartPr>
            <p14:xfrm>
              <a:off x="3662322" y="3735870"/>
              <a:ext cx="6480" cy="1080"/>
            </p14:xfrm>
          </p:contentPart>
        </mc:Choice>
        <mc:Fallback>
          <p:pic>
            <p:nvPicPr>
              <p:cNvPr id="146" name="Pismo odręczne 145">
                <a:extLst>
                  <a:ext uri="{FF2B5EF4-FFF2-40B4-BE49-F238E27FC236}">
                    <a16:creationId xmlns:a16="http://schemas.microsoft.com/office/drawing/2014/main" id="{26AF2AA0-E26E-45E9-BF22-03AC0275884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53322" y="3726870"/>
                <a:ext cx="241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47" name="Pismo odręczne 146">
                <a:extLst>
                  <a:ext uri="{FF2B5EF4-FFF2-40B4-BE49-F238E27FC236}">
                    <a16:creationId xmlns:a16="http://schemas.microsoft.com/office/drawing/2014/main" id="{0B377F57-32AE-46DB-B4BA-E955CB136228}"/>
                  </a:ext>
                </a:extLst>
              </p14:cNvPr>
              <p14:cNvContentPartPr/>
              <p14:nvPr/>
            </p14:nvContentPartPr>
            <p14:xfrm>
              <a:off x="3844482" y="3682230"/>
              <a:ext cx="44640" cy="79200"/>
            </p14:xfrm>
          </p:contentPart>
        </mc:Choice>
        <mc:Fallback>
          <p:pic>
            <p:nvPicPr>
              <p:cNvPr id="147" name="Pismo odręczne 146">
                <a:extLst>
                  <a:ext uri="{FF2B5EF4-FFF2-40B4-BE49-F238E27FC236}">
                    <a16:creationId xmlns:a16="http://schemas.microsoft.com/office/drawing/2014/main" id="{0B377F57-32AE-46DB-B4BA-E955CB13622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835842" y="3673590"/>
                <a:ext cx="6228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upa 158">
            <a:extLst>
              <a:ext uri="{FF2B5EF4-FFF2-40B4-BE49-F238E27FC236}">
                <a16:creationId xmlns:a16="http://schemas.microsoft.com/office/drawing/2014/main" id="{7A728846-6EC6-4D56-AF0C-CD9B00C8165C}"/>
              </a:ext>
            </a:extLst>
          </p:cNvPr>
          <p:cNvGrpSpPr/>
          <p:nvPr/>
        </p:nvGrpSpPr>
        <p:grpSpPr>
          <a:xfrm>
            <a:off x="4087122" y="3444270"/>
            <a:ext cx="900000" cy="473040"/>
            <a:chOff x="4087122" y="3444270"/>
            <a:chExt cx="90000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" name="Pismo odręczne 148">
                  <a:extLst>
                    <a:ext uri="{FF2B5EF4-FFF2-40B4-BE49-F238E27FC236}">
                      <a16:creationId xmlns:a16="http://schemas.microsoft.com/office/drawing/2014/main" id="{6EC57988-1AF7-4EC2-8688-DF083E9321B4}"/>
                    </a:ext>
                  </a:extLst>
                </p14:cNvPr>
                <p14:cNvContentPartPr/>
                <p14:nvPr/>
              </p14:nvContentPartPr>
              <p14:xfrm>
                <a:off x="4087122" y="3553350"/>
                <a:ext cx="42840" cy="277920"/>
              </p14:xfrm>
            </p:contentPart>
          </mc:Choice>
          <mc:Fallback>
            <p:pic>
              <p:nvPicPr>
                <p:cNvPr id="149" name="Pismo odręczne 148">
                  <a:extLst>
                    <a:ext uri="{FF2B5EF4-FFF2-40B4-BE49-F238E27FC236}">
                      <a16:creationId xmlns:a16="http://schemas.microsoft.com/office/drawing/2014/main" id="{6EC57988-1AF7-4EC2-8688-DF083E9321B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078122" y="3544710"/>
                  <a:ext cx="60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0" name="Pismo odręczne 149">
                  <a:extLst>
                    <a:ext uri="{FF2B5EF4-FFF2-40B4-BE49-F238E27FC236}">
                      <a16:creationId xmlns:a16="http://schemas.microsoft.com/office/drawing/2014/main" id="{A3E9B52E-4513-4416-8360-91C679BE40EB}"/>
                    </a:ext>
                  </a:extLst>
                </p14:cNvPr>
                <p14:cNvContentPartPr/>
                <p14:nvPr/>
              </p14:nvContentPartPr>
              <p14:xfrm>
                <a:off x="4111242" y="3686550"/>
                <a:ext cx="155160" cy="29160"/>
              </p14:xfrm>
            </p:contentPart>
          </mc:Choice>
          <mc:Fallback>
            <p:pic>
              <p:nvPicPr>
                <p:cNvPr id="150" name="Pismo odręczne 149">
                  <a:extLst>
                    <a:ext uri="{FF2B5EF4-FFF2-40B4-BE49-F238E27FC236}">
                      <a16:creationId xmlns:a16="http://schemas.microsoft.com/office/drawing/2014/main" id="{A3E9B52E-4513-4416-8360-91C679BE40E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102242" y="3677910"/>
                  <a:ext cx="172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Pismo odręczne 150">
                  <a:extLst>
                    <a:ext uri="{FF2B5EF4-FFF2-40B4-BE49-F238E27FC236}">
                      <a16:creationId xmlns:a16="http://schemas.microsoft.com/office/drawing/2014/main" id="{9F2134FF-8323-4586-994D-8EB549E4AA39}"/>
                    </a:ext>
                  </a:extLst>
                </p14:cNvPr>
                <p14:cNvContentPartPr/>
                <p14:nvPr/>
              </p14:nvContentPartPr>
              <p14:xfrm>
                <a:off x="4231122" y="3542910"/>
                <a:ext cx="30600" cy="279720"/>
              </p14:xfrm>
            </p:contentPart>
          </mc:Choice>
          <mc:Fallback>
            <p:pic>
              <p:nvPicPr>
                <p:cNvPr id="151" name="Pismo odręczne 150">
                  <a:extLst>
                    <a:ext uri="{FF2B5EF4-FFF2-40B4-BE49-F238E27FC236}">
                      <a16:creationId xmlns:a16="http://schemas.microsoft.com/office/drawing/2014/main" id="{9F2134FF-8323-4586-994D-8EB549E4AA3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22122" y="3534270"/>
                  <a:ext cx="48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3" name="Pismo odręczne 152">
                  <a:extLst>
                    <a:ext uri="{FF2B5EF4-FFF2-40B4-BE49-F238E27FC236}">
                      <a16:creationId xmlns:a16="http://schemas.microsoft.com/office/drawing/2014/main" id="{5D02F406-0ACC-448A-83AB-6C92DB8E0F5D}"/>
                    </a:ext>
                  </a:extLst>
                </p14:cNvPr>
                <p14:cNvContentPartPr/>
                <p14:nvPr/>
              </p14:nvContentPartPr>
              <p14:xfrm>
                <a:off x="4373682" y="3518430"/>
                <a:ext cx="106560" cy="369000"/>
              </p14:xfrm>
            </p:contentPart>
          </mc:Choice>
          <mc:Fallback>
            <p:pic>
              <p:nvPicPr>
                <p:cNvPr id="153" name="Pismo odręczne 152">
                  <a:extLst>
                    <a:ext uri="{FF2B5EF4-FFF2-40B4-BE49-F238E27FC236}">
                      <a16:creationId xmlns:a16="http://schemas.microsoft.com/office/drawing/2014/main" id="{5D02F406-0ACC-448A-83AB-6C92DB8E0F5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364682" y="3509790"/>
                  <a:ext cx="1242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" name="Pismo odręczne 153">
                  <a:extLst>
                    <a:ext uri="{FF2B5EF4-FFF2-40B4-BE49-F238E27FC236}">
                      <a16:creationId xmlns:a16="http://schemas.microsoft.com/office/drawing/2014/main" id="{CBC91275-CCC7-48C7-82FD-3C002130AE34}"/>
                    </a:ext>
                  </a:extLst>
                </p14:cNvPr>
                <p14:cNvContentPartPr/>
                <p14:nvPr/>
              </p14:nvContentPartPr>
              <p14:xfrm>
                <a:off x="4604442" y="3612390"/>
                <a:ext cx="17280" cy="214920"/>
              </p14:xfrm>
            </p:contentPart>
          </mc:Choice>
          <mc:Fallback>
            <p:pic>
              <p:nvPicPr>
                <p:cNvPr id="154" name="Pismo odręczne 153">
                  <a:extLst>
                    <a:ext uri="{FF2B5EF4-FFF2-40B4-BE49-F238E27FC236}">
                      <a16:creationId xmlns:a16="http://schemas.microsoft.com/office/drawing/2014/main" id="{CBC91275-CCC7-48C7-82FD-3C002130AE3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595802" y="3603750"/>
                  <a:ext cx="34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5" name="Pismo odręczne 154">
                  <a:extLst>
                    <a:ext uri="{FF2B5EF4-FFF2-40B4-BE49-F238E27FC236}">
                      <a16:creationId xmlns:a16="http://schemas.microsoft.com/office/drawing/2014/main" id="{15C7F694-874B-4941-9E0E-2A5FE4CA7099}"/>
                    </a:ext>
                  </a:extLst>
                </p14:cNvPr>
                <p14:cNvContentPartPr/>
                <p14:nvPr/>
              </p14:nvContentPartPr>
              <p14:xfrm>
                <a:off x="4576722" y="3527070"/>
                <a:ext cx="198360" cy="172080"/>
              </p14:xfrm>
            </p:contentPart>
          </mc:Choice>
          <mc:Fallback>
            <p:pic>
              <p:nvPicPr>
                <p:cNvPr id="155" name="Pismo odręczne 154">
                  <a:extLst>
                    <a:ext uri="{FF2B5EF4-FFF2-40B4-BE49-F238E27FC236}">
                      <a16:creationId xmlns:a16="http://schemas.microsoft.com/office/drawing/2014/main" id="{15C7F694-874B-4941-9E0E-2A5FE4CA709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68082" y="3518430"/>
                  <a:ext cx="216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6" name="Pismo odręczne 155">
                  <a:extLst>
                    <a:ext uri="{FF2B5EF4-FFF2-40B4-BE49-F238E27FC236}">
                      <a16:creationId xmlns:a16="http://schemas.microsoft.com/office/drawing/2014/main" id="{3365A07A-87C2-4E2B-9831-A8155DBCEE05}"/>
                    </a:ext>
                  </a:extLst>
                </p14:cNvPr>
                <p14:cNvContentPartPr/>
                <p14:nvPr/>
              </p14:nvContentPartPr>
              <p14:xfrm>
                <a:off x="4778322" y="3750990"/>
                <a:ext cx="40320" cy="97920"/>
              </p14:xfrm>
            </p:contentPart>
          </mc:Choice>
          <mc:Fallback>
            <p:pic>
              <p:nvPicPr>
                <p:cNvPr id="156" name="Pismo odręczne 155">
                  <a:extLst>
                    <a:ext uri="{FF2B5EF4-FFF2-40B4-BE49-F238E27FC236}">
                      <a16:creationId xmlns:a16="http://schemas.microsoft.com/office/drawing/2014/main" id="{3365A07A-87C2-4E2B-9831-A8155DBCEE0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69682" y="3741990"/>
                  <a:ext cx="57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7" name="Pismo odręczne 156">
                  <a:extLst>
                    <a:ext uri="{FF2B5EF4-FFF2-40B4-BE49-F238E27FC236}">
                      <a16:creationId xmlns:a16="http://schemas.microsoft.com/office/drawing/2014/main" id="{AF460B15-4FD3-4F2D-9E1E-143D7D23D589}"/>
                    </a:ext>
                  </a:extLst>
                </p14:cNvPr>
                <p14:cNvContentPartPr/>
                <p14:nvPr/>
              </p14:nvContentPartPr>
              <p14:xfrm>
                <a:off x="4788762" y="3636150"/>
                <a:ext cx="12960" cy="6840"/>
              </p14:xfrm>
            </p:contentPart>
          </mc:Choice>
          <mc:Fallback>
            <p:pic>
              <p:nvPicPr>
                <p:cNvPr id="157" name="Pismo odręczne 156">
                  <a:extLst>
                    <a:ext uri="{FF2B5EF4-FFF2-40B4-BE49-F238E27FC236}">
                      <a16:creationId xmlns:a16="http://schemas.microsoft.com/office/drawing/2014/main" id="{AF460B15-4FD3-4F2D-9E1E-143D7D23D58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80122" y="3627510"/>
                  <a:ext cx="30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8" name="Pismo odręczne 157">
                  <a:extLst>
                    <a:ext uri="{FF2B5EF4-FFF2-40B4-BE49-F238E27FC236}">
                      <a16:creationId xmlns:a16="http://schemas.microsoft.com/office/drawing/2014/main" id="{81C79D5E-F94F-433A-93CD-66A8094062DA}"/>
                    </a:ext>
                  </a:extLst>
                </p14:cNvPr>
                <p14:cNvContentPartPr/>
                <p14:nvPr/>
              </p14:nvContentPartPr>
              <p14:xfrm>
                <a:off x="4881642" y="3444270"/>
                <a:ext cx="105480" cy="473040"/>
              </p14:xfrm>
            </p:contentPart>
          </mc:Choice>
          <mc:Fallback>
            <p:pic>
              <p:nvPicPr>
                <p:cNvPr id="158" name="Pismo odręczne 157">
                  <a:extLst>
                    <a:ext uri="{FF2B5EF4-FFF2-40B4-BE49-F238E27FC236}">
                      <a16:creationId xmlns:a16="http://schemas.microsoft.com/office/drawing/2014/main" id="{81C79D5E-F94F-433A-93CD-66A8094062D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872642" y="3435630"/>
                  <a:ext cx="123120" cy="49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a 164">
            <a:extLst>
              <a:ext uri="{FF2B5EF4-FFF2-40B4-BE49-F238E27FC236}">
                <a16:creationId xmlns:a16="http://schemas.microsoft.com/office/drawing/2014/main" id="{8949C7DC-EEC6-434A-A5D3-5AABADD3CB1F}"/>
              </a:ext>
            </a:extLst>
          </p:cNvPr>
          <p:cNvGrpSpPr/>
          <p:nvPr/>
        </p:nvGrpSpPr>
        <p:grpSpPr>
          <a:xfrm>
            <a:off x="5422722" y="3630750"/>
            <a:ext cx="567720" cy="275400"/>
            <a:chOff x="5422722" y="3630750"/>
            <a:chExt cx="56772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0" name="Pismo odręczne 159">
                  <a:extLst>
                    <a:ext uri="{FF2B5EF4-FFF2-40B4-BE49-F238E27FC236}">
                      <a16:creationId xmlns:a16="http://schemas.microsoft.com/office/drawing/2014/main" id="{C924836A-2F81-4B47-8954-2966877E9464}"/>
                    </a:ext>
                  </a:extLst>
                </p14:cNvPr>
                <p14:cNvContentPartPr/>
                <p14:nvPr/>
              </p14:nvContentPartPr>
              <p14:xfrm>
                <a:off x="5436762" y="3708510"/>
                <a:ext cx="88560" cy="143640"/>
              </p14:xfrm>
            </p:contentPart>
          </mc:Choice>
          <mc:Fallback>
            <p:pic>
              <p:nvPicPr>
                <p:cNvPr id="160" name="Pismo odręczne 159">
                  <a:extLst>
                    <a:ext uri="{FF2B5EF4-FFF2-40B4-BE49-F238E27FC236}">
                      <a16:creationId xmlns:a16="http://schemas.microsoft.com/office/drawing/2014/main" id="{C924836A-2F81-4B47-8954-2966877E946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427762" y="3699870"/>
                  <a:ext cx="106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1" name="Pismo odręczne 160">
                  <a:extLst>
                    <a:ext uri="{FF2B5EF4-FFF2-40B4-BE49-F238E27FC236}">
                      <a16:creationId xmlns:a16="http://schemas.microsoft.com/office/drawing/2014/main" id="{D18C39D5-BEE8-4410-B5FA-21312752C8B0}"/>
                    </a:ext>
                  </a:extLst>
                </p14:cNvPr>
                <p14:cNvContentPartPr/>
                <p14:nvPr/>
              </p14:nvContentPartPr>
              <p14:xfrm>
                <a:off x="5422722" y="3630750"/>
                <a:ext cx="10440" cy="12600"/>
              </p14:xfrm>
            </p:contentPart>
          </mc:Choice>
          <mc:Fallback>
            <p:pic>
              <p:nvPicPr>
                <p:cNvPr id="161" name="Pismo odręczne 160">
                  <a:extLst>
                    <a:ext uri="{FF2B5EF4-FFF2-40B4-BE49-F238E27FC236}">
                      <a16:creationId xmlns:a16="http://schemas.microsoft.com/office/drawing/2014/main" id="{D18C39D5-BEE8-4410-B5FA-21312752C8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13722" y="3622110"/>
                  <a:ext cx="28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2" name="Pismo odręczne 161">
                  <a:extLst>
                    <a:ext uri="{FF2B5EF4-FFF2-40B4-BE49-F238E27FC236}">
                      <a16:creationId xmlns:a16="http://schemas.microsoft.com/office/drawing/2014/main" id="{1BFDA9EE-166A-4DDD-903C-D57E9B55AC0C}"/>
                    </a:ext>
                  </a:extLst>
                </p14:cNvPr>
                <p14:cNvContentPartPr/>
                <p14:nvPr/>
              </p14:nvContentPartPr>
              <p14:xfrm>
                <a:off x="5578242" y="3651990"/>
                <a:ext cx="109080" cy="54000"/>
              </p14:xfrm>
            </p:contentPart>
          </mc:Choice>
          <mc:Fallback>
            <p:pic>
              <p:nvPicPr>
                <p:cNvPr id="162" name="Pismo odręczne 161">
                  <a:extLst>
                    <a:ext uri="{FF2B5EF4-FFF2-40B4-BE49-F238E27FC236}">
                      <a16:creationId xmlns:a16="http://schemas.microsoft.com/office/drawing/2014/main" id="{1BFDA9EE-166A-4DDD-903C-D57E9B55AC0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69242" y="3642990"/>
                  <a:ext cx="126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3" name="Pismo odręczne 162">
                  <a:extLst>
                    <a:ext uri="{FF2B5EF4-FFF2-40B4-BE49-F238E27FC236}">
                      <a16:creationId xmlns:a16="http://schemas.microsoft.com/office/drawing/2014/main" id="{0AE5B651-7E97-418E-80D3-6CAD833503AA}"/>
                    </a:ext>
                  </a:extLst>
                </p14:cNvPr>
                <p14:cNvContentPartPr/>
                <p14:nvPr/>
              </p14:nvContentPartPr>
              <p14:xfrm>
                <a:off x="5510922" y="3731910"/>
                <a:ext cx="106200" cy="44280"/>
              </p14:xfrm>
            </p:contentPart>
          </mc:Choice>
          <mc:Fallback>
            <p:pic>
              <p:nvPicPr>
                <p:cNvPr id="163" name="Pismo odręczne 162">
                  <a:extLst>
                    <a:ext uri="{FF2B5EF4-FFF2-40B4-BE49-F238E27FC236}">
                      <a16:creationId xmlns:a16="http://schemas.microsoft.com/office/drawing/2014/main" id="{0AE5B651-7E97-418E-80D3-6CAD833503A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02282" y="3722910"/>
                  <a:ext cx="123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4" name="Pismo odręczne 163">
                  <a:extLst>
                    <a:ext uri="{FF2B5EF4-FFF2-40B4-BE49-F238E27FC236}">
                      <a16:creationId xmlns:a16="http://schemas.microsoft.com/office/drawing/2014/main" id="{F195121D-5222-403D-AB28-8EE776D87D8E}"/>
                    </a:ext>
                  </a:extLst>
                </p14:cNvPr>
                <p14:cNvContentPartPr/>
                <p14:nvPr/>
              </p14:nvContentPartPr>
              <p14:xfrm>
                <a:off x="5821602" y="3632910"/>
                <a:ext cx="168840" cy="273240"/>
              </p14:xfrm>
            </p:contentPart>
          </mc:Choice>
          <mc:Fallback>
            <p:pic>
              <p:nvPicPr>
                <p:cNvPr id="164" name="Pismo odręczne 163">
                  <a:extLst>
                    <a:ext uri="{FF2B5EF4-FFF2-40B4-BE49-F238E27FC236}">
                      <a16:creationId xmlns:a16="http://schemas.microsoft.com/office/drawing/2014/main" id="{F195121D-5222-403D-AB28-8EE776D87D8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12602" y="3624270"/>
                  <a:ext cx="186480" cy="29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66" name="Pismo odręczne 165">
                <a:extLst>
                  <a:ext uri="{FF2B5EF4-FFF2-40B4-BE49-F238E27FC236}">
                    <a16:creationId xmlns:a16="http://schemas.microsoft.com/office/drawing/2014/main" id="{004EC4FB-2D96-4CC6-B1ED-EF81A28B8776}"/>
                  </a:ext>
                </a:extLst>
              </p14:cNvPr>
              <p14:cNvContentPartPr/>
              <p14:nvPr/>
            </p14:nvContentPartPr>
            <p14:xfrm>
              <a:off x="3361002" y="4232670"/>
              <a:ext cx="242640" cy="301320"/>
            </p14:xfrm>
          </p:contentPart>
        </mc:Choice>
        <mc:Fallback>
          <p:pic>
            <p:nvPicPr>
              <p:cNvPr id="166" name="Pismo odręczne 165">
                <a:extLst>
                  <a:ext uri="{FF2B5EF4-FFF2-40B4-BE49-F238E27FC236}">
                    <a16:creationId xmlns:a16="http://schemas.microsoft.com/office/drawing/2014/main" id="{004EC4FB-2D96-4CC6-B1ED-EF81A28B877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352002" y="4223670"/>
                <a:ext cx="260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67" name="Pismo odręczne 166">
                <a:extLst>
                  <a:ext uri="{FF2B5EF4-FFF2-40B4-BE49-F238E27FC236}">
                    <a16:creationId xmlns:a16="http://schemas.microsoft.com/office/drawing/2014/main" id="{96E09107-3049-4B1D-9EC5-CC6D3E12F425}"/>
                  </a:ext>
                </a:extLst>
              </p14:cNvPr>
              <p14:cNvContentPartPr/>
              <p14:nvPr/>
            </p14:nvContentPartPr>
            <p14:xfrm>
              <a:off x="3698682" y="4427790"/>
              <a:ext cx="78120" cy="97200"/>
            </p14:xfrm>
          </p:contentPart>
        </mc:Choice>
        <mc:Fallback>
          <p:pic>
            <p:nvPicPr>
              <p:cNvPr id="167" name="Pismo odręczne 166">
                <a:extLst>
                  <a:ext uri="{FF2B5EF4-FFF2-40B4-BE49-F238E27FC236}">
                    <a16:creationId xmlns:a16="http://schemas.microsoft.com/office/drawing/2014/main" id="{96E09107-3049-4B1D-9EC5-CC6D3E12F425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689682" y="4418790"/>
                <a:ext cx="95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68" name="Pismo odręczne 167">
                <a:extLst>
                  <a:ext uri="{FF2B5EF4-FFF2-40B4-BE49-F238E27FC236}">
                    <a16:creationId xmlns:a16="http://schemas.microsoft.com/office/drawing/2014/main" id="{9D2142EB-02E7-4A9F-8F9A-73BC9B4D4B4F}"/>
                  </a:ext>
                </a:extLst>
              </p14:cNvPr>
              <p14:cNvContentPartPr/>
              <p14:nvPr/>
            </p14:nvContentPartPr>
            <p14:xfrm>
              <a:off x="3672042" y="4252470"/>
              <a:ext cx="15480" cy="12600"/>
            </p14:xfrm>
          </p:contentPart>
        </mc:Choice>
        <mc:Fallback>
          <p:pic>
            <p:nvPicPr>
              <p:cNvPr id="168" name="Pismo odręczne 167">
                <a:extLst>
                  <a:ext uri="{FF2B5EF4-FFF2-40B4-BE49-F238E27FC236}">
                    <a16:creationId xmlns:a16="http://schemas.microsoft.com/office/drawing/2014/main" id="{9D2142EB-02E7-4A9F-8F9A-73BC9B4D4B4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63402" y="4243830"/>
                <a:ext cx="33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69" name="Pismo odręczne 168">
                <a:extLst>
                  <a:ext uri="{FF2B5EF4-FFF2-40B4-BE49-F238E27FC236}">
                    <a16:creationId xmlns:a16="http://schemas.microsoft.com/office/drawing/2014/main" id="{861BC63A-5229-4FCF-83D8-29F774B7C668}"/>
                  </a:ext>
                </a:extLst>
              </p14:cNvPr>
              <p14:cNvContentPartPr/>
              <p14:nvPr/>
            </p14:nvContentPartPr>
            <p14:xfrm>
              <a:off x="3950322" y="4233750"/>
              <a:ext cx="19800" cy="18360"/>
            </p14:xfrm>
          </p:contentPart>
        </mc:Choice>
        <mc:Fallback>
          <p:pic>
            <p:nvPicPr>
              <p:cNvPr id="169" name="Pismo odręczne 168">
                <a:extLst>
                  <a:ext uri="{FF2B5EF4-FFF2-40B4-BE49-F238E27FC236}">
                    <a16:creationId xmlns:a16="http://schemas.microsoft.com/office/drawing/2014/main" id="{861BC63A-5229-4FCF-83D8-29F774B7C668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3941322" y="4225110"/>
                <a:ext cx="374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a 178">
            <a:extLst>
              <a:ext uri="{FF2B5EF4-FFF2-40B4-BE49-F238E27FC236}">
                <a16:creationId xmlns:a16="http://schemas.microsoft.com/office/drawing/2014/main" id="{0322D0B1-67D3-447C-82DC-FC456B429A1A}"/>
              </a:ext>
            </a:extLst>
          </p:cNvPr>
          <p:cNvGrpSpPr/>
          <p:nvPr/>
        </p:nvGrpSpPr>
        <p:grpSpPr>
          <a:xfrm>
            <a:off x="4136442" y="4056990"/>
            <a:ext cx="761400" cy="365760"/>
            <a:chOff x="4136442" y="4056990"/>
            <a:chExt cx="76140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0" name="Pismo odręczne 169">
                  <a:extLst>
                    <a:ext uri="{FF2B5EF4-FFF2-40B4-BE49-F238E27FC236}">
                      <a16:creationId xmlns:a16="http://schemas.microsoft.com/office/drawing/2014/main" id="{E40CD441-9F26-4AEA-9544-401F1428539C}"/>
                    </a:ext>
                  </a:extLst>
                </p14:cNvPr>
                <p14:cNvContentPartPr/>
                <p14:nvPr/>
              </p14:nvContentPartPr>
              <p14:xfrm>
                <a:off x="4155882" y="4150230"/>
                <a:ext cx="26640" cy="200160"/>
              </p14:xfrm>
            </p:contentPart>
          </mc:Choice>
          <mc:Fallback>
            <p:pic>
              <p:nvPicPr>
                <p:cNvPr id="170" name="Pismo odręczne 169">
                  <a:extLst>
                    <a:ext uri="{FF2B5EF4-FFF2-40B4-BE49-F238E27FC236}">
                      <a16:creationId xmlns:a16="http://schemas.microsoft.com/office/drawing/2014/main" id="{E40CD441-9F26-4AEA-9544-401F1428539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47242" y="4141230"/>
                  <a:ext cx="44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1" name="Pismo odręczne 170">
                  <a:extLst>
                    <a:ext uri="{FF2B5EF4-FFF2-40B4-BE49-F238E27FC236}">
                      <a16:creationId xmlns:a16="http://schemas.microsoft.com/office/drawing/2014/main" id="{851F6D6F-295B-42DE-9DEA-565B738EC212}"/>
                    </a:ext>
                  </a:extLst>
                </p14:cNvPr>
                <p14:cNvContentPartPr/>
                <p14:nvPr/>
              </p14:nvContentPartPr>
              <p14:xfrm>
                <a:off x="4136442" y="4252830"/>
                <a:ext cx="118800" cy="37080"/>
              </p14:xfrm>
            </p:contentPart>
          </mc:Choice>
          <mc:Fallback>
            <p:pic>
              <p:nvPicPr>
                <p:cNvPr id="171" name="Pismo odręczne 170">
                  <a:extLst>
                    <a:ext uri="{FF2B5EF4-FFF2-40B4-BE49-F238E27FC236}">
                      <a16:creationId xmlns:a16="http://schemas.microsoft.com/office/drawing/2014/main" id="{851F6D6F-295B-42DE-9DEA-565B738EC21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27442" y="4244190"/>
                  <a:ext cx="136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2" name="Pismo odręczne 171">
                  <a:extLst>
                    <a:ext uri="{FF2B5EF4-FFF2-40B4-BE49-F238E27FC236}">
                      <a16:creationId xmlns:a16="http://schemas.microsoft.com/office/drawing/2014/main" id="{36F4C8C3-C390-405A-ABE3-7BA74CA580C3}"/>
                    </a:ext>
                  </a:extLst>
                </p14:cNvPr>
                <p14:cNvContentPartPr/>
                <p14:nvPr/>
              </p14:nvContentPartPr>
              <p14:xfrm>
                <a:off x="4248042" y="4111710"/>
                <a:ext cx="21600" cy="241560"/>
              </p14:xfrm>
            </p:contentPart>
          </mc:Choice>
          <mc:Fallback>
            <p:pic>
              <p:nvPicPr>
                <p:cNvPr id="172" name="Pismo odręczne 171">
                  <a:extLst>
                    <a:ext uri="{FF2B5EF4-FFF2-40B4-BE49-F238E27FC236}">
                      <a16:creationId xmlns:a16="http://schemas.microsoft.com/office/drawing/2014/main" id="{36F4C8C3-C390-405A-ABE3-7BA74CA580C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39402" y="4102710"/>
                  <a:ext cx="39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3" name="Pismo odręczne 172">
                  <a:extLst>
                    <a:ext uri="{FF2B5EF4-FFF2-40B4-BE49-F238E27FC236}">
                      <a16:creationId xmlns:a16="http://schemas.microsoft.com/office/drawing/2014/main" id="{2BF07283-54CF-4C23-8A8D-A9BACD80AD06}"/>
                    </a:ext>
                  </a:extLst>
                </p14:cNvPr>
                <p14:cNvContentPartPr/>
                <p14:nvPr/>
              </p14:nvContentPartPr>
              <p14:xfrm>
                <a:off x="4345962" y="4124310"/>
                <a:ext cx="149760" cy="298440"/>
              </p14:xfrm>
            </p:contentPart>
          </mc:Choice>
          <mc:Fallback>
            <p:pic>
              <p:nvPicPr>
                <p:cNvPr id="173" name="Pismo odręczne 172">
                  <a:extLst>
                    <a:ext uri="{FF2B5EF4-FFF2-40B4-BE49-F238E27FC236}">
                      <a16:creationId xmlns:a16="http://schemas.microsoft.com/office/drawing/2014/main" id="{2BF07283-54CF-4C23-8A8D-A9BACD80AD0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37322" y="4115670"/>
                  <a:ext cx="1674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Pismo odręczne 173">
                  <a:extLst>
                    <a:ext uri="{FF2B5EF4-FFF2-40B4-BE49-F238E27FC236}">
                      <a16:creationId xmlns:a16="http://schemas.microsoft.com/office/drawing/2014/main" id="{E6074F79-0397-4443-8B7D-9E0A2A316D4F}"/>
                    </a:ext>
                  </a:extLst>
                </p14:cNvPr>
                <p14:cNvContentPartPr/>
                <p14:nvPr/>
              </p14:nvContentPartPr>
              <p14:xfrm>
                <a:off x="4512282" y="4229070"/>
                <a:ext cx="13680" cy="124920"/>
              </p14:xfrm>
            </p:contentPart>
          </mc:Choice>
          <mc:Fallback>
            <p:pic>
              <p:nvPicPr>
                <p:cNvPr id="174" name="Pismo odręczne 173">
                  <a:extLst>
                    <a:ext uri="{FF2B5EF4-FFF2-40B4-BE49-F238E27FC236}">
                      <a16:creationId xmlns:a16="http://schemas.microsoft.com/office/drawing/2014/main" id="{E6074F79-0397-4443-8B7D-9E0A2A316D4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03282" y="4220430"/>
                  <a:ext cx="31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Pismo odręczne 174">
                  <a:extLst>
                    <a:ext uri="{FF2B5EF4-FFF2-40B4-BE49-F238E27FC236}">
                      <a16:creationId xmlns:a16="http://schemas.microsoft.com/office/drawing/2014/main" id="{3DC9031A-7DA5-4245-BF59-5BE3A35ECC02}"/>
                    </a:ext>
                  </a:extLst>
                </p14:cNvPr>
                <p14:cNvContentPartPr/>
                <p14:nvPr/>
              </p14:nvContentPartPr>
              <p14:xfrm>
                <a:off x="4509042" y="4130070"/>
                <a:ext cx="164880" cy="127800"/>
              </p14:xfrm>
            </p:contentPart>
          </mc:Choice>
          <mc:Fallback>
            <p:pic>
              <p:nvPicPr>
                <p:cNvPr id="175" name="Pismo odręczne 174">
                  <a:extLst>
                    <a:ext uri="{FF2B5EF4-FFF2-40B4-BE49-F238E27FC236}">
                      <a16:creationId xmlns:a16="http://schemas.microsoft.com/office/drawing/2014/main" id="{3DC9031A-7DA5-4245-BF59-5BE3A35ECC0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00042" y="4121070"/>
                  <a:ext cx="182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Pismo odręczne 175">
                  <a:extLst>
                    <a:ext uri="{FF2B5EF4-FFF2-40B4-BE49-F238E27FC236}">
                      <a16:creationId xmlns:a16="http://schemas.microsoft.com/office/drawing/2014/main" id="{5BF7721B-3BA1-4940-8ACA-C09995EB6BE8}"/>
                    </a:ext>
                  </a:extLst>
                </p14:cNvPr>
                <p14:cNvContentPartPr/>
                <p14:nvPr/>
              </p14:nvContentPartPr>
              <p14:xfrm>
                <a:off x="4718562" y="4258590"/>
                <a:ext cx="43560" cy="114480"/>
              </p14:xfrm>
            </p:contentPart>
          </mc:Choice>
          <mc:Fallback>
            <p:pic>
              <p:nvPicPr>
                <p:cNvPr id="176" name="Pismo odręczne 175">
                  <a:extLst>
                    <a:ext uri="{FF2B5EF4-FFF2-40B4-BE49-F238E27FC236}">
                      <a16:creationId xmlns:a16="http://schemas.microsoft.com/office/drawing/2014/main" id="{5BF7721B-3BA1-4940-8ACA-C09995EB6BE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09922" y="4249590"/>
                  <a:ext cx="61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Pismo odręczne 176">
                  <a:extLst>
                    <a:ext uri="{FF2B5EF4-FFF2-40B4-BE49-F238E27FC236}">
                      <a16:creationId xmlns:a16="http://schemas.microsoft.com/office/drawing/2014/main" id="{3F0B5D4E-C191-42E1-91B2-2E86C263EF23}"/>
                    </a:ext>
                  </a:extLst>
                </p14:cNvPr>
                <p14:cNvContentPartPr/>
                <p14:nvPr/>
              </p14:nvContentPartPr>
              <p14:xfrm>
                <a:off x="4717122" y="4165710"/>
                <a:ext cx="4320" cy="6480"/>
              </p14:xfrm>
            </p:contentPart>
          </mc:Choice>
          <mc:Fallback>
            <p:pic>
              <p:nvPicPr>
                <p:cNvPr id="177" name="Pismo odręczne 176">
                  <a:extLst>
                    <a:ext uri="{FF2B5EF4-FFF2-40B4-BE49-F238E27FC236}">
                      <a16:creationId xmlns:a16="http://schemas.microsoft.com/office/drawing/2014/main" id="{3F0B5D4E-C191-42E1-91B2-2E86C263EF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08482" y="4156710"/>
                  <a:ext cx="2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8" name="Pismo odręczne 177">
                  <a:extLst>
                    <a:ext uri="{FF2B5EF4-FFF2-40B4-BE49-F238E27FC236}">
                      <a16:creationId xmlns:a16="http://schemas.microsoft.com/office/drawing/2014/main" id="{B59C5E76-117C-4907-A6DC-954F3F4F4A8E}"/>
                    </a:ext>
                  </a:extLst>
                </p14:cNvPr>
                <p14:cNvContentPartPr/>
                <p14:nvPr/>
              </p14:nvContentPartPr>
              <p14:xfrm>
                <a:off x="4820082" y="4056990"/>
                <a:ext cx="77760" cy="358560"/>
              </p14:xfrm>
            </p:contentPart>
          </mc:Choice>
          <mc:Fallback>
            <p:pic>
              <p:nvPicPr>
                <p:cNvPr id="178" name="Pismo odręczne 177">
                  <a:extLst>
                    <a:ext uri="{FF2B5EF4-FFF2-40B4-BE49-F238E27FC236}">
                      <a16:creationId xmlns:a16="http://schemas.microsoft.com/office/drawing/2014/main" id="{B59C5E76-117C-4907-A6DC-954F3F4F4A8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811442" y="4048350"/>
                  <a:ext cx="9540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a 186">
            <a:extLst>
              <a:ext uri="{FF2B5EF4-FFF2-40B4-BE49-F238E27FC236}">
                <a16:creationId xmlns:a16="http://schemas.microsoft.com/office/drawing/2014/main" id="{58E7D0C5-C2DD-4E34-A58C-EC01B4DE0809}"/>
              </a:ext>
            </a:extLst>
          </p:cNvPr>
          <p:cNvGrpSpPr/>
          <p:nvPr/>
        </p:nvGrpSpPr>
        <p:grpSpPr>
          <a:xfrm>
            <a:off x="5050842" y="4105230"/>
            <a:ext cx="162000" cy="226080"/>
            <a:chOff x="5050842" y="4105230"/>
            <a:chExt cx="16200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0" name="Pismo odręczne 179">
                  <a:extLst>
                    <a:ext uri="{FF2B5EF4-FFF2-40B4-BE49-F238E27FC236}">
                      <a16:creationId xmlns:a16="http://schemas.microsoft.com/office/drawing/2014/main" id="{B49CF6E7-21E8-45BD-822E-7F27CD16B47F}"/>
                    </a:ext>
                  </a:extLst>
                </p14:cNvPr>
                <p14:cNvContentPartPr/>
                <p14:nvPr/>
              </p14:nvContentPartPr>
              <p14:xfrm>
                <a:off x="5050842" y="4180110"/>
                <a:ext cx="162000" cy="40680"/>
              </p14:xfrm>
            </p:contentPart>
          </mc:Choice>
          <mc:Fallback>
            <p:pic>
              <p:nvPicPr>
                <p:cNvPr id="180" name="Pismo odręczne 179">
                  <a:extLst>
                    <a:ext uri="{FF2B5EF4-FFF2-40B4-BE49-F238E27FC236}">
                      <a16:creationId xmlns:a16="http://schemas.microsoft.com/office/drawing/2014/main" id="{B49CF6E7-21E8-45BD-822E-7F27CD16B47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42202" y="4171110"/>
                  <a:ext cx="179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1" name="Pismo odręczne 180">
                  <a:extLst>
                    <a:ext uri="{FF2B5EF4-FFF2-40B4-BE49-F238E27FC236}">
                      <a16:creationId xmlns:a16="http://schemas.microsoft.com/office/drawing/2014/main" id="{DD3F3482-BFD9-4EAD-B4B3-D73722F20319}"/>
                    </a:ext>
                  </a:extLst>
                </p14:cNvPr>
                <p14:cNvContentPartPr/>
                <p14:nvPr/>
              </p14:nvContentPartPr>
              <p14:xfrm>
                <a:off x="5096562" y="4105230"/>
                <a:ext cx="31320" cy="226080"/>
              </p14:xfrm>
            </p:contentPart>
          </mc:Choice>
          <mc:Fallback>
            <p:pic>
              <p:nvPicPr>
                <p:cNvPr id="181" name="Pismo odręczne 180">
                  <a:extLst>
                    <a:ext uri="{FF2B5EF4-FFF2-40B4-BE49-F238E27FC236}">
                      <a16:creationId xmlns:a16="http://schemas.microsoft.com/office/drawing/2014/main" id="{DD3F3482-BFD9-4EAD-B4B3-D73722F2031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087922" y="4096590"/>
                  <a:ext cx="4896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a 190">
            <a:extLst>
              <a:ext uri="{FF2B5EF4-FFF2-40B4-BE49-F238E27FC236}">
                <a16:creationId xmlns:a16="http://schemas.microsoft.com/office/drawing/2014/main" id="{3EAE42EF-4367-4993-9D7E-41246F5DA371}"/>
              </a:ext>
            </a:extLst>
          </p:cNvPr>
          <p:cNvGrpSpPr/>
          <p:nvPr/>
        </p:nvGrpSpPr>
        <p:grpSpPr>
          <a:xfrm>
            <a:off x="5368722" y="4034310"/>
            <a:ext cx="654480" cy="388800"/>
            <a:chOff x="5368722" y="4034310"/>
            <a:chExt cx="65448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2" name="Pismo odręczne 181">
                  <a:extLst>
                    <a:ext uri="{FF2B5EF4-FFF2-40B4-BE49-F238E27FC236}">
                      <a16:creationId xmlns:a16="http://schemas.microsoft.com/office/drawing/2014/main" id="{52C1227D-86DC-46D1-ACCC-54D57B4A4EEA}"/>
                    </a:ext>
                  </a:extLst>
                </p14:cNvPr>
                <p14:cNvContentPartPr/>
                <p14:nvPr/>
              </p14:nvContentPartPr>
              <p14:xfrm>
                <a:off x="5368722" y="4168590"/>
                <a:ext cx="159840" cy="179640"/>
              </p14:xfrm>
            </p:contentPart>
          </mc:Choice>
          <mc:Fallback>
            <p:pic>
              <p:nvPicPr>
                <p:cNvPr id="182" name="Pismo odręczne 181">
                  <a:extLst>
                    <a:ext uri="{FF2B5EF4-FFF2-40B4-BE49-F238E27FC236}">
                      <a16:creationId xmlns:a16="http://schemas.microsoft.com/office/drawing/2014/main" id="{52C1227D-86DC-46D1-ACCC-54D57B4A4EE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60082" y="4159590"/>
                  <a:ext cx="177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3" name="Pismo odręczne 182">
                  <a:extLst>
                    <a:ext uri="{FF2B5EF4-FFF2-40B4-BE49-F238E27FC236}">
                      <a16:creationId xmlns:a16="http://schemas.microsoft.com/office/drawing/2014/main" id="{0BDBD1E2-B8C7-4411-91E6-444198AA70FE}"/>
                    </a:ext>
                  </a:extLst>
                </p14:cNvPr>
                <p14:cNvContentPartPr/>
                <p14:nvPr/>
              </p14:nvContentPartPr>
              <p14:xfrm>
                <a:off x="5664642" y="4204230"/>
                <a:ext cx="37440" cy="87840"/>
              </p14:xfrm>
            </p:contentPart>
          </mc:Choice>
          <mc:Fallback>
            <p:pic>
              <p:nvPicPr>
                <p:cNvPr id="183" name="Pismo odręczne 182">
                  <a:extLst>
                    <a:ext uri="{FF2B5EF4-FFF2-40B4-BE49-F238E27FC236}">
                      <a16:creationId xmlns:a16="http://schemas.microsoft.com/office/drawing/2014/main" id="{0BDBD1E2-B8C7-4411-91E6-444198AA70F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656002" y="4195230"/>
                  <a:ext cx="55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4" name="Pismo odręczne 183">
                  <a:extLst>
                    <a:ext uri="{FF2B5EF4-FFF2-40B4-BE49-F238E27FC236}">
                      <a16:creationId xmlns:a16="http://schemas.microsoft.com/office/drawing/2014/main" id="{77183E16-0A70-4847-A945-55777FDF90BA}"/>
                    </a:ext>
                  </a:extLst>
                </p14:cNvPr>
                <p14:cNvContentPartPr/>
                <p14:nvPr/>
              </p14:nvContentPartPr>
              <p14:xfrm>
                <a:off x="5553402" y="4325190"/>
                <a:ext cx="44640" cy="97920"/>
              </p14:xfrm>
            </p:contentPart>
          </mc:Choice>
          <mc:Fallback>
            <p:pic>
              <p:nvPicPr>
                <p:cNvPr id="184" name="Pismo odręczne 183">
                  <a:extLst>
                    <a:ext uri="{FF2B5EF4-FFF2-40B4-BE49-F238E27FC236}">
                      <a16:creationId xmlns:a16="http://schemas.microsoft.com/office/drawing/2014/main" id="{77183E16-0A70-4847-A945-55777FDF90B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544762" y="4316190"/>
                  <a:ext cx="62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5" name="Pismo odręczne 184">
                  <a:extLst>
                    <a:ext uri="{FF2B5EF4-FFF2-40B4-BE49-F238E27FC236}">
                      <a16:creationId xmlns:a16="http://schemas.microsoft.com/office/drawing/2014/main" id="{7A5A409A-07D4-445F-98CA-F828B006C9EE}"/>
                    </a:ext>
                  </a:extLst>
                </p14:cNvPr>
                <p14:cNvContentPartPr/>
                <p14:nvPr/>
              </p14:nvContentPartPr>
              <p14:xfrm>
                <a:off x="5550162" y="4249590"/>
                <a:ext cx="8640" cy="3240"/>
              </p14:xfrm>
            </p:contentPart>
          </mc:Choice>
          <mc:Fallback>
            <p:pic>
              <p:nvPicPr>
                <p:cNvPr id="185" name="Pismo odręczne 184">
                  <a:extLst>
                    <a:ext uri="{FF2B5EF4-FFF2-40B4-BE49-F238E27FC236}">
                      <a16:creationId xmlns:a16="http://schemas.microsoft.com/office/drawing/2014/main" id="{7A5A409A-07D4-445F-98CA-F828B006C9E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41522" y="4240590"/>
                  <a:ext cx="26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8" name="Pismo odręczne 187">
                  <a:extLst>
                    <a:ext uri="{FF2B5EF4-FFF2-40B4-BE49-F238E27FC236}">
                      <a16:creationId xmlns:a16="http://schemas.microsoft.com/office/drawing/2014/main" id="{3F40AEC2-EA58-4EDE-9E95-23279B0C9BC5}"/>
                    </a:ext>
                  </a:extLst>
                </p14:cNvPr>
                <p14:cNvContentPartPr/>
                <p14:nvPr/>
              </p14:nvContentPartPr>
              <p14:xfrm>
                <a:off x="5908002" y="4072470"/>
                <a:ext cx="26640" cy="250560"/>
              </p14:xfrm>
            </p:contentPart>
          </mc:Choice>
          <mc:Fallback>
            <p:pic>
              <p:nvPicPr>
                <p:cNvPr id="188" name="Pismo odręczne 187">
                  <a:extLst>
                    <a:ext uri="{FF2B5EF4-FFF2-40B4-BE49-F238E27FC236}">
                      <a16:creationId xmlns:a16="http://schemas.microsoft.com/office/drawing/2014/main" id="{3F40AEC2-EA58-4EDE-9E95-23279B0C9BC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899002" y="4063830"/>
                  <a:ext cx="44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9" name="Pismo odręczne 188">
                  <a:extLst>
                    <a:ext uri="{FF2B5EF4-FFF2-40B4-BE49-F238E27FC236}">
                      <a16:creationId xmlns:a16="http://schemas.microsoft.com/office/drawing/2014/main" id="{55B52A69-B2B2-4213-9D34-53880D8389C8}"/>
                    </a:ext>
                  </a:extLst>
                </p14:cNvPr>
                <p14:cNvContentPartPr/>
                <p14:nvPr/>
              </p14:nvContentPartPr>
              <p14:xfrm>
                <a:off x="5816562" y="4034310"/>
                <a:ext cx="206640" cy="55800"/>
              </p14:xfrm>
            </p:contentPart>
          </mc:Choice>
          <mc:Fallback>
            <p:pic>
              <p:nvPicPr>
                <p:cNvPr id="189" name="Pismo odręczne 188">
                  <a:extLst>
                    <a:ext uri="{FF2B5EF4-FFF2-40B4-BE49-F238E27FC236}">
                      <a16:creationId xmlns:a16="http://schemas.microsoft.com/office/drawing/2014/main" id="{55B52A69-B2B2-4213-9D34-53880D8389C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07562" y="4025310"/>
                  <a:ext cx="224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0" name="Pismo odręczne 189">
                  <a:extLst>
                    <a:ext uri="{FF2B5EF4-FFF2-40B4-BE49-F238E27FC236}">
                      <a16:creationId xmlns:a16="http://schemas.microsoft.com/office/drawing/2014/main" id="{D2B2EA11-BB34-44C6-81E4-10E542EE807A}"/>
                    </a:ext>
                  </a:extLst>
                </p14:cNvPr>
                <p14:cNvContentPartPr/>
                <p14:nvPr/>
              </p14:nvContentPartPr>
              <p14:xfrm>
                <a:off x="5792082" y="4333470"/>
                <a:ext cx="189360" cy="14760"/>
              </p14:xfrm>
            </p:contentPart>
          </mc:Choice>
          <mc:Fallback>
            <p:pic>
              <p:nvPicPr>
                <p:cNvPr id="190" name="Pismo odręczne 189">
                  <a:extLst>
                    <a:ext uri="{FF2B5EF4-FFF2-40B4-BE49-F238E27FC236}">
                      <a16:creationId xmlns:a16="http://schemas.microsoft.com/office/drawing/2014/main" id="{D2B2EA11-BB34-44C6-81E4-10E542EE807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83082" y="4324830"/>
                  <a:ext cx="2070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92" name="Pismo odręczne 191">
                <a:extLst>
                  <a:ext uri="{FF2B5EF4-FFF2-40B4-BE49-F238E27FC236}">
                    <a16:creationId xmlns:a16="http://schemas.microsoft.com/office/drawing/2014/main" id="{88DC8249-4DCE-4CC9-9B63-1A018ADC1F79}"/>
                  </a:ext>
                </a:extLst>
              </p14:cNvPr>
              <p14:cNvContentPartPr/>
              <p14:nvPr/>
            </p14:nvContentPartPr>
            <p14:xfrm>
              <a:off x="1595202" y="4949070"/>
              <a:ext cx="169560" cy="212760"/>
            </p14:xfrm>
          </p:contentPart>
        </mc:Choice>
        <mc:Fallback>
          <p:pic>
            <p:nvPicPr>
              <p:cNvPr id="192" name="Pismo odręczne 191">
                <a:extLst>
                  <a:ext uri="{FF2B5EF4-FFF2-40B4-BE49-F238E27FC236}">
                    <a16:creationId xmlns:a16="http://schemas.microsoft.com/office/drawing/2014/main" id="{88DC8249-4DCE-4CC9-9B63-1A018ADC1F7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586562" y="4940070"/>
                <a:ext cx="187200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upa 194">
            <a:extLst>
              <a:ext uri="{FF2B5EF4-FFF2-40B4-BE49-F238E27FC236}">
                <a16:creationId xmlns:a16="http://schemas.microsoft.com/office/drawing/2014/main" id="{7B4DE668-B4BB-42C3-A9F7-1664C5611F45}"/>
              </a:ext>
            </a:extLst>
          </p:cNvPr>
          <p:cNvGrpSpPr/>
          <p:nvPr/>
        </p:nvGrpSpPr>
        <p:grpSpPr>
          <a:xfrm>
            <a:off x="1905882" y="4930350"/>
            <a:ext cx="214200" cy="123840"/>
            <a:chOff x="1905882" y="4930350"/>
            <a:chExt cx="214200" cy="1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3" name="Pismo odręczne 192">
                  <a:extLst>
                    <a:ext uri="{FF2B5EF4-FFF2-40B4-BE49-F238E27FC236}">
                      <a16:creationId xmlns:a16="http://schemas.microsoft.com/office/drawing/2014/main" id="{99E27863-E754-4A76-B92B-52E58B7396F4}"/>
                    </a:ext>
                  </a:extLst>
                </p14:cNvPr>
                <p14:cNvContentPartPr/>
                <p14:nvPr/>
              </p14:nvContentPartPr>
              <p14:xfrm>
                <a:off x="1905882" y="4930350"/>
                <a:ext cx="172800" cy="41760"/>
              </p14:xfrm>
            </p:contentPart>
          </mc:Choice>
          <mc:Fallback>
            <p:pic>
              <p:nvPicPr>
                <p:cNvPr id="193" name="Pismo odręczne 192">
                  <a:extLst>
                    <a:ext uri="{FF2B5EF4-FFF2-40B4-BE49-F238E27FC236}">
                      <a16:creationId xmlns:a16="http://schemas.microsoft.com/office/drawing/2014/main" id="{99E27863-E754-4A76-B92B-52E58B7396F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896882" y="4921350"/>
                  <a:ext cx="190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4" name="Pismo odręczne 193">
                  <a:extLst>
                    <a:ext uri="{FF2B5EF4-FFF2-40B4-BE49-F238E27FC236}">
                      <a16:creationId xmlns:a16="http://schemas.microsoft.com/office/drawing/2014/main" id="{FBA3080C-2774-4DB3-817E-1168425B0A1A}"/>
                    </a:ext>
                  </a:extLst>
                </p14:cNvPr>
                <p14:cNvContentPartPr/>
                <p14:nvPr/>
              </p14:nvContentPartPr>
              <p14:xfrm>
                <a:off x="1924242" y="5035110"/>
                <a:ext cx="195840" cy="19080"/>
              </p14:xfrm>
            </p:contentPart>
          </mc:Choice>
          <mc:Fallback>
            <p:pic>
              <p:nvPicPr>
                <p:cNvPr id="194" name="Pismo odręczne 193">
                  <a:extLst>
                    <a:ext uri="{FF2B5EF4-FFF2-40B4-BE49-F238E27FC236}">
                      <a16:creationId xmlns:a16="http://schemas.microsoft.com/office/drawing/2014/main" id="{FBA3080C-2774-4DB3-817E-1168425B0A1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15602" y="5026470"/>
                  <a:ext cx="2134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a 202">
            <a:extLst>
              <a:ext uri="{FF2B5EF4-FFF2-40B4-BE49-F238E27FC236}">
                <a16:creationId xmlns:a16="http://schemas.microsoft.com/office/drawing/2014/main" id="{0C2BDD90-CF9A-4301-B5D0-4BE02819BF65}"/>
              </a:ext>
            </a:extLst>
          </p:cNvPr>
          <p:cNvGrpSpPr/>
          <p:nvPr/>
        </p:nvGrpSpPr>
        <p:grpSpPr>
          <a:xfrm>
            <a:off x="2353002" y="4833150"/>
            <a:ext cx="568800" cy="298440"/>
            <a:chOff x="2353002" y="4833150"/>
            <a:chExt cx="56880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6" name="Pismo odręczne 195">
                  <a:extLst>
                    <a:ext uri="{FF2B5EF4-FFF2-40B4-BE49-F238E27FC236}">
                      <a16:creationId xmlns:a16="http://schemas.microsoft.com/office/drawing/2014/main" id="{65940CBB-332C-46C6-8482-AF6A499FFEFE}"/>
                    </a:ext>
                  </a:extLst>
                </p14:cNvPr>
                <p14:cNvContentPartPr/>
                <p14:nvPr/>
              </p14:nvContentPartPr>
              <p14:xfrm>
                <a:off x="2387922" y="4846110"/>
                <a:ext cx="31320" cy="252360"/>
              </p14:xfrm>
            </p:contentPart>
          </mc:Choice>
          <mc:Fallback>
            <p:pic>
              <p:nvPicPr>
                <p:cNvPr id="196" name="Pismo odręczne 195">
                  <a:extLst>
                    <a:ext uri="{FF2B5EF4-FFF2-40B4-BE49-F238E27FC236}">
                      <a16:creationId xmlns:a16="http://schemas.microsoft.com/office/drawing/2014/main" id="{65940CBB-332C-46C6-8482-AF6A499FFEF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79282" y="4837110"/>
                  <a:ext cx="48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7" name="Pismo odręczne 196">
                  <a:extLst>
                    <a:ext uri="{FF2B5EF4-FFF2-40B4-BE49-F238E27FC236}">
                      <a16:creationId xmlns:a16="http://schemas.microsoft.com/office/drawing/2014/main" id="{ADE9218E-F2DC-493A-82AC-1471B9561202}"/>
                    </a:ext>
                  </a:extLst>
                </p14:cNvPr>
                <p14:cNvContentPartPr/>
                <p14:nvPr/>
              </p14:nvContentPartPr>
              <p14:xfrm>
                <a:off x="2353002" y="4969590"/>
                <a:ext cx="159840" cy="24120"/>
              </p14:xfrm>
            </p:contentPart>
          </mc:Choice>
          <mc:Fallback>
            <p:pic>
              <p:nvPicPr>
                <p:cNvPr id="197" name="Pismo odręczne 196">
                  <a:extLst>
                    <a:ext uri="{FF2B5EF4-FFF2-40B4-BE49-F238E27FC236}">
                      <a16:creationId xmlns:a16="http://schemas.microsoft.com/office/drawing/2014/main" id="{ADE9218E-F2DC-493A-82AC-1471B956120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344002" y="4960590"/>
                  <a:ext cx="177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8" name="Pismo odręczne 197">
                  <a:extLst>
                    <a:ext uri="{FF2B5EF4-FFF2-40B4-BE49-F238E27FC236}">
                      <a16:creationId xmlns:a16="http://schemas.microsoft.com/office/drawing/2014/main" id="{8D68E2C6-6EBC-4D82-B9FB-7FFB21BD8B6D}"/>
                    </a:ext>
                  </a:extLst>
                </p14:cNvPr>
                <p14:cNvContentPartPr/>
                <p14:nvPr/>
              </p14:nvContentPartPr>
              <p14:xfrm>
                <a:off x="2468922" y="4833150"/>
                <a:ext cx="47160" cy="298440"/>
              </p14:xfrm>
            </p:contentPart>
          </mc:Choice>
          <mc:Fallback>
            <p:pic>
              <p:nvPicPr>
                <p:cNvPr id="198" name="Pismo odręczne 197">
                  <a:extLst>
                    <a:ext uri="{FF2B5EF4-FFF2-40B4-BE49-F238E27FC236}">
                      <a16:creationId xmlns:a16="http://schemas.microsoft.com/office/drawing/2014/main" id="{8D68E2C6-6EBC-4D82-B9FB-7FFB21BD8B6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460282" y="4824150"/>
                  <a:ext cx="64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9" name="Pismo odręczne 198">
                  <a:extLst>
                    <a:ext uri="{FF2B5EF4-FFF2-40B4-BE49-F238E27FC236}">
                      <a16:creationId xmlns:a16="http://schemas.microsoft.com/office/drawing/2014/main" id="{C4FFA39B-278D-4A9F-A44E-115A4E14077C}"/>
                    </a:ext>
                  </a:extLst>
                </p14:cNvPr>
                <p14:cNvContentPartPr/>
                <p14:nvPr/>
              </p14:nvContentPartPr>
              <p14:xfrm>
                <a:off x="2567922" y="4927470"/>
                <a:ext cx="137520" cy="175680"/>
              </p14:xfrm>
            </p:contentPart>
          </mc:Choice>
          <mc:Fallback>
            <p:pic>
              <p:nvPicPr>
                <p:cNvPr id="199" name="Pismo odręczne 198">
                  <a:extLst>
                    <a:ext uri="{FF2B5EF4-FFF2-40B4-BE49-F238E27FC236}">
                      <a16:creationId xmlns:a16="http://schemas.microsoft.com/office/drawing/2014/main" id="{C4FFA39B-278D-4A9F-A44E-115A4E14077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59282" y="4918830"/>
                  <a:ext cx="155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0" name="Pismo odręczne 199">
                  <a:extLst>
                    <a:ext uri="{FF2B5EF4-FFF2-40B4-BE49-F238E27FC236}">
                      <a16:creationId xmlns:a16="http://schemas.microsoft.com/office/drawing/2014/main" id="{44724950-90C8-4416-9462-B1639C4357D9}"/>
                    </a:ext>
                  </a:extLst>
                </p14:cNvPr>
                <p14:cNvContentPartPr/>
                <p14:nvPr/>
              </p14:nvContentPartPr>
              <p14:xfrm>
                <a:off x="2755842" y="4938630"/>
                <a:ext cx="83520" cy="184680"/>
              </p14:xfrm>
            </p:contentPart>
          </mc:Choice>
          <mc:Fallback>
            <p:pic>
              <p:nvPicPr>
                <p:cNvPr id="200" name="Pismo odręczne 199">
                  <a:extLst>
                    <a:ext uri="{FF2B5EF4-FFF2-40B4-BE49-F238E27FC236}">
                      <a16:creationId xmlns:a16="http://schemas.microsoft.com/office/drawing/2014/main" id="{44724950-90C8-4416-9462-B1639C4357D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746842" y="4929630"/>
                  <a:ext cx="101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1" name="Pismo odręczne 200">
                  <a:extLst>
                    <a:ext uri="{FF2B5EF4-FFF2-40B4-BE49-F238E27FC236}">
                      <a16:creationId xmlns:a16="http://schemas.microsoft.com/office/drawing/2014/main" id="{43AAB975-2EAA-4666-B401-23317CB3F2B4}"/>
                    </a:ext>
                  </a:extLst>
                </p14:cNvPr>
                <p14:cNvContentPartPr/>
                <p14:nvPr/>
              </p14:nvContentPartPr>
              <p14:xfrm>
                <a:off x="2859162" y="4855470"/>
                <a:ext cx="62640" cy="240480"/>
              </p14:xfrm>
            </p:contentPart>
          </mc:Choice>
          <mc:Fallback>
            <p:pic>
              <p:nvPicPr>
                <p:cNvPr id="201" name="Pismo odręczne 200">
                  <a:extLst>
                    <a:ext uri="{FF2B5EF4-FFF2-40B4-BE49-F238E27FC236}">
                      <a16:creationId xmlns:a16="http://schemas.microsoft.com/office/drawing/2014/main" id="{43AAB975-2EAA-4666-B401-23317CB3F2B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50522" y="4846470"/>
                  <a:ext cx="8028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02" name="Pismo odręczne 201">
                <a:extLst>
                  <a:ext uri="{FF2B5EF4-FFF2-40B4-BE49-F238E27FC236}">
                    <a16:creationId xmlns:a16="http://schemas.microsoft.com/office/drawing/2014/main" id="{8FA73835-1AD9-4229-8316-2C8D042102A7}"/>
                  </a:ext>
                </a:extLst>
              </p14:cNvPr>
              <p14:cNvContentPartPr/>
              <p14:nvPr/>
            </p14:nvContentPartPr>
            <p14:xfrm>
              <a:off x="3070842" y="4773750"/>
              <a:ext cx="166680" cy="467280"/>
            </p14:xfrm>
          </p:contentPart>
        </mc:Choice>
        <mc:Fallback>
          <p:pic>
            <p:nvPicPr>
              <p:cNvPr id="202" name="Pismo odręczne 201">
                <a:extLst>
                  <a:ext uri="{FF2B5EF4-FFF2-40B4-BE49-F238E27FC236}">
                    <a16:creationId xmlns:a16="http://schemas.microsoft.com/office/drawing/2014/main" id="{8FA73835-1AD9-4229-8316-2C8D042102A7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062202" y="4765110"/>
                <a:ext cx="184320" cy="48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upa 206">
            <a:extLst>
              <a:ext uri="{FF2B5EF4-FFF2-40B4-BE49-F238E27FC236}">
                <a16:creationId xmlns:a16="http://schemas.microsoft.com/office/drawing/2014/main" id="{7EF5B1A1-127D-4E5B-AA2C-FB9C7DAD8AEB}"/>
              </a:ext>
            </a:extLst>
          </p:cNvPr>
          <p:cNvGrpSpPr/>
          <p:nvPr/>
        </p:nvGrpSpPr>
        <p:grpSpPr>
          <a:xfrm>
            <a:off x="3348762" y="4844670"/>
            <a:ext cx="358200" cy="314280"/>
            <a:chOff x="3348762" y="4844670"/>
            <a:chExt cx="35820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4" name="Pismo odręczne 203">
                  <a:extLst>
                    <a:ext uri="{FF2B5EF4-FFF2-40B4-BE49-F238E27FC236}">
                      <a16:creationId xmlns:a16="http://schemas.microsoft.com/office/drawing/2014/main" id="{9C60DC77-4668-4A09-AFB8-07743849288A}"/>
                    </a:ext>
                  </a:extLst>
                </p14:cNvPr>
                <p14:cNvContentPartPr/>
                <p14:nvPr/>
              </p14:nvContentPartPr>
              <p14:xfrm>
                <a:off x="3359922" y="4852230"/>
                <a:ext cx="40320" cy="198000"/>
              </p14:xfrm>
            </p:contentPart>
          </mc:Choice>
          <mc:Fallback>
            <p:pic>
              <p:nvPicPr>
                <p:cNvPr id="204" name="Pismo odręczne 203">
                  <a:extLst>
                    <a:ext uri="{FF2B5EF4-FFF2-40B4-BE49-F238E27FC236}">
                      <a16:creationId xmlns:a16="http://schemas.microsoft.com/office/drawing/2014/main" id="{9C60DC77-4668-4A09-AFB8-07743849288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351282" y="4843590"/>
                  <a:ext cx="57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5" name="Pismo odręczne 204">
                  <a:extLst>
                    <a:ext uri="{FF2B5EF4-FFF2-40B4-BE49-F238E27FC236}">
                      <a16:creationId xmlns:a16="http://schemas.microsoft.com/office/drawing/2014/main" id="{110B50A1-322F-4C10-A78C-CD4305DF1136}"/>
                    </a:ext>
                  </a:extLst>
                </p14:cNvPr>
                <p14:cNvContentPartPr/>
                <p14:nvPr/>
              </p14:nvContentPartPr>
              <p14:xfrm>
                <a:off x="3348762" y="4844670"/>
                <a:ext cx="204840" cy="245520"/>
              </p14:xfrm>
            </p:contentPart>
          </mc:Choice>
          <mc:Fallback>
            <p:pic>
              <p:nvPicPr>
                <p:cNvPr id="205" name="Pismo odręczne 204">
                  <a:extLst>
                    <a:ext uri="{FF2B5EF4-FFF2-40B4-BE49-F238E27FC236}">
                      <a16:creationId xmlns:a16="http://schemas.microsoft.com/office/drawing/2014/main" id="{110B50A1-322F-4C10-A78C-CD4305DF113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339762" y="4835670"/>
                  <a:ext cx="222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6" name="Pismo odręczne 205">
                  <a:extLst>
                    <a:ext uri="{FF2B5EF4-FFF2-40B4-BE49-F238E27FC236}">
                      <a16:creationId xmlns:a16="http://schemas.microsoft.com/office/drawing/2014/main" id="{0D8CA199-6392-447E-8B22-797E056F0048}"/>
                    </a:ext>
                  </a:extLst>
                </p14:cNvPr>
                <p14:cNvContentPartPr/>
                <p14:nvPr/>
              </p14:nvContentPartPr>
              <p14:xfrm>
                <a:off x="3669522" y="5014950"/>
                <a:ext cx="37440" cy="144000"/>
              </p14:xfrm>
            </p:contentPart>
          </mc:Choice>
          <mc:Fallback>
            <p:pic>
              <p:nvPicPr>
                <p:cNvPr id="206" name="Pismo odręczne 205">
                  <a:extLst>
                    <a:ext uri="{FF2B5EF4-FFF2-40B4-BE49-F238E27FC236}">
                      <a16:creationId xmlns:a16="http://schemas.microsoft.com/office/drawing/2014/main" id="{0D8CA199-6392-447E-8B22-797E056F004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60882" y="5005950"/>
                  <a:ext cx="5508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a 217">
            <a:extLst>
              <a:ext uri="{FF2B5EF4-FFF2-40B4-BE49-F238E27FC236}">
                <a16:creationId xmlns:a16="http://schemas.microsoft.com/office/drawing/2014/main" id="{C9680FAF-7471-453E-AB95-EC61FD1389C9}"/>
              </a:ext>
            </a:extLst>
          </p:cNvPr>
          <p:cNvGrpSpPr/>
          <p:nvPr/>
        </p:nvGrpSpPr>
        <p:grpSpPr>
          <a:xfrm>
            <a:off x="3942762" y="4718310"/>
            <a:ext cx="475920" cy="362160"/>
            <a:chOff x="3942762" y="4718310"/>
            <a:chExt cx="47592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8" name="Pismo odręczne 207">
                  <a:extLst>
                    <a:ext uri="{FF2B5EF4-FFF2-40B4-BE49-F238E27FC236}">
                      <a16:creationId xmlns:a16="http://schemas.microsoft.com/office/drawing/2014/main" id="{6D9CEA6B-AF46-4C47-9C30-FD15EE5EF165}"/>
                    </a:ext>
                  </a:extLst>
                </p14:cNvPr>
                <p14:cNvContentPartPr/>
                <p14:nvPr/>
              </p14:nvContentPartPr>
              <p14:xfrm>
                <a:off x="3942762" y="4718310"/>
                <a:ext cx="164160" cy="279000"/>
              </p14:xfrm>
            </p:contentPart>
          </mc:Choice>
          <mc:Fallback>
            <p:pic>
              <p:nvPicPr>
                <p:cNvPr id="208" name="Pismo odręczne 207">
                  <a:extLst>
                    <a:ext uri="{FF2B5EF4-FFF2-40B4-BE49-F238E27FC236}">
                      <a16:creationId xmlns:a16="http://schemas.microsoft.com/office/drawing/2014/main" id="{6D9CEA6B-AF46-4C47-9C30-FD15EE5EF16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33762" y="4709310"/>
                  <a:ext cx="1818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9" name="Pismo odręczne 208">
                  <a:extLst>
                    <a:ext uri="{FF2B5EF4-FFF2-40B4-BE49-F238E27FC236}">
                      <a16:creationId xmlns:a16="http://schemas.microsoft.com/office/drawing/2014/main" id="{0B6CD348-25F6-4A32-853E-FBF86E4CDDE2}"/>
                    </a:ext>
                  </a:extLst>
                </p14:cNvPr>
                <p14:cNvContentPartPr/>
                <p14:nvPr/>
              </p14:nvContentPartPr>
              <p14:xfrm>
                <a:off x="4138602" y="4915230"/>
                <a:ext cx="122040" cy="165240"/>
              </p14:xfrm>
            </p:contentPart>
          </mc:Choice>
          <mc:Fallback>
            <p:pic>
              <p:nvPicPr>
                <p:cNvPr id="209" name="Pismo odręczne 208">
                  <a:extLst>
                    <a:ext uri="{FF2B5EF4-FFF2-40B4-BE49-F238E27FC236}">
                      <a16:creationId xmlns:a16="http://schemas.microsoft.com/office/drawing/2014/main" id="{0B6CD348-25F6-4A32-853E-FBF86E4CDDE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29962" y="4906230"/>
                  <a:ext cx="139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0" name="Pismo odręczne 209">
                  <a:extLst>
                    <a:ext uri="{FF2B5EF4-FFF2-40B4-BE49-F238E27FC236}">
                      <a16:creationId xmlns:a16="http://schemas.microsoft.com/office/drawing/2014/main" id="{32FD4695-BAC8-4187-B32A-3AAB53C2538B}"/>
                    </a:ext>
                  </a:extLst>
                </p14:cNvPr>
                <p14:cNvContentPartPr/>
                <p14:nvPr/>
              </p14:nvContentPartPr>
              <p14:xfrm>
                <a:off x="4388442" y="4942590"/>
                <a:ext cx="30240" cy="109440"/>
              </p14:xfrm>
            </p:contentPart>
          </mc:Choice>
          <mc:Fallback>
            <p:pic>
              <p:nvPicPr>
                <p:cNvPr id="210" name="Pismo odręczne 209">
                  <a:extLst>
                    <a:ext uri="{FF2B5EF4-FFF2-40B4-BE49-F238E27FC236}">
                      <a16:creationId xmlns:a16="http://schemas.microsoft.com/office/drawing/2014/main" id="{32FD4695-BAC8-4187-B32A-3AAB53C2538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79802" y="4933590"/>
                  <a:ext cx="478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a 216">
            <a:extLst>
              <a:ext uri="{FF2B5EF4-FFF2-40B4-BE49-F238E27FC236}">
                <a16:creationId xmlns:a16="http://schemas.microsoft.com/office/drawing/2014/main" id="{E0F4D190-7063-4496-B40A-B580FD96B0FA}"/>
              </a:ext>
            </a:extLst>
          </p:cNvPr>
          <p:cNvGrpSpPr/>
          <p:nvPr/>
        </p:nvGrpSpPr>
        <p:grpSpPr>
          <a:xfrm>
            <a:off x="4599762" y="4682310"/>
            <a:ext cx="861480" cy="390600"/>
            <a:chOff x="4599762" y="4682310"/>
            <a:chExt cx="86148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1" name="Pismo odręczne 210">
                  <a:extLst>
                    <a:ext uri="{FF2B5EF4-FFF2-40B4-BE49-F238E27FC236}">
                      <a16:creationId xmlns:a16="http://schemas.microsoft.com/office/drawing/2014/main" id="{3D89D45D-59A4-4E19-92DF-43FA79AA2003}"/>
                    </a:ext>
                  </a:extLst>
                </p14:cNvPr>
                <p14:cNvContentPartPr/>
                <p14:nvPr/>
              </p14:nvContentPartPr>
              <p14:xfrm>
                <a:off x="4599762" y="4975710"/>
                <a:ext cx="12600" cy="6480"/>
              </p14:xfrm>
            </p:contentPart>
          </mc:Choice>
          <mc:Fallback>
            <p:pic>
              <p:nvPicPr>
                <p:cNvPr id="211" name="Pismo odręczne 210">
                  <a:extLst>
                    <a:ext uri="{FF2B5EF4-FFF2-40B4-BE49-F238E27FC236}">
                      <a16:creationId xmlns:a16="http://schemas.microsoft.com/office/drawing/2014/main" id="{3D89D45D-59A4-4E19-92DF-43FA79AA200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91122" y="4966710"/>
                  <a:ext cx="30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2" name="Pismo odręczne 211">
                  <a:extLst>
                    <a:ext uri="{FF2B5EF4-FFF2-40B4-BE49-F238E27FC236}">
                      <a16:creationId xmlns:a16="http://schemas.microsoft.com/office/drawing/2014/main" id="{2B16869A-0A74-4428-A85B-8EC79F41CAD3}"/>
                    </a:ext>
                  </a:extLst>
                </p14:cNvPr>
                <p14:cNvContentPartPr/>
                <p14:nvPr/>
              </p14:nvContentPartPr>
              <p14:xfrm>
                <a:off x="4651242" y="4977150"/>
                <a:ext cx="125280" cy="50400"/>
              </p14:xfrm>
            </p:contentPart>
          </mc:Choice>
          <mc:Fallback>
            <p:pic>
              <p:nvPicPr>
                <p:cNvPr id="212" name="Pismo odręczne 211">
                  <a:extLst>
                    <a:ext uri="{FF2B5EF4-FFF2-40B4-BE49-F238E27FC236}">
                      <a16:creationId xmlns:a16="http://schemas.microsoft.com/office/drawing/2014/main" id="{2B16869A-0A74-4428-A85B-8EC79F41CAD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642602" y="4968150"/>
                  <a:ext cx="142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3" name="Pismo odręczne 212">
                  <a:extLst>
                    <a:ext uri="{FF2B5EF4-FFF2-40B4-BE49-F238E27FC236}">
                      <a16:creationId xmlns:a16="http://schemas.microsoft.com/office/drawing/2014/main" id="{0C35A42A-BA09-4674-AC90-7CF6F6C9981F}"/>
                    </a:ext>
                  </a:extLst>
                </p14:cNvPr>
                <p14:cNvContentPartPr/>
                <p14:nvPr/>
              </p14:nvContentPartPr>
              <p14:xfrm>
                <a:off x="4877322" y="4973190"/>
                <a:ext cx="45360" cy="99720"/>
              </p14:xfrm>
            </p:contentPart>
          </mc:Choice>
          <mc:Fallback>
            <p:pic>
              <p:nvPicPr>
                <p:cNvPr id="213" name="Pismo odręczne 212">
                  <a:extLst>
                    <a:ext uri="{FF2B5EF4-FFF2-40B4-BE49-F238E27FC236}">
                      <a16:creationId xmlns:a16="http://schemas.microsoft.com/office/drawing/2014/main" id="{0C35A42A-BA09-4674-AC90-7CF6F6C9981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68682" y="4964190"/>
                  <a:ext cx="63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4" name="Pismo odręczne 213">
                  <a:extLst>
                    <a:ext uri="{FF2B5EF4-FFF2-40B4-BE49-F238E27FC236}">
                      <a16:creationId xmlns:a16="http://schemas.microsoft.com/office/drawing/2014/main" id="{61422A64-379E-4F41-A897-53D4DA598AFC}"/>
                    </a:ext>
                  </a:extLst>
                </p14:cNvPr>
                <p14:cNvContentPartPr/>
                <p14:nvPr/>
              </p14:nvContentPartPr>
              <p14:xfrm>
                <a:off x="5049762" y="4682310"/>
                <a:ext cx="173520" cy="291600"/>
              </p14:xfrm>
            </p:contentPart>
          </mc:Choice>
          <mc:Fallback>
            <p:pic>
              <p:nvPicPr>
                <p:cNvPr id="214" name="Pismo odręczne 213">
                  <a:extLst>
                    <a:ext uri="{FF2B5EF4-FFF2-40B4-BE49-F238E27FC236}">
                      <a16:creationId xmlns:a16="http://schemas.microsoft.com/office/drawing/2014/main" id="{61422A64-379E-4F41-A897-53D4DA598AF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41122" y="4673310"/>
                  <a:ext cx="1911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5" name="Pismo odręczne 214">
                  <a:extLst>
                    <a:ext uri="{FF2B5EF4-FFF2-40B4-BE49-F238E27FC236}">
                      <a16:creationId xmlns:a16="http://schemas.microsoft.com/office/drawing/2014/main" id="{886D90C2-78A2-4951-A5FE-C0AA7A508FD3}"/>
                    </a:ext>
                  </a:extLst>
                </p14:cNvPr>
                <p14:cNvContentPartPr/>
                <p14:nvPr/>
              </p14:nvContentPartPr>
              <p14:xfrm>
                <a:off x="5342802" y="4913430"/>
                <a:ext cx="118440" cy="136800"/>
              </p14:xfrm>
            </p:contentPart>
          </mc:Choice>
          <mc:Fallback>
            <p:pic>
              <p:nvPicPr>
                <p:cNvPr id="215" name="Pismo odręczne 214">
                  <a:extLst>
                    <a:ext uri="{FF2B5EF4-FFF2-40B4-BE49-F238E27FC236}">
                      <a16:creationId xmlns:a16="http://schemas.microsoft.com/office/drawing/2014/main" id="{886D90C2-78A2-4951-A5FE-C0AA7A508FD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333802" y="4904790"/>
                  <a:ext cx="13608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16" name="Pismo odręczne 215">
                <a:extLst>
                  <a:ext uri="{FF2B5EF4-FFF2-40B4-BE49-F238E27FC236}">
                    <a16:creationId xmlns:a16="http://schemas.microsoft.com/office/drawing/2014/main" id="{9BDFAE4E-E890-445F-BD14-D11094BE2FA3}"/>
                  </a:ext>
                </a:extLst>
              </p14:cNvPr>
              <p14:cNvContentPartPr/>
              <p14:nvPr/>
            </p14:nvContentPartPr>
            <p14:xfrm>
              <a:off x="5664642" y="4942230"/>
              <a:ext cx="20880" cy="84960"/>
            </p14:xfrm>
          </p:contentPart>
        </mc:Choice>
        <mc:Fallback>
          <p:pic>
            <p:nvPicPr>
              <p:cNvPr id="216" name="Pismo odręczne 215">
                <a:extLst>
                  <a:ext uri="{FF2B5EF4-FFF2-40B4-BE49-F238E27FC236}">
                    <a16:creationId xmlns:a16="http://schemas.microsoft.com/office/drawing/2014/main" id="{9BDFAE4E-E890-445F-BD14-D11094BE2FA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655642" y="4933590"/>
                <a:ext cx="3852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upa 231">
            <a:extLst>
              <a:ext uri="{FF2B5EF4-FFF2-40B4-BE49-F238E27FC236}">
                <a16:creationId xmlns:a16="http://schemas.microsoft.com/office/drawing/2014/main" id="{6B0245A1-9C1B-4BBF-89A8-20E5515D3F10}"/>
              </a:ext>
            </a:extLst>
          </p:cNvPr>
          <p:cNvGrpSpPr/>
          <p:nvPr/>
        </p:nvGrpSpPr>
        <p:grpSpPr>
          <a:xfrm>
            <a:off x="5946162" y="4728390"/>
            <a:ext cx="484560" cy="347040"/>
            <a:chOff x="5946162" y="4728390"/>
            <a:chExt cx="48456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9" name="Pismo odręczne 218">
                  <a:extLst>
                    <a:ext uri="{FF2B5EF4-FFF2-40B4-BE49-F238E27FC236}">
                      <a16:creationId xmlns:a16="http://schemas.microsoft.com/office/drawing/2014/main" id="{690D9327-3F14-469B-84E7-98442FBE2D63}"/>
                    </a:ext>
                  </a:extLst>
                </p14:cNvPr>
                <p14:cNvContentPartPr/>
                <p14:nvPr/>
              </p14:nvContentPartPr>
              <p14:xfrm>
                <a:off x="5946162" y="4757190"/>
                <a:ext cx="24480" cy="251640"/>
              </p14:xfrm>
            </p:contentPart>
          </mc:Choice>
          <mc:Fallback>
            <p:pic>
              <p:nvPicPr>
                <p:cNvPr id="219" name="Pismo odręczne 218">
                  <a:extLst>
                    <a:ext uri="{FF2B5EF4-FFF2-40B4-BE49-F238E27FC236}">
                      <a16:creationId xmlns:a16="http://schemas.microsoft.com/office/drawing/2014/main" id="{690D9327-3F14-469B-84E7-98442FBE2D6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37522" y="4748550"/>
                  <a:ext cx="42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0" name="Pismo odręczne 219">
                  <a:extLst>
                    <a:ext uri="{FF2B5EF4-FFF2-40B4-BE49-F238E27FC236}">
                      <a16:creationId xmlns:a16="http://schemas.microsoft.com/office/drawing/2014/main" id="{531F811A-CA47-4512-9DB2-E9201D68D5C9}"/>
                    </a:ext>
                  </a:extLst>
                </p14:cNvPr>
                <p14:cNvContentPartPr/>
                <p14:nvPr/>
              </p14:nvContentPartPr>
              <p14:xfrm>
                <a:off x="5965242" y="4728390"/>
                <a:ext cx="147240" cy="258120"/>
              </p14:xfrm>
            </p:contentPart>
          </mc:Choice>
          <mc:Fallback>
            <p:pic>
              <p:nvPicPr>
                <p:cNvPr id="220" name="Pismo odręczne 219">
                  <a:extLst>
                    <a:ext uri="{FF2B5EF4-FFF2-40B4-BE49-F238E27FC236}">
                      <a16:creationId xmlns:a16="http://schemas.microsoft.com/office/drawing/2014/main" id="{531F811A-CA47-4512-9DB2-E9201D68D5C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56242" y="4719390"/>
                  <a:ext cx="164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1" name="Pismo odręczne 220">
                  <a:extLst>
                    <a:ext uri="{FF2B5EF4-FFF2-40B4-BE49-F238E27FC236}">
                      <a16:creationId xmlns:a16="http://schemas.microsoft.com/office/drawing/2014/main" id="{910E8527-B8C5-43B0-AC23-0135CEF6E930}"/>
                    </a:ext>
                  </a:extLst>
                </p14:cNvPr>
                <p14:cNvContentPartPr/>
                <p14:nvPr/>
              </p14:nvContentPartPr>
              <p14:xfrm>
                <a:off x="6144522" y="4896150"/>
                <a:ext cx="126000" cy="177120"/>
              </p14:xfrm>
            </p:contentPart>
          </mc:Choice>
          <mc:Fallback>
            <p:pic>
              <p:nvPicPr>
                <p:cNvPr id="221" name="Pismo odręczne 220">
                  <a:extLst>
                    <a:ext uri="{FF2B5EF4-FFF2-40B4-BE49-F238E27FC236}">
                      <a16:creationId xmlns:a16="http://schemas.microsoft.com/office/drawing/2014/main" id="{910E8527-B8C5-43B0-AC23-0135CEF6E93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135882" y="4887150"/>
                  <a:ext cx="143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2" name="Pismo odręczne 221">
                  <a:extLst>
                    <a:ext uri="{FF2B5EF4-FFF2-40B4-BE49-F238E27FC236}">
                      <a16:creationId xmlns:a16="http://schemas.microsoft.com/office/drawing/2014/main" id="{9819DC08-BFEA-4E11-A7A5-4E0F77FDBA15}"/>
                    </a:ext>
                  </a:extLst>
                </p14:cNvPr>
                <p14:cNvContentPartPr/>
                <p14:nvPr/>
              </p14:nvContentPartPr>
              <p14:xfrm>
                <a:off x="6403362" y="4915230"/>
                <a:ext cx="27360" cy="160200"/>
              </p14:xfrm>
            </p:contentPart>
          </mc:Choice>
          <mc:Fallback>
            <p:pic>
              <p:nvPicPr>
                <p:cNvPr id="222" name="Pismo odręczne 221">
                  <a:extLst>
                    <a:ext uri="{FF2B5EF4-FFF2-40B4-BE49-F238E27FC236}">
                      <a16:creationId xmlns:a16="http://schemas.microsoft.com/office/drawing/2014/main" id="{9819DC08-BFEA-4E11-A7A5-4E0F77FDBA1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94722" y="4906230"/>
                  <a:ext cx="4500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upa 230">
            <a:extLst>
              <a:ext uri="{FF2B5EF4-FFF2-40B4-BE49-F238E27FC236}">
                <a16:creationId xmlns:a16="http://schemas.microsoft.com/office/drawing/2014/main" id="{72E762E8-116D-46BB-AF0F-31534095F1CC}"/>
              </a:ext>
            </a:extLst>
          </p:cNvPr>
          <p:cNvGrpSpPr/>
          <p:nvPr/>
        </p:nvGrpSpPr>
        <p:grpSpPr>
          <a:xfrm>
            <a:off x="6577242" y="4657110"/>
            <a:ext cx="1154520" cy="490320"/>
            <a:chOff x="6577242" y="4657110"/>
            <a:chExt cx="1154520" cy="49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3" name="Pismo odręczne 222">
                  <a:extLst>
                    <a:ext uri="{FF2B5EF4-FFF2-40B4-BE49-F238E27FC236}">
                      <a16:creationId xmlns:a16="http://schemas.microsoft.com/office/drawing/2014/main" id="{177A0CE1-7D8C-4AE5-B461-AD7E1EB2A78B}"/>
                    </a:ext>
                  </a:extLst>
                </p14:cNvPr>
                <p14:cNvContentPartPr/>
                <p14:nvPr/>
              </p14:nvContentPartPr>
              <p14:xfrm>
                <a:off x="6577242" y="4949430"/>
                <a:ext cx="8640" cy="21960"/>
              </p14:xfrm>
            </p:contentPart>
          </mc:Choice>
          <mc:Fallback>
            <p:pic>
              <p:nvPicPr>
                <p:cNvPr id="223" name="Pismo odręczne 222">
                  <a:extLst>
                    <a:ext uri="{FF2B5EF4-FFF2-40B4-BE49-F238E27FC236}">
                      <a16:creationId xmlns:a16="http://schemas.microsoft.com/office/drawing/2014/main" id="{177A0CE1-7D8C-4AE5-B461-AD7E1EB2A78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68242" y="4940430"/>
                  <a:ext cx="26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4" name="Pismo odręczne 223">
                  <a:extLst>
                    <a:ext uri="{FF2B5EF4-FFF2-40B4-BE49-F238E27FC236}">
                      <a16:creationId xmlns:a16="http://schemas.microsoft.com/office/drawing/2014/main" id="{085FEE37-0DB1-4870-A236-50FF7B15925C}"/>
                    </a:ext>
                  </a:extLst>
                </p14:cNvPr>
                <p14:cNvContentPartPr/>
                <p14:nvPr/>
              </p14:nvContentPartPr>
              <p14:xfrm>
                <a:off x="6685962" y="4912710"/>
                <a:ext cx="4320" cy="6120"/>
              </p14:xfrm>
            </p:contentPart>
          </mc:Choice>
          <mc:Fallback>
            <p:pic>
              <p:nvPicPr>
                <p:cNvPr id="224" name="Pismo odręczne 223">
                  <a:extLst>
                    <a:ext uri="{FF2B5EF4-FFF2-40B4-BE49-F238E27FC236}">
                      <a16:creationId xmlns:a16="http://schemas.microsoft.com/office/drawing/2014/main" id="{085FEE37-0DB1-4870-A236-50FF7B15925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77322" y="4904070"/>
                  <a:ext cx="21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5" name="Pismo odręczne 224">
                  <a:extLst>
                    <a:ext uri="{FF2B5EF4-FFF2-40B4-BE49-F238E27FC236}">
                      <a16:creationId xmlns:a16="http://schemas.microsoft.com/office/drawing/2014/main" id="{01DA20F3-CF63-4041-A88A-521FFB7AB7D4}"/>
                    </a:ext>
                  </a:extLst>
                </p14:cNvPr>
                <p14:cNvContentPartPr/>
                <p14:nvPr/>
              </p14:nvContentPartPr>
              <p14:xfrm>
                <a:off x="6761922" y="4913070"/>
                <a:ext cx="5760" cy="7200"/>
              </p14:xfrm>
            </p:contentPart>
          </mc:Choice>
          <mc:Fallback>
            <p:pic>
              <p:nvPicPr>
                <p:cNvPr id="225" name="Pismo odręczne 224">
                  <a:extLst>
                    <a:ext uri="{FF2B5EF4-FFF2-40B4-BE49-F238E27FC236}">
                      <a16:creationId xmlns:a16="http://schemas.microsoft.com/office/drawing/2014/main" id="{01DA20F3-CF63-4041-A88A-521FFB7AB7D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752922" y="4904070"/>
                  <a:ext cx="23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6" name="Pismo odręczne 225">
                  <a:extLst>
                    <a:ext uri="{FF2B5EF4-FFF2-40B4-BE49-F238E27FC236}">
                      <a16:creationId xmlns:a16="http://schemas.microsoft.com/office/drawing/2014/main" id="{AE99408B-0840-4039-87C8-9AA6465CB6CC}"/>
                    </a:ext>
                  </a:extLst>
                </p14:cNvPr>
                <p14:cNvContentPartPr/>
                <p14:nvPr/>
              </p14:nvContentPartPr>
              <p14:xfrm>
                <a:off x="6872082" y="4937910"/>
                <a:ext cx="49320" cy="130680"/>
              </p14:xfrm>
            </p:contentPart>
          </mc:Choice>
          <mc:Fallback>
            <p:pic>
              <p:nvPicPr>
                <p:cNvPr id="226" name="Pismo odręczne 225">
                  <a:extLst>
                    <a:ext uri="{FF2B5EF4-FFF2-40B4-BE49-F238E27FC236}">
                      <a16:creationId xmlns:a16="http://schemas.microsoft.com/office/drawing/2014/main" id="{AE99408B-0840-4039-87C8-9AA6465CB6C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863082" y="4928910"/>
                  <a:ext cx="66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7" name="Pismo odręczne 226">
                  <a:extLst>
                    <a:ext uri="{FF2B5EF4-FFF2-40B4-BE49-F238E27FC236}">
                      <a16:creationId xmlns:a16="http://schemas.microsoft.com/office/drawing/2014/main" id="{ED15A59C-854D-43DA-8314-16A54468A183}"/>
                    </a:ext>
                  </a:extLst>
                </p14:cNvPr>
                <p14:cNvContentPartPr/>
                <p14:nvPr/>
              </p14:nvContentPartPr>
              <p14:xfrm>
                <a:off x="7015002" y="4712550"/>
                <a:ext cx="10800" cy="230040"/>
              </p14:xfrm>
            </p:contentPart>
          </mc:Choice>
          <mc:Fallback>
            <p:pic>
              <p:nvPicPr>
                <p:cNvPr id="227" name="Pismo odręczne 226">
                  <a:extLst>
                    <a:ext uri="{FF2B5EF4-FFF2-40B4-BE49-F238E27FC236}">
                      <a16:creationId xmlns:a16="http://schemas.microsoft.com/office/drawing/2014/main" id="{ED15A59C-854D-43DA-8314-16A54468A18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006002" y="4703910"/>
                  <a:ext cx="28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8" name="Pismo odręczne 227">
                  <a:extLst>
                    <a:ext uri="{FF2B5EF4-FFF2-40B4-BE49-F238E27FC236}">
                      <a16:creationId xmlns:a16="http://schemas.microsoft.com/office/drawing/2014/main" id="{04DB69CE-70FD-404E-9A31-27DB7DB6B854}"/>
                    </a:ext>
                  </a:extLst>
                </p14:cNvPr>
                <p14:cNvContentPartPr/>
                <p14:nvPr/>
              </p14:nvContentPartPr>
              <p14:xfrm>
                <a:off x="7012482" y="4658550"/>
                <a:ext cx="200520" cy="277200"/>
              </p14:xfrm>
            </p:contentPart>
          </mc:Choice>
          <mc:Fallback>
            <p:pic>
              <p:nvPicPr>
                <p:cNvPr id="228" name="Pismo odręczne 227">
                  <a:extLst>
                    <a:ext uri="{FF2B5EF4-FFF2-40B4-BE49-F238E27FC236}">
                      <a16:creationId xmlns:a16="http://schemas.microsoft.com/office/drawing/2014/main" id="{04DB69CE-70FD-404E-9A31-27DB7DB6B85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003842" y="4649550"/>
                  <a:ext cx="2181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9" name="Pismo odręczne 228">
                  <a:extLst>
                    <a:ext uri="{FF2B5EF4-FFF2-40B4-BE49-F238E27FC236}">
                      <a16:creationId xmlns:a16="http://schemas.microsoft.com/office/drawing/2014/main" id="{8A7E5613-952E-4E1B-B6F9-39080EA87085}"/>
                    </a:ext>
                  </a:extLst>
                </p14:cNvPr>
                <p14:cNvContentPartPr/>
                <p14:nvPr/>
              </p14:nvContentPartPr>
              <p14:xfrm>
                <a:off x="7320642" y="4868430"/>
                <a:ext cx="140760" cy="173880"/>
              </p14:xfrm>
            </p:contentPart>
          </mc:Choice>
          <mc:Fallback>
            <p:pic>
              <p:nvPicPr>
                <p:cNvPr id="229" name="Pismo odręczne 228">
                  <a:extLst>
                    <a:ext uri="{FF2B5EF4-FFF2-40B4-BE49-F238E27FC236}">
                      <a16:creationId xmlns:a16="http://schemas.microsoft.com/office/drawing/2014/main" id="{8A7E5613-952E-4E1B-B6F9-39080EA8708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312002" y="4859790"/>
                  <a:ext cx="158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0" name="Pismo odręczne 229">
                  <a:extLst>
                    <a:ext uri="{FF2B5EF4-FFF2-40B4-BE49-F238E27FC236}">
                      <a16:creationId xmlns:a16="http://schemas.microsoft.com/office/drawing/2014/main" id="{9AB1DCA1-D3BD-411B-B6B8-EF7EB93BA35C}"/>
                    </a:ext>
                  </a:extLst>
                </p14:cNvPr>
                <p14:cNvContentPartPr/>
                <p14:nvPr/>
              </p14:nvContentPartPr>
              <p14:xfrm>
                <a:off x="7591002" y="4657110"/>
                <a:ext cx="140760" cy="490320"/>
              </p14:xfrm>
            </p:contentPart>
          </mc:Choice>
          <mc:Fallback>
            <p:pic>
              <p:nvPicPr>
                <p:cNvPr id="230" name="Pismo odręczne 229">
                  <a:extLst>
                    <a:ext uri="{FF2B5EF4-FFF2-40B4-BE49-F238E27FC236}">
                      <a16:creationId xmlns:a16="http://schemas.microsoft.com/office/drawing/2014/main" id="{9AB1DCA1-D3BD-411B-B6B8-EF7EB93BA35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582002" y="4648110"/>
                  <a:ext cx="158400" cy="50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a 235">
            <a:extLst>
              <a:ext uri="{FF2B5EF4-FFF2-40B4-BE49-F238E27FC236}">
                <a16:creationId xmlns:a16="http://schemas.microsoft.com/office/drawing/2014/main" id="{54E9F572-A212-4251-ADB7-171DB2104C55}"/>
              </a:ext>
            </a:extLst>
          </p:cNvPr>
          <p:cNvGrpSpPr/>
          <p:nvPr/>
        </p:nvGrpSpPr>
        <p:grpSpPr>
          <a:xfrm>
            <a:off x="1306842" y="5799750"/>
            <a:ext cx="340200" cy="245160"/>
            <a:chOff x="1306842" y="5799750"/>
            <a:chExt cx="34020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3" name="Pismo odręczne 232">
                  <a:extLst>
                    <a:ext uri="{FF2B5EF4-FFF2-40B4-BE49-F238E27FC236}">
                      <a16:creationId xmlns:a16="http://schemas.microsoft.com/office/drawing/2014/main" id="{CE6DCB19-4B1F-48AB-A13E-4073431DBD63}"/>
                    </a:ext>
                  </a:extLst>
                </p14:cNvPr>
                <p14:cNvContentPartPr/>
                <p14:nvPr/>
              </p14:nvContentPartPr>
              <p14:xfrm>
                <a:off x="1306842" y="5802270"/>
                <a:ext cx="162720" cy="149040"/>
              </p14:xfrm>
            </p:contentPart>
          </mc:Choice>
          <mc:Fallback>
            <p:pic>
              <p:nvPicPr>
                <p:cNvPr id="233" name="Pismo odręczne 232">
                  <a:extLst>
                    <a:ext uri="{FF2B5EF4-FFF2-40B4-BE49-F238E27FC236}">
                      <a16:creationId xmlns:a16="http://schemas.microsoft.com/office/drawing/2014/main" id="{CE6DCB19-4B1F-48AB-A13E-4073431DBD6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298202" y="5793630"/>
                  <a:ext cx="180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4" name="Pismo odręczne 233">
                  <a:extLst>
                    <a:ext uri="{FF2B5EF4-FFF2-40B4-BE49-F238E27FC236}">
                      <a16:creationId xmlns:a16="http://schemas.microsoft.com/office/drawing/2014/main" id="{8B4CDC3C-19DD-4A49-B28E-006A8C7A9B0B}"/>
                    </a:ext>
                  </a:extLst>
                </p14:cNvPr>
                <p14:cNvContentPartPr/>
                <p14:nvPr/>
              </p14:nvContentPartPr>
              <p14:xfrm>
                <a:off x="1579002" y="5954190"/>
                <a:ext cx="68040" cy="90720"/>
              </p14:xfrm>
            </p:contentPart>
          </mc:Choice>
          <mc:Fallback>
            <p:pic>
              <p:nvPicPr>
                <p:cNvPr id="234" name="Pismo odręczne 233">
                  <a:extLst>
                    <a:ext uri="{FF2B5EF4-FFF2-40B4-BE49-F238E27FC236}">
                      <a16:creationId xmlns:a16="http://schemas.microsoft.com/office/drawing/2014/main" id="{8B4CDC3C-19DD-4A49-B28E-006A8C7A9B0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70002" y="5945550"/>
                  <a:ext cx="85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5" name="Pismo odręczne 234">
                  <a:extLst>
                    <a:ext uri="{FF2B5EF4-FFF2-40B4-BE49-F238E27FC236}">
                      <a16:creationId xmlns:a16="http://schemas.microsoft.com/office/drawing/2014/main" id="{2AAD3C55-A6CC-4CF1-B365-63228B86AC08}"/>
                    </a:ext>
                  </a:extLst>
                </p14:cNvPr>
                <p14:cNvContentPartPr/>
                <p14:nvPr/>
              </p14:nvContentPartPr>
              <p14:xfrm>
                <a:off x="1594122" y="5799750"/>
                <a:ext cx="12600" cy="3240"/>
              </p14:xfrm>
            </p:contentPart>
          </mc:Choice>
          <mc:Fallback>
            <p:pic>
              <p:nvPicPr>
                <p:cNvPr id="235" name="Pismo odręczne 234">
                  <a:extLst>
                    <a:ext uri="{FF2B5EF4-FFF2-40B4-BE49-F238E27FC236}">
                      <a16:creationId xmlns:a16="http://schemas.microsoft.com/office/drawing/2014/main" id="{2AAD3C55-A6CC-4CF1-B365-63228B86AC0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85122" y="5791110"/>
                  <a:ext cx="3024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a 238">
            <a:extLst>
              <a:ext uri="{FF2B5EF4-FFF2-40B4-BE49-F238E27FC236}">
                <a16:creationId xmlns:a16="http://schemas.microsoft.com/office/drawing/2014/main" id="{F4878646-A780-44D7-8509-D1281FC0092B}"/>
              </a:ext>
            </a:extLst>
          </p:cNvPr>
          <p:cNvGrpSpPr/>
          <p:nvPr/>
        </p:nvGrpSpPr>
        <p:grpSpPr>
          <a:xfrm>
            <a:off x="1825962" y="5790390"/>
            <a:ext cx="134640" cy="81000"/>
            <a:chOff x="1825962" y="5790390"/>
            <a:chExt cx="134640" cy="8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7" name="Pismo odręczne 236">
                  <a:extLst>
                    <a:ext uri="{FF2B5EF4-FFF2-40B4-BE49-F238E27FC236}">
                      <a16:creationId xmlns:a16="http://schemas.microsoft.com/office/drawing/2014/main" id="{E2CE4E8B-746B-4194-AB87-4785AF1A5964}"/>
                    </a:ext>
                  </a:extLst>
                </p14:cNvPr>
                <p14:cNvContentPartPr/>
                <p14:nvPr/>
              </p14:nvContentPartPr>
              <p14:xfrm>
                <a:off x="1858362" y="5790390"/>
                <a:ext cx="102240" cy="3600"/>
              </p14:xfrm>
            </p:contentPart>
          </mc:Choice>
          <mc:Fallback>
            <p:pic>
              <p:nvPicPr>
                <p:cNvPr id="237" name="Pismo odręczne 236">
                  <a:extLst>
                    <a:ext uri="{FF2B5EF4-FFF2-40B4-BE49-F238E27FC236}">
                      <a16:creationId xmlns:a16="http://schemas.microsoft.com/office/drawing/2014/main" id="{E2CE4E8B-746B-4194-AB87-4785AF1A596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849722" y="5781750"/>
                  <a:ext cx="119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8" name="Pismo odręczne 237">
                  <a:extLst>
                    <a:ext uri="{FF2B5EF4-FFF2-40B4-BE49-F238E27FC236}">
                      <a16:creationId xmlns:a16="http://schemas.microsoft.com/office/drawing/2014/main" id="{C7CBB496-0A35-496B-9046-9AABCE3465DE}"/>
                    </a:ext>
                  </a:extLst>
                </p14:cNvPr>
                <p14:cNvContentPartPr/>
                <p14:nvPr/>
              </p14:nvContentPartPr>
              <p14:xfrm>
                <a:off x="1825962" y="5858070"/>
                <a:ext cx="123120" cy="13320"/>
              </p14:xfrm>
            </p:contentPart>
          </mc:Choice>
          <mc:Fallback>
            <p:pic>
              <p:nvPicPr>
                <p:cNvPr id="238" name="Pismo odręczne 237">
                  <a:extLst>
                    <a:ext uri="{FF2B5EF4-FFF2-40B4-BE49-F238E27FC236}">
                      <a16:creationId xmlns:a16="http://schemas.microsoft.com/office/drawing/2014/main" id="{C7CBB496-0A35-496B-9046-9AABCE3465D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16962" y="5849070"/>
                  <a:ext cx="1407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upa 243">
            <a:extLst>
              <a:ext uri="{FF2B5EF4-FFF2-40B4-BE49-F238E27FC236}">
                <a16:creationId xmlns:a16="http://schemas.microsoft.com/office/drawing/2014/main" id="{00536760-7A07-4B59-9322-8500DD80F58A}"/>
              </a:ext>
            </a:extLst>
          </p:cNvPr>
          <p:cNvGrpSpPr/>
          <p:nvPr/>
        </p:nvGrpSpPr>
        <p:grpSpPr>
          <a:xfrm>
            <a:off x="2149242" y="5469270"/>
            <a:ext cx="683640" cy="767160"/>
            <a:chOff x="2149242" y="5469270"/>
            <a:chExt cx="683640" cy="76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0" name="Pismo odręczne 239">
                  <a:extLst>
                    <a:ext uri="{FF2B5EF4-FFF2-40B4-BE49-F238E27FC236}">
                      <a16:creationId xmlns:a16="http://schemas.microsoft.com/office/drawing/2014/main" id="{756EA656-3BB2-477F-8090-B95FB8BE0E18}"/>
                    </a:ext>
                  </a:extLst>
                </p14:cNvPr>
                <p14:cNvContentPartPr/>
                <p14:nvPr/>
              </p14:nvContentPartPr>
              <p14:xfrm>
                <a:off x="2149242" y="5469270"/>
                <a:ext cx="235080" cy="767160"/>
              </p14:xfrm>
            </p:contentPart>
          </mc:Choice>
          <mc:Fallback>
            <p:pic>
              <p:nvPicPr>
                <p:cNvPr id="240" name="Pismo odręczne 239">
                  <a:extLst>
                    <a:ext uri="{FF2B5EF4-FFF2-40B4-BE49-F238E27FC236}">
                      <a16:creationId xmlns:a16="http://schemas.microsoft.com/office/drawing/2014/main" id="{756EA656-3BB2-477F-8090-B95FB8BE0E1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140602" y="5460270"/>
                  <a:ext cx="25272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1" name="Pismo odręczne 240">
                  <a:extLst>
                    <a:ext uri="{FF2B5EF4-FFF2-40B4-BE49-F238E27FC236}">
                      <a16:creationId xmlns:a16="http://schemas.microsoft.com/office/drawing/2014/main" id="{70E48B5E-0BAF-42E4-8F5C-2C05DC950EEC}"/>
                    </a:ext>
                  </a:extLst>
                </p14:cNvPr>
                <p14:cNvContentPartPr/>
                <p14:nvPr/>
              </p14:nvContentPartPr>
              <p14:xfrm>
                <a:off x="2516802" y="5503110"/>
                <a:ext cx="174240" cy="126000"/>
              </p14:xfrm>
            </p:contentPart>
          </mc:Choice>
          <mc:Fallback>
            <p:pic>
              <p:nvPicPr>
                <p:cNvPr id="241" name="Pismo odręczne 240">
                  <a:extLst>
                    <a:ext uri="{FF2B5EF4-FFF2-40B4-BE49-F238E27FC236}">
                      <a16:creationId xmlns:a16="http://schemas.microsoft.com/office/drawing/2014/main" id="{70E48B5E-0BAF-42E4-8F5C-2C05DC950EE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507802" y="5494110"/>
                  <a:ext cx="191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2" name="Pismo odręczne 241">
                  <a:extLst>
                    <a:ext uri="{FF2B5EF4-FFF2-40B4-BE49-F238E27FC236}">
                      <a16:creationId xmlns:a16="http://schemas.microsoft.com/office/drawing/2014/main" id="{64FBD6B3-9367-45D5-BA6B-E3617CF89FA1}"/>
                    </a:ext>
                  </a:extLst>
                </p14:cNvPr>
                <p14:cNvContentPartPr/>
                <p14:nvPr/>
              </p14:nvContentPartPr>
              <p14:xfrm>
                <a:off x="2769522" y="5631990"/>
                <a:ext cx="63360" cy="83880"/>
              </p14:xfrm>
            </p:contentPart>
          </mc:Choice>
          <mc:Fallback>
            <p:pic>
              <p:nvPicPr>
                <p:cNvPr id="242" name="Pismo odręczne 241">
                  <a:extLst>
                    <a:ext uri="{FF2B5EF4-FFF2-40B4-BE49-F238E27FC236}">
                      <a16:creationId xmlns:a16="http://schemas.microsoft.com/office/drawing/2014/main" id="{64FBD6B3-9367-45D5-BA6B-E3617CF89FA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760522" y="5623350"/>
                  <a:ext cx="81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3" name="Pismo odręczne 242">
                  <a:extLst>
                    <a:ext uri="{FF2B5EF4-FFF2-40B4-BE49-F238E27FC236}">
                      <a16:creationId xmlns:a16="http://schemas.microsoft.com/office/drawing/2014/main" id="{89425C26-5A38-4438-B106-4B9C6128D642}"/>
                    </a:ext>
                  </a:extLst>
                </p14:cNvPr>
                <p14:cNvContentPartPr/>
                <p14:nvPr/>
              </p14:nvContentPartPr>
              <p14:xfrm>
                <a:off x="2758722" y="5508150"/>
                <a:ext cx="9360" cy="3960"/>
              </p14:xfrm>
            </p:contentPart>
          </mc:Choice>
          <mc:Fallback>
            <p:pic>
              <p:nvPicPr>
                <p:cNvPr id="243" name="Pismo odręczne 242">
                  <a:extLst>
                    <a:ext uri="{FF2B5EF4-FFF2-40B4-BE49-F238E27FC236}">
                      <a16:creationId xmlns:a16="http://schemas.microsoft.com/office/drawing/2014/main" id="{89425C26-5A38-4438-B106-4B9C6128D6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50082" y="5499510"/>
                  <a:ext cx="2700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upa 250">
            <a:extLst>
              <a:ext uri="{FF2B5EF4-FFF2-40B4-BE49-F238E27FC236}">
                <a16:creationId xmlns:a16="http://schemas.microsoft.com/office/drawing/2014/main" id="{F190ABB6-5E9B-4CFD-98AA-E7796D771779}"/>
              </a:ext>
            </a:extLst>
          </p:cNvPr>
          <p:cNvGrpSpPr/>
          <p:nvPr/>
        </p:nvGrpSpPr>
        <p:grpSpPr>
          <a:xfrm>
            <a:off x="3441282" y="5413110"/>
            <a:ext cx="487800" cy="286200"/>
            <a:chOff x="3441282" y="5413110"/>
            <a:chExt cx="48780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5" name="Pismo odręczne 244">
                  <a:extLst>
                    <a:ext uri="{FF2B5EF4-FFF2-40B4-BE49-F238E27FC236}">
                      <a16:creationId xmlns:a16="http://schemas.microsoft.com/office/drawing/2014/main" id="{EA6B16EC-6182-4E22-8DBB-B13753EDB071}"/>
                    </a:ext>
                  </a:extLst>
                </p14:cNvPr>
                <p14:cNvContentPartPr/>
                <p14:nvPr/>
              </p14:nvContentPartPr>
              <p14:xfrm>
                <a:off x="3441282" y="5535510"/>
                <a:ext cx="72720" cy="113040"/>
              </p14:xfrm>
            </p:contentPart>
          </mc:Choice>
          <mc:Fallback>
            <p:pic>
              <p:nvPicPr>
                <p:cNvPr id="245" name="Pismo odręczne 244">
                  <a:extLst>
                    <a:ext uri="{FF2B5EF4-FFF2-40B4-BE49-F238E27FC236}">
                      <a16:creationId xmlns:a16="http://schemas.microsoft.com/office/drawing/2014/main" id="{EA6B16EC-6182-4E22-8DBB-B13753EDB07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432282" y="5526870"/>
                  <a:ext cx="90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6" name="Pismo odręczne 245">
                  <a:extLst>
                    <a:ext uri="{FF2B5EF4-FFF2-40B4-BE49-F238E27FC236}">
                      <a16:creationId xmlns:a16="http://schemas.microsoft.com/office/drawing/2014/main" id="{CF0358FD-7892-4316-9950-D25977B21BBB}"/>
                    </a:ext>
                  </a:extLst>
                </p14:cNvPr>
                <p14:cNvContentPartPr/>
                <p14:nvPr/>
              </p14:nvContentPartPr>
              <p14:xfrm>
                <a:off x="3461802" y="5413110"/>
                <a:ext cx="10800" cy="12240"/>
              </p14:xfrm>
            </p:contentPart>
          </mc:Choice>
          <mc:Fallback>
            <p:pic>
              <p:nvPicPr>
                <p:cNvPr id="246" name="Pismo odręczne 245">
                  <a:extLst>
                    <a:ext uri="{FF2B5EF4-FFF2-40B4-BE49-F238E27FC236}">
                      <a16:creationId xmlns:a16="http://schemas.microsoft.com/office/drawing/2014/main" id="{CF0358FD-7892-4316-9950-D25977B21BB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52802" y="5404470"/>
                  <a:ext cx="2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7" name="Pismo odręczne 246">
                  <a:extLst>
                    <a:ext uri="{FF2B5EF4-FFF2-40B4-BE49-F238E27FC236}">
                      <a16:creationId xmlns:a16="http://schemas.microsoft.com/office/drawing/2014/main" id="{8D4EFA44-72C2-47A3-9731-913445F3734E}"/>
                    </a:ext>
                  </a:extLst>
                </p14:cNvPr>
                <p14:cNvContentPartPr/>
                <p14:nvPr/>
              </p14:nvContentPartPr>
              <p14:xfrm>
                <a:off x="3627042" y="5514270"/>
                <a:ext cx="117360" cy="31320"/>
              </p14:xfrm>
            </p:contentPart>
          </mc:Choice>
          <mc:Fallback>
            <p:pic>
              <p:nvPicPr>
                <p:cNvPr id="247" name="Pismo odręczne 246">
                  <a:extLst>
                    <a:ext uri="{FF2B5EF4-FFF2-40B4-BE49-F238E27FC236}">
                      <a16:creationId xmlns:a16="http://schemas.microsoft.com/office/drawing/2014/main" id="{8D4EFA44-72C2-47A3-9731-913445F3734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618042" y="5505270"/>
                  <a:ext cx="135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8" name="Pismo odręczne 247">
                  <a:extLst>
                    <a:ext uri="{FF2B5EF4-FFF2-40B4-BE49-F238E27FC236}">
                      <a16:creationId xmlns:a16="http://schemas.microsoft.com/office/drawing/2014/main" id="{95C0505F-FF3B-45DD-A20E-EAE8699F9996}"/>
                    </a:ext>
                  </a:extLst>
                </p14:cNvPr>
                <p14:cNvContentPartPr/>
                <p14:nvPr/>
              </p14:nvContentPartPr>
              <p14:xfrm>
                <a:off x="3603282" y="5545950"/>
                <a:ext cx="124920" cy="29160"/>
              </p14:xfrm>
            </p:contentPart>
          </mc:Choice>
          <mc:Fallback>
            <p:pic>
              <p:nvPicPr>
                <p:cNvPr id="248" name="Pismo odręczne 247">
                  <a:extLst>
                    <a:ext uri="{FF2B5EF4-FFF2-40B4-BE49-F238E27FC236}">
                      <a16:creationId xmlns:a16="http://schemas.microsoft.com/office/drawing/2014/main" id="{95C0505F-FF3B-45DD-A20E-EAE8699F999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594282" y="5536950"/>
                  <a:ext cx="142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9" name="Pismo odręczne 248">
                  <a:extLst>
                    <a:ext uri="{FF2B5EF4-FFF2-40B4-BE49-F238E27FC236}">
                      <a16:creationId xmlns:a16="http://schemas.microsoft.com/office/drawing/2014/main" id="{6D0CA2C4-7106-4F5B-9214-34D7BDEEB8F3}"/>
                    </a:ext>
                  </a:extLst>
                </p14:cNvPr>
                <p14:cNvContentPartPr/>
                <p14:nvPr/>
              </p14:nvContentPartPr>
              <p14:xfrm>
                <a:off x="3606522" y="5418870"/>
                <a:ext cx="113400" cy="237960"/>
              </p14:xfrm>
            </p:contentPart>
          </mc:Choice>
          <mc:Fallback>
            <p:pic>
              <p:nvPicPr>
                <p:cNvPr id="249" name="Pismo odręczne 248">
                  <a:extLst>
                    <a:ext uri="{FF2B5EF4-FFF2-40B4-BE49-F238E27FC236}">
                      <a16:creationId xmlns:a16="http://schemas.microsoft.com/office/drawing/2014/main" id="{6D0CA2C4-7106-4F5B-9214-34D7BDEEB8F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597882" y="5410230"/>
                  <a:ext cx="131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0" name="Pismo odręczne 249">
                  <a:extLst>
                    <a:ext uri="{FF2B5EF4-FFF2-40B4-BE49-F238E27FC236}">
                      <a16:creationId xmlns:a16="http://schemas.microsoft.com/office/drawing/2014/main" id="{96DD6AB1-C100-4EA0-9B56-BA2BF6F665F0}"/>
                    </a:ext>
                  </a:extLst>
                </p14:cNvPr>
                <p14:cNvContentPartPr/>
                <p14:nvPr/>
              </p14:nvContentPartPr>
              <p14:xfrm>
                <a:off x="3764562" y="5460630"/>
                <a:ext cx="164520" cy="238680"/>
              </p14:xfrm>
            </p:contentPart>
          </mc:Choice>
          <mc:Fallback>
            <p:pic>
              <p:nvPicPr>
                <p:cNvPr id="250" name="Pismo odręczne 249">
                  <a:extLst>
                    <a:ext uri="{FF2B5EF4-FFF2-40B4-BE49-F238E27FC236}">
                      <a16:creationId xmlns:a16="http://schemas.microsoft.com/office/drawing/2014/main" id="{96DD6AB1-C100-4EA0-9B56-BA2BF6F665F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755922" y="5451630"/>
                  <a:ext cx="18216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upa 264">
            <a:extLst>
              <a:ext uri="{FF2B5EF4-FFF2-40B4-BE49-F238E27FC236}">
                <a16:creationId xmlns:a16="http://schemas.microsoft.com/office/drawing/2014/main" id="{C6529179-2D6E-4E12-AE3A-404370CD4F0F}"/>
              </a:ext>
            </a:extLst>
          </p:cNvPr>
          <p:cNvGrpSpPr/>
          <p:nvPr/>
        </p:nvGrpSpPr>
        <p:grpSpPr>
          <a:xfrm>
            <a:off x="2409522" y="5882550"/>
            <a:ext cx="1059480" cy="500040"/>
            <a:chOff x="2409522" y="5882550"/>
            <a:chExt cx="105948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2" name="Pismo odręczne 251">
                  <a:extLst>
                    <a:ext uri="{FF2B5EF4-FFF2-40B4-BE49-F238E27FC236}">
                      <a16:creationId xmlns:a16="http://schemas.microsoft.com/office/drawing/2014/main" id="{2D0B3F5E-9D64-401D-8BE0-50AA9AB8DBE9}"/>
                    </a:ext>
                  </a:extLst>
                </p14:cNvPr>
                <p14:cNvContentPartPr/>
                <p14:nvPr/>
              </p14:nvContentPartPr>
              <p14:xfrm>
                <a:off x="2409522" y="5936190"/>
                <a:ext cx="142920" cy="169560"/>
              </p14:xfrm>
            </p:contentPart>
          </mc:Choice>
          <mc:Fallback>
            <p:pic>
              <p:nvPicPr>
                <p:cNvPr id="252" name="Pismo odręczne 251">
                  <a:extLst>
                    <a:ext uri="{FF2B5EF4-FFF2-40B4-BE49-F238E27FC236}">
                      <a16:creationId xmlns:a16="http://schemas.microsoft.com/office/drawing/2014/main" id="{2D0B3F5E-9D64-401D-8BE0-50AA9AB8DBE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400882" y="5927550"/>
                  <a:ext cx="160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3" name="Pismo odręczne 252">
                  <a:extLst>
                    <a:ext uri="{FF2B5EF4-FFF2-40B4-BE49-F238E27FC236}">
                      <a16:creationId xmlns:a16="http://schemas.microsoft.com/office/drawing/2014/main" id="{BC51B598-0FBE-43C9-B0B0-9FA3542A942D}"/>
                    </a:ext>
                  </a:extLst>
                </p14:cNvPr>
                <p14:cNvContentPartPr/>
                <p14:nvPr/>
              </p14:nvContentPartPr>
              <p14:xfrm>
                <a:off x="2625522" y="5974350"/>
                <a:ext cx="146520" cy="21960"/>
              </p14:xfrm>
            </p:contentPart>
          </mc:Choice>
          <mc:Fallback>
            <p:pic>
              <p:nvPicPr>
                <p:cNvPr id="253" name="Pismo odręczne 252">
                  <a:extLst>
                    <a:ext uri="{FF2B5EF4-FFF2-40B4-BE49-F238E27FC236}">
                      <a16:creationId xmlns:a16="http://schemas.microsoft.com/office/drawing/2014/main" id="{BC51B598-0FBE-43C9-B0B0-9FA3542A942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616522" y="5965710"/>
                  <a:ext cx="164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4" name="Pismo odręczne 253">
                  <a:extLst>
                    <a:ext uri="{FF2B5EF4-FFF2-40B4-BE49-F238E27FC236}">
                      <a16:creationId xmlns:a16="http://schemas.microsoft.com/office/drawing/2014/main" id="{1985E920-B296-4109-9A90-7C878E75F3FE}"/>
                    </a:ext>
                  </a:extLst>
                </p14:cNvPr>
                <p14:cNvContentPartPr/>
                <p14:nvPr/>
              </p14:nvContentPartPr>
              <p14:xfrm>
                <a:off x="2871042" y="5882550"/>
                <a:ext cx="231120" cy="270720"/>
              </p14:xfrm>
            </p:contentPart>
          </mc:Choice>
          <mc:Fallback>
            <p:pic>
              <p:nvPicPr>
                <p:cNvPr id="254" name="Pismo odręczne 253">
                  <a:extLst>
                    <a:ext uri="{FF2B5EF4-FFF2-40B4-BE49-F238E27FC236}">
                      <a16:creationId xmlns:a16="http://schemas.microsoft.com/office/drawing/2014/main" id="{1985E920-B296-4109-9A90-7C878E75F3F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862402" y="5873550"/>
                  <a:ext cx="248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6" name="Pismo odręczne 255">
                  <a:extLst>
                    <a:ext uri="{FF2B5EF4-FFF2-40B4-BE49-F238E27FC236}">
                      <a16:creationId xmlns:a16="http://schemas.microsoft.com/office/drawing/2014/main" id="{E565B33F-13FF-48AE-A4A8-58DA54987C4B}"/>
                    </a:ext>
                  </a:extLst>
                </p14:cNvPr>
                <p14:cNvContentPartPr/>
                <p14:nvPr/>
              </p14:nvContentPartPr>
              <p14:xfrm>
                <a:off x="3183162" y="5937270"/>
                <a:ext cx="132480" cy="147600"/>
              </p14:xfrm>
            </p:contentPart>
          </mc:Choice>
          <mc:Fallback>
            <p:pic>
              <p:nvPicPr>
                <p:cNvPr id="256" name="Pismo odręczne 255">
                  <a:extLst>
                    <a:ext uri="{FF2B5EF4-FFF2-40B4-BE49-F238E27FC236}">
                      <a16:creationId xmlns:a16="http://schemas.microsoft.com/office/drawing/2014/main" id="{E565B33F-13FF-48AE-A4A8-58DA54987C4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174522" y="5928630"/>
                  <a:ext cx="150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7" name="Pismo odręczne 256">
                  <a:extLst>
                    <a:ext uri="{FF2B5EF4-FFF2-40B4-BE49-F238E27FC236}">
                      <a16:creationId xmlns:a16="http://schemas.microsoft.com/office/drawing/2014/main" id="{6A811501-DF69-4B18-85A9-CEF13DFA9163}"/>
                    </a:ext>
                  </a:extLst>
                </p14:cNvPr>
                <p14:cNvContentPartPr/>
                <p14:nvPr/>
              </p14:nvContentPartPr>
              <p14:xfrm>
                <a:off x="3426162" y="6042390"/>
                <a:ext cx="42840" cy="91800"/>
              </p14:xfrm>
            </p:contentPart>
          </mc:Choice>
          <mc:Fallback>
            <p:pic>
              <p:nvPicPr>
                <p:cNvPr id="257" name="Pismo odręczne 256">
                  <a:extLst>
                    <a:ext uri="{FF2B5EF4-FFF2-40B4-BE49-F238E27FC236}">
                      <a16:creationId xmlns:a16="http://schemas.microsoft.com/office/drawing/2014/main" id="{6A811501-DF69-4B18-85A9-CEF13DFA916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17162" y="6033390"/>
                  <a:ext cx="60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8" name="Pismo odręczne 257">
                  <a:extLst>
                    <a:ext uri="{FF2B5EF4-FFF2-40B4-BE49-F238E27FC236}">
                      <a16:creationId xmlns:a16="http://schemas.microsoft.com/office/drawing/2014/main" id="{05A0380C-983E-4C47-92D1-9CED918F08BD}"/>
                    </a:ext>
                  </a:extLst>
                </p14:cNvPr>
                <p14:cNvContentPartPr/>
                <p14:nvPr/>
              </p14:nvContentPartPr>
              <p14:xfrm>
                <a:off x="3460362" y="5928630"/>
                <a:ext cx="4680" cy="11160"/>
              </p14:xfrm>
            </p:contentPart>
          </mc:Choice>
          <mc:Fallback>
            <p:pic>
              <p:nvPicPr>
                <p:cNvPr id="258" name="Pismo odręczne 257">
                  <a:extLst>
                    <a:ext uri="{FF2B5EF4-FFF2-40B4-BE49-F238E27FC236}">
                      <a16:creationId xmlns:a16="http://schemas.microsoft.com/office/drawing/2014/main" id="{05A0380C-983E-4C47-92D1-9CED918F08B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451722" y="5919630"/>
                  <a:ext cx="22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9" name="Pismo odręczne 258">
                  <a:extLst>
                    <a:ext uri="{FF2B5EF4-FFF2-40B4-BE49-F238E27FC236}">
                      <a16:creationId xmlns:a16="http://schemas.microsoft.com/office/drawing/2014/main" id="{3FA3FCEA-8BCE-4E9D-A2FB-DE28C2E97B64}"/>
                    </a:ext>
                  </a:extLst>
                </p14:cNvPr>
                <p14:cNvContentPartPr/>
                <p14:nvPr/>
              </p14:nvContentPartPr>
              <p14:xfrm>
                <a:off x="2906322" y="6205110"/>
                <a:ext cx="45360" cy="140400"/>
              </p14:xfrm>
            </p:contentPart>
          </mc:Choice>
          <mc:Fallback>
            <p:pic>
              <p:nvPicPr>
                <p:cNvPr id="259" name="Pismo odręczne 258">
                  <a:extLst>
                    <a:ext uri="{FF2B5EF4-FFF2-40B4-BE49-F238E27FC236}">
                      <a16:creationId xmlns:a16="http://schemas.microsoft.com/office/drawing/2014/main" id="{3FA3FCEA-8BCE-4E9D-A2FB-DE28C2E97B6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897682" y="6196470"/>
                  <a:ext cx="63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0" name="Pismo odręczne 259">
                  <a:extLst>
                    <a:ext uri="{FF2B5EF4-FFF2-40B4-BE49-F238E27FC236}">
                      <a16:creationId xmlns:a16="http://schemas.microsoft.com/office/drawing/2014/main" id="{7188C823-E3F5-4819-8825-4C7D84912072}"/>
                    </a:ext>
                  </a:extLst>
                </p14:cNvPr>
                <p14:cNvContentPartPr/>
                <p14:nvPr/>
              </p14:nvContentPartPr>
              <p14:xfrm>
                <a:off x="2945922" y="6125910"/>
                <a:ext cx="8640" cy="11160"/>
              </p14:xfrm>
            </p:contentPart>
          </mc:Choice>
          <mc:Fallback>
            <p:pic>
              <p:nvPicPr>
                <p:cNvPr id="260" name="Pismo odręczne 259">
                  <a:extLst>
                    <a:ext uri="{FF2B5EF4-FFF2-40B4-BE49-F238E27FC236}">
                      <a16:creationId xmlns:a16="http://schemas.microsoft.com/office/drawing/2014/main" id="{7188C823-E3F5-4819-8825-4C7D8491207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36922" y="6116910"/>
                  <a:ext cx="26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1" name="Pismo odręczne 260">
                  <a:extLst>
                    <a:ext uri="{FF2B5EF4-FFF2-40B4-BE49-F238E27FC236}">
                      <a16:creationId xmlns:a16="http://schemas.microsoft.com/office/drawing/2014/main" id="{894753AB-4525-41FA-AE13-5099B69B3B94}"/>
                    </a:ext>
                  </a:extLst>
                </p14:cNvPr>
                <p14:cNvContentPartPr/>
                <p14:nvPr/>
              </p14:nvContentPartPr>
              <p14:xfrm>
                <a:off x="2999922" y="6245430"/>
                <a:ext cx="108000" cy="29880"/>
              </p14:xfrm>
            </p:contentPart>
          </mc:Choice>
          <mc:Fallback>
            <p:pic>
              <p:nvPicPr>
                <p:cNvPr id="261" name="Pismo odręczne 260">
                  <a:extLst>
                    <a:ext uri="{FF2B5EF4-FFF2-40B4-BE49-F238E27FC236}">
                      <a16:creationId xmlns:a16="http://schemas.microsoft.com/office/drawing/2014/main" id="{894753AB-4525-41FA-AE13-5099B69B3B9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90922" y="6236790"/>
                  <a:ext cx="125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2" name="Pismo odręczne 261">
                  <a:extLst>
                    <a:ext uri="{FF2B5EF4-FFF2-40B4-BE49-F238E27FC236}">
                      <a16:creationId xmlns:a16="http://schemas.microsoft.com/office/drawing/2014/main" id="{28E72F41-5226-4952-9704-F2594215D1A0}"/>
                    </a:ext>
                  </a:extLst>
                </p14:cNvPr>
                <p14:cNvContentPartPr/>
                <p14:nvPr/>
              </p14:nvContentPartPr>
              <p14:xfrm>
                <a:off x="3013242" y="6299070"/>
                <a:ext cx="95040" cy="18000"/>
              </p14:xfrm>
            </p:contentPart>
          </mc:Choice>
          <mc:Fallback>
            <p:pic>
              <p:nvPicPr>
                <p:cNvPr id="262" name="Pismo odręczne 261">
                  <a:extLst>
                    <a:ext uri="{FF2B5EF4-FFF2-40B4-BE49-F238E27FC236}">
                      <a16:creationId xmlns:a16="http://schemas.microsoft.com/office/drawing/2014/main" id="{28E72F41-5226-4952-9704-F2594215D1A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004602" y="6290430"/>
                  <a:ext cx="112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3" name="Pismo odręczne 262">
                  <a:extLst>
                    <a:ext uri="{FF2B5EF4-FFF2-40B4-BE49-F238E27FC236}">
                      <a16:creationId xmlns:a16="http://schemas.microsoft.com/office/drawing/2014/main" id="{D4C9442B-734F-4A61-90C3-4BCEA72C7C88}"/>
                    </a:ext>
                  </a:extLst>
                </p14:cNvPr>
                <p14:cNvContentPartPr/>
                <p14:nvPr/>
              </p14:nvContentPartPr>
              <p14:xfrm>
                <a:off x="3085962" y="6142830"/>
                <a:ext cx="45000" cy="183240"/>
              </p14:xfrm>
            </p:contentPart>
          </mc:Choice>
          <mc:Fallback>
            <p:pic>
              <p:nvPicPr>
                <p:cNvPr id="263" name="Pismo odręczne 262">
                  <a:extLst>
                    <a:ext uri="{FF2B5EF4-FFF2-40B4-BE49-F238E27FC236}">
                      <a16:creationId xmlns:a16="http://schemas.microsoft.com/office/drawing/2014/main" id="{D4C9442B-734F-4A61-90C3-4BCEA72C7C8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076962" y="6133830"/>
                  <a:ext cx="62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4" name="Pismo odręczne 263">
                  <a:extLst>
                    <a:ext uri="{FF2B5EF4-FFF2-40B4-BE49-F238E27FC236}">
                      <a16:creationId xmlns:a16="http://schemas.microsoft.com/office/drawing/2014/main" id="{0FBAA374-79FA-4D19-8430-C5430B7E5AE9}"/>
                    </a:ext>
                  </a:extLst>
                </p14:cNvPr>
                <p14:cNvContentPartPr/>
                <p14:nvPr/>
              </p14:nvContentPartPr>
              <p14:xfrm>
                <a:off x="3166242" y="6236430"/>
                <a:ext cx="96120" cy="146160"/>
              </p14:xfrm>
            </p:contentPart>
          </mc:Choice>
          <mc:Fallback>
            <p:pic>
              <p:nvPicPr>
                <p:cNvPr id="264" name="Pismo odręczne 263">
                  <a:extLst>
                    <a:ext uri="{FF2B5EF4-FFF2-40B4-BE49-F238E27FC236}">
                      <a16:creationId xmlns:a16="http://schemas.microsoft.com/office/drawing/2014/main" id="{0FBAA374-79FA-4D19-8430-C5430B7E5AE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157242" y="6227430"/>
                  <a:ext cx="11376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upa 270">
            <a:extLst>
              <a:ext uri="{FF2B5EF4-FFF2-40B4-BE49-F238E27FC236}">
                <a16:creationId xmlns:a16="http://schemas.microsoft.com/office/drawing/2014/main" id="{DA939C07-8248-43B0-86CD-E370A24B0A66}"/>
              </a:ext>
            </a:extLst>
          </p:cNvPr>
          <p:cNvGrpSpPr/>
          <p:nvPr/>
        </p:nvGrpSpPr>
        <p:grpSpPr>
          <a:xfrm>
            <a:off x="4000002" y="5839710"/>
            <a:ext cx="390240" cy="323280"/>
            <a:chOff x="4000002" y="5839710"/>
            <a:chExt cx="39024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6" name="Pismo odręczne 265">
                  <a:extLst>
                    <a:ext uri="{FF2B5EF4-FFF2-40B4-BE49-F238E27FC236}">
                      <a16:creationId xmlns:a16="http://schemas.microsoft.com/office/drawing/2014/main" id="{83E12036-CB69-409C-A155-13AC1D67DAA4}"/>
                    </a:ext>
                  </a:extLst>
                </p14:cNvPr>
                <p14:cNvContentPartPr/>
                <p14:nvPr/>
              </p14:nvContentPartPr>
              <p14:xfrm>
                <a:off x="4000002" y="6007110"/>
                <a:ext cx="92880" cy="122040"/>
              </p14:xfrm>
            </p:contentPart>
          </mc:Choice>
          <mc:Fallback>
            <p:pic>
              <p:nvPicPr>
                <p:cNvPr id="266" name="Pismo odręczne 265">
                  <a:extLst>
                    <a:ext uri="{FF2B5EF4-FFF2-40B4-BE49-F238E27FC236}">
                      <a16:creationId xmlns:a16="http://schemas.microsoft.com/office/drawing/2014/main" id="{83E12036-CB69-409C-A155-13AC1D67DAA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991002" y="5998470"/>
                  <a:ext cx="110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7" name="Pismo odręczne 266">
                  <a:extLst>
                    <a:ext uri="{FF2B5EF4-FFF2-40B4-BE49-F238E27FC236}">
                      <a16:creationId xmlns:a16="http://schemas.microsoft.com/office/drawing/2014/main" id="{5FFD1C14-D4DA-467E-99B2-6B8AF7779351}"/>
                    </a:ext>
                  </a:extLst>
                </p14:cNvPr>
                <p14:cNvContentPartPr/>
                <p14:nvPr/>
              </p14:nvContentPartPr>
              <p14:xfrm>
                <a:off x="4048242" y="5839710"/>
                <a:ext cx="24120" cy="2520"/>
              </p14:xfrm>
            </p:contentPart>
          </mc:Choice>
          <mc:Fallback>
            <p:pic>
              <p:nvPicPr>
                <p:cNvPr id="267" name="Pismo odręczne 266">
                  <a:extLst>
                    <a:ext uri="{FF2B5EF4-FFF2-40B4-BE49-F238E27FC236}">
                      <a16:creationId xmlns:a16="http://schemas.microsoft.com/office/drawing/2014/main" id="{5FFD1C14-D4DA-467E-99B2-6B8AF777935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039602" y="5831070"/>
                  <a:ext cx="41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8" name="Pismo odręczne 267">
                  <a:extLst>
                    <a:ext uri="{FF2B5EF4-FFF2-40B4-BE49-F238E27FC236}">
                      <a16:creationId xmlns:a16="http://schemas.microsoft.com/office/drawing/2014/main" id="{B26B0FD4-3DD8-4CFD-8DB2-C9C952695CF3}"/>
                    </a:ext>
                  </a:extLst>
                </p14:cNvPr>
                <p14:cNvContentPartPr/>
                <p14:nvPr/>
              </p14:nvContentPartPr>
              <p14:xfrm>
                <a:off x="4126362" y="5969670"/>
                <a:ext cx="82080" cy="8640"/>
              </p14:xfrm>
            </p:contentPart>
          </mc:Choice>
          <mc:Fallback>
            <p:pic>
              <p:nvPicPr>
                <p:cNvPr id="268" name="Pismo odręczne 267">
                  <a:extLst>
                    <a:ext uri="{FF2B5EF4-FFF2-40B4-BE49-F238E27FC236}">
                      <a16:creationId xmlns:a16="http://schemas.microsoft.com/office/drawing/2014/main" id="{B26B0FD4-3DD8-4CFD-8DB2-C9C952695CF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117722" y="5961030"/>
                  <a:ext cx="99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9" name="Pismo odręczne 268">
                  <a:extLst>
                    <a:ext uri="{FF2B5EF4-FFF2-40B4-BE49-F238E27FC236}">
                      <a16:creationId xmlns:a16="http://schemas.microsoft.com/office/drawing/2014/main" id="{6B3CC218-842D-4EFE-A634-08C8A8A3B657}"/>
                    </a:ext>
                  </a:extLst>
                </p14:cNvPr>
                <p14:cNvContentPartPr/>
                <p14:nvPr/>
              </p14:nvContentPartPr>
              <p14:xfrm>
                <a:off x="4117002" y="6044550"/>
                <a:ext cx="78840" cy="15480"/>
              </p14:xfrm>
            </p:contentPart>
          </mc:Choice>
          <mc:Fallback>
            <p:pic>
              <p:nvPicPr>
                <p:cNvPr id="269" name="Pismo odręczne 268">
                  <a:extLst>
                    <a:ext uri="{FF2B5EF4-FFF2-40B4-BE49-F238E27FC236}">
                      <a16:creationId xmlns:a16="http://schemas.microsoft.com/office/drawing/2014/main" id="{6B3CC218-842D-4EFE-A634-08C8A8A3B65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108002" y="6035910"/>
                  <a:ext cx="96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0" name="Pismo odręczne 269">
                  <a:extLst>
                    <a:ext uri="{FF2B5EF4-FFF2-40B4-BE49-F238E27FC236}">
                      <a16:creationId xmlns:a16="http://schemas.microsoft.com/office/drawing/2014/main" id="{3166AAC2-8340-4DAF-87C4-82DEACE906C7}"/>
                    </a:ext>
                  </a:extLst>
                </p14:cNvPr>
                <p14:cNvContentPartPr/>
                <p14:nvPr/>
              </p14:nvContentPartPr>
              <p14:xfrm>
                <a:off x="4236522" y="5928990"/>
                <a:ext cx="153720" cy="234000"/>
              </p14:xfrm>
            </p:contentPart>
          </mc:Choice>
          <mc:Fallback>
            <p:pic>
              <p:nvPicPr>
                <p:cNvPr id="270" name="Pismo odręczne 269">
                  <a:extLst>
                    <a:ext uri="{FF2B5EF4-FFF2-40B4-BE49-F238E27FC236}">
                      <a16:creationId xmlns:a16="http://schemas.microsoft.com/office/drawing/2014/main" id="{3166AAC2-8340-4DAF-87C4-82DEACE906C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227522" y="5919990"/>
                  <a:ext cx="17136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upa 278">
            <a:extLst>
              <a:ext uri="{FF2B5EF4-FFF2-40B4-BE49-F238E27FC236}">
                <a16:creationId xmlns:a16="http://schemas.microsoft.com/office/drawing/2014/main" id="{7766396B-093B-4D1C-BB0A-2619847B70ED}"/>
              </a:ext>
            </a:extLst>
          </p:cNvPr>
          <p:cNvGrpSpPr/>
          <p:nvPr/>
        </p:nvGrpSpPr>
        <p:grpSpPr>
          <a:xfrm>
            <a:off x="6162882" y="5759790"/>
            <a:ext cx="230040" cy="249840"/>
            <a:chOff x="6162882" y="5759790"/>
            <a:chExt cx="23004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2" name="Pismo odręczne 271">
                  <a:extLst>
                    <a:ext uri="{FF2B5EF4-FFF2-40B4-BE49-F238E27FC236}">
                      <a16:creationId xmlns:a16="http://schemas.microsoft.com/office/drawing/2014/main" id="{7A876F1B-EA6F-4DAC-B204-F1138FC7606E}"/>
                    </a:ext>
                  </a:extLst>
                </p14:cNvPr>
                <p14:cNvContentPartPr/>
                <p14:nvPr/>
              </p14:nvContentPartPr>
              <p14:xfrm>
                <a:off x="6162882" y="5759790"/>
                <a:ext cx="133920" cy="133920"/>
              </p14:xfrm>
            </p:contentPart>
          </mc:Choice>
          <mc:Fallback>
            <p:pic>
              <p:nvPicPr>
                <p:cNvPr id="272" name="Pismo odręczne 271">
                  <a:extLst>
                    <a:ext uri="{FF2B5EF4-FFF2-40B4-BE49-F238E27FC236}">
                      <a16:creationId xmlns:a16="http://schemas.microsoft.com/office/drawing/2014/main" id="{7A876F1B-EA6F-4DAC-B204-F1138FC7606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153882" y="5751150"/>
                  <a:ext cx="151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3" name="Pismo odręczne 272">
                  <a:extLst>
                    <a:ext uri="{FF2B5EF4-FFF2-40B4-BE49-F238E27FC236}">
                      <a16:creationId xmlns:a16="http://schemas.microsoft.com/office/drawing/2014/main" id="{147B435C-24A9-41FA-B472-6CE1084D283A}"/>
                    </a:ext>
                  </a:extLst>
                </p14:cNvPr>
                <p14:cNvContentPartPr/>
                <p14:nvPr/>
              </p14:nvContentPartPr>
              <p14:xfrm>
                <a:off x="6323802" y="5867070"/>
                <a:ext cx="69120" cy="142560"/>
              </p14:xfrm>
            </p:contentPart>
          </mc:Choice>
          <mc:Fallback>
            <p:pic>
              <p:nvPicPr>
                <p:cNvPr id="273" name="Pismo odręczne 272">
                  <a:extLst>
                    <a:ext uri="{FF2B5EF4-FFF2-40B4-BE49-F238E27FC236}">
                      <a16:creationId xmlns:a16="http://schemas.microsoft.com/office/drawing/2014/main" id="{147B435C-24A9-41FA-B472-6CE1084D283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314802" y="5858070"/>
                  <a:ext cx="86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4" name="Pismo odręczne 273">
                  <a:extLst>
                    <a:ext uri="{FF2B5EF4-FFF2-40B4-BE49-F238E27FC236}">
                      <a16:creationId xmlns:a16="http://schemas.microsoft.com/office/drawing/2014/main" id="{6C88055F-96C0-4C5A-8A04-953ADFB3039E}"/>
                    </a:ext>
                  </a:extLst>
                </p14:cNvPr>
                <p14:cNvContentPartPr/>
                <p14:nvPr/>
              </p14:nvContentPartPr>
              <p14:xfrm>
                <a:off x="6350802" y="5779230"/>
                <a:ext cx="14760" cy="20880"/>
              </p14:xfrm>
            </p:contentPart>
          </mc:Choice>
          <mc:Fallback>
            <p:pic>
              <p:nvPicPr>
                <p:cNvPr id="274" name="Pismo odręczne 273">
                  <a:extLst>
                    <a:ext uri="{FF2B5EF4-FFF2-40B4-BE49-F238E27FC236}">
                      <a16:creationId xmlns:a16="http://schemas.microsoft.com/office/drawing/2014/main" id="{6C88055F-96C0-4C5A-8A04-953ADFB3039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42162" y="5770230"/>
                  <a:ext cx="3240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upa 277">
            <a:extLst>
              <a:ext uri="{FF2B5EF4-FFF2-40B4-BE49-F238E27FC236}">
                <a16:creationId xmlns:a16="http://schemas.microsoft.com/office/drawing/2014/main" id="{B116E2E0-CC32-497E-BF59-5A0A13DF5E90}"/>
              </a:ext>
            </a:extLst>
          </p:cNvPr>
          <p:cNvGrpSpPr/>
          <p:nvPr/>
        </p:nvGrpSpPr>
        <p:grpSpPr>
          <a:xfrm>
            <a:off x="6590922" y="5736030"/>
            <a:ext cx="214920" cy="97200"/>
            <a:chOff x="6590922" y="5736030"/>
            <a:chExt cx="214920" cy="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5" name="Pismo odręczne 274">
                  <a:extLst>
                    <a:ext uri="{FF2B5EF4-FFF2-40B4-BE49-F238E27FC236}">
                      <a16:creationId xmlns:a16="http://schemas.microsoft.com/office/drawing/2014/main" id="{BBEB31B9-7F76-419A-B250-BFA8EAF2305A}"/>
                    </a:ext>
                  </a:extLst>
                </p14:cNvPr>
                <p14:cNvContentPartPr/>
                <p14:nvPr/>
              </p14:nvContentPartPr>
              <p14:xfrm>
                <a:off x="6658602" y="5736030"/>
                <a:ext cx="147240" cy="13680"/>
              </p14:xfrm>
            </p:contentPart>
          </mc:Choice>
          <mc:Fallback>
            <p:pic>
              <p:nvPicPr>
                <p:cNvPr id="275" name="Pismo odręczne 274">
                  <a:extLst>
                    <a:ext uri="{FF2B5EF4-FFF2-40B4-BE49-F238E27FC236}">
                      <a16:creationId xmlns:a16="http://schemas.microsoft.com/office/drawing/2014/main" id="{BBEB31B9-7F76-419A-B250-BFA8EAF2305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649602" y="5727030"/>
                  <a:ext cx="164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6" name="Pismo odręczne 275">
                  <a:extLst>
                    <a:ext uri="{FF2B5EF4-FFF2-40B4-BE49-F238E27FC236}">
                      <a16:creationId xmlns:a16="http://schemas.microsoft.com/office/drawing/2014/main" id="{A44C4125-55EE-448B-BAC2-7DF1D1900252}"/>
                    </a:ext>
                  </a:extLst>
                </p14:cNvPr>
                <p14:cNvContentPartPr/>
                <p14:nvPr/>
              </p14:nvContentPartPr>
              <p14:xfrm>
                <a:off x="6590922" y="5800470"/>
                <a:ext cx="174600" cy="32760"/>
              </p14:xfrm>
            </p:contentPart>
          </mc:Choice>
          <mc:Fallback>
            <p:pic>
              <p:nvPicPr>
                <p:cNvPr id="276" name="Pismo odręczne 275">
                  <a:extLst>
                    <a:ext uri="{FF2B5EF4-FFF2-40B4-BE49-F238E27FC236}">
                      <a16:creationId xmlns:a16="http://schemas.microsoft.com/office/drawing/2014/main" id="{A44C4125-55EE-448B-BAC2-7DF1D190025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581922" y="5791830"/>
                  <a:ext cx="19224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77" name="Pismo odręczne 276">
                <a:extLst>
                  <a:ext uri="{FF2B5EF4-FFF2-40B4-BE49-F238E27FC236}">
                    <a16:creationId xmlns:a16="http://schemas.microsoft.com/office/drawing/2014/main" id="{A7171D6C-91B0-482E-825C-65E032C31B3F}"/>
                  </a:ext>
                </a:extLst>
              </p14:cNvPr>
              <p14:cNvContentPartPr/>
              <p14:nvPr/>
            </p14:nvContentPartPr>
            <p14:xfrm>
              <a:off x="6957042" y="5431830"/>
              <a:ext cx="208080" cy="964800"/>
            </p14:xfrm>
          </p:contentPart>
        </mc:Choice>
        <mc:Fallback>
          <p:pic>
            <p:nvPicPr>
              <p:cNvPr id="277" name="Pismo odręczne 276">
                <a:extLst>
                  <a:ext uri="{FF2B5EF4-FFF2-40B4-BE49-F238E27FC236}">
                    <a16:creationId xmlns:a16="http://schemas.microsoft.com/office/drawing/2014/main" id="{A7171D6C-91B0-482E-825C-65E032C31B3F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6948402" y="5422830"/>
                <a:ext cx="225720" cy="9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upa 282">
            <a:extLst>
              <a:ext uri="{FF2B5EF4-FFF2-40B4-BE49-F238E27FC236}">
                <a16:creationId xmlns:a16="http://schemas.microsoft.com/office/drawing/2014/main" id="{14BACD17-BA61-41AB-B15E-21EAAA6ABE24}"/>
              </a:ext>
            </a:extLst>
          </p:cNvPr>
          <p:cNvGrpSpPr/>
          <p:nvPr/>
        </p:nvGrpSpPr>
        <p:grpSpPr>
          <a:xfrm>
            <a:off x="7374282" y="5459190"/>
            <a:ext cx="297360" cy="279360"/>
            <a:chOff x="7374282" y="5459190"/>
            <a:chExt cx="29736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0" name="Pismo odręczne 279">
                  <a:extLst>
                    <a:ext uri="{FF2B5EF4-FFF2-40B4-BE49-F238E27FC236}">
                      <a16:creationId xmlns:a16="http://schemas.microsoft.com/office/drawing/2014/main" id="{FA94D31D-1EB6-45CA-9097-FED2221E4DFC}"/>
                    </a:ext>
                  </a:extLst>
                </p14:cNvPr>
                <p14:cNvContentPartPr/>
                <p14:nvPr/>
              </p14:nvContentPartPr>
              <p14:xfrm>
                <a:off x="7374282" y="5459190"/>
                <a:ext cx="200520" cy="236880"/>
              </p14:xfrm>
            </p:contentPart>
          </mc:Choice>
          <mc:Fallback>
            <p:pic>
              <p:nvPicPr>
                <p:cNvPr id="280" name="Pismo odręczne 279">
                  <a:extLst>
                    <a:ext uri="{FF2B5EF4-FFF2-40B4-BE49-F238E27FC236}">
                      <a16:creationId xmlns:a16="http://schemas.microsoft.com/office/drawing/2014/main" id="{FA94D31D-1EB6-45CA-9097-FED2221E4DF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365642" y="5450190"/>
                  <a:ext cx="218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1" name="Pismo odręczne 280">
                  <a:extLst>
                    <a:ext uri="{FF2B5EF4-FFF2-40B4-BE49-F238E27FC236}">
                      <a16:creationId xmlns:a16="http://schemas.microsoft.com/office/drawing/2014/main" id="{0623AFBD-ADED-4521-9248-D2B813419BB9}"/>
                    </a:ext>
                  </a:extLst>
                </p14:cNvPr>
                <p14:cNvContentPartPr/>
                <p14:nvPr/>
              </p14:nvContentPartPr>
              <p14:xfrm>
                <a:off x="7588842" y="5576190"/>
                <a:ext cx="78840" cy="162360"/>
              </p14:xfrm>
            </p:contentPart>
          </mc:Choice>
          <mc:Fallback>
            <p:pic>
              <p:nvPicPr>
                <p:cNvPr id="281" name="Pismo odręczne 280">
                  <a:extLst>
                    <a:ext uri="{FF2B5EF4-FFF2-40B4-BE49-F238E27FC236}">
                      <a16:creationId xmlns:a16="http://schemas.microsoft.com/office/drawing/2014/main" id="{0623AFBD-ADED-4521-9248-D2B813419BB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580202" y="5567190"/>
                  <a:ext cx="96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2" name="Pismo odręczne 281">
                  <a:extLst>
                    <a:ext uri="{FF2B5EF4-FFF2-40B4-BE49-F238E27FC236}">
                      <a16:creationId xmlns:a16="http://schemas.microsoft.com/office/drawing/2014/main" id="{B825FB15-9181-417C-A269-D008870AC3AE}"/>
                    </a:ext>
                  </a:extLst>
                </p14:cNvPr>
                <p14:cNvContentPartPr/>
                <p14:nvPr/>
              </p14:nvContentPartPr>
              <p14:xfrm>
                <a:off x="7661562" y="5477190"/>
                <a:ext cx="10080" cy="5040"/>
              </p14:xfrm>
            </p:contentPart>
          </mc:Choice>
          <mc:Fallback>
            <p:pic>
              <p:nvPicPr>
                <p:cNvPr id="282" name="Pismo odręczne 281">
                  <a:extLst>
                    <a:ext uri="{FF2B5EF4-FFF2-40B4-BE49-F238E27FC236}">
                      <a16:creationId xmlns:a16="http://schemas.microsoft.com/office/drawing/2014/main" id="{B825FB15-9181-417C-A269-D008870AC3A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52922" y="5468550"/>
                  <a:ext cx="277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upa 289">
            <a:extLst>
              <a:ext uri="{FF2B5EF4-FFF2-40B4-BE49-F238E27FC236}">
                <a16:creationId xmlns:a16="http://schemas.microsoft.com/office/drawing/2014/main" id="{53A1FE6A-4E7E-43F5-89E7-C17CFD0E3B5E}"/>
              </a:ext>
            </a:extLst>
          </p:cNvPr>
          <p:cNvGrpSpPr/>
          <p:nvPr/>
        </p:nvGrpSpPr>
        <p:grpSpPr>
          <a:xfrm>
            <a:off x="8342682" y="5317710"/>
            <a:ext cx="690120" cy="321120"/>
            <a:chOff x="8342682" y="5317710"/>
            <a:chExt cx="69012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4" name="Pismo odręczne 283">
                  <a:extLst>
                    <a:ext uri="{FF2B5EF4-FFF2-40B4-BE49-F238E27FC236}">
                      <a16:creationId xmlns:a16="http://schemas.microsoft.com/office/drawing/2014/main" id="{ABA6E5EA-733E-4AAA-BD25-EA3B7D66C3A9}"/>
                    </a:ext>
                  </a:extLst>
                </p14:cNvPr>
                <p14:cNvContentPartPr/>
                <p14:nvPr/>
              </p14:nvContentPartPr>
              <p14:xfrm>
                <a:off x="8342682" y="5500950"/>
                <a:ext cx="36360" cy="109080"/>
              </p14:xfrm>
            </p:contentPart>
          </mc:Choice>
          <mc:Fallback>
            <p:pic>
              <p:nvPicPr>
                <p:cNvPr id="284" name="Pismo odręczne 283">
                  <a:extLst>
                    <a:ext uri="{FF2B5EF4-FFF2-40B4-BE49-F238E27FC236}">
                      <a16:creationId xmlns:a16="http://schemas.microsoft.com/office/drawing/2014/main" id="{ABA6E5EA-733E-4AAA-BD25-EA3B7D66C3A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333682" y="5492310"/>
                  <a:ext cx="54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5" name="Pismo odręczne 284">
                  <a:extLst>
                    <a:ext uri="{FF2B5EF4-FFF2-40B4-BE49-F238E27FC236}">
                      <a16:creationId xmlns:a16="http://schemas.microsoft.com/office/drawing/2014/main" id="{74DE01FF-6626-4CBF-A526-A9159D5E76E7}"/>
                    </a:ext>
                  </a:extLst>
                </p14:cNvPr>
                <p14:cNvContentPartPr/>
                <p14:nvPr/>
              </p14:nvContentPartPr>
              <p14:xfrm>
                <a:off x="8383362" y="5317710"/>
                <a:ext cx="39600" cy="6480"/>
              </p14:xfrm>
            </p:contentPart>
          </mc:Choice>
          <mc:Fallback>
            <p:pic>
              <p:nvPicPr>
                <p:cNvPr id="285" name="Pismo odręczne 284">
                  <a:extLst>
                    <a:ext uri="{FF2B5EF4-FFF2-40B4-BE49-F238E27FC236}">
                      <a16:creationId xmlns:a16="http://schemas.microsoft.com/office/drawing/2014/main" id="{74DE01FF-6626-4CBF-A526-A9159D5E76E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374362" y="5309070"/>
                  <a:ext cx="57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6" name="Pismo odręczne 285">
                  <a:extLst>
                    <a:ext uri="{FF2B5EF4-FFF2-40B4-BE49-F238E27FC236}">
                      <a16:creationId xmlns:a16="http://schemas.microsoft.com/office/drawing/2014/main" id="{AE9B2F91-4574-4F57-A051-18CD99A5593F}"/>
                    </a:ext>
                  </a:extLst>
                </p14:cNvPr>
                <p14:cNvContentPartPr/>
                <p14:nvPr/>
              </p14:nvContentPartPr>
              <p14:xfrm>
                <a:off x="8525562" y="5464950"/>
                <a:ext cx="171720" cy="28440"/>
              </p14:xfrm>
            </p:contentPart>
          </mc:Choice>
          <mc:Fallback>
            <p:pic>
              <p:nvPicPr>
                <p:cNvPr id="286" name="Pismo odręczne 285">
                  <a:extLst>
                    <a:ext uri="{FF2B5EF4-FFF2-40B4-BE49-F238E27FC236}">
                      <a16:creationId xmlns:a16="http://schemas.microsoft.com/office/drawing/2014/main" id="{AE9B2F91-4574-4F57-A051-18CD99A5593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516922" y="5456310"/>
                  <a:ext cx="189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7" name="Pismo odręczne 286">
                  <a:extLst>
                    <a:ext uri="{FF2B5EF4-FFF2-40B4-BE49-F238E27FC236}">
                      <a16:creationId xmlns:a16="http://schemas.microsoft.com/office/drawing/2014/main" id="{8A66F1ED-6E78-46B9-B652-18DC2B047BE4}"/>
                    </a:ext>
                  </a:extLst>
                </p14:cNvPr>
                <p14:cNvContentPartPr/>
                <p14:nvPr/>
              </p14:nvContentPartPr>
              <p14:xfrm>
                <a:off x="8524842" y="5514630"/>
                <a:ext cx="141480" cy="14040"/>
              </p14:xfrm>
            </p:contentPart>
          </mc:Choice>
          <mc:Fallback>
            <p:pic>
              <p:nvPicPr>
                <p:cNvPr id="287" name="Pismo odręczne 286">
                  <a:extLst>
                    <a:ext uri="{FF2B5EF4-FFF2-40B4-BE49-F238E27FC236}">
                      <a16:creationId xmlns:a16="http://schemas.microsoft.com/office/drawing/2014/main" id="{8A66F1ED-6E78-46B9-B652-18DC2B047BE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515842" y="5505630"/>
                  <a:ext cx="159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8" name="Pismo odręczne 287">
                  <a:extLst>
                    <a:ext uri="{FF2B5EF4-FFF2-40B4-BE49-F238E27FC236}">
                      <a16:creationId xmlns:a16="http://schemas.microsoft.com/office/drawing/2014/main" id="{717C2643-F14F-43B1-850C-B75949EF5429}"/>
                    </a:ext>
                  </a:extLst>
                </p14:cNvPr>
                <p14:cNvContentPartPr/>
                <p14:nvPr/>
              </p14:nvContentPartPr>
              <p14:xfrm>
                <a:off x="8600082" y="5331390"/>
                <a:ext cx="54720" cy="273240"/>
              </p14:xfrm>
            </p:contentPart>
          </mc:Choice>
          <mc:Fallback>
            <p:pic>
              <p:nvPicPr>
                <p:cNvPr id="288" name="Pismo odręczne 287">
                  <a:extLst>
                    <a:ext uri="{FF2B5EF4-FFF2-40B4-BE49-F238E27FC236}">
                      <a16:creationId xmlns:a16="http://schemas.microsoft.com/office/drawing/2014/main" id="{717C2643-F14F-43B1-850C-B75949EF542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591442" y="5322390"/>
                  <a:ext cx="72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9" name="Pismo odręczne 288">
                  <a:extLst>
                    <a:ext uri="{FF2B5EF4-FFF2-40B4-BE49-F238E27FC236}">
                      <a16:creationId xmlns:a16="http://schemas.microsoft.com/office/drawing/2014/main" id="{D250E756-DE7B-4858-AA2D-FC2393F8B550}"/>
                    </a:ext>
                  </a:extLst>
                </p14:cNvPr>
                <p14:cNvContentPartPr/>
                <p14:nvPr/>
              </p14:nvContentPartPr>
              <p14:xfrm>
                <a:off x="8836602" y="5342550"/>
                <a:ext cx="196200" cy="296280"/>
              </p14:xfrm>
            </p:contentPart>
          </mc:Choice>
          <mc:Fallback>
            <p:pic>
              <p:nvPicPr>
                <p:cNvPr id="289" name="Pismo odręczne 288">
                  <a:extLst>
                    <a:ext uri="{FF2B5EF4-FFF2-40B4-BE49-F238E27FC236}">
                      <a16:creationId xmlns:a16="http://schemas.microsoft.com/office/drawing/2014/main" id="{D250E756-DE7B-4858-AA2D-FC2393F8B55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827602" y="5333910"/>
                  <a:ext cx="21384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upa 293">
            <a:extLst>
              <a:ext uri="{FF2B5EF4-FFF2-40B4-BE49-F238E27FC236}">
                <a16:creationId xmlns:a16="http://schemas.microsoft.com/office/drawing/2014/main" id="{31E970F9-51F7-4839-92AA-7B91D1FC9BD6}"/>
              </a:ext>
            </a:extLst>
          </p:cNvPr>
          <p:cNvGrpSpPr/>
          <p:nvPr/>
        </p:nvGrpSpPr>
        <p:grpSpPr>
          <a:xfrm>
            <a:off x="7319922" y="6067230"/>
            <a:ext cx="299880" cy="372600"/>
            <a:chOff x="7319922" y="6067230"/>
            <a:chExt cx="29988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1" name="Pismo odręczne 290">
                  <a:extLst>
                    <a:ext uri="{FF2B5EF4-FFF2-40B4-BE49-F238E27FC236}">
                      <a16:creationId xmlns:a16="http://schemas.microsoft.com/office/drawing/2014/main" id="{46A7CD3B-540E-425A-A1DF-5C6B1BEE2021}"/>
                    </a:ext>
                  </a:extLst>
                </p14:cNvPr>
                <p14:cNvContentPartPr/>
                <p14:nvPr/>
              </p14:nvContentPartPr>
              <p14:xfrm>
                <a:off x="7319922" y="6067230"/>
                <a:ext cx="151920" cy="341640"/>
              </p14:xfrm>
            </p:contentPart>
          </mc:Choice>
          <mc:Fallback>
            <p:pic>
              <p:nvPicPr>
                <p:cNvPr id="291" name="Pismo odręczne 290">
                  <a:extLst>
                    <a:ext uri="{FF2B5EF4-FFF2-40B4-BE49-F238E27FC236}">
                      <a16:creationId xmlns:a16="http://schemas.microsoft.com/office/drawing/2014/main" id="{46A7CD3B-540E-425A-A1DF-5C6B1BEE202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310922" y="6058230"/>
                  <a:ext cx="1695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2" name="Pismo odręczne 291">
                  <a:extLst>
                    <a:ext uri="{FF2B5EF4-FFF2-40B4-BE49-F238E27FC236}">
                      <a16:creationId xmlns:a16="http://schemas.microsoft.com/office/drawing/2014/main" id="{A46222B6-7BAB-49C7-8B9E-6F35864D488B}"/>
                    </a:ext>
                  </a:extLst>
                </p14:cNvPr>
                <p14:cNvContentPartPr/>
                <p14:nvPr/>
              </p14:nvContentPartPr>
              <p14:xfrm>
                <a:off x="7512162" y="6250110"/>
                <a:ext cx="107640" cy="189720"/>
              </p14:xfrm>
            </p:contentPart>
          </mc:Choice>
          <mc:Fallback>
            <p:pic>
              <p:nvPicPr>
                <p:cNvPr id="292" name="Pismo odręczne 291">
                  <a:extLst>
                    <a:ext uri="{FF2B5EF4-FFF2-40B4-BE49-F238E27FC236}">
                      <a16:creationId xmlns:a16="http://schemas.microsoft.com/office/drawing/2014/main" id="{A46222B6-7BAB-49C7-8B9E-6F35864D488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503522" y="6241110"/>
                  <a:ext cx="12528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93" name="Pismo odręczne 292">
                <a:extLst>
                  <a:ext uri="{FF2B5EF4-FFF2-40B4-BE49-F238E27FC236}">
                    <a16:creationId xmlns:a16="http://schemas.microsoft.com/office/drawing/2014/main" id="{747A3ACD-8797-4BDD-A5C5-E7ECE0A00BD0}"/>
                  </a:ext>
                </a:extLst>
              </p14:cNvPr>
              <p14:cNvContentPartPr/>
              <p14:nvPr/>
            </p14:nvContentPartPr>
            <p14:xfrm>
              <a:off x="7760202" y="6108630"/>
              <a:ext cx="102240" cy="32400"/>
            </p14:xfrm>
          </p:contentPart>
        </mc:Choice>
        <mc:Fallback>
          <p:pic>
            <p:nvPicPr>
              <p:cNvPr id="293" name="Pismo odręczne 292">
                <a:extLst>
                  <a:ext uri="{FF2B5EF4-FFF2-40B4-BE49-F238E27FC236}">
                    <a16:creationId xmlns:a16="http://schemas.microsoft.com/office/drawing/2014/main" id="{747A3ACD-8797-4BDD-A5C5-E7ECE0A00BD0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7751562" y="6099630"/>
                <a:ext cx="11988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upa 297">
            <a:extLst>
              <a:ext uri="{FF2B5EF4-FFF2-40B4-BE49-F238E27FC236}">
                <a16:creationId xmlns:a16="http://schemas.microsoft.com/office/drawing/2014/main" id="{1201792F-D5FC-41AE-9327-E4C768753C74}"/>
              </a:ext>
            </a:extLst>
          </p:cNvPr>
          <p:cNvGrpSpPr/>
          <p:nvPr/>
        </p:nvGrpSpPr>
        <p:grpSpPr>
          <a:xfrm>
            <a:off x="8045322" y="6094590"/>
            <a:ext cx="367200" cy="308160"/>
            <a:chOff x="8045322" y="6094590"/>
            <a:chExt cx="36720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5" name="Pismo odręczne 294">
                  <a:extLst>
                    <a:ext uri="{FF2B5EF4-FFF2-40B4-BE49-F238E27FC236}">
                      <a16:creationId xmlns:a16="http://schemas.microsoft.com/office/drawing/2014/main" id="{918B63F8-CB95-4CEF-960D-3C2100938E67}"/>
                    </a:ext>
                  </a:extLst>
                </p14:cNvPr>
                <p14:cNvContentPartPr/>
                <p14:nvPr/>
              </p14:nvContentPartPr>
              <p14:xfrm>
                <a:off x="8045322" y="6094590"/>
                <a:ext cx="167760" cy="169200"/>
              </p14:xfrm>
            </p:contentPart>
          </mc:Choice>
          <mc:Fallback>
            <p:pic>
              <p:nvPicPr>
                <p:cNvPr id="295" name="Pismo odręczne 294">
                  <a:extLst>
                    <a:ext uri="{FF2B5EF4-FFF2-40B4-BE49-F238E27FC236}">
                      <a16:creationId xmlns:a16="http://schemas.microsoft.com/office/drawing/2014/main" id="{918B63F8-CB95-4CEF-960D-3C2100938E6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036682" y="6085950"/>
                  <a:ext cx="185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6" name="Pismo odręczne 295">
                  <a:extLst>
                    <a:ext uri="{FF2B5EF4-FFF2-40B4-BE49-F238E27FC236}">
                      <a16:creationId xmlns:a16="http://schemas.microsoft.com/office/drawing/2014/main" id="{B21D9508-59DD-4EA0-BCA6-76E66000BB25}"/>
                    </a:ext>
                  </a:extLst>
                </p14:cNvPr>
                <p14:cNvContentPartPr/>
                <p14:nvPr/>
              </p14:nvContentPartPr>
              <p14:xfrm>
                <a:off x="8278962" y="6193590"/>
                <a:ext cx="133560" cy="209160"/>
              </p14:xfrm>
            </p:contentPart>
          </mc:Choice>
          <mc:Fallback>
            <p:pic>
              <p:nvPicPr>
                <p:cNvPr id="296" name="Pismo odręczne 295">
                  <a:extLst>
                    <a:ext uri="{FF2B5EF4-FFF2-40B4-BE49-F238E27FC236}">
                      <a16:creationId xmlns:a16="http://schemas.microsoft.com/office/drawing/2014/main" id="{B21D9508-59DD-4EA0-BCA6-76E66000BB2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270322" y="6184590"/>
                  <a:ext cx="1512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upa 302">
            <a:extLst>
              <a:ext uri="{FF2B5EF4-FFF2-40B4-BE49-F238E27FC236}">
                <a16:creationId xmlns:a16="http://schemas.microsoft.com/office/drawing/2014/main" id="{4F974F48-0836-4BC0-A698-943945BFF8BD}"/>
              </a:ext>
            </a:extLst>
          </p:cNvPr>
          <p:cNvGrpSpPr/>
          <p:nvPr/>
        </p:nvGrpSpPr>
        <p:grpSpPr>
          <a:xfrm>
            <a:off x="8555802" y="6043110"/>
            <a:ext cx="573120" cy="383760"/>
            <a:chOff x="8555802" y="6043110"/>
            <a:chExt cx="57312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7" name="Pismo odręczne 296">
                  <a:extLst>
                    <a:ext uri="{FF2B5EF4-FFF2-40B4-BE49-F238E27FC236}">
                      <a16:creationId xmlns:a16="http://schemas.microsoft.com/office/drawing/2014/main" id="{4808E0DF-7A94-4BF3-B80B-227515155C8C}"/>
                    </a:ext>
                  </a:extLst>
                </p14:cNvPr>
                <p14:cNvContentPartPr/>
                <p14:nvPr/>
              </p14:nvContentPartPr>
              <p14:xfrm>
                <a:off x="8555802" y="6133110"/>
                <a:ext cx="52200" cy="41040"/>
              </p14:xfrm>
            </p:contentPart>
          </mc:Choice>
          <mc:Fallback>
            <p:pic>
              <p:nvPicPr>
                <p:cNvPr id="297" name="Pismo odręczne 296">
                  <a:extLst>
                    <a:ext uri="{FF2B5EF4-FFF2-40B4-BE49-F238E27FC236}">
                      <a16:creationId xmlns:a16="http://schemas.microsoft.com/office/drawing/2014/main" id="{4808E0DF-7A94-4BF3-B80B-227515155C8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547162" y="6124110"/>
                  <a:ext cx="69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9" name="Pismo odręczne 298">
                  <a:extLst>
                    <a:ext uri="{FF2B5EF4-FFF2-40B4-BE49-F238E27FC236}">
                      <a16:creationId xmlns:a16="http://schemas.microsoft.com/office/drawing/2014/main" id="{8F85061F-1D04-46B7-9403-A598A48E2220}"/>
                    </a:ext>
                  </a:extLst>
                </p14:cNvPr>
                <p14:cNvContentPartPr/>
                <p14:nvPr/>
              </p14:nvContentPartPr>
              <p14:xfrm>
                <a:off x="8816082" y="6056430"/>
                <a:ext cx="133920" cy="163080"/>
              </p14:xfrm>
            </p:contentPart>
          </mc:Choice>
          <mc:Fallback>
            <p:pic>
              <p:nvPicPr>
                <p:cNvPr id="299" name="Pismo odręczne 298">
                  <a:extLst>
                    <a:ext uri="{FF2B5EF4-FFF2-40B4-BE49-F238E27FC236}">
                      <a16:creationId xmlns:a16="http://schemas.microsoft.com/office/drawing/2014/main" id="{8F85061F-1D04-46B7-9403-A598A48E222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807082" y="6047430"/>
                  <a:ext cx="151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0" name="Pismo odręczne 299">
                  <a:extLst>
                    <a:ext uri="{FF2B5EF4-FFF2-40B4-BE49-F238E27FC236}">
                      <a16:creationId xmlns:a16="http://schemas.microsoft.com/office/drawing/2014/main" id="{9EA4BE27-7105-4985-A511-87FDE474D270}"/>
                    </a:ext>
                  </a:extLst>
                </p14:cNvPr>
                <p14:cNvContentPartPr/>
                <p14:nvPr/>
              </p14:nvContentPartPr>
              <p14:xfrm>
                <a:off x="8727882" y="6043110"/>
                <a:ext cx="263880" cy="250200"/>
              </p14:xfrm>
            </p:contentPart>
          </mc:Choice>
          <mc:Fallback>
            <p:pic>
              <p:nvPicPr>
                <p:cNvPr id="300" name="Pismo odręczne 299">
                  <a:extLst>
                    <a:ext uri="{FF2B5EF4-FFF2-40B4-BE49-F238E27FC236}">
                      <a16:creationId xmlns:a16="http://schemas.microsoft.com/office/drawing/2014/main" id="{9EA4BE27-7105-4985-A511-87FDE474D27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718882" y="6034110"/>
                  <a:ext cx="281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2" name="Pismo odręczne 301">
                  <a:extLst>
                    <a:ext uri="{FF2B5EF4-FFF2-40B4-BE49-F238E27FC236}">
                      <a16:creationId xmlns:a16="http://schemas.microsoft.com/office/drawing/2014/main" id="{897FB164-D87A-4BA2-9898-782B9C0474BC}"/>
                    </a:ext>
                  </a:extLst>
                </p14:cNvPr>
                <p14:cNvContentPartPr/>
                <p14:nvPr/>
              </p14:nvContentPartPr>
              <p14:xfrm>
                <a:off x="8998962" y="6258390"/>
                <a:ext cx="129960" cy="168480"/>
              </p14:xfrm>
            </p:contentPart>
          </mc:Choice>
          <mc:Fallback>
            <p:pic>
              <p:nvPicPr>
                <p:cNvPr id="302" name="Pismo odręczne 301">
                  <a:extLst>
                    <a:ext uri="{FF2B5EF4-FFF2-40B4-BE49-F238E27FC236}">
                      <a16:creationId xmlns:a16="http://schemas.microsoft.com/office/drawing/2014/main" id="{897FB164-D87A-4BA2-9898-782B9C0474B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989962" y="6249390"/>
                  <a:ext cx="14760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304" name="Pismo odręczne 303">
                <a:extLst>
                  <a:ext uri="{FF2B5EF4-FFF2-40B4-BE49-F238E27FC236}">
                    <a16:creationId xmlns:a16="http://schemas.microsoft.com/office/drawing/2014/main" id="{4452A8E3-A45E-4982-9502-31261956894B}"/>
                  </a:ext>
                </a:extLst>
              </p14:cNvPr>
              <p14:cNvContentPartPr/>
              <p14:nvPr/>
            </p14:nvContentPartPr>
            <p14:xfrm>
              <a:off x="9838482" y="6159390"/>
              <a:ext cx="26640" cy="99720"/>
            </p14:xfrm>
          </p:contentPart>
        </mc:Choice>
        <mc:Fallback>
          <p:pic>
            <p:nvPicPr>
              <p:cNvPr id="304" name="Pismo odręczne 303">
                <a:extLst>
                  <a:ext uri="{FF2B5EF4-FFF2-40B4-BE49-F238E27FC236}">
                    <a16:creationId xmlns:a16="http://schemas.microsoft.com/office/drawing/2014/main" id="{4452A8E3-A45E-4982-9502-31261956894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9829842" y="6150750"/>
                <a:ext cx="442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05" name="Pismo odręczne 304">
                <a:extLst>
                  <a:ext uri="{FF2B5EF4-FFF2-40B4-BE49-F238E27FC236}">
                    <a16:creationId xmlns:a16="http://schemas.microsoft.com/office/drawing/2014/main" id="{CA35A330-5079-4AA0-B1C6-1E70E9E24140}"/>
                  </a:ext>
                </a:extLst>
              </p14:cNvPr>
              <p14:cNvContentPartPr/>
              <p14:nvPr/>
            </p14:nvContentPartPr>
            <p14:xfrm>
              <a:off x="9827322" y="5990910"/>
              <a:ext cx="2880" cy="16920"/>
            </p14:xfrm>
          </p:contentPart>
        </mc:Choice>
        <mc:Fallback>
          <p:pic>
            <p:nvPicPr>
              <p:cNvPr id="305" name="Pismo odręczne 304">
                <a:extLst>
                  <a:ext uri="{FF2B5EF4-FFF2-40B4-BE49-F238E27FC236}">
                    <a16:creationId xmlns:a16="http://schemas.microsoft.com/office/drawing/2014/main" id="{CA35A330-5079-4AA0-B1C6-1E70E9E24140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9818682" y="5982270"/>
                <a:ext cx="2052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upa 308">
            <a:extLst>
              <a:ext uri="{FF2B5EF4-FFF2-40B4-BE49-F238E27FC236}">
                <a16:creationId xmlns:a16="http://schemas.microsoft.com/office/drawing/2014/main" id="{AA525A90-EED2-4E34-93B0-00A028380D82}"/>
              </a:ext>
            </a:extLst>
          </p:cNvPr>
          <p:cNvGrpSpPr/>
          <p:nvPr/>
        </p:nvGrpSpPr>
        <p:grpSpPr>
          <a:xfrm>
            <a:off x="9985722" y="6070470"/>
            <a:ext cx="450360" cy="195840"/>
            <a:chOff x="9985722" y="6070470"/>
            <a:chExt cx="45036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6" name="Pismo odręczne 305">
                  <a:extLst>
                    <a:ext uri="{FF2B5EF4-FFF2-40B4-BE49-F238E27FC236}">
                      <a16:creationId xmlns:a16="http://schemas.microsoft.com/office/drawing/2014/main" id="{8FDAB772-3F0E-45B4-9A20-08CDE30A2010}"/>
                    </a:ext>
                  </a:extLst>
                </p14:cNvPr>
                <p14:cNvContentPartPr/>
                <p14:nvPr/>
              </p14:nvContentPartPr>
              <p14:xfrm>
                <a:off x="10010922" y="6109710"/>
                <a:ext cx="119880" cy="36720"/>
              </p14:xfrm>
            </p:contentPart>
          </mc:Choice>
          <mc:Fallback>
            <p:pic>
              <p:nvPicPr>
                <p:cNvPr id="306" name="Pismo odręczne 305">
                  <a:extLst>
                    <a:ext uri="{FF2B5EF4-FFF2-40B4-BE49-F238E27FC236}">
                      <a16:creationId xmlns:a16="http://schemas.microsoft.com/office/drawing/2014/main" id="{8FDAB772-3F0E-45B4-9A20-08CDE30A201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002282" y="6100710"/>
                  <a:ext cx="137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7" name="Pismo odręczne 306">
                  <a:extLst>
                    <a:ext uri="{FF2B5EF4-FFF2-40B4-BE49-F238E27FC236}">
                      <a16:creationId xmlns:a16="http://schemas.microsoft.com/office/drawing/2014/main" id="{A062F611-4AA3-40F2-A319-C371D9318D7A}"/>
                    </a:ext>
                  </a:extLst>
                </p14:cNvPr>
                <p14:cNvContentPartPr/>
                <p14:nvPr/>
              </p14:nvContentPartPr>
              <p14:xfrm>
                <a:off x="9985722" y="6167670"/>
                <a:ext cx="122400" cy="8640"/>
              </p14:xfrm>
            </p:contentPart>
          </mc:Choice>
          <mc:Fallback>
            <p:pic>
              <p:nvPicPr>
                <p:cNvPr id="307" name="Pismo odręczne 306">
                  <a:extLst>
                    <a:ext uri="{FF2B5EF4-FFF2-40B4-BE49-F238E27FC236}">
                      <a16:creationId xmlns:a16="http://schemas.microsoft.com/office/drawing/2014/main" id="{A062F611-4AA3-40F2-A319-C371D9318D7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977082" y="6159030"/>
                  <a:ext cx="140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8" name="Pismo odręczne 307">
                  <a:extLst>
                    <a:ext uri="{FF2B5EF4-FFF2-40B4-BE49-F238E27FC236}">
                      <a16:creationId xmlns:a16="http://schemas.microsoft.com/office/drawing/2014/main" id="{1F66C634-D51C-423F-A093-BC4F10365C75}"/>
                    </a:ext>
                  </a:extLst>
                </p14:cNvPr>
                <p14:cNvContentPartPr/>
                <p14:nvPr/>
              </p14:nvContentPartPr>
              <p14:xfrm>
                <a:off x="10264362" y="6070470"/>
                <a:ext cx="171720" cy="195840"/>
              </p14:xfrm>
            </p:contentPart>
          </mc:Choice>
          <mc:Fallback>
            <p:pic>
              <p:nvPicPr>
                <p:cNvPr id="308" name="Pismo odręczne 307">
                  <a:extLst>
                    <a:ext uri="{FF2B5EF4-FFF2-40B4-BE49-F238E27FC236}">
                      <a16:creationId xmlns:a16="http://schemas.microsoft.com/office/drawing/2014/main" id="{1F66C634-D51C-423F-A093-BC4F10365C7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255722" y="6061830"/>
                  <a:ext cx="18936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10" name="Pismo odręczne 309">
                <a:extLst>
                  <a:ext uri="{FF2B5EF4-FFF2-40B4-BE49-F238E27FC236}">
                    <a16:creationId xmlns:a16="http://schemas.microsoft.com/office/drawing/2014/main" id="{E0698032-9A84-4265-8BF2-8E4C5818D574}"/>
                  </a:ext>
                </a:extLst>
              </p14:cNvPr>
              <p14:cNvContentPartPr/>
              <p14:nvPr/>
            </p14:nvContentPartPr>
            <p14:xfrm>
              <a:off x="1391442" y="1211550"/>
              <a:ext cx="450720" cy="492840"/>
            </p14:xfrm>
          </p:contentPart>
        </mc:Choice>
        <mc:Fallback>
          <p:pic>
            <p:nvPicPr>
              <p:cNvPr id="310" name="Pismo odręczne 309">
                <a:extLst>
                  <a:ext uri="{FF2B5EF4-FFF2-40B4-BE49-F238E27FC236}">
                    <a16:creationId xmlns:a16="http://schemas.microsoft.com/office/drawing/2014/main" id="{E0698032-9A84-4265-8BF2-8E4C5818D574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337802" y="1103550"/>
                <a:ext cx="55836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11" name="Pismo odręczne 310">
                <a:extLst>
                  <a:ext uri="{FF2B5EF4-FFF2-40B4-BE49-F238E27FC236}">
                    <a16:creationId xmlns:a16="http://schemas.microsoft.com/office/drawing/2014/main" id="{076383B2-A51B-42EF-9598-0F1E99DF4328}"/>
                  </a:ext>
                </a:extLst>
              </p14:cNvPr>
              <p14:cNvContentPartPr/>
              <p14:nvPr/>
            </p14:nvContentPartPr>
            <p14:xfrm>
              <a:off x="2147802" y="1254750"/>
              <a:ext cx="555120" cy="468000"/>
            </p14:xfrm>
          </p:contentPart>
        </mc:Choice>
        <mc:Fallback>
          <p:pic>
            <p:nvPicPr>
              <p:cNvPr id="311" name="Pismo odręczne 310">
                <a:extLst>
                  <a:ext uri="{FF2B5EF4-FFF2-40B4-BE49-F238E27FC236}">
                    <a16:creationId xmlns:a16="http://schemas.microsoft.com/office/drawing/2014/main" id="{076383B2-A51B-42EF-9598-0F1E99DF4328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2093802" y="1147110"/>
                <a:ext cx="66276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12" name="Pismo odręczne 311">
                <a:extLst>
                  <a:ext uri="{FF2B5EF4-FFF2-40B4-BE49-F238E27FC236}">
                    <a16:creationId xmlns:a16="http://schemas.microsoft.com/office/drawing/2014/main" id="{3B0AB5F3-810E-450A-8AB0-39EE89C62620}"/>
                  </a:ext>
                </a:extLst>
              </p14:cNvPr>
              <p14:cNvContentPartPr/>
              <p14:nvPr/>
            </p14:nvContentPartPr>
            <p14:xfrm>
              <a:off x="1305042" y="5725230"/>
              <a:ext cx="270360" cy="334800"/>
            </p14:xfrm>
          </p:contentPart>
        </mc:Choice>
        <mc:Fallback>
          <p:pic>
            <p:nvPicPr>
              <p:cNvPr id="312" name="Pismo odręczne 311">
                <a:extLst>
                  <a:ext uri="{FF2B5EF4-FFF2-40B4-BE49-F238E27FC236}">
                    <a16:creationId xmlns:a16="http://schemas.microsoft.com/office/drawing/2014/main" id="{3B0AB5F3-810E-450A-8AB0-39EE89C62620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251042" y="5617590"/>
                <a:ext cx="37800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13" name="Pismo odręczne 312">
                <a:extLst>
                  <a:ext uri="{FF2B5EF4-FFF2-40B4-BE49-F238E27FC236}">
                    <a16:creationId xmlns:a16="http://schemas.microsoft.com/office/drawing/2014/main" id="{012193F8-9F44-4510-8BDE-9B0C5C507467}"/>
                  </a:ext>
                </a:extLst>
              </p14:cNvPr>
              <p14:cNvContentPartPr/>
              <p14:nvPr/>
            </p14:nvContentPartPr>
            <p14:xfrm>
              <a:off x="6000882" y="5724510"/>
              <a:ext cx="398160" cy="346320"/>
            </p14:xfrm>
          </p:contentPart>
        </mc:Choice>
        <mc:Fallback>
          <p:pic>
            <p:nvPicPr>
              <p:cNvPr id="313" name="Pismo odręczne 312">
                <a:extLst>
                  <a:ext uri="{FF2B5EF4-FFF2-40B4-BE49-F238E27FC236}">
                    <a16:creationId xmlns:a16="http://schemas.microsoft.com/office/drawing/2014/main" id="{012193F8-9F44-4510-8BDE-9B0C5C507467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5946882" y="5616510"/>
                <a:ext cx="50580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14" name="Pismo odręczne 313">
                <a:extLst>
                  <a:ext uri="{FF2B5EF4-FFF2-40B4-BE49-F238E27FC236}">
                    <a16:creationId xmlns:a16="http://schemas.microsoft.com/office/drawing/2014/main" id="{20DCCC0C-19D7-499B-AC07-C6C3A2F98D90}"/>
                  </a:ext>
                </a:extLst>
              </p14:cNvPr>
              <p14:cNvContentPartPr/>
              <p14:nvPr/>
            </p14:nvContentPartPr>
            <p14:xfrm>
              <a:off x="2480802" y="5435430"/>
              <a:ext cx="314280" cy="263880"/>
            </p14:xfrm>
          </p:contentPart>
        </mc:Choice>
        <mc:Fallback>
          <p:pic>
            <p:nvPicPr>
              <p:cNvPr id="314" name="Pismo odręczne 313">
                <a:extLst>
                  <a:ext uri="{FF2B5EF4-FFF2-40B4-BE49-F238E27FC236}">
                    <a16:creationId xmlns:a16="http://schemas.microsoft.com/office/drawing/2014/main" id="{20DCCC0C-19D7-499B-AC07-C6C3A2F98D90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2427162" y="5327790"/>
                <a:ext cx="4219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15" name="Pismo odręczne 314">
                <a:extLst>
                  <a:ext uri="{FF2B5EF4-FFF2-40B4-BE49-F238E27FC236}">
                    <a16:creationId xmlns:a16="http://schemas.microsoft.com/office/drawing/2014/main" id="{DB5CFA60-EA1B-452E-BB5B-3E0AB0CD894F}"/>
                  </a:ext>
                </a:extLst>
              </p14:cNvPr>
              <p14:cNvContentPartPr/>
              <p14:nvPr/>
            </p14:nvContentPartPr>
            <p14:xfrm>
              <a:off x="7297962" y="5427150"/>
              <a:ext cx="339120" cy="315360"/>
            </p14:xfrm>
          </p:contentPart>
        </mc:Choice>
        <mc:Fallback>
          <p:pic>
            <p:nvPicPr>
              <p:cNvPr id="315" name="Pismo odręczne 314">
                <a:extLst>
                  <a:ext uri="{FF2B5EF4-FFF2-40B4-BE49-F238E27FC236}">
                    <a16:creationId xmlns:a16="http://schemas.microsoft.com/office/drawing/2014/main" id="{DB5CFA60-EA1B-452E-BB5B-3E0AB0CD894F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7243962" y="5319150"/>
                <a:ext cx="44676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18" name="Pismo odręczne 317">
                <a:extLst>
                  <a:ext uri="{FF2B5EF4-FFF2-40B4-BE49-F238E27FC236}">
                    <a16:creationId xmlns:a16="http://schemas.microsoft.com/office/drawing/2014/main" id="{B640916E-CF7A-4773-8611-435645D6CF92}"/>
                  </a:ext>
                </a:extLst>
              </p14:cNvPr>
              <p14:cNvContentPartPr/>
              <p14:nvPr/>
            </p14:nvContentPartPr>
            <p14:xfrm>
              <a:off x="7240722" y="5973990"/>
              <a:ext cx="1951200" cy="438840"/>
            </p14:xfrm>
          </p:contentPart>
        </mc:Choice>
        <mc:Fallback>
          <p:pic>
            <p:nvPicPr>
              <p:cNvPr id="318" name="Pismo odręczne 317">
                <a:extLst>
                  <a:ext uri="{FF2B5EF4-FFF2-40B4-BE49-F238E27FC236}">
                    <a16:creationId xmlns:a16="http://schemas.microsoft.com/office/drawing/2014/main" id="{B640916E-CF7A-4773-8611-435645D6CF92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7187082" y="5865990"/>
                <a:ext cx="205884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19" name="Pismo odręczne 318">
                <a:extLst>
                  <a:ext uri="{FF2B5EF4-FFF2-40B4-BE49-F238E27FC236}">
                    <a16:creationId xmlns:a16="http://schemas.microsoft.com/office/drawing/2014/main" id="{B2EF36C9-3184-4304-B20B-AA2F6099B253}"/>
                  </a:ext>
                </a:extLst>
              </p14:cNvPr>
              <p14:cNvContentPartPr/>
              <p14:nvPr/>
            </p14:nvContentPartPr>
            <p14:xfrm>
              <a:off x="1129002" y="1670910"/>
              <a:ext cx="1968480" cy="289800"/>
            </p14:xfrm>
          </p:contentPart>
        </mc:Choice>
        <mc:Fallback>
          <p:pic>
            <p:nvPicPr>
              <p:cNvPr id="319" name="Pismo odręczne 318">
                <a:extLst>
                  <a:ext uri="{FF2B5EF4-FFF2-40B4-BE49-F238E27FC236}">
                    <a16:creationId xmlns:a16="http://schemas.microsoft.com/office/drawing/2014/main" id="{B2EF36C9-3184-4304-B20B-AA2F6099B253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075002" y="1563270"/>
                <a:ext cx="207612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20" name="Pismo odręczne 319">
                <a:extLst>
                  <a:ext uri="{FF2B5EF4-FFF2-40B4-BE49-F238E27FC236}">
                    <a16:creationId xmlns:a16="http://schemas.microsoft.com/office/drawing/2014/main" id="{C2B9AE2D-0A16-423B-B0D5-4F21F5F30060}"/>
                  </a:ext>
                </a:extLst>
              </p14:cNvPr>
              <p14:cNvContentPartPr/>
              <p14:nvPr/>
            </p14:nvContentPartPr>
            <p14:xfrm>
              <a:off x="1594122" y="2797710"/>
              <a:ext cx="835560" cy="394560"/>
            </p14:xfrm>
          </p:contentPart>
        </mc:Choice>
        <mc:Fallback>
          <p:pic>
            <p:nvPicPr>
              <p:cNvPr id="320" name="Pismo odręczne 319">
                <a:extLst>
                  <a:ext uri="{FF2B5EF4-FFF2-40B4-BE49-F238E27FC236}">
                    <a16:creationId xmlns:a16="http://schemas.microsoft.com/office/drawing/2014/main" id="{C2B9AE2D-0A16-423B-B0D5-4F21F5F30060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540482" y="2690070"/>
                <a:ext cx="94320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21" name="Pismo odręczne 320">
                <a:extLst>
                  <a:ext uri="{FF2B5EF4-FFF2-40B4-BE49-F238E27FC236}">
                    <a16:creationId xmlns:a16="http://schemas.microsoft.com/office/drawing/2014/main" id="{D228FDE5-1DC6-4BE2-8DED-E8E1A197B85A}"/>
                  </a:ext>
                </a:extLst>
              </p14:cNvPr>
              <p14:cNvContentPartPr/>
              <p14:nvPr/>
            </p14:nvContentPartPr>
            <p14:xfrm>
              <a:off x="1661442" y="4224750"/>
              <a:ext cx="692640" cy="343080"/>
            </p14:xfrm>
          </p:contentPart>
        </mc:Choice>
        <mc:Fallback>
          <p:pic>
            <p:nvPicPr>
              <p:cNvPr id="321" name="Pismo odręczne 320">
                <a:extLst>
                  <a:ext uri="{FF2B5EF4-FFF2-40B4-BE49-F238E27FC236}">
                    <a16:creationId xmlns:a16="http://schemas.microsoft.com/office/drawing/2014/main" id="{D228FDE5-1DC6-4BE2-8DED-E8E1A197B85A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607802" y="4116750"/>
                <a:ext cx="80028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22" name="Pismo odręczne 321">
                <a:extLst>
                  <a:ext uri="{FF2B5EF4-FFF2-40B4-BE49-F238E27FC236}">
                    <a16:creationId xmlns:a16="http://schemas.microsoft.com/office/drawing/2014/main" id="{2814993E-7791-45F4-9AD1-9B6FBC5291F2}"/>
                  </a:ext>
                </a:extLst>
              </p14:cNvPr>
              <p14:cNvContentPartPr/>
              <p14:nvPr/>
            </p14:nvContentPartPr>
            <p14:xfrm>
              <a:off x="1266162" y="5106390"/>
              <a:ext cx="707760" cy="270360"/>
            </p14:xfrm>
          </p:contentPart>
        </mc:Choice>
        <mc:Fallback>
          <p:pic>
            <p:nvPicPr>
              <p:cNvPr id="322" name="Pismo odręczne 321">
                <a:extLst>
                  <a:ext uri="{FF2B5EF4-FFF2-40B4-BE49-F238E27FC236}">
                    <a16:creationId xmlns:a16="http://schemas.microsoft.com/office/drawing/2014/main" id="{2814993E-7791-45F4-9AD1-9B6FBC5291F2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212162" y="4998390"/>
                <a:ext cx="81540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23" name="Pismo odręczne 322">
                <a:extLst>
                  <a:ext uri="{FF2B5EF4-FFF2-40B4-BE49-F238E27FC236}">
                    <a16:creationId xmlns:a16="http://schemas.microsoft.com/office/drawing/2014/main" id="{CFFB5E9A-CDFC-4C6A-BF0D-33796A860732}"/>
                  </a:ext>
                </a:extLst>
              </p14:cNvPr>
              <p14:cNvContentPartPr/>
              <p14:nvPr/>
            </p14:nvContentPartPr>
            <p14:xfrm>
              <a:off x="2414922" y="6194670"/>
              <a:ext cx="915480" cy="299520"/>
            </p14:xfrm>
          </p:contentPart>
        </mc:Choice>
        <mc:Fallback>
          <p:pic>
            <p:nvPicPr>
              <p:cNvPr id="323" name="Pismo odręczne 322">
                <a:extLst>
                  <a:ext uri="{FF2B5EF4-FFF2-40B4-BE49-F238E27FC236}">
                    <a16:creationId xmlns:a16="http://schemas.microsoft.com/office/drawing/2014/main" id="{CFFB5E9A-CDFC-4C6A-BF0D-33796A860732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2360922" y="6087030"/>
                <a:ext cx="102312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24" name="Pismo odręczne 323">
                <a:extLst>
                  <a:ext uri="{FF2B5EF4-FFF2-40B4-BE49-F238E27FC236}">
                    <a16:creationId xmlns:a16="http://schemas.microsoft.com/office/drawing/2014/main" id="{E20C2685-E6DD-4A77-9999-8F290C2D6FFA}"/>
                  </a:ext>
                </a:extLst>
              </p14:cNvPr>
              <p14:cNvContentPartPr/>
              <p14:nvPr/>
            </p14:nvContentPartPr>
            <p14:xfrm>
              <a:off x="8032362" y="5866710"/>
              <a:ext cx="357120" cy="593640"/>
            </p14:xfrm>
          </p:contentPart>
        </mc:Choice>
        <mc:Fallback>
          <p:pic>
            <p:nvPicPr>
              <p:cNvPr id="324" name="Pismo odręczne 323">
                <a:extLst>
                  <a:ext uri="{FF2B5EF4-FFF2-40B4-BE49-F238E27FC236}">
                    <a16:creationId xmlns:a16="http://schemas.microsoft.com/office/drawing/2014/main" id="{E20C2685-E6DD-4A77-9999-8F290C2D6FFA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7978362" y="5759070"/>
                <a:ext cx="464760" cy="8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193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77804F6C-9B0B-4406-9607-7CD9DAAF8B33}"/>
                  </a:ext>
                </a:extLst>
              </p14:cNvPr>
              <p14:cNvContentPartPr/>
              <p14:nvPr/>
            </p14:nvContentPartPr>
            <p14:xfrm>
              <a:off x="4962642" y="7297350"/>
              <a:ext cx="38160" cy="16200"/>
            </p14:xfrm>
          </p:contentPart>
        </mc:Choice>
        <mc:Fallback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77804F6C-9B0B-4406-9607-7CD9DAAF8B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642" y="7288350"/>
                <a:ext cx="5580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a 10">
            <a:extLst>
              <a:ext uri="{FF2B5EF4-FFF2-40B4-BE49-F238E27FC236}">
                <a16:creationId xmlns:a16="http://schemas.microsoft.com/office/drawing/2014/main" id="{B459BE9C-2033-409C-8758-669D48D1216F}"/>
              </a:ext>
            </a:extLst>
          </p:cNvPr>
          <p:cNvGrpSpPr/>
          <p:nvPr/>
        </p:nvGrpSpPr>
        <p:grpSpPr>
          <a:xfrm>
            <a:off x="902562" y="398310"/>
            <a:ext cx="1309680" cy="483480"/>
            <a:chOff x="902562" y="398310"/>
            <a:chExt cx="130968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C5B68770-6168-4782-BBF7-AC11D87B5C1F}"/>
                    </a:ext>
                  </a:extLst>
                </p14:cNvPr>
                <p14:cNvContentPartPr/>
                <p14:nvPr/>
              </p14:nvContentPartPr>
              <p14:xfrm>
                <a:off x="1091562" y="461310"/>
                <a:ext cx="53280" cy="32724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C5B68770-6168-4782-BBF7-AC11D87B5C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2922" y="452670"/>
                  <a:ext cx="709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449B11B0-0DB3-4070-AFFB-BD0A31816C40}"/>
                    </a:ext>
                  </a:extLst>
                </p14:cNvPr>
                <p14:cNvContentPartPr/>
                <p14:nvPr/>
              </p14:nvContentPartPr>
              <p14:xfrm>
                <a:off x="902562" y="399390"/>
                <a:ext cx="372240" cy="5724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449B11B0-0DB3-4070-AFFB-BD0A31816C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3562" y="390390"/>
                  <a:ext cx="389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2AA523F8-ACB6-439F-8B41-DA91BDF2FC14}"/>
                    </a:ext>
                  </a:extLst>
                </p14:cNvPr>
                <p14:cNvContentPartPr/>
                <p14:nvPr/>
              </p14:nvContentPartPr>
              <p14:xfrm>
                <a:off x="1273002" y="568950"/>
                <a:ext cx="210960" cy="18900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2AA523F8-ACB6-439F-8B41-DA91BDF2FC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64002" y="560310"/>
                  <a:ext cx="228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12DF4189-36E2-49F2-8CCB-740BDB592E51}"/>
                    </a:ext>
                  </a:extLst>
                </p14:cNvPr>
                <p14:cNvContentPartPr/>
                <p14:nvPr/>
              </p14:nvContentPartPr>
              <p14:xfrm>
                <a:off x="1573602" y="585150"/>
                <a:ext cx="69840" cy="11556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12DF4189-36E2-49F2-8CCB-740BDB592E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64962" y="576510"/>
                  <a:ext cx="87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52DB7265-C285-45D4-B050-E8B30D56E409}"/>
                    </a:ext>
                  </a:extLst>
                </p14:cNvPr>
                <p14:cNvContentPartPr/>
                <p14:nvPr/>
              </p14:nvContentPartPr>
              <p14:xfrm>
                <a:off x="1522122" y="411630"/>
                <a:ext cx="18360" cy="2448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52DB7265-C285-45D4-B050-E8B30D56E4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13482" y="402630"/>
                  <a:ext cx="36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40E6A273-C0E2-4D8D-96A4-2686314C6A9B}"/>
                    </a:ext>
                  </a:extLst>
                </p14:cNvPr>
                <p14:cNvContentPartPr/>
                <p14:nvPr/>
              </p14:nvContentPartPr>
              <p14:xfrm>
                <a:off x="1747842" y="557430"/>
                <a:ext cx="155880" cy="14040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40E6A273-C0E2-4D8D-96A4-2686314C6A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38842" y="548430"/>
                  <a:ext cx="173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BFB470EF-3451-493F-A4AD-EAA5B3F5904A}"/>
                    </a:ext>
                  </a:extLst>
                </p14:cNvPr>
                <p14:cNvContentPartPr/>
                <p14:nvPr/>
              </p14:nvContentPartPr>
              <p14:xfrm>
                <a:off x="1889322" y="398310"/>
                <a:ext cx="252000" cy="28044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BFB470EF-3451-493F-A4AD-EAA5B3F590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0682" y="389310"/>
                  <a:ext cx="269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235DAE43-D8FD-4045-90B8-9B944E994AF2}"/>
                    </a:ext>
                  </a:extLst>
                </p14:cNvPr>
                <p14:cNvContentPartPr/>
                <p14:nvPr/>
              </p14:nvContentPartPr>
              <p14:xfrm>
                <a:off x="1056282" y="798630"/>
                <a:ext cx="1155960" cy="8316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235DAE43-D8FD-4045-90B8-9B944E994A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7282" y="789990"/>
                  <a:ext cx="11736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2F85EB8B-9138-4DF3-B523-456BCFF358B1}"/>
              </a:ext>
            </a:extLst>
          </p:cNvPr>
          <p:cNvGrpSpPr/>
          <p:nvPr/>
        </p:nvGrpSpPr>
        <p:grpSpPr>
          <a:xfrm>
            <a:off x="2738202" y="1054590"/>
            <a:ext cx="576000" cy="505080"/>
            <a:chOff x="2738202" y="1054590"/>
            <a:chExt cx="576000" cy="50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86CFBF26-384E-4D42-B165-B59376B8E0F9}"/>
                    </a:ext>
                  </a:extLst>
                </p14:cNvPr>
                <p14:cNvContentPartPr/>
                <p14:nvPr/>
              </p14:nvContentPartPr>
              <p14:xfrm>
                <a:off x="2841522" y="1054590"/>
                <a:ext cx="104400" cy="50508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86CFBF26-384E-4D42-B165-B59376B8E0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32522" y="1045590"/>
                  <a:ext cx="1220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E57A28CF-1CFD-476B-9FAA-DBAE202A80B0}"/>
                    </a:ext>
                  </a:extLst>
                </p14:cNvPr>
                <p14:cNvContentPartPr/>
                <p14:nvPr/>
              </p14:nvContentPartPr>
              <p14:xfrm>
                <a:off x="2738202" y="1330710"/>
                <a:ext cx="175680" cy="720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E57A28CF-1CFD-476B-9FAA-DBAE202A80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29562" y="1322070"/>
                  <a:ext cx="193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63F5DAF0-EE21-47EF-847E-A870DDE1D73E}"/>
                    </a:ext>
                  </a:extLst>
                </p14:cNvPr>
                <p14:cNvContentPartPr/>
                <p14:nvPr/>
              </p14:nvContentPartPr>
              <p14:xfrm>
                <a:off x="2991282" y="1222350"/>
                <a:ext cx="151920" cy="15516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63F5DAF0-EE21-47EF-847E-A870DDE1D7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82642" y="1213710"/>
                  <a:ext cx="169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A841E666-FFEA-44DD-A08B-763CBE92DA6E}"/>
                    </a:ext>
                  </a:extLst>
                </p14:cNvPr>
                <p14:cNvContentPartPr/>
                <p14:nvPr/>
              </p14:nvContentPartPr>
              <p14:xfrm>
                <a:off x="3149682" y="1235310"/>
                <a:ext cx="164520" cy="13608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A841E666-FFEA-44DD-A08B-763CBE92DA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40682" y="1226670"/>
                  <a:ext cx="1821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79D40621-A8CA-476C-A645-6E426E8C3561}"/>
              </a:ext>
            </a:extLst>
          </p:cNvPr>
          <p:cNvGrpSpPr/>
          <p:nvPr/>
        </p:nvGrpSpPr>
        <p:grpSpPr>
          <a:xfrm>
            <a:off x="3801642" y="1039470"/>
            <a:ext cx="712440" cy="439920"/>
            <a:chOff x="3801642" y="1039470"/>
            <a:chExt cx="71244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FD2C1EC2-6EA3-4B8E-A85A-47DD982757B6}"/>
                    </a:ext>
                  </a:extLst>
                </p14:cNvPr>
                <p14:cNvContentPartPr/>
                <p14:nvPr/>
              </p14:nvContentPartPr>
              <p14:xfrm>
                <a:off x="3818562" y="1191030"/>
                <a:ext cx="96480" cy="19332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FD2C1EC2-6EA3-4B8E-A85A-47DD982757B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09562" y="1182030"/>
                  <a:ext cx="114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4D5AAAB0-4433-4FF1-A410-C5063C97060D}"/>
                    </a:ext>
                  </a:extLst>
                </p14:cNvPr>
                <p14:cNvContentPartPr/>
                <p14:nvPr/>
              </p14:nvContentPartPr>
              <p14:xfrm>
                <a:off x="3801642" y="1039470"/>
                <a:ext cx="23040" cy="1836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4D5AAAB0-4433-4FF1-A410-C5063C9706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2642" y="1030470"/>
                  <a:ext cx="40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FE321ED5-3EBE-4B9C-AE83-A8CF79573ECA}"/>
                    </a:ext>
                  </a:extLst>
                </p14:cNvPr>
                <p14:cNvContentPartPr/>
                <p14:nvPr/>
              </p14:nvContentPartPr>
              <p14:xfrm>
                <a:off x="4017282" y="1175910"/>
                <a:ext cx="169920" cy="4428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FE321ED5-3EBE-4B9C-AE83-A8CF79573E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08642" y="1166910"/>
                  <a:ext cx="187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4C706771-F1A6-41EF-8CD3-109A02118F7B}"/>
                    </a:ext>
                  </a:extLst>
                </p14:cNvPr>
                <p14:cNvContentPartPr/>
                <p14:nvPr/>
              </p14:nvContentPartPr>
              <p14:xfrm>
                <a:off x="3949962" y="1327110"/>
                <a:ext cx="164160" cy="3420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4C706771-F1A6-41EF-8CD3-109A02118F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41322" y="1318470"/>
                  <a:ext cx="181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13D138DA-540A-4DB3-B484-7547993482A0}"/>
                    </a:ext>
                  </a:extLst>
                </p14:cNvPr>
                <p14:cNvContentPartPr/>
                <p14:nvPr/>
              </p14:nvContentPartPr>
              <p14:xfrm>
                <a:off x="4071642" y="1124070"/>
                <a:ext cx="81000" cy="35532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13D138DA-540A-4DB3-B484-7547993482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63002" y="1115070"/>
                  <a:ext cx="986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ACE42B20-4839-46A2-BF65-9CE2CAE64FBA}"/>
                    </a:ext>
                  </a:extLst>
                </p14:cNvPr>
                <p14:cNvContentPartPr/>
                <p14:nvPr/>
              </p14:nvContentPartPr>
              <p14:xfrm>
                <a:off x="4319322" y="1140270"/>
                <a:ext cx="194760" cy="33552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ACE42B20-4839-46A2-BF65-9CE2CAE64F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10322" y="1131630"/>
                  <a:ext cx="21240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9D6AE8F4-2B60-4F36-AAE6-1686296024AE}"/>
              </a:ext>
            </a:extLst>
          </p:cNvPr>
          <p:cNvGrpSpPr/>
          <p:nvPr/>
        </p:nvGrpSpPr>
        <p:grpSpPr>
          <a:xfrm>
            <a:off x="685482" y="1086990"/>
            <a:ext cx="328680" cy="346320"/>
            <a:chOff x="685482" y="1086990"/>
            <a:chExt cx="32868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6D845A2C-639B-42E8-A6D0-47A2E2EAD32D}"/>
                    </a:ext>
                  </a:extLst>
                </p14:cNvPr>
                <p14:cNvContentPartPr/>
                <p14:nvPr/>
              </p14:nvContentPartPr>
              <p14:xfrm>
                <a:off x="685482" y="1086990"/>
                <a:ext cx="213120" cy="22644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6D845A2C-639B-42E8-A6D0-47A2E2EAD32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6842" y="1077990"/>
                  <a:ext cx="230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54709627-C8B9-4444-BE98-51F32A38C9E1}"/>
                    </a:ext>
                  </a:extLst>
                </p14:cNvPr>
                <p14:cNvContentPartPr/>
                <p14:nvPr/>
              </p14:nvContentPartPr>
              <p14:xfrm>
                <a:off x="997242" y="1260870"/>
                <a:ext cx="16920" cy="17244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54709627-C8B9-4444-BE98-51F32A38C9E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8602" y="1251870"/>
                  <a:ext cx="34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B83A0F7F-1B8A-48FF-B68D-078A9FD1C582}"/>
                    </a:ext>
                  </a:extLst>
                </p14:cNvPr>
                <p14:cNvContentPartPr/>
                <p14:nvPr/>
              </p14:nvContentPartPr>
              <p14:xfrm>
                <a:off x="976002" y="1124070"/>
                <a:ext cx="10800" cy="3672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B83A0F7F-1B8A-48FF-B68D-078A9FD1C58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7362" y="1115070"/>
                  <a:ext cx="2844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7051905D-AEC6-49C0-A446-3A21726531BC}"/>
                  </a:ext>
                </a:extLst>
              </p14:cNvPr>
              <p14:cNvContentPartPr/>
              <p14:nvPr/>
            </p14:nvContentPartPr>
            <p14:xfrm>
              <a:off x="1251402" y="1266630"/>
              <a:ext cx="26280" cy="116280"/>
            </p14:xfrm>
          </p:contentPart>
        </mc:Choice>
        <mc:Fallback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7051905D-AEC6-49C0-A446-3A21726531B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42402" y="1257630"/>
                <a:ext cx="43920" cy="13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a 47">
            <a:extLst>
              <a:ext uri="{FF2B5EF4-FFF2-40B4-BE49-F238E27FC236}">
                <a16:creationId xmlns:a16="http://schemas.microsoft.com/office/drawing/2014/main" id="{B2203B86-4763-4B62-9116-E20CF7D626E6}"/>
              </a:ext>
            </a:extLst>
          </p:cNvPr>
          <p:cNvGrpSpPr/>
          <p:nvPr/>
        </p:nvGrpSpPr>
        <p:grpSpPr>
          <a:xfrm>
            <a:off x="1553442" y="1188150"/>
            <a:ext cx="403560" cy="322920"/>
            <a:chOff x="1553442" y="1188150"/>
            <a:chExt cx="40356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14F91426-0F93-474D-827C-3CA5E1214936}"/>
                    </a:ext>
                  </a:extLst>
                </p14:cNvPr>
                <p14:cNvContentPartPr/>
                <p14:nvPr/>
              </p14:nvContentPartPr>
              <p14:xfrm>
                <a:off x="1553442" y="1191390"/>
                <a:ext cx="248760" cy="18612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14F91426-0F93-474D-827C-3CA5E121493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44442" y="1182390"/>
                  <a:ext cx="266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F8C25E09-9032-474B-8F22-8BC3E2D0277C}"/>
                    </a:ext>
                  </a:extLst>
                </p14:cNvPr>
                <p14:cNvContentPartPr/>
                <p14:nvPr/>
              </p14:nvContentPartPr>
              <p14:xfrm>
                <a:off x="1889322" y="1348350"/>
                <a:ext cx="67680" cy="16272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F8C25E09-9032-474B-8F22-8BC3E2D027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80682" y="1339710"/>
                  <a:ext cx="85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33D192C4-E024-4471-9A8E-B0737014FED5}"/>
                    </a:ext>
                  </a:extLst>
                </p14:cNvPr>
                <p14:cNvContentPartPr/>
                <p14:nvPr/>
              </p14:nvContentPartPr>
              <p14:xfrm>
                <a:off x="1879602" y="1188150"/>
                <a:ext cx="23040" cy="1332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33D192C4-E024-4471-9A8E-B0737014FE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70602" y="1179510"/>
                  <a:ext cx="4068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7C6DB28B-4237-4D5B-BCBD-CA4F45855C90}"/>
                  </a:ext>
                </a:extLst>
              </p14:cNvPr>
              <p14:cNvContentPartPr/>
              <p14:nvPr/>
            </p14:nvContentPartPr>
            <p14:xfrm>
              <a:off x="2279562" y="1160430"/>
              <a:ext cx="8640" cy="16920"/>
            </p14:xfrm>
          </p:contentPart>
        </mc:Choice>
        <mc:Fallback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7C6DB28B-4237-4D5B-BCBD-CA4F45855C9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70562" y="1151430"/>
                <a:ext cx="262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E26DAF25-31AA-4D89-95E6-2B353792F450}"/>
                  </a:ext>
                </a:extLst>
              </p14:cNvPr>
              <p14:cNvContentPartPr/>
              <p14:nvPr/>
            </p14:nvContentPartPr>
            <p14:xfrm>
              <a:off x="2252922" y="1367430"/>
              <a:ext cx="7920" cy="7920"/>
            </p14:xfrm>
          </p:contentPart>
        </mc:Choice>
        <mc:Fallback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E26DAF25-31AA-4D89-95E6-2B353792F45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44282" y="1358430"/>
                <a:ext cx="2556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a 52">
            <a:extLst>
              <a:ext uri="{FF2B5EF4-FFF2-40B4-BE49-F238E27FC236}">
                <a16:creationId xmlns:a16="http://schemas.microsoft.com/office/drawing/2014/main" id="{3B7D504E-F9EA-4BCF-B788-53D6D264C048}"/>
              </a:ext>
            </a:extLst>
          </p:cNvPr>
          <p:cNvGrpSpPr/>
          <p:nvPr/>
        </p:nvGrpSpPr>
        <p:grpSpPr>
          <a:xfrm>
            <a:off x="861522" y="1837230"/>
            <a:ext cx="383760" cy="636480"/>
            <a:chOff x="861522" y="1837230"/>
            <a:chExt cx="383760" cy="63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CF00B07E-D220-4500-A9B4-BD697FBA278F}"/>
                    </a:ext>
                  </a:extLst>
                </p14:cNvPr>
                <p14:cNvContentPartPr/>
                <p14:nvPr/>
              </p14:nvContentPartPr>
              <p14:xfrm>
                <a:off x="861522" y="1837230"/>
                <a:ext cx="140040" cy="63648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CF00B07E-D220-4500-A9B4-BD697FBA27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2522" y="1828590"/>
                  <a:ext cx="15768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6EF48D85-C8C3-436F-B873-5340E40FB370}"/>
                    </a:ext>
                  </a:extLst>
                </p14:cNvPr>
                <p14:cNvContentPartPr/>
                <p14:nvPr/>
              </p14:nvContentPartPr>
              <p14:xfrm>
                <a:off x="1095522" y="2126310"/>
                <a:ext cx="149760" cy="648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6EF48D85-C8C3-436F-B873-5340E40FB3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6522" y="2117310"/>
                  <a:ext cx="167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518684CC-8DBD-49CE-80F7-E13EFA8ADE5A}"/>
                    </a:ext>
                  </a:extLst>
                </p14:cNvPr>
                <p14:cNvContentPartPr/>
                <p14:nvPr/>
              </p14:nvContentPartPr>
              <p14:xfrm>
                <a:off x="1121442" y="2209110"/>
                <a:ext cx="105480" cy="1584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518684CC-8DBD-49CE-80F7-E13EFA8ADE5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2802" y="2200110"/>
                  <a:ext cx="1231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8203D791-8332-4789-877E-BE2FA72FA49B}"/>
              </a:ext>
            </a:extLst>
          </p:cNvPr>
          <p:cNvGrpSpPr/>
          <p:nvPr/>
        </p:nvGrpSpPr>
        <p:grpSpPr>
          <a:xfrm>
            <a:off x="1633722" y="2064030"/>
            <a:ext cx="271080" cy="488160"/>
            <a:chOff x="1633722" y="2064030"/>
            <a:chExt cx="27108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3DAEFF1B-3362-4A59-8932-70EF3F9EE80E}"/>
                    </a:ext>
                  </a:extLst>
                </p14:cNvPr>
                <p14:cNvContentPartPr/>
                <p14:nvPr/>
              </p14:nvContentPartPr>
              <p14:xfrm>
                <a:off x="1633722" y="2064030"/>
                <a:ext cx="216720" cy="48816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3DAEFF1B-3362-4A59-8932-70EF3F9EE8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24722" y="2055390"/>
                  <a:ext cx="23436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4C747924-9EE3-4523-987B-A9EFE87CFB22}"/>
                    </a:ext>
                  </a:extLst>
                </p14:cNvPr>
                <p14:cNvContentPartPr/>
                <p14:nvPr/>
              </p14:nvContentPartPr>
              <p14:xfrm>
                <a:off x="1864482" y="2384070"/>
                <a:ext cx="40320" cy="15840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4C747924-9EE3-4523-987B-A9EFE87CFB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55482" y="2375430"/>
                  <a:ext cx="57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9651F6C9-1511-485C-BEE6-C9BE5D5C7E9B}"/>
                    </a:ext>
                  </a:extLst>
                </p14:cNvPr>
                <p14:cNvContentPartPr/>
                <p14:nvPr/>
              </p14:nvContentPartPr>
              <p14:xfrm>
                <a:off x="1873482" y="2183910"/>
                <a:ext cx="23760" cy="648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9651F6C9-1511-485C-BEE6-C9BE5D5C7E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64842" y="2175270"/>
                  <a:ext cx="414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D3F11551-0C11-434B-B1CE-7B51E2B6003D}"/>
                  </a:ext>
                </a:extLst>
              </p14:cNvPr>
              <p14:cNvContentPartPr/>
              <p14:nvPr/>
            </p14:nvContentPartPr>
            <p14:xfrm>
              <a:off x="2174802" y="2250510"/>
              <a:ext cx="24840" cy="104760"/>
            </p14:xfrm>
          </p:contentPart>
        </mc:Choice>
        <mc:Fallback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D3F11551-0C11-434B-B1CE-7B51E2B6003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65802" y="2241510"/>
                <a:ext cx="4248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a 63">
            <a:extLst>
              <a:ext uri="{FF2B5EF4-FFF2-40B4-BE49-F238E27FC236}">
                <a16:creationId xmlns:a16="http://schemas.microsoft.com/office/drawing/2014/main" id="{8AB5162E-CEC2-43E0-8589-2A2E471279AF}"/>
              </a:ext>
            </a:extLst>
          </p:cNvPr>
          <p:cNvGrpSpPr/>
          <p:nvPr/>
        </p:nvGrpSpPr>
        <p:grpSpPr>
          <a:xfrm>
            <a:off x="2437602" y="1878990"/>
            <a:ext cx="609480" cy="734400"/>
            <a:chOff x="2437602" y="1878990"/>
            <a:chExt cx="609480" cy="73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5852DC12-5E0C-4716-83DF-45C153B3DC2F}"/>
                    </a:ext>
                  </a:extLst>
                </p14:cNvPr>
                <p14:cNvContentPartPr/>
                <p14:nvPr/>
              </p14:nvContentPartPr>
              <p14:xfrm>
                <a:off x="2437602" y="2104710"/>
                <a:ext cx="219960" cy="19908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5852DC12-5E0C-4716-83DF-45C153B3DC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28962" y="2095710"/>
                  <a:ext cx="237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1340A520-F278-48CD-A697-E33D8588750A}"/>
                    </a:ext>
                  </a:extLst>
                </p14:cNvPr>
                <p14:cNvContentPartPr/>
                <p14:nvPr/>
              </p14:nvContentPartPr>
              <p14:xfrm>
                <a:off x="2688882" y="2370030"/>
                <a:ext cx="58680" cy="13572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1340A520-F278-48CD-A697-E33D8588750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80242" y="2361030"/>
                  <a:ext cx="76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B72579F6-B308-42DA-B7FB-4D110B021DB7}"/>
                    </a:ext>
                  </a:extLst>
                </p14:cNvPr>
                <p14:cNvContentPartPr/>
                <p14:nvPr/>
              </p14:nvContentPartPr>
              <p14:xfrm>
                <a:off x="2706522" y="2164470"/>
                <a:ext cx="5760" cy="1080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B72579F6-B308-42DA-B7FB-4D110B021DB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97882" y="2155470"/>
                  <a:ext cx="23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3433DA8A-3F83-4AC3-AD3F-505280F4FDBC}"/>
                    </a:ext>
                  </a:extLst>
                </p14:cNvPr>
                <p14:cNvContentPartPr/>
                <p14:nvPr/>
              </p14:nvContentPartPr>
              <p14:xfrm>
                <a:off x="2911002" y="1878990"/>
                <a:ext cx="136080" cy="73440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3433DA8A-3F83-4AC3-AD3F-505280F4FDB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02362" y="1869990"/>
                  <a:ext cx="153720" cy="75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a 80">
            <a:extLst>
              <a:ext uri="{FF2B5EF4-FFF2-40B4-BE49-F238E27FC236}">
                <a16:creationId xmlns:a16="http://schemas.microsoft.com/office/drawing/2014/main" id="{F56432D0-C9D3-4F74-81B5-47EEF0DA684F}"/>
              </a:ext>
            </a:extLst>
          </p:cNvPr>
          <p:cNvGrpSpPr/>
          <p:nvPr/>
        </p:nvGrpSpPr>
        <p:grpSpPr>
          <a:xfrm>
            <a:off x="1546602" y="3008310"/>
            <a:ext cx="1750320" cy="1123560"/>
            <a:chOff x="1546602" y="3008310"/>
            <a:chExt cx="1750320" cy="11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570E3CD3-9B2F-48FA-B3BA-208D1BFC081F}"/>
                    </a:ext>
                  </a:extLst>
                </p14:cNvPr>
                <p14:cNvContentPartPr/>
                <p14:nvPr/>
              </p14:nvContentPartPr>
              <p14:xfrm>
                <a:off x="1691682" y="3033870"/>
                <a:ext cx="31320" cy="68364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570E3CD3-9B2F-48FA-B3BA-208D1BFC081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83042" y="3025230"/>
                  <a:ext cx="4896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63693DA6-2814-4CE8-9724-F299DFCEF047}"/>
                    </a:ext>
                  </a:extLst>
                </p14:cNvPr>
                <p14:cNvContentPartPr/>
                <p14:nvPr/>
              </p14:nvContentPartPr>
              <p14:xfrm>
                <a:off x="1680162" y="3043590"/>
                <a:ext cx="70920" cy="21636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63693DA6-2814-4CE8-9724-F299DFCEF0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71522" y="3034590"/>
                  <a:ext cx="88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A83D3FF0-53E9-4763-B1D3-75EB8FCBE127}"/>
                    </a:ext>
                  </a:extLst>
                </p14:cNvPr>
                <p14:cNvContentPartPr/>
                <p14:nvPr/>
              </p14:nvContentPartPr>
              <p14:xfrm>
                <a:off x="1546602" y="3045030"/>
                <a:ext cx="141480" cy="22680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A83D3FF0-53E9-4763-B1D3-75EB8FCBE1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37962" y="3036390"/>
                  <a:ext cx="159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371319E4-B8B0-4F4F-BCC1-62D104BB4D8D}"/>
                    </a:ext>
                  </a:extLst>
                </p14:cNvPr>
                <p14:cNvContentPartPr/>
                <p14:nvPr/>
              </p14:nvContentPartPr>
              <p14:xfrm>
                <a:off x="2453442" y="3029550"/>
                <a:ext cx="27720" cy="60048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371319E4-B8B0-4F4F-BCC1-62D104BB4D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44802" y="3020550"/>
                  <a:ext cx="453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A1D5DE2C-A524-45A9-B43E-2409F2B23C9B}"/>
                    </a:ext>
                  </a:extLst>
                </p14:cNvPr>
                <p14:cNvContentPartPr/>
                <p14:nvPr/>
              </p14:nvContentPartPr>
              <p14:xfrm>
                <a:off x="2337162" y="3018750"/>
                <a:ext cx="110880" cy="17604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A1D5DE2C-A524-45A9-B43E-2409F2B23C9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28162" y="3010110"/>
                  <a:ext cx="128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950A1CBA-A9DC-4BC9-B02B-2286BD712FE9}"/>
                    </a:ext>
                  </a:extLst>
                </p14:cNvPr>
                <p14:cNvContentPartPr/>
                <p14:nvPr/>
              </p14:nvContentPartPr>
              <p14:xfrm>
                <a:off x="2484042" y="3008310"/>
                <a:ext cx="107280" cy="11808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950A1CBA-A9DC-4BC9-B02B-2286BD712F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75042" y="2999310"/>
                  <a:ext cx="124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3D8619E5-2311-43C1-89C4-929909A75FAC}"/>
                    </a:ext>
                  </a:extLst>
                </p14:cNvPr>
                <p14:cNvContentPartPr/>
                <p14:nvPr/>
              </p14:nvContentPartPr>
              <p14:xfrm>
                <a:off x="1855482" y="3894630"/>
                <a:ext cx="204840" cy="13752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3D8619E5-2311-43C1-89C4-929909A75FA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46482" y="3885630"/>
                  <a:ext cx="222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133EBF05-E320-4C2C-A006-12FC545D2FE9}"/>
                    </a:ext>
                  </a:extLst>
                </p14:cNvPr>
                <p14:cNvContentPartPr/>
                <p14:nvPr/>
              </p14:nvContentPartPr>
              <p14:xfrm>
                <a:off x="2117202" y="3927030"/>
                <a:ext cx="47160" cy="7236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133EBF05-E320-4C2C-A006-12FC545D2FE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08562" y="3918030"/>
                  <a:ext cx="64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DD758703-1E35-4AB8-B1EC-DBE92D4C6A31}"/>
                    </a:ext>
                  </a:extLst>
                </p14:cNvPr>
                <p14:cNvContentPartPr/>
                <p14:nvPr/>
              </p14:nvContentPartPr>
              <p14:xfrm>
                <a:off x="2049882" y="3821190"/>
                <a:ext cx="23760" cy="2664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DD758703-1E35-4AB8-B1EC-DBE92D4C6A3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41242" y="3812190"/>
                  <a:ext cx="41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E611D6C1-80F8-46AA-BE0C-2A1F363F0FC6}"/>
                    </a:ext>
                  </a:extLst>
                </p14:cNvPr>
                <p14:cNvContentPartPr/>
                <p14:nvPr/>
              </p14:nvContentPartPr>
              <p14:xfrm>
                <a:off x="2284962" y="3898950"/>
                <a:ext cx="191880" cy="23292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E611D6C1-80F8-46AA-BE0C-2A1F363F0F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75962" y="3889950"/>
                  <a:ext cx="209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94DE5995-42B3-4F1A-A21D-818A4A784F9D}"/>
                    </a:ext>
                  </a:extLst>
                </p14:cNvPr>
                <p14:cNvContentPartPr/>
                <p14:nvPr/>
              </p14:nvContentPartPr>
              <p14:xfrm>
                <a:off x="2567922" y="3704910"/>
                <a:ext cx="117000" cy="26244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94DE5995-42B3-4F1A-A21D-818A4A784F9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59282" y="3695910"/>
                  <a:ext cx="1346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84FE8B01-9493-48C4-B70C-11CB079BFFFD}"/>
                    </a:ext>
                  </a:extLst>
                </p14:cNvPr>
                <p14:cNvContentPartPr/>
                <p14:nvPr/>
              </p14:nvContentPartPr>
              <p14:xfrm>
                <a:off x="2776722" y="3776910"/>
                <a:ext cx="149760" cy="23292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84FE8B01-9493-48C4-B70C-11CB079BFFF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68082" y="3768270"/>
                  <a:ext cx="167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C8C0187C-F19A-49D1-933F-7CC220F5A685}"/>
                    </a:ext>
                  </a:extLst>
                </p14:cNvPr>
                <p14:cNvContentPartPr/>
                <p14:nvPr/>
              </p14:nvContentPartPr>
              <p14:xfrm>
                <a:off x="2966442" y="3802110"/>
                <a:ext cx="159840" cy="13716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C8C0187C-F19A-49D1-933F-7CC220F5A68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57442" y="3793470"/>
                  <a:ext cx="177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D851A2C9-3099-4D80-A08A-B2C44E628125}"/>
                    </a:ext>
                  </a:extLst>
                </p14:cNvPr>
                <p14:cNvContentPartPr/>
                <p14:nvPr/>
              </p14:nvContentPartPr>
              <p14:xfrm>
                <a:off x="3142842" y="3710670"/>
                <a:ext cx="154080" cy="28656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D851A2C9-3099-4D80-A08A-B2C44E62812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34202" y="3701670"/>
                  <a:ext cx="17172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a 97">
            <a:extLst>
              <a:ext uri="{FF2B5EF4-FFF2-40B4-BE49-F238E27FC236}">
                <a16:creationId xmlns:a16="http://schemas.microsoft.com/office/drawing/2014/main" id="{9A7AB1BF-CBAB-4A90-AF63-E1E19E7D1EDD}"/>
              </a:ext>
            </a:extLst>
          </p:cNvPr>
          <p:cNvGrpSpPr/>
          <p:nvPr/>
        </p:nvGrpSpPr>
        <p:grpSpPr>
          <a:xfrm>
            <a:off x="3694002" y="3614550"/>
            <a:ext cx="442080" cy="456480"/>
            <a:chOff x="3694002" y="3614550"/>
            <a:chExt cx="442080" cy="4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87AE8C52-A8DD-4057-8F21-3D01A4EA11EF}"/>
                    </a:ext>
                  </a:extLst>
                </p14:cNvPr>
                <p14:cNvContentPartPr/>
                <p14:nvPr/>
              </p14:nvContentPartPr>
              <p14:xfrm>
                <a:off x="3694002" y="3790230"/>
                <a:ext cx="125640" cy="16236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87AE8C52-A8DD-4057-8F21-3D01A4EA11E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85002" y="3781230"/>
                  <a:ext cx="143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522C6783-2A76-48AA-A775-829A01E2CB20}"/>
                    </a:ext>
                  </a:extLst>
                </p14:cNvPr>
                <p14:cNvContentPartPr/>
                <p14:nvPr/>
              </p14:nvContentPartPr>
              <p14:xfrm>
                <a:off x="3953922" y="3614550"/>
                <a:ext cx="110160" cy="45648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522C6783-2A76-48AA-A775-829A01E2CB2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44922" y="3605550"/>
                  <a:ext cx="1278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C4D9873F-7894-4D9D-AE6C-B22117E65458}"/>
                    </a:ext>
                  </a:extLst>
                </p14:cNvPr>
                <p14:cNvContentPartPr/>
                <p14:nvPr/>
              </p14:nvContentPartPr>
              <p14:xfrm>
                <a:off x="3857802" y="3911910"/>
                <a:ext cx="278280" cy="5580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C4D9873F-7894-4D9D-AE6C-B22117E654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48802" y="3902910"/>
                  <a:ext cx="29592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a 96">
            <a:extLst>
              <a:ext uri="{FF2B5EF4-FFF2-40B4-BE49-F238E27FC236}">
                <a16:creationId xmlns:a16="http://schemas.microsoft.com/office/drawing/2014/main" id="{C7E95910-6224-4B20-99F9-AE16A24389DD}"/>
              </a:ext>
            </a:extLst>
          </p:cNvPr>
          <p:cNvGrpSpPr/>
          <p:nvPr/>
        </p:nvGrpSpPr>
        <p:grpSpPr>
          <a:xfrm>
            <a:off x="4749162" y="3577110"/>
            <a:ext cx="591480" cy="335520"/>
            <a:chOff x="4749162" y="3577110"/>
            <a:chExt cx="59148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B9BF5956-0E08-47B0-893A-F2DC38E00BA1}"/>
                    </a:ext>
                  </a:extLst>
                </p14:cNvPr>
                <p14:cNvContentPartPr/>
                <p14:nvPr/>
              </p14:nvContentPartPr>
              <p14:xfrm>
                <a:off x="4753482" y="3640110"/>
                <a:ext cx="75240" cy="27252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B9BF5956-0E08-47B0-893A-F2DC38E00B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44482" y="3631470"/>
                  <a:ext cx="928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0F1EBCB5-3538-4027-BB3C-748FDDBB7666}"/>
                    </a:ext>
                  </a:extLst>
                </p14:cNvPr>
                <p14:cNvContentPartPr/>
                <p14:nvPr/>
              </p14:nvContentPartPr>
              <p14:xfrm>
                <a:off x="4749162" y="3619590"/>
                <a:ext cx="265680" cy="14220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0F1EBCB5-3538-4027-BB3C-748FDDBB766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40162" y="3610590"/>
                  <a:ext cx="283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C76BA76A-8330-44C9-9907-DAB31411A4DD}"/>
                    </a:ext>
                  </a:extLst>
                </p14:cNvPr>
                <p14:cNvContentPartPr/>
                <p14:nvPr/>
              </p14:nvContentPartPr>
              <p14:xfrm>
                <a:off x="5094762" y="3577110"/>
                <a:ext cx="38160" cy="29772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C76BA76A-8330-44C9-9907-DAB31411A4D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86122" y="3568470"/>
                  <a:ext cx="55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BBE8DB07-EA0C-476B-BBEB-1ABCC814EE2D}"/>
                    </a:ext>
                  </a:extLst>
                </p14:cNvPr>
                <p14:cNvContentPartPr/>
                <p14:nvPr/>
              </p14:nvContentPartPr>
              <p14:xfrm>
                <a:off x="5080002" y="3609510"/>
                <a:ext cx="260640" cy="18108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BBE8DB07-EA0C-476B-BBEB-1ABCC814EE2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71002" y="3600870"/>
                  <a:ext cx="278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0979A724-0426-453B-B070-E46AB874EB3B}"/>
                    </a:ext>
                  </a:extLst>
                </p14:cNvPr>
                <p14:cNvContentPartPr/>
                <p14:nvPr/>
              </p14:nvContentPartPr>
              <p14:xfrm>
                <a:off x="5099082" y="3717510"/>
                <a:ext cx="230760" cy="14544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0979A724-0426-453B-B070-E46AB874EB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90082" y="3708870"/>
                  <a:ext cx="24840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a 95">
            <a:extLst>
              <a:ext uri="{FF2B5EF4-FFF2-40B4-BE49-F238E27FC236}">
                <a16:creationId xmlns:a16="http://schemas.microsoft.com/office/drawing/2014/main" id="{1F2A9116-CC05-40E2-86EF-BCE0885A2EAE}"/>
              </a:ext>
            </a:extLst>
          </p:cNvPr>
          <p:cNvGrpSpPr/>
          <p:nvPr/>
        </p:nvGrpSpPr>
        <p:grpSpPr>
          <a:xfrm>
            <a:off x="5719002" y="3623910"/>
            <a:ext cx="1242360" cy="293400"/>
            <a:chOff x="5719002" y="3623910"/>
            <a:chExt cx="124236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3605815D-5C74-4301-87A4-AAE4F1AB3132}"/>
                    </a:ext>
                  </a:extLst>
                </p14:cNvPr>
                <p14:cNvContentPartPr/>
                <p14:nvPr/>
              </p14:nvContentPartPr>
              <p14:xfrm>
                <a:off x="5719002" y="3681510"/>
                <a:ext cx="198000" cy="23004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3605815D-5C74-4301-87A4-AAE4F1AB31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10362" y="3672870"/>
                  <a:ext cx="215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60F35B9B-05CD-403D-B3D1-F6BD1741E900}"/>
                    </a:ext>
                  </a:extLst>
                </p14:cNvPr>
                <p14:cNvContentPartPr/>
                <p14:nvPr/>
              </p14:nvContentPartPr>
              <p14:xfrm>
                <a:off x="5867682" y="3739830"/>
                <a:ext cx="114480" cy="17424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60F35B9B-05CD-403D-B3D1-F6BD1741E90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59042" y="3730830"/>
                  <a:ext cx="132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712EA20E-4A6D-487F-A288-D1365C3D8B31}"/>
                    </a:ext>
                  </a:extLst>
                </p14:cNvPr>
                <p14:cNvContentPartPr/>
                <p14:nvPr/>
              </p14:nvContentPartPr>
              <p14:xfrm>
                <a:off x="6001602" y="3623910"/>
                <a:ext cx="163440" cy="25740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712EA20E-4A6D-487F-A288-D1365C3D8B3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92602" y="3614910"/>
                  <a:ext cx="181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0D56F9B8-7CC2-4DF6-8F10-9C8A8955BB20}"/>
                    </a:ext>
                  </a:extLst>
                </p14:cNvPr>
                <p14:cNvContentPartPr/>
                <p14:nvPr/>
              </p14:nvContentPartPr>
              <p14:xfrm>
                <a:off x="6214362" y="3714990"/>
                <a:ext cx="151920" cy="20232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0D56F9B8-7CC2-4DF6-8F10-9C8A8955BB2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05722" y="3706350"/>
                  <a:ext cx="169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30613360-D7A2-4D17-A2ED-42DFE75B91CF}"/>
                    </a:ext>
                  </a:extLst>
                </p14:cNvPr>
                <p14:cNvContentPartPr/>
                <p14:nvPr/>
              </p14:nvContentPartPr>
              <p14:xfrm>
                <a:off x="6434682" y="3721470"/>
                <a:ext cx="277920" cy="11412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30613360-D7A2-4D17-A2ED-42DFE75B91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26042" y="3712470"/>
                  <a:ext cx="295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F8796E66-4BDD-4827-B055-BE4EBA32C978}"/>
                    </a:ext>
                  </a:extLst>
                </p14:cNvPr>
                <p14:cNvContentPartPr/>
                <p14:nvPr/>
              </p14:nvContentPartPr>
              <p14:xfrm>
                <a:off x="6747882" y="3670350"/>
                <a:ext cx="213480" cy="17856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F8796E66-4BDD-4827-B055-BE4EBA32C9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39242" y="3661350"/>
                  <a:ext cx="2311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a 151">
            <a:extLst>
              <a:ext uri="{FF2B5EF4-FFF2-40B4-BE49-F238E27FC236}">
                <a16:creationId xmlns:a16="http://schemas.microsoft.com/office/drawing/2014/main" id="{34A954E9-1B21-47A9-8B5F-943578502760}"/>
              </a:ext>
            </a:extLst>
          </p:cNvPr>
          <p:cNvGrpSpPr/>
          <p:nvPr/>
        </p:nvGrpSpPr>
        <p:grpSpPr>
          <a:xfrm>
            <a:off x="2338602" y="4519230"/>
            <a:ext cx="543240" cy="226440"/>
            <a:chOff x="2338602" y="4519230"/>
            <a:chExt cx="54324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F2B20362-6152-425D-8E93-C8F2336F432B}"/>
                    </a:ext>
                  </a:extLst>
                </p14:cNvPr>
                <p14:cNvContentPartPr/>
                <p14:nvPr/>
              </p14:nvContentPartPr>
              <p14:xfrm>
                <a:off x="2338602" y="4530390"/>
                <a:ext cx="180000" cy="19656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F2B20362-6152-425D-8E93-C8F2336F432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29602" y="4521750"/>
                  <a:ext cx="197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431B31B4-EB3F-4519-8B30-E91969A89DEB}"/>
                    </a:ext>
                  </a:extLst>
                </p14:cNvPr>
                <p14:cNvContentPartPr/>
                <p14:nvPr/>
              </p14:nvContentPartPr>
              <p14:xfrm>
                <a:off x="2563242" y="4519230"/>
                <a:ext cx="112680" cy="20448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431B31B4-EB3F-4519-8B30-E91969A89DE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54602" y="4510590"/>
                  <a:ext cx="130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B7E19485-4A3C-48F6-A4CE-5D95A9C785B6}"/>
                    </a:ext>
                  </a:extLst>
                </p14:cNvPr>
                <p14:cNvContentPartPr/>
                <p14:nvPr/>
              </p14:nvContentPartPr>
              <p14:xfrm>
                <a:off x="2740722" y="4546950"/>
                <a:ext cx="141120" cy="19872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B7E19485-4A3C-48F6-A4CE-5D95A9C785B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32082" y="4537950"/>
                  <a:ext cx="15876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a 150">
            <a:extLst>
              <a:ext uri="{FF2B5EF4-FFF2-40B4-BE49-F238E27FC236}">
                <a16:creationId xmlns:a16="http://schemas.microsoft.com/office/drawing/2014/main" id="{F14511F1-7C5B-4A8F-9C18-4FB600EAD838}"/>
              </a:ext>
            </a:extLst>
          </p:cNvPr>
          <p:cNvGrpSpPr/>
          <p:nvPr/>
        </p:nvGrpSpPr>
        <p:grpSpPr>
          <a:xfrm>
            <a:off x="3276762" y="4496550"/>
            <a:ext cx="527760" cy="302400"/>
            <a:chOff x="3276762" y="4496550"/>
            <a:chExt cx="52776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40DB7DE7-D445-4EAC-8EEB-BAB3ED9FB5FA}"/>
                    </a:ext>
                  </a:extLst>
                </p14:cNvPr>
                <p14:cNvContentPartPr/>
                <p14:nvPr/>
              </p14:nvContentPartPr>
              <p14:xfrm>
                <a:off x="3313122" y="4518870"/>
                <a:ext cx="29160" cy="28008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40DB7DE7-D445-4EAC-8EEB-BAB3ED9FB5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04482" y="4510230"/>
                  <a:ext cx="46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DCD52D94-200C-4A68-ADEA-D3BF5856A934}"/>
                    </a:ext>
                  </a:extLst>
                </p14:cNvPr>
                <p14:cNvContentPartPr/>
                <p14:nvPr/>
              </p14:nvContentPartPr>
              <p14:xfrm>
                <a:off x="3276762" y="4532550"/>
                <a:ext cx="192240" cy="10728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DCD52D94-200C-4A68-ADEA-D3BF5856A93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68122" y="4523550"/>
                  <a:ext cx="209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72C752C2-D77A-4612-9E2F-42DFCEC1BE54}"/>
                    </a:ext>
                  </a:extLst>
                </p14:cNvPr>
                <p14:cNvContentPartPr/>
                <p14:nvPr/>
              </p14:nvContentPartPr>
              <p14:xfrm>
                <a:off x="3565122" y="4508790"/>
                <a:ext cx="37440" cy="24912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72C752C2-D77A-4612-9E2F-42DFCEC1BE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56482" y="4499790"/>
                  <a:ext cx="550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669D0AEA-B00D-4194-8610-78E085D9BF32}"/>
                    </a:ext>
                  </a:extLst>
                </p14:cNvPr>
                <p14:cNvContentPartPr/>
                <p14:nvPr/>
              </p14:nvContentPartPr>
              <p14:xfrm>
                <a:off x="3574482" y="4496550"/>
                <a:ext cx="230040" cy="24300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669D0AEA-B00D-4194-8610-78E085D9BF3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65482" y="4487910"/>
                  <a:ext cx="24768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a 149">
            <a:extLst>
              <a:ext uri="{FF2B5EF4-FFF2-40B4-BE49-F238E27FC236}">
                <a16:creationId xmlns:a16="http://schemas.microsoft.com/office/drawing/2014/main" id="{EFC77B0E-1EE1-435B-8A05-3491A9B4547D}"/>
              </a:ext>
            </a:extLst>
          </p:cNvPr>
          <p:cNvGrpSpPr/>
          <p:nvPr/>
        </p:nvGrpSpPr>
        <p:grpSpPr>
          <a:xfrm>
            <a:off x="4200162" y="4402950"/>
            <a:ext cx="415800" cy="486000"/>
            <a:chOff x="4200162" y="4402950"/>
            <a:chExt cx="415800" cy="48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154264C5-7C29-474A-BB01-A0E98C4879C9}"/>
                    </a:ext>
                  </a:extLst>
                </p14:cNvPr>
                <p14:cNvContentPartPr/>
                <p14:nvPr/>
              </p14:nvContentPartPr>
              <p14:xfrm>
                <a:off x="4200162" y="4588710"/>
                <a:ext cx="112320" cy="15660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154264C5-7C29-474A-BB01-A0E98C4879C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91522" y="4580070"/>
                  <a:ext cx="12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CBECEA55-DD36-4ABB-9796-704FFF1DC528}"/>
                    </a:ext>
                  </a:extLst>
                </p14:cNvPr>
                <p14:cNvContentPartPr/>
                <p14:nvPr/>
              </p14:nvContentPartPr>
              <p14:xfrm>
                <a:off x="4453602" y="4402950"/>
                <a:ext cx="162360" cy="48600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CBECEA55-DD36-4ABB-9796-704FFF1DC52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44962" y="4394310"/>
                  <a:ext cx="1800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172058A9-6816-49B7-B31C-B80E94B2DBDA}"/>
                    </a:ext>
                  </a:extLst>
                </p14:cNvPr>
                <p14:cNvContentPartPr/>
                <p14:nvPr/>
              </p14:nvContentPartPr>
              <p14:xfrm>
                <a:off x="4315002" y="4678710"/>
                <a:ext cx="282960" cy="2124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172058A9-6816-49B7-B31C-B80E94B2DBD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06362" y="4669710"/>
                  <a:ext cx="3006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a 148">
            <a:extLst>
              <a:ext uri="{FF2B5EF4-FFF2-40B4-BE49-F238E27FC236}">
                <a16:creationId xmlns:a16="http://schemas.microsoft.com/office/drawing/2014/main" id="{9D6B0F92-8A05-4EAC-99E9-36E0A7FD4938}"/>
              </a:ext>
            </a:extLst>
          </p:cNvPr>
          <p:cNvGrpSpPr/>
          <p:nvPr/>
        </p:nvGrpSpPr>
        <p:grpSpPr>
          <a:xfrm>
            <a:off x="4991802" y="4355430"/>
            <a:ext cx="2081880" cy="419760"/>
            <a:chOff x="4991802" y="4355430"/>
            <a:chExt cx="208188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659F8EE3-FC9B-4DAA-8AF4-6A43C418D2F7}"/>
                    </a:ext>
                  </a:extLst>
                </p14:cNvPr>
                <p14:cNvContentPartPr/>
                <p14:nvPr/>
              </p14:nvContentPartPr>
              <p14:xfrm>
                <a:off x="4991802" y="4601670"/>
                <a:ext cx="112680" cy="17352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659F8EE3-FC9B-4DAA-8AF4-6A43C418D2F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82802" y="4592670"/>
                  <a:ext cx="130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64D6360D-B607-4D9C-898C-774CE51ACDF4}"/>
                    </a:ext>
                  </a:extLst>
                </p14:cNvPr>
                <p14:cNvContentPartPr/>
                <p14:nvPr/>
              </p14:nvContentPartPr>
              <p14:xfrm>
                <a:off x="5064162" y="4446870"/>
                <a:ext cx="29880" cy="26460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64D6360D-B607-4D9C-898C-774CE51ACDF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55162" y="4437870"/>
                  <a:ext cx="475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9E9AD95E-75DD-4778-BE61-CB91556E06CA}"/>
                    </a:ext>
                  </a:extLst>
                </p14:cNvPr>
                <p14:cNvContentPartPr/>
                <p14:nvPr/>
              </p14:nvContentPartPr>
              <p14:xfrm>
                <a:off x="5219322" y="4551630"/>
                <a:ext cx="133920" cy="16668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9E9AD95E-75DD-4778-BE61-CB91556E06C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10322" y="4542630"/>
                  <a:ext cx="151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A45064DE-12F9-446C-9E07-6E1F671880C4}"/>
                    </a:ext>
                  </a:extLst>
                </p14:cNvPr>
                <p14:cNvContentPartPr/>
                <p14:nvPr/>
              </p14:nvContentPartPr>
              <p14:xfrm>
                <a:off x="5416602" y="4527510"/>
                <a:ext cx="103680" cy="19692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A45064DE-12F9-446C-9E07-6E1F671880C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07602" y="4518870"/>
                  <a:ext cx="121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08F7F815-64BA-46D8-A554-DE4BCD6DFDF9}"/>
                    </a:ext>
                  </a:extLst>
                </p14:cNvPr>
                <p14:cNvContentPartPr/>
                <p14:nvPr/>
              </p14:nvContentPartPr>
              <p14:xfrm>
                <a:off x="5636562" y="4394670"/>
                <a:ext cx="178200" cy="33660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08F7F815-64BA-46D8-A554-DE4BCD6DFDF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27562" y="4385670"/>
                  <a:ext cx="1958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D2122E1A-0DA5-4553-8FD6-45A518773BCE}"/>
                    </a:ext>
                  </a:extLst>
                </p14:cNvPr>
                <p14:cNvContentPartPr/>
                <p14:nvPr/>
              </p14:nvContentPartPr>
              <p14:xfrm>
                <a:off x="5894682" y="4420230"/>
                <a:ext cx="84600" cy="21960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D2122E1A-0DA5-4553-8FD6-45A518773BC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86042" y="4411590"/>
                  <a:ext cx="102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C1C001E1-F3CA-4427-B499-5FD9155FC49F}"/>
                    </a:ext>
                  </a:extLst>
                </p14:cNvPr>
                <p14:cNvContentPartPr/>
                <p14:nvPr/>
              </p14:nvContentPartPr>
              <p14:xfrm>
                <a:off x="6083682" y="4544790"/>
                <a:ext cx="123120" cy="10944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C1C001E1-F3CA-4427-B499-5FD9155FC49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74682" y="4536150"/>
                  <a:ext cx="140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7E4262CF-D0D5-4384-ADFB-B5E317F7A96F}"/>
                    </a:ext>
                  </a:extLst>
                </p14:cNvPr>
                <p14:cNvContentPartPr/>
                <p14:nvPr/>
              </p14:nvContentPartPr>
              <p14:xfrm>
                <a:off x="6222642" y="4579710"/>
                <a:ext cx="172440" cy="10152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7E4262CF-D0D5-4384-ADFB-B5E317F7A96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13642" y="4570710"/>
                  <a:ext cx="190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0AD50665-79C7-4E70-B012-2D3EEC9D1192}"/>
                    </a:ext>
                  </a:extLst>
                </p14:cNvPr>
                <p14:cNvContentPartPr/>
                <p14:nvPr/>
              </p14:nvContentPartPr>
              <p14:xfrm>
                <a:off x="6361962" y="4355430"/>
                <a:ext cx="204480" cy="25956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0AD50665-79C7-4E70-B012-2D3EEC9D119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53322" y="4346430"/>
                  <a:ext cx="222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49090DEC-E95A-4B69-BE87-8EF3E3A11E21}"/>
                    </a:ext>
                  </a:extLst>
                </p14:cNvPr>
                <p14:cNvContentPartPr/>
                <p14:nvPr/>
              </p14:nvContentPartPr>
              <p14:xfrm>
                <a:off x="6637362" y="4571430"/>
                <a:ext cx="26280" cy="6624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49090DEC-E95A-4B69-BE87-8EF3E3A11E2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28362" y="4562430"/>
                  <a:ext cx="43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B7D1649F-3924-4592-81EA-AE14D7A54EF7}"/>
                    </a:ext>
                  </a:extLst>
                </p14:cNvPr>
                <p14:cNvContentPartPr/>
                <p14:nvPr/>
              </p14:nvContentPartPr>
              <p14:xfrm>
                <a:off x="6633042" y="4414110"/>
                <a:ext cx="23040" cy="4176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B7D1649F-3924-4592-81EA-AE14D7A54EF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24402" y="4405470"/>
                  <a:ext cx="40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48E051E6-43F4-49FD-9164-6B241B0A204A}"/>
                    </a:ext>
                  </a:extLst>
                </p14:cNvPr>
                <p14:cNvContentPartPr/>
                <p14:nvPr/>
              </p14:nvContentPartPr>
              <p14:xfrm>
                <a:off x="6695322" y="4494030"/>
                <a:ext cx="118800" cy="11124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48E051E6-43F4-49FD-9164-6B241B0A204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86322" y="4485030"/>
                  <a:ext cx="136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CA856AE1-3FF0-43A1-8C81-B02218CFE3CF}"/>
                    </a:ext>
                  </a:extLst>
                </p14:cNvPr>
                <p14:cNvContentPartPr/>
                <p14:nvPr/>
              </p14:nvContentPartPr>
              <p14:xfrm>
                <a:off x="6885402" y="4469550"/>
                <a:ext cx="188280" cy="9828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CA856AE1-3FF0-43A1-8C81-B02218CFE3C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76402" y="4460550"/>
                  <a:ext cx="20592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a 147">
            <a:extLst>
              <a:ext uri="{FF2B5EF4-FFF2-40B4-BE49-F238E27FC236}">
                <a16:creationId xmlns:a16="http://schemas.microsoft.com/office/drawing/2014/main" id="{90E8E072-6624-4A05-B747-512E105E6C94}"/>
              </a:ext>
            </a:extLst>
          </p:cNvPr>
          <p:cNvGrpSpPr/>
          <p:nvPr/>
        </p:nvGrpSpPr>
        <p:grpSpPr>
          <a:xfrm>
            <a:off x="2224122" y="5057790"/>
            <a:ext cx="404640" cy="193320"/>
            <a:chOff x="2224122" y="5057790"/>
            <a:chExt cx="40464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D89BD44A-2D67-4FC2-BD6B-0C260DA48E83}"/>
                    </a:ext>
                  </a:extLst>
                </p14:cNvPr>
                <p14:cNvContentPartPr/>
                <p14:nvPr/>
              </p14:nvContentPartPr>
              <p14:xfrm>
                <a:off x="2316642" y="5057790"/>
                <a:ext cx="78480" cy="17856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D89BD44A-2D67-4FC2-BD6B-0C260DA48E8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07642" y="5049150"/>
                  <a:ext cx="96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398C26EB-839F-4F3A-A1D6-88EC9BD48367}"/>
                    </a:ext>
                  </a:extLst>
                </p14:cNvPr>
                <p14:cNvContentPartPr/>
                <p14:nvPr/>
              </p14:nvContentPartPr>
              <p14:xfrm>
                <a:off x="2224122" y="5153910"/>
                <a:ext cx="88200" cy="3960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398C26EB-839F-4F3A-A1D6-88EC9BD4836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15482" y="5144910"/>
                  <a:ext cx="105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3F98C890-94A8-4FDC-A8CB-6B05315E056F}"/>
                    </a:ext>
                  </a:extLst>
                </p14:cNvPr>
                <p14:cNvContentPartPr/>
                <p14:nvPr/>
              </p14:nvContentPartPr>
              <p14:xfrm>
                <a:off x="2472162" y="5104590"/>
                <a:ext cx="156600" cy="14652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3F98C890-94A8-4FDC-A8CB-6B05315E056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63522" y="5095590"/>
                  <a:ext cx="1742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a 146">
            <a:extLst>
              <a:ext uri="{FF2B5EF4-FFF2-40B4-BE49-F238E27FC236}">
                <a16:creationId xmlns:a16="http://schemas.microsoft.com/office/drawing/2014/main" id="{428EEA0E-BD51-4D08-8CCF-290D6FCF2D89}"/>
              </a:ext>
            </a:extLst>
          </p:cNvPr>
          <p:cNvGrpSpPr/>
          <p:nvPr/>
        </p:nvGrpSpPr>
        <p:grpSpPr>
          <a:xfrm>
            <a:off x="2962482" y="5008830"/>
            <a:ext cx="1212480" cy="320400"/>
            <a:chOff x="2962482" y="5008830"/>
            <a:chExt cx="121248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6746E8E8-E558-4397-A7A4-FC86F97CF08F}"/>
                    </a:ext>
                  </a:extLst>
                </p14:cNvPr>
                <p14:cNvContentPartPr/>
                <p14:nvPr/>
              </p14:nvContentPartPr>
              <p14:xfrm>
                <a:off x="2962482" y="5123310"/>
                <a:ext cx="182880" cy="16164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6746E8E8-E558-4397-A7A4-FC86F97CF08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53842" y="5114670"/>
                  <a:ext cx="200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68EE211C-B83B-4865-9A91-9C40A8117B69}"/>
                    </a:ext>
                  </a:extLst>
                </p14:cNvPr>
                <p14:cNvContentPartPr/>
                <p14:nvPr/>
              </p14:nvContentPartPr>
              <p14:xfrm>
                <a:off x="3197922" y="5163630"/>
                <a:ext cx="110160" cy="14292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68EE211C-B83B-4865-9A91-9C40A8117B6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89282" y="5154990"/>
                  <a:ext cx="127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A68813C6-22E6-4C80-AA2B-D656D6CFA53F}"/>
                    </a:ext>
                  </a:extLst>
                </p14:cNvPr>
                <p14:cNvContentPartPr/>
                <p14:nvPr/>
              </p14:nvContentPartPr>
              <p14:xfrm>
                <a:off x="3413562" y="5118270"/>
                <a:ext cx="117360" cy="20916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A68813C6-22E6-4C80-AA2B-D656D6CFA53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04562" y="5109630"/>
                  <a:ext cx="135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CC9C256F-4D6C-48EB-81CA-F3A672E67042}"/>
                    </a:ext>
                  </a:extLst>
                </p14:cNvPr>
                <p14:cNvContentPartPr/>
                <p14:nvPr/>
              </p14:nvContentPartPr>
              <p14:xfrm>
                <a:off x="3590322" y="5163630"/>
                <a:ext cx="195840" cy="10080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CC9C256F-4D6C-48EB-81CA-F3A672E6704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81322" y="5154630"/>
                  <a:ext cx="213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403BEDF1-6CD1-4F36-B619-C8D1B2321C3B}"/>
                    </a:ext>
                  </a:extLst>
                </p14:cNvPr>
                <p14:cNvContentPartPr/>
                <p14:nvPr/>
              </p14:nvContentPartPr>
              <p14:xfrm>
                <a:off x="3840882" y="5008830"/>
                <a:ext cx="127440" cy="25740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403BEDF1-6CD1-4F36-B619-C8D1B2321C3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31882" y="4999830"/>
                  <a:ext cx="145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D22559FB-B486-44CA-9E8A-92867EE4DA7F}"/>
                    </a:ext>
                  </a:extLst>
                </p14:cNvPr>
                <p14:cNvContentPartPr/>
                <p14:nvPr/>
              </p14:nvContentPartPr>
              <p14:xfrm>
                <a:off x="4000362" y="5128710"/>
                <a:ext cx="174600" cy="20052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D22559FB-B486-44CA-9E8A-92867EE4DA7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91362" y="5120070"/>
                  <a:ext cx="19224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upa 145">
            <a:extLst>
              <a:ext uri="{FF2B5EF4-FFF2-40B4-BE49-F238E27FC236}">
                <a16:creationId xmlns:a16="http://schemas.microsoft.com/office/drawing/2014/main" id="{ADAF7DC4-4C1B-4329-9EB7-4A848F050A26}"/>
              </a:ext>
            </a:extLst>
          </p:cNvPr>
          <p:cNvGrpSpPr/>
          <p:nvPr/>
        </p:nvGrpSpPr>
        <p:grpSpPr>
          <a:xfrm>
            <a:off x="4611642" y="5128350"/>
            <a:ext cx="632160" cy="270360"/>
            <a:chOff x="4611642" y="5128350"/>
            <a:chExt cx="63216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2E1F535A-FEEC-44AD-830D-3F021641A307}"/>
                    </a:ext>
                  </a:extLst>
                </p14:cNvPr>
                <p14:cNvContentPartPr/>
                <p14:nvPr/>
              </p14:nvContentPartPr>
              <p14:xfrm>
                <a:off x="4611642" y="5128350"/>
                <a:ext cx="106920" cy="15804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2E1F535A-FEEC-44AD-830D-3F021641A30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02642" y="5119350"/>
                  <a:ext cx="124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21A6A348-13AD-45E3-BB9C-5C82A232EE04}"/>
                    </a:ext>
                  </a:extLst>
                </p14:cNvPr>
                <p14:cNvContentPartPr/>
                <p14:nvPr/>
              </p14:nvContentPartPr>
              <p14:xfrm>
                <a:off x="4774002" y="5190990"/>
                <a:ext cx="156240" cy="6804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21A6A348-13AD-45E3-BB9C-5C82A232EE0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65002" y="5181990"/>
                  <a:ext cx="173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3" name="Pismo odręczne 132">
                  <a:extLst>
                    <a:ext uri="{FF2B5EF4-FFF2-40B4-BE49-F238E27FC236}">
                      <a16:creationId xmlns:a16="http://schemas.microsoft.com/office/drawing/2014/main" id="{073F576D-17CD-44DF-965F-253D916BBBFD}"/>
                    </a:ext>
                  </a:extLst>
                </p14:cNvPr>
                <p14:cNvContentPartPr/>
                <p14:nvPr/>
              </p14:nvContentPartPr>
              <p14:xfrm>
                <a:off x="4997202" y="5175150"/>
                <a:ext cx="246600" cy="223560"/>
              </p14:xfrm>
            </p:contentPart>
          </mc:Choice>
          <mc:Fallback>
            <p:pic>
              <p:nvPicPr>
                <p:cNvPr id="133" name="Pismo odręczne 132">
                  <a:extLst>
                    <a:ext uri="{FF2B5EF4-FFF2-40B4-BE49-F238E27FC236}">
                      <a16:creationId xmlns:a16="http://schemas.microsoft.com/office/drawing/2014/main" id="{073F576D-17CD-44DF-965F-253D916BBBF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88562" y="5166150"/>
                  <a:ext cx="26424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a 144">
            <a:extLst>
              <a:ext uri="{FF2B5EF4-FFF2-40B4-BE49-F238E27FC236}">
                <a16:creationId xmlns:a16="http://schemas.microsoft.com/office/drawing/2014/main" id="{E4E71AC6-68E0-4EB8-857F-34B8924D7987}"/>
              </a:ext>
            </a:extLst>
          </p:cNvPr>
          <p:cNvGrpSpPr/>
          <p:nvPr/>
        </p:nvGrpSpPr>
        <p:grpSpPr>
          <a:xfrm>
            <a:off x="5609202" y="4880310"/>
            <a:ext cx="1796760" cy="552240"/>
            <a:chOff x="5609202" y="4880310"/>
            <a:chExt cx="1796760" cy="55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4" name="Pismo odręczne 133">
                  <a:extLst>
                    <a:ext uri="{FF2B5EF4-FFF2-40B4-BE49-F238E27FC236}">
                      <a16:creationId xmlns:a16="http://schemas.microsoft.com/office/drawing/2014/main" id="{37AAD6BE-664F-4F01-AF96-837CDF7F6B2D}"/>
                    </a:ext>
                  </a:extLst>
                </p14:cNvPr>
                <p14:cNvContentPartPr/>
                <p14:nvPr/>
              </p14:nvContentPartPr>
              <p14:xfrm>
                <a:off x="5609202" y="5148510"/>
                <a:ext cx="213120" cy="284040"/>
              </p14:xfrm>
            </p:contentPart>
          </mc:Choice>
          <mc:Fallback>
            <p:pic>
              <p:nvPicPr>
                <p:cNvPr id="134" name="Pismo odręczne 133">
                  <a:extLst>
                    <a:ext uri="{FF2B5EF4-FFF2-40B4-BE49-F238E27FC236}">
                      <a16:creationId xmlns:a16="http://schemas.microsoft.com/office/drawing/2014/main" id="{37AAD6BE-664F-4F01-AF96-837CDF7F6B2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00562" y="5139510"/>
                  <a:ext cx="230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26A8D292-F6B3-4518-A31F-5EA803852FDD}"/>
                    </a:ext>
                  </a:extLst>
                </p14:cNvPr>
                <p14:cNvContentPartPr/>
                <p14:nvPr/>
              </p14:nvContentPartPr>
              <p14:xfrm>
                <a:off x="5945442" y="4995870"/>
                <a:ext cx="13320" cy="24912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26A8D292-F6B3-4518-A31F-5EA803852FD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36442" y="4987230"/>
                  <a:ext cx="30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F68B6855-BB6E-486F-9025-D90293EF5CFE}"/>
                    </a:ext>
                  </a:extLst>
                </p14:cNvPr>
                <p14:cNvContentPartPr/>
                <p14:nvPr/>
              </p14:nvContentPartPr>
              <p14:xfrm>
                <a:off x="6063882" y="5156070"/>
                <a:ext cx="126000" cy="12528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F68B6855-BB6E-486F-9025-D90293EF5CF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054882" y="5147430"/>
                  <a:ext cx="143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18339A7B-1375-4FD7-A056-E9E8A4373092}"/>
                    </a:ext>
                  </a:extLst>
                </p14:cNvPr>
                <p14:cNvContentPartPr/>
                <p14:nvPr/>
              </p14:nvContentPartPr>
              <p14:xfrm>
                <a:off x="6261162" y="4999830"/>
                <a:ext cx="36000" cy="23436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18339A7B-1375-4FD7-A056-E9E8A437309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52522" y="4990830"/>
                  <a:ext cx="53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42907116-5220-47FE-A02D-1B51AB6E802D}"/>
                    </a:ext>
                  </a:extLst>
                </p14:cNvPr>
                <p14:cNvContentPartPr/>
                <p14:nvPr/>
              </p14:nvContentPartPr>
              <p14:xfrm>
                <a:off x="6385362" y="5146350"/>
                <a:ext cx="147960" cy="5652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42907116-5220-47FE-A02D-1B51AB6E802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76722" y="5137710"/>
                  <a:ext cx="165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9" name="Pismo odręczne 138">
                  <a:extLst>
                    <a:ext uri="{FF2B5EF4-FFF2-40B4-BE49-F238E27FC236}">
                      <a16:creationId xmlns:a16="http://schemas.microsoft.com/office/drawing/2014/main" id="{C5BDC20A-55A0-4C3C-AB21-69944DE9AC23}"/>
                    </a:ext>
                  </a:extLst>
                </p14:cNvPr>
                <p14:cNvContentPartPr/>
                <p14:nvPr/>
              </p14:nvContentPartPr>
              <p14:xfrm>
                <a:off x="6671922" y="4905150"/>
                <a:ext cx="35280" cy="264960"/>
              </p14:xfrm>
            </p:contentPart>
          </mc:Choice>
          <mc:Fallback>
            <p:pic>
              <p:nvPicPr>
                <p:cNvPr id="139" name="Pismo odręczne 138">
                  <a:extLst>
                    <a:ext uri="{FF2B5EF4-FFF2-40B4-BE49-F238E27FC236}">
                      <a16:creationId xmlns:a16="http://schemas.microsoft.com/office/drawing/2014/main" id="{C5BDC20A-55A0-4C3C-AB21-69944DE9AC2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62922" y="4896510"/>
                  <a:ext cx="52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0" name="Pismo odręczne 139">
                  <a:extLst>
                    <a:ext uri="{FF2B5EF4-FFF2-40B4-BE49-F238E27FC236}">
                      <a16:creationId xmlns:a16="http://schemas.microsoft.com/office/drawing/2014/main" id="{1383A9D4-304D-45EC-94BE-33FC49EF5DEC}"/>
                    </a:ext>
                  </a:extLst>
                </p14:cNvPr>
                <p14:cNvContentPartPr/>
                <p14:nvPr/>
              </p14:nvContentPartPr>
              <p14:xfrm>
                <a:off x="6563562" y="5012430"/>
                <a:ext cx="228240" cy="66600"/>
              </p14:xfrm>
            </p:contentPart>
          </mc:Choice>
          <mc:Fallback>
            <p:pic>
              <p:nvPicPr>
                <p:cNvPr id="140" name="Pismo odręczne 139">
                  <a:extLst>
                    <a:ext uri="{FF2B5EF4-FFF2-40B4-BE49-F238E27FC236}">
                      <a16:creationId xmlns:a16="http://schemas.microsoft.com/office/drawing/2014/main" id="{1383A9D4-304D-45EC-94BE-33FC49EF5DE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54562" y="5003790"/>
                  <a:ext cx="245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1" name="Pismo odręczne 140">
                  <a:extLst>
                    <a:ext uri="{FF2B5EF4-FFF2-40B4-BE49-F238E27FC236}">
                      <a16:creationId xmlns:a16="http://schemas.microsoft.com/office/drawing/2014/main" id="{AC922E22-2FCD-48BE-9F8F-4A79D1C9B4C7}"/>
                    </a:ext>
                  </a:extLst>
                </p14:cNvPr>
                <p14:cNvContentPartPr/>
                <p14:nvPr/>
              </p14:nvContentPartPr>
              <p14:xfrm>
                <a:off x="6823842" y="5048070"/>
                <a:ext cx="127800" cy="206280"/>
              </p14:xfrm>
            </p:contentPart>
          </mc:Choice>
          <mc:Fallback>
            <p:pic>
              <p:nvPicPr>
                <p:cNvPr id="141" name="Pismo odręczne 140">
                  <a:extLst>
                    <a:ext uri="{FF2B5EF4-FFF2-40B4-BE49-F238E27FC236}">
                      <a16:creationId xmlns:a16="http://schemas.microsoft.com/office/drawing/2014/main" id="{AC922E22-2FCD-48BE-9F8F-4A79D1C9B4C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15202" y="5039070"/>
                  <a:ext cx="145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2" name="Pismo odręczne 141">
                  <a:extLst>
                    <a:ext uri="{FF2B5EF4-FFF2-40B4-BE49-F238E27FC236}">
                      <a16:creationId xmlns:a16="http://schemas.microsoft.com/office/drawing/2014/main" id="{14BC4A1E-DDAD-4A1C-B5B6-7CF389CBE3BD}"/>
                    </a:ext>
                  </a:extLst>
                </p14:cNvPr>
                <p14:cNvContentPartPr/>
                <p14:nvPr/>
              </p14:nvContentPartPr>
              <p14:xfrm>
                <a:off x="6973962" y="5073630"/>
                <a:ext cx="244800" cy="165960"/>
              </p14:xfrm>
            </p:contentPart>
          </mc:Choice>
          <mc:Fallback>
            <p:pic>
              <p:nvPicPr>
                <p:cNvPr id="142" name="Pismo odręczne 141">
                  <a:extLst>
                    <a:ext uri="{FF2B5EF4-FFF2-40B4-BE49-F238E27FC236}">
                      <a16:creationId xmlns:a16="http://schemas.microsoft.com/office/drawing/2014/main" id="{14BC4A1E-DDAD-4A1C-B5B6-7CF389CBE3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65322" y="5064990"/>
                  <a:ext cx="262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Pismo odręczne 142">
                  <a:extLst>
                    <a:ext uri="{FF2B5EF4-FFF2-40B4-BE49-F238E27FC236}">
                      <a16:creationId xmlns:a16="http://schemas.microsoft.com/office/drawing/2014/main" id="{39EE0DA4-7B8F-480E-B7FC-DF154818E1FB}"/>
                    </a:ext>
                  </a:extLst>
                </p14:cNvPr>
                <p14:cNvContentPartPr/>
                <p14:nvPr/>
              </p14:nvContentPartPr>
              <p14:xfrm>
                <a:off x="7325322" y="4880310"/>
                <a:ext cx="20160" cy="304920"/>
              </p14:xfrm>
            </p:contentPart>
          </mc:Choice>
          <mc:Fallback>
            <p:pic>
              <p:nvPicPr>
                <p:cNvPr id="143" name="Pismo odręczne 142">
                  <a:extLst>
                    <a:ext uri="{FF2B5EF4-FFF2-40B4-BE49-F238E27FC236}">
                      <a16:creationId xmlns:a16="http://schemas.microsoft.com/office/drawing/2014/main" id="{39EE0DA4-7B8F-480E-B7FC-DF154818E1F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16682" y="4871670"/>
                  <a:ext cx="378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4" name="Pismo odręczne 143">
                  <a:extLst>
                    <a:ext uri="{FF2B5EF4-FFF2-40B4-BE49-F238E27FC236}">
                      <a16:creationId xmlns:a16="http://schemas.microsoft.com/office/drawing/2014/main" id="{76F695C3-C154-4266-A000-927A3E5368B8}"/>
                    </a:ext>
                  </a:extLst>
                </p14:cNvPr>
                <p14:cNvContentPartPr/>
                <p14:nvPr/>
              </p14:nvContentPartPr>
              <p14:xfrm>
                <a:off x="7232802" y="5100630"/>
                <a:ext cx="173160" cy="9000"/>
              </p14:xfrm>
            </p:contentPart>
          </mc:Choice>
          <mc:Fallback>
            <p:pic>
              <p:nvPicPr>
                <p:cNvPr id="144" name="Pismo odręczne 143">
                  <a:extLst>
                    <a:ext uri="{FF2B5EF4-FFF2-40B4-BE49-F238E27FC236}">
                      <a16:creationId xmlns:a16="http://schemas.microsoft.com/office/drawing/2014/main" id="{76F695C3-C154-4266-A000-927A3E5368B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24162" y="5091630"/>
                  <a:ext cx="1908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upa 157">
            <a:extLst>
              <a:ext uri="{FF2B5EF4-FFF2-40B4-BE49-F238E27FC236}">
                <a16:creationId xmlns:a16="http://schemas.microsoft.com/office/drawing/2014/main" id="{B1B13481-CF31-4F0B-AB55-F05877F64558}"/>
              </a:ext>
            </a:extLst>
          </p:cNvPr>
          <p:cNvGrpSpPr/>
          <p:nvPr/>
        </p:nvGrpSpPr>
        <p:grpSpPr>
          <a:xfrm>
            <a:off x="8275002" y="2163390"/>
            <a:ext cx="1092960" cy="430920"/>
            <a:chOff x="8275002" y="2163390"/>
            <a:chExt cx="109296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3" name="Pismo odręczne 152">
                  <a:extLst>
                    <a:ext uri="{FF2B5EF4-FFF2-40B4-BE49-F238E27FC236}">
                      <a16:creationId xmlns:a16="http://schemas.microsoft.com/office/drawing/2014/main" id="{6C9CD6FA-8DC0-49FC-949F-AFB7C15F771F}"/>
                    </a:ext>
                  </a:extLst>
                </p14:cNvPr>
                <p14:cNvContentPartPr/>
                <p14:nvPr/>
              </p14:nvContentPartPr>
              <p14:xfrm>
                <a:off x="8275002" y="2298030"/>
                <a:ext cx="196200" cy="296280"/>
              </p14:xfrm>
            </p:contentPart>
          </mc:Choice>
          <mc:Fallback>
            <p:pic>
              <p:nvPicPr>
                <p:cNvPr id="153" name="Pismo odręczne 152">
                  <a:extLst>
                    <a:ext uri="{FF2B5EF4-FFF2-40B4-BE49-F238E27FC236}">
                      <a16:creationId xmlns:a16="http://schemas.microsoft.com/office/drawing/2014/main" id="{6C9CD6FA-8DC0-49FC-949F-AFB7C15F771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66002" y="2289390"/>
                  <a:ext cx="2138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4" name="Pismo odręczne 153">
                  <a:extLst>
                    <a:ext uri="{FF2B5EF4-FFF2-40B4-BE49-F238E27FC236}">
                      <a16:creationId xmlns:a16="http://schemas.microsoft.com/office/drawing/2014/main" id="{0E851B42-4D28-4DA7-A189-AE2B058F4F41}"/>
                    </a:ext>
                  </a:extLst>
                </p14:cNvPr>
                <p14:cNvContentPartPr/>
                <p14:nvPr/>
              </p14:nvContentPartPr>
              <p14:xfrm>
                <a:off x="8592162" y="2352750"/>
                <a:ext cx="141480" cy="6120"/>
              </p14:xfrm>
            </p:contentPart>
          </mc:Choice>
          <mc:Fallback>
            <p:pic>
              <p:nvPicPr>
                <p:cNvPr id="154" name="Pismo odręczne 153">
                  <a:extLst>
                    <a:ext uri="{FF2B5EF4-FFF2-40B4-BE49-F238E27FC236}">
                      <a16:creationId xmlns:a16="http://schemas.microsoft.com/office/drawing/2014/main" id="{0E851B42-4D28-4DA7-A189-AE2B058F4F4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83522" y="2343750"/>
                  <a:ext cx="159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5" name="Pismo odręczne 154">
                  <a:extLst>
                    <a:ext uri="{FF2B5EF4-FFF2-40B4-BE49-F238E27FC236}">
                      <a16:creationId xmlns:a16="http://schemas.microsoft.com/office/drawing/2014/main" id="{37889267-FA0C-466D-BD87-4C7305D777CA}"/>
                    </a:ext>
                  </a:extLst>
                </p14:cNvPr>
                <p14:cNvContentPartPr/>
                <p14:nvPr/>
              </p14:nvContentPartPr>
              <p14:xfrm>
                <a:off x="8545002" y="2478390"/>
                <a:ext cx="161640" cy="53280"/>
              </p14:xfrm>
            </p:contentPart>
          </mc:Choice>
          <mc:Fallback>
            <p:pic>
              <p:nvPicPr>
                <p:cNvPr id="155" name="Pismo odręczne 154">
                  <a:extLst>
                    <a:ext uri="{FF2B5EF4-FFF2-40B4-BE49-F238E27FC236}">
                      <a16:creationId xmlns:a16="http://schemas.microsoft.com/office/drawing/2014/main" id="{37889267-FA0C-466D-BD87-4C7305D777C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36362" y="2469750"/>
                  <a:ext cx="179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6" name="Pismo odręczne 155">
                  <a:extLst>
                    <a:ext uri="{FF2B5EF4-FFF2-40B4-BE49-F238E27FC236}">
                      <a16:creationId xmlns:a16="http://schemas.microsoft.com/office/drawing/2014/main" id="{8FD19CBF-1367-46C3-869E-488B690511A8}"/>
                    </a:ext>
                  </a:extLst>
                </p14:cNvPr>
                <p14:cNvContentPartPr/>
                <p14:nvPr/>
              </p14:nvContentPartPr>
              <p14:xfrm>
                <a:off x="8901402" y="2236830"/>
                <a:ext cx="54720" cy="330120"/>
              </p14:xfrm>
            </p:contentPart>
          </mc:Choice>
          <mc:Fallback>
            <p:pic>
              <p:nvPicPr>
                <p:cNvPr id="156" name="Pismo odręczne 155">
                  <a:extLst>
                    <a:ext uri="{FF2B5EF4-FFF2-40B4-BE49-F238E27FC236}">
                      <a16:creationId xmlns:a16="http://schemas.microsoft.com/office/drawing/2014/main" id="{8FD19CBF-1367-46C3-869E-488B690511A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92762" y="2228190"/>
                  <a:ext cx="723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7" name="Pismo odręczne 156">
                  <a:extLst>
                    <a:ext uri="{FF2B5EF4-FFF2-40B4-BE49-F238E27FC236}">
                      <a16:creationId xmlns:a16="http://schemas.microsoft.com/office/drawing/2014/main" id="{F2228CE7-6CED-4FF4-9547-C52EB7D6DB31}"/>
                    </a:ext>
                  </a:extLst>
                </p14:cNvPr>
                <p14:cNvContentPartPr/>
                <p14:nvPr/>
              </p14:nvContentPartPr>
              <p14:xfrm>
                <a:off x="9051882" y="2163390"/>
                <a:ext cx="316080" cy="385920"/>
              </p14:xfrm>
            </p:contentPart>
          </mc:Choice>
          <mc:Fallback>
            <p:pic>
              <p:nvPicPr>
                <p:cNvPr id="157" name="Pismo odręczne 156">
                  <a:extLst>
                    <a:ext uri="{FF2B5EF4-FFF2-40B4-BE49-F238E27FC236}">
                      <a16:creationId xmlns:a16="http://schemas.microsoft.com/office/drawing/2014/main" id="{F2228CE7-6CED-4FF4-9547-C52EB7D6DB3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43242" y="2154390"/>
                  <a:ext cx="33372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a 169">
            <a:extLst>
              <a:ext uri="{FF2B5EF4-FFF2-40B4-BE49-F238E27FC236}">
                <a16:creationId xmlns:a16="http://schemas.microsoft.com/office/drawing/2014/main" id="{89C617F6-DBEA-4145-87C1-40DD13740ECC}"/>
              </a:ext>
            </a:extLst>
          </p:cNvPr>
          <p:cNvGrpSpPr/>
          <p:nvPr/>
        </p:nvGrpSpPr>
        <p:grpSpPr>
          <a:xfrm>
            <a:off x="8374362" y="3028470"/>
            <a:ext cx="1168200" cy="435600"/>
            <a:chOff x="8374362" y="3028470"/>
            <a:chExt cx="116820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9" name="Pismo odręczne 158">
                  <a:extLst>
                    <a:ext uri="{FF2B5EF4-FFF2-40B4-BE49-F238E27FC236}">
                      <a16:creationId xmlns:a16="http://schemas.microsoft.com/office/drawing/2014/main" id="{A46A44D6-357B-40FA-B069-07230592BE60}"/>
                    </a:ext>
                  </a:extLst>
                </p14:cNvPr>
                <p14:cNvContentPartPr/>
                <p14:nvPr/>
              </p14:nvContentPartPr>
              <p14:xfrm>
                <a:off x="8374362" y="3054030"/>
                <a:ext cx="296640" cy="389520"/>
              </p14:xfrm>
            </p:contentPart>
          </mc:Choice>
          <mc:Fallback>
            <p:pic>
              <p:nvPicPr>
                <p:cNvPr id="159" name="Pismo odręczne 158">
                  <a:extLst>
                    <a:ext uri="{FF2B5EF4-FFF2-40B4-BE49-F238E27FC236}">
                      <a16:creationId xmlns:a16="http://schemas.microsoft.com/office/drawing/2014/main" id="{A46A44D6-357B-40FA-B069-07230592BE6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65362" y="3045030"/>
                  <a:ext cx="3142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0" name="Pismo odręczne 159">
                  <a:extLst>
                    <a:ext uri="{FF2B5EF4-FFF2-40B4-BE49-F238E27FC236}">
                      <a16:creationId xmlns:a16="http://schemas.microsoft.com/office/drawing/2014/main" id="{C50E1455-1EF0-430D-B676-0388AC6CA645}"/>
                    </a:ext>
                  </a:extLst>
                </p14:cNvPr>
                <p14:cNvContentPartPr/>
                <p14:nvPr/>
              </p14:nvContentPartPr>
              <p14:xfrm>
                <a:off x="8740122" y="3302790"/>
                <a:ext cx="38160" cy="161280"/>
              </p14:xfrm>
            </p:contentPart>
          </mc:Choice>
          <mc:Fallback>
            <p:pic>
              <p:nvPicPr>
                <p:cNvPr id="160" name="Pismo odręczne 159">
                  <a:extLst>
                    <a:ext uri="{FF2B5EF4-FFF2-40B4-BE49-F238E27FC236}">
                      <a16:creationId xmlns:a16="http://schemas.microsoft.com/office/drawing/2014/main" id="{C50E1455-1EF0-430D-B676-0388AC6CA6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31122" y="3294150"/>
                  <a:ext cx="55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1" name="Pismo odręczne 160">
                  <a:extLst>
                    <a:ext uri="{FF2B5EF4-FFF2-40B4-BE49-F238E27FC236}">
                      <a16:creationId xmlns:a16="http://schemas.microsoft.com/office/drawing/2014/main" id="{9AD062E9-778D-4952-AFAA-984689C496D0}"/>
                    </a:ext>
                  </a:extLst>
                </p14:cNvPr>
                <p14:cNvContentPartPr/>
                <p14:nvPr/>
              </p14:nvContentPartPr>
              <p14:xfrm>
                <a:off x="8763522" y="3137550"/>
                <a:ext cx="14040" cy="6480"/>
              </p14:xfrm>
            </p:contentPart>
          </mc:Choice>
          <mc:Fallback>
            <p:pic>
              <p:nvPicPr>
                <p:cNvPr id="161" name="Pismo odręczne 160">
                  <a:extLst>
                    <a:ext uri="{FF2B5EF4-FFF2-40B4-BE49-F238E27FC236}">
                      <a16:creationId xmlns:a16="http://schemas.microsoft.com/office/drawing/2014/main" id="{9AD062E9-778D-4952-AFAA-984689C496D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54522" y="3128550"/>
                  <a:ext cx="31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2" name="Pismo odręczne 161">
                  <a:extLst>
                    <a:ext uri="{FF2B5EF4-FFF2-40B4-BE49-F238E27FC236}">
                      <a16:creationId xmlns:a16="http://schemas.microsoft.com/office/drawing/2014/main" id="{066F759C-2C9A-4150-9F13-36505883255A}"/>
                    </a:ext>
                  </a:extLst>
                </p14:cNvPr>
                <p14:cNvContentPartPr/>
                <p14:nvPr/>
              </p14:nvContentPartPr>
              <p14:xfrm>
                <a:off x="8951442" y="3256710"/>
                <a:ext cx="21240" cy="113760"/>
              </p14:xfrm>
            </p:contentPart>
          </mc:Choice>
          <mc:Fallback>
            <p:pic>
              <p:nvPicPr>
                <p:cNvPr id="162" name="Pismo odręczne 161">
                  <a:extLst>
                    <a:ext uri="{FF2B5EF4-FFF2-40B4-BE49-F238E27FC236}">
                      <a16:creationId xmlns:a16="http://schemas.microsoft.com/office/drawing/2014/main" id="{066F759C-2C9A-4150-9F13-36505883255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42802" y="3248070"/>
                  <a:ext cx="38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3" name="Pismo odręczne 162">
                  <a:extLst>
                    <a:ext uri="{FF2B5EF4-FFF2-40B4-BE49-F238E27FC236}">
                      <a16:creationId xmlns:a16="http://schemas.microsoft.com/office/drawing/2014/main" id="{27EB2A5C-0F21-418F-BB1A-FBE662593B9E}"/>
                    </a:ext>
                  </a:extLst>
                </p14:cNvPr>
                <p14:cNvContentPartPr/>
                <p14:nvPr/>
              </p14:nvContentPartPr>
              <p14:xfrm>
                <a:off x="9132522" y="3028470"/>
                <a:ext cx="297360" cy="242640"/>
              </p14:xfrm>
            </p:contentPart>
          </mc:Choice>
          <mc:Fallback>
            <p:pic>
              <p:nvPicPr>
                <p:cNvPr id="163" name="Pismo odręczne 162">
                  <a:extLst>
                    <a:ext uri="{FF2B5EF4-FFF2-40B4-BE49-F238E27FC236}">
                      <a16:creationId xmlns:a16="http://schemas.microsoft.com/office/drawing/2014/main" id="{27EB2A5C-0F21-418F-BB1A-FBE662593B9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123522" y="3019470"/>
                  <a:ext cx="315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4" name="Pismo odręczne 163">
                  <a:extLst>
                    <a:ext uri="{FF2B5EF4-FFF2-40B4-BE49-F238E27FC236}">
                      <a16:creationId xmlns:a16="http://schemas.microsoft.com/office/drawing/2014/main" id="{C04A5737-094C-4AA8-8DEB-DA0A3A129667}"/>
                    </a:ext>
                  </a:extLst>
                </p14:cNvPr>
                <p14:cNvContentPartPr/>
                <p14:nvPr/>
              </p14:nvContentPartPr>
              <p14:xfrm>
                <a:off x="9483522" y="3281910"/>
                <a:ext cx="59040" cy="104760"/>
              </p14:xfrm>
            </p:contentPart>
          </mc:Choice>
          <mc:Fallback>
            <p:pic>
              <p:nvPicPr>
                <p:cNvPr id="164" name="Pismo odręczne 163">
                  <a:extLst>
                    <a:ext uri="{FF2B5EF4-FFF2-40B4-BE49-F238E27FC236}">
                      <a16:creationId xmlns:a16="http://schemas.microsoft.com/office/drawing/2014/main" id="{C04A5737-094C-4AA8-8DEB-DA0A3A12966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74522" y="3272910"/>
                  <a:ext cx="76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5" name="Pismo odręczne 164">
                  <a:extLst>
                    <a:ext uri="{FF2B5EF4-FFF2-40B4-BE49-F238E27FC236}">
                      <a16:creationId xmlns:a16="http://schemas.microsoft.com/office/drawing/2014/main" id="{3EB1BC80-D922-4E7B-9094-77683E05C454}"/>
                    </a:ext>
                  </a:extLst>
                </p14:cNvPr>
                <p14:cNvContentPartPr/>
                <p14:nvPr/>
              </p14:nvContentPartPr>
              <p14:xfrm>
                <a:off x="9447882" y="3124590"/>
                <a:ext cx="9360" cy="21600"/>
              </p14:xfrm>
            </p:contentPart>
          </mc:Choice>
          <mc:Fallback>
            <p:pic>
              <p:nvPicPr>
                <p:cNvPr id="165" name="Pismo odręczne 164">
                  <a:extLst>
                    <a:ext uri="{FF2B5EF4-FFF2-40B4-BE49-F238E27FC236}">
                      <a16:creationId xmlns:a16="http://schemas.microsoft.com/office/drawing/2014/main" id="{3EB1BC80-D922-4E7B-9094-77683E05C45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39242" y="3115950"/>
                  <a:ext cx="270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upa 168">
            <a:extLst>
              <a:ext uri="{FF2B5EF4-FFF2-40B4-BE49-F238E27FC236}">
                <a16:creationId xmlns:a16="http://schemas.microsoft.com/office/drawing/2014/main" id="{4DE4F226-D371-4E9A-9D94-A7B3BC2F477D}"/>
              </a:ext>
            </a:extLst>
          </p:cNvPr>
          <p:cNvGrpSpPr/>
          <p:nvPr/>
        </p:nvGrpSpPr>
        <p:grpSpPr>
          <a:xfrm>
            <a:off x="9839922" y="2918670"/>
            <a:ext cx="370080" cy="264240"/>
            <a:chOff x="9839922" y="2918670"/>
            <a:chExt cx="37008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6" name="Pismo odręczne 165">
                  <a:extLst>
                    <a:ext uri="{FF2B5EF4-FFF2-40B4-BE49-F238E27FC236}">
                      <a16:creationId xmlns:a16="http://schemas.microsoft.com/office/drawing/2014/main" id="{87F1D767-0B7D-4CCB-9ACD-D8F089C79629}"/>
                    </a:ext>
                  </a:extLst>
                </p14:cNvPr>
                <p14:cNvContentPartPr/>
                <p14:nvPr/>
              </p14:nvContentPartPr>
              <p14:xfrm>
                <a:off x="9868362" y="2918670"/>
                <a:ext cx="341640" cy="176400"/>
              </p14:xfrm>
            </p:contentPart>
          </mc:Choice>
          <mc:Fallback>
            <p:pic>
              <p:nvPicPr>
                <p:cNvPr id="166" name="Pismo odręczne 165">
                  <a:extLst>
                    <a:ext uri="{FF2B5EF4-FFF2-40B4-BE49-F238E27FC236}">
                      <a16:creationId xmlns:a16="http://schemas.microsoft.com/office/drawing/2014/main" id="{87F1D767-0B7D-4CCB-9ACD-D8F089C7962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59362" y="2910030"/>
                  <a:ext cx="359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7" name="Pismo odręczne 166">
                  <a:extLst>
                    <a:ext uri="{FF2B5EF4-FFF2-40B4-BE49-F238E27FC236}">
                      <a16:creationId xmlns:a16="http://schemas.microsoft.com/office/drawing/2014/main" id="{04CD02C7-1533-4DBA-85A2-7AE57B5C7F06}"/>
                    </a:ext>
                  </a:extLst>
                </p14:cNvPr>
                <p14:cNvContentPartPr/>
                <p14:nvPr/>
              </p14:nvContentPartPr>
              <p14:xfrm>
                <a:off x="9839922" y="3085350"/>
                <a:ext cx="306720" cy="97560"/>
              </p14:xfrm>
            </p:contentPart>
          </mc:Choice>
          <mc:Fallback>
            <p:pic>
              <p:nvPicPr>
                <p:cNvPr id="167" name="Pismo odręczne 166">
                  <a:extLst>
                    <a:ext uri="{FF2B5EF4-FFF2-40B4-BE49-F238E27FC236}">
                      <a16:creationId xmlns:a16="http://schemas.microsoft.com/office/drawing/2014/main" id="{04CD02C7-1533-4DBA-85A2-7AE57B5C7F0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30922" y="3076350"/>
                  <a:ext cx="32436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a 174">
            <a:extLst>
              <a:ext uri="{FF2B5EF4-FFF2-40B4-BE49-F238E27FC236}">
                <a16:creationId xmlns:a16="http://schemas.microsoft.com/office/drawing/2014/main" id="{D866F0F1-A6DF-47E1-A86D-58814798B377}"/>
              </a:ext>
            </a:extLst>
          </p:cNvPr>
          <p:cNvGrpSpPr/>
          <p:nvPr/>
        </p:nvGrpSpPr>
        <p:grpSpPr>
          <a:xfrm>
            <a:off x="10412322" y="2553270"/>
            <a:ext cx="931680" cy="657000"/>
            <a:chOff x="10412322" y="2553270"/>
            <a:chExt cx="931680" cy="65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8" name="Pismo odręczne 167">
                  <a:extLst>
                    <a:ext uri="{FF2B5EF4-FFF2-40B4-BE49-F238E27FC236}">
                      <a16:creationId xmlns:a16="http://schemas.microsoft.com/office/drawing/2014/main" id="{5AB5104B-65AD-4E60-985C-7F9D1F9F5DB2}"/>
                    </a:ext>
                  </a:extLst>
                </p14:cNvPr>
                <p14:cNvContentPartPr/>
                <p14:nvPr/>
              </p14:nvContentPartPr>
              <p14:xfrm>
                <a:off x="10412322" y="2770710"/>
                <a:ext cx="352440" cy="439560"/>
              </p14:xfrm>
            </p:contentPart>
          </mc:Choice>
          <mc:Fallback>
            <p:pic>
              <p:nvPicPr>
                <p:cNvPr id="168" name="Pismo odręczne 167">
                  <a:extLst>
                    <a:ext uri="{FF2B5EF4-FFF2-40B4-BE49-F238E27FC236}">
                      <a16:creationId xmlns:a16="http://schemas.microsoft.com/office/drawing/2014/main" id="{5AB5104B-65AD-4E60-985C-7F9D1F9F5DB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403322" y="2761710"/>
                  <a:ext cx="3700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1" name="Pismo odręczne 170">
                  <a:extLst>
                    <a:ext uri="{FF2B5EF4-FFF2-40B4-BE49-F238E27FC236}">
                      <a16:creationId xmlns:a16="http://schemas.microsoft.com/office/drawing/2014/main" id="{A40CB420-1AD8-4EAE-8434-0027E9F6B394}"/>
                    </a:ext>
                  </a:extLst>
                </p14:cNvPr>
                <p14:cNvContentPartPr/>
                <p14:nvPr/>
              </p14:nvContentPartPr>
              <p14:xfrm>
                <a:off x="10771962" y="2584590"/>
                <a:ext cx="161640" cy="261360"/>
              </p14:xfrm>
            </p:contentPart>
          </mc:Choice>
          <mc:Fallback>
            <p:pic>
              <p:nvPicPr>
                <p:cNvPr id="171" name="Pismo odręczne 170">
                  <a:extLst>
                    <a:ext uri="{FF2B5EF4-FFF2-40B4-BE49-F238E27FC236}">
                      <a16:creationId xmlns:a16="http://schemas.microsoft.com/office/drawing/2014/main" id="{A40CB420-1AD8-4EAE-8434-0027E9F6B39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63322" y="2575590"/>
                  <a:ext cx="179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2" name="Pismo odręczne 171">
                  <a:extLst>
                    <a:ext uri="{FF2B5EF4-FFF2-40B4-BE49-F238E27FC236}">
                      <a16:creationId xmlns:a16="http://schemas.microsoft.com/office/drawing/2014/main" id="{BB2FFAF7-63CE-4015-8099-921E775C8053}"/>
                    </a:ext>
                  </a:extLst>
                </p14:cNvPr>
                <p14:cNvContentPartPr/>
                <p14:nvPr/>
              </p14:nvContentPartPr>
              <p14:xfrm>
                <a:off x="11004162" y="2580990"/>
                <a:ext cx="131400" cy="241560"/>
              </p14:xfrm>
            </p:contentPart>
          </mc:Choice>
          <mc:Fallback>
            <p:pic>
              <p:nvPicPr>
                <p:cNvPr id="172" name="Pismo odręczne 171">
                  <a:extLst>
                    <a:ext uri="{FF2B5EF4-FFF2-40B4-BE49-F238E27FC236}">
                      <a16:creationId xmlns:a16="http://schemas.microsoft.com/office/drawing/2014/main" id="{BB2FFAF7-63CE-4015-8099-921E775C805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995522" y="2572350"/>
                  <a:ext cx="149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3" name="Pismo odręczne 172">
                  <a:extLst>
                    <a:ext uri="{FF2B5EF4-FFF2-40B4-BE49-F238E27FC236}">
                      <a16:creationId xmlns:a16="http://schemas.microsoft.com/office/drawing/2014/main" id="{A2508388-A0F1-49E6-81A0-2306162AC04B}"/>
                    </a:ext>
                  </a:extLst>
                </p14:cNvPr>
                <p14:cNvContentPartPr/>
                <p14:nvPr/>
              </p14:nvContentPartPr>
              <p14:xfrm>
                <a:off x="10987602" y="2553270"/>
                <a:ext cx="192600" cy="55800"/>
              </p14:xfrm>
            </p:contentPart>
          </mc:Choice>
          <mc:Fallback>
            <p:pic>
              <p:nvPicPr>
                <p:cNvPr id="173" name="Pismo odręczne 172">
                  <a:extLst>
                    <a:ext uri="{FF2B5EF4-FFF2-40B4-BE49-F238E27FC236}">
                      <a16:creationId xmlns:a16="http://schemas.microsoft.com/office/drawing/2014/main" id="{A2508388-A0F1-49E6-81A0-2306162AC04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78962" y="2544270"/>
                  <a:ext cx="210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4" name="Pismo odręczne 173">
                  <a:extLst>
                    <a:ext uri="{FF2B5EF4-FFF2-40B4-BE49-F238E27FC236}">
                      <a16:creationId xmlns:a16="http://schemas.microsoft.com/office/drawing/2014/main" id="{AE543684-611B-46D4-81C4-D4EE4872F533}"/>
                    </a:ext>
                  </a:extLst>
                </p14:cNvPr>
                <p14:cNvContentPartPr/>
                <p14:nvPr/>
              </p14:nvContentPartPr>
              <p14:xfrm>
                <a:off x="11225202" y="2596470"/>
                <a:ext cx="118800" cy="224640"/>
              </p14:xfrm>
            </p:contentPart>
          </mc:Choice>
          <mc:Fallback>
            <p:pic>
              <p:nvPicPr>
                <p:cNvPr id="174" name="Pismo odręczne 173">
                  <a:extLst>
                    <a:ext uri="{FF2B5EF4-FFF2-40B4-BE49-F238E27FC236}">
                      <a16:creationId xmlns:a16="http://schemas.microsoft.com/office/drawing/2014/main" id="{AE543684-611B-46D4-81C4-D4EE4872F53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216562" y="2587830"/>
                  <a:ext cx="13644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a 184">
            <a:extLst>
              <a:ext uri="{FF2B5EF4-FFF2-40B4-BE49-F238E27FC236}">
                <a16:creationId xmlns:a16="http://schemas.microsoft.com/office/drawing/2014/main" id="{7A5658BA-3C1D-4BEC-8859-1DA8F553CF78}"/>
              </a:ext>
            </a:extLst>
          </p:cNvPr>
          <p:cNvGrpSpPr/>
          <p:nvPr/>
        </p:nvGrpSpPr>
        <p:grpSpPr>
          <a:xfrm>
            <a:off x="8911842" y="3992910"/>
            <a:ext cx="979560" cy="319320"/>
            <a:chOff x="8911842" y="3992910"/>
            <a:chExt cx="97956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6" name="Pismo odręczne 175">
                  <a:extLst>
                    <a:ext uri="{FF2B5EF4-FFF2-40B4-BE49-F238E27FC236}">
                      <a16:creationId xmlns:a16="http://schemas.microsoft.com/office/drawing/2014/main" id="{E12CBE2C-70DB-43CB-A15C-144996FCCCD7}"/>
                    </a:ext>
                  </a:extLst>
                </p14:cNvPr>
                <p14:cNvContentPartPr/>
                <p14:nvPr/>
              </p14:nvContentPartPr>
              <p14:xfrm>
                <a:off x="8911842" y="4096950"/>
                <a:ext cx="245520" cy="215280"/>
              </p14:xfrm>
            </p:contentPart>
          </mc:Choice>
          <mc:Fallback>
            <p:pic>
              <p:nvPicPr>
                <p:cNvPr id="176" name="Pismo odręczne 175">
                  <a:extLst>
                    <a:ext uri="{FF2B5EF4-FFF2-40B4-BE49-F238E27FC236}">
                      <a16:creationId xmlns:a16="http://schemas.microsoft.com/office/drawing/2014/main" id="{E12CBE2C-70DB-43CB-A15C-144996FCCCD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03202" y="4088310"/>
                  <a:ext cx="263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7" name="Pismo odręczne 176">
                  <a:extLst>
                    <a:ext uri="{FF2B5EF4-FFF2-40B4-BE49-F238E27FC236}">
                      <a16:creationId xmlns:a16="http://schemas.microsoft.com/office/drawing/2014/main" id="{1809ADFA-E9EE-4FE1-AAC8-3C68813A8FAF}"/>
                    </a:ext>
                  </a:extLst>
                </p14:cNvPr>
                <p14:cNvContentPartPr/>
                <p14:nvPr/>
              </p14:nvContentPartPr>
              <p14:xfrm>
                <a:off x="9198042" y="4015950"/>
                <a:ext cx="299520" cy="165600"/>
              </p14:xfrm>
            </p:contentPart>
          </mc:Choice>
          <mc:Fallback>
            <p:pic>
              <p:nvPicPr>
                <p:cNvPr id="177" name="Pismo odręczne 176">
                  <a:extLst>
                    <a:ext uri="{FF2B5EF4-FFF2-40B4-BE49-F238E27FC236}">
                      <a16:creationId xmlns:a16="http://schemas.microsoft.com/office/drawing/2014/main" id="{1809ADFA-E9EE-4FE1-AAC8-3C68813A8FA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89402" y="4007310"/>
                  <a:ext cx="317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8" name="Pismo odręczne 177">
                  <a:extLst>
                    <a:ext uri="{FF2B5EF4-FFF2-40B4-BE49-F238E27FC236}">
                      <a16:creationId xmlns:a16="http://schemas.microsoft.com/office/drawing/2014/main" id="{88C43EBE-555E-4F75-BA79-6DACE0717881}"/>
                    </a:ext>
                  </a:extLst>
                </p14:cNvPr>
                <p14:cNvContentPartPr/>
                <p14:nvPr/>
              </p14:nvContentPartPr>
              <p14:xfrm>
                <a:off x="9477762" y="4041150"/>
                <a:ext cx="138600" cy="183600"/>
              </p14:xfrm>
            </p:contentPart>
          </mc:Choice>
          <mc:Fallback>
            <p:pic>
              <p:nvPicPr>
                <p:cNvPr id="178" name="Pismo odręczne 177">
                  <a:extLst>
                    <a:ext uri="{FF2B5EF4-FFF2-40B4-BE49-F238E27FC236}">
                      <a16:creationId xmlns:a16="http://schemas.microsoft.com/office/drawing/2014/main" id="{88C43EBE-555E-4F75-BA79-6DACE071788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68762" y="4032150"/>
                  <a:ext cx="156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9" name="Pismo odręczne 178">
                  <a:extLst>
                    <a:ext uri="{FF2B5EF4-FFF2-40B4-BE49-F238E27FC236}">
                      <a16:creationId xmlns:a16="http://schemas.microsoft.com/office/drawing/2014/main" id="{46585762-01CA-4E0A-9A10-10C3D9ADAC85}"/>
                    </a:ext>
                  </a:extLst>
                </p14:cNvPr>
                <p14:cNvContentPartPr/>
                <p14:nvPr/>
              </p14:nvContentPartPr>
              <p14:xfrm>
                <a:off x="9667842" y="3992910"/>
                <a:ext cx="223560" cy="177840"/>
              </p14:xfrm>
            </p:contentPart>
          </mc:Choice>
          <mc:Fallback>
            <p:pic>
              <p:nvPicPr>
                <p:cNvPr id="179" name="Pismo odręczne 178">
                  <a:extLst>
                    <a:ext uri="{FF2B5EF4-FFF2-40B4-BE49-F238E27FC236}">
                      <a16:creationId xmlns:a16="http://schemas.microsoft.com/office/drawing/2014/main" id="{46585762-01CA-4E0A-9A10-10C3D9ADAC8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58842" y="3983910"/>
                  <a:ext cx="24120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a 183">
            <a:extLst>
              <a:ext uri="{FF2B5EF4-FFF2-40B4-BE49-F238E27FC236}">
                <a16:creationId xmlns:a16="http://schemas.microsoft.com/office/drawing/2014/main" id="{054B98AA-C4DC-4E1A-B567-68E3EEA90C62}"/>
              </a:ext>
            </a:extLst>
          </p:cNvPr>
          <p:cNvGrpSpPr/>
          <p:nvPr/>
        </p:nvGrpSpPr>
        <p:grpSpPr>
          <a:xfrm>
            <a:off x="10154562" y="3840990"/>
            <a:ext cx="591840" cy="324720"/>
            <a:chOff x="10154562" y="3840990"/>
            <a:chExt cx="59184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0" name="Pismo odręczne 179">
                  <a:extLst>
                    <a:ext uri="{FF2B5EF4-FFF2-40B4-BE49-F238E27FC236}">
                      <a16:creationId xmlns:a16="http://schemas.microsoft.com/office/drawing/2014/main" id="{83AF39A4-5679-429F-A843-1B7B692CDAB5}"/>
                    </a:ext>
                  </a:extLst>
                </p14:cNvPr>
                <p14:cNvContentPartPr/>
                <p14:nvPr/>
              </p14:nvContentPartPr>
              <p14:xfrm>
                <a:off x="10154562" y="3857550"/>
                <a:ext cx="286560" cy="308160"/>
              </p14:xfrm>
            </p:contentPart>
          </mc:Choice>
          <mc:Fallback>
            <p:pic>
              <p:nvPicPr>
                <p:cNvPr id="180" name="Pismo odręczne 179">
                  <a:extLst>
                    <a:ext uri="{FF2B5EF4-FFF2-40B4-BE49-F238E27FC236}">
                      <a16:creationId xmlns:a16="http://schemas.microsoft.com/office/drawing/2014/main" id="{83AF39A4-5679-429F-A843-1B7B692CDAB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45922" y="3848550"/>
                  <a:ext cx="3042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1" name="Pismo odręczne 180">
                  <a:extLst>
                    <a:ext uri="{FF2B5EF4-FFF2-40B4-BE49-F238E27FC236}">
                      <a16:creationId xmlns:a16="http://schemas.microsoft.com/office/drawing/2014/main" id="{00D92523-5671-478B-A24C-67B7CFD1FF85}"/>
                    </a:ext>
                  </a:extLst>
                </p14:cNvPr>
                <p14:cNvContentPartPr/>
                <p14:nvPr/>
              </p14:nvContentPartPr>
              <p14:xfrm>
                <a:off x="10427082" y="3840990"/>
                <a:ext cx="77400" cy="284040"/>
              </p14:xfrm>
            </p:contentPart>
          </mc:Choice>
          <mc:Fallback>
            <p:pic>
              <p:nvPicPr>
                <p:cNvPr id="181" name="Pismo odręczne 180">
                  <a:extLst>
                    <a:ext uri="{FF2B5EF4-FFF2-40B4-BE49-F238E27FC236}">
                      <a16:creationId xmlns:a16="http://schemas.microsoft.com/office/drawing/2014/main" id="{00D92523-5671-478B-A24C-67B7CFD1FF8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418442" y="3831990"/>
                  <a:ext cx="95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2" name="Pismo odręczne 181">
                  <a:extLst>
                    <a:ext uri="{FF2B5EF4-FFF2-40B4-BE49-F238E27FC236}">
                      <a16:creationId xmlns:a16="http://schemas.microsoft.com/office/drawing/2014/main" id="{64DA93E0-4F72-4BCA-A3BC-FCE38D8A1360}"/>
                    </a:ext>
                  </a:extLst>
                </p14:cNvPr>
                <p14:cNvContentPartPr/>
                <p14:nvPr/>
              </p14:nvContentPartPr>
              <p14:xfrm>
                <a:off x="10464162" y="3848910"/>
                <a:ext cx="282240" cy="186480"/>
              </p14:xfrm>
            </p:contentPart>
          </mc:Choice>
          <mc:Fallback>
            <p:pic>
              <p:nvPicPr>
                <p:cNvPr id="182" name="Pismo odręczne 181">
                  <a:extLst>
                    <a:ext uri="{FF2B5EF4-FFF2-40B4-BE49-F238E27FC236}">
                      <a16:creationId xmlns:a16="http://schemas.microsoft.com/office/drawing/2014/main" id="{64DA93E0-4F72-4BCA-A3BC-FCE38D8A136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455522" y="3839910"/>
                  <a:ext cx="299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3" name="Pismo odręczne 182">
                  <a:extLst>
                    <a:ext uri="{FF2B5EF4-FFF2-40B4-BE49-F238E27FC236}">
                      <a16:creationId xmlns:a16="http://schemas.microsoft.com/office/drawing/2014/main" id="{F45522DE-1FFE-4759-A39B-5E038D1CBD29}"/>
                    </a:ext>
                  </a:extLst>
                </p14:cNvPr>
                <p14:cNvContentPartPr/>
                <p14:nvPr/>
              </p14:nvContentPartPr>
              <p14:xfrm>
                <a:off x="10443282" y="3995790"/>
                <a:ext cx="281880" cy="36720"/>
              </p14:xfrm>
            </p:contentPart>
          </mc:Choice>
          <mc:Fallback>
            <p:pic>
              <p:nvPicPr>
                <p:cNvPr id="183" name="Pismo odręczne 182">
                  <a:extLst>
                    <a:ext uri="{FF2B5EF4-FFF2-40B4-BE49-F238E27FC236}">
                      <a16:creationId xmlns:a16="http://schemas.microsoft.com/office/drawing/2014/main" id="{F45522DE-1FFE-4759-A39B-5E038D1CBD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434282" y="3986790"/>
                  <a:ext cx="2995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a 190">
            <a:extLst>
              <a:ext uri="{FF2B5EF4-FFF2-40B4-BE49-F238E27FC236}">
                <a16:creationId xmlns:a16="http://schemas.microsoft.com/office/drawing/2014/main" id="{9B5936F7-46B4-4F40-AFBC-BA27910EC068}"/>
              </a:ext>
            </a:extLst>
          </p:cNvPr>
          <p:cNvGrpSpPr/>
          <p:nvPr/>
        </p:nvGrpSpPr>
        <p:grpSpPr>
          <a:xfrm>
            <a:off x="10991922" y="3729750"/>
            <a:ext cx="473760" cy="422640"/>
            <a:chOff x="10991922" y="3729750"/>
            <a:chExt cx="47376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6" name="Pismo odręczne 185">
                  <a:extLst>
                    <a:ext uri="{FF2B5EF4-FFF2-40B4-BE49-F238E27FC236}">
                      <a16:creationId xmlns:a16="http://schemas.microsoft.com/office/drawing/2014/main" id="{9D0FB2A6-0DBB-4E23-9B3F-ACD111953B88}"/>
                    </a:ext>
                  </a:extLst>
                </p14:cNvPr>
                <p14:cNvContentPartPr/>
                <p14:nvPr/>
              </p14:nvContentPartPr>
              <p14:xfrm>
                <a:off x="10991922" y="3729750"/>
                <a:ext cx="152280" cy="328320"/>
              </p14:xfrm>
            </p:contentPart>
          </mc:Choice>
          <mc:Fallback>
            <p:pic>
              <p:nvPicPr>
                <p:cNvPr id="186" name="Pismo odręczne 185">
                  <a:extLst>
                    <a:ext uri="{FF2B5EF4-FFF2-40B4-BE49-F238E27FC236}">
                      <a16:creationId xmlns:a16="http://schemas.microsoft.com/office/drawing/2014/main" id="{9D0FB2A6-0DBB-4E23-9B3F-ACD111953B8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82922" y="3720750"/>
                  <a:ext cx="169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7" name="Pismo odręczne 186">
                  <a:extLst>
                    <a:ext uri="{FF2B5EF4-FFF2-40B4-BE49-F238E27FC236}">
                      <a16:creationId xmlns:a16="http://schemas.microsoft.com/office/drawing/2014/main" id="{2E6FBAFE-92AE-4DA7-9884-881AA727BF27}"/>
                    </a:ext>
                  </a:extLst>
                </p14:cNvPr>
                <p14:cNvContentPartPr/>
                <p14:nvPr/>
              </p14:nvContentPartPr>
              <p14:xfrm>
                <a:off x="11170122" y="3765030"/>
                <a:ext cx="37080" cy="250200"/>
              </p14:xfrm>
            </p:contentPart>
          </mc:Choice>
          <mc:Fallback>
            <p:pic>
              <p:nvPicPr>
                <p:cNvPr id="187" name="Pismo odręczne 186">
                  <a:extLst>
                    <a:ext uri="{FF2B5EF4-FFF2-40B4-BE49-F238E27FC236}">
                      <a16:creationId xmlns:a16="http://schemas.microsoft.com/office/drawing/2014/main" id="{2E6FBAFE-92AE-4DA7-9884-881AA727BF2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161482" y="3756390"/>
                  <a:ext cx="54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8" name="Pismo odręczne 187">
                  <a:extLst>
                    <a:ext uri="{FF2B5EF4-FFF2-40B4-BE49-F238E27FC236}">
                      <a16:creationId xmlns:a16="http://schemas.microsoft.com/office/drawing/2014/main" id="{FAFCF7E6-6B45-4234-8B30-5BDA2C40D4FC}"/>
                    </a:ext>
                  </a:extLst>
                </p14:cNvPr>
                <p14:cNvContentPartPr/>
                <p14:nvPr/>
              </p14:nvContentPartPr>
              <p14:xfrm>
                <a:off x="11260122" y="3758550"/>
                <a:ext cx="28440" cy="311400"/>
              </p14:xfrm>
            </p:contentPart>
          </mc:Choice>
          <mc:Fallback>
            <p:pic>
              <p:nvPicPr>
                <p:cNvPr id="188" name="Pismo odręczne 187">
                  <a:extLst>
                    <a:ext uri="{FF2B5EF4-FFF2-40B4-BE49-F238E27FC236}">
                      <a16:creationId xmlns:a16="http://schemas.microsoft.com/office/drawing/2014/main" id="{FAFCF7E6-6B45-4234-8B30-5BDA2C40D4F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51122" y="3749550"/>
                  <a:ext cx="460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9" name="Pismo odręczne 188">
                  <a:extLst>
                    <a:ext uri="{FF2B5EF4-FFF2-40B4-BE49-F238E27FC236}">
                      <a16:creationId xmlns:a16="http://schemas.microsoft.com/office/drawing/2014/main" id="{50FC425A-D241-4F0B-8763-3E81E60B6C42}"/>
                    </a:ext>
                  </a:extLst>
                </p14:cNvPr>
                <p14:cNvContentPartPr/>
                <p14:nvPr/>
              </p14:nvContentPartPr>
              <p14:xfrm>
                <a:off x="11130882" y="3863310"/>
                <a:ext cx="242280" cy="46800"/>
              </p14:xfrm>
            </p:contentPart>
          </mc:Choice>
          <mc:Fallback>
            <p:pic>
              <p:nvPicPr>
                <p:cNvPr id="189" name="Pismo odręczne 188">
                  <a:extLst>
                    <a:ext uri="{FF2B5EF4-FFF2-40B4-BE49-F238E27FC236}">
                      <a16:creationId xmlns:a16="http://schemas.microsoft.com/office/drawing/2014/main" id="{50FC425A-D241-4F0B-8763-3E81E60B6C4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121882" y="3854670"/>
                  <a:ext cx="259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0" name="Pismo odręczne 189">
                  <a:extLst>
                    <a:ext uri="{FF2B5EF4-FFF2-40B4-BE49-F238E27FC236}">
                      <a16:creationId xmlns:a16="http://schemas.microsoft.com/office/drawing/2014/main" id="{5C4AD259-37B8-4220-BB0A-DFEFA6887A11}"/>
                    </a:ext>
                  </a:extLst>
                </p14:cNvPr>
                <p14:cNvContentPartPr/>
                <p14:nvPr/>
              </p14:nvContentPartPr>
              <p14:xfrm>
                <a:off x="11272362" y="3843870"/>
                <a:ext cx="193320" cy="308520"/>
              </p14:xfrm>
            </p:contentPart>
          </mc:Choice>
          <mc:Fallback>
            <p:pic>
              <p:nvPicPr>
                <p:cNvPr id="190" name="Pismo odręczne 189">
                  <a:extLst>
                    <a:ext uri="{FF2B5EF4-FFF2-40B4-BE49-F238E27FC236}">
                      <a16:creationId xmlns:a16="http://schemas.microsoft.com/office/drawing/2014/main" id="{5C4AD259-37B8-4220-BB0A-DFEFA6887A1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263722" y="3834870"/>
                  <a:ext cx="210960" cy="32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164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D3CD4279-6123-4F34-AB2D-E2F507603586}"/>
                  </a:ext>
                </a:extLst>
              </p14:cNvPr>
              <p14:cNvContentPartPr/>
              <p14:nvPr/>
            </p14:nvContentPartPr>
            <p14:xfrm>
              <a:off x="1224402" y="481830"/>
              <a:ext cx="23040" cy="3960"/>
            </p14:xfrm>
          </p:contentPart>
        </mc:Choice>
        <mc:Fallback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D3CD4279-6123-4F34-AB2D-E2F5076035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5762" y="473190"/>
                <a:ext cx="4068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a 22">
            <a:extLst>
              <a:ext uri="{FF2B5EF4-FFF2-40B4-BE49-F238E27FC236}">
                <a16:creationId xmlns:a16="http://schemas.microsoft.com/office/drawing/2014/main" id="{7A3F8382-86CB-4F50-A009-301C7ABA0FEC}"/>
              </a:ext>
            </a:extLst>
          </p:cNvPr>
          <p:cNvGrpSpPr/>
          <p:nvPr/>
        </p:nvGrpSpPr>
        <p:grpSpPr>
          <a:xfrm>
            <a:off x="824802" y="405150"/>
            <a:ext cx="1060560" cy="389520"/>
            <a:chOff x="824802" y="405150"/>
            <a:chExt cx="106056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90615BE1-F974-4A21-9FD8-78E852042599}"/>
                    </a:ext>
                  </a:extLst>
                </p14:cNvPr>
                <p14:cNvContentPartPr/>
                <p14:nvPr/>
              </p14:nvContentPartPr>
              <p14:xfrm>
                <a:off x="902562" y="431070"/>
                <a:ext cx="18720" cy="35640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90615BE1-F974-4A21-9FD8-78E85204259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3922" y="422070"/>
                  <a:ext cx="363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1D87D581-0543-463D-995E-AEC9BAB21D35}"/>
                    </a:ext>
                  </a:extLst>
                </p14:cNvPr>
                <p14:cNvContentPartPr/>
                <p14:nvPr/>
              </p14:nvContentPartPr>
              <p14:xfrm>
                <a:off x="824802" y="405150"/>
                <a:ext cx="461880" cy="33840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1D87D581-0543-463D-995E-AEC9BAB21D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5802" y="396510"/>
                  <a:ext cx="4795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3090D421-D8FE-483A-A099-43F3DB535FBD}"/>
                    </a:ext>
                  </a:extLst>
                </p14:cNvPr>
                <p14:cNvContentPartPr/>
                <p14:nvPr/>
              </p14:nvContentPartPr>
              <p14:xfrm>
                <a:off x="1247082" y="543750"/>
                <a:ext cx="137160" cy="21780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3090D421-D8FE-483A-A099-43F3DB535FB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38442" y="535110"/>
                  <a:ext cx="154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FD3AEA18-90D2-42BA-9340-BA678818A309}"/>
                    </a:ext>
                  </a:extLst>
                </p14:cNvPr>
                <p14:cNvContentPartPr/>
                <p14:nvPr/>
              </p14:nvContentPartPr>
              <p14:xfrm>
                <a:off x="1463082" y="525030"/>
                <a:ext cx="238680" cy="26964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FD3AEA18-90D2-42BA-9340-BA678818A3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54442" y="516030"/>
                  <a:ext cx="256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EEB4ECE1-46B9-47FA-87F2-6E10F34C5F0E}"/>
                    </a:ext>
                  </a:extLst>
                </p14:cNvPr>
                <p14:cNvContentPartPr/>
                <p14:nvPr/>
              </p14:nvContentPartPr>
              <p14:xfrm>
                <a:off x="1866282" y="542310"/>
                <a:ext cx="19080" cy="1872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EEB4ECE1-46B9-47FA-87F2-6E10F34C5F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7282" y="533310"/>
                  <a:ext cx="36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7A1D2149-C2F5-4D36-A9A9-DD4AB126DB99}"/>
                    </a:ext>
                  </a:extLst>
                </p14:cNvPr>
                <p14:cNvContentPartPr/>
                <p14:nvPr/>
              </p14:nvContentPartPr>
              <p14:xfrm>
                <a:off x="1844682" y="700350"/>
                <a:ext cx="17640" cy="1260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7A1D2149-C2F5-4D36-A9A9-DD4AB126DB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36042" y="691350"/>
                  <a:ext cx="352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3F37236F-26D7-411A-AE06-589E34A66918}"/>
              </a:ext>
            </a:extLst>
          </p:cNvPr>
          <p:cNvGrpSpPr/>
          <p:nvPr/>
        </p:nvGrpSpPr>
        <p:grpSpPr>
          <a:xfrm>
            <a:off x="2567922" y="451230"/>
            <a:ext cx="1812960" cy="368640"/>
            <a:chOff x="2567922" y="451230"/>
            <a:chExt cx="181296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83A73932-CEF3-44D1-B866-705EF3217999}"/>
                    </a:ext>
                  </a:extLst>
                </p14:cNvPr>
                <p14:cNvContentPartPr/>
                <p14:nvPr/>
              </p14:nvContentPartPr>
              <p14:xfrm>
                <a:off x="2567922" y="603150"/>
                <a:ext cx="150120" cy="18720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83A73932-CEF3-44D1-B866-705EF32179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58922" y="594150"/>
                  <a:ext cx="167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1EB32D08-68B5-44B1-93BF-9E20C8207DB6}"/>
                    </a:ext>
                  </a:extLst>
                </p14:cNvPr>
                <p14:cNvContentPartPr/>
                <p14:nvPr/>
              </p14:nvContentPartPr>
              <p14:xfrm>
                <a:off x="2644242" y="460590"/>
                <a:ext cx="97560" cy="27072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1EB32D08-68B5-44B1-93BF-9E20C8207D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35242" y="451590"/>
                  <a:ext cx="115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ABC75D24-092C-4075-82FE-452FC46796B7}"/>
                    </a:ext>
                  </a:extLst>
                </p14:cNvPr>
                <p14:cNvContentPartPr/>
                <p14:nvPr/>
              </p14:nvContentPartPr>
              <p14:xfrm>
                <a:off x="2805162" y="577590"/>
                <a:ext cx="106920" cy="24012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ABC75D24-092C-4075-82FE-452FC46796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96522" y="568590"/>
                  <a:ext cx="124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F5CA234C-CDE9-4D4C-A621-82BCA62FEE0D}"/>
                    </a:ext>
                  </a:extLst>
                </p14:cNvPr>
                <p14:cNvContentPartPr/>
                <p14:nvPr/>
              </p14:nvContentPartPr>
              <p14:xfrm>
                <a:off x="3036642" y="506670"/>
                <a:ext cx="92880" cy="28188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F5CA234C-CDE9-4D4C-A621-82BCA62FEE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27642" y="498030"/>
                  <a:ext cx="110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7C34D2AE-E503-4F6B-BE66-96700C7C64C7}"/>
                    </a:ext>
                  </a:extLst>
                </p14:cNvPr>
                <p14:cNvContentPartPr/>
                <p14:nvPr/>
              </p14:nvContentPartPr>
              <p14:xfrm>
                <a:off x="3204762" y="472110"/>
                <a:ext cx="28800" cy="27612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7C34D2AE-E503-4F6B-BE66-96700C7C64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96122" y="463110"/>
                  <a:ext cx="46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B647ACB1-5BE6-42CF-93A6-6CD82F955DCE}"/>
                    </a:ext>
                  </a:extLst>
                </p14:cNvPr>
                <p14:cNvContentPartPr/>
                <p14:nvPr/>
              </p14:nvContentPartPr>
              <p14:xfrm>
                <a:off x="3183522" y="552750"/>
                <a:ext cx="226800" cy="20736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B647ACB1-5BE6-42CF-93A6-6CD82F955D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74882" y="544110"/>
                  <a:ext cx="244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A810677C-5945-4DAB-AB3A-1EFB40037146}"/>
                    </a:ext>
                  </a:extLst>
                </p14:cNvPr>
                <p14:cNvContentPartPr/>
                <p14:nvPr/>
              </p14:nvContentPartPr>
              <p14:xfrm>
                <a:off x="3339762" y="455550"/>
                <a:ext cx="36000" cy="2448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A810677C-5945-4DAB-AB3A-1EFB400371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30762" y="446550"/>
                  <a:ext cx="53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3055652F-36D5-4602-8D03-4C6F4AE2A506}"/>
                    </a:ext>
                  </a:extLst>
                </p14:cNvPr>
                <p14:cNvContentPartPr/>
                <p14:nvPr/>
              </p14:nvContentPartPr>
              <p14:xfrm>
                <a:off x="3509682" y="629070"/>
                <a:ext cx="188640" cy="13500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3055652F-36D5-4602-8D03-4C6F4AE2A50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01042" y="620430"/>
                  <a:ext cx="206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DE3FFA35-C8E1-442B-BD71-9D065FE1AF07}"/>
                    </a:ext>
                  </a:extLst>
                </p14:cNvPr>
                <p14:cNvContentPartPr/>
                <p14:nvPr/>
              </p14:nvContentPartPr>
              <p14:xfrm>
                <a:off x="3696522" y="670110"/>
                <a:ext cx="51480" cy="9972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DE3FFA35-C8E1-442B-BD71-9D065FE1AF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87522" y="661110"/>
                  <a:ext cx="69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17C0E37F-EDAA-4961-97B9-D2E32FB67273}"/>
                    </a:ext>
                  </a:extLst>
                </p14:cNvPr>
                <p14:cNvContentPartPr/>
                <p14:nvPr/>
              </p14:nvContentPartPr>
              <p14:xfrm>
                <a:off x="3787242" y="451230"/>
                <a:ext cx="123840" cy="29232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17C0E37F-EDAA-4961-97B9-D2E32FB6727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78242" y="442230"/>
                  <a:ext cx="1414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C793E8ED-D259-462D-BFE7-54E1C7C7501C}"/>
                    </a:ext>
                  </a:extLst>
                </p14:cNvPr>
                <p14:cNvContentPartPr/>
                <p14:nvPr/>
              </p14:nvContentPartPr>
              <p14:xfrm>
                <a:off x="3951402" y="490830"/>
                <a:ext cx="84600" cy="27288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C793E8ED-D259-462D-BFE7-54E1C7C750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42762" y="482190"/>
                  <a:ext cx="102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C72B29D2-6645-4DF1-BC90-28019A58F9EE}"/>
                    </a:ext>
                  </a:extLst>
                </p14:cNvPr>
                <p14:cNvContentPartPr/>
                <p14:nvPr/>
              </p14:nvContentPartPr>
              <p14:xfrm>
                <a:off x="4122042" y="516390"/>
                <a:ext cx="162000" cy="18648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C72B29D2-6645-4DF1-BC90-28019A58F9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3042" y="507750"/>
                  <a:ext cx="179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B8DEE4EF-55C8-4215-B267-BCDC4AD579C4}"/>
                    </a:ext>
                  </a:extLst>
                </p14:cNvPr>
                <p14:cNvContentPartPr/>
                <p14:nvPr/>
              </p14:nvContentPartPr>
              <p14:xfrm>
                <a:off x="4212042" y="635190"/>
                <a:ext cx="168840" cy="18468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B8DEE4EF-55C8-4215-B267-BCDC4AD579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03402" y="626550"/>
                  <a:ext cx="18648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B8AD6FE4-F044-47F0-BE83-801B1C992216}"/>
              </a:ext>
            </a:extLst>
          </p:cNvPr>
          <p:cNvGrpSpPr/>
          <p:nvPr/>
        </p:nvGrpSpPr>
        <p:grpSpPr>
          <a:xfrm>
            <a:off x="5045082" y="464550"/>
            <a:ext cx="921240" cy="461160"/>
            <a:chOff x="5045082" y="464550"/>
            <a:chExt cx="92124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1091430E-E525-4DC5-A1BC-7DF431FD71DD}"/>
                    </a:ext>
                  </a:extLst>
                </p14:cNvPr>
                <p14:cNvContentPartPr/>
                <p14:nvPr/>
              </p14:nvContentPartPr>
              <p14:xfrm>
                <a:off x="5045082" y="561750"/>
                <a:ext cx="177120" cy="36396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1091430E-E525-4DC5-A1BC-7DF431FD71D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36442" y="552750"/>
                  <a:ext cx="1947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F685E47F-2CCF-4B86-A0CE-807DF46824ED}"/>
                    </a:ext>
                  </a:extLst>
                </p14:cNvPr>
                <p14:cNvContentPartPr/>
                <p14:nvPr/>
              </p14:nvContentPartPr>
              <p14:xfrm>
                <a:off x="5323722" y="627630"/>
                <a:ext cx="12240" cy="13572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F685E47F-2CCF-4B86-A0CE-807DF46824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15082" y="618990"/>
                  <a:ext cx="29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B8AC0D11-D0DC-4416-BF73-6934B7244F86}"/>
                    </a:ext>
                  </a:extLst>
                </p14:cNvPr>
                <p14:cNvContentPartPr/>
                <p14:nvPr/>
              </p14:nvContentPartPr>
              <p14:xfrm>
                <a:off x="5283762" y="588750"/>
                <a:ext cx="176760" cy="17100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B8AC0D11-D0DC-4416-BF73-6934B7244F8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74762" y="579750"/>
                  <a:ext cx="194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E50EEFE4-A270-46A3-831E-8C3ADDCAAEB6}"/>
                    </a:ext>
                  </a:extLst>
                </p14:cNvPr>
                <p14:cNvContentPartPr/>
                <p14:nvPr/>
              </p14:nvContentPartPr>
              <p14:xfrm>
                <a:off x="5531442" y="631230"/>
                <a:ext cx="25200" cy="16596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E50EEFE4-A270-46A3-831E-8C3ADDCAAEB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22442" y="622590"/>
                  <a:ext cx="42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374B9242-FC52-413E-8965-7ACFDFF6A277}"/>
                    </a:ext>
                  </a:extLst>
                </p14:cNvPr>
                <p14:cNvContentPartPr/>
                <p14:nvPr/>
              </p14:nvContentPartPr>
              <p14:xfrm>
                <a:off x="5478162" y="521070"/>
                <a:ext cx="45720" cy="1080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374B9242-FC52-413E-8965-7ACFDFF6A27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69522" y="512430"/>
                  <a:ext cx="63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8503083D-1548-43A5-9EF5-B3EF0FE0541A}"/>
                    </a:ext>
                  </a:extLst>
                </p14:cNvPr>
                <p14:cNvContentPartPr/>
                <p14:nvPr/>
              </p14:nvContentPartPr>
              <p14:xfrm>
                <a:off x="5605962" y="464550"/>
                <a:ext cx="270720" cy="32004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8503083D-1548-43A5-9EF5-B3EF0FE054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96962" y="455550"/>
                  <a:ext cx="288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9F7DBB54-666F-4B1A-A4F5-94C9ABF1BAD3}"/>
                    </a:ext>
                  </a:extLst>
                </p14:cNvPr>
                <p14:cNvContentPartPr/>
                <p14:nvPr/>
              </p14:nvContentPartPr>
              <p14:xfrm>
                <a:off x="5767602" y="509190"/>
                <a:ext cx="198720" cy="3924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9F7DBB54-666F-4B1A-A4F5-94C9ABF1BA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58602" y="500190"/>
                  <a:ext cx="2163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id="{6BAABD97-9618-48CB-94FC-6CE3933B6A58}"/>
              </a:ext>
            </a:extLst>
          </p:cNvPr>
          <p:cNvGrpSpPr/>
          <p:nvPr/>
        </p:nvGrpSpPr>
        <p:grpSpPr>
          <a:xfrm>
            <a:off x="6358362" y="420630"/>
            <a:ext cx="1558080" cy="567000"/>
            <a:chOff x="6358362" y="420630"/>
            <a:chExt cx="1558080" cy="5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18A4943F-593A-42E4-819B-41FECFFC6FA7}"/>
                    </a:ext>
                  </a:extLst>
                </p14:cNvPr>
                <p14:cNvContentPartPr/>
                <p14:nvPr/>
              </p14:nvContentPartPr>
              <p14:xfrm>
                <a:off x="6545562" y="420630"/>
                <a:ext cx="176760" cy="56700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18A4943F-593A-42E4-819B-41FECFFC6F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36562" y="411990"/>
                  <a:ext cx="19440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C219B2AC-1438-459D-9A84-F762DFB3EC54}"/>
                    </a:ext>
                  </a:extLst>
                </p14:cNvPr>
                <p14:cNvContentPartPr/>
                <p14:nvPr/>
              </p14:nvContentPartPr>
              <p14:xfrm>
                <a:off x="6358362" y="736350"/>
                <a:ext cx="309960" cy="2736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C219B2AC-1438-459D-9A84-F762DFB3EC5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49362" y="727710"/>
                  <a:ext cx="327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C0721B85-712D-4313-8EB3-2138D8618E29}"/>
                    </a:ext>
                  </a:extLst>
                </p14:cNvPr>
                <p14:cNvContentPartPr/>
                <p14:nvPr/>
              </p14:nvContentPartPr>
              <p14:xfrm>
                <a:off x="6764802" y="582990"/>
                <a:ext cx="153360" cy="23940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C0721B85-712D-4313-8EB3-2138D8618E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56162" y="573990"/>
                  <a:ext cx="171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88444C1A-B6B7-4708-92F4-9091E24DBC56}"/>
                    </a:ext>
                  </a:extLst>
                </p14:cNvPr>
                <p14:cNvContentPartPr/>
                <p14:nvPr/>
              </p14:nvContentPartPr>
              <p14:xfrm>
                <a:off x="7082322" y="444030"/>
                <a:ext cx="9360" cy="34092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88444C1A-B6B7-4708-92F4-9091E24DBC5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73322" y="435030"/>
                  <a:ext cx="270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8E3AE7CB-B201-4DB0-B210-AB948DCB6286}"/>
                    </a:ext>
                  </a:extLst>
                </p14:cNvPr>
                <p14:cNvContentPartPr/>
                <p14:nvPr/>
              </p14:nvContentPartPr>
              <p14:xfrm>
                <a:off x="6963162" y="610350"/>
                <a:ext cx="244080" cy="3744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8E3AE7CB-B201-4DB0-B210-AB948DCB628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54522" y="601350"/>
                  <a:ext cx="261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170CA70D-F5D8-432A-99E2-5DF908892143}"/>
                    </a:ext>
                  </a:extLst>
                </p14:cNvPr>
                <p14:cNvContentPartPr/>
                <p14:nvPr/>
              </p14:nvContentPartPr>
              <p14:xfrm>
                <a:off x="7232082" y="629070"/>
                <a:ext cx="140400" cy="14652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170CA70D-F5D8-432A-99E2-5DF9088921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23442" y="620430"/>
                  <a:ext cx="158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D802386F-E007-4DDE-8800-A693C9FA2095}"/>
                    </a:ext>
                  </a:extLst>
                </p14:cNvPr>
                <p14:cNvContentPartPr/>
                <p14:nvPr/>
              </p14:nvContentPartPr>
              <p14:xfrm>
                <a:off x="7412442" y="423510"/>
                <a:ext cx="124200" cy="33084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D802386F-E007-4DDE-8800-A693C9FA20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03442" y="414510"/>
                  <a:ext cx="141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169ACBB4-48B3-4676-BE71-BF04466BE467}"/>
                    </a:ext>
                  </a:extLst>
                </p14:cNvPr>
                <p14:cNvContentPartPr/>
                <p14:nvPr/>
              </p14:nvContentPartPr>
              <p14:xfrm>
                <a:off x="7603242" y="592350"/>
                <a:ext cx="113040" cy="19080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169ACBB4-48B3-4676-BE71-BF04466BE46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94242" y="583710"/>
                  <a:ext cx="130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Pismo odręczne 39">
                  <a:extLst>
                    <a:ext uri="{FF2B5EF4-FFF2-40B4-BE49-F238E27FC236}">
                      <a16:creationId xmlns:a16="http://schemas.microsoft.com/office/drawing/2014/main" id="{1FEF0741-6077-4DCD-B221-B88C09459A17}"/>
                    </a:ext>
                  </a:extLst>
                </p14:cNvPr>
                <p14:cNvContentPartPr/>
                <p14:nvPr/>
              </p14:nvContentPartPr>
              <p14:xfrm>
                <a:off x="7772442" y="519630"/>
                <a:ext cx="144000" cy="268560"/>
              </p14:xfrm>
            </p:contentPart>
          </mc:Choice>
          <mc:Fallback>
            <p:pic>
              <p:nvPicPr>
                <p:cNvPr id="40" name="Pismo odręczne 39">
                  <a:extLst>
                    <a:ext uri="{FF2B5EF4-FFF2-40B4-BE49-F238E27FC236}">
                      <a16:creationId xmlns:a16="http://schemas.microsoft.com/office/drawing/2014/main" id="{1FEF0741-6077-4DCD-B221-B88C09459A1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63802" y="510990"/>
                  <a:ext cx="16164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a 58">
            <a:extLst>
              <a:ext uri="{FF2B5EF4-FFF2-40B4-BE49-F238E27FC236}">
                <a16:creationId xmlns:a16="http://schemas.microsoft.com/office/drawing/2014/main" id="{B88B2688-2F16-4545-8A44-1CDEAFD1C486}"/>
              </a:ext>
            </a:extLst>
          </p:cNvPr>
          <p:cNvGrpSpPr/>
          <p:nvPr/>
        </p:nvGrpSpPr>
        <p:grpSpPr>
          <a:xfrm>
            <a:off x="1292802" y="1068990"/>
            <a:ext cx="210960" cy="322200"/>
            <a:chOff x="1292802" y="1068990"/>
            <a:chExt cx="21096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BA16030F-8E23-4E42-9B57-51C4A4623B04}"/>
                    </a:ext>
                  </a:extLst>
                </p14:cNvPr>
                <p14:cNvContentPartPr/>
                <p14:nvPr/>
              </p14:nvContentPartPr>
              <p14:xfrm>
                <a:off x="1444002" y="1068990"/>
                <a:ext cx="39960" cy="32220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BA16030F-8E23-4E42-9B57-51C4A4623B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35362" y="1060350"/>
                  <a:ext cx="576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ADAE8AAF-E6FE-4F94-982B-F97F5B44FAEE}"/>
                    </a:ext>
                  </a:extLst>
                </p14:cNvPr>
                <p14:cNvContentPartPr/>
                <p14:nvPr/>
              </p14:nvContentPartPr>
              <p14:xfrm>
                <a:off x="1292802" y="1236030"/>
                <a:ext cx="210960" cy="2700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ADAE8AAF-E6FE-4F94-982B-F97F5B44FA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83802" y="1227030"/>
                  <a:ext cx="2286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AB7597B6-12EE-4B96-986B-00D469A5E5E4}"/>
              </a:ext>
            </a:extLst>
          </p:cNvPr>
          <p:cNvGrpSpPr/>
          <p:nvPr/>
        </p:nvGrpSpPr>
        <p:grpSpPr>
          <a:xfrm>
            <a:off x="1671522" y="1109670"/>
            <a:ext cx="982800" cy="284760"/>
            <a:chOff x="1671522" y="1109670"/>
            <a:chExt cx="98280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6228D281-0E57-4B23-9617-F42B1850B562}"/>
                    </a:ext>
                  </a:extLst>
                </p14:cNvPr>
                <p14:cNvContentPartPr/>
                <p14:nvPr/>
              </p14:nvContentPartPr>
              <p14:xfrm>
                <a:off x="1671522" y="1170150"/>
                <a:ext cx="106920" cy="15048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6228D281-0E57-4B23-9617-F42B1850B5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62522" y="1161150"/>
                  <a:ext cx="124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7416893A-E08A-4AB0-9520-855F88F61AD3}"/>
                    </a:ext>
                  </a:extLst>
                </p14:cNvPr>
                <p14:cNvContentPartPr/>
                <p14:nvPr/>
              </p14:nvContentPartPr>
              <p14:xfrm>
                <a:off x="1860882" y="1166190"/>
                <a:ext cx="102240" cy="19872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7416893A-E08A-4AB0-9520-855F88F61A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51882" y="1157190"/>
                  <a:ext cx="119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7BF4B06C-8E82-4248-9262-32F448D62DFD}"/>
                    </a:ext>
                  </a:extLst>
                </p14:cNvPr>
                <p14:cNvContentPartPr/>
                <p14:nvPr/>
              </p14:nvContentPartPr>
              <p14:xfrm>
                <a:off x="2045562" y="1238190"/>
                <a:ext cx="165960" cy="9756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7BF4B06C-8E82-4248-9262-32F448D62D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36562" y="1229190"/>
                  <a:ext cx="183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32979BA3-476E-4252-902E-30091EEE77E9}"/>
                    </a:ext>
                  </a:extLst>
                </p14:cNvPr>
                <p14:cNvContentPartPr/>
                <p14:nvPr/>
              </p14:nvContentPartPr>
              <p14:xfrm>
                <a:off x="2318802" y="1109670"/>
                <a:ext cx="100440" cy="26388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32979BA3-476E-4252-902E-30091EEE77E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10162" y="1101030"/>
                  <a:ext cx="118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26933301-59DC-476A-8F2C-BBEDFB43388C}"/>
                    </a:ext>
                  </a:extLst>
                </p14:cNvPr>
                <p14:cNvContentPartPr/>
                <p14:nvPr/>
              </p14:nvContentPartPr>
              <p14:xfrm>
                <a:off x="2527602" y="1222350"/>
                <a:ext cx="126720" cy="17208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26933301-59DC-476A-8F2C-BBEDFB43388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18962" y="1213350"/>
                  <a:ext cx="14436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a 56">
            <a:extLst>
              <a:ext uri="{FF2B5EF4-FFF2-40B4-BE49-F238E27FC236}">
                <a16:creationId xmlns:a16="http://schemas.microsoft.com/office/drawing/2014/main" id="{BE8852FF-033A-4FA9-B246-5F6EED6F973E}"/>
              </a:ext>
            </a:extLst>
          </p:cNvPr>
          <p:cNvGrpSpPr/>
          <p:nvPr/>
        </p:nvGrpSpPr>
        <p:grpSpPr>
          <a:xfrm>
            <a:off x="2837562" y="1049190"/>
            <a:ext cx="1028880" cy="419040"/>
            <a:chOff x="2837562" y="1049190"/>
            <a:chExt cx="102888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D44B9B92-985B-4971-821B-61A9E2982A45}"/>
                    </a:ext>
                  </a:extLst>
                </p14:cNvPr>
                <p14:cNvContentPartPr/>
                <p14:nvPr/>
              </p14:nvContentPartPr>
              <p14:xfrm>
                <a:off x="2837562" y="1227390"/>
                <a:ext cx="96840" cy="14796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D44B9B92-985B-4971-821B-61A9E2982A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28562" y="1218750"/>
                  <a:ext cx="114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6FFE7A22-22F9-4DBF-99C7-61671339F2F8}"/>
                    </a:ext>
                  </a:extLst>
                </p14:cNvPr>
                <p14:cNvContentPartPr/>
                <p14:nvPr/>
              </p14:nvContentPartPr>
              <p14:xfrm>
                <a:off x="3100362" y="1070430"/>
                <a:ext cx="20880" cy="27828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6FFE7A22-22F9-4DBF-99C7-61671339F2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91362" y="1061430"/>
                  <a:ext cx="38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47E2D6DF-97A3-451D-A61B-90E8EE51074F}"/>
                    </a:ext>
                  </a:extLst>
                </p14:cNvPr>
                <p14:cNvContentPartPr/>
                <p14:nvPr/>
              </p14:nvContentPartPr>
              <p14:xfrm>
                <a:off x="3032322" y="1192830"/>
                <a:ext cx="262440" cy="14616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47E2D6DF-97A3-451D-A61B-90E8EE51074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23322" y="1183830"/>
                  <a:ext cx="280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A1365274-1D4B-4D65-974B-EF9A1FA77EB4}"/>
                    </a:ext>
                  </a:extLst>
                </p14:cNvPr>
                <p14:cNvContentPartPr/>
                <p14:nvPr/>
              </p14:nvContentPartPr>
              <p14:xfrm>
                <a:off x="3250122" y="1049190"/>
                <a:ext cx="23760" cy="1692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A1365274-1D4B-4D65-974B-EF9A1FA77EB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41482" y="1040550"/>
                  <a:ext cx="41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915713B6-B296-4DCE-96DC-5455B3739C0F}"/>
                    </a:ext>
                  </a:extLst>
                </p14:cNvPr>
                <p14:cNvContentPartPr/>
                <p14:nvPr/>
              </p14:nvContentPartPr>
              <p14:xfrm>
                <a:off x="3423282" y="1216230"/>
                <a:ext cx="85680" cy="18432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915713B6-B296-4DCE-96DC-5455B3739C0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14642" y="1207590"/>
                  <a:ext cx="103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3A99952A-F679-45A1-BE4B-FBE980F8856F}"/>
                    </a:ext>
                  </a:extLst>
                </p14:cNvPr>
                <p14:cNvContentPartPr/>
                <p14:nvPr/>
              </p14:nvContentPartPr>
              <p14:xfrm>
                <a:off x="3597882" y="1225950"/>
                <a:ext cx="130320" cy="14976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3A99952A-F679-45A1-BE4B-FBE980F8856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89242" y="1217310"/>
                  <a:ext cx="147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135223C2-1879-4001-BD55-A9B249A0DBBF}"/>
                    </a:ext>
                  </a:extLst>
                </p14:cNvPr>
                <p14:cNvContentPartPr/>
                <p14:nvPr/>
              </p14:nvContentPartPr>
              <p14:xfrm>
                <a:off x="3714522" y="1155390"/>
                <a:ext cx="151920" cy="31284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135223C2-1879-4001-BD55-A9B249A0DBB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05882" y="1146750"/>
                  <a:ext cx="16956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a 79">
            <a:extLst>
              <a:ext uri="{FF2B5EF4-FFF2-40B4-BE49-F238E27FC236}">
                <a16:creationId xmlns:a16="http://schemas.microsoft.com/office/drawing/2014/main" id="{E6816B38-4814-40E8-8398-CCC3AF86AAAB}"/>
              </a:ext>
            </a:extLst>
          </p:cNvPr>
          <p:cNvGrpSpPr/>
          <p:nvPr/>
        </p:nvGrpSpPr>
        <p:grpSpPr>
          <a:xfrm>
            <a:off x="1314762" y="1692870"/>
            <a:ext cx="1045440" cy="414360"/>
            <a:chOff x="1314762" y="1692870"/>
            <a:chExt cx="104544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10219BC3-A458-4EAC-A480-E98874A8276A}"/>
                    </a:ext>
                  </a:extLst>
                </p14:cNvPr>
                <p14:cNvContentPartPr/>
                <p14:nvPr/>
              </p14:nvContentPartPr>
              <p14:xfrm>
                <a:off x="1472442" y="1908510"/>
                <a:ext cx="702720" cy="5688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10219BC3-A458-4EAC-A480-E98874A827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63802" y="1899870"/>
                  <a:ext cx="720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5E66135A-58E9-48B1-86E7-411EE684F262}"/>
                    </a:ext>
                  </a:extLst>
                </p14:cNvPr>
                <p14:cNvContentPartPr/>
                <p14:nvPr/>
              </p14:nvContentPartPr>
              <p14:xfrm>
                <a:off x="2160402" y="1692870"/>
                <a:ext cx="199800" cy="40824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5E66135A-58E9-48B1-86E7-411EE684F26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51762" y="1684230"/>
                  <a:ext cx="2174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B1C25B6B-DFB2-43A8-A616-5801E489C193}"/>
                    </a:ext>
                  </a:extLst>
                </p14:cNvPr>
                <p14:cNvContentPartPr/>
                <p14:nvPr/>
              </p14:nvContentPartPr>
              <p14:xfrm>
                <a:off x="1314762" y="1771350"/>
                <a:ext cx="325080" cy="33588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B1C25B6B-DFB2-43A8-A616-5801E489C19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05762" y="1762710"/>
                  <a:ext cx="34272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a 78">
            <a:extLst>
              <a:ext uri="{FF2B5EF4-FFF2-40B4-BE49-F238E27FC236}">
                <a16:creationId xmlns:a16="http://schemas.microsoft.com/office/drawing/2014/main" id="{455FB1FE-A290-43D5-9A03-CCCE7703FF84}"/>
              </a:ext>
            </a:extLst>
          </p:cNvPr>
          <p:cNvGrpSpPr/>
          <p:nvPr/>
        </p:nvGrpSpPr>
        <p:grpSpPr>
          <a:xfrm>
            <a:off x="2814882" y="1826790"/>
            <a:ext cx="504720" cy="274320"/>
            <a:chOff x="2814882" y="1826790"/>
            <a:chExt cx="50472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34740C7E-3918-4643-81BB-7F4D61C74401}"/>
                    </a:ext>
                  </a:extLst>
                </p14:cNvPr>
                <p14:cNvContentPartPr/>
                <p14:nvPr/>
              </p14:nvContentPartPr>
              <p14:xfrm>
                <a:off x="2814882" y="1903830"/>
                <a:ext cx="151920" cy="19692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34740C7E-3918-4643-81BB-7F4D61C744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05882" y="1894830"/>
                  <a:ext cx="169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78C8AA9F-C7ED-4CF6-9D1B-737631A69F23}"/>
                    </a:ext>
                  </a:extLst>
                </p14:cNvPr>
                <p14:cNvContentPartPr/>
                <p14:nvPr/>
              </p14:nvContentPartPr>
              <p14:xfrm>
                <a:off x="2987682" y="1943790"/>
                <a:ext cx="153360" cy="11520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78C8AA9F-C7ED-4CF6-9D1B-737631A69F2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78682" y="1934790"/>
                  <a:ext cx="17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30626593-BADA-4770-B1EB-4D2A8059BEB1}"/>
                    </a:ext>
                  </a:extLst>
                </p14:cNvPr>
                <p14:cNvContentPartPr/>
                <p14:nvPr/>
              </p14:nvContentPartPr>
              <p14:xfrm>
                <a:off x="3198642" y="1826790"/>
                <a:ext cx="38880" cy="27432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30626593-BADA-4770-B1EB-4D2A8059BEB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90002" y="1817790"/>
                  <a:ext cx="56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62186902-38C0-4FE7-8EBA-559E4D8D5F8A}"/>
                    </a:ext>
                  </a:extLst>
                </p14:cNvPr>
                <p14:cNvContentPartPr/>
                <p14:nvPr/>
              </p14:nvContentPartPr>
              <p14:xfrm>
                <a:off x="3128442" y="1926510"/>
                <a:ext cx="191160" cy="900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62186902-38C0-4FE7-8EBA-559E4D8D5F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19442" y="1917510"/>
                  <a:ext cx="2088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a 77">
            <a:extLst>
              <a:ext uri="{FF2B5EF4-FFF2-40B4-BE49-F238E27FC236}">
                <a16:creationId xmlns:a16="http://schemas.microsoft.com/office/drawing/2014/main" id="{CCCD99D8-7C65-4FFE-A775-64CD498A5528}"/>
              </a:ext>
            </a:extLst>
          </p:cNvPr>
          <p:cNvGrpSpPr/>
          <p:nvPr/>
        </p:nvGrpSpPr>
        <p:grpSpPr>
          <a:xfrm>
            <a:off x="3703362" y="1824990"/>
            <a:ext cx="2191680" cy="478800"/>
            <a:chOff x="3703362" y="1824990"/>
            <a:chExt cx="219168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1E8F4AFE-4FB4-4B70-8AB7-00D1320F04C4}"/>
                    </a:ext>
                  </a:extLst>
                </p14:cNvPr>
                <p14:cNvContentPartPr/>
                <p14:nvPr/>
              </p14:nvContentPartPr>
              <p14:xfrm>
                <a:off x="3703362" y="1835430"/>
                <a:ext cx="218160" cy="27756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1E8F4AFE-4FB4-4B70-8AB7-00D1320F04C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94722" y="1826790"/>
                  <a:ext cx="235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11A442E6-4F13-4E1E-A531-57872555BC58}"/>
                    </a:ext>
                  </a:extLst>
                </p14:cNvPr>
                <p14:cNvContentPartPr/>
                <p14:nvPr/>
              </p14:nvContentPartPr>
              <p14:xfrm>
                <a:off x="3992442" y="1968630"/>
                <a:ext cx="137160" cy="14832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11A442E6-4F13-4E1E-A531-57872555BC5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83442" y="1959990"/>
                  <a:ext cx="154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45730834-0ADD-4408-91B9-E27D6ACA12BF}"/>
                    </a:ext>
                  </a:extLst>
                </p14:cNvPr>
                <p14:cNvContentPartPr/>
                <p14:nvPr/>
              </p14:nvContentPartPr>
              <p14:xfrm>
                <a:off x="4278282" y="1930830"/>
                <a:ext cx="114120" cy="16776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45730834-0ADD-4408-91B9-E27D6ACA12B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69642" y="1922190"/>
                  <a:ext cx="131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9C886E27-E997-4D3F-9D6C-35C14F54484D}"/>
                    </a:ext>
                  </a:extLst>
                </p14:cNvPr>
                <p14:cNvContentPartPr/>
                <p14:nvPr/>
              </p14:nvContentPartPr>
              <p14:xfrm>
                <a:off x="4461882" y="1910310"/>
                <a:ext cx="173520" cy="39348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9C886E27-E997-4D3F-9D6C-35C14F54484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53242" y="1901670"/>
                  <a:ext cx="1911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D45B403F-43D7-4255-A65E-4BCC923A7997}"/>
                    </a:ext>
                  </a:extLst>
                </p14:cNvPr>
                <p14:cNvContentPartPr/>
                <p14:nvPr/>
              </p14:nvContentPartPr>
              <p14:xfrm>
                <a:off x="4686162" y="2001030"/>
                <a:ext cx="11160" cy="11700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D45B403F-43D7-4255-A65E-4BCC923A799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77162" y="1992390"/>
                  <a:ext cx="28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BD94809B-D1F0-4D56-A41D-671ED0A614D9}"/>
                    </a:ext>
                  </a:extLst>
                </p14:cNvPr>
                <p14:cNvContentPartPr/>
                <p14:nvPr/>
              </p14:nvContentPartPr>
              <p14:xfrm>
                <a:off x="4688322" y="1833630"/>
                <a:ext cx="26280" cy="792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BD94809B-D1F0-4D56-A41D-671ED0A614D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79682" y="1824630"/>
                  <a:ext cx="43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96A17225-EF9C-4EE6-89E0-9F1081EE30BD}"/>
                    </a:ext>
                  </a:extLst>
                </p14:cNvPr>
                <p14:cNvContentPartPr/>
                <p14:nvPr/>
              </p14:nvContentPartPr>
              <p14:xfrm>
                <a:off x="4832322" y="1929030"/>
                <a:ext cx="258840" cy="22104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96A17225-EF9C-4EE6-89E0-9F1081EE30B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23322" y="1920030"/>
                  <a:ext cx="276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CE2CB751-58AA-48C0-88BB-39064AEA41A2}"/>
                    </a:ext>
                  </a:extLst>
                </p14:cNvPr>
                <p14:cNvContentPartPr/>
                <p14:nvPr/>
              </p14:nvContentPartPr>
              <p14:xfrm>
                <a:off x="5032122" y="1824990"/>
                <a:ext cx="17640" cy="2916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CE2CB751-58AA-48C0-88BB-39064AEA41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23482" y="1816350"/>
                  <a:ext cx="35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4EB765DE-DAA7-4FE0-97FF-197AF802FF2E}"/>
                    </a:ext>
                  </a:extLst>
                </p14:cNvPr>
                <p14:cNvContentPartPr/>
                <p14:nvPr/>
              </p14:nvContentPartPr>
              <p14:xfrm>
                <a:off x="5217162" y="1930830"/>
                <a:ext cx="172440" cy="20592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4EB765DE-DAA7-4FE0-97FF-197AF802FF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08522" y="1922190"/>
                  <a:ext cx="190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F777926E-857C-47DC-9D08-C9A3041D921B}"/>
                    </a:ext>
                  </a:extLst>
                </p14:cNvPr>
                <p14:cNvContentPartPr/>
                <p14:nvPr/>
              </p14:nvContentPartPr>
              <p14:xfrm>
                <a:off x="5414802" y="1973310"/>
                <a:ext cx="187200" cy="13752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F777926E-857C-47DC-9D08-C9A3041D921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05802" y="1964670"/>
                  <a:ext cx="204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B04C91D9-B820-43CF-93AB-02DF7DCDFF01}"/>
                    </a:ext>
                  </a:extLst>
                </p14:cNvPr>
                <p14:cNvContentPartPr/>
                <p14:nvPr/>
              </p14:nvContentPartPr>
              <p14:xfrm>
                <a:off x="5640522" y="1884750"/>
                <a:ext cx="254520" cy="22860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B04C91D9-B820-43CF-93AB-02DF7DCDFF0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31522" y="1876110"/>
                  <a:ext cx="27216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a 104">
            <a:extLst>
              <a:ext uri="{FF2B5EF4-FFF2-40B4-BE49-F238E27FC236}">
                <a16:creationId xmlns:a16="http://schemas.microsoft.com/office/drawing/2014/main" id="{8099E0E8-B813-47EC-90EF-94DF2CB9BC70}"/>
              </a:ext>
            </a:extLst>
          </p:cNvPr>
          <p:cNvGrpSpPr/>
          <p:nvPr/>
        </p:nvGrpSpPr>
        <p:grpSpPr>
          <a:xfrm>
            <a:off x="919482" y="3437430"/>
            <a:ext cx="1405800" cy="532800"/>
            <a:chOff x="919482" y="3437430"/>
            <a:chExt cx="1405800" cy="5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C4FD0644-3C3F-45C3-A6BC-23A8AF3E912F}"/>
                    </a:ext>
                  </a:extLst>
                </p14:cNvPr>
                <p14:cNvContentPartPr/>
                <p14:nvPr/>
              </p14:nvContentPartPr>
              <p14:xfrm>
                <a:off x="919482" y="3535350"/>
                <a:ext cx="48960" cy="29592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C4FD0644-3C3F-45C3-A6BC-23A8AF3E912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0482" y="3526350"/>
                  <a:ext cx="666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CC3FAB09-DD7F-47D5-B542-EA3044805755}"/>
                    </a:ext>
                  </a:extLst>
                </p14:cNvPr>
                <p14:cNvContentPartPr/>
                <p14:nvPr/>
              </p14:nvContentPartPr>
              <p14:xfrm>
                <a:off x="1009482" y="3437430"/>
                <a:ext cx="209520" cy="34848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CC3FAB09-DD7F-47D5-B542-EA304480575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0482" y="3428430"/>
                  <a:ext cx="2271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3E2BD293-FCE4-4126-A9A7-265434489F68}"/>
                    </a:ext>
                  </a:extLst>
                </p14:cNvPr>
                <p14:cNvContentPartPr/>
                <p14:nvPr/>
              </p14:nvContentPartPr>
              <p14:xfrm>
                <a:off x="1318362" y="3562350"/>
                <a:ext cx="136440" cy="20628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3E2BD293-FCE4-4126-A9A7-265434489F6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09722" y="3553350"/>
                  <a:ext cx="154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E6451B03-0244-4CEA-8FBA-9243298BF09C}"/>
                    </a:ext>
                  </a:extLst>
                </p14:cNvPr>
                <p14:cNvContentPartPr/>
                <p14:nvPr/>
              </p14:nvContentPartPr>
              <p14:xfrm>
                <a:off x="1520682" y="3565590"/>
                <a:ext cx="145440" cy="17604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E6451B03-0244-4CEA-8FBA-9243298BF0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11682" y="3556950"/>
                  <a:ext cx="163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542573E6-B5DF-408B-B552-89E4197CB63E}"/>
                    </a:ext>
                  </a:extLst>
                </p14:cNvPr>
                <p14:cNvContentPartPr/>
                <p14:nvPr/>
              </p14:nvContentPartPr>
              <p14:xfrm>
                <a:off x="1733082" y="3545790"/>
                <a:ext cx="219240" cy="22680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542573E6-B5DF-408B-B552-89E4197CB6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24442" y="3536790"/>
                  <a:ext cx="236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2530B08B-135A-4E8A-8114-56D9B915F486}"/>
                    </a:ext>
                  </a:extLst>
                </p14:cNvPr>
                <p14:cNvContentPartPr/>
                <p14:nvPr/>
              </p14:nvContentPartPr>
              <p14:xfrm>
                <a:off x="1940082" y="3568110"/>
                <a:ext cx="167760" cy="16416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2530B08B-135A-4E8A-8114-56D9B915F48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31442" y="3559110"/>
                  <a:ext cx="185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13227FD9-0C8B-4C24-9E51-42E898A5C0CB}"/>
                    </a:ext>
                  </a:extLst>
                </p14:cNvPr>
                <p14:cNvContentPartPr/>
                <p14:nvPr/>
              </p14:nvContentPartPr>
              <p14:xfrm>
                <a:off x="2122242" y="3540750"/>
                <a:ext cx="203040" cy="21312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13227FD9-0C8B-4C24-9E51-42E898A5C0C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13602" y="3532110"/>
                  <a:ext cx="220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614647AC-20A5-49AE-B219-A438920875E7}"/>
                    </a:ext>
                  </a:extLst>
                </p14:cNvPr>
                <p14:cNvContentPartPr/>
                <p14:nvPr/>
              </p14:nvContentPartPr>
              <p14:xfrm>
                <a:off x="966282" y="3915150"/>
                <a:ext cx="1352880" cy="5508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614647AC-20A5-49AE-B219-A438920875E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7282" y="3906510"/>
                  <a:ext cx="13705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a 103">
            <a:extLst>
              <a:ext uri="{FF2B5EF4-FFF2-40B4-BE49-F238E27FC236}">
                <a16:creationId xmlns:a16="http://schemas.microsoft.com/office/drawing/2014/main" id="{65F38664-6326-4584-9B36-DD2C88930664}"/>
              </a:ext>
            </a:extLst>
          </p:cNvPr>
          <p:cNvGrpSpPr/>
          <p:nvPr/>
        </p:nvGrpSpPr>
        <p:grpSpPr>
          <a:xfrm>
            <a:off x="3020082" y="3416910"/>
            <a:ext cx="2338560" cy="595440"/>
            <a:chOff x="3020082" y="3416910"/>
            <a:chExt cx="2338560" cy="5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89AC07C9-1070-4AC4-A546-AA1D40FCA37B}"/>
                    </a:ext>
                  </a:extLst>
                </p14:cNvPr>
                <p14:cNvContentPartPr/>
                <p14:nvPr/>
              </p14:nvContentPartPr>
              <p14:xfrm>
                <a:off x="3255162" y="3416910"/>
                <a:ext cx="143640" cy="59544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89AC07C9-1070-4AC4-A546-AA1D40FCA3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46162" y="3407910"/>
                  <a:ext cx="1612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B22B8146-BF0F-40C5-A98C-A3C94E36BCE7}"/>
                    </a:ext>
                  </a:extLst>
                </p14:cNvPr>
                <p14:cNvContentPartPr/>
                <p14:nvPr/>
              </p14:nvContentPartPr>
              <p14:xfrm>
                <a:off x="3020082" y="3729750"/>
                <a:ext cx="340560" cy="1872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B22B8146-BF0F-40C5-A98C-A3C94E36BCE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11082" y="3720750"/>
                  <a:ext cx="358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7F0EB23F-3F1A-41AE-BA9D-27D3BF34515C}"/>
                    </a:ext>
                  </a:extLst>
                </p14:cNvPr>
                <p14:cNvContentPartPr/>
                <p14:nvPr/>
              </p14:nvContentPartPr>
              <p14:xfrm>
                <a:off x="3441642" y="3640830"/>
                <a:ext cx="136800" cy="11304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7F0EB23F-3F1A-41AE-BA9D-27D3BF34515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33002" y="3632190"/>
                  <a:ext cx="154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61477468-5E5F-4541-9F20-D5E7DAD5414E}"/>
                    </a:ext>
                  </a:extLst>
                </p14:cNvPr>
                <p14:cNvContentPartPr/>
                <p14:nvPr/>
              </p14:nvContentPartPr>
              <p14:xfrm>
                <a:off x="3643962" y="3590430"/>
                <a:ext cx="205200" cy="21420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61477468-5E5F-4541-9F20-D5E7DAD5414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34962" y="3581790"/>
                  <a:ext cx="222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BCB319F2-989D-4CB6-AE36-51E330093635}"/>
                    </a:ext>
                  </a:extLst>
                </p14:cNvPr>
                <p14:cNvContentPartPr/>
                <p14:nvPr/>
              </p14:nvContentPartPr>
              <p14:xfrm>
                <a:off x="3957882" y="3530310"/>
                <a:ext cx="226440" cy="20772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BCB319F2-989D-4CB6-AE36-51E33009363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48882" y="3521310"/>
                  <a:ext cx="244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98980B81-AFA5-451A-9FA0-61C2C5728CDE}"/>
                    </a:ext>
                  </a:extLst>
                </p14:cNvPr>
                <p14:cNvContentPartPr/>
                <p14:nvPr/>
              </p14:nvContentPartPr>
              <p14:xfrm>
                <a:off x="4286202" y="3524910"/>
                <a:ext cx="189000" cy="24552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98980B81-AFA5-451A-9FA0-61C2C5728CD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77562" y="3515910"/>
                  <a:ext cx="206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71711358-5242-4E80-9EEA-CA9793DCB1BC}"/>
                    </a:ext>
                  </a:extLst>
                </p14:cNvPr>
                <p14:cNvContentPartPr/>
                <p14:nvPr/>
              </p14:nvContentPartPr>
              <p14:xfrm>
                <a:off x="4591842" y="3553350"/>
                <a:ext cx="278640" cy="21816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71711358-5242-4E80-9EEA-CA9793DCB1B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83202" y="3544710"/>
                  <a:ext cx="296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5EDAC730-84F5-45EE-9A60-A73A0DFB9B91}"/>
                    </a:ext>
                  </a:extLst>
                </p14:cNvPr>
                <p14:cNvContentPartPr/>
                <p14:nvPr/>
              </p14:nvContentPartPr>
              <p14:xfrm>
                <a:off x="4889202" y="3605910"/>
                <a:ext cx="120240" cy="19512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5EDAC730-84F5-45EE-9A60-A73A0DFB9B9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80202" y="3596910"/>
                  <a:ext cx="137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5665AB01-2E27-4E92-91C8-69EC27A8C3C5}"/>
                    </a:ext>
                  </a:extLst>
                </p14:cNvPr>
                <p14:cNvContentPartPr/>
                <p14:nvPr/>
              </p14:nvContentPartPr>
              <p14:xfrm>
                <a:off x="5038962" y="3633630"/>
                <a:ext cx="96480" cy="8568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5665AB01-2E27-4E92-91C8-69EC27A8C3C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30322" y="3624990"/>
                  <a:ext cx="114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70BD58C9-DFFB-405A-BEDE-58AEDC926189}"/>
                    </a:ext>
                  </a:extLst>
                </p14:cNvPr>
                <p14:cNvContentPartPr/>
                <p14:nvPr/>
              </p14:nvContentPartPr>
              <p14:xfrm>
                <a:off x="5151642" y="3443550"/>
                <a:ext cx="207000" cy="28656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70BD58C9-DFFB-405A-BEDE-58AEDC92618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43002" y="3434550"/>
                  <a:ext cx="22464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a 102">
            <a:extLst>
              <a:ext uri="{FF2B5EF4-FFF2-40B4-BE49-F238E27FC236}">
                <a16:creationId xmlns:a16="http://schemas.microsoft.com/office/drawing/2014/main" id="{254909E4-6666-4A2F-AD63-5FD7555FD2BA}"/>
              </a:ext>
            </a:extLst>
          </p:cNvPr>
          <p:cNvGrpSpPr/>
          <p:nvPr/>
        </p:nvGrpSpPr>
        <p:grpSpPr>
          <a:xfrm>
            <a:off x="5657082" y="3375510"/>
            <a:ext cx="828360" cy="520560"/>
            <a:chOff x="5657082" y="3375510"/>
            <a:chExt cx="828360" cy="52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C751FD73-806C-4B10-B72F-9FA69BBD763D}"/>
                    </a:ext>
                  </a:extLst>
                </p14:cNvPr>
                <p14:cNvContentPartPr/>
                <p14:nvPr/>
              </p14:nvContentPartPr>
              <p14:xfrm>
                <a:off x="5849682" y="3375510"/>
                <a:ext cx="192600" cy="52056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C751FD73-806C-4B10-B72F-9FA69BBD763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40682" y="3366510"/>
                  <a:ext cx="21024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F5996F41-D45F-4032-A30F-1E1F68CAC85D}"/>
                    </a:ext>
                  </a:extLst>
                </p14:cNvPr>
                <p14:cNvContentPartPr/>
                <p14:nvPr/>
              </p14:nvContentPartPr>
              <p14:xfrm>
                <a:off x="5657082" y="3686550"/>
                <a:ext cx="358560" cy="5040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F5996F41-D45F-4032-A30F-1E1F68CAC85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48082" y="3677910"/>
                  <a:ext cx="376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DE36AA9A-14B7-42F0-824A-A7B944620B09}"/>
                    </a:ext>
                  </a:extLst>
                </p14:cNvPr>
                <p14:cNvContentPartPr/>
                <p14:nvPr/>
              </p14:nvContentPartPr>
              <p14:xfrm>
                <a:off x="6109962" y="3549390"/>
                <a:ext cx="191160" cy="19332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DE36AA9A-14B7-42F0-824A-A7B944620B0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00962" y="3540390"/>
                  <a:ext cx="208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5E4FF862-D5F9-4315-961A-291B65C45571}"/>
                    </a:ext>
                  </a:extLst>
                </p14:cNvPr>
                <p14:cNvContentPartPr/>
                <p14:nvPr/>
              </p14:nvContentPartPr>
              <p14:xfrm>
                <a:off x="6380322" y="3497910"/>
                <a:ext cx="105120" cy="17784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5E4FF862-D5F9-4315-961A-291B65C4557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71322" y="3488910"/>
                  <a:ext cx="12276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a 123">
            <a:extLst>
              <a:ext uri="{FF2B5EF4-FFF2-40B4-BE49-F238E27FC236}">
                <a16:creationId xmlns:a16="http://schemas.microsoft.com/office/drawing/2014/main" id="{CC931ED7-A65F-4124-941F-F58BE7D3283F}"/>
              </a:ext>
            </a:extLst>
          </p:cNvPr>
          <p:cNvGrpSpPr/>
          <p:nvPr/>
        </p:nvGrpSpPr>
        <p:grpSpPr>
          <a:xfrm>
            <a:off x="6954882" y="3367230"/>
            <a:ext cx="1488600" cy="590760"/>
            <a:chOff x="6954882" y="3367230"/>
            <a:chExt cx="1488600" cy="5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454643B5-5E43-46DB-80CB-679F9BDCCD5E}"/>
                    </a:ext>
                  </a:extLst>
                </p14:cNvPr>
                <p14:cNvContentPartPr/>
                <p14:nvPr/>
              </p14:nvContentPartPr>
              <p14:xfrm>
                <a:off x="6954882" y="3491070"/>
                <a:ext cx="254880" cy="28224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454643B5-5E43-46DB-80CB-679F9BDCCD5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46242" y="3482070"/>
                  <a:ext cx="272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4B5E9C45-CEC0-4F20-91A8-A6921EE0CBB4}"/>
                    </a:ext>
                  </a:extLst>
                </p14:cNvPr>
                <p14:cNvContentPartPr/>
                <p14:nvPr/>
              </p14:nvContentPartPr>
              <p14:xfrm>
                <a:off x="7267002" y="3576030"/>
                <a:ext cx="241560" cy="29988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4B5E9C45-CEC0-4F20-91A8-A6921EE0CBB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58002" y="3567390"/>
                  <a:ext cx="2592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CDC9A92C-E05E-4E33-A64C-2CCEFCF991D1}"/>
                    </a:ext>
                  </a:extLst>
                </p14:cNvPr>
                <p14:cNvContentPartPr/>
                <p14:nvPr/>
              </p14:nvContentPartPr>
              <p14:xfrm>
                <a:off x="7592802" y="3557670"/>
                <a:ext cx="269280" cy="29952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CDC9A92C-E05E-4E33-A64C-2CCEFCF991D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84162" y="3548670"/>
                  <a:ext cx="2869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0D7AF3CC-CF0B-41D5-94ED-7B2C1578538B}"/>
                    </a:ext>
                  </a:extLst>
                </p14:cNvPr>
                <p14:cNvContentPartPr/>
                <p14:nvPr/>
              </p14:nvContentPartPr>
              <p14:xfrm>
                <a:off x="7927962" y="3367230"/>
                <a:ext cx="71640" cy="29736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0D7AF3CC-CF0B-41D5-94ED-7B2C1578538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19322" y="3358230"/>
                  <a:ext cx="89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48403A1E-B341-49C0-8BE8-1DFAFEC6F418}"/>
                    </a:ext>
                  </a:extLst>
                </p14:cNvPr>
                <p14:cNvContentPartPr/>
                <p14:nvPr/>
              </p14:nvContentPartPr>
              <p14:xfrm>
                <a:off x="8062962" y="3641910"/>
                <a:ext cx="101520" cy="8316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48403A1E-B341-49C0-8BE8-1DFAFEC6F41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53962" y="3633270"/>
                  <a:ext cx="119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3612E042-4F7C-42F1-89FA-91A7EED23FF5}"/>
                    </a:ext>
                  </a:extLst>
                </p14:cNvPr>
                <p14:cNvContentPartPr/>
                <p14:nvPr/>
              </p14:nvContentPartPr>
              <p14:xfrm>
                <a:off x="8258082" y="3547230"/>
                <a:ext cx="185400" cy="41076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3612E042-4F7C-42F1-89FA-91A7EED23FF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49442" y="3538230"/>
                  <a:ext cx="20304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a 122">
            <a:extLst>
              <a:ext uri="{FF2B5EF4-FFF2-40B4-BE49-F238E27FC236}">
                <a16:creationId xmlns:a16="http://schemas.microsoft.com/office/drawing/2014/main" id="{A30AF989-917D-4F20-9818-23007B944262}"/>
              </a:ext>
            </a:extLst>
          </p:cNvPr>
          <p:cNvGrpSpPr/>
          <p:nvPr/>
        </p:nvGrpSpPr>
        <p:grpSpPr>
          <a:xfrm>
            <a:off x="8909322" y="3280470"/>
            <a:ext cx="609480" cy="419760"/>
            <a:chOff x="8909322" y="3280470"/>
            <a:chExt cx="60948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B2692DFC-FFEB-4F88-9E2C-1CCF9AD0D569}"/>
                    </a:ext>
                  </a:extLst>
                </p14:cNvPr>
                <p14:cNvContentPartPr/>
                <p14:nvPr/>
              </p14:nvContentPartPr>
              <p14:xfrm>
                <a:off x="8909322" y="3501510"/>
                <a:ext cx="171360" cy="19872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B2692DFC-FFEB-4F88-9E2C-1CCF9AD0D56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00682" y="3492870"/>
                  <a:ext cx="189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32C9B61D-9271-4471-8BCD-9330D1DCBE65}"/>
                    </a:ext>
                  </a:extLst>
                </p14:cNvPr>
                <p14:cNvContentPartPr/>
                <p14:nvPr/>
              </p14:nvContentPartPr>
              <p14:xfrm>
                <a:off x="9167802" y="3598350"/>
                <a:ext cx="174240" cy="8208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32C9B61D-9271-4471-8BCD-9330D1DCBE6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58802" y="3589710"/>
                  <a:ext cx="191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B16F1EFC-4A24-44C8-89A4-4FBC090D27B7}"/>
                    </a:ext>
                  </a:extLst>
                </p14:cNvPr>
                <p14:cNvContentPartPr/>
                <p14:nvPr/>
              </p14:nvContentPartPr>
              <p14:xfrm>
                <a:off x="9361842" y="3560550"/>
                <a:ext cx="137880" cy="13680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B16F1EFC-4A24-44C8-89A4-4FBC090D27B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53202" y="3551550"/>
                  <a:ext cx="155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D9D8CB27-DFE2-4738-9DF0-49157D7A934E}"/>
                    </a:ext>
                  </a:extLst>
                </p14:cNvPr>
                <p14:cNvContentPartPr/>
                <p14:nvPr/>
              </p14:nvContentPartPr>
              <p14:xfrm>
                <a:off x="9491802" y="3280470"/>
                <a:ext cx="27000" cy="39204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D9D8CB27-DFE2-4738-9DF0-49157D7A934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82802" y="3271830"/>
                  <a:ext cx="44640" cy="40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upa 121">
            <a:extLst>
              <a:ext uri="{FF2B5EF4-FFF2-40B4-BE49-F238E27FC236}">
                <a16:creationId xmlns:a16="http://schemas.microsoft.com/office/drawing/2014/main" id="{EAB44CF4-3B0B-4B38-9E6F-62D1E9CE5804}"/>
              </a:ext>
            </a:extLst>
          </p:cNvPr>
          <p:cNvGrpSpPr/>
          <p:nvPr/>
        </p:nvGrpSpPr>
        <p:grpSpPr>
          <a:xfrm>
            <a:off x="3220602" y="4098390"/>
            <a:ext cx="1432080" cy="466200"/>
            <a:chOff x="3220602" y="4098390"/>
            <a:chExt cx="143208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CC863F93-DFA5-49A1-A589-B78FA7BBFAAF}"/>
                    </a:ext>
                  </a:extLst>
                </p14:cNvPr>
                <p14:cNvContentPartPr/>
                <p14:nvPr/>
              </p14:nvContentPartPr>
              <p14:xfrm>
                <a:off x="3220602" y="4366590"/>
                <a:ext cx="181080" cy="16560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CC863F93-DFA5-49A1-A589-B78FA7BBFAA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11602" y="4357950"/>
                  <a:ext cx="198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DE9CAA70-F82F-4E3C-8E36-760607679D0E}"/>
                    </a:ext>
                  </a:extLst>
                </p14:cNvPr>
                <p14:cNvContentPartPr/>
                <p14:nvPr/>
              </p14:nvContentPartPr>
              <p14:xfrm>
                <a:off x="3497442" y="4338870"/>
                <a:ext cx="168840" cy="22572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DE9CAA70-F82F-4E3C-8E36-760607679D0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88442" y="4329870"/>
                  <a:ext cx="186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1F418AFD-1C93-4E98-B7E9-A8E228283349}"/>
                    </a:ext>
                  </a:extLst>
                </p14:cNvPr>
                <p14:cNvContentPartPr/>
                <p14:nvPr/>
              </p14:nvContentPartPr>
              <p14:xfrm>
                <a:off x="3731802" y="4308270"/>
                <a:ext cx="268200" cy="20988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1F418AFD-1C93-4E98-B7E9-A8E22828334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23162" y="4299270"/>
                  <a:ext cx="285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F997A598-5E62-4007-B2F7-E7D2F1675BF0}"/>
                    </a:ext>
                  </a:extLst>
                </p14:cNvPr>
                <p14:cNvContentPartPr/>
                <p14:nvPr/>
              </p14:nvContentPartPr>
              <p14:xfrm>
                <a:off x="4106922" y="4288470"/>
                <a:ext cx="122400" cy="20664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F997A598-5E62-4007-B2F7-E7D2F1675BF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97922" y="4279830"/>
                  <a:ext cx="140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73231FA7-3188-4E06-8839-B3616F822DCF}"/>
                    </a:ext>
                  </a:extLst>
                </p14:cNvPr>
                <p14:cNvContentPartPr/>
                <p14:nvPr/>
              </p14:nvContentPartPr>
              <p14:xfrm>
                <a:off x="4271802" y="4317270"/>
                <a:ext cx="153000" cy="12852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73231FA7-3188-4E06-8839-B3616F822DC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62802" y="4308270"/>
                  <a:ext cx="170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77DC21D2-BC18-4DA6-86A1-711F25115251}"/>
                    </a:ext>
                  </a:extLst>
                </p14:cNvPr>
                <p14:cNvContentPartPr/>
                <p14:nvPr/>
              </p14:nvContentPartPr>
              <p14:xfrm>
                <a:off x="4445322" y="4098390"/>
                <a:ext cx="207360" cy="39384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77DC21D2-BC18-4DA6-86A1-711F2511525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36322" y="4089750"/>
                  <a:ext cx="225000" cy="41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a 140">
            <a:extLst>
              <a:ext uri="{FF2B5EF4-FFF2-40B4-BE49-F238E27FC236}">
                <a16:creationId xmlns:a16="http://schemas.microsoft.com/office/drawing/2014/main" id="{0B55DDFD-98E9-4F0A-B0BA-6FDD13A3FA0A}"/>
              </a:ext>
            </a:extLst>
          </p:cNvPr>
          <p:cNvGrpSpPr/>
          <p:nvPr/>
        </p:nvGrpSpPr>
        <p:grpSpPr>
          <a:xfrm>
            <a:off x="5086122" y="4094790"/>
            <a:ext cx="3020400" cy="366120"/>
            <a:chOff x="5086122" y="4094790"/>
            <a:chExt cx="302040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9D0CA3A1-9D03-4F5A-9916-679F9A99C887}"/>
                    </a:ext>
                  </a:extLst>
                </p14:cNvPr>
                <p14:cNvContentPartPr/>
                <p14:nvPr/>
              </p14:nvContentPartPr>
              <p14:xfrm>
                <a:off x="5307882" y="4105230"/>
                <a:ext cx="19440" cy="35568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9D0CA3A1-9D03-4F5A-9916-679F9A99C88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98882" y="4096590"/>
                  <a:ext cx="370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98B5913E-2F93-4357-8813-3275A8172A14}"/>
                    </a:ext>
                  </a:extLst>
                </p14:cNvPr>
                <p14:cNvContentPartPr/>
                <p14:nvPr/>
              </p14:nvContentPartPr>
              <p14:xfrm>
                <a:off x="5086122" y="4260750"/>
                <a:ext cx="335160" cy="2916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98B5913E-2F93-4357-8813-3275A8172A1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77122" y="4252110"/>
                  <a:ext cx="352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B1F40512-1119-45E5-8A81-B7DD60EFCDD7}"/>
                    </a:ext>
                  </a:extLst>
                </p14:cNvPr>
                <p14:cNvContentPartPr/>
                <p14:nvPr/>
              </p14:nvContentPartPr>
              <p14:xfrm>
                <a:off x="5486442" y="4261830"/>
                <a:ext cx="97920" cy="12744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B1F40512-1119-45E5-8A81-B7DD60EFCDD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77442" y="4253190"/>
                  <a:ext cx="115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0BE69E70-E55F-4001-8BD7-8150BC1299A7}"/>
                    </a:ext>
                  </a:extLst>
                </p14:cNvPr>
                <p14:cNvContentPartPr/>
                <p14:nvPr/>
              </p14:nvContentPartPr>
              <p14:xfrm>
                <a:off x="5671122" y="4203870"/>
                <a:ext cx="140040" cy="21600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0BE69E70-E55F-4001-8BD7-8150BC1299A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62122" y="4195230"/>
                  <a:ext cx="157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60953E0F-384F-466C-8650-56025984C0FE}"/>
                    </a:ext>
                  </a:extLst>
                </p14:cNvPr>
                <p14:cNvContentPartPr/>
                <p14:nvPr/>
              </p14:nvContentPartPr>
              <p14:xfrm>
                <a:off x="5864442" y="4235910"/>
                <a:ext cx="229680" cy="16200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60953E0F-384F-466C-8650-56025984C0F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55802" y="4227270"/>
                  <a:ext cx="247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A4BB58FE-6043-480C-AE17-6EC000DB8B5C}"/>
                    </a:ext>
                  </a:extLst>
                </p14:cNvPr>
                <p14:cNvContentPartPr/>
                <p14:nvPr/>
              </p14:nvContentPartPr>
              <p14:xfrm>
                <a:off x="6145242" y="4148070"/>
                <a:ext cx="156600" cy="29124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A4BB58FE-6043-480C-AE17-6EC000DB8B5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36602" y="4139070"/>
                  <a:ext cx="1742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D004BF38-77C9-4E23-AE89-8846EE21C040}"/>
                    </a:ext>
                  </a:extLst>
                </p14:cNvPr>
                <p14:cNvContentPartPr/>
                <p14:nvPr/>
              </p14:nvContentPartPr>
              <p14:xfrm>
                <a:off x="6461682" y="4260030"/>
                <a:ext cx="245880" cy="10152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D004BF38-77C9-4E23-AE89-8846EE21C0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53042" y="4251390"/>
                  <a:ext cx="263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32043C2B-BFC6-44F5-9395-733AA0C8F06F}"/>
                    </a:ext>
                  </a:extLst>
                </p14:cNvPr>
                <p14:cNvContentPartPr/>
                <p14:nvPr/>
              </p14:nvContentPartPr>
              <p14:xfrm>
                <a:off x="6828522" y="4231230"/>
                <a:ext cx="30600" cy="14652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32043C2B-BFC6-44F5-9395-733AA0C8F06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19882" y="4222590"/>
                  <a:ext cx="48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3" name="Pismo odręczne 132">
                  <a:extLst>
                    <a:ext uri="{FF2B5EF4-FFF2-40B4-BE49-F238E27FC236}">
                      <a16:creationId xmlns:a16="http://schemas.microsoft.com/office/drawing/2014/main" id="{F849DE8F-F7A1-44B6-B81C-C3867C2AADFD}"/>
                    </a:ext>
                  </a:extLst>
                </p14:cNvPr>
                <p14:cNvContentPartPr/>
                <p14:nvPr/>
              </p14:nvContentPartPr>
              <p14:xfrm>
                <a:off x="6752922" y="4132590"/>
                <a:ext cx="22320" cy="8640"/>
              </p14:xfrm>
            </p:contentPart>
          </mc:Choice>
          <mc:Fallback>
            <p:pic>
              <p:nvPicPr>
                <p:cNvPr id="133" name="Pismo odręczne 132">
                  <a:extLst>
                    <a:ext uri="{FF2B5EF4-FFF2-40B4-BE49-F238E27FC236}">
                      <a16:creationId xmlns:a16="http://schemas.microsoft.com/office/drawing/2014/main" id="{F849DE8F-F7A1-44B6-B81C-C3867C2AADF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43922" y="4123590"/>
                  <a:ext cx="39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4" name="Pismo odręczne 133">
                  <a:extLst>
                    <a:ext uri="{FF2B5EF4-FFF2-40B4-BE49-F238E27FC236}">
                      <a16:creationId xmlns:a16="http://schemas.microsoft.com/office/drawing/2014/main" id="{F61D2850-FD2F-4396-900D-F51E521C9D70}"/>
                    </a:ext>
                  </a:extLst>
                </p14:cNvPr>
                <p14:cNvContentPartPr/>
                <p14:nvPr/>
              </p14:nvContentPartPr>
              <p14:xfrm>
                <a:off x="6957042" y="4159950"/>
                <a:ext cx="164880" cy="241920"/>
              </p14:xfrm>
            </p:contentPart>
          </mc:Choice>
          <mc:Fallback>
            <p:pic>
              <p:nvPicPr>
                <p:cNvPr id="134" name="Pismo odręczne 133">
                  <a:extLst>
                    <a:ext uri="{FF2B5EF4-FFF2-40B4-BE49-F238E27FC236}">
                      <a16:creationId xmlns:a16="http://schemas.microsoft.com/office/drawing/2014/main" id="{F61D2850-FD2F-4396-900D-F51E521C9D7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48402" y="4151310"/>
                  <a:ext cx="182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7E6B4D99-394F-4225-89FF-433327C71D9C}"/>
                    </a:ext>
                  </a:extLst>
                </p14:cNvPr>
                <p14:cNvContentPartPr/>
                <p14:nvPr/>
              </p14:nvContentPartPr>
              <p14:xfrm>
                <a:off x="7169082" y="4164990"/>
                <a:ext cx="150840" cy="25776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7E6B4D99-394F-4225-89FF-433327C71D9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60442" y="4155990"/>
                  <a:ext cx="168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43FC7C40-2747-475D-8468-E204AA7CB2B6}"/>
                    </a:ext>
                  </a:extLst>
                </p14:cNvPr>
                <p14:cNvContentPartPr/>
                <p14:nvPr/>
              </p14:nvContentPartPr>
              <p14:xfrm>
                <a:off x="7396602" y="4094790"/>
                <a:ext cx="42120" cy="30492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43FC7C40-2747-475D-8468-E204AA7CB2B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87602" y="4085790"/>
                  <a:ext cx="59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7" name="Pismo odręczne 136">
                  <a:extLst>
                    <a:ext uri="{FF2B5EF4-FFF2-40B4-BE49-F238E27FC236}">
                      <a16:creationId xmlns:a16="http://schemas.microsoft.com/office/drawing/2014/main" id="{E07CD3D2-CF9E-4A39-B70D-BE94F5417B43}"/>
                    </a:ext>
                  </a:extLst>
                </p14:cNvPr>
                <p14:cNvContentPartPr/>
                <p14:nvPr/>
              </p14:nvContentPartPr>
              <p14:xfrm>
                <a:off x="7519362" y="4245630"/>
                <a:ext cx="177840" cy="148320"/>
              </p14:xfrm>
            </p:contentPart>
          </mc:Choice>
          <mc:Fallback>
            <p:pic>
              <p:nvPicPr>
                <p:cNvPr id="137" name="Pismo odręczne 136">
                  <a:extLst>
                    <a:ext uri="{FF2B5EF4-FFF2-40B4-BE49-F238E27FC236}">
                      <a16:creationId xmlns:a16="http://schemas.microsoft.com/office/drawing/2014/main" id="{E07CD3D2-CF9E-4A39-B70D-BE94F5417B4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10362" y="4236630"/>
                  <a:ext cx="195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8" name="Pismo odręczne 137">
                  <a:extLst>
                    <a:ext uri="{FF2B5EF4-FFF2-40B4-BE49-F238E27FC236}">
                      <a16:creationId xmlns:a16="http://schemas.microsoft.com/office/drawing/2014/main" id="{47E9B061-EC4C-4493-9AA9-F681507DD3DF}"/>
                    </a:ext>
                  </a:extLst>
                </p14:cNvPr>
                <p14:cNvContentPartPr/>
                <p14:nvPr/>
              </p14:nvContentPartPr>
              <p14:xfrm>
                <a:off x="7750842" y="4266870"/>
                <a:ext cx="144000" cy="102960"/>
              </p14:xfrm>
            </p:contentPart>
          </mc:Choice>
          <mc:Fallback>
            <p:pic>
              <p:nvPicPr>
                <p:cNvPr id="138" name="Pismo odręczne 137">
                  <a:extLst>
                    <a:ext uri="{FF2B5EF4-FFF2-40B4-BE49-F238E27FC236}">
                      <a16:creationId xmlns:a16="http://schemas.microsoft.com/office/drawing/2014/main" id="{47E9B061-EC4C-4493-9AA9-F681507DD3D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42202" y="4258230"/>
                  <a:ext cx="161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9" name="Pismo odręczne 138">
                  <a:extLst>
                    <a:ext uri="{FF2B5EF4-FFF2-40B4-BE49-F238E27FC236}">
                      <a16:creationId xmlns:a16="http://schemas.microsoft.com/office/drawing/2014/main" id="{96EB77A4-4B92-4B14-A8A1-C4A798FAC27A}"/>
                    </a:ext>
                  </a:extLst>
                </p14:cNvPr>
                <p14:cNvContentPartPr/>
                <p14:nvPr/>
              </p14:nvContentPartPr>
              <p14:xfrm>
                <a:off x="7967562" y="4165710"/>
                <a:ext cx="138960" cy="248040"/>
              </p14:xfrm>
            </p:contentPart>
          </mc:Choice>
          <mc:Fallback>
            <p:pic>
              <p:nvPicPr>
                <p:cNvPr id="139" name="Pismo odręczne 138">
                  <a:extLst>
                    <a:ext uri="{FF2B5EF4-FFF2-40B4-BE49-F238E27FC236}">
                      <a16:creationId xmlns:a16="http://schemas.microsoft.com/office/drawing/2014/main" id="{96EB77A4-4B92-4B14-A8A1-C4A798FAC27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58562" y="4156710"/>
                  <a:ext cx="156600" cy="26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40" name="Pismo odręczne 139">
                <a:extLst>
                  <a:ext uri="{FF2B5EF4-FFF2-40B4-BE49-F238E27FC236}">
                    <a16:creationId xmlns:a16="http://schemas.microsoft.com/office/drawing/2014/main" id="{1A27676C-3308-485F-903D-63C2E88D281D}"/>
                  </a:ext>
                </a:extLst>
              </p14:cNvPr>
              <p14:cNvContentPartPr/>
              <p14:nvPr/>
            </p14:nvContentPartPr>
            <p14:xfrm>
              <a:off x="8478042" y="4073550"/>
              <a:ext cx="65520" cy="413640"/>
            </p14:xfrm>
          </p:contentPart>
        </mc:Choice>
        <mc:Fallback>
          <p:pic>
            <p:nvPicPr>
              <p:cNvPr id="140" name="Pismo odręczne 139">
                <a:extLst>
                  <a:ext uri="{FF2B5EF4-FFF2-40B4-BE49-F238E27FC236}">
                    <a16:creationId xmlns:a16="http://schemas.microsoft.com/office/drawing/2014/main" id="{1A27676C-3308-485F-903D-63C2E88D281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469042" y="4064910"/>
                <a:ext cx="83160" cy="4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56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>
            <a:extLst>
              <a:ext uri="{FF2B5EF4-FFF2-40B4-BE49-F238E27FC236}">
                <a16:creationId xmlns:a16="http://schemas.microsoft.com/office/drawing/2014/main" id="{41A5AB9E-686C-4740-A036-2535616DD65E}"/>
              </a:ext>
            </a:extLst>
          </p:cNvPr>
          <p:cNvGrpSpPr/>
          <p:nvPr/>
        </p:nvGrpSpPr>
        <p:grpSpPr>
          <a:xfrm>
            <a:off x="974562" y="338550"/>
            <a:ext cx="4048200" cy="663480"/>
            <a:chOff x="974562" y="338550"/>
            <a:chExt cx="4048200" cy="66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Pismo odręczne 1">
                  <a:extLst>
                    <a:ext uri="{FF2B5EF4-FFF2-40B4-BE49-F238E27FC236}">
                      <a16:creationId xmlns:a16="http://schemas.microsoft.com/office/drawing/2014/main" id="{238F3BD3-585D-406C-BEC9-7EDA3D2EC42A}"/>
                    </a:ext>
                  </a:extLst>
                </p14:cNvPr>
                <p14:cNvContentPartPr/>
                <p14:nvPr/>
              </p14:nvContentPartPr>
              <p14:xfrm>
                <a:off x="1161762" y="338550"/>
                <a:ext cx="246240" cy="407160"/>
              </p14:xfrm>
            </p:contentPart>
          </mc:Choice>
          <mc:Fallback>
            <p:pic>
              <p:nvPicPr>
                <p:cNvPr id="2" name="Pismo odręczne 1">
                  <a:extLst>
                    <a:ext uri="{FF2B5EF4-FFF2-40B4-BE49-F238E27FC236}">
                      <a16:creationId xmlns:a16="http://schemas.microsoft.com/office/drawing/2014/main" id="{238F3BD3-585D-406C-BEC9-7EDA3D2EC42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53122" y="329910"/>
                  <a:ext cx="2638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Pismo odręczne 2">
                  <a:extLst>
                    <a:ext uri="{FF2B5EF4-FFF2-40B4-BE49-F238E27FC236}">
                      <a16:creationId xmlns:a16="http://schemas.microsoft.com/office/drawing/2014/main" id="{127E9557-54DB-4684-BB05-9031F11B32C6}"/>
                    </a:ext>
                  </a:extLst>
                </p14:cNvPr>
                <p14:cNvContentPartPr/>
                <p14:nvPr/>
              </p14:nvContentPartPr>
              <p14:xfrm>
                <a:off x="1505562" y="454470"/>
                <a:ext cx="223920" cy="230040"/>
              </p14:xfrm>
            </p:contentPart>
          </mc:Choice>
          <mc:Fallback>
            <p:pic>
              <p:nvPicPr>
                <p:cNvPr id="3" name="Pismo odręczne 2">
                  <a:extLst>
                    <a:ext uri="{FF2B5EF4-FFF2-40B4-BE49-F238E27FC236}">
                      <a16:creationId xmlns:a16="http://schemas.microsoft.com/office/drawing/2014/main" id="{127E9557-54DB-4684-BB05-9031F11B32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96562" y="445830"/>
                  <a:ext cx="241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Pismo odręczne 3">
                  <a:extLst>
                    <a:ext uri="{FF2B5EF4-FFF2-40B4-BE49-F238E27FC236}">
                      <a16:creationId xmlns:a16="http://schemas.microsoft.com/office/drawing/2014/main" id="{BFF45C3E-0CBD-4BC4-AD3B-DDF5FD239301}"/>
                    </a:ext>
                  </a:extLst>
                </p14:cNvPr>
                <p14:cNvContentPartPr/>
                <p14:nvPr/>
              </p14:nvContentPartPr>
              <p14:xfrm>
                <a:off x="1738122" y="527190"/>
                <a:ext cx="229320" cy="201960"/>
              </p14:xfrm>
            </p:contentPart>
          </mc:Choice>
          <mc:Fallback>
            <p:pic>
              <p:nvPicPr>
                <p:cNvPr id="4" name="Pismo odręczne 3">
                  <a:extLst>
                    <a:ext uri="{FF2B5EF4-FFF2-40B4-BE49-F238E27FC236}">
                      <a16:creationId xmlns:a16="http://schemas.microsoft.com/office/drawing/2014/main" id="{BFF45C3E-0CBD-4BC4-AD3B-DDF5FD2393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29482" y="518550"/>
                  <a:ext cx="246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35A503A5-BC70-4A0C-9CE7-D40CE58B58E9}"/>
                    </a:ext>
                  </a:extLst>
                </p14:cNvPr>
                <p14:cNvContentPartPr/>
                <p14:nvPr/>
              </p14:nvContentPartPr>
              <p14:xfrm>
                <a:off x="1998402" y="545550"/>
                <a:ext cx="176760" cy="16704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35A503A5-BC70-4A0C-9CE7-D40CE58B58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89762" y="536550"/>
                  <a:ext cx="194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2796509B-F3E3-467C-B890-A1A7EA8C393C}"/>
                    </a:ext>
                  </a:extLst>
                </p14:cNvPr>
                <p14:cNvContentPartPr/>
                <p14:nvPr/>
              </p14:nvContentPartPr>
              <p14:xfrm>
                <a:off x="2213682" y="458790"/>
                <a:ext cx="71280" cy="29700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2796509B-F3E3-467C-B890-A1A7EA8C39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04682" y="449790"/>
                  <a:ext cx="889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4A25F309-6FC2-4466-993A-9F2609D570FC}"/>
                    </a:ext>
                  </a:extLst>
                </p14:cNvPr>
                <p14:cNvContentPartPr/>
                <p14:nvPr/>
              </p14:nvContentPartPr>
              <p14:xfrm>
                <a:off x="2140602" y="598110"/>
                <a:ext cx="201960" cy="1260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4A25F309-6FC2-4466-993A-9F2609D570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1602" y="589470"/>
                  <a:ext cx="219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9895295D-625B-4091-89BC-C8EADE8B9B1C}"/>
                    </a:ext>
                  </a:extLst>
                </p14:cNvPr>
                <p14:cNvContentPartPr/>
                <p14:nvPr/>
              </p14:nvContentPartPr>
              <p14:xfrm>
                <a:off x="2394762" y="532590"/>
                <a:ext cx="164880" cy="25272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9895295D-625B-4091-89BC-C8EADE8B9B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85762" y="523590"/>
                  <a:ext cx="182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9A8B6C12-C677-4572-91DD-85915A082555}"/>
                    </a:ext>
                  </a:extLst>
                </p14:cNvPr>
                <p14:cNvContentPartPr/>
                <p14:nvPr/>
              </p14:nvContentPartPr>
              <p14:xfrm>
                <a:off x="2576922" y="557430"/>
                <a:ext cx="199800" cy="13860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9A8B6C12-C677-4572-91DD-85915A0825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68282" y="548790"/>
                  <a:ext cx="217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6C22E013-26AF-4C04-901B-4130036E8108}"/>
                    </a:ext>
                  </a:extLst>
                </p14:cNvPr>
                <p14:cNvContentPartPr/>
                <p14:nvPr/>
              </p14:nvContentPartPr>
              <p14:xfrm>
                <a:off x="2959602" y="561750"/>
                <a:ext cx="296640" cy="15912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6C22E013-26AF-4C04-901B-4130036E81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50962" y="552750"/>
                  <a:ext cx="314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Pismo odręczne 10">
                  <a:extLst>
                    <a:ext uri="{FF2B5EF4-FFF2-40B4-BE49-F238E27FC236}">
                      <a16:creationId xmlns:a16="http://schemas.microsoft.com/office/drawing/2014/main" id="{2979D6D4-1BE9-449F-A3F1-1FCC5C21DC87}"/>
                    </a:ext>
                  </a:extLst>
                </p14:cNvPr>
                <p14:cNvContentPartPr/>
                <p14:nvPr/>
              </p14:nvContentPartPr>
              <p14:xfrm>
                <a:off x="3261642" y="546270"/>
                <a:ext cx="181440" cy="237600"/>
              </p14:xfrm>
            </p:contentPart>
          </mc:Choice>
          <mc:Fallback>
            <p:pic>
              <p:nvPicPr>
                <p:cNvPr id="11" name="Pismo odręczne 10">
                  <a:extLst>
                    <a:ext uri="{FF2B5EF4-FFF2-40B4-BE49-F238E27FC236}">
                      <a16:creationId xmlns:a16="http://schemas.microsoft.com/office/drawing/2014/main" id="{2979D6D4-1BE9-449F-A3F1-1FCC5C21DC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53002" y="537270"/>
                  <a:ext cx="1990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F670F32D-B61B-4A05-A30E-8B068A036639}"/>
                    </a:ext>
                  </a:extLst>
                </p14:cNvPr>
                <p14:cNvContentPartPr/>
                <p14:nvPr/>
              </p14:nvContentPartPr>
              <p14:xfrm>
                <a:off x="3529122" y="585150"/>
                <a:ext cx="196200" cy="21312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F670F32D-B61B-4A05-A30E-8B068A0366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0122" y="576510"/>
                  <a:ext cx="213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0B4E5638-ADA1-4F5E-9008-65913E586DFF}"/>
                    </a:ext>
                  </a:extLst>
                </p14:cNvPr>
                <p14:cNvContentPartPr/>
                <p14:nvPr/>
              </p14:nvContentPartPr>
              <p14:xfrm>
                <a:off x="3852402" y="484350"/>
                <a:ext cx="173520" cy="30528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0B4E5638-ADA1-4F5E-9008-65913E586D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43762" y="475350"/>
                  <a:ext cx="1911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54B30698-32D6-4F9C-AEB4-33C4445479CE}"/>
                    </a:ext>
                  </a:extLst>
                </p14:cNvPr>
                <p14:cNvContentPartPr/>
                <p14:nvPr/>
              </p14:nvContentPartPr>
              <p14:xfrm>
                <a:off x="4072002" y="614670"/>
                <a:ext cx="222120" cy="15984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54B30698-32D6-4F9C-AEB4-33C4445479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63002" y="606030"/>
                  <a:ext cx="239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095A368D-196E-4C24-A1D8-9C7200653FA6}"/>
                    </a:ext>
                  </a:extLst>
                </p14:cNvPr>
                <p14:cNvContentPartPr/>
                <p14:nvPr/>
              </p14:nvContentPartPr>
              <p14:xfrm>
                <a:off x="4349202" y="577230"/>
                <a:ext cx="156600" cy="15156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095A368D-196E-4C24-A1D8-9C7200653F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40202" y="568230"/>
                  <a:ext cx="174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2955E1E9-082B-462E-8894-FAF860BFF313}"/>
                    </a:ext>
                  </a:extLst>
                </p14:cNvPr>
                <p14:cNvContentPartPr/>
                <p14:nvPr/>
              </p14:nvContentPartPr>
              <p14:xfrm>
                <a:off x="4477002" y="558870"/>
                <a:ext cx="314280" cy="18252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2955E1E9-082B-462E-8894-FAF860BFF3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68362" y="549870"/>
                  <a:ext cx="331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68DA77B3-7F46-4CD4-8A7E-4DBA30B666AF}"/>
                    </a:ext>
                  </a:extLst>
                </p14:cNvPr>
                <p14:cNvContentPartPr/>
                <p14:nvPr/>
              </p14:nvContentPartPr>
              <p14:xfrm>
                <a:off x="4770042" y="473550"/>
                <a:ext cx="210960" cy="28440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68DA77B3-7F46-4CD4-8A7E-4DBA30B666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61402" y="464910"/>
                  <a:ext cx="228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3A4EDD1E-3FB6-45CA-8B66-7F195D9EA37E}"/>
                    </a:ext>
                  </a:extLst>
                </p14:cNvPr>
                <p14:cNvContentPartPr/>
                <p14:nvPr/>
              </p14:nvContentPartPr>
              <p14:xfrm>
                <a:off x="974562" y="858750"/>
                <a:ext cx="4048200" cy="14328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3A4EDD1E-3FB6-45CA-8B66-7F195D9EA3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5922" y="849750"/>
                  <a:ext cx="406584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F735A635-F85F-4E3F-A40F-2E8240E603BA}"/>
              </a:ext>
            </a:extLst>
          </p:cNvPr>
          <p:cNvGrpSpPr/>
          <p:nvPr/>
        </p:nvGrpSpPr>
        <p:grpSpPr>
          <a:xfrm>
            <a:off x="1105962" y="1449510"/>
            <a:ext cx="314280" cy="487800"/>
            <a:chOff x="1105962" y="1449510"/>
            <a:chExt cx="31428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36BC7199-8C40-4672-AF13-7258E7542D33}"/>
                    </a:ext>
                  </a:extLst>
                </p14:cNvPr>
                <p14:cNvContentPartPr/>
                <p14:nvPr/>
              </p14:nvContentPartPr>
              <p14:xfrm>
                <a:off x="1105962" y="1453470"/>
                <a:ext cx="26640" cy="41256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36BC7199-8C40-4672-AF13-7258E7542D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6962" y="1444470"/>
                  <a:ext cx="442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32DF0C94-1E37-49CB-A3FF-754E172DA698}"/>
                    </a:ext>
                  </a:extLst>
                </p14:cNvPr>
                <p14:cNvContentPartPr/>
                <p14:nvPr/>
              </p14:nvContentPartPr>
              <p14:xfrm>
                <a:off x="1128642" y="1449510"/>
                <a:ext cx="226080" cy="23472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32DF0C94-1E37-49CB-A3FF-754E172DA6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9642" y="1440510"/>
                  <a:ext cx="2437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3A3DA405-E559-402E-8CB6-16FB1400B792}"/>
                    </a:ext>
                  </a:extLst>
                </p14:cNvPr>
                <p14:cNvContentPartPr/>
                <p14:nvPr/>
              </p14:nvContentPartPr>
              <p14:xfrm>
                <a:off x="1357602" y="1785030"/>
                <a:ext cx="55800" cy="15228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3A3DA405-E559-402E-8CB6-16FB1400B7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48602" y="1776390"/>
                  <a:ext cx="73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E8D31136-9739-4EA6-B44F-8043DF4FDB50}"/>
                    </a:ext>
                  </a:extLst>
                </p14:cNvPr>
                <p14:cNvContentPartPr/>
                <p14:nvPr/>
              </p14:nvContentPartPr>
              <p14:xfrm>
                <a:off x="1413042" y="1601430"/>
                <a:ext cx="7200" cy="792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E8D31136-9739-4EA6-B44F-8043DF4FDB5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04402" y="1592790"/>
                  <a:ext cx="248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7A42523-D36F-471C-A67D-B591B7328A4F}"/>
              </a:ext>
            </a:extLst>
          </p:cNvPr>
          <p:cNvGrpSpPr/>
          <p:nvPr/>
        </p:nvGrpSpPr>
        <p:grpSpPr>
          <a:xfrm>
            <a:off x="1540122" y="2174910"/>
            <a:ext cx="686880" cy="475560"/>
            <a:chOff x="1540122" y="2174910"/>
            <a:chExt cx="686880" cy="47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F462DAA8-E165-4EF6-AF3E-474410DA32C7}"/>
                    </a:ext>
                  </a:extLst>
                </p14:cNvPr>
                <p14:cNvContentPartPr/>
                <p14:nvPr/>
              </p14:nvContentPartPr>
              <p14:xfrm>
                <a:off x="1540122" y="2174910"/>
                <a:ext cx="167400" cy="47556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F462DAA8-E165-4EF6-AF3E-474410DA32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31122" y="2166270"/>
                  <a:ext cx="1850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72B81567-5BBB-4E27-907D-5AC591428DDD}"/>
                    </a:ext>
                  </a:extLst>
                </p14:cNvPr>
                <p14:cNvContentPartPr/>
                <p14:nvPr/>
              </p14:nvContentPartPr>
              <p14:xfrm>
                <a:off x="1814082" y="2225310"/>
                <a:ext cx="220320" cy="29484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72B81567-5BBB-4E27-907D-5AC591428DD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05082" y="2216670"/>
                  <a:ext cx="2379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5D58DC0A-891B-4017-9242-AC21BB09D928}"/>
                    </a:ext>
                  </a:extLst>
                </p14:cNvPr>
                <p14:cNvContentPartPr/>
                <p14:nvPr/>
              </p14:nvContentPartPr>
              <p14:xfrm>
                <a:off x="2205762" y="2459310"/>
                <a:ext cx="21240" cy="14220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5D58DC0A-891B-4017-9242-AC21BB09D92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97122" y="2450670"/>
                  <a:ext cx="3888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E8B50791-80AE-4FA5-9C3E-9F6D8D648993}"/>
              </a:ext>
            </a:extLst>
          </p:cNvPr>
          <p:cNvGrpSpPr/>
          <p:nvPr/>
        </p:nvGrpSpPr>
        <p:grpSpPr>
          <a:xfrm>
            <a:off x="2564682" y="2199750"/>
            <a:ext cx="621720" cy="433080"/>
            <a:chOff x="2564682" y="2199750"/>
            <a:chExt cx="62172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16C73A84-B83C-44AA-9928-69BBBDABA538}"/>
                    </a:ext>
                  </a:extLst>
                </p14:cNvPr>
                <p14:cNvContentPartPr/>
                <p14:nvPr/>
              </p14:nvContentPartPr>
              <p14:xfrm>
                <a:off x="2579442" y="2224950"/>
                <a:ext cx="30600" cy="30168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16C73A84-B83C-44AA-9928-69BBBDABA5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70442" y="2215950"/>
                  <a:ext cx="48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0E9BE923-6D22-48A1-927A-99630E50D953}"/>
                    </a:ext>
                  </a:extLst>
                </p14:cNvPr>
                <p14:cNvContentPartPr/>
                <p14:nvPr/>
              </p14:nvContentPartPr>
              <p14:xfrm>
                <a:off x="2564682" y="2199750"/>
                <a:ext cx="223200" cy="21744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0E9BE923-6D22-48A1-927A-99630E50D95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56042" y="2190750"/>
                  <a:ext cx="240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F7C1DB57-9FA5-4CB3-8039-BEF723793AE0}"/>
                    </a:ext>
                  </a:extLst>
                </p14:cNvPr>
                <p14:cNvContentPartPr/>
                <p14:nvPr/>
              </p14:nvContentPartPr>
              <p14:xfrm>
                <a:off x="2818842" y="2479470"/>
                <a:ext cx="51120" cy="15336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F7C1DB57-9FA5-4CB3-8039-BEF723793AE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10202" y="2470470"/>
                  <a:ext cx="68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F72E2613-CE1B-451B-9239-AE0EA106FB39}"/>
                    </a:ext>
                  </a:extLst>
                </p14:cNvPr>
                <p14:cNvContentPartPr/>
                <p14:nvPr/>
              </p14:nvContentPartPr>
              <p14:xfrm>
                <a:off x="2833602" y="2313870"/>
                <a:ext cx="14760" cy="936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F72E2613-CE1B-451B-9239-AE0EA106FB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24962" y="2305230"/>
                  <a:ext cx="32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381DC88D-6994-4BDD-A350-65F8A491CBB6}"/>
                    </a:ext>
                  </a:extLst>
                </p14:cNvPr>
                <p14:cNvContentPartPr/>
                <p14:nvPr/>
              </p14:nvContentPartPr>
              <p14:xfrm>
                <a:off x="3177762" y="2478030"/>
                <a:ext cx="8640" cy="14436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381DC88D-6994-4BDD-A350-65F8A491CBB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68762" y="2469030"/>
                  <a:ext cx="262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4CDC02EB-BE5D-445A-9E91-B8A5DEEB9C75}"/>
              </a:ext>
            </a:extLst>
          </p:cNvPr>
          <p:cNvGrpSpPr/>
          <p:nvPr/>
        </p:nvGrpSpPr>
        <p:grpSpPr>
          <a:xfrm>
            <a:off x="3557922" y="2121270"/>
            <a:ext cx="1350000" cy="509040"/>
            <a:chOff x="3557922" y="2121270"/>
            <a:chExt cx="1350000" cy="50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6DD10F55-F946-43C8-9752-CC0152821CEA}"/>
                    </a:ext>
                  </a:extLst>
                </p14:cNvPr>
                <p14:cNvContentPartPr/>
                <p14:nvPr/>
              </p14:nvContentPartPr>
              <p14:xfrm>
                <a:off x="3557922" y="2242230"/>
                <a:ext cx="226080" cy="22104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6DD10F55-F946-43C8-9752-CC0152821C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48922" y="2233230"/>
                  <a:ext cx="243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9B9B36AF-88A8-4EDF-8658-07FE056F3C2D}"/>
                    </a:ext>
                  </a:extLst>
                </p14:cNvPr>
                <p14:cNvContentPartPr/>
                <p14:nvPr/>
              </p14:nvContentPartPr>
              <p14:xfrm>
                <a:off x="3678882" y="2300190"/>
                <a:ext cx="128160" cy="17676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9B9B36AF-88A8-4EDF-8658-07FE056F3C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70242" y="2291190"/>
                  <a:ext cx="145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7358E23B-A9FB-461F-A091-84EB4290F561}"/>
                    </a:ext>
                  </a:extLst>
                </p14:cNvPr>
                <p14:cNvContentPartPr/>
                <p14:nvPr/>
              </p14:nvContentPartPr>
              <p14:xfrm>
                <a:off x="3894522" y="2461110"/>
                <a:ext cx="45360" cy="12492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7358E23B-A9FB-461F-A091-84EB4290F56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85882" y="2452470"/>
                  <a:ext cx="63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52D21E57-5B6B-4AC9-9090-B8B8B7DF9E35}"/>
                    </a:ext>
                  </a:extLst>
                </p14:cNvPr>
                <p14:cNvContentPartPr/>
                <p14:nvPr/>
              </p14:nvContentPartPr>
              <p14:xfrm>
                <a:off x="3883362" y="2289750"/>
                <a:ext cx="9360" cy="576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52D21E57-5B6B-4AC9-9090-B8B8B7DF9E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74722" y="2281110"/>
                  <a:ext cx="27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Pismo odręczne 38">
                  <a:extLst>
                    <a:ext uri="{FF2B5EF4-FFF2-40B4-BE49-F238E27FC236}">
                      <a16:creationId xmlns:a16="http://schemas.microsoft.com/office/drawing/2014/main" id="{61D1DC6E-AC0A-4E0E-9AD6-8668837268B8}"/>
                    </a:ext>
                  </a:extLst>
                </p14:cNvPr>
                <p14:cNvContentPartPr/>
                <p14:nvPr/>
              </p14:nvContentPartPr>
              <p14:xfrm>
                <a:off x="4125282" y="2268150"/>
                <a:ext cx="48960" cy="77760"/>
              </p14:xfrm>
            </p:contentPart>
          </mc:Choice>
          <mc:Fallback>
            <p:pic>
              <p:nvPicPr>
                <p:cNvPr id="39" name="Pismo odręczne 38">
                  <a:extLst>
                    <a:ext uri="{FF2B5EF4-FFF2-40B4-BE49-F238E27FC236}">
                      <a16:creationId xmlns:a16="http://schemas.microsoft.com/office/drawing/2014/main" id="{61D1DC6E-AC0A-4E0E-9AD6-8668837268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16642" y="2259150"/>
                  <a:ext cx="66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Pismo odręczne 40">
                  <a:extLst>
                    <a:ext uri="{FF2B5EF4-FFF2-40B4-BE49-F238E27FC236}">
                      <a16:creationId xmlns:a16="http://schemas.microsoft.com/office/drawing/2014/main" id="{61D226E2-AC25-4CC5-ACC3-1BA62D485849}"/>
                    </a:ext>
                  </a:extLst>
                </p14:cNvPr>
                <p14:cNvContentPartPr/>
                <p14:nvPr/>
              </p14:nvContentPartPr>
              <p14:xfrm>
                <a:off x="4368282" y="2121270"/>
                <a:ext cx="262800" cy="378000"/>
              </p14:xfrm>
            </p:contentPart>
          </mc:Choice>
          <mc:Fallback>
            <p:pic>
              <p:nvPicPr>
                <p:cNvPr id="41" name="Pismo odręczne 40">
                  <a:extLst>
                    <a:ext uri="{FF2B5EF4-FFF2-40B4-BE49-F238E27FC236}">
                      <a16:creationId xmlns:a16="http://schemas.microsoft.com/office/drawing/2014/main" id="{61D226E2-AC25-4CC5-ACC3-1BA62D4858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59642" y="2112630"/>
                  <a:ext cx="2804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4D068BF3-749E-4A1F-B7D0-9F36C9FE68D1}"/>
                    </a:ext>
                  </a:extLst>
                </p14:cNvPr>
                <p14:cNvContentPartPr/>
                <p14:nvPr/>
              </p14:nvContentPartPr>
              <p14:xfrm>
                <a:off x="4840962" y="2403870"/>
                <a:ext cx="66960" cy="22644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4D068BF3-749E-4A1F-B7D0-9F36C9FE68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31962" y="2395230"/>
                  <a:ext cx="846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a 68">
            <a:extLst>
              <a:ext uri="{FF2B5EF4-FFF2-40B4-BE49-F238E27FC236}">
                <a16:creationId xmlns:a16="http://schemas.microsoft.com/office/drawing/2014/main" id="{5BE20CA2-E77D-4935-88F1-95211F545530}"/>
              </a:ext>
            </a:extLst>
          </p:cNvPr>
          <p:cNvGrpSpPr/>
          <p:nvPr/>
        </p:nvGrpSpPr>
        <p:grpSpPr>
          <a:xfrm>
            <a:off x="5250282" y="2001030"/>
            <a:ext cx="1354320" cy="762120"/>
            <a:chOff x="5250282" y="2001030"/>
            <a:chExt cx="1354320" cy="76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BD2EB516-F4DA-4378-92F7-7AE5DDE5E33F}"/>
                    </a:ext>
                  </a:extLst>
                </p14:cNvPr>
                <p14:cNvContentPartPr/>
                <p14:nvPr/>
              </p14:nvContentPartPr>
              <p14:xfrm>
                <a:off x="5263242" y="2213790"/>
                <a:ext cx="157320" cy="21924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BD2EB516-F4DA-4378-92F7-7AE5DDE5E3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54242" y="2205150"/>
                  <a:ext cx="174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1839C376-FDDC-44B4-BF93-BD9FBF97363B}"/>
                    </a:ext>
                  </a:extLst>
                </p14:cNvPr>
                <p14:cNvContentPartPr/>
                <p14:nvPr/>
              </p14:nvContentPartPr>
              <p14:xfrm>
                <a:off x="5293122" y="2368230"/>
                <a:ext cx="133200" cy="8892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1839C376-FDDC-44B4-BF93-BD9FBF97363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84482" y="2359590"/>
                  <a:ext cx="150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C1B92E5D-C840-4A1D-8BC4-0CED22370DA7}"/>
                    </a:ext>
                  </a:extLst>
                </p14:cNvPr>
                <p14:cNvContentPartPr/>
                <p14:nvPr/>
              </p14:nvContentPartPr>
              <p14:xfrm>
                <a:off x="5447202" y="2440950"/>
                <a:ext cx="32400" cy="12420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C1B92E5D-C840-4A1D-8BC4-0CED22370D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38562" y="2431950"/>
                  <a:ext cx="50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5F23438C-79A1-456F-B25D-730150ACCD47}"/>
                    </a:ext>
                  </a:extLst>
                </p14:cNvPr>
                <p14:cNvContentPartPr/>
                <p14:nvPr/>
              </p14:nvContentPartPr>
              <p14:xfrm>
                <a:off x="5496522" y="2291190"/>
                <a:ext cx="10800" cy="1080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5F23438C-79A1-456F-B25D-730150ACCD4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87522" y="2282550"/>
                  <a:ext cx="2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D734DA20-B8D8-4417-8E6A-D97B4A3707FD}"/>
                    </a:ext>
                  </a:extLst>
                </p14:cNvPr>
                <p14:cNvContentPartPr/>
                <p14:nvPr/>
              </p14:nvContentPartPr>
              <p14:xfrm>
                <a:off x="5724402" y="2273190"/>
                <a:ext cx="33840" cy="7668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D734DA20-B8D8-4417-8E6A-D97B4A3707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15402" y="2264190"/>
                  <a:ext cx="51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96E88B1F-C6F3-4C94-B121-E2703FC7CAAF}"/>
                    </a:ext>
                  </a:extLst>
                </p14:cNvPr>
                <p14:cNvContentPartPr/>
                <p14:nvPr/>
              </p14:nvContentPartPr>
              <p14:xfrm>
                <a:off x="6071442" y="2133150"/>
                <a:ext cx="21960" cy="31572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96E88B1F-C6F3-4C94-B121-E2703FC7CAA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62802" y="2124150"/>
                  <a:ext cx="396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FAE332C7-6AC9-404E-9B3E-C94EDDCB2A1F}"/>
                    </a:ext>
                  </a:extLst>
                </p14:cNvPr>
                <p14:cNvContentPartPr/>
                <p14:nvPr/>
              </p14:nvContentPartPr>
              <p14:xfrm>
                <a:off x="6012762" y="2148630"/>
                <a:ext cx="213120" cy="19692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FAE332C7-6AC9-404E-9B3E-C94EDDCB2A1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04122" y="2139990"/>
                  <a:ext cx="230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6185E833-271E-4910-BD0B-518C1F72D4BF}"/>
                    </a:ext>
                  </a:extLst>
                </p14:cNvPr>
                <p14:cNvContentPartPr/>
                <p14:nvPr/>
              </p14:nvContentPartPr>
              <p14:xfrm>
                <a:off x="6255402" y="2379030"/>
                <a:ext cx="50400" cy="15156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6185E833-271E-4910-BD0B-518C1F72D4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46402" y="2370030"/>
                  <a:ext cx="68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1E4FFC7E-D908-4479-8127-1F278C570096}"/>
                    </a:ext>
                  </a:extLst>
                </p14:cNvPr>
                <p14:cNvContentPartPr/>
                <p14:nvPr/>
              </p14:nvContentPartPr>
              <p14:xfrm>
                <a:off x="6290682" y="2243670"/>
                <a:ext cx="8640" cy="1080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1E4FFC7E-D908-4479-8127-1F278C5700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82042" y="2235030"/>
                  <a:ext cx="2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1D300546-8BAC-43C8-B02B-07ED127B4E25}"/>
                    </a:ext>
                  </a:extLst>
                </p14:cNvPr>
                <p14:cNvContentPartPr/>
                <p14:nvPr/>
              </p14:nvContentPartPr>
              <p14:xfrm>
                <a:off x="6446922" y="2001030"/>
                <a:ext cx="157680" cy="71964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1D300546-8BAC-43C8-B02B-07ED127B4E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37922" y="1992030"/>
                  <a:ext cx="17532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1E7CF80E-884D-4FF8-8FFC-D219EA8A59DE}"/>
                    </a:ext>
                  </a:extLst>
                </p14:cNvPr>
                <p14:cNvContentPartPr/>
                <p14:nvPr/>
              </p14:nvContentPartPr>
              <p14:xfrm>
                <a:off x="5250282" y="2623110"/>
                <a:ext cx="970200" cy="14004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1E7CF80E-884D-4FF8-8FFC-D219EA8A59D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41642" y="2614110"/>
                  <a:ext cx="9878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a 67">
            <a:extLst>
              <a:ext uri="{FF2B5EF4-FFF2-40B4-BE49-F238E27FC236}">
                <a16:creationId xmlns:a16="http://schemas.microsoft.com/office/drawing/2014/main" id="{0CC1B0AD-F1E7-45C1-9F9F-31540A4A4C8C}"/>
              </a:ext>
            </a:extLst>
          </p:cNvPr>
          <p:cNvGrpSpPr/>
          <p:nvPr/>
        </p:nvGrpSpPr>
        <p:grpSpPr>
          <a:xfrm>
            <a:off x="5588322" y="2915430"/>
            <a:ext cx="327240" cy="305640"/>
            <a:chOff x="5588322" y="2915430"/>
            <a:chExt cx="32724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9A2310FE-7372-48EF-B278-B8C30C8A9A02}"/>
                    </a:ext>
                  </a:extLst>
                </p14:cNvPr>
                <p14:cNvContentPartPr/>
                <p14:nvPr/>
              </p14:nvContentPartPr>
              <p14:xfrm>
                <a:off x="5588322" y="2915430"/>
                <a:ext cx="183960" cy="25236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9A2310FE-7372-48EF-B278-B8C30C8A9A0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79322" y="2906430"/>
                  <a:ext cx="201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772EE34B-3125-4911-91EE-AC759E966DFD}"/>
                    </a:ext>
                  </a:extLst>
                </p14:cNvPr>
                <p14:cNvContentPartPr/>
                <p14:nvPr/>
              </p14:nvContentPartPr>
              <p14:xfrm>
                <a:off x="5661042" y="3005430"/>
                <a:ext cx="116280" cy="11268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772EE34B-3125-4911-91EE-AC759E966DF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52042" y="2996790"/>
                  <a:ext cx="133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724B3A11-356C-4220-A6EE-AACCC495B1A5}"/>
                    </a:ext>
                  </a:extLst>
                </p14:cNvPr>
                <p14:cNvContentPartPr/>
                <p14:nvPr/>
              </p14:nvContentPartPr>
              <p14:xfrm>
                <a:off x="5824122" y="3101190"/>
                <a:ext cx="91440" cy="11988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724B3A11-356C-4220-A6EE-AACCC495B1A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15122" y="3092190"/>
                  <a:ext cx="109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Pismo odręczne 59">
                  <a:extLst>
                    <a:ext uri="{FF2B5EF4-FFF2-40B4-BE49-F238E27FC236}">
                      <a16:creationId xmlns:a16="http://schemas.microsoft.com/office/drawing/2014/main" id="{166CB28A-7081-4037-8194-C9423D497545}"/>
                    </a:ext>
                  </a:extLst>
                </p14:cNvPr>
                <p14:cNvContentPartPr/>
                <p14:nvPr/>
              </p14:nvContentPartPr>
              <p14:xfrm>
                <a:off x="5833482" y="3000030"/>
                <a:ext cx="10080" cy="9360"/>
              </p14:xfrm>
            </p:contentPart>
          </mc:Choice>
          <mc:Fallback>
            <p:pic>
              <p:nvPicPr>
                <p:cNvPr id="60" name="Pismo odręczne 59">
                  <a:extLst>
                    <a:ext uri="{FF2B5EF4-FFF2-40B4-BE49-F238E27FC236}">
                      <a16:creationId xmlns:a16="http://schemas.microsoft.com/office/drawing/2014/main" id="{166CB28A-7081-4037-8194-C9423D49754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24482" y="2991030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a 66">
            <a:extLst>
              <a:ext uri="{FF2B5EF4-FFF2-40B4-BE49-F238E27FC236}">
                <a16:creationId xmlns:a16="http://schemas.microsoft.com/office/drawing/2014/main" id="{8FDA7084-7AD1-44B6-BF38-E9DEB47BB0A7}"/>
              </a:ext>
            </a:extLst>
          </p:cNvPr>
          <p:cNvGrpSpPr/>
          <p:nvPr/>
        </p:nvGrpSpPr>
        <p:grpSpPr>
          <a:xfrm>
            <a:off x="6189522" y="2833350"/>
            <a:ext cx="770760" cy="226800"/>
            <a:chOff x="6189522" y="2833350"/>
            <a:chExt cx="77076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Pismo odręczne 60">
                  <a:extLst>
                    <a:ext uri="{FF2B5EF4-FFF2-40B4-BE49-F238E27FC236}">
                      <a16:creationId xmlns:a16="http://schemas.microsoft.com/office/drawing/2014/main" id="{D3902909-9F9D-46B8-80B3-BEABD0348857}"/>
                    </a:ext>
                  </a:extLst>
                </p14:cNvPr>
                <p14:cNvContentPartPr/>
                <p14:nvPr/>
              </p14:nvContentPartPr>
              <p14:xfrm>
                <a:off x="6189522" y="2934870"/>
                <a:ext cx="588600" cy="73440"/>
              </p14:xfrm>
            </p:contentPart>
          </mc:Choice>
          <mc:Fallback>
            <p:pic>
              <p:nvPicPr>
                <p:cNvPr id="61" name="Pismo odręczne 60">
                  <a:extLst>
                    <a:ext uri="{FF2B5EF4-FFF2-40B4-BE49-F238E27FC236}">
                      <a16:creationId xmlns:a16="http://schemas.microsoft.com/office/drawing/2014/main" id="{D3902909-9F9D-46B8-80B3-BEABD034885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80522" y="2926230"/>
                  <a:ext cx="606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Pismo odręczne 61">
                  <a:extLst>
                    <a:ext uri="{FF2B5EF4-FFF2-40B4-BE49-F238E27FC236}">
                      <a16:creationId xmlns:a16="http://schemas.microsoft.com/office/drawing/2014/main" id="{43C375DA-86D1-4352-8F03-CDC233FB9B26}"/>
                    </a:ext>
                  </a:extLst>
                </p14:cNvPr>
                <p14:cNvContentPartPr/>
                <p14:nvPr/>
              </p14:nvContentPartPr>
              <p14:xfrm>
                <a:off x="6773082" y="2833350"/>
                <a:ext cx="187200" cy="226800"/>
              </p14:xfrm>
            </p:contentPart>
          </mc:Choice>
          <mc:Fallback>
            <p:pic>
              <p:nvPicPr>
                <p:cNvPr id="62" name="Pismo odręczne 61">
                  <a:extLst>
                    <a:ext uri="{FF2B5EF4-FFF2-40B4-BE49-F238E27FC236}">
                      <a16:creationId xmlns:a16="http://schemas.microsoft.com/office/drawing/2014/main" id="{43C375DA-86D1-4352-8F03-CDC233FB9B2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64442" y="2824350"/>
                  <a:ext cx="20484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a 65">
            <a:extLst>
              <a:ext uri="{FF2B5EF4-FFF2-40B4-BE49-F238E27FC236}">
                <a16:creationId xmlns:a16="http://schemas.microsoft.com/office/drawing/2014/main" id="{7C7BD0D7-37F6-4391-8509-1AE67E2AC31F}"/>
              </a:ext>
            </a:extLst>
          </p:cNvPr>
          <p:cNvGrpSpPr/>
          <p:nvPr/>
        </p:nvGrpSpPr>
        <p:grpSpPr>
          <a:xfrm>
            <a:off x="7317402" y="2908230"/>
            <a:ext cx="384120" cy="362880"/>
            <a:chOff x="7317402" y="2908230"/>
            <a:chExt cx="38412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2C941134-CD9F-4EC0-B8DF-AB1D4554C5F7}"/>
                    </a:ext>
                  </a:extLst>
                </p14:cNvPr>
                <p14:cNvContentPartPr/>
                <p14:nvPr/>
              </p14:nvContentPartPr>
              <p14:xfrm>
                <a:off x="7317402" y="2908230"/>
                <a:ext cx="259200" cy="36036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2C941134-CD9F-4EC0-B8DF-AB1D4554C5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08762" y="2899230"/>
                  <a:ext cx="2768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2391E295-3B72-4EA2-BFD2-E88A539256DA}"/>
                    </a:ext>
                  </a:extLst>
                </p14:cNvPr>
                <p14:cNvContentPartPr/>
                <p14:nvPr/>
              </p14:nvContentPartPr>
              <p14:xfrm>
                <a:off x="7620162" y="3167070"/>
                <a:ext cx="81360" cy="10404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2391E295-3B72-4EA2-BFD2-E88A539256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11162" y="3158070"/>
                  <a:ext cx="99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318D0032-4F9D-43DC-893E-BC1F50D57ECB}"/>
                    </a:ext>
                  </a:extLst>
                </p14:cNvPr>
                <p14:cNvContentPartPr/>
                <p14:nvPr/>
              </p14:nvContentPartPr>
              <p14:xfrm>
                <a:off x="7663722" y="2940270"/>
                <a:ext cx="5760" cy="1908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318D0032-4F9D-43DC-893E-BC1F50D57E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55082" y="2931270"/>
                  <a:ext cx="234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a 106">
            <a:extLst>
              <a:ext uri="{FF2B5EF4-FFF2-40B4-BE49-F238E27FC236}">
                <a16:creationId xmlns:a16="http://schemas.microsoft.com/office/drawing/2014/main" id="{E46C3BA8-ECF3-4C03-AFC4-AE5C794BF2A8}"/>
              </a:ext>
            </a:extLst>
          </p:cNvPr>
          <p:cNvGrpSpPr/>
          <p:nvPr/>
        </p:nvGrpSpPr>
        <p:grpSpPr>
          <a:xfrm>
            <a:off x="1778802" y="3683670"/>
            <a:ext cx="552600" cy="279720"/>
            <a:chOff x="1778802" y="3683670"/>
            <a:chExt cx="55260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055C7BB1-54FA-4F8D-B93B-0DF278ED06EF}"/>
                    </a:ext>
                  </a:extLst>
                </p14:cNvPr>
                <p14:cNvContentPartPr/>
                <p14:nvPr/>
              </p14:nvContentPartPr>
              <p14:xfrm>
                <a:off x="1778802" y="3815430"/>
                <a:ext cx="395280" cy="6192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055C7BB1-54FA-4F8D-B93B-0DF278ED06E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69802" y="3806430"/>
                  <a:ext cx="412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A16EBE30-FE3F-4600-9377-E3936A6EADBC}"/>
                    </a:ext>
                  </a:extLst>
                </p14:cNvPr>
                <p14:cNvContentPartPr/>
                <p14:nvPr/>
              </p14:nvContentPartPr>
              <p14:xfrm>
                <a:off x="1830642" y="3911550"/>
                <a:ext cx="362880" cy="3636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A16EBE30-FE3F-4600-9377-E3936A6EADB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21642" y="3902910"/>
                  <a:ext cx="38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2F0D6992-C42D-4E36-966D-DD425271B655}"/>
                    </a:ext>
                  </a:extLst>
                </p14:cNvPr>
                <p14:cNvContentPartPr/>
                <p14:nvPr/>
              </p14:nvContentPartPr>
              <p14:xfrm>
                <a:off x="2129442" y="3683670"/>
                <a:ext cx="201960" cy="27972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2F0D6992-C42D-4E36-966D-DD425271B6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20442" y="3675030"/>
                  <a:ext cx="21960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a 105">
            <a:extLst>
              <a:ext uri="{FF2B5EF4-FFF2-40B4-BE49-F238E27FC236}">
                <a16:creationId xmlns:a16="http://schemas.microsoft.com/office/drawing/2014/main" id="{C91FFF18-2625-4088-95F8-C03354A19354}"/>
              </a:ext>
            </a:extLst>
          </p:cNvPr>
          <p:cNvGrpSpPr/>
          <p:nvPr/>
        </p:nvGrpSpPr>
        <p:grpSpPr>
          <a:xfrm>
            <a:off x="2699682" y="3508350"/>
            <a:ext cx="2445840" cy="592560"/>
            <a:chOff x="2699682" y="3508350"/>
            <a:chExt cx="2445840" cy="59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26908993-08ED-4AD4-846E-389C85179FC3}"/>
                    </a:ext>
                  </a:extLst>
                </p14:cNvPr>
                <p14:cNvContentPartPr/>
                <p14:nvPr/>
              </p14:nvContentPartPr>
              <p14:xfrm>
                <a:off x="2699682" y="3737670"/>
                <a:ext cx="168840" cy="23796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26908993-08ED-4AD4-846E-389C85179FC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91042" y="3729030"/>
                  <a:ext cx="1864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48F2FE6A-24C1-4359-9BDA-E044A4E397C9}"/>
                    </a:ext>
                  </a:extLst>
                </p14:cNvPr>
                <p14:cNvContentPartPr/>
                <p14:nvPr/>
              </p14:nvContentPartPr>
              <p14:xfrm>
                <a:off x="2902722" y="3731910"/>
                <a:ext cx="53640" cy="23796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48F2FE6A-24C1-4359-9BDA-E044A4E397C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94082" y="3723270"/>
                  <a:ext cx="71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76230E07-F515-4966-B68A-565C615DE79E}"/>
                    </a:ext>
                  </a:extLst>
                </p14:cNvPr>
                <p14:cNvContentPartPr/>
                <p14:nvPr/>
              </p14:nvContentPartPr>
              <p14:xfrm>
                <a:off x="3062562" y="3750990"/>
                <a:ext cx="129600" cy="16920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76230E07-F515-4966-B68A-565C615DE79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053922" y="3741990"/>
                  <a:ext cx="147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25435391-1078-43F8-9415-A9D9D70103C2}"/>
                    </a:ext>
                  </a:extLst>
                </p14:cNvPr>
                <p14:cNvContentPartPr/>
                <p14:nvPr/>
              </p14:nvContentPartPr>
              <p14:xfrm>
                <a:off x="3245442" y="3815430"/>
                <a:ext cx="141480" cy="28188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25435391-1078-43F8-9415-A9D9D70103C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36802" y="3806790"/>
                  <a:ext cx="1591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933A5F29-8F18-4B47-866B-7ADB9D791C98}"/>
                    </a:ext>
                  </a:extLst>
                </p14:cNvPr>
                <p14:cNvContentPartPr/>
                <p14:nvPr/>
              </p14:nvContentPartPr>
              <p14:xfrm>
                <a:off x="3546402" y="3650550"/>
                <a:ext cx="42480" cy="20556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933A5F29-8F18-4B47-866B-7ADB9D791C9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37762" y="3641550"/>
                  <a:ext cx="60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C5C4EA67-9C3F-486A-B77E-E0AC531C41D1}"/>
                    </a:ext>
                  </a:extLst>
                </p14:cNvPr>
                <p14:cNvContentPartPr/>
                <p14:nvPr/>
              </p14:nvContentPartPr>
              <p14:xfrm>
                <a:off x="3447762" y="3752430"/>
                <a:ext cx="189720" cy="3528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C5C4EA67-9C3F-486A-B77E-E0AC531C41D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39122" y="3743430"/>
                  <a:ext cx="207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F2AFD85A-2558-4A99-A117-78DC80F8F2FD}"/>
                    </a:ext>
                  </a:extLst>
                </p14:cNvPr>
                <p14:cNvContentPartPr/>
                <p14:nvPr/>
              </p14:nvContentPartPr>
              <p14:xfrm>
                <a:off x="3717042" y="3712830"/>
                <a:ext cx="181080" cy="16704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F2AFD85A-2558-4A99-A117-78DC80F8F2F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08402" y="3704190"/>
                  <a:ext cx="198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547DC855-8450-4811-A982-EB5A140D5085}"/>
                    </a:ext>
                  </a:extLst>
                </p14:cNvPr>
                <p14:cNvContentPartPr/>
                <p14:nvPr/>
              </p14:nvContentPartPr>
              <p14:xfrm>
                <a:off x="4000362" y="3733350"/>
                <a:ext cx="96840" cy="36756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547DC855-8450-4811-A982-EB5A140D508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91722" y="3724710"/>
                  <a:ext cx="1144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93896E0F-8BCB-4C28-B39A-FF71F42B7A94}"/>
                    </a:ext>
                  </a:extLst>
                </p14:cNvPr>
                <p14:cNvContentPartPr/>
                <p14:nvPr/>
              </p14:nvContentPartPr>
              <p14:xfrm>
                <a:off x="4178202" y="3740190"/>
                <a:ext cx="100080" cy="11988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93896E0F-8BCB-4C28-B39A-FF71F42B7A9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69202" y="3731550"/>
                  <a:ext cx="117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9E6F0255-CACE-4302-A0DF-7A8DEF6BCB7C}"/>
                    </a:ext>
                  </a:extLst>
                </p14:cNvPr>
                <p14:cNvContentPartPr/>
                <p14:nvPr/>
              </p14:nvContentPartPr>
              <p14:xfrm>
                <a:off x="4289802" y="3752430"/>
                <a:ext cx="119880" cy="12924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9E6F0255-CACE-4302-A0DF-7A8DEF6BCB7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80802" y="3743790"/>
                  <a:ext cx="137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A94D18D7-442E-4007-A521-4BEA3106CDC6}"/>
                    </a:ext>
                  </a:extLst>
                </p14:cNvPr>
                <p14:cNvContentPartPr/>
                <p14:nvPr/>
              </p14:nvContentPartPr>
              <p14:xfrm>
                <a:off x="4528122" y="3707790"/>
                <a:ext cx="132840" cy="36540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A94D18D7-442E-4007-A521-4BEA3106CD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19122" y="3698790"/>
                  <a:ext cx="1504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7A25BDA2-B109-434C-874C-F6EA3E8F5170}"/>
                    </a:ext>
                  </a:extLst>
                </p14:cNvPr>
                <p14:cNvContentPartPr/>
                <p14:nvPr/>
              </p14:nvContentPartPr>
              <p14:xfrm>
                <a:off x="4731522" y="3564150"/>
                <a:ext cx="135720" cy="24912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7A25BDA2-B109-434C-874C-F6EA3E8F517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22882" y="3555510"/>
                  <a:ext cx="153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BDBB45E2-2C77-4E1E-BFE7-EFDF74979D2F}"/>
                    </a:ext>
                  </a:extLst>
                </p14:cNvPr>
                <p14:cNvContentPartPr/>
                <p14:nvPr/>
              </p14:nvContentPartPr>
              <p14:xfrm>
                <a:off x="4961202" y="3742710"/>
                <a:ext cx="14760" cy="6840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BDBB45E2-2C77-4E1E-BFE7-EFDF74979D2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52202" y="3733710"/>
                  <a:ext cx="32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2290F565-87E1-4F24-A316-C2F3D1D6CDD9}"/>
                    </a:ext>
                  </a:extLst>
                </p14:cNvPr>
                <p14:cNvContentPartPr/>
                <p14:nvPr/>
              </p14:nvContentPartPr>
              <p14:xfrm>
                <a:off x="4939962" y="3508350"/>
                <a:ext cx="205560" cy="32364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2290F565-87E1-4F24-A316-C2F3D1D6CDD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930962" y="3499710"/>
                  <a:ext cx="22320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a 104">
            <a:extLst>
              <a:ext uri="{FF2B5EF4-FFF2-40B4-BE49-F238E27FC236}">
                <a16:creationId xmlns:a16="http://schemas.microsoft.com/office/drawing/2014/main" id="{AA3597F4-625D-418E-AA01-A39E17D730DF}"/>
              </a:ext>
            </a:extLst>
          </p:cNvPr>
          <p:cNvGrpSpPr/>
          <p:nvPr/>
        </p:nvGrpSpPr>
        <p:grpSpPr>
          <a:xfrm>
            <a:off x="5484642" y="3568110"/>
            <a:ext cx="1109160" cy="375480"/>
            <a:chOff x="5484642" y="3568110"/>
            <a:chExt cx="110916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68CEF142-3B3A-4B3A-BC1A-6A21A0328050}"/>
                    </a:ext>
                  </a:extLst>
                </p14:cNvPr>
                <p14:cNvContentPartPr/>
                <p14:nvPr/>
              </p14:nvContentPartPr>
              <p14:xfrm>
                <a:off x="5484642" y="3729750"/>
                <a:ext cx="106560" cy="19260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68CEF142-3B3A-4B3A-BC1A-6A21A032805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475642" y="3720750"/>
                  <a:ext cx="124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634EC3BB-EC1C-4B8A-975F-81E8D556B27B}"/>
                    </a:ext>
                  </a:extLst>
                </p14:cNvPr>
                <p14:cNvContentPartPr/>
                <p14:nvPr/>
              </p14:nvContentPartPr>
              <p14:xfrm>
                <a:off x="5567442" y="3638310"/>
                <a:ext cx="182160" cy="24300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634EC3BB-EC1C-4B8A-975F-81E8D556B27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58802" y="3629670"/>
                  <a:ext cx="199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1279C8B0-4DC2-4699-B8C0-10565727193C}"/>
                    </a:ext>
                  </a:extLst>
                </p14:cNvPr>
                <p14:cNvContentPartPr/>
                <p14:nvPr/>
              </p14:nvContentPartPr>
              <p14:xfrm>
                <a:off x="5812242" y="3742350"/>
                <a:ext cx="99000" cy="20124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1279C8B0-4DC2-4699-B8C0-10565727193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03602" y="3733710"/>
                  <a:ext cx="116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6D30CE12-BB2C-4E49-9C7D-BB373B6AC0C9}"/>
                    </a:ext>
                  </a:extLst>
                </p14:cNvPr>
                <p14:cNvContentPartPr/>
                <p14:nvPr/>
              </p14:nvContentPartPr>
              <p14:xfrm>
                <a:off x="5959842" y="3760710"/>
                <a:ext cx="133560" cy="10584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6D30CE12-BB2C-4E49-9C7D-BB373B6AC0C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951202" y="3752070"/>
                  <a:ext cx="151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Pismo odręczne 90">
                  <a:extLst>
                    <a:ext uri="{FF2B5EF4-FFF2-40B4-BE49-F238E27FC236}">
                      <a16:creationId xmlns:a16="http://schemas.microsoft.com/office/drawing/2014/main" id="{C415204B-527E-4ECB-92AF-3199E6D90978}"/>
                    </a:ext>
                  </a:extLst>
                </p14:cNvPr>
                <p14:cNvContentPartPr/>
                <p14:nvPr/>
              </p14:nvContentPartPr>
              <p14:xfrm>
                <a:off x="6142362" y="3748470"/>
                <a:ext cx="131760" cy="100080"/>
              </p14:xfrm>
            </p:contentPart>
          </mc:Choice>
          <mc:Fallback>
            <p:pic>
              <p:nvPicPr>
                <p:cNvPr id="91" name="Pismo odręczne 90">
                  <a:extLst>
                    <a:ext uri="{FF2B5EF4-FFF2-40B4-BE49-F238E27FC236}">
                      <a16:creationId xmlns:a16="http://schemas.microsoft.com/office/drawing/2014/main" id="{C415204B-527E-4ECB-92AF-3199E6D9097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133722" y="3739830"/>
                  <a:ext cx="149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4F6DD1A2-C267-486E-9703-770C4AB9118C}"/>
                    </a:ext>
                  </a:extLst>
                </p14:cNvPr>
                <p14:cNvContentPartPr/>
                <p14:nvPr/>
              </p14:nvContentPartPr>
              <p14:xfrm>
                <a:off x="6328122" y="3714630"/>
                <a:ext cx="159840" cy="18432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4F6DD1A2-C267-486E-9703-770C4AB9118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19122" y="3705630"/>
                  <a:ext cx="177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E293CB86-A231-49CF-9CEE-6B157B61910F}"/>
                    </a:ext>
                  </a:extLst>
                </p14:cNvPr>
                <p14:cNvContentPartPr/>
                <p14:nvPr/>
              </p14:nvContentPartPr>
              <p14:xfrm>
                <a:off x="6555282" y="3568110"/>
                <a:ext cx="38520" cy="32904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E293CB86-A231-49CF-9CEE-6B157B61910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546642" y="3559110"/>
                  <a:ext cx="5616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a 103">
            <a:extLst>
              <a:ext uri="{FF2B5EF4-FFF2-40B4-BE49-F238E27FC236}">
                <a16:creationId xmlns:a16="http://schemas.microsoft.com/office/drawing/2014/main" id="{3A86C6C8-0D16-4578-8AB8-D2F0706F27E0}"/>
              </a:ext>
            </a:extLst>
          </p:cNvPr>
          <p:cNvGrpSpPr/>
          <p:nvPr/>
        </p:nvGrpSpPr>
        <p:grpSpPr>
          <a:xfrm>
            <a:off x="6954882" y="3582510"/>
            <a:ext cx="255960" cy="285120"/>
            <a:chOff x="6954882" y="3582510"/>
            <a:chExt cx="25596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1C71A15C-165F-4910-B2C6-F908DF693DAB}"/>
                    </a:ext>
                  </a:extLst>
                </p14:cNvPr>
                <p14:cNvContentPartPr/>
                <p14:nvPr/>
              </p14:nvContentPartPr>
              <p14:xfrm>
                <a:off x="7008882" y="3670350"/>
                <a:ext cx="9720" cy="19296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1C71A15C-165F-4910-B2C6-F908DF693DA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99882" y="3661350"/>
                  <a:ext cx="27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6AAF4C19-DADE-474E-891E-C1BDE0D60E23}"/>
                    </a:ext>
                  </a:extLst>
                </p14:cNvPr>
                <p14:cNvContentPartPr/>
                <p14:nvPr/>
              </p14:nvContentPartPr>
              <p14:xfrm>
                <a:off x="6954882" y="3582510"/>
                <a:ext cx="16920" cy="396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6AAF4C19-DADE-474E-891E-C1BDE0D60E2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46242" y="3573510"/>
                  <a:ext cx="34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B1D5612E-203F-4C26-B8A4-4C0C7AEFB18C}"/>
                    </a:ext>
                  </a:extLst>
                </p14:cNvPr>
                <p14:cNvContentPartPr/>
                <p14:nvPr/>
              </p14:nvContentPartPr>
              <p14:xfrm>
                <a:off x="7095642" y="3639030"/>
                <a:ext cx="115200" cy="22860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B1D5612E-203F-4C26-B8A4-4C0C7AEFB18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086642" y="3630390"/>
                  <a:ext cx="13284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a 102">
            <a:extLst>
              <a:ext uri="{FF2B5EF4-FFF2-40B4-BE49-F238E27FC236}">
                <a16:creationId xmlns:a16="http://schemas.microsoft.com/office/drawing/2014/main" id="{810DEDEB-4455-44B0-9294-B7C7DF738C7D}"/>
              </a:ext>
            </a:extLst>
          </p:cNvPr>
          <p:cNvGrpSpPr/>
          <p:nvPr/>
        </p:nvGrpSpPr>
        <p:grpSpPr>
          <a:xfrm>
            <a:off x="7561482" y="3535710"/>
            <a:ext cx="1566360" cy="307080"/>
            <a:chOff x="7561482" y="3535710"/>
            <a:chExt cx="156636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8C95A41D-09C1-4B33-B062-BFE6893E0347}"/>
                    </a:ext>
                  </a:extLst>
                </p14:cNvPr>
                <p14:cNvContentPartPr/>
                <p14:nvPr/>
              </p14:nvContentPartPr>
              <p14:xfrm>
                <a:off x="7561482" y="3676110"/>
                <a:ext cx="190800" cy="16668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8C95A41D-09C1-4B33-B062-BFE6893E03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52482" y="3667110"/>
                  <a:ext cx="208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DFFD7A32-EDAF-4F19-9AD1-6B771E6E9CED}"/>
                    </a:ext>
                  </a:extLst>
                </p14:cNvPr>
                <p14:cNvContentPartPr/>
                <p14:nvPr/>
              </p14:nvContentPartPr>
              <p14:xfrm>
                <a:off x="7823922" y="3668550"/>
                <a:ext cx="180360" cy="17424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DFFD7A32-EDAF-4F19-9AD1-6B771E6E9CE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14922" y="3659550"/>
                  <a:ext cx="198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91A087C1-37D0-44B2-98B2-9BD697DF5BF0}"/>
                    </a:ext>
                  </a:extLst>
                </p14:cNvPr>
                <p14:cNvContentPartPr/>
                <p14:nvPr/>
              </p14:nvContentPartPr>
              <p14:xfrm>
                <a:off x="8106162" y="3684390"/>
                <a:ext cx="105480" cy="12780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91A087C1-37D0-44B2-98B2-9BD697DF5BF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97162" y="3675750"/>
                  <a:ext cx="123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04F67580-B92D-46F0-9D95-9CCAA6774195}"/>
                    </a:ext>
                  </a:extLst>
                </p14:cNvPr>
                <p14:cNvContentPartPr/>
                <p14:nvPr/>
              </p14:nvContentPartPr>
              <p14:xfrm>
                <a:off x="8300562" y="3665670"/>
                <a:ext cx="119160" cy="14904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04F67580-B92D-46F0-9D95-9CCAA677419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91922" y="3657030"/>
                  <a:ext cx="136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D309E629-7A26-4901-91C5-6B3E130B33C9}"/>
                    </a:ext>
                  </a:extLst>
                </p14:cNvPr>
                <p14:cNvContentPartPr/>
                <p14:nvPr/>
              </p14:nvContentPartPr>
              <p14:xfrm>
                <a:off x="8485242" y="3624630"/>
                <a:ext cx="195480" cy="17568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D309E629-7A26-4901-91C5-6B3E130B33C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76602" y="3615630"/>
                  <a:ext cx="213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6925E291-CE1A-444D-AA05-CC5185AEA350}"/>
                    </a:ext>
                  </a:extLst>
                </p14:cNvPr>
                <p14:cNvContentPartPr/>
                <p14:nvPr/>
              </p14:nvContentPartPr>
              <p14:xfrm>
                <a:off x="8740842" y="3535710"/>
                <a:ext cx="387000" cy="23652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6925E291-CE1A-444D-AA05-CC5185AEA35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32202" y="3526710"/>
                  <a:ext cx="40464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a 116">
            <a:extLst>
              <a:ext uri="{FF2B5EF4-FFF2-40B4-BE49-F238E27FC236}">
                <a16:creationId xmlns:a16="http://schemas.microsoft.com/office/drawing/2014/main" id="{C557CF45-0672-4A9A-9898-E09133D53DD6}"/>
              </a:ext>
            </a:extLst>
          </p:cNvPr>
          <p:cNvGrpSpPr/>
          <p:nvPr/>
        </p:nvGrpSpPr>
        <p:grpSpPr>
          <a:xfrm>
            <a:off x="2107122" y="4364070"/>
            <a:ext cx="1536120" cy="575640"/>
            <a:chOff x="2107122" y="4364070"/>
            <a:chExt cx="153612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3E1531A0-4FAA-46AB-8AEE-D7DF2031A8AD}"/>
                    </a:ext>
                  </a:extLst>
                </p14:cNvPr>
                <p14:cNvContentPartPr/>
                <p14:nvPr/>
              </p14:nvContentPartPr>
              <p14:xfrm>
                <a:off x="2107122" y="4479990"/>
                <a:ext cx="33840" cy="35568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3E1531A0-4FAA-46AB-8AEE-D7DF2031A8A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98122" y="4470990"/>
                  <a:ext cx="514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8B382BC6-9086-49E8-AE49-234C8A64D22A}"/>
                    </a:ext>
                  </a:extLst>
                </p14:cNvPr>
                <p14:cNvContentPartPr/>
                <p14:nvPr/>
              </p14:nvContentPartPr>
              <p14:xfrm>
                <a:off x="2146002" y="4472430"/>
                <a:ext cx="279720" cy="37116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8B382BC6-9086-49E8-AE49-234C8A64D22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137362" y="4463430"/>
                  <a:ext cx="2973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DD352824-CF97-4E4C-91B9-87DD9A4686B1}"/>
                    </a:ext>
                  </a:extLst>
                </p14:cNvPr>
                <p14:cNvContentPartPr/>
                <p14:nvPr/>
              </p14:nvContentPartPr>
              <p14:xfrm>
                <a:off x="2485122" y="4499790"/>
                <a:ext cx="270000" cy="28080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DD352824-CF97-4E4C-91B9-87DD9A4686B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76482" y="4491150"/>
                  <a:ext cx="287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7256F171-0776-4EF0-8A35-CBB31593EE12}"/>
                    </a:ext>
                  </a:extLst>
                </p14:cNvPr>
                <p14:cNvContentPartPr/>
                <p14:nvPr/>
              </p14:nvContentPartPr>
              <p14:xfrm>
                <a:off x="2876082" y="4507710"/>
                <a:ext cx="12600" cy="24228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7256F171-0776-4EF0-8A35-CBB31593EE1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67442" y="4498710"/>
                  <a:ext cx="30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159A9054-D45C-4EAB-A91B-C370562F41EB}"/>
                    </a:ext>
                  </a:extLst>
                </p14:cNvPr>
                <p14:cNvContentPartPr/>
                <p14:nvPr/>
              </p14:nvContentPartPr>
              <p14:xfrm>
                <a:off x="2876082" y="4517070"/>
                <a:ext cx="218160" cy="16812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159A9054-D45C-4EAB-A91B-C370562F41E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867442" y="4508070"/>
                  <a:ext cx="235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CFEA6789-14B8-464A-B93A-C886D63C3EFB}"/>
                    </a:ext>
                  </a:extLst>
                </p14:cNvPr>
                <p14:cNvContentPartPr/>
                <p14:nvPr/>
              </p14:nvContentPartPr>
              <p14:xfrm>
                <a:off x="2886522" y="4595550"/>
                <a:ext cx="247320" cy="12492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CFEA6789-14B8-464A-B93A-C886D63C3EF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877522" y="4586550"/>
                  <a:ext cx="264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4" name="Pismo odręczne 113">
                  <a:extLst>
                    <a:ext uri="{FF2B5EF4-FFF2-40B4-BE49-F238E27FC236}">
                      <a16:creationId xmlns:a16="http://schemas.microsoft.com/office/drawing/2014/main" id="{AFB713C8-54A4-4F07-915C-49FB61B70C4C}"/>
                    </a:ext>
                  </a:extLst>
                </p14:cNvPr>
                <p14:cNvContentPartPr/>
                <p14:nvPr/>
              </p14:nvContentPartPr>
              <p14:xfrm>
                <a:off x="3197922" y="4509510"/>
                <a:ext cx="25920" cy="294120"/>
              </p14:xfrm>
            </p:contentPart>
          </mc:Choice>
          <mc:Fallback>
            <p:pic>
              <p:nvPicPr>
                <p:cNvPr id="114" name="Pismo odręczne 113">
                  <a:extLst>
                    <a:ext uri="{FF2B5EF4-FFF2-40B4-BE49-F238E27FC236}">
                      <a16:creationId xmlns:a16="http://schemas.microsoft.com/office/drawing/2014/main" id="{AFB713C8-54A4-4F07-915C-49FB61B70C4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189282" y="4500510"/>
                  <a:ext cx="435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5" name="Pismo odręczne 114">
                  <a:extLst>
                    <a:ext uri="{FF2B5EF4-FFF2-40B4-BE49-F238E27FC236}">
                      <a16:creationId xmlns:a16="http://schemas.microsoft.com/office/drawing/2014/main" id="{9AA90822-005C-4B53-B32E-24B90272F313}"/>
                    </a:ext>
                  </a:extLst>
                </p14:cNvPr>
                <p14:cNvContentPartPr/>
                <p14:nvPr/>
              </p14:nvContentPartPr>
              <p14:xfrm>
                <a:off x="3196482" y="4459470"/>
                <a:ext cx="241200" cy="147600"/>
              </p14:xfrm>
            </p:contentPart>
          </mc:Choice>
          <mc:Fallback>
            <p:pic>
              <p:nvPicPr>
                <p:cNvPr id="115" name="Pismo odręczne 114">
                  <a:extLst>
                    <a:ext uri="{FF2B5EF4-FFF2-40B4-BE49-F238E27FC236}">
                      <a16:creationId xmlns:a16="http://schemas.microsoft.com/office/drawing/2014/main" id="{9AA90822-005C-4B53-B32E-24B90272F31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87842" y="4450470"/>
                  <a:ext cx="258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0B9481DE-DEE8-4E7F-AD80-F321D2638073}"/>
                    </a:ext>
                  </a:extLst>
                </p14:cNvPr>
                <p14:cNvContentPartPr/>
                <p14:nvPr/>
              </p14:nvContentPartPr>
              <p14:xfrm>
                <a:off x="3493482" y="4364070"/>
                <a:ext cx="149760" cy="57564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0B9481DE-DEE8-4E7F-AD80-F321D263807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84482" y="4355430"/>
                  <a:ext cx="167400" cy="59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a 122">
            <a:extLst>
              <a:ext uri="{FF2B5EF4-FFF2-40B4-BE49-F238E27FC236}">
                <a16:creationId xmlns:a16="http://schemas.microsoft.com/office/drawing/2014/main" id="{1CA9067F-FA58-441D-9CDF-AFB349578F21}"/>
              </a:ext>
            </a:extLst>
          </p:cNvPr>
          <p:cNvGrpSpPr/>
          <p:nvPr/>
        </p:nvGrpSpPr>
        <p:grpSpPr>
          <a:xfrm>
            <a:off x="3896322" y="4478190"/>
            <a:ext cx="463680" cy="329760"/>
            <a:chOff x="3896322" y="4478190"/>
            <a:chExt cx="46368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D202AC19-2563-4EE3-846A-5F988C528C16}"/>
                    </a:ext>
                  </a:extLst>
                </p14:cNvPr>
                <p14:cNvContentPartPr/>
                <p14:nvPr/>
              </p14:nvContentPartPr>
              <p14:xfrm>
                <a:off x="3896322" y="4478190"/>
                <a:ext cx="117720" cy="24336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D202AC19-2563-4EE3-846A-5F988C528C1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887322" y="4469190"/>
                  <a:ext cx="135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7798F417-CFCE-4275-9B1F-792969B0BB37}"/>
                    </a:ext>
                  </a:extLst>
                </p14:cNvPr>
                <p14:cNvContentPartPr/>
                <p14:nvPr/>
              </p14:nvContentPartPr>
              <p14:xfrm>
                <a:off x="3919002" y="4683030"/>
                <a:ext cx="132480" cy="6408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7798F417-CFCE-4275-9B1F-792969B0BB3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910002" y="4674390"/>
                  <a:ext cx="150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DFAA32AB-FF46-42E8-AA9F-21A88649F372}"/>
                    </a:ext>
                  </a:extLst>
                </p14:cNvPr>
                <p14:cNvContentPartPr/>
                <p14:nvPr/>
              </p14:nvContentPartPr>
              <p14:xfrm>
                <a:off x="4096842" y="4544790"/>
                <a:ext cx="61200" cy="26316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DFAA32AB-FF46-42E8-AA9F-21A88649F37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88202" y="4536150"/>
                  <a:ext cx="78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9DC81CC5-8B84-4861-B18A-E92BDB07535B}"/>
                    </a:ext>
                  </a:extLst>
                </p14:cNvPr>
                <p14:cNvContentPartPr/>
                <p14:nvPr/>
              </p14:nvContentPartPr>
              <p14:xfrm>
                <a:off x="4341642" y="4523190"/>
                <a:ext cx="18360" cy="576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9DC81CC5-8B84-4861-B18A-E92BDB07535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32642" y="4514190"/>
                  <a:ext cx="36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431032B3-5237-4B4C-8F61-1B8DE163EAC9}"/>
                    </a:ext>
                  </a:extLst>
                </p14:cNvPr>
                <p14:cNvContentPartPr/>
                <p14:nvPr/>
              </p14:nvContentPartPr>
              <p14:xfrm>
                <a:off x="4304562" y="4683030"/>
                <a:ext cx="13320" cy="864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431032B3-5237-4B4C-8F61-1B8DE163EAC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295562" y="4674390"/>
                  <a:ext cx="309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a 137">
            <a:extLst>
              <a:ext uri="{FF2B5EF4-FFF2-40B4-BE49-F238E27FC236}">
                <a16:creationId xmlns:a16="http://schemas.microsoft.com/office/drawing/2014/main" id="{57AAEF22-2F66-4E42-9CC5-8B59309B174E}"/>
              </a:ext>
            </a:extLst>
          </p:cNvPr>
          <p:cNvGrpSpPr/>
          <p:nvPr/>
        </p:nvGrpSpPr>
        <p:grpSpPr>
          <a:xfrm>
            <a:off x="4824762" y="4352910"/>
            <a:ext cx="449280" cy="468720"/>
            <a:chOff x="4824762" y="4352910"/>
            <a:chExt cx="449280" cy="46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F6D73F48-54FA-4A34-BE59-7D3E6E54A80A}"/>
                    </a:ext>
                  </a:extLst>
                </p14:cNvPr>
                <p14:cNvContentPartPr/>
                <p14:nvPr/>
              </p14:nvContentPartPr>
              <p14:xfrm>
                <a:off x="4824762" y="4352910"/>
                <a:ext cx="126720" cy="46872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F6D73F48-54FA-4A34-BE59-7D3E6E54A80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816122" y="4344270"/>
                  <a:ext cx="1443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CB0139EB-930E-4CFF-A145-D19AADAF7918}"/>
                    </a:ext>
                  </a:extLst>
                </p14:cNvPr>
                <p14:cNvContentPartPr/>
                <p14:nvPr/>
              </p14:nvContentPartPr>
              <p14:xfrm>
                <a:off x="5063082" y="4450110"/>
                <a:ext cx="210960" cy="20808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CB0139EB-930E-4CFF-A145-D19AADAF791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054082" y="4441110"/>
                  <a:ext cx="22860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a 136">
            <a:extLst>
              <a:ext uri="{FF2B5EF4-FFF2-40B4-BE49-F238E27FC236}">
                <a16:creationId xmlns:a16="http://schemas.microsoft.com/office/drawing/2014/main" id="{AE8505B2-ED96-4764-BFE4-BEF02CF5E83A}"/>
              </a:ext>
            </a:extLst>
          </p:cNvPr>
          <p:cNvGrpSpPr/>
          <p:nvPr/>
        </p:nvGrpSpPr>
        <p:grpSpPr>
          <a:xfrm>
            <a:off x="5547282" y="4272270"/>
            <a:ext cx="1539720" cy="426960"/>
            <a:chOff x="5547282" y="4272270"/>
            <a:chExt cx="153972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1D73ADB6-544F-4E9A-BABD-37537257F153}"/>
                    </a:ext>
                  </a:extLst>
                </p14:cNvPr>
                <p14:cNvContentPartPr/>
                <p14:nvPr/>
              </p14:nvContentPartPr>
              <p14:xfrm>
                <a:off x="5547282" y="4583310"/>
                <a:ext cx="65880" cy="9828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1D73ADB6-544F-4E9A-BABD-37537257F15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538282" y="4574670"/>
                  <a:ext cx="83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567104D9-FBED-4833-A058-A869345CE206}"/>
                    </a:ext>
                  </a:extLst>
                </p14:cNvPr>
                <p14:cNvContentPartPr/>
                <p14:nvPr/>
              </p14:nvContentPartPr>
              <p14:xfrm>
                <a:off x="5688762" y="4349310"/>
                <a:ext cx="177840" cy="29232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567104D9-FBED-4833-A058-A869345CE20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80122" y="4340670"/>
                  <a:ext cx="1954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8F4A95BD-FCD4-4DAF-8EC6-9681C6946BE3}"/>
                    </a:ext>
                  </a:extLst>
                </p14:cNvPr>
                <p14:cNvContentPartPr/>
                <p14:nvPr/>
              </p14:nvContentPartPr>
              <p14:xfrm>
                <a:off x="5867682" y="4628670"/>
                <a:ext cx="97560" cy="7056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8F4A95BD-FCD4-4DAF-8EC6-9681C6946BE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858682" y="4620030"/>
                  <a:ext cx="115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296DAEB9-B1B5-487D-8922-E3BA919C4F32}"/>
                    </a:ext>
                  </a:extLst>
                </p14:cNvPr>
                <p14:cNvContentPartPr/>
                <p14:nvPr/>
              </p14:nvContentPartPr>
              <p14:xfrm>
                <a:off x="5905482" y="4429950"/>
                <a:ext cx="16200" cy="864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296DAEB9-B1B5-487D-8922-E3BA919C4F3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96482" y="4421310"/>
                  <a:ext cx="33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0" name="Pismo odręczne 129">
                  <a:extLst>
                    <a:ext uri="{FF2B5EF4-FFF2-40B4-BE49-F238E27FC236}">
                      <a16:creationId xmlns:a16="http://schemas.microsoft.com/office/drawing/2014/main" id="{A5A6A436-A096-43C6-86A8-CED07441BF28}"/>
                    </a:ext>
                  </a:extLst>
                </p14:cNvPr>
                <p14:cNvContentPartPr/>
                <p14:nvPr/>
              </p14:nvContentPartPr>
              <p14:xfrm>
                <a:off x="6114642" y="4581150"/>
                <a:ext cx="30960" cy="95760"/>
              </p14:xfrm>
            </p:contentPart>
          </mc:Choice>
          <mc:Fallback>
            <p:pic>
              <p:nvPicPr>
                <p:cNvPr id="130" name="Pismo odręczne 129">
                  <a:extLst>
                    <a:ext uri="{FF2B5EF4-FFF2-40B4-BE49-F238E27FC236}">
                      <a16:creationId xmlns:a16="http://schemas.microsoft.com/office/drawing/2014/main" id="{A5A6A436-A096-43C6-86A8-CED07441BF2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06002" y="4572510"/>
                  <a:ext cx="48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1" name="Pismo odręczne 130">
                  <a:extLst>
                    <a:ext uri="{FF2B5EF4-FFF2-40B4-BE49-F238E27FC236}">
                      <a16:creationId xmlns:a16="http://schemas.microsoft.com/office/drawing/2014/main" id="{20A2F867-9579-4628-9273-9021FEE2F4FC}"/>
                    </a:ext>
                  </a:extLst>
                </p14:cNvPr>
                <p14:cNvContentPartPr/>
                <p14:nvPr/>
              </p14:nvContentPartPr>
              <p14:xfrm>
                <a:off x="6276642" y="4420230"/>
                <a:ext cx="84240" cy="209520"/>
              </p14:xfrm>
            </p:contentPart>
          </mc:Choice>
          <mc:Fallback>
            <p:pic>
              <p:nvPicPr>
                <p:cNvPr id="131" name="Pismo odręczne 130">
                  <a:extLst>
                    <a:ext uri="{FF2B5EF4-FFF2-40B4-BE49-F238E27FC236}">
                      <a16:creationId xmlns:a16="http://schemas.microsoft.com/office/drawing/2014/main" id="{20A2F867-9579-4628-9273-9021FEE2F4F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267642" y="4411590"/>
                  <a:ext cx="101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2" name="Pismo odręczne 131">
                  <a:extLst>
                    <a:ext uri="{FF2B5EF4-FFF2-40B4-BE49-F238E27FC236}">
                      <a16:creationId xmlns:a16="http://schemas.microsoft.com/office/drawing/2014/main" id="{9D2BD975-9965-45B0-A382-550FFBC7D595}"/>
                    </a:ext>
                  </a:extLst>
                </p14:cNvPr>
                <p14:cNvContentPartPr/>
                <p14:nvPr/>
              </p14:nvContentPartPr>
              <p14:xfrm>
                <a:off x="6269802" y="4380990"/>
                <a:ext cx="179640" cy="238320"/>
              </p14:xfrm>
            </p:contentPart>
          </mc:Choice>
          <mc:Fallback>
            <p:pic>
              <p:nvPicPr>
                <p:cNvPr id="132" name="Pismo odręczne 131">
                  <a:extLst>
                    <a:ext uri="{FF2B5EF4-FFF2-40B4-BE49-F238E27FC236}">
                      <a16:creationId xmlns:a16="http://schemas.microsoft.com/office/drawing/2014/main" id="{9D2BD975-9965-45B0-A382-550FFBC7D59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260802" y="4372350"/>
                  <a:ext cx="197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3" name="Pismo odręczne 132">
                  <a:extLst>
                    <a:ext uri="{FF2B5EF4-FFF2-40B4-BE49-F238E27FC236}">
                      <a16:creationId xmlns:a16="http://schemas.microsoft.com/office/drawing/2014/main" id="{198367A9-6522-463A-91F8-080E3B28FB3B}"/>
                    </a:ext>
                  </a:extLst>
                </p14:cNvPr>
                <p14:cNvContentPartPr/>
                <p14:nvPr/>
              </p14:nvContentPartPr>
              <p14:xfrm>
                <a:off x="6565722" y="4597710"/>
                <a:ext cx="6480" cy="78840"/>
              </p14:xfrm>
            </p:contentPart>
          </mc:Choice>
          <mc:Fallback>
            <p:pic>
              <p:nvPicPr>
                <p:cNvPr id="133" name="Pismo odręczne 132">
                  <a:extLst>
                    <a:ext uri="{FF2B5EF4-FFF2-40B4-BE49-F238E27FC236}">
                      <a16:creationId xmlns:a16="http://schemas.microsoft.com/office/drawing/2014/main" id="{198367A9-6522-463A-91F8-080E3B28FB3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57082" y="4589070"/>
                  <a:ext cx="24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4" name="Pismo odręczne 133">
                  <a:extLst>
                    <a:ext uri="{FF2B5EF4-FFF2-40B4-BE49-F238E27FC236}">
                      <a16:creationId xmlns:a16="http://schemas.microsoft.com/office/drawing/2014/main" id="{D3A2F17D-4056-459E-B945-DAA9E3466D7C}"/>
                    </a:ext>
                  </a:extLst>
                </p14:cNvPr>
                <p14:cNvContentPartPr/>
                <p14:nvPr/>
              </p14:nvContentPartPr>
              <p14:xfrm>
                <a:off x="6713322" y="4344630"/>
                <a:ext cx="6840" cy="243000"/>
              </p14:xfrm>
            </p:contentPart>
          </mc:Choice>
          <mc:Fallback>
            <p:pic>
              <p:nvPicPr>
                <p:cNvPr id="134" name="Pismo odręczne 133">
                  <a:extLst>
                    <a:ext uri="{FF2B5EF4-FFF2-40B4-BE49-F238E27FC236}">
                      <a16:creationId xmlns:a16="http://schemas.microsoft.com/office/drawing/2014/main" id="{D3A2F17D-4056-459E-B945-DAA9E3466D7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04322" y="4335990"/>
                  <a:ext cx="244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5" name="Pismo odręczne 134">
                  <a:extLst>
                    <a:ext uri="{FF2B5EF4-FFF2-40B4-BE49-F238E27FC236}">
                      <a16:creationId xmlns:a16="http://schemas.microsoft.com/office/drawing/2014/main" id="{27EEEC1D-F5D0-4F63-98B3-C771665FC291}"/>
                    </a:ext>
                  </a:extLst>
                </p14:cNvPr>
                <p14:cNvContentPartPr/>
                <p14:nvPr/>
              </p14:nvContentPartPr>
              <p14:xfrm>
                <a:off x="6658242" y="4389990"/>
                <a:ext cx="195480" cy="244080"/>
              </p14:xfrm>
            </p:contentPart>
          </mc:Choice>
          <mc:Fallback>
            <p:pic>
              <p:nvPicPr>
                <p:cNvPr id="135" name="Pismo odręczne 134">
                  <a:extLst>
                    <a:ext uri="{FF2B5EF4-FFF2-40B4-BE49-F238E27FC236}">
                      <a16:creationId xmlns:a16="http://schemas.microsoft.com/office/drawing/2014/main" id="{27EEEC1D-F5D0-4F63-98B3-C771665FC29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649602" y="4381350"/>
                  <a:ext cx="213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6" name="Pismo odręczne 135">
                  <a:extLst>
                    <a:ext uri="{FF2B5EF4-FFF2-40B4-BE49-F238E27FC236}">
                      <a16:creationId xmlns:a16="http://schemas.microsoft.com/office/drawing/2014/main" id="{59941CAC-4FD9-4D79-9794-BDC85E87D82E}"/>
                    </a:ext>
                  </a:extLst>
                </p14:cNvPr>
                <p14:cNvContentPartPr/>
                <p14:nvPr/>
              </p14:nvContentPartPr>
              <p14:xfrm>
                <a:off x="6916362" y="4272270"/>
                <a:ext cx="170640" cy="406800"/>
              </p14:xfrm>
            </p:contentPart>
          </mc:Choice>
          <mc:Fallback>
            <p:pic>
              <p:nvPicPr>
                <p:cNvPr id="136" name="Pismo odręczne 135">
                  <a:extLst>
                    <a:ext uri="{FF2B5EF4-FFF2-40B4-BE49-F238E27FC236}">
                      <a16:creationId xmlns:a16="http://schemas.microsoft.com/office/drawing/2014/main" id="{59941CAC-4FD9-4D79-9794-BDC85E87D82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07722" y="4263630"/>
                  <a:ext cx="188280" cy="42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upa 140">
            <a:extLst>
              <a:ext uri="{FF2B5EF4-FFF2-40B4-BE49-F238E27FC236}">
                <a16:creationId xmlns:a16="http://schemas.microsoft.com/office/drawing/2014/main" id="{2DBBA1DB-0AF2-4EA8-B7C9-F5796DCA526D}"/>
              </a:ext>
            </a:extLst>
          </p:cNvPr>
          <p:cNvGrpSpPr/>
          <p:nvPr/>
        </p:nvGrpSpPr>
        <p:grpSpPr>
          <a:xfrm>
            <a:off x="7252242" y="4421670"/>
            <a:ext cx="12960" cy="238680"/>
            <a:chOff x="7252242" y="4421670"/>
            <a:chExt cx="1296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9" name="Pismo odręczne 138">
                  <a:extLst>
                    <a:ext uri="{FF2B5EF4-FFF2-40B4-BE49-F238E27FC236}">
                      <a16:creationId xmlns:a16="http://schemas.microsoft.com/office/drawing/2014/main" id="{49D6B59C-FF5A-4B9B-AAFD-70F3B0A5C70F}"/>
                    </a:ext>
                  </a:extLst>
                </p14:cNvPr>
                <p14:cNvContentPartPr/>
                <p14:nvPr/>
              </p14:nvContentPartPr>
              <p14:xfrm>
                <a:off x="7253322" y="4421670"/>
                <a:ext cx="11880" cy="2520"/>
              </p14:xfrm>
            </p:contentPart>
          </mc:Choice>
          <mc:Fallback>
            <p:pic>
              <p:nvPicPr>
                <p:cNvPr id="139" name="Pismo odręczne 138">
                  <a:extLst>
                    <a:ext uri="{FF2B5EF4-FFF2-40B4-BE49-F238E27FC236}">
                      <a16:creationId xmlns:a16="http://schemas.microsoft.com/office/drawing/2014/main" id="{49D6B59C-FF5A-4B9B-AAFD-70F3B0A5C70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44682" y="4413030"/>
                  <a:ext cx="29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0" name="Pismo odręczne 139">
                  <a:extLst>
                    <a:ext uri="{FF2B5EF4-FFF2-40B4-BE49-F238E27FC236}">
                      <a16:creationId xmlns:a16="http://schemas.microsoft.com/office/drawing/2014/main" id="{A33D464D-2DC2-4BDD-85E7-6D0AB11FB2C3}"/>
                    </a:ext>
                  </a:extLst>
                </p14:cNvPr>
                <p14:cNvContentPartPr/>
                <p14:nvPr/>
              </p14:nvContentPartPr>
              <p14:xfrm>
                <a:off x="7252242" y="4504830"/>
                <a:ext cx="12600" cy="155520"/>
              </p14:xfrm>
            </p:contentPart>
          </mc:Choice>
          <mc:Fallback>
            <p:pic>
              <p:nvPicPr>
                <p:cNvPr id="140" name="Pismo odręczne 139">
                  <a:extLst>
                    <a:ext uri="{FF2B5EF4-FFF2-40B4-BE49-F238E27FC236}">
                      <a16:creationId xmlns:a16="http://schemas.microsoft.com/office/drawing/2014/main" id="{A33D464D-2DC2-4BDD-85E7-6D0AB11FB2C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243602" y="4496190"/>
                  <a:ext cx="302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a 153">
            <a:extLst>
              <a:ext uri="{FF2B5EF4-FFF2-40B4-BE49-F238E27FC236}">
                <a16:creationId xmlns:a16="http://schemas.microsoft.com/office/drawing/2014/main" id="{01083916-23C1-40F8-AD37-C5FD22DA5A35}"/>
              </a:ext>
            </a:extLst>
          </p:cNvPr>
          <p:cNvGrpSpPr/>
          <p:nvPr/>
        </p:nvGrpSpPr>
        <p:grpSpPr>
          <a:xfrm>
            <a:off x="7850202" y="4319070"/>
            <a:ext cx="427320" cy="295560"/>
            <a:chOff x="7850202" y="4319070"/>
            <a:chExt cx="42732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Pismo odręczne 148">
                  <a:extLst>
                    <a:ext uri="{FF2B5EF4-FFF2-40B4-BE49-F238E27FC236}">
                      <a16:creationId xmlns:a16="http://schemas.microsoft.com/office/drawing/2014/main" id="{C90934BB-5753-4344-8573-CF3CD5C26829}"/>
                    </a:ext>
                  </a:extLst>
                </p14:cNvPr>
                <p14:cNvContentPartPr/>
                <p14:nvPr/>
              </p14:nvContentPartPr>
              <p14:xfrm>
                <a:off x="7879002" y="4319070"/>
                <a:ext cx="78120" cy="295560"/>
              </p14:xfrm>
            </p:contentPart>
          </mc:Choice>
          <mc:Fallback>
            <p:pic>
              <p:nvPicPr>
                <p:cNvPr id="149" name="Pismo odręczne 148">
                  <a:extLst>
                    <a:ext uri="{FF2B5EF4-FFF2-40B4-BE49-F238E27FC236}">
                      <a16:creationId xmlns:a16="http://schemas.microsoft.com/office/drawing/2014/main" id="{C90934BB-5753-4344-8573-CF3CD5C2682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870362" y="4310070"/>
                  <a:ext cx="95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Pismo odręczne 149">
                  <a:extLst>
                    <a:ext uri="{FF2B5EF4-FFF2-40B4-BE49-F238E27FC236}">
                      <a16:creationId xmlns:a16="http://schemas.microsoft.com/office/drawing/2014/main" id="{0B298457-155E-40A5-8D6D-5590ED8E0F26}"/>
                    </a:ext>
                  </a:extLst>
                </p14:cNvPr>
                <p14:cNvContentPartPr/>
                <p14:nvPr/>
              </p14:nvContentPartPr>
              <p14:xfrm>
                <a:off x="7859922" y="4333470"/>
                <a:ext cx="242280" cy="277200"/>
              </p14:xfrm>
            </p:contentPart>
          </mc:Choice>
          <mc:Fallback>
            <p:pic>
              <p:nvPicPr>
                <p:cNvPr id="150" name="Pismo odręczne 149">
                  <a:extLst>
                    <a:ext uri="{FF2B5EF4-FFF2-40B4-BE49-F238E27FC236}">
                      <a16:creationId xmlns:a16="http://schemas.microsoft.com/office/drawing/2014/main" id="{0B298457-155E-40A5-8D6D-5590ED8E0F2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51282" y="4324470"/>
                  <a:ext cx="2599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Pismo odręczne 150">
                  <a:extLst>
                    <a:ext uri="{FF2B5EF4-FFF2-40B4-BE49-F238E27FC236}">
                      <a16:creationId xmlns:a16="http://schemas.microsoft.com/office/drawing/2014/main" id="{6222577C-7399-4E59-B74B-CDDBFD2D25DB}"/>
                    </a:ext>
                  </a:extLst>
                </p14:cNvPr>
                <p14:cNvContentPartPr/>
                <p14:nvPr/>
              </p14:nvContentPartPr>
              <p14:xfrm>
                <a:off x="7850202" y="4510950"/>
                <a:ext cx="256320" cy="11160"/>
              </p14:xfrm>
            </p:contentPart>
          </mc:Choice>
          <mc:Fallback>
            <p:pic>
              <p:nvPicPr>
                <p:cNvPr id="151" name="Pismo odręczne 150">
                  <a:extLst>
                    <a:ext uri="{FF2B5EF4-FFF2-40B4-BE49-F238E27FC236}">
                      <a16:creationId xmlns:a16="http://schemas.microsoft.com/office/drawing/2014/main" id="{6222577C-7399-4E59-B74B-CDDBFD2D25D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841202" y="4501950"/>
                  <a:ext cx="273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Pismo odręczne 151">
                  <a:extLst>
                    <a:ext uri="{FF2B5EF4-FFF2-40B4-BE49-F238E27FC236}">
                      <a16:creationId xmlns:a16="http://schemas.microsoft.com/office/drawing/2014/main" id="{C22DB2D0-42EA-4948-8F94-8FEDB9737080}"/>
                    </a:ext>
                  </a:extLst>
                </p14:cNvPr>
                <p14:cNvContentPartPr/>
                <p14:nvPr/>
              </p14:nvContentPartPr>
              <p14:xfrm>
                <a:off x="8158002" y="4446510"/>
                <a:ext cx="119520" cy="17280"/>
              </p14:xfrm>
            </p:contentPart>
          </mc:Choice>
          <mc:Fallback>
            <p:pic>
              <p:nvPicPr>
                <p:cNvPr id="152" name="Pismo odręczne 151">
                  <a:extLst>
                    <a:ext uri="{FF2B5EF4-FFF2-40B4-BE49-F238E27FC236}">
                      <a16:creationId xmlns:a16="http://schemas.microsoft.com/office/drawing/2014/main" id="{C22DB2D0-42EA-4948-8F94-8FEDB973708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149002" y="4437510"/>
                  <a:ext cx="137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Pismo odręczne 152">
                  <a:extLst>
                    <a:ext uri="{FF2B5EF4-FFF2-40B4-BE49-F238E27FC236}">
                      <a16:creationId xmlns:a16="http://schemas.microsoft.com/office/drawing/2014/main" id="{AC8F48F0-BF62-4D28-9BC0-A7E701813349}"/>
                    </a:ext>
                  </a:extLst>
                </p14:cNvPr>
                <p14:cNvContentPartPr/>
                <p14:nvPr/>
              </p14:nvContentPartPr>
              <p14:xfrm>
                <a:off x="8124522" y="4536510"/>
                <a:ext cx="137880" cy="14040"/>
              </p14:xfrm>
            </p:contentPart>
          </mc:Choice>
          <mc:Fallback>
            <p:pic>
              <p:nvPicPr>
                <p:cNvPr id="153" name="Pismo odręczne 152">
                  <a:extLst>
                    <a:ext uri="{FF2B5EF4-FFF2-40B4-BE49-F238E27FC236}">
                      <a16:creationId xmlns:a16="http://schemas.microsoft.com/office/drawing/2014/main" id="{AC8F48F0-BF62-4D28-9BC0-A7E70181334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15882" y="4527870"/>
                  <a:ext cx="15552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a 160">
            <a:extLst>
              <a:ext uri="{FF2B5EF4-FFF2-40B4-BE49-F238E27FC236}">
                <a16:creationId xmlns:a16="http://schemas.microsoft.com/office/drawing/2014/main" id="{14ABFDBA-DC16-4BB5-97DA-6F6586A9806E}"/>
              </a:ext>
            </a:extLst>
          </p:cNvPr>
          <p:cNvGrpSpPr/>
          <p:nvPr/>
        </p:nvGrpSpPr>
        <p:grpSpPr>
          <a:xfrm>
            <a:off x="8461482" y="4247790"/>
            <a:ext cx="935280" cy="419760"/>
            <a:chOff x="8461482" y="4247790"/>
            <a:chExt cx="93528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5" name="Pismo odręczne 154">
                  <a:extLst>
                    <a:ext uri="{FF2B5EF4-FFF2-40B4-BE49-F238E27FC236}">
                      <a16:creationId xmlns:a16="http://schemas.microsoft.com/office/drawing/2014/main" id="{4E2449E0-28CB-42CA-A302-980C3E8B569A}"/>
                    </a:ext>
                  </a:extLst>
                </p14:cNvPr>
                <p14:cNvContentPartPr/>
                <p14:nvPr/>
              </p14:nvContentPartPr>
              <p14:xfrm>
                <a:off x="8461482" y="4310070"/>
                <a:ext cx="154440" cy="222120"/>
              </p14:xfrm>
            </p:contentPart>
          </mc:Choice>
          <mc:Fallback>
            <p:pic>
              <p:nvPicPr>
                <p:cNvPr id="155" name="Pismo odręczne 154">
                  <a:extLst>
                    <a:ext uri="{FF2B5EF4-FFF2-40B4-BE49-F238E27FC236}">
                      <a16:creationId xmlns:a16="http://schemas.microsoft.com/office/drawing/2014/main" id="{4E2449E0-28CB-42CA-A302-980C3E8B569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452842" y="4301070"/>
                  <a:ext cx="172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6" name="Pismo odręczne 155">
                  <a:extLst>
                    <a:ext uri="{FF2B5EF4-FFF2-40B4-BE49-F238E27FC236}">
                      <a16:creationId xmlns:a16="http://schemas.microsoft.com/office/drawing/2014/main" id="{D638A32E-CFDB-4DC4-9A29-3DDE8303ECFD}"/>
                    </a:ext>
                  </a:extLst>
                </p14:cNvPr>
                <p14:cNvContentPartPr/>
                <p14:nvPr/>
              </p14:nvContentPartPr>
              <p14:xfrm>
                <a:off x="8496762" y="4511670"/>
                <a:ext cx="182160" cy="57960"/>
              </p14:xfrm>
            </p:contentPart>
          </mc:Choice>
          <mc:Fallback>
            <p:pic>
              <p:nvPicPr>
                <p:cNvPr id="156" name="Pismo odręczne 155">
                  <a:extLst>
                    <a:ext uri="{FF2B5EF4-FFF2-40B4-BE49-F238E27FC236}">
                      <a16:creationId xmlns:a16="http://schemas.microsoft.com/office/drawing/2014/main" id="{D638A32E-CFDB-4DC4-9A29-3DDE8303ECF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488122" y="4503030"/>
                  <a:ext cx="199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7" name="Pismo odręczne 156">
                  <a:extLst>
                    <a:ext uri="{FF2B5EF4-FFF2-40B4-BE49-F238E27FC236}">
                      <a16:creationId xmlns:a16="http://schemas.microsoft.com/office/drawing/2014/main" id="{53DFB709-A642-4845-9BC3-68224C4FCD93}"/>
                    </a:ext>
                  </a:extLst>
                </p14:cNvPr>
                <p14:cNvContentPartPr/>
                <p14:nvPr/>
              </p14:nvContentPartPr>
              <p14:xfrm>
                <a:off x="8689722" y="4395390"/>
                <a:ext cx="44280" cy="225360"/>
              </p14:xfrm>
            </p:contentPart>
          </mc:Choice>
          <mc:Fallback>
            <p:pic>
              <p:nvPicPr>
                <p:cNvPr id="157" name="Pismo odręczne 156">
                  <a:extLst>
                    <a:ext uri="{FF2B5EF4-FFF2-40B4-BE49-F238E27FC236}">
                      <a16:creationId xmlns:a16="http://schemas.microsoft.com/office/drawing/2014/main" id="{53DFB709-A642-4845-9BC3-68224C4FCD9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680722" y="4386390"/>
                  <a:ext cx="61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8" name="Pismo odręczne 157">
                  <a:extLst>
                    <a:ext uri="{FF2B5EF4-FFF2-40B4-BE49-F238E27FC236}">
                      <a16:creationId xmlns:a16="http://schemas.microsoft.com/office/drawing/2014/main" id="{D83D3793-7E1D-4FF2-832E-237BD9413933}"/>
                    </a:ext>
                  </a:extLst>
                </p14:cNvPr>
                <p14:cNvContentPartPr/>
                <p14:nvPr/>
              </p14:nvContentPartPr>
              <p14:xfrm>
                <a:off x="8861802" y="4368030"/>
                <a:ext cx="12600" cy="10800"/>
              </p14:xfrm>
            </p:contentPart>
          </mc:Choice>
          <mc:Fallback>
            <p:pic>
              <p:nvPicPr>
                <p:cNvPr id="158" name="Pismo odręczne 157">
                  <a:extLst>
                    <a:ext uri="{FF2B5EF4-FFF2-40B4-BE49-F238E27FC236}">
                      <a16:creationId xmlns:a16="http://schemas.microsoft.com/office/drawing/2014/main" id="{D83D3793-7E1D-4FF2-832E-237BD941393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53162" y="4359390"/>
                  <a:ext cx="30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Pismo odręczne 158">
                  <a:extLst>
                    <a:ext uri="{FF2B5EF4-FFF2-40B4-BE49-F238E27FC236}">
                      <a16:creationId xmlns:a16="http://schemas.microsoft.com/office/drawing/2014/main" id="{5B896B79-A5B2-43A8-9ABE-51555F77B508}"/>
                    </a:ext>
                  </a:extLst>
                </p14:cNvPr>
                <p14:cNvContentPartPr/>
                <p14:nvPr/>
              </p14:nvContentPartPr>
              <p14:xfrm>
                <a:off x="9016602" y="4247790"/>
                <a:ext cx="215280" cy="274680"/>
              </p14:xfrm>
            </p:contentPart>
          </mc:Choice>
          <mc:Fallback>
            <p:pic>
              <p:nvPicPr>
                <p:cNvPr id="159" name="Pismo odręczne 158">
                  <a:extLst>
                    <a:ext uri="{FF2B5EF4-FFF2-40B4-BE49-F238E27FC236}">
                      <a16:creationId xmlns:a16="http://schemas.microsoft.com/office/drawing/2014/main" id="{5B896B79-A5B2-43A8-9ABE-51555F77B50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007602" y="4238790"/>
                  <a:ext cx="232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Pismo odręczne 159">
                  <a:extLst>
                    <a:ext uri="{FF2B5EF4-FFF2-40B4-BE49-F238E27FC236}">
                      <a16:creationId xmlns:a16="http://schemas.microsoft.com/office/drawing/2014/main" id="{82B1DEE3-8E15-45C1-B948-3A30A51BB218}"/>
                    </a:ext>
                  </a:extLst>
                </p14:cNvPr>
                <p14:cNvContentPartPr/>
                <p14:nvPr/>
              </p14:nvContentPartPr>
              <p14:xfrm>
                <a:off x="9362202" y="4539750"/>
                <a:ext cx="34560" cy="127800"/>
              </p14:xfrm>
            </p:contentPart>
          </mc:Choice>
          <mc:Fallback>
            <p:pic>
              <p:nvPicPr>
                <p:cNvPr id="160" name="Pismo odręczne 159">
                  <a:extLst>
                    <a:ext uri="{FF2B5EF4-FFF2-40B4-BE49-F238E27FC236}">
                      <a16:creationId xmlns:a16="http://schemas.microsoft.com/office/drawing/2014/main" id="{82B1DEE3-8E15-45C1-B948-3A30A51BB21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53562" y="4530750"/>
                  <a:ext cx="5220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a 174">
            <a:extLst>
              <a:ext uri="{FF2B5EF4-FFF2-40B4-BE49-F238E27FC236}">
                <a16:creationId xmlns:a16="http://schemas.microsoft.com/office/drawing/2014/main" id="{333E8635-7053-44DB-93CF-04C6FACD4AF3}"/>
              </a:ext>
            </a:extLst>
          </p:cNvPr>
          <p:cNvGrpSpPr/>
          <p:nvPr/>
        </p:nvGrpSpPr>
        <p:grpSpPr>
          <a:xfrm>
            <a:off x="9690162" y="4018470"/>
            <a:ext cx="1709640" cy="897840"/>
            <a:chOff x="9690162" y="4018470"/>
            <a:chExt cx="1709640" cy="89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Pismo odręczne 161">
                  <a:extLst>
                    <a:ext uri="{FF2B5EF4-FFF2-40B4-BE49-F238E27FC236}">
                      <a16:creationId xmlns:a16="http://schemas.microsoft.com/office/drawing/2014/main" id="{5A6FE875-13A2-4FF4-B01D-0BB04A5547C4}"/>
                    </a:ext>
                  </a:extLst>
                </p14:cNvPr>
                <p14:cNvContentPartPr/>
                <p14:nvPr/>
              </p14:nvContentPartPr>
              <p14:xfrm>
                <a:off x="9736962" y="4289910"/>
                <a:ext cx="15840" cy="265320"/>
              </p14:xfrm>
            </p:contentPart>
          </mc:Choice>
          <mc:Fallback>
            <p:pic>
              <p:nvPicPr>
                <p:cNvPr id="162" name="Pismo odręczne 161">
                  <a:extLst>
                    <a:ext uri="{FF2B5EF4-FFF2-40B4-BE49-F238E27FC236}">
                      <a16:creationId xmlns:a16="http://schemas.microsoft.com/office/drawing/2014/main" id="{5A6FE875-13A2-4FF4-B01D-0BB04A5547C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727962" y="4280910"/>
                  <a:ext cx="33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Pismo odręczne 162">
                  <a:extLst>
                    <a:ext uri="{FF2B5EF4-FFF2-40B4-BE49-F238E27FC236}">
                      <a16:creationId xmlns:a16="http://schemas.microsoft.com/office/drawing/2014/main" id="{B1C75C94-E00E-4ADA-A5E4-D19B9C20A4F8}"/>
                    </a:ext>
                  </a:extLst>
                </p14:cNvPr>
                <p14:cNvContentPartPr/>
                <p14:nvPr/>
              </p14:nvContentPartPr>
              <p14:xfrm>
                <a:off x="9690162" y="4285950"/>
                <a:ext cx="181800" cy="280800"/>
              </p14:xfrm>
            </p:contentPart>
          </mc:Choice>
          <mc:Fallback>
            <p:pic>
              <p:nvPicPr>
                <p:cNvPr id="163" name="Pismo odręczne 162">
                  <a:extLst>
                    <a:ext uri="{FF2B5EF4-FFF2-40B4-BE49-F238E27FC236}">
                      <a16:creationId xmlns:a16="http://schemas.microsoft.com/office/drawing/2014/main" id="{B1C75C94-E00E-4ADA-A5E4-D19B9C20A4F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81162" y="4276950"/>
                  <a:ext cx="199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4" name="Pismo odręczne 163">
                  <a:extLst>
                    <a:ext uri="{FF2B5EF4-FFF2-40B4-BE49-F238E27FC236}">
                      <a16:creationId xmlns:a16="http://schemas.microsoft.com/office/drawing/2014/main" id="{7135984F-7329-499F-BBC4-8BAD464CC170}"/>
                    </a:ext>
                  </a:extLst>
                </p14:cNvPr>
                <p14:cNvContentPartPr/>
                <p14:nvPr/>
              </p14:nvContentPartPr>
              <p14:xfrm>
                <a:off x="10035762" y="4324830"/>
                <a:ext cx="167400" cy="12960"/>
              </p14:xfrm>
            </p:contentPart>
          </mc:Choice>
          <mc:Fallback>
            <p:pic>
              <p:nvPicPr>
                <p:cNvPr id="164" name="Pismo odręczne 163">
                  <a:extLst>
                    <a:ext uri="{FF2B5EF4-FFF2-40B4-BE49-F238E27FC236}">
                      <a16:creationId xmlns:a16="http://schemas.microsoft.com/office/drawing/2014/main" id="{7135984F-7329-499F-BBC4-8BAD464CC17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026762" y="4315830"/>
                  <a:ext cx="185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Pismo odręczne 164">
                  <a:extLst>
                    <a:ext uri="{FF2B5EF4-FFF2-40B4-BE49-F238E27FC236}">
                      <a16:creationId xmlns:a16="http://schemas.microsoft.com/office/drawing/2014/main" id="{4116C128-D91C-47D9-9B2F-995E38F747BD}"/>
                    </a:ext>
                  </a:extLst>
                </p14:cNvPr>
                <p14:cNvContentPartPr/>
                <p14:nvPr/>
              </p14:nvContentPartPr>
              <p14:xfrm>
                <a:off x="10019202" y="4417350"/>
                <a:ext cx="141120" cy="23040"/>
              </p14:xfrm>
            </p:contentPart>
          </mc:Choice>
          <mc:Fallback>
            <p:pic>
              <p:nvPicPr>
                <p:cNvPr id="165" name="Pismo odręczne 164">
                  <a:extLst>
                    <a:ext uri="{FF2B5EF4-FFF2-40B4-BE49-F238E27FC236}">
                      <a16:creationId xmlns:a16="http://schemas.microsoft.com/office/drawing/2014/main" id="{4116C128-D91C-47D9-9B2F-995E38F747B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010202" y="4408350"/>
                  <a:ext cx="158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" name="Pismo odręczne 166">
                  <a:extLst>
                    <a:ext uri="{FF2B5EF4-FFF2-40B4-BE49-F238E27FC236}">
                      <a16:creationId xmlns:a16="http://schemas.microsoft.com/office/drawing/2014/main" id="{BC07F187-02CD-43FA-B0C3-7FCDE68C91F9}"/>
                    </a:ext>
                  </a:extLst>
                </p14:cNvPr>
                <p14:cNvContentPartPr/>
                <p14:nvPr/>
              </p14:nvContentPartPr>
              <p14:xfrm>
                <a:off x="10303962" y="4183350"/>
                <a:ext cx="185040" cy="282600"/>
              </p14:xfrm>
            </p:contentPart>
          </mc:Choice>
          <mc:Fallback>
            <p:pic>
              <p:nvPicPr>
                <p:cNvPr id="167" name="Pismo odręczne 166">
                  <a:extLst>
                    <a:ext uri="{FF2B5EF4-FFF2-40B4-BE49-F238E27FC236}">
                      <a16:creationId xmlns:a16="http://schemas.microsoft.com/office/drawing/2014/main" id="{BC07F187-02CD-43FA-B0C3-7FCDE68C91F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294962" y="4174710"/>
                  <a:ext cx="2026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8" name="Pismo odręczne 167">
                  <a:extLst>
                    <a:ext uri="{FF2B5EF4-FFF2-40B4-BE49-F238E27FC236}">
                      <a16:creationId xmlns:a16="http://schemas.microsoft.com/office/drawing/2014/main" id="{DFC2811A-733A-4CDF-8757-CE954CBCA017}"/>
                    </a:ext>
                  </a:extLst>
                </p14:cNvPr>
                <p14:cNvContentPartPr/>
                <p14:nvPr/>
              </p14:nvContentPartPr>
              <p14:xfrm>
                <a:off x="10566402" y="4407270"/>
                <a:ext cx="70200" cy="90360"/>
              </p14:xfrm>
            </p:contentPart>
          </mc:Choice>
          <mc:Fallback>
            <p:pic>
              <p:nvPicPr>
                <p:cNvPr id="168" name="Pismo odręczne 167">
                  <a:extLst>
                    <a:ext uri="{FF2B5EF4-FFF2-40B4-BE49-F238E27FC236}">
                      <a16:creationId xmlns:a16="http://schemas.microsoft.com/office/drawing/2014/main" id="{DFC2811A-733A-4CDF-8757-CE954CBCA01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57402" y="4398630"/>
                  <a:ext cx="87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" name="Pismo odręczne 168">
                  <a:extLst>
                    <a:ext uri="{FF2B5EF4-FFF2-40B4-BE49-F238E27FC236}">
                      <a16:creationId xmlns:a16="http://schemas.microsoft.com/office/drawing/2014/main" id="{1D4E30EF-1DDA-4A5F-AA4D-0B01D97525A8}"/>
                    </a:ext>
                  </a:extLst>
                </p14:cNvPr>
                <p14:cNvContentPartPr/>
                <p14:nvPr/>
              </p14:nvContentPartPr>
              <p14:xfrm>
                <a:off x="10544442" y="4290990"/>
                <a:ext cx="185760" cy="34200"/>
              </p14:xfrm>
            </p:contentPart>
          </mc:Choice>
          <mc:Fallback>
            <p:pic>
              <p:nvPicPr>
                <p:cNvPr id="169" name="Pismo odręczne 168">
                  <a:extLst>
                    <a:ext uri="{FF2B5EF4-FFF2-40B4-BE49-F238E27FC236}">
                      <a16:creationId xmlns:a16="http://schemas.microsoft.com/office/drawing/2014/main" id="{1D4E30EF-1DDA-4A5F-AA4D-0B01D97525A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35802" y="4282350"/>
                  <a:ext cx="203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Pismo odręczne 169">
                  <a:extLst>
                    <a:ext uri="{FF2B5EF4-FFF2-40B4-BE49-F238E27FC236}">
                      <a16:creationId xmlns:a16="http://schemas.microsoft.com/office/drawing/2014/main" id="{F25DDAA9-8373-4566-9F2F-267A0D739592}"/>
                    </a:ext>
                  </a:extLst>
                </p14:cNvPr>
                <p14:cNvContentPartPr/>
                <p14:nvPr/>
              </p14:nvContentPartPr>
              <p14:xfrm>
                <a:off x="10885722" y="4171470"/>
                <a:ext cx="46080" cy="240840"/>
              </p14:xfrm>
            </p:contentPart>
          </mc:Choice>
          <mc:Fallback>
            <p:pic>
              <p:nvPicPr>
                <p:cNvPr id="170" name="Pismo odręczne 169">
                  <a:extLst>
                    <a:ext uri="{FF2B5EF4-FFF2-40B4-BE49-F238E27FC236}">
                      <a16:creationId xmlns:a16="http://schemas.microsoft.com/office/drawing/2014/main" id="{F25DDAA9-8373-4566-9F2F-267A0D73959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876722" y="4162470"/>
                  <a:ext cx="63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Pismo odręczne 170">
                  <a:extLst>
                    <a:ext uri="{FF2B5EF4-FFF2-40B4-BE49-F238E27FC236}">
                      <a16:creationId xmlns:a16="http://schemas.microsoft.com/office/drawing/2014/main" id="{9E32A086-0DF9-4F84-846C-562F90C74FDA}"/>
                    </a:ext>
                  </a:extLst>
                </p14:cNvPr>
                <p14:cNvContentPartPr/>
                <p14:nvPr/>
              </p14:nvContentPartPr>
              <p14:xfrm>
                <a:off x="10882482" y="4168230"/>
                <a:ext cx="153360" cy="187200"/>
              </p14:xfrm>
            </p:contentPart>
          </mc:Choice>
          <mc:Fallback>
            <p:pic>
              <p:nvPicPr>
                <p:cNvPr id="171" name="Pismo odręczne 170">
                  <a:extLst>
                    <a:ext uri="{FF2B5EF4-FFF2-40B4-BE49-F238E27FC236}">
                      <a16:creationId xmlns:a16="http://schemas.microsoft.com/office/drawing/2014/main" id="{9E32A086-0DF9-4F84-846C-562F90C74FD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73842" y="4159230"/>
                  <a:ext cx="171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Pismo odręczne 171">
                  <a:extLst>
                    <a:ext uri="{FF2B5EF4-FFF2-40B4-BE49-F238E27FC236}">
                      <a16:creationId xmlns:a16="http://schemas.microsoft.com/office/drawing/2014/main" id="{8F1B58B0-2D34-4F64-BACE-AB58F9105574}"/>
                    </a:ext>
                  </a:extLst>
                </p14:cNvPr>
                <p14:cNvContentPartPr/>
                <p14:nvPr/>
              </p14:nvContentPartPr>
              <p14:xfrm>
                <a:off x="11010282" y="4337070"/>
                <a:ext cx="40680" cy="198360"/>
              </p14:xfrm>
            </p:contentPart>
          </mc:Choice>
          <mc:Fallback>
            <p:pic>
              <p:nvPicPr>
                <p:cNvPr id="172" name="Pismo odręczne 171">
                  <a:extLst>
                    <a:ext uri="{FF2B5EF4-FFF2-40B4-BE49-F238E27FC236}">
                      <a16:creationId xmlns:a16="http://schemas.microsoft.com/office/drawing/2014/main" id="{8F1B58B0-2D34-4F64-BACE-AB58F910557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01642" y="4328430"/>
                  <a:ext cx="58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4" name="Pismo odręczne 173">
                  <a:extLst>
                    <a:ext uri="{FF2B5EF4-FFF2-40B4-BE49-F238E27FC236}">
                      <a16:creationId xmlns:a16="http://schemas.microsoft.com/office/drawing/2014/main" id="{E6C9C5FC-5DD3-448E-BC37-0336BA1607C2}"/>
                    </a:ext>
                  </a:extLst>
                </p14:cNvPr>
                <p14:cNvContentPartPr/>
                <p14:nvPr/>
              </p14:nvContentPartPr>
              <p14:xfrm>
                <a:off x="11120082" y="4018470"/>
                <a:ext cx="279720" cy="897840"/>
              </p14:xfrm>
            </p:contentPart>
          </mc:Choice>
          <mc:Fallback>
            <p:pic>
              <p:nvPicPr>
                <p:cNvPr id="174" name="Pismo odręczne 173">
                  <a:extLst>
                    <a:ext uri="{FF2B5EF4-FFF2-40B4-BE49-F238E27FC236}">
                      <a16:creationId xmlns:a16="http://schemas.microsoft.com/office/drawing/2014/main" id="{E6C9C5FC-5DD3-448E-BC37-0336BA1607C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111442" y="4009470"/>
                  <a:ext cx="297360" cy="91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76" name="Pismo odręczne 175">
                <a:extLst>
                  <a:ext uri="{FF2B5EF4-FFF2-40B4-BE49-F238E27FC236}">
                    <a16:creationId xmlns:a16="http://schemas.microsoft.com/office/drawing/2014/main" id="{A9AD9E50-C674-4AC6-928B-9F82E5EF45DE}"/>
                  </a:ext>
                </a:extLst>
              </p14:cNvPr>
              <p14:cNvContentPartPr/>
              <p14:nvPr/>
            </p14:nvContentPartPr>
            <p14:xfrm>
              <a:off x="5225442" y="2249070"/>
              <a:ext cx="238680" cy="341280"/>
            </p14:xfrm>
          </p:contentPart>
        </mc:Choice>
        <mc:Fallback>
          <p:pic>
            <p:nvPicPr>
              <p:cNvPr id="176" name="Pismo odręczne 175">
                <a:extLst>
                  <a:ext uri="{FF2B5EF4-FFF2-40B4-BE49-F238E27FC236}">
                    <a16:creationId xmlns:a16="http://schemas.microsoft.com/office/drawing/2014/main" id="{A9AD9E50-C674-4AC6-928B-9F82E5EF45D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171442" y="2141430"/>
                <a:ext cx="34632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7" name="Pismo odręczne 176">
                <a:extLst>
                  <a:ext uri="{FF2B5EF4-FFF2-40B4-BE49-F238E27FC236}">
                    <a16:creationId xmlns:a16="http://schemas.microsoft.com/office/drawing/2014/main" id="{C1B2F8CF-0175-4450-BAD1-839B0FD0E0D1}"/>
                  </a:ext>
                </a:extLst>
              </p14:cNvPr>
              <p14:cNvContentPartPr/>
              <p14:nvPr/>
            </p14:nvContentPartPr>
            <p14:xfrm>
              <a:off x="5837442" y="2124150"/>
              <a:ext cx="449280" cy="473760"/>
            </p14:xfrm>
          </p:contentPart>
        </mc:Choice>
        <mc:Fallback>
          <p:pic>
            <p:nvPicPr>
              <p:cNvPr id="177" name="Pismo odręczne 176">
                <a:extLst>
                  <a:ext uri="{FF2B5EF4-FFF2-40B4-BE49-F238E27FC236}">
                    <a16:creationId xmlns:a16="http://schemas.microsoft.com/office/drawing/2014/main" id="{C1B2F8CF-0175-4450-BAD1-839B0FD0E0D1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783442" y="2016510"/>
                <a:ext cx="556920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8" name="Pismo odręczne 177">
                <a:extLst>
                  <a:ext uri="{FF2B5EF4-FFF2-40B4-BE49-F238E27FC236}">
                    <a16:creationId xmlns:a16="http://schemas.microsoft.com/office/drawing/2014/main" id="{774875F1-A119-4ABE-A3E6-D886C179AED7}"/>
                  </a:ext>
                </a:extLst>
              </p14:cNvPr>
              <p14:cNvContentPartPr/>
              <p14:nvPr/>
            </p14:nvContentPartPr>
            <p14:xfrm>
              <a:off x="5299962" y="2149710"/>
              <a:ext cx="676800" cy="507600"/>
            </p14:xfrm>
          </p:contentPart>
        </mc:Choice>
        <mc:Fallback>
          <p:pic>
            <p:nvPicPr>
              <p:cNvPr id="178" name="Pismo odręczne 177">
                <a:extLst>
                  <a:ext uri="{FF2B5EF4-FFF2-40B4-BE49-F238E27FC236}">
                    <a16:creationId xmlns:a16="http://schemas.microsoft.com/office/drawing/2014/main" id="{774875F1-A119-4ABE-A3E6-D886C179AED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246322" y="2041710"/>
                <a:ext cx="78444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9" name="Pismo odręczne 178">
                <a:extLst>
                  <a:ext uri="{FF2B5EF4-FFF2-40B4-BE49-F238E27FC236}">
                    <a16:creationId xmlns:a16="http://schemas.microsoft.com/office/drawing/2014/main" id="{814FD5C5-F8DB-4CDA-A33A-78C0AFCD9970}"/>
                  </a:ext>
                </a:extLst>
              </p14:cNvPr>
              <p14:cNvContentPartPr/>
              <p14:nvPr/>
            </p14:nvContentPartPr>
            <p14:xfrm>
              <a:off x="5559882" y="2863950"/>
              <a:ext cx="366480" cy="371880"/>
            </p14:xfrm>
          </p:contentPart>
        </mc:Choice>
        <mc:Fallback>
          <p:pic>
            <p:nvPicPr>
              <p:cNvPr id="179" name="Pismo odręczne 178">
                <a:extLst>
                  <a:ext uri="{FF2B5EF4-FFF2-40B4-BE49-F238E27FC236}">
                    <a16:creationId xmlns:a16="http://schemas.microsoft.com/office/drawing/2014/main" id="{814FD5C5-F8DB-4CDA-A33A-78C0AFCD997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505882" y="2755950"/>
                <a:ext cx="47412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80" name="Pismo odręczne 179">
                <a:extLst>
                  <a:ext uri="{FF2B5EF4-FFF2-40B4-BE49-F238E27FC236}">
                    <a16:creationId xmlns:a16="http://schemas.microsoft.com/office/drawing/2014/main" id="{99C8E889-CACD-4BD5-BB6F-D32E88C0A15B}"/>
                  </a:ext>
                </a:extLst>
              </p14:cNvPr>
              <p14:cNvContentPartPr/>
              <p14:nvPr/>
            </p14:nvContentPartPr>
            <p14:xfrm>
              <a:off x="5233362" y="2066910"/>
              <a:ext cx="1112760" cy="660600"/>
            </p14:xfrm>
          </p:contentPart>
        </mc:Choice>
        <mc:Fallback>
          <p:pic>
            <p:nvPicPr>
              <p:cNvPr id="180" name="Pismo odręczne 179">
                <a:extLst>
                  <a:ext uri="{FF2B5EF4-FFF2-40B4-BE49-F238E27FC236}">
                    <a16:creationId xmlns:a16="http://schemas.microsoft.com/office/drawing/2014/main" id="{99C8E889-CACD-4BD5-BB6F-D32E88C0A15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179722" y="1959270"/>
                <a:ext cx="1220400" cy="87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449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3883A92C-D273-4785-8F77-1162D2461049}"/>
              </a:ext>
            </a:extLst>
          </p:cNvPr>
          <p:cNvGrpSpPr/>
          <p:nvPr/>
        </p:nvGrpSpPr>
        <p:grpSpPr>
          <a:xfrm>
            <a:off x="1486482" y="436110"/>
            <a:ext cx="343080" cy="927720"/>
            <a:chOff x="1486482" y="436110"/>
            <a:chExt cx="343080" cy="92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E1327318-5B62-4E27-897B-C9AF159FDE6A}"/>
                    </a:ext>
                  </a:extLst>
                </p14:cNvPr>
                <p14:cNvContentPartPr/>
                <p14:nvPr/>
              </p14:nvContentPartPr>
              <p14:xfrm>
                <a:off x="1680522" y="688830"/>
                <a:ext cx="63000" cy="294480"/>
              </p14:xfrm>
            </p:contentPart>
          </mc:Choice>
          <mc:Fallback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E1327318-5B62-4E27-897B-C9AF159FDE6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71522" y="680190"/>
                  <a:ext cx="806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A9BDB6B0-DF77-471E-9ACB-3F6779A49B43}"/>
                    </a:ext>
                  </a:extLst>
                </p14:cNvPr>
                <p14:cNvContentPartPr/>
                <p14:nvPr/>
              </p14:nvContentPartPr>
              <p14:xfrm>
                <a:off x="1584042" y="436110"/>
                <a:ext cx="186120" cy="221760"/>
              </p14:xfrm>
            </p:contentPart>
          </mc:Choice>
          <mc:Fallback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A9BDB6B0-DF77-471E-9ACB-3F6779A49B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75402" y="427470"/>
                  <a:ext cx="203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7E2091EF-7767-4D4B-A17A-4733E898EFE2}"/>
                    </a:ext>
                  </a:extLst>
                </p14:cNvPr>
                <p14:cNvContentPartPr/>
                <p14:nvPr/>
              </p14:nvContentPartPr>
              <p14:xfrm>
                <a:off x="1486482" y="881430"/>
                <a:ext cx="99720" cy="145080"/>
              </p14:xfrm>
            </p:contentPart>
          </mc:Choice>
          <mc:Fallback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7E2091EF-7767-4D4B-A17A-4733E898EF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77482" y="872790"/>
                  <a:ext cx="117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Pismo odręczne 7">
                  <a:extLst>
                    <a:ext uri="{FF2B5EF4-FFF2-40B4-BE49-F238E27FC236}">
                      <a16:creationId xmlns:a16="http://schemas.microsoft.com/office/drawing/2014/main" id="{8B1C15E3-84C8-4EBD-AAB1-ACC28D3EE0DC}"/>
                    </a:ext>
                  </a:extLst>
                </p14:cNvPr>
                <p14:cNvContentPartPr/>
                <p14:nvPr/>
              </p14:nvContentPartPr>
              <p14:xfrm>
                <a:off x="1688082" y="788550"/>
                <a:ext cx="141480" cy="179280"/>
              </p14:xfrm>
            </p:contentPart>
          </mc:Choice>
          <mc:Fallback>
            <p:pic>
              <p:nvPicPr>
                <p:cNvPr id="8" name="Pismo odręczne 7">
                  <a:extLst>
                    <a:ext uri="{FF2B5EF4-FFF2-40B4-BE49-F238E27FC236}">
                      <a16:creationId xmlns:a16="http://schemas.microsoft.com/office/drawing/2014/main" id="{8B1C15E3-84C8-4EBD-AAB1-ACC28D3EE0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79082" y="779910"/>
                  <a:ext cx="159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Pismo odręczne 8">
                  <a:extLst>
                    <a:ext uri="{FF2B5EF4-FFF2-40B4-BE49-F238E27FC236}">
                      <a16:creationId xmlns:a16="http://schemas.microsoft.com/office/drawing/2014/main" id="{49AE05CD-60F6-478D-976E-D19089774577}"/>
                    </a:ext>
                  </a:extLst>
                </p14:cNvPr>
                <p14:cNvContentPartPr/>
                <p14:nvPr/>
              </p14:nvContentPartPr>
              <p14:xfrm>
                <a:off x="1547322" y="1056030"/>
                <a:ext cx="110520" cy="307800"/>
              </p14:xfrm>
            </p:contentPart>
          </mc:Choice>
          <mc:Fallback>
            <p:pic>
              <p:nvPicPr>
                <p:cNvPr id="9" name="Pismo odręczne 8">
                  <a:extLst>
                    <a:ext uri="{FF2B5EF4-FFF2-40B4-BE49-F238E27FC236}">
                      <a16:creationId xmlns:a16="http://schemas.microsoft.com/office/drawing/2014/main" id="{49AE05CD-60F6-478D-976E-D190897745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8682" y="1047390"/>
                  <a:ext cx="128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Pismo odręczne 9">
                  <a:extLst>
                    <a:ext uri="{FF2B5EF4-FFF2-40B4-BE49-F238E27FC236}">
                      <a16:creationId xmlns:a16="http://schemas.microsoft.com/office/drawing/2014/main" id="{55847883-EC72-4178-95A1-D2466326F984}"/>
                    </a:ext>
                  </a:extLst>
                </p14:cNvPr>
                <p14:cNvContentPartPr/>
                <p14:nvPr/>
              </p14:nvContentPartPr>
              <p14:xfrm>
                <a:off x="1668282" y="1120110"/>
                <a:ext cx="132120" cy="233280"/>
              </p14:xfrm>
            </p:contentPart>
          </mc:Choice>
          <mc:Fallback>
            <p:pic>
              <p:nvPicPr>
                <p:cNvPr id="10" name="Pismo odręczne 9">
                  <a:extLst>
                    <a:ext uri="{FF2B5EF4-FFF2-40B4-BE49-F238E27FC236}">
                      <a16:creationId xmlns:a16="http://schemas.microsoft.com/office/drawing/2014/main" id="{55847883-EC72-4178-95A1-D2466326F9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9642" y="1111470"/>
                  <a:ext cx="14976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id="{DEA8A88F-3679-429C-842E-0EF111D79352}"/>
              </a:ext>
            </a:extLst>
          </p:cNvPr>
          <p:cNvGrpSpPr/>
          <p:nvPr/>
        </p:nvGrpSpPr>
        <p:grpSpPr>
          <a:xfrm>
            <a:off x="2581962" y="204630"/>
            <a:ext cx="1575360" cy="979920"/>
            <a:chOff x="2581962" y="204630"/>
            <a:chExt cx="1575360" cy="9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Pismo odręczne 11">
                  <a:extLst>
                    <a:ext uri="{FF2B5EF4-FFF2-40B4-BE49-F238E27FC236}">
                      <a16:creationId xmlns:a16="http://schemas.microsoft.com/office/drawing/2014/main" id="{2B2CD9C4-E079-41A5-B0AD-AC865132628E}"/>
                    </a:ext>
                  </a:extLst>
                </p14:cNvPr>
                <p14:cNvContentPartPr/>
                <p14:nvPr/>
              </p14:nvContentPartPr>
              <p14:xfrm>
                <a:off x="2639922" y="700350"/>
                <a:ext cx="30240" cy="422640"/>
              </p14:xfrm>
            </p:contentPart>
          </mc:Choice>
          <mc:Fallback>
            <p:pic>
              <p:nvPicPr>
                <p:cNvPr id="12" name="Pismo odręczne 11">
                  <a:extLst>
                    <a:ext uri="{FF2B5EF4-FFF2-40B4-BE49-F238E27FC236}">
                      <a16:creationId xmlns:a16="http://schemas.microsoft.com/office/drawing/2014/main" id="{2B2CD9C4-E079-41A5-B0AD-AC86513262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1282" y="691350"/>
                  <a:ext cx="478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Pismo odręczne 12">
                  <a:extLst>
                    <a:ext uri="{FF2B5EF4-FFF2-40B4-BE49-F238E27FC236}">
                      <a16:creationId xmlns:a16="http://schemas.microsoft.com/office/drawing/2014/main" id="{37BB183F-2420-4C9C-88C0-EEE9DA9F667E}"/>
                    </a:ext>
                  </a:extLst>
                </p14:cNvPr>
                <p14:cNvContentPartPr/>
                <p14:nvPr/>
              </p14:nvContentPartPr>
              <p14:xfrm>
                <a:off x="2664762" y="643470"/>
                <a:ext cx="501840" cy="541080"/>
              </p14:xfrm>
            </p:contentPart>
          </mc:Choice>
          <mc:Fallback>
            <p:pic>
              <p:nvPicPr>
                <p:cNvPr id="13" name="Pismo odręczne 12">
                  <a:extLst>
                    <a:ext uri="{FF2B5EF4-FFF2-40B4-BE49-F238E27FC236}">
                      <a16:creationId xmlns:a16="http://schemas.microsoft.com/office/drawing/2014/main" id="{37BB183F-2420-4C9C-88C0-EEE9DA9F66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56122" y="634830"/>
                  <a:ext cx="51948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Pismo odręczne 13">
                  <a:extLst>
                    <a:ext uri="{FF2B5EF4-FFF2-40B4-BE49-F238E27FC236}">
                      <a16:creationId xmlns:a16="http://schemas.microsoft.com/office/drawing/2014/main" id="{F4FB6D7C-EEF8-471C-A700-6EC953C8238D}"/>
                    </a:ext>
                  </a:extLst>
                </p14:cNvPr>
                <p14:cNvContentPartPr/>
                <p14:nvPr/>
              </p14:nvContentPartPr>
              <p14:xfrm>
                <a:off x="2752602" y="260790"/>
                <a:ext cx="33840" cy="283320"/>
              </p14:xfrm>
            </p:contentPart>
          </mc:Choice>
          <mc:Fallback>
            <p:pic>
              <p:nvPicPr>
                <p:cNvPr id="14" name="Pismo odręczne 13">
                  <a:extLst>
                    <a:ext uri="{FF2B5EF4-FFF2-40B4-BE49-F238E27FC236}">
                      <a16:creationId xmlns:a16="http://schemas.microsoft.com/office/drawing/2014/main" id="{F4FB6D7C-EEF8-471C-A700-6EC953C823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3962" y="251790"/>
                  <a:ext cx="514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Pismo odręczne 14">
                  <a:extLst>
                    <a:ext uri="{FF2B5EF4-FFF2-40B4-BE49-F238E27FC236}">
                      <a16:creationId xmlns:a16="http://schemas.microsoft.com/office/drawing/2014/main" id="{A8A3FA7D-BA45-4D56-AB0D-97282D340685}"/>
                    </a:ext>
                  </a:extLst>
                </p14:cNvPr>
                <p14:cNvContentPartPr/>
                <p14:nvPr/>
              </p14:nvContentPartPr>
              <p14:xfrm>
                <a:off x="2581962" y="204630"/>
                <a:ext cx="287280" cy="102600"/>
              </p14:xfrm>
            </p:contentPart>
          </mc:Choice>
          <mc:Fallback>
            <p:pic>
              <p:nvPicPr>
                <p:cNvPr id="15" name="Pismo odręczne 14">
                  <a:extLst>
                    <a:ext uri="{FF2B5EF4-FFF2-40B4-BE49-F238E27FC236}">
                      <a16:creationId xmlns:a16="http://schemas.microsoft.com/office/drawing/2014/main" id="{A8A3FA7D-BA45-4D56-AB0D-97282D34068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72962" y="195630"/>
                  <a:ext cx="304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Pismo odręczne 15">
                  <a:extLst>
                    <a:ext uri="{FF2B5EF4-FFF2-40B4-BE49-F238E27FC236}">
                      <a16:creationId xmlns:a16="http://schemas.microsoft.com/office/drawing/2014/main" id="{46115247-4D0F-47D7-8209-D4436629C63F}"/>
                    </a:ext>
                  </a:extLst>
                </p14:cNvPr>
                <p14:cNvContentPartPr/>
                <p14:nvPr/>
              </p14:nvContentPartPr>
              <p14:xfrm>
                <a:off x="2830722" y="368790"/>
                <a:ext cx="122400" cy="99360"/>
              </p14:xfrm>
            </p:contentPart>
          </mc:Choice>
          <mc:Fallback>
            <p:pic>
              <p:nvPicPr>
                <p:cNvPr id="16" name="Pismo odręczne 15">
                  <a:extLst>
                    <a:ext uri="{FF2B5EF4-FFF2-40B4-BE49-F238E27FC236}">
                      <a16:creationId xmlns:a16="http://schemas.microsoft.com/office/drawing/2014/main" id="{46115247-4D0F-47D7-8209-D4436629C6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22082" y="360150"/>
                  <a:ext cx="140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Pismo odręczne 16">
                  <a:extLst>
                    <a:ext uri="{FF2B5EF4-FFF2-40B4-BE49-F238E27FC236}">
                      <a16:creationId xmlns:a16="http://schemas.microsoft.com/office/drawing/2014/main" id="{F52A2ADD-68C2-4AC0-B537-1048BF4A6EE3}"/>
                    </a:ext>
                  </a:extLst>
                </p14:cNvPr>
                <p14:cNvContentPartPr/>
                <p14:nvPr/>
              </p14:nvContentPartPr>
              <p14:xfrm>
                <a:off x="2995242" y="388230"/>
                <a:ext cx="102240" cy="172800"/>
              </p14:xfrm>
            </p:contentPart>
          </mc:Choice>
          <mc:Fallback>
            <p:pic>
              <p:nvPicPr>
                <p:cNvPr id="17" name="Pismo odręczne 16">
                  <a:extLst>
                    <a:ext uri="{FF2B5EF4-FFF2-40B4-BE49-F238E27FC236}">
                      <a16:creationId xmlns:a16="http://schemas.microsoft.com/office/drawing/2014/main" id="{F52A2ADD-68C2-4AC0-B537-1048BF4A6E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86602" y="379590"/>
                  <a:ext cx="119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Pismo odręczne 17">
                  <a:extLst>
                    <a:ext uri="{FF2B5EF4-FFF2-40B4-BE49-F238E27FC236}">
                      <a16:creationId xmlns:a16="http://schemas.microsoft.com/office/drawing/2014/main" id="{29F637A5-3177-4A34-B185-59C7BC7A522A}"/>
                    </a:ext>
                  </a:extLst>
                </p14:cNvPr>
                <p14:cNvContentPartPr/>
                <p14:nvPr/>
              </p14:nvContentPartPr>
              <p14:xfrm>
                <a:off x="3114042" y="418470"/>
                <a:ext cx="205200" cy="86040"/>
              </p14:xfrm>
            </p:contentPart>
          </mc:Choice>
          <mc:Fallback>
            <p:pic>
              <p:nvPicPr>
                <p:cNvPr id="18" name="Pismo odręczne 17">
                  <a:extLst>
                    <a:ext uri="{FF2B5EF4-FFF2-40B4-BE49-F238E27FC236}">
                      <a16:creationId xmlns:a16="http://schemas.microsoft.com/office/drawing/2014/main" id="{29F637A5-3177-4A34-B185-59C7BC7A52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05042" y="409470"/>
                  <a:ext cx="222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Pismo odręczne 18">
                  <a:extLst>
                    <a:ext uri="{FF2B5EF4-FFF2-40B4-BE49-F238E27FC236}">
                      <a16:creationId xmlns:a16="http://schemas.microsoft.com/office/drawing/2014/main" id="{DB14161F-EAA7-45F8-B8EE-BB133D71C992}"/>
                    </a:ext>
                  </a:extLst>
                </p14:cNvPr>
                <p14:cNvContentPartPr/>
                <p14:nvPr/>
              </p14:nvContentPartPr>
              <p14:xfrm>
                <a:off x="3333282" y="354390"/>
                <a:ext cx="142560" cy="197640"/>
              </p14:xfrm>
            </p:contentPart>
          </mc:Choice>
          <mc:Fallback>
            <p:pic>
              <p:nvPicPr>
                <p:cNvPr id="19" name="Pismo odręczne 18">
                  <a:extLst>
                    <a:ext uri="{FF2B5EF4-FFF2-40B4-BE49-F238E27FC236}">
                      <a16:creationId xmlns:a16="http://schemas.microsoft.com/office/drawing/2014/main" id="{DB14161F-EAA7-45F8-B8EE-BB133D71C9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24282" y="345750"/>
                  <a:ext cx="160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Pismo odręczne 19">
                  <a:extLst>
                    <a:ext uri="{FF2B5EF4-FFF2-40B4-BE49-F238E27FC236}">
                      <a16:creationId xmlns:a16="http://schemas.microsoft.com/office/drawing/2014/main" id="{ABF116A2-E1DC-4507-A38A-3B5B10B330B8}"/>
                    </a:ext>
                  </a:extLst>
                </p14:cNvPr>
                <p14:cNvContentPartPr/>
                <p14:nvPr/>
              </p14:nvContentPartPr>
              <p14:xfrm>
                <a:off x="3499242" y="372390"/>
                <a:ext cx="158760" cy="167040"/>
              </p14:xfrm>
            </p:contentPart>
          </mc:Choice>
          <mc:Fallback>
            <p:pic>
              <p:nvPicPr>
                <p:cNvPr id="20" name="Pismo odręczne 19">
                  <a:extLst>
                    <a:ext uri="{FF2B5EF4-FFF2-40B4-BE49-F238E27FC236}">
                      <a16:creationId xmlns:a16="http://schemas.microsoft.com/office/drawing/2014/main" id="{ABF116A2-E1DC-4507-A38A-3B5B10B330B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90602" y="363390"/>
                  <a:ext cx="176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Pismo odręczne 20">
                  <a:extLst>
                    <a:ext uri="{FF2B5EF4-FFF2-40B4-BE49-F238E27FC236}">
                      <a16:creationId xmlns:a16="http://schemas.microsoft.com/office/drawing/2014/main" id="{568CA113-F909-4D7E-9A9F-41BA7372A117}"/>
                    </a:ext>
                  </a:extLst>
                </p14:cNvPr>
                <p14:cNvContentPartPr/>
                <p14:nvPr/>
              </p14:nvContentPartPr>
              <p14:xfrm>
                <a:off x="3668802" y="359430"/>
                <a:ext cx="110160" cy="166320"/>
              </p14:xfrm>
            </p:contentPart>
          </mc:Choice>
          <mc:Fallback>
            <p:pic>
              <p:nvPicPr>
                <p:cNvPr id="21" name="Pismo odręczne 20">
                  <a:extLst>
                    <a:ext uri="{FF2B5EF4-FFF2-40B4-BE49-F238E27FC236}">
                      <a16:creationId xmlns:a16="http://schemas.microsoft.com/office/drawing/2014/main" id="{568CA113-F909-4D7E-9A9F-41BA7372A11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60162" y="350790"/>
                  <a:ext cx="127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Pismo odręczne 21">
                  <a:extLst>
                    <a:ext uri="{FF2B5EF4-FFF2-40B4-BE49-F238E27FC236}">
                      <a16:creationId xmlns:a16="http://schemas.microsoft.com/office/drawing/2014/main" id="{6111BEB7-5342-4743-A3B9-73C961A3BAC6}"/>
                    </a:ext>
                  </a:extLst>
                </p14:cNvPr>
                <p14:cNvContentPartPr/>
                <p14:nvPr/>
              </p14:nvContentPartPr>
              <p14:xfrm>
                <a:off x="3778962" y="240990"/>
                <a:ext cx="78120" cy="235440"/>
              </p14:xfrm>
            </p:contentPart>
          </mc:Choice>
          <mc:Fallback>
            <p:pic>
              <p:nvPicPr>
                <p:cNvPr id="22" name="Pismo odręczne 21">
                  <a:extLst>
                    <a:ext uri="{FF2B5EF4-FFF2-40B4-BE49-F238E27FC236}">
                      <a16:creationId xmlns:a16="http://schemas.microsoft.com/office/drawing/2014/main" id="{6111BEB7-5342-4743-A3B9-73C961A3BA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69962" y="231990"/>
                  <a:ext cx="95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Pismo odręczne 22">
                  <a:extLst>
                    <a:ext uri="{FF2B5EF4-FFF2-40B4-BE49-F238E27FC236}">
                      <a16:creationId xmlns:a16="http://schemas.microsoft.com/office/drawing/2014/main" id="{EF1580AD-B44B-4B78-BF75-FEE8F6FD162A}"/>
                    </a:ext>
                  </a:extLst>
                </p14:cNvPr>
                <p14:cNvContentPartPr/>
                <p14:nvPr/>
              </p14:nvContentPartPr>
              <p14:xfrm>
                <a:off x="3723522" y="382830"/>
                <a:ext cx="210240" cy="86760"/>
              </p14:xfrm>
            </p:contentPart>
          </mc:Choice>
          <mc:Fallback>
            <p:pic>
              <p:nvPicPr>
                <p:cNvPr id="23" name="Pismo odręczne 22">
                  <a:extLst>
                    <a:ext uri="{FF2B5EF4-FFF2-40B4-BE49-F238E27FC236}">
                      <a16:creationId xmlns:a16="http://schemas.microsoft.com/office/drawing/2014/main" id="{EF1580AD-B44B-4B78-BF75-FEE8F6FD16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14882" y="374190"/>
                  <a:ext cx="227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829AF2E5-5839-49A8-BADE-AE371DB647E0}"/>
                    </a:ext>
                  </a:extLst>
                </p14:cNvPr>
                <p14:cNvContentPartPr/>
                <p14:nvPr/>
              </p14:nvContentPartPr>
              <p14:xfrm>
                <a:off x="3877242" y="252150"/>
                <a:ext cx="20880" cy="2916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829AF2E5-5839-49A8-BADE-AE371DB647E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68602" y="243510"/>
                  <a:ext cx="38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0EAA26E8-4A42-4F2A-947B-383519204E8F}"/>
                    </a:ext>
                  </a:extLst>
                </p14:cNvPr>
                <p14:cNvContentPartPr/>
                <p14:nvPr/>
              </p14:nvContentPartPr>
              <p14:xfrm>
                <a:off x="3967602" y="330270"/>
                <a:ext cx="85680" cy="13248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0EAA26E8-4A42-4F2A-947B-383519204E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58962" y="321630"/>
                  <a:ext cx="103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569FF4B5-36C6-428A-92E3-049DDBA0B071}"/>
                    </a:ext>
                  </a:extLst>
                </p14:cNvPr>
                <p14:cNvContentPartPr/>
                <p14:nvPr/>
              </p14:nvContentPartPr>
              <p14:xfrm>
                <a:off x="4064442" y="358350"/>
                <a:ext cx="92880" cy="14040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569FF4B5-36C6-428A-92E3-049DDBA0B07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55442" y="349710"/>
                  <a:ext cx="1105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id="{D501C00E-9551-4643-999D-C175809D31A8}"/>
              </a:ext>
            </a:extLst>
          </p:cNvPr>
          <p:cNvGrpSpPr/>
          <p:nvPr/>
        </p:nvGrpSpPr>
        <p:grpSpPr>
          <a:xfrm>
            <a:off x="2639922" y="1328190"/>
            <a:ext cx="1720080" cy="871560"/>
            <a:chOff x="2639922" y="1328190"/>
            <a:chExt cx="1720080" cy="87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Pismo odręczne 26">
                  <a:extLst>
                    <a:ext uri="{FF2B5EF4-FFF2-40B4-BE49-F238E27FC236}">
                      <a16:creationId xmlns:a16="http://schemas.microsoft.com/office/drawing/2014/main" id="{0B3C79EC-82C6-4F6C-BF76-5103C5B0F84A}"/>
                    </a:ext>
                  </a:extLst>
                </p14:cNvPr>
                <p14:cNvContentPartPr/>
                <p14:nvPr/>
              </p14:nvContentPartPr>
              <p14:xfrm>
                <a:off x="2641722" y="1421070"/>
                <a:ext cx="21960" cy="778680"/>
              </p14:xfrm>
            </p:contentPart>
          </mc:Choice>
          <mc:Fallback>
            <p:pic>
              <p:nvPicPr>
                <p:cNvPr id="27" name="Pismo odręczne 26">
                  <a:extLst>
                    <a:ext uri="{FF2B5EF4-FFF2-40B4-BE49-F238E27FC236}">
                      <a16:creationId xmlns:a16="http://schemas.microsoft.com/office/drawing/2014/main" id="{0B3C79EC-82C6-4F6C-BF76-5103C5B0F8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33082" y="1412430"/>
                  <a:ext cx="3960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FBB20E1B-85C2-44B1-8107-C25B5814911C}"/>
                    </a:ext>
                  </a:extLst>
                </p14:cNvPr>
                <p14:cNvContentPartPr/>
                <p14:nvPr/>
              </p14:nvContentPartPr>
              <p14:xfrm>
                <a:off x="2639922" y="1328190"/>
                <a:ext cx="487080" cy="85932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FBB20E1B-85C2-44B1-8107-C25B581491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30922" y="1319550"/>
                  <a:ext cx="504720" cy="87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Pismo odręczne 28">
                  <a:extLst>
                    <a:ext uri="{FF2B5EF4-FFF2-40B4-BE49-F238E27FC236}">
                      <a16:creationId xmlns:a16="http://schemas.microsoft.com/office/drawing/2014/main" id="{E4BBD82C-9813-4196-9EB7-39E26AF3CC4B}"/>
                    </a:ext>
                  </a:extLst>
                </p14:cNvPr>
                <p14:cNvContentPartPr/>
                <p14:nvPr/>
              </p14:nvContentPartPr>
              <p14:xfrm>
                <a:off x="3242562" y="1638150"/>
                <a:ext cx="233640" cy="176760"/>
              </p14:xfrm>
            </p:contentPart>
          </mc:Choice>
          <mc:Fallback>
            <p:pic>
              <p:nvPicPr>
                <p:cNvPr id="29" name="Pismo odręczne 28">
                  <a:extLst>
                    <a:ext uri="{FF2B5EF4-FFF2-40B4-BE49-F238E27FC236}">
                      <a16:creationId xmlns:a16="http://schemas.microsoft.com/office/drawing/2014/main" id="{E4BBD82C-9813-4196-9EB7-39E26AF3CC4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33922" y="1629510"/>
                  <a:ext cx="251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CA25586B-0A33-4FD5-9E05-564FAF821818}"/>
                    </a:ext>
                  </a:extLst>
                </p14:cNvPr>
                <p14:cNvContentPartPr/>
                <p14:nvPr/>
              </p14:nvContentPartPr>
              <p14:xfrm>
                <a:off x="3534882" y="1679190"/>
                <a:ext cx="31320" cy="15444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CA25586B-0A33-4FD5-9E05-564FAF8218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26242" y="1670550"/>
                  <a:ext cx="48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AF354520-170D-4437-87F9-17B9EBEF3A33}"/>
                    </a:ext>
                  </a:extLst>
                </p14:cNvPr>
                <p14:cNvContentPartPr/>
                <p14:nvPr/>
              </p14:nvContentPartPr>
              <p14:xfrm>
                <a:off x="3523002" y="1500270"/>
                <a:ext cx="183960" cy="25632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AF354520-170D-4437-87F9-17B9EBEF3A3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14002" y="1491630"/>
                  <a:ext cx="201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7FC5540B-B8AF-478B-B42C-91322DBC75CA}"/>
                    </a:ext>
                  </a:extLst>
                </p14:cNvPr>
                <p14:cNvContentPartPr/>
                <p14:nvPr/>
              </p14:nvContentPartPr>
              <p14:xfrm>
                <a:off x="3588162" y="1643190"/>
                <a:ext cx="141120" cy="1836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7FC5540B-B8AF-478B-B42C-91322DBC75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79162" y="1634190"/>
                  <a:ext cx="158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Pismo odręczne 32">
                  <a:extLst>
                    <a:ext uri="{FF2B5EF4-FFF2-40B4-BE49-F238E27FC236}">
                      <a16:creationId xmlns:a16="http://schemas.microsoft.com/office/drawing/2014/main" id="{533A7707-AFF4-4E54-9F2A-3581BBED510C}"/>
                    </a:ext>
                  </a:extLst>
                </p14:cNvPr>
                <p14:cNvContentPartPr/>
                <p14:nvPr/>
              </p14:nvContentPartPr>
              <p14:xfrm>
                <a:off x="3775002" y="1615830"/>
                <a:ext cx="125280" cy="150120"/>
              </p14:xfrm>
            </p:contentPart>
          </mc:Choice>
          <mc:Fallback>
            <p:pic>
              <p:nvPicPr>
                <p:cNvPr id="33" name="Pismo odręczne 32">
                  <a:extLst>
                    <a:ext uri="{FF2B5EF4-FFF2-40B4-BE49-F238E27FC236}">
                      <a16:creationId xmlns:a16="http://schemas.microsoft.com/office/drawing/2014/main" id="{533A7707-AFF4-4E54-9F2A-3581BBED510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66362" y="1607190"/>
                  <a:ext cx="142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0D67D786-5E0D-40C4-B22A-B22137E3323A}"/>
                    </a:ext>
                  </a:extLst>
                </p14:cNvPr>
                <p14:cNvContentPartPr/>
                <p14:nvPr/>
              </p14:nvContentPartPr>
              <p14:xfrm>
                <a:off x="3930162" y="1616550"/>
                <a:ext cx="134640" cy="18576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0D67D786-5E0D-40C4-B22A-B22137E332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21162" y="1607550"/>
                  <a:ext cx="152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Pismo odręczne 34">
                  <a:extLst>
                    <a:ext uri="{FF2B5EF4-FFF2-40B4-BE49-F238E27FC236}">
                      <a16:creationId xmlns:a16="http://schemas.microsoft.com/office/drawing/2014/main" id="{77461D36-BA4D-45C3-9ABD-804C4C74C229}"/>
                    </a:ext>
                  </a:extLst>
                </p14:cNvPr>
                <p14:cNvContentPartPr/>
                <p14:nvPr/>
              </p14:nvContentPartPr>
              <p14:xfrm>
                <a:off x="4135362" y="1553910"/>
                <a:ext cx="95760" cy="225000"/>
              </p14:xfrm>
            </p:contentPart>
          </mc:Choice>
          <mc:Fallback>
            <p:pic>
              <p:nvPicPr>
                <p:cNvPr id="35" name="Pismo odręczne 34">
                  <a:extLst>
                    <a:ext uri="{FF2B5EF4-FFF2-40B4-BE49-F238E27FC236}">
                      <a16:creationId xmlns:a16="http://schemas.microsoft.com/office/drawing/2014/main" id="{77461D36-BA4D-45C3-9ABD-804C4C74C2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26362" y="1545270"/>
                  <a:ext cx="113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70B8731D-DB2A-42D8-82CF-36C914D3BB3E}"/>
                    </a:ext>
                  </a:extLst>
                </p14:cNvPr>
                <p14:cNvContentPartPr/>
                <p14:nvPr/>
              </p14:nvContentPartPr>
              <p14:xfrm>
                <a:off x="4284042" y="1557870"/>
                <a:ext cx="75960" cy="21132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70B8731D-DB2A-42D8-82CF-36C914D3BB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75042" y="1548870"/>
                  <a:ext cx="9360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E70444D6-5DDB-4C8E-B398-CDA39F85BE63}"/>
              </a:ext>
            </a:extLst>
          </p:cNvPr>
          <p:cNvGrpSpPr/>
          <p:nvPr/>
        </p:nvGrpSpPr>
        <p:grpSpPr>
          <a:xfrm>
            <a:off x="4468722" y="828510"/>
            <a:ext cx="879840" cy="202680"/>
            <a:chOff x="4468722" y="828510"/>
            <a:chExt cx="87984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Pismo odręczne 36">
                  <a:extLst>
                    <a:ext uri="{FF2B5EF4-FFF2-40B4-BE49-F238E27FC236}">
                      <a16:creationId xmlns:a16="http://schemas.microsoft.com/office/drawing/2014/main" id="{ED0DB53D-801C-4CF7-B043-5BDD8CABA03B}"/>
                    </a:ext>
                  </a:extLst>
                </p14:cNvPr>
                <p14:cNvContentPartPr/>
                <p14:nvPr/>
              </p14:nvContentPartPr>
              <p14:xfrm>
                <a:off x="4468722" y="903750"/>
                <a:ext cx="622080" cy="40680"/>
              </p14:xfrm>
            </p:contentPart>
          </mc:Choice>
          <mc:Fallback>
            <p:pic>
              <p:nvPicPr>
                <p:cNvPr id="37" name="Pismo odręczne 36">
                  <a:extLst>
                    <a:ext uri="{FF2B5EF4-FFF2-40B4-BE49-F238E27FC236}">
                      <a16:creationId xmlns:a16="http://schemas.microsoft.com/office/drawing/2014/main" id="{ED0DB53D-801C-4CF7-B043-5BDD8CABA0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59722" y="895110"/>
                  <a:ext cx="639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Pismo odręczne 37">
                  <a:extLst>
                    <a:ext uri="{FF2B5EF4-FFF2-40B4-BE49-F238E27FC236}">
                      <a16:creationId xmlns:a16="http://schemas.microsoft.com/office/drawing/2014/main" id="{25080A8A-E6C9-433E-A5F9-45D40C8A7CA9}"/>
                    </a:ext>
                  </a:extLst>
                </p14:cNvPr>
                <p14:cNvContentPartPr/>
                <p14:nvPr/>
              </p14:nvContentPartPr>
              <p14:xfrm>
                <a:off x="5141202" y="828510"/>
                <a:ext cx="207360" cy="202680"/>
              </p14:xfrm>
            </p:contentPart>
          </mc:Choice>
          <mc:Fallback>
            <p:pic>
              <p:nvPicPr>
                <p:cNvPr id="38" name="Pismo odręczne 37">
                  <a:extLst>
                    <a:ext uri="{FF2B5EF4-FFF2-40B4-BE49-F238E27FC236}">
                      <a16:creationId xmlns:a16="http://schemas.microsoft.com/office/drawing/2014/main" id="{25080A8A-E6C9-433E-A5F9-45D40C8A7CA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32562" y="819870"/>
                  <a:ext cx="22500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3702A000-D6E4-478E-9CBD-AC6B31952F50}"/>
              </a:ext>
            </a:extLst>
          </p:cNvPr>
          <p:cNvGrpSpPr/>
          <p:nvPr/>
        </p:nvGrpSpPr>
        <p:grpSpPr>
          <a:xfrm>
            <a:off x="5697762" y="277350"/>
            <a:ext cx="1145160" cy="411840"/>
            <a:chOff x="5697762" y="277350"/>
            <a:chExt cx="114516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Pismo odręczne 41">
                  <a:extLst>
                    <a:ext uri="{FF2B5EF4-FFF2-40B4-BE49-F238E27FC236}">
                      <a16:creationId xmlns:a16="http://schemas.microsoft.com/office/drawing/2014/main" id="{4AEADA15-2927-4DAC-BC6A-411B6894A2ED}"/>
                    </a:ext>
                  </a:extLst>
                </p14:cNvPr>
                <p14:cNvContentPartPr/>
                <p14:nvPr/>
              </p14:nvContentPartPr>
              <p14:xfrm>
                <a:off x="5767602" y="277350"/>
                <a:ext cx="48600" cy="349560"/>
              </p14:xfrm>
            </p:contentPart>
          </mc:Choice>
          <mc:Fallback>
            <p:pic>
              <p:nvPicPr>
                <p:cNvPr id="42" name="Pismo odręczne 41">
                  <a:extLst>
                    <a:ext uri="{FF2B5EF4-FFF2-40B4-BE49-F238E27FC236}">
                      <a16:creationId xmlns:a16="http://schemas.microsoft.com/office/drawing/2014/main" id="{4AEADA15-2927-4DAC-BC6A-411B6894A2E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58962" y="268710"/>
                  <a:ext cx="66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Pismo odręczne 42">
                  <a:extLst>
                    <a:ext uri="{FF2B5EF4-FFF2-40B4-BE49-F238E27FC236}">
                      <a16:creationId xmlns:a16="http://schemas.microsoft.com/office/drawing/2014/main" id="{44ACAD03-6805-4CF9-999B-C201E0797576}"/>
                    </a:ext>
                  </a:extLst>
                </p14:cNvPr>
                <p14:cNvContentPartPr/>
                <p14:nvPr/>
              </p14:nvContentPartPr>
              <p14:xfrm>
                <a:off x="5819082" y="290670"/>
                <a:ext cx="211680" cy="52200"/>
              </p14:xfrm>
            </p:contentPart>
          </mc:Choice>
          <mc:Fallback>
            <p:pic>
              <p:nvPicPr>
                <p:cNvPr id="43" name="Pismo odręczne 42">
                  <a:extLst>
                    <a:ext uri="{FF2B5EF4-FFF2-40B4-BE49-F238E27FC236}">
                      <a16:creationId xmlns:a16="http://schemas.microsoft.com/office/drawing/2014/main" id="{44ACAD03-6805-4CF9-999B-C201E079757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10082" y="281670"/>
                  <a:ext cx="229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Pismo odręczne 43">
                  <a:extLst>
                    <a:ext uri="{FF2B5EF4-FFF2-40B4-BE49-F238E27FC236}">
                      <a16:creationId xmlns:a16="http://schemas.microsoft.com/office/drawing/2014/main" id="{A80F1C21-F700-4F6B-98B9-526B07C4E90D}"/>
                    </a:ext>
                  </a:extLst>
                </p14:cNvPr>
                <p14:cNvContentPartPr/>
                <p14:nvPr/>
              </p14:nvContentPartPr>
              <p14:xfrm>
                <a:off x="5731602" y="465270"/>
                <a:ext cx="195480" cy="47880"/>
              </p14:xfrm>
            </p:contentPart>
          </mc:Choice>
          <mc:Fallback>
            <p:pic>
              <p:nvPicPr>
                <p:cNvPr id="44" name="Pismo odręczne 43">
                  <a:extLst>
                    <a:ext uri="{FF2B5EF4-FFF2-40B4-BE49-F238E27FC236}">
                      <a16:creationId xmlns:a16="http://schemas.microsoft.com/office/drawing/2014/main" id="{A80F1C21-F700-4F6B-98B9-526B07C4E9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22602" y="456270"/>
                  <a:ext cx="213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Pismo odręczne 44">
                  <a:extLst>
                    <a:ext uri="{FF2B5EF4-FFF2-40B4-BE49-F238E27FC236}">
                      <a16:creationId xmlns:a16="http://schemas.microsoft.com/office/drawing/2014/main" id="{C750B690-7142-4EFA-B9C3-EA7A5580F1E1}"/>
                    </a:ext>
                  </a:extLst>
                </p14:cNvPr>
                <p14:cNvContentPartPr/>
                <p14:nvPr/>
              </p14:nvContentPartPr>
              <p14:xfrm>
                <a:off x="5697762" y="652470"/>
                <a:ext cx="208080" cy="20160"/>
              </p14:xfrm>
            </p:contentPart>
          </mc:Choice>
          <mc:Fallback>
            <p:pic>
              <p:nvPicPr>
                <p:cNvPr id="45" name="Pismo odręczne 44">
                  <a:extLst>
                    <a:ext uri="{FF2B5EF4-FFF2-40B4-BE49-F238E27FC236}">
                      <a16:creationId xmlns:a16="http://schemas.microsoft.com/office/drawing/2014/main" id="{C750B690-7142-4EFA-B9C3-EA7A5580F1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89122" y="643830"/>
                  <a:ext cx="225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Pismo odręczne 45">
                  <a:extLst>
                    <a:ext uri="{FF2B5EF4-FFF2-40B4-BE49-F238E27FC236}">
                      <a16:creationId xmlns:a16="http://schemas.microsoft.com/office/drawing/2014/main" id="{A2FB71A2-60A4-40C2-B3D1-D1583A4882A7}"/>
                    </a:ext>
                  </a:extLst>
                </p14:cNvPr>
                <p14:cNvContentPartPr/>
                <p14:nvPr/>
              </p14:nvContentPartPr>
              <p14:xfrm>
                <a:off x="5962362" y="516750"/>
                <a:ext cx="172440" cy="135360"/>
              </p14:xfrm>
            </p:contentPart>
          </mc:Choice>
          <mc:Fallback>
            <p:pic>
              <p:nvPicPr>
                <p:cNvPr id="46" name="Pismo odręczne 45">
                  <a:extLst>
                    <a:ext uri="{FF2B5EF4-FFF2-40B4-BE49-F238E27FC236}">
                      <a16:creationId xmlns:a16="http://schemas.microsoft.com/office/drawing/2014/main" id="{A2FB71A2-60A4-40C2-B3D1-D1583A4882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53362" y="507750"/>
                  <a:ext cx="190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Pismo odręczne 46">
                  <a:extLst>
                    <a:ext uri="{FF2B5EF4-FFF2-40B4-BE49-F238E27FC236}">
                      <a16:creationId xmlns:a16="http://schemas.microsoft.com/office/drawing/2014/main" id="{CA09996E-B600-4ED0-B374-EABE07295832}"/>
                    </a:ext>
                  </a:extLst>
                </p14:cNvPr>
                <p14:cNvContentPartPr/>
                <p14:nvPr/>
              </p14:nvContentPartPr>
              <p14:xfrm>
                <a:off x="6158922" y="332430"/>
                <a:ext cx="209880" cy="243720"/>
              </p14:xfrm>
            </p:contentPart>
          </mc:Choice>
          <mc:Fallback>
            <p:pic>
              <p:nvPicPr>
                <p:cNvPr id="47" name="Pismo odręczne 46">
                  <a:extLst>
                    <a:ext uri="{FF2B5EF4-FFF2-40B4-BE49-F238E27FC236}">
                      <a16:creationId xmlns:a16="http://schemas.microsoft.com/office/drawing/2014/main" id="{CA09996E-B600-4ED0-B374-EABE072958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50282" y="323430"/>
                  <a:ext cx="227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Pismo odręczne 47">
                  <a:extLst>
                    <a:ext uri="{FF2B5EF4-FFF2-40B4-BE49-F238E27FC236}">
                      <a16:creationId xmlns:a16="http://schemas.microsoft.com/office/drawing/2014/main" id="{71CCE245-AE91-4F64-89CB-5D6944B20DD1}"/>
                    </a:ext>
                  </a:extLst>
                </p14:cNvPr>
                <p14:cNvContentPartPr/>
                <p14:nvPr/>
              </p14:nvContentPartPr>
              <p14:xfrm>
                <a:off x="6399042" y="461310"/>
                <a:ext cx="148320" cy="119880"/>
              </p14:xfrm>
            </p:contentPart>
          </mc:Choice>
          <mc:Fallback>
            <p:pic>
              <p:nvPicPr>
                <p:cNvPr id="48" name="Pismo odręczne 47">
                  <a:extLst>
                    <a:ext uri="{FF2B5EF4-FFF2-40B4-BE49-F238E27FC236}">
                      <a16:creationId xmlns:a16="http://schemas.microsoft.com/office/drawing/2014/main" id="{71CCE245-AE91-4F64-89CB-5D6944B20D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90402" y="452310"/>
                  <a:ext cx="165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FDE24439-C75A-435D-A0B6-A62468AECA7E}"/>
                    </a:ext>
                  </a:extLst>
                </p14:cNvPr>
                <p14:cNvContentPartPr/>
                <p14:nvPr/>
              </p14:nvContentPartPr>
              <p14:xfrm>
                <a:off x="6601722" y="478950"/>
                <a:ext cx="241200" cy="21024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FDE24439-C75A-435D-A0B6-A62468AECA7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92722" y="470310"/>
                  <a:ext cx="25884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4EC723EB-4AA6-4FC2-8A85-C81817620C03}"/>
              </a:ext>
            </a:extLst>
          </p:cNvPr>
          <p:cNvGrpSpPr/>
          <p:nvPr/>
        </p:nvGrpSpPr>
        <p:grpSpPr>
          <a:xfrm>
            <a:off x="5577162" y="962070"/>
            <a:ext cx="1091880" cy="384840"/>
            <a:chOff x="5577162" y="962070"/>
            <a:chExt cx="109188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Pismo odręczne 50">
                  <a:extLst>
                    <a:ext uri="{FF2B5EF4-FFF2-40B4-BE49-F238E27FC236}">
                      <a16:creationId xmlns:a16="http://schemas.microsoft.com/office/drawing/2014/main" id="{8540ED7C-574B-48B9-9586-F549E2DD6CB3}"/>
                    </a:ext>
                  </a:extLst>
                </p14:cNvPr>
                <p14:cNvContentPartPr/>
                <p14:nvPr/>
              </p14:nvContentPartPr>
              <p14:xfrm>
                <a:off x="5577162" y="1043430"/>
                <a:ext cx="153360" cy="236880"/>
              </p14:xfrm>
            </p:contentPart>
          </mc:Choice>
          <mc:Fallback>
            <p:pic>
              <p:nvPicPr>
                <p:cNvPr id="51" name="Pismo odręczne 50">
                  <a:extLst>
                    <a:ext uri="{FF2B5EF4-FFF2-40B4-BE49-F238E27FC236}">
                      <a16:creationId xmlns:a16="http://schemas.microsoft.com/office/drawing/2014/main" id="{8540ED7C-574B-48B9-9586-F549E2DD6CB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68162" y="1034790"/>
                  <a:ext cx="171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Pismo odręczne 51">
                  <a:extLst>
                    <a:ext uri="{FF2B5EF4-FFF2-40B4-BE49-F238E27FC236}">
                      <a16:creationId xmlns:a16="http://schemas.microsoft.com/office/drawing/2014/main" id="{3DEDFDB6-6348-4870-B22D-8B0E0D3C04DE}"/>
                    </a:ext>
                  </a:extLst>
                </p14:cNvPr>
                <p14:cNvContentPartPr/>
                <p14:nvPr/>
              </p14:nvContentPartPr>
              <p14:xfrm>
                <a:off x="5714682" y="1013550"/>
                <a:ext cx="105840" cy="333360"/>
              </p14:xfrm>
            </p:contentPart>
          </mc:Choice>
          <mc:Fallback>
            <p:pic>
              <p:nvPicPr>
                <p:cNvPr id="52" name="Pismo odręczne 51">
                  <a:extLst>
                    <a:ext uri="{FF2B5EF4-FFF2-40B4-BE49-F238E27FC236}">
                      <a16:creationId xmlns:a16="http://schemas.microsoft.com/office/drawing/2014/main" id="{3DEDFDB6-6348-4870-B22D-8B0E0D3C04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05682" y="1004910"/>
                  <a:ext cx="1234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Pismo odręczne 52">
                  <a:extLst>
                    <a:ext uri="{FF2B5EF4-FFF2-40B4-BE49-F238E27FC236}">
                      <a16:creationId xmlns:a16="http://schemas.microsoft.com/office/drawing/2014/main" id="{BB037D78-EE0F-442D-BE84-1E690EF64210}"/>
                    </a:ext>
                  </a:extLst>
                </p14:cNvPr>
                <p14:cNvContentPartPr/>
                <p14:nvPr/>
              </p14:nvContentPartPr>
              <p14:xfrm>
                <a:off x="5992242" y="1056030"/>
                <a:ext cx="97560" cy="215640"/>
              </p14:xfrm>
            </p:contentPart>
          </mc:Choice>
          <mc:Fallback>
            <p:pic>
              <p:nvPicPr>
                <p:cNvPr id="53" name="Pismo odręczne 52">
                  <a:extLst>
                    <a:ext uri="{FF2B5EF4-FFF2-40B4-BE49-F238E27FC236}">
                      <a16:creationId xmlns:a16="http://schemas.microsoft.com/office/drawing/2014/main" id="{BB037D78-EE0F-442D-BE84-1E690EF6421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83242" y="1047390"/>
                  <a:ext cx="115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Pismo odręczne 53">
                  <a:extLst>
                    <a:ext uri="{FF2B5EF4-FFF2-40B4-BE49-F238E27FC236}">
                      <a16:creationId xmlns:a16="http://schemas.microsoft.com/office/drawing/2014/main" id="{AE240723-C44A-4DA6-896C-A589EF9ACC3A}"/>
                    </a:ext>
                  </a:extLst>
                </p14:cNvPr>
                <p14:cNvContentPartPr/>
                <p14:nvPr/>
              </p14:nvContentPartPr>
              <p14:xfrm>
                <a:off x="6097002" y="962070"/>
                <a:ext cx="106560" cy="322560"/>
              </p14:xfrm>
            </p:contentPart>
          </mc:Choice>
          <mc:Fallback>
            <p:pic>
              <p:nvPicPr>
                <p:cNvPr id="54" name="Pismo odręczne 53">
                  <a:extLst>
                    <a:ext uri="{FF2B5EF4-FFF2-40B4-BE49-F238E27FC236}">
                      <a16:creationId xmlns:a16="http://schemas.microsoft.com/office/drawing/2014/main" id="{AE240723-C44A-4DA6-896C-A589EF9ACC3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88002" y="953070"/>
                  <a:ext cx="1242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Pismo odręczne 54">
                  <a:extLst>
                    <a:ext uri="{FF2B5EF4-FFF2-40B4-BE49-F238E27FC236}">
                      <a16:creationId xmlns:a16="http://schemas.microsoft.com/office/drawing/2014/main" id="{59DAF428-9C47-4131-A13F-677C044DB67A}"/>
                    </a:ext>
                  </a:extLst>
                </p14:cNvPr>
                <p14:cNvContentPartPr/>
                <p14:nvPr/>
              </p14:nvContentPartPr>
              <p14:xfrm>
                <a:off x="6224802" y="1071510"/>
                <a:ext cx="152640" cy="181440"/>
              </p14:xfrm>
            </p:contentPart>
          </mc:Choice>
          <mc:Fallback>
            <p:pic>
              <p:nvPicPr>
                <p:cNvPr id="55" name="Pismo odręczne 54">
                  <a:extLst>
                    <a:ext uri="{FF2B5EF4-FFF2-40B4-BE49-F238E27FC236}">
                      <a16:creationId xmlns:a16="http://schemas.microsoft.com/office/drawing/2014/main" id="{59DAF428-9C47-4131-A13F-677C044DB6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16162" y="1062510"/>
                  <a:ext cx="170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Pismo odręczne 55">
                  <a:extLst>
                    <a:ext uri="{FF2B5EF4-FFF2-40B4-BE49-F238E27FC236}">
                      <a16:creationId xmlns:a16="http://schemas.microsoft.com/office/drawing/2014/main" id="{A3C48748-2634-49C3-85CE-D0CA80262613}"/>
                    </a:ext>
                  </a:extLst>
                </p14:cNvPr>
                <p14:cNvContentPartPr/>
                <p14:nvPr/>
              </p14:nvContentPartPr>
              <p14:xfrm>
                <a:off x="6438642" y="1108590"/>
                <a:ext cx="105480" cy="119880"/>
              </p14:xfrm>
            </p:contentPart>
          </mc:Choice>
          <mc:Fallback>
            <p:pic>
              <p:nvPicPr>
                <p:cNvPr id="56" name="Pismo odręczne 55">
                  <a:extLst>
                    <a:ext uri="{FF2B5EF4-FFF2-40B4-BE49-F238E27FC236}">
                      <a16:creationId xmlns:a16="http://schemas.microsoft.com/office/drawing/2014/main" id="{A3C48748-2634-49C3-85CE-D0CA802626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29642" y="1099950"/>
                  <a:ext cx="123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Pismo odręczne 56">
                  <a:extLst>
                    <a:ext uri="{FF2B5EF4-FFF2-40B4-BE49-F238E27FC236}">
                      <a16:creationId xmlns:a16="http://schemas.microsoft.com/office/drawing/2014/main" id="{25EABCC7-7356-4935-AE84-41995985B4F9}"/>
                    </a:ext>
                  </a:extLst>
                </p14:cNvPr>
                <p14:cNvContentPartPr/>
                <p14:nvPr/>
              </p14:nvContentPartPr>
              <p14:xfrm>
                <a:off x="6587322" y="971430"/>
                <a:ext cx="81720" cy="285840"/>
              </p14:xfrm>
            </p:contentPart>
          </mc:Choice>
          <mc:Fallback>
            <p:pic>
              <p:nvPicPr>
                <p:cNvPr id="57" name="Pismo odręczne 56">
                  <a:extLst>
                    <a:ext uri="{FF2B5EF4-FFF2-40B4-BE49-F238E27FC236}">
                      <a16:creationId xmlns:a16="http://schemas.microsoft.com/office/drawing/2014/main" id="{25EABCC7-7356-4935-AE84-41995985B4F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78322" y="962790"/>
                  <a:ext cx="9936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a 82">
            <a:extLst>
              <a:ext uri="{FF2B5EF4-FFF2-40B4-BE49-F238E27FC236}">
                <a16:creationId xmlns:a16="http://schemas.microsoft.com/office/drawing/2014/main" id="{6A89C8A9-5280-4F2D-B9F4-65F12871355C}"/>
              </a:ext>
            </a:extLst>
          </p:cNvPr>
          <p:cNvGrpSpPr/>
          <p:nvPr/>
        </p:nvGrpSpPr>
        <p:grpSpPr>
          <a:xfrm>
            <a:off x="5530362" y="1482270"/>
            <a:ext cx="1445040" cy="387000"/>
            <a:chOff x="5530362" y="1482270"/>
            <a:chExt cx="144504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Pismo odręczne 57">
                  <a:extLst>
                    <a:ext uri="{FF2B5EF4-FFF2-40B4-BE49-F238E27FC236}">
                      <a16:creationId xmlns:a16="http://schemas.microsoft.com/office/drawing/2014/main" id="{EBFD6248-8BB1-4A0F-9CD5-D56188672A78}"/>
                    </a:ext>
                  </a:extLst>
                </p14:cNvPr>
                <p14:cNvContentPartPr/>
                <p14:nvPr/>
              </p14:nvContentPartPr>
              <p14:xfrm>
                <a:off x="5530362" y="1631310"/>
                <a:ext cx="179280" cy="173520"/>
              </p14:xfrm>
            </p:contentPart>
          </mc:Choice>
          <mc:Fallback>
            <p:pic>
              <p:nvPicPr>
                <p:cNvPr id="58" name="Pismo odręczne 57">
                  <a:extLst>
                    <a:ext uri="{FF2B5EF4-FFF2-40B4-BE49-F238E27FC236}">
                      <a16:creationId xmlns:a16="http://schemas.microsoft.com/office/drawing/2014/main" id="{EBFD6248-8BB1-4A0F-9CD5-D56188672A7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21362" y="1622670"/>
                  <a:ext cx="196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Pismo odręczne 58">
                  <a:extLst>
                    <a:ext uri="{FF2B5EF4-FFF2-40B4-BE49-F238E27FC236}">
                      <a16:creationId xmlns:a16="http://schemas.microsoft.com/office/drawing/2014/main" id="{F6FE7C7B-D967-4F5F-AD7B-05B23FA8DCD8}"/>
                    </a:ext>
                  </a:extLst>
                </p14:cNvPr>
                <p14:cNvContentPartPr/>
                <p14:nvPr/>
              </p14:nvContentPartPr>
              <p14:xfrm>
                <a:off x="5749242" y="1567590"/>
                <a:ext cx="57960" cy="301680"/>
              </p14:xfrm>
            </p:contentPart>
          </mc:Choice>
          <mc:Fallback>
            <p:pic>
              <p:nvPicPr>
                <p:cNvPr id="59" name="Pismo odręczne 58">
                  <a:extLst>
                    <a:ext uri="{FF2B5EF4-FFF2-40B4-BE49-F238E27FC236}">
                      <a16:creationId xmlns:a16="http://schemas.microsoft.com/office/drawing/2014/main" id="{F6FE7C7B-D967-4F5F-AD7B-05B23FA8DCD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40602" y="1558590"/>
                  <a:ext cx="75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Pismo odręczne 62">
                  <a:extLst>
                    <a:ext uri="{FF2B5EF4-FFF2-40B4-BE49-F238E27FC236}">
                      <a16:creationId xmlns:a16="http://schemas.microsoft.com/office/drawing/2014/main" id="{1F3E1703-4A70-403F-A4D8-00DB10DA00F9}"/>
                    </a:ext>
                  </a:extLst>
                </p14:cNvPr>
                <p14:cNvContentPartPr/>
                <p14:nvPr/>
              </p14:nvContentPartPr>
              <p14:xfrm>
                <a:off x="6062802" y="1492350"/>
                <a:ext cx="33840" cy="237600"/>
              </p14:xfrm>
            </p:contentPart>
          </mc:Choice>
          <mc:Fallback>
            <p:pic>
              <p:nvPicPr>
                <p:cNvPr id="63" name="Pismo odręczne 62">
                  <a:extLst>
                    <a:ext uri="{FF2B5EF4-FFF2-40B4-BE49-F238E27FC236}">
                      <a16:creationId xmlns:a16="http://schemas.microsoft.com/office/drawing/2014/main" id="{1F3E1703-4A70-403F-A4D8-00DB10DA00F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54162" y="1483710"/>
                  <a:ext cx="51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Pismo odręczne 63">
                  <a:extLst>
                    <a:ext uri="{FF2B5EF4-FFF2-40B4-BE49-F238E27FC236}">
                      <a16:creationId xmlns:a16="http://schemas.microsoft.com/office/drawing/2014/main" id="{298146B0-415F-485C-9F89-DAC5D787E3FD}"/>
                    </a:ext>
                  </a:extLst>
                </p14:cNvPr>
                <p14:cNvContentPartPr/>
                <p14:nvPr/>
              </p14:nvContentPartPr>
              <p14:xfrm>
                <a:off x="5867682" y="1647870"/>
                <a:ext cx="203400" cy="14040"/>
              </p14:xfrm>
            </p:contentPart>
          </mc:Choice>
          <mc:Fallback>
            <p:pic>
              <p:nvPicPr>
                <p:cNvPr id="64" name="Pismo odręczne 63">
                  <a:extLst>
                    <a:ext uri="{FF2B5EF4-FFF2-40B4-BE49-F238E27FC236}">
                      <a16:creationId xmlns:a16="http://schemas.microsoft.com/office/drawing/2014/main" id="{298146B0-415F-485C-9F89-DAC5D787E3F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58682" y="1639230"/>
                  <a:ext cx="221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BC33B89E-E5A2-4443-B76C-E3A309DC8EEA}"/>
                    </a:ext>
                  </a:extLst>
                </p14:cNvPr>
                <p14:cNvContentPartPr/>
                <p14:nvPr/>
              </p14:nvContentPartPr>
              <p14:xfrm>
                <a:off x="6064242" y="1543110"/>
                <a:ext cx="112680" cy="19584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BC33B89E-E5A2-4443-B76C-E3A309DC8EE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55602" y="1534110"/>
                  <a:ext cx="130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7DAA7E4E-6BDD-409E-A0C5-00141F790189}"/>
                    </a:ext>
                  </a:extLst>
                </p14:cNvPr>
                <p14:cNvContentPartPr/>
                <p14:nvPr/>
              </p14:nvContentPartPr>
              <p14:xfrm>
                <a:off x="6183042" y="1499910"/>
                <a:ext cx="132120" cy="23112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7DAA7E4E-6BDD-409E-A0C5-00141F7901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74402" y="1490910"/>
                  <a:ext cx="149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E491F8AB-752F-4EBD-9DCA-5763483BCF49}"/>
                    </a:ext>
                  </a:extLst>
                </p14:cNvPr>
                <p14:cNvContentPartPr/>
                <p14:nvPr/>
              </p14:nvContentPartPr>
              <p14:xfrm>
                <a:off x="6354402" y="1560030"/>
                <a:ext cx="176760" cy="10224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E491F8AB-752F-4EBD-9DCA-5763483BCF4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45762" y="1551030"/>
                  <a:ext cx="194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Pismo odręczne 68">
                  <a:extLst>
                    <a:ext uri="{FF2B5EF4-FFF2-40B4-BE49-F238E27FC236}">
                      <a16:creationId xmlns:a16="http://schemas.microsoft.com/office/drawing/2014/main" id="{817144DC-AAEA-481F-8858-4C51CC3A74C7}"/>
                    </a:ext>
                  </a:extLst>
                </p14:cNvPr>
                <p14:cNvContentPartPr/>
                <p14:nvPr/>
              </p14:nvContentPartPr>
              <p14:xfrm>
                <a:off x="6557802" y="1561110"/>
                <a:ext cx="123480" cy="120960"/>
              </p14:xfrm>
            </p:contentPart>
          </mc:Choice>
          <mc:Fallback>
            <p:pic>
              <p:nvPicPr>
                <p:cNvPr id="69" name="Pismo odręczne 68">
                  <a:extLst>
                    <a:ext uri="{FF2B5EF4-FFF2-40B4-BE49-F238E27FC236}">
                      <a16:creationId xmlns:a16="http://schemas.microsoft.com/office/drawing/2014/main" id="{817144DC-AAEA-481F-8858-4C51CC3A74C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48802" y="1552470"/>
                  <a:ext cx="141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Pismo odręczne 69">
                  <a:extLst>
                    <a:ext uri="{FF2B5EF4-FFF2-40B4-BE49-F238E27FC236}">
                      <a16:creationId xmlns:a16="http://schemas.microsoft.com/office/drawing/2014/main" id="{2011FBA1-B43B-4355-A1A6-E8B367E19B25}"/>
                    </a:ext>
                  </a:extLst>
                </p14:cNvPr>
                <p14:cNvContentPartPr/>
                <p14:nvPr/>
              </p14:nvContentPartPr>
              <p14:xfrm>
                <a:off x="6684522" y="1522230"/>
                <a:ext cx="132840" cy="124560"/>
              </p14:xfrm>
            </p:contentPart>
          </mc:Choice>
          <mc:Fallback>
            <p:pic>
              <p:nvPicPr>
                <p:cNvPr id="70" name="Pismo odręczne 69">
                  <a:extLst>
                    <a:ext uri="{FF2B5EF4-FFF2-40B4-BE49-F238E27FC236}">
                      <a16:creationId xmlns:a16="http://schemas.microsoft.com/office/drawing/2014/main" id="{2011FBA1-B43B-4355-A1A6-E8B367E19B2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75882" y="1513590"/>
                  <a:ext cx="150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Pismo odręczne 70">
                  <a:extLst>
                    <a:ext uri="{FF2B5EF4-FFF2-40B4-BE49-F238E27FC236}">
                      <a16:creationId xmlns:a16="http://schemas.microsoft.com/office/drawing/2014/main" id="{348044C3-0BBF-4B26-A7F3-A7DA57E1BC50}"/>
                    </a:ext>
                  </a:extLst>
                </p14:cNvPr>
                <p14:cNvContentPartPr/>
                <p14:nvPr/>
              </p14:nvContentPartPr>
              <p14:xfrm>
                <a:off x="6827082" y="1482270"/>
                <a:ext cx="148320" cy="162720"/>
              </p14:xfrm>
            </p:contentPart>
          </mc:Choice>
          <mc:Fallback>
            <p:pic>
              <p:nvPicPr>
                <p:cNvPr id="71" name="Pismo odręczne 70">
                  <a:extLst>
                    <a:ext uri="{FF2B5EF4-FFF2-40B4-BE49-F238E27FC236}">
                      <a16:creationId xmlns:a16="http://schemas.microsoft.com/office/drawing/2014/main" id="{348044C3-0BBF-4B26-A7F3-A7DA57E1BC5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18082" y="1473630"/>
                  <a:ext cx="1659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a 81">
            <a:extLst>
              <a:ext uri="{FF2B5EF4-FFF2-40B4-BE49-F238E27FC236}">
                <a16:creationId xmlns:a16="http://schemas.microsoft.com/office/drawing/2014/main" id="{72F0F4CC-D2B1-4304-8A50-C1F1870BF613}"/>
              </a:ext>
            </a:extLst>
          </p:cNvPr>
          <p:cNvGrpSpPr/>
          <p:nvPr/>
        </p:nvGrpSpPr>
        <p:grpSpPr>
          <a:xfrm>
            <a:off x="7271682" y="1369590"/>
            <a:ext cx="883440" cy="272880"/>
            <a:chOff x="7271682" y="1369590"/>
            <a:chExt cx="88344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Pismo odręczne 71">
                  <a:extLst>
                    <a:ext uri="{FF2B5EF4-FFF2-40B4-BE49-F238E27FC236}">
                      <a16:creationId xmlns:a16="http://schemas.microsoft.com/office/drawing/2014/main" id="{41129BE8-3A40-40C2-8E9A-F548DFD46D17}"/>
                    </a:ext>
                  </a:extLst>
                </p14:cNvPr>
                <p14:cNvContentPartPr/>
                <p14:nvPr/>
              </p14:nvContentPartPr>
              <p14:xfrm>
                <a:off x="7271682" y="1479030"/>
                <a:ext cx="137160" cy="163440"/>
              </p14:xfrm>
            </p:contentPart>
          </mc:Choice>
          <mc:Fallback>
            <p:pic>
              <p:nvPicPr>
                <p:cNvPr id="72" name="Pismo odręczne 71">
                  <a:extLst>
                    <a:ext uri="{FF2B5EF4-FFF2-40B4-BE49-F238E27FC236}">
                      <a16:creationId xmlns:a16="http://schemas.microsoft.com/office/drawing/2014/main" id="{41129BE8-3A40-40C2-8E9A-F548DFD46D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62682" y="1470390"/>
                  <a:ext cx="154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Pismo odręczne 72">
                  <a:extLst>
                    <a:ext uri="{FF2B5EF4-FFF2-40B4-BE49-F238E27FC236}">
                      <a16:creationId xmlns:a16="http://schemas.microsoft.com/office/drawing/2014/main" id="{53F6B40C-EBB5-4A34-9797-1237EDFC6B3D}"/>
                    </a:ext>
                  </a:extLst>
                </p14:cNvPr>
                <p14:cNvContentPartPr/>
                <p14:nvPr/>
              </p14:nvContentPartPr>
              <p14:xfrm>
                <a:off x="7431522" y="1522230"/>
                <a:ext cx="39240" cy="83520"/>
              </p14:xfrm>
            </p:contentPart>
          </mc:Choice>
          <mc:Fallback>
            <p:pic>
              <p:nvPicPr>
                <p:cNvPr id="73" name="Pismo odręczne 72">
                  <a:extLst>
                    <a:ext uri="{FF2B5EF4-FFF2-40B4-BE49-F238E27FC236}">
                      <a16:creationId xmlns:a16="http://schemas.microsoft.com/office/drawing/2014/main" id="{53F6B40C-EBB5-4A34-9797-1237EDFC6B3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22522" y="1513230"/>
                  <a:ext cx="56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Pismo odręczne 73">
                  <a:extLst>
                    <a:ext uri="{FF2B5EF4-FFF2-40B4-BE49-F238E27FC236}">
                      <a16:creationId xmlns:a16="http://schemas.microsoft.com/office/drawing/2014/main" id="{A5A83A63-A431-4A72-9E4D-CC3317513AB3}"/>
                    </a:ext>
                  </a:extLst>
                </p14:cNvPr>
                <p14:cNvContentPartPr/>
                <p14:nvPr/>
              </p14:nvContentPartPr>
              <p14:xfrm>
                <a:off x="7413162" y="1395870"/>
                <a:ext cx="170640" cy="184320"/>
              </p14:xfrm>
            </p:contentPart>
          </mc:Choice>
          <mc:Fallback>
            <p:pic>
              <p:nvPicPr>
                <p:cNvPr id="74" name="Pismo odręczne 73">
                  <a:extLst>
                    <a:ext uri="{FF2B5EF4-FFF2-40B4-BE49-F238E27FC236}">
                      <a16:creationId xmlns:a16="http://schemas.microsoft.com/office/drawing/2014/main" id="{A5A83A63-A431-4A72-9E4D-CC3317513AB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04522" y="1387230"/>
                  <a:ext cx="188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Pismo odręczne 74">
                  <a:extLst>
                    <a:ext uri="{FF2B5EF4-FFF2-40B4-BE49-F238E27FC236}">
                      <a16:creationId xmlns:a16="http://schemas.microsoft.com/office/drawing/2014/main" id="{5AB5F064-6A1A-4663-B5C3-46E8EE91E94E}"/>
                    </a:ext>
                  </a:extLst>
                </p14:cNvPr>
                <p14:cNvContentPartPr/>
                <p14:nvPr/>
              </p14:nvContentPartPr>
              <p14:xfrm>
                <a:off x="7472922" y="1464990"/>
                <a:ext cx="174240" cy="35640"/>
              </p14:xfrm>
            </p:contentPart>
          </mc:Choice>
          <mc:Fallback>
            <p:pic>
              <p:nvPicPr>
                <p:cNvPr id="75" name="Pismo odręczne 74">
                  <a:extLst>
                    <a:ext uri="{FF2B5EF4-FFF2-40B4-BE49-F238E27FC236}">
                      <a16:creationId xmlns:a16="http://schemas.microsoft.com/office/drawing/2014/main" id="{5AB5F064-6A1A-4663-B5C3-46E8EE91E9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64282" y="1456350"/>
                  <a:ext cx="191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Pismo odręczne 75">
                  <a:extLst>
                    <a:ext uri="{FF2B5EF4-FFF2-40B4-BE49-F238E27FC236}">
                      <a16:creationId xmlns:a16="http://schemas.microsoft.com/office/drawing/2014/main" id="{7BAFC21A-4B6A-41F0-8992-BB5C6B7209A7}"/>
                    </a:ext>
                  </a:extLst>
                </p14:cNvPr>
                <p14:cNvContentPartPr/>
                <p14:nvPr/>
              </p14:nvContentPartPr>
              <p14:xfrm>
                <a:off x="7696482" y="1450590"/>
                <a:ext cx="103680" cy="109440"/>
              </p14:xfrm>
            </p:contentPart>
          </mc:Choice>
          <mc:Fallback>
            <p:pic>
              <p:nvPicPr>
                <p:cNvPr id="76" name="Pismo odręczne 75">
                  <a:extLst>
                    <a:ext uri="{FF2B5EF4-FFF2-40B4-BE49-F238E27FC236}">
                      <a16:creationId xmlns:a16="http://schemas.microsoft.com/office/drawing/2014/main" id="{7BAFC21A-4B6A-41F0-8992-BB5C6B7209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87482" y="1441590"/>
                  <a:ext cx="121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Pismo odręczne 76">
                  <a:extLst>
                    <a:ext uri="{FF2B5EF4-FFF2-40B4-BE49-F238E27FC236}">
                      <a16:creationId xmlns:a16="http://schemas.microsoft.com/office/drawing/2014/main" id="{CB112D23-4204-4A93-AACE-1DC3D0700AFF}"/>
                    </a:ext>
                  </a:extLst>
                </p14:cNvPr>
                <p14:cNvContentPartPr/>
                <p14:nvPr/>
              </p14:nvContentPartPr>
              <p14:xfrm>
                <a:off x="7781802" y="1475430"/>
                <a:ext cx="97920" cy="100440"/>
              </p14:xfrm>
            </p:contentPart>
          </mc:Choice>
          <mc:Fallback>
            <p:pic>
              <p:nvPicPr>
                <p:cNvPr id="77" name="Pismo odręczne 76">
                  <a:extLst>
                    <a:ext uri="{FF2B5EF4-FFF2-40B4-BE49-F238E27FC236}">
                      <a16:creationId xmlns:a16="http://schemas.microsoft.com/office/drawing/2014/main" id="{CB112D23-4204-4A93-AACE-1DC3D0700AF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72802" y="1466790"/>
                  <a:ext cx="115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Pismo odręczne 77">
                  <a:extLst>
                    <a:ext uri="{FF2B5EF4-FFF2-40B4-BE49-F238E27FC236}">
                      <a16:creationId xmlns:a16="http://schemas.microsoft.com/office/drawing/2014/main" id="{35C6320C-80EB-4A03-8579-3E80F75F10A1}"/>
                    </a:ext>
                  </a:extLst>
                </p14:cNvPr>
                <p14:cNvContentPartPr/>
                <p14:nvPr/>
              </p14:nvContentPartPr>
              <p14:xfrm>
                <a:off x="7953522" y="1390110"/>
                <a:ext cx="69480" cy="203400"/>
              </p14:xfrm>
            </p:contentPart>
          </mc:Choice>
          <mc:Fallback>
            <p:pic>
              <p:nvPicPr>
                <p:cNvPr id="78" name="Pismo odręczne 77">
                  <a:extLst>
                    <a:ext uri="{FF2B5EF4-FFF2-40B4-BE49-F238E27FC236}">
                      <a16:creationId xmlns:a16="http://schemas.microsoft.com/office/drawing/2014/main" id="{35C6320C-80EB-4A03-8579-3E80F75F10A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44522" y="1381110"/>
                  <a:ext cx="87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Pismo odręczne 78">
                  <a:extLst>
                    <a:ext uri="{FF2B5EF4-FFF2-40B4-BE49-F238E27FC236}">
                      <a16:creationId xmlns:a16="http://schemas.microsoft.com/office/drawing/2014/main" id="{B383B1C8-8C2B-4AC3-BBC5-07609C279E1F}"/>
                    </a:ext>
                  </a:extLst>
                </p14:cNvPr>
                <p14:cNvContentPartPr/>
                <p14:nvPr/>
              </p14:nvContentPartPr>
              <p14:xfrm>
                <a:off x="8011842" y="1369590"/>
                <a:ext cx="143280" cy="242280"/>
              </p14:xfrm>
            </p:contentPart>
          </mc:Choice>
          <mc:Fallback>
            <p:pic>
              <p:nvPicPr>
                <p:cNvPr id="79" name="Pismo odręczne 78">
                  <a:extLst>
                    <a:ext uri="{FF2B5EF4-FFF2-40B4-BE49-F238E27FC236}">
                      <a16:creationId xmlns:a16="http://schemas.microsoft.com/office/drawing/2014/main" id="{B383B1C8-8C2B-4AC3-BBC5-07609C279E1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03202" y="1360590"/>
                  <a:ext cx="16092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0" name="Pismo odręczne 79">
                <a:extLst>
                  <a:ext uri="{FF2B5EF4-FFF2-40B4-BE49-F238E27FC236}">
                    <a16:creationId xmlns:a16="http://schemas.microsoft.com/office/drawing/2014/main" id="{34D37B09-389C-4C83-B5A7-4CDFEF087E37}"/>
                  </a:ext>
                </a:extLst>
              </p14:cNvPr>
              <p14:cNvContentPartPr/>
              <p14:nvPr/>
            </p14:nvContentPartPr>
            <p14:xfrm>
              <a:off x="5500842" y="2123790"/>
              <a:ext cx="221040" cy="176040"/>
            </p14:xfrm>
          </p:contentPart>
        </mc:Choice>
        <mc:Fallback>
          <p:pic>
            <p:nvPicPr>
              <p:cNvPr id="80" name="Pismo odręczne 79">
                <a:extLst>
                  <a:ext uri="{FF2B5EF4-FFF2-40B4-BE49-F238E27FC236}">
                    <a16:creationId xmlns:a16="http://schemas.microsoft.com/office/drawing/2014/main" id="{34D37B09-389C-4C83-B5A7-4CDFEF087E3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492202" y="2115150"/>
                <a:ext cx="238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1" name="Pismo odręczne 80">
                <a:extLst>
                  <a:ext uri="{FF2B5EF4-FFF2-40B4-BE49-F238E27FC236}">
                    <a16:creationId xmlns:a16="http://schemas.microsoft.com/office/drawing/2014/main" id="{5FAA5585-F47C-4FDE-91BC-E03DC0E0F7F4}"/>
                  </a:ext>
                </a:extLst>
              </p14:cNvPr>
              <p14:cNvContentPartPr/>
              <p14:nvPr/>
            </p14:nvContentPartPr>
            <p14:xfrm>
              <a:off x="5901522" y="2049630"/>
              <a:ext cx="47880" cy="239760"/>
            </p14:xfrm>
          </p:contentPart>
        </mc:Choice>
        <mc:Fallback>
          <p:pic>
            <p:nvPicPr>
              <p:cNvPr id="81" name="Pismo odręczne 80">
                <a:extLst>
                  <a:ext uri="{FF2B5EF4-FFF2-40B4-BE49-F238E27FC236}">
                    <a16:creationId xmlns:a16="http://schemas.microsoft.com/office/drawing/2014/main" id="{5FAA5585-F47C-4FDE-91BC-E03DC0E0F7F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892522" y="2040630"/>
                <a:ext cx="65520" cy="2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a 90">
            <a:extLst>
              <a:ext uri="{FF2B5EF4-FFF2-40B4-BE49-F238E27FC236}">
                <a16:creationId xmlns:a16="http://schemas.microsoft.com/office/drawing/2014/main" id="{F2DDB791-8A9B-434E-9D81-FFE3356D88BC}"/>
              </a:ext>
            </a:extLst>
          </p:cNvPr>
          <p:cNvGrpSpPr/>
          <p:nvPr/>
        </p:nvGrpSpPr>
        <p:grpSpPr>
          <a:xfrm>
            <a:off x="6222642" y="1928670"/>
            <a:ext cx="1067760" cy="429480"/>
            <a:chOff x="6222642" y="1928670"/>
            <a:chExt cx="106776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Pismo odręczne 83">
                  <a:extLst>
                    <a:ext uri="{FF2B5EF4-FFF2-40B4-BE49-F238E27FC236}">
                      <a16:creationId xmlns:a16="http://schemas.microsoft.com/office/drawing/2014/main" id="{AB650EA8-A934-46A3-9355-E3DE7AD4DA45}"/>
                    </a:ext>
                  </a:extLst>
                </p14:cNvPr>
                <p14:cNvContentPartPr/>
                <p14:nvPr/>
              </p14:nvContentPartPr>
              <p14:xfrm>
                <a:off x="6222642" y="2075910"/>
                <a:ext cx="226080" cy="282240"/>
              </p14:xfrm>
            </p:contentPart>
          </mc:Choice>
          <mc:Fallback>
            <p:pic>
              <p:nvPicPr>
                <p:cNvPr id="84" name="Pismo odręczne 83">
                  <a:extLst>
                    <a:ext uri="{FF2B5EF4-FFF2-40B4-BE49-F238E27FC236}">
                      <a16:creationId xmlns:a16="http://schemas.microsoft.com/office/drawing/2014/main" id="{AB650EA8-A934-46A3-9355-E3DE7AD4DA4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14002" y="2067270"/>
                  <a:ext cx="243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Pismo odręczne 84">
                  <a:extLst>
                    <a:ext uri="{FF2B5EF4-FFF2-40B4-BE49-F238E27FC236}">
                      <a16:creationId xmlns:a16="http://schemas.microsoft.com/office/drawing/2014/main" id="{CF4FE1DF-BB2A-4A6A-8CD6-3DD11C6C6034}"/>
                    </a:ext>
                  </a:extLst>
                </p14:cNvPr>
                <p14:cNvContentPartPr/>
                <p14:nvPr/>
              </p14:nvContentPartPr>
              <p14:xfrm>
                <a:off x="6482202" y="2075910"/>
                <a:ext cx="156960" cy="108000"/>
              </p14:xfrm>
            </p:contentPart>
          </mc:Choice>
          <mc:Fallback>
            <p:pic>
              <p:nvPicPr>
                <p:cNvPr id="85" name="Pismo odręczne 84">
                  <a:extLst>
                    <a:ext uri="{FF2B5EF4-FFF2-40B4-BE49-F238E27FC236}">
                      <a16:creationId xmlns:a16="http://schemas.microsoft.com/office/drawing/2014/main" id="{CF4FE1DF-BB2A-4A6A-8CD6-3DD11C6C603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73562" y="2067270"/>
                  <a:ext cx="174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Pismo odręczne 85">
                  <a:extLst>
                    <a:ext uri="{FF2B5EF4-FFF2-40B4-BE49-F238E27FC236}">
                      <a16:creationId xmlns:a16="http://schemas.microsoft.com/office/drawing/2014/main" id="{D3EB75B1-D6A4-4E20-A772-60D73A24B707}"/>
                    </a:ext>
                  </a:extLst>
                </p14:cNvPr>
                <p14:cNvContentPartPr/>
                <p14:nvPr/>
              </p14:nvContentPartPr>
              <p14:xfrm>
                <a:off x="6653562" y="1980150"/>
                <a:ext cx="114840" cy="242640"/>
              </p14:xfrm>
            </p:contentPart>
          </mc:Choice>
          <mc:Fallback>
            <p:pic>
              <p:nvPicPr>
                <p:cNvPr id="86" name="Pismo odręczne 85">
                  <a:extLst>
                    <a:ext uri="{FF2B5EF4-FFF2-40B4-BE49-F238E27FC236}">
                      <a16:creationId xmlns:a16="http://schemas.microsoft.com/office/drawing/2014/main" id="{D3EB75B1-D6A4-4E20-A772-60D73A24B70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44922" y="1971150"/>
                  <a:ext cx="132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Pismo odręczne 86">
                  <a:extLst>
                    <a:ext uri="{FF2B5EF4-FFF2-40B4-BE49-F238E27FC236}">
                      <a16:creationId xmlns:a16="http://schemas.microsoft.com/office/drawing/2014/main" id="{7B730D57-3E8B-487C-B8DC-044F6B5F4231}"/>
                    </a:ext>
                  </a:extLst>
                </p14:cNvPr>
                <p14:cNvContentPartPr/>
                <p14:nvPr/>
              </p14:nvContentPartPr>
              <p14:xfrm>
                <a:off x="6822402" y="1936950"/>
                <a:ext cx="56880" cy="219240"/>
              </p14:xfrm>
            </p:contentPart>
          </mc:Choice>
          <mc:Fallback>
            <p:pic>
              <p:nvPicPr>
                <p:cNvPr id="87" name="Pismo odręczne 86">
                  <a:extLst>
                    <a:ext uri="{FF2B5EF4-FFF2-40B4-BE49-F238E27FC236}">
                      <a16:creationId xmlns:a16="http://schemas.microsoft.com/office/drawing/2014/main" id="{7B730D57-3E8B-487C-B8DC-044F6B5F423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13762" y="1928310"/>
                  <a:ext cx="74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Pismo odręczne 87">
                  <a:extLst>
                    <a:ext uri="{FF2B5EF4-FFF2-40B4-BE49-F238E27FC236}">
                      <a16:creationId xmlns:a16="http://schemas.microsoft.com/office/drawing/2014/main" id="{7D272FE4-6158-4C54-AE35-DF88ACC4D725}"/>
                    </a:ext>
                  </a:extLst>
                </p14:cNvPr>
                <p14:cNvContentPartPr/>
                <p14:nvPr/>
              </p14:nvContentPartPr>
              <p14:xfrm>
                <a:off x="6932202" y="1949190"/>
                <a:ext cx="28800" cy="185400"/>
              </p14:xfrm>
            </p:contentPart>
          </mc:Choice>
          <mc:Fallback>
            <p:pic>
              <p:nvPicPr>
                <p:cNvPr id="88" name="Pismo odręczne 87">
                  <a:extLst>
                    <a:ext uri="{FF2B5EF4-FFF2-40B4-BE49-F238E27FC236}">
                      <a16:creationId xmlns:a16="http://schemas.microsoft.com/office/drawing/2014/main" id="{7D272FE4-6158-4C54-AE35-DF88ACC4D72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23562" y="1940190"/>
                  <a:ext cx="46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Pismo odręczne 88">
                  <a:extLst>
                    <a:ext uri="{FF2B5EF4-FFF2-40B4-BE49-F238E27FC236}">
                      <a16:creationId xmlns:a16="http://schemas.microsoft.com/office/drawing/2014/main" id="{4C406E0B-6BBA-46EE-861A-B77043652B1A}"/>
                    </a:ext>
                  </a:extLst>
                </p14:cNvPr>
                <p14:cNvContentPartPr/>
                <p14:nvPr/>
              </p14:nvContentPartPr>
              <p14:xfrm>
                <a:off x="7015002" y="1981950"/>
                <a:ext cx="97560" cy="209520"/>
              </p14:xfrm>
            </p:contentPart>
          </mc:Choice>
          <mc:Fallback>
            <p:pic>
              <p:nvPicPr>
                <p:cNvPr id="89" name="Pismo odręczne 88">
                  <a:extLst>
                    <a:ext uri="{FF2B5EF4-FFF2-40B4-BE49-F238E27FC236}">
                      <a16:creationId xmlns:a16="http://schemas.microsoft.com/office/drawing/2014/main" id="{4C406E0B-6BBA-46EE-861A-B77043652B1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06362" y="1973310"/>
                  <a:ext cx="115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Pismo odręczne 89">
                  <a:extLst>
                    <a:ext uri="{FF2B5EF4-FFF2-40B4-BE49-F238E27FC236}">
                      <a16:creationId xmlns:a16="http://schemas.microsoft.com/office/drawing/2014/main" id="{D74559E2-AFF3-46A2-8544-BBAD2F2048EC}"/>
                    </a:ext>
                  </a:extLst>
                </p14:cNvPr>
                <p14:cNvContentPartPr/>
                <p14:nvPr/>
              </p14:nvContentPartPr>
              <p14:xfrm>
                <a:off x="7146402" y="1928670"/>
                <a:ext cx="144000" cy="228600"/>
              </p14:xfrm>
            </p:contentPart>
          </mc:Choice>
          <mc:Fallback>
            <p:pic>
              <p:nvPicPr>
                <p:cNvPr id="90" name="Pismo odręczne 89">
                  <a:extLst>
                    <a:ext uri="{FF2B5EF4-FFF2-40B4-BE49-F238E27FC236}">
                      <a16:creationId xmlns:a16="http://schemas.microsoft.com/office/drawing/2014/main" id="{D74559E2-AFF3-46A2-8544-BBAD2F2048E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37762" y="1919670"/>
                  <a:ext cx="16164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a 114">
            <a:extLst>
              <a:ext uri="{FF2B5EF4-FFF2-40B4-BE49-F238E27FC236}">
                <a16:creationId xmlns:a16="http://schemas.microsoft.com/office/drawing/2014/main" id="{4C3C98D7-DA48-48CF-A3B2-7021BB4D2995}"/>
              </a:ext>
            </a:extLst>
          </p:cNvPr>
          <p:cNvGrpSpPr/>
          <p:nvPr/>
        </p:nvGrpSpPr>
        <p:grpSpPr>
          <a:xfrm>
            <a:off x="8267802" y="2104710"/>
            <a:ext cx="1328760" cy="936720"/>
            <a:chOff x="8267802" y="2104710"/>
            <a:chExt cx="1328760" cy="93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Pismo odręczne 91">
                  <a:extLst>
                    <a:ext uri="{FF2B5EF4-FFF2-40B4-BE49-F238E27FC236}">
                      <a16:creationId xmlns:a16="http://schemas.microsoft.com/office/drawing/2014/main" id="{8826969F-0DCB-42ED-8CE2-8377EF793040}"/>
                    </a:ext>
                  </a:extLst>
                </p14:cNvPr>
                <p14:cNvContentPartPr/>
                <p14:nvPr/>
              </p14:nvContentPartPr>
              <p14:xfrm>
                <a:off x="8267802" y="2104710"/>
                <a:ext cx="1252440" cy="733680"/>
              </p14:xfrm>
            </p:contentPart>
          </mc:Choice>
          <mc:Fallback>
            <p:pic>
              <p:nvPicPr>
                <p:cNvPr id="92" name="Pismo odręczne 91">
                  <a:extLst>
                    <a:ext uri="{FF2B5EF4-FFF2-40B4-BE49-F238E27FC236}">
                      <a16:creationId xmlns:a16="http://schemas.microsoft.com/office/drawing/2014/main" id="{8826969F-0DCB-42ED-8CE2-8377EF79304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59162" y="2095710"/>
                  <a:ext cx="127008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Pismo odręczne 92">
                  <a:extLst>
                    <a:ext uri="{FF2B5EF4-FFF2-40B4-BE49-F238E27FC236}">
                      <a16:creationId xmlns:a16="http://schemas.microsoft.com/office/drawing/2014/main" id="{BB84C538-A861-4879-9E91-EFB1C7B13038}"/>
                    </a:ext>
                  </a:extLst>
                </p14:cNvPr>
                <p14:cNvContentPartPr/>
                <p14:nvPr/>
              </p14:nvContentPartPr>
              <p14:xfrm>
                <a:off x="9306042" y="2490990"/>
                <a:ext cx="290520" cy="550440"/>
              </p14:xfrm>
            </p:contentPart>
          </mc:Choice>
          <mc:Fallback>
            <p:pic>
              <p:nvPicPr>
                <p:cNvPr id="93" name="Pismo odręczne 92">
                  <a:extLst>
                    <a:ext uri="{FF2B5EF4-FFF2-40B4-BE49-F238E27FC236}">
                      <a16:creationId xmlns:a16="http://schemas.microsoft.com/office/drawing/2014/main" id="{BB84C538-A861-4879-9E91-EFB1C7B1303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97042" y="2481990"/>
                  <a:ext cx="308160" cy="56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a 113">
            <a:extLst>
              <a:ext uri="{FF2B5EF4-FFF2-40B4-BE49-F238E27FC236}">
                <a16:creationId xmlns:a16="http://schemas.microsoft.com/office/drawing/2014/main" id="{92F3D2A3-23E2-4141-AFDA-49CD533DBD1D}"/>
              </a:ext>
            </a:extLst>
          </p:cNvPr>
          <p:cNvGrpSpPr/>
          <p:nvPr/>
        </p:nvGrpSpPr>
        <p:grpSpPr>
          <a:xfrm>
            <a:off x="9984282" y="2096430"/>
            <a:ext cx="1697400" cy="1102320"/>
            <a:chOff x="9984282" y="2096430"/>
            <a:chExt cx="1697400" cy="11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Pismo odręczne 93">
                  <a:extLst>
                    <a:ext uri="{FF2B5EF4-FFF2-40B4-BE49-F238E27FC236}">
                      <a16:creationId xmlns:a16="http://schemas.microsoft.com/office/drawing/2014/main" id="{AA762227-B4BD-402A-ACB1-01C67E6A4844}"/>
                    </a:ext>
                  </a:extLst>
                </p14:cNvPr>
                <p14:cNvContentPartPr/>
                <p14:nvPr/>
              </p14:nvContentPartPr>
              <p14:xfrm>
                <a:off x="9984282" y="2100750"/>
                <a:ext cx="375480" cy="418320"/>
              </p14:xfrm>
            </p:contentPart>
          </mc:Choice>
          <mc:Fallback>
            <p:pic>
              <p:nvPicPr>
                <p:cNvPr id="94" name="Pismo odręczne 93">
                  <a:extLst>
                    <a:ext uri="{FF2B5EF4-FFF2-40B4-BE49-F238E27FC236}">
                      <a16:creationId xmlns:a16="http://schemas.microsoft.com/office/drawing/2014/main" id="{AA762227-B4BD-402A-ACB1-01C67E6A48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75282" y="2092110"/>
                  <a:ext cx="3931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Pismo odręczne 94">
                  <a:extLst>
                    <a:ext uri="{FF2B5EF4-FFF2-40B4-BE49-F238E27FC236}">
                      <a16:creationId xmlns:a16="http://schemas.microsoft.com/office/drawing/2014/main" id="{FBB18848-BA48-40B4-B5B1-F21662B07473}"/>
                    </a:ext>
                  </a:extLst>
                </p14:cNvPr>
                <p14:cNvContentPartPr/>
                <p14:nvPr/>
              </p14:nvContentPartPr>
              <p14:xfrm>
                <a:off x="10432842" y="2237190"/>
                <a:ext cx="129600" cy="211320"/>
              </p14:xfrm>
            </p:contentPart>
          </mc:Choice>
          <mc:Fallback>
            <p:pic>
              <p:nvPicPr>
                <p:cNvPr id="95" name="Pismo odręczne 94">
                  <a:extLst>
                    <a:ext uri="{FF2B5EF4-FFF2-40B4-BE49-F238E27FC236}">
                      <a16:creationId xmlns:a16="http://schemas.microsoft.com/office/drawing/2014/main" id="{FBB18848-BA48-40B4-B5B1-F21662B0747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24202" y="2228190"/>
                  <a:ext cx="147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Pismo odręczne 95">
                  <a:extLst>
                    <a:ext uri="{FF2B5EF4-FFF2-40B4-BE49-F238E27FC236}">
                      <a16:creationId xmlns:a16="http://schemas.microsoft.com/office/drawing/2014/main" id="{37192E8C-246A-41E1-B631-B875C0F28E7D}"/>
                    </a:ext>
                  </a:extLst>
                </p14:cNvPr>
                <p14:cNvContentPartPr/>
                <p14:nvPr/>
              </p14:nvContentPartPr>
              <p14:xfrm>
                <a:off x="10582602" y="2240430"/>
                <a:ext cx="248040" cy="119880"/>
              </p14:xfrm>
            </p:contentPart>
          </mc:Choice>
          <mc:Fallback>
            <p:pic>
              <p:nvPicPr>
                <p:cNvPr id="96" name="Pismo odręczne 95">
                  <a:extLst>
                    <a:ext uri="{FF2B5EF4-FFF2-40B4-BE49-F238E27FC236}">
                      <a16:creationId xmlns:a16="http://schemas.microsoft.com/office/drawing/2014/main" id="{37192E8C-246A-41E1-B631-B875C0F28E7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73602" y="2231790"/>
                  <a:ext cx="265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Pismo odręczne 96">
                  <a:extLst>
                    <a:ext uri="{FF2B5EF4-FFF2-40B4-BE49-F238E27FC236}">
                      <a16:creationId xmlns:a16="http://schemas.microsoft.com/office/drawing/2014/main" id="{66A04D75-F6C1-4261-800D-D070AEC109FD}"/>
                    </a:ext>
                  </a:extLst>
                </p14:cNvPr>
                <p14:cNvContentPartPr/>
                <p14:nvPr/>
              </p14:nvContentPartPr>
              <p14:xfrm>
                <a:off x="10835682" y="2185350"/>
                <a:ext cx="166680" cy="203040"/>
              </p14:xfrm>
            </p:contentPart>
          </mc:Choice>
          <mc:Fallback>
            <p:pic>
              <p:nvPicPr>
                <p:cNvPr id="97" name="Pismo odręczne 96">
                  <a:extLst>
                    <a:ext uri="{FF2B5EF4-FFF2-40B4-BE49-F238E27FC236}">
                      <a16:creationId xmlns:a16="http://schemas.microsoft.com/office/drawing/2014/main" id="{66A04D75-F6C1-4261-800D-D070AEC109F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27042" y="2176710"/>
                  <a:ext cx="184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Pismo odręczne 97">
                  <a:extLst>
                    <a:ext uri="{FF2B5EF4-FFF2-40B4-BE49-F238E27FC236}">
                      <a16:creationId xmlns:a16="http://schemas.microsoft.com/office/drawing/2014/main" id="{8DBFD4E2-E3CC-4A2F-98DD-5EF84C1FA7AF}"/>
                    </a:ext>
                  </a:extLst>
                </p14:cNvPr>
                <p14:cNvContentPartPr/>
                <p14:nvPr/>
              </p14:nvContentPartPr>
              <p14:xfrm>
                <a:off x="11074722" y="2173830"/>
                <a:ext cx="212760" cy="152640"/>
              </p14:xfrm>
            </p:contentPart>
          </mc:Choice>
          <mc:Fallback>
            <p:pic>
              <p:nvPicPr>
                <p:cNvPr id="98" name="Pismo odręczne 97">
                  <a:extLst>
                    <a:ext uri="{FF2B5EF4-FFF2-40B4-BE49-F238E27FC236}">
                      <a16:creationId xmlns:a16="http://schemas.microsoft.com/office/drawing/2014/main" id="{8DBFD4E2-E3CC-4A2F-98DD-5EF84C1FA7A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66082" y="2164830"/>
                  <a:ext cx="230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EF251E29-E54F-4727-B6A8-36C22669DB0B}"/>
                    </a:ext>
                  </a:extLst>
                </p14:cNvPr>
                <p14:cNvContentPartPr/>
                <p14:nvPr/>
              </p14:nvContentPartPr>
              <p14:xfrm>
                <a:off x="11310522" y="2096430"/>
                <a:ext cx="206280" cy="21600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EF251E29-E54F-4727-B6A8-36C22669DB0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01882" y="2087790"/>
                  <a:ext cx="223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211A9F24-372C-40A4-ADD0-4DD6971D1443}"/>
                    </a:ext>
                  </a:extLst>
                </p14:cNvPr>
                <p14:cNvContentPartPr/>
                <p14:nvPr/>
              </p14:nvContentPartPr>
              <p14:xfrm>
                <a:off x="10390002" y="2518350"/>
                <a:ext cx="109440" cy="23364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211A9F24-372C-40A4-ADD0-4DD6971D14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81362" y="2509350"/>
                  <a:ext cx="127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67B9EEE2-5825-4AC8-B0C5-D01DD4E1EB3C}"/>
                    </a:ext>
                  </a:extLst>
                </p14:cNvPr>
                <p14:cNvContentPartPr/>
                <p14:nvPr/>
              </p14:nvContentPartPr>
              <p14:xfrm>
                <a:off x="10387842" y="2568390"/>
                <a:ext cx="250200" cy="22104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67B9EEE2-5825-4AC8-B0C5-D01DD4E1EB3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79202" y="2559750"/>
                  <a:ext cx="267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D3E638CF-F54F-4090-99E1-A513414AF495}"/>
                    </a:ext>
                  </a:extLst>
                </p14:cNvPr>
                <p14:cNvContentPartPr/>
                <p14:nvPr/>
              </p14:nvContentPartPr>
              <p14:xfrm>
                <a:off x="10643082" y="2527710"/>
                <a:ext cx="154080" cy="15768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D3E638CF-F54F-4090-99E1-A513414AF49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34082" y="2519070"/>
                  <a:ext cx="171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Pismo odręczne 102">
                  <a:extLst>
                    <a:ext uri="{FF2B5EF4-FFF2-40B4-BE49-F238E27FC236}">
                      <a16:creationId xmlns:a16="http://schemas.microsoft.com/office/drawing/2014/main" id="{7C7D6B9F-A784-4FB1-B1B4-B4E400023C80}"/>
                    </a:ext>
                  </a:extLst>
                </p14:cNvPr>
                <p14:cNvContentPartPr/>
                <p14:nvPr/>
              </p14:nvContentPartPr>
              <p14:xfrm>
                <a:off x="10831002" y="2560470"/>
                <a:ext cx="104760" cy="147600"/>
              </p14:xfrm>
            </p:contentPart>
          </mc:Choice>
          <mc:Fallback>
            <p:pic>
              <p:nvPicPr>
                <p:cNvPr id="103" name="Pismo odręczne 102">
                  <a:extLst>
                    <a:ext uri="{FF2B5EF4-FFF2-40B4-BE49-F238E27FC236}">
                      <a16:creationId xmlns:a16="http://schemas.microsoft.com/office/drawing/2014/main" id="{7C7D6B9F-A784-4FB1-B1B4-B4E400023C8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822002" y="2551470"/>
                  <a:ext cx="122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BF9E5437-1416-41FC-A4E7-E934A42AD491}"/>
                    </a:ext>
                  </a:extLst>
                </p14:cNvPr>
                <p14:cNvContentPartPr/>
                <p14:nvPr/>
              </p14:nvContentPartPr>
              <p14:xfrm>
                <a:off x="11041962" y="2442390"/>
                <a:ext cx="21600" cy="22860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BF9E5437-1416-41FC-A4E7-E934A42AD49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032962" y="2433390"/>
                  <a:ext cx="39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C9FEC9A8-F5F6-4C15-8EF0-51A2846F6553}"/>
                    </a:ext>
                  </a:extLst>
                </p14:cNvPr>
                <p14:cNvContentPartPr/>
                <p14:nvPr/>
              </p14:nvContentPartPr>
              <p14:xfrm>
                <a:off x="10936122" y="2510430"/>
                <a:ext cx="353520" cy="10620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C9FEC9A8-F5F6-4C15-8EF0-51A2846F655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27482" y="2501790"/>
                  <a:ext cx="371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A7F35599-63CA-4F18-96D2-8C6A9B6B67AF}"/>
                    </a:ext>
                  </a:extLst>
                </p14:cNvPr>
                <p14:cNvContentPartPr/>
                <p14:nvPr/>
              </p14:nvContentPartPr>
              <p14:xfrm>
                <a:off x="11366322" y="2593590"/>
                <a:ext cx="14400" cy="1512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A7F35599-63CA-4F18-96D2-8C6A9B6B67A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57322" y="2584590"/>
                  <a:ext cx="32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Pismo odręczne 106">
                  <a:extLst>
                    <a:ext uri="{FF2B5EF4-FFF2-40B4-BE49-F238E27FC236}">
                      <a16:creationId xmlns:a16="http://schemas.microsoft.com/office/drawing/2014/main" id="{03ABFD23-300C-4EE7-8851-BA4BA2A69553}"/>
                    </a:ext>
                  </a:extLst>
                </p14:cNvPr>
                <p14:cNvContentPartPr/>
                <p14:nvPr/>
              </p14:nvContentPartPr>
              <p14:xfrm>
                <a:off x="10346442" y="2952510"/>
                <a:ext cx="222120" cy="242280"/>
              </p14:xfrm>
            </p:contentPart>
          </mc:Choice>
          <mc:Fallback>
            <p:pic>
              <p:nvPicPr>
                <p:cNvPr id="107" name="Pismo odręczne 106">
                  <a:extLst>
                    <a:ext uri="{FF2B5EF4-FFF2-40B4-BE49-F238E27FC236}">
                      <a16:creationId xmlns:a16="http://schemas.microsoft.com/office/drawing/2014/main" id="{03ABFD23-300C-4EE7-8851-BA4BA2A6955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37442" y="2943870"/>
                  <a:ext cx="239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3D11A335-CDA9-4F9A-B384-CCB14E0E6471}"/>
                    </a:ext>
                  </a:extLst>
                </p14:cNvPr>
                <p14:cNvContentPartPr/>
                <p14:nvPr/>
              </p14:nvContentPartPr>
              <p14:xfrm>
                <a:off x="10592682" y="3033150"/>
                <a:ext cx="200160" cy="14544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3D11A335-CDA9-4F9A-B384-CCB14E0E647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83682" y="3024150"/>
                  <a:ext cx="217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F40D260A-44C5-4D4A-96EA-34FD004D5B16}"/>
                    </a:ext>
                  </a:extLst>
                </p14:cNvPr>
                <p14:cNvContentPartPr/>
                <p14:nvPr/>
              </p14:nvContentPartPr>
              <p14:xfrm>
                <a:off x="10829562" y="3016590"/>
                <a:ext cx="115920" cy="13788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F40D260A-44C5-4D4A-96EA-34FD004D5B1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20562" y="3007950"/>
                  <a:ext cx="133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2B78241F-4F5E-47B4-BFEF-7DA5C44EB831}"/>
                    </a:ext>
                  </a:extLst>
                </p14:cNvPr>
                <p14:cNvContentPartPr/>
                <p14:nvPr/>
              </p14:nvContentPartPr>
              <p14:xfrm>
                <a:off x="10952682" y="2822550"/>
                <a:ext cx="68760" cy="25668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2B78241F-4F5E-47B4-BFEF-7DA5C44EB83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944042" y="2813550"/>
                  <a:ext cx="86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A7A30A1A-4933-48B3-8405-9083D7688B6D}"/>
                    </a:ext>
                  </a:extLst>
                </p14:cNvPr>
                <p14:cNvContentPartPr/>
                <p14:nvPr/>
              </p14:nvContentPartPr>
              <p14:xfrm>
                <a:off x="11093442" y="2897430"/>
                <a:ext cx="147600" cy="30132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A7A30A1A-4933-48B3-8405-9083D7688B6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084802" y="2888790"/>
                  <a:ext cx="1652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268EB8B0-7851-405F-AF5D-820A4083E728}"/>
                    </a:ext>
                  </a:extLst>
                </p14:cNvPr>
                <p14:cNvContentPartPr/>
                <p14:nvPr/>
              </p14:nvContentPartPr>
              <p14:xfrm>
                <a:off x="11275242" y="2892390"/>
                <a:ext cx="118440" cy="19584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268EB8B0-7851-405F-AF5D-820A4083E72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66242" y="2883390"/>
                  <a:ext cx="136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526514BC-38E4-46D8-9353-EEAEDA2ED716}"/>
                    </a:ext>
                  </a:extLst>
                </p14:cNvPr>
                <p14:cNvContentPartPr/>
                <p14:nvPr/>
              </p14:nvContentPartPr>
              <p14:xfrm>
                <a:off x="11487282" y="2852790"/>
                <a:ext cx="194400" cy="4464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526514BC-38E4-46D8-9353-EEAEDA2ED71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78642" y="2843790"/>
                  <a:ext cx="2120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a 130">
            <a:extLst>
              <a:ext uri="{FF2B5EF4-FFF2-40B4-BE49-F238E27FC236}">
                <a16:creationId xmlns:a16="http://schemas.microsoft.com/office/drawing/2014/main" id="{1E97B498-509B-4BF8-910A-0EA2D434DEFD}"/>
              </a:ext>
            </a:extLst>
          </p:cNvPr>
          <p:cNvGrpSpPr/>
          <p:nvPr/>
        </p:nvGrpSpPr>
        <p:grpSpPr>
          <a:xfrm>
            <a:off x="8051442" y="2599350"/>
            <a:ext cx="947880" cy="322200"/>
            <a:chOff x="8051442" y="2599350"/>
            <a:chExt cx="94788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6" name="Pismo odręczne 115">
                  <a:extLst>
                    <a:ext uri="{FF2B5EF4-FFF2-40B4-BE49-F238E27FC236}">
                      <a16:creationId xmlns:a16="http://schemas.microsoft.com/office/drawing/2014/main" id="{FD9802B9-F98B-4881-B052-D08DA8D363CB}"/>
                    </a:ext>
                  </a:extLst>
                </p14:cNvPr>
                <p14:cNvContentPartPr/>
                <p14:nvPr/>
              </p14:nvContentPartPr>
              <p14:xfrm>
                <a:off x="8208402" y="2599350"/>
                <a:ext cx="60840" cy="322200"/>
              </p14:xfrm>
            </p:contentPart>
          </mc:Choice>
          <mc:Fallback>
            <p:pic>
              <p:nvPicPr>
                <p:cNvPr id="116" name="Pismo odręczne 115">
                  <a:extLst>
                    <a:ext uri="{FF2B5EF4-FFF2-40B4-BE49-F238E27FC236}">
                      <a16:creationId xmlns:a16="http://schemas.microsoft.com/office/drawing/2014/main" id="{FD9802B9-F98B-4881-B052-D08DA8D363C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99402" y="2590710"/>
                  <a:ext cx="784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7" name="Pismo odręczne 116">
                  <a:extLst>
                    <a:ext uri="{FF2B5EF4-FFF2-40B4-BE49-F238E27FC236}">
                      <a16:creationId xmlns:a16="http://schemas.microsoft.com/office/drawing/2014/main" id="{10378347-97DB-4541-9626-8E02F1AA7BE2}"/>
                    </a:ext>
                  </a:extLst>
                </p14:cNvPr>
                <p14:cNvContentPartPr/>
                <p14:nvPr/>
              </p14:nvContentPartPr>
              <p14:xfrm>
                <a:off x="8051442" y="2739390"/>
                <a:ext cx="235800" cy="39600"/>
              </p14:xfrm>
            </p:contentPart>
          </mc:Choice>
          <mc:Fallback>
            <p:pic>
              <p:nvPicPr>
                <p:cNvPr id="117" name="Pismo odręczne 116">
                  <a:extLst>
                    <a:ext uri="{FF2B5EF4-FFF2-40B4-BE49-F238E27FC236}">
                      <a16:creationId xmlns:a16="http://schemas.microsoft.com/office/drawing/2014/main" id="{10378347-97DB-4541-9626-8E02F1AA7B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42802" y="2730390"/>
                  <a:ext cx="253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8" name="Pismo odręczne 117">
                  <a:extLst>
                    <a:ext uri="{FF2B5EF4-FFF2-40B4-BE49-F238E27FC236}">
                      <a16:creationId xmlns:a16="http://schemas.microsoft.com/office/drawing/2014/main" id="{3C64B4B0-EF20-4A2E-8B35-2C4EF2F4F1F2}"/>
                    </a:ext>
                  </a:extLst>
                </p14:cNvPr>
                <p14:cNvContentPartPr/>
                <p14:nvPr/>
              </p14:nvContentPartPr>
              <p14:xfrm>
                <a:off x="8381562" y="2715630"/>
                <a:ext cx="108720" cy="145440"/>
              </p14:xfrm>
            </p:contentPart>
          </mc:Choice>
          <mc:Fallback>
            <p:pic>
              <p:nvPicPr>
                <p:cNvPr id="118" name="Pismo odręczne 117">
                  <a:extLst>
                    <a:ext uri="{FF2B5EF4-FFF2-40B4-BE49-F238E27FC236}">
                      <a16:creationId xmlns:a16="http://schemas.microsoft.com/office/drawing/2014/main" id="{3C64B4B0-EF20-4A2E-8B35-2C4EF2F4F1F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72922" y="2706990"/>
                  <a:ext cx="126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9" name="Pismo odręczne 118">
                  <a:extLst>
                    <a:ext uri="{FF2B5EF4-FFF2-40B4-BE49-F238E27FC236}">
                      <a16:creationId xmlns:a16="http://schemas.microsoft.com/office/drawing/2014/main" id="{C2EE3BB8-98A9-4EB9-BF6D-DBD0A5460CA5}"/>
                    </a:ext>
                  </a:extLst>
                </p14:cNvPr>
                <p14:cNvContentPartPr/>
                <p14:nvPr/>
              </p14:nvContentPartPr>
              <p14:xfrm>
                <a:off x="8502882" y="2706270"/>
                <a:ext cx="124920" cy="189720"/>
              </p14:xfrm>
            </p:contentPart>
          </mc:Choice>
          <mc:Fallback>
            <p:pic>
              <p:nvPicPr>
                <p:cNvPr id="119" name="Pismo odręczne 118">
                  <a:extLst>
                    <a:ext uri="{FF2B5EF4-FFF2-40B4-BE49-F238E27FC236}">
                      <a16:creationId xmlns:a16="http://schemas.microsoft.com/office/drawing/2014/main" id="{C2EE3BB8-98A9-4EB9-BF6D-DBD0A5460CA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93882" y="2697630"/>
                  <a:ext cx="142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0" name="Pismo odręczne 119">
                  <a:extLst>
                    <a:ext uri="{FF2B5EF4-FFF2-40B4-BE49-F238E27FC236}">
                      <a16:creationId xmlns:a16="http://schemas.microsoft.com/office/drawing/2014/main" id="{9536F4B8-E3E8-4943-8141-5F24CF5CD3AE}"/>
                    </a:ext>
                  </a:extLst>
                </p14:cNvPr>
                <p14:cNvContentPartPr/>
                <p14:nvPr/>
              </p14:nvContentPartPr>
              <p14:xfrm>
                <a:off x="8683242" y="2701590"/>
                <a:ext cx="108720" cy="129960"/>
              </p14:xfrm>
            </p:contentPart>
          </mc:Choice>
          <mc:Fallback>
            <p:pic>
              <p:nvPicPr>
                <p:cNvPr id="120" name="Pismo odręczne 119">
                  <a:extLst>
                    <a:ext uri="{FF2B5EF4-FFF2-40B4-BE49-F238E27FC236}">
                      <a16:creationId xmlns:a16="http://schemas.microsoft.com/office/drawing/2014/main" id="{9536F4B8-E3E8-4943-8141-5F24CF5CD3A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74242" y="2692590"/>
                  <a:ext cx="126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1" name="Pismo odręczne 120">
                  <a:extLst>
                    <a:ext uri="{FF2B5EF4-FFF2-40B4-BE49-F238E27FC236}">
                      <a16:creationId xmlns:a16="http://schemas.microsoft.com/office/drawing/2014/main" id="{D86C8820-F356-4EBC-B741-322BCE14D948}"/>
                    </a:ext>
                  </a:extLst>
                </p14:cNvPr>
                <p14:cNvContentPartPr/>
                <p14:nvPr/>
              </p14:nvContentPartPr>
              <p14:xfrm>
                <a:off x="8774682" y="2669190"/>
                <a:ext cx="134280" cy="208800"/>
              </p14:xfrm>
            </p:contentPart>
          </mc:Choice>
          <mc:Fallback>
            <p:pic>
              <p:nvPicPr>
                <p:cNvPr id="121" name="Pismo odręczne 120">
                  <a:extLst>
                    <a:ext uri="{FF2B5EF4-FFF2-40B4-BE49-F238E27FC236}">
                      <a16:creationId xmlns:a16="http://schemas.microsoft.com/office/drawing/2014/main" id="{D86C8820-F356-4EBC-B741-322BCE14D9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66042" y="2660190"/>
                  <a:ext cx="151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2" name="Pismo odręczne 121">
                  <a:extLst>
                    <a:ext uri="{FF2B5EF4-FFF2-40B4-BE49-F238E27FC236}">
                      <a16:creationId xmlns:a16="http://schemas.microsoft.com/office/drawing/2014/main" id="{452B32B1-4B5E-4AA2-84B6-32A86C08F1D9}"/>
                    </a:ext>
                  </a:extLst>
                </p14:cNvPr>
                <p14:cNvContentPartPr/>
                <p14:nvPr/>
              </p14:nvContentPartPr>
              <p14:xfrm>
                <a:off x="8972322" y="2738670"/>
                <a:ext cx="27000" cy="11520"/>
              </p14:xfrm>
            </p:contentPart>
          </mc:Choice>
          <mc:Fallback>
            <p:pic>
              <p:nvPicPr>
                <p:cNvPr id="122" name="Pismo odręczne 121">
                  <a:extLst>
                    <a:ext uri="{FF2B5EF4-FFF2-40B4-BE49-F238E27FC236}">
                      <a16:creationId xmlns:a16="http://schemas.microsoft.com/office/drawing/2014/main" id="{452B32B1-4B5E-4AA2-84B6-32A86C08F1D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63682" y="2729670"/>
                  <a:ext cx="446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a 129">
            <a:extLst>
              <a:ext uri="{FF2B5EF4-FFF2-40B4-BE49-F238E27FC236}">
                <a16:creationId xmlns:a16="http://schemas.microsoft.com/office/drawing/2014/main" id="{E2D8F098-4F1D-4EF9-BD75-F33F46A3B7A4}"/>
              </a:ext>
            </a:extLst>
          </p:cNvPr>
          <p:cNvGrpSpPr/>
          <p:nvPr/>
        </p:nvGrpSpPr>
        <p:grpSpPr>
          <a:xfrm>
            <a:off x="7945242" y="3033150"/>
            <a:ext cx="955080" cy="233640"/>
            <a:chOff x="7945242" y="3033150"/>
            <a:chExt cx="95508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3" name="Pismo odręczne 122">
                  <a:extLst>
                    <a:ext uri="{FF2B5EF4-FFF2-40B4-BE49-F238E27FC236}">
                      <a16:creationId xmlns:a16="http://schemas.microsoft.com/office/drawing/2014/main" id="{7FB30836-8492-4C67-AE7A-D65D42CF4156}"/>
                    </a:ext>
                  </a:extLst>
                </p14:cNvPr>
                <p14:cNvContentPartPr/>
                <p14:nvPr/>
              </p14:nvContentPartPr>
              <p14:xfrm>
                <a:off x="7945242" y="3080670"/>
                <a:ext cx="172800" cy="171720"/>
              </p14:xfrm>
            </p:contentPart>
          </mc:Choice>
          <mc:Fallback>
            <p:pic>
              <p:nvPicPr>
                <p:cNvPr id="123" name="Pismo odręczne 122">
                  <a:extLst>
                    <a:ext uri="{FF2B5EF4-FFF2-40B4-BE49-F238E27FC236}">
                      <a16:creationId xmlns:a16="http://schemas.microsoft.com/office/drawing/2014/main" id="{7FB30836-8492-4C67-AE7A-D65D42CF415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36242" y="3071670"/>
                  <a:ext cx="190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4" name="Pismo odręczne 123">
                  <a:extLst>
                    <a:ext uri="{FF2B5EF4-FFF2-40B4-BE49-F238E27FC236}">
                      <a16:creationId xmlns:a16="http://schemas.microsoft.com/office/drawing/2014/main" id="{355BD4A3-128C-48D6-8AA5-58831EEA3029}"/>
                    </a:ext>
                  </a:extLst>
                </p14:cNvPr>
                <p14:cNvContentPartPr/>
                <p14:nvPr/>
              </p14:nvContentPartPr>
              <p14:xfrm>
                <a:off x="8158722" y="3112710"/>
                <a:ext cx="123120" cy="154080"/>
              </p14:xfrm>
            </p:contentPart>
          </mc:Choice>
          <mc:Fallback>
            <p:pic>
              <p:nvPicPr>
                <p:cNvPr id="124" name="Pismo odręczne 123">
                  <a:extLst>
                    <a:ext uri="{FF2B5EF4-FFF2-40B4-BE49-F238E27FC236}">
                      <a16:creationId xmlns:a16="http://schemas.microsoft.com/office/drawing/2014/main" id="{355BD4A3-128C-48D6-8AA5-58831EEA302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49722" y="3104070"/>
                  <a:ext cx="140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Pismo odręczne 124">
                  <a:extLst>
                    <a:ext uri="{FF2B5EF4-FFF2-40B4-BE49-F238E27FC236}">
                      <a16:creationId xmlns:a16="http://schemas.microsoft.com/office/drawing/2014/main" id="{450A1059-42A0-4DAC-A366-E01455B392F2}"/>
                    </a:ext>
                  </a:extLst>
                </p14:cNvPr>
                <p14:cNvContentPartPr/>
                <p14:nvPr/>
              </p14:nvContentPartPr>
              <p14:xfrm>
                <a:off x="8403162" y="3033150"/>
                <a:ext cx="27000" cy="199080"/>
              </p14:xfrm>
            </p:contentPart>
          </mc:Choice>
          <mc:Fallback>
            <p:pic>
              <p:nvPicPr>
                <p:cNvPr id="125" name="Pismo odręczne 124">
                  <a:extLst>
                    <a:ext uri="{FF2B5EF4-FFF2-40B4-BE49-F238E27FC236}">
                      <a16:creationId xmlns:a16="http://schemas.microsoft.com/office/drawing/2014/main" id="{450A1059-42A0-4DAC-A366-E01455B392F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94522" y="3024510"/>
                  <a:ext cx="44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6" name="Pismo odręczne 125">
                  <a:extLst>
                    <a:ext uri="{FF2B5EF4-FFF2-40B4-BE49-F238E27FC236}">
                      <a16:creationId xmlns:a16="http://schemas.microsoft.com/office/drawing/2014/main" id="{A2A80DA5-74FF-420D-BEE0-EAD1443F30B2}"/>
                    </a:ext>
                  </a:extLst>
                </p14:cNvPr>
                <p14:cNvContentPartPr/>
                <p14:nvPr/>
              </p14:nvContentPartPr>
              <p14:xfrm>
                <a:off x="8297682" y="3083190"/>
                <a:ext cx="248760" cy="133200"/>
              </p14:xfrm>
            </p:contentPart>
          </mc:Choice>
          <mc:Fallback>
            <p:pic>
              <p:nvPicPr>
                <p:cNvPr id="126" name="Pismo odręczne 125">
                  <a:extLst>
                    <a:ext uri="{FF2B5EF4-FFF2-40B4-BE49-F238E27FC236}">
                      <a16:creationId xmlns:a16="http://schemas.microsoft.com/office/drawing/2014/main" id="{A2A80DA5-74FF-420D-BEE0-EAD1443F30B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289042" y="3074190"/>
                  <a:ext cx="266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7" name="Pismo odręczne 126">
                  <a:extLst>
                    <a:ext uri="{FF2B5EF4-FFF2-40B4-BE49-F238E27FC236}">
                      <a16:creationId xmlns:a16="http://schemas.microsoft.com/office/drawing/2014/main" id="{CE6731C6-502E-43F2-BA6E-7153F77076DD}"/>
                    </a:ext>
                  </a:extLst>
                </p14:cNvPr>
                <p14:cNvContentPartPr/>
                <p14:nvPr/>
              </p14:nvContentPartPr>
              <p14:xfrm>
                <a:off x="8498562" y="3045390"/>
                <a:ext cx="12600" cy="22320"/>
              </p14:xfrm>
            </p:contentPart>
          </mc:Choice>
          <mc:Fallback>
            <p:pic>
              <p:nvPicPr>
                <p:cNvPr id="127" name="Pismo odręczne 126">
                  <a:extLst>
                    <a:ext uri="{FF2B5EF4-FFF2-40B4-BE49-F238E27FC236}">
                      <a16:creationId xmlns:a16="http://schemas.microsoft.com/office/drawing/2014/main" id="{CE6731C6-502E-43F2-BA6E-7153F77076D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89562" y="3036390"/>
                  <a:ext cx="30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8" name="Pismo odręczne 127">
                  <a:extLst>
                    <a:ext uri="{FF2B5EF4-FFF2-40B4-BE49-F238E27FC236}">
                      <a16:creationId xmlns:a16="http://schemas.microsoft.com/office/drawing/2014/main" id="{BD5D226B-0504-4D9D-B94E-142401389118}"/>
                    </a:ext>
                  </a:extLst>
                </p14:cNvPr>
                <p14:cNvContentPartPr/>
                <p14:nvPr/>
              </p14:nvContentPartPr>
              <p14:xfrm>
                <a:off x="8537082" y="3076350"/>
                <a:ext cx="149760" cy="164520"/>
              </p14:xfrm>
            </p:contentPart>
          </mc:Choice>
          <mc:Fallback>
            <p:pic>
              <p:nvPicPr>
                <p:cNvPr id="128" name="Pismo odręczne 127">
                  <a:extLst>
                    <a:ext uri="{FF2B5EF4-FFF2-40B4-BE49-F238E27FC236}">
                      <a16:creationId xmlns:a16="http://schemas.microsoft.com/office/drawing/2014/main" id="{BD5D226B-0504-4D9D-B94E-14240138911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28082" y="3067350"/>
                  <a:ext cx="167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9" name="Pismo odręczne 128">
                  <a:extLst>
                    <a:ext uri="{FF2B5EF4-FFF2-40B4-BE49-F238E27FC236}">
                      <a16:creationId xmlns:a16="http://schemas.microsoft.com/office/drawing/2014/main" id="{C6E4ED30-9152-49E4-83A6-0665D061D3B7}"/>
                    </a:ext>
                  </a:extLst>
                </p14:cNvPr>
                <p14:cNvContentPartPr/>
                <p14:nvPr/>
              </p14:nvContentPartPr>
              <p14:xfrm>
                <a:off x="8728602" y="3055830"/>
                <a:ext cx="171720" cy="156600"/>
              </p14:xfrm>
            </p:contentPart>
          </mc:Choice>
          <mc:Fallback>
            <p:pic>
              <p:nvPicPr>
                <p:cNvPr id="129" name="Pismo odręczne 128">
                  <a:extLst>
                    <a:ext uri="{FF2B5EF4-FFF2-40B4-BE49-F238E27FC236}">
                      <a16:creationId xmlns:a16="http://schemas.microsoft.com/office/drawing/2014/main" id="{C6E4ED30-9152-49E4-83A6-0665D061D3B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19962" y="3047190"/>
                  <a:ext cx="18936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2" name="Pismo odręczne 131">
                <a:extLst>
                  <a:ext uri="{FF2B5EF4-FFF2-40B4-BE49-F238E27FC236}">
                    <a16:creationId xmlns:a16="http://schemas.microsoft.com/office/drawing/2014/main" id="{483EE8AF-9EFC-4363-BF8C-85EFDC726017}"/>
                  </a:ext>
                </a:extLst>
              </p14:cNvPr>
              <p14:cNvContentPartPr/>
              <p14:nvPr/>
            </p14:nvContentPartPr>
            <p14:xfrm>
              <a:off x="5640882" y="971070"/>
              <a:ext cx="1048320" cy="281520"/>
            </p14:xfrm>
          </p:contentPart>
        </mc:Choice>
        <mc:Fallback>
          <p:pic>
            <p:nvPicPr>
              <p:cNvPr id="132" name="Pismo odręczne 131">
                <a:extLst>
                  <a:ext uri="{FF2B5EF4-FFF2-40B4-BE49-F238E27FC236}">
                    <a16:creationId xmlns:a16="http://schemas.microsoft.com/office/drawing/2014/main" id="{483EE8AF-9EFC-4363-BF8C-85EFDC72601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587242" y="863430"/>
                <a:ext cx="1155960" cy="4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24635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</Words>
  <Application>Microsoft Office PowerPoint</Application>
  <PresentationFormat>Panoramiczny</PresentationFormat>
  <Paragraphs>2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Motyw pakietu Office</vt:lpstr>
      <vt:lpstr>Seminar, 17.3.22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Seminar, 17.3.22</dc:title>
  <dc:creator>miroslaw.kutylowski@pwr.edu.pl</dc:creator>
  <cp:lastModifiedBy>miroslaw.kutylowski@pwr.edu.pl</cp:lastModifiedBy>
  <cp:revision>1</cp:revision>
  <dcterms:created xsi:type="dcterms:W3CDTF">2022-03-17T11:44:29Z</dcterms:created>
  <dcterms:modified xsi:type="dcterms:W3CDTF">2022-03-17T13:28:38Z</dcterms:modified>
</cp:coreProperties>
</file>